
<file path=[Content_Types].xml><?xml version="1.0" encoding="utf-8"?>
<Types xmlns="http://schemas.openxmlformats.org/package/2006/content-types">
  <Default Extension="bin" ContentType="application/vnd.openxmlformats-officedocument.oleObject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4"/>
  </p:notes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2787"/>
    <p:restoredTop sz="90929"/>
  </p:normalViewPr>
  <p:slideViewPr>
    <p:cSldViewPr>
      <p:cViewPr varScale="1">
        <p:scale>
          <a:sx n="119" d="100"/>
          <a:sy n="119" d="100"/>
        </p:scale>
        <p:origin x="996" y="108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27.wmf"/><Relationship Id="rId2" Type="http://schemas.openxmlformats.org/officeDocument/2006/relationships/image" Target="../media/image26.wmf"/><Relationship Id="rId1" Type="http://schemas.openxmlformats.org/officeDocument/2006/relationships/image" Target="../media/image25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30.wmf"/><Relationship Id="rId2" Type="http://schemas.openxmlformats.org/officeDocument/2006/relationships/image" Target="../media/image29.wmf"/><Relationship Id="rId1" Type="http://schemas.openxmlformats.org/officeDocument/2006/relationships/image" Target="../media/image28.wmf"/><Relationship Id="rId4" Type="http://schemas.openxmlformats.org/officeDocument/2006/relationships/image" Target="../media/image31.w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34.wmf"/><Relationship Id="rId2" Type="http://schemas.openxmlformats.org/officeDocument/2006/relationships/image" Target="../media/image33.wmf"/><Relationship Id="rId1" Type="http://schemas.openxmlformats.org/officeDocument/2006/relationships/image" Target="../media/image32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image" Target="../media/image36.wmf"/><Relationship Id="rId1" Type="http://schemas.openxmlformats.org/officeDocument/2006/relationships/image" Target="../media/image35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US" altLang="en-US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endParaRPr lang="en-US" altLang="en-US"/>
          </a:p>
        </p:txBody>
      </p:sp>
      <p:sp>
        <p:nvSpPr>
          <p:cNvPr id="5124" name="Rectangle 4"/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endParaRPr lang="en-US" altLang="en-US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FFADB597-8162-4412-A0BB-C1D7E4CC50F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A652D21-B595-4F8A-AC7A-C62B345266DB}" type="slidenum">
              <a:rPr lang="en-US" altLang="en-US"/>
              <a:pPr/>
              <a:t>1</a:t>
            </a:fld>
            <a:endParaRPr lang="en-US" altLang="en-US"/>
          </a:p>
        </p:txBody>
      </p:sp>
      <p:sp>
        <p:nvSpPr>
          <p:cNvPr id="614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CE6E8CE-46C5-4524-A2CD-B2EC062EE49D}" type="slidenum">
              <a:rPr lang="en-US" altLang="en-US"/>
              <a:pPr/>
              <a:t>11</a:t>
            </a:fld>
            <a:endParaRPr lang="en-US" altLang="en-US"/>
          </a:p>
        </p:txBody>
      </p:sp>
      <p:sp>
        <p:nvSpPr>
          <p:cNvPr id="2662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A5AFC5F-ADAA-4CB4-A841-A246792700DC}" type="slidenum">
              <a:rPr lang="en-US" altLang="en-US"/>
              <a:pPr/>
              <a:t>12</a:t>
            </a:fld>
            <a:endParaRPr lang="en-US" altLang="en-US"/>
          </a:p>
        </p:txBody>
      </p:sp>
      <p:sp>
        <p:nvSpPr>
          <p:cNvPr id="2867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317EB3DC-A418-4D88-B61A-C64EA28234F7}" type="slidenum">
              <a:rPr lang="en-US" altLang="en-US"/>
              <a:pPr/>
              <a:t>13</a:t>
            </a:fld>
            <a:endParaRPr lang="en-US" altLang="en-US"/>
          </a:p>
        </p:txBody>
      </p:sp>
      <p:sp>
        <p:nvSpPr>
          <p:cNvPr id="3072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5616524-B6D6-46FC-A861-A2C990EA4139}" type="slidenum">
              <a:rPr lang="en-US" altLang="en-US"/>
              <a:pPr/>
              <a:t>14</a:t>
            </a:fld>
            <a:endParaRPr lang="en-US" altLang="en-US"/>
          </a:p>
        </p:txBody>
      </p:sp>
      <p:sp>
        <p:nvSpPr>
          <p:cNvPr id="3277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66B9215-4FAA-4BD9-AE70-34A66786C7FC}" type="slidenum">
              <a:rPr lang="en-US" altLang="en-US"/>
              <a:pPr/>
              <a:t>15</a:t>
            </a:fld>
            <a:endParaRPr lang="en-US" altLang="en-US"/>
          </a:p>
        </p:txBody>
      </p:sp>
      <p:sp>
        <p:nvSpPr>
          <p:cNvPr id="3481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B4EEE4C-02FB-40CA-BAF7-11729ED55A3F}" type="slidenum">
              <a:rPr lang="en-US" altLang="en-US"/>
              <a:pPr/>
              <a:t>16</a:t>
            </a:fld>
            <a:endParaRPr lang="en-US" altLang="en-US"/>
          </a:p>
        </p:txBody>
      </p:sp>
      <p:sp>
        <p:nvSpPr>
          <p:cNvPr id="3686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368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8DA60A8-F236-4175-A7C6-48D922DF6671}" type="slidenum">
              <a:rPr lang="en-US" altLang="en-US"/>
              <a:pPr/>
              <a:t>17</a:t>
            </a:fld>
            <a:endParaRPr lang="en-US" altLang="en-US"/>
          </a:p>
        </p:txBody>
      </p:sp>
      <p:sp>
        <p:nvSpPr>
          <p:cNvPr id="3891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710E49E-E41C-442F-ADBE-75CF183AB44E}" type="slidenum">
              <a:rPr lang="en-US" altLang="en-US"/>
              <a:pPr/>
              <a:t>18</a:t>
            </a:fld>
            <a:endParaRPr lang="en-US" altLang="en-US"/>
          </a:p>
        </p:txBody>
      </p:sp>
      <p:sp>
        <p:nvSpPr>
          <p:cNvPr id="4096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409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B578807-639C-442D-B7AA-41F36769E8C7}" type="slidenum">
              <a:rPr lang="en-US" altLang="en-US"/>
              <a:pPr/>
              <a:t>19</a:t>
            </a:fld>
            <a:endParaRPr lang="en-US" altLang="en-US"/>
          </a:p>
        </p:txBody>
      </p:sp>
      <p:sp>
        <p:nvSpPr>
          <p:cNvPr id="4301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43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8758021-DF60-4AD9-9392-CFF9B14A627D}" type="slidenum">
              <a:rPr lang="en-US" altLang="en-US"/>
              <a:pPr/>
              <a:t>20</a:t>
            </a:fld>
            <a:endParaRPr lang="en-US" altLang="en-US"/>
          </a:p>
        </p:txBody>
      </p:sp>
      <p:sp>
        <p:nvSpPr>
          <p:cNvPr id="450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450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5DDD9EB-7279-49B4-98DD-4D0DED39678B}" type="slidenum">
              <a:rPr lang="en-US" altLang="en-US"/>
              <a:pPr/>
              <a:t>2</a:t>
            </a:fld>
            <a:endParaRPr lang="en-US" altLang="en-US"/>
          </a:p>
        </p:txBody>
      </p:sp>
      <p:sp>
        <p:nvSpPr>
          <p:cNvPr id="819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81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BDF8C46-5619-49C9-ABE1-648C999F6A3E}" type="slidenum">
              <a:rPr lang="en-US" altLang="en-US"/>
              <a:pPr/>
              <a:t>21</a:t>
            </a:fld>
            <a:endParaRPr lang="en-US" altLang="en-US"/>
          </a:p>
        </p:txBody>
      </p:sp>
      <p:sp>
        <p:nvSpPr>
          <p:cNvPr id="4710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10DD485-F666-4909-812A-BC1EACCCCCF2}" type="slidenum">
              <a:rPr lang="en-US" altLang="en-US"/>
              <a:pPr/>
              <a:t>22</a:t>
            </a:fld>
            <a:endParaRPr lang="en-US" altLang="en-US"/>
          </a:p>
        </p:txBody>
      </p:sp>
      <p:sp>
        <p:nvSpPr>
          <p:cNvPr id="4915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4915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8F4ED1D-CE49-4C75-9F5B-C1BCDFC3E443}" type="slidenum">
              <a:rPr lang="en-US" altLang="en-US"/>
              <a:pPr/>
              <a:t>23</a:t>
            </a:fld>
            <a:endParaRPr lang="en-US" altLang="en-US"/>
          </a:p>
        </p:txBody>
      </p:sp>
      <p:sp>
        <p:nvSpPr>
          <p:cNvPr id="5120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5120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35F8C83-C908-4649-A7D5-BD1DC50D45B4}" type="slidenum">
              <a:rPr lang="en-US" altLang="en-US"/>
              <a:pPr/>
              <a:t>24</a:t>
            </a:fld>
            <a:endParaRPr lang="en-US" altLang="en-US"/>
          </a:p>
        </p:txBody>
      </p:sp>
      <p:sp>
        <p:nvSpPr>
          <p:cNvPr id="5325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5325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B46792A-682B-4BBF-AFEA-7FF2CF966B3B}" type="slidenum">
              <a:rPr lang="en-US" altLang="en-US"/>
              <a:pPr/>
              <a:t>25</a:t>
            </a:fld>
            <a:endParaRPr lang="en-US" altLang="en-US"/>
          </a:p>
        </p:txBody>
      </p:sp>
      <p:sp>
        <p:nvSpPr>
          <p:cNvPr id="5529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5529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B660669A-A459-4127-A535-E183E29585A8}" type="slidenum">
              <a:rPr lang="en-US" altLang="en-US"/>
              <a:pPr/>
              <a:t>26</a:t>
            </a:fld>
            <a:endParaRPr lang="en-US" altLang="en-US"/>
          </a:p>
        </p:txBody>
      </p:sp>
      <p:sp>
        <p:nvSpPr>
          <p:cNvPr id="5734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5734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AAE3B0A-498A-4AD2-9255-E658E1C68B08}" type="slidenum">
              <a:rPr lang="en-US" altLang="en-US"/>
              <a:pPr/>
              <a:t>27</a:t>
            </a:fld>
            <a:endParaRPr lang="en-US" altLang="en-US"/>
          </a:p>
        </p:txBody>
      </p:sp>
      <p:sp>
        <p:nvSpPr>
          <p:cNvPr id="5939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593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DAEF9284-9A10-41F6-8216-A3F9A3325021}" type="slidenum">
              <a:rPr lang="en-US" altLang="en-US"/>
              <a:pPr/>
              <a:t>28</a:t>
            </a:fld>
            <a:endParaRPr lang="en-US" altLang="en-US"/>
          </a:p>
        </p:txBody>
      </p:sp>
      <p:sp>
        <p:nvSpPr>
          <p:cNvPr id="6144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614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0E4CA1B-1521-4558-B294-2F2F00954E9A}" type="slidenum">
              <a:rPr lang="en-US" altLang="en-US"/>
              <a:pPr/>
              <a:t>29</a:t>
            </a:fld>
            <a:endParaRPr lang="en-US" altLang="en-US"/>
          </a:p>
        </p:txBody>
      </p:sp>
      <p:sp>
        <p:nvSpPr>
          <p:cNvPr id="6349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634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1DA04F2-B49B-4B9A-8EA0-AA38DFE90778}" type="slidenum">
              <a:rPr lang="en-US" altLang="en-US"/>
              <a:pPr/>
              <a:t>30</a:t>
            </a:fld>
            <a:endParaRPr lang="en-US" altLang="en-US"/>
          </a:p>
        </p:txBody>
      </p:sp>
      <p:sp>
        <p:nvSpPr>
          <p:cNvPr id="6553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655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CE776255-30F5-4DE8-ABF4-3E734C49C467}" type="slidenum">
              <a:rPr lang="en-US" altLang="en-US"/>
              <a:pPr/>
              <a:t>4</a:t>
            </a:fld>
            <a:endParaRPr lang="en-US" altLang="en-US"/>
          </a:p>
        </p:txBody>
      </p:sp>
      <p:sp>
        <p:nvSpPr>
          <p:cNvPr id="11266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AA65AD7C-3ED5-478B-8D58-5197FC962BA0}" type="slidenum">
              <a:rPr lang="en-US" altLang="en-US"/>
              <a:pPr/>
              <a:t>32</a:t>
            </a:fld>
            <a:endParaRPr lang="en-US" altLang="en-US"/>
          </a:p>
        </p:txBody>
      </p:sp>
      <p:sp>
        <p:nvSpPr>
          <p:cNvPr id="6861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686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1DE5A80B-F077-4505-AF94-4D8B9F817D18}" type="slidenum">
              <a:rPr lang="en-US" altLang="en-US"/>
              <a:pPr/>
              <a:t>5</a:t>
            </a:fld>
            <a:endParaRPr lang="en-US" altLang="en-US"/>
          </a:p>
        </p:txBody>
      </p:sp>
      <p:sp>
        <p:nvSpPr>
          <p:cNvPr id="13314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8BDB31D8-BECF-47A7-BC21-9D77263CBFEE}" type="slidenum">
              <a:rPr lang="en-US" altLang="en-US"/>
              <a:pPr/>
              <a:t>6</a:t>
            </a:fld>
            <a:endParaRPr lang="en-US" altLang="en-US"/>
          </a:p>
        </p:txBody>
      </p:sp>
      <p:sp>
        <p:nvSpPr>
          <p:cNvPr id="15362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153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7A1418D7-D048-4B53-89C2-97717BAB6401}" type="slidenum">
              <a:rPr lang="en-US" altLang="en-US"/>
              <a:pPr/>
              <a:t>7</a:t>
            </a:fld>
            <a:endParaRPr lang="en-US" altLang="en-US"/>
          </a:p>
        </p:txBody>
      </p:sp>
      <p:sp>
        <p:nvSpPr>
          <p:cNvPr id="1741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4FD57C7E-EEB4-4AFB-9642-77DE4ECAD27E}" type="slidenum">
              <a:rPr lang="en-US" altLang="en-US"/>
              <a:pPr/>
              <a:t>8</a:t>
            </a:fld>
            <a:endParaRPr lang="en-US" altLang="en-US"/>
          </a:p>
        </p:txBody>
      </p:sp>
      <p:sp>
        <p:nvSpPr>
          <p:cNvPr id="1945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1945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6AEB9D9D-6ABC-4FBC-BA57-7256B8127AF7}" type="slidenum">
              <a:rPr lang="en-US" altLang="en-US"/>
              <a:pPr/>
              <a:t>9</a:t>
            </a:fld>
            <a:endParaRPr lang="en-US" altLang="en-US"/>
          </a:p>
        </p:txBody>
      </p:sp>
      <p:sp>
        <p:nvSpPr>
          <p:cNvPr id="22530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92D77503-6E2B-4312-B972-92CC239C6AA2}" type="slidenum">
              <a:rPr lang="en-US" altLang="en-US"/>
              <a:pPr/>
              <a:t>10</a:t>
            </a:fld>
            <a:endParaRPr lang="en-US" altLang="en-US"/>
          </a:p>
        </p:txBody>
      </p:sp>
      <p:sp>
        <p:nvSpPr>
          <p:cNvPr id="24578" name="Rectangle 2"/>
          <p:cNvSpPr>
            <a:spLocks noChangeArrowheads="1" noTextEdit="1"/>
          </p:cNvSpPr>
          <p:nvPr>
            <p:ph type="sldImg"/>
          </p:nvPr>
        </p:nvSpPr>
        <p:spPr>
          <a:xfrm>
            <a:off x="1146175" y="687388"/>
            <a:ext cx="4565650" cy="3424237"/>
          </a:xfrm>
          <a:ln w="12700" cap="flat"/>
        </p:spPr>
      </p:sp>
      <p:sp>
        <p:nvSpPr>
          <p:cNvPr id="24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1813"/>
            <a:ext cx="5029200" cy="4116387"/>
          </a:xfrm>
          <a:ln/>
        </p:spPr>
        <p:txBody>
          <a:bodyPr lIns="92075" tIns="46038" rIns="92075" bIns="46038"/>
          <a:lstStyle/>
          <a:p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C1C2E9E-94C1-4B43-A16C-3AB284C042C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177590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C0DA822-E157-4996-8E97-4926D2AB6F1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149621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6BCBB49-147B-48C5-B189-D3ABDD47FE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08333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B08DF79-5768-44D2-A7F3-1FD1C0D7360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83649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9A71483-0DBC-4B6B-8E4A-27C6008150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797205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86D98A-537C-4228-A51E-38B3C1826E8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783517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E140C65-7353-4926-823B-26F25BF8A4D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2042461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C2BC51-38B9-4287-9FAC-0546B5DF447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99010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D7D3800-C27A-4365-8DC7-791EBC3844D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280803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D39F49D-84C0-4064-B31C-8BB2FA884D4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46636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B307610-17C3-4F19-97B8-61A504C287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867047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en-US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en-US" alt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92A3AF7D-C710-4B0F-8957-89E5A8A02C3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anose="02020603050405020304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w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7" Type="http://schemas.openxmlformats.org/officeDocument/2006/relationships/image" Target="../media/image9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audio" Target="../media/audio2.wav"/><Relationship Id="rId4" Type="http://schemas.openxmlformats.org/officeDocument/2006/relationships/audio" Target="../media/audio3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7.wav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w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w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w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w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w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5.wav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wmf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w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audio" Target="../media/audio2.wav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wmf"/><Relationship Id="rId3" Type="http://schemas.openxmlformats.org/officeDocument/2006/relationships/notesSlide" Target="../notesSlides/notesSlide26.xml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25.wmf"/><Relationship Id="rId5" Type="http://schemas.openxmlformats.org/officeDocument/2006/relationships/oleObject" Target="../embeddings/oleObject2.bin"/><Relationship Id="rId10" Type="http://schemas.openxmlformats.org/officeDocument/2006/relationships/image" Target="../media/image27.wmf"/><Relationship Id="rId4" Type="http://schemas.openxmlformats.org/officeDocument/2006/relationships/audio" Target="../media/audio6.wav"/><Relationship Id="rId9" Type="http://schemas.openxmlformats.org/officeDocument/2006/relationships/oleObject" Target="../embeddings/oleObject4.bin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3" Type="http://schemas.openxmlformats.org/officeDocument/2006/relationships/notesSlide" Target="../notesSlides/notesSlide27.xml"/><Relationship Id="rId7" Type="http://schemas.openxmlformats.org/officeDocument/2006/relationships/oleObject" Target="../embeddings/oleObject6.bin"/><Relationship Id="rId12" Type="http://schemas.openxmlformats.org/officeDocument/2006/relationships/image" Target="../media/image31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28.wmf"/><Relationship Id="rId11" Type="http://schemas.openxmlformats.org/officeDocument/2006/relationships/oleObject" Target="../embeddings/oleObject8.bin"/><Relationship Id="rId5" Type="http://schemas.openxmlformats.org/officeDocument/2006/relationships/oleObject" Target="../embeddings/oleObject5.bin"/><Relationship Id="rId10" Type="http://schemas.openxmlformats.org/officeDocument/2006/relationships/image" Target="../media/image30.wmf"/><Relationship Id="rId4" Type="http://schemas.openxmlformats.org/officeDocument/2006/relationships/audio" Target="../media/audio8.wav"/><Relationship Id="rId9" Type="http://schemas.openxmlformats.org/officeDocument/2006/relationships/oleObject" Target="../embeddings/oleObject7.bin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wmf"/><Relationship Id="rId3" Type="http://schemas.openxmlformats.org/officeDocument/2006/relationships/notesSlide" Target="../notesSlides/notesSlide28.xml"/><Relationship Id="rId7" Type="http://schemas.openxmlformats.org/officeDocument/2006/relationships/oleObject" Target="../embeddings/oleObject1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32.wmf"/><Relationship Id="rId5" Type="http://schemas.openxmlformats.org/officeDocument/2006/relationships/oleObject" Target="../embeddings/oleObject9.bin"/><Relationship Id="rId10" Type="http://schemas.openxmlformats.org/officeDocument/2006/relationships/image" Target="../media/image34.wmf"/><Relationship Id="rId4" Type="http://schemas.openxmlformats.org/officeDocument/2006/relationships/audio" Target="../media/audio8.wav"/><Relationship Id="rId9" Type="http://schemas.openxmlformats.org/officeDocument/2006/relationships/oleObject" Target="../embeddings/oleObject11.bin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wmf"/><Relationship Id="rId3" Type="http://schemas.openxmlformats.org/officeDocument/2006/relationships/notesSlide" Target="../notesSlides/notesSlide29.xml"/><Relationship Id="rId7" Type="http://schemas.openxmlformats.org/officeDocument/2006/relationships/oleObject" Target="../embeddings/oleObject1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35.wmf"/><Relationship Id="rId5" Type="http://schemas.openxmlformats.org/officeDocument/2006/relationships/oleObject" Target="../embeddings/oleObject12.bin"/><Relationship Id="rId10" Type="http://schemas.openxmlformats.org/officeDocument/2006/relationships/image" Target="../media/image37.wmf"/><Relationship Id="rId4" Type="http://schemas.openxmlformats.org/officeDocument/2006/relationships/audio" Target="../media/audio8.wav"/><Relationship Id="rId9" Type="http://schemas.openxmlformats.org/officeDocument/2006/relationships/oleObject" Target="../embeddings/oleObject14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38.emf"/><Relationship Id="rId4" Type="http://schemas.openxmlformats.org/officeDocument/2006/relationships/oleObject" Target="../embeddings/oleObject15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9.wav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wmf"/><Relationship Id="rId5" Type="http://schemas.openxmlformats.org/officeDocument/2006/relationships/image" Target="../media/image6.wmf"/><Relationship Id="rId4" Type="http://schemas.openxmlformats.org/officeDocument/2006/relationships/audio" Target="../media/audio3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wmf"/><Relationship Id="rId5" Type="http://schemas.openxmlformats.org/officeDocument/2006/relationships/audio" Target="../media/audio5.wav"/><Relationship Id="rId4" Type="http://schemas.openxmlformats.org/officeDocument/2006/relationships/audio" Target="../media/audio4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6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0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057400"/>
            <a:ext cx="8683625" cy="45799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75" name="Rectangle 3"/>
          <p:cNvSpPr>
            <a:spLocks noGrp="1" noChangeArrowheads="1"/>
          </p:cNvSpPr>
          <p:nvPr>
            <p:ph type="title"/>
          </p:nvPr>
        </p:nvSpPr>
        <p:spPr>
          <a:xfrm>
            <a:off x="0" y="838200"/>
            <a:ext cx="7165975" cy="609600"/>
          </a:xfrm>
          <a:noFill/>
          <a:ln/>
          <a:effectLst>
            <a:outerShdw dist="28398" dir="3806097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/>
              <a:t>Officer</a:t>
            </a:r>
            <a:br>
              <a:rPr lang="en-US" altLang="en-US"/>
            </a:br>
            <a:r>
              <a:rPr lang="en-US" altLang="en-US"/>
              <a:t>Rank &amp; Recognition</a:t>
            </a:r>
          </a:p>
        </p:txBody>
      </p:sp>
      <p:grpSp>
        <p:nvGrpSpPr>
          <p:cNvPr id="3076" name="Group 4"/>
          <p:cNvGrpSpPr>
            <a:grpSpLocks/>
          </p:cNvGrpSpPr>
          <p:nvPr/>
        </p:nvGrpSpPr>
        <p:grpSpPr bwMode="auto">
          <a:xfrm>
            <a:off x="6743700" y="1066800"/>
            <a:ext cx="2401888" cy="2266950"/>
            <a:chOff x="4248" y="672"/>
            <a:chExt cx="1513" cy="1428"/>
          </a:xfrm>
        </p:grpSpPr>
        <p:sp>
          <p:nvSpPr>
            <p:cNvPr id="3077" name="Freeform 5"/>
            <p:cNvSpPr>
              <a:spLocks/>
            </p:cNvSpPr>
            <p:nvPr/>
          </p:nvSpPr>
          <p:spPr bwMode="auto">
            <a:xfrm>
              <a:off x="4248" y="672"/>
              <a:ext cx="658" cy="389"/>
            </a:xfrm>
            <a:custGeom>
              <a:avLst/>
              <a:gdLst>
                <a:gd name="T0" fmla="*/ 381 w 658"/>
                <a:gd name="T1" fmla="*/ 14 h 389"/>
                <a:gd name="T2" fmla="*/ 343 w 658"/>
                <a:gd name="T3" fmla="*/ 38 h 389"/>
                <a:gd name="T4" fmla="*/ 306 w 658"/>
                <a:gd name="T5" fmla="*/ 65 h 389"/>
                <a:gd name="T6" fmla="*/ 272 w 658"/>
                <a:gd name="T7" fmla="*/ 93 h 389"/>
                <a:gd name="T8" fmla="*/ 237 w 658"/>
                <a:gd name="T9" fmla="*/ 121 h 389"/>
                <a:gd name="T10" fmla="*/ 205 w 658"/>
                <a:gd name="T11" fmla="*/ 150 h 389"/>
                <a:gd name="T12" fmla="*/ 173 w 658"/>
                <a:gd name="T13" fmla="*/ 178 h 389"/>
                <a:gd name="T14" fmla="*/ 143 w 658"/>
                <a:gd name="T15" fmla="*/ 205 h 389"/>
                <a:gd name="T16" fmla="*/ 114 w 658"/>
                <a:gd name="T17" fmla="*/ 229 h 389"/>
                <a:gd name="T18" fmla="*/ 87 w 658"/>
                <a:gd name="T19" fmla="*/ 250 h 389"/>
                <a:gd name="T20" fmla="*/ 61 w 658"/>
                <a:gd name="T21" fmla="*/ 268 h 389"/>
                <a:gd name="T22" fmla="*/ 40 w 658"/>
                <a:gd name="T23" fmla="*/ 275 h 389"/>
                <a:gd name="T24" fmla="*/ 18 w 658"/>
                <a:gd name="T25" fmla="*/ 275 h 389"/>
                <a:gd name="T26" fmla="*/ 0 w 658"/>
                <a:gd name="T27" fmla="*/ 295 h 389"/>
                <a:gd name="T28" fmla="*/ 18 w 658"/>
                <a:gd name="T29" fmla="*/ 329 h 389"/>
                <a:gd name="T30" fmla="*/ 46 w 658"/>
                <a:gd name="T31" fmla="*/ 341 h 389"/>
                <a:gd name="T32" fmla="*/ 48 w 658"/>
                <a:gd name="T33" fmla="*/ 350 h 389"/>
                <a:gd name="T34" fmla="*/ 56 w 658"/>
                <a:gd name="T35" fmla="*/ 357 h 389"/>
                <a:gd name="T36" fmla="*/ 73 w 658"/>
                <a:gd name="T37" fmla="*/ 361 h 389"/>
                <a:gd name="T38" fmla="*/ 98 w 658"/>
                <a:gd name="T39" fmla="*/ 360 h 389"/>
                <a:gd name="T40" fmla="*/ 131 w 658"/>
                <a:gd name="T41" fmla="*/ 352 h 389"/>
                <a:gd name="T42" fmla="*/ 159 w 658"/>
                <a:gd name="T43" fmla="*/ 349 h 389"/>
                <a:gd name="T44" fmla="*/ 175 w 658"/>
                <a:gd name="T45" fmla="*/ 359 h 389"/>
                <a:gd name="T46" fmla="*/ 204 w 658"/>
                <a:gd name="T47" fmla="*/ 352 h 389"/>
                <a:gd name="T48" fmla="*/ 218 w 658"/>
                <a:gd name="T49" fmla="*/ 351 h 389"/>
                <a:gd name="T50" fmla="*/ 227 w 658"/>
                <a:gd name="T51" fmla="*/ 359 h 389"/>
                <a:gd name="T52" fmla="*/ 243 w 658"/>
                <a:gd name="T53" fmla="*/ 360 h 389"/>
                <a:gd name="T54" fmla="*/ 265 w 658"/>
                <a:gd name="T55" fmla="*/ 353 h 389"/>
                <a:gd name="T56" fmla="*/ 292 w 658"/>
                <a:gd name="T57" fmla="*/ 334 h 389"/>
                <a:gd name="T58" fmla="*/ 316 w 658"/>
                <a:gd name="T59" fmla="*/ 324 h 389"/>
                <a:gd name="T60" fmla="*/ 333 w 658"/>
                <a:gd name="T61" fmla="*/ 335 h 389"/>
                <a:gd name="T62" fmla="*/ 357 w 658"/>
                <a:gd name="T63" fmla="*/ 324 h 389"/>
                <a:gd name="T64" fmla="*/ 374 w 658"/>
                <a:gd name="T65" fmla="*/ 324 h 389"/>
                <a:gd name="T66" fmla="*/ 393 w 658"/>
                <a:gd name="T67" fmla="*/ 328 h 389"/>
                <a:gd name="T68" fmla="*/ 414 w 658"/>
                <a:gd name="T69" fmla="*/ 316 h 389"/>
                <a:gd name="T70" fmla="*/ 428 w 658"/>
                <a:gd name="T71" fmla="*/ 335 h 389"/>
                <a:gd name="T72" fmla="*/ 447 w 658"/>
                <a:gd name="T73" fmla="*/ 331 h 389"/>
                <a:gd name="T74" fmla="*/ 459 w 658"/>
                <a:gd name="T75" fmla="*/ 329 h 389"/>
                <a:gd name="T76" fmla="*/ 468 w 658"/>
                <a:gd name="T77" fmla="*/ 340 h 389"/>
                <a:gd name="T78" fmla="*/ 484 w 658"/>
                <a:gd name="T79" fmla="*/ 336 h 389"/>
                <a:gd name="T80" fmla="*/ 498 w 658"/>
                <a:gd name="T81" fmla="*/ 354 h 389"/>
                <a:gd name="T82" fmla="*/ 517 w 658"/>
                <a:gd name="T83" fmla="*/ 357 h 389"/>
                <a:gd name="T84" fmla="*/ 535 w 658"/>
                <a:gd name="T85" fmla="*/ 347 h 389"/>
                <a:gd name="T86" fmla="*/ 556 w 658"/>
                <a:gd name="T87" fmla="*/ 376 h 389"/>
                <a:gd name="T88" fmla="*/ 576 w 658"/>
                <a:gd name="T89" fmla="*/ 366 h 389"/>
                <a:gd name="T90" fmla="*/ 599 w 658"/>
                <a:gd name="T91" fmla="*/ 370 h 389"/>
                <a:gd name="T92" fmla="*/ 619 w 658"/>
                <a:gd name="T93" fmla="*/ 388 h 389"/>
                <a:gd name="T94" fmla="*/ 636 w 658"/>
                <a:gd name="T95" fmla="*/ 381 h 389"/>
                <a:gd name="T96" fmla="*/ 637 w 658"/>
                <a:gd name="T97" fmla="*/ 352 h 389"/>
                <a:gd name="T98" fmla="*/ 633 w 658"/>
                <a:gd name="T99" fmla="*/ 317 h 389"/>
                <a:gd name="T100" fmla="*/ 634 w 658"/>
                <a:gd name="T101" fmla="*/ 283 h 389"/>
                <a:gd name="T102" fmla="*/ 639 w 658"/>
                <a:gd name="T103" fmla="*/ 246 h 389"/>
                <a:gd name="T104" fmla="*/ 648 w 658"/>
                <a:gd name="T105" fmla="*/ 206 h 389"/>
                <a:gd name="T106" fmla="*/ 641 w 658"/>
                <a:gd name="T107" fmla="*/ 163 h 389"/>
                <a:gd name="T108" fmla="*/ 598 w 658"/>
                <a:gd name="T109" fmla="*/ 119 h 389"/>
                <a:gd name="T110" fmla="*/ 555 w 658"/>
                <a:gd name="T111" fmla="*/ 74 h 389"/>
                <a:gd name="T112" fmla="*/ 510 w 658"/>
                <a:gd name="T113" fmla="*/ 36 h 389"/>
                <a:gd name="T114" fmla="*/ 461 w 658"/>
                <a:gd name="T115" fmla="*/ 9 h 389"/>
                <a:gd name="T116" fmla="*/ 406 w 658"/>
                <a:gd name="T117" fmla="*/ 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8" h="389">
                  <a:moveTo>
                    <a:pt x="406" y="0"/>
                  </a:moveTo>
                  <a:lnTo>
                    <a:pt x="393" y="7"/>
                  </a:lnTo>
                  <a:lnTo>
                    <a:pt x="381" y="14"/>
                  </a:lnTo>
                  <a:lnTo>
                    <a:pt x="368" y="22"/>
                  </a:lnTo>
                  <a:lnTo>
                    <a:pt x="355" y="30"/>
                  </a:lnTo>
                  <a:lnTo>
                    <a:pt x="343" y="38"/>
                  </a:lnTo>
                  <a:lnTo>
                    <a:pt x="331" y="47"/>
                  </a:lnTo>
                  <a:lnTo>
                    <a:pt x="319" y="56"/>
                  </a:lnTo>
                  <a:lnTo>
                    <a:pt x="306" y="65"/>
                  </a:lnTo>
                  <a:lnTo>
                    <a:pt x="295" y="74"/>
                  </a:lnTo>
                  <a:lnTo>
                    <a:pt x="283" y="83"/>
                  </a:lnTo>
                  <a:lnTo>
                    <a:pt x="272" y="93"/>
                  </a:lnTo>
                  <a:lnTo>
                    <a:pt x="260" y="102"/>
                  </a:lnTo>
                  <a:lnTo>
                    <a:pt x="248" y="112"/>
                  </a:lnTo>
                  <a:lnTo>
                    <a:pt x="237" y="121"/>
                  </a:lnTo>
                  <a:lnTo>
                    <a:pt x="226" y="131"/>
                  </a:lnTo>
                  <a:lnTo>
                    <a:pt x="215" y="141"/>
                  </a:lnTo>
                  <a:lnTo>
                    <a:pt x="205" y="150"/>
                  </a:lnTo>
                  <a:lnTo>
                    <a:pt x="194" y="160"/>
                  </a:lnTo>
                  <a:lnTo>
                    <a:pt x="184" y="169"/>
                  </a:lnTo>
                  <a:lnTo>
                    <a:pt x="173" y="178"/>
                  </a:lnTo>
                  <a:lnTo>
                    <a:pt x="163" y="187"/>
                  </a:lnTo>
                  <a:lnTo>
                    <a:pt x="153" y="196"/>
                  </a:lnTo>
                  <a:lnTo>
                    <a:pt x="143" y="205"/>
                  </a:lnTo>
                  <a:lnTo>
                    <a:pt x="133" y="213"/>
                  </a:lnTo>
                  <a:lnTo>
                    <a:pt x="123" y="221"/>
                  </a:lnTo>
                  <a:lnTo>
                    <a:pt x="114" y="229"/>
                  </a:lnTo>
                  <a:lnTo>
                    <a:pt x="105" y="237"/>
                  </a:lnTo>
                  <a:lnTo>
                    <a:pt x="95" y="244"/>
                  </a:lnTo>
                  <a:lnTo>
                    <a:pt x="87" y="250"/>
                  </a:lnTo>
                  <a:lnTo>
                    <a:pt x="78" y="257"/>
                  </a:lnTo>
                  <a:lnTo>
                    <a:pt x="69" y="263"/>
                  </a:lnTo>
                  <a:lnTo>
                    <a:pt x="61" y="268"/>
                  </a:lnTo>
                  <a:lnTo>
                    <a:pt x="54" y="272"/>
                  </a:lnTo>
                  <a:lnTo>
                    <a:pt x="47" y="274"/>
                  </a:lnTo>
                  <a:lnTo>
                    <a:pt x="40" y="275"/>
                  </a:lnTo>
                  <a:lnTo>
                    <a:pt x="33" y="275"/>
                  </a:lnTo>
                  <a:lnTo>
                    <a:pt x="25" y="275"/>
                  </a:lnTo>
                  <a:lnTo>
                    <a:pt x="18" y="275"/>
                  </a:lnTo>
                  <a:lnTo>
                    <a:pt x="11" y="275"/>
                  </a:lnTo>
                  <a:lnTo>
                    <a:pt x="5" y="276"/>
                  </a:lnTo>
                  <a:lnTo>
                    <a:pt x="0" y="295"/>
                  </a:lnTo>
                  <a:lnTo>
                    <a:pt x="2" y="309"/>
                  </a:lnTo>
                  <a:lnTo>
                    <a:pt x="8" y="321"/>
                  </a:lnTo>
                  <a:lnTo>
                    <a:pt x="18" y="329"/>
                  </a:lnTo>
                  <a:lnTo>
                    <a:pt x="29" y="335"/>
                  </a:lnTo>
                  <a:lnTo>
                    <a:pt x="39" y="338"/>
                  </a:lnTo>
                  <a:lnTo>
                    <a:pt x="46" y="341"/>
                  </a:lnTo>
                  <a:lnTo>
                    <a:pt x="48" y="342"/>
                  </a:lnTo>
                  <a:lnTo>
                    <a:pt x="47" y="346"/>
                  </a:lnTo>
                  <a:lnTo>
                    <a:pt x="48" y="350"/>
                  </a:lnTo>
                  <a:lnTo>
                    <a:pt x="50" y="353"/>
                  </a:lnTo>
                  <a:lnTo>
                    <a:pt x="52" y="355"/>
                  </a:lnTo>
                  <a:lnTo>
                    <a:pt x="56" y="357"/>
                  </a:lnTo>
                  <a:lnTo>
                    <a:pt x="61" y="360"/>
                  </a:lnTo>
                  <a:lnTo>
                    <a:pt x="66" y="361"/>
                  </a:lnTo>
                  <a:lnTo>
                    <a:pt x="73" y="361"/>
                  </a:lnTo>
                  <a:lnTo>
                    <a:pt x="80" y="362"/>
                  </a:lnTo>
                  <a:lnTo>
                    <a:pt x="89" y="361"/>
                  </a:lnTo>
                  <a:lnTo>
                    <a:pt x="98" y="360"/>
                  </a:lnTo>
                  <a:lnTo>
                    <a:pt x="108" y="358"/>
                  </a:lnTo>
                  <a:lnTo>
                    <a:pt x="119" y="355"/>
                  </a:lnTo>
                  <a:lnTo>
                    <a:pt x="131" y="352"/>
                  </a:lnTo>
                  <a:lnTo>
                    <a:pt x="143" y="348"/>
                  </a:lnTo>
                  <a:lnTo>
                    <a:pt x="157" y="343"/>
                  </a:lnTo>
                  <a:lnTo>
                    <a:pt x="159" y="349"/>
                  </a:lnTo>
                  <a:lnTo>
                    <a:pt x="162" y="353"/>
                  </a:lnTo>
                  <a:lnTo>
                    <a:pt x="168" y="357"/>
                  </a:lnTo>
                  <a:lnTo>
                    <a:pt x="175" y="359"/>
                  </a:lnTo>
                  <a:lnTo>
                    <a:pt x="184" y="359"/>
                  </a:lnTo>
                  <a:lnTo>
                    <a:pt x="193" y="357"/>
                  </a:lnTo>
                  <a:lnTo>
                    <a:pt x="204" y="352"/>
                  </a:lnTo>
                  <a:lnTo>
                    <a:pt x="215" y="344"/>
                  </a:lnTo>
                  <a:lnTo>
                    <a:pt x="216" y="347"/>
                  </a:lnTo>
                  <a:lnTo>
                    <a:pt x="218" y="351"/>
                  </a:lnTo>
                  <a:lnTo>
                    <a:pt x="220" y="354"/>
                  </a:lnTo>
                  <a:lnTo>
                    <a:pt x="223" y="357"/>
                  </a:lnTo>
                  <a:lnTo>
                    <a:pt x="227" y="359"/>
                  </a:lnTo>
                  <a:lnTo>
                    <a:pt x="232" y="360"/>
                  </a:lnTo>
                  <a:lnTo>
                    <a:pt x="237" y="361"/>
                  </a:lnTo>
                  <a:lnTo>
                    <a:pt x="243" y="360"/>
                  </a:lnTo>
                  <a:lnTo>
                    <a:pt x="249" y="359"/>
                  </a:lnTo>
                  <a:lnTo>
                    <a:pt x="257" y="356"/>
                  </a:lnTo>
                  <a:lnTo>
                    <a:pt x="265" y="353"/>
                  </a:lnTo>
                  <a:lnTo>
                    <a:pt x="273" y="348"/>
                  </a:lnTo>
                  <a:lnTo>
                    <a:pt x="283" y="342"/>
                  </a:lnTo>
                  <a:lnTo>
                    <a:pt x="292" y="334"/>
                  </a:lnTo>
                  <a:lnTo>
                    <a:pt x="303" y="325"/>
                  </a:lnTo>
                  <a:lnTo>
                    <a:pt x="314" y="315"/>
                  </a:lnTo>
                  <a:lnTo>
                    <a:pt x="316" y="324"/>
                  </a:lnTo>
                  <a:lnTo>
                    <a:pt x="321" y="331"/>
                  </a:lnTo>
                  <a:lnTo>
                    <a:pt x="326" y="334"/>
                  </a:lnTo>
                  <a:lnTo>
                    <a:pt x="333" y="335"/>
                  </a:lnTo>
                  <a:lnTo>
                    <a:pt x="341" y="334"/>
                  </a:lnTo>
                  <a:lnTo>
                    <a:pt x="349" y="330"/>
                  </a:lnTo>
                  <a:lnTo>
                    <a:pt x="357" y="324"/>
                  </a:lnTo>
                  <a:lnTo>
                    <a:pt x="364" y="315"/>
                  </a:lnTo>
                  <a:lnTo>
                    <a:pt x="369" y="319"/>
                  </a:lnTo>
                  <a:lnTo>
                    <a:pt x="374" y="324"/>
                  </a:lnTo>
                  <a:lnTo>
                    <a:pt x="380" y="326"/>
                  </a:lnTo>
                  <a:lnTo>
                    <a:pt x="386" y="328"/>
                  </a:lnTo>
                  <a:lnTo>
                    <a:pt x="393" y="328"/>
                  </a:lnTo>
                  <a:lnTo>
                    <a:pt x="400" y="326"/>
                  </a:lnTo>
                  <a:lnTo>
                    <a:pt x="407" y="322"/>
                  </a:lnTo>
                  <a:lnTo>
                    <a:pt x="414" y="316"/>
                  </a:lnTo>
                  <a:lnTo>
                    <a:pt x="418" y="325"/>
                  </a:lnTo>
                  <a:lnTo>
                    <a:pt x="422" y="332"/>
                  </a:lnTo>
                  <a:lnTo>
                    <a:pt x="428" y="335"/>
                  </a:lnTo>
                  <a:lnTo>
                    <a:pt x="434" y="336"/>
                  </a:lnTo>
                  <a:lnTo>
                    <a:pt x="440" y="334"/>
                  </a:lnTo>
                  <a:lnTo>
                    <a:pt x="447" y="331"/>
                  </a:lnTo>
                  <a:lnTo>
                    <a:pt x="454" y="326"/>
                  </a:lnTo>
                  <a:lnTo>
                    <a:pt x="459" y="321"/>
                  </a:lnTo>
                  <a:lnTo>
                    <a:pt x="459" y="329"/>
                  </a:lnTo>
                  <a:lnTo>
                    <a:pt x="461" y="335"/>
                  </a:lnTo>
                  <a:lnTo>
                    <a:pt x="464" y="338"/>
                  </a:lnTo>
                  <a:lnTo>
                    <a:pt x="468" y="340"/>
                  </a:lnTo>
                  <a:lnTo>
                    <a:pt x="473" y="340"/>
                  </a:lnTo>
                  <a:lnTo>
                    <a:pt x="478" y="338"/>
                  </a:lnTo>
                  <a:lnTo>
                    <a:pt x="484" y="336"/>
                  </a:lnTo>
                  <a:lnTo>
                    <a:pt x="490" y="332"/>
                  </a:lnTo>
                  <a:lnTo>
                    <a:pt x="494" y="345"/>
                  </a:lnTo>
                  <a:lnTo>
                    <a:pt x="498" y="354"/>
                  </a:lnTo>
                  <a:lnTo>
                    <a:pt x="504" y="358"/>
                  </a:lnTo>
                  <a:lnTo>
                    <a:pt x="510" y="359"/>
                  </a:lnTo>
                  <a:lnTo>
                    <a:pt x="517" y="357"/>
                  </a:lnTo>
                  <a:lnTo>
                    <a:pt x="524" y="354"/>
                  </a:lnTo>
                  <a:lnTo>
                    <a:pt x="530" y="350"/>
                  </a:lnTo>
                  <a:lnTo>
                    <a:pt x="535" y="347"/>
                  </a:lnTo>
                  <a:lnTo>
                    <a:pt x="542" y="363"/>
                  </a:lnTo>
                  <a:lnTo>
                    <a:pt x="549" y="373"/>
                  </a:lnTo>
                  <a:lnTo>
                    <a:pt x="556" y="376"/>
                  </a:lnTo>
                  <a:lnTo>
                    <a:pt x="563" y="375"/>
                  </a:lnTo>
                  <a:lnTo>
                    <a:pt x="570" y="372"/>
                  </a:lnTo>
                  <a:lnTo>
                    <a:pt x="576" y="366"/>
                  </a:lnTo>
                  <a:lnTo>
                    <a:pt x="583" y="360"/>
                  </a:lnTo>
                  <a:lnTo>
                    <a:pt x="590" y="354"/>
                  </a:lnTo>
                  <a:lnTo>
                    <a:pt x="599" y="370"/>
                  </a:lnTo>
                  <a:lnTo>
                    <a:pt x="606" y="381"/>
                  </a:lnTo>
                  <a:lnTo>
                    <a:pt x="612" y="386"/>
                  </a:lnTo>
                  <a:lnTo>
                    <a:pt x="619" y="388"/>
                  </a:lnTo>
                  <a:lnTo>
                    <a:pt x="624" y="387"/>
                  </a:lnTo>
                  <a:lnTo>
                    <a:pt x="630" y="384"/>
                  </a:lnTo>
                  <a:lnTo>
                    <a:pt x="636" y="381"/>
                  </a:lnTo>
                  <a:lnTo>
                    <a:pt x="642" y="377"/>
                  </a:lnTo>
                  <a:lnTo>
                    <a:pt x="639" y="364"/>
                  </a:lnTo>
                  <a:lnTo>
                    <a:pt x="637" y="352"/>
                  </a:lnTo>
                  <a:lnTo>
                    <a:pt x="635" y="341"/>
                  </a:lnTo>
                  <a:lnTo>
                    <a:pt x="634" y="329"/>
                  </a:lnTo>
                  <a:lnTo>
                    <a:pt x="633" y="317"/>
                  </a:lnTo>
                  <a:lnTo>
                    <a:pt x="633" y="306"/>
                  </a:lnTo>
                  <a:lnTo>
                    <a:pt x="633" y="294"/>
                  </a:lnTo>
                  <a:lnTo>
                    <a:pt x="634" y="283"/>
                  </a:lnTo>
                  <a:lnTo>
                    <a:pt x="635" y="270"/>
                  </a:lnTo>
                  <a:lnTo>
                    <a:pt x="636" y="258"/>
                  </a:lnTo>
                  <a:lnTo>
                    <a:pt x="639" y="246"/>
                  </a:lnTo>
                  <a:lnTo>
                    <a:pt x="641" y="233"/>
                  </a:lnTo>
                  <a:lnTo>
                    <a:pt x="644" y="220"/>
                  </a:lnTo>
                  <a:lnTo>
                    <a:pt x="648" y="206"/>
                  </a:lnTo>
                  <a:lnTo>
                    <a:pt x="652" y="192"/>
                  </a:lnTo>
                  <a:lnTo>
                    <a:pt x="657" y="177"/>
                  </a:lnTo>
                  <a:lnTo>
                    <a:pt x="641" y="163"/>
                  </a:lnTo>
                  <a:lnTo>
                    <a:pt x="627" y="148"/>
                  </a:lnTo>
                  <a:lnTo>
                    <a:pt x="612" y="133"/>
                  </a:lnTo>
                  <a:lnTo>
                    <a:pt x="598" y="119"/>
                  </a:lnTo>
                  <a:lnTo>
                    <a:pt x="584" y="103"/>
                  </a:lnTo>
                  <a:lnTo>
                    <a:pt x="570" y="88"/>
                  </a:lnTo>
                  <a:lnTo>
                    <a:pt x="555" y="74"/>
                  </a:lnTo>
                  <a:lnTo>
                    <a:pt x="540" y="61"/>
                  </a:lnTo>
                  <a:lnTo>
                    <a:pt x="525" y="48"/>
                  </a:lnTo>
                  <a:lnTo>
                    <a:pt x="510" y="36"/>
                  </a:lnTo>
                  <a:lnTo>
                    <a:pt x="494" y="26"/>
                  </a:lnTo>
                  <a:lnTo>
                    <a:pt x="478" y="17"/>
                  </a:lnTo>
                  <a:lnTo>
                    <a:pt x="461" y="9"/>
                  </a:lnTo>
                  <a:lnTo>
                    <a:pt x="443" y="4"/>
                  </a:lnTo>
                  <a:lnTo>
                    <a:pt x="425" y="1"/>
                  </a:lnTo>
                  <a:lnTo>
                    <a:pt x="406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8" name="Freeform 6"/>
            <p:cNvSpPr>
              <a:spLocks/>
            </p:cNvSpPr>
            <p:nvPr/>
          </p:nvSpPr>
          <p:spPr bwMode="auto">
            <a:xfrm>
              <a:off x="4248" y="672"/>
              <a:ext cx="658" cy="389"/>
            </a:xfrm>
            <a:custGeom>
              <a:avLst/>
              <a:gdLst>
                <a:gd name="T0" fmla="*/ 393 w 658"/>
                <a:gd name="T1" fmla="*/ 7 h 389"/>
                <a:gd name="T2" fmla="*/ 355 w 658"/>
                <a:gd name="T3" fmla="*/ 30 h 389"/>
                <a:gd name="T4" fmla="*/ 319 w 658"/>
                <a:gd name="T5" fmla="*/ 56 h 389"/>
                <a:gd name="T6" fmla="*/ 283 w 658"/>
                <a:gd name="T7" fmla="*/ 83 h 389"/>
                <a:gd name="T8" fmla="*/ 248 w 658"/>
                <a:gd name="T9" fmla="*/ 112 h 389"/>
                <a:gd name="T10" fmla="*/ 215 w 658"/>
                <a:gd name="T11" fmla="*/ 141 h 389"/>
                <a:gd name="T12" fmla="*/ 184 w 658"/>
                <a:gd name="T13" fmla="*/ 169 h 389"/>
                <a:gd name="T14" fmla="*/ 153 w 658"/>
                <a:gd name="T15" fmla="*/ 196 h 389"/>
                <a:gd name="T16" fmla="*/ 123 w 658"/>
                <a:gd name="T17" fmla="*/ 221 h 389"/>
                <a:gd name="T18" fmla="*/ 95 w 658"/>
                <a:gd name="T19" fmla="*/ 244 h 389"/>
                <a:gd name="T20" fmla="*/ 69 w 658"/>
                <a:gd name="T21" fmla="*/ 263 h 389"/>
                <a:gd name="T22" fmla="*/ 47 w 658"/>
                <a:gd name="T23" fmla="*/ 274 h 389"/>
                <a:gd name="T24" fmla="*/ 25 w 658"/>
                <a:gd name="T25" fmla="*/ 275 h 389"/>
                <a:gd name="T26" fmla="*/ 5 w 658"/>
                <a:gd name="T27" fmla="*/ 276 h 389"/>
                <a:gd name="T28" fmla="*/ 8 w 658"/>
                <a:gd name="T29" fmla="*/ 321 h 389"/>
                <a:gd name="T30" fmla="*/ 39 w 658"/>
                <a:gd name="T31" fmla="*/ 338 h 389"/>
                <a:gd name="T32" fmla="*/ 47 w 658"/>
                <a:gd name="T33" fmla="*/ 346 h 389"/>
                <a:gd name="T34" fmla="*/ 52 w 658"/>
                <a:gd name="T35" fmla="*/ 355 h 389"/>
                <a:gd name="T36" fmla="*/ 66 w 658"/>
                <a:gd name="T37" fmla="*/ 361 h 389"/>
                <a:gd name="T38" fmla="*/ 89 w 658"/>
                <a:gd name="T39" fmla="*/ 361 h 389"/>
                <a:gd name="T40" fmla="*/ 119 w 658"/>
                <a:gd name="T41" fmla="*/ 355 h 389"/>
                <a:gd name="T42" fmla="*/ 157 w 658"/>
                <a:gd name="T43" fmla="*/ 343 h 389"/>
                <a:gd name="T44" fmla="*/ 168 w 658"/>
                <a:gd name="T45" fmla="*/ 357 h 389"/>
                <a:gd name="T46" fmla="*/ 193 w 658"/>
                <a:gd name="T47" fmla="*/ 357 h 389"/>
                <a:gd name="T48" fmla="*/ 216 w 658"/>
                <a:gd name="T49" fmla="*/ 347 h 389"/>
                <a:gd name="T50" fmla="*/ 223 w 658"/>
                <a:gd name="T51" fmla="*/ 357 h 389"/>
                <a:gd name="T52" fmla="*/ 237 w 658"/>
                <a:gd name="T53" fmla="*/ 361 h 389"/>
                <a:gd name="T54" fmla="*/ 257 w 658"/>
                <a:gd name="T55" fmla="*/ 356 h 389"/>
                <a:gd name="T56" fmla="*/ 283 w 658"/>
                <a:gd name="T57" fmla="*/ 342 h 389"/>
                <a:gd name="T58" fmla="*/ 314 w 658"/>
                <a:gd name="T59" fmla="*/ 315 h 389"/>
                <a:gd name="T60" fmla="*/ 326 w 658"/>
                <a:gd name="T61" fmla="*/ 334 h 389"/>
                <a:gd name="T62" fmla="*/ 349 w 658"/>
                <a:gd name="T63" fmla="*/ 330 h 389"/>
                <a:gd name="T64" fmla="*/ 369 w 658"/>
                <a:gd name="T65" fmla="*/ 319 h 389"/>
                <a:gd name="T66" fmla="*/ 386 w 658"/>
                <a:gd name="T67" fmla="*/ 328 h 389"/>
                <a:gd name="T68" fmla="*/ 407 w 658"/>
                <a:gd name="T69" fmla="*/ 322 h 389"/>
                <a:gd name="T70" fmla="*/ 422 w 658"/>
                <a:gd name="T71" fmla="*/ 332 h 389"/>
                <a:gd name="T72" fmla="*/ 440 w 658"/>
                <a:gd name="T73" fmla="*/ 334 h 389"/>
                <a:gd name="T74" fmla="*/ 459 w 658"/>
                <a:gd name="T75" fmla="*/ 321 h 389"/>
                <a:gd name="T76" fmla="*/ 464 w 658"/>
                <a:gd name="T77" fmla="*/ 338 h 389"/>
                <a:gd name="T78" fmla="*/ 478 w 658"/>
                <a:gd name="T79" fmla="*/ 338 h 389"/>
                <a:gd name="T80" fmla="*/ 494 w 658"/>
                <a:gd name="T81" fmla="*/ 345 h 389"/>
                <a:gd name="T82" fmla="*/ 510 w 658"/>
                <a:gd name="T83" fmla="*/ 359 h 389"/>
                <a:gd name="T84" fmla="*/ 530 w 658"/>
                <a:gd name="T85" fmla="*/ 350 h 389"/>
                <a:gd name="T86" fmla="*/ 549 w 658"/>
                <a:gd name="T87" fmla="*/ 373 h 389"/>
                <a:gd name="T88" fmla="*/ 570 w 658"/>
                <a:gd name="T89" fmla="*/ 372 h 389"/>
                <a:gd name="T90" fmla="*/ 590 w 658"/>
                <a:gd name="T91" fmla="*/ 354 h 389"/>
                <a:gd name="T92" fmla="*/ 612 w 658"/>
                <a:gd name="T93" fmla="*/ 386 h 389"/>
                <a:gd name="T94" fmla="*/ 630 w 658"/>
                <a:gd name="T95" fmla="*/ 384 h 389"/>
                <a:gd name="T96" fmla="*/ 639 w 658"/>
                <a:gd name="T97" fmla="*/ 364 h 389"/>
                <a:gd name="T98" fmla="*/ 634 w 658"/>
                <a:gd name="T99" fmla="*/ 329 h 389"/>
                <a:gd name="T100" fmla="*/ 633 w 658"/>
                <a:gd name="T101" fmla="*/ 294 h 389"/>
                <a:gd name="T102" fmla="*/ 636 w 658"/>
                <a:gd name="T103" fmla="*/ 258 h 389"/>
                <a:gd name="T104" fmla="*/ 644 w 658"/>
                <a:gd name="T105" fmla="*/ 220 h 389"/>
                <a:gd name="T106" fmla="*/ 657 w 658"/>
                <a:gd name="T107" fmla="*/ 177 h 389"/>
                <a:gd name="T108" fmla="*/ 612 w 658"/>
                <a:gd name="T109" fmla="*/ 133 h 389"/>
                <a:gd name="T110" fmla="*/ 570 w 658"/>
                <a:gd name="T111" fmla="*/ 88 h 389"/>
                <a:gd name="T112" fmla="*/ 525 w 658"/>
                <a:gd name="T113" fmla="*/ 48 h 389"/>
                <a:gd name="T114" fmla="*/ 478 w 658"/>
                <a:gd name="T115" fmla="*/ 17 h 389"/>
                <a:gd name="T116" fmla="*/ 425 w 658"/>
                <a:gd name="T117" fmla="*/ 1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8" h="389">
                  <a:moveTo>
                    <a:pt x="406" y="0"/>
                  </a:moveTo>
                  <a:lnTo>
                    <a:pt x="406" y="0"/>
                  </a:lnTo>
                  <a:lnTo>
                    <a:pt x="393" y="7"/>
                  </a:lnTo>
                  <a:lnTo>
                    <a:pt x="381" y="14"/>
                  </a:lnTo>
                  <a:lnTo>
                    <a:pt x="368" y="22"/>
                  </a:lnTo>
                  <a:lnTo>
                    <a:pt x="355" y="30"/>
                  </a:lnTo>
                  <a:lnTo>
                    <a:pt x="343" y="38"/>
                  </a:lnTo>
                  <a:lnTo>
                    <a:pt x="331" y="47"/>
                  </a:lnTo>
                  <a:lnTo>
                    <a:pt x="319" y="56"/>
                  </a:lnTo>
                  <a:lnTo>
                    <a:pt x="306" y="65"/>
                  </a:lnTo>
                  <a:lnTo>
                    <a:pt x="295" y="74"/>
                  </a:lnTo>
                  <a:lnTo>
                    <a:pt x="283" y="83"/>
                  </a:lnTo>
                  <a:lnTo>
                    <a:pt x="272" y="93"/>
                  </a:lnTo>
                  <a:lnTo>
                    <a:pt x="260" y="102"/>
                  </a:lnTo>
                  <a:lnTo>
                    <a:pt x="248" y="112"/>
                  </a:lnTo>
                  <a:lnTo>
                    <a:pt x="237" y="121"/>
                  </a:lnTo>
                  <a:lnTo>
                    <a:pt x="226" y="131"/>
                  </a:lnTo>
                  <a:lnTo>
                    <a:pt x="215" y="141"/>
                  </a:lnTo>
                  <a:lnTo>
                    <a:pt x="205" y="150"/>
                  </a:lnTo>
                  <a:lnTo>
                    <a:pt x="194" y="160"/>
                  </a:lnTo>
                  <a:lnTo>
                    <a:pt x="184" y="169"/>
                  </a:lnTo>
                  <a:lnTo>
                    <a:pt x="173" y="178"/>
                  </a:lnTo>
                  <a:lnTo>
                    <a:pt x="163" y="187"/>
                  </a:lnTo>
                  <a:lnTo>
                    <a:pt x="153" y="196"/>
                  </a:lnTo>
                  <a:lnTo>
                    <a:pt x="143" y="205"/>
                  </a:lnTo>
                  <a:lnTo>
                    <a:pt x="133" y="213"/>
                  </a:lnTo>
                  <a:lnTo>
                    <a:pt x="123" y="221"/>
                  </a:lnTo>
                  <a:lnTo>
                    <a:pt x="114" y="229"/>
                  </a:lnTo>
                  <a:lnTo>
                    <a:pt x="105" y="237"/>
                  </a:lnTo>
                  <a:lnTo>
                    <a:pt x="95" y="244"/>
                  </a:lnTo>
                  <a:lnTo>
                    <a:pt x="87" y="250"/>
                  </a:lnTo>
                  <a:lnTo>
                    <a:pt x="78" y="257"/>
                  </a:lnTo>
                  <a:lnTo>
                    <a:pt x="69" y="263"/>
                  </a:lnTo>
                  <a:lnTo>
                    <a:pt x="61" y="268"/>
                  </a:lnTo>
                  <a:lnTo>
                    <a:pt x="54" y="272"/>
                  </a:lnTo>
                  <a:lnTo>
                    <a:pt x="47" y="274"/>
                  </a:lnTo>
                  <a:lnTo>
                    <a:pt x="40" y="275"/>
                  </a:lnTo>
                  <a:lnTo>
                    <a:pt x="33" y="275"/>
                  </a:lnTo>
                  <a:lnTo>
                    <a:pt x="25" y="275"/>
                  </a:lnTo>
                  <a:lnTo>
                    <a:pt x="18" y="275"/>
                  </a:lnTo>
                  <a:lnTo>
                    <a:pt x="11" y="275"/>
                  </a:lnTo>
                  <a:lnTo>
                    <a:pt x="5" y="276"/>
                  </a:lnTo>
                  <a:lnTo>
                    <a:pt x="0" y="295"/>
                  </a:lnTo>
                  <a:lnTo>
                    <a:pt x="2" y="309"/>
                  </a:lnTo>
                  <a:lnTo>
                    <a:pt x="8" y="321"/>
                  </a:lnTo>
                  <a:lnTo>
                    <a:pt x="18" y="329"/>
                  </a:lnTo>
                  <a:lnTo>
                    <a:pt x="29" y="335"/>
                  </a:lnTo>
                  <a:lnTo>
                    <a:pt x="39" y="338"/>
                  </a:lnTo>
                  <a:lnTo>
                    <a:pt x="46" y="341"/>
                  </a:lnTo>
                  <a:lnTo>
                    <a:pt x="48" y="342"/>
                  </a:lnTo>
                  <a:lnTo>
                    <a:pt x="47" y="346"/>
                  </a:lnTo>
                  <a:lnTo>
                    <a:pt x="48" y="350"/>
                  </a:lnTo>
                  <a:lnTo>
                    <a:pt x="50" y="353"/>
                  </a:lnTo>
                  <a:lnTo>
                    <a:pt x="52" y="355"/>
                  </a:lnTo>
                  <a:lnTo>
                    <a:pt x="56" y="357"/>
                  </a:lnTo>
                  <a:lnTo>
                    <a:pt x="61" y="360"/>
                  </a:lnTo>
                  <a:lnTo>
                    <a:pt x="66" y="361"/>
                  </a:lnTo>
                  <a:lnTo>
                    <a:pt x="73" y="361"/>
                  </a:lnTo>
                  <a:lnTo>
                    <a:pt x="80" y="362"/>
                  </a:lnTo>
                  <a:lnTo>
                    <a:pt x="89" y="361"/>
                  </a:lnTo>
                  <a:lnTo>
                    <a:pt x="98" y="360"/>
                  </a:lnTo>
                  <a:lnTo>
                    <a:pt x="108" y="358"/>
                  </a:lnTo>
                  <a:lnTo>
                    <a:pt x="119" y="355"/>
                  </a:lnTo>
                  <a:lnTo>
                    <a:pt x="131" y="352"/>
                  </a:lnTo>
                  <a:lnTo>
                    <a:pt x="143" y="348"/>
                  </a:lnTo>
                  <a:lnTo>
                    <a:pt x="157" y="343"/>
                  </a:lnTo>
                  <a:lnTo>
                    <a:pt x="159" y="349"/>
                  </a:lnTo>
                  <a:lnTo>
                    <a:pt x="162" y="353"/>
                  </a:lnTo>
                  <a:lnTo>
                    <a:pt x="168" y="357"/>
                  </a:lnTo>
                  <a:lnTo>
                    <a:pt x="175" y="359"/>
                  </a:lnTo>
                  <a:lnTo>
                    <a:pt x="184" y="359"/>
                  </a:lnTo>
                  <a:lnTo>
                    <a:pt x="193" y="357"/>
                  </a:lnTo>
                  <a:lnTo>
                    <a:pt x="204" y="352"/>
                  </a:lnTo>
                  <a:lnTo>
                    <a:pt x="215" y="344"/>
                  </a:lnTo>
                  <a:lnTo>
                    <a:pt x="216" y="347"/>
                  </a:lnTo>
                  <a:lnTo>
                    <a:pt x="218" y="351"/>
                  </a:lnTo>
                  <a:lnTo>
                    <a:pt x="220" y="354"/>
                  </a:lnTo>
                  <a:lnTo>
                    <a:pt x="223" y="357"/>
                  </a:lnTo>
                  <a:lnTo>
                    <a:pt x="227" y="359"/>
                  </a:lnTo>
                  <a:lnTo>
                    <a:pt x="232" y="360"/>
                  </a:lnTo>
                  <a:lnTo>
                    <a:pt x="237" y="361"/>
                  </a:lnTo>
                  <a:lnTo>
                    <a:pt x="243" y="360"/>
                  </a:lnTo>
                  <a:lnTo>
                    <a:pt x="249" y="359"/>
                  </a:lnTo>
                  <a:lnTo>
                    <a:pt x="257" y="356"/>
                  </a:lnTo>
                  <a:lnTo>
                    <a:pt x="265" y="353"/>
                  </a:lnTo>
                  <a:lnTo>
                    <a:pt x="273" y="348"/>
                  </a:lnTo>
                  <a:lnTo>
                    <a:pt x="283" y="342"/>
                  </a:lnTo>
                  <a:lnTo>
                    <a:pt x="292" y="334"/>
                  </a:lnTo>
                  <a:lnTo>
                    <a:pt x="303" y="325"/>
                  </a:lnTo>
                  <a:lnTo>
                    <a:pt x="314" y="315"/>
                  </a:lnTo>
                  <a:lnTo>
                    <a:pt x="316" y="324"/>
                  </a:lnTo>
                  <a:lnTo>
                    <a:pt x="321" y="331"/>
                  </a:lnTo>
                  <a:lnTo>
                    <a:pt x="326" y="334"/>
                  </a:lnTo>
                  <a:lnTo>
                    <a:pt x="333" y="335"/>
                  </a:lnTo>
                  <a:lnTo>
                    <a:pt x="341" y="334"/>
                  </a:lnTo>
                  <a:lnTo>
                    <a:pt x="349" y="330"/>
                  </a:lnTo>
                  <a:lnTo>
                    <a:pt x="357" y="324"/>
                  </a:lnTo>
                  <a:lnTo>
                    <a:pt x="364" y="315"/>
                  </a:lnTo>
                  <a:lnTo>
                    <a:pt x="369" y="319"/>
                  </a:lnTo>
                  <a:lnTo>
                    <a:pt x="374" y="324"/>
                  </a:lnTo>
                  <a:lnTo>
                    <a:pt x="380" y="326"/>
                  </a:lnTo>
                  <a:lnTo>
                    <a:pt x="386" y="328"/>
                  </a:lnTo>
                  <a:lnTo>
                    <a:pt x="393" y="328"/>
                  </a:lnTo>
                  <a:lnTo>
                    <a:pt x="400" y="326"/>
                  </a:lnTo>
                  <a:lnTo>
                    <a:pt x="407" y="322"/>
                  </a:lnTo>
                  <a:lnTo>
                    <a:pt x="414" y="316"/>
                  </a:lnTo>
                  <a:lnTo>
                    <a:pt x="418" y="325"/>
                  </a:lnTo>
                  <a:lnTo>
                    <a:pt x="422" y="332"/>
                  </a:lnTo>
                  <a:lnTo>
                    <a:pt x="428" y="335"/>
                  </a:lnTo>
                  <a:lnTo>
                    <a:pt x="434" y="336"/>
                  </a:lnTo>
                  <a:lnTo>
                    <a:pt x="440" y="334"/>
                  </a:lnTo>
                  <a:lnTo>
                    <a:pt x="447" y="331"/>
                  </a:lnTo>
                  <a:lnTo>
                    <a:pt x="454" y="326"/>
                  </a:lnTo>
                  <a:lnTo>
                    <a:pt x="459" y="321"/>
                  </a:lnTo>
                  <a:lnTo>
                    <a:pt x="459" y="329"/>
                  </a:lnTo>
                  <a:lnTo>
                    <a:pt x="461" y="335"/>
                  </a:lnTo>
                  <a:lnTo>
                    <a:pt x="464" y="338"/>
                  </a:lnTo>
                  <a:lnTo>
                    <a:pt x="468" y="340"/>
                  </a:lnTo>
                  <a:lnTo>
                    <a:pt x="473" y="340"/>
                  </a:lnTo>
                  <a:lnTo>
                    <a:pt x="478" y="338"/>
                  </a:lnTo>
                  <a:lnTo>
                    <a:pt x="484" y="336"/>
                  </a:lnTo>
                  <a:lnTo>
                    <a:pt x="490" y="332"/>
                  </a:lnTo>
                  <a:lnTo>
                    <a:pt x="494" y="345"/>
                  </a:lnTo>
                  <a:lnTo>
                    <a:pt x="498" y="354"/>
                  </a:lnTo>
                  <a:lnTo>
                    <a:pt x="504" y="358"/>
                  </a:lnTo>
                  <a:lnTo>
                    <a:pt x="510" y="359"/>
                  </a:lnTo>
                  <a:lnTo>
                    <a:pt x="517" y="357"/>
                  </a:lnTo>
                  <a:lnTo>
                    <a:pt x="524" y="354"/>
                  </a:lnTo>
                  <a:lnTo>
                    <a:pt x="530" y="350"/>
                  </a:lnTo>
                  <a:lnTo>
                    <a:pt x="535" y="347"/>
                  </a:lnTo>
                  <a:lnTo>
                    <a:pt x="542" y="363"/>
                  </a:lnTo>
                  <a:lnTo>
                    <a:pt x="549" y="373"/>
                  </a:lnTo>
                  <a:lnTo>
                    <a:pt x="556" y="376"/>
                  </a:lnTo>
                  <a:lnTo>
                    <a:pt x="563" y="375"/>
                  </a:lnTo>
                  <a:lnTo>
                    <a:pt x="570" y="372"/>
                  </a:lnTo>
                  <a:lnTo>
                    <a:pt x="576" y="366"/>
                  </a:lnTo>
                  <a:lnTo>
                    <a:pt x="583" y="360"/>
                  </a:lnTo>
                  <a:lnTo>
                    <a:pt x="590" y="354"/>
                  </a:lnTo>
                  <a:lnTo>
                    <a:pt x="599" y="370"/>
                  </a:lnTo>
                  <a:lnTo>
                    <a:pt x="606" y="381"/>
                  </a:lnTo>
                  <a:lnTo>
                    <a:pt x="612" y="386"/>
                  </a:lnTo>
                  <a:lnTo>
                    <a:pt x="619" y="388"/>
                  </a:lnTo>
                  <a:lnTo>
                    <a:pt x="624" y="387"/>
                  </a:lnTo>
                  <a:lnTo>
                    <a:pt x="630" y="384"/>
                  </a:lnTo>
                  <a:lnTo>
                    <a:pt x="636" y="381"/>
                  </a:lnTo>
                  <a:lnTo>
                    <a:pt x="642" y="377"/>
                  </a:lnTo>
                  <a:lnTo>
                    <a:pt x="639" y="364"/>
                  </a:lnTo>
                  <a:lnTo>
                    <a:pt x="637" y="352"/>
                  </a:lnTo>
                  <a:lnTo>
                    <a:pt x="635" y="341"/>
                  </a:lnTo>
                  <a:lnTo>
                    <a:pt x="634" y="329"/>
                  </a:lnTo>
                  <a:lnTo>
                    <a:pt x="633" y="317"/>
                  </a:lnTo>
                  <a:lnTo>
                    <a:pt x="633" y="306"/>
                  </a:lnTo>
                  <a:lnTo>
                    <a:pt x="633" y="294"/>
                  </a:lnTo>
                  <a:lnTo>
                    <a:pt x="634" y="283"/>
                  </a:lnTo>
                  <a:lnTo>
                    <a:pt x="635" y="270"/>
                  </a:lnTo>
                  <a:lnTo>
                    <a:pt x="636" y="258"/>
                  </a:lnTo>
                  <a:lnTo>
                    <a:pt x="639" y="246"/>
                  </a:lnTo>
                  <a:lnTo>
                    <a:pt x="641" y="233"/>
                  </a:lnTo>
                  <a:lnTo>
                    <a:pt x="644" y="220"/>
                  </a:lnTo>
                  <a:lnTo>
                    <a:pt x="648" y="206"/>
                  </a:lnTo>
                  <a:lnTo>
                    <a:pt x="652" y="192"/>
                  </a:lnTo>
                  <a:lnTo>
                    <a:pt x="657" y="177"/>
                  </a:lnTo>
                  <a:lnTo>
                    <a:pt x="641" y="163"/>
                  </a:lnTo>
                  <a:lnTo>
                    <a:pt x="627" y="148"/>
                  </a:lnTo>
                  <a:lnTo>
                    <a:pt x="612" y="133"/>
                  </a:lnTo>
                  <a:lnTo>
                    <a:pt x="598" y="119"/>
                  </a:lnTo>
                  <a:lnTo>
                    <a:pt x="584" y="103"/>
                  </a:lnTo>
                  <a:lnTo>
                    <a:pt x="570" y="88"/>
                  </a:lnTo>
                  <a:lnTo>
                    <a:pt x="555" y="74"/>
                  </a:lnTo>
                  <a:lnTo>
                    <a:pt x="540" y="61"/>
                  </a:lnTo>
                  <a:lnTo>
                    <a:pt x="525" y="48"/>
                  </a:lnTo>
                  <a:lnTo>
                    <a:pt x="510" y="36"/>
                  </a:lnTo>
                  <a:lnTo>
                    <a:pt x="494" y="26"/>
                  </a:lnTo>
                  <a:lnTo>
                    <a:pt x="478" y="17"/>
                  </a:lnTo>
                  <a:lnTo>
                    <a:pt x="461" y="9"/>
                  </a:lnTo>
                  <a:lnTo>
                    <a:pt x="443" y="4"/>
                  </a:lnTo>
                  <a:lnTo>
                    <a:pt x="425" y="1"/>
                  </a:lnTo>
                  <a:lnTo>
                    <a:pt x="40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79" name="Freeform 7"/>
            <p:cNvSpPr>
              <a:spLocks/>
            </p:cNvSpPr>
            <p:nvPr/>
          </p:nvSpPr>
          <p:spPr bwMode="auto">
            <a:xfrm>
              <a:off x="5103" y="672"/>
              <a:ext cx="658" cy="388"/>
            </a:xfrm>
            <a:custGeom>
              <a:avLst/>
              <a:gdLst>
                <a:gd name="T0" fmla="*/ 276 w 658"/>
                <a:gd name="T1" fmla="*/ 14 h 388"/>
                <a:gd name="T2" fmla="*/ 314 w 658"/>
                <a:gd name="T3" fmla="*/ 38 h 388"/>
                <a:gd name="T4" fmla="*/ 350 w 658"/>
                <a:gd name="T5" fmla="*/ 65 h 388"/>
                <a:gd name="T6" fmla="*/ 385 w 658"/>
                <a:gd name="T7" fmla="*/ 93 h 388"/>
                <a:gd name="T8" fmla="*/ 419 w 658"/>
                <a:gd name="T9" fmla="*/ 121 h 388"/>
                <a:gd name="T10" fmla="*/ 452 w 658"/>
                <a:gd name="T11" fmla="*/ 150 h 388"/>
                <a:gd name="T12" fmla="*/ 483 w 658"/>
                <a:gd name="T13" fmla="*/ 178 h 388"/>
                <a:gd name="T14" fmla="*/ 513 w 658"/>
                <a:gd name="T15" fmla="*/ 205 h 388"/>
                <a:gd name="T16" fmla="*/ 542 w 658"/>
                <a:gd name="T17" fmla="*/ 229 h 388"/>
                <a:gd name="T18" fmla="*/ 570 w 658"/>
                <a:gd name="T19" fmla="*/ 250 h 388"/>
                <a:gd name="T20" fmla="*/ 596 w 658"/>
                <a:gd name="T21" fmla="*/ 268 h 388"/>
                <a:gd name="T22" fmla="*/ 616 w 658"/>
                <a:gd name="T23" fmla="*/ 275 h 388"/>
                <a:gd name="T24" fmla="*/ 638 w 658"/>
                <a:gd name="T25" fmla="*/ 275 h 388"/>
                <a:gd name="T26" fmla="*/ 657 w 658"/>
                <a:gd name="T27" fmla="*/ 295 h 388"/>
                <a:gd name="T28" fmla="*/ 638 w 658"/>
                <a:gd name="T29" fmla="*/ 326 h 388"/>
                <a:gd name="T30" fmla="*/ 610 w 658"/>
                <a:gd name="T31" fmla="*/ 335 h 388"/>
                <a:gd name="T32" fmla="*/ 602 w 658"/>
                <a:gd name="T33" fmla="*/ 343 h 388"/>
                <a:gd name="T34" fmla="*/ 592 w 658"/>
                <a:gd name="T35" fmla="*/ 353 h 388"/>
                <a:gd name="T36" fmla="*/ 576 w 658"/>
                <a:gd name="T37" fmla="*/ 358 h 388"/>
                <a:gd name="T38" fmla="*/ 554 w 658"/>
                <a:gd name="T39" fmla="*/ 359 h 388"/>
                <a:gd name="T40" fmla="*/ 524 w 658"/>
                <a:gd name="T41" fmla="*/ 352 h 388"/>
                <a:gd name="T42" fmla="*/ 495 w 658"/>
                <a:gd name="T43" fmla="*/ 346 h 388"/>
                <a:gd name="T44" fmla="*/ 477 w 658"/>
                <a:gd name="T45" fmla="*/ 353 h 388"/>
                <a:gd name="T46" fmla="*/ 451 w 658"/>
                <a:gd name="T47" fmla="*/ 350 h 388"/>
                <a:gd name="T48" fmla="*/ 436 w 658"/>
                <a:gd name="T49" fmla="*/ 349 h 388"/>
                <a:gd name="T50" fmla="*/ 426 w 658"/>
                <a:gd name="T51" fmla="*/ 355 h 388"/>
                <a:gd name="T52" fmla="*/ 409 w 658"/>
                <a:gd name="T53" fmla="*/ 356 h 388"/>
                <a:gd name="T54" fmla="*/ 388 w 658"/>
                <a:gd name="T55" fmla="*/ 350 h 388"/>
                <a:gd name="T56" fmla="*/ 363 w 658"/>
                <a:gd name="T57" fmla="*/ 333 h 388"/>
                <a:gd name="T58" fmla="*/ 337 w 658"/>
                <a:gd name="T59" fmla="*/ 323 h 388"/>
                <a:gd name="T60" fmla="*/ 314 w 658"/>
                <a:gd name="T61" fmla="*/ 331 h 388"/>
                <a:gd name="T62" fmla="*/ 289 w 658"/>
                <a:gd name="T63" fmla="*/ 319 h 388"/>
                <a:gd name="T64" fmla="*/ 274 w 658"/>
                <a:gd name="T65" fmla="*/ 320 h 388"/>
                <a:gd name="T66" fmla="*/ 258 w 658"/>
                <a:gd name="T67" fmla="*/ 323 h 388"/>
                <a:gd name="T68" fmla="*/ 238 w 658"/>
                <a:gd name="T69" fmla="*/ 309 h 388"/>
                <a:gd name="T70" fmla="*/ 224 w 658"/>
                <a:gd name="T71" fmla="*/ 330 h 388"/>
                <a:gd name="T72" fmla="*/ 206 w 658"/>
                <a:gd name="T73" fmla="*/ 327 h 388"/>
                <a:gd name="T74" fmla="*/ 193 w 658"/>
                <a:gd name="T75" fmla="*/ 325 h 388"/>
                <a:gd name="T76" fmla="*/ 183 w 658"/>
                <a:gd name="T77" fmla="*/ 337 h 388"/>
                <a:gd name="T78" fmla="*/ 165 w 658"/>
                <a:gd name="T79" fmla="*/ 333 h 388"/>
                <a:gd name="T80" fmla="*/ 151 w 658"/>
                <a:gd name="T81" fmla="*/ 350 h 388"/>
                <a:gd name="T82" fmla="*/ 132 w 658"/>
                <a:gd name="T83" fmla="*/ 352 h 388"/>
                <a:gd name="T84" fmla="*/ 114 w 658"/>
                <a:gd name="T85" fmla="*/ 342 h 388"/>
                <a:gd name="T86" fmla="*/ 94 w 658"/>
                <a:gd name="T87" fmla="*/ 372 h 388"/>
                <a:gd name="T88" fmla="*/ 73 w 658"/>
                <a:gd name="T89" fmla="*/ 364 h 388"/>
                <a:gd name="T90" fmla="*/ 51 w 658"/>
                <a:gd name="T91" fmla="*/ 369 h 388"/>
                <a:gd name="T92" fmla="*/ 35 w 658"/>
                <a:gd name="T93" fmla="*/ 387 h 388"/>
                <a:gd name="T94" fmla="*/ 20 w 658"/>
                <a:gd name="T95" fmla="*/ 381 h 388"/>
                <a:gd name="T96" fmla="*/ 19 w 658"/>
                <a:gd name="T97" fmla="*/ 352 h 388"/>
                <a:gd name="T98" fmla="*/ 23 w 658"/>
                <a:gd name="T99" fmla="*/ 317 h 388"/>
                <a:gd name="T100" fmla="*/ 22 w 658"/>
                <a:gd name="T101" fmla="*/ 283 h 388"/>
                <a:gd name="T102" fmla="*/ 18 w 658"/>
                <a:gd name="T103" fmla="*/ 246 h 388"/>
                <a:gd name="T104" fmla="*/ 8 w 658"/>
                <a:gd name="T105" fmla="*/ 206 h 388"/>
                <a:gd name="T106" fmla="*/ 15 w 658"/>
                <a:gd name="T107" fmla="*/ 163 h 388"/>
                <a:gd name="T108" fmla="*/ 58 w 658"/>
                <a:gd name="T109" fmla="*/ 119 h 388"/>
                <a:gd name="T110" fmla="*/ 102 w 658"/>
                <a:gd name="T111" fmla="*/ 74 h 388"/>
                <a:gd name="T112" fmla="*/ 146 w 658"/>
                <a:gd name="T113" fmla="*/ 36 h 388"/>
                <a:gd name="T114" fmla="*/ 195 w 658"/>
                <a:gd name="T115" fmla="*/ 9 h 388"/>
                <a:gd name="T116" fmla="*/ 250 w 658"/>
                <a:gd name="T11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8" h="388">
                  <a:moveTo>
                    <a:pt x="250" y="0"/>
                  </a:moveTo>
                  <a:lnTo>
                    <a:pt x="263" y="7"/>
                  </a:lnTo>
                  <a:lnTo>
                    <a:pt x="276" y="14"/>
                  </a:lnTo>
                  <a:lnTo>
                    <a:pt x="288" y="22"/>
                  </a:lnTo>
                  <a:lnTo>
                    <a:pt x="301" y="30"/>
                  </a:lnTo>
                  <a:lnTo>
                    <a:pt x="314" y="38"/>
                  </a:lnTo>
                  <a:lnTo>
                    <a:pt x="326" y="47"/>
                  </a:lnTo>
                  <a:lnTo>
                    <a:pt x="338" y="56"/>
                  </a:lnTo>
                  <a:lnTo>
                    <a:pt x="350" y="65"/>
                  </a:lnTo>
                  <a:lnTo>
                    <a:pt x="362" y="74"/>
                  </a:lnTo>
                  <a:lnTo>
                    <a:pt x="373" y="83"/>
                  </a:lnTo>
                  <a:lnTo>
                    <a:pt x="385" y="93"/>
                  </a:lnTo>
                  <a:lnTo>
                    <a:pt x="396" y="102"/>
                  </a:lnTo>
                  <a:lnTo>
                    <a:pt x="408" y="112"/>
                  </a:lnTo>
                  <a:lnTo>
                    <a:pt x="419" y="121"/>
                  </a:lnTo>
                  <a:lnTo>
                    <a:pt x="430" y="131"/>
                  </a:lnTo>
                  <a:lnTo>
                    <a:pt x="441" y="141"/>
                  </a:lnTo>
                  <a:lnTo>
                    <a:pt x="452" y="150"/>
                  </a:lnTo>
                  <a:lnTo>
                    <a:pt x="462" y="160"/>
                  </a:lnTo>
                  <a:lnTo>
                    <a:pt x="473" y="169"/>
                  </a:lnTo>
                  <a:lnTo>
                    <a:pt x="483" y="178"/>
                  </a:lnTo>
                  <a:lnTo>
                    <a:pt x="493" y="187"/>
                  </a:lnTo>
                  <a:lnTo>
                    <a:pt x="503" y="196"/>
                  </a:lnTo>
                  <a:lnTo>
                    <a:pt x="513" y="205"/>
                  </a:lnTo>
                  <a:lnTo>
                    <a:pt x="523" y="213"/>
                  </a:lnTo>
                  <a:lnTo>
                    <a:pt x="533" y="221"/>
                  </a:lnTo>
                  <a:lnTo>
                    <a:pt x="542" y="229"/>
                  </a:lnTo>
                  <a:lnTo>
                    <a:pt x="551" y="237"/>
                  </a:lnTo>
                  <a:lnTo>
                    <a:pt x="561" y="244"/>
                  </a:lnTo>
                  <a:lnTo>
                    <a:pt x="570" y="250"/>
                  </a:lnTo>
                  <a:lnTo>
                    <a:pt x="578" y="257"/>
                  </a:lnTo>
                  <a:lnTo>
                    <a:pt x="587" y="263"/>
                  </a:lnTo>
                  <a:lnTo>
                    <a:pt x="596" y="268"/>
                  </a:lnTo>
                  <a:lnTo>
                    <a:pt x="602" y="272"/>
                  </a:lnTo>
                  <a:lnTo>
                    <a:pt x="609" y="274"/>
                  </a:lnTo>
                  <a:lnTo>
                    <a:pt x="616" y="275"/>
                  </a:lnTo>
                  <a:lnTo>
                    <a:pt x="624" y="275"/>
                  </a:lnTo>
                  <a:lnTo>
                    <a:pt x="631" y="275"/>
                  </a:lnTo>
                  <a:lnTo>
                    <a:pt x="638" y="275"/>
                  </a:lnTo>
                  <a:lnTo>
                    <a:pt x="645" y="275"/>
                  </a:lnTo>
                  <a:lnTo>
                    <a:pt x="652" y="276"/>
                  </a:lnTo>
                  <a:lnTo>
                    <a:pt x="657" y="295"/>
                  </a:lnTo>
                  <a:lnTo>
                    <a:pt x="655" y="308"/>
                  </a:lnTo>
                  <a:lnTo>
                    <a:pt x="648" y="319"/>
                  </a:lnTo>
                  <a:lnTo>
                    <a:pt x="638" y="326"/>
                  </a:lnTo>
                  <a:lnTo>
                    <a:pt x="627" y="330"/>
                  </a:lnTo>
                  <a:lnTo>
                    <a:pt x="617" y="333"/>
                  </a:lnTo>
                  <a:lnTo>
                    <a:pt x="610" y="335"/>
                  </a:lnTo>
                  <a:lnTo>
                    <a:pt x="608" y="336"/>
                  </a:lnTo>
                  <a:lnTo>
                    <a:pt x="606" y="340"/>
                  </a:lnTo>
                  <a:lnTo>
                    <a:pt x="602" y="343"/>
                  </a:lnTo>
                  <a:lnTo>
                    <a:pt x="599" y="347"/>
                  </a:lnTo>
                  <a:lnTo>
                    <a:pt x="596" y="350"/>
                  </a:lnTo>
                  <a:lnTo>
                    <a:pt x="592" y="353"/>
                  </a:lnTo>
                  <a:lnTo>
                    <a:pt x="587" y="355"/>
                  </a:lnTo>
                  <a:lnTo>
                    <a:pt x="582" y="357"/>
                  </a:lnTo>
                  <a:lnTo>
                    <a:pt x="576" y="358"/>
                  </a:lnTo>
                  <a:lnTo>
                    <a:pt x="570" y="359"/>
                  </a:lnTo>
                  <a:lnTo>
                    <a:pt x="562" y="359"/>
                  </a:lnTo>
                  <a:lnTo>
                    <a:pt x="554" y="359"/>
                  </a:lnTo>
                  <a:lnTo>
                    <a:pt x="546" y="357"/>
                  </a:lnTo>
                  <a:lnTo>
                    <a:pt x="536" y="355"/>
                  </a:lnTo>
                  <a:lnTo>
                    <a:pt x="524" y="352"/>
                  </a:lnTo>
                  <a:lnTo>
                    <a:pt x="512" y="348"/>
                  </a:lnTo>
                  <a:lnTo>
                    <a:pt x="499" y="343"/>
                  </a:lnTo>
                  <a:lnTo>
                    <a:pt x="495" y="346"/>
                  </a:lnTo>
                  <a:lnTo>
                    <a:pt x="491" y="349"/>
                  </a:lnTo>
                  <a:lnTo>
                    <a:pt x="484" y="352"/>
                  </a:lnTo>
                  <a:lnTo>
                    <a:pt x="477" y="353"/>
                  </a:lnTo>
                  <a:lnTo>
                    <a:pt x="469" y="354"/>
                  </a:lnTo>
                  <a:lnTo>
                    <a:pt x="460" y="353"/>
                  </a:lnTo>
                  <a:lnTo>
                    <a:pt x="451" y="350"/>
                  </a:lnTo>
                  <a:lnTo>
                    <a:pt x="441" y="344"/>
                  </a:lnTo>
                  <a:lnTo>
                    <a:pt x="439" y="346"/>
                  </a:lnTo>
                  <a:lnTo>
                    <a:pt x="436" y="349"/>
                  </a:lnTo>
                  <a:lnTo>
                    <a:pt x="434" y="352"/>
                  </a:lnTo>
                  <a:lnTo>
                    <a:pt x="430" y="354"/>
                  </a:lnTo>
                  <a:lnTo>
                    <a:pt x="426" y="355"/>
                  </a:lnTo>
                  <a:lnTo>
                    <a:pt x="421" y="356"/>
                  </a:lnTo>
                  <a:lnTo>
                    <a:pt x="415" y="357"/>
                  </a:lnTo>
                  <a:lnTo>
                    <a:pt x="409" y="356"/>
                  </a:lnTo>
                  <a:lnTo>
                    <a:pt x="403" y="355"/>
                  </a:lnTo>
                  <a:lnTo>
                    <a:pt x="396" y="353"/>
                  </a:lnTo>
                  <a:lnTo>
                    <a:pt x="388" y="350"/>
                  </a:lnTo>
                  <a:lnTo>
                    <a:pt x="380" y="346"/>
                  </a:lnTo>
                  <a:lnTo>
                    <a:pt x="372" y="340"/>
                  </a:lnTo>
                  <a:lnTo>
                    <a:pt x="363" y="333"/>
                  </a:lnTo>
                  <a:lnTo>
                    <a:pt x="353" y="325"/>
                  </a:lnTo>
                  <a:lnTo>
                    <a:pt x="343" y="315"/>
                  </a:lnTo>
                  <a:lnTo>
                    <a:pt x="337" y="323"/>
                  </a:lnTo>
                  <a:lnTo>
                    <a:pt x="330" y="328"/>
                  </a:lnTo>
                  <a:lnTo>
                    <a:pt x="322" y="331"/>
                  </a:lnTo>
                  <a:lnTo>
                    <a:pt x="314" y="331"/>
                  </a:lnTo>
                  <a:lnTo>
                    <a:pt x="305" y="330"/>
                  </a:lnTo>
                  <a:lnTo>
                    <a:pt x="296" y="326"/>
                  </a:lnTo>
                  <a:lnTo>
                    <a:pt x="289" y="319"/>
                  </a:lnTo>
                  <a:lnTo>
                    <a:pt x="283" y="312"/>
                  </a:lnTo>
                  <a:lnTo>
                    <a:pt x="279" y="316"/>
                  </a:lnTo>
                  <a:lnTo>
                    <a:pt x="274" y="320"/>
                  </a:lnTo>
                  <a:lnTo>
                    <a:pt x="269" y="322"/>
                  </a:lnTo>
                  <a:lnTo>
                    <a:pt x="264" y="323"/>
                  </a:lnTo>
                  <a:lnTo>
                    <a:pt x="258" y="323"/>
                  </a:lnTo>
                  <a:lnTo>
                    <a:pt x="252" y="320"/>
                  </a:lnTo>
                  <a:lnTo>
                    <a:pt x="245" y="316"/>
                  </a:lnTo>
                  <a:lnTo>
                    <a:pt x="238" y="309"/>
                  </a:lnTo>
                  <a:lnTo>
                    <a:pt x="234" y="319"/>
                  </a:lnTo>
                  <a:lnTo>
                    <a:pt x="230" y="326"/>
                  </a:lnTo>
                  <a:lnTo>
                    <a:pt x="224" y="330"/>
                  </a:lnTo>
                  <a:lnTo>
                    <a:pt x="219" y="331"/>
                  </a:lnTo>
                  <a:lnTo>
                    <a:pt x="212" y="330"/>
                  </a:lnTo>
                  <a:lnTo>
                    <a:pt x="206" y="327"/>
                  </a:lnTo>
                  <a:lnTo>
                    <a:pt x="200" y="323"/>
                  </a:lnTo>
                  <a:lnTo>
                    <a:pt x="194" y="317"/>
                  </a:lnTo>
                  <a:lnTo>
                    <a:pt x="193" y="325"/>
                  </a:lnTo>
                  <a:lnTo>
                    <a:pt x="191" y="331"/>
                  </a:lnTo>
                  <a:lnTo>
                    <a:pt x="188" y="335"/>
                  </a:lnTo>
                  <a:lnTo>
                    <a:pt x="183" y="337"/>
                  </a:lnTo>
                  <a:lnTo>
                    <a:pt x="177" y="337"/>
                  </a:lnTo>
                  <a:lnTo>
                    <a:pt x="172" y="335"/>
                  </a:lnTo>
                  <a:lnTo>
                    <a:pt x="165" y="333"/>
                  </a:lnTo>
                  <a:lnTo>
                    <a:pt x="159" y="328"/>
                  </a:lnTo>
                  <a:lnTo>
                    <a:pt x="156" y="342"/>
                  </a:lnTo>
                  <a:lnTo>
                    <a:pt x="151" y="350"/>
                  </a:lnTo>
                  <a:lnTo>
                    <a:pt x="145" y="354"/>
                  </a:lnTo>
                  <a:lnTo>
                    <a:pt x="139" y="354"/>
                  </a:lnTo>
                  <a:lnTo>
                    <a:pt x="132" y="352"/>
                  </a:lnTo>
                  <a:lnTo>
                    <a:pt x="126" y="349"/>
                  </a:lnTo>
                  <a:lnTo>
                    <a:pt x="119" y="345"/>
                  </a:lnTo>
                  <a:lnTo>
                    <a:pt x="114" y="342"/>
                  </a:lnTo>
                  <a:lnTo>
                    <a:pt x="107" y="359"/>
                  </a:lnTo>
                  <a:lnTo>
                    <a:pt x="100" y="368"/>
                  </a:lnTo>
                  <a:lnTo>
                    <a:pt x="94" y="372"/>
                  </a:lnTo>
                  <a:lnTo>
                    <a:pt x="87" y="372"/>
                  </a:lnTo>
                  <a:lnTo>
                    <a:pt x="80" y="369"/>
                  </a:lnTo>
                  <a:lnTo>
                    <a:pt x="73" y="364"/>
                  </a:lnTo>
                  <a:lnTo>
                    <a:pt x="66" y="358"/>
                  </a:lnTo>
                  <a:lnTo>
                    <a:pt x="59" y="353"/>
                  </a:lnTo>
                  <a:lnTo>
                    <a:pt x="51" y="369"/>
                  </a:lnTo>
                  <a:lnTo>
                    <a:pt x="45" y="379"/>
                  </a:lnTo>
                  <a:lnTo>
                    <a:pt x="39" y="385"/>
                  </a:lnTo>
                  <a:lnTo>
                    <a:pt x="35" y="387"/>
                  </a:lnTo>
                  <a:lnTo>
                    <a:pt x="30" y="386"/>
                  </a:lnTo>
                  <a:lnTo>
                    <a:pt x="25" y="384"/>
                  </a:lnTo>
                  <a:lnTo>
                    <a:pt x="20" y="381"/>
                  </a:lnTo>
                  <a:lnTo>
                    <a:pt x="15" y="377"/>
                  </a:lnTo>
                  <a:lnTo>
                    <a:pt x="17" y="364"/>
                  </a:lnTo>
                  <a:lnTo>
                    <a:pt x="19" y="352"/>
                  </a:lnTo>
                  <a:lnTo>
                    <a:pt x="21" y="341"/>
                  </a:lnTo>
                  <a:lnTo>
                    <a:pt x="22" y="329"/>
                  </a:lnTo>
                  <a:lnTo>
                    <a:pt x="23" y="317"/>
                  </a:lnTo>
                  <a:lnTo>
                    <a:pt x="23" y="306"/>
                  </a:lnTo>
                  <a:lnTo>
                    <a:pt x="23" y="294"/>
                  </a:lnTo>
                  <a:lnTo>
                    <a:pt x="22" y="283"/>
                  </a:lnTo>
                  <a:lnTo>
                    <a:pt x="21" y="270"/>
                  </a:lnTo>
                  <a:lnTo>
                    <a:pt x="20" y="258"/>
                  </a:lnTo>
                  <a:lnTo>
                    <a:pt x="18" y="246"/>
                  </a:lnTo>
                  <a:lnTo>
                    <a:pt x="15" y="233"/>
                  </a:lnTo>
                  <a:lnTo>
                    <a:pt x="12" y="220"/>
                  </a:lnTo>
                  <a:lnTo>
                    <a:pt x="8" y="206"/>
                  </a:lnTo>
                  <a:lnTo>
                    <a:pt x="5" y="192"/>
                  </a:lnTo>
                  <a:lnTo>
                    <a:pt x="0" y="177"/>
                  </a:lnTo>
                  <a:lnTo>
                    <a:pt x="15" y="163"/>
                  </a:lnTo>
                  <a:lnTo>
                    <a:pt x="29" y="148"/>
                  </a:lnTo>
                  <a:lnTo>
                    <a:pt x="44" y="133"/>
                  </a:lnTo>
                  <a:lnTo>
                    <a:pt x="58" y="119"/>
                  </a:lnTo>
                  <a:lnTo>
                    <a:pt x="73" y="103"/>
                  </a:lnTo>
                  <a:lnTo>
                    <a:pt x="87" y="88"/>
                  </a:lnTo>
                  <a:lnTo>
                    <a:pt x="102" y="74"/>
                  </a:lnTo>
                  <a:lnTo>
                    <a:pt x="116" y="61"/>
                  </a:lnTo>
                  <a:lnTo>
                    <a:pt x="131" y="48"/>
                  </a:lnTo>
                  <a:lnTo>
                    <a:pt x="146" y="36"/>
                  </a:lnTo>
                  <a:lnTo>
                    <a:pt x="162" y="26"/>
                  </a:lnTo>
                  <a:lnTo>
                    <a:pt x="178" y="17"/>
                  </a:lnTo>
                  <a:lnTo>
                    <a:pt x="195" y="9"/>
                  </a:lnTo>
                  <a:lnTo>
                    <a:pt x="213" y="4"/>
                  </a:lnTo>
                  <a:lnTo>
                    <a:pt x="231" y="1"/>
                  </a:lnTo>
                  <a:lnTo>
                    <a:pt x="250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0" name="Freeform 8"/>
            <p:cNvSpPr>
              <a:spLocks/>
            </p:cNvSpPr>
            <p:nvPr/>
          </p:nvSpPr>
          <p:spPr bwMode="auto">
            <a:xfrm>
              <a:off x="5042" y="1924"/>
              <a:ext cx="234" cy="172"/>
            </a:xfrm>
            <a:custGeom>
              <a:avLst/>
              <a:gdLst>
                <a:gd name="T0" fmla="*/ 205 w 234"/>
                <a:gd name="T1" fmla="*/ 116 h 172"/>
                <a:gd name="T2" fmla="*/ 233 w 234"/>
                <a:gd name="T3" fmla="*/ 171 h 172"/>
                <a:gd name="T4" fmla="*/ 231 w 234"/>
                <a:gd name="T5" fmla="*/ 171 h 172"/>
                <a:gd name="T6" fmla="*/ 225 w 234"/>
                <a:gd name="T7" fmla="*/ 171 h 172"/>
                <a:gd name="T8" fmla="*/ 216 w 234"/>
                <a:gd name="T9" fmla="*/ 171 h 172"/>
                <a:gd name="T10" fmla="*/ 204 w 234"/>
                <a:gd name="T11" fmla="*/ 171 h 172"/>
                <a:gd name="T12" fmla="*/ 189 w 234"/>
                <a:gd name="T13" fmla="*/ 170 h 172"/>
                <a:gd name="T14" fmla="*/ 173 w 234"/>
                <a:gd name="T15" fmla="*/ 169 h 172"/>
                <a:gd name="T16" fmla="*/ 155 w 234"/>
                <a:gd name="T17" fmla="*/ 167 h 172"/>
                <a:gd name="T18" fmla="*/ 136 w 234"/>
                <a:gd name="T19" fmla="*/ 165 h 172"/>
                <a:gd name="T20" fmla="*/ 117 w 234"/>
                <a:gd name="T21" fmla="*/ 162 h 172"/>
                <a:gd name="T22" fmla="*/ 97 w 234"/>
                <a:gd name="T23" fmla="*/ 159 h 172"/>
                <a:gd name="T24" fmla="*/ 77 w 234"/>
                <a:gd name="T25" fmla="*/ 155 h 172"/>
                <a:gd name="T26" fmla="*/ 59 w 234"/>
                <a:gd name="T27" fmla="*/ 150 h 172"/>
                <a:gd name="T28" fmla="*/ 41 w 234"/>
                <a:gd name="T29" fmla="*/ 144 h 172"/>
                <a:gd name="T30" fmla="*/ 25 w 234"/>
                <a:gd name="T31" fmla="*/ 137 h 172"/>
                <a:gd name="T32" fmla="*/ 11 w 234"/>
                <a:gd name="T33" fmla="*/ 129 h 172"/>
                <a:gd name="T34" fmla="*/ 0 w 234"/>
                <a:gd name="T35" fmla="*/ 119 h 172"/>
                <a:gd name="T36" fmla="*/ 1 w 234"/>
                <a:gd name="T37" fmla="*/ 118 h 172"/>
                <a:gd name="T38" fmla="*/ 5 w 234"/>
                <a:gd name="T39" fmla="*/ 116 h 172"/>
                <a:gd name="T40" fmla="*/ 12 w 234"/>
                <a:gd name="T41" fmla="*/ 112 h 172"/>
                <a:gd name="T42" fmla="*/ 20 w 234"/>
                <a:gd name="T43" fmla="*/ 107 h 172"/>
                <a:gd name="T44" fmla="*/ 30 w 234"/>
                <a:gd name="T45" fmla="*/ 101 h 172"/>
                <a:gd name="T46" fmla="*/ 42 w 234"/>
                <a:gd name="T47" fmla="*/ 93 h 172"/>
                <a:gd name="T48" fmla="*/ 54 w 234"/>
                <a:gd name="T49" fmla="*/ 85 h 172"/>
                <a:gd name="T50" fmla="*/ 67 w 234"/>
                <a:gd name="T51" fmla="*/ 77 h 172"/>
                <a:gd name="T52" fmla="*/ 80 w 234"/>
                <a:gd name="T53" fmla="*/ 67 h 172"/>
                <a:gd name="T54" fmla="*/ 93 w 234"/>
                <a:gd name="T55" fmla="*/ 58 h 172"/>
                <a:gd name="T56" fmla="*/ 107 w 234"/>
                <a:gd name="T57" fmla="*/ 48 h 172"/>
                <a:gd name="T58" fmla="*/ 119 w 234"/>
                <a:gd name="T59" fmla="*/ 38 h 172"/>
                <a:gd name="T60" fmla="*/ 130 w 234"/>
                <a:gd name="T61" fmla="*/ 28 h 172"/>
                <a:gd name="T62" fmla="*/ 140 w 234"/>
                <a:gd name="T63" fmla="*/ 18 h 172"/>
                <a:gd name="T64" fmla="*/ 148 w 234"/>
                <a:gd name="T65" fmla="*/ 9 h 172"/>
                <a:gd name="T66" fmla="*/ 154 w 234"/>
                <a:gd name="T67" fmla="*/ 0 h 172"/>
                <a:gd name="T68" fmla="*/ 205 w 234"/>
                <a:gd name="T69" fmla="*/ 11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4" h="172">
                  <a:moveTo>
                    <a:pt x="205" y="116"/>
                  </a:moveTo>
                  <a:lnTo>
                    <a:pt x="233" y="171"/>
                  </a:lnTo>
                  <a:lnTo>
                    <a:pt x="231" y="171"/>
                  </a:lnTo>
                  <a:lnTo>
                    <a:pt x="225" y="171"/>
                  </a:lnTo>
                  <a:lnTo>
                    <a:pt x="216" y="171"/>
                  </a:lnTo>
                  <a:lnTo>
                    <a:pt x="204" y="171"/>
                  </a:lnTo>
                  <a:lnTo>
                    <a:pt x="189" y="170"/>
                  </a:lnTo>
                  <a:lnTo>
                    <a:pt x="173" y="169"/>
                  </a:lnTo>
                  <a:lnTo>
                    <a:pt x="155" y="167"/>
                  </a:lnTo>
                  <a:lnTo>
                    <a:pt x="136" y="165"/>
                  </a:lnTo>
                  <a:lnTo>
                    <a:pt x="117" y="162"/>
                  </a:lnTo>
                  <a:lnTo>
                    <a:pt x="97" y="159"/>
                  </a:lnTo>
                  <a:lnTo>
                    <a:pt x="77" y="155"/>
                  </a:lnTo>
                  <a:lnTo>
                    <a:pt x="59" y="150"/>
                  </a:lnTo>
                  <a:lnTo>
                    <a:pt x="41" y="144"/>
                  </a:lnTo>
                  <a:lnTo>
                    <a:pt x="25" y="137"/>
                  </a:lnTo>
                  <a:lnTo>
                    <a:pt x="11" y="129"/>
                  </a:lnTo>
                  <a:lnTo>
                    <a:pt x="0" y="119"/>
                  </a:lnTo>
                  <a:lnTo>
                    <a:pt x="1" y="118"/>
                  </a:lnTo>
                  <a:lnTo>
                    <a:pt x="5" y="116"/>
                  </a:lnTo>
                  <a:lnTo>
                    <a:pt x="12" y="112"/>
                  </a:lnTo>
                  <a:lnTo>
                    <a:pt x="20" y="107"/>
                  </a:lnTo>
                  <a:lnTo>
                    <a:pt x="30" y="101"/>
                  </a:lnTo>
                  <a:lnTo>
                    <a:pt x="42" y="93"/>
                  </a:lnTo>
                  <a:lnTo>
                    <a:pt x="54" y="85"/>
                  </a:lnTo>
                  <a:lnTo>
                    <a:pt x="67" y="77"/>
                  </a:lnTo>
                  <a:lnTo>
                    <a:pt x="80" y="67"/>
                  </a:lnTo>
                  <a:lnTo>
                    <a:pt x="93" y="58"/>
                  </a:lnTo>
                  <a:lnTo>
                    <a:pt x="107" y="48"/>
                  </a:lnTo>
                  <a:lnTo>
                    <a:pt x="119" y="38"/>
                  </a:lnTo>
                  <a:lnTo>
                    <a:pt x="130" y="28"/>
                  </a:lnTo>
                  <a:lnTo>
                    <a:pt x="140" y="18"/>
                  </a:lnTo>
                  <a:lnTo>
                    <a:pt x="148" y="9"/>
                  </a:lnTo>
                  <a:lnTo>
                    <a:pt x="154" y="0"/>
                  </a:lnTo>
                  <a:lnTo>
                    <a:pt x="205" y="116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1" name="Freeform 9"/>
            <p:cNvSpPr>
              <a:spLocks/>
            </p:cNvSpPr>
            <p:nvPr/>
          </p:nvSpPr>
          <p:spPr bwMode="auto">
            <a:xfrm>
              <a:off x="5244" y="2038"/>
              <a:ext cx="38" cy="62"/>
            </a:xfrm>
            <a:custGeom>
              <a:avLst/>
              <a:gdLst>
                <a:gd name="T0" fmla="*/ 31 w 38"/>
                <a:gd name="T1" fmla="*/ 61 h 62"/>
                <a:gd name="T2" fmla="*/ 34 w 38"/>
                <a:gd name="T3" fmla="*/ 55 h 62"/>
                <a:gd name="T4" fmla="*/ 6 w 38"/>
                <a:gd name="T5" fmla="*/ 0 h 62"/>
                <a:gd name="T6" fmla="*/ 0 w 38"/>
                <a:gd name="T7" fmla="*/ 3 h 62"/>
                <a:gd name="T8" fmla="*/ 28 w 38"/>
                <a:gd name="T9" fmla="*/ 58 h 62"/>
                <a:gd name="T10" fmla="*/ 31 w 38"/>
                <a:gd name="T11" fmla="*/ 53 h 62"/>
                <a:gd name="T12" fmla="*/ 31 w 38"/>
                <a:gd name="T13" fmla="*/ 61 h 62"/>
                <a:gd name="T14" fmla="*/ 37 w 38"/>
                <a:gd name="T15" fmla="*/ 61 h 62"/>
                <a:gd name="T16" fmla="*/ 34 w 38"/>
                <a:gd name="T17" fmla="*/ 55 h 62"/>
                <a:gd name="T18" fmla="*/ 31 w 38"/>
                <a:gd name="T1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62">
                  <a:moveTo>
                    <a:pt x="31" y="61"/>
                  </a:moveTo>
                  <a:lnTo>
                    <a:pt x="34" y="55"/>
                  </a:lnTo>
                  <a:lnTo>
                    <a:pt x="6" y="0"/>
                  </a:lnTo>
                  <a:lnTo>
                    <a:pt x="0" y="3"/>
                  </a:lnTo>
                  <a:lnTo>
                    <a:pt x="28" y="58"/>
                  </a:lnTo>
                  <a:lnTo>
                    <a:pt x="31" y="53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34" y="55"/>
                  </a:lnTo>
                  <a:lnTo>
                    <a:pt x="31" y="6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2" name="Freeform 10"/>
            <p:cNvSpPr>
              <a:spLocks/>
            </p:cNvSpPr>
            <p:nvPr/>
          </p:nvSpPr>
          <p:spPr bwMode="auto">
            <a:xfrm>
              <a:off x="5039" y="2040"/>
              <a:ext cx="237" cy="60"/>
            </a:xfrm>
            <a:custGeom>
              <a:avLst/>
              <a:gdLst>
                <a:gd name="T0" fmla="*/ 1 w 237"/>
                <a:gd name="T1" fmla="*/ 0 h 60"/>
                <a:gd name="T2" fmla="*/ 0 w 237"/>
                <a:gd name="T3" fmla="*/ 6 h 60"/>
                <a:gd name="T4" fmla="*/ 12 w 237"/>
                <a:gd name="T5" fmla="*/ 16 h 60"/>
                <a:gd name="T6" fmla="*/ 26 w 237"/>
                <a:gd name="T7" fmla="*/ 24 h 60"/>
                <a:gd name="T8" fmla="*/ 42 w 237"/>
                <a:gd name="T9" fmla="*/ 32 h 60"/>
                <a:gd name="T10" fmla="*/ 61 w 237"/>
                <a:gd name="T11" fmla="*/ 37 h 60"/>
                <a:gd name="T12" fmla="*/ 79 w 237"/>
                <a:gd name="T13" fmla="*/ 43 h 60"/>
                <a:gd name="T14" fmla="*/ 99 w 237"/>
                <a:gd name="T15" fmla="*/ 47 h 60"/>
                <a:gd name="T16" fmla="*/ 119 w 237"/>
                <a:gd name="T17" fmla="*/ 50 h 60"/>
                <a:gd name="T18" fmla="*/ 139 w 237"/>
                <a:gd name="T19" fmla="*/ 53 h 60"/>
                <a:gd name="T20" fmla="*/ 158 w 237"/>
                <a:gd name="T21" fmla="*/ 55 h 60"/>
                <a:gd name="T22" fmla="*/ 176 w 237"/>
                <a:gd name="T23" fmla="*/ 56 h 60"/>
                <a:gd name="T24" fmla="*/ 192 w 237"/>
                <a:gd name="T25" fmla="*/ 57 h 60"/>
                <a:gd name="T26" fmla="*/ 207 w 237"/>
                <a:gd name="T27" fmla="*/ 59 h 60"/>
                <a:gd name="T28" fmla="*/ 219 w 237"/>
                <a:gd name="T29" fmla="*/ 59 h 60"/>
                <a:gd name="T30" fmla="*/ 228 w 237"/>
                <a:gd name="T31" fmla="*/ 59 h 60"/>
                <a:gd name="T32" fmla="*/ 234 w 237"/>
                <a:gd name="T33" fmla="*/ 59 h 60"/>
                <a:gd name="T34" fmla="*/ 236 w 237"/>
                <a:gd name="T35" fmla="*/ 59 h 60"/>
                <a:gd name="T36" fmla="*/ 236 w 237"/>
                <a:gd name="T37" fmla="*/ 52 h 60"/>
                <a:gd name="T38" fmla="*/ 234 w 237"/>
                <a:gd name="T39" fmla="*/ 52 h 60"/>
                <a:gd name="T40" fmla="*/ 228 w 237"/>
                <a:gd name="T41" fmla="*/ 52 h 60"/>
                <a:gd name="T42" fmla="*/ 219 w 237"/>
                <a:gd name="T43" fmla="*/ 52 h 60"/>
                <a:gd name="T44" fmla="*/ 207 w 237"/>
                <a:gd name="T45" fmla="*/ 51 h 60"/>
                <a:gd name="T46" fmla="*/ 192 w 237"/>
                <a:gd name="T47" fmla="*/ 50 h 60"/>
                <a:gd name="T48" fmla="*/ 177 w 237"/>
                <a:gd name="T49" fmla="*/ 49 h 60"/>
                <a:gd name="T50" fmla="*/ 159 w 237"/>
                <a:gd name="T51" fmla="*/ 47 h 60"/>
                <a:gd name="T52" fmla="*/ 140 w 237"/>
                <a:gd name="T53" fmla="*/ 45 h 60"/>
                <a:gd name="T54" fmla="*/ 120 w 237"/>
                <a:gd name="T55" fmla="*/ 43 h 60"/>
                <a:gd name="T56" fmla="*/ 100 w 237"/>
                <a:gd name="T57" fmla="*/ 40 h 60"/>
                <a:gd name="T58" fmla="*/ 81 w 237"/>
                <a:gd name="T59" fmla="*/ 35 h 60"/>
                <a:gd name="T60" fmla="*/ 63 w 237"/>
                <a:gd name="T61" fmla="*/ 30 h 60"/>
                <a:gd name="T62" fmla="*/ 45 w 237"/>
                <a:gd name="T63" fmla="*/ 24 h 60"/>
                <a:gd name="T64" fmla="*/ 30 w 237"/>
                <a:gd name="T65" fmla="*/ 17 h 60"/>
                <a:gd name="T66" fmla="*/ 16 w 237"/>
                <a:gd name="T67" fmla="*/ 9 h 60"/>
                <a:gd name="T68" fmla="*/ 5 w 237"/>
                <a:gd name="T69" fmla="*/ 0 h 60"/>
                <a:gd name="T70" fmla="*/ 4 w 237"/>
                <a:gd name="T71" fmla="*/ 6 h 60"/>
                <a:gd name="T72" fmla="*/ 1 w 237"/>
                <a:gd name="T7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7" h="60">
                  <a:moveTo>
                    <a:pt x="1" y="0"/>
                  </a:moveTo>
                  <a:lnTo>
                    <a:pt x="0" y="6"/>
                  </a:lnTo>
                  <a:lnTo>
                    <a:pt x="12" y="16"/>
                  </a:lnTo>
                  <a:lnTo>
                    <a:pt x="26" y="24"/>
                  </a:lnTo>
                  <a:lnTo>
                    <a:pt x="42" y="32"/>
                  </a:lnTo>
                  <a:lnTo>
                    <a:pt x="61" y="37"/>
                  </a:lnTo>
                  <a:lnTo>
                    <a:pt x="79" y="43"/>
                  </a:lnTo>
                  <a:lnTo>
                    <a:pt x="99" y="47"/>
                  </a:lnTo>
                  <a:lnTo>
                    <a:pt x="119" y="50"/>
                  </a:lnTo>
                  <a:lnTo>
                    <a:pt x="139" y="53"/>
                  </a:lnTo>
                  <a:lnTo>
                    <a:pt x="158" y="55"/>
                  </a:lnTo>
                  <a:lnTo>
                    <a:pt x="176" y="56"/>
                  </a:lnTo>
                  <a:lnTo>
                    <a:pt x="192" y="57"/>
                  </a:lnTo>
                  <a:lnTo>
                    <a:pt x="207" y="59"/>
                  </a:lnTo>
                  <a:lnTo>
                    <a:pt x="219" y="59"/>
                  </a:lnTo>
                  <a:lnTo>
                    <a:pt x="228" y="59"/>
                  </a:lnTo>
                  <a:lnTo>
                    <a:pt x="234" y="59"/>
                  </a:lnTo>
                  <a:lnTo>
                    <a:pt x="236" y="59"/>
                  </a:lnTo>
                  <a:lnTo>
                    <a:pt x="236" y="52"/>
                  </a:lnTo>
                  <a:lnTo>
                    <a:pt x="234" y="52"/>
                  </a:lnTo>
                  <a:lnTo>
                    <a:pt x="228" y="52"/>
                  </a:lnTo>
                  <a:lnTo>
                    <a:pt x="219" y="52"/>
                  </a:lnTo>
                  <a:lnTo>
                    <a:pt x="207" y="51"/>
                  </a:lnTo>
                  <a:lnTo>
                    <a:pt x="192" y="50"/>
                  </a:lnTo>
                  <a:lnTo>
                    <a:pt x="177" y="49"/>
                  </a:lnTo>
                  <a:lnTo>
                    <a:pt x="159" y="47"/>
                  </a:lnTo>
                  <a:lnTo>
                    <a:pt x="140" y="45"/>
                  </a:lnTo>
                  <a:lnTo>
                    <a:pt x="120" y="43"/>
                  </a:lnTo>
                  <a:lnTo>
                    <a:pt x="100" y="40"/>
                  </a:lnTo>
                  <a:lnTo>
                    <a:pt x="81" y="35"/>
                  </a:lnTo>
                  <a:lnTo>
                    <a:pt x="63" y="30"/>
                  </a:lnTo>
                  <a:lnTo>
                    <a:pt x="45" y="24"/>
                  </a:lnTo>
                  <a:lnTo>
                    <a:pt x="30" y="17"/>
                  </a:lnTo>
                  <a:lnTo>
                    <a:pt x="16" y="9"/>
                  </a:lnTo>
                  <a:lnTo>
                    <a:pt x="5" y="0"/>
                  </a:lnTo>
                  <a:lnTo>
                    <a:pt x="4" y="6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" name="Freeform 11"/>
            <p:cNvSpPr>
              <a:spLocks/>
            </p:cNvSpPr>
            <p:nvPr/>
          </p:nvSpPr>
          <p:spPr bwMode="auto">
            <a:xfrm>
              <a:off x="5040" y="1916"/>
              <a:ext cx="161" cy="131"/>
            </a:xfrm>
            <a:custGeom>
              <a:avLst/>
              <a:gdLst>
                <a:gd name="T0" fmla="*/ 160 w 161"/>
                <a:gd name="T1" fmla="*/ 6 h 131"/>
                <a:gd name="T2" fmla="*/ 153 w 161"/>
                <a:gd name="T3" fmla="*/ 6 h 131"/>
                <a:gd name="T4" fmla="*/ 147 w 161"/>
                <a:gd name="T5" fmla="*/ 14 h 131"/>
                <a:gd name="T6" fmla="*/ 140 w 161"/>
                <a:gd name="T7" fmla="*/ 23 h 131"/>
                <a:gd name="T8" fmla="*/ 130 w 161"/>
                <a:gd name="T9" fmla="*/ 33 h 131"/>
                <a:gd name="T10" fmla="*/ 119 w 161"/>
                <a:gd name="T11" fmla="*/ 43 h 131"/>
                <a:gd name="T12" fmla="*/ 107 w 161"/>
                <a:gd name="T13" fmla="*/ 53 h 131"/>
                <a:gd name="T14" fmla="*/ 94 w 161"/>
                <a:gd name="T15" fmla="*/ 62 h 131"/>
                <a:gd name="T16" fmla="*/ 81 w 161"/>
                <a:gd name="T17" fmla="*/ 72 h 131"/>
                <a:gd name="T18" fmla="*/ 67 w 161"/>
                <a:gd name="T19" fmla="*/ 81 h 131"/>
                <a:gd name="T20" fmla="*/ 54 w 161"/>
                <a:gd name="T21" fmla="*/ 90 h 131"/>
                <a:gd name="T22" fmla="*/ 42 w 161"/>
                <a:gd name="T23" fmla="*/ 98 h 131"/>
                <a:gd name="T24" fmla="*/ 30 w 161"/>
                <a:gd name="T25" fmla="*/ 105 h 131"/>
                <a:gd name="T26" fmla="*/ 20 w 161"/>
                <a:gd name="T27" fmla="*/ 111 h 131"/>
                <a:gd name="T28" fmla="*/ 12 w 161"/>
                <a:gd name="T29" fmla="*/ 117 h 131"/>
                <a:gd name="T30" fmla="*/ 6 w 161"/>
                <a:gd name="T31" fmla="*/ 120 h 131"/>
                <a:gd name="T32" fmla="*/ 2 w 161"/>
                <a:gd name="T33" fmla="*/ 122 h 131"/>
                <a:gd name="T34" fmla="*/ 0 w 161"/>
                <a:gd name="T35" fmla="*/ 123 h 131"/>
                <a:gd name="T36" fmla="*/ 3 w 161"/>
                <a:gd name="T37" fmla="*/ 130 h 131"/>
                <a:gd name="T38" fmla="*/ 5 w 161"/>
                <a:gd name="T39" fmla="*/ 129 h 131"/>
                <a:gd name="T40" fmla="*/ 9 w 161"/>
                <a:gd name="T41" fmla="*/ 127 h 131"/>
                <a:gd name="T42" fmla="*/ 16 w 161"/>
                <a:gd name="T43" fmla="*/ 123 h 131"/>
                <a:gd name="T44" fmla="*/ 24 w 161"/>
                <a:gd name="T45" fmla="*/ 118 h 131"/>
                <a:gd name="T46" fmla="*/ 34 w 161"/>
                <a:gd name="T47" fmla="*/ 111 h 131"/>
                <a:gd name="T48" fmla="*/ 46 w 161"/>
                <a:gd name="T49" fmla="*/ 104 h 131"/>
                <a:gd name="T50" fmla="*/ 58 w 161"/>
                <a:gd name="T51" fmla="*/ 96 h 131"/>
                <a:gd name="T52" fmla="*/ 71 w 161"/>
                <a:gd name="T53" fmla="*/ 88 h 131"/>
                <a:gd name="T54" fmla="*/ 85 w 161"/>
                <a:gd name="T55" fmla="*/ 78 h 131"/>
                <a:gd name="T56" fmla="*/ 98 w 161"/>
                <a:gd name="T57" fmla="*/ 69 h 131"/>
                <a:gd name="T58" fmla="*/ 111 w 161"/>
                <a:gd name="T59" fmla="*/ 58 h 131"/>
                <a:gd name="T60" fmla="*/ 124 w 161"/>
                <a:gd name="T61" fmla="*/ 48 h 131"/>
                <a:gd name="T62" fmla="*/ 135 w 161"/>
                <a:gd name="T63" fmla="*/ 38 h 131"/>
                <a:gd name="T64" fmla="*/ 145 w 161"/>
                <a:gd name="T65" fmla="*/ 29 h 131"/>
                <a:gd name="T66" fmla="*/ 153 w 161"/>
                <a:gd name="T67" fmla="*/ 19 h 131"/>
                <a:gd name="T68" fmla="*/ 160 w 161"/>
                <a:gd name="T69" fmla="*/ 9 h 131"/>
                <a:gd name="T70" fmla="*/ 153 w 161"/>
                <a:gd name="T71" fmla="*/ 9 h 131"/>
                <a:gd name="T72" fmla="*/ 160 w 161"/>
                <a:gd name="T73" fmla="*/ 6 h 131"/>
                <a:gd name="T74" fmla="*/ 157 w 161"/>
                <a:gd name="T75" fmla="*/ 0 h 131"/>
                <a:gd name="T76" fmla="*/ 153 w 161"/>
                <a:gd name="T77" fmla="*/ 6 h 131"/>
                <a:gd name="T78" fmla="*/ 160 w 161"/>
                <a:gd name="T79" fmla="*/ 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1" h="131">
                  <a:moveTo>
                    <a:pt x="160" y="6"/>
                  </a:moveTo>
                  <a:lnTo>
                    <a:pt x="153" y="6"/>
                  </a:lnTo>
                  <a:lnTo>
                    <a:pt x="147" y="14"/>
                  </a:lnTo>
                  <a:lnTo>
                    <a:pt x="140" y="23"/>
                  </a:lnTo>
                  <a:lnTo>
                    <a:pt x="130" y="33"/>
                  </a:lnTo>
                  <a:lnTo>
                    <a:pt x="119" y="43"/>
                  </a:lnTo>
                  <a:lnTo>
                    <a:pt x="107" y="53"/>
                  </a:lnTo>
                  <a:lnTo>
                    <a:pt x="94" y="62"/>
                  </a:lnTo>
                  <a:lnTo>
                    <a:pt x="81" y="72"/>
                  </a:lnTo>
                  <a:lnTo>
                    <a:pt x="67" y="81"/>
                  </a:lnTo>
                  <a:lnTo>
                    <a:pt x="54" y="90"/>
                  </a:lnTo>
                  <a:lnTo>
                    <a:pt x="42" y="98"/>
                  </a:lnTo>
                  <a:lnTo>
                    <a:pt x="30" y="105"/>
                  </a:lnTo>
                  <a:lnTo>
                    <a:pt x="20" y="111"/>
                  </a:lnTo>
                  <a:lnTo>
                    <a:pt x="12" y="117"/>
                  </a:lnTo>
                  <a:lnTo>
                    <a:pt x="6" y="120"/>
                  </a:lnTo>
                  <a:lnTo>
                    <a:pt x="2" y="122"/>
                  </a:lnTo>
                  <a:lnTo>
                    <a:pt x="0" y="123"/>
                  </a:lnTo>
                  <a:lnTo>
                    <a:pt x="3" y="130"/>
                  </a:lnTo>
                  <a:lnTo>
                    <a:pt x="5" y="129"/>
                  </a:lnTo>
                  <a:lnTo>
                    <a:pt x="9" y="127"/>
                  </a:lnTo>
                  <a:lnTo>
                    <a:pt x="16" y="123"/>
                  </a:lnTo>
                  <a:lnTo>
                    <a:pt x="24" y="118"/>
                  </a:lnTo>
                  <a:lnTo>
                    <a:pt x="34" y="111"/>
                  </a:lnTo>
                  <a:lnTo>
                    <a:pt x="46" y="104"/>
                  </a:lnTo>
                  <a:lnTo>
                    <a:pt x="58" y="96"/>
                  </a:lnTo>
                  <a:lnTo>
                    <a:pt x="71" y="88"/>
                  </a:lnTo>
                  <a:lnTo>
                    <a:pt x="85" y="78"/>
                  </a:lnTo>
                  <a:lnTo>
                    <a:pt x="98" y="69"/>
                  </a:lnTo>
                  <a:lnTo>
                    <a:pt x="111" y="58"/>
                  </a:lnTo>
                  <a:lnTo>
                    <a:pt x="124" y="48"/>
                  </a:lnTo>
                  <a:lnTo>
                    <a:pt x="135" y="38"/>
                  </a:lnTo>
                  <a:lnTo>
                    <a:pt x="145" y="29"/>
                  </a:lnTo>
                  <a:lnTo>
                    <a:pt x="153" y="19"/>
                  </a:lnTo>
                  <a:lnTo>
                    <a:pt x="160" y="9"/>
                  </a:lnTo>
                  <a:lnTo>
                    <a:pt x="153" y="9"/>
                  </a:lnTo>
                  <a:lnTo>
                    <a:pt x="160" y="6"/>
                  </a:lnTo>
                  <a:lnTo>
                    <a:pt x="157" y="0"/>
                  </a:lnTo>
                  <a:lnTo>
                    <a:pt x="153" y="6"/>
                  </a:lnTo>
                  <a:lnTo>
                    <a:pt x="160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" name="Freeform 12"/>
            <p:cNvSpPr>
              <a:spLocks/>
            </p:cNvSpPr>
            <p:nvPr/>
          </p:nvSpPr>
          <p:spPr bwMode="auto">
            <a:xfrm>
              <a:off x="5193" y="1922"/>
              <a:ext cx="58" cy="120"/>
            </a:xfrm>
            <a:custGeom>
              <a:avLst/>
              <a:gdLst>
                <a:gd name="T0" fmla="*/ 57 w 58"/>
                <a:gd name="T1" fmla="*/ 116 h 120"/>
                <a:gd name="T2" fmla="*/ 57 w 58"/>
                <a:gd name="T3" fmla="*/ 116 h 120"/>
                <a:gd name="T4" fmla="*/ 6 w 58"/>
                <a:gd name="T5" fmla="*/ 0 h 120"/>
                <a:gd name="T6" fmla="*/ 0 w 58"/>
                <a:gd name="T7" fmla="*/ 3 h 120"/>
                <a:gd name="T8" fmla="*/ 51 w 58"/>
                <a:gd name="T9" fmla="*/ 119 h 120"/>
                <a:gd name="T10" fmla="*/ 57 w 58"/>
                <a:gd name="T11" fmla="*/ 11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120">
                  <a:moveTo>
                    <a:pt x="57" y="116"/>
                  </a:moveTo>
                  <a:lnTo>
                    <a:pt x="57" y="116"/>
                  </a:lnTo>
                  <a:lnTo>
                    <a:pt x="6" y="0"/>
                  </a:lnTo>
                  <a:lnTo>
                    <a:pt x="0" y="3"/>
                  </a:lnTo>
                  <a:lnTo>
                    <a:pt x="51" y="119"/>
                  </a:lnTo>
                  <a:lnTo>
                    <a:pt x="57" y="1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5" name="Freeform 13"/>
            <p:cNvSpPr>
              <a:spLocks/>
            </p:cNvSpPr>
            <p:nvPr/>
          </p:nvSpPr>
          <p:spPr bwMode="auto">
            <a:xfrm>
              <a:off x="5339" y="1060"/>
              <a:ext cx="278" cy="389"/>
            </a:xfrm>
            <a:custGeom>
              <a:avLst/>
              <a:gdLst>
                <a:gd name="T0" fmla="*/ 7 w 278"/>
                <a:gd name="T1" fmla="*/ 8 h 389"/>
                <a:gd name="T2" fmla="*/ 4 w 278"/>
                <a:gd name="T3" fmla="*/ 12 h 389"/>
                <a:gd name="T4" fmla="*/ 2 w 278"/>
                <a:gd name="T5" fmla="*/ 15 h 389"/>
                <a:gd name="T6" fmla="*/ 1 w 278"/>
                <a:gd name="T7" fmla="*/ 18 h 389"/>
                <a:gd name="T8" fmla="*/ 0 w 278"/>
                <a:gd name="T9" fmla="*/ 22 h 389"/>
                <a:gd name="T10" fmla="*/ 0 w 278"/>
                <a:gd name="T11" fmla="*/ 25 h 389"/>
                <a:gd name="T12" fmla="*/ 1 w 278"/>
                <a:gd name="T13" fmla="*/ 30 h 389"/>
                <a:gd name="T14" fmla="*/ 1 w 278"/>
                <a:gd name="T15" fmla="*/ 35 h 389"/>
                <a:gd name="T16" fmla="*/ 2 w 278"/>
                <a:gd name="T17" fmla="*/ 41 h 389"/>
                <a:gd name="T18" fmla="*/ 218 w 278"/>
                <a:gd name="T19" fmla="*/ 369 h 389"/>
                <a:gd name="T20" fmla="*/ 219 w 278"/>
                <a:gd name="T21" fmla="*/ 370 h 389"/>
                <a:gd name="T22" fmla="*/ 222 w 278"/>
                <a:gd name="T23" fmla="*/ 373 h 389"/>
                <a:gd name="T24" fmla="*/ 227 w 278"/>
                <a:gd name="T25" fmla="*/ 378 h 389"/>
                <a:gd name="T26" fmla="*/ 234 w 278"/>
                <a:gd name="T27" fmla="*/ 382 h 389"/>
                <a:gd name="T28" fmla="*/ 241 w 278"/>
                <a:gd name="T29" fmla="*/ 386 h 389"/>
                <a:gd name="T30" fmla="*/ 249 w 278"/>
                <a:gd name="T31" fmla="*/ 388 h 389"/>
                <a:gd name="T32" fmla="*/ 256 w 278"/>
                <a:gd name="T33" fmla="*/ 388 h 389"/>
                <a:gd name="T34" fmla="*/ 264 w 278"/>
                <a:gd name="T35" fmla="*/ 384 h 389"/>
                <a:gd name="T36" fmla="*/ 270 w 278"/>
                <a:gd name="T37" fmla="*/ 378 h 389"/>
                <a:gd name="T38" fmla="*/ 274 w 278"/>
                <a:gd name="T39" fmla="*/ 373 h 389"/>
                <a:gd name="T40" fmla="*/ 276 w 278"/>
                <a:gd name="T41" fmla="*/ 370 h 389"/>
                <a:gd name="T42" fmla="*/ 277 w 278"/>
                <a:gd name="T43" fmla="*/ 366 h 389"/>
                <a:gd name="T44" fmla="*/ 276 w 278"/>
                <a:gd name="T45" fmla="*/ 362 h 389"/>
                <a:gd name="T46" fmla="*/ 275 w 278"/>
                <a:gd name="T47" fmla="*/ 358 h 389"/>
                <a:gd name="T48" fmla="*/ 273 w 278"/>
                <a:gd name="T49" fmla="*/ 354 h 389"/>
                <a:gd name="T50" fmla="*/ 271 w 278"/>
                <a:gd name="T51" fmla="*/ 349 h 389"/>
                <a:gd name="T52" fmla="*/ 268 w 278"/>
                <a:gd name="T53" fmla="*/ 343 h 389"/>
                <a:gd name="T54" fmla="*/ 260 w 278"/>
                <a:gd name="T55" fmla="*/ 331 h 389"/>
                <a:gd name="T56" fmla="*/ 249 w 278"/>
                <a:gd name="T57" fmla="*/ 313 h 389"/>
                <a:gd name="T58" fmla="*/ 235 w 278"/>
                <a:gd name="T59" fmla="*/ 291 h 389"/>
                <a:gd name="T60" fmla="*/ 218 w 278"/>
                <a:gd name="T61" fmla="*/ 265 h 389"/>
                <a:gd name="T62" fmla="*/ 200 w 278"/>
                <a:gd name="T63" fmla="*/ 237 h 389"/>
                <a:gd name="T64" fmla="*/ 181 w 278"/>
                <a:gd name="T65" fmla="*/ 207 h 389"/>
                <a:gd name="T66" fmla="*/ 161 w 278"/>
                <a:gd name="T67" fmla="*/ 177 h 389"/>
                <a:gd name="T68" fmla="*/ 141 w 278"/>
                <a:gd name="T69" fmla="*/ 147 h 389"/>
                <a:gd name="T70" fmla="*/ 122 w 278"/>
                <a:gd name="T71" fmla="*/ 118 h 389"/>
                <a:gd name="T72" fmla="*/ 104 w 278"/>
                <a:gd name="T73" fmla="*/ 90 h 389"/>
                <a:gd name="T74" fmla="*/ 88 w 278"/>
                <a:gd name="T75" fmla="*/ 66 h 389"/>
                <a:gd name="T76" fmla="*/ 74 w 278"/>
                <a:gd name="T77" fmla="*/ 45 h 389"/>
                <a:gd name="T78" fmla="*/ 64 w 278"/>
                <a:gd name="T79" fmla="*/ 30 h 389"/>
                <a:gd name="T80" fmla="*/ 57 w 278"/>
                <a:gd name="T81" fmla="*/ 20 h 389"/>
                <a:gd name="T82" fmla="*/ 55 w 278"/>
                <a:gd name="T83" fmla="*/ 16 h 389"/>
                <a:gd name="T84" fmla="*/ 54 w 278"/>
                <a:gd name="T85" fmla="*/ 15 h 389"/>
                <a:gd name="T86" fmla="*/ 51 w 278"/>
                <a:gd name="T87" fmla="*/ 12 h 389"/>
                <a:gd name="T88" fmla="*/ 47 w 278"/>
                <a:gd name="T89" fmla="*/ 8 h 389"/>
                <a:gd name="T90" fmla="*/ 42 w 278"/>
                <a:gd name="T91" fmla="*/ 5 h 389"/>
                <a:gd name="T92" fmla="*/ 36 w 278"/>
                <a:gd name="T93" fmla="*/ 2 h 389"/>
                <a:gd name="T94" fmla="*/ 28 w 278"/>
                <a:gd name="T95" fmla="*/ 0 h 389"/>
                <a:gd name="T96" fmla="*/ 21 w 278"/>
                <a:gd name="T97" fmla="*/ 1 h 389"/>
                <a:gd name="T98" fmla="*/ 13 w 278"/>
                <a:gd name="T99" fmla="*/ 5 h 389"/>
                <a:gd name="T100" fmla="*/ 11 w 278"/>
                <a:gd name="T101" fmla="*/ 6 h 389"/>
                <a:gd name="T102" fmla="*/ 10 w 278"/>
                <a:gd name="T103" fmla="*/ 6 h 389"/>
                <a:gd name="T104" fmla="*/ 8 w 278"/>
                <a:gd name="T105" fmla="*/ 7 h 389"/>
                <a:gd name="T106" fmla="*/ 7 w 278"/>
                <a:gd name="T107" fmla="*/ 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78" h="389">
                  <a:moveTo>
                    <a:pt x="7" y="8"/>
                  </a:moveTo>
                  <a:lnTo>
                    <a:pt x="4" y="12"/>
                  </a:lnTo>
                  <a:lnTo>
                    <a:pt x="2" y="15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18" y="369"/>
                  </a:lnTo>
                  <a:lnTo>
                    <a:pt x="219" y="370"/>
                  </a:lnTo>
                  <a:lnTo>
                    <a:pt x="222" y="373"/>
                  </a:lnTo>
                  <a:lnTo>
                    <a:pt x="227" y="378"/>
                  </a:lnTo>
                  <a:lnTo>
                    <a:pt x="234" y="382"/>
                  </a:lnTo>
                  <a:lnTo>
                    <a:pt x="241" y="386"/>
                  </a:lnTo>
                  <a:lnTo>
                    <a:pt x="249" y="388"/>
                  </a:lnTo>
                  <a:lnTo>
                    <a:pt x="256" y="388"/>
                  </a:lnTo>
                  <a:lnTo>
                    <a:pt x="264" y="384"/>
                  </a:lnTo>
                  <a:lnTo>
                    <a:pt x="270" y="378"/>
                  </a:lnTo>
                  <a:lnTo>
                    <a:pt x="274" y="373"/>
                  </a:lnTo>
                  <a:lnTo>
                    <a:pt x="276" y="370"/>
                  </a:lnTo>
                  <a:lnTo>
                    <a:pt x="277" y="366"/>
                  </a:lnTo>
                  <a:lnTo>
                    <a:pt x="276" y="362"/>
                  </a:lnTo>
                  <a:lnTo>
                    <a:pt x="275" y="358"/>
                  </a:lnTo>
                  <a:lnTo>
                    <a:pt x="273" y="354"/>
                  </a:lnTo>
                  <a:lnTo>
                    <a:pt x="271" y="349"/>
                  </a:lnTo>
                  <a:lnTo>
                    <a:pt x="268" y="343"/>
                  </a:lnTo>
                  <a:lnTo>
                    <a:pt x="260" y="331"/>
                  </a:lnTo>
                  <a:lnTo>
                    <a:pt x="249" y="313"/>
                  </a:lnTo>
                  <a:lnTo>
                    <a:pt x="235" y="291"/>
                  </a:lnTo>
                  <a:lnTo>
                    <a:pt x="218" y="265"/>
                  </a:lnTo>
                  <a:lnTo>
                    <a:pt x="200" y="237"/>
                  </a:lnTo>
                  <a:lnTo>
                    <a:pt x="181" y="207"/>
                  </a:lnTo>
                  <a:lnTo>
                    <a:pt x="161" y="177"/>
                  </a:lnTo>
                  <a:lnTo>
                    <a:pt x="141" y="147"/>
                  </a:lnTo>
                  <a:lnTo>
                    <a:pt x="122" y="118"/>
                  </a:lnTo>
                  <a:lnTo>
                    <a:pt x="104" y="90"/>
                  </a:lnTo>
                  <a:lnTo>
                    <a:pt x="88" y="66"/>
                  </a:lnTo>
                  <a:lnTo>
                    <a:pt x="74" y="45"/>
                  </a:lnTo>
                  <a:lnTo>
                    <a:pt x="64" y="30"/>
                  </a:lnTo>
                  <a:lnTo>
                    <a:pt x="57" y="20"/>
                  </a:lnTo>
                  <a:lnTo>
                    <a:pt x="55" y="16"/>
                  </a:lnTo>
                  <a:lnTo>
                    <a:pt x="54" y="15"/>
                  </a:lnTo>
                  <a:lnTo>
                    <a:pt x="51" y="12"/>
                  </a:lnTo>
                  <a:lnTo>
                    <a:pt x="47" y="8"/>
                  </a:lnTo>
                  <a:lnTo>
                    <a:pt x="42" y="5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8" y="7"/>
                  </a:lnTo>
                  <a:lnTo>
                    <a:pt x="7" y="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6" name="Freeform 14"/>
            <p:cNvSpPr>
              <a:spLocks/>
            </p:cNvSpPr>
            <p:nvPr/>
          </p:nvSpPr>
          <p:spPr bwMode="auto">
            <a:xfrm>
              <a:off x="5339" y="1060"/>
              <a:ext cx="278" cy="389"/>
            </a:xfrm>
            <a:custGeom>
              <a:avLst/>
              <a:gdLst>
                <a:gd name="T0" fmla="*/ 7 w 278"/>
                <a:gd name="T1" fmla="*/ 8 h 389"/>
                <a:gd name="T2" fmla="*/ 7 w 278"/>
                <a:gd name="T3" fmla="*/ 8 h 389"/>
                <a:gd name="T4" fmla="*/ 4 w 278"/>
                <a:gd name="T5" fmla="*/ 12 h 389"/>
                <a:gd name="T6" fmla="*/ 2 w 278"/>
                <a:gd name="T7" fmla="*/ 15 h 389"/>
                <a:gd name="T8" fmla="*/ 1 w 278"/>
                <a:gd name="T9" fmla="*/ 18 h 389"/>
                <a:gd name="T10" fmla="*/ 0 w 278"/>
                <a:gd name="T11" fmla="*/ 22 h 389"/>
                <a:gd name="T12" fmla="*/ 0 w 278"/>
                <a:gd name="T13" fmla="*/ 25 h 389"/>
                <a:gd name="T14" fmla="*/ 1 w 278"/>
                <a:gd name="T15" fmla="*/ 30 h 389"/>
                <a:gd name="T16" fmla="*/ 1 w 278"/>
                <a:gd name="T17" fmla="*/ 35 h 389"/>
                <a:gd name="T18" fmla="*/ 2 w 278"/>
                <a:gd name="T19" fmla="*/ 41 h 389"/>
                <a:gd name="T20" fmla="*/ 218 w 278"/>
                <a:gd name="T21" fmla="*/ 369 h 389"/>
                <a:gd name="T22" fmla="*/ 219 w 278"/>
                <a:gd name="T23" fmla="*/ 370 h 389"/>
                <a:gd name="T24" fmla="*/ 222 w 278"/>
                <a:gd name="T25" fmla="*/ 373 h 389"/>
                <a:gd name="T26" fmla="*/ 227 w 278"/>
                <a:gd name="T27" fmla="*/ 378 h 389"/>
                <a:gd name="T28" fmla="*/ 234 w 278"/>
                <a:gd name="T29" fmla="*/ 382 h 389"/>
                <a:gd name="T30" fmla="*/ 241 w 278"/>
                <a:gd name="T31" fmla="*/ 386 h 389"/>
                <a:gd name="T32" fmla="*/ 249 w 278"/>
                <a:gd name="T33" fmla="*/ 388 h 389"/>
                <a:gd name="T34" fmla="*/ 256 w 278"/>
                <a:gd name="T35" fmla="*/ 388 h 389"/>
                <a:gd name="T36" fmla="*/ 264 w 278"/>
                <a:gd name="T37" fmla="*/ 384 h 389"/>
                <a:gd name="T38" fmla="*/ 270 w 278"/>
                <a:gd name="T39" fmla="*/ 378 h 389"/>
                <a:gd name="T40" fmla="*/ 274 w 278"/>
                <a:gd name="T41" fmla="*/ 373 h 389"/>
                <a:gd name="T42" fmla="*/ 276 w 278"/>
                <a:gd name="T43" fmla="*/ 370 h 389"/>
                <a:gd name="T44" fmla="*/ 277 w 278"/>
                <a:gd name="T45" fmla="*/ 366 h 389"/>
                <a:gd name="T46" fmla="*/ 276 w 278"/>
                <a:gd name="T47" fmla="*/ 362 h 389"/>
                <a:gd name="T48" fmla="*/ 275 w 278"/>
                <a:gd name="T49" fmla="*/ 358 h 389"/>
                <a:gd name="T50" fmla="*/ 273 w 278"/>
                <a:gd name="T51" fmla="*/ 354 h 389"/>
                <a:gd name="T52" fmla="*/ 271 w 278"/>
                <a:gd name="T53" fmla="*/ 349 h 389"/>
                <a:gd name="T54" fmla="*/ 268 w 278"/>
                <a:gd name="T55" fmla="*/ 343 h 389"/>
                <a:gd name="T56" fmla="*/ 260 w 278"/>
                <a:gd name="T57" fmla="*/ 331 h 389"/>
                <a:gd name="T58" fmla="*/ 249 w 278"/>
                <a:gd name="T59" fmla="*/ 313 h 389"/>
                <a:gd name="T60" fmla="*/ 235 w 278"/>
                <a:gd name="T61" fmla="*/ 291 h 389"/>
                <a:gd name="T62" fmla="*/ 218 w 278"/>
                <a:gd name="T63" fmla="*/ 265 h 389"/>
                <a:gd name="T64" fmla="*/ 200 w 278"/>
                <a:gd name="T65" fmla="*/ 237 h 389"/>
                <a:gd name="T66" fmla="*/ 181 w 278"/>
                <a:gd name="T67" fmla="*/ 207 h 389"/>
                <a:gd name="T68" fmla="*/ 161 w 278"/>
                <a:gd name="T69" fmla="*/ 177 h 389"/>
                <a:gd name="T70" fmla="*/ 141 w 278"/>
                <a:gd name="T71" fmla="*/ 147 h 389"/>
                <a:gd name="T72" fmla="*/ 122 w 278"/>
                <a:gd name="T73" fmla="*/ 118 h 389"/>
                <a:gd name="T74" fmla="*/ 104 w 278"/>
                <a:gd name="T75" fmla="*/ 90 h 389"/>
                <a:gd name="T76" fmla="*/ 88 w 278"/>
                <a:gd name="T77" fmla="*/ 66 h 389"/>
                <a:gd name="T78" fmla="*/ 74 w 278"/>
                <a:gd name="T79" fmla="*/ 45 h 389"/>
                <a:gd name="T80" fmla="*/ 64 w 278"/>
                <a:gd name="T81" fmla="*/ 30 h 389"/>
                <a:gd name="T82" fmla="*/ 57 w 278"/>
                <a:gd name="T83" fmla="*/ 20 h 389"/>
                <a:gd name="T84" fmla="*/ 55 w 278"/>
                <a:gd name="T85" fmla="*/ 16 h 389"/>
                <a:gd name="T86" fmla="*/ 54 w 278"/>
                <a:gd name="T87" fmla="*/ 15 h 389"/>
                <a:gd name="T88" fmla="*/ 51 w 278"/>
                <a:gd name="T89" fmla="*/ 12 h 389"/>
                <a:gd name="T90" fmla="*/ 47 w 278"/>
                <a:gd name="T91" fmla="*/ 8 h 389"/>
                <a:gd name="T92" fmla="*/ 42 w 278"/>
                <a:gd name="T93" fmla="*/ 5 h 389"/>
                <a:gd name="T94" fmla="*/ 36 w 278"/>
                <a:gd name="T95" fmla="*/ 2 h 389"/>
                <a:gd name="T96" fmla="*/ 28 w 278"/>
                <a:gd name="T97" fmla="*/ 0 h 389"/>
                <a:gd name="T98" fmla="*/ 21 w 278"/>
                <a:gd name="T99" fmla="*/ 1 h 389"/>
                <a:gd name="T100" fmla="*/ 13 w 278"/>
                <a:gd name="T101" fmla="*/ 5 h 389"/>
                <a:gd name="T102" fmla="*/ 11 w 278"/>
                <a:gd name="T103" fmla="*/ 6 h 389"/>
                <a:gd name="T104" fmla="*/ 10 w 278"/>
                <a:gd name="T105" fmla="*/ 6 h 389"/>
                <a:gd name="T106" fmla="*/ 8 w 278"/>
                <a:gd name="T107" fmla="*/ 7 h 389"/>
                <a:gd name="T108" fmla="*/ 7 w 278"/>
                <a:gd name="T109" fmla="*/ 8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8" h="389">
                  <a:moveTo>
                    <a:pt x="7" y="8"/>
                  </a:moveTo>
                  <a:lnTo>
                    <a:pt x="7" y="8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30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218" y="369"/>
                  </a:lnTo>
                  <a:lnTo>
                    <a:pt x="219" y="370"/>
                  </a:lnTo>
                  <a:lnTo>
                    <a:pt x="222" y="373"/>
                  </a:lnTo>
                  <a:lnTo>
                    <a:pt x="227" y="378"/>
                  </a:lnTo>
                  <a:lnTo>
                    <a:pt x="234" y="382"/>
                  </a:lnTo>
                  <a:lnTo>
                    <a:pt x="241" y="386"/>
                  </a:lnTo>
                  <a:lnTo>
                    <a:pt x="249" y="388"/>
                  </a:lnTo>
                  <a:lnTo>
                    <a:pt x="256" y="388"/>
                  </a:lnTo>
                  <a:lnTo>
                    <a:pt x="264" y="384"/>
                  </a:lnTo>
                  <a:lnTo>
                    <a:pt x="270" y="378"/>
                  </a:lnTo>
                  <a:lnTo>
                    <a:pt x="274" y="373"/>
                  </a:lnTo>
                  <a:lnTo>
                    <a:pt x="276" y="370"/>
                  </a:lnTo>
                  <a:lnTo>
                    <a:pt x="277" y="366"/>
                  </a:lnTo>
                  <a:lnTo>
                    <a:pt x="276" y="362"/>
                  </a:lnTo>
                  <a:lnTo>
                    <a:pt x="275" y="358"/>
                  </a:lnTo>
                  <a:lnTo>
                    <a:pt x="273" y="354"/>
                  </a:lnTo>
                  <a:lnTo>
                    <a:pt x="271" y="349"/>
                  </a:lnTo>
                  <a:lnTo>
                    <a:pt x="268" y="343"/>
                  </a:lnTo>
                  <a:lnTo>
                    <a:pt x="260" y="331"/>
                  </a:lnTo>
                  <a:lnTo>
                    <a:pt x="249" y="313"/>
                  </a:lnTo>
                  <a:lnTo>
                    <a:pt x="235" y="291"/>
                  </a:lnTo>
                  <a:lnTo>
                    <a:pt x="218" y="265"/>
                  </a:lnTo>
                  <a:lnTo>
                    <a:pt x="200" y="237"/>
                  </a:lnTo>
                  <a:lnTo>
                    <a:pt x="181" y="207"/>
                  </a:lnTo>
                  <a:lnTo>
                    <a:pt x="161" y="177"/>
                  </a:lnTo>
                  <a:lnTo>
                    <a:pt x="141" y="147"/>
                  </a:lnTo>
                  <a:lnTo>
                    <a:pt x="122" y="118"/>
                  </a:lnTo>
                  <a:lnTo>
                    <a:pt x="104" y="90"/>
                  </a:lnTo>
                  <a:lnTo>
                    <a:pt x="88" y="66"/>
                  </a:lnTo>
                  <a:lnTo>
                    <a:pt x="74" y="45"/>
                  </a:lnTo>
                  <a:lnTo>
                    <a:pt x="64" y="30"/>
                  </a:lnTo>
                  <a:lnTo>
                    <a:pt x="57" y="20"/>
                  </a:lnTo>
                  <a:lnTo>
                    <a:pt x="55" y="16"/>
                  </a:lnTo>
                  <a:lnTo>
                    <a:pt x="54" y="15"/>
                  </a:lnTo>
                  <a:lnTo>
                    <a:pt x="51" y="12"/>
                  </a:lnTo>
                  <a:lnTo>
                    <a:pt x="47" y="8"/>
                  </a:lnTo>
                  <a:lnTo>
                    <a:pt x="42" y="5"/>
                  </a:lnTo>
                  <a:lnTo>
                    <a:pt x="36" y="2"/>
                  </a:lnTo>
                  <a:lnTo>
                    <a:pt x="28" y="0"/>
                  </a:lnTo>
                  <a:lnTo>
                    <a:pt x="21" y="1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8" y="7"/>
                  </a:lnTo>
                  <a:lnTo>
                    <a:pt x="7" y="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7" name="Freeform 15"/>
            <p:cNvSpPr>
              <a:spLocks/>
            </p:cNvSpPr>
            <p:nvPr/>
          </p:nvSpPr>
          <p:spPr bwMode="auto">
            <a:xfrm>
              <a:off x="5361" y="1080"/>
              <a:ext cx="240" cy="340"/>
            </a:xfrm>
            <a:custGeom>
              <a:avLst/>
              <a:gdLst>
                <a:gd name="T0" fmla="*/ 0 w 240"/>
                <a:gd name="T1" fmla="*/ 7 h 340"/>
                <a:gd name="T2" fmla="*/ 1 w 240"/>
                <a:gd name="T3" fmla="*/ 6 h 340"/>
                <a:gd name="T4" fmla="*/ 3 w 240"/>
                <a:gd name="T5" fmla="*/ 5 h 340"/>
                <a:gd name="T6" fmla="*/ 4 w 240"/>
                <a:gd name="T7" fmla="*/ 5 h 340"/>
                <a:gd name="T8" fmla="*/ 5 w 240"/>
                <a:gd name="T9" fmla="*/ 4 h 340"/>
                <a:gd name="T10" fmla="*/ 12 w 240"/>
                <a:gd name="T11" fmla="*/ 1 h 340"/>
                <a:gd name="T12" fmla="*/ 19 w 240"/>
                <a:gd name="T13" fmla="*/ 0 h 340"/>
                <a:gd name="T14" fmla="*/ 25 w 240"/>
                <a:gd name="T15" fmla="*/ 1 h 340"/>
                <a:gd name="T16" fmla="*/ 31 w 240"/>
                <a:gd name="T17" fmla="*/ 2 h 340"/>
                <a:gd name="T18" fmla="*/ 35 w 240"/>
                <a:gd name="T19" fmla="*/ 5 h 340"/>
                <a:gd name="T20" fmla="*/ 39 w 240"/>
                <a:gd name="T21" fmla="*/ 8 h 340"/>
                <a:gd name="T22" fmla="*/ 42 w 240"/>
                <a:gd name="T23" fmla="*/ 10 h 340"/>
                <a:gd name="T24" fmla="*/ 43 w 240"/>
                <a:gd name="T25" fmla="*/ 11 h 340"/>
                <a:gd name="T26" fmla="*/ 45 w 240"/>
                <a:gd name="T27" fmla="*/ 12 h 340"/>
                <a:gd name="T28" fmla="*/ 47 w 240"/>
                <a:gd name="T29" fmla="*/ 13 h 340"/>
                <a:gd name="T30" fmla="*/ 48 w 240"/>
                <a:gd name="T31" fmla="*/ 15 h 340"/>
                <a:gd name="T32" fmla="*/ 49 w 240"/>
                <a:gd name="T33" fmla="*/ 18 h 340"/>
                <a:gd name="T34" fmla="*/ 53 w 240"/>
                <a:gd name="T35" fmla="*/ 24 h 340"/>
                <a:gd name="T36" fmla="*/ 60 w 240"/>
                <a:gd name="T37" fmla="*/ 34 h 340"/>
                <a:gd name="T38" fmla="*/ 69 w 240"/>
                <a:gd name="T39" fmla="*/ 47 h 340"/>
                <a:gd name="T40" fmla="*/ 78 w 240"/>
                <a:gd name="T41" fmla="*/ 62 h 340"/>
                <a:gd name="T42" fmla="*/ 90 w 240"/>
                <a:gd name="T43" fmla="*/ 79 h 340"/>
                <a:gd name="T44" fmla="*/ 102 w 240"/>
                <a:gd name="T45" fmla="*/ 98 h 340"/>
                <a:gd name="T46" fmla="*/ 115 w 240"/>
                <a:gd name="T47" fmla="*/ 117 h 340"/>
                <a:gd name="T48" fmla="*/ 128 w 240"/>
                <a:gd name="T49" fmla="*/ 138 h 340"/>
                <a:gd name="T50" fmla="*/ 142 w 240"/>
                <a:gd name="T51" fmla="*/ 159 h 340"/>
                <a:gd name="T52" fmla="*/ 156 w 240"/>
                <a:gd name="T53" fmla="*/ 179 h 340"/>
                <a:gd name="T54" fmla="*/ 169 w 240"/>
                <a:gd name="T55" fmla="*/ 200 h 340"/>
                <a:gd name="T56" fmla="*/ 182 w 240"/>
                <a:gd name="T57" fmla="*/ 220 h 340"/>
                <a:gd name="T58" fmla="*/ 194 w 240"/>
                <a:gd name="T59" fmla="*/ 237 h 340"/>
                <a:gd name="T60" fmla="*/ 204 w 240"/>
                <a:gd name="T61" fmla="*/ 254 h 340"/>
                <a:gd name="T62" fmla="*/ 214 w 240"/>
                <a:gd name="T63" fmla="*/ 269 h 340"/>
                <a:gd name="T64" fmla="*/ 221 w 240"/>
                <a:gd name="T65" fmla="*/ 281 h 340"/>
                <a:gd name="T66" fmla="*/ 224 w 240"/>
                <a:gd name="T67" fmla="*/ 285 h 340"/>
                <a:gd name="T68" fmla="*/ 226 w 240"/>
                <a:gd name="T69" fmla="*/ 289 h 340"/>
                <a:gd name="T70" fmla="*/ 228 w 240"/>
                <a:gd name="T71" fmla="*/ 293 h 340"/>
                <a:gd name="T72" fmla="*/ 231 w 240"/>
                <a:gd name="T73" fmla="*/ 297 h 340"/>
                <a:gd name="T74" fmla="*/ 232 w 240"/>
                <a:gd name="T75" fmla="*/ 299 h 340"/>
                <a:gd name="T76" fmla="*/ 233 w 240"/>
                <a:gd name="T77" fmla="*/ 302 h 340"/>
                <a:gd name="T78" fmla="*/ 234 w 240"/>
                <a:gd name="T79" fmla="*/ 304 h 340"/>
                <a:gd name="T80" fmla="*/ 235 w 240"/>
                <a:gd name="T81" fmla="*/ 305 h 340"/>
                <a:gd name="T82" fmla="*/ 236 w 240"/>
                <a:gd name="T83" fmla="*/ 310 h 340"/>
                <a:gd name="T84" fmla="*/ 238 w 240"/>
                <a:gd name="T85" fmla="*/ 314 h 340"/>
                <a:gd name="T86" fmla="*/ 239 w 240"/>
                <a:gd name="T87" fmla="*/ 318 h 340"/>
                <a:gd name="T88" fmla="*/ 239 w 240"/>
                <a:gd name="T89" fmla="*/ 321 h 340"/>
                <a:gd name="T90" fmla="*/ 238 w 240"/>
                <a:gd name="T91" fmla="*/ 325 h 340"/>
                <a:gd name="T92" fmla="*/ 235 w 240"/>
                <a:gd name="T93" fmla="*/ 329 h 340"/>
                <a:gd name="T94" fmla="*/ 231 w 240"/>
                <a:gd name="T95" fmla="*/ 333 h 340"/>
                <a:gd name="T96" fmla="*/ 225 w 240"/>
                <a:gd name="T97" fmla="*/ 339 h 340"/>
                <a:gd name="T98" fmla="*/ 0 w 240"/>
                <a:gd name="T99" fmla="*/ 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0" h="340">
                  <a:moveTo>
                    <a:pt x="0" y="7"/>
                  </a:moveTo>
                  <a:lnTo>
                    <a:pt x="1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9" y="18"/>
                  </a:lnTo>
                  <a:lnTo>
                    <a:pt x="53" y="24"/>
                  </a:lnTo>
                  <a:lnTo>
                    <a:pt x="60" y="34"/>
                  </a:lnTo>
                  <a:lnTo>
                    <a:pt x="69" y="47"/>
                  </a:lnTo>
                  <a:lnTo>
                    <a:pt x="78" y="62"/>
                  </a:lnTo>
                  <a:lnTo>
                    <a:pt x="90" y="79"/>
                  </a:lnTo>
                  <a:lnTo>
                    <a:pt x="102" y="98"/>
                  </a:lnTo>
                  <a:lnTo>
                    <a:pt x="115" y="117"/>
                  </a:lnTo>
                  <a:lnTo>
                    <a:pt x="128" y="138"/>
                  </a:lnTo>
                  <a:lnTo>
                    <a:pt x="142" y="159"/>
                  </a:lnTo>
                  <a:lnTo>
                    <a:pt x="156" y="179"/>
                  </a:lnTo>
                  <a:lnTo>
                    <a:pt x="169" y="200"/>
                  </a:lnTo>
                  <a:lnTo>
                    <a:pt x="182" y="220"/>
                  </a:lnTo>
                  <a:lnTo>
                    <a:pt x="194" y="237"/>
                  </a:lnTo>
                  <a:lnTo>
                    <a:pt x="204" y="254"/>
                  </a:lnTo>
                  <a:lnTo>
                    <a:pt x="214" y="269"/>
                  </a:lnTo>
                  <a:lnTo>
                    <a:pt x="221" y="281"/>
                  </a:lnTo>
                  <a:lnTo>
                    <a:pt x="224" y="285"/>
                  </a:lnTo>
                  <a:lnTo>
                    <a:pt x="226" y="289"/>
                  </a:lnTo>
                  <a:lnTo>
                    <a:pt x="228" y="293"/>
                  </a:lnTo>
                  <a:lnTo>
                    <a:pt x="231" y="297"/>
                  </a:lnTo>
                  <a:lnTo>
                    <a:pt x="232" y="299"/>
                  </a:lnTo>
                  <a:lnTo>
                    <a:pt x="233" y="302"/>
                  </a:lnTo>
                  <a:lnTo>
                    <a:pt x="234" y="304"/>
                  </a:lnTo>
                  <a:lnTo>
                    <a:pt x="235" y="305"/>
                  </a:lnTo>
                  <a:lnTo>
                    <a:pt x="236" y="310"/>
                  </a:lnTo>
                  <a:lnTo>
                    <a:pt x="238" y="314"/>
                  </a:lnTo>
                  <a:lnTo>
                    <a:pt x="239" y="318"/>
                  </a:lnTo>
                  <a:lnTo>
                    <a:pt x="239" y="321"/>
                  </a:lnTo>
                  <a:lnTo>
                    <a:pt x="238" y="325"/>
                  </a:lnTo>
                  <a:lnTo>
                    <a:pt x="235" y="329"/>
                  </a:lnTo>
                  <a:lnTo>
                    <a:pt x="231" y="333"/>
                  </a:lnTo>
                  <a:lnTo>
                    <a:pt x="225" y="339"/>
                  </a:lnTo>
                  <a:lnTo>
                    <a:pt x="0" y="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8" name="Freeform 16"/>
            <p:cNvSpPr>
              <a:spLocks/>
            </p:cNvSpPr>
            <p:nvPr/>
          </p:nvSpPr>
          <p:spPr bwMode="auto">
            <a:xfrm>
              <a:off x="5361" y="1080"/>
              <a:ext cx="240" cy="340"/>
            </a:xfrm>
            <a:custGeom>
              <a:avLst/>
              <a:gdLst>
                <a:gd name="T0" fmla="*/ 0 w 240"/>
                <a:gd name="T1" fmla="*/ 7 h 340"/>
                <a:gd name="T2" fmla="*/ 0 w 240"/>
                <a:gd name="T3" fmla="*/ 7 h 340"/>
                <a:gd name="T4" fmla="*/ 1 w 240"/>
                <a:gd name="T5" fmla="*/ 6 h 340"/>
                <a:gd name="T6" fmla="*/ 3 w 240"/>
                <a:gd name="T7" fmla="*/ 5 h 340"/>
                <a:gd name="T8" fmla="*/ 4 w 240"/>
                <a:gd name="T9" fmla="*/ 5 h 340"/>
                <a:gd name="T10" fmla="*/ 5 w 240"/>
                <a:gd name="T11" fmla="*/ 4 h 340"/>
                <a:gd name="T12" fmla="*/ 12 w 240"/>
                <a:gd name="T13" fmla="*/ 1 h 340"/>
                <a:gd name="T14" fmla="*/ 19 w 240"/>
                <a:gd name="T15" fmla="*/ 0 h 340"/>
                <a:gd name="T16" fmla="*/ 25 w 240"/>
                <a:gd name="T17" fmla="*/ 1 h 340"/>
                <a:gd name="T18" fmla="*/ 31 w 240"/>
                <a:gd name="T19" fmla="*/ 2 h 340"/>
                <a:gd name="T20" fmla="*/ 35 w 240"/>
                <a:gd name="T21" fmla="*/ 5 h 340"/>
                <a:gd name="T22" fmla="*/ 39 w 240"/>
                <a:gd name="T23" fmla="*/ 8 h 340"/>
                <a:gd name="T24" fmla="*/ 42 w 240"/>
                <a:gd name="T25" fmla="*/ 10 h 340"/>
                <a:gd name="T26" fmla="*/ 43 w 240"/>
                <a:gd name="T27" fmla="*/ 11 h 340"/>
                <a:gd name="T28" fmla="*/ 45 w 240"/>
                <a:gd name="T29" fmla="*/ 12 h 340"/>
                <a:gd name="T30" fmla="*/ 47 w 240"/>
                <a:gd name="T31" fmla="*/ 13 h 340"/>
                <a:gd name="T32" fmla="*/ 48 w 240"/>
                <a:gd name="T33" fmla="*/ 15 h 340"/>
                <a:gd name="T34" fmla="*/ 49 w 240"/>
                <a:gd name="T35" fmla="*/ 18 h 340"/>
                <a:gd name="T36" fmla="*/ 53 w 240"/>
                <a:gd name="T37" fmla="*/ 24 h 340"/>
                <a:gd name="T38" fmla="*/ 60 w 240"/>
                <a:gd name="T39" fmla="*/ 34 h 340"/>
                <a:gd name="T40" fmla="*/ 69 w 240"/>
                <a:gd name="T41" fmla="*/ 47 h 340"/>
                <a:gd name="T42" fmla="*/ 78 w 240"/>
                <a:gd name="T43" fmla="*/ 62 h 340"/>
                <a:gd name="T44" fmla="*/ 90 w 240"/>
                <a:gd name="T45" fmla="*/ 79 h 340"/>
                <a:gd name="T46" fmla="*/ 102 w 240"/>
                <a:gd name="T47" fmla="*/ 98 h 340"/>
                <a:gd name="T48" fmla="*/ 115 w 240"/>
                <a:gd name="T49" fmla="*/ 117 h 340"/>
                <a:gd name="T50" fmla="*/ 128 w 240"/>
                <a:gd name="T51" fmla="*/ 138 h 340"/>
                <a:gd name="T52" fmla="*/ 142 w 240"/>
                <a:gd name="T53" fmla="*/ 159 h 340"/>
                <a:gd name="T54" fmla="*/ 156 w 240"/>
                <a:gd name="T55" fmla="*/ 179 h 340"/>
                <a:gd name="T56" fmla="*/ 169 w 240"/>
                <a:gd name="T57" fmla="*/ 200 h 340"/>
                <a:gd name="T58" fmla="*/ 182 w 240"/>
                <a:gd name="T59" fmla="*/ 220 h 340"/>
                <a:gd name="T60" fmla="*/ 194 w 240"/>
                <a:gd name="T61" fmla="*/ 237 h 340"/>
                <a:gd name="T62" fmla="*/ 204 w 240"/>
                <a:gd name="T63" fmla="*/ 254 h 340"/>
                <a:gd name="T64" fmla="*/ 214 w 240"/>
                <a:gd name="T65" fmla="*/ 269 h 340"/>
                <a:gd name="T66" fmla="*/ 221 w 240"/>
                <a:gd name="T67" fmla="*/ 281 h 340"/>
                <a:gd name="T68" fmla="*/ 224 w 240"/>
                <a:gd name="T69" fmla="*/ 285 h 340"/>
                <a:gd name="T70" fmla="*/ 226 w 240"/>
                <a:gd name="T71" fmla="*/ 289 h 340"/>
                <a:gd name="T72" fmla="*/ 228 w 240"/>
                <a:gd name="T73" fmla="*/ 293 h 340"/>
                <a:gd name="T74" fmla="*/ 231 w 240"/>
                <a:gd name="T75" fmla="*/ 297 h 340"/>
                <a:gd name="T76" fmla="*/ 232 w 240"/>
                <a:gd name="T77" fmla="*/ 299 h 340"/>
                <a:gd name="T78" fmla="*/ 233 w 240"/>
                <a:gd name="T79" fmla="*/ 302 h 340"/>
                <a:gd name="T80" fmla="*/ 234 w 240"/>
                <a:gd name="T81" fmla="*/ 304 h 340"/>
                <a:gd name="T82" fmla="*/ 235 w 240"/>
                <a:gd name="T83" fmla="*/ 305 h 340"/>
                <a:gd name="T84" fmla="*/ 236 w 240"/>
                <a:gd name="T85" fmla="*/ 310 h 340"/>
                <a:gd name="T86" fmla="*/ 238 w 240"/>
                <a:gd name="T87" fmla="*/ 314 h 340"/>
                <a:gd name="T88" fmla="*/ 239 w 240"/>
                <a:gd name="T89" fmla="*/ 318 h 340"/>
                <a:gd name="T90" fmla="*/ 239 w 240"/>
                <a:gd name="T91" fmla="*/ 321 h 340"/>
                <a:gd name="T92" fmla="*/ 238 w 240"/>
                <a:gd name="T93" fmla="*/ 325 h 340"/>
                <a:gd name="T94" fmla="*/ 235 w 240"/>
                <a:gd name="T95" fmla="*/ 329 h 340"/>
                <a:gd name="T96" fmla="*/ 231 w 240"/>
                <a:gd name="T97" fmla="*/ 333 h 340"/>
                <a:gd name="T98" fmla="*/ 225 w 240"/>
                <a:gd name="T99" fmla="*/ 339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0" h="340">
                  <a:moveTo>
                    <a:pt x="0" y="7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12" y="1"/>
                  </a:lnTo>
                  <a:lnTo>
                    <a:pt x="19" y="0"/>
                  </a:lnTo>
                  <a:lnTo>
                    <a:pt x="25" y="1"/>
                  </a:lnTo>
                  <a:lnTo>
                    <a:pt x="31" y="2"/>
                  </a:lnTo>
                  <a:lnTo>
                    <a:pt x="35" y="5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3" y="11"/>
                  </a:lnTo>
                  <a:lnTo>
                    <a:pt x="45" y="12"/>
                  </a:lnTo>
                  <a:lnTo>
                    <a:pt x="47" y="13"/>
                  </a:lnTo>
                  <a:lnTo>
                    <a:pt x="48" y="15"/>
                  </a:lnTo>
                  <a:lnTo>
                    <a:pt x="49" y="18"/>
                  </a:lnTo>
                  <a:lnTo>
                    <a:pt x="53" y="24"/>
                  </a:lnTo>
                  <a:lnTo>
                    <a:pt x="60" y="34"/>
                  </a:lnTo>
                  <a:lnTo>
                    <a:pt x="69" y="47"/>
                  </a:lnTo>
                  <a:lnTo>
                    <a:pt x="78" y="62"/>
                  </a:lnTo>
                  <a:lnTo>
                    <a:pt x="90" y="79"/>
                  </a:lnTo>
                  <a:lnTo>
                    <a:pt x="102" y="98"/>
                  </a:lnTo>
                  <a:lnTo>
                    <a:pt x="115" y="117"/>
                  </a:lnTo>
                  <a:lnTo>
                    <a:pt x="128" y="138"/>
                  </a:lnTo>
                  <a:lnTo>
                    <a:pt x="142" y="159"/>
                  </a:lnTo>
                  <a:lnTo>
                    <a:pt x="156" y="179"/>
                  </a:lnTo>
                  <a:lnTo>
                    <a:pt x="169" y="200"/>
                  </a:lnTo>
                  <a:lnTo>
                    <a:pt x="182" y="220"/>
                  </a:lnTo>
                  <a:lnTo>
                    <a:pt x="194" y="237"/>
                  </a:lnTo>
                  <a:lnTo>
                    <a:pt x="204" y="254"/>
                  </a:lnTo>
                  <a:lnTo>
                    <a:pt x="214" y="269"/>
                  </a:lnTo>
                  <a:lnTo>
                    <a:pt x="221" y="281"/>
                  </a:lnTo>
                  <a:lnTo>
                    <a:pt x="224" y="285"/>
                  </a:lnTo>
                  <a:lnTo>
                    <a:pt x="226" y="289"/>
                  </a:lnTo>
                  <a:lnTo>
                    <a:pt x="228" y="293"/>
                  </a:lnTo>
                  <a:lnTo>
                    <a:pt x="231" y="297"/>
                  </a:lnTo>
                  <a:lnTo>
                    <a:pt x="232" y="299"/>
                  </a:lnTo>
                  <a:lnTo>
                    <a:pt x="233" y="302"/>
                  </a:lnTo>
                  <a:lnTo>
                    <a:pt x="234" y="304"/>
                  </a:lnTo>
                  <a:lnTo>
                    <a:pt x="235" y="305"/>
                  </a:lnTo>
                  <a:lnTo>
                    <a:pt x="236" y="310"/>
                  </a:lnTo>
                  <a:lnTo>
                    <a:pt x="238" y="314"/>
                  </a:lnTo>
                  <a:lnTo>
                    <a:pt x="239" y="318"/>
                  </a:lnTo>
                  <a:lnTo>
                    <a:pt x="239" y="321"/>
                  </a:lnTo>
                  <a:lnTo>
                    <a:pt x="238" y="325"/>
                  </a:lnTo>
                  <a:lnTo>
                    <a:pt x="235" y="329"/>
                  </a:lnTo>
                  <a:lnTo>
                    <a:pt x="231" y="333"/>
                  </a:lnTo>
                  <a:lnTo>
                    <a:pt x="225" y="33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9" name="Freeform 17"/>
            <p:cNvSpPr>
              <a:spLocks/>
            </p:cNvSpPr>
            <p:nvPr/>
          </p:nvSpPr>
          <p:spPr bwMode="auto">
            <a:xfrm>
              <a:off x="5353" y="1088"/>
              <a:ext cx="234" cy="336"/>
            </a:xfrm>
            <a:custGeom>
              <a:avLst/>
              <a:gdLst>
                <a:gd name="T0" fmla="*/ 8 w 234"/>
                <a:gd name="T1" fmla="*/ 0 h 336"/>
                <a:gd name="T2" fmla="*/ 4 w 234"/>
                <a:gd name="T3" fmla="*/ 3 h 336"/>
                <a:gd name="T4" fmla="*/ 2 w 234"/>
                <a:gd name="T5" fmla="*/ 5 h 336"/>
                <a:gd name="T6" fmla="*/ 1 w 234"/>
                <a:gd name="T7" fmla="*/ 8 h 336"/>
                <a:gd name="T8" fmla="*/ 0 w 234"/>
                <a:gd name="T9" fmla="*/ 11 h 336"/>
                <a:gd name="T10" fmla="*/ 0 w 234"/>
                <a:gd name="T11" fmla="*/ 14 h 336"/>
                <a:gd name="T12" fmla="*/ 0 w 234"/>
                <a:gd name="T13" fmla="*/ 18 h 336"/>
                <a:gd name="T14" fmla="*/ 0 w 234"/>
                <a:gd name="T15" fmla="*/ 23 h 336"/>
                <a:gd name="T16" fmla="*/ 0 w 234"/>
                <a:gd name="T17" fmla="*/ 28 h 336"/>
                <a:gd name="T18" fmla="*/ 0 w 234"/>
                <a:gd name="T19" fmla="*/ 30 h 336"/>
                <a:gd name="T20" fmla="*/ 1 w 234"/>
                <a:gd name="T21" fmla="*/ 34 h 336"/>
                <a:gd name="T22" fmla="*/ 2 w 234"/>
                <a:gd name="T23" fmla="*/ 38 h 336"/>
                <a:gd name="T24" fmla="*/ 3 w 234"/>
                <a:gd name="T25" fmla="*/ 41 h 336"/>
                <a:gd name="T26" fmla="*/ 173 w 234"/>
                <a:gd name="T27" fmla="*/ 300 h 336"/>
                <a:gd name="T28" fmla="*/ 173 w 234"/>
                <a:gd name="T29" fmla="*/ 301 h 336"/>
                <a:gd name="T30" fmla="*/ 175 w 234"/>
                <a:gd name="T31" fmla="*/ 303 h 336"/>
                <a:gd name="T32" fmla="*/ 177 w 234"/>
                <a:gd name="T33" fmla="*/ 306 h 336"/>
                <a:gd name="T34" fmla="*/ 180 w 234"/>
                <a:gd name="T35" fmla="*/ 310 h 336"/>
                <a:gd name="T36" fmla="*/ 183 w 234"/>
                <a:gd name="T37" fmla="*/ 314 h 336"/>
                <a:gd name="T38" fmla="*/ 185 w 234"/>
                <a:gd name="T39" fmla="*/ 317 h 336"/>
                <a:gd name="T40" fmla="*/ 187 w 234"/>
                <a:gd name="T41" fmla="*/ 320 h 336"/>
                <a:gd name="T42" fmla="*/ 189 w 234"/>
                <a:gd name="T43" fmla="*/ 321 h 336"/>
                <a:gd name="T44" fmla="*/ 191 w 234"/>
                <a:gd name="T45" fmla="*/ 322 h 336"/>
                <a:gd name="T46" fmla="*/ 194 w 234"/>
                <a:gd name="T47" fmla="*/ 325 h 336"/>
                <a:gd name="T48" fmla="*/ 199 w 234"/>
                <a:gd name="T49" fmla="*/ 329 h 336"/>
                <a:gd name="T50" fmla="*/ 205 w 234"/>
                <a:gd name="T51" fmla="*/ 332 h 336"/>
                <a:gd name="T52" fmla="*/ 212 w 234"/>
                <a:gd name="T53" fmla="*/ 334 h 336"/>
                <a:gd name="T54" fmla="*/ 219 w 234"/>
                <a:gd name="T55" fmla="*/ 335 h 336"/>
                <a:gd name="T56" fmla="*/ 226 w 234"/>
                <a:gd name="T57" fmla="*/ 335 h 336"/>
                <a:gd name="T58" fmla="*/ 233 w 234"/>
                <a:gd name="T59" fmla="*/ 331 h 336"/>
                <a:gd name="T60" fmla="*/ 8 w 234"/>
                <a:gd name="T61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4" h="336">
                  <a:moveTo>
                    <a:pt x="8" y="0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2" y="38"/>
                  </a:lnTo>
                  <a:lnTo>
                    <a:pt x="3" y="41"/>
                  </a:lnTo>
                  <a:lnTo>
                    <a:pt x="173" y="300"/>
                  </a:lnTo>
                  <a:lnTo>
                    <a:pt x="173" y="301"/>
                  </a:lnTo>
                  <a:lnTo>
                    <a:pt x="175" y="303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3" y="314"/>
                  </a:lnTo>
                  <a:lnTo>
                    <a:pt x="185" y="317"/>
                  </a:lnTo>
                  <a:lnTo>
                    <a:pt x="187" y="320"/>
                  </a:lnTo>
                  <a:lnTo>
                    <a:pt x="189" y="321"/>
                  </a:lnTo>
                  <a:lnTo>
                    <a:pt x="191" y="322"/>
                  </a:lnTo>
                  <a:lnTo>
                    <a:pt x="194" y="325"/>
                  </a:lnTo>
                  <a:lnTo>
                    <a:pt x="199" y="329"/>
                  </a:lnTo>
                  <a:lnTo>
                    <a:pt x="205" y="332"/>
                  </a:lnTo>
                  <a:lnTo>
                    <a:pt x="212" y="334"/>
                  </a:lnTo>
                  <a:lnTo>
                    <a:pt x="219" y="335"/>
                  </a:lnTo>
                  <a:lnTo>
                    <a:pt x="226" y="335"/>
                  </a:lnTo>
                  <a:lnTo>
                    <a:pt x="233" y="331"/>
                  </a:lnTo>
                  <a:lnTo>
                    <a:pt x="8" y="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0" name="Freeform 18"/>
            <p:cNvSpPr>
              <a:spLocks/>
            </p:cNvSpPr>
            <p:nvPr/>
          </p:nvSpPr>
          <p:spPr bwMode="auto">
            <a:xfrm>
              <a:off x="5353" y="1088"/>
              <a:ext cx="234" cy="336"/>
            </a:xfrm>
            <a:custGeom>
              <a:avLst/>
              <a:gdLst>
                <a:gd name="T0" fmla="*/ 8 w 234"/>
                <a:gd name="T1" fmla="*/ 0 h 336"/>
                <a:gd name="T2" fmla="*/ 8 w 234"/>
                <a:gd name="T3" fmla="*/ 0 h 336"/>
                <a:gd name="T4" fmla="*/ 4 w 234"/>
                <a:gd name="T5" fmla="*/ 3 h 336"/>
                <a:gd name="T6" fmla="*/ 2 w 234"/>
                <a:gd name="T7" fmla="*/ 5 h 336"/>
                <a:gd name="T8" fmla="*/ 1 w 234"/>
                <a:gd name="T9" fmla="*/ 8 h 336"/>
                <a:gd name="T10" fmla="*/ 0 w 234"/>
                <a:gd name="T11" fmla="*/ 11 h 336"/>
                <a:gd name="T12" fmla="*/ 0 w 234"/>
                <a:gd name="T13" fmla="*/ 14 h 336"/>
                <a:gd name="T14" fmla="*/ 0 w 234"/>
                <a:gd name="T15" fmla="*/ 18 h 336"/>
                <a:gd name="T16" fmla="*/ 0 w 234"/>
                <a:gd name="T17" fmla="*/ 23 h 336"/>
                <a:gd name="T18" fmla="*/ 0 w 234"/>
                <a:gd name="T19" fmla="*/ 28 h 336"/>
                <a:gd name="T20" fmla="*/ 0 w 234"/>
                <a:gd name="T21" fmla="*/ 30 h 336"/>
                <a:gd name="T22" fmla="*/ 1 w 234"/>
                <a:gd name="T23" fmla="*/ 34 h 336"/>
                <a:gd name="T24" fmla="*/ 2 w 234"/>
                <a:gd name="T25" fmla="*/ 38 h 336"/>
                <a:gd name="T26" fmla="*/ 3 w 234"/>
                <a:gd name="T27" fmla="*/ 41 h 336"/>
                <a:gd name="T28" fmla="*/ 173 w 234"/>
                <a:gd name="T29" fmla="*/ 300 h 336"/>
                <a:gd name="T30" fmla="*/ 173 w 234"/>
                <a:gd name="T31" fmla="*/ 301 h 336"/>
                <a:gd name="T32" fmla="*/ 175 w 234"/>
                <a:gd name="T33" fmla="*/ 303 h 336"/>
                <a:gd name="T34" fmla="*/ 177 w 234"/>
                <a:gd name="T35" fmla="*/ 306 h 336"/>
                <a:gd name="T36" fmla="*/ 180 w 234"/>
                <a:gd name="T37" fmla="*/ 310 h 336"/>
                <a:gd name="T38" fmla="*/ 183 w 234"/>
                <a:gd name="T39" fmla="*/ 314 h 336"/>
                <a:gd name="T40" fmla="*/ 185 w 234"/>
                <a:gd name="T41" fmla="*/ 317 h 336"/>
                <a:gd name="T42" fmla="*/ 187 w 234"/>
                <a:gd name="T43" fmla="*/ 320 h 336"/>
                <a:gd name="T44" fmla="*/ 189 w 234"/>
                <a:gd name="T45" fmla="*/ 321 h 336"/>
                <a:gd name="T46" fmla="*/ 191 w 234"/>
                <a:gd name="T47" fmla="*/ 322 h 336"/>
                <a:gd name="T48" fmla="*/ 194 w 234"/>
                <a:gd name="T49" fmla="*/ 325 h 336"/>
                <a:gd name="T50" fmla="*/ 199 w 234"/>
                <a:gd name="T51" fmla="*/ 329 h 336"/>
                <a:gd name="T52" fmla="*/ 205 w 234"/>
                <a:gd name="T53" fmla="*/ 332 h 336"/>
                <a:gd name="T54" fmla="*/ 212 w 234"/>
                <a:gd name="T55" fmla="*/ 334 h 336"/>
                <a:gd name="T56" fmla="*/ 219 w 234"/>
                <a:gd name="T57" fmla="*/ 335 h 336"/>
                <a:gd name="T58" fmla="*/ 226 w 234"/>
                <a:gd name="T59" fmla="*/ 335 h 336"/>
                <a:gd name="T60" fmla="*/ 233 w 234"/>
                <a:gd name="T61" fmla="*/ 33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34" h="336">
                  <a:moveTo>
                    <a:pt x="8" y="0"/>
                  </a:moveTo>
                  <a:lnTo>
                    <a:pt x="8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2" y="38"/>
                  </a:lnTo>
                  <a:lnTo>
                    <a:pt x="3" y="41"/>
                  </a:lnTo>
                  <a:lnTo>
                    <a:pt x="173" y="300"/>
                  </a:lnTo>
                  <a:lnTo>
                    <a:pt x="173" y="301"/>
                  </a:lnTo>
                  <a:lnTo>
                    <a:pt x="175" y="303"/>
                  </a:lnTo>
                  <a:lnTo>
                    <a:pt x="177" y="306"/>
                  </a:lnTo>
                  <a:lnTo>
                    <a:pt x="180" y="310"/>
                  </a:lnTo>
                  <a:lnTo>
                    <a:pt x="183" y="314"/>
                  </a:lnTo>
                  <a:lnTo>
                    <a:pt x="185" y="317"/>
                  </a:lnTo>
                  <a:lnTo>
                    <a:pt x="187" y="320"/>
                  </a:lnTo>
                  <a:lnTo>
                    <a:pt x="189" y="321"/>
                  </a:lnTo>
                  <a:lnTo>
                    <a:pt x="191" y="322"/>
                  </a:lnTo>
                  <a:lnTo>
                    <a:pt x="194" y="325"/>
                  </a:lnTo>
                  <a:lnTo>
                    <a:pt x="199" y="329"/>
                  </a:lnTo>
                  <a:lnTo>
                    <a:pt x="205" y="332"/>
                  </a:lnTo>
                  <a:lnTo>
                    <a:pt x="212" y="334"/>
                  </a:lnTo>
                  <a:lnTo>
                    <a:pt x="219" y="335"/>
                  </a:lnTo>
                  <a:lnTo>
                    <a:pt x="226" y="335"/>
                  </a:lnTo>
                  <a:lnTo>
                    <a:pt x="233" y="33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1" name="Freeform 19"/>
            <p:cNvSpPr>
              <a:spLocks/>
            </p:cNvSpPr>
            <p:nvPr/>
          </p:nvSpPr>
          <p:spPr bwMode="auto">
            <a:xfrm>
              <a:off x="5375" y="1099"/>
              <a:ext cx="210" cy="296"/>
            </a:xfrm>
            <a:custGeom>
              <a:avLst/>
              <a:gdLst>
                <a:gd name="T0" fmla="*/ 0 w 210"/>
                <a:gd name="T1" fmla="*/ 7 h 296"/>
                <a:gd name="T2" fmla="*/ 1 w 210"/>
                <a:gd name="T3" fmla="*/ 6 h 296"/>
                <a:gd name="T4" fmla="*/ 2 w 210"/>
                <a:gd name="T5" fmla="*/ 5 h 296"/>
                <a:gd name="T6" fmla="*/ 4 w 210"/>
                <a:gd name="T7" fmla="*/ 4 h 296"/>
                <a:gd name="T8" fmla="*/ 5 w 210"/>
                <a:gd name="T9" fmla="*/ 4 h 296"/>
                <a:gd name="T10" fmla="*/ 11 w 210"/>
                <a:gd name="T11" fmla="*/ 1 h 296"/>
                <a:gd name="T12" fmla="*/ 17 w 210"/>
                <a:gd name="T13" fmla="*/ 0 h 296"/>
                <a:gd name="T14" fmla="*/ 22 w 210"/>
                <a:gd name="T15" fmla="*/ 0 h 296"/>
                <a:gd name="T16" fmla="*/ 27 w 210"/>
                <a:gd name="T17" fmla="*/ 1 h 296"/>
                <a:gd name="T18" fmla="*/ 31 w 210"/>
                <a:gd name="T19" fmla="*/ 3 h 296"/>
                <a:gd name="T20" fmla="*/ 35 w 210"/>
                <a:gd name="T21" fmla="*/ 5 h 296"/>
                <a:gd name="T22" fmla="*/ 37 w 210"/>
                <a:gd name="T23" fmla="*/ 6 h 296"/>
                <a:gd name="T24" fmla="*/ 39 w 210"/>
                <a:gd name="T25" fmla="*/ 7 h 296"/>
                <a:gd name="T26" fmla="*/ 42 w 210"/>
                <a:gd name="T27" fmla="*/ 9 h 296"/>
                <a:gd name="T28" fmla="*/ 45 w 210"/>
                <a:gd name="T29" fmla="*/ 11 h 296"/>
                <a:gd name="T30" fmla="*/ 46 w 210"/>
                <a:gd name="T31" fmla="*/ 13 h 296"/>
                <a:gd name="T32" fmla="*/ 47 w 210"/>
                <a:gd name="T33" fmla="*/ 15 h 296"/>
                <a:gd name="T34" fmla="*/ 50 w 210"/>
                <a:gd name="T35" fmla="*/ 20 h 296"/>
                <a:gd name="T36" fmla="*/ 56 w 210"/>
                <a:gd name="T37" fmla="*/ 28 h 296"/>
                <a:gd name="T38" fmla="*/ 63 w 210"/>
                <a:gd name="T39" fmla="*/ 39 h 296"/>
                <a:gd name="T40" fmla="*/ 72 w 210"/>
                <a:gd name="T41" fmla="*/ 52 h 296"/>
                <a:gd name="T42" fmla="*/ 82 w 210"/>
                <a:gd name="T43" fmla="*/ 67 h 296"/>
                <a:gd name="T44" fmla="*/ 92 w 210"/>
                <a:gd name="T45" fmla="*/ 82 h 296"/>
                <a:gd name="T46" fmla="*/ 104 w 210"/>
                <a:gd name="T47" fmla="*/ 100 h 296"/>
                <a:gd name="T48" fmla="*/ 116 w 210"/>
                <a:gd name="T49" fmla="*/ 118 h 296"/>
                <a:gd name="T50" fmla="*/ 127 w 210"/>
                <a:gd name="T51" fmla="*/ 136 h 296"/>
                <a:gd name="T52" fmla="*/ 140 w 210"/>
                <a:gd name="T53" fmla="*/ 155 h 296"/>
                <a:gd name="T54" fmla="*/ 151 w 210"/>
                <a:gd name="T55" fmla="*/ 173 h 296"/>
                <a:gd name="T56" fmla="*/ 162 w 210"/>
                <a:gd name="T57" fmla="*/ 189 h 296"/>
                <a:gd name="T58" fmla="*/ 172 w 210"/>
                <a:gd name="T59" fmla="*/ 205 h 296"/>
                <a:gd name="T60" fmla="*/ 181 w 210"/>
                <a:gd name="T61" fmla="*/ 219 h 296"/>
                <a:gd name="T62" fmla="*/ 188 w 210"/>
                <a:gd name="T63" fmla="*/ 231 h 296"/>
                <a:gd name="T64" fmla="*/ 194 w 210"/>
                <a:gd name="T65" fmla="*/ 240 h 296"/>
                <a:gd name="T66" fmla="*/ 196 w 210"/>
                <a:gd name="T67" fmla="*/ 244 h 296"/>
                <a:gd name="T68" fmla="*/ 198 w 210"/>
                <a:gd name="T69" fmla="*/ 247 h 296"/>
                <a:gd name="T70" fmla="*/ 200 w 210"/>
                <a:gd name="T71" fmla="*/ 251 h 296"/>
                <a:gd name="T72" fmla="*/ 202 w 210"/>
                <a:gd name="T73" fmla="*/ 254 h 296"/>
                <a:gd name="T74" fmla="*/ 203 w 210"/>
                <a:gd name="T75" fmla="*/ 257 h 296"/>
                <a:gd name="T76" fmla="*/ 205 w 210"/>
                <a:gd name="T77" fmla="*/ 260 h 296"/>
                <a:gd name="T78" fmla="*/ 206 w 210"/>
                <a:gd name="T79" fmla="*/ 262 h 296"/>
                <a:gd name="T80" fmla="*/ 207 w 210"/>
                <a:gd name="T81" fmla="*/ 264 h 296"/>
                <a:gd name="T82" fmla="*/ 208 w 210"/>
                <a:gd name="T83" fmla="*/ 268 h 296"/>
                <a:gd name="T84" fmla="*/ 209 w 210"/>
                <a:gd name="T85" fmla="*/ 272 h 296"/>
                <a:gd name="T86" fmla="*/ 209 w 210"/>
                <a:gd name="T87" fmla="*/ 275 h 296"/>
                <a:gd name="T88" fmla="*/ 209 w 210"/>
                <a:gd name="T89" fmla="*/ 279 h 296"/>
                <a:gd name="T90" fmla="*/ 208 w 210"/>
                <a:gd name="T91" fmla="*/ 282 h 296"/>
                <a:gd name="T92" fmla="*/ 205 w 210"/>
                <a:gd name="T93" fmla="*/ 286 h 296"/>
                <a:gd name="T94" fmla="*/ 201 w 210"/>
                <a:gd name="T95" fmla="*/ 290 h 296"/>
                <a:gd name="T96" fmla="*/ 195 w 210"/>
                <a:gd name="T97" fmla="*/ 295 h 296"/>
                <a:gd name="T98" fmla="*/ 0 w 210"/>
                <a:gd name="T99" fmla="*/ 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96">
                  <a:moveTo>
                    <a:pt x="0" y="7"/>
                  </a:moveTo>
                  <a:lnTo>
                    <a:pt x="1" y="6"/>
                  </a:lnTo>
                  <a:lnTo>
                    <a:pt x="2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2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7" y="15"/>
                  </a:lnTo>
                  <a:lnTo>
                    <a:pt x="50" y="20"/>
                  </a:lnTo>
                  <a:lnTo>
                    <a:pt x="56" y="28"/>
                  </a:lnTo>
                  <a:lnTo>
                    <a:pt x="63" y="39"/>
                  </a:lnTo>
                  <a:lnTo>
                    <a:pt x="72" y="52"/>
                  </a:lnTo>
                  <a:lnTo>
                    <a:pt x="82" y="67"/>
                  </a:lnTo>
                  <a:lnTo>
                    <a:pt x="92" y="82"/>
                  </a:lnTo>
                  <a:lnTo>
                    <a:pt x="104" y="100"/>
                  </a:lnTo>
                  <a:lnTo>
                    <a:pt x="116" y="118"/>
                  </a:lnTo>
                  <a:lnTo>
                    <a:pt x="127" y="136"/>
                  </a:lnTo>
                  <a:lnTo>
                    <a:pt x="140" y="155"/>
                  </a:lnTo>
                  <a:lnTo>
                    <a:pt x="151" y="173"/>
                  </a:lnTo>
                  <a:lnTo>
                    <a:pt x="162" y="189"/>
                  </a:lnTo>
                  <a:lnTo>
                    <a:pt x="172" y="205"/>
                  </a:lnTo>
                  <a:lnTo>
                    <a:pt x="181" y="219"/>
                  </a:lnTo>
                  <a:lnTo>
                    <a:pt x="188" y="231"/>
                  </a:lnTo>
                  <a:lnTo>
                    <a:pt x="194" y="240"/>
                  </a:lnTo>
                  <a:lnTo>
                    <a:pt x="196" y="244"/>
                  </a:lnTo>
                  <a:lnTo>
                    <a:pt x="198" y="247"/>
                  </a:lnTo>
                  <a:lnTo>
                    <a:pt x="200" y="251"/>
                  </a:lnTo>
                  <a:lnTo>
                    <a:pt x="202" y="254"/>
                  </a:lnTo>
                  <a:lnTo>
                    <a:pt x="203" y="257"/>
                  </a:lnTo>
                  <a:lnTo>
                    <a:pt x="205" y="260"/>
                  </a:lnTo>
                  <a:lnTo>
                    <a:pt x="206" y="262"/>
                  </a:lnTo>
                  <a:lnTo>
                    <a:pt x="207" y="264"/>
                  </a:lnTo>
                  <a:lnTo>
                    <a:pt x="208" y="268"/>
                  </a:lnTo>
                  <a:lnTo>
                    <a:pt x="209" y="272"/>
                  </a:lnTo>
                  <a:lnTo>
                    <a:pt x="209" y="275"/>
                  </a:lnTo>
                  <a:lnTo>
                    <a:pt x="209" y="279"/>
                  </a:lnTo>
                  <a:lnTo>
                    <a:pt x="208" y="282"/>
                  </a:lnTo>
                  <a:lnTo>
                    <a:pt x="205" y="286"/>
                  </a:lnTo>
                  <a:lnTo>
                    <a:pt x="201" y="290"/>
                  </a:lnTo>
                  <a:lnTo>
                    <a:pt x="195" y="295"/>
                  </a:lnTo>
                  <a:lnTo>
                    <a:pt x="0" y="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2" name="Freeform 20"/>
            <p:cNvSpPr>
              <a:spLocks/>
            </p:cNvSpPr>
            <p:nvPr/>
          </p:nvSpPr>
          <p:spPr bwMode="auto">
            <a:xfrm>
              <a:off x="5375" y="1099"/>
              <a:ext cx="210" cy="296"/>
            </a:xfrm>
            <a:custGeom>
              <a:avLst/>
              <a:gdLst>
                <a:gd name="T0" fmla="*/ 0 w 210"/>
                <a:gd name="T1" fmla="*/ 7 h 296"/>
                <a:gd name="T2" fmla="*/ 0 w 210"/>
                <a:gd name="T3" fmla="*/ 7 h 296"/>
                <a:gd name="T4" fmla="*/ 1 w 210"/>
                <a:gd name="T5" fmla="*/ 6 h 296"/>
                <a:gd name="T6" fmla="*/ 2 w 210"/>
                <a:gd name="T7" fmla="*/ 5 h 296"/>
                <a:gd name="T8" fmla="*/ 4 w 210"/>
                <a:gd name="T9" fmla="*/ 4 h 296"/>
                <a:gd name="T10" fmla="*/ 5 w 210"/>
                <a:gd name="T11" fmla="*/ 4 h 296"/>
                <a:gd name="T12" fmla="*/ 11 w 210"/>
                <a:gd name="T13" fmla="*/ 1 h 296"/>
                <a:gd name="T14" fmla="*/ 17 w 210"/>
                <a:gd name="T15" fmla="*/ 0 h 296"/>
                <a:gd name="T16" fmla="*/ 22 w 210"/>
                <a:gd name="T17" fmla="*/ 0 h 296"/>
                <a:gd name="T18" fmla="*/ 27 w 210"/>
                <a:gd name="T19" fmla="*/ 1 h 296"/>
                <a:gd name="T20" fmla="*/ 31 w 210"/>
                <a:gd name="T21" fmla="*/ 3 h 296"/>
                <a:gd name="T22" fmla="*/ 35 w 210"/>
                <a:gd name="T23" fmla="*/ 5 h 296"/>
                <a:gd name="T24" fmla="*/ 37 w 210"/>
                <a:gd name="T25" fmla="*/ 6 h 296"/>
                <a:gd name="T26" fmla="*/ 39 w 210"/>
                <a:gd name="T27" fmla="*/ 7 h 296"/>
                <a:gd name="T28" fmla="*/ 42 w 210"/>
                <a:gd name="T29" fmla="*/ 9 h 296"/>
                <a:gd name="T30" fmla="*/ 45 w 210"/>
                <a:gd name="T31" fmla="*/ 11 h 296"/>
                <a:gd name="T32" fmla="*/ 46 w 210"/>
                <a:gd name="T33" fmla="*/ 13 h 296"/>
                <a:gd name="T34" fmla="*/ 47 w 210"/>
                <a:gd name="T35" fmla="*/ 15 h 296"/>
                <a:gd name="T36" fmla="*/ 50 w 210"/>
                <a:gd name="T37" fmla="*/ 20 h 296"/>
                <a:gd name="T38" fmla="*/ 56 w 210"/>
                <a:gd name="T39" fmla="*/ 28 h 296"/>
                <a:gd name="T40" fmla="*/ 63 w 210"/>
                <a:gd name="T41" fmla="*/ 39 h 296"/>
                <a:gd name="T42" fmla="*/ 72 w 210"/>
                <a:gd name="T43" fmla="*/ 52 h 296"/>
                <a:gd name="T44" fmla="*/ 82 w 210"/>
                <a:gd name="T45" fmla="*/ 67 h 296"/>
                <a:gd name="T46" fmla="*/ 92 w 210"/>
                <a:gd name="T47" fmla="*/ 82 h 296"/>
                <a:gd name="T48" fmla="*/ 104 w 210"/>
                <a:gd name="T49" fmla="*/ 100 h 296"/>
                <a:gd name="T50" fmla="*/ 116 w 210"/>
                <a:gd name="T51" fmla="*/ 118 h 296"/>
                <a:gd name="T52" fmla="*/ 127 w 210"/>
                <a:gd name="T53" fmla="*/ 136 h 296"/>
                <a:gd name="T54" fmla="*/ 140 w 210"/>
                <a:gd name="T55" fmla="*/ 155 h 296"/>
                <a:gd name="T56" fmla="*/ 151 w 210"/>
                <a:gd name="T57" fmla="*/ 173 h 296"/>
                <a:gd name="T58" fmla="*/ 162 w 210"/>
                <a:gd name="T59" fmla="*/ 189 h 296"/>
                <a:gd name="T60" fmla="*/ 172 w 210"/>
                <a:gd name="T61" fmla="*/ 205 h 296"/>
                <a:gd name="T62" fmla="*/ 181 w 210"/>
                <a:gd name="T63" fmla="*/ 219 h 296"/>
                <a:gd name="T64" fmla="*/ 188 w 210"/>
                <a:gd name="T65" fmla="*/ 231 h 296"/>
                <a:gd name="T66" fmla="*/ 194 w 210"/>
                <a:gd name="T67" fmla="*/ 240 h 296"/>
                <a:gd name="T68" fmla="*/ 196 w 210"/>
                <a:gd name="T69" fmla="*/ 244 h 296"/>
                <a:gd name="T70" fmla="*/ 198 w 210"/>
                <a:gd name="T71" fmla="*/ 247 h 296"/>
                <a:gd name="T72" fmla="*/ 200 w 210"/>
                <a:gd name="T73" fmla="*/ 251 h 296"/>
                <a:gd name="T74" fmla="*/ 202 w 210"/>
                <a:gd name="T75" fmla="*/ 254 h 296"/>
                <a:gd name="T76" fmla="*/ 203 w 210"/>
                <a:gd name="T77" fmla="*/ 257 h 296"/>
                <a:gd name="T78" fmla="*/ 205 w 210"/>
                <a:gd name="T79" fmla="*/ 260 h 296"/>
                <a:gd name="T80" fmla="*/ 206 w 210"/>
                <a:gd name="T81" fmla="*/ 262 h 296"/>
                <a:gd name="T82" fmla="*/ 207 w 210"/>
                <a:gd name="T83" fmla="*/ 264 h 296"/>
                <a:gd name="T84" fmla="*/ 208 w 210"/>
                <a:gd name="T85" fmla="*/ 268 h 296"/>
                <a:gd name="T86" fmla="*/ 209 w 210"/>
                <a:gd name="T87" fmla="*/ 272 h 296"/>
                <a:gd name="T88" fmla="*/ 209 w 210"/>
                <a:gd name="T89" fmla="*/ 275 h 296"/>
                <a:gd name="T90" fmla="*/ 209 w 210"/>
                <a:gd name="T91" fmla="*/ 279 h 296"/>
                <a:gd name="T92" fmla="*/ 208 w 210"/>
                <a:gd name="T93" fmla="*/ 282 h 296"/>
                <a:gd name="T94" fmla="*/ 205 w 210"/>
                <a:gd name="T95" fmla="*/ 286 h 296"/>
                <a:gd name="T96" fmla="*/ 201 w 210"/>
                <a:gd name="T97" fmla="*/ 290 h 296"/>
                <a:gd name="T98" fmla="*/ 195 w 210"/>
                <a:gd name="T99" fmla="*/ 29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96">
                  <a:moveTo>
                    <a:pt x="0" y="7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11" y="1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3"/>
                  </a:lnTo>
                  <a:lnTo>
                    <a:pt x="35" y="5"/>
                  </a:lnTo>
                  <a:lnTo>
                    <a:pt x="37" y="6"/>
                  </a:lnTo>
                  <a:lnTo>
                    <a:pt x="39" y="7"/>
                  </a:lnTo>
                  <a:lnTo>
                    <a:pt x="42" y="9"/>
                  </a:lnTo>
                  <a:lnTo>
                    <a:pt x="45" y="11"/>
                  </a:lnTo>
                  <a:lnTo>
                    <a:pt x="46" y="13"/>
                  </a:lnTo>
                  <a:lnTo>
                    <a:pt x="47" y="15"/>
                  </a:lnTo>
                  <a:lnTo>
                    <a:pt x="50" y="20"/>
                  </a:lnTo>
                  <a:lnTo>
                    <a:pt x="56" y="28"/>
                  </a:lnTo>
                  <a:lnTo>
                    <a:pt x="63" y="39"/>
                  </a:lnTo>
                  <a:lnTo>
                    <a:pt x="72" y="52"/>
                  </a:lnTo>
                  <a:lnTo>
                    <a:pt x="82" y="67"/>
                  </a:lnTo>
                  <a:lnTo>
                    <a:pt x="92" y="82"/>
                  </a:lnTo>
                  <a:lnTo>
                    <a:pt x="104" y="100"/>
                  </a:lnTo>
                  <a:lnTo>
                    <a:pt x="116" y="118"/>
                  </a:lnTo>
                  <a:lnTo>
                    <a:pt x="127" y="136"/>
                  </a:lnTo>
                  <a:lnTo>
                    <a:pt x="140" y="155"/>
                  </a:lnTo>
                  <a:lnTo>
                    <a:pt x="151" y="173"/>
                  </a:lnTo>
                  <a:lnTo>
                    <a:pt x="162" y="189"/>
                  </a:lnTo>
                  <a:lnTo>
                    <a:pt x="172" y="205"/>
                  </a:lnTo>
                  <a:lnTo>
                    <a:pt x="181" y="219"/>
                  </a:lnTo>
                  <a:lnTo>
                    <a:pt x="188" y="231"/>
                  </a:lnTo>
                  <a:lnTo>
                    <a:pt x="194" y="240"/>
                  </a:lnTo>
                  <a:lnTo>
                    <a:pt x="196" y="244"/>
                  </a:lnTo>
                  <a:lnTo>
                    <a:pt x="198" y="247"/>
                  </a:lnTo>
                  <a:lnTo>
                    <a:pt x="200" y="251"/>
                  </a:lnTo>
                  <a:lnTo>
                    <a:pt x="202" y="254"/>
                  </a:lnTo>
                  <a:lnTo>
                    <a:pt x="203" y="257"/>
                  </a:lnTo>
                  <a:lnTo>
                    <a:pt x="205" y="260"/>
                  </a:lnTo>
                  <a:lnTo>
                    <a:pt x="206" y="262"/>
                  </a:lnTo>
                  <a:lnTo>
                    <a:pt x="207" y="264"/>
                  </a:lnTo>
                  <a:lnTo>
                    <a:pt x="208" y="268"/>
                  </a:lnTo>
                  <a:lnTo>
                    <a:pt x="209" y="272"/>
                  </a:lnTo>
                  <a:lnTo>
                    <a:pt x="209" y="275"/>
                  </a:lnTo>
                  <a:lnTo>
                    <a:pt x="209" y="279"/>
                  </a:lnTo>
                  <a:lnTo>
                    <a:pt x="208" y="282"/>
                  </a:lnTo>
                  <a:lnTo>
                    <a:pt x="205" y="286"/>
                  </a:lnTo>
                  <a:lnTo>
                    <a:pt x="201" y="290"/>
                  </a:lnTo>
                  <a:lnTo>
                    <a:pt x="195" y="29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3" name="Freeform 21"/>
            <p:cNvSpPr>
              <a:spLocks/>
            </p:cNvSpPr>
            <p:nvPr/>
          </p:nvSpPr>
          <p:spPr bwMode="auto">
            <a:xfrm>
              <a:off x="5365" y="1106"/>
              <a:ext cx="206" cy="293"/>
            </a:xfrm>
            <a:custGeom>
              <a:avLst/>
              <a:gdLst>
                <a:gd name="T0" fmla="*/ 10 w 206"/>
                <a:gd name="T1" fmla="*/ 0 h 293"/>
                <a:gd name="T2" fmla="*/ 7 w 206"/>
                <a:gd name="T3" fmla="*/ 2 h 293"/>
                <a:gd name="T4" fmla="*/ 6 w 206"/>
                <a:gd name="T5" fmla="*/ 4 h 293"/>
                <a:gd name="T6" fmla="*/ 4 w 206"/>
                <a:gd name="T7" fmla="*/ 7 h 293"/>
                <a:gd name="T8" fmla="*/ 3 w 206"/>
                <a:gd name="T9" fmla="*/ 9 h 293"/>
                <a:gd name="T10" fmla="*/ 2 w 206"/>
                <a:gd name="T11" fmla="*/ 13 h 293"/>
                <a:gd name="T12" fmla="*/ 1 w 206"/>
                <a:gd name="T13" fmla="*/ 16 h 293"/>
                <a:gd name="T14" fmla="*/ 1 w 206"/>
                <a:gd name="T15" fmla="*/ 19 h 293"/>
                <a:gd name="T16" fmla="*/ 0 w 206"/>
                <a:gd name="T17" fmla="*/ 24 h 293"/>
                <a:gd name="T18" fmla="*/ 0 w 206"/>
                <a:gd name="T19" fmla="*/ 25 h 293"/>
                <a:gd name="T20" fmla="*/ 0 w 206"/>
                <a:gd name="T21" fmla="*/ 27 h 293"/>
                <a:gd name="T22" fmla="*/ 0 w 206"/>
                <a:gd name="T23" fmla="*/ 29 h 293"/>
                <a:gd name="T24" fmla="*/ 0 w 206"/>
                <a:gd name="T25" fmla="*/ 32 h 293"/>
                <a:gd name="T26" fmla="*/ 0 w 206"/>
                <a:gd name="T27" fmla="*/ 34 h 293"/>
                <a:gd name="T28" fmla="*/ 1 w 206"/>
                <a:gd name="T29" fmla="*/ 36 h 293"/>
                <a:gd name="T30" fmla="*/ 1 w 206"/>
                <a:gd name="T31" fmla="*/ 38 h 293"/>
                <a:gd name="T32" fmla="*/ 1 w 206"/>
                <a:gd name="T33" fmla="*/ 41 h 293"/>
                <a:gd name="T34" fmla="*/ 146 w 206"/>
                <a:gd name="T35" fmla="*/ 263 h 293"/>
                <a:gd name="T36" fmla="*/ 147 w 206"/>
                <a:gd name="T37" fmla="*/ 265 h 293"/>
                <a:gd name="T38" fmla="*/ 150 w 206"/>
                <a:gd name="T39" fmla="*/ 268 h 293"/>
                <a:gd name="T40" fmla="*/ 152 w 206"/>
                <a:gd name="T41" fmla="*/ 271 h 293"/>
                <a:gd name="T42" fmla="*/ 155 w 206"/>
                <a:gd name="T43" fmla="*/ 275 h 293"/>
                <a:gd name="T44" fmla="*/ 158 w 206"/>
                <a:gd name="T45" fmla="*/ 278 h 293"/>
                <a:gd name="T46" fmla="*/ 160 w 206"/>
                <a:gd name="T47" fmla="*/ 281 h 293"/>
                <a:gd name="T48" fmla="*/ 162 w 206"/>
                <a:gd name="T49" fmla="*/ 282 h 293"/>
                <a:gd name="T50" fmla="*/ 165 w 206"/>
                <a:gd name="T51" fmla="*/ 284 h 293"/>
                <a:gd name="T52" fmla="*/ 169 w 206"/>
                <a:gd name="T53" fmla="*/ 286 h 293"/>
                <a:gd name="T54" fmla="*/ 174 w 206"/>
                <a:gd name="T55" fmla="*/ 288 h 293"/>
                <a:gd name="T56" fmla="*/ 179 w 206"/>
                <a:gd name="T57" fmla="*/ 290 h 293"/>
                <a:gd name="T58" fmla="*/ 185 w 206"/>
                <a:gd name="T59" fmla="*/ 292 h 293"/>
                <a:gd name="T60" fmla="*/ 192 w 206"/>
                <a:gd name="T61" fmla="*/ 292 h 293"/>
                <a:gd name="T62" fmla="*/ 199 w 206"/>
                <a:gd name="T63" fmla="*/ 291 h 293"/>
                <a:gd name="T64" fmla="*/ 205 w 206"/>
                <a:gd name="T65" fmla="*/ 287 h 293"/>
                <a:gd name="T66" fmla="*/ 10 w 206"/>
                <a:gd name="T67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293">
                  <a:moveTo>
                    <a:pt x="10" y="0"/>
                  </a:moveTo>
                  <a:lnTo>
                    <a:pt x="7" y="2"/>
                  </a:lnTo>
                  <a:lnTo>
                    <a:pt x="6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46" y="263"/>
                  </a:lnTo>
                  <a:lnTo>
                    <a:pt x="147" y="265"/>
                  </a:lnTo>
                  <a:lnTo>
                    <a:pt x="150" y="268"/>
                  </a:lnTo>
                  <a:lnTo>
                    <a:pt x="152" y="271"/>
                  </a:lnTo>
                  <a:lnTo>
                    <a:pt x="155" y="275"/>
                  </a:lnTo>
                  <a:lnTo>
                    <a:pt x="158" y="278"/>
                  </a:lnTo>
                  <a:lnTo>
                    <a:pt x="160" y="281"/>
                  </a:lnTo>
                  <a:lnTo>
                    <a:pt x="162" y="282"/>
                  </a:lnTo>
                  <a:lnTo>
                    <a:pt x="165" y="284"/>
                  </a:lnTo>
                  <a:lnTo>
                    <a:pt x="169" y="286"/>
                  </a:lnTo>
                  <a:lnTo>
                    <a:pt x="174" y="288"/>
                  </a:lnTo>
                  <a:lnTo>
                    <a:pt x="179" y="290"/>
                  </a:lnTo>
                  <a:lnTo>
                    <a:pt x="185" y="292"/>
                  </a:lnTo>
                  <a:lnTo>
                    <a:pt x="192" y="292"/>
                  </a:lnTo>
                  <a:lnTo>
                    <a:pt x="199" y="291"/>
                  </a:lnTo>
                  <a:lnTo>
                    <a:pt x="205" y="287"/>
                  </a:lnTo>
                  <a:lnTo>
                    <a:pt x="10" y="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4" name="Freeform 22"/>
            <p:cNvSpPr>
              <a:spLocks/>
            </p:cNvSpPr>
            <p:nvPr/>
          </p:nvSpPr>
          <p:spPr bwMode="auto">
            <a:xfrm>
              <a:off x="5365" y="1106"/>
              <a:ext cx="206" cy="293"/>
            </a:xfrm>
            <a:custGeom>
              <a:avLst/>
              <a:gdLst>
                <a:gd name="T0" fmla="*/ 10 w 206"/>
                <a:gd name="T1" fmla="*/ 0 h 293"/>
                <a:gd name="T2" fmla="*/ 10 w 206"/>
                <a:gd name="T3" fmla="*/ 0 h 293"/>
                <a:gd name="T4" fmla="*/ 7 w 206"/>
                <a:gd name="T5" fmla="*/ 2 h 293"/>
                <a:gd name="T6" fmla="*/ 6 w 206"/>
                <a:gd name="T7" fmla="*/ 4 h 293"/>
                <a:gd name="T8" fmla="*/ 4 w 206"/>
                <a:gd name="T9" fmla="*/ 7 h 293"/>
                <a:gd name="T10" fmla="*/ 3 w 206"/>
                <a:gd name="T11" fmla="*/ 9 h 293"/>
                <a:gd name="T12" fmla="*/ 2 w 206"/>
                <a:gd name="T13" fmla="*/ 13 h 293"/>
                <a:gd name="T14" fmla="*/ 1 w 206"/>
                <a:gd name="T15" fmla="*/ 16 h 293"/>
                <a:gd name="T16" fmla="*/ 1 w 206"/>
                <a:gd name="T17" fmla="*/ 19 h 293"/>
                <a:gd name="T18" fmla="*/ 0 w 206"/>
                <a:gd name="T19" fmla="*/ 24 h 293"/>
                <a:gd name="T20" fmla="*/ 0 w 206"/>
                <a:gd name="T21" fmla="*/ 25 h 293"/>
                <a:gd name="T22" fmla="*/ 0 w 206"/>
                <a:gd name="T23" fmla="*/ 27 h 293"/>
                <a:gd name="T24" fmla="*/ 0 w 206"/>
                <a:gd name="T25" fmla="*/ 29 h 293"/>
                <a:gd name="T26" fmla="*/ 0 w 206"/>
                <a:gd name="T27" fmla="*/ 32 h 293"/>
                <a:gd name="T28" fmla="*/ 0 w 206"/>
                <a:gd name="T29" fmla="*/ 34 h 293"/>
                <a:gd name="T30" fmla="*/ 1 w 206"/>
                <a:gd name="T31" fmla="*/ 36 h 293"/>
                <a:gd name="T32" fmla="*/ 1 w 206"/>
                <a:gd name="T33" fmla="*/ 38 h 293"/>
                <a:gd name="T34" fmla="*/ 1 w 206"/>
                <a:gd name="T35" fmla="*/ 41 h 293"/>
                <a:gd name="T36" fmla="*/ 146 w 206"/>
                <a:gd name="T37" fmla="*/ 263 h 293"/>
                <a:gd name="T38" fmla="*/ 147 w 206"/>
                <a:gd name="T39" fmla="*/ 265 h 293"/>
                <a:gd name="T40" fmla="*/ 150 w 206"/>
                <a:gd name="T41" fmla="*/ 268 h 293"/>
                <a:gd name="T42" fmla="*/ 152 w 206"/>
                <a:gd name="T43" fmla="*/ 271 h 293"/>
                <a:gd name="T44" fmla="*/ 155 w 206"/>
                <a:gd name="T45" fmla="*/ 275 h 293"/>
                <a:gd name="T46" fmla="*/ 158 w 206"/>
                <a:gd name="T47" fmla="*/ 278 h 293"/>
                <a:gd name="T48" fmla="*/ 160 w 206"/>
                <a:gd name="T49" fmla="*/ 281 h 293"/>
                <a:gd name="T50" fmla="*/ 162 w 206"/>
                <a:gd name="T51" fmla="*/ 282 h 293"/>
                <a:gd name="T52" fmla="*/ 165 w 206"/>
                <a:gd name="T53" fmla="*/ 284 h 293"/>
                <a:gd name="T54" fmla="*/ 169 w 206"/>
                <a:gd name="T55" fmla="*/ 286 h 293"/>
                <a:gd name="T56" fmla="*/ 174 w 206"/>
                <a:gd name="T57" fmla="*/ 288 h 293"/>
                <a:gd name="T58" fmla="*/ 179 w 206"/>
                <a:gd name="T59" fmla="*/ 290 h 293"/>
                <a:gd name="T60" fmla="*/ 185 w 206"/>
                <a:gd name="T61" fmla="*/ 292 h 293"/>
                <a:gd name="T62" fmla="*/ 192 w 206"/>
                <a:gd name="T63" fmla="*/ 292 h 293"/>
                <a:gd name="T64" fmla="*/ 199 w 206"/>
                <a:gd name="T65" fmla="*/ 291 h 293"/>
                <a:gd name="T66" fmla="*/ 205 w 206"/>
                <a:gd name="T67" fmla="*/ 287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6" h="293">
                  <a:moveTo>
                    <a:pt x="10" y="0"/>
                  </a:moveTo>
                  <a:lnTo>
                    <a:pt x="10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46" y="263"/>
                  </a:lnTo>
                  <a:lnTo>
                    <a:pt x="147" y="265"/>
                  </a:lnTo>
                  <a:lnTo>
                    <a:pt x="150" y="268"/>
                  </a:lnTo>
                  <a:lnTo>
                    <a:pt x="152" y="271"/>
                  </a:lnTo>
                  <a:lnTo>
                    <a:pt x="155" y="275"/>
                  </a:lnTo>
                  <a:lnTo>
                    <a:pt x="158" y="278"/>
                  </a:lnTo>
                  <a:lnTo>
                    <a:pt x="160" y="281"/>
                  </a:lnTo>
                  <a:lnTo>
                    <a:pt x="162" y="282"/>
                  </a:lnTo>
                  <a:lnTo>
                    <a:pt x="165" y="284"/>
                  </a:lnTo>
                  <a:lnTo>
                    <a:pt x="169" y="286"/>
                  </a:lnTo>
                  <a:lnTo>
                    <a:pt x="174" y="288"/>
                  </a:lnTo>
                  <a:lnTo>
                    <a:pt x="179" y="290"/>
                  </a:lnTo>
                  <a:lnTo>
                    <a:pt x="185" y="292"/>
                  </a:lnTo>
                  <a:lnTo>
                    <a:pt x="192" y="292"/>
                  </a:lnTo>
                  <a:lnTo>
                    <a:pt x="199" y="291"/>
                  </a:lnTo>
                  <a:lnTo>
                    <a:pt x="205" y="287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5" name="Freeform 23"/>
            <p:cNvSpPr>
              <a:spLocks/>
            </p:cNvSpPr>
            <p:nvPr/>
          </p:nvSpPr>
          <p:spPr bwMode="auto">
            <a:xfrm>
              <a:off x="5376" y="1118"/>
              <a:ext cx="194" cy="257"/>
            </a:xfrm>
            <a:custGeom>
              <a:avLst/>
              <a:gdLst>
                <a:gd name="T0" fmla="*/ 172 w 194"/>
                <a:gd name="T1" fmla="*/ 254 h 257"/>
                <a:gd name="T2" fmla="*/ 160 w 194"/>
                <a:gd name="T3" fmla="*/ 256 h 257"/>
                <a:gd name="T4" fmla="*/ 149 w 194"/>
                <a:gd name="T5" fmla="*/ 254 h 257"/>
                <a:gd name="T6" fmla="*/ 140 w 194"/>
                <a:gd name="T7" fmla="*/ 251 h 257"/>
                <a:gd name="T8" fmla="*/ 134 w 194"/>
                <a:gd name="T9" fmla="*/ 247 h 257"/>
                <a:gd name="T10" fmla="*/ 128 w 194"/>
                <a:gd name="T11" fmla="*/ 242 h 257"/>
                <a:gd name="T12" fmla="*/ 123 w 194"/>
                <a:gd name="T13" fmla="*/ 237 h 257"/>
                <a:gd name="T14" fmla="*/ 121 w 194"/>
                <a:gd name="T15" fmla="*/ 233 h 257"/>
                <a:gd name="T16" fmla="*/ 0 w 194"/>
                <a:gd name="T17" fmla="*/ 46 h 257"/>
                <a:gd name="T18" fmla="*/ 0 w 194"/>
                <a:gd name="T19" fmla="*/ 41 h 257"/>
                <a:gd name="T20" fmla="*/ 0 w 194"/>
                <a:gd name="T21" fmla="*/ 35 h 257"/>
                <a:gd name="T22" fmla="*/ 0 w 194"/>
                <a:gd name="T23" fmla="*/ 30 h 257"/>
                <a:gd name="T24" fmla="*/ 2 w 194"/>
                <a:gd name="T25" fmla="*/ 26 h 257"/>
                <a:gd name="T26" fmla="*/ 4 w 194"/>
                <a:gd name="T27" fmla="*/ 20 h 257"/>
                <a:gd name="T28" fmla="*/ 6 w 194"/>
                <a:gd name="T29" fmla="*/ 14 h 257"/>
                <a:gd name="T30" fmla="*/ 9 w 194"/>
                <a:gd name="T31" fmla="*/ 10 h 257"/>
                <a:gd name="T32" fmla="*/ 14 w 194"/>
                <a:gd name="T33" fmla="*/ 7 h 257"/>
                <a:gd name="T34" fmla="*/ 16 w 194"/>
                <a:gd name="T35" fmla="*/ 5 h 257"/>
                <a:gd name="T36" fmla="*/ 18 w 194"/>
                <a:gd name="T37" fmla="*/ 4 h 257"/>
                <a:gd name="T38" fmla="*/ 28 w 194"/>
                <a:gd name="T39" fmla="*/ 1 h 257"/>
                <a:gd name="T40" fmla="*/ 37 w 194"/>
                <a:gd name="T41" fmla="*/ 0 h 257"/>
                <a:gd name="T42" fmla="*/ 44 w 194"/>
                <a:gd name="T43" fmla="*/ 2 h 257"/>
                <a:gd name="T44" fmla="*/ 48 w 194"/>
                <a:gd name="T45" fmla="*/ 3 h 257"/>
                <a:gd name="T46" fmla="*/ 56 w 194"/>
                <a:gd name="T47" fmla="*/ 8 h 257"/>
                <a:gd name="T48" fmla="*/ 60 w 194"/>
                <a:gd name="T49" fmla="*/ 13 h 257"/>
                <a:gd name="T50" fmla="*/ 66 w 194"/>
                <a:gd name="T51" fmla="*/ 22 h 257"/>
                <a:gd name="T52" fmla="*/ 78 w 194"/>
                <a:gd name="T53" fmla="*/ 41 h 257"/>
                <a:gd name="T54" fmla="*/ 96 w 194"/>
                <a:gd name="T55" fmla="*/ 68 h 257"/>
                <a:gd name="T56" fmla="*/ 116 w 194"/>
                <a:gd name="T57" fmla="*/ 98 h 257"/>
                <a:gd name="T58" fmla="*/ 137 w 194"/>
                <a:gd name="T59" fmla="*/ 129 h 257"/>
                <a:gd name="T60" fmla="*/ 156 w 194"/>
                <a:gd name="T61" fmla="*/ 158 h 257"/>
                <a:gd name="T62" fmla="*/ 171 w 194"/>
                <a:gd name="T63" fmla="*/ 182 h 257"/>
                <a:gd name="T64" fmla="*/ 180 w 194"/>
                <a:gd name="T65" fmla="*/ 198 h 257"/>
                <a:gd name="T66" fmla="*/ 183 w 194"/>
                <a:gd name="T67" fmla="*/ 204 h 257"/>
                <a:gd name="T68" fmla="*/ 187 w 194"/>
                <a:gd name="T69" fmla="*/ 210 h 257"/>
                <a:gd name="T70" fmla="*/ 190 w 194"/>
                <a:gd name="T71" fmla="*/ 216 h 257"/>
                <a:gd name="T72" fmla="*/ 191 w 194"/>
                <a:gd name="T73" fmla="*/ 221 h 257"/>
                <a:gd name="T74" fmla="*/ 193 w 194"/>
                <a:gd name="T75" fmla="*/ 228 h 257"/>
                <a:gd name="T76" fmla="*/ 192 w 194"/>
                <a:gd name="T77" fmla="*/ 235 h 257"/>
                <a:gd name="T78" fmla="*/ 188 w 194"/>
                <a:gd name="T79" fmla="*/ 242 h 257"/>
                <a:gd name="T80" fmla="*/ 178 w 194"/>
                <a:gd name="T81" fmla="*/ 25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4" h="257">
                  <a:moveTo>
                    <a:pt x="178" y="250"/>
                  </a:moveTo>
                  <a:lnTo>
                    <a:pt x="172" y="254"/>
                  </a:lnTo>
                  <a:lnTo>
                    <a:pt x="166" y="255"/>
                  </a:lnTo>
                  <a:lnTo>
                    <a:pt x="160" y="256"/>
                  </a:lnTo>
                  <a:lnTo>
                    <a:pt x="154" y="255"/>
                  </a:lnTo>
                  <a:lnTo>
                    <a:pt x="149" y="254"/>
                  </a:lnTo>
                  <a:lnTo>
                    <a:pt x="144" y="252"/>
                  </a:lnTo>
                  <a:lnTo>
                    <a:pt x="140" y="251"/>
                  </a:lnTo>
                  <a:lnTo>
                    <a:pt x="137" y="249"/>
                  </a:lnTo>
                  <a:lnTo>
                    <a:pt x="134" y="247"/>
                  </a:lnTo>
                  <a:lnTo>
                    <a:pt x="131" y="245"/>
                  </a:lnTo>
                  <a:lnTo>
                    <a:pt x="128" y="242"/>
                  </a:lnTo>
                  <a:lnTo>
                    <a:pt x="125" y="240"/>
                  </a:lnTo>
                  <a:lnTo>
                    <a:pt x="123" y="237"/>
                  </a:lnTo>
                  <a:lnTo>
                    <a:pt x="122" y="235"/>
                  </a:lnTo>
                  <a:lnTo>
                    <a:pt x="121" y="233"/>
                  </a:lnTo>
                  <a:lnTo>
                    <a:pt x="120" y="233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2" y="26"/>
                  </a:lnTo>
                  <a:lnTo>
                    <a:pt x="3" y="23"/>
                  </a:lnTo>
                  <a:lnTo>
                    <a:pt x="4" y="20"/>
                  </a:lnTo>
                  <a:lnTo>
                    <a:pt x="5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23" y="2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53" y="5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6" y="22"/>
                  </a:lnTo>
                  <a:lnTo>
                    <a:pt x="72" y="31"/>
                  </a:lnTo>
                  <a:lnTo>
                    <a:pt x="78" y="41"/>
                  </a:lnTo>
                  <a:lnTo>
                    <a:pt x="87" y="54"/>
                  </a:lnTo>
                  <a:lnTo>
                    <a:pt x="96" y="68"/>
                  </a:lnTo>
                  <a:lnTo>
                    <a:pt x="106" y="82"/>
                  </a:lnTo>
                  <a:lnTo>
                    <a:pt x="116" y="98"/>
                  </a:lnTo>
                  <a:lnTo>
                    <a:pt x="126" y="113"/>
                  </a:lnTo>
                  <a:lnTo>
                    <a:pt x="137" y="129"/>
                  </a:lnTo>
                  <a:lnTo>
                    <a:pt x="147" y="144"/>
                  </a:lnTo>
                  <a:lnTo>
                    <a:pt x="156" y="158"/>
                  </a:lnTo>
                  <a:lnTo>
                    <a:pt x="164" y="171"/>
                  </a:lnTo>
                  <a:lnTo>
                    <a:pt x="171" y="182"/>
                  </a:lnTo>
                  <a:lnTo>
                    <a:pt x="177" y="191"/>
                  </a:lnTo>
                  <a:lnTo>
                    <a:pt x="180" y="198"/>
                  </a:lnTo>
                  <a:lnTo>
                    <a:pt x="182" y="201"/>
                  </a:lnTo>
                  <a:lnTo>
                    <a:pt x="183" y="204"/>
                  </a:lnTo>
                  <a:lnTo>
                    <a:pt x="185" y="207"/>
                  </a:lnTo>
                  <a:lnTo>
                    <a:pt x="187" y="210"/>
                  </a:lnTo>
                  <a:lnTo>
                    <a:pt x="188" y="213"/>
                  </a:lnTo>
                  <a:lnTo>
                    <a:pt x="190" y="216"/>
                  </a:lnTo>
                  <a:lnTo>
                    <a:pt x="191" y="218"/>
                  </a:lnTo>
                  <a:lnTo>
                    <a:pt x="191" y="221"/>
                  </a:lnTo>
                  <a:lnTo>
                    <a:pt x="192" y="224"/>
                  </a:lnTo>
                  <a:lnTo>
                    <a:pt x="193" y="228"/>
                  </a:lnTo>
                  <a:lnTo>
                    <a:pt x="193" y="231"/>
                  </a:lnTo>
                  <a:lnTo>
                    <a:pt x="192" y="235"/>
                  </a:lnTo>
                  <a:lnTo>
                    <a:pt x="190" y="238"/>
                  </a:lnTo>
                  <a:lnTo>
                    <a:pt x="188" y="242"/>
                  </a:lnTo>
                  <a:lnTo>
                    <a:pt x="183" y="246"/>
                  </a:lnTo>
                  <a:lnTo>
                    <a:pt x="178" y="25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" name="Freeform 24"/>
            <p:cNvSpPr>
              <a:spLocks/>
            </p:cNvSpPr>
            <p:nvPr/>
          </p:nvSpPr>
          <p:spPr bwMode="auto">
            <a:xfrm>
              <a:off x="5376" y="1118"/>
              <a:ext cx="194" cy="257"/>
            </a:xfrm>
            <a:custGeom>
              <a:avLst/>
              <a:gdLst>
                <a:gd name="T0" fmla="*/ 178 w 194"/>
                <a:gd name="T1" fmla="*/ 250 h 257"/>
                <a:gd name="T2" fmla="*/ 166 w 194"/>
                <a:gd name="T3" fmla="*/ 255 h 257"/>
                <a:gd name="T4" fmla="*/ 154 w 194"/>
                <a:gd name="T5" fmla="*/ 255 h 257"/>
                <a:gd name="T6" fmla="*/ 144 w 194"/>
                <a:gd name="T7" fmla="*/ 252 h 257"/>
                <a:gd name="T8" fmla="*/ 137 w 194"/>
                <a:gd name="T9" fmla="*/ 249 h 257"/>
                <a:gd name="T10" fmla="*/ 131 w 194"/>
                <a:gd name="T11" fmla="*/ 245 h 257"/>
                <a:gd name="T12" fmla="*/ 125 w 194"/>
                <a:gd name="T13" fmla="*/ 240 h 257"/>
                <a:gd name="T14" fmla="*/ 122 w 194"/>
                <a:gd name="T15" fmla="*/ 235 h 257"/>
                <a:gd name="T16" fmla="*/ 120 w 194"/>
                <a:gd name="T17" fmla="*/ 233 h 257"/>
                <a:gd name="T18" fmla="*/ 0 w 194"/>
                <a:gd name="T19" fmla="*/ 43 h 257"/>
                <a:gd name="T20" fmla="*/ 0 w 194"/>
                <a:gd name="T21" fmla="*/ 38 h 257"/>
                <a:gd name="T22" fmla="*/ 0 w 194"/>
                <a:gd name="T23" fmla="*/ 33 h 257"/>
                <a:gd name="T24" fmla="*/ 1 w 194"/>
                <a:gd name="T25" fmla="*/ 28 h 257"/>
                <a:gd name="T26" fmla="*/ 3 w 194"/>
                <a:gd name="T27" fmla="*/ 23 h 257"/>
                <a:gd name="T28" fmla="*/ 5 w 194"/>
                <a:gd name="T29" fmla="*/ 17 h 257"/>
                <a:gd name="T30" fmla="*/ 8 w 194"/>
                <a:gd name="T31" fmla="*/ 12 h 257"/>
                <a:gd name="T32" fmla="*/ 12 w 194"/>
                <a:gd name="T33" fmla="*/ 9 h 257"/>
                <a:gd name="T34" fmla="*/ 15 w 194"/>
                <a:gd name="T35" fmla="*/ 6 h 257"/>
                <a:gd name="T36" fmla="*/ 17 w 194"/>
                <a:gd name="T37" fmla="*/ 5 h 257"/>
                <a:gd name="T38" fmla="*/ 23 w 194"/>
                <a:gd name="T39" fmla="*/ 2 h 257"/>
                <a:gd name="T40" fmla="*/ 33 w 194"/>
                <a:gd name="T41" fmla="*/ 0 h 257"/>
                <a:gd name="T42" fmla="*/ 41 w 194"/>
                <a:gd name="T43" fmla="*/ 1 h 257"/>
                <a:gd name="T44" fmla="*/ 46 w 194"/>
                <a:gd name="T45" fmla="*/ 3 h 257"/>
                <a:gd name="T46" fmla="*/ 53 w 194"/>
                <a:gd name="T47" fmla="*/ 5 h 257"/>
                <a:gd name="T48" fmla="*/ 58 w 194"/>
                <a:gd name="T49" fmla="*/ 11 h 257"/>
                <a:gd name="T50" fmla="*/ 62 w 194"/>
                <a:gd name="T51" fmla="*/ 16 h 257"/>
                <a:gd name="T52" fmla="*/ 72 w 194"/>
                <a:gd name="T53" fmla="*/ 31 h 257"/>
                <a:gd name="T54" fmla="*/ 87 w 194"/>
                <a:gd name="T55" fmla="*/ 54 h 257"/>
                <a:gd name="T56" fmla="*/ 106 w 194"/>
                <a:gd name="T57" fmla="*/ 82 h 257"/>
                <a:gd name="T58" fmla="*/ 126 w 194"/>
                <a:gd name="T59" fmla="*/ 113 h 257"/>
                <a:gd name="T60" fmla="*/ 147 w 194"/>
                <a:gd name="T61" fmla="*/ 144 h 257"/>
                <a:gd name="T62" fmla="*/ 164 w 194"/>
                <a:gd name="T63" fmla="*/ 171 h 257"/>
                <a:gd name="T64" fmla="*/ 177 w 194"/>
                <a:gd name="T65" fmla="*/ 191 h 257"/>
                <a:gd name="T66" fmla="*/ 182 w 194"/>
                <a:gd name="T67" fmla="*/ 201 h 257"/>
                <a:gd name="T68" fmla="*/ 185 w 194"/>
                <a:gd name="T69" fmla="*/ 207 h 257"/>
                <a:gd name="T70" fmla="*/ 188 w 194"/>
                <a:gd name="T71" fmla="*/ 213 h 257"/>
                <a:gd name="T72" fmla="*/ 191 w 194"/>
                <a:gd name="T73" fmla="*/ 218 h 257"/>
                <a:gd name="T74" fmla="*/ 192 w 194"/>
                <a:gd name="T75" fmla="*/ 224 h 257"/>
                <a:gd name="T76" fmla="*/ 193 w 194"/>
                <a:gd name="T77" fmla="*/ 231 h 257"/>
                <a:gd name="T78" fmla="*/ 190 w 194"/>
                <a:gd name="T79" fmla="*/ 238 h 257"/>
                <a:gd name="T80" fmla="*/ 183 w 194"/>
                <a:gd name="T81" fmla="*/ 246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4" h="257">
                  <a:moveTo>
                    <a:pt x="178" y="250"/>
                  </a:moveTo>
                  <a:lnTo>
                    <a:pt x="178" y="250"/>
                  </a:lnTo>
                  <a:lnTo>
                    <a:pt x="172" y="254"/>
                  </a:lnTo>
                  <a:lnTo>
                    <a:pt x="166" y="255"/>
                  </a:lnTo>
                  <a:lnTo>
                    <a:pt x="160" y="256"/>
                  </a:lnTo>
                  <a:lnTo>
                    <a:pt x="154" y="255"/>
                  </a:lnTo>
                  <a:lnTo>
                    <a:pt x="149" y="254"/>
                  </a:lnTo>
                  <a:lnTo>
                    <a:pt x="144" y="252"/>
                  </a:lnTo>
                  <a:lnTo>
                    <a:pt x="140" y="251"/>
                  </a:lnTo>
                  <a:lnTo>
                    <a:pt x="137" y="249"/>
                  </a:lnTo>
                  <a:lnTo>
                    <a:pt x="134" y="247"/>
                  </a:lnTo>
                  <a:lnTo>
                    <a:pt x="131" y="245"/>
                  </a:lnTo>
                  <a:lnTo>
                    <a:pt x="128" y="242"/>
                  </a:lnTo>
                  <a:lnTo>
                    <a:pt x="125" y="240"/>
                  </a:lnTo>
                  <a:lnTo>
                    <a:pt x="123" y="237"/>
                  </a:lnTo>
                  <a:lnTo>
                    <a:pt x="122" y="235"/>
                  </a:lnTo>
                  <a:lnTo>
                    <a:pt x="121" y="233"/>
                  </a:lnTo>
                  <a:lnTo>
                    <a:pt x="120" y="233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1" y="28"/>
                  </a:lnTo>
                  <a:lnTo>
                    <a:pt x="2" y="26"/>
                  </a:lnTo>
                  <a:lnTo>
                    <a:pt x="3" y="23"/>
                  </a:lnTo>
                  <a:lnTo>
                    <a:pt x="4" y="20"/>
                  </a:lnTo>
                  <a:lnTo>
                    <a:pt x="5" y="17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2" y="9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8" y="4"/>
                  </a:lnTo>
                  <a:lnTo>
                    <a:pt x="23" y="2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37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6" y="3"/>
                  </a:lnTo>
                  <a:lnTo>
                    <a:pt x="48" y="3"/>
                  </a:lnTo>
                  <a:lnTo>
                    <a:pt x="53" y="5"/>
                  </a:lnTo>
                  <a:lnTo>
                    <a:pt x="56" y="8"/>
                  </a:lnTo>
                  <a:lnTo>
                    <a:pt x="58" y="11"/>
                  </a:lnTo>
                  <a:lnTo>
                    <a:pt x="60" y="13"/>
                  </a:lnTo>
                  <a:lnTo>
                    <a:pt x="62" y="16"/>
                  </a:lnTo>
                  <a:lnTo>
                    <a:pt x="66" y="22"/>
                  </a:lnTo>
                  <a:lnTo>
                    <a:pt x="72" y="31"/>
                  </a:lnTo>
                  <a:lnTo>
                    <a:pt x="78" y="41"/>
                  </a:lnTo>
                  <a:lnTo>
                    <a:pt x="87" y="54"/>
                  </a:lnTo>
                  <a:lnTo>
                    <a:pt x="96" y="68"/>
                  </a:lnTo>
                  <a:lnTo>
                    <a:pt x="106" y="82"/>
                  </a:lnTo>
                  <a:lnTo>
                    <a:pt x="116" y="98"/>
                  </a:lnTo>
                  <a:lnTo>
                    <a:pt x="126" y="113"/>
                  </a:lnTo>
                  <a:lnTo>
                    <a:pt x="137" y="129"/>
                  </a:lnTo>
                  <a:lnTo>
                    <a:pt x="147" y="144"/>
                  </a:lnTo>
                  <a:lnTo>
                    <a:pt x="156" y="158"/>
                  </a:lnTo>
                  <a:lnTo>
                    <a:pt x="164" y="171"/>
                  </a:lnTo>
                  <a:lnTo>
                    <a:pt x="171" y="182"/>
                  </a:lnTo>
                  <a:lnTo>
                    <a:pt x="177" y="191"/>
                  </a:lnTo>
                  <a:lnTo>
                    <a:pt x="180" y="198"/>
                  </a:lnTo>
                  <a:lnTo>
                    <a:pt x="182" y="201"/>
                  </a:lnTo>
                  <a:lnTo>
                    <a:pt x="183" y="204"/>
                  </a:lnTo>
                  <a:lnTo>
                    <a:pt x="185" y="207"/>
                  </a:lnTo>
                  <a:lnTo>
                    <a:pt x="187" y="210"/>
                  </a:lnTo>
                  <a:lnTo>
                    <a:pt x="188" y="213"/>
                  </a:lnTo>
                  <a:lnTo>
                    <a:pt x="190" y="216"/>
                  </a:lnTo>
                  <a:lnTo>
                    <a:pt x="191" y="218"/>
                  </a:lnTo>
                  <a:lnTo>
                    <a:pt x="191" y="221"/>
                  </a:lnTo>
                  <a:lnTo>
                    <a:pt x="192" y="224"/>
                  </a:lnTo>
                  <a:lnTo>
                    <a:pt x="193" y="228"/>
                  </a:lnTo>
                  <a:lnTo>
                    <a:pt x="193" y="231"/>
                  </a:lnTo>
                  <a:lnTo>
                    <a:pt x="192" y="235"/>
                  </a:lnTo>
                  <a:lnTo>
                    <a:pt x="190" y="238"/>
                  </a:lnTo>
                  <a:lnTo>
                    <a:pt x="188" y="242"/>
                  </a:lnTo>
                  <a:lnTo>
                    <a:pt x="183" y="246"/>
                  </a:lnTo>
                  <a:lnTo>
                    <a:pt x="178" y="25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" name="Freeform 25"/>
            <p:cNvSpPr>
              <a:spLocks/>
            </p:cNvSpPr>
            <p:nvPr/>
          </p:nvSpPr>
          <p:spPr bwMode="auto">
            <a:xfrm>
              <a:off x="4620" y="1976"/>
              <a:ext cx="47" cy="35"/>
            </a:xfrm>
            <a:custGeom>
              <a:avLst/>
              <a:gdLst>
                <a:gd name="T0" fmla="*/ 23 w 47"/>
                <a:gd name="T1" fmla="*/ 34 h 35"/>
                <a:gd name="T2" fmla="*/ 27 w 47"/>
                <a:gd name="T3" fmla="*/ 33 h 35"/>
                <a:gd name="T4" fmla="*/ 32 w 47"/>
                <a:gd name="T5" fmla="*/ 33 h 35"/>
                <a:gd name="T6" fmla="*/ 36 w 47"/>
                <a:gd name="T7" fmla="*/ 31 h 35"/>
                <a:gd name="T8" fmla="*/ 39 w 47"/>
                <a:gd name="T9" fmla="*/ 29 h 35"/>
                <a:gd name="T10" fmla="*/ 42 w 47"/>
                <a:gd name="T11" fmla="*/ 27 h 35"/>
                <a:gd name="T12" fmla="*/ 44 w 47"/>
                <a:gd name="T13" fmla="*/ 24 h 35"/>
                <a:gd name="T14" fmla="*/ 46 w 47"/>
                <a:gd name="T15" fmla="*/ 21 h 35"/>
                <a:gd name="T16" fmla="*/ 46 w 47"/>
                <a:gd name="T17" fmla="*/ 17 h 35"/>
                <a:gd name="T18" fmla="*/ 46 w 47"/>
                <a:gd name="T19" fmla="*/ 14 h 35"/>
                <a:gd name="T20" fmla="*/ 44 w 47"/>
                <a:gd name="T21" fmla="*/ 11 h 35"/>
                <a:gd name="T22" fmla="*/ 42 w 47"/>
                <a:gd name="T23" fmla="*/ 8 h 35"/>
                <a:gd name="T24" fmla="*/ 39 w 47"/>
                <a:gd name="T25" fmla="*/ 5 h 35"/>
                <a:gd name="T26" fmla="*/ 36 w 47"/>
                <a:gd name="T27" fmla="*/ 3 h 35"/>
                <a:gd name="T28" fmla="*/ 32 w 47"/>
                <a:gd name="T29" fmla="*/ 2 h 35"/>
                <a:gd name="T30" fmla="*/ 27 w 47"/>
                <a:gd name="T31" fmla="*/ 1 h 35"/>
                <a:gd name="T32" fmla="*/ 23 w 47"/>
                <a:gd name="T33" fmla="*/ 0 h 35"/>
                <a:gd name="T34" fmla="*/ 18 w 47"/>
                <a:gd name="T35" fmla="*/ 1 h 35"/>
                <a:gd name="T36" fmla="*/ 14 w 47"/>
                <a:gd name="T37" fmla="*/ 2 h 35"/>
                <a:gd name="T38" fmla="*/ 10 w 47"/>
                <a:gd name="T39" fmla="*/ 3 h 35"/>
                <a:gd name="T40" fmla="*/ 7 w 47"/>
                <a:gd name="T41" fmla="*/ 5 h 35"/>
                <a:gd name="T42" fmla="*/ 4 w 47"/>
                <a:gd name="T43" fmla="*/ 8 h 35"/>
                <a:gd name="T44" fmla="*/ 2 w 47"/>
                <a:gd name="T45" fmla="*/ 11 h 35"/>
                <a:gd name="T46" fmla="*/ 0 w 47"/>
                <a:gd name="T47" fmla="*/ 14 h 35"/>
                <a:gd name="T48" fmla="*/ 0 w 47"/>
                <a:gd name="T49" fmla="*/ 17 h 35"/>
                <a:gd name="T50" fmla="*/ 0 w 47"/>
                <a:gd name="T51" fmla="*/ 21 h 35"/>
                <a:gd name="T52" fmla="*/ 2 w 47"/>
                <a:gd name="T53" fmla="*/ 24 h 35"/>
                <a:gd name="T54" fmla="*/ 4 w 47"/>
                <a:gd name="T55" fmla="*/ 27 h 35"/>
                <a:gd name="T56" fmla="*/ 7 w 47"/>
                <a:gd name="T57" fmla="*/ 29 h 35"/>
                <a:gd name="T58" fmla="*/ 10 w 47"/>
                <a:gd name="T59" fmla="*/ 31 h 35"/>
                <a:gd name="T60" fmla="*/ 14 w 47"/>
                <a:gd name="T61" fmla="*/ 33 h 35"/>
                <a:gd name="T62" fmla="*/ 18 w 47"/>
                <a:gd name="T63" fmla="*/ 33 h 35"/>
                <a:gd name="T64" fmla="*/ 23 w 47"/>
                <a:gd name="T6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35">
                  <a:moveTo>
                    <a:pt x="23" y="34"/>
                  </a:moveTo>
                  <a:lnTo>
                    <a:pt x="27" y="33"/>
                  </a:lnTo>
                  <a:lnTo>
                    <a:pt x="32" y="33"/>
                  </a:lnTo>
                  <a:lnTo>
                    <a:pt x="36" y="31"/>
                  </a:lnTo>
                  <a:lnTo>
                    <a:pt x="39" y="29"/>
                  </a:lnTo>
                  <a:lnTo>
                    <a:pt x="42" y="27"/>
                  </a:lnTo>
                  <a:lnTo>
                    <a:pt x="44" y="24"/>
                  </a:lnTo>
                  <a:lnTo>
                    <a:pt x="46" y="21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4" y="11"/>
                  </a:lnTo>
                  <a:lnTo>
                    <a:pt x="42" y="8"/>
                  </a:lnTo>
                  <a:lnTo>
                    <a:pt x="39" y="5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7" y="29"/>
                  </a:lnTo>
                  <a:lnTo>
                    <a:pt x="10" y="31"/>
                  </a:lnTo>
                  <a:lnTo>
                    <a:pt x="14" y="33"/>
                  </a:lnTo>
                  <a:lnTo>
                    <a:pt x="18" y="33"/>
                  </a:lnTo>
                  <a:lnTo>
                    <a:pt x="23" y="3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" name="Freeform 26"/>
            <p:cNvSpPr>
              <a:spLocks/>
            </p:cNvSpPr>
            <p:nvPr/>
          </p:nvSpPr>
          <p:spPr bwMode="auto">
            <a:xfrm>
              <a:off x="4643" y="1993"/>
              <a:ext cx="28" cy="21"/>
            </a:xfrm>
            <a:custGeom>
              <a:avLst/>
              <a:gdLst>
                <a:gd name="T0" fmla="*/ 21 w 28"/>
                <a:gd name="T1" fmla="*/ 0 h 21"/>
                <a:gd name="T2" fmla="*/ 21 w 28"/>
                <a:gd name="T3" fmla="*/ 0 h 21"/>
                <a:gd name="T4" fmla="*/ 21 w 28"/>
                <a:gd name="T5" fmla="*/ 2 h 21"/>
                <a:gd name="T6" fmla="*/ 19 w 28"/>
                <a:gd name="T7" fmla="*/ 5 h 21"/>
                <a:gd name="T8" fmla="*/ 17 w 28"/>
                <a:gd name="T9" fmla="*/ 7 h 21"/>
                <a:gd name="T10" fmla="*/ 15 w 28"/>
                <a:gd name="T11" fmla="*/ 10 h 21"/>
                <a:gd name="T12" fmla="*/ 12 w 28"/>
                <a:gd name="T13" fmla="*/ 11 h 21"/>
                <a:gd name="T14" fmla="*/ 9 w 28"/>
                <a:gd name="T15" fmla="*/ 13 h 21"/>
                <a:gd name="T16" fmla="*/ 4 w 28"/>
                <a:gd name="T17" fmla="*/ 13 h 21"/>
                <a:gd name="T18" fmla="*/ 0 w 28"/>
                <a:gd name="T19" fmla="*/ 13 h 21"/>
                <a:gd name="T20" fmla="*/ 0 w 28"/>
                <a:gd name="T21" fmla="*/ 20 h 21"/>
                <a:gd name="T22" fmla="*/ 5 w 28"/>
                <a:gd name="T23" fmla="*/ 19 h 21"/>
                <a:gd name="T24" fmla="*/ 10 w 28"/>
                <a:gd name="T25" fmla="*/ 18 h 21"/>
                <a:gd name="T26" fmla="*/ 14 w 28"/>
                <a:gd name="T27" fmla="*/ 16 h 21"/>
                <a:gd name="T28" fmla="*/ 18 w 28"/>
                <a:gd name="T29" fmla="*/ 14 h 21"/>
                <a:gd name="T30" fmla="*/ 22 w 28"/>
                <a:gd name="T31" fmla="*/ 11 h 21"/>
                <a:gd name="T32" fmla="*/ 24 w 28"/>
                <a:gd name="T33" fmla="*/ 8 h 21"/>
                <a:gd name="T34" fmla="*/ 26 w 28"/>
                <a:gd name="T35" fmla="*/ 4 h 21"/>
                <a:gd name="T36" fmla="*/ 27 w 28"/>
                <a:gd name="T37" fmla="*/ 0 h 21"/>
                <a:gd name="T38" fmla="*/ 21 w 28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lnTo>
                    <a:pt x="21" y="0"/>
                  </a:lnTo>
                  <a:lnTo>
                    <a:pt x="21" y="2"/>
                  </a:lnTo>
                  <a:lnTo>
                    <a:pt x="19" y="5"/>
                  </a:lnTo>
                  <a:lnTo>
                    <a:pt x="17" y="7"/>
                  </a:lnTo>
                  <a:lnTo>
                    <a:pt x="15" y="10"/>
                  </a:lnTo>
                  <a:lnTo>
                    <a:pt x="12" y="11"/>
                  </a:lnTo>
                  <a:lnTo>
                    <a:pt x="9" y="13"/>
                  </a:lnTo>
                  <a:lnTo>
                    <a:pt x="4" y="13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5" y="19"/>
                  </a:lnTo>
                  <a:lnTo>
                    <a:pt x="10" y="18"/>
                  </a:lnTo>
                  <a:lnTo>
                    <a:pt x="14" y="16"/>
                  </a:lnTo>
                  <a:lnTo>
                    <a:pt x="18" y="14"/>
                  </a:lnTo>
                  <a:lnTo>
                    <a:pt x="22" y="11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7" y="0"/>
                  </a:lnTo>
                  <a:lnTo>
                    <a:pt x="2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" name="Freeform 27"/>
            <p:cNvSpPr>
              <a:spLocks/>
            </p:cNvSpPr>
            <p:nvPr/>
          </p:nvSpPr>
          <p:spPr bwMode="auto">
            <a:xfrm>
              <a:off x="4643" y="1973"/>
              <a:ext cx="28" cy="21"/>
            </a:xfrm>
            <a:custGeom>
              <a:avLst/>
              <a:gdLst>
                <a:gd name="T0" fmla="*/ 0 w 28"/>
                <a:gd name="T1" fmla="*/ 6 h 21"/>
                <a:gd name="T2" fmla="*/ 0 w 28"/>
                <a:gd name="T3" fmla="*/ 6 h 21"/>
                <a:gd name="T4" fmla="*/ 4 w 28"/>
                <a:gd name="T5" fmla="*/ 6 h 21"/>
                <a:gd name="T6" fmla="*/ 8 w 28"/>
                <a:gd name="T7" fmla="*/ 7 h 21"/>
                <a:gd name="T8" fmla="*/ 12 w 28"/>
                <a:gd name="T9" fmla="*/ 8 h 21"/>
                <a:gd name="T10" fmla="*/ 15 w 28"/>
                <a:gd name="T11" fmla="*/ 11 h 21"/>
                <a:gd name="T12" fmla="*/ 17 w 28"/>
                <a:gd name="T13" fmla="*/ 12 h 21"/>
                <a:gd name="T14" fmla="*/ 19 w 28"/>
                <a:gd name="T15" fmla="*/ 15 h 21"/>
                <a:gd name="T16" fmla="*/ 21 w 28"/>
                <a:gd name="T17" fmla="*/ 17 h 21"/>
                <a:gd name="T18" fmla="*/ 21 w 28"/>
                <a:gd name="T19" fmla="*/ 20 h 21"/>
                <a:gd name="T20" fmla="*/ 27 w 28"/>
                <a:gd name="T21" fmla="*/ 20 h 21"/>
                <a:gd name="T22" fmla="*/ 26 w 28"/>
                <a:gd name="T23" fmla="*/ 15 h 21"/>
                <a:gd name="T24" fmla="*/ 24 w 28"/>
                <a:gd name="T25" fmla="*/ 12 h 21"/>
                <a:gd name="T26" fmla="*/ 22 w 28"/>
                <a:gd name="T27" fmla="*/ 8 h 21"/>
                <a:gd name="T28" fmla="*/ 18 w 28"/>
                <a:gd name="T29" fmla="*/ 5 h 21"/>
                <a:gd name="T30" fmla="*/ 14 w 28"/>
                <a:gd name="T31" fmla="*/ 3 h 21"/>
                <a:gd name="T32" fmla="*/ 11 w 28"/>
                <a:gd name="T33" fmla="*/ 2 h 21"/>
                <a:gd name="T34" fmla="*/ 5 w 28"/>
                <a:gd name="T35" fmla="*/ 1 h 21"/>
                <a:gd name="T36" fmla="*/ 0 w 28"/>
                <a:gd name="T37" fmla="*/ 0 h 21"/>
                <a:gd name="T38" fmla="*/ 0 w 28"/>
                <a:gd name="T3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1">
                  <a:moveTo>
                    <a:pt x="0" y="6"/>
                  </a:moveTo>
                  <a:lnTo>
                    <a:pt x="0" y="6"/>
                  </a:lnTo>
                  <a:lnTo>
                    <a:pt x="4" y="6"/>
                  </a:lnTo>
                  <a:lnTo>
                    <a:pt x="8" y="7"/>
                  </a:lnTo>
                  <a:lnTo>
                    <a:pt x="12" y="8"/>
                  </a:lnTo>
                  <a:lnTo>
                    <a:pt x="15" y="11"/>
                  </a:lnTo>
                  <a:lnTo>
                    <a:pt x="17" y="12"/>
                  </a:lnTo>
                  <a:lnTo>
                    <a:pt x="19" y="15"/>
                  </a:lnTo>
                  <a:lnTo>
                    <a:pt x="21" y="17"/>
                  </a:lnTo>
                  <a:lnTo>
                    <a:pt x="21" y="20"/>
                  </a:lnTo>
                  <a:lnTo>
                    <a:pt x="27" y="20"/>
                  </a:lnTo>
                  <a:lnTo>
                    <a:pt x="26" y="15"/>
                  </a:lnTo>
                  <a:lnTo>
                    <a:pt x="24" y="12"/>
                  </a:lnTo>
                  <a:lnTo>
                    <a:pt x="22" y="8"/>
                  </a:lnTo>
                  <a:lnTo>
                    <a:pt x="18" y="5"/>
                  </a:lnTo>
                  <a:lnTo>
                    <a:pt x="14" y="3"/>
                  </a:lnTo>
                  <a:lnTo>
                    <a:pt x="11" y="2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" name="Freeform 28"/>
            <p:cNvSpPr>
              <a:spLocks/>
            </p:cNvSpPr>
            <p:nvPr/>
          </p:nvSpPr>
          <p:spPr bwMode="auto">
            <a:xfrm>
              <a:off x="4616" y="1973"/>
              <a:ext cx="28" cy="21"/>
            </a:xfrm>
            <a:custGeom>
              <a:avLst/>
              <a:gdLst>
                <a:gd name="T0" fmla="*/ 6 w 28"/>
                <a:gd name="T1" fmla="*/ 20 h 21"/>
                <a:gd name="T2" fmla="*/ 6 w 28"/>
                <a:gd name="T3" fmla="*/ 20 h 21"/>
                <a:gd name="T4" fmla="*/ 6 w 28"/>
                <a:gd name="T5" fmla="*/ 17 h 21"/>
                <a:gd name="T6" fmla="*/ 8 w 28"/>
                <a:gd name="T7" fmla="*/ 15 h 21"/>
                <a:gd name="T8" fmla="*/ 10 w 28"/>
                <a:gd name="T9" fmla="*/ 12 h 21"/>
                <a:gd name="T10" fmla="*/ 12 w 28"/>
                <a:gd name="T11" fmla="*/ 11 h 21"/>
                <a:gd name="T12" fmla="*/ 15 w 28"/>
                <a:gd name="T13" fmla="*/ 8 h 21"/>
                <a:gd name="T14" fmla="*/ 19 w 28"/>
                <a:gd name="T15" fmla="*/ 7 h 21"/>
                <a:gd name="T16" fmla="*/ 23 w 28"/>
                <a:gd name="T17" fmla="*/ 6 h 21"/>
                <a:gd name="T18" fmla="*/ 27 w 28"/>
                <a:gd name="T19" fmla="*/ 6 h 21"/>
                <a:gd name="T20" fmla="*/ 27 w 28"/>
                <a:gd name="T21" fmla="*/ 0 h 21"/>
                <a:gd name="T22" fmla="*/ 22 w 28"/>
                <a:gd name="T23" fmla="*/ 1 h 21"/>
                <a:gd name="T24" fmla="*/ 17 w 28"/>
                <a:gd name="T25" fmla="*/ 2 h 21"/>
                <a:gd name="T26" fmla="*/ 13 w 28"/>
                <a:gd name="T27" fmla="*/ 3 h 21"/>
                <a:gd name="T28" fmla="*/ 9 w 28"/>
                <a:gd name="T29" fmla="*/ 5 h 21"/>
                <a:gd name="T30" fmla="*/ 5 w 28"/>
                <a:gd name="T31" fmla="*/ 8 h 21"/>
                <a:gd name="T32" fmla="*/ 3 w 28"/>
                <a:gd name="T33" fmla="*/ 12 h 21"/>
                <a:gd name="T34" fmla="*/ 1 w 28"/>
                <a:gd name="T35" fmla="*/ 15 h 21"/>
                <a:gd name="T36" fmla="*/ 0 w 28"/>
                <a:gd name="T37" fmla="*/ 20 h 21"/>
                <a:gd name="T38" fmla="*/ 6 w 28"/>
                <a:gd name="T3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1">
                  <a:moveTo>
                    <a:pt x="6" y="20"/>
                  </a:moveTo>
                  <a:lnTo>
                    <a:pt x="6" y="20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3" y="6"/>
                  </a:lnTo>
                  <a:lnTo>
                    <a:pt x="27" y="6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7" y="2"/>
                  </a:lnTo>
                  <a:lnTo>
                    <a:pt x="13" y="3"/>
                  </a:lnTo>
                  <a:lnTo>
                    <a:pt x="9" y="5"/>
                  </a:lnTo>
                  <a:lnTo>
                    <a:pt x="5" y="8"/>
                  </a:lnTo>
                  <a:lnTo>
                    <a:pt x="3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6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" name="Freeform 29"/>
            <p:cNvSpPr>
              <a:spLocks/>
            </p:cNvSpPr>
            <p:nvPr/>
          </p:nvSpPr>
          <p:spPr bwMode="auto">
            <a:xfrm>
              <a:off x="4616" y="1993"/>
              <a:ext cx="28" cy="21"/>
            </a:xfrm>
            <a:custGeom>
              <a:avLst/>
              <a:gdLst>
                <a:gd name="T0" fmla="*/ 27 w 28"/>
                <a:gd name="T1" fmla="*/ 13 h 21"/>
                <a:gd name="T2" fmla="*/ 27 w 28"/>
                <a:gd name="T3" fmla="*/ 13 h 21"/>
                <a:gd name="T4" fmla="*/ 23 w 28"/>
                <a:gd name="T5" fmla="*/ 13 h 21"/>
                <a:gd name="T6" fmla="*/ 19 w 28"/>
                <a:gd name="T7" fmla="*/ 13 h 21"/>
                <a:gd name="T8" fmla="*/ 15 w 28"/>
                <a:gd name="T9" fmla="*/ 11 h 21"/>
                <a:gd name="T10" fmla="*/ 12 w 28"/>
                <a:gd name="T11" fmla="*/ 10 h 21"/>
                <a:gd name="T12" fmla="*/ 10 w 28"/>
                <a:gd name="T13" fmla="*/ 7 h 21"/>
                <a:gd name="T14" fmla="*/ 8 w 28"/>
                <a:gd name="T15" fmla="*/ 5 h 21"/>
                <a:gd name="T16" fmla="*/ 6 w 28"/>
                <a:gd name="T17" fmla="*/ 2 h 21"/>
                <a:gd name="T18" fmla="*/ 6 w 28"/>
                <a:gd name="T19" fmla="*/ 0 h 21"/>
                <a:gd name="T20" fmla="*/ 0 w 28"/>
                <a:gd name="T21" fmla="*/ 0 h 21"/>
                <a:gd name="T22" fmla="*/ 1 w 28"/>
                <a:gd name="T23" fmla="*/ 4 h 21"/>
                <a:gd name="T24" fmla="*/ 3 w 28"/>
                <a:gd name="T25" fmla="*/ 8 h 21"/>
                <a:gd name="T26" fmla="*/ 5 w 28"/>
                <a:gd name="T27" fmla="*/ 11 h 21"/>
                <a:gd name="T28" fmla="*/ 9 w 28"/>
                <a:gd name="T29" fmla="*/ 14 h 21"/>
                <a:gd name="T30" fmla="*/ 13 w 28"/>
                <a:gd name="T31" fmla="*/ 16 h 21"/>
                <a:gd name="T32" fmla="*/ 17 w 28"/>
                <a:gd name="T33" fmla="*/ 18 h 21"/>
                <a:gd name="T34" fmla="*/ 22 w 28"/>
                <a:gd name="T35" fmla="*/ 19 h 21"/>
                <a:gd name="T36" fmla="*/ 27 w 28"/>
                <a:gd name="T37" fmla="*/ 20 h 21"/>
                <a:gd name="T38" fmla="*/ 27 w 28"/>
                <a:gd name="T3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1">
                  <a:moveTo>
                    <a:pt x="27" y="13"/>
                  </a:moveTo>
                  <a:lnTo>
                    <a:pt x="27" y="13"/>
                  </a:lnTo>
                  <a:lnTo>
                    <a:pt x="23" y="13"/>
                  </a:lnTo>
                  <a:lnTo>
                    <a:pt x="19" y="13"/>
                  </a:lnTo>
                  <a:lnTo>
                    <a:pt x="15" y="11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2"/>
                  </a:lnTo>
                  <a:lnTo>
                    <a:pt x="6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3" y="8"/>
                  </a:lnTo>
                  <a:lnTo>
                    <a:pt x="5" y="11"/>
                  </a:lnTo>
                  <a:lnTo>
                    <a:pt x="9" y="14"/>
                  </a:lnTo>
                  <a:lnTo>
                    <a:pt x="13" y="16"/>
                  </a:lnTo>
                  <a:lnTo>
                    <a:pt x="17" y="18"/>
                  </a:lnTo>
                  <a:lnTo>
                    <a:pt x="22" y="19"/>
                  </a:lnTo>
                  <a:lnTo>
                    <a:pt x="27" y="20"/>
                  </a:lnTo>
                  <a:lnTo>
                    <a:pt x="27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2" name="Freeform 30"/>
            <p:cNvSpPr>
              <a:spLocks/>
            </p:cNvSpPr>
            <p:nvPr/>
          </p:nvSpPr>
          <p:spPr bwMode="auto">
            <a:xfrm>
              <a:off x="4591" y="1993"/>
              <a:ext cx="47" cy="35"/>
            </a:xfrm>
            <a:custGeom>
              <a:avLst/>
              <a:gdLst>
                <a:gd name="T0" fmla="*/ 20 w 47"/>
                <a:gd name="T1" fmla="*/ 33 h 35"/>
                <a:gd name="T2" fmla="*/ 25 w 47"/>
                <a:gd name="T3" fmla="*/ 34 h 35"/>
                <a:gd name="T4" fmla="*/ 29 w 47"/>
                <a:gd name="T5" fmla="*/ 34 h 35"/>
                <a:gd name="T6" fmla="*/ 33 w 47"/>
                <a:gd name="T7" fmla="*/ 33 h 35"/>
                <a:gd name="T8" fmla="*/ 37 w 47"/>
                <a:gd name="T9" fmla="*/ 32 h 35"/>
                <a:gd name="T10" fmla="*/ 40 w 47"/>
                <a:gd name="T11" fmla="*/ 30 h 35"/>
                <a:gd name="T12" fmla="*/ 42 w 47"/>
                <a:gd name="T13" fmla="*/ 27 h 35"/>
                <a:gd name="T14" fmla="*/ 45 w 47"/>
                <a:gd name="T15" fmla="*/ 24 h 35"/>
                <a:gd name="T16" fmla="*/ 46 w 47"/>
                <a:gd name="T17" fmla="*/ 21 h 35"/>
                <a:gd name="T18" fmla="*/ 46 w 47"/>
                <a:gd name="T19" fmla="*/ 18 h 35"/>
                <a:gd name="T20" fmla="*/ 45 w 47"/>
                <a:gd name="T21" fmla="*/ 14 h 35"/>
                <a:gd name="T22" fmla="*/ 44 w 47"/>
                <a:gd name="T23" fmla="*/ 11 h 35"/>
                <a:gd name="T24" fmla="*/ 41 w 47"/>
                <a:gd name="T25" fmla="*/ 8 h 35"/>
                <a:gd name="T26" fmla="*/ 38 w 47"/>
                <a:gd name="T27" fmla="*/ 5 h 35"/>
                <a:gd name="T28" fmla="*/ 35 w 47"/>
                <a:gd name="T29" fmla="*/ 3 h 35"/>
                <a:gd name="T30" fmla="*/ 31 w 47"/>
                <a:gd name="T31" fmla="*/ 1 h 35"/>
                <a:gd name="T32" fmla="*/ 26 w 47"/>
                <a:gd name="T33" fmla="*/ 0 h 35"/>
                <a:gd name="T34" fmla="*/ 21 w 47"/>
                <a:gd name="T35" fmla="*/ 0 h 35"/>
                <a:gd name="T36" fmla="*/ 17 w 47"/>
                <a:gd name="T37" fmla="*/ 0 h 35"/>
                <a:gd name="T38" fmla="*/ 13 w 47"/>
                <a:gd name="T39" fmla="*/ 1 h 35"/>
                <a:gd name="T40" fmla="*/ 9 w 47"/>
                <a:gd name="T41" fmla="*/ 2 h 35"/>
                <a:gd name="T42" fmla="*/ 6 w 47"/>
                <a:gd name="T43" fmla="*/ 4 h 35"/>
                <a:gd name="T44" fmla="*/ 3 w 47"/>
                <a:gd name="T45" fmla="*/ 6 h 35"/>
                <a:gd name="T46" fmla="*/ 1 w 47"/>
                <a:gd name="T47" fmla="*/ 9 h 35"/>
                <a:gd name="T48" fmla="*/ 0 w 47"/>
                <a:gd name="T49" fmla="*/ 12 h 35"/>
                <a:gd name="T50" fmla="*/ 0 w 47"/>
                <a:gd name="T51" fmla="*/ 15 h 35"/>
                <a:gd name="T52" fmla="*/ 0 w 47"/>
                <a:gd name="T53" fmla="*/ 19 h 35"/>
                <a:gd name="T54" fmla="*/ 2 w 47"/>
                <a:gd name="T55" fmla="*/ 22 h 35"/>
                <a:gd name="T56" fmla="*/ 4 w 47"/>
                <a:gd name="T57" fmla="*/ 25 h 35"/>
                <a:gd name="T58" fmla="*/ 8 w 47"/>
                <a:gd name="T59" fmla="*/ 28 h 35"/>
                <a:gd name="T60" fmla="*/ 11 w 47"/>
                <a:gd name="T61" fmla="*/ 30 h 35"/>
                <a:gd name="T62" fmla="*/ 15 w 47"/>
                <a:gd name="T63" fmla="*/ 32 h 35"/>
                <a:gd name="T64" fmla="*/ 20 w 47"/>
                <a:gd name="T65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35">
                  <a:moveTo>
                    <a:pt x="20" y="33"/>
                  </a:moveTo>
                  <a:lnTo>
                    <a:pt x="25" y="34"/>
                  </a:lnTo>
                  <a:lnTo>
                    <a:pt x="29" y="34"/>
                  </a:lnTo>
                  <a:lnTo>
                    <a:pt x="33" y="33"/>
                  </a:lnTo>
                  <a:lnTo>
                    <a:pt x="37" y="32"/>
                  </a:lnTo>
                  <a:lnTo>
                    <a:pt x="40" y="30"/>
                  </a:lnTo>
                  <a:lnTo>
                    <a:pt x="42" y="27"/>
                  </a:lnTo>
                  <a:lnTo>
                    <a:pt x="45" y="24"/>
                  </a:lnTo>
                  <a:lnTo>
                    <a:pt x="46" y="21"/>
                  </a:lnTo>
                  <a:lnTo>
                    <a:pt x="46" y="18"/>
                  </a:lnTo>
                  <a:lnTo>
                    <a:pt x="45" y="14"/>
                  </a:lnTo>
                  <a:lnTo>
                    <a:pt x="44" y="11"/>
                  </a:lnTo>
                  <a:lnTo>
                    <a:pt x="41" y="8"/>
                  </a:lnTo>
                  <a:lnTo>
                    <a:pt x="38" y="5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6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4" y="25"/>
                  </a:lnTo>
                  <a:lnTo>
                    <a:pt x="8" y="28"/>
                  </a:lnTo>
                  <a:lnTo>
                    <a:pt x="11" y="30"/>
                  </a:lnTo>
                  <a:lnTo>
                    <a:pt x="15" y="32"/>
                  </a:lnTo>
                  <a:lnTo>
                    <a:pt x="20" y="3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3" name="Freeform 31"/>
            <p:cNvSpPr>
              <a:spLocks/>
            </p:cNvSpPr>
            <p:nvPr/>
          </p:nvSpPr>
          <p:spPr bwMode="auto">
            <a:xfrm>
              <a:off x="4610" y="2014"/>
              <a:ext cx="30" cy="17"/>
            </a:xfrm>
            <a:custGeom>
              <a:avLst/>
              <a:gdLst>
                <a:gd name="T0" fmla="*/ 23 w 30"/>
                <a:gd name="T1" fmla="*/ 0 h 17"/>
                <a:gd name="T2" fmla="*/ 23 w 30"/>
                <a:gd name="T3" fmla="*/ 0 h 17"/>
                <a:gd name="T4" fmla="*/ 22 w 30"/>
                <a:gd name="T5" fmla="*/ 2 h 17"/>
                <a:gd name="T6" fmla="*/ 21 w 30"/>
                <a:gd name="T7" fmla="*/ 4 h 17"/>
                <a:gd name="T8" fmla="*/ 19 w 30"/>
                <a:gd name="T9" fmla="*/ 6 h 17"/>
                <a:gd name="T10" fmla="*/ 16 w 30"/>
                <a:gd name="T11" fmla="*/ 8 h 17"/>
                <a:gd name="T12" fmla="*/ 13 w 30"/>
                <a:gd name="T13" fmla="*/ 9 h 17"/>
                <a:gd name="T14" fmla="*/ 9 w 30"/>
                <a:gd name="T15" fmla="*/ 10 h 17"/>
                <a:gd name="T16" fmla="*/ 5 w 30"/>
                <a:gd name="T17" fmla="*/ 10 h 17"/>
                <a:gd name="T18" fmla="*/ 1 w 30"/>
                <a:gd name="T19" fmla="*/ 10 h 17"/>
                <a:gd name="T20" fmla="*/ 0 w 30"/>
                <a:gd name="T21" fmla="*/ 15 h 17"/>
                <a:gd name="T22" fmla="*/ 5 w 30"/>
                <a:gd name="T23" fmla="*/ 16 h 17"/>
                <a:gd name="T24" fmla="*/ 10 w 30"/>
                <a:gd name="T25" fmla="*/ 15 h 17"/>
                <a:gd name="T26" fmla="*/ 14 w 30"/>
                <a:gd name="T27" fmla="*/ 14 h 17"/>
                <a:gd name="T28" fmla="*/ 18 w 30"/>
                <a:gd name="T29" fmla="*/ 13 h 17"/>
                <a:gd name="T30" fmla="*/ 22 w 30"/>
                <a:gd name="T31" fmla="*/ 11 h 17"/>
                <a:gd name="T32" fmla="*/ 25 w 30"/>
                <a:gd name="T33" fmla="*/ 8 h 17"/>
                <a:gd name="T34" fmla="*/ 28 w 30"/>
                <a:gd name="T35" fmla="*/ 5 h 17"/>
                <a:gd name="T36" fmla="*/ 29 w 30"/>
                <a:gd name="T37" fmla="*/ 1 h 17"/>
                <a:gd name="T38" fmla="*/ 23 w 30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7">
                  <a:moveTo>
                    <a:pt x="23" y="0"/>
                  </a:moveTo>
                  <a:lnTo>
                    <a:pt x="23" y="0"/>
                  </a:lnTo>
                  <a:lnTo>
                    <a:pt x="22" y="2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6" y="8"/>
                  </a:lnTo>
                  <a:lnTo>
                    <a:pt x="13" y="9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5" y="16"/>
                  </a:lnTo>
                  <a:lnTo>
                    <a:pt x="10" y="15"/>
                  </a:lnTo>
                  <a:lnTo>
                    <a:pt x="14" y="14"/>
                  </a:lnTo>
                  <a:lnTo>
                    <a:pt x="18" y="13"/>
                  </a:lnTo>
                  <a:lnTo>
                    <a:pt x="22" y="11"/>
                  </a:lnTo>
                  <a:lnTo>
                    <a:pt x="25" y="8"/>
                  </a:lnTo>
                  <a:lnTo>
                    <a:pt x="28" y="5"/>
                  </a:lnTo>
                  <a:lnTo>
                    <a:pt x="29" y="1"/>
                  </a:lnTo>
                  <a:lnTo>
                    <a:pt x="2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4" name="Freeform 32"/>
            <p:cNvSpPr>
              <a:spLocks/>
            </p:cNvSpPr>
            <p:nvPr/>
          </p:nvSpPr>
          <p:spPr bwMode="auto">
            <a:xfrm>
              <a:off x="4616" y="1991"/>
              <a:ext cx="25" cy="25"/>
            </a:xfrm>
            <a:custGeom>
              <a:avLst/>
              <a:gdLst>
                <a:gd name="T0" fmla="*/ 0 w 25"/>
                <a:gd name="T1" fmla="*/ 5 h 25"/>
                <a:gd name="T2" fmla="*/ 0 w 25"/>
                <a:gd name="T3" fmla="*/ 5 h 25"/>
                <a:gd name="T4" fmla="*/ 4 w 25"/>
                <a:gd name="T5" fmla="*/ 6 h 25"/>
                <a:gd name="T6" fmla="*/ 7 w 25"/>
                <a:gd name="T7" fmla="*/ 8 h 25"/>
                <a:gd name="T8" fmla="*/ 11 w 25"/>
                <a:gd name="T9" fmla="*/ 10 h 25"/>
                <a:gd name="T10" fmla="*/ 14 w 25"/>
                <a:gd name="T11" fmla="*/ 13 h 25"/>
                <a:gd name="T12" fmla="*/ 16 w 25"/>
                <a:gd name="T13" fmla="*/ 15 h 25"/>
                <a:gd name="T14" fmla="*/ 17 w 25"/>
                <a:gd name="T15" fmla="*/ 18 h 25"/>
                <a:gd name="T16" fmla="*/ 19 w 25"/>
                <a:gd name="T17" fmla="*/ 20 h 25"/>
                <a:gd name="T18" fmla="*/ 18 w 25"/>
                <a:gd name="T19" fmla="*/ 23 h 25"/>
                <a:gd name="T20" fmla="*/ 23 w 25"/>
                <a:gd name="T21" fmla="*/ 24 h 25"/>
                <a:gd name="T22" fmla="*/ 24 w 25"/>
                <a:gd name="T23" fmla="*/ 20 h 25"/>
                <a:gd name="T24" fmla="*/ 23 w 25"/>
                <a:gd name="T25" fmla="*/ 16 h 25"/>
                <a:gd name="T26" fmla="*/ 21 w 25"/>
                <a:gd name="T27" fmla="*/ 12 h 25"/>
                <a:gd name="T28" fmla="*/ 19 w 25"/>
                <a:gd name="T29" fmla="*/ 8 h 25"/>
                <a:gd name="T30" fmla="*/ 15 w 25"/>
                <a:gd name="T31" fmla="*/ 5 h 25"/>
                <a:gd name="T32" fmla="*/ 11 w 25"/>
                <a:gd name="T33" fmla="*/ 3 h 25"/>
                <a:gd name="T34" fmla="*/ 6 w 25"/>
                <a:gd name="T35" fmla="*/ 1 h 25"/>
                <a:gd name="T36" fmla="*/ 1 w 25"/>
                <a:gd name="T37" fmla="*/ 0 h 25"/>
                <a:gd name="T38" fmla="*/ 0 w 25"/>
                <a:gd name="T3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5">
                  <a:moveTo>
                    <a:pt x="0" y="5"/>
                  </a:moveTo>
                  <a:lnTo>
                    <a:pt x="0" y="5"/>
                  </a:lnTo>
                  <a:lnTo>
                    <a:pt x="4" y="6"/>
                  </a:lnTo>
                  <a:lnTo>
                    <a:pt x="7" y="8"/>
                  </a:lnTo>
                  <a:lnTo>
                    <a:pt x="11" y="10"/>
                  </a:lnTo>
                  <a:lnTo>
                    <a:pt x="14" y="13"/>
                  </a:lnTo>
                  <a:lnTo>
                    <a:pt x="16" y="15"/>
                  </a:lnTo>
                  <a:lnTo>
                    <a:pt x="17" y="18"/>
                  </a:lnTo>
                  <a:lnTo>
                    <a:pt x="19" y="20"/>
                  </a:lnTo>
                  <a:lnTo>
                    <a:pt x="18" y="23"/>
                  </a:lnTo>
                  <a:lnTo>
                    <a:pt x="23" y="24"/>
                  </a:lnTo>
                  <a:lnTo>
                    <a:pt x="24" y="20"/>
                  </a:lnTo>
                  <a:lnTo>
                    <a:pt x="23" y="16"/>
                  </a:lnTo>
                  <a:lnTo>
                    <a:pt x="21" y="12"/>
                  </a:lnTo>
                  <a:lnTo>
                    <a:pt x="19" y="8"/>
                  </a:lnTo>
                  <a:lnTo>
                    <a:pt x="15" y="5"/>
                  </a:lnTo>
                  <a:lnTo>
                    <a:pt x="11" y="3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5" name="Freeform 33"/>
            <p:cNvSpPr>
              <a:spLocks/>
            </p:cNvSpPr>
            <p:nvPr/>
          </p:nvSpPr>
          <p:spPr bwMode="auto">
            <a:xfrm>
              <a:off x="4588" y="1990"/>
              <a:ext cx="30" cy="17"/>
            </a:xfrm>
            <a:custGeom>
              <a:avLst/>
              <a:gdLst>
                <a:gd name="T0" fmla="*/ 5 w 30"/>
                <a:gd name="T1" fmla="*/ 16 h 17"/>
                <a:gd name="T2" fmla="*/ 5 w 30"/>
                <a:gd name="T3" fmla="*/ 16 h 17"/>
                <a:gd name="T4" fmla="*/ 6 w 30"/>
                <a:gd name="T5" fmla="*/ 14 h 17"/>
                <a:gd name="T6" fmla="*/ 8 w 30"/>
                <a:gd name="T7" fmla="*/ 12 h 17"/>
                <a:gd name="T8" fmla="*/ 10 w 30"/>
                <a:gd name="T9" fmla="*/ 9 h 17"/>
                <a:gd name="T10" fmla="*/ 13 w 30"/>
                <a:gd name="T11" fmla="*/ 8 h 17"/>
                <a:gd name="T12" fmla="*/ 16 w 30"/>
                <a:gd name="T13" fmla="*/ 7 h 17"/>
                <a:gd name="T14" fmla="*/ 20 w 30"/>
                <a:gd name="T15" fmla="*/ 6 h 17"/>
                <a:gd name="T16" fmla="*/ 24 w 30"/>
                <a:gd name="T17" fmla="*/ 6 h 17"/>
                <a:gd name="T18" fmla="*/ 28 w 30"/>
                <a:gd name="T19" fmla="*/ 6 h 17"/>
                <a:gd name="T20" fmla="*/ 29 w 30"/>
                <a:gd name="T21" fmla="*/ 1 h 17"/>
                <a:gd name="T22" fmla="*/ 24 w 30"/>
                <a:gd name="T23" fmla="*/ 0 h 17"/>
                <a:gd name="T24" fmla="*/ 19 w 30"/>
                <a:gd name="T25" fmla="*/ 0 h 17"/>
                <a:gd name="T26" fmla="*/ 15 w 30"/>
                <a:gd name="T27" fmla="*/ 1 h 17"/>
                <a:gd name="T28" fmla="*/ 11 w 30"/>
                <a:gd name="T29" fmla="*/ 2 h 17"/>
                <a:gd name="T30" fmla="*/ 6 w 30"/>
                <a:gd name="T31" fmla="*/ 5 h 17"/>
                <a:gd name="T32" fmla="*/ 3 w 30"/>
                <a:gd name="T33" fmla="*/ 8 h 17"/>
                <a:gd name="T34" fmla="*/ 1 w 30"/>
                <a:gd name="T35" fmla="*/ 11 h 17"/>
                <a:gd name="T36" fmla="*/ 0 w 30"/>
                <a:gd name="T37" fmla="*/ 15 h 17"/>
                <a:gd name="T38" fmla="*/ 5 w 30"/>
                <a:gd name="T3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7">
                  <a:moveTo>
                    <a:pt x="5" y="16"/>
                  </a:moveTo>
                  <a:lnTo>
                    <a:pt x="5" y="16"/>
                  </a:lnTo>
                  <a:lnTo>
                    <a:pt x="6" y="14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13" y="8"/>
                  </a:lnTo>
                  <a:lnTo>
                    <a:pt x="16" y="7"/>
                  </a:lnTo>
                  <a:lnTo>
                    <a:pt x="20" y="6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5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6" name="Freeform 34"/>
            <p:cNvSpPr>
              <a:spLocks/>
            </p:cNvSpPr>
            <p:nvPr/>
          </p:nvSpPr>
          <p:spPr bwMode="auto">
            <a:xfrm>
              <a:off x="4588" y="2005"/>
              <a:ext cx="24" cy="25"/>
            </a:xfrm>
            <a:custGeom>
              <a:avLst/>
              <a:gdLst>
                <a:gd name="T0" fmla="*/ 23 w 24"/>
                <a:gd name="T1" fmla="*/ 19 h 25"/>
                <a:gd name="T2" fmla="*/ 23 w 24"/>
                <a:gd name="T3" fmla="*/ 19 h 25"/>
                <a:gd name="T4" fmla="*/ 19 w 24"/>
                <a:gd name="T5" fmla="*/ 18 h 25"/>
                <a:gd name="T6" fmla="*/ 15 w 24"/>
                <a:gd name="T7" fmla="*/ 15 h 25"/>
                <a:gd name="T8" fmla="*/ 12 w 24"/>
                <a:gd name="T9" fmla="*/ 14 h 25"/>
                <a:gd name="T10" fmla="*/ 9 w 24"/>
                <a:gd name="T11" fmla="*/ 11 h 25"/>
                <a:gd name="T12" fmla="*/ 6 w 24"/>
                <a:gd name="T13" fmla="*/ 9 h 25"/>
                <a:gd name="T14" fmla="*/ 5 w 24"/>
                <a:gd name="T15" fmla="*/ 6 h 25"/>
                <a:gd name="T16" fmla="*/ 5 w 24"/>
                <a:gd name="T17" fmla="*/ 3 h 25"/>
                <a:gd name="T18" fmla="*/ 5 w 24"/>
                <a:gd name="T19" fmla="*/ 1 h 25"/>
                <a:gd name="T20" fmla="*/ 0 w 24"/>
                <a:gd name="T21" fmla="*/ 0 h 25"/>
                <a:gd name="T22" fmla="*/ 0 w 24"/>
                <a:gd name="T23" fmla="*/ 3 h 25"/>
                <a:gd name="T24" fmla="*/ 0 w 24"/>
                <a:gd name="T25" fmla="*/ 8 h 25"/>
                <a:gd name="T26" fmla="*/ 2 w 24"/>
                <a:gd name="T27" fmla="*/ 12 h 25"/>
                <a:gd name="T28" fmla="*/ 5 w 24"/>
                <a:gd name="T29" fmla="*/ 15 h 25"/>
                <a:gd name="T30" fmla="*/ 9 w 24"/>
                <a:gd name="T31" fmla="*/ 18 h 25"/>
                <a:gd name="T32" fmla="*/ 12 w 24"/>
                <a:gd name="T33" fmla="*/ 21 h 25"/>
                <a:gd name="T34" fmla="*/ 16 w 24"/>
                <a:gd name="T35" fmla="*/ 23 h 25"/>
                <a:gd name="T36" fmla="*/ 22 w 24"/>
                <a:gd name="T37" fmla="*/ 24 h 25"/>
                <a:gd name="T38" fmla="*/ 23 w 24"/>
                <a:gd name="T3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5">
                  <a:moveTo>
                    <a:pt x="23" y="19"/>
                  </a:moveTo>
                  <a:lnTo>
                    <a:pt x="23" y="19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12" y="14"/>
                  </a:lnTo>
                  <a:lnTo>
                    <a:pt x="9" y="11"/>
                  </a:lnTo>
                  <a:lnTo>
                    <a:pt x="6" y="9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9" y="18"/>
                  </a:lnTo>
                  <a:lnTo>
                    <a:pt x="12" y="21"/>
                  </a:lnTo>
                  <a:lnTo>
                    <a:pt x="16" y="23"/>
                  </a:lnTo>
                  <a:lnTo>
                    <a:pt x="22" y="24"/>
                  </a:lnTo>
                  <a:lnTo>
                    <a:pt x="23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7" name="Freeform 35"/>
            <p:cNvSpPr>
              <a:spLocks/>
            </p:cNvSpPr>
            <p:nvPr/>
          </p:nvSpPr>
          <p:spPr bwMode="auto">
            <a:xfrm>
              <a:off x="4559" y="2006"/>
              <a:ext cx="48" cy="35"/>
            </a:xfrm>
            <a:custGeom>
              <a:avLst/>
              <a:gdLst>
                <a:gd name="T0" fmla="*/ 20 w 48"/>
                <a:gd name="T1" fmla="*/ 33 h 35"/>
                <a:gd name="T2" fmla="*/ 24 w 48"/>
                <a:gd name="T3" fmla="*/ 34 h 35"/>
                <a:gd name="T4" fmla="*/ 29 w 48"/>
                <a:gd name="T5" fmla="*/ 34 h 35"/>
                <a:gd name="T6" fmla="*/ 33 w 48"/>
                <a:gd name="T7" fmla="*/ 33 h 35"/>
                <a:gd name="T8" fmla="*/ 37 w 48"/>
                <a:gd name="T9" fmla="*/ 32 h 35"/>
                <a:gd name="T10" fmla="*/ 40 w 48"/>
                <a:gd name="T11" fmla="*/ 30 h 35"/>
                <a:gd name="T12" fmla="*/ 43 w 48"/>
                <a:gd name="T13" fmla="*/ 28 h 35"/>
                <a:gd name="T14" fmla="*/ 45 w 48"/>
                <a:gd name="T15" fmla="*/ 24 h 35"/>
                <a:gd name="T16" fmla="*/ 46 w 48"/>
                <a:gd name="T17" fmla="*/ 21 h 35"/>
                <a:gd name="T18" fmla="*/ 47 w 48"/>
                <a:gd name="T19" fmla="*/ 18 h 35"/>
                <a:gd name="T20" fmla="*/ 45 w 48"/>
                <a:gd name="T21" fmla="*/ 14 h 35"/>
                <a:gd name="T22" fmla="*/ 44 w 48"/>
                <a:gd name="T23" fmla="*/ 11 h 35"/>
                <a:gd name="T24" fmla="*/ 42 w 48"/>
                <a:gd name="T25" fmla="*/ 9 h 35"/>
                <a:gd name="T26" fmla="*/ 39 w 48"/>
                <a:gd name="T27" fmla="*/ 6 h 35"/>
                <a:gd name="T28" fmla="*/ 35 w 48"/>
                <a:gd name="T29" fmla="*/ 3 h 35"/>
                <a:gd name="T30" fmla="*/ 31 w 48"/>
                <a:gd name="T31" fmla="*/ 2 h 35"/>
                <a:gd name="T32" fmla="*/ 27 w 48"/>
                <a:gd name="T33" fmla="*/ 1 h 35"/>
                <a:gd name="T34" fmla="*/ 22 w 48"/>
                <a:gd name="T35" fmla="*/ 0 h 35"/>
                <a:gd name="T36" fmla="*/ 18 w 48"/>
                <a:gd name="T37" fmla="*/ 0 h 35"/>
                <a:gd name="T38" fmla="*/ 13 w 48"/>
                <a:gd name="T39" fmla="*/ 1 h 35"/>
                <a:gd name="T40" fmla="*/ 10 w 48"/>
                <a:gd name="T41" fmla="*/ 2 h 35"/>
                <a:gd name="T42" fmla="*/ 6 w 48"/>
                <a:gd name="T43" fmla="*/ 4 h 35"/>
                <a:gd name="T44" fmla="*/ 3 w 48"/>
                <a:gd name="T45" fmla="*/ 7 h 35"/>
                <a:gd name="T46" fmla="*/ 1 w 48"/>
                <a:gd name="T47" fmla="*/ 9 h 35"/>
                <a:gd name="T48" fmla="*/ 0 w 48"/>
                <a:gd name="T49" fmla="*/ 12 h 35"/>
                <a:gd name="T50" fmla="*/ 0 w 48"/>
                <a:gd name="T51" fmla="*/ 16 h 35"/>
                <a:gd name="T52" fmla="*/ 1 w 48"/>
                <a:gd name="T53" fmla="*/ 19 h 35"/>
                <a:gd name="T54" fmla="*/ 2 w 48"/>
                <a:gd name="T55" fmla="*/ 22 h 35"/>
                <a:gd name="T56" fmla="*/ 5 w 48"/>
                <a:gd name="T57" fmla="*/ 25 h 35"/>
                <a:gd name="T58" fmla="*/ 8 w 48"/>
                <a:gd name="T59" fmla="*/ 28 h 35"/>
                <a:gd name="T60" fmla="*/ 11 w 48"/>
                <a:gd name="T61" fmla="*/ 30 h 35"/>
                <a:gd name="T62" fmla="*/ 15 w 48"/>
                <a:gd name="T63" fmla="*/ 32 h 35"/>
                <a:gd name="T64" fmla="*/ 20 w 48"/>
                <a:gd name="T65" fmla="*/ 3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35">
                  <a:moveTo>
                    <a:pt x="20" y="33"/>
                  </a:moveTo>
                  <a:lnTo>
                    <a:pt x="24" y="34"/>
                  </a:lnTo>
                  <a:lnTo>
                    <a:pt x="29" y="34"/>
                  </a:lnTo>
                  <a:lnTo>
                    <a:pt x="33" y="33"/>
                  </a:lnTo>
                  <a:lnTo>
                    <a:pt x="37" y="32"/>
                  </a:lnTo>
                  <a:lnTo>
                    <a:pt x="40" y="30"/>
                  </a:lnTo>
                  <a:lnTo>
                    <a:pt x="43" y="28"/>
                  </a:lnTo>
                  <a:lnTo>
                    <a:pt x="45" y="24"/>
                  </a:lnTo>
                  <a:lnTo>
                    <a:pt x="46" y="21"/>
                  </a:lnTo>
                  <a:lnTo>
                    <a:pt x="47" y="18"/>
                  </a:lnTo>
                  <a:lnTo>
                    <a:pt x="45" y="14"/>
                  </a:lnTo>
                  <a:lnTo>
                    <a:pt x="44" y="11"/>
                  </a:lnTo>
                  <a:lnTo>
                    <a:pt x="42" y="9"/>
                  </a:lnTo>
                  <a:lnTo>
                    <a:pt x="39" y="6"/>
                  </a:lnTo>
                  <a:lnTo>
                    <a:pt x="35" y="3"/>
                  </a:lnTo>
                  <a:lnTo>
                    <a:pt x="31" y="2"/>
                  </a:lnTo>
                  <a:lnTo>
                    <a:pt x="27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10" y="2"/>
                  </a:lnTo>
                  <a:lnTo>
                    <a:pt x="6" y="4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2"/>
                  </a:lnTo>
                  <a:lnTo>
                    <a:pt x="5" y="25"/>
                  </a:lnTo>
                  <a:lnTo>
                    <a:pt x="8" y="28"/>
                  </a:lnTo>
                  <a:lnTo>
                    <a:pt x="11" y="30"/>
                  </a:lnTo>
                  <a:lnTo>
                    <a:pt x="15" y="32"/>
                  </a:lnTo>
                  <a:lnTo>
                    <a:pt x="20" y="3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8" name="Freeform 36"/>
            <p:cNvSpPr>
              <a:spLocks/>
            </p:cNvSpPr>
            <p:nvPr/>
          </p:nvSpPr>
          <p:spPr bwMode="auto">
            <a:xfrm>
              <a:off x="4578" y="2027"/>
              <a:ext cx="31" cy="17"/>
            </a:xfrm>
            <a:custGeom>
              <a:avLst/>
              <a:gdLst>
                <a:gd name="T0" fmla="*/ 24 w 31"/>
                <a:gd name="T1" fmla="*/ 0 h 17"/>
                <a:gd name="T2" fmla="*/ 24 w 31"/>
                <a:gd name="T3" fmla="*/ 0 h 17"/>
                <a:gd name="T4" fmla="*/ 23 w 31"/>
                <a:gd name="T5" fmla="*/ 2 h 17"/>
                <a:gd name="T6" fmla="*/ 22 w 31"/>
                <a:gd name="T7" fmla="*/ 5 h 17"/>
                <a:gd name="T8" fmla="*/ 20 w 31"/>
                <a:gd name="T9" fmla="*/ 7 h 17"/>
                <a:gd name="T10" fmla="*/ 17 w 31"/>
                <a:gd name="T11" fmla="*/ 8 h 17"/>
                <a:gd name="T12" fmla="*/ 14 w 31"/>
                <a:gd name="T13" fmla="*/ 10 h 17"/>
                <a:gd name="T14" fmla="*/ 10 w 31"/>
                <a:gd name="T15" fmla="*/ 10 h 17"/>
                <a:gd name="T16" fmla="*/ 5 w 31"/>
                <a:gd name="T17" fmla="*/ 10 h 17"/>
                <a:gd name="T18" fmla="*/ 1 w 31"/>
                <a:gd name="T19" fmla="*/ 10 h 17"/>
                <a:gd name="T20" fmla="*/ 0 w 31"/>
                <a:gd name="T21" fmla="*/ 15 h 17"/>
                <a:gd name="T22" fmla="*/ 5 w 31"/>
                <a:gd name="T23" fmla="*/ 16 h 17"/>
                <a:gd name="T24" fmla="*/ 10 w 31"/>
                <a:gd name="T25" fmla="*/ 16 h 17"/>
                <a:gd name="T26" fmla="*/ 15 w 31"/>
                <a:gd name="T27" fmla="*/ 15 h 17"/>
                <a:gd name="T28" fmla="*/ 19 w 31"/>
                <a:gd name="T29" fmla="*/ 13 h 17"/>
                <a:gd name="T30" fmla="*/ 23 w 31"/>
                <a:gd name="T31" fmla="*/ 11 h 17"/>
                <a:gd name="T32" fmla="*/ 26 w 31"/>
                <a:gd name="T33" fmla="*/ 8 h 17"/>
                <a:gd name="T34" fmla="*/ 29 w 31"/>
                <a:gd name="T35" fmla="*/ 5 h 17"/>
                <a:gd name="T36" fmla="*/ 30 w 31"/>
                <a:gd name="T37" fmla="*/ 1 h 17"/>
                <a:gd name="T38" fmla="*/ 24 w 31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7">
                  <a:moveTo>
                    <a:pt x="24" y="0"/>
                  </a:moveTo>
                  <a:lnTo>
                    <a:pt x="24" y="0"/>
                  </a:lnTo>
                  <a:lnTo>
                    <a:pt x="23" y="2"/>
                  </a:lnTo>
                  <a:lnTo>
                    <a:pt x="22" y="5"/>
                  </a:lnTo>
                  <a:lnTo>
                    <a:pt x="20" y="7"/>
                  </a:lnTo>
                  <a:lnTo>
                    <a:pt x="17" y="8"/>
                  </a:lnTo>
                  <a:lnTo>
                    <a:pt x="14" y="10"/>
                  </a:lnTo>
                  <a:lnTo>
                    <a:pt x="10" y="10"/>
                  </a:lnTo>
                  <a:lnTo>
                    <a:pt x="5" y="10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5" y="16"/>
                  </a:lnTo>
                  <a:lnTo>
                    <a:pt x="10" y="16"/>
                  </a:lnTo>
                  <a:lnTo>
                    <a:pt x="15" y="15"/>
                  </a:lnTo>
                  <a:lnTo>
                    <a:pt x="19" y="13"/>
                  </a:lnTo>
                  <a:lnTo>
                    <a:pt x="23" y="11"/>
                  </a:lnTo>
                  <a:lnTo>
                    <a:pt x="26" y="8"/>
                  </a:lnTo>
                  <a:lnTo>
                    <a:pt x="29" y="5"/>
                  </a:lnTo>
                  <a:lnTo>
                    <a:pt x="30" y="1"/>
                  </a:lnTo>
                  <a:lnTo>
                    <a:pt x="2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9" name="Freeform 37"/>
            <p:cNvSpPr>
              <a:spLocks/>
            </p:cNvSpPr>
            <p:nvPr/>
          </p:nvSpPr>
          <p:spPr bwMode="auto">
            <a:xfrm>
              <a:off x="4585" y="2004"/>
              <a:ext cx="24" cy="25"/>
            </a:xfrm>
            <a:custGeom>
              <a:avLst/>
              <a:gdLst>
                <a:gd name="T0" fmla="*/ 0 w 24"/>
                <a:gd name="T1" fmla="*/ 5 h 25"/>
                <a:gd name="T2" fmla="*/ 0 w 24"/>
                <a:gd name="T3" fmla="*/ 5 h 25"/>
                <a:gd name="T4" fmla="*/ 4 w 24"/>
                <a:gd name="T5" fmla="*/ 6 h 25"/>
                <a:gd name="T6" fmla="*/ 7 w 24"/>
                <a:gd name="T7" fmla="*/ 8 h 25"/>
                <a:gd name="T8" fmla="*/ 11 w 24"/>
                <a:gd name="T9" fmla="*/ 10 h 25"/>
                <a:gd name="T10" fmla="*/ 14 w 24"/>
                <a:gd name="T11" fmla="*/ 13 h 25"/>
                <a:gd name="T12" fmla="*/ 15 w 24"/>
                <a:gd name="T13" fmla="*/ 15 h 25"/>
                <a:gd name="T14" fmla="*/ 17 w 24"/>
                <a:gd name="T15" fmla="*/ 18 h 25"/>
                <a:gd name="T16" fmla="*/ 18 w 24"/>
                <a:gd name="T17" fmla="*/ 20 h 25"/>
                <a:gd name="T18" fmla="*/ 17 w 24"/>
                <a:gd name="T19" fmla="*/ 23 h 25"/>
                <a:gd name="T20" fmla="*/ 23 w 24"/>
                <a:gd name="T21" fmla="*/ 24 h 25"/>
                <a:gd name="T22" fmla="*/ 23 w 24"/>
                <a:gd name="T23" fmla="*/ 20 h 25"/>
                <a:gd name="T24" fmla="*/ 22 w 24"/>
                <a:gd name="T25" fmla="*/ 15 h 25"/>
                <a:gd name="T26" fmla="*/ 21 w 24"/>
                <a:gd name="T27" fmla="*/ 12 h 25"/>
                <a:gd name="T28" fmla="*/ 18 w 24"/>
                <a:gd name="T29" fmla="*/ 9 h 25"/>
                <a:gd name="T30" fmla="*/ 14 w 24"/>
                <a:gd name="T31" fmla="*/ 6 h 25"/>
                <a:gd name="T32" fmla="*/ 11 w 24"/>
                <a:gd name="T33" fmla="*/ 3 h 25"/>
                <a:gd name="T34" fmla="*/ 6 w 24"/>
                <a:gd name="T35" fmla="*/ 1 h 25"/>
                <a:gd name="T36" fmla="*/ 1 w 24"/>
                <a:gd name="T37" fmla="*/ 0 h 25"/>
                <a:gd name="T38" fmla="*/ 0 w 24"/>
                <a:gd name="T3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5">
                  <a:moveTo>
                    <a:pt x="0" y="5"/>
                  </a:moveTo>
                  <a:lnTo>
                    <a:pt x="0" y="5"/>
                  </a:lnTo>
                  <a:lnTo>
                    <a:pt x="4" y="6"/>
                  </a:lnTo>
                  <a:lnTo>
                    <a:pt x="7" y="8"/>
                  </a:lnTo>
                  <a:lnTo>
                    <a:pt x="11" y="10"/>
                  </a:lnTo>
                  <a:lnTo>
                    <a:pt x="14" y="13"/>
                  </a:lnTo>
                  <a:lnTo>
                    <a:pt x="15" y="15"/>
                  </a:lnTo>
                  <a:lnTo>
                    <a:pt x="17" y="18"/>
                  </a:lnTo>
                  <a:lnTo>
                    <a:pt x="18" y="20"/>
                  </a:lnTo>
                  <a:lnTo>
                    <a:pt x="17" y="23"/>
                  </a:lnTo>
                  <a:lnTo>
                    <a:pt x="23" y="24"/>
                  </a:lnTo>
                  <a:lnTo>
                    <a:pt x="23" y="20"/>
                  </a:lnTo>
                  <a:lnTo>
                    <a:pt x="22" y="15"/>
                  </a:lnTo>
                  <a:lnTo>
                    <a:pt x="21" y="12"/>
                  </a:lnTo>
                  <a:lnTo>
                    <a:pt x="18" y="9"/>
                  </a:lnTo>
                  <a:lnTo>
                    <a:pt x="14" y="6"/>
                  </a:lnTo>
                  <a:lnTo>
                    <a:pt x="11" y="3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0" name="Freeform 38"/>
            <p:cNvSpPr>
              <a:spLocks/>
            </p:cNvSpPr>
            <p:nvPr/>
          </p:nvSpPr>
          <p:spPr bwMode="auto">
            <a:xfrm>
              <a:off x="4557" y="2003"/>
              <a:ext cx="30" cy="17"/>
            </a:xfrm>
            <a:custGeom>
              <a:avLst/>
              <a:gdLst>
                <a:gd name="T0" fmla="*/ 5 w 30"/>
                <a:gd name="T1" fmla="*/ 16 h 17"/>
                <a:gd name="T2" fmla="*/ 5 w 30"/>
                <a:gd name="T3" fmla="*/ 16 h 17"/>
                <a:gd name="T4" fmla="*/ 6 w 30"/>
                <a:gd name="T5" fmla="*/ 14 h 17"/>
                <a:gd name="T6" fmla="*/ 7 w 30"/>
                <a:gd name="T7" fmla="*/ 12 h 17"/>
                <a:gd name="T8" fmla="*/ 10 w 30"/>
                <a:gd name="T9" fmla="*/ 10 h 17"/>
                <a:gd name="T10" fmla="*/ 13 w 30"/>
                <a:gd name="T11" fmla="*/ 8 h 17"/>
                <a:gd name="T12" fmla="*/ 16 w 30"/>
                <a:gd name="T13" fmla="*/ 6 h 17"/>
                <a:gd name="T14" fmla="*/ 20 w 30"/>
                <a:gd name="T15" fmla="*/ 6 h 17"/>
                <a:gd name="T16" fmla="*/ 24 w 30"/>
                <a:gd name="T17" fmla="*/ 6 h 17"/>
                <a:gd name="T18" fmla="*/ 28 w 30"/>
                <a:gd name="T19" fmla="*/ 6 h 17"/>
                <a:gd name="T20" fmla="*/ 29 w 30"/>
                <a:gd name="T21" fmla="*/ 1 h 17"/>
                <a:gd name="T22" fmla="*/ 24 w 30"/>
                <a:gd name="T23" fmla="*/ 0 h 17"/>
                <a:gd name="T24" fmla="*/ 20 w 30"/>
                <a:gd name="T25" fmla="*/ 1 h 17"/>
                <a:gd name="T26" fmla="*/ 15 w 30"/>
                <a:gd name="T27" fmla="*/ 1 h 17"/>
                <a:gd name="T28" fmla="*/ 11 w 30"/>
                <a:gd name="T29" fmla="*/ 3 h 17"/>
                <a:gd name="T30" fmla="*/ 6 w 30"/>
                <a:gd name="T31" fmla="*/ 4 h 17"/>
                <a:gd name="T32" fmla="*/ 3 w 30"/>
                <a:gd name="T33" fmla="*/ 7 h 17"/>
                <a:gd name="T34" fmla="*/ 1 w 30"/>
                <a:gd name="T35" fmla="*/ 11 h 17"/>
                <a:gd name="T36" fmla="*/ 0 w 30"/>
                <a:gd name="T37" fmla="*/ 15 h 17"/>
                <a:gd name="T38" fmla="*/ 5 w 30"/>
                <a:gd name="T3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7">
                  <a:moveTo>
                    <a:pt x="5" y="16"/>
                  </a:moveTo>
                  <a:lnTo>
                    <a:pt x="5" y="16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16" y="6"/>
                  </a:lnTo>
                  <a:lnTo>
                    <a:pt x="20" y="6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6" y="4"/>
                  </a:lnTo>
                  <a:lnTo>
                    <a:pt x="3" y="7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5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1" name="Freeform 39"/>
            <p:cNvSpPr>
              <a:spLocks/>
            </p:cNvSpPr>
            <p:nvPr/>
          </p:nvSpPr>
          <p:spPr bwMode="auto">
            <a:xfrm>
              <a:off x="4557" y="2018"/>
              <a:ext cx="23" cy="25"/>
            </a:xfrm>
            <a:custGeom>
              <a:avLst/>
              <a:gdLst>
                <a:gd name="T0" fmla="*/ 22 w 23"/>
                <a:gd name="T1" fmla="*/ 19 h 25"/>
                <a:gd name="T2" fmla="*/ 22 w 23"/>
                <a:gd name="T3" fmla="*/ 19 h 25"/>
                <a:gd name="T4" fmla="*/ 18 w 23"/>
                <a:gd name="T5" fmla="*/ 18 h 25"/>
                <a:gd name="T6" fmla="*/ 15 w 23"/>
                <a:gd name="T7" fmla="*/ 16 h 25"/>
                <a:gd name="T8" fmla="*/ 12 w 23"/>
                <a:gd name="T9" fmla="*/ 14 h 25"/>
                <a:gd name="T10" fmla="*/ 9 w 23"/>
                <a:gd name="T11" fmla="*/ 11 h 25"/>
                <a:gd name="T12" fmla="*/ 6 w 23"/>
                <a:gd name="T13" fmla="*/ 9 h 25"/>
                <a:gd name="T14" fmla="*/ 5 w 23"/>
                <a:gd name="T15" fmla="*/ 6 h 25"/>
                <a:gd name="T16" fmla="*/ 5 w 23"/>
                <a:gd name="T17" fmla="*/ 4 h 25"/>
                <a:gd name="T18" fmla="*/ 5 w 23"/>
                <a:gd name="T19" fmla="*/ 1 h 25"/>
                <a:gd name="T20" fmla="*/ 0 w 23"/>
                <a:gd name="T21" fmla="*/ 0 h 25"/>
                <a:gd name="T22" fmla="*/ 0 w 23"/>
                <a:gd name="T23" fmla="*/ 4 h 25"/>
                <a:gd name="T24" fmla="*/ 0 w 23"/>
                <a:gd name="T25" fmla="*/ 8 h 25"/>
                <a:gd name="T26" fmla="*/ 2 w 23"/>
                <a:gd name="T27" fmla="*/ 12 h 25"/>
                <a:gd name="T28" fmla="*/ 5 w 23"/>
                <a:gd name="T29" fmla="*/ 15 h 25"/>
                <a:gd name="T30" fmla="*/ 7 w 23"/>
                <a:gd name="T31" fmla="*/ 18 h 25"/>
                <a:gd name="T32" fmla="*/ 12 w 23"/>
                <a:gd name="T33" fmla="*/ 21 h 25"/>
                <a:gd name="T34" fmla="*/ 16 w 23"/>
                <a:gd name="T35" fmla="*/ 23 h 25"/>
                <a:gd name="T36" fmla="*/ 21 w 23"/>
                <a:gd name="T37" fmla="*/ 24 h 25"/>
                <a:gd name="T38" fmla="*/ 22 w 23"/>
                <a:gd name="T3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22" y="19"/>
                  </a:moveTo>
                  <a:lnTo>
                    <a:pt x="22" y="19"/>
                  </a:lnTo>
                  <a:lnTo>
                    <a:pt x="18" y="18"/>
                  </a:lnTo>
                  <a:lnTo>
                    <a:pt x="15" y="16"/>
                  </a:lnTo>
                  <a:lnTo>
                    <a:pt x="12" y="14"/>
                  </a:lnTo>
                  <a:lnTo>
                    <a:pt x="9" y="11"/>
                  </a:lnTo>
                  <a:lnTo>
                    <a:pt x="6" y="9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12" y="21"/>
                  </a:lnTo>
                  <a:lnTo>
                    <a:pt x="16" y="23"/>
                  </a:lnTo>
                  <a:lnTo>
                    <a:pt x="21" y="24"/>
                  </a:lnTo>
                  <a:lnTo>
                    <a:pt x="22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2" name="Freeform 40"/>
            <p:cNvSpPr>
              <a:spLocks/>
            </p:cNvSpPr>
            <p:nvPr/>
          </p:nvSpPr>
          <p:spPr bwMode="auto">
            <a:xfrm>
              <a:off x="4527" y="2012"/>
              <a:ext cx="46" cy="37"/>
            </a:xfrm>
            <a:custGeom>
              <a:avLst/>
              <a:gdLst>
                <a:gd name="T0" fmla="*/ 15 w 46"/>
                <a:gd name="T1" fmla="*/ 33 h 37"/>
                <a:gd name="T2" fmla="*/ 19 w 46"/>
                <a:gd name="T3" fmla="*/ 34 h 37"/>
                <a:gd name="T4" fmla="*/ 24 w 46"/>
                <a:gd name="T5" fmla="*/ 35 h 37"/>
                <a:gd name="T6" fmla="*/ 28 w 46"/>
                <a:gd name="T7" fmla="*/ 36 h 37"/>
                <a:gd name="T8" fmla="*/ 32 w 46"/>
                <a:gd name="T9" fmla="*/ 36 h 37"/>
                <a:gd name="T10" fmla="*/ 36 w 46"/>
                <a:gd name="T11" fmla="*/ 35 h 37"/>
                <a:gd name="T12" fmla="*/ 39 w 46"/>
                <a:gd name="T13" fmla="*/ 33 h 37"/>
                <a:gd name="T14" fmla="*/ 42 w 46"/>
                <a:gd name="T15" fmla="*/ 31 h 37"/>
                <a:gd name="T16" fmla="*/ 44 w 46"/>
                <a:gd name="T17" fmla="*/ 28 h 37"/>
                <a:gd name="T18" fmla="*/ 45 w 46"/>
                <a:gd name="T19" fmla="*/ 25 h 37"/>
                <a:gd name="T20" fmla="*/ 45 w 46"/>
                <a:gd name="T21" fmla="*/ 22 h 37"/>
                <a:gd name="T22" fmla="*/ 44 w 46"/>
                <a:gd name="T23" fmla="*/ 18 h 37"/>
                <a:gd name="T24" fmla="*/ 43 w 46"/>
                <a:gd name="T25" fmla="*/ 14 h 37"/>
                <a:gd name="T26" fmla="*/ 41 w 46"/>
                <a:gd name="T27" fmla="*/ 11 h 37"/>
                <a:gd name="T28" fmla="*/ 38 w 46"/>
                <a:gd name="T29" fmla="*/ 8 h 37"/>
                <a:gd name="T30" fmla="*/ 34 w 46"/>
                <a:gd name="T31" fmla="*/ 5 h 37"/>
                <a:gd name="T32" fmla="*/ 31 w 46"/>
                <a:gd name="T33" fmla="*/ 3 h 37"/>
                <a:gd name="T34" fmla="*/ 26 w 46"/>
                <a:gd name="T35" fmla="*/ 1 h 37"/>
                <a:gd name="T36" fmla="*/ 22 w 46"/>
                <a:gd name="T37" fmla="*/ 0 h 37"/>
                <a:gd name="T38" fmla="*/ 17 w 46"/>
                <a:gd name="T39" fmla="*/ 0 h 37"/>
                <a:gd name="T40" fmla="*/ 14 w 46"/>
                <a:gd name="T41" fmla="*/ 0 h 37"/>
                <a:gd name="T42" fmla="*/ 10 w 46"/>
                <a:gd name="T43" fmla="*/ 1 h 37"/>
                <a:gd name="T44" fmla="*/ 7 w 46"/>
                <a:gd name="T45" fmla="*/ 2 h 37"/>
                <a:gd name="T46" fmla="*/ 4 w 46"/>
                <a:gd name="T47" fmla="*/ 5 h 37"/>
                <a:gd name="T48" fmla="*/ 2 w 46"/>
                <a:gd name="T49" fmla="*/ 7 h 37"/>
                <a:gd name="T50" fmla="*/ 1 w 46"/>
                <a:gd name="T51" fmla="*/ 11 h 37"/>
                <a:gd name="T52" fmla="*/ 0 w 46"/>
                <a:gd name="T53" fmla="*/ 14 h 37"/>
                <a:gd name="T54" fmla="*/ 2 w 46"/>
                <a:gd name="T55" fmla="*/ 17 h 37"/>
                <a:gd name="T56" fmla="*/ 3 w 46"/>
                <a:gd name="T57" fmla="*/ 21 h 37"/>
                <a:gd name="T58" fmla="*/ 5 w 46"/>
                <a:gd name="T59" fmla="*/ 24 h 37"/>
                <a:gd name="T60" fmla="*/ 8 w 46"/>
                <a:gd name="T61" fmla="*/ 27 h 37"/>
                <a:gd name="T62" fmla="*/ 11 w 46"/>
                <a:gd name="T63" fmla="*/ 30 h 37"/>
                <a:gd name="T64" fmla="*/ 15 w 46"/>
                <a:gd name="T65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37">
                  <a:moveTo>
                    <a:pt x="15" y="33"/>
                  </a:moveTo>
                  <a:lnTo>
                    <a:pt x="19" y="34"/>
                  </a:lnTo>
                  <a:lnTo>
                    <a:pt x="24" y="35"/>
                  </a:lnTo>
                  <a:lnTo>
                    <a:pt x="28" y="36"/>
                  </a:lnTo>
                  <a:lnTo>
                    <a:pt x="32" y="36"/>
                  </a:lnTo>
                  <a:lnTo>
                    <a:pt x="36" y="35"/>
                  </a:lnTo>
                  <a:lnTo>
                    <a:pt x="39" y="33"/>
                  </a:lnTo>
                  <a:lnTo>
                    <a:pt x="42" y="31"/>
                  </a:lnTo>
                  <a:lnTo>
                    <a:pt x="44" y="28"/>
                  </a:lnTo>
                  <a:lnTo>
                    <a:pt x="45" y="25"/>
                  </a:lnTo>
                  <a:lnTo>
                    <a:pt x="45" y="22"/>
                  </a:lnTo>
                  <a:lnTo>
                    <a:pt x="44" y="18"/>
                  </a:lnTo>
                  <a:lnTo>
                    <a:pt x="43" y="14"/>
                  </a:lnTo>
                  <a:lnTo>
                    <a:pt x="41" y="11"/>
                  </a:lnTo>
                  <a:lnTo>
                    <a:pt x="38" y="8"/>
                  </a:lnTo>
                  <a:lnTo>
                    <a:pt x="34" y="5"/>
                  </a:lnTo>
                  <a:lnTo>
                    <a:pt x="31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3" y="21"/>
                  </a:lnTo>
                  <a:lnTo>
                    <a:pt x="5" y="24"/>
                  </a:lnTo>
                  <a:lnTo>
                    <a:pt x="8" y="27"/>
                  </a:lnTo>
                  <a:lnTo>
                    <a:pt x="11" y="30"/>
                  </a:lnTo>
                  <a:lnTo>
                    <a:pt x="15" y="3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3" name="Freeform 41"/>
            <p:cNvSpPr>
              <a:spLocks/>
            </p:cNvSpPr>
            <p:nvPr/>
          </p:nvSpPr>
          <p:spPr bwMode="auto">
            <a:xfrm>
              <a:off x="4541" y="2039"/>
              <a:ext cx="33" cy="13"/>
            </a:xfrm>
            <a:custGeom>
              <a:avLst/>
              <a:gdLst>
                <a:gd name="T0" fmla="*/ 27 w 33"/>
                <a:gd name="T1" fmla="*/ 0 h 13"/>
                <a:gd name="T2" fmla="*/ 27 w 33"/>
                <a:gd name="T3" fmla="*/ 0 h 13"/>
                <a:gd name="T4" fmla="*/ 25 w 33"/>
                <a:gd name="T5" fmla="*/ 2 h 13"/>
                <a:gd name="T6" fmla="*/ 23 w 33"/>
                <a:gd name="T7" fmla="*/ 5 h 13"/>
                <a:gd name="T8" fmla="*/ 20 w 33"/>
                <a:gd name="T9" fmla="*/ 6 h 13"/>
                <a:gd name="T10" fmla="*/ 17 w 33"/>
                <a:gd name="T11" fmla="*/ 7 h 13"/>
                <a:gd name="T12" fmla="*/ 14 w 33"/>
                <a:gd name="T13" fmla="*/ 7 h 13"/>
                <a:gd name="T14" fmla="*/ 10 w 33"/>
                <a:gd name="T15" fmla="*/ 6 h 13"/>
                <a:gd name="T16" fmla="*/ 6 w 33"/>
                <a:gd name="T17" fmla="*/ 5 h 13"/>
                <a:gd name="T18" fmla="*/ 2 w 33"/>
                <a:gd name="T19" fmla="*/ 4 h 13"/>
                <a:gd name="T20" fmla="*/ 0 w 33"/>
                <a:gd name="T21" fmla="*/ 9 h 13"/>
                <a:gd name="T22" fmla="*/ 4 w 33"/>
                <a:gd name="T23" fmla="*/ 10 h 13"/>
                <a:gd name="T24" fmla="*/ 9 w 33"/>
                <a:gd name="T25" fmla="*/ 12 h 13"/>
                <a:gd name="T26" fmla="*/ 14 w 33"/>
                <a:gd name="T27" fmla="*/ 12 h 13"/>
                <a:gd name="T28" fmla="*/ 18 w 33"/>
                <a:gd name="T29" fmla="*/ 12 h 13"/>
                <a:gd name="T30" fmla="*/ 22 w 33"/>
                <a:gd name="T31" fmla="*/ 11 h 13"/>
                <a:gd name="T32" fmla="*/ 26 w 33"/>
                <a:gd name="T33" fmla="*/ 9 h 13"/>
                <a:gd name="T34" fmla="*/ 29 w 33"/>
                <a:gd name="T35" fmla="*/ 6 h 13"/>
                <a:gd name="T36" fmla="*/ 32 w 33"/>
                <a:gd name="T37" fmla="*/ 3 h 13"/>
                <a:gd name="T38" fmla="*/ 27 w 33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3">
                  <a:moveTo>
                    <a:pt x="27" y="0"/>
                  </a:moveTo>
                  <a:lnTo>
                    <a:pt x="27" y="0"/>
                  </a:lnTo>
                  <a:lnTo>
                    <a:pt x="25" y="2"/>
                  </a:lnTo>
                  <a:lnTo>
                    <a:pt x="23" y="5"/>
                  </a:lnTo>
                  <a:lnTo>
                    <a:pt x="20" y="6"/>
                  </a:lnTo>
                  <a:lnTo>
                    <a:pt x="17" y="7"/>
                  </a:lnTo>
                  <a:lnTo>
                    <a:pt x="14" y="7"/>
                  </a:lnTo>
                  <a:lnTo>
                    <a:pt x="10" y="6"/>
                  </a:lnTo>
                  <a:lnTo>
                    <a:pt x="6" y="5"/>
                  </a:lnTo>
                  <a:lnTo>
                    <a:pt x="2" y="4"/>
                  </a:lnTo>
                  <a:lnTo>
                    <a:pt x="0" y="9"/>
                  </a:lnTo>
                  <a:lnTo>
                    <a:pt x="4" y="10"/>
                  </a:lnTo>
                  <a:lnTo>
                    <a:pt x="9" y="12"/>
                  </a:lnTo>
                  <a:lnTo>
                    <a:pt x="14" y="12"/>
                  </a:lnTo>
                  <a:lnTo>
                    <a:pt x="18" y="12"/>
                  </a:lnTo>
                  <a:lnTo>
                    <a:pt x="22" y="11"/>
                  </a:lnTo>
                  <a:lnTo>
                    <a:pt x="26" y="9"/>
                  </a:lnTo>
                  <a:lnTo>
                    <a:pt x="29" y="6"/>
                  </a:lnTo>
                  <a:lnTo>
                    <a:pt x="32" y="3"/>
                  </a:lnTo>
                  <a:lnTo>
                    <a:pt x="2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4" name="Freeform 42"/>
            <p:cNvSpPr>
              <a:spLocks/>
            </p:cNvSpPr>
            <p:nvPr/>
          </p:nvSpPr>
          <p:spPr bwMode="auto">
            <a:xfrm>
              <a:off x="4556" y="2012"/>
              <a:ext cx="19" cy="31"/>
            </a:xfrm>
            <a:custGeom>
              <a:avLst/>
              <a:gdLst>
                <a:gd name="T0" fmla="*/ 0 w 19"/>
                <a:gd name="T1" fmla="*/ 5 h 31"/>
                <a:gd name="T2" fmla="*/ 0 w 19"/>
                <a:gd name="T3" fmla="*/ 5 h 31"/>
                <a:gd name="T4" fmla="*/ 4 w 19"/>
                <a:gd name="T5" fmla="*/ 7 h 31"/>
                <a:gd name="T6" fmla="*/ 7 w 19"/>
                <a:gd name="T7" fmla="*/ 10 h 31"/>
                <a:gd name="T8" fmla="*/ 9 w 19"/>
                <a:gd name="T9" fmla="*/ 13 h 31"/>
                <a:gd name="T10" fmla="*/ 11 w 19"/>
                <a:gd name="T11" fmla="*/ 16 h 31"/>
                <a:gd name="T12" fmla="*/ 13 w 19"/>
                <a:gd name="T13" fmla="*/ 19 h 31"/>
                <a:gd name="T14" fmla="*/ 13 w 19"/>
                <a:gd name="T15" fmla="*/ 22 h 31"/>
                <a:gd name="T16" fmla="*/ 13 w 19"/>
                <a:gd name="T17" fmla="*/ 24 h 31"/>
                <a:gd name="T18" fmla="*/ 12 w 19"/>
                <a:gd name="T19" fmla="*/ 26 h 31"/>
                <a:gd name="T20" fmla="*/ 17 w 19"/>
                <a:gd name="T21" fmla="*/ 30 h 31"/>
                <a:gd name="T22" fmla="*/ 18 w 19"/>
                <a:gd name="T23" fmla="*/ 25 h 31"/>
                <a:gd name="T24" fmla="*/ 18 w 19"/>
                <a:gd name="T25" fmla="*/ 22 h 31"/>
                <a:gd name="T26" fmla="*/ 18 w 19"/>
                <a:gd name="T27" fmla="*/ 17 h 31"/>
                <a:gd name="T28" fmla="*/ 16 w 19"/>
                <a:gd name="T29" fmla="*/ 13 h 31"/>
                <a:gd name="T30" fmla="*/ 14 w 19"/>
                <a:gd name="T31" fmla="*/ 10 h 31"/>
                <a:gd name="T32" fmla="*/ 11 w 19"/>
                <a:gd name="T33" fmla="*/ 6 h 31"/>
                <a:gd name="T34" fmla="*/ 7 w 19"/>
                <a:gd name="T35" fmla="*/ 3 h 31"/>
                <a:gd name="T36" fmla="*/ 3 w 19"/>
                <a:gd name="T37" fmla="*/ 0 h 31"/>
                <a:gd name="T38" fmla="*/ 0 w 19"/>
                <a:gd name="T3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31">
                  <a:moveTo>
                    <a:pt x="0" y="5"/>
                  </a:moveTo>
                  <a:lnTo>
                    <a:pt x="0" y="5"/>
                  </a:lnTo>
                  <a:lnTo>
                    <a:pt x="4" y="7"/>
                  </a:lnTo>
                  <a:lnTo>
                    <a:pt x="7" y="10"/>
                  </a:lnTo>
                  <a:lnTo>
                    <a:pt x="9" y="13"/>
                  </a:lnTo>
                  <a:lnTo>
                    <a:pt x="11" y="16"/>
                  </a:lnTo>
                  <a:lnTo>
                    <a:pt x="13" y="19"/>
                  </a:lnTo>
                  <a:lnTo>
                    <a:pt x="13" y="22"/>
                  </a:lnTo>
                  <a:lnTo>
                    <a:pt x="13" y="24"/>
                  </a:lnTo>
                  <a:lnTo>
                    <a:pt x="12" y="26"/>
                  </a:lnTo>
                  <a:lnTo>
                    <a:pt x="17" y="30"/>
                  </a:lnTo>
                  <a:lnTo>
                    <a:pt x="18" y="25"/>
                  </a:lnTo>
                  <a:lnTo>
                    <a:pt x="18" y="22"/>
                  </a:lnTo>
                  <a:lnTo>
                    <a:pt x="18" y="17"/>
                  </a:lnTo>
                  <a:lnTo>
                    <a:pt x="16" y="13"/>
                  </a:lnTo>
                  <a:lnTo>
                    <a:pt x="14" y="10"/>
                  </a:lnTo>
                  <a:lnTo>
                    <a:pt x="11" y="6"/>
                  </a:lnTo>
                  <a:lnTo>
                    <a:pt x="7" y="3"/>
                  </a:lnTo>
                  <a:lnTo>
                    <a:pt x="3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5" name="Freeform 43"/>
            <p:cNvSpPr>
              <a:spLocks/>
            </p:cNvSpPr>
            <p:nvPr/>
          </p:nvSpPr>
          <p:spPr bwMode="auto">
            <a:xfrm>
              <a:off x="4526" y="2009"/>
              <a:ext cx="33" cy="13"/>
            </a:xfrm>
            <a:custGeom>
              <a:avLst/>
              <a:gdLst>
                <a:gd name="T0" fmla="*/ 5 w 33"/>
                <a:gd name="T1" fmla="*/ 12 h 13"/>
                <a:gd name="T2" fmla="*/ 5 w 33"/>
                <a:gd name="T3" fmla="*/ 12 h 13"/>
                <a:gd name="T4" fmla="*/ 7 w 33"/>
                <a:gd name="T5" fmla="*/ 10 h 13"/>
                <a:gd name="T6" fmla="*/ 9 w 33"/>
                <a:gd name="T7" fmla="*/ 8 h 13"/>
                <a:gd name="T8" fmla="*/ 12 w 33"/>
                <a:gd name="T9" fmla="*/ 7 h 13"/>
                <a:gd name="T10" fmla="*/ 15 w 33"/>
                <a:gd name="T11" fmla="*/ 6 h 13"/>
                <a:gd name="T12" fmla="*/ 18 w 33"/>
                <a:gd name="T13" fmla="*/ 6 h 13"/>
                <a:gd name="T14" fmla="*/ 22 w 33"/>
                <a:gd name="T15" fmla="*/ 6 h 13"/>
                <a:gd name="T16" fmla="*/ 26 w 33"/>
                <a:gd name="T17" fmla="*/ 7 h 13"/>
                <a:gd name="T18" fmla="*/ 30 w 33"/>
                <a:gd name="T19" fmla="*/ 9 h 13"/>
                <a:gd name="T20" fmla="*/ 32 w 33"/>
                <a:gd name="T21" fmla="*/ 4 h 13"/>
                <a:gd name="T22" fmla="*/ 28 w 33"/>
                <a:gd name="T23" fmla="*/ 2 h 13"/>
                <a:gd name="T24" fmla="*/ 23 w 33"/>
                <a:gd name="T25" fmla="*/ 1 h 13"/>
                <a:gd name="T26" fmla="*/ 18 w 33"/>
                <a:gd name="T27" fmla="*/ 0 h 13"/>
                <a:gd name="T28" fmla="*/ 14 w 33"/>
                <a:gd name="T29" fmla="*/ 0 h 13"/>
                <a:gd name="T30" fmla="*/ 9 w 33"/>
                <a:gd name="T31" fmla="*/ 1 h 13"/>
                <a:gd name="T32" fmla="*/ 6 w 33"/>
                <a:gd name="T33" fmla="*/ 4 h 13"/>
                <a:gd name="T34" fmla="*/ 3 w 33"/>
                <a:gd name="T35" fmla="*/ 6 h 13"/>
                <a:gd name="T36" fmla="*/ 0 w 33"/>
                <a:gd name="T37" fmla="*/ 10 h 13"/>
                <a:gd name="T38" fmla="*/ 5 w 33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3">
                  <a:moveTo>
                    <a:pt x="5" y="12"/>
                  </a:move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5" y="6"/>
                  </a:lnTo>
                  <a:lnTo>
                    <a:pt x="18" y="6"/>
                  </a:lnTo>
                  <a:lnTo>
                    <a:pt x="22" y="6"/>
                  </a:lnTo>
                  <a:lnTo>
                    <a:pt x="26" y="7"/>
                  </a:lnTo>
                  <a:lnTo>
                    <a:pt x="30" y="9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3" y="1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10"/>
                  </a:lnTo>
                  <a:lnTo>
                    <a:pt x="5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6" name="Freeform 44"/>
            <p:cNvSpPr>
              <a:spLocks/>
            </p:cNvSpPr>
            <p:nvPr/>
          </p:nvSpPr>
          <p:spPr bwMode="auto">
            <a:xfrm>
              <a:off x="4525" y="2019"/>
              <a:ext cx="19" cy="30"/>
            </a:xfrm>
            <a:custGeom>
              <a:avLst/>
              <a:gdLst>
                <a:gd name="T0" fmla="*/ 18 w 19"/>
                <a:gd name="T1" fmla="*/ 24 h 30"/>
                <a:gd name="T2" fmla="*/ 18 w 19"/>
                <a:gd name="T3" fmla="*/ 24 h 30"/>
                <a:gd name="T4" fmla="*/ 15 w 19"/>
                <a:gd name="T5" fmla="*/ 21 h 30"/>
                <a:gd name="T6" fmla="*/ 12 w 19"/>
                <a:gd name="T7" fmla="*/ 19 h 30"/>
                <a:gd name="T8" fmla="*/ 9 w 19"/>
                <a:gd name="T9" fmla="*/ 16 h 30"/>
                <a:gd name="T10" fmla="*/ 7 w 19"/>
                <a:gd name="T11" fmla="*/ 14 h 30"/>
                <a:gd name="T12" fmla="*/ 6 w 19"/>
                <a:gd name="T13" fmla="*/ 10 h 30"/>
                <a:gd name="T14" fmla="*/ 5 w 19"/>
                <a:gd name="T15" fmla="*/ 8 h 30"/>
                <a:gd name="T16" fmla="*/ 6 w 19"/>
                <a:gd name="T17" fmla="*/ 5 h 30"/>
                <a:gd name="T18" fmla="*/ 7 w 19"/>
                <a:gd name="T19" fmla="*/ 2 h 30"/>
                <a:gd name="T20" fmla="*/ 1 w 19"/>
                <a:gd name="T21" fmla="*/ 0 h 30"/>
                <a:gd name="T22" fmla="*/ 0 w 19"/>
                <a:gd name="T23" fmla="*/ 4 h 30"/>
                <a:gd name="T24" fmla="*/ 0 w 19"/>
                <a:gd name="T25" fmla="*/ 8 h 30"/>
                <a:gd name="T26" fmla="*/ 1 w 19"/>
                <a:gd name="T27" fmla="*/ 12 h 30"/>
                <a:gd name="T28" fmla="*/ 2 w 19"/>
                <a:gd name="T29" fmla="*/ 16 h 30"/>
                <a:gd name="T30" fmla="*/ 5 w 19"/>
                <a:gd name="T31" fmla="*/ 20 h 30"/>
                <a:gd name="T32" fmla="*/ 8 w 19"/>
                <a:gd name="T33" fmla="*/ 23 h 30"/>
                <a:gd name="T34" fmla="*/ 11 w 19"/>
                <a:gd name="T35" fmla="*/ 26 h 30"/>
                <a:gd name="T36" fmla="*/ 16 w 19"/>
                <a:gd name="T37" fmla="*/ 29 h 30"/>
                <a:gd name="T38" fmla="*/ 18 w 19"/>
                <a:gd name="T3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30">
                  <a:moveTo>
                    <a:pt x="18" y="24"/>
                  </a:moveTo>
                  <a:lnTo>
                    <a:pt x="18" y="24"/>
                  </a:lnTo>
                  <a:lnTo>
                    <a:pt x="15" y="21"/>
                  </a:lnTo>
                  <a:lnTo>
                    <a:pt x="12" y="19"/>
                  </a:lnTo>
                  <a:lnTo>
                    <a:pt x="9" y="16"/>
                  </a:lnTo>
                  <a:lnTo>
                    <a:pt x="7" y="14"/>
                  </a:lnTo>
                  <a:lnTo>
                    <a:pt x="6" y="10"/>
                  </a:lnTo>
                  <a:lnTo>
                    <a:pt x="5" y="8"/>
                  </a:lnTo>
                  <a:lnTo>
                    <a:pt x="6" y="5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2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8" y="23"/>
                  </a:lnTo>
                  <a:lnTo>
                    <a:pt x="11" y="26"/>
                  </a:lnTo>
                  <a:lnTo>
                    <a:pt x="16" y="29"/>
                  </a:lnTo>
                  <a:lnTo>
                    <a:pt x="18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7" name="Freeform 45"/>
            <p:cNvSpPr>
              <a:spLocks/>
            </p:cNvSpPr>
            <p:nvPr/>
          </p:nvSpPr>
          <p:spPr bwMode="auto">
            <a:xfrm>
              <a:off x="4495" y="2014"/>
              <a:ext cx="45" cy="37"/>
            </a:xfrm>
            <a:custGeom>
              <a:avLst/>
              <a:gdLst>
                <a:gd name="T0" fmla="*/ 14 w 45"/>
                <a:gd name="T1" fmla="*/ 33 h 37"/>
                <a:gd name="T2" fmla="*/ 18 w 45"/>
                <a:gd name="T3" fmla="*/ 34 h 37"/>
                <a:gd name="T4" fmla="*/ 23 w 45"/>
                <a:gd name="T5" fmla="*/ 35 h 37"/>
                <a:gd name="T6" fmla="*/ 27 w 45"/>
                <a:gd name="T7" fmla="*/ 36 h 37"/>
                <a:gd name="T8" fmla="*/ 31 w 45"/>
                <a:gd name="T9" fmla="*/ 36 h 37"/>
                <a:gd name="T10" fmla="*/ 35 w 45"/>
                <a:gd name="T11" fmla="*/ 35 h 37"/>
                <a:gd name="T12" fmla="*/ 38 w 45"/>
                <a:gd name="T13" fmla="*/ 33 h 37"/>
                <a:gd name="T14" fmla="*/ 40 w 45"/>
                <a:gd name="T15" fmla="*/ 31 h 37"/>
                <a:gd name="T16" fmla="*/ 42 w 45"/>
                <a:gd name="T17" fmla="*/ 28 h 37"/>
                <a:gd name="T18" fmla="*/ 44 w 45"/>
                <a:gd name="T19" fmla="*/ 25 h 37"/>
                <a:gd name="T20" fmla="*/ 44 w 45"/>
                <a:gd name="T21" fmla="*/ 21 h 37"/>
                <a:gd name="T22" fmla="*/ 43 w 45"/>
                <a:gd name="T23" fmla="*/ 18 h 37"/>
                <a:gd name="T24" fmla="*/ 42 w 45"/>
                <a:gd name="T25" fmla="*/ 14 h 37"/>
                <a:gd name="T26" fmla="*/ 40 w 45"/>
                <a:gd name="T27" fmla="*/ 11 h 37"/>
                <a:gd name="T28" fmla="*/ 37 w 45"/>
                <a:gd name="T29" fmla="*/ 8 h 37"/>
                <a:gd name="T30" fmla="*/ 34 w 45"/>
                <a:gd name="T31" fmla="*/ 5 h 37"/>
                <a:gd name="T32" fmla="*/ 29 w 45"/>
                <a:gd name="T33" fmla="*/ 3 h 37"/>
                <a:gd name="T34" fmla="*/ 25 w 45"/>
                <a:gd name="T35" fmla="*/ 1 h 37"/>
                <a:gd name="T36" fmla="*/ 20 w 45"/>
                <a:gd name="T37" fmla="*/ 0 h 37"/>
                <a:gd name="T38" fmla="*/ 16 w 45"/>
                <a:gd name="T39" fmla="*/ 0 h 37"/>
                <a:gd name="T40" fmla="*/ 12 w 45"/>
                <a:gd name="T41" fmla="*/ 0 h 37"/>
                <a:gd name="T42" fmla="*/ 9 w 45"/>
                <a:gd name="T43" fmla="*/ 1 h 37"/>
                <a:gd name="T44" fmla="*/ 6 w 45"/>
                <a:gd name="T45" fmla="*/ 2 h 37"/>
                <a:gd name="T46" fmla="*/ 3 w 45"/>
                <a:gd name="T47" fmla="*/ 4 h 37"/>
                <a:gd name="T48" fmla="*/ 1 w 45"/>
                <a:gd name="T49" fmla="*/ 7 h 37"/>
                <a:gd name="T50" fmla="*/ 0 w 45"/>
                <a:gd name="T51" fmla="*/ 10 h 37"/>
                <a:gd name="T52" fmla="*/ 0 w 45"/>
                <a:gd name="T53" fmla="*/ 14 h 37"/>
                <a:gd name="T54" fmla="*/ 0 w 45"/>
                <a:gd name="T55" fmla="*/ 18 h 37"/>
                <a:gd name="T56" fmla="*/ 2 w 45"/>
                <a:gd name="T57" fmla="*/ 21 h 37"/>
                <a:gd name="T58" fmla="*/ 4 w 45"/>
                <a:gd name="T59" fmla="*/ 24 h 37"/>
                <a:gd name="T60" fmla="*/ 7 w 45"/>
                <a:gd name="T61" fmla="*/ 28 h 37"/>
                <a:gd name="T62" fmla="*/ 10 w 45"/>
                <a:gd name="T63" fmla="*/ 30 h 37"/>
                <a:gd name="T64" fmla="*/ 14 w 45"/>
                <a:gd name="T65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7">
                  <a:moveTo>
                    <a:pt x="14" y="33"/>
                  </a:moveTo>
                  <a:lnTo>
                    <a:pt x="18" y="34"/>
                  </a:lnTo>
                  <a:lnTo>
                    <a:pt x="23" y="35"/>
                  </a:lnTo>
                  <a:lnTo>
                    <a:pt x="27" y="36"/>
                  </a:lnTo>
                  <a:lnTo>
                    <a:pt x="31" y="36"/>
                  </a:lnTo>
                  <a:lnTo>
                    <a:pt x="35" y="35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42" y="28"/>
                  </a:lnTo>
                  <a:lnTo>
                    <a:pt x="44" y="25"/>
                  </a:lnTo>
                  <a:lnTo>
                    <a:pt x="44" y="21"/>
                  </a:lnTo>
                  <a:lnTo>
                    <a:pt x="43" y="18"/>
                  </a:lnTo>
                  <a:lnTo>
                    <a:pt x="42" y="14"/>
                  </a:lnTo>
                  <a:lnTo>
                    <a:pt x="40" y="11"/>
                  </a:lnTo>
                  <a:lnTo>
                    <a:pt x="37" y="8"/>
                  </a:lnTo>
                  <a:lnTo>
                    <a:pt x="34" y="5"/>
                  </a:lnTo>
                  <a:lnTo>
                    <a:pt x="29" y="3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2" y="21"/>
                  </a:lnTo>
                  <a:lnTo>
                    <a:pt x="4" y="24"/>
                  </a:lnTo>
                  <a:lnTo>
                    <a:pt x="7" y="28"/>
                  </a:lnTo>
                  <a:lnTo>
                    <a:pt x="10" y="30"/>
                  </a:lnTo>
                  <a:lnTo>
                    <a:pt x="14" y="3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8" name="Freeform 46"/>
            <p:cNvSpPr>
              <a:spLocks/>
            </p:cNvSpPr>
            <p:nvPr/>
          </p:nvSpPr>
          <p:spPr bwMode="auto">
            <a:xfrm>
              <a:off x="4508" y="2041"/>
              <a:ext cx="33" cy="13"/>
            </a:xfrm>
            <a:custGeom>
              <a:avLst/>
              <a:gdLst>
                <a:gd name="T0" fmla="*/ 27 w 33"/>
                <a:gd name="T1" fmla="*/ 0 h 13"/>
                <a:gd name="T2" fmla="*/ 27 w 33"/>
                <a:gd name="T3" fmla="*/ 0 h 13"/>
                <a:gd name="T4" fmla="*/ 25 w 33"/>
                <a:gd name="T5" fmla="*/ 2 h 13"/>
                <a:gd name="T6" fmla="*/ 23 w 33"/>
                <a:gd name="T7" fmla="*/ 4 h 13"/>
                <a:gd name="T8" fmla="*/ 21 w 33"/>
                <a:gd name="T9" fmla="*/ 5 h 13"/>
                <a:gd name="T10" fmla="*/ 17 w 33"/>
                <a:gd name="T11" fmla="*/ 6 h 13"/>
                <a:gd name="T12" fmla="*/ 14 w 33"/>
                <a:gd name="T13" fmla="*/ 6 h 13"/>
                <a:gd name="T14" fmla="*/ 11 w 33"/>
                <a:gd name="T15" fmla="*/ 6 h 13"/>
                <a:gd name="T16" fmla="*/ 6 w 33"/>
                <a:gd name="T17" fmla="*/ 5 h 13"/>
                <a:gd name="T18" fmla="*/ 2 w 33"/>
                <a:gd name="T19" fmla="*/ 3 h 13"/>
                <a:gd name="T20" fmla="*/ 0 w 33"/>
                <a:gd name="T21" fmla="*/ 8 h 13"/>
                <a:gd name="T22" fmla="*/ 4 w 33"/>
                <a:gd name="T23" fmla="*/ 10 h 13"/>
                <a:gd name="T24" fmla="*/ 9 w 33"/>
                <a:gd name="T25" fmla="*/ 11 h 13"/>
                <a:gd name="T26" fmla="*/ 14 w 33"/>
                <a:gd name="T27" fmla="*/ 12 h 13"/>
                <a:gd name="T28" fmla="*/ 18 w 33"/>
                <a:gd name="T29" fmla="*/ 12 h 13"/>
                <a:gd name="T30" fmla="*/ 23 w 33"/>
                <a:gd name="T31" fmla="*/ 11 h 13"/>
                <a:gd name="T32" fmla="*/ 26 w 33"/>
                <a:gd name="T33" fmla="*/ 8 h 13"/>
                <a:gd name="T34" fmla="*/ 29 w 33"/>
                <a:gd name="T35" fmla="*/ 6 h 13"/>
                <a:gd name="T36" fmla="*/ 32 w 33"/>
                <a:gd name="T37" fmla="*/ 2 h 13"/>
                <a:gd name="T38" fmla="*/ 27 w 33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3">
                  <a:moveTo>
                    <a:pt x="27" y="0"/>
                  </a:move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5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6" y="5"/>
                  </a:lnTo>
                  <a:lnTo>
                    <a:pt x="2" y="3"/>
                  </a:lnTo>
                  <a:lnTo>
                    <a:pt x="0" y="8"/>
                  </a:lnTo>
                  <a:lnTo>
                    <a:pt x="4" y="10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8" y="12"/>
                  </a:lnTo>
                  <a:lnTo>
                    <a:pt x="23" y="11"/>
                  </a:lnTo>
                  <a:lnTo>
                    <a:pt x="26" y="8"/>
                  </a:lnTo>
                  <a:lnTo>
                    <a:pt x="29" y="6"/>
                  </a:lnTo>
                  <a:lnTo>
                    <a:pt x="32" y="2"/>
                  </a:lnTo>
                  <a:lnTo>
                    <a:pt x="2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19" name="Freeform 47"/>
            <p:cNvSpPr>
              <a:spLocks/>
            </p:cNvSpPr>
            <p:nvPr/>
          </p:nvSpPr>
          <p:spPr bwMode="auto">
            <a:xfrm>
              <a:off x="4523" y="2014"/>
              <a:ext cx="19" cy="30"/>
            </a:xfrm>
            <a:custGeom>
              <a:avLst/>
              <a:gdLst>
                <a:gd name="T0" fmla="*/ 0 w 19"/>
                <a:gd name="T1" fmla="*/ 5 h 30"/>
                <a:gd name="T2" fmla="*/ 0 w 19"/>
                <a:gd name="T3" fmla="*/ 5 h 30"/>
                <a:gd name="T4" fmla="*/ 3 w 19"/>
                <a:gd name="T5" fmla="*/ 7 h 30"/>
                <a:gd name="T6" fmla="*/ 6 w 19"/>
                <a:gd name="T7" fmla="*/ 10 h 30"/>
                <a:gd name="T8" fmla="*/ 9 w 19"/>
                <a:gd name="T9" fmla="*/ 13 h 30"/>
                <a:gd name="T10" fmla="*/ 11 w 19"/>
                <a:gd name="T11" fmla="*/ 15 h 30"/>
                <a:gd name="T12" fmla="*/ 12 w 19"/>
                <a:gd name="T13" fmla="*/ 19 h 30"/>
                <a:gd name="T14" fmla="*/ 13 w 19"/>
                <a:gd name="T15" fmla="*/ 21 h 30"/>
                <a:gd name="T16" fmla="*/ 12 w 19"/>
                <a:gd name="T17" fmla="*/ 24 h 30"/>
                <a:gd name="T18" fmla="*/ 11 w 19"/>
                <a:gd name="T19" fmla="*/ 27 h 30"/>
                <a:gd name="T20" fmla="*/ 17 w 19"/>
                <a:gd name="T21" fmla="*/ 29 h 30"/>
                <a:gd name="T22" fmla="*/ 18 w 19"/>
                <a:gd name="T23" fmla="*/ 25 h 30"/>
                <a:gd name="T24" fmla="*/ 18 w 19"/>
                <a:gd name="T25" fmla="*/ 21 h 30"/>
                <a:gd name="T26" fmla="*/ 17 w 19"/>
                <a:gd name="T27" fmla="*/ 17 h 30"/>
                <a:gd name="T28" fmla="*/ 16 w 19"/>
                <a:gd name="T29" fmla="*/ 13 h 30"/>
                <a:gd name="T30" fmla="*/ 13 w 19"/>
                <a:gd name="T31" fmla="*/ 9 h 30"/>
                <a:gd name="T32" fmla="*/ 10 w 19"/>
                <a:gd name="T33" fmla="*/ 5 h 30"/>
                <a:gd name="T34" fmla="*/ 7 w 19"/>
                <a:gd name="T35" fmla="*/ 3 h 30"/>
                <a:gd name="T36" fmla="*/ 2 w 19"/>
                <a:gd name="T37" fmla="*/ 0 h 30"/>
                <a:gd name="T38" fmla="*/ 0 w 19"/>
                <a:gd name="T3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30">
                  <a:moveTo>
                    <a:pt x="0" y="5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6" y="10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2" y="19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11" y="27"/>
                  </a:lnTo>
                  <a:lnTo>
                    <a:pt x="17" y="29"/>
                  </a:lnTo>
                  <a:lnTo>
                    <a:pt x="18" y="25"/>
                  </a:lnTo>
                  <a:lnTo>
                    <a:pt x="18" y="21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3" y="9"/>
                  </a:lnTo>
                  <a:lnTo>
                    <a:pt x="10" y="5"/>
                  </a:lnTo>
                  <a:lnTo>
                    <a:pt x="7" y="3"/>
                  </a:lnTo>
                  <a:lnTo>
                    <a:pt x="2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0" name="Freeform 48"/>
            <p:cNvSpPr>
              <a:spLocks/>
            </p:cNvSpPr>
            <p:nvPr/>
          </p:nvSpPr>
          <p:spPr bwMode="auto">
            <a:xfrm>
              <a:off x="4493" y="2011"/>
              <a:ext cx="33" cy="13"/>
            </a:xfrm>
            <a:custGeom>
              <a:avLst/>
              <a:gdLst>
                <a:gd name="T0" fmla="*/ 5 w 33"/>
                <a:gd name="T1" fmla="*/ 12 h 13"/>
                <a:gd name="T2" fmla="*/ 5 w 33"/>
                <a:gd name="T3" fmla="*/ 12 h 13"/>
                <a:gd name="T4" fmla="*/ 7 w 33"/>
                <a:gd name="T5" fmla="*/ 10 h 13"/>
                <a:gd name="T6" fmla="*/ 9 w 33"/>
                <a:gd name="T7" fmla="*/ 8 h 13"/>
                <a:gd name="T8" fmla="*/ 11 w 33"/>
                <a:gd name="T9" fmla="*/ 7 h 13"/>
                <a:gd name="T10" fmla="*/ 14 w 33"/>
                <a:gd name="T11" fmla="*/ 6 h 13"/>
                <a:gd name="T12" fmla="*/ 18 w 33"/>
                <a:gd name="T13" fmla="*/ 6 h 13"/>
                <a:gd name="T14" fmla="*/ 21 w 33"/>
                <a:gd name="T15" fmla="*/ 6 h 13"/>
                <a:gd name="T16" fmla="*/ 26 w 33"/>
                <a:gd name="T17" fmla="*/ 7 h 13"/>
                <a:gd name="T18" fmla="*/ 30 w 33"/>
                <a:gd name="T19" fmla="*/ 9 h 13"/>
                <a:gd name="T20" fmla="*/ 32 w 33"/>
                <a:gd name="T21" fmla="*/ 4 h 13"/>
                <a:gd name="T22" fmla="*/ 28 w 33"/>
                <a:gd name="T23" fmla="*/ 2 h 13"/>
                <a:gd name="T24" fmla="*/ 22 w 33"/>
                <a:gd name="T25" fmla="*/ 0 h 13"/>
                <a:gd name="T26" fmla="*/ 18 w 33"/>
                <a:gd name="T27" fmla="*/ 0 h 13"/>
                <a:gd name="T28" fmla="*/ 13 w 33"/>
                <a:gd name="T29" fmla="*/ 0 h 13"/>
                <a:gd name="T30" fmla="*/ 9 w 33"/>
                <a:gd name="T31" fmla="*/ 2 h 13"/>
                <a:gd name="T32" fmla="*/ 6 w 33"/>
                <a:gd name="T33" fmla="*/ 3 h 13"/>
                <a:gd name="T34" fmla="*/ 2 w 33"/>
                <a:gd name="T35" fmla="*/ 6 h 13"/>
                <a:gd name="T36" fmla="*/ 0 w 33"/>
                <a:gd name="T37" fmla="*/ 9 h 13"/>
                <a:gd name="T38" fmla="*/ 5 w 33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3">
                  <a:moveTo>
                    <a:pt x="5" y="12"/>
                  </a:move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6" y="7"/>
                  </a:lnTo>
                  <a:lnTo>
                    <a:pt x="30" y="9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6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5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1" name="Freeform 49"/>
            <p:cNvSpPr>
              <a:spLocks/>
            </p:cNvSpPr>
            <p:nvPr/>
          </p:nvSpPr>
          <p:spPr bwMode="auto">
            <a:xfrm>
              <a:off x="4492" y="2020"/>
              <a:ext cx="19" cy="31"/>
            </a:xfrm>
            <a:custGeom>
              <a:avLst/>
              <a:gdLst>
                <a:gd name="T0" fmla="*/ 18 w 19"/>
                <a:gd name="T1" fmla="*/ 25 h 31"/>
                <a:gd name="T2" fmla="*/ 18 w 19"/>
                <a:gd name="T3" fmla="*/ 25 h 31"/>
                <a:gd name="T4" fmla="*/ 14 w 19"/>
                <a:gd name="T5" fmla="*/ 23 h 31"/>
                <a:gd name="T6" fmla="*/ 11 w 19"/>
                <a:gd name="T7" fmla="*/ 20 h 31"/>
                <a:gd name="T8" fmla="*/ 9 w 19"/>
                <a:gd name="T9" fmla="*/ 17 h 31"/>
                <a:gd name="T10" fmla="*/ 7 w 19"/>
                <a:gd name="T11" fmla="*/ 14 h 31"/>
                <a:gd name="T12" fmla="*/ 5 w 19"/>
                <a:gd name="T13" fmla="*/ 11 h 31"/>
                <a:gd name="T14" fmla="*/ 5 w 19"/>
                <a:gd name="T15" fmla="*/ 8 h 31"/>
                <a:gd name="T16" fmla="*/ 5 w 19"/>
                <a:gd name="T17" fmla="*/ 5 h 31"/>
                <a:gd name="T18" fmla="*/ 6 w 19"/>
                <a:gd name="T19" fmla="*/ 3 h 31"/>
                <a:gd name="T20" fmla="*/ 1 w 19"/>
                <a:gd name="T21" fmla="*/ 0 h 31"/>
                <a:gd name="T22" fmla="*/ 0 w 19"/>
                <a:gd name="T23" fmla="*/ 4 h 31"/>
                <a:gd name="T24" fmla="*/ 0 w 19"/>
                <a:gd name="T25" fmla="*/ 8 h 31"/>
                <a:gd name="T26" fmla="*/ 0 w 19"/>
                <a:gd name="T27" fmla="*/ 13 h 31"/>
                <a:gd name="T28" fmla="*/ 2 w 19"/>
                <a:gd name="T29" fmla="*/ 17 h 31"/>
                <a:gd name="T30" fmla="*/ 4 w 19"/>
                <a:gd name="T31" fmla="*/ 20 h 31"/>
                <a:gd name="T32" fmla="*/ 7 w 19"/>
                <a:gd name="T33" fmla="*/ 24 h 31"/>
                <a:gd name="T34" fmla="*/ 11 w 19"/>
                <a:gd name="T35" fmla="*/ 27 h 31"/>
                <a:gd name="T36" fmla="*/ 15 w 19"/>
                <a:gd name="T37" fmla="*/ 30 h 31"/>
                <a:gd name="T38" fmla="*/ 18 w 19"/>
                <a:gd name="T39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31">
                  <a:moveTo>
                    <a:pt x="18" y="25"/>
                  </a:moveTo>
                  <a:lnTo>
                    <a:pt x="18" y="25"/>
                  </a:lnTo>
                  <a:lnTo>
                    <a:pt x="14" y="23"/>
                  </a:lnTo>
                  <a:lnTo>
                    <a:pt x="11" y="20"/>
                  </a:lnTo>
                  <a:lnTo>
                    <a:pt x="9" y="17"/>
                  </a:lnTo>
                  <a:lnTo>
                    <a:pt x="7" y="14"/>
                  </a:lnTo>
                  <a:lnTo>
                    <a:pt x="5" y="11"/>
                  </a:lnTo>
                  <a:lnTo>
                    <a:pt x="5" y="8"/>
                  </a:lnTo>
                  <a:lnTo>
                    <a:pt x="5" y="5"/>
                  </a:lnTo>
                  <a:lnTo>
                    <a:pt x="6" y="3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7" y="24"/>
                  </a:lnTo>
                  <a:lnTo>
                    <a:pt x="11" y="27"/>
                  </a:lnTo>
                  <a:lnTo>
                    <a:pt x="15" y="30"/>
                  </a:lnTo>
                  <a:lnTo>
                    <a:pt x="18" y="2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2" name="Freeform 50"/>
            <p:cNvSpPr>
              <a:spLocks/>
            </p:cNvSpPr>
            <p:nvPr/>
          </p:nvSpPr>
          <p:spPr bwMode="auto">
            <a:xfrm>
              <a:off x="4466" y="2006"/>
              <a:ext cx="40" cy="42"/>
            </a:xfrm>
            <a:custGeom>
              <a:avLst/>
              <a:gdLst>
                <a:gd name="T0" fmla="*/ 7 w 40"/>
                <a:gd name="T1" fmla="*/ 31 h 42"/>
                <a:gd name="T2" fmla="*/ 10 w 40"/>
                <a:gd name="T3" fmla="*/ 35 h 42"/>
                <a:gd name="T4" fmla="*/ 14 w 40"/>
                <a:gd name="T5" fmla="*/ 37 h 42"/>
                <a:gd name="T6" fmla="*/ 18 w 40"/>
                <a:gd name="T7" fmla="*/ 39 h 42"/>
                <a:gd name="T8" fmla="*/ 22 w 40"/>
                <a:gd name="T9" fmla="*/ 40 h 42"/>
                <a:gd name="T10" fmla="*/ 26 w 40"/>
                <a:gd name="T11" fmla="*/ 41 h 42"/>
                <a:gd name="T12" fmla="*/ 29 w 40"/>
                <a:gd name="T13" fmla="*/ 40 h 42"/>
                <a:gd name="T14" fmla="*/ 32 w 40"/>
                <a:gd name="T15" fmla="*/ 39 h 42"/>
                <a:gd name="T16" fmla="*/ 35 w 40"/>
                <a:gd name="T17" fmla="*/ 38 h 42"/>
                <a:gd name="T18" fmla="*/ 37 w 40"/>
                <a:gd name="T19" fmla="*/ 35 h 42"/>
                <a:gd name="T20" fmla="*/ 39 w 40"/>
                <a:gd name="T21" fmla="*/ 32 h 42"/>
                <a:gd name="T22" fmla="*/ 39 w 40"/>
                <a:gd name="T23" fmla="*/ 28 h 42"/>
                <a:gd name="T24" fmla="*/ 39 w 40"/>
                <a:gd name="T25" fmla="*/ 24 h 42"/>
                <a:gd name="T26" fmla="*/ 39 w 40"/>
                <a:gd name="T27" fmla="*/ 21 h 42"/>
                <a:gd name="T28" fmla="*/ 37 w 40"/>
                <a:gd name="T29" fmla="*/ 17 h 42"/>
                <a:gd name="T30" fmla="*/ 35 w 40"/>
                <a:gd name="T31" fmla="*/ 13 h 42"/>
                <a:gd name="T32" fmla="*/ 32 w 40"/>
                <a:gd name="T33" fmla="*/ 9 h 42"/>
                <a:gd name="T34" fmla="*/ 29 w 40"/>
                <a:gd name="T35" fmla="*/ 6 h 42"/>
                <a:gd name="T36" fmla="*/ 25 w 40"/>
                <a:gd name="T37" fmla="*/ 3 h 42"/>
                <a:gd name="T38" fmla="*/ 21 w 40"/>
                <a:gd name="T39" fmla="*/ 1 h 42"/>
                <a:gd name="T40" fmla="*/ 18 w 40"/>
                <a:gd name="T41" fmla="*/ 0 h 42"/>
                <a:gd name="T42" fmla="*/ 14 w 40"/>
                <a:gd name="T43" fmla="*/ 0 h 42"/>
                <a:gd name="T44" fmla="*/ 10 w 40"/>
                <a:gd name="T45" fmla="*/ 0 h 42"/>
                <a:gd name="T46" fmla="*/ 7 w 40"/>
                <a:gd name="T47" fmla="*/ 1 h 42"/>
                <a:gd name="T48" fmla="*/ 4 w 40"/>
                <a:gd name="T49" fmla="*/ 3 h 42"/>
                <a:gd name="T50" fmla="*/ 2 w 40"/>
                <a:gd name="T51" fmla="*/ 6 h 42"/>
                <a:gd name="T52" fmla="*/ 0 w 40"/>
                <a:gd name="T53" fmla="*/ 9 h 42"/>
                <a:gd name="T54" fmla="*/ 0 w 40"/>
                <a:gd name="T55" fmla="*/ 12 h 42"/>
                <a:gd name="T56" fmla="*/ 0 w 40"/>
                <a:gd name="T57" fmla="*/ 16 h 42"/>
                <a:gd name="T58" fmla="*/ 1 w 40"/>
                <a:gd name="T59" fmla="*/ 20 h 42"/>
                <a:gd name="T60" fmla="*/ 2 w 40"/>
                <a:gd name="T61" fmla="*/ 24 h 42"/>
                <a:gd name="T62" fmla="*/ 5 w 40"/>
                <a:gd name="T63" fmla="*/ 28 h 42"/>
                <a:gd name="T64" fmla="*/ 7 w 40"/>
                <a:gd name="T65" fmla="*/ 3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2">
                  <a:moveTo>
                    <a:pt x="7" y="31"/>
                  </a:moveTo>
                  <a:lnTo>
                    <a:pt x="10" y="35"/>
                  </a:lnTo>
                  <a:lnTo>
                    <a:pt x="14" y="37"/>
                  </a:lnTo>
                  <a:lnTo>
                    <a:pt x="18" y="39"/>
                  </a:lnTo>
                  <a:lnTo>
                    <a:pt x="22" y="40"/>
                  </a:lnTo>
                  <a:lnTo>
                    <a:pt x="26" y="41"/>
                  </a:lnTo>
                  <a:lnTo>
                    <a:pt x="29" y="40"/>
                  </a:lnTo>
                  <a:lnTo>
                    <a:pt x="32" y="39"/>
                  </a:lnTo>
                  <a:lnTo>
                    <a:pt x="35" y="38"/>
                  </a:lnTo>
                  <a:lnTo>
                    <a:pt x="37" y="35"/>
                  </a:lnTo>
                  <a:lnTo>
                    <a:pt x="39" y="32"/>
                  </a:lnTo>
                  <a:lnTo>
                    <a:pt x="39" y="28"/>
                  </a:lnTo>
                  <a:lnTo>
                    <a:pt x="39" y="24"/>
                  </a:lnTo>
                  <a:lnTo>
                    <a:pt x="39" y="21"/>
                  </a:lnTo>
                  <a:lnTo>
                    <a:pt x="37" y="17"/>
                  </a:lnTo>
                  <a:lnTo>
                    <a:pt x="35" y="13"/>
                  </a:lnTo>
                  <a:lnTo>
                    <a:pt x="32" y="9"/>
                  </a:lnTo>
                  <a:lnTo>
                    <a:pt x="29" y="6"/>
                  </a:lnTo>
                  <a:lnTo>
                    <a:pt x="25" y="3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2" y="24"/>
                  </a:lnTo>
                  <a:lnTo>
                    <a:pt x="5" y="28"/>
                  </a:lnTo>
                  <a:lnTo>
                    <a:pt x="7" y="31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3" name="Freeform 51"/>
            <p:cNvSpPr>
              <a:spLocks/>
            </p:cNvSpPr>
            <p:nvPr/>
          </p:nvSpPr>
          <p:spPr bwMode="auto">
            <a:xfrm>
              <a:off x="4471" y="2035"/>
              <a:ext cx="33" cy="16"/>
            </a:xfrm>
            <a:custGeom>
              <a:avLst/>
              <a:gdLst>
                <a:gd name="T0" fmla="*/ 28 w 33"/>
                <a:gd name="T1" fmla="*/ 6 h 16"/>
                <a:gd name="T2" fmla="*/ 28 w 33"/>
                <a:gd name="T3" fmla="*/ 6 h 16"/>
                <a:gd name="T4" fmla="*/ 26 w 33"/>
                <a:gd name="T5" fmla="*/ 7 h 16"/>
                <a:gd name="T6" fmla="*/ 23 w 33"/>
                <a:gd name="T7" fmla="*/ 8 h 16"/>
                <a:gd name="T8" fmla="*/ 20 w 33"/>
                <a:gd name="T9" fmla="*/ 8 h 16"/>
                <a:gd name="T10" fmla="*/ 17 w 33"/>
                <a:gd name="T11" fmla="*/ 8 h 16"/>
                <a:gd name="T12" fmla="*/ 13 w 33"/>
                <a:gd name="T13" fmla="*/ 7 h 16"/>
                <a:gd name="T14" fmla="*/ 10 w 33"/>
                <a:gd name="T15" fmla="*/ 5 h 16"/>
                <a:gd name="T16" fmla="*/ 7 w 33"/>
                <a:gd name="T17" fmla="*/ 3 h 16"/>
                <a:gd name="T18" fmla="*/ 4 w 33"/>
                <a:gd name="T19" fmla="*/ 0 h 16"/>
                <a:gd name="T20" fmla="*/ 0 w 33"/>
                <a:gd name="T21" fmla="*/ 4 h 16"/>
                <a:gd name="T22" fmla="*/ 3 w 33"/>
                <a:gd name="T23" fmla="*/ 7 h 16"/>
                <a:gd name="T24" fmla="*/ 7 w 33"/>
                <a:gd name="T25" fmla="*/ 10 h 16"/>
                <a:gd name="T26" fmla="*/ 11 w 33"/>
                <a:gd name="T27" fmla="*/ 12 h 16"/>
                <a:gd name="T28" fmla="*/ 16 w 33"/>
                <a:gd name="T29" fmla="*/ 13 h 16"/>
                <a:gd name="T30" fmla="*/ 20 w 33"/>
                <a:gd name="T31" fmla="*/ 15 h 16"/>
                <a:gd name="T32" fmla="*/ 24 w 33"/>
                <a:gd name="T33" fmla="*/ 13 h 16"/>
                <a:gd name="T34" fmla="*/ 28 w 33"/>
                <a:gd name="T35" fmla="*/ 12 h 16"/>
                <a:gd name="T36" fmla="*/ 32 w 33"/>
                <a:gd name="T37" fmla="*/ 10 h 16"/>
                <a:gd name="T38" fmla="*/ 28 w 33"/>
                <a:gd name="T3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6">
                  <a:moveTo>
                    <a:pt x="28" y="6"/>
                  </a:moveTo>
                  <a:lnTo>
                    <a:pt x="28" y="6"/>
                  </a:lnTo>
                  <a:lnTo>
                    <a:pt x="26" y="7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3" y="7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7" y="10"/>
                  </a:lnTo>
                  <a:lnTo>
                    <a:pt x="11" y="12"/>
                  </a:lnTo>
                  <a:lnTo>
                    <a:pt x="16" y="13"/>
                  </a:lnTo>
                  <a:lnTo>
                    <a:pt x="20" y="15"/>
                  </a:lnTo>
                  <a:lnTo>
                    <a:pt x="24" y="13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28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4" name="Freeform 52"/>
            <p:cNvSpPr>
              <a:spLocks/>
            </p:cNvSpPr>
            <p:nvPr/>
          </p:nvSpPr>
          <p:spPr bwMode="auto">
            <a:xfrm>
              <a:off x="4496" y="2013"/>
              <a:ext cx="13" cy="34"/>
            </a:xfrm>
            <a:custGeom>
              <a:avLst/>
              <a:gdLst>
                <a:gd name="T0" fmla="*/ 0 w 13"/>
                <a:gd name="T1" fmla="*/ 4 h 34"/>
                <a:gd name="T2" fmla="*/ 0 w 13"/>
                <a:gd name="T3" fmla="*/ 4 h 34"/>
                <a:gd name="T4" fmla="*/ 2 w 13"/>
                <a:gd name="T5" fmla="*/ 7 h 34"/>
                <a:gd name="T6" fmla="*/ 5 w 13"/>
                <a:gd name="T7" fmla="*/ 11 h 34"/>
                <a:gd name="T8" fmla="*/ 6 w 13"/>
                <a:gd name="T9" fmla="*/ 14 h 34"/>
                <a:gd name="T10" fmla="*/ 7 w 13"/>
                <a:gd name="T11" fmla="*/ 17 h 34"/>
                <a:gd name="T12" fmla="*/ 7 w 13"/>
                <a:gd name="T13" fmla="*/ 21 h 34"/>
                <a:gd name="T14" fmla="*/ 6 w 13"/>
                <a:gd name="T15" fmla="*/ 24 h 34"/>
                <a:gd name="T16" fmla="*/ 5 w 13"/>
                <a:gd name="T17" fmla="*/ 26 h 34"/>
                <a:gd name="T18" fmla="*/ 3 w 13"/>
                <a:gd name="T19" fmla="*/ 29 h 34"/>
                <a:gd name="T20" fmla="*/ 7 w 13"/>
                <a:gd name="T21" fmla="*/ 33 h 34"/>
                <a:gd name="T22" fmla="*/ 10 w 13"/>
                <a:gd name="T23" fmla="*/ 30 h 34"/>
                <a:gd name="T24" fmla="*/ 11 w 13"/>
                <a:gd name="T25" fmla="*/ 26 h 34"/>
                <a:gd name="T26" fmla="*/ 12 w 13"/>
                <a:gd name="T27" fmla="*/ 21 h 34"/>
                <a:gd name="T28" fmla="*/ 12 w 13"/>
                <a:gd name="T29" fmla="*/ 17 h 34"/>
                <a:gd name="T30" fmla="*/ 11 w 13"/>
                <a:gd name="T31" fmla="*/ 13 h 34"/>
                <a:gd name="T32" fmla="*/ 10 w 13"/>
                <a:gd name="T33" fmla="*/ 9 h 34"/>
                <a:gd name="T34" fmla="*/ 8 w 13"/>
                <a:gd name="T35" fmla="*/ 4 h 34"/>
                <a:gd name="T36" fmla="*/ 5 w 13"/>
                <a:gd name="T37" fmla="*/ 0 h 34"/>
                <a:gd name="T38" fmla="*/ 0 w 13"/>
                <a:gd name="T3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4">
                  <a:moveTo>
                    <a:pt x="0" y="4"/>
                  </a:moveTo>
                  <a:lnTo>
                    <a:pt x="0" y="4"/>
                  </a:lnTo>
                  <a:lnTo>
                    <a:pt x="2" y="7"/>
                  </a:lnTo>
                  <a:lnTo>
                    <a:pt x="5" y="11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7" y="21"/>
                  </a:lnTo>
                  <a:lnTo>
                    <a:pt x="6" y="24"/>
                  </a:lnTo>
                  <a:lnTo>
                    <a:pt x="5" y="26"/>
                  </a:lnTo>
                  <a:lnTo>
                    <a:pt x="3" y="29"/>
                  </a:lnTo>
                  <a:lnTo>
                    <a:pt x="7" y="33"/>
                  </a:lnTo>
                  <a:lnTo>
                    <a:pt x="10" y="30"/>
                  </a:lnTo>
                  <a:lnTo>
                    <a:pt x="11" y="26"/>
                  </a:lnTo>
                  <a:lnTo>
                    <a:pt x="12" y="21"/>
                  </a:lnTo>
                  <a:lnTo>
                    <a:pt x="12" y="17"/>
                  </a:lnTo>
                  <a:lnTo>
                    <a:pt x="11" y="13"/>
                  </a:lnTo>
                  <a:lnTo>
                    <a:pt x="10" y="9"/>
                  </a:lnTo>
                  <a:lnTo>
                    <a:pt x="8" y="4"/>
                  </a:lnTo>
                  <a:lnTo>
                    <a:pt x="5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5" name="Freeform 53"/>
            <p:cNvSpPr>
              <a:spLocks/>
            </p:cNvSpPr>
            <p:nvPr/>
          </p:nvSpPr>
          <p:spPr bwMode="auto">
            <a:xfrm>
              <a:off x="4468" y="2003"/>
              <a:ext cx="33" cy="16"/>
            </a:xfrm>
            <a:custGeom>
              <a:avLst/>
              <a:gdLst>
                <a:gd name="T0" fmla="*/ 4 w 33"/>
                <a:gd name="T1" fmla="*/ 8 h 16"/>
                <a:gd name="T2" fmla="*/ 4 w 33"/>
                <a:gd name="T3" fmla="*/ 8 h 16"/>
                <a:gd name="T4" fmla="*/ 6 w 33"/>
                <a:gd name="T5" fmla="*/ 7 h 16"/>
                <a:gd name="T6" fmla="*/ 9 w 33"/>
                <a:gd name="T7" fmla="*/ 6 h 16"/>
                <a:gd name="T8" fmla="*/ 12 w 33"/>
                <a:gd name="T9" fmla="*/ 6 h 16"/>
                <a:gd name="T10" fmla="*/ 15 w 33"/>
                <a:gd name="T11" fmla="*/ 6 h 16"/>
                <a:gd name="T12" fmla="*/ 18 w 33"/>
                <a:gd name="T13" fmla="*/ 7 h 16"/>
                <a:gd name="T14" fmla="*/ 21 w 33"/>
                <a:gd name="T15" fmla="*/ 9 h 16"/>
                <a:gd name="T16" fmla="*/ 24 w 33"/>
                <a:gd name="T17" fmla="*/ 12 h 16"/>
                <a:gd name="T18" fmla="*/ 28 w 33"/>
                <a:gd name="T19" fmla="*/ 15 h 16"/>
                <a:gd name="T20" fmla="*/ 32 w 33"/>
                <a:gd name="T21" fmla="*/ 11 h 16"/>
                <a:gd name="T22" fmla="*/ 28 w 33"/>
                <a:gd name="T23" fmla="*/ 7 h 16"/>
                <a:gd name="T24" fmla="*/ 24 w 33"/>
                <a:gd name="T25" fmla="*/ 4 h 16"/>
                <a:gd name="T26" fmla="*/ 20 w 33"/>
                <a:gd name="T27" fmla="*/ 2 h 16"/>
                <a:gd name="T28" fmla="*/ 16 w 33"/>
                <a:gd name="T29" fmla="*/ 1 h 16"/>
                <a:gd name="T30" fmla="*/ 12 w 33"/>
                <a:gd name="T31" fmla="*/ 0 h 16"/>
                <a:gd name="T32" fmla="*/ 8 w 33"/>
                <a:gd name="T33" fmla="*/ 1 h 16"/>
                <a:gd name="T34" fmla="*/ 4 w 33"/>
                <a:gd name="T35" fmla="*/ 2 h 16"/>
                <a:gd name="T36" fmla="*/ 0 w 33"/>
                <a:gd name="T37" fmla="*/ 4 h 16"/>
                <a:gd name="T38" fmla="*/ 4 w 33"/>
                <a:gd name="T3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6">
                  <a:moveTo>
                    <a:pt x="4" y="8"/>
                  </a:moveTo>
                  <a:lnTo>
                    <a:pt x="4" y="8"/>
                  </a:lnTo>
                  <a:lnTo>
                    <a:pt x="6" y="7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5" y="6"/>
                  </a:lnTo>
                  <a:lnTo>
                    <a:pt x="18" y="7"/>
                  </a:lnTo>
                  <a:lnTo>
                    <a:pt x="21" y="9"/>
                  </a:lnTo>
                  <a:lnTo>
                    <a:pt x="24" y="12"/>
                  </a:lnTo>
                  <a:lnTo>
                    <a:pt x="28" y="15"/>
                  </a:lnTo>
                  <a:lnTo>
                    <a:pt x="32" y="11"/>
                  </a:lnTo>
                  <a:lnTo>
                    <a:pt x="28" y="7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0" y="4"/>
                  </a:lnTo>
                  <a:lnTo>
                    <a:pt x="4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6" name="Freeform 54"/>
            <p:cNvSpPr>
              <a:spLocks/>
            </p:cNvSpPr>
            <p:nvPr/>
          </p:nvSpPr>
          <p:spPr bwMode="auto">
            <a:xfrm>
              <a:off x="4463" y="2007"/>
              <a:ext cx="13" cy="34"/>
            </a:xfrm>
            <a:custGeom>
              <a:avLst/>
              <a:gdLst>
                <a:gd name="T0" fmla="*/ 12 w 13"/>
                <a:gd name="T1" fmla="*/ 29 h 34"/>
                <a:gd name="T2" fmla="*/ 12 w 13"/>
                <a:gd name="T3" fmla="*/ 29 h 34"/>
                <a:gd name="T4" fmla="*/ 9 w 13"/>
                <a:gd name="T5" fmla="*/ 26 h 34"/>
                <a:gd name="T6" fmla="*/ 7 w 13"/>
                <a:gd name="T7" fmla="*/ 22 h 34"/>
                <a:gd name="T8" fmla="*/ 6 w 13"/>
                <a:gd name="T9" fmla="*/ 19 h 34"/>
                <a:gd name="T10" fmla="*/ 5 w 13"/>
                <a:gd name="T11" fmla="*/ 15 h 34"/>
                <a:gd name="T12" fmla="*/ 5 w 13"/>
                <a:gd name="T13" fmla="*/ 11 h 34"/>
                <a:gd name="T14" fmla="*/ 5 w 13"/>
                <a:gd name="T15" fmla="*/ 9 h 34"/>
                <a:gd name="T16" fmla="*/ 7 w 13"/>
                <a:gd name="T17" fmla="*/ 7 h 34"/>
                <a:gd name="T18" fmla="*/ 9 w 13"/>
                <a:gd name="T19" fmla="*/ 4 h 34"/>
                <a:gd name="T20" fmla="*/ 4 w 13"/>
                <a:gd name="T21" fmla="*/ 0 h 34"/>
                <a:gd name="T22" fmla="*/ 2 w 13"/>
                <a:gd name="T23" fmla="*/ 3 h 34"/>
                <a:gd name="T24" fmla="*/ 0 w 13"/>
                <a:gd name="T25" fmla="*/ 7 h 34"/>
                <a:gd name="T26" fmla="*/ 0 w 13"/>
                <a:gd name="T27" fmla="*/ 11 h 34"/>
                <a:gd name="T28" fmla="*/ 0 w 13"/>
                <a:gd name="T29" fmla="*/ 16 h 34"/>
                <a:gd name="T30" fmla="*/ 1 w 13"/>
                <a:gd name="T31" fmla="*/ 20 h 34"/>
                <a:gd name="T32" fmla="*/ 2 w 13"/>
                <a:gd name="T33" fmla="*/ 25 h 34"/>
                <a:gd name="T34" fmla="*/ 5 w 13"/>
                <a:gd name="T35" fmla="*/ 29 h 34"/>
                <a:gd name="T36" fmla="*/ 8 w 13"/>
                <a:gd name="T37" fmla="*/ 33 h 34"/>
                <a:gd name="T38" fmla="*/ 12 w 13"/>
                <a:gd name="T3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4">
                  <a:moveTo>
                    <a:pt x="12" y="29"/>
                  </a:moveTo>
                  <a:lnTo>
                    <a:pt x="12" y="29"/>
                  </a:lnTo>
                  <a:lnTo>
                    <a:pt x="9" y="26"/>
                  </a:lnTo>
                  <a:lnTo>
                    <a:pt x="7" y="22"/>
                  </a:lnTo>
                  <a:lnTo>
                    <a:pt x="6" y="19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4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20"/>
                  </a:lnTo>
                  <a:lnTo>
                    <a:pt x="2" y="25"/>
                  </a:lnTo>
                  <a:lnTo>
                    <a:pt x="5" y="29"/>
                  </a:lnTo>
                  <a:lnTo>
                    <a:pt x="8" y="33"/>
                  </a:lnTo>
                  <a:lnTo>
                    <a:pt x="12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7" name="Freeform 55"/>
            <p:cNvSpPr>
              <a:spLocks/>
            </p:cNvSpPr>
            <p:nvPr/>
          </p:nvSpPr>
          <p:spPr bwMode="auto">
            <a:xfrm>
              <a:off x="4434" y="1989"/>
              <a:ext cx="41" cy="43"/>
            </a:xfrm>
            <a:custGeom>
              <a:avLst/>
              <a:gdLst>
                <a:gd name="T0" fmla="*/ 8 w 41"/>
                <a:gd name="T1" fmla="*/ 33 h 43"/>
                <a:gd name="T2" fmla="*/ 11 w 41"/>
                <a:gd name="T3" fmla="*/ 36 h 43"/>
                <a:gd name="T4" fmla="*/ 14 w 41"/>
                <a:gd name="T5" fmla="*/ 38 h 43"/>
                <a:gd name="T6" fmla="*/ 18 w 41"/>
                <a:gd name="T7" fmla="*/ 40 h 43"/>
                <a:gd name="T8" fmla="*/ 22 w 41"/>
                <a:gd name="T9" fmla="*/ 41 h 43"/>
                <a:gd name="T10" fmla="*/ 26 w 41"/>
                <a:gd name="T11" fmla="*/ 42 h 43"/>
                <a:gd name="T12" fmla="*/ 29 w 41"/>
                <a:gd name="T13" fmla="*/ 41 h 43"/>
                <a:gd name="T14" fmla="*/ 33 w 41"/>
                <a:gd name="T15" fmla="*/ 40 h 43"/>
                <a:gd name="T16" fmla="*/ 36 w 41"/>
                <a:gd name="T17" fmla="*/ 39 h 43"/>
                <a:gd name="T18" fmla="*/ 38 w 41"/>
                <a:gd name="T19" fmla="*/ 36 h 43"/>
                <a:gd name="T20" fmla="*/ 39 w 41"/>
                <a:gd name="T21" fmla="*/ 33 h 43"/>
                <a:gd name="T22" fmla="*/ 40 w 41"/>
                <a:gd name="T23" fmla="*/ 29 h 43"/>
                <a:gd name="T24" fmla="*/ 40 w 41"/>
                <a:gd name="T25" fmla="*/ 26 h 43"/>
                <a:gd name="T26" fmla="*/ 39 w 41"/>
                <a:gd name="T27" fmla="*/ 22 h 43"/>
                <a:gd name="T28" fmla="*/ 38 w 41"/>
                <a:gd name="T29" fmla="*/ 18 h 43"/>
                <a:gd name="T30" fmla="*/ 36 w 41"/>
                <a:gd name="T31" fmla="*/ 14 h 43"/>
                <a:gd name="T32" fmla="*/ 33 w 41"/>
                <a:gd name="T33" fmla="*/ 10 h 43"/>
                <a:gd name="T34" fmla="*/ 29 w 41"/>
                <a:gd name="T35" fmla="*/ 7 h 43"/>
                <a:gd name="T36" fmla="*/ 25 w 41"/>
                <a:gd name="T37" fmla="*/ 4 h 43"/>
                <a:gd name="T38" fmla="*/ 22 w 41"/>
                <a:gd name="T39" fmla="*/ 2 h 43"/>
                <a:gd name="T40" fmla="*/ 18 w 41"/>
                <a:gd name="T41" fmla="*/ 1 h 43"/>
                <a:gd name="T42" fmla="*/ 14 w 41"/>
                <a:gd name="T43" fmla="*/ 0 h 43"/>
                <a:gd name="T44" fmla="*/ 11 w 41"/>
                <a:gd name="T45" fmla="*/ 1 h 43"/>
                <a:gd name="T46" fmla="*/ 8 w 41"/>
                <a:gd name="T47" fmla="*/ 2 h 43"/>
                <a:gd name="T48" fmla="*/ 4 w 41"/>
                <a:gd name="T49" fmla="*/ 3 h 43"/>
                <a:gd name="T50" fmla="*/ 2 w 41"/>
                <a:gd name="T51" fmla="*/ 6 h 43"/>
                <a:gd name="T52" fmla="*/ 1 w 41"/>
                <a:gd name="T53" fmla="*/ 9 h 43"/>
                <a:gd name="T54" fmla="*/ 0 w 41"/>
                <a:gd name="T55" fmla="*/ 13 h 43"/>
                <a:gd name="T56" fmla="*/ 0 w 41"/>
                <a:gd name="T57" fmla="*/ 17 h 43"/>
                <a:gd name="T58" fmla="*/ 1 w 41"/>
                <a:gd name="T59" fmla="*/ 20 h 43"/>
                <a:gd name="T60" fmla="*/ 2 w 41"/>
                <a:gd name="T61" fmla="*/ 25 h 43"/>
                <a:gd name="T62" fmla="*/ 5 w 41"/>
                <a:gd name="T63" fmla="*/ 29 h 43"/>
                <a:gd name="T64" fmla="*/ 8 w 41"/>
                <a:gd name="T6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3">
                  <a:moveTo>
                    <a:pt x="8" y="33"/>
                  </a:moveTo>
                  <a:lnTo>
                    <a:pt x="11" y="36"/>
                  </a:lnTo>
                  <a:lnTo>
                    <a:pt x="14" y="38"/>
                  </a:lnTo>
                  <a:lnTo>
                    <a:pt x="18" y="40"/>
                  </a:lnTo>
                  <a:lnTo>
                    <a:pt x="22" y="41"/>
                  </a:lnTo>
                  <a:lnTo>
                    <a:pt x="26" y="42"/>
                  </a:lnTo>
                  <a:lnTo>
                    <a:pt x="29" y="41"/>
                  </a:lnTo>
                  <a:lnTo>
                    <a:pt x="33" y="40"/>
                  </a:lnTo>
                  <a:lnTo>
                    <a:pt x="36" y="39"/>
                  </a:lnTo>
                  <a:lnTo>
                    <a:pt x="38" y="36"/>
                  </a:lnTo>
                  <a:lnTo>
                    <a:pt x="39" y="33"/>
                  </a:lnTo>
                  <a:lnTo>
                    <a:pt x="40" y="29"/>
                  </a:lnTo>
                  <a:lnTo>
                    <a:pt x="40" y="26"/>
                  </a:lnTo>
                  <a:lnTo>
                    <a:pt x="39" y="22"/>
                  </a:lnTo>
                  <a:lnTo>
                    <a:pt x="38" y="18"/>
                  </a:lnTo>
                  <a:lnTo>
                    <a:pt x="36" y="14"/>
                  </a:lnTo>
                  <a:lnTo>
                    <a:pt x="33" y="10"/>
                  </a:lnTo>
                  <a:lnTo>
                    <a:pt x="29" y="7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2" y="25"/>
                  </a:lnTo>
                  <a:lnTo>
                    <a:pt x="5" y="29"/>
                  </a:lnTo>
                  <a:lnTo>
                    <a:pt x="8" y="3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8" name="Freeform 56"/>
            <p:cNvSpPr>
              <a:spLocks/>
            </p:cNvSpPr>
            <p:nvPr/>
          </p:nvSpPr>
          <p:spPr bwMode="auto">
            <a:xfrm>
              <a:off x="4440" y="2019"/>
              <a:ext cx="33" cy="16"/>
            </a:xfrm>
            <a:custGeom>
              <a:avLst/>
              <a:gdLst>
                <a:gd name="T0" fmla="*/ 28 w 33"/>
                <a:gd name="T1" fmla="*/ 6 h 16"/>
                <a:gd name="T2" fmla="*/ 28 w 33"/>
                <a:gd name="T3" fmla="*/ 6 h 16"/>
                <a:gd name="T4" fmla="*/ 26 w 33"/>
                <a:gd name="T5" fmla="*/ 7 h 16"/>
                <a:gd name="T6" fmla="*/ 23 w 33"/>
                <a:gd name="T7" fmla="*/ 8 h 16"/>
                <a:gd name="T8" fmla="*/ 21 w 33"/>
                <a:gd name="T9" fmla="*/ 8 h 16"/>
                <a:gd name="T10" fmla="*/ 17 w 33"/>
                <a:gd name="T11" fmla="*/ 8 h 16"/>
                <a:gd name="T12" fmla="*/ 14 w 33"/>
                <a:gd name="T13" fmla="*/ 7 h 16"/>
                <a:gd name="T14" fmla="*/ 10 w 33"/>
                <a:gd name="T15" fmla="*/ 5 h 16"/>
                <a:gd name="T16" fmla="*/ 7 w 33"/>
                <a:gd name="T17" fmla="*/ 3 h 16"/>
                <a:gd name="T18" fmla="*/ 4 w 33"/>
                <a:gd name="T19" fmla="*/ 0 h 16"/>
                <a:gd name="T20" fmla="*/ 0 w 33"/>
                <a:gd name="T21" fmla="*/ 4 h 16"/>
                <a:gd name="T22" fmla="*/ 3 w 33"/>
                <a:gd name="T23" fmla="*/ 7 h 16"/>
                <a:gd name="T24" fmla="*/ 7 w 33"/>
                <a:gd name="T25" fmla="*/ 10 h 16"/>
                <a:gd name="T26" fmla="*/ 12 w 33"/>
                <a:gd name="T27" fmla="*/ 13 h 16"/>
                <a:gd name="T28" fmla="*/ 16 w 33"/>
                <a:gd name="T29" fmla="*/ 14 h 16"/>
                <a:gd name="T30" fmla="*/ 21 w 33"/>
                <a:gd name="T31" fmla="*/ 15 h 16"/>
                <a:gd name="T32" fmla="*/ 24 w 33"/>
                <a:gd name="T33" fmla="*/ 14 h 16"/>
                <a:gd name="T34" fmla="*/ 28 w 33"/>
                <a:gd name="T35" fmla="*/ 13 h 16"/>
                <a:gd name="T36" fmla="*/ 32 w 33"/>
                <a:gd name="T37" fmla="*/ 10 h 16"/>
                <a:gd name="T38" fmla="*/ 28 w 33"/>
                <a:gd name="T3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6">
                  <a:moveTo>
                    <a:pt x="28" y="6"/>
                  </a:moveTo>
                  <a:lnTo>
                    <a:pt x="28" y="6"/>
                  </a:lnTo>
                  <a:lnTo>
                    <a:pt x="26" y="7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7" y="8"/>
                  </a:lnTo>
                  <a:lnTo>
                    <a:pt x="14" y="7"/>
                  </a:lnTo>
                  <a:lnTo>
                    <a:pt x="10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7" y="10"/>
                  </a:lnTo>
                  <a:lnTo>
                    <a:pt x="12" y="13"/>
                  </a:lnTo>
                  <a:lnTo>
                    <a:pt x="16" y="14"/>
                  </a:lnTo>
                  <a:lnTo>
                    <a:pt x="21" y="15"/>
                  </a:lnTo>
                  <a:lnTo>
                    <a:pt x="24" y="14"/>
                  </a:lnTo>
                  <a:lnTo>
                    <a:pt x="28" y="13"/>
                  </a:lnTo>
                  <a:lnTo>
                    <a:pt x="32" y="10"/>
                  </a:lnTo>
                  <a:lnTo>
                    <a:pt x="28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29" name="Freeform 57"/>
            <p:cNvSpPr>
              <a:spLocks/>
            </p:cNvSpPr>
            <p:nvPr/>
          </p:nvSpPr>
          <p:spPr bwMode="auto">
            <a:xfrm>
              <a:off x="4465" y="1996"/>
              <a:ext cx="13" cy="35"/>
            </a:xfrm>
            <a:custGeom>
              <a:avLst/>
              <a:gdLst>
                <a:gd name="T0" fmla="*/ 0 w 13"/>
                <a:gd name="T1" fmla="*/ 4 h 35"/>
                <a:gd name="T2" fmla="*/ 0 w 13"/>
                <a:gd name="T3" fmla="*/ 4 h 35"/>
                <a:gd name="T4" fmla="*/ 2 w 13"/>
                <a:gd name="T5" fmla="*/ 8 h 35"/>
                <a:gd name="T6" fmla="*/ 4 w 13"/>
                <a:gd name="T7" fmla="*/ 11 h 35"/>
                <a:gd name="T8" fmla="*/ 6 w 13"/>
                <a:gd name="T9" fmla="*/ 15 h 35"/>
                <a:gd name="T10" fmla="*/ 7 w 13"/>
                <a:gd name="T11" fmla="*/ 19 h 35"/>
                <a:gd name="T12" fmla="*/ 7 w 13"/>
                <a:gd name="T13" fmla="*/ 22 h 35"/>
                <a:gd name="T14" fmla="*/ 6 w 13"/>
                <a:gd name="T15" fmla="*/ 25 h 35"/>
                <a:gd name="T16" fmla="*/ 4 w 13"/>
                <a:gd name="T17" fmla="*/ 28 h 35"/>
                <a:gd name="T18" fmla="*/ 3 w 13"/>
                <a:gd name="T19" fmla="*/ 30 h 35"/>
                <a:gd name="T20" fmla="*/ 7 w 13"/>
                <a:gd name="T21" fmla="*/ 34 h 35"/>
                <a:gd name="T22" fmla="*/ 10 w 13"/>
                <a:gd name="T23" fmla="*/ 31 h 35"/>
                <a:gd name="T24" fmla="*/ 11 w 13"/>
                <a:gd name="T25" fmla="*/ 27 h 35"/>
                <a:gd name="T26" fmla="*/ 12 w 13"/>
                <a:gd name="T27" fmla="*/ 22 h 35"/>
                <a:gd name="T28" fmla="*/ 12 w 13"/>
                <a:gd name="T29" fmla="*/ 19 h 35"/>
                <a:gd name="T30" fmla="*/ 11 w 13"/>
                <a:gd name="T31" fmla="*/ 14 h 35"/>
                <a:gd name="T32" fmla="*/ 10 w 13"/>
                <a:gd name="T33" fmla="*/ 9 h 35"/>
                <a:gd name="T34" fmla="*/ 8 w 13"/>
                <a:gd name="T35" fmla="*/ 4 h 35"/>
                <a:gd name="T36" fmla="*/ 4 w 13"/>
                <a:gd name="T37" fmla="*/ 0 h 35"/>
                <a:gd name="T38" fmla="*/ 0 w 13"/>
                <a:gd name="T3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5">
                  <a:moveTo>
                    <a:pt x="0" y="4"/>
                  </a:moveTo>
                  <a:lnTo>
                    <a:pt x="0" y="4"/>
                  </a:lnTo>
                  <a:lnTo>
                    <a:pt x="2" y="8"/>
                  </a:lnTo>
                  <a:lnTo>
                    <a:pt x="4" y="11"/>
                  </a:lnTo>
                  <a:lnTo>
                    <a:pt x="6" y="15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6" y="25"/>
                  </a:lnTo>
                  <a:lnTo>
                    <a:pt x="4" y="28"/>
                  </a:lnTo>
                  <a:lnTo>
                    <a:pt x="3" y="30"/>
                  </a:lnTo>
                  <a:lnTo>
                    <a:pt x="7" y="34"/>
                  </a:lnTo>
                  <a:lnTo>
                    <a:pt x="10" y="31"/>
                  </a:lnTo>
                  <a:lnTo>
                    <a:pt x="11" y="27"/>
                  </a:lnTo>
                  <a:lnTo>
                    <a:pt x="12" y="22"/>
                  </a:lnTo>
                  <a:lnTo>
                    <a:pt x="12" y="19"/>
                  </a:lnTo>
                  <a:lnTo>
                    <a:pt x="11" y="14"/>
                  </a:lnTo>
                  <a:lnTo>
                    <a:pt x="10" y="9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0" name="Freeform 58"/>
            <p:cNvSpPr>
              <a:spLocks/>
            </p:cNvSpPr>
            <p:nvPr/>
          </p:nvSpPr>
          <p:spPr bwMode="auto">
            <a:xfrm>
              <a:off x="4437" y="1986"/>
              <a:ext cx="33" cy="16"/>
            </a:xfrm>
            <a:custGeom>
              <a:avLst/>
              <a:gdLst>
                <a:gd name="T0" fmla="*/ 4 w 33"/>
                <a:gd name="T1" fmla="*/ 9 h 16"/>
                <a:gd name="T2" fmla="*/ 3 w 33"/>
                <a:gd name="T3" fmla="*/ 9 h 16"/>
                <a:gd name="T4" fmla="*/ 6 w 33"/>
                <a:gd name="T5" fmla="*/ 8 h 16"/>
                <a:gd name="T6" fmla="*/ 9 w 33"/>
                <a:gd name="T7" fmla="*/ 6 h 16"/>
                <a:gd name="T8" fmla="*/ 12 w 33"/>
                <a:gd name="T9" fmla="*/ 6 h 16"/>
                <a:gd name="T10" fmla="*/ 15 w 33"/>
                <a:gd name="T11" fmla="*/ 6 h 16"/>
                <a:gd name="T12" fmla="*/ 18 w 33"/>
                <a:gd name="T13" fmla="*/ 8 h 16"/>
                <a:gd name="T14" fmla="*/ 21 w 33"/>
                <a:gd name="T15" fmla="*/ 10 h 16"/>
                <a:gd name="T16" fmla="*/ 25 w 33"/>
                <a:gd name="T17" fmla="*/ 12 h 16"/>
                <a:gd name="T18" fmla="*/ 28 w 33"/>
                <a:gd name="T19" fmla="*/ 15 h 16"/>
                <a:gd name="T20" fmla="*/ 32 w 33"/>
                <a:gd name="T21" fmla="*/ 11 h 16"/>
                <a:gd name="T22" fmla="*/ 28 w 33"/>
                <a:gd name="T23" fmla="*/ 8 h 16"/>
                <a:gd name="T24" fmla="*/ 25 w 33"/>
                <a:gd name="T25" fmla="*/ 4 h 16"/>
                <a:gd name="T26" fmla="*/ 20 w 33"/>
                <a:gd name="T27" fmla="*/ 2 h 16"/>
                <a:gd name="T28" fmla="*/ 16 w 33"/>
                <a:gd name="T29" fmla="*/ 1 h 16"/>
                <a:gd name="T30" fmla="*/ 12 w 33"/>
                <a:gd name="T31" fmla="*/ 0 h 16"/>
                <a:gd name="T32" fmla="*/ 8 w 33"/>
                <a:gd name="T33" fmla="*/ 1 h 16"/>
                <a:gd name="T34" fmla="*/ 4 w 33"/>
                <a:gd name="T35" fmla="*/ 2 h 16"/>
                <a:gd name="T36" fmla="*/ 0 w 33"/>
                <a:gd name="T37" fmla="*/ 4 h 16"/>
                <a:gd name="T38" fmla="*/ 4 w 33"/>
                <a:gd name="T3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6">
                  <a:moveTo>
                    <a:pt x="4" y="9"/>
                  </a:moveTo>
                  <a:lnTo>
                    <a:pt x="3" y="9"/>
                  </a:lnTo>
                  <a:lnTo>
                    <a:pt x="6" y="8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5" y="6"/>
                  </a:lnTo>
                  <a:lnTo>
                    <a:pt x="18" y="8"/>
                  </a:lnTo>
                  <a:lnTo>
                    <a:pt x="21" y="10"/>
                  </a:lnTo>
                  <a:lnTo>
                    <a:pt x="25" y="12"/>
                  </a:lnTo>
                  <a:lnTo>
                    <a:pt x="28" y="15"/>
                  </a:lnTo>
                  <a:lnTo>
                    <a:pt x="32" y="11"/>
                  </a:lnTo>
                  <a:lnTo>
                    <a:pt x="28" y="8"/>
                  </a:lnTo>
                  <a:lnTo>
                    <a:pt x="25" y="4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0" y="4"/>
                  </a:lnTo>
                  <a:lnTo>
                    <a:pt x="4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1" name="Freeform 59"/>
            <p:cNvSpPr>
              <a:spLocks/>
            </p:cNvSpPr>
            <p:nvPr/>
          </p:nvSpPr>
          <p:spPr bwMode="auto">
            <a:xfrm>
              <a:off x="4432" y="1990"/>
              <a:ext cx="13" cy="34"/>
            </a:xfrm>
            <a:custGeom>
              <a:avLst/>
              <a:gdLst>
                <a:gd name="T0" fmla="*/ 12 w 13"/>
                <a:gd name="T1" fmla="*/ 29 h 34"/>
                <a:gd name="T2" fmla="*/ 12 w 13"/>
                <a:gd name="T3" fmla="*/ 29 h 34"/>
                <a:gd name="T4" fmla="*/ 10 w 13"/>
                <a:gd name="T5" fmla="*/ 26 h 34"/>
                <a:gd name="T6" fmla="*/ 7 w 13"/>
                <a:gd name="T7" fmla="*/ 22 h 34"/>
                <a:gd name="T8" fmla="*/ 6 w 13"/>
                <a:gd name="T9" fmla="*/ 18 h 34"/>
                <a:gd name="T10" fmla="*/ 5 w 13"/>
                <a:gd name="T11" fmla="*/ 15 h 34"/>
                <a:gd name="T12" fmla="*/ 5 w 13"/>
                <a:gd name="T13" fmla="*/ 11 h 34"/>
                <a:gd name="T14" fmla="*/ 5 w 13"/>
                <a:gd name="T15" fmla="*/ 9 h 34"/>
                <a:gd name="T16" fmla="*/ 7 w 13"/>
                <a:gd name="T17" fmla="*/ 6 h 34"/>
                <a:gd name="T18" fmla="*/ 9 w 13"/>
                <a:gd name="T19" fmla="*/ 4 h 34"/>
                <a:gd name="T20" fmla="*/ 4 w 13"/>
                <a:gd name="T21" fmla="*/ 0 h 34"/>
                <a:gd name="T22" fmla="*/ 2 w 13"/>
                <a:gd name="T23" fmla="*/ 3 h 34"/>
                <a:gd name="T24" fmla="*/ 0 w 13"/>
                <a:gd name="T25" fmla="*/ 7 h 34"/>
                <a:gd name="T26" fmla="*/ 0 w 13"/>
                <a:gd name="T27" fmla="*/ 11 h 34"/>
                <a:gd name="T28" fmla="*/ 0 w 13"/>
                <a:gd name="T29" fmla="*/ 16 h 34"/>
                <a:gd name="T30" fmla="*/ 1 w 13"/>
                <a:gd name="T31" fmla="*/ 19 h 34"/>
                <a:gd name="T32" fmla="*/ 2 w 13"/>
                <a:gd name="T33" fmla="*/ 24 h 34"/>
                <a:gd name="T34" fmla="*/ 4 w 13"/>
                <a:gd name="T35" fmla="*/ 29 h 34"/>
                <a:gd name="T36" fmla="*/ 7 w 13"/>
                <a:gd name="T37" fmla="*/ 33 h 34"/>
                <a:gd name="T38" fmla="*/ 12 w 13"/>
                <a:gd name="T3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4">
                  <a:moveTo>
                    <a:pt x="12" y="29"/>
                  </a:moveTo>
                  <a:lnTo>
                    <a:pt x="12" y="29"/>
                  </a:lnTo>
                  <a:lnTo>
                    <a:pt x="10" y="26"/>
                  </a:lnTo>
                  <a:lnTo>
                    <a:pt x="7" y="22"/>
                  </a:lnTo>
                  <a:lnTo>
                    <a:pt x="6" y="18"/>
                  </a:lnTo>
                  <a:lnTo>
                    <a:pt x="5" y="15"/>
                  </a:lnTo>
                  <a:lnTo>
                    <a:pt x="5" y="11"/>
                  </a:lnTo>
                  <a:lnTo>
                    <a:pt x="5" y="9"/>
                  </a:lnTo>
                  <a:lnTo>
                    <a:pt x="7" y="6"/>
                  </a:lnTo>
                  <a:lnTo>
                    <a:pt x="9" y="4"/>
                  </a:lnTo>
                  <a:lnTo>
                    <a:pt x="4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4"/>
                  </a:lnTo>
                  <a:lnTo>
                    <a:pt x="4" y="29"/>
                  </a:lnTo>
                  <a:lnTo>
                    <a:pt x="7" y="33"/>
                  </a:lnTo>
                  <a:lnTo>
                    <a:pt x="12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2" name="Freeform 60"/>
            <p:cNvSpPr>
              <a:spLocks/>
            </p:cNvSpPr>
            <p:nvPr/>
          </p:nvSpPr>
          <p:spPr bwMode="auto">
            <a:xfrm>
              <a:off x="4415" y="1966"/>
              <a:ext cx="35" cy="48"/>
            </a:xfrm>
            <a:custGeom>
              <a:avLst/>
              <a:gdLst>
                <a:gd name="T0" fmla="*/ 0 w 35"/>
                <a:gd name="T1" fmla="*/ 25 h 48"/>
                <a:gd name="T2" fmla="*/ 1 w 35"/>
                <a:gd name="T3" fmla="*/ 30 h 48"/>
                <a:gd name="T4" fmla="*/ 2 w 35"/>
                <a:gd name="T5" fmla="*/ 34 h 48"/>
                <a:gd name="T6" fmla="*/ 4 w 35"/>
                <a:gd name="T7" fmla="*/ 38 h 48"/>
                <a:gd name="T8" fmla="*/ 7 w 35"/>
                <a:gd name="T9" fmla="*/ 41 h 48"/>
                <a:gd name="T10" fmla="*/ 9 w 35"/>
                <a:gd name="T11" fmla="*/ 43 h 48"/>
                <a:gd name="T12" fmla="*/ 12 w 35"/>
                <a:gd name="T13" fmla="*/ 46 h 48"/>
                <a:gd name="T14" fmla="*/ 15 w 35"/>
                <a:gd name="T15" fmla="*/ 47 h 48"/>
                <a:gd name="T16" fmla="*/ 19 w 35"/>
                <a:gd name="T17" fmla="*/ 47 h 48"/>
                <a:gd name="T18" fmla="*/ 22 w 35"/>
                <a:gd name="T19" fmla="*/ 46 h 48"/>
                <a:gd name="T20" fmla="*/ 25 w 35"/>
                <a:gd name="T21" fmla="*/ 44 h 48"/>
                <a:gd name="T22" fmla="*/ 28 w 35"/>
                <a:gd name="T23" fmla="*/ 42 h 48"/>
                <a:gd name="T24" fmla="*/ 30 w 35"/>
                <a:gd name="T25" fmla="*/ 39 h 48"/>
                <a:gd name="T26" fmla="*/ 32 w 35"/>
                <a:gd name="T27" fmla="*/ 35 h 48"/>
                <a:gd name="T28" fmla="*/ 33 w 35"/>
                <a:gd name="T29" fmla="*/ 31 h 48"/>
                <a:gd name="T30" fmla="*/ 34 w 35"/>
                <a:gd name="T31" fmla="*/ 27 h 48"/>
                <a:gd name="T32" fmla="*/ 34 w 35"/>
                <a:gd name="T33" fmla="*/ 22 h 48"/>
                <a:gd name="T34" fmla="*/ 33 w 35"/>
                <a:gd name="T35" fmla="*/ 18 h 48"/>
                <a:gd name="T36" fmla="*/ 32 w 35"/>
                <a:gd name="T37" fmla="*/ 13 h 48"/>
                <a:gd name="T38" fmla="*/ 30 w 35"/>
                <a:gd name="T39" fmla="*/ 10 h 48"/>
                <a:gd name="T40" fmla="*/ 28 w 35"/>
                <a:gd name="T41" fmla="*/ 6 h 48"/>
                <a:gd name="T42" fmla="*/ 25 w 35"/>
                <a:gd name="T43" fmla="*/ 4 h 48"/>
                <a:gd name="T44" fmla="*/ 22 w 35"/>
                <a:gd name="T45" fmla="*/ 2 h 48"/>
                <a:gd name="T46" fmla="*/ 19 w 35"/>
                <a:gd name="T47" fmla="*/ 1 h 48"/>
                <a:gd name="T48" fmla="*/ 15 w 35"/>
                <a:gd name="T49" fmla="*/ 0 h 48"/>
                <a:gd name="T50" fmla="*/ 12 w 35"/>
                <a:gd name="T51" fmla="*/ 1 h 48"/>
                <a:gd name="T52" fmla="*/ 9 w 35"/>
                <a:gd name="T53" fmla="*/ 3 h 48"/>
                <a:gd name="T54" fmla="*/ 6 w 35"/>
                <a:gd name="T55" fmla="*/ 5 h 48"/>
                <a:gd name="T56" fmla="*/ 4 w 35"/>
                <a:gd name="T57" fmla="*/ 8 h 48"/>
                <a:gd name="T58" fmla="*/ 2 w 35"/>
                <a:gd name="T59" fmla="*/ 12 h 48"/>
                <a:gd name="T60" fmla="*/ 1 w 35"/>
                <a:gd name="T61" fmla="*/ 15 h 48"/>
                <a:gd name="T62" fmla="*/ 0 w 35"/>
                <a:gd name="T63" fmla="*/ 20 h 48"/>
                <a:gd name="T64" fmla="*/ 0 w 35"/>
                <a:gd name="T65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48">
                  <a:moveTo>
                    <a:pt x="0" y="25"/>
                  </a:moveTo>
                  <a:lnTo>
                    <a:pt x="1" y="30"/>
                  </a:lnTo>
                  <a:lnTo>
                    <a:pt x="2" y="34"/>
                  </a:lnTo>
                  <a:lnTo>
                    <a:pt x="4" y="38"/>
                  </a:lnTo>
                  <a:lnTo>
                    <a:pt x="7" y="41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5" y="47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5" y="44"/>
                  </a:lnTo>
                  <a:lnTo>
                    <a:pt x="28" y="42"/>
                  </a:lnTo>
                  <a:lnTo>
                    <a:pt x="30" y="39"/>
                  </a:lnTo>
                  <a:lnTo>
                    <a:pt x="32" y="35"/>
                  </a:lnTo>
                  <a:lnTo>
                    <a:pt x="33" y="31"/>
                  </a:lnTo>
                  <a:lnTo>
                    <a:pt x="34" y="27"/>
                  </a:lnTo>
                  <a:lnTo>
                    <a:pt x="34" y="22"/>
                  </a:lnTo>
                  <a:lnTo>
                    <a:pt x="33" y="18"/>
                  </a:lnTo>
                  <a:lnTo>
                    <a:pt x="32" y="13"/>
                  </a:lnTo>
                  <a:lnTo>
                    <a:pt x="30" y="10"/>
                  </a:lnTo>
                  <a:lnTo>
                    <a:pt x="28" y="6"/>
                  </a:lnTo>
                  <a:lnTo>
                    <a:pt x="25" y="4"/>
                  </a:lnTo>
                  <a:lnTo>
                    <a:pt x="22" y="2"/>
                  </a:lnTo>
                  <a:lnTo>
                    <a:pt x="19" y="1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5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3" name="Freeform 61"/>
            <p:cNvSpPr>
              <a:spLocks/>
            </p:cNvSpPr>
            <p:nvPr/>
          </p:nvSpPr>
          <p:spPr bwMode="auto">
            <a:xfrm>
              <a:off x="4413" y="1991"/>
              <a:ext cx="22" cy="25"/>
            </a:xfrm>
            <a:custGeom>
              <a:avLst/>
              <a:gdLst>
                <a:gd name="T0" fmla="*/ 21 w 22"/>
                <a:gd name="T1" fmla="*/ 19 h 25"/>
                <a:gd name="T2" fmla="*/ 20 w 22"/>
                <a:gd name="T3" fmla="*/ 19 h 25"/>
                <a:gd name="T4" fmla="*/ 18 w 22"/>
                <a:gd name="T5" fmla="*/ 19 h 25"/>
                <a:gd name="T6" fmla="*/ 15 w 22"/>
                <a:gd name="T7" fmla="*/ 18 h 25"/>
                <a:gd name="T8" fmla="*/ 13 w 22"/>
                <a:gd name="T9" fmla="*/ 16 h 25"/>
                <a:gd name="T10" fmla="*/ 11 w 22"/>
                <a:gd name="T11" fmla="*/ 14 h 25"/>
                <a:gd name="T12" fmla="*/ 9 w 22"/>
                <a:gd name="T13" fmla="*/ 11 h 25"/>
                <a:gd name="T14" fmla="*/ 7 w 22"/>
                <a:gd name="T15" fmla="*/ 8 h 25"/>
                <a:gd name="T16" fmla="*/ 5 w 22"/>
                <a:gd name="T17" fmla="*/ 4 h 25"/>
                <a:gd name="T18" fmla="*/ 5 w 22"/>
                <a:gd name="T19" fmla="*/ 0 h 25"/>
                <a:gd name="T20" fmla="*/ 0 w 22"/>
                <a:gd name="T21" fmla="*/ 0 h 25"/>
                <a:gd name="T22" fmla="*/ 0 w 22"/>
                <a:gd name="T23" fmla="*/ 5 h 25"/>
                <a:gd name="T24" fmla="*/ 2 w 22"/>
                <a:gd name="T25" fmla="*/ 10 h 25"/>
                <a:gd name="T26" fmla="*/ 3 w 22"/>
                <a:gd name="T27" fmla="*/ 14 h 25"/>
                <a:gd name="T28" fmla="*/ 6 w 22"/>
                <a:gd name="T29" fmla="*/ 18 h 25"/>
                <a:gd name="T30" fmla="*/ 10 w 22"/>
                <a:gd name="T31" fmla="*/ 21 h 25"/>
                <a:gd name="T32" fmla="*/ 13 w 22"/>
                <a:gd name="T33" fmla="*/ 23 h 25"/>
                <a:gd name="T34" fmla="*/ 17 w 22"/>
                <a:gd name="T35" fmla="*/ 24 h 25"/>
                <a:gd name="T36" fmla="*/ 21 w 22"/>
                <a:gd name="T37" fmla="*/ 24 h 25"/>
                <a:gd name="T38" fmla="*/ 21 w 22"/>
                <a:gd name="T39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25">
                  <a:moveTo>
                    <a:pt x="21" y="19"/>
                  </a:moveTo>
                  <a:lnTo>
                    <a:pt x="20" y="19"/>
                  </a:lnTo>
                  <a:lnTo>
                    <a:pt x="18" y="19"/>
                  </a:lnTo>
                  <a:lnTo>
                    <a:pt x="15" y="18"/>
                  </a:lnTo>
                  <a:lnTo>
                    <a:pt x="13" y="16"/>
                  </a:lnTo>
                  <a:lnTo>
                    <a:pt x="11" y="14"/>
                  </a:lnTo>
                  <a:lnTo>
                    <a:pt x="9" y="11"/>
                  </a:lnTo>
                  <a:lnTo>
                    <a:pt x="7" y="8"/>
                  </a:lnTo>
                  <a:lnTo>
                    <a:pt x="5" y="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3" y="14"/>
                  </a:lnTo>
                  <a:lnTo>
                    <a:pt x="6" y="18"/>
                  </a:lnTo>
                  <a:lnTo>
                    <a:pt x="10" y="21"/>
                  </a:lnTo>
                  <a:lnTo>
                    <a:pt x="13" y="23"/>
                  </a:lnTo>
                  <a:lnTo>
                    <a:pt x="17" y="24"/>
                  </a:lnTo>
                  <a:lnTo>
                    <a:pt x="21" y="24"/>
                  </a:lnTo>
                  <a:lnTo>
                    <a:pt x="21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4" name="Freeform 62"/>
            <p:cNvSpPr>
              <a:spLocks/>
            </p:cNvSpPr>
            <p:nvPr/>
          </p:nvSpPr>
          <p:spPr bwMode="auto">
            <a:xfrm>
              <a:off x="4434" y="1989"/>
              <a:ext cx="19" cy="27"/>
            </a:xfrm>
            <a:custGeom>
              <a:avLst/>
              <a:gdLst>
                <a:gd name="T0" fmla="*/ 12 w 19"/>
                <a:gd name="T1" fmla="*/ 0 h 27"/>
                <a:gd name="T2" fmla="*/ 12 w 19"/>
                <a:gd name="T3" fmla="*/ 0 h 27"/>
                <a:gd name="T4" fmla="*/ 12 w 19"/>
                <a:gd name="T5" fmla="*/ 5 h 27"/>
                <a:gd name="T6" fmla="*/ 12 w 19"/>
                <a:gd name="T7" fmla="*/ 8 h 27"/>
                <a:gd name="T8" fmla="*/ 10 w 19"/>
                <a:gd name="T9" fmla="*/ 12 h 27"/>
                <a:gd name="T10" fmla="*/ 9 w 19"/>
                <a:gd name="T11" fmla="*/ 15 h 27"/>
                <a:gd name="T12" fmla="*/ 7 w 19"/>
                <a:gd name="T13" fmla="*/ 17 h 27"/>
                <a:gd name="T14" fmla="*/ 4 w 19"/>
                <a:gd name="T15" fmla="*/ 19 h 27"/>
                <a:gd name="T16" fmla="*/ 2 w 19"/>
                <a:gd name="T17" fmla="*/ 20 h 27"/>
                <a:gd name="T18" fmla="*/ 0 w 19"/>
                <a:gd name="T19" fmla="*/ 21 h 27"/>
                <a:gd name="T20" fmla="*/ 0 w 19"/>
                <a:gd name="T21" fmla="*/ 26 h 27"/>
                <a:gd name="T22" fmla="*/ 4 w 19"/>
                <a:gd name="T23" fmla="*/ 26 h 27"/>
                <a:gd name="T24" fmla="*/ 8 w 19"/>
                <a:gd name="T25" fmla="*/ 24 h 27"/>
                <a:gd name="T26" fmla="*/ 11 w 19"/>
                <a:gd name="T27" fmla="*/ 21 h 27"/>
                <a:gd name="T28" fmla="*/ 14 w 19"/>
                <a:gd name="T29" fmla="*/ 18 h 27"/>
                <a:gd name="T30" fmla="*/ 15 w 19"/>
                <a:gd name="T31" fmla="*/ 14 h 27"/>
                <a:gd name="T32" fmla="*/ 17 w 19"/>
                <a:gd name="T33" fmla="*/ 9 h 27"/>
                <a:gd name="T34" fmla="*/ 18 w 19"/>
                <a:gd name="T35" fmla="*/ 5 h 27"/>
                <a:gd name="T36" fmla="*/ 18 w 19"/>
                <a:gd name="T37" fmla="*/ 0 h 27"/>
                <a:gd name="T38" fmla="*/ 12 w 19"/>
                <a:gd name="T3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7">
                  <a:moveTo>
                    <a:pt x="12" y="0"/>
                  </a:moveTo>
                  <a:lnTo>
                    <a:pt x="12" y="0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0" y="12"/>
                  </a:lnTo>
                  <a:lnTo>
                    <a:pt x="9" y="15"/>
                  </a:lnTo>
                  <a:lnTo>
                    <a:pt x="7" y="17"/>
                  </a:lnTo>
                  <a:lnTo>
                    <a:pt x="4" y="19"/>
                  </a:lnTo>
                  <a:lnTo>
                    <a:pt x="2" y="20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8" y="24"/>
                  </a:lnTo>
                  <a:lnTo>
                    <a:pt x="11" y="21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7" y="9"/>
                  </a:lnTo>
                  <a:lnTo>
                    <a:pt x="18" y="5"/>
                  </a:lnTo>
                  <a:lnTo>
                    <a:pt x="18" y="0"/>
                  </a:lnTo>
                  <a:lnTo>
                    <a:pt x="1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5" name="Freeform 63"/>
            <p:cNvSpPr>
              <a:spLocks/>
            </p:cNvSpPr>
            <p:nvPr/>
          </p:nvSpPr>
          <p:spPr bwMode="auto">
            <a:xfrm>
              <a:off x="4430" y="1964"/>
              <a:ext cx="23" cy="26"/>
            </a:xfrm>
            <a:custGeom>
              <a:avLst/>
              <a:gdLst>
                <a:gd name="T0" fmla="*/ 1 w 23"/>
                <a:gd name="T1" fmla="*/ 5 h 26"/>
                <a:gd name="T2" fmla="*/ 0 w 23"/>
                <a:gd name="T3" fmla="*/ 5 h 26"/>
                <a:gd name="T4" fmla="*/ 3 w 23"/>
                <a:gd name="T5" fmla="*/ 6 h 26"/>
                <a:gd name="T6" fmla="*/ 6 w 23"/>
                <a:gd name="T7" fmla="*/ 7 h 26"/>
                <a:gd name="T8" fmla="*/ 8 w 23"/>
                <a:gd name="T9" fmla="*/ 8 h 26"/>
                <a:gd name="T10" fmla="*/ 11 w 23"/>
                <a:gd name="T11" fmla="*/ 11 h 26"/>
                <a:gd name="T12" fmla="*/ 13 w 23"/>
                <a:gd name="T13" fmla="*/ 14 h 26"/>
                <a:gd name="T14" fmla="*/ 14 w 23"/>
                <a:gd name="T15" fmla="*/ 17 h 26"/>
                <a:gd name="T16" fmla="*/ 16 w 23"/>
                <a:gd name="T17" fmla="*/ 21 h 26"/>
                <a:gd name="T18" fmla="*/ 16 w 23"/>
                <a:gd name="T19" fmla="*/ 25 h 26"/>
                <a:gd name="T20" fmla="*/ 22 w 23"/>
                <a:gd name="T21" fmla="*/ 25 h 26"/>
                <a:gd name="T22" fmla="*/ 21 w 23"/>
                <a:gd name="T23" fmla="*/ 20 h 26"/>
                <a:gd name="T24" fmla="*/ 19 w 23"/>
                <a:gd name="T25" fmla="*/ 15 h 26"/>
                <a:gd name="T26" fmla="*/ 18 w 23"/>
                <a:gd name="T27" fmla="*/ 11 h 26"/>
                <a:gd name="T28" fmla="*/ 15 w 23"/>
                <a:gd name="T29" fmla="*/ 7 h 26"/>
                <a:gd name="T30" fmla="*/ 12 w 23"/>
                <a:gd name="T31" fmla="*/ 4 h 26"/>
                <a:gd name="T32" fmla="*/ 8 w 23"/>
                <a:gd name="T33" fmla="*/ 2 h 26"/>
                <a:gd name="T34" fmla="*/ 4 w 23"/>
                <a:gd name="T35" fmla="*/ 1 h 26"/>
                <a:gd name="T36" fmla="*/ 0 w 23"/>
                <a:gd name="T37" fmla="*/ 0 h 26"/>
                <a:gd name="T38" fmla="*/ 1 w 23"/>
                <a:gd name="T3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6">
                  <a:moveTo>
                    <a:pt x="1" y="5"/>
                  </a:moveTo>
                  <a:lnTo>
                    <a:pt x="0" y="5"/>
                  </a:lnTo>
                  <a:lnTo>
                    <a:pt x="3" y="6"/>
                  </a:lnTo>
                  <a:lnTo>
                    <a:pt x="6" y="7"/>
                  </a:lnTo>
                  <a:lnTo>
                    <a:pt x="8" y="8"/>
                  </a:lnTo>
                  <a:lnTo>
                    <a:pt x="11" y="11"/>
                  </a:lnTo>
                  <a:lnTo>
                    <a:pt x="13" y="14"/>
                  </a:lnTo>
                  <a:lnTo>
                    <a:pt x="14" y="17"/>
                  </a:lnTo>
                  <a:lnTo>
                    <a:pt x="16" y="21"/>
                  </a:lnTo>
                  <a:lnTo>
                    <a:pt x="16" y="25"/>
                  </a:lnTo>
                  <a:lnTo>
                    <a:pt x="22" y="25"/>
                  </a:lnTo>
                  <a:lnTo>
                    <a:pt x="21" y="20"/>
                  </a:lnTo>
                  <a:lnTo>
                    <a:pt x="19" y="15"/>
                  </a:lnTo>
                  <a:lnTo>
                    <a:pt x="18" y="11"/>
                  </a:lnTo>
                  <a:lnTo>
                    <a:pt x="15" y="7"/>
                  </a:lnTo>
                  <a:lnTo>
                    <a:pt x="12" y="4"/>
                  </a:lnTo>
                  <a:lnTo>
                    <a:pt x="8" y="2"/>
                  </a:lnTo>
                  <a:lnTo>
                    <a:pt x="4" y="1"/>
                  </a:lnTo>
                  <a:lnTo>
                    <a:pt x="0" y="0"/>
                  </a:lnTo>
                  <a:lnTo>
                    <a:pt x="1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6" name="Freeform 64"/>
            <p:cNvSpPr>
              <a:spLocks/>
            </p:cNvSpPr>
            <p:nvPr/>
          </p:nvSpPr>
          <p:spPr bwMode="auto">
            <a:xfrm>
              <a:off x="4412" y="1964"/>
              <a:ext cx="20" cy="28"/>
            </a:xfrm>
            <a:custGeom>
              <a:avLst/>
              <a:gdLst>
                <a:gd name="T0" fmla="*/ 5 w 20"/>
                <a:gd name="T1" fmla="*/ 27 h 28"/>
                <a:gd name="T2" fmla="*/ 5 w 20"/>
                <a:gd name="T3" fmla="*/ 27 h 28"/>
                <a:gd name="T4" fmla="*/ 6 w 20"/>
                <a:gd name="T5" fmla="*/ 22 h 28"/>
                <a:gd name="T6" fmla="*/ 6 w 20"/>
                <a:gd name="T7" fmla="*/ 18 h 28"/>
                <a:gd name="T8" fmla="*/ 7 w 20"/>
                <a:gd name="T9" fmla="*/ 15 h 28"/>
                <a:gd name="T10" fmla="*/ 9 w 20"/>
                <a:gd name="T11" fmla="*/ 12 h 28"/>
                <a:gd name="T12" fmla="*/ 11 w 20"/>
                <a:gd name="T13" fmla="*/ 9 h 28"/>
                <a:gd name="T14" fmla="*/ 13 w 20"/>
                <a:gd name="T15" fmla="*/ 7 h 28"/>
                <a:gd name="T16" fmla="*/ 16 w 20"/>
                <a:gd name="T17" fmla="*/ 6 h 28"/>
                <a:gd name="T18" fmla="*/ 19 w 20"/>
                <a:gd name="T19" fmla="*/ 5 h 28"/>
                <a:gd name="T20" fmla="*/ 17 w 20"/>
                <a:gd name="T21" fmla="*/ 0 h 28"/>
                <a:gd name="T22" fmla="*/ 14 w 20"/>
                <a:gd name="T23" fmla="*/ 1 h 28"/>
                <a:gd name="T24" fmla="*/ 10 w 20"/>
                <a:gd name="T25" fmla="*/ 2 h 28"/>
                <a:gd name="T26" fmla="*/ 6 w 20"/>
                <a:gd name="T27" fmla="*/ 5 h 28"/>
                <a:gd name="T28" fmla="*/ 4 w 20"/>
                <a:gd name="T29" fmla="*/ 8 h 28"/>
                <a:gd name="T30" fmla="*/ 2 w 20"/>
                <a:gd name="T31" fmla="*/ 13 h 28"/>
                <a:gd name="T32" fmla="*/ 1 w 20"/>
                <a:gd name="T33" fmla="*/ 17 h 28"/>
                <a:gd name="T34" fmla="*/ 0 w 20"/>
                <a:gd name="T35" fmla="*/ 22 h 28"/>
                <a:gd name="T36" fmla="*/ 0 w 20"/>
                <a:gd name="T37" fmla="*/ 27 h 28"/>
                <a:gd name="T38" fmla="*/ 5 w 20"/>
                <a:gd name="T3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28">
                  <a:moveTo>
                    <a:pt x="5" y="27"/>
                  </a:moveTo>
                  <a:lnTo>
                    <a:pt x="5" y="27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7" y="15"/>
                  </a:lnTo>
                  <a:lnTo>
                    <a:pt x="9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17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5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7" name="Freeform 65"/>
            <p:cNvSpPr>
              <a:spLocks/>
            </p:cNvSpPr>
            <p:nvPr/>
          </p:nvSpPr>
          <p:spPr bwMode="auto">
            <a:xfrm>
              <a:off x="4403" y="1937"/>
              <a:ext cx="35" cy="48"/>
            </a:xfrm>
            <a:custGeom>
              <a:avLst/>
              <a:gdLst>
                <a:gd name="T0" fmla="*/ 0 w 35"/>
                <a:gd name="T1" fmla="*/ 24 h 48"/>
                <a:gd name="T2" fmla="*/ 1 w 35"/>
                <a:gd name="T3" fmla="*/ 29 h 48"/>
                <a:gd name="T4" fmla="*/ 2 w 35"/>
                <a:gd name="T5" fmla="*/ 33 h 48"/>
                <a:gd name="T6" fmla="*/ 4 w 35"/>
                <a:gd name="T7" fmla="*/ 38 h 48"/>
                <a:gd name="T8" fmla="*/ 6 w 35"/>
                <a:gd name="T9" fmla="*/ 41 h 48"/>
                <a:gd name="T10" fmla="*/ 9 w 35"/>
                <a:gd name="T11" fmla="*/ 43 h 48"/>
                <a:gd name="T12" fmla="*/ 12 w 35"/>
                <a:gd name="T13" fmla="*/ 45 h 48"/>
                <a:gd name="T14" fmla="*/ 15 w 35"/>
                <a:gd name="T15" fmla="*/ 47 h 48"/>
                <a:gd name="T16" fmla="*/ 18 w 35"/>
                <a:gd name="T17" fmla="*/ 47 h 48"/>
                <a:gd name="T18" fmla="*/ 22 w 35"/>
                <a:gd name="T19" fmla="*/ 46 h 48"/>
                <a:gd name="T20" fmla="*/ 25 w 35"/>
                <a:gd name="T21" fmla="*/ 44 h 48"/>
                <a:gd name="T22" fmla="*/ 27 w 35"/>
                <a:gd name="T23" fmla="*/ 42 h 48"/>
                <a:gd name="T24" fmla="*/ 30 w 35"/>
                <a:gd name="T25" fmla="*/ 39 h 48"/>
                <a:gd name="T26" fmla="*/ 32 w 35"/>
                <a:gd name="T27" fmla="*/ 35 h 48"/>
                <a:gd name="T28" fmla="*/ 33 w 35"/>
                <a:gd name="T29" fmla="*/ 31 h 48"/>
                <a:gd name="T30" fmla="*/ 34 w 35"/>
                <a:gd name="T31" fmla="*/ 27 h 48"/>
                <a:gd name="T32" fmla="*/ 34 w 35"/>
                <a:gd name="T33" fmla="*/ 22 h 48"/>
                <a:gd name="T34" fmla="*/ 33 w 35"/>
                <a:gd name="T35" fmla="*/ 17 h 48"/>
                <a:gd name="T36" fmla="*/ 32 w 35"/>
                <a:gd name="T37" fmla="*/ 13 h 48"/>
                <a:gd name="T38" fmla="*/ 30 w 35"/>
                <a:gd name="T39" fmla="*/ 9 h 48"/>
                <a:gd name="T40" fmla="*/ 27 w 35"/>
                <a:gd name="T41" fmla="*/ 6 h 48"/>
                <a:gd name="T42" fmla="*/ 25 w 35"/>
                <a:gd name="T43" fmla="*/ 3 h 48"/>
                <a:gd name="T44" fmla="*/ 22 w 35"/>
                <a:gd name="T45" fmla="*/ 1 h 48"/>
                <a:gd name="T46" fmla="*/ 18 w 35"/>
                <a:gd name="T47" fmla="*/ 0 h 48"/>
                <a:gd name="T48" fmla="*/ 15 w 35"/>
                <a:gd name="T49" fmla="*/ 0 h 48"/>
                <a:gd name="T50" fmla="*/ 12 w 35"/>
                <a:gd name="T51" fmla="*/ 1 h 48"/>
                <a:gd name="T52" fmla="*/ 8 w 35"/>
                <a:gd name="T53" fmla="*/ 2 h 48"/>
                <a:gd name="T54" fmla="*/ 6 w 35"/>
                <a:gd name="T55" fmla="*/ 5 h 48"/>
                <a:gd name="T56" fmla="*/ 4 w 35"/>
                <a:gd name="T57" fmla="*/ 8 h 48"/>
                <a:gd name="T58" fmla="*/ 2 w 35"/>
                <a:gd name="T59" fmla="*/ 11 h 48"/>
                <a:gd name="T60" fmla="*/ 1 w 35"/>
                <a:gd name="T61" fmla="*/ 15 h 48"/>
                <a:gd name="T62" fmla="*/ 0 w 35"/>
                <a:gd name="T63" fmla="*/ 20 h 48"/>
                <a:gd name="T64" fmla="*/ 0 w 35"/>
                <a:gd name="T65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48">
                  <a:moveTo>
                    <a:pt x="0" y="24"/>
                  </a:moveTo>
                  <a:lnTo>
                    <a:pt x="1" y="29"/>
                  </a:lnTo>
                  <a:lnTo>
                    <a:pt x="2" y="33"/>
                  </a:lnTo>
                  <a:lnTo>
                    <a:pt x="4" y="38"/>
                  </a:lnTo>
                  <a:lnTo>
                    <a:pt x="6" y="41"/>
                  </a:lnTo>
                  <a:lnTo>
                    <a:pt x="9" y="43"/>
                  </a:lnTo>
                  <a:lnTo>
                    <a:pt x="12" y="45"/>
                  </a:lnTo>
                  <a:lnTo>
                    <a:pt x="15" y="47"/>
                  </a:lnTo>
                  <a:lnTo>
                    <a:pt x="18" y="47"/>
                  </a:lnTo>
                  <a:lnTo>
                    <a:pt x="22" y="46"/>
                  </a:lnTo>
                  <a:lnTo>
                    <a:pt x="25" y="44"/>
                  </a:lnTo>
                  <a:lnTo>
                    <a:pt x="27" y="42"/>
                  </a:lnTo>
                  <a:lnTo>
                    <a:pt x="30" y="39"/>
                  </a:lnTo>
                  <a:lnTo>
                    <a:pt x="32" y="35"/>
                  </a:lnTo>
                  <a:lnTo>
                    <a:pt x="33" y="31"/>
                  </a:lnTo>
                  <a:lnTo>
                    <a:pt x="34" y="27"/>
                  </a:lnTo>
                  <a:lnTo>
                    <a:pt x="34" y="22"/>
                  </a:lnTo>
                  <a:lnTo>
                    <a:pt x="33" y="17"/>
                  </a:lnTo>
                  <a:lnTo>
                    <a:pt x="32" y="13"/>
                  </a:lnTo>
                  <a:lnTo>
                    <a:pt x="30" y="9"/>
                  </a:lnTo>
                  <a:lnTo>
                    <a:pt x="27" y="6"/>
                  </a:lnTo>
                  <a:lnTo>
                    <a:pt x="25" y="3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8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0" y="20"/>
                  </a:lnTo>
                  <a:lnTo>
                    <a:pt x="0" y="2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8" name="Freeform 66"/>
            <p:cNvSpPr>
              <a:spLocks/>
            </p:cNvSpPr>
            <p:nvPr/>
          </p:nvSpPr>
          <p:spPr bwMode="auto">
            <a:xfrm>
              <a:off x="4400" y="1962"/>
              <a:ext cx="23" cy="25"/>
            </a:xfrm>
            <a:custGeom>
              <a:avLst/>
              <a:gdLst>
                <a:gd name="T0" fmla="*/ 20 w 23"/>
                <a:gd name="T1" fmla="*/ 19 h 25"/>
                <a:gd name="T2" fmla="*/ 21 w 23"/>
                <a:gd name="T3" fmla="*/ 19 h 25"/>
                <a:gd name="T4" fmla="*/ 18 w 23"/>
                <a:gd name="T5" fmla="*/ 19 h 25"/>
                <a:gd name="T6" fmla="*/ 16 w 23"/>
                <a:gd name="T7" fmla="*/ 17 h 25"/>
                <a:gd name="T8" fmla="*/ 13 w 23"/>
                <a:gd name="T9" fmla="*/ 16 h 25"/>
                <a:gd name="T10" fmla="*/ 11 w 23"/>
                <a:gd name="T11" fmla="*/ 14 h 25"/>
                <a:gd name="T12" fmla="*/ 9 w 23"/>
                <a:gd name="T13" fmla="*/ 12 h 25"/>
                <a:gd name="T14" fmla="*/ 7 w 23"/>
                <a:gd name="T15" fmla="*/ 8 h 25"/>
                <a:gd name="T16" fmla="*/ 6 w 23"/>
                <a:gd name="T17" fmla="*/ 4 h 25"/>
                <a:gd name="T18" fmla="*/ 5 w 23"/>
                <a:gd name="T19" fmla="*/ 0 h 25"/>
                <a:gd name="T20" fmla="*/ 0 w 23"/>
                <a:gd name="T21" fmla="*/ 0 h 25"/>
                <a:gd name="T22" fmla="*/ 0 w 23"/>
                <a:gd name="T23" fmla="*/ 5 h 25"/>
                <a:gd name="T24" fmla="*/ 2 w 23"/>
                <a:gd name="T25" fmla="*/ 10 h 25"/>
                <a:gd name="T26" fmla="*/ 4 w 23"/>
                <a:gd name="T27" fmla="*/ 14 h 25"/>
                <a:gd name="T28" fmla="*/ 7 w 23"/>
                <a:gd name="T29" fmla="*/ 18 h 25"/>
                <a:gd name="T30" fmla="*/ 10 w 23"/>
                <a:gd name="T31" fmla="*/ 21 h 25"/>
                <a:gd name="T32" fmla="*/ 14 w 23"/>
                <a:gd name="T33" fmla="*/ 23 h 25"/>
                <a:gd name="T34" fmla="*/ 17 w 23"/>
                <a:gd name="T35" fmla="*/ 24 h 25"/>
                <a:gd name="T36" fmla="*/ 21 w 23"/>
                <a:gd name="T37" fmla="*/ 24 h 25"/>
                <a:gd name="T38" fmla="*/ 22 w 23"/>
                <a:gd name="T39" fmla="*/ 24 h 25"/>
                <a:gd name="T40" fmla="*/ 20 w 23"/>
                <a:gd name="T4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5">
                  <a:moveTo>
                    <a:pt x="20" y="19"/>
                  </a:moveTo>
                  <a:lnTo>
                    <a:pt x="21" y="19"/>
                  </a:lnTo>
                  <a:lnTo>
                    <a:pt x="18" y="19"/>
                  </a:lnTo>
                  <a:lnTo>
                    <a:pt x="16" y="17"/>
                  </a:lnTo>
                  <a:lnTo>
                    <a:pt x="13" y="16"/>
                  </a:lnTo>
                  <a:lnTo>
                    <a:pt x="11" y="14"/>
                  </a:lnTo>
                  <a:lnTo>
                    <a:pt x="9" y="12"/>
                  </a:lnTo>
                  <a:lnTo>
                    <a:pt x="7" y="8"/>
                  </a:lnTo>
                  <a:lnTo>
                    <a:pt x="6" y="4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10"/>
                  </a:lnTo>
                  <a:lnTo>
                    <a:pt x="4" y="14"/>
                  </a:lnTo>
                  <a:lnTo>
                    <a:pt x="7" y="18"/>
                  </a:lnTo>
                  <a:lnTo>
                    <a:pt x="10" y="21"/>
                  </a:lnTo>
                  <a:lnTo>
                    <a:pt x="14" y="23"/>
                  </a:lnTo>
                  <a:lnTo>
                    <a:pt x="17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0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39" name="Freeform 67"/>
            <p:cNvSpPr>
              <a:spLocks/>
            </p:cNvSpPr>
            <p:nvPr/>
          </p:nvSpPr>
          <p:spPr bwMode="auto">
            <a:xfrm>
              <a:off x="4421" y="1959"/>
              <a:ext cx="19" cy="28"/>
            </a:xfrm>
            <a:custGeom>
              <a:avLst/>
              <a:gdLst>
                <a:gd name="T0" fmla="*/ 13 w 19"/>
                <a:gd name="T1" fmla="*/ 0 h 28"/>
                <a:gd name="T2" fmla="*/ 13 w 19"/>
                <a:gd name="T3" fmla="*/ 0 h 28"/>
                <a:gd name="T4" fmla="*/ 13 w 19"/>
                <a:gd name="T5" fmla="*/ 4 h 28"/>
                <a:gd name="T6" fmla="*/ 12 w 19"/>
                <a:gd name="T7" fmla="*/ 9 h 28"/>
                <a:gd name="T8" fmla="*/ 11 w 19"/>
                <a:gd name="T9" fmla="*/ 12 h 28"/>
                <a:gd name="T10" fmla="*/ 9 w 19"/>
                <a:gd name="T11" fmla="*/ 15 h 28"/>
                <a:gd name="T12" fmla="*/ 7 w 19"/>
                <a:gd name="T13" fmla="*/ 18 h 28"/>
                <a:gd name="T14" fmla="*/ 5 w 19"/>
                <a:gd name="T15" fmla="*/ 19 h 28"/>
                <a:gd name="T16" fmla="*/ 3 w 19"/>
                <a:gd name="T17" fmla="*/ 21 h 28"/>
                <a:gd name="T18" fmla="*/ 0 w 19"/>
                <a:gd name="T19" fmla="*/ 22 h 28"/>
                <a:gd name="T20" fmla="*/ 1 w 19"/>
                <a:gd name="T21" fmla="*/ 27 h 28"/>
                <a:gd name="T22" fmla="*/ 5 w 19"/>
                <a:gd name="T23" fmla="*/ 26 h 28"/>
                <a:gd name="T24" fmla="*/ 8 w 19"/>
                <a:gd name="T25" fmla="*/ 25 h 28"/>
                <a:gd name="T26" fmla="*/ 12 w 19"/>
                <a:gd name="T27" fmla="*/ 22 h 28"/>
                <a:gd name="T28" fmla="*/ 15 w 19"/>
                <a:gd name="T29" fmla="*/ 18 h 28"/>
                <a:gd name="T30" fmla="*/ 16 w 19"/>
                <a:gd name="T31" fmla="*/ 14 h 28"/>
                <a:gd name="T32" fmla="*/ 17 w 19"/>
                <a:gd name="T33" fmla="*/ 10 h 28"/>
                <a:gd name="T34" fmla="*/ 18 w 19"/>
                <a:gd name="T35" fmla="*/ 5 h 28"/>
                <a:gd name="T36" fmla="*/ 18 w 19"/>
                <a:gd name="T37" fmla="*/ 0 h 28"/>
                <a:gd name="T38" fmla="*/ 13 w 19"/>
                <a:gd name="T3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8">
                  <a:moveTo>
                    <a:pt x="13" y="0"/>
                  </a:moveTo>
                  <a:lnTo>
                    <a:pt x="13" y="0"/>
                  </a:lnTo>
                  <a:lnTo>
                    <a:pt x="13" y="4"/>
                  </a:lnTo>
                  <a:lnTo>
                    <a:pt x="12" y="9"/>
                  </a:lnTo>
                  <a:lnTo>
                    <a:pt x="11" y="12"/>
                  </a:lnTo>
                  <a:lnTo>
                    <a:pt x="9" y="15"/>
                  </a:lnTo>
                  <a:lnTo>
                    <a:pt x="7" y="18"/>
                  </a:lnTo>
                  <a:lnTo>
                    <a:pt x="5" y="19"/>
                  </a:lnTo>
                  <a:lnTo>
                    <a:pt x="3" y="21"/>
                  </a:lnTo>
                  <a:lnTo>
                    <a:pt x="0" y="22"/>
                  </a:lnTo>
                  <a:lnTo>
                    <a:pt x="1" y="27"/>
                  </a:lnTo>
                  <a:lnTo>
                    <a:pt x="5" y="26"/>
                  </a:lnTo>
                  <a:lnTo>
                    <a:pt x="8" y="25"/>
                  </a:lnTo>
                  <a:lnTo>
                    <a:pt x="12" y="22"/>
                  </a:lnTo>
                  <a:lnTo>
                    <a:pt x="15" y="18"/>
                  </a:lnTo>
                  <a:lnTo>
                    <a:pt x="16" y="14"/>
                  </a:lnTo>
                  <a:lnTo>
                    <a:pt x="17" y="10"/>
                  </a:lnTo>
                  <a:lnTo>
                    <a:pt x="18" y="5"/>
                  </a:lnTo>
                  <a:lnTo>
                    <a:pt x="18" y="0"/>
                  </a:lnTo>
                  <a:lnTo>
                    <a:pt x="1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0" name="Freeform 68"/>
            <p:cNvSpPr>
              <a:spLocks/>
            </p:cNvSpPr>
            <p:nvPr/>
          </p:nvSpPr>
          <p:spPr bwMode="auto">
            <a:xfrm>
              <a:off x="4417" y="1935"/>
              <a:ext cx="23" cy="25"/>
            </a:xfrm>
            <a:custGeom>
              <a:avLst/>
              <a:gdLst>
                <a:gd name="T0" fmla="*/ 0 w 23"/>
                <a:gd name="T1" fmla="*/ 5 h 25"/>
                <a:gd name="T2" fmla="*/ 1 w 23"/>
                <a:gd name="T3" fmla="*/ 5 h 25"/>
                <a:gd name="T4" fmla="*/ 3 w 23"/>
                <a:gd name="T5" fmla="*/ 5 h 25"/>
                <a:gd name="T6" fmla="*/ 6 w 23"/>
                <a:gd name="T7" fmla="*/ 6 h 25"/>
                <a:gd name="T8" fmla="*/ 9 w 23"/>
                <a:gd name="T9" fmla="*/ 7 h 25"/>
                <a:gd name="T10" fmla="*/ 11 w 23"/>
                <a:gd name="T11" fmla="*/ 10 h 25"/>
                <a:gd name="T12" fmla="*/ 12 w 23"/>
                <a:gd name="T13" fmla="*/ 13 h 25"/>
                <a:gd name="T14" fmla="*/ 15 w 23"/>
                <a:gd name="T15" fmla="*/ 16 h 25"/>
                <a:gd name="T16" fmla="*/ 16 w 23"/>
                <a:gd name="T17" fmla="*/ 20 h 25"/>
                <a:gd name="T18" fmla="*/ 17 w 23"/>
                <a:gd name="T19" fmla="*/ 24 h 25"/>
                <a:gd name="T20" fmla="*/ 22 w 23"/>
                <a:gd name="T21" fmla="*/ 24 h 25"/>
                <a:gd name="T22" fmla="*/ 21 w 23"/>
                <a:gd name="T23" fmla="*/ 18 h 25"/>
                <a:gd name="T24" fmla="*/ 20 w 23"/>
                <a:gd name="T25" fmla="*/ 14 h 25"/>
                <a:gd name="T26" fmla="*/ 18 w 23"/>
                <a:gd name="T27" fmla="*/ 10 h 25"/>
                <a:gd name="T28" fmla="*/ 15 w 23"/>
                <a:gd name="T29" fmla="*/ 6 h 25"/>
                <a:gd name="T30" fmla="*/ 12 w 23"/>
                <a:gd name="T31" fmla="*/ 3 h 25"/>
                <a:gd name="T32" fmla="*/ 8 w 23"/>
                <a:gd name="T33" fmla="*/ 1 h 25"/>
                <a:gd name="T34" fmla="*/ 5 w 23"/>
                <a:gd name="T35" fmla="*/ 0 h 25"/>
                <a:gd name="T36" fmla="*/ 0 w 23"/>
                <a:gd name="T37" fmla="*/ 0 h 25"/>
                <a:gd name="T38" fmla="*/ 0 w 23"/>
                <a:gd name="T3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0" y="5"/>
                  </a:moveTo>
                  <a:lnTo>
                    <a:pt x="1" y="5"/>
                  </a:lnTo>
                  <a:lnTo>
                    <a:pt x="3" y="5"/>
                  </a:lnTo>
                  <a:lnTo>
                    <a:pt x="6" y="6"/>
                  </a:lnTo>
                  <a:lnTo>
                    <a:pt x="9" y="7"/>
                  </a:lnTo>
                  <a:lnTo>
                    <a:pt x="11" y="10"/>
                  </a:lnTo>
                  <a:lnTo>
                    <a:pt x="12" y="13"/>
                  </a:lnTo>
                  <a:lnTo>
                    <a:pt x="15" y="16"/>
                  </a:lnTo>
                  <a:lnTo>
                    <a:pt x="16" y="20"/>
                  </a:lnTo>
                  <a:lnTo>
                    <a:pt x="17" y="24"/>
                  </a:lnTo>
                  <a:lnTo>
                    <a:pt x="22" y="24"/>
                  </a:lnTo>
                  <a:lnTo>
                    <a:pt x="21" y="18"/>
                  </a:lnTo>
                  <a:lnTo>
                    <a:pt x="20" y="14"/>
                  </a:lnTo>
                  <a:lnTo>
                    <a:pt x="18" y="10"/>
                  </a:lnTo>
                  <a:lnTo>
                    <a:pt x="15" y="6"/>
                  </a:lnTo>
                  <a:lnTo>
                    <a:pt x="12" y="3"/>
                  </a:lnTo>
                  <a:lnTo>
                    <a:pt x="8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1" name="Freeform 69"/>
            <p:cNvSpPr>
              <a:spLocks/>
            </p:cNvSpPr>
            <p:nvPr/>
          </p:nvSpPr>
          <p:spPr bwMode="auto">
            <a:xfrm>
              <a:off x="4400" y="1935"/>
              <a:ext cx="19" cy="28"/>
            </a:xfrm>
            <a:custGeom>
              <a:avLst/>
              <a:gdLst>
                <a:gd name="T0" fmla="*/ 6 w 19"/>
                <a:gd name="T1" fmla="*/ 27 h 28"/>
                <a:gd name="T2" fmla="*/ 6 w 19"/>
                <a:gd name="T3" fmla="*/ 27 h 28"/>
                <a:gd name="T4" fmla="*/ 6 w 19"/>
                <a:gd name="T5" fmla="*/ 22 h 28"/>
                <a:gd name="T6" fmla="*/ 6 w 19"/>
                <a:gd name="T7" fmla="*/ 18 h 28"/>
                <a:gd name="T8" fmla="*/ 7 w 19"/>
                <a:gd name="T9" fmla="*/ 15 h 28"/>
                <a:gd name="T10" fmla="*/ 9 w 19"/>
                <a:gd name="T11" fmla="*/ 12 h 28"/>
                <a:gd name="T12" fmla="*/ 11 w 19"/>
                <a:gd name="T13" fmla="*/ 9 h 28"/>
                <a:gd name="T14" fmla="*/ 13 w 19"/>
                <a:gd name="T15" fmla="*/ 7 h 28"/>
                <a:gd name="T16" fmla="*/ 16 w 19"/>
                <a:gd name="T17" fmla="*/ 6 h 28"/>
                <a:gd name="T18" fmla="*/ 18 w 19"/>
                <a:gd name="T19" fmla="*/ 5 h 28"/>
                <a:gd name="T20" fmla="*/ 18 w 19"/>
                <a:gd name="T21" fmla="*/ 0 h 28"/>
                <a:gd name="T22" fmla="*/ 14 w 19"/>
                <a:gd name="T23" fmla="*/ 1 h 28"/>
                <a:gd name="T24" fmla="*/ 10 w 19"/>
                <a:gd name="T25" fmla="*/ 3 h 28"/>
                <a:gd name="T26" fmla="*/ 7 w 19"/>
                <a:gd name="T27" fmla="*/ 5 h 28"/>
                <a:gd name="T28" fmla="*/ 4 w 19"/>
                <a:gd name="T29" fmla="*/ 8 h 28"/>
                <a:gd name="T30" fmla="*/ 2 w 19"/>
                <a:gd name="T31" fmla="*/ 13 h 28"/>
                <a:gd name="T32" fmla="*/ 1 w 19"/>
                <a:gd name="T33" fmla="*/ 17 h 28"/>
                <a:gd name="T34" fmla="*/ 0 w 19"/>
                <a:gd name="T35" fmla="*/ 22 h 28"/>
                <a:gd name="T36" fmla="*/ 0 w 19"/>
                <a:gd name="T37" fmla="*/ 27 h 28"/>
                <a:gd name="T38" fmla="*/ 6 w 19"/>
                <a:gd name="T3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8">
                  <a:moveTo>
                    <a:pt x="6" y="27"/>
                  </a:moveTo>
                  <a:lnTo>
                    <a:pt x="6" y="27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7" y="15"/>
                  </a:lnTo>
                  <a:lnTo>
                    <a:pt x="9" y="12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7" y="5"/>
                  </a:lnTo>
                  <a:lnTo>
                    <a:pt x="4" y="8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6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2" name="Freeform 70"/>
            <p:cNvSpPr>
              <a:spLocks/>
            </p:cNvSpPr>
            <p:nvPr/>
          </p:nvSpPr>
          <p:spPr bwMode="auto">
            <a:xfrm>
              <a:off x="4394" y="1904"/>
              <a:ext cx="37" cy="45"/>
            </a:xfrm>
            <a:custGeom>
              <a:avLst/>
              <a:gdLst>
                <a:gd name="T0" fmla="*/ 3 w 37"/>
                <a:gd name="T1" fmla="*/ 15 h 45"/>
                <a:gd name="T2" fmla="*/ 1 w 37"/>
                <a:gd name="T3" fmla="*/ 19 h 45"/>
                <a:gd name="T4" fmla="*/ 0 w 37"/>
                <a:gd name="T5" fmla="*/ 24 h 45"/>
                <a:gd name="T6" fmla="*/ 0 w 37"/>
                <a:gd name="T7" fmla="*/ 28 h 45"/>
                <a:gd name="T8" fmla="*/ 0 w 37"/>
                <a:gd name="T9" fmla="*/ 32 h 45"/>
                <a:gd name="T10" fmla="*/ 1 w 37"/>
                <a:gd name="T11" fmla="*/ 36 h 45"/>
                <a:gd name="T12" fmla="*/ 3 w 37"/>
                <a:gd name="T13" fmla="*/ 39 h 45"/>
                <a:gd name="T14" fmla="*/ 5 w 37"/>
                <a:gd name="T15" fmla="*/ 42 h 45"/>
                <a:gd name="T16" fmla="*/ 8 w 37"/>
                <a:gd name="T17" fmla="*/ 43 h 45"/>
                <a:gd name="T18" fmla="*/ 11 w 37"/>
                <a:gd name="T19" fmla="*/ 44 h 45"/>
                <a:gd name="T20" fmla="*/ 15 w 37"/>
                <a:gd name="T21" fmla="*/ 44 h 45"/>
                <a:gd name="T22" fmla="*/ 19 w 37"/>
                <a:gd name="T23" fmla="*/ 43 h 45"/>
                <a:gd name="T24" fmla="*/ 22 w 37"/>
                <a:gd name="T25" fmla="*/ 42 h 45"/>
                <a:gd name="T26" fmla="*/ 25 w 37"/>
                <a:gd name="T27" fmla="*/ 39 h 45"/>
                <a:gd name="T28" fmla="*/ 29 w 37"/>
                <a:gd name="T29" fmla="*/ 36 h 45"/>
                <a:gd name="T30" fmla="*/ 31 w 37"/>
                <a:gd name="T31" fmla="*/ 33 h 45"/>
                <a:gd name="T32" fmla="*/ 33 w 37"/>
                <a:gd name="T33" fmla="*/ 29 h 45"/>
                <a:gd name="T34" fmla="*/ 35 w 37"/>
                <a:gd name="T35" fmla="*/ 25 h 45"/>
                <a:gd name="T36" fmla="*/ 36 w 37"/>
                <a:gd name="T37" fmla="*/ 20 h 45"/>
                <a:gd name="T38" fmla="*/ 36 w 37"/>
                <a:gd name="T39" fmla="*/ 16 h 45"/>
                <a:gd name="T40" fmla="*/ 35 w 37"/>
                <a:gd name="T41" fmla="*/ 12 h 45"/>
                <a:gd name="T42" fmla="*/ 34 w 37"/>
                <a:gd name="T43" fmla="*/ 8 h 45"/>
                <a:gd name="T44" fmla="*/ 33 w 37"/>
                <a:gd name="T45" fmla="*/ 5 h 45"/>
                <a:gd name="T46" fmla="*/ 30 w 37"/>
                <a:gd name="T47" fmla="*/ 3 h 45"/>
                <a:gd name="T48" fmla="*/ 28 w 37"/>
                <a:gd name="T49" fmla="*/ 1 h 45"/>
                <a:gd name="T50" fmla="*/ 24 w 37"/>
                <a:gd name="T51" fmla="*/ 0 h 45"/>
                <a:gd name="T52" fmla="*/ 21 w 37"/>
                <a:gd name="T53" fmla="*/ 0 h 45"/>
                <a:gd name="T54" fmla="*/ 18 w 37"/>
                <a:gd name="T55" fmla="*/ 0 h 45"/>
                <a:gd name="T56" fmla="*/ 14 w 37"/>
                <a:gd name="T57" fmla="*/ 2 h 45"/>
                <a:gd name="T58" fmla="*/ 11 w 37"/>
                <a:gd name="T59" fmla="*/ 4 h 45"/>
                <a:gd name="T60" fmla="*/ 7 w 37"/>
                <a:gd name="T61" fmla="*/ 7 h 45"/>
                <a:gd name="T62" fmla="*/ 5 w 37"/>
                <a:gd name="T63" fmla="*/ 10 h 45"/>
                <a:gd name="T64" fmla="*/ 3 w 37"/>
                <a:gd name="T65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45">
                  <a:moveTo>
                    <a:pt x="3" y="15"/>
                  </a:moveTo>
                  <a:lnTo>
                    <a:pt x="1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5" y="42"/>
                  </a:lnTo>
                  <a:lnTo>
                    <a:pt x="8" y="43"/>
                  </a:lnTo>
                  <a:lnTo>
                    <a:pt x="11" y="44"/>
                  </a:lnTo>
                  <a:lnTo>
                    <a:pt x="15" y="44"/>
                  </a:lnTo>
                  <a:lnTo>
                    <a:pt x="19" y="43"/>
                  </a:lnTo>
                  <a:lnTo>
                    <a:pt x="22" y="42"/>
                  </a:lnTo>
                  <a:lnTo>
                    <a:pt x="25" y="39"/>
                  </a:lnTo>
                  <a:lnTo>
                    <a:pt x="29" y="36"/>
                  </a:lnTo>
                  <a:lnTo>
                    <a:pt x="31" y="33"/>
                  </a:lnTo>
                  <a:lnTo>
                    <a:pt x="33" y="29"/>
                  </a:lnTo>
                  <a:lnTo>
                    <a:pt x="35" y="25"/>
                  </a:lnTo>
                  <a:lnTo>
                    <a:pt x="36" y="20"/>
                  </a:lnTo>
                  <a:lnTo>
                    <a:pt x="36" y="16"/>
                  </a:lnTo>
                  <a:lnTo>
                    <a:pt x="35" y="12"/>
                  </a:lnTo>
                  <a:lnTo>
                    <a:pt x="34" y="8"/>
                  </a:lnTo>
                  <a:lnTo>
                    <a:pt x="33" y="5"/>
                  </a:lnTo>
                  <a:lnTo>
                    <a:pt x="30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5" y="10"/>
                  </a:lnTo>
                  <a:lnTo>
                    <a:pt x="3" y="15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3" name="Freeform 71"/>
            <p:cNvSpPr>
              <a:spLocks/>
            </p:cNvSpPr>
            <p:nvPr/>
          </p:nvSpPr>
          <p:spPr bwMode="auto">
            <a:xfrm>
              <a:off x="4391" y="1917"/>
              <a:ext cx="13" cy="34"/>
            </a:xfrm>
            <a:custGeom>
              <a:avLst/>
              <a:gdLst>
                <a:gd name="T0" fmla="*/ 12 w 13"/>
                <a:gd name="T1" fmla="*/ 27 h 34"/>
                <a:gd name="T2" fmla="*/ 12 w 13"/>
                <a:gd name="T3" fmla="*/ 27 h 34"/>
                <a:gd name="T4" fmla="*/ 10 w 13"/>
                <a:gd name="T5" fmla="*/ 26 h 34"/>
                <a:gd name="T6" fmla="*/ 8 w 13"/>
                <a:gd name="T7" fmla="*/ 24 h 34"/>
                <a:gd name="T8" fmla="*/ 7 w 13"/>
                <a:gd name="T9" fmla="*/ 22 h 34"/>
                <a:gd name="T10" fmla="*/ 6 w 13"/>
                <a:gd name="T11" fmla="*/ 19 h 34"/>
                <a:gd name="T12" fmla="*/ 6 w 13"/>
                <a:gd name="T13" fmla="*/ 14 h 34"/>
                <a:gd name="T14" fmla="*/ 6 w 13"/>
                <a:gd name="T15" fmla="*/ 11 h 34"/>
                <a:gd name="T16" fmla="*/ 7 w 13"/>
                <a:gd name="T17" fmla="*/ 7 h 34"/>
                <a:gd name="T18" fmla="*/ 8 w 13"/>
                <a:gd name="T19" fmla="*/ 2 h 34"/>
                <a:gd name="T20" fmla="*/ 3 w 13"/>
                <a:gd name="T21" fmla="*/ 0 h 34"/>
                <a:gd name="T22" fmla="*/ 2 w 13"/>
                <a:gd name="T23" fmla="*/ 5 h 34"/>
                <a:gd name="T24" fmla="*/ 0 w 13"/>
                <a:gd name="T25" fmla="*/ 10 h 34"/>
                <a:gd name="T26" fmla="*/ 0 w 13"/>
                <a:gd name="T27" fmla="*/ 14 h 34"/>
                <a:gd name="T28" fmla="*/ 0 w 13"/>
                <a:gd name="T29" fmla="*/ 20 h 34"/>
                <a:gd name="T30" fmla="*/ 2 w 13"/>
                <a:gd name="T31" fmla="*/ 24 h 34"/>
                <a:gd name="T32" fmla="*/ 4 w 13"/>
                <a:gd name="T33" fmla="*/ 27 h 34"/>
                <a:gd name="T34" fmla="*/ 7 w 13"/>
                <a:gd name="T35" fmla="*/ 31 h 34"/>
                <a:gd name="T36" fmla="*/ 10 w 13"/>
                <a:gd name="T37" fmla="*/ 33 h 34"/>
                <a:gd name="T38" fmla="*/ 12 w 13"/>
                <a:gd name="T39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4">
                  <a:moveTo>
                    <a:pt x="12" y="27"/>
                  </a:moveTo>
                  <a:lnTo>
                    <a:pt x="12" y="27"/>
                  </a:lnTo>
                  <a:lnTo>
                    <a:pt x="10" y="26"/>
                  </a:lnTo>
                  <a:lnTo>
                    <a:pt x="8" y="24"/>
                  </a:lnTo>
                  <a:lnTo>
                    <a:pt x="7" y="22"/>
                  </a:lnTo>
                  <a:lnTo>
                    <a:pt x="6" y="19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7" y="7"/>
                  </a:lnTo>
                  <a:lnTo>
                    <a:pt x="8" y="2"/>
                  </a:lnTo>
                  <a:lnTo>
                    <a:pt x="3" y="0"/>
                  </a:lnTo>
                  <a:lnTo>
                    <a:pt x="2" y="5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4" y="27"/>
                  </a:lnTo>
                  <a:lnTo>
                    <a:pt x="7" y="31"/>
                  </a:lnTo>
                  <a:lnTo>
                    <a:pt x="10" y="33"/>
                  </a:lnTo>
                  <a:lnTo>
                    <a:pt x="12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4" name="Freeform 72"/>
            <p:cNvSpPr>
              <a:spLocks/>
            </p:cNvSpPr>
            <p:nvPr/>
          </p:nvSpPr>
          <p:spPr bwMode="auto">
            <a:xfrm>
              <a:off x="4401" y="1932"/>
              <a:ext cx="30" cy="20"/>
            </a:xfrm>
            <a:custGeom>
              <a:avLst/>
              <a:gdLst>
                <a:gd name="T0" fmla="*/ 24 w 30"/>
                <a:gd name="T1" fmla="*/ 0 h 20"/>
                <a:gd name="T2" fmla="*/ 24 w 30"/>
                <a:gd name="T3" fmla="*/ 0 h 20"/>
                <a:gd name="T4" fmla="*/ 22 w 30"/>
                <a:gd name="T5" fmla="*/ 4 h 20"/>
                <a:gd name="T6" fmla="*/ 19 w 30"/>
                <a:gd name="T7" fmla="*/ 6 h 20"/>
                <a:gd name="T8" fmla="*/ 17 w 30"/>
                <a:gd name="T9" fmla="*/ 9 h 20"/>
                <a:gd name="T10" fmla="*/ 13 w 30"/>
                <a:gd name="T11" fmla="*/ 11 h 20"/>
                <a:gd name="T12" fmla="*/ 11 w 30"/>
                <a:gd name="T13" fmla="*/ 12 h 20"/>
                <a:gd name="T14" fmla="*/ 7 w 30"/>
                <a:gd name="T15" fmla="*/ 14 h 20"/>
                <a:gd name="T16" fmla="*/ 5 w 30"/>
                <a:gd name="T17" fmla="*/ 14 h 20"/>
                <a:gd name="T18" fmla="*/ 2 w 30"/>
                <a:gd name="T19" fmla="*/ 12 h 20"/>
                <a:gd name="T20" fmla="*/ 0 w 30"/>
                <a:gd name="T21" fmla="*/ 18 h 20"/>
                <a:gd name="T22" fmla="*/ 4 w 30"/>
                <a:gd name="T23" fmla="*/ 19 h 20"/>
                <a:gd name="T24" fmla="*/ 8 w 30"/>
                <a:gd name="T25" fmla="*/ 19 h 20"/>
                <a:gd name="T26" fmla="*/ 13 w 30"/>
                <a:gd name="T27" fmla="*/ 18 h 20"/>
                <a:gd name="T28" fmla="*/ 16 w 30"/>
                <a:gd name="T29" fmla="*/ 16 h 20"/>
                <a:gd name="T30" fmla="*/ 20 w 30"/>
                <a:gd name="T31" fmla="*/ 14 h 20"/>
                <a:gd name="T32" fmla="*/ 24 w 30"/>
                <a:gd name="T33" fmla="*/ 10 h 20"/>
                <a:gd name="T34" fmla="*/ 27 w 30"/>
                <a:gd name="T35" fmla="*/ 7 h 20"/>
                <a:gd name="T36" fmla="*/ 29 w 30"/>
                <a:gd name="T37" fmla="*/ 2 h 20"/>
                <a:gd name="T38" fmla="*/ 24 w 30"/>
                <a:gd name="T3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20">
                  <a:moveTo>
                    <a:pt x="24" y="0"/>
                  </a:moveTo>
                  <a:lnTo>
                    <a:pt x="24" y="0"/>
                  </a:lnTo>
                  <a:lnTo>
                    <a:pt x="22" y="4"/>
                  </a:lnTo>
                  <a:lnTo>
                    <a:pt x="19" y="6"/>
                  </a:lnTo>
                  <a:lnTo>
                    <a:pt x="17" y="9"/>
                  </a:lnTo>
                  <a:lnTo>
                    <a:pt x="13" y="11"/>
                  </a:lnTo>
                  <a:lnTo>
                    <a:pt x="11" y="12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0" y="18"/>
                  </a:lnTo>
                  <a:lnTo>
                    <a:pt x="4" y="19"/>
                  </a:lnTo>
                  <a:lnTo>
                    <a:pt x="8" y="19"/>
                  </a:lnTo>
                  <a:lnTo>
                    <a:pt x="13" y="18"/>
                  </a:lnTo>
                  <a:lnTo>
                    <a:pt x="16" y="16"/>
                  </a:lnTo>
                  <a:lnTo>
                    <a:pt x="20" y="14"/>
                  </a:lnTo>
                  <a:lnTo>
                    <a:pt x="24" y="10"/>
                  </a:lnTo>
                  <a:lnTo>
                    <a:pt x="27" y="7"/>
                  </a:lnTo>
                  <a:lnTo>
                    <a:pt x="29" y="2"/>
                  </a:lnTo>
                  <a:lnTo>
                    <a:pt x="2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5" name="Freeform 73"/>
            <p:cNvSpPr>
              <a:spLocks/>
            </p:cNvSpPr>
            <p:nvPr/>
          </p:nvSpPr>
          <p:spPr bwMode="auto">
            <a:xfrm>
              <a:off x="4421" y="1902"/>
              <a:ext cx="13" cy="33"/>
            </a:xfrm>
            <a:custGeom>
              <a:avLst/>
              <a:gdLst>
                <a:gd name="T0" fmla="*/ 0 w 13"/>
                <a:gd name="T1" fmla="*/ 6 h 33"/>
                <a:gd name="T2" fmla="*/ 0 w 13"/>
                <a:gd name="T3" fmla="*/ 6 h 33"/>
                <a:gd name="T4" fmla="*/ 2 w 13"/>
                <a:gd name="T5" fmla="*/ 7 h 33"/>
                <a:gd name="T6" fmla="*/ 4 w 13"/>
                <a:gd name="T7" fmla="*/ 9 h 33"/>
                <a:gd name="T8" fmla="*/ 5 w 13"/>
                <a:gd name="T9" fmla="*/ 11 h 33"/>
                <a:gd name="T10" fmla="*/ 6 w 13"/>
                <a:gd name="T11" fmla="*/ 15 h 33"/>
                <a:gd name="T12" fmla="*/ 7 w 13"/>
                <a:gd name="T13" fmla="*/ 18 h 33"/>
                <a:gd name="T14" fmla="*/ 7 w 13"/>
                <a:gd name="T15" fmla="*/ 21 h 33"/>
                <a:gd name="T16" fmla="*/ 6 w 13"/>
                <a:gd name="T17" fmla="*/ 26 h 33"/>
                <a:gd name="T18" fmla="*/ 4 w 13"/>
                <a:gd name="T19" fmla="*/ 30 h 33"/>
                <a:gd name="T20" fmla="*/ 9 w 13"/>
                <a:gd name="T21" fmla="*/ 32 h 33"/>
                <a:gd name="T22" fmla="*/ 11 w 13"/>
                <a:gd name="T23" fmla="*/ 28 h 33"/>
                <a:gd name="T24" fmla="*/ 12 w 13"/>
                <a:gd name="T25" fmla="*/ 22 h 33"/>
                <a:gd name="T26" fmla="*/ 12 w 13"/>
                <a:gd name="T27" fmla="*/ 18 h 33"/>
                <a:gd name="T28" fmla="*/ 12 w 13"/>
                <a:gd name="T29" fmla="*/ 13 h 33"/>
                <a:gd name="T30" fmla="*/ 11 w 13"/>
                <a:gd name="T31" fmla="*/ 9 h 33"/>
                <a:gd name="T32" fmla="*/ 8 w 13"/>
                <a:gd name="T33" fmla="*/ 6 h 33"/>
                <a:gd name="T34" fmla="*/ 5 w 13"/>
                <a:gd name="T35" fmla="*/ 2 h 33"/>
                <a:gd name="T36" fmla="*/ 2 w 13"/>
                <a:gd name="T37" fmla="*/ 0 h 33"/>
                <a:gd name="T38" fmla="*/ 0 w 13"/>
                <a:gd name="T3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3">
                  <a:moveTo>
                    <a:pt x="0" y="6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6" y="15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9" y="32"/>
                  </a:lnTo>
                  <a:lnTo>
                    <a:pt x="11" y="28"/>
                  </a:lnTo>
                  <a:lnTo>
                    <a:pt x="12" y="22"/>
                  </a:lnTo>
                  <a:lnTo>
                    <a:pt x="12" y="18"/>
                  </a:lnTo>
                  <a:lnTo>
                    <a:pt x="12" y="13"/>
                  </a:lnTo>
                  <a:lnTo>
                    <a:pt x="11" y="9"/>
                  </a:lnTo>
                  <a:lnTo>
                    <a:pt x="8" y="6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6" name="Freeform 74"/>
            <p:cNvSpPr>
              <a:spLocks/>
            </p:cNvSpPr>
            <p:nvPr/>
          </p:nvSpPr>
          <p:spPr bwMode="auto">
            <a:xfrm>
              <a:off x="4394" y="1901"/>
              <a:ext cx="30" cy="19"/>
            </a:xfrm>
            <a:custGeom>
              <a:avLst/>
              <a:gdLst>
                <a:gd name="T0" fmla="*/ 5 w 30"/>
                <a:gd name="T1" fmla="*/ 18 h 19"/>
                <a:gd name="T2" fmla="*/ 5 w 30"/>
                <a:gd name="T3" fmla="*/ 18 h 19"/>
                <a:gd name="T4" fmla="*/ 7 w 30"/>
                <a:gd name="T5" fmla="*/ 15 h 19"/>
                <a:gd name="T6" fmla="*/ 10 w 30"/>
                <a:gd name="T7" fmla="*/ 12 h 19"/>
                <a:gd name="T8" fmla="*/ 13 w 30"/>
                <a:gd name="T9" fmla="*/ 9 h 19"/>
                <a:gd name="T10" fmla="*/ 15 w 30"/>
                <a:gd name="T11" fmla="*/ 7 h 19"/>
                <a:gd name="T12" fmla="*/ 19 w 30"/>
                <a:gd name="T13" fmla="*/ 6 h 19"/>
                <a:gd name="T14" fmla="*/ 21 w 30"/>
                <a:gd name="T15" fmla="*/ 5 h 19"/>
                <a:gd name="T16" fmla="*/ 24 w 30"/>
                <a:gd name="T17" fmla="*/ 5 h 19"/>
                <a:gd name="T18" fmla="*/ 26 w 30"/>
                <a:gd name="T19" fmla="*/ 6 h 19"/>
                <a:gd name="T20" fmla="*/ 29 w 30"/>
                <a:gd name="T21" fmla="*/ 1 h 19"/>
                <a:gd name="T22" fmla="*/ 25 w 30"/>
                <a:gd name="T23" fmla="*/ 0 h 19"/>
                <a:gd name="T24" fmla="*/ 21 w 30"/>
                <a:gd name="T25" fmla="*/ 0 h 19"/>
                <a:gd name="T26" fmla="*/ 16 w 30"/>
                <a:gd name="T27" fmla="*/ 0 h 19"/>
                <a:gd name="T28" fmla="*/ 12 w 30"/>
                <a:gd name="T29" fmla="*/ 2 h 19"/>
                <a:gd name="T30" fmla="*/ 9 w 30"/>
                <a:gd name="T31" fmla="*/ 4 h 19"/>
                <a:gd name="T32" fmla="*/ 5 w 30"/>
                <a:gd name="T33" fmla="*/ 8 h 19"/>
                <a:gd name="T34" fmla="*/ 2 w 30"/>
                <a:gd name="T35" fmla="*/ 11 h 19"/>
                <a:gd name="T36" fmla="*/ 0 w 30"/>
                <a:gd name="T37" fmla="*/ 16 h 19"/>
                <a:gd name="T38" fmla="*/ 5 w 30"/>
                <a:gd name="T3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9">
                  <a:moveTo>
                    <a:pt x="5" y="18"/>
                  </a:moveTo>
                  <a:lnTo>
                    <a:pt x="5" y="18"/>
                  </a:lnTo>
                  <a:lnTo>
                    <a:pt x="7" y="15"/>
                  </a:lnTo>
                  <a:lnTo>
                    <a:pt x="10" y="12"/>
                  </a:lnTo>
                  <a:lnTo>
                    <a:pt x="13" y="9"/>
                  </a:lnTo>
                  <a:lnTo>
                    <a:pt x="15" y="7"/>
                  </a:lnTo>
                  <a:lnTo>
                    <a:pt x="19" y="6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6" y="6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9" y="4"/>
                  </a:lnTo>
                  <a:lnTo>
                    <a:pt x="5" y="8"/>
                  </a:lnTo>
                  <a:lnTo>
                    <a:pt x="2" y="11"/>
                  </a:lnTo>
                  <a:lnTo>
                    <a:pt x="0" y="16"/>
                  </a:lnTo>
                  <a:lnTo>
                    <a:pt x="5" y="1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7" name="Freeform 75"/>
            <p:cNvSpPr>
              <a:spLocks/>
            </p:cNvSpPr>
            <p:nvPr/>
          </p:nvSpPr>
          <p:spPr bwMode="auto">
            <a:xfrm>
              <a:off x="4389" y="1872"/>
              <a:ext cx="41" cy="43"/>
            </a:xfrm>
            <a:custGeom>
              <a:avLst/>
              <a:gdLst>
                <a:gd name="T0" fmla="*/ 7 w 41"/>
                <a:gd name="T1" fmla="*/ 10 h 43"/>
                <a:gd name="T2" fmla="*/ 5 w 41"/>
                <a:gd name="T3" fmla="*/ 13 h 43"/>
                <a:gd name="T4" fmla="*/ 2 w 41"/>
                <a:gd name="T5" fmla="*/ 17 h 43"/>
                <a:gd name="T6" fmla="*/ 1 w 41"/>
                <a:gd name="T7" fmla="*/ 21 h 43"/>
                <a:gd name="T8" fmla="*/ 0 w 41"/>
                <a:gd name="T9" fmla="*/ 25 h 43"/>
                <a:gd name="T10" fmla="*/ 0 w 41"/>
                <a:gd name="T11" fmla="*/ 29 h 43"/>
                <a:gd name="T12" fmla="*/ 0 w 41"/>
                <a:gd name="T13" fmla="*/ 32 h 43"/>
                <a:gd name="T14" fmla="*/ 2 w 41"/>
                <a:gd name="T15" fmla="*/ 36 h 43"/>
                <a:gd name="T16" fmla="*/ 4 w 41"/>
                <a:gd name="T17" fmla="*/ 38 h 43"/>
                <a:gd name="T18" fmla="*/ 7 w 41"/>
                <a:gd name="T19" fmla="*/ 40 h 43"/>
                <a:gd name="T20" fmla="*/ 10 w 41"/>
                <a:gd name="T21" fmla="*/ 41 h 43"/>
                <a:gd name="T22" fmla="*/ 14 w 41"/>
                <a:gd name="T23" fmla="*/ 42 h 43"/>
                <a:gd name="T24" fmla="*/ 18 w 41"/>
                <a:gd name="T25" fmla="*/ 41 h 43"/>
                <a:gd name="T26" fmla="*/ 21 w 41"/>
                <a:gd name="T27" fmla="*/ 40 h 43"/>
                <a:gd name="T28" fmla="*/ 25 w 41"/>
                <a:gd name="T29" fmla="*/ 38 h 43"/>
                <a:gd name="T30" fmla="*/ 29 w 41"/>
                <a:gd name="T31" fmla="*/ 36 h 43"/>
                <a:gd name="T32" fmla="*/ 32 w 41"/>
                <a:gd name="T33" fmla="*/ 32 h 43"/>
                <a:gd name="T34" fmla="*/ 35 w 41"/>
                <a:gd name="T35" fmla="*/ 29 h 43"/>
                <a:gd name="T36" fmla="*/ 38 w 41"/>
                <a:gd name="T37" fmla="*/ 25 h 43"/>
                <a:gd name="T38" fmla="*/ 39 w 41"/>
                <a:gd name="T39" fmla="*/ 20 h 43"/>
                <a:gd name="T40" fmla="*/ 40 w 41"/>
                <a:gd name="T41" fmla="*/ 17 h 43"/>
                <a:gd name="T42" fmla="*/ 40 w 41"/>
                <a:gd name="T43" fmla="*/ 13 h 43"/>
                <a:gd name="T44" fmla="*/ 39 w 41"/>
                <a:gd name="T45" fmla="*/ 9 h 43"/>
                <a:gd name="T46" fmla="*/ 37 w 41"/>
                <a:gd name="T47" fmla="*/ 6 h 43"/>
                <a:gd name="T48" fmla="*/ 35 w 41"/>
                <a:gd name="T49" fmla="*/ 3 h 43"/>
                <a:gd name="T50" fmla="*/ 32 w 41"/>
                <a:gd name="T51" fmla="*/ 2 h 43"/>
                <a:gd name="T52" fmla="*/ 29 w 41"/>
                <a:gd name="T53" fmla="*/ 1 h 43"/>
                <a:gd name="T54" fmla="*/ 26 w 41"/>
                <a:gd name="T55" fmla="*/ 0 h 43"/>
                <a:gd name="T56" fmla="*/ 22 w 41"/>
                <a:gd name="T57" fmla="*/ 1 h 43"/>
                <a:gd name="T58" fmla="*/ 18 w 41"/>
                <a:gd name="T59" fmla="*/ 2 h 43"/>
                <a:gd name="T60" fmla="*/ 14 w 41"/>
                <a:gd name="T61" fmla="*/ 4 h 43"/>
                <a:gd name="T62" fmla="*/ 10 w 41"/>
                <a:gd name="T63" fmla="*/ 7 h 43"/>
                <a:gd name="T64" fmla="*/ 7 w 41"/>
                <a:gd name="T65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1" h="43">
                  <a:moveTo>
                    <a:pt x="7" y="10"/>
                  </a:moveTo>
                  <a:lnTo>
                    <a:pt x="5" y="13"/>
                  </a:lnTo>
                  <a:lnTo>
                    <a:pt x="2" y="17"/>
                  </a:lnTo>
                  <a:lnTo>
                    <a:pt x="1" y="21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0" y="32"/>
                  </a:lnTo>
                  <a:lnTo>
                    <a:pt x="2" y="36"/>
                  </a:lnTo>
                  <a:lnTo>
                    <a:pt x="4" y="38"/>
                  </a:lnTo>
                  <a:lnTo>
                    <a:pt x="7" y="40"/>
                  </a:lnTo>
                  <a:lnTo>
                    <a:pt x="10" y="41"/>
                  </a:lnTo>
                  <a:lnTo>
                    <a:pt x="14" y="42"/>
                  </a:lnTo>
                  <a:lnTo>
                    <a:pt x="18" y="41"/>
                  </a:lnTo>
                  <a:lnTo>
                    <a:pt x="21" y="40"/>
                  </a:lnTo>
                  <a:lnTo>
                    <a:pt x="25" y="38"/>
                  </a:lnTo>
                  <a:lnTo>
                    <a:pt x="29" y="36"/>
                  </a:lnTo>
                  <a:lnTo>
                    <a:pt x="32" y="32"/>
                  </a:lnTo>
                  <a:lnTo>
                    <a:pt x="35" y="29"/>
                  </a:lnTo>
                  <a:lnTo>
                    <a:pt x="38" y="25"/>
                  </a:lnTo>
                  <a:lnTo>
                    <a:pt x="39" y="20"/>
                  </a:lnTo>
                  <a:lnTo>
                    <a:pt x="40" y="17"/>
                  </a:lnTo>
                  <a:lnTo>
                    <a:pt x="40" y="13"/>
                  </a:lnTo>
                  <a:lnTo>
                    <a:pt x="39" y="9"/>
                  </a:lnTo>
                  <a:lnTo>
                    <a:pt x="37" y="6"/>
                  </a:lnTo>
                  <a:lnTo>
                    <a:pt x="35" y="3"/>
                  </a:lnTo>
                  <a:lnTo>
                    <a:pt x="32" y="2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0" y="7"/>
                  </a:lnTo>
                  <a:lnTo>
                    <a:pt x="7" y="1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8" name="Freeform 76"/>
            <p:cNvSpPr>
              <a:spLocks/>
            </p:cNvSpPr>
            <p:nvPr/>
          </p:nvSpPr>
          <p:spPr bwMode="auto">
            <a:xfrm>
              <a:off x="4386" y="1879"/>
              <a:ext cx="13" cy="34"/>
            </a:xfrm>
            <a:custGeom>
              <a:avLst/>
              <a:gdLst>
                <a:gd name="T0" fmla="*/ 9 w 13"/>
                <a:gd name="T1" fmla="*/ 29 h 34"/>
                <a:gd name="T2" fmla="*/ 9 w 13"/>
                <a:gd name="T3" fmla="*/ 29 h 34"/>
                <a:gd name="T4" fmla="*/ 7 w 13"/>
                <a:gd name="T5" fmla="*/ 26 h 34"/>
                <a:gd name="T6" fmla="*/ 5 w 13"/>
                <a:gd name="T7" fmla="*/ 24 h 34"/>
                <a:gd name="T8" fmla="*/ 5 w 13"/>
                <a:gd name="T9" fmla="*/ 21 h 34"/>
                <a:gd name="T10" fmla="*/ 5 w 13"/>
                <a:gd name="T11" fmla="*/ 18 h 34"/>
                <a:gd name="T12" fmla="*/ 6 w 13"/>
                <a:gd name="T13" fmla="*/ 14 h 34"/>
                <a:gd name="T14" fmla="*/ 7 w 13"/>
                <a:gd name="T15" fmla="*/ 11 h 34"/>
                <a:gd name="T16" fmla="*/ 9 w 13"/>
                <a:gd name="T17" fmla="*/ 8 h 34"/>
                <a:gd name="T18" fmla="*/ 12 w 13"/>
                <a:gd name="T19" fmla="*/ 4 h 34"/>
                <a:gd name="T20" fmla="*/ 8 w 13"/>
                <a:gd name="T21" fmla="*/ 0 h 34"/>
                <a:gd name="T22" fmla="*/ 5 w 13"/>
                <a:gd name="T23" fmla="*/ 4 h 34"/>
                <a:gd name="T24" fmla="*/ 2 w 13"/>
                <a:gd name="T25" fmla="*/ 9 h 34"/>
                <a:gd name="T26" fmla="*/ 1 w 13"/>
                <a:gd name="T27" fmla="*/ 13 h 34"/>
                <a:gd name="T28" fmla="*/ 0 w 13"/>
                <a:gd name="T29" fmla="*/ 17 h 34"/>
                <a:gd name="T30" fmla="*/ 0 w 13"/>
                <a:gd name="T31" fmla="*/ 21 h 34"/>
                <a:gd name="T32" fmla="*/ 0 w 13"/>
                <a:gd name="T33" fmla="*/ 26 h 34"/>
                <a:gd name="T34" fmla="*/ 2 w 13"/>
                <a:gd name="T35" fmla="*/ 30 h 34"/>
                <a:gd name="T36" fmla="*/ 4 w 13"/>
                <a:gd name="T37" fmla="*/ 33 h 34"/>
                <a:gd name="T38" fmla="*/ 9 w 13"/>
                <a:gd name="T3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4">
                  <a:moveTo>
                    <a:pt x="9" y="29"/>
                  </a:moveTo>
                  <a:lnTo>
                    <a:pt x="9" y="29"/>
                  </a:lnTo>
                  <a:lnTo>
                    <a:pt x="7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6" y="14"/>
                  </a:lnTo>
                  <a:lnTo>
                    <a:pt x="7" y="11"/>
                  </a:lnTo>
                  <a:lnTo>
                    <a:pt x="9" y="8"/>
                  </a:lnTo>
                  <a:lnTo>
                    <a:pt x="12" y="4"/>
                  </a:lnTo>
                  <a:lnTo>
                    <a:pt x="8" y="0"/>
                  </a:lnTo>
                  <a:lnTo>
                    <a:pt x="5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3"/>
                  </a:lnTo>
                  <a:lnTo>
                    <a:pt x="9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49" name="Freeform 77"/>
            <p:cNvSpPr>
              <a:spLocks/>
            </p:cNvSpPr>
            <p:nvPr/>
          </p:nvSpPr>
          <p:spPr bwMode="auto">
            <a:xfrm>
              <a:off x="4391" y="1902"/>
              <a:ext cx="33" cy="16"/>
            </a:xfrm>
            <a:custGeom>
              <a:avLst/>
              <a:gdLst>
                <a:gd name="T0" fmla="*/ 28 w 33"/>
                <a:gd name="T1" fmla="*/ 0 h 16"/>
                <a:gd name="T2" fmla="*/ 28 w 33"/>
                <a:gd name="T3" fmla="*/ 0 h 16"/>
                <a:gd name="T4" fmla="*/ 25 w 33"/>
                <a:gd name="T5" fmla="*/ 3 h 16"/>
                <a:gd name="T6" fmla="*/ 21 w 33"/>
                <a:gd name="T7" fmla="*/ 5 h 16"/>
                <a:gd name="T8" fmla="*/ 18 w 33"/>
                <a:gd name="T9" fmla="*/ 7 h 16"/>
                <a:gd name="T10" fmla="*/ 15 w 33"/>
                <a:gd name="T11" fmla="*/ 8 h 16"/>
                <a:gd name="T12" fmla="*/ 12 w 33"/>
                <a:gd name="T13" fmla="*/ 8 h 16"/>
                <a:gd name="T14" fmla="*/ 9 w 33"/>
                <a:gd name="T15" fmla="*/ 8 h 16"/>
                <a:gd name="T16" fmla="*/ 6 w 33"/>
                <a:gd name="T17" fmla="*/ 7 h 16"/>
                <a:gd name="T18" fmla="*/ 4 w 33"/>
                <a:gd name="T19" fmla="*/ 6 h 16"/>
                <a:gd name="T20" fmla="*/ 0 w 33"/>
                <a:gd name="T21" fmla="*/ 10 h 16"/>
                <a:gd name="T22" fmla="*/ 4 w 33"/>
                <a:gd name="T23" fmla="*/ 12 h 16"/>
                <a:gd name="T24" fmla="*/ 8 w 33"/>
                <a:gd name="T25" fmla="*/ 14 h 16"/>
                <a:gd name="T26" fmla="*/ 12 w 33"/>
                <a:gd name="T27" fmla="*/ 15 h 16"/>
                <a:gd name="T28" fmla="*/ 16 w 33"/>
                <a:gd name="T29" fmla="*/ 14 h 16"/>
                <a:gd name="T30" fmla="*/ 20 w 33"/>
                <a:gd name="T31" fmla="*/ 12 h 16"/>
                <a:gd name="T32" fmla="*/ 24 w 33"/>
                <a:gd name="T33" fmla="*/ 10 h 16"/>
                <a:gd name="T34" fmla="*/ 28 w 33"/>
                <a:gd name="T35" fmla="*/ 7 h 16"/>
                <a:gd name="T36" fmla="*/ 32 w 33"/>
                <a:gd name="T37" fmla="*/ 4 h 16"/>
                <a:gd name="T38" fmla="*/ 28 w 33"/>
                <a:gd name="T3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6">
                  <a:moveTo>
                    <a:pt x="28" y="0"/>
                  </a:moveTo>
                  <a:lnTo>
                    <a:pt x="28" y="0"/>
                  </a:lnTo>
                  <a:lnTo>
                    <a:pt x="25" y="3"/>
                  </a:lnTo>
                  <a:lnTo>
                    <a:pt x="21" y="5"/>
                  </a:lnTo>
                  <a:lnTo>
                    <a:pt x="18" y="7"/>
                  </a:lnTo>
                  <a:lnTo>
                    <a:pt x="15" y="8"/>
                  </a:lnTo>
                  <a:lnTo>
                    <a:pt x="12" y="8"/>
                  </a:lnTo>
                  <a:lnTo>
                    <a:pt x="9" y="8"/>
                  </a:lnTo>
                  <a:lnTo>
                    <a:pt x="6" y="7"/>
                  </a:lnTo>
                  <a:lnTo>
                    <a:pt x="4" y="6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8" y="14"/>
                  </a:lnTo>
                  <a:lnTo>
                    <a:pt x="12" y="15"/>
                  </a:lnTo>
                  <a:lnTo>
                    <a:pt x="16" y="14"/>
                  </a:lnTo>
                  <a:lnTo>
                    <a:pt x="20" y="12"/>
                  </a:lnTo>
                  <a:lnTo>
                    <a:pt x="24" y="10"/>
                  </a:lnTo>
                  <a:lnTo>
                    <a:pt x="28" y="7"/>
                  </a:lnTo>
                  <a:lnTo>
                    <a:pt x="32" y="4"/>
                  </a:lnTo>
                  <a:lnTo>
                    <a:pt x="28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0" name="Freeform 78"/>
            <p:cNvSpPr>
              <a:spLocks/>
            </p:cNvSpPr>
            <p:nvPr/>
          </p:nvSpPr>
          <p:spPr bwMode="auto">
            <a:xfrm>
              <a:off x="4419" y="1873"/>
              <a:ext cx="13" cy="34"/>
            </a:xfrm>
            <a:custGeom>
              <a:avLst/>
              <a:gdLst>
                <a:gd name="T0" fmla="*/ 3 w 13"/>
                <a:gd name="T1" fmla="*/ 4 h 34"/>
                <a:gd name="T2" fmla="*/ 3 w 13"/>
                <a:gd name="T3" fmla="*/ 4 h 34"/>
                <a:gd name="T4" fmla="*/ 4 w 13"/>
                <a:gd name="T5" fmla="*/ 6 h 34"/>
                <a:gd name="T6" fmla="*/ 6 w 13"/>
                <a:gd name="T7" fmla="*/ 9 h 34"/>
                <a:gd name="T8" fmla="*/ 7 w 13"/>
                <a:gd name="T9" fmla="*/ 12 h 34"/>
                <a:gd name="T10" fmla="*/ 7 w 13"/>
                <a:gd name="T11" fmla="*/ 15 h 34"/>
                <a:gd name="T12" fmla="*/ 6 w 13"/>
                <a:gd name="T13" fmla="*/ 18 h 34"/>
                <a:gd name="T14" fmla="*/ 5 w 13"/>
                <a:gd name="T15" fmla="*/ 22 h 34"/>
                <a:gd name="T16" fmla="*/ 2 w 13"/>
                <a:gd name="T17" fmla="*/ 26 h 34"/>
                <a:gd name="T18" fmla="*/ 0 w 13"/>
                <a:gd name="T19" fmla="*/ 29 h 34"/>
                <a:gd name="T20" fmla="*/ 4 w 13"/>
                <a:gd name="T21" fmla="*/ 33 h 34"/>
                <a:gd name="T22" fmla="*/ 7 w 13"/>
                <a:gd name="T23" fmla="*/ 29 h 34"/>
                <a:gd name="T24" fmla="*/ 10 w 13"/>
                <a:gd name="T25" fmla="*/ 24 h 34"/>
                <a:gd name="T26" fmla="*/ 11 w 13"/>
                <a:gd name="T27" fmla="*/ 19 h 34"/>
                <a:gd name="T28" fmla="*/ 12 w 13"/>
                <a:gd name="T29" fmla="*/ 16 h 34"/>
                <a:gd name="T30" fmla="*/ 12 w 13"/>
                <a:gd name="T31" fmla="*/ 11 h 34"/>
                <a:gd name="T32" fmla="*/ 11 w 13"/>
                <a:gd name="T33" fmla="*/ 7 h 34"/>
                <a:gd name="T34" fmla="*/ 9 w 13"/>
                <a:gd name="T35" fmla="*/ 3 h 34"/>
                <a:gd name="T36" fmla="*/ 7 w 13"/>
                <a:gd name="T37" fmla="*/ 0 h 34"/>
                <a:gd name="T38" fmla="*/ 3 w 13"/>
                <a:gd name="T3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4">
                  <a:moveTo>
                    <a:pt x="3" y="4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9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6" y="18"/>
                  </a:lnTo>
                  <a:lnTo>
                    <a:pt x="5" y="22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4" y="33"/>
                  </a:lnTo>
                  <a:lnTo>
                    <a:pt x="7" y="29"/>
                  </a:lnTo>
                  <a:lnTo>
                    <a:pt x="10" y="24"/>
                  </a:lnTo>
                  <a:lnTo>
                    <a:pt x="11" y="19"/>
                  </a:lnTo>
                  <a:lnTo>
                    <a:pt x="12" y="16"/>
                  </a:lnTo>
                  <a:lnTo>
                    <a:pt x="12" y="11"/>
                  </a:lnTo>
                  <a:lnTo>
                    <a:pt x="11" y="7"/>
                  </a:lnTo>
                  <a:lnTo>
                    <a:pt x="9" y="3"/>
                  </a:lnTo>
                  <a:lnTo>
                    <a:pt x="7" y="0"/>
                  </a:lnTo>
                  <a:lnTo>
                    <a:pt x="3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1" name="Freeform 79"/>
            <p:cNvSpPr>
              <a:spLocks/>
            </p:cNvSpPr>
            <p:nvPr/>
          </p:nvSpPr>
          <p:spPr bwMode="auto">
            <a:xfrm>
              <a:off x="4394" y="1869"/>
              <a:ext cx="33" cy="16"/>
            </a:xfrm>
            <a:custGeom>
              <a:avLst/>
              <a:gdLst>
                <a:gd name="T0" fmla="*/ 4 w 33"/>
                <a:gd name="T1" fmla="*/ 15 h 16"/>
                <a:gd name="T2" fmla="*/ 4 w 33"/>
                <a:gd name="T3" fmla="*/ 15 h 16"/>
                <a:gd name="T4" fmla="*/ 7 w 33"/>
                <a:gd name="T5" fmla="*/ 12 h 16"/>
                <a:gd name="T6" fmla="*/ 10 w 33"/>
                <a:gd name="T7" fmla="*/ 10 h 16"/>
                <a:gd name="T8" fmla="*/ 13 w 33"/>
                <a:gd name="T9" fmla="*/ 7 h 16"/>
                <a:gd name="T10" fmla="*/ 17 w 33"/>
                <a:gd name="T11" fmla="*/ 6 h 16"/>
                <a:gd name="T12" fmla="*/ 20 w 33"/>
                <a:gd name="T13" fmla="*/ 6 h 16"/>
                <a:gd name="T14" fmla="*/ 23 w 33"/>
                <a:gd name="T15" fmla="*/ 6 h 16"/>
                <a:gd name="T16" fmla="*/ 26 w 33"/>
                <a:gd name="T17" fmla="*/ 7 h 16"/>
                <a:gd name="T18" fmla="*/ 28 w 33"/>
                <a:gd name="T19" fmla="*/ 9 h 16"/>
                <a:gd name="T20" fmla="*/ 32 w 33"/>
                <a:gd name="T21" fmla="*/ 4 h 16"/>
                <a:gd name="T22" fmla="*/ 28 w 33"/>
                <a:gd name="T23" fmla="*/ 2 h 16"/>
                <a:gd name="T24" fmla="*/ 24 w 33"/>
                <a:gd name="T25" fmla="*/ 1 h 16"/>
                <a:gd name="T26" fmla="*/ 20 w 33"/>
                <a:gd name="T27" fmla="*/ 0 h 16"/>
                <a:gd name="T28" fmla="*/ 16 w 33"/>
                <a:gd name="T29" fmla="*/ 1 h 16"/>
                <a:gd name="T30" fmla="*/ 11 w 33"/>
                <a:gd name="T31" fmla="*/ 2 h 16"/>
                <a:gd name="T32" fmla="*/ 7 w 33"/>
                <a:gd name="T33" fmla="*/ 4 h 16"/>
                <a:gd name="T34" fmla="*/ 3 w 33"/>
                <a:gd name="T35" fmla="*/ 7 h 16"/>
                <a:gd name="T36" fmla="*/ 0 w 33"/>
                <a:gd name="T37" fmla="*/ 11 h 16"/>
                <a:gd name="T38" fmla="*/ 4 w 33"/>
                <a:gd name="T3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6">
                  <a:moveTo>
                    <a:pt x="4" y="15"/>
                  </a:moveTo>
                  <a:lnTo>
                    <a:pt x="4" y="15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4" y="1"/>
                  </a:lnTo>
                  <a:lnTo>
                    <a:pt x="20" y="0"/>
                  </a:lnTo>
                  <a:lnTo>
                    <a:pt x="16" y="1"/>
                  </a:lnTo>
                  <a:lnTo>
                    <a:pt x="11" y="2"/>
                  </a:lnTo>
                  <a:lnTo>
                    <a:pt x="7" y="4"/>
                  </a:lnTo>
                  <a:lnTo>
                    <a:pt x="3" y="7"/>
                  </a:lnTo>
                  <a:lnTo>
                    <a:pt x="0" y="11"/>
                  </a:lnTo>
                  <a:lnTo>
                    <a:pt x="4" y="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2" name="Freeform 80"/>
            <p:cNvSpPr>
              <a:spLocks/>
            </p:cNvSpPr>
            <p:nvPr/>
          </p:nvSpPr>
          <p:spPr bwMode="auto">
            <a:xfrm>
              <a:off x="4394" y="1841"/>
              <a:ext cx="45" cy="38"/>
            </a:xfrm>
            <a:custGeom>
              <a:avLst/>
              <a:gdLst>
                <a:gd name="T0" fmla="*/ 14 w 45"/>
                <a:gd name="T1" fmla="*/ 3 h 38"/>
                <a:gd name="T2" fmla="*/ 10 w 45"/>
                <a:gd name="T3" fmla="*/ 6 h 38"/>
                <a:gd name="T4" fmla="*/ 7 w 45"/>
                <a:gd name="T5" fmla="*/ 9 h 38"/>
                <a:gd name="T6" fmla="*/ 4 w 45"/>
                <a:gd name="T7" fmla="*/ 12 h 38"/>
                <a:gd name="T8" fmla="*/ 2 w 45"/>
                <a:gd name="T9" fmla="*/ 15 h 38"/>
                <a:gd name="T10" fmla="*/ 0 w 45"/>
                <a:gd name="T11" fmla="*/ 19 h 38"/>
                <a:gd name="T12" fmla="*/ 0 w 45"/>
                <a:gd name="T13" fmla="*/ 22 h 38"/>
                <a:gd name="T14" fmla="*/ 0 w 45"/>
                <a:gd name="T15" fmla="*/ 26 h 38"/>
                <a:gd name="T16" fmla="*/ 1 w 45"/>
                <a:gd name="T17" fmla="*/ 29 h 38"/>
                <a:gd name="T18" fmla="*/ 3 w 45"/>
                <a:gd name="T19" fmla="*/ 32 h 38"/>
                <a:gd name="T20" fmla="*/ 5 w 45"/>
                <a:gd name="T21" fmla="*/ 34 h 38"/>
                <a:gd name="T22" fmla="*/ 9 w 45"/>
                <a:gd name="T23" fmla="*/ 35 h 38"/>
                <a:gd name="T24" fmla="*/ 12 w 45"/>
                <a:gd name="T25" fmla="*/ 37 h 38"/>
                <a:gd name="T26" fmla="*/ 16 w 45"/>
                <a:gd name="T27" fmla="*/ 37 h 38"/>
                <a:gd name="T28" fmla="*/ 20 w 45"/>
                <a:gd name="T29" fmla="*/ 36 h 38"/>
                <a:gd name="T30" fmla="*/ 25 w 45"/>
                <a:gd name="T31" fmla="*/ 35 h 38"/>
                <a:gd name="T32" fmla="*/ 29 w 45"/>
                <a:gd name="T33" fmla="*/ 33 h 38"/>
                <a:gd name="T34" fmla="*/ 33 w 45"/>
                <a:gd name="T35" fmla="*/ 31 h 38"/>
                <a:gd name="T36" fmla="*/ 36 w 45"/>
                <a:gd name="T37" fmla="*/ 28 h 38"/>
                <a:gd name="T38" fmla="*/ 40 w 45"/>
                <a:gd name="T39" fmla="*/ 25 h 38"/>
                <a:gd name="T40" fmla="*/ 42 w 45"/>
                <a:gd name="T41" fmla="*/ 22 h 38"/>
                <a:gd name="T42" fmla="*/ 43 w 45"/>
                <a:gd name="T43" fmla="*/ 18 h 38"/>
                <a:gd name="T44" fmla="*/ 44 w 45"/>
                <a:gd name="T45" fmla="*/ 15 h 38"/>
                <a:gd name="T46" fmla="*/ 43 w 45"/>
                <a:gd name="T47" fmla="*/ 11 h 38"/>
                <a:gd name="T48" fmla="*/ 42 w 45"/>
                <a:gd name="T49" fmla="*/ 8 h 38"/>
                <a:gd name="T50" fmla="*/ 40 w 45"/>
                <a:gd name="T51" fmla="*/ 5 h 38"/>
                <a:gd name="T52" fmla="*/ 38 w 45"/>
                <a:gd name="T53" fmla="*/ 3 h 38"/>
                <a:gd name="T54" fmla="*/ 34 w 45"/>
                <a:gd name="T55" fmla="*/ 1 h 38"/>
                <a:gd name="T56" fmla="*/ 31 w 45"/>
                <a:gd name="T57" fmla="*/ 0 h 38"/>
                <a:gd name="T58" fmla="*/ 27 w 45"/>
                <a:gd name="T59" fmla="*/ 0 h 38"/>
                <a:gd name="T60" fmla="*/ 23 w 45"/>
                <a:gd name="T61" fmla="*/ 1 h 38"/>
                <a:gd name="T62" fmla="*/ 19 w 45"/>
                <a:gd name="T63" fmla="*/ 2 h 38"/>
                <a:gd name="T64" fmla="*/ 14 w 45"/>
                <a:gd name="T65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8">
                  <a:moveTo>
                    <a:pt x="14" y="3"/>
                  </a:moveTo>
                  <a:lnTo>
                    <a:pt x="10" y="6"/>
                  </a:lnTo>
                  <a:lnTo>
                    <a:pt x="7" y="9"/>
                  </a:lnTo>
                  <a:lnTo>
                    <a:pt x="4" y="12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9" y="35"/>
                  </a:lnTo>
                  <a:lnTo>
                    <a:pt x="12" y="37"/>
                  </a:lnTo>
                  <a:lnTo>
                    <a:pt x="16" y="37"/>
                  </a:lnTo>
                  <a:lnTo>
                    <a:pt x="20" y="36"/>
                  </a:lnTo>
                  <a:lnTo>
                    <a:pt x="25" y="35"/>
                  </a:lnTo>
                  <a:lnTo>
                    <a:pt x="29" y="33"/>
                  </a:lnTo>
                  <a:lnTo>
                    <a:pt x="33" y="31"/>
                  </a:lnTo>
                  <a:lnTo>
                    <a:pt x="36" y="28"/>
                  </a:lnTo>
                  <a:lnTo>
                    <a:pt x="40" y="25"/>
                  </a:lnTo>
                  <a:lnTo>
                    <a:pt x="42" y="22"/>
                  </a:lnTo>
                  <a:lnTo>
                    <a:pt x="43" y="18"/>
                  </a:lnTo>
                  <a:lnTo>
                    <a:pt x="44" y="15"/>
                  </a:lnTo>
                  <a:lnTo>
                    <a:pt x="43" y="11"/>
                  </a:lnTo>
                  <a:lnTo>
                    <a:pt x="42" y="8"/>
                  </a:lnTo>
                  <a:lnTo>
                    <a:pt x="40" y="5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4" y="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3" name="Freeform 81"/>
            <p:cNvSpPr>
              <a:spLocks/>
            </p:cNvSpPr>
            <p:nvPr/>
          </p:nvSpPr>
          <p:spPr bwMode="auto">
            <a:xfrm>
              <a:off x="4391" y="1842"/>
              <a:ext cx="20" cy="31"/>
            </a:xfrm>
            <a:custGeom>
              <a:avLst/>
              <a:gdLst>
                <a:gd name="T0" fmla="*/ 7 w 20"/>
                <a:gd name="T1" fmla="*/ 27 h 31"/>
                <a:gd name="T2" fmla="*/ 7 w 20"/>
                <a:gd name="T3" fmla="*/ 27 h 31"/>
                <a:gd name="T4" fmla="*/ 6 w 20"/>
                <a:gd name="T5" fmla="*/ 24 h 31"/>
                <a:gd name="T6" fmla="*/ 6 w 20"/>
                <a:gd name="T7" fmla="*/ 21 h 31"/>
                <a:gd name="T8" fmla="*/ 6 w 20"/>
                <a:gd name="T9" fmla="*/ 19 h 31"/>
                <a:gd name="T10" fmla="*/ 8 w 20"/>
                <a:gd name="T11" fmla="*/ 16 h 31"/>
                <a:gd name="T12" fmla="*/ 9 w 20"/>
                <a:gd name="T13" fmla="*/ 12 h 31"/>
                <a:gd name="T14" fmla="*/ 13 w 20"/>
                <a:gd name="T15" fmla="*/ 10 h 31"/>
                <a:gd name="T16" fmla="*/ 15 w 20"/>
                <a:gd name="T17" fmla="*/ 7 h 31"/>
                <a:gd name="T18" fmla="*/ 19 w 20"/>
                <a:gd name="T19" fmla="*/ 5 h 31"/>
                <a:gd name="T20" fmla="*/ 17 w 20"/>
                <a:gd name="T21" fmla="*/ 0 h 31"/>
                <a:gd name="T22" fmla="*/ 12 w 20"/>
                <a:gd name="T23" fmla="*/ 3 h 31"/>
                <a:gd name="T24" fmla="*/ 8 w 20"/>
                <a:gd name="T25" fmla="*/ 5 h 31"/>
                <a:gd name="T26" fmla="*/ 5 w 20"/>
                <a:gd name="T27" fmla="*/ 9 h 31"/>
                <a:gd name="T28" fmla="*/ 3 w 20"/>
                <a:gd name="T29" fmla="*/ 13 h 31"/>
                <a:gd name="T30" fmla="*/ 1 w 20"/>
                <a:gd name="T31" fmla="*/ 17 h 31"/>
                <a:gd name="T32" fmla="*/ 0 w 20"/>
                <a:gd name="T33" fmla="*/ 21 h 31"/>
                <a:gd name="T34" fmla="*/ 0 w 20"/>
                <a:gd name="T35" fmla="*/ 26 h 31"/>
                <a:gd name="T36" fmla="*/ 1 w 20"/>
                <a:gd name="T37" fmla="*/ 29 h 31"/>
                <a:gd name="T38" fmla="*/ 1 w 20"/>
                <a:gd name="T39" fmla="*/ 30 h 31"/>
                <a:gd name="T40" fmla="*/ 7 w 20"/>
                <a:gd name="T41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31">
                  <a:moveTo>
                    <a:pt x="7" y="27"/>
                  </a:moveTo>
                  <a:lnTo>
                    <a:pt x="7" y="27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9" y="12"/>
                  </a:lnTo>
                  <a:lnTo>
                    <a:pt x="13" y="10"/>
                  </a:lnTo>
                  <a:lnTo>
                    <a:pt x="15" y="7"/>
                  </a:lnTo>
                  <a:lnTo>
                    <a:pt x="19" y="5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8" y="5"/>
                  </a:lnTo>
                  <a:lnTo>
                    <a:pt x="5" y="9"/>
                  </a:lnTo>
                  <a:lnTo>
                    <a:pt x="3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7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4" name="Freeform 82"/>
            <p:cNvSpPr>
              <a:spLocks/>
            </p:cNvSpPr>
            <p:nvPr/>
          </p:nvSpPr>
          <p:spPr bwMode="auto">
            <a:xfrm>
              <a:off x="4392" y="1869"/>
              <a:ext cx="33" cy="12"/>
            </a:xfrm>
            <a:custGeom>
              <a:avLst/>
              <a:gdLst>
                <a:gd name="T0" fmla="*/ 30 w 33"/>
                <a:gd name="T1" fmla="*/ 3 h 12"/>
                <a:gd name="T2" fmla="*/ 30 w 33"/>
                <a:gd name="T3" fmla="*/ 3 h 12"/>
                <a:gd name="T4" fmla="*/ 26 w 33"/>
                <a:gd name="T5" fmla="*/ 4 h 12"/>
                <a:gd name="T6" fmla="*/ 22 w 33"/>
                <a:gd name="T7" fmla="*/ 5 h 12"/>
                <a:gd name="T8" fmla="*/ 18 w 33"/>
                <a:gd name="T9" fmla="*/ 6 h 12"/>
                <a:gd name="T10" fmla="*/ 15 w 33"/>
                <a:gd name="T11" fmla="*/ 6 h 12"/>
                <a:gd name="T12" fmla="*/ 12 w 33"/>
                <a:gd name="T13" fmla="*/ 5 h 12"/>
                <a:gd name="T14" fmla="*/ 9 w 33"/>
                <a:gd name="T15" fmla="*/ 3 h 12"/>
                <a:gd name="T16" fmla="*/ 7 w 33"/>
                <a:gd name="T17" fmla="*/ 2 h 12"/>
                <a:gd name="T18" fmla="*/ 5 w 33"/>
                <a:gd name="T19" fmla="*/ 0 h 12"/>
                <a:gd name="T20" fmla="*/ 0 w 33"/>
                <a:gd name="T21" fmla="*/ 3 h 12"/>
                <a:gd name="T22" fmla="*/ 3 w 33"/>
                <a:gd name="T23" fmla="*/ 6 h 12"/>
                <a:gd name="T24" fmla="*/ 6 w 33"/>
                <a:gd name="T25" fmla="*/ 9 h 12"/>
                <a:gd name="T26" fmla="*/ 9 w 33"/>
                <a:gd name="T27" fmla="*/ 10 h 12"/>
                <a:gd name="T28" fmla="*/ 14 w 33"/>
                <a:gd name="T29" fmla="*/ 11 h 12"/>
                <a:gd name="T30" fmla="*/ 18 w 33"/>
                <a:gd name="T31" fmla="*/ 11 h 12"/>
                <a:gd name="T32" fmla="*/ 23 w 33"/>
                <a:gd name="T33" fmla="*/ 11 h 12"/>
                <a:gd name="T34" fmla="*/ 28 w 33"/>
                <a:gd name="T35" fmla="*/ 10 h 12"/>
                <a:gd name="T36" fmla="*/ 32 w 33"/>
                <a:gd name="T37" fmla="*/ 8 h 12"/>
                <a:gd name="T38" fmla="*/ 30 w 33"/>
                <a:gd name="T3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2">
                  <a:moveTo>
                    <a:pt x="30" y="3"/>
                  </a:moveTo>
                  <a:lnTo>
                    <a:pt x="30" y="3"/>
                  </a:lnTo>
                  <a:lnTo>
                    <a:pt x="26" y="4"/>
                  </a:lnTo>
                  <a:lnTo>
                    <a:pt x="22" y="5"/>
                  </a:lnTo>
                  <a:lnTo>
                    <a:pt x="18" y="6"/>
                  </a:lnTo>
                  <a:lnTo>
                    <a:pt x="15" y="6"/>
                  </a:lnTo>
                  <a:lnTo>
                    <a:pt x="12" y="5"/>
                  </a:lnTo>
                  <a:lnTo>
                    <a:pt x="9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3"/>
                  </a:lnTo>
                  <a:lnTo>
                    <a:pt x="3" y="6"/>
                  </a:lnTo>
                  <a:lnTo>
                    <a:pt x="6" y="9"/>
                  </a:lnTo>
                  <a:lnTo>
                    <a:pt x="9" y="10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3" y="11"/>
                  </a:lnTo>
                  <a:lnTo>
                    <a:pt x="28" y="10"/>
                  </a:lnTo>
                  <a:lnTo>
                    <a:pt x="32" y="8"/>
                  </a:lnTo>
                  <a:lnTo>
                    <a:pt x="3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5" name="Freeform 83"/>
            <p:cNvSpPr>
              <a:spLocks/>
            </p:cNvSpPr>
            <p:nvPr/>
          </p:nvSpPr>
          <p:spPr bwMode="auto">
            <a:xfrm>
              <a:off x="4422" y="1848"/>
              <a:ext cx="20" cy="30"/>
            </a:xfrm>
            <a:custGeom>
              <a:avLst/>
              <a:gdLst>
                <a:gd name="T0" fmla="*/ 12 w 20"/>
                <a:gd name="T1" fmla="*/ 2 h 30"/>
                <a:gd name="T2" fmla="*/ 12 w 20"/>
                <a:gd name="T3" fmla="*/ 2 h 30"/>
                <a:gd name="T4" fmla="*/ 13 w 20"/>
                <a:gd name="T5" fmla="*/ 4 h 30"/>
                <a:gd name="T6" fmla="*/ 13 w 20"/>
                <a:gd name="T7" fmla="*/ 7 h 30"/>
                <a:gd name="T8" fmla="*/ 12 w 20"/>
                <a:gd name="T9" fmla="*/ 10 h 30"/>
                <a:gd name="T10" fmla="*/ 11 w 20"/>
                <a:gd name="T11" fmla="*/ 13 h 30"/>
                <a:gd name="T12" fmla="*/ 10 w 20"/>
                <a:gd name="T13" fmla="*/ 15 h 30"/>
                <a:gd name="T14" fmla="*/ 6 w 20"/>
                <a:gd name="T15" fmla="*/ 18 h 30"/>
                <a:gd name="T16" fmla="*/ 4 w 20"/>
                <a:gd name="T17" fmla="*/ 21 h 30"/>
                <a:gd name="T18" fmla="*/ 0 w 20"/>
                <a:gd name="T19" fmla="*/ 23 h 30"/>
                <a:gd name="T20" fmla="*/ 2 w 20"/>
                <a:gd name="T21" fmla="*/ 29 h 30"/>
                <a:gd name="T22" fmla="*/ 7 w 20"/>
                <a:gd name="T23" fmla="*/ 25 h 30"/>
                <a:gd name="T24" fmla="*/ 11 w 20"/>
                <a:gd name="T25" fmla="*/ 23 h 30"/>
                <a:gd name="T26" fmla="*/ 14 w 20"/>
                <a:gd name="T27" fmla="*/ 20 h 30"/>
                <a:gd name="T28" fmla="*/ 16 w 20"/>
                <a:gd name="T29" fmla="*/ 15 h 30"/>
                <a:gd name="T30" fmla="*/ 17 w 20"/>
                <a:gd name="T31" fmla="*/ 12 h 30"/>
                <a:gd name="T32" fmla="*/ 19 w 20"/>
                <a:gd name="T33" fmla="*/ 7 h 30"/>
                <a:gd name="T34" fmla="*/ 18 w 20"/>
                <a:gd name="T35" fmla="*/ 3 h 30"/>
                <a:gd name="T36" fmla="*/ 17 w 20"/>
                <a:gd name="T37" fmla="*/ 0 h 30"/>
                <a:gd name="T38" fmla="*/ 12 w 20"/>
                <a:gd name="T3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30">
                  <a:moveTo>
                    <a:pt x="12" y="2"/>
                  </a:moveTo>
                  <a:lnTo>
                    <a:pt x="12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6" y="18"/>
                  </a:lnTo>
                  <a:lnTo>
                    <a:pt x="4" y="21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7" y="25"/>
                  </a:lnTo>
                  <a:lnTo>
                    <a:pt x="11" y="23"/>
                  </a:lnTo>
                  <a:lnTo>
                    <a:pt x="14" y="20"/>
                  </a:lnTo>
                  <a:lnTo>
                    <a:pt x="16" y="15"/>
                  </a:lnTo>
                  <a:lnTo>
                    <a:pt x="17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7" y="0"/>
                  </a:lnTo>
                  <a:lnTo>
                    <a:pt x="12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6" name="Freeform 84"/>
            <p:cNvSpPr>
              <a:spLocks/>
            </p:cNvSpPr>
            <p:nvPr/>
          </p:nvSpPr>
          <p:spPr bwMode="auto">
            <a:xfrm>
              <a:off x="4407" y="1839"/>
              <a:ext cx="33" cy="12"/>
            </a:xfrm>
            <a:custGeom>
              <a:avLst/>
              <a:gdLst>
                <a:gd name="T0" fmla="*/ 2 w 33"/>
                <a:gd name="T1" fmla="*/ 8 h 12"/>
                <a:gd name="T2" fmla="*/ 3 w 33"/>
                <a:gd name="T3" fmla="*/ 8 h 12"/>
                <a:gd name="T4" fmla="*/ 7 w 33"/>
                <a:gd name="T5" fmla="*/ 6 h 12"/>
                <a:gd name="T6" fmla="*/ 10 w 33"/>
                <a:gd name="T7" fmla="*/ 5 h 12"/>
                <a:gd name="T8" fmla="*/ 14 w 33"/>
                <a:gd name="T9" fmla="*/ 5 h 12"/>
                <a:gd name="T10" fmla="*/ 17 w 33"/>
                <a:gd name="T11" fmla="*/ 5 h 12"/>
                <a:gd name="T12" fmla="*/ 20 w 33"/>
                <a:gd name="T13" fmla="*/ 6 h 12"/>
                <a:gd name="T14" fmla="*/ 23 w 33"/>
                <a:gd name="T15" fmla="*/ 7 h 12"/>
                <a:gd name="T16" fmla="*/ 25 w 33"/>
                <a:gd name="T17" fmla="*/ 10 h 12"/>
                <a:gd name="T18" fmla="*/ 27 w 33"/>
                <a:gd name="T19" fmla="*/ 11 h 12"/>
                <a:gd name="T20" fmla="*/ 32 w 33"/>
                <a:gd name="T21" fmla="*/ 9 h 12"/>
                <a:gd name="T22" fmla="*/ 29 w 33"/>
                <a:gd name="T23" fmla="*/ 5 h 12"/>
                <a:gd name="T24" fmla="*/ 26 w 33"/>
                <a:gd name="T25" fmla="*/ 3 h 12"/>
                <a:gd name="T26" fmla="*/ 22 w 33"/>
                <a:gd name="T27" fmla="*/ 1 h 12"/>
                <a:gd name="T28" fmla="*/ 18 w 33"/>
                <a:gd name="T29" fmla="*/ 0 h 12"/>
                <a:gd name="T30" fmla="*/ 14 w 33"/>
                <a:gd name="T31" fmla="*/ 0 h 12"/>
                <a:gd name="T32" fmla="*/ 9 w 33"/>
                <a:gd name="T33" fmla="*/ 0 h 12"/>
                <a:gd name="T34" fmla="*/ 5 w 33"/>
                <a:gd name="T35" fmla="*/ 1 h 12"/>
                <a:gd name="T36" fmla="*/ 0 w 33"/>
                <a:gd name="T37" fmla="*/ 3 h 12"/>
                <a:gd name="T38" fmla="*/ 2 w 33"/>
                <a:gd name="T3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2">
                  <a:moveTo>
                    <a:pt x="2" y="8"/>
                  </a:moveTo>
                  <a:lnTo>
                    <a:pt x="3" y="8"/>
                  </a:lnTo>
                  <a:lnTo>
                    <a:pt x="7" y="6"/>
                  </a:lnTo>
                  <a:lnTo>
                    <a:pt x="10" y="5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20" y="6"/>
                  </a:lnTo>
                  <a:lnTo>
                    <a:pt x="23" y="7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32" y="9"/>
                  </a:lnTo>
                  <a:lnTo>
                    <a:pt x="29" y="5"/>
                  </a:lnTo>
                  <a:lnTo>
                    <a:pt x="26" y="3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0" y="3"/>
                  </a:lnTo>
                  <a:lnTo>
                    <a:pt x="2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7" name="Freeform 85"/>
            <p:cNvSpPr>
              <a:spLocks/>
            </p:cNvSpPr>
            <p:nvPr/>
          </p:nvSpPr>
          <p:spPr bwMode="auto">
            <a:xfrm>
              <a:off x="4408" y="1814"/>
              <a:ext cx="46" cy="37"/>
            </a:xfrm>
            <a:custGeom>
              <a:avLst/>
              <a:gdLst>
                <a:gd name="T0" fmla="*/ 15 w 46"/>
                <a:gd name="T1" fmla="*/ 3 h 37"/>
                <a:gd name="T2" fmla="*/ 10 w 46"/>
                <a:gd name="T3" fmla="*/ 6 h 37"/>
                <a:gd name="T4" fmla="*/ 7 w 46"/>
                <a:gd name="T5" fmla="*/ 8 h 37"/>
                <a:gd name="T6" fmla="*/ 4 w 46"/>
                <a:gd name="T7" fmla="*/ 11 h 37"/>
                <a:gd name="T8" fmla="*/ 2 w 46"/>
                <a:gd name="T9" fmla="*/ 14 h 37"/>
                <a:gd name="T10" fmla="*/ 1 w 46"/>
                <a:gd name="T11" fmla="*/ 18 h 37"/>
                <a:gd name="T12" fmla="*/ 0 w 46"/>
                <a:gd name="T13" fmla="*/ 22 h 37"/>
                <a:gd name="T14" fmla="*/ 0 w 46"/>
                <a:gd name="T15" fmla="*/ 25 h 37"/>
                <a:gd name="T16" fmla="*/ 1 w 46"/>
                <a:gd name="T17" fmla="*/ 28 h 37"/>
                <a:gd name="T18" fmla="*/ 4 w 46"/>
                <a:gd name="T19" fmla="*/ 31 h 37"/>
                <a:gd name="T20" fmla="*/ 6 w 46"/>
                <a:gd name="T21" fmla="*/ 33 h 37"/>
                <a:gd name="T22" fmla="*/ 9 w 46"/>
                <a:gd name="T23" fmla="*/ 35 h 37"/>
                <a:gd name="T24" fmla="*/ 13 w 46"/>
                <a:gd name="T25" fmla="*/ 36 h 37"/>
                <a:gd name="T26" fmla="*/ 17 w 46"/>
                <a:gd name="T27" fmla="*/ 36 h 37"/>
                <a:gd name="T28" fmla="*/ 21 w 46"/>
                <a:gd name="T29" fmla="*/ 36 h 37"/>
                <a:gd name="T30" fmla="*/ 26 w 46"/>
                <a:gd name="T31" fmla="*/ 35 h 37"/>
                <a:gd name="T32" fmla="*/ 30 w 46"/>
                <a:gd name="T33" fmla="*/ 33 h 37"/>
                <a:gd name="T34" fmla="*/ 34 w 46"/>
                <a:gd name="T35" fmla="*/ 30 h 37"/>
                <a:gd name="T36" fmla="*/ 37 w 46"/>
                <a:gd name="T37" fmla="*/ 28 h 37"/>
                <a:gd name="T38" fmla="*/ 40 w 46"/>
                <a:gd name="T39" fmla="*/ 25 h 37"/>
                <a:gd name="T40" fmla="*/ 43 w 46"/>
                <a:gd name="T41" fmla="*/ 21 h 37"/>
                <a:gd name="T42" fmla="*/ 44 w 46"/>
                <a:gd name="T43" fmla="*/ 18 h 37"/>
                <a:gd name="T44" fmla="*/ 45 w 46"/>
                <a:gd name="T45" fmla="*/ 14 h 37"/>
                <a:gd name="T46" fmla="*/ 44 w 46"/>
                <a:gd name="T47" fmla="*/ 11 h 37"/>
                <a:gd name="T48" fmla="*/ 43 w 46"/>
                <a:gd name="T49" fmla="*/ 8 h 37"/>
                <a:gd name="T50" fmla="*/ 41 w 46"/>
                <a:gd name="T51" fmla="*/ 5 h 37"/>
                <a:gd name="T52" fmla="*/ 38 w 46"/>
                <a:gd name="T53" fmla="*/ 2 h 37"/>
                <a:gd name="T54" fmla="*/ 35 w 46"/>
                <a:gd name="T55" fmla="*/ 1 h 37"/>
                <a:gd name="T56" fmla="*/ 31 w 46"/>
                <a:gd name="T57" fmla="*/ 0 h 37"/>
                <a:gd name="T58" fmla="*/ 28 w 46"/>
                <a:gd name="T59" fmla="*/ 0 h 37"/>
                <a:gd name="T60" fmla="*/ 24 w 46"/>
                <a:gd name="T61" fmla="*/ 0 h 37"/>
                <a:gd name="T62" fmla="*/ 19 w 46"/>
                <a:gd name="T63" fmla="*/ 1 h 37"/>
                <a:gd name="T64" fmla="*/ 15 w 46"/>
                <a:gd name="T6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37">
                  <a:moveTo>
                    <a:pt x="15" y="3"/>
                  </a:moveTo>
                  <a:lnTo>
                    <a:pt x="10" y="6"/>
                  </a:lnTo>
                  <a:lnTo>
                    <a:pt x="7" y="8"/>
                  </a:lnTo>
                  <a:lnTo>
                    <a:pt x="4" y="11"/>
                  </a:lnTo>
                  <a:lnTo>
                    <a:pt x="2" y="14"/>
                  </a:lnTo>
                  <a:lnTo>
                    <a:pt x="1" y="18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4" y="31"/>
                  </a:lnTo>
                  <a:lnTo>
                    <a:pt x="6" y="33"/>
                  </a:lnTo>
                  <a:lnTo>
                    <a:pt x="9" y="35"/>
                  </a:lnTo>
                  <a:lnTo>
                    <a:pt x="13" y="36"/>
                  </a:lnTo>
                  <a:lnTo>
                    <a:pt x="17" y="36"/>
                  </a:lnTo>
                  <a:lnTo>
                    <a:pt x="21" y="36"/>
                  </a:lnTo>
                  <a:lnTo>
                    <a:pt x="26" y="35"/>
                  </a:lnTo>
                  <a:lnTo>
                    <a:pt x="30" y="33"/>
                  </a:lnTo>
                  <a:lnTo>
                    <a:pt x="34" y="30"/>
                  </a:lnTo>
                  <a:lnTo>
                    <a:pt x="37" y="28"/>
                  </a:lnTo>
                  <a:lnTo>
                    <a:pt x="40" y="25"/>
                  </a:lnTo>
                  <a:lnTo>
                    <a:pt x="43" y="21"/>
                  </a:lnTo>
                  <a:lnTo>
                    <a:pt x="44" y="18"/>
                  </a:lnTo>
                  <a:lnTo>
                    <a:pt x="45" y="14"/>
                  </a:lnTo>
                  <a:lnTo>
                    <a:pt x="44" y="11"/>
                  </a:lnTo>
                  <a:lnTo>
                    <a:pt x="43" y="8"/>
                  </a:lnTo>
                  <a:lnTo>
                    <a:pt x="41" y="5"/>
                  </a:lnTo>
                  <a:lnTo>
                    <a:pt x="38" y="2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8" name="Freeform 86"/>
            <p:cNvSpPr>
              <a:spLocks/>
            </p:cNvSpPr>
            <p:nvPr/>
          </p:nvSpPr>
          <p:spPr bwMode="auto">
            <a:xfrm>
              <a:off x="4405" y="1815"/>
              <a:ext cx="20" cy="30"/>
            </a:xfrm>
            <a:custGeom>
              <a:avLst/>
              <a:gdLst>
                <a:gd name="T0" fmla="*/ 7 w 20"/>
                <a:gd name="T1" fmla="*/ 27 h 30"/>
                <a:gd name="T2" fmla="*/ 7 w 20"/>
                <a:gd name="T3" fmla="*/ 26 h 30"/>
                <a:gd name="T4" fmla="*/ 6 w 20"/>
                <a:gd name="T5" fmla="*/ 24 h 30"/>
                <a:gd name="T6" fmla="*/ 5 w 20"/>
                <a:gd name="T7" fmla="*/ 21 h 30"/>
                <a:gd name="T8" fmla="*/ 7 w 20"/>
                <a:gd name="T9" fmla="*/ 19 h 30"/>
                <a:gd name="T10" fmla="*/ 8 w 20"/>
                <a:gd name="T11" fmla="*/ 15 h 30"/>
                <a:gd name="T12" fmla="*/ 9 w 20"/>
                <a:gd name="T13" fmla="*/ 13 h 30"/>
                <a:gd name="T14" fmla="*/ 12 w 20"/>
                <a:gd name="T15" fmla="*/ 10 h 30"/>
                <a:gd name="T16" fmla="*/ 15 w 20"/>
                <a:gd name="T17" fmla="*/ 7 h 30"/>
                <a:gd name="T18" fmla="*/ 19 w 20"/>
                <a:gd name="T19" fmla="*/ 5 h 30"/>
                <a:gd name="T20" fmla="*/ 17 w 20"/>
                <a:gd name="T21" fmla="*/ 0 h 30"/>
                <a:gd name="T22" fmla="*/ 12 w 20"/>
                <a:gd name="T23" fmla="*/ 3 h 30"/>
                <a:gd name="T24" fmla="*/ 8 w 20"/>
                <a:gd name="T25" fmla="*/ 6 h 30"/>
                <a:gd name="T26" fmla="*/ 5 w 20"/>
                <a:gd name="T27" fmla="*/ 9 h 30"/>
                <a:gd name="T28" fmla="*/ 2 w 20"/>
                <a:gd name="T29" fmla="*/ 13 h 30"/>
                <a:gd name="T30" fmla="*/ 1 w 20"/>
                <a:gd name="T31" fmla="*/ 17 h 30"/>
                <a:gd name="T32" fmla="*/ 0 w 20"/>
                <a:gd name="T33" fmla="*/ 21 h 30"/>
                <a:gd name="T34" fmla="*/ 1 w 20"/>
                <a:gd name="T35" fmla="*/ 25 h 30"/>
                <a:gd name="T36" fmla="*/ 2 w 20"/>
                <a:gd name="T37" fmla="*/ 29 h 30"/>
                <a:gd name="T38" fmla="*/ 7 w 20"/>
                <a:gd name="T3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30">
                  <a:moveTo>
                    <a:pt x="7" y="27"/>
                  </a:moveTo>
                  <a:lnTo>
                    <a:pt x="7" y="26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7" y="19"/>
                  </a:lnTo>
                  <a:lnTo>
                    <a:pt x="8" y="15"/>
                  </a:lnTo>
                  <a:lnTo>
                    <a:pt x="9" y="13"/>
                  </a:lnTo>
                  <a:lnTo>
                    <a:pt x="12" y="10"/>
                  </a:lnTo>
                  <a:lnTo>
                    <a:pt x="15" y="7"/>
                  </a:lnTo>
                  <a:lnTo>
                    <a:pt x="19" y="5"/>
                  </a:lnTo>
                  <a:lnTo>
                    <a:pt x="17" y="0"/>
                  </a:lnTo>
                  <a:lnTo>
                    <a:pt x="12" y="3"/>
                  </a:lnTo>
                  <a:lnTo>
                    <a:pt x="8" y="6"/>
                  </a:lnTo>
                  <a:lnTo>
                    <a:pt x="5" y="9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2" y="29"/>
                  </a:lnTo>
                  <a:lnTo>
                    <a:pt x="7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59" name="Freeform 87"/>
            <p:cNvSpPr>
              <a:spLocks/>
            </p:cNvSpPr>
            <p:nvPr/>
          </p:nvSpPr>
          <p:spPr bwMode="auto">
            <a:xfrm>
              <a:off x="4407" y="1841"/>
              <a:ext cx="33" cy="13"/>
            </a:xfrm>
            <a:custGeom>
              <a:avLst/>
              <a:gdLst>
                <a:gd name="T0" fmla="*/ 30 w 33"/>
                <a:gd name="T1" fmla="*/ 3 h 13"/>
                <a:gd name="T2" fmla="*/ 30 w 33"/>
                <a:gd name="T3" fmla="*/ 3 h 13"/>
                <a:gd name="T4" fmla="*/ 26 w 33"/>
                <a:gd name="T5" fmla="*/ 5 h 13"/>
                <a:gd name="T6" fmla="*/ 21 w 33"/>
                <a:gd name="T7" fmla="*/ 6 h 13"/>
                <a:gd name="T8" fmla="*/ 18 w 33"/>
                <a:gd name="T9" fmla="*/ 6 h 13"/>
                <a:gd name="T10" fmla="*/ 15 w 33"/>
                <a:gd name="T11" fmla="*/ 6 h 13"/>
                <a:gd name="T12" fmla="*/ 11 w 33"/>
                <a:gd name="T13" fmla="*/ 5 h 13"/>
                <a:gd name="T14" fmla="*/ 9 w 33"/>
                <a:gd name="T15" fmla="*/ 4 h 13"/>
                <a:gd name="T16" fmla="*/ 7 w 33"/>
                <a:gd name="T17" fmla="*/ 2 h 13"/>
                <a:gd name="T18" fmla="*/ 5 w 33"/>
                <a:gd name="T19" fmla="*/ 0 h 13"/>
                <a:gd name="T20" fmla="*/ 0 w 33"/>
                <a:gd name="T21" fmla="*/ 2 h 13"/>
                <a:gd name="T22" fmla="*/ 2 w 33"/>
                <a:gd name="T23" fmla="*/ 6 h 13"/>
                <a:gd name="T24" fmla="*/ 6 w 33"/>
                <a:gd name="T25" fmla="*/ 9 h 13"/>
                <a:gd name="T26" fmla="*/ 9 w 33"/>
                <a:gd name="T27" fmla="*/ 11 h 13"/>
                <a:gd name="T28" fmla="*/ 13 w 33"/>
                <a:gd name="T29" fmla="*/ 12 h 13"/>
                <a:gd name="T30" fmla="*/ 18 w 33"/>
                <a:gd name="T31" fmla="*/ 12 h 13"/>
                <a:gd name="T32" fmla="*/ 22 w 33"/>
                <a:gd name="T33" fmla="*/ 11 h 13"/>
                <a:gd name="T34" fmla="*/ 28 w 33"/>
                <a:gd name="T35" fmla="*/ 10 h 13"/>
                <a:gd name="T36" fmla="*/ 32 w 33"/>
                <a:gd name="T37" fmla="*/ 9 h 13"/>
                <a:gd name="T38" fmla="*/ 30 w 33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3">
                  <a:moveTo>
                    <a:pt x="30" y="3"/>
                  </a:moveTo>
                  <a:lnTo>
                    <a:pt x="30" y="3"/>
                  </a:lnTo>
                  <a:lnTo>
                    <a:pt x="26" y="5"/>
                  </a:lnTo>
                  <a:lnTo>
                    <a:pt x="21" y="6"/>
                  </a:lnTo>
                  <a:lnTo>
                    <a:pt x="18" y="6"/>
                  </a:lnTo>
                  <a:lnTo>
                    <a:pt x="15" y="6"/>
                  </a:lnTo>
                  <a:lnTo>
                    <a:pt x="11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6" y="9"/>
                  </a:lnTo>
                  <a:lnTo>
                    <a:pt x="9" y="11"/>
                  </a:lnTo>
                  <a:lnTo>
                    <a:pt x="13" y="12"/>
                  </a:lnTo>
                  <a:lnTo>
                    <a:pt x="18" y="12"/>
                  </a:lnTo>
                  <a:lnTo>
                    <a:pt x="22" y="11"/>
                  </a:lnTo>
                  <a:lnTo>
                    <a:pt x="28" y="10"/>
                  </a:lnTo>
                  <a:lnTo>
                    <a:pt x="32" y="9"/>
                  </a:lnTo>
                  <a:lnTo>
                    <a:pt x="3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0" name="Freeform 88"/>
            <p:cNvSpPr>
              <a:spLocks/>
            </p:cNvSpPr>
            <p:nvPr/>
          </p:nvSpPr>
          <p:spPr bwMode="auto">
            <a:xfrm>
              <a:off x="4437" y="1821"/>
              <a:ext cx="20" cy="30"/>
            </a:xfrm>
            <a:custGeom>
              <a:avLst/>
              <a:gdLst>
                <a:gd name="T0" fmla="*/ 12 w 20"/>
                <a:gd name="T1" fmla="*/ 2 h 30"/>
                <a:gd name="T2" fmla="*/ 12 w 20"/>
                <a:gd name="T3" fmla="*/ 2 h 30"/>
                <a:gd name="T4" fmla="*/ 13 w 20"/>
                <a:gd name="T5" fmla="*/ 4 h 30"/>
                <a:gd name="T6" fmla="*/ 13 w 20"/>
                <a:gd name="T7" fmla="*/ 7 h 30"/>
                <a:gd name="T8" fmla="*/ 12 w 20"/>
                <a:gd name="T9" fmla="*/ 10 h 30"/>
                <a:gd name="T10" fmla="*/ 11 w 20"/>
                <a:gd name="T11" fmla="*/ 13 h 30"/>
                <a:gd name="T12" fmla="*/ 10 w 20"/>
                <a:gd name="T13" fmla="*/ 15 h 30"/>
                <a:gd name="T14" fmla="*/ 7 w 20"/>
                <a:gd name="T15" fmla="*/ 19 h 30"/>
                <a:gd name="T16" fmla="*/ 4 w 20"/>
                <a:gd name="T17" fmla="*/ 21 h 30"/>
                <a:gd name="T18" fmla="*/ 0 w 20"/>
                <a:gd name="T19" fmla="*/ 23 h 30"/>
                <a:gd name="T20" fmla="*/ 2 w 20"/>
                <a:gd name="T21" fmla="*/ 29 h 30"/>
                <a:gd name="T22" fmla="*/ 7 w 20"/>
                <a:gd name="T23" fmla="*/ 25 h 30"/>
                <a:gd name="T24" fmla="*/ 11 w 20"/>
                <a:gd name="T25" fmla="*/ 23 h 30"/>
                <a:gd name="T26" fmla="*/ 14 w 20"/>
                <a:gd name="T27" fmla="*/ 20 h 30"/>
                <a:gd name="T28" fmla="*/ 17 w 20"/>
                <a:gd name="T29" fmla="*/ 15 h 30"/>
                <a:gd name="T30" fmla="*/ 18 w 20"/>
                <a:gd name="T31" fmla="*/ 12 h 30"/>
                <a:gd name="T32" fmla="*/ 19 w 20"/>
                <a:gd name="T33" fmla="*/ 7 h 30"/>
                <a:gd name="T34" fmla="*/ 18 w 20"/>
                <a:gd name="T35" fmla="*/ 3 h 30"/>
                <a:gd name="T36" fmla="*/ 17 w 20"/>
                <a:gd name="T37" fmla="*/ 0 h 30"/>
                <a:gd name="T38" fmla="*/ 12 w 20"/>
                <a:gd name="T3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30">
                  <a:moveTo>
                    <a:pt x="12" y="2"/>
                  </a:moveTo>
                  <a:lnTo>
                    <a:pt x="12" y="2"/>
                  </a:lnTo>
                  <a:lnTo>
                    <a:pt x="13" y="4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7" y="19"/>
                  </a:lnTo>
                  <a:lnTo>
                    <a:pt x="4" y="21"/>
                  </a:lnTo>
                  <a:lnTo>
                    <a:pt x="0" y="23"/>
                  </a:lnTo>
                  <a:lnTo>
                    <a:pt x="2" y="29"/>
                  </a:lnTo>
                  <a:lnTo>
                    <a:pt x="7" y="25"/>
                  </a:lnTo>
                  <a:lnTo>
                    <a:pt x="11" y="23"/>
                  </a:lnTo>
                  <a:lnTo>
                    <a:pt x="14" y="20"/>
                  </a:lnTo>
                  <a:lnTo>
                    <a:pt x="17" y="15"/>
                  </a:lnTo>
                  <a:lnTo>
                    <a:pt x="18" y="12"/>
                  </a:lnTo>
                  <a:lnTo>
                    <a:pt x="19" y="7"/>
                  </a:lnTo>
                  <a:lnTo>
                    <a:pt x="18" y="3"/>
                  </a:lnTo>
                  <a:lnTo>
                    <a:pt x="17" y="0"/>
                  </a:lnTo>
                  <a:lnTo>
                    <a:pt x="12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1" name="Freeform 89"/>
            <p:cNvSpPr>
              <a:spLocks/>
            </p:cNvSpPr>
            <p:nvPr/>
          </p:nvSpPr>
          <p:spPr bwMode="auto">
            <a:xfrm>
              <a:off x="4422" y="1811"/>
              <a:ext cx="33" cy="13"/>
            </a:xfrm>
            <a:custGeom>
              <a:avLst/>
              <a:gdLst>
                <a:gd name="T0" fmla="*/ 2 w 33"/>
                <a:gd name="T1" fmla="*/ 9 h 13"/>
                <a:gd name="T2" fmla="*/ 2 w 33"/>
                <a:gd name="T3" fmla="*/ 9 h 13"/>
                <a:gd name="T4" fmla="*/ 6 w 33"/>
                <a:gd name="T5" fmla="*/ 7 h 13"/>
                <a:gd name="T6" fmla="*/ 10 w 33"/>
                <a:gd name="T7" fmla="*/ 6 h 13"/>
                <a:gd name="T8" fmla="*/ 14 w 33"/>
                <a:gd name="T9" fmla="*/ 5 h 13"/>
                <a:gd name="T10" fmla="*/ 17 w 33"/>
                <a:gd name="T11" fmla="*/ 5 h 13"/>
                <a:gd name="T12" fmla="*/ 20 w 33"/>
                <a:gd name="T13" fmla="*/ 6 h 13"/>
                <a:gd name="T14" fmla="*/ 23 w 33"/>
                <a:gd name="T15" fmla="*/ 7 h 13"/>
                <a:gd name="T16" fmla="*/ 25 w 33"/>
                <a:gd name="T17" fmla="*/ 10 h 13"/>
                <a:gd name="T18" fmla="*/ 26 w 33"/>
                <a:gd name="T19" fmla="*/ 12 h 13"/>
                <a:gd name="T20" fmla="*/ 32 w 33"/>
                <a:gd name="T21" fmla="*/ 10 h 13"/>
                <a:gd name="T22" fmla="*/ 29 w 33"/>
                <a:gd name="T23" fmla="*/ 6 h 13"/>
                <a:gd name="T24" fmla="*/ 26 w 33"/>
                <a:gd name="T25" fmla="*/ 3 h 13"/>
                <a:gd name="T26" fmla="*/ 22 w 33"/>
                <a:gd name="T27" fmla="*/ 1 h 13"/>
                <a:gd name="T28" fmla="*/ 18 w 33"/>
                <a:gd name="T29" fmla="*/ 0 h 13"/>
                <a:gd name="T30" fmla="*/ 14 w 33"/>
                <a:gd name="T31" fmla="*/ 0 h 13"/>
                <a:gd name="T32" fmla="*/ 9 w 33"/>
                <a:gd name="T33" fmla="*/ 1 h 13"/>
                <a:gd name="T34" fmla="*/ 4 w 33"/>
                <a:gd name="T35" fmla="*/ 2 h 13"/>
                <a:gd name="T36" fmla="*/ 0 w 33"/>
                <a:gd name="T37" fmla="*/ 3 h 13"/>
                <a:gd name="T38" fmla="*/ 2 w 33"/>
                <a:gd name="T3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3">
                  <a:moveTo>
                    <a:pt x="2" y="9"/>
                  </a:moveTo>
                  <a:lnTo>
                    <a:pt x="2" y="9"/>
                  </a:lnTo>
                  <a:lnTo>
                    <a:pt x="6" y="7"/>
                  </a:lnTo>
                  <a:lnTo>
                    <a:pt x="10" y="6"/>
                  </a:lnTo>
                  <a:lnTo>
                    <a:pt x="14" y="5"/>
                  </a:lnTo>
                  <a:lnTo>
                    <a:pt x="17" y="5"/>
                  </a:lnTo>
                  <a:lnTo>
                    <a:pt x="20" y="6"/>
                  </a:lnTo>
                  <a:lnTo>
                    <a:pt x="23" y="7"/>
                  </a:lnTo>
                  <a:lnTo>
                    <a:pt x="25" y="10"/>
                  </a:lnTo>
                  <a:lnTo>
                    <a:pt x="26" y="12"/>
                  </a:lnTo>
                  <a:lnTo>
                    <a:pt x="32" y="10"/>
                  </a:lnTo>
                  <a:lnTo>
                    <a:pt x="29" y="6"/>
                  </a:lnTo>
                  <a:lnTo>
                    <a:pt x="26" y="3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9" y="1"/>
                  </a:lnTo>
                  <a:lnTo>
                    <a:pt x="4" y="2"/>
                  </a:lnTo>
                  <a:lnTo>
                    <a:pt x="0" y="3"/>
                  </a:lnTo>
                  <a:lnTo>
                    <a:pt x="2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2" name="Freeform 90"/>
            <p:cNvSpPr>
              <a:spLocks/>
            </p:cNvSpPr>
            <p:nvPr/>
          </p:nvSpPr>
          <p:spPr bwMode="auto">
            <a:xfrm>
              <a:off x="4433" y="1795"/>
              <a:ext cx="47" cy="35"/>
            </a:xfrm>
            <a:custGeom>
              <a:avLst/>
              <a:gdLst>
                <a:gd name="T0" fmla="*/ 19 w 47"/>
                <a:gd name="T1" fmla="*/ 1 h 35"/>
                <a:gd name="T2" fmla="*/ 14 w 47"/>
                <a:gd name="T3" fmla="*/ 2 h 35"/>
                <a:gd name="T4" fmla="*/ 10 w 47"/>
                <a:gd name="T5" fmla="*/ 4 h 35"/>
                <a:gd name="T6" fmla="*/ 7 w 47"/>
                <a:gd name="T7" fmla="*/ 7 h 35"/>
                <a:gd name="T8" fmla="*/ 4 w 47"/>
                <a:gd name="T9" fmla="*/ 9 h 35"/>
                <a:gd name="T10" fmla="*/ 2 w 47"/>
                <a:gd name="T11" fmla="*/ 12 h 35"/>
                <a:gd name="T12" fmla="*/ 1 w 47"/>
                <a:gd name="T13" fmla="*/ 16 h 35"/>
                <a:gd name="T14" fmla="*/ 0 w 47"/>
                <a:gd name="T15" fmla="*/ 19 h 35"/>
                <a:gd name="T16" fmla="*/ 0 w 47"/>
                <a:gd name="T17" fmla="*/ 22 h 35"/>
                <a:gd name="T18" fmla="*/ 2 w 47"/>
                <a:gd name="T19" fmla="*/ 26 h 35"/>
                <a:gd name="T20" fmla="*/ 4 w 47"/>
                <a:gd name="T21" fmla="*/ 28 h 35"/>
                <a:gd name="T22" fmla="*/ 6 w 47"/>
                <a:gd name="T23" fmla="*/ 30 h 35"/>
                <a:gd name="T24" fmla="*/ 10 w 47"/>
                <a:gd name="T25" fmla="*/ 32 h 35"/>
                <a:gd name="T26" fmla="*/ 14 w 47"/>
                <a:gd name="T27" fmla="*/ 33 h 35"/>
                <a:gd name="T28" fmla="*/ 18 w 47"/>
                <a:gd name="T29" fmla="*/ 34 h 35"/>
                <a:gd name="T30" fmla="*/ 22 w 47"/>
                <a:gd name="T31" fmla="*/ 34 h 35"/>
                <a:gd name="T32" fmla="*/ 27 w 47"/>
                <a:gd name="T33" fmla="*/ 33 h 35"/>
                <a:gd name="T34" fmla="*/ 32 w 47"/>
                <a:gd name="T35" fmla="*/ 31 h 35"/>
                <a:gd name="T36" fmla="*/ 35 w 47"/>
                <a:gd name="T37" fmla="*/ 30 h 35"/>
                <a:gd name="T38" fmla="*/ 39 w 47"/>
                <a:gd name="T39" fmla="*/ 27 h 35"/>
                <a:gd name="T40" fmla="*/ 42 w 47"/>
                <a:gd name="T41" fmla="*/ 25 h 35"/>
                <a:gd name="T42" fmla="*/ 44 w 47"/>
                <a:gd name="T43" fmla="*/ 21 h 35"/>
                <a:gd name="T44" fmla="*/ 45 w 47"/>
                <a:gd name="T45" fmla="*/ 18 h 35"/>
                <a:gd name="T46" fmla="*/ 46 w 47"/>
                <a:gd name="T47" fmla="*/ 15 h 35"/>
                <a:gd name="T48" fmla="*/ 45 w 47"/>
                <a:gd name="T49" fmla="*/ 11 h 35"/>
                <a:gd name="T50" fmla="*/ 44 w 47"/>
                <a:gd name="T51" fmla="*/ 8 h 35"/>
                <a:gd name="T52" fmla="*/ 42 w 47"/>
                <a:gd name="T53" fmla="*/ 6 h 35"/>
                <a:gd name="T54" fmla="*/ 39 w 47"/>
                <a:gd name="T55" fmla="*/ 3 h 35"/>
                <a:gd name="T56" fmla="*/ 36 w 47"/>
                <a:gd name="T57" fmla="*/ 1 h 35"/>
                <a:gd name="T58" fmla="*/ 32 w 47"/>
                <a:gd name="T59" fmla="*/ 0 h 35"/>
                <a:gd name="T60" fmla="*/ 28 w 47"/>
                <a:gd name="T61" fmla="*/ 0 h 35"/>
                <a:gd name="T62" fmla="*/ 23 w 47"/>
                <a:gd name="T63" fmla="*/ 0 h 35"/>
                <a:gd name="T64" fmla="*/ 19 w 47"/>
                <a:gd name="T6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35">
                  <a:moveTo>
                    <a:pt x="19" y="1"/>
                  </a:moveTo>
                  <a:lnTo>
                    <a:pt x="14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2" y="26"/>
                  </a:lnTo>
                  <a:lnTo>
                    <a:pt x="4" y="28"/>
                  </a:lnTo>
                  <a:lnTo>
                    <a:pt x="6" y="30"/>
                  </a:lnTo>
                  <a:lnTo>
                    <a:pt x="10" y="32"/>
                  </a:lnTo>
                  <a:lnTo>
                    <a:pt x="14" y="33"/>
                  </a:lnTo>
                  <a:lnTo>
                    <a:pt x="18" y="34"/>
                  </a:lnTo>
                  <a:lnTo>
                    <a:pt x="22" y="34"/>
                  </a:lnTo>
                  <a:lnTo>
                    <a:pt x="27" y="33"/>
                  </a:lnTo>
                  <a:lnTo>
                    <a:pt x="32" y="31"/>
                  </a:lnTo>
                  <a:lnTo>
                    <a:pt x="35" y="30"/>
                  </a:lnTo>
                  <a:lnTo>
                    <a:pt x="39" y="27"/>
                  </a:lnTo>
                  <a:lnTo>
                    <a:pt x="42" y="25"/>
                  </a:lnTo>
                  <a:lnTo>
                    <a:pt x="44" y="21"/>
                  </a:lnTo>
                  <a:lnTo>
                    <a:pt x="45" y="18"/>
                  </a:lnTo>
                  <a:lnTo>
                    <a:pt x="46" y="15"/>
                  </a:lnTo>
                  <a:lnTo>
                    <a:pt x="45" y="11"/>
                  </a:lnTo>
                  <a:lnTo>
                    <a:pt x="44" y="8"/>
                  </a:lnTo>
                  <a:lnTo>
                    <a:pt x="42" y="6"/>
                  </a:lnTo>
                  <a:lnTo>
                    <a:pt x="39" y="3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3" name="Freeform 91"/>
            <p:cNvSpPr>
              <a:spLocks/>
            </p:cNvSpPr>
            <p:nvPr/>
          </p:nvSpPr>
          <p:spPr bwMode="auto">
            <a:xfrm>
              <a:off x="4430" y="1793"/>
              <a:ext cx="23" cy="27"/>
            </a:xfrm>
            <a:custGeom>
              <a:avLst/>
              <a:gdLst>
                <a:gd name="T0" fmla="*/ 6 w 23"/>
                <a:gd name="T1" fmla="*/ 24 h 27"/>
                <a:gd name="T2" fmla="*/ 6 w 23"/>
                <a:gd name="T3" fmla="*/ 24 h 27"/>
                <a:gd name="T4" fmla="*/ 5 w 23"/>
                <a:gd name="T5" fmla="*/ 22 h 27"/>
                <a:gd name="T6" fmla="*/ 6 w 23"/>
                <a:gd name="T7" fmla="*/ 19 h 27"/>
                <a:gd name="T8" fmla="*/ 7 w 23"/>
                <a:gd name="T9" fmla="*/ 16 h 27"/>
                <a:gd name="T10" fmla="*/ 9 w 23"/>
                <a:gd name="T11" fmla="*/ 14 h 27"/>
                <a:gd name="T12" fmla="*/ 12 w 23"/>
                <a:gd name="T13" fmla="*/ 11 h 27"/>
                <a:gd name="T14" fmla="*/ 15 w 23"/>
                <a:gd name="T15" fmla="*/ 9 h 27"/>
                <a:gd name="T16" fmla="*/ 18 w 23"/>
                <a:gd name="T17" fmla="*/ 6 h 27"/>
                <a:gd name="T18" fmla="*/ 22 w 23"/>
                <a:gd name="T19" fmla="*/ 5 h 27"/>
                <a:gd name="T20" fmla="*/ 21 w 23"/>
                <a:gd name="T21" fmla="*/ 0 h 27"/>
                <a:gd name="T22" fmla="*/ 16 w 23"/>
                <a:gd name="T23" fmla="*/ 1 h 27"/>
                <a:gd name="T24" fmla="*/ 12 w 23"/>
                <a:gd name="T25" fmla="*/ 3 h 27"/>
                <a:gd name="T26" fmla="*/ 8 w 23"/>
                <a:gd name="T27" fmla="*/ 6 h 27"/>
                <a:gd name="T28" fmla="*/ 5 w 23"/>
                <a:gd name="T29" fmla="*/ 9 h 27"/>
                <a:gd name="T30" fmla="*/ 2 w 23"/>
                <a:gd name="T31" fmla="*/ 14 h 27"/>
                <a:gd name="T32" fmla="*/ 1 w 23"/>
                <a:gd name="T33" fmla="*/ 17 h 27"/>
                <a:gd name="T34" fmla="*/ 0 w 23"/>
                <a:gd name="T35" fmla="*/ 22 h 27"/>
                <a:gd name="T36" fmla="*/ 0 w 23"/>
                <a:gd name="T37" fmla="*/ 25 h 27"/>
                <a:gd name="T38" fmla="*/ 0 w 23"/>
                <a:gd name="T39" fmla="*/ 26 h 27"/>
                <a:gd name="T40" fmla="*/ 6 w 23"/>
                <a:gd name="T4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7">
                  <a:moveTo>
                    <a:pt x="6" y="24"/>
                  </a:moveTo>
                  <a:lnTo>
                    <a:pt x="6" y="24"/>
                  </a:lnTo>
                  <a:lnTo>
                    <a:pt x="5" y="22"/>
                  </a:lnTo>
                  <a:lnTo>
                    <a:pt x="6" y="19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12" y="11"/>
                  </a:lnTo>
                  <a:lnTo>
                    <a:pt x="15" y="9"/>
                  </a:lnTo>
                  <a:lnTo>
                    <a:pt x="18" y="6"/>
                  </a:lnTo>
                  <a:lnTo>
                    <a:pt x="22" y="5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8" y="6"/>
                  </a:lnTo>
                  <a:lnTo>
                    <a:pt x="5" y="9"/>
                  </a:lnTo>
                  <a:lnTo>
                    <a:pt x="2" y="14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6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4" name="Freeform 92"/>
            <p:cNvSpPr>
              <a:spLocks/>
            </p:cNvSpPr>
            <p:nvPr/>
          </p:nvSpPr>
          <p:spPr bwMode="auto">
            <a:xfrm>
              <a:off x="4431" y="1817"/>
              <a:ext cx="31" cy="16"/>
            </a:xfrm>
            <a:custGeom>
              <a:avLst/>
              <a:gdLst>
                <a:gd name="T0" fmla="*/ 29 w 31"/>
                <a:gd name="T1" fmla="*/ 9 h 16"/>
                <a:gd name="T2" fmla="*/ 29 w 31"/>
                <a:gd name="T3" fmla="*/ 9 h 16"/>
                <a:gd name="T4" fmla="*/ 24 w 31"/>
                <a:gd name="T5" fmla="*/ 10 h 16"/>
                <a:gd name="T6" fmla="*/ 21 w 31"/>
                <a:gd name="T7" fmla="*/ 10 h 16"/>
                <a:gd name="T8" fmla="*/ 17 w 31"/>
                <a:gd name="T9" fmla="*/ 9 h 16"/>
                <a:gd name="T10" fmla="*/ 13 w 31"/>
                <a:gd name="T11" fmla="*/ 8 h 16"/>
                <a:gd name="T12" fmla="*/ 11 w 31"/>
                <a:gd name="T13" fmla="*/ 7 h 16"/>
                <a:gd name="T14" fmla="*/ 8 w 31"/>
                <a:gd name="T15" fmla="*/ 5 h 16"/>
                <a:gd name="T16" fmla="*/ 7 w 31"/>
                <a:gd name="T17" fmla="*/ 3 h 16"/>
                <a:gd name="T18" fmla="*/ 5 w 31"/>
                <a:gd name="T19" fmla="*/ 0 h 16"/>
                <a:gd name="T20" fmla="*/ 0 w 31"/>
                <a:gd name="T21" fmla="*/ 2 h 16"/>
                <a:gd name="T22" fmla="*/ 2 w 31"/>
                <a:gd name="T23" fmla="*/ 6 h 16"/>
                <a:gd name="T24" fmla="*/ 4 w 31"/>
                <a:gd name="T25" fmla="*/ 9 h 16"/>
                <a:gd name="T26" fmla="*/ 7 w 31"/>
                <a:gd name="T27" fmla="*/ 11 h 16"/>
                <a:gd name="T28" fmla="*/ 11 w 31"/>
                <a:gd name="T29" fmla="*/ 14 h 16"/>
                <a:gd name="T30" fmla="*/ 16 w 31"/>
                <a:gd name="T31" fmla="*/ 15 h 16"/>
                <a:gd name="T32" fmla="*/ 21 w 31"/>
                <a:gd name="T33" fmla="*/ 15 h 16"/>
                <a:gd name="T34" fmla="*/ 25 w 31"/>
                <a:gd name="T35" fmla="*/ 15 h 16"/>
                <a:gd name="T36" fmla="*/ 30 w 31"/>
                <a:gd name="T37" fmla="*/ 14 h 16"/>
                <a:gd name="T38" fmla="*/ 29 w 31"/>
                <a:gd name="T3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6">
                  <a:moveTo>
                    <a:pt x="29" y="9"/>
                  </a:moveTo>
                  <a:lnTo>
                    <a:pt x="29" y="9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17" y="9"/>
                  </a:lnTo>
                  <a:lnTo>
                    <a:pt x="13" y="8"/>
                  </a:lnTo>
                  <a:lnTo>
                    <a:pt x="11" y="7"/>
                  </a:lnTo>
                  <a:lnTo>
                    <a:pt x="8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0" y="2"/>
                  </a:lnTo>
                  <a:lnTo>
                    <a:pt x="2" y="6"/>
                  </a:lnTo>
                  <a:lnTo>
                    <a:pt x="4" y="9"/>
                  </a:lnTo>
                  <a:lnTo>
                    <a:pt x="7" y="11"/>
                  </a:lnTo>
                  <a:lnTo>
                    <a:pt x="11" y="14"/>
                  </a:lnTo>
                  <a:lnTo>
                    <a:pt x="16" y="15"/>
                  </a:lnTo>
                  <a:lnTo>
                    <a:pt x="21" y="15"/>
                  </a:lnTo>
                  <a:lnTo>
                    <a:pt x="25" y="15"/>
                  </a:lnTo>
                  <a:lnTo>
                    <a:pt x="30" y="14"/>
                  </a:lnTo>
                  <a:lnTo>
                    <a:pt x="29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5" name="Freeform 93"/>
            <p:cNvSpPr>
              <a:spLocks/>
            </p:cNvSpPr>
            <p:nvPr/>
          </p:nvSpPr>
          <p:spPr bwMode="auto">
            <a:xfrm>
              <a:off x="4460" y="1806"/>
              <a:ext cx="23" cy="26"/>
            </a:xfrm>
            <a:custGeom>
              <a:avLst/>
              <a:gdLst>
                <a:gd name="T0" fmla="*/ 16 w 23"/>
                <a:gd name="T1" fmla="*/ 1 h 26"/>
                <a:gd name="T2" fmla="*/ 16 w 23"/>
                <a:gd name="T3" fmla="*/ 1 h 26"/>
                <a:gd name="T4" fmla="*/ 16 w 23"/>
                <a:gd name="T5" fmla="*/ 4 h 26"/>
                <a:gd name="T6" fmla="*/ 16 w 23"/>
                <a:gd name="T7" fmla="*/ 6 h 26"/>
                <a:gd name="T8" fmla="*/ 14 w 23"/>
                <a:gd name="T9" fmla="*/ 9 h 26"/>
                <a:gd name="T10" fmla="*/ 13 w 23"/>
                <a:gd name="T11" fmla="*/ 12 h 26"/>
                <a:gd name="T12" fmla="*/ 11 w 23"/>
                <a:gd name="T13" fmla="*/ 14 h 26"/>
                <a:gd name="T14" fmla="*/ 7 w 23"/>
                <a:gd name="T15" fmla="*/ 16 h 26"/>
                <a:gd name="T16" fmla="*/ 4 w 23"/>
                <a:gd name="T17" fmla="*/ 18 h 26"/>
                <a:gd name="T18" fmla="*/ 0 w 23"/>
                <a:gd name="T19" fmla="*/ 19 h 26"/>
                <a:gd name="T20" fmla="*/ 1 w 23"/>
                <a:gd name="T21" fmla="*/ 25 h 26"/>
                <a:gd name="T22" fmla="*/ 6 w 23"/>
                <a:gd name="T23" fmla="*/ 23 h 26"/>
                <a:gd name="T24" fmla="*/ 11 w 23"/>
                <a:gd name="T25" fmla="*/ 21 h 26"/>
                <a:gd name="T26" fmla="*/ 14 w 23"/>
                <a:gd name="T27" fmla="*/ 18 h 26"/>
                <a:gd name="T28" fmla="*/ 17 w 23"/>
                <a:gd name="T29" fmla="*/ 15 h 26"/>
                <a:gd name="T30" fmla="*/ 20 w 23"/>
                <a:gd name="T31" fmla="*/ 12 h 26"/>
                <a:gd name="T32" fmla="*/ 21 w 23"/>
                <a:gd name="T33" fmla="*/ 8 h 26"/>
                <a:gd name="T34" fmla="*/ 22 w 23"/>
                <a:gd name="T35" fmla="*/ 4 h 26"/>
                <a:gd name="T36" fmla="*/ 21 w 23"/>
                <a:gd name="T37" fmla="*/ 0 h 26"/>
                <a:gd name="T38" fmla="*/ 16 w 23"/>
                <a:gd name="T3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6">
                  <a:moveTo>
                    <a:pt x="16" y="1"/>
                  </a:moveTo>
                  <a:lnTo>
                    <a:pt x="16" y="1"/>
                  </a:lnTo>
                  <a:lnTo>
                    <a:pt x="16" y="4"/>
                  </a:lnTo>
                  <a:lnTo>
                    <a:pt x="16" y="6"/>
                  </a:lnTo>
                  <a:lnTo>
                    <a:pt x="14" y="9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7" y="16"/>
                  </a:lnTo>
                  <a:lnTo>
                    <a:pt x="4" y="18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6" y="23"/>
                  </a:lnTo>
                  <a:lnTo>
                    <a:pt x="11" y="21"/>
                  </a:lnTo>
                  <a:lnTo>
                    <a:pt x="14" y="18"/>
                  </a:lnTo>
                  <a:lnTo>
                    <a:pt x="17" y="15"/>
                  </a:lnTo>
                  <a:lnTo>
                    <a:pt x="20" y="12"/>
                  </a:lnTo>
                  <a:lnTo>
                    <a:pt x="21" y="8"/>
                  </a:lnTo>
                  <a:lnTo>
                    <a:pt x="22" y="4"/>
                  </a:lnTo>
                  <a:lnTo>
                    <a:pt x="21" y="0"/>
                  </a:lnTo>
                  <a:lnTo>
                    <a:pt x="16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6" name="Freeform 94"/>
            <p:cNvSpPr>
              <a:spLocks/>
            </p:cNvSpPr>
            <p:nvPr/>
          </p:nvSpPr>
          <p:spPr bwMode="auto">
            <a:xfrm>
              <a:off x="4451" y="1792"/>
              <a:ext cx="31" cy="16"/>
            </a:xfrm>
            <a:custGeom>
              <a:avLst/>
              <a:gdLst>
                <a:gd name="T0" fmla="*/ 1 w 31"/>
                <a:gd name="T1" fmla="*/ 6 h 16"/>
                <a:gd name="T2" fmla="*/ 1 w 31"/>
                <a:gd name="T3" fmla="*/ 6 h 16"/>
                <a:gd name="T4" fmla="*/ 5 w 31"/>
                <a:gd name="T5" fmla="*/ 5 h 16"/>
                <a:gd name="T6" fmla="*/ 10 w 31"/>
                <a:gd name="T7" fmla="*/ 6 h 16"/>
                <a:gd name="T8" fmla="*/ 13 w 31"/>
                <a:gd name="T9" fmla="*/ 6 h 16"/>
                <a:gd name="T10" fmla="*/ 16 w 31"/>
                <a:gd name="T11" fmla="*/ 7 h 16"/>
                <a:gd name="T12" fmla="*/ 19 w 31"/>
                <a:gd name="T13" fmla="*/ 9 h 16"/>
                <a:gd name="T14" fmla="*/ 22 w 31"/>
                <a:gd name="T15" fmla="*/ 11 h 16"/>
                <a:gd name="T16" fmla="*/ 23 w 31"/>
                <a:gd name="T17" fmla="*/ 13 h 16"/>
                <a:gd name="T18" fmla="*/ 24 w 31"/>
                <a:gd name="T19" fmla="*/ 15 h 16"/>
                <a:gd name="T20" fmla="*/ 30 w 31"/>
                <a:gd name="T21" fmla="*/ 14 h 16"/>
                <a:gd name="T22" fmla="*/ 29 w 31"/>
                <a:gd name="T23" fmla="*/ 10 h 16"/>
                <a:gd name="T24" fmla="*/ 26 w 31"/>
                <a:gd name="T25" fmla="*/ 6 h 16"/>
                <a:gd name="T26" fmla="*/ 22 w 31"/>
                <a:gd name="T27" fmla="*/ 4 h 16"/>
                <a:gd name="T28" fmla="*/ 19 w 31"/>
                <a:gd name="T29" fmla="*/ 2 h 16"/>
                <a:gd name="T30" fmla="*/ 14 w 31"/>
                <a:gd name="T31" fmla="*/ 1 h 16"/>
                <a:gd name="T32" fmla="*/ 10 w 31"/>
                <a:gd name="T33" fmla="*/ 0 h 16"/>
                <a:gd name="T34" fmla="*/ 4 w 31"/>
                <a:gd name="T35" fmla="*/ 0 h 16"/>
                <a:gd name="T36" fmla="*/ 0 w 31"/>
                <a:gd name="T37" fmla="*/ 1 h 16"/>
                <a:gd name="T38" fmla="*/ 1 w 31"/>
                <a:gd name="T3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6">
                  <a:moveTo>
                    <a:pt x="1" y="6"/>
                  </a:moveTo>
                  <a:lnTo>
                    <a:pt x="1" y="6"/>
                  </a:lnTo>
                  <a:lnTo>
                    <a:pt x="5" y="5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6" y="7"/>
                  </a:lnTo>
                  <a:lnTo>
                    <a:pt x="19" y="9"/>
                  </a:lnTo>
                  <a:lnTo>
                    <a:pt x="22" y="11"/>
                  </a:lnTo>
                  <a:lnTo>
                    <a:pt x="23" y="13"/>
                  </a:lnTo>
                  <a:lnTo>
                    <a:pt x="24" y="15"/>
                  </a:lnTo>
                  <a:lnTo>
                    <a:pt x="30" y="14"/>
                  </a:lnTo>
                  <a:lnTo>
                    <a:pt x="29" y="10"/>
                  </a:lnTo>
                  <a:lnTo>
                    <a:pt x="26" y="6"/>
                  </a:lnTo>
                  <a:lnTo>
                    <a:pt x="22" y="4"/>
                  </a:lnTo>
                  <a:lnTo>
                    <a:pt x="19" y="2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4" y="0"/>
                  </a:lnTo>
                  <a:lnTo>
                    <a:pt x="0" y="1"/>
                  </a:lnTo>
                  <a:lnTo>
                    <a:pt x="1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7" name="Freeform 95"/>
            <p:cNvSpPr>
              <a:spLocks/>
            </p:cNvSpPr>
            <p:nvPr/>
          </p:nvSpPr>
          <p:spPr bwMode="auto">
            <a:xfrm>
              <a:off x="4459" y="1773"/>
              <a:ext cx="47" cy="35"/>
            </a:xfrm>
            <a:custGeom>
              <a:avLst/>
              <a:gdLst>
                <a:gd name="T0" fmla="*/ 21 w 47"/>
                <a:gd name="T1" fmla="*/ 0 h 35"/>
                <a:gd name="T2" fmla="*/ 16 w 47"/>
                <a:gd name="T3" fmla="*/ 1 h 35"/>
                <a:gd name="T4" fmla="*/ 12 w 47"/>
                <a:gd name="T5" fmla="*/ 3 h 35"/>
                <a:gd name="T6" fmla="*/ 8 w 47"/>
                <a:gd name="T7" fmla="*/ 5 h 35"/>
                <a:gd name="T8" fmla="*/ 5 w 47"/>
                <a:gd name="T9" fmla="*/ 7 h 35"/>
                <a:gd name="T10" fmla="*/ 3 w 47"/>
                <a:gd name="T11" fmla="*/ 10 h 35"/>
                <a:gd name="T12" fmla="*/ 1 w 47"/>
                <a:gd name="T13" fmla="*/ 13 h 35"/>
                <a:gd name="T14" fmla="*/ 0 w 47"/>
                <a:gd name="T15" fmla="*/ 16 h 35"/>
                <a:gd name="T16" fmla="*/ 0 w 47"/>
                <a:gd name="T17" fmla="*/ 20 h 35"/>
                <a:gd name="T18" fmla="*/ 1 w 47"/>
                <a:gd name="T19" fmla="*/ 23 h 35"/>
                <a:gd name="T20" fmla="*/ 3 w 47"/>
                <a:gd name="T21" fmla="*/ 26 h 35"/>
                <a:gd name="T22" fmla="*/ 5 w 47"/>
                <a:gd name="T23" fmla="*/ 29 h 35"/>
                <a:gd name="T24" fmla="*/ 8 w 47"/>
                <a:gd name="T25" fmla="*/ 31 h 35"/>
                <a:gd name="T26" fmla="*/ 12 w 47"/>
                <a:gd name="T27" fmla="*/ 32 h 35"/>
                <a:gd name="T28" fmla="*/ 16 w 47"/>
                <a:gd name="T29" fmla="*/ 33 h 35"/>
                <a:gd name="T30" fmla="*/ 20 w 47"/>
                <a:gd name="T31" fmla="*/ 34 h 35"/>
                <a:gd name="T32" fmla="*/ 25 w 47"/>
                <a:gd name="T33" fmla="*/ 33 h 35"/>
                <a:gd name="T34" fmla="*/ 30 w 47"/>
                <a:gd name="T35" fmla="*/ 32 h 35"/>
                <a:gd name="T36" fmla="*/ 34 w 47"/>
                <a:gd name="T37" fmla="*/ 31 h 35"/>
                <a:gd name="T38" fmla="*/ 38 w 47"/>
                <a:gd name="T39" fmla="*/ 29 h 35"/>
                <a:gd name="T40" fmla="*/ 41 w 47"/>
                <a:gd name="T41" fmla="*/ 26 h 35"/>
                <a:gd name="T42" fmla="*/ 44 w 47"/>
                <a:gd name="T43" fmla="*/ 23 h 35"/>
                <a:gd name="T44" fmla="*/ 45 w 47"/>
                <a:gd name="T45" fmla="*/ 21 h 35"/>
                <a:gd name="T46" fmla="*/ 46 w 47"/>
                <a:gd name="T47" fmla="*/ 17 h 35"/>
                <a:gd name="T48" fmla="*/ 46 w 47"/>
                <a:gd name="T49" fmla="*/ 14 h 35"/>
                <a:gd name="T50" fmla="*/ 45 w 47"/>
                <a:gd name="T51" fmla="*/ 11 h 35"/>
                <a:gd name="T52" fmla="*/ 44 w 47"/>
                <a:gd name="T53" fmla="*/ 8 h 35"/>
                <a:gd name="T54" fmla="*/ 41 w 47"/>
                <a:gd name="T55" fmla="*/ 5 h 35"/>
                <a:gd name="T56" fmla="*/ 38 w 47"/>
                <a:gd name="T57" fmla="*/ 3 h 35"/>
                <a:gd name="T58" fmla="*/ 34 w 47"/>
                <a:gd name="T59" fmla="*/ 1 h 35"/>
                <a:gd name="T60" fmla="*/ 30 w 47"/>
                <a:gd name="T61" fmla="*/ 0 h 35"/>
                <a:gd name="T62" fmla="*/ 26 w 47"/>
                <a:gd name="T63" fmla="*/ 0 h 35"/>
                <a:gd name="T64" fmla="*/ 21 w 47"/>
                <a:gd name="T6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35">
                  <a:moveTo>
                    <a:pt x="21" y="0"/>
                  </a:moveTo>
                  <a:lnTo>
                    <a:pt x="16" y="1"/>
                  </a:lnTo>
                  <a:lnTo>
                    <a:pt x="12" y="3"/>
                  </a:lnTo>
                  <a:lnTo>
                    <a:pt x="8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3" y="26"/>
                  </a:lnTo>
                  <a:lnTo>
                    <a:pt x="5" y="29"/>
                  </a:lnTo>
                  <a:lnTo>
                    <a:pt x="8" y="31"/>
                  </a:lnTo>
                  <a:lnTo>
                    <a:pt x="12" y="32"/>
                  </a:lnTo>
                  <a:lnTo>
                    <a:pt x="16" y="33"/>
                  </a:lnTo>
                  <a:lnTo>
                    <a:pt x="20" y="34"/>
                  </a:lnTo>
                  <a:lnTo>
                    <a:pt x="25" y="33"/>
                  </a:lnTo>
                  <a:lnTo>
                    <a:pt x="30" y="32"/>
                  </a:lnTo>
                  <a:lnTo>
                    <a:pt x="34" y="31"/>
                  </a:lnTo>
                  <a:lnTo>
                    <a:pt x="38" y="29"/>
                  </a:lnTo>
                  <a:lnTo>
                    <a:pt x="41" y="26"/>
                  </a:lnTo>
                  <a:lnTo>
                    <a:pt x="44" y="23"/>
                  </a:lnTo>
                  <a:lnTo>
                    <a:pt x="45" y="21"/>
                  </a:lnTo>
                  <a:lnTo>
                    <a:pt x="46" y="17"/>
                  </a:lnTo>
                  <a:lnTo>
                    <a:pt x="46" y="14"/>
                  </a:lnTo>
                  <a:lnTo>
                    <a:pt x="45" y="11"/>
                  </a:lnTo>
                  <a:lnTo>
                    <a:pt x="44" y="8"/>
                  </a:lnTo>
                  <a:lnTo>
                    <a:pt x="41" y="5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1" y="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8" name="Freeform 96"/>
            <p:cNvSpPr>
              <a:spLocks/>
            </p:cNvSpPr>
            <p:nvPr/>
          </p:nvSpPr>
          <p:spPr bwMode="auto">
            <a:xfrm>
              <a:off x="4456" y="1771"/>
              <a:ext cx="25" cy="24"/>
            </a:xfrm>
            <a:custGeom>
              <a:avLst/>
              <a:gdLst>
                <a:gd name="T0" fmla="*/ 5 w 25"/>
                <a:gd name="T1" fmla="*/ 22 h 24"/>
                <a:gd name="T2" fmla="*/ 5 w 25"/>
                <a:gd name="T3" fmla="*/ 22 h 24"/>
                <a:gd name="T4" fmla="*/ 5 w 25"/>
                <a:gd name="T5" fmla="*/ 19 h 24"/>
                <a:gd name="T6" fmla="*/ 6 w 25"/>
                <a:gd name="T7" fmla="*/ 17 h 24"/>
                <a:gd name="T8" fmla="*/ 8 w 25"/>
                <a:gd name="T9" fmla="*/ 14 h 24"/>
                <a:gd name="T10" fmla="*/ 10 w 25"/>
                <a:gd name="T11" fmla="*/ 12 h 24"/>
                <a:gd name="T12" fmla="*/ 12 w 25"/>
                <a:gd name="T13" fmla="*/ 10 h 24"/>
                <a:gd name="T14" fmla="*/ 16 w 25"/>
                <a:gd name="T15" fmla="*/ 8 h 24"/>
                <a:gd name="T16" fmla="*/ 20 w 25"/>
                <a:gd name="T17" fmla="*/ 6 h 24"/>
                <a:gd name="T18" fmla="*/ 24 w 25"/>
                <a:gd name="T19" fmla="*/ 5 h 24"/>
                <a:gd name="T20" fmla="*/ 23 w 25"/>
                <a:gd name="T21" fmla="*/ 0 h 24"/>
                <a:gd name="T22" fmla="*/ 18 w 25"/>
                <a:gd name="T23" fmla="*/ 1 h 24"/>
                <a:gd name="T24" fmla="*/ 14 w 25"/>
                <a:gd name="T25" fmla="*/ 3 h 24"/>
                <a:gd name="T26" fmla="*/ 9 w 25"/>
                <a:gd name="T27" fmla="*/ 5 h 24"/>
                <a:gd name="T28" fmla="*/ 6 w 25"/>
                <a:gd name="T29" fmla="*/ 7 h 24"/>
                <a:gd name="T30" fmla="*/ 2 w 25"/>
                <a:gd name="T31" fmla="*/ 11 h 24"/>
                <a:gd name="T32" fmla="*/ 1 w 25"/>
                <a:gd name="T33" fmla="*/ 15 h 24"/>
                <a:gd name="T34" fmla="*/ 0 w 25"/>
                <a:gd name="T35" fmla="*/ 18 h 24"/>
                <a:gd name="T36" fmla="*/ 0 w 25"/>
                <a:gd name="T37" fmla="*/ 23 h 24"/>
                <a:gd name="T38" fmla="*/ 5 w 25"/>
                <a:gd name="T3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4">
                  <a:moveTo>
                    <a:pt x="5" y="22"/>
                  </a:moveTo>
                  <a:lnTo>
                    <a:pt x="5" y="22"/>
                  </a:lnTo>
                  <a:lnTo>
                    <a:pt x="5" y="19"/>
                  </a:lnTo>
                  <a:lnTo>
                    <a:pt x="6" y="17"/>
                  </a:lnTo>
                  <a:lnTo>
                    <a:pt x="8" y="14"/>
                  </a:lnTo>
                  <a:lnTo>
                    <a:pt x="10" y="12"/>
                  </a:lnTo>
                  <a:lnTo>
                    <a:pt x="12" y="10"/>
                  </a:lnTo>
                  <a:lnTo>
                    <a:pt x="16" y="8"/>
                  </a:lnTo>
                  <a:lnTo>
                    <a:pt x="20" y="6"/>
                  </a:lnTo>
                  <a:lnTo>
                    <a:pt x="24" y="5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4" y="3"/>
                  </a:lnTo>
                  <a:lnTo>
                    <a:pt x="9" y="5"/>
                  </a:lnTo>
                  <a:lnTo>
                    <a:pt x="6" y="7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5" y="2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69" name="Freeform 97"/>
            <p:cNvSpPr>
              <a:spLocks/>
            </p:cNvSpPr>
            <p:nvPr/>
          </p:nvSpPr>
          <p:spPr bwMode="auto">
            <a:xfrm>
              <a:off x="4456" y="1793"/>
              <a:ext cx="30" cy="18"/>
            </a:xfrm>
            <a:custGeom>
              <a:avLst/>
              <a:gdLst>
                <a:gd name="T0" fmla="*/ 28 w 30"/>
                <a:gd name="T1" fmla="*/ 11 h 18"/>
                <a:gd name="T2" fmla="*/ 28 w 30"/>
                <a:gd name="T3" fmla="*/ 11 h 18"/>
                <a:gd name="T4" fmla="*/ 23 w 30"/>
                <a:gd name="T5" fmla="*/ 11 h 18"/>
                <a:gd name="T6" fmla="*/ 20 w 30"/>
                <a:gd name="T7" fmla="*/ 11 h 18"/>
                <a:gd name="T8" fmla="*/ 16 w 30"/>
                <a:gd name="T9" fmla="*/ 10 h 18"/>
                <a:gd name="T10" fmla="*/ 13 w 30"/>
                <a:gd name="T11" fmla="*/ 8 h 18"/>
                <a:gd name="T12" fmla="*/ 10 w 30"/>
                <a:gd name="T13" fmla="*/ 6 h 18"/>
                <a:gd name="T14" fmla="*/ 8 w 30"/>
                <a:gd name="T15" fmla="*/ 5 h 18"/>
                <a:gd name="T16" fmla="*/ 7 w 30"/>
                <a:gd name="T17" fmla="*/ 2 h 18"/>
                <a:gd name="T18" fmla="*/ 6 w 30"/>
                <a:gd name="T19" fmla="*/ 0 h 18"/>
                <a:gd name="T20" fmla="*/ 0 w 30"/>
                <a:gd name="T21" fmla="*/ 1 h 18"/>
                <a:gd name="T22" fmla="*/ 1 w 30"/>
                <a:gd name="T23" fmla="*/ 4 h 18"/>
                <a:gd name="T24" fmla="*/ 3 w 30"/>
                <a:gd name="T25" fmla="*/ 8 h 18"/>
                <a:gd name="T26" fmla="*/ 7 w 30"/>
                <a:gd name="T27" fmla="*/ 11 h 18"/>
                <a:gd name="T28" fmla="*/ 10 w 30"/>
                <a:gd name="T29" fmla="*/ 13 h 18"/>
                <a:gd name="T30" fmla="*/ 14 w 30"/>
                <a:gd name="T31" fmla="*/ 15 h 18"/>
                <a:gd name="T32" fmla="*/ 19 w 30"/>
                <a:gd name="T33" fmla="*/ 16 h 18"/>
                <a:gd name="T34" fmla="*/ 23 w 30"/>
                <a:gd name="T35" fmla="*/ 17 h 18"/>
                <a:gd name="T36" fmla="*/ 29 w 30"/>
                <a:gd name="T37" fmla="*/ 16 h 18"/>
                <a:gd name="T38" fmla="*/ 28 w 30"/>
                <a:gd name="T39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8">
                  <a:moveTo>
                    <a:pt x="28" y="11"/>
                  </a:moveTo>
                  <a:lnTo>
                    <a:pt x="28" y="11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10"/>
                  </a:lnTo>
                  <a:lnTo>
                    <a:pt x="13" y="8"/>
                  </a:lnTo>
                  <a:lnTo>
                    <a:pt x="10" y="6"/>
                  </a:lnTo>
                  <a:lnTo>
                    <a:pt x="8" y="5"/>
                  </a:lnTo>
                  <a:lnTo>
                    <a:pt x="7" y="2"/>
                  </a:lnTo>
                  <a:lnTo>
                    <a:pt x="6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3" y="8"/>
                  </a:lnTo>
                  <a:lnTo>
                    <a:pt x="7" y="11"/>
                  </a:lnTo>
                  <a:lnTo>
                    <a:pt x="10" y="13"/>
                  </a:lnTo>
                  <a:lnTo>
                    <a:pt x="14" y="15"/>
                  </a:lnTo>
                  <a:lnTo>
                    <a:pt x="19" y="16"/>
                  </a:lnTo>
                  <a:lnTo>
                    <a:pt x="23" y="17"/>
                  </a:lnTo>
                  <a:lnTo>
                    <a:pt x="29" y="16"/>
                  </a:lnTo>
                  <a:lnTo>
                    <a:pt x="28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0" name="Freeform 98"/>
            <p:cNvSpPr>
              <a:spLocks/>
            </p:cNvSpPr>
            <p:nvPr/>
          </p:nvSpPr>
          <p:spPr bwMode="auto">
            <a:xfrm>
              <a:off x="4483" y="1787"/>
              <a:ext cx="26" cy="23"/>
            </a:xfrm>
            <a:custGeom>
              <a:avLst/>
              <a:gdLst>
                <a:gd name="T0" fmla="*/ 20 w 26"/>
                <a:gd name="T1" fmla="*/ 1 h 23"/>
                <a:gd name="T2" fmla="*/ 20 w 26"/>
                <a:gd name="T3" fmla="*/ 1 h 23"/>
                <a:gd name="T4" fmla="*/ 20 w 26"/>
                <a:gd name="T5" fmla="*/ 3 h 23"/>
                <a:gd name="T6" fmla="*/ 19 w 26"/>
                <a:gd name="T7" fmla="*/ 6 h 23"/>
                <a:gd name="T8" fmla="*/ 18 w 26"/>
                <a:gd name="T9" fmla="*/ 8 h 23"/>
                <a:gd name="T10" fmla="*/ 15 w 26"/>
                <a:gd name="T11" fmla="*/ 11 h 23"/>
                <a:gd name="T12" fmla="*/ 12 w 26"/>
                <a:gd name="T13" fmla="*/ 12 h 23"/>
                <a:gd name="T14" fmla="*/ 9 w 26"/>
                <a:gd name="T15" fmla="*/ 15 h 23"/>
                <a:gd name="T16" fmla="*/ 4 w 26"/>
                <a:gd name="T17" fmla="*/ 16 h 23"/>
                <a:gd name="T18" fmla="*/ 0 w 26"/>
                <a:gd name="T19" fmla="*/ 17 h 23"/>
                <a:gd name="T20" fmla="*/ 1 w 26"/>
                <a:gd name="T21" fmla="*/ 22 h 23"/>
                <a:gd name="T22" fmla="*/ 7 w 26"/>
                <a:gd name="T23" fmla="*/ 21 h 23"/>
                <a:gd name="T24" fmla="*/ 11 w 26"/>
                <a:gd name="T25" fmla="*/ 20 h 23"/>
                <a:gd name="T26" fmla="*/ 15 w 26"/>
                <a:gd name="T27" fmla="*/ 18 h 23"/>
                <a:gd name="T28" fmla="*/ 19 w 26"/>
                <a:gd name="T29" fmla="*/ 15 h 23"/>
                <a:gd name="T30" fmla="*/ 22 w 26"/>
                <a:gd name="T31" fmla="*/ 11 h 23"/>
                <a:gd name="T32" fmla="*/ 24 w 26"/>
                <a:gd name="T33" fmla="*/ 8 h 23"/>
                <a:gd name="T34" fmla="*/ 25 w 26"/>
                <a:gd name="T35" fmla="*/ 4 h 23"/>
                <a:gd name="T36" fmla="*/ 25 w 26"/>
                <a:gd name="T37" fmla="*/ 0 h 23"/>
                <a:gd name="T38" fmla="*/ 20 w 26"/>
                <a:gd name="T3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3">
                  <a:moveTo>
                    <a:pt x="20" y="1"/>
                  </a:moveTo>
                  <a:lnTo>
                    <a:pt x="20" y="1"/>
                  </a:lnTo>
                  <a:lnTo>
                    <a:pt x="20" y="3"/>
                  </a:lnTo>
                  <a:lnTo>
                    <a:pt x="19" y="6"/>
                  </a:lnTo>
                  <a:lnTo>
                    <a:pt x="18" y="8"/>
                  </a:lnTo>
                  <a:lnTo>
                    <a:pt x="15" y="11"/>
                  </a:lnTo>
                  <a:lnTo>
                    <a:pt x="12" y="12"/>
                  </a:lnTo>
                  <a:lnTo>
                    <a:pt x="9" y="15"/>
                  </a:lnTo>
                  <a:lnTo>
                    <a:pt x="4" y="16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7" y="21"/>
                  </a:lnTo>
                  <a:lnTo>
                    <a:pt x="11" y="20"/>
                  </a:lnTo>
                  <a:lnTo>
                    <a:pt x="15" y="18"/>
                  </a:lnTo>
                  <a:lnTo>
                    <a:pt x="19" y="15"/>
                  </a:lnTo>
                  <a:lnTo>
                    <a:pt x="22" y="11"/>
                  </a:lnTo>
                  <a:lnTo>
                    <a:pt x="24" y="8"/>
                  </a:lnTo>
                  <a:lnTo>
                    <a:pt x="25" y="4"/>
                  </a:lnTo>
                  <a:lnTo>
                    <a:pt x="25" y="0"/>
                  </a:lnTo>
                  <a:lnTo>
                    <a:pt x="20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1" name="Freeform 99"/>
            <p:cNvSpPr>
              <a:spLocks/>
            </p:cNvSpPr>
            <p:nvPr/>
          </p:nvSpPr>
          <p:spPr bwMode="auto">
            <a:xfrm>
              <a:off x="4479" y="1770"/>
              <a:ext cx="30" cy="19"/>
            </a:xfrm>
            <a:custGeom>
              <a:avLst/>
              <a:gdLst>
                <a:gd name="T0" fmla="*/ 2 w 30"/>
                <a:gd name="T1" fmla="*/ 6 h 19"/>
                <a:gd name="T2" fmla="*/ 2 w 30"/>
                <a:gd name="T3" fmla="*/ 6 h 19"/>
                <a:gd name="T4" fmla="*/ 6 w 30"/>
                <a:gd name="T5" fmla="*/ 7 h 19"/>
                <a:gd name="T6" fmla="*/ 9 w 30"/>
                <a:gd name="T7" fmla="*/ 6 h 19"/>
                <a:gd name="T8" fmla="*/ 13 w 30"/>
                <a:gd name="T9" fmla="*/ 7 h 19"/>
                <a:gd name="T10" fmla="*/ 16 w 30"/>
                <a:gd name="T11" fmla="*/ 9 h 19"/>
                <a:gd name="T12" fmla="*/ 19 w 30"/>
                <a:gd name="T13" fmla="*/ 11 h 19"/>
                <a:gd name="T14" fmla="*/ 22 w 30"/>
                <a:gd name="T15" fmla="*/ 13 h 19"/>
                <a:gd name="T16" fmla="*/ 23 w 30"/>
                <a:gd name="T17" fmla="*/ 15 h 19"/>
                <a:gd name="T18" fmla="*/ 24 w 30"/>
                <a:gd name="T19" fmla="*/ 18 h 19"/>
                <a:gd name="T20" fmla="*/ 29 w 30"/>
                <a:gd name="T21" fmla="*/ 17 h 19"/>
                <a:gd name="T22" fmla="*/ 28 w 30"/>
                <a:gd name="T23" fmla="*/ 13 h 19"/>
                <a:gd name="T24" fmla="*/ 26 w 30"/>
                <a:gd name="T25" fmla="*/ 9 h 19"/>
                <a:gd name="T26" fmla="*/ 23 w 30"/>
                <a:gd name="T27" fmla="*/ 7 h 19"/>
                <a:gd name="T28" fmla="*/ 19 w 30"/>
                <a:gd name="T29" fmla="*/ 4 h 19"/>
                <a:gd name="T30" fmla="*/ 15 w 30"/>
                <a:gd name="T31" fmla="*/ 2 h 19"/>
                <a:gd name="T32" fmla="*/ 11 w 30"/>
                <a:gd name="T33" fmla="*/ 1 h 19"/>
                <a:gd name="T34" fmla="*/ 6 w 30"/>
                <a:gd name="T35" fmla="*/ 0 h 19"/>
                <a:gd name="T36" fmla="*/ 0 w 30"/>
                <a:gd name="T37" fmla="*/ 1 h 19"/>
                <a:gd name="T38" fmla="*/ 2 w 30"/>
                <a:gd name="T3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9">
                  <a:moveTo>
                    <a:pt x="2" y="6"/>
                  </a:moveTo>
                  <a:lnTo>
                    <a:pt x="2" y="6"/>
                  </a:lnTo>
                  <a:lnTo>
                    <a:pt x="6" y="7"/>
                  </a:lnTo>
                  <a:lnTo>
                    <a:pt x="9" y="6"/>
                  </a:lnTo>
                  <a:lnTo>
                    <a:pt x="13" y="7"/>
                  </a:lnTo>
                  <a:lnTo>
                    <a:pt x="16" y="9"/>
                  </a:lnTo>
                  <a:lnTo>
                    <a:pt x="19" y="11"/>
                  </a:lnTo>
                  <a:lnTo>
                    <a:pt x="22" y="13"/>
                  </a:lnTo>
                  <a:lnTo>
                    <a:pt x="23" y="15"/>
                  </a:lnTo>
                  <a:lnTo>
                    <a:pt x="24" y="18"/>
                  </a:lnTo>
                  <a:lnTo>
                    <a:pt x="29" y="17"/>
                  </a:lnTo>
                  <a:lnTo>
                    <a:pt x="28" y="13"/>
                  </a:lnTo>
                  <a:lnTo>
                    <a:pt x="26" y="9"/>
                  </a:lnTo>
                  <a:lnTo>
                    <a:pt x="23" y="7"/>
                  </a:lnTo>
                  <a:lnTo>
                    <a:pt x="19" y="4"/>
                  </a:lnTo>
                  <a:lnTo>
                    <a:pt x="15" y="2"/>
                  </a:lnTo>
                  <a:lnTo>
                    <a:pt x="11" y="1"/>
                  </a:lnTo>
                  <a:lnTo>
                    <a:pt x="6" y="0"/>
                  </a:lnTo>
                  <a:lnTo>
                    <a:pt x="0" y="1"/>
                  </a:lnTo>
                  <a:lnTo>
                    <a:pt x="2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2" name="Freeform 100"/>
            <p:cNvSpPr>
              <a:spLocks/>
            </p:cNvSpPr>
            <p:nvPr/>
          </p:nvSpPr>
          <p:spPr bwMode="auto">
            <a:xfrm>
              <a:off x="4716" y="1922"/>
              <a:ext cx="236" cy="169"/>
            </a:xfrm>
            <a:custGeom>
              <a:avLst/>
              <a:gdLst>
                <a:gd name="T0" fmla="*/ 0 w 236"/>
                <a:gd name="T1" fmla="*/ 168 h 169"/>
                <a:gd name="T2" fmla="*/ 2 w 236"/>
                <a:gd name="T3" fmla="*/ 168 h 169"/>
                <a:gd name="T4" fmla="*/ 8 w 236"/>
                <a:gd name="T5" fmla="*/ 168 h 169"/>
                <a:gd name="T6" fmla="*/ 17 w 236"/>
                <a:gd name="T7" fmla="*/ 168 h 169"/>
                <a:gd name="T8" fmla="*/ 29 w 236"/>
                <a:gd name="T9" fmla="*/ 167 h 169"/>
                <a:gd name="T10" fmla="*/ 43 w 236"/>
                <a:gd name="T11" fmla="*/ 165 h 169"/>
                <a:gd name="T12" fmla="*/ 60 w 236"/>
                <a:gd name="T13" fmla="*/ 164 h 169"/>
                <a:gd name="T14" fmla="*/ 78 w 236"/>
                <a:gd name="T15" fmla="*/ 162 h 169"/>
                <a:gd name="T16" fmla="*/ 97 w 236"/>
                <a:gd name="T17" fmla="*/ 160 h 169"/>
                <a:gd name="T18" fmla="*/ 117 w 236"/>
                <a:gd name="T19" fmla="*/ 157 h 169"/>
                <a:gd name="T20" fmla="*/ 136 w 236"/>
                <a:gd name="T21" fmla="*/ 153 h 169"/>
                <a:gd name="T22" fmla="*/ 156 w 236"/>
                <a:gd name="T23" fmla="*/ 149 h 169"/>
                <a:gd name="T24" fmla="*/ 175 w 236"/>
                <a:gd name="T25" fmla="*/ 143 h 169"/>
                <a:gd name="T26" fmla="*/ 193 w 236"/>
                <a:gd name="T27" fmla="*/ 138 h 169"/>
                <a:gd name="T28" fmla="*/ 209 w 236"/>
                <a:gd name="T29" fmla="*/ 130 h 169"/>
                <a:gd name="T30" fmla="*/ 223 w 236"/>
                <a:gd name="T31" fmla="*/ 122 h 169"/>
                <a:gd name="T32" fmla="*/ 235 w 236"/>
                <a:gd name="T33" fmla="*/ 113 h 169"/>
                <a:gd name="T34" fmla="*/ 233 w 236"/>
                <a:gd name="T35" fmla="*/ 112 h 169"/>
                <a:gd name="T36" fmla="*/ 229 w 236"/>
                <a:gd name="T37" fmla="*/ 110 h 169"/>
                <a:gd name="T38" fmla="*/ 223 w 236"/>
                <a:gd name="T39" fmla="*/ 106 h 169"/>
                <a:gd name="T40" fmla="*/ 214 w 236"/>
                <a:gd name="T41" fmla="*/ 101 h 169"/>
                <a:gd name="T42" fmla="*/ 204 w 236"/>
                <a:gd name="T43" fmla="*/ 95 h 169"/>
                <a:gd name="T44" fmla="*/ 192 w 236"/>
                <a:gd name="T45" fmla="*/ 88 h 169"/>
                <a:gd name="T46" fmla="*/ 180 w 236"/>
                <a:gd name="T47" fmla="*/ 81 h 169"/>
                <a:gd name="T48" fmla="*/ 166 w 236"/>
                <a:gd name="T49" fmla="*/ 72 h 169"/>
                <a:gd name="T50" fmla="*/ 153 w 236"/>
                <a:gd name="T51" fmla="*/ 63 h 169"/>
                <a:gd name="T52" fmla="*/ 140 w 236"/>
                <a:gd name="T53" fmla="*/ 54 h 169"/>
                <a:gd name="T54" fmla="*/ 127 w 236"/>
                <a:gd name="T55" fmla="*/ 44 h 169"/>
                <a:gd name="T56" fmla="*/ 115 w 236"/>
                <a:gd name="T57" fmla="*/ 35 h 169"/>
                <a:gd name="T58" fmla="*/ 105 w 236"/>
                <a:gd name="T59" fmla="*/ 26 h 169"/>
                <a:gd name="T60" fmla="*/ 96 w 236"/>
                <a:gd name="T61" fmla="*/ 17 h 169"/>
                <a:gd name="T62" fmla="*/ 89 w 236"/>
                <a:gd name="T63" fmla="*/ 8 h 169"/>
                <a:gd name="T64" fmla="*/ 85 w 236"/>
                <a:gd name="T65" fmla="*/ 0 h 169"/>
                <a:gd name="T66" fmla="*/ 80 w 236"/>
                <a:gd name="T67" fmla="*/ 10 h 169"/>
                <a:gd name="T68" fmla="*/ 76 w 236"/>
                <a:gd name="T69" fmla="*/ 20 h 169"/>
                <a:gd name="T70" fmla="*/ 71 w 236"/>
                <a:gd name="T71" fmla="*/ 30 h 169"/>
                <a:gd name="T72" fmla="*/ 67 w 236"/>
                <a:gd name="T73" fmla="*/ 41 h 169"/>
                <a:gd name="T74" fmla="*/ 62 w 236"/>
                <a:gd name="T75" fmla="*/ 51 h 169"/>
                <a:gd name="T76" fmla="*/ 58 w 236"/>
                <a:gd name="T77" fmla="*/ 62 h 169"/>
                <a:gd name="T78" fmla="*/ 54 w 236"/>
                <a:gd name="T79" fmla="*/ 72 h 169"/>
                <a:gd name="T80" fmla="*/ 49 w 236"/>
                <a:gd name="T81" fmla="*/ 83 h 169"/>
                <a:gd name="T82" fmla="*/ 43 w 236"/>
                <a:gd name="T83" fmla="*/ 93 h 169"/>
                <a:gd name="T84" fmla="*/ 39 w 236"/>
                <a:gd name="T85" fmla="*/ 104 h 169"/>
                <a:gd name="T86" fmla="*/ 33 w 236"/>
                <a:gd name="T87" fmla="*/ 115 h 169"/>
                <a:gd name="T88" fmla="*/ 27 w 236"/>
                <a:gd name="T89" fmla="*/ 125 h 169"/>
                <a:gd name="T90" fmla="*/ 21 w 236"/>
                <a:gd name="T91" fmla="*/ 136 h 169"/>
                <a:gd name="T92" fmla="*/ 14 w 236"/>
                <a:gd name="T93" fmla="*/ 146 h 169"/>
                <a:gd name="T94" fmla="*/ 8 w 236"/>
                <a:gd name="T95" fmla="*/ 158 h 169"/>
                <a:gd name="T96" fmla="*/ 0 w 236"/>
                <a:gd name="T97" fmla="*/ 16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6" h="169">
                  <a:moveTo>
                    <a:pt x="0" y="168"/>
                  </a:moveTo>
                  <a:lnTo>
                    <a:pt x="2" y="168"/>
                  </a:lnTo>
                  <a:lnTo>
                    <a:pt x="8" y="168"/>
                  </a:lnTo>
                  <a:lnTo>
                    <a:pt x="17" y="168"/>
                  </a:lnTo>
                  <a:lnTo>
                    <a:pt x="29" y="167"/>
                  </a:lnTo>
                  <a:lnTo>
                    <a:pt x="43" y="165"/>
                  </a:lnTo>
                  <a:lnTo>
                    <a:pt x="60" y="164"/>
                  </a:lnTo>
                  <a:lnTo>
                    <a:pt x="78" y="162"/>
                  </a:lnTo>
                  <a:lnTo>
                    <a:pt x="97" y="160"/>
                  </a:lnTo>
                  <a:lnTo>
                    <a:pt x="117" y="157"/>
                  </a:lnTo>
                  <a:lnTo>
                    <a:pt x="136" y="153"/>
                  </a:lnTo>
                  <a:lnTo>
                    <a:pt x="156" y="149"/>
                  </a:lnTo>
                  <a:lnTo>
                    <a:pt x="175" y="143"/>
                  </a:lnTo>
                  <a:lnTo>
                    <a:pt x="193" y="138"/>
                  </a:lnTo>
                  <a:lnTo>
                    <a:pt x="209" y="130"/>
                  </a:lnTo>
                  <a:lnTo>
                    <a:pt x="223" y="122"/>
                  </a:lnTo>
                  <a:lnTo>
                    <a:pt x="235" y="113"/>
                  </a:lnTo>
                  <a:lnTo>
                    <a:pt x="233" y="112"/>
                  </a:lnTo>
                  <a:lnTo>
                    <a:pt x="229" y="110"/>
                  </a:lnTo>
                  <a:lnTo>
                    <a:pt x="223" y="106"/>
                  </a:lnTo>
                  <a:lnTo>
                    <a:pt x="214" y="101"/>
                  </a:lnTo>
                  <a:lnTo>
                    <a:pt x="204" y="95"/>
                  </a:lnTo>
                  <a:lnTo>
                    <a:pt x="192" y="88"/>
                  </a:lnTo>
                  <a:lnTo>
                    <a:pt x="180" y="81"/>
                  </a:lnTo>
                  <a:lnTo>
                    <a:pt x="166" y="72"/>
                  </a:lnTo>
                  <a:lnTo>
                    <a:pt x="153" y="63"/>
                  </a:lnTo>
                  <a:lnTo>
                    <a:pt x="140" y="54"/>
                  </a:lnTo>
                  <a:lnTo>
                    <a:pt x="127" y="44"/>
                  </a:lnTo>
                  <a:lnTo>
                    <a:pt x="115" y="35"/>
                  </a:lnTo>
                  <a:lnTo>
                    <a:pt x="105" y="26"/>
                  </a:lnTo>
                  <a:lnTo>
                    <a:pt x="96" y="17"/>
                  </a:lnTo>
                  <a:lnTo>
                    <a:pt x="89" y="8"/>
                  </a:lnTo>
                  <a:lnTo>
                    <a:pt x="85" y="0"/>
                  </a:lnTo>
                  <a:lnTo>
                    <a:pt x="80" y="10"/>
                  </a:lnTo>
                  <a:lnTo>
                    <a:pt x="76" y="20"/>
                  </a:lnTo>
                  <a:lnTo>
                    <a:pt x="71" y="30"/>
                  </a:lnTo>
                  <a:lnTo>
                    <a:pt x="67" y="41"/>
                  </a:lnTo>
                  <a:lnTo>
                    <a:pt x="62" y="51"/>
                  </a:lnTo>
                  <a:lnTo>
                    <a:pt x="58" y="62"/>
                  </a:lnTo>
                  <a:lnTo>
                    <a:pt x="54" y="72"/>
                  </a:lnTo>
                  <a:lnTo>
                    <a:pt x="49" y="83"/>
                  </a:lnTo>
                  <a:lnTo>
                    <a:pt x="43" y="93"/>
                  </a:lnTo>
                  <a:lnTo>
                    <a:pt x="39" y="104"/>
                  </a:lnTo>
                  <a:lnTo>
                    <a:pt x="33" y="115"/>
                  </a:lnTo>
                  <a:lnTo>
                    <a:pt x="27" y="125"/>
                  </a:lnTo>
                  <a:lnTo>
                    <a:pt x="21" y="136"/>
                  </a:lnTo>
                  <a:lnTo>
                    <a:pt x="14" y="146"/>
                  </a:lnTo>
                  <a:lnTo>
                    <a:pt x="8" y="158"/>
                  </a:lnTo>
                  <a:lnTo>
                    <a:pt x="0" y="16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3" name="Freeform 101"/>
            <p:cNvSpPr>
              <a:spLocks/>
            </p:cNvSpPr>
            <p:nvPr/>
          </p:nvSpPr>
          <p:spPr bwMode="auto">
            <a:xfrm>
              <a:off x="4716" y="2032"/>
              <a:ext cx="238" cy="63"/>
            </a:xfrm>
            <a:custGeom>
              <a:avLst/>
              <a:gdLst>
                <a:gd name="T0" fmla="*/ 233 w 238"/>
                <a:gd name="T1" fmla="*/ 6 h 63"/>
                <a:gd name="T2" fmla="*/ 232 w 238"/>
                <a:gd name="T3" fmla="*/ 1 h 63"/>
                <a:gd name="T4" fmla="*/ 221 w 238"/>
                <a:gd name="T5" fmla="*/ 9 h 63"/>
                <a:gd name="T6" fmla="*/ 207 w 238"/>
                <a:gd name="T7" fmla="*/ 17 h 63"/>
                <a:gd name="T8" fmla="*/ 191 w 238"/>
                <a:gd name="T9" fmla="*/ 24 h 63"/>
                <a:gd name="T10" fmla="*/ 174 w 238"/>
                <a:gd name="T11" fmla="*/ 30 h 63"/>
                <a:gd name="T12" fmla="*/ 155 w 238"/>
                <a:gd name="T13" fmla="*/ 35 h 63"/>
                <a:gd name="T14" fmla="*/ 135 w 238"/>
                <a:gd name="T15" fmla="*/ 40 h 63"/>
                <a:gd name="T16" fmla="*/ 116 w 238"/>
                <a:gd name="T17" fmla="*/ 43 h 63"/>
                <a:gd name="T18" fmla="*/ 96 w 238"/>
                <a:gd name="T19" fmla="*/ 46 h 63"/>
                <a:gd name="T20" fmla="*/ 77 w 238"/>
                <a:gd name="T21" fmla="*/ 49 h 63"/>
                <a:gd name="T22" fmla="*/ 59 w 238"/>
                <a:gd name="T23" fmla="*/ 51 h 63"/>
                <a:gd name="T24" fmla="*/ 43 w 238"/>
                <a:gd name="T25" fmla="*/ 52 h 63"/>
                <a:gd name="T26" fmla="*/ 28 w 238"/>
                <a:gd name="T27" fmla="*/ 53 h 63"/>
                <a:gd name="T28" fmla="*/ 16 w 238"/>
                <a:gd name="T29" fmla="*/ 54 h 63"/>
                <a:gd name="T30" fmla="*/ 8 w 238"/>
                <a:gd name="T31" fmla="*/ 54 h 63"/>
                <a:gd name="T32" fmla="*/ 2 w 238"/>
                <a:gd name="T33" fmla="*/ 54 h 63"/>
                <a:gd name="T34" fmla="*/ 0 w 238"/>
                <a:gd name="T35" fmla="*/ 54 h 63"/>
                <a:gd name="T36" fmla="*/ 0 w 238"/>
                <a:gd name="T37" fmla="*/ 62 h 63"/>
                <a:gd name="T38" fmla="*/ 2 w 238"/>
                <a:gd name="T39" fmla="*/ 62 h 63"/>
                <a:gd name="T40" fmla="*/ 8 w 238"/>
                <a:gd name="T41" fmla="*/ 62 h 63"/>
                <a:gd name="T42" fmla="*/ 17 w 238"/>
                <a:gd name="T43" fmla="*/ 61 h 63"/>
                <a:gd name="T44" fmla="*/ 29 w 238"/>
                <a:gd name="T45" fmla="*/ 60 h 63"/>
                <a:gd name="T46" fmla="*/ 43 w 238"/>
                <a:gd name="T47" fmla="*/ 59 h 63"/>
                <a:gd name="T48" fmla="*/ 60 w 238"/>
                <a:gd name="T49" fmla="*/ 58 h 63"/>
                <a:gd name="T50" fmla="*/ 78 w 238"/>
                <a:gd name="T51" fmla="*/ 56 h 63"/>
                <a:gd name="T52" fmla="*/ 97 w 238"/>
                <a:gd name="T53" fmla="*/ 53 h 63"/>
                <a:gd name="T54" fmla="*/ 117 w 238"/>
                <a:gd name="T55" fmla="*/ 51 h 63"/>
                <a:gd name="T56" fmla="*/ 136 w 238"/>
                <a:gd name="T57" fmla="*/ 47 h 63"/>
                <a:gd name="T58" fmla="*/ 157 w 238"/>
                <a:gd name="T59" fmla="*/ 42 h 63"/>
                <a:gd name="T60" fmla="*/ 176 w 238"/>
                <a:gd name="T61" fmla="*/ 37 h 63"/>
                <a:gd name="T62" fmla="*/ 194 w 238"/>
                <a:gd name="T63" fmla="*/ 31 h 63"/>
                <a:gd name="T64" fmla="*/ 210 w 238"/>
                <a:gd name="T65" fmla="*/ 23 h 63"/>
                <a:gd name="T66" fmla="*/ 225 w 238"/>
                <a:gd name="T67" fmla="*/ 15 h 63"/>
                <a:gd name="T68" fmla="*/ 237 w 238"/>
                <a:gd name="T69" fmla="*/ 6 h 63"/>
                <a:gd name="T70" fmla="*/ 236 w 238"/>
                <a:gd name="T71" fmla="*/ 0 h 63"/>
                <a:gd name="T72" fmla="*/ 233 w 238"/>
                <a:gd name="T73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8" h="63">
                  <a:moveTo>
                    <a:pt x="233" y="6"/>
                  </a:moveTo>
                  <a:lnTo>
                    <a:pt x="232" y="1"/>
                  </a:lnTo>
                  <a:lnTo>
                    <a:pt x="221" y="9"/>
                  </a:lnTo>
                  <a:lnTo>
                    <a:pt x="207" y="17"/>
                  </a:lnTo>
                  <a:lnTo>
                    <a:pt x="191" y="24"/>
                  </a:lnTo>
                  <a:lnTo>
                    <a:pt x="174" y="30"/>
                  </a:lnTo>
                  <a:lnTo>
                    <a:pt x="155" y="35"/>
                  </a:lnTo>
                  <a:lnTo>
                    <a:pt x="135" y="40"/>
                  </a:lnTo>
                  <a:lnTo>
                    <a:pt x="116" y="43"/>
                  </a:lnTo>
                  <a:lnTo>
                    <a:pt x="96" y="46"/>
                  </a:lnTo>
                  <a:lnTo>
                    <a:pt x="77" y="49"/>
                  </a:lnTo>
                  <a:lnTo>
                    <a:pt x="59" y="51"/>
                  </a:lnTo>
                  <a:lnTo>
                    <a:pt x="43" y="52"/>
                  </a:lnTo>
                  <a:lnTo>
                    <a:pt x="28" y="53"/>
                  </a:lnTo>
                  <a:lnTo>
                    <a:pt x="16" y="54"/>
                  </a:lnTo>
                  <a:lnTo>
                    <a:pt x="8" y="54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2" y="62"/>
                  </a:lnTo>
                  <a:lnTo>
                    <a:pt x="8" y="62"/>
                  </a:lnTo>
                  <a:lnTo>
                    <a:pt x="17" y="61"/>
                  </a:lnTo>
                  <a:lnTo>
                    <a:pt x="29" y="60"/>
                  </a:lnTo>
                  <a:lnTo>
                    <a:pt x="43" y="59"/>
                  </a:lnTo>
                  <a:lnTo>
                    <a:pt x="60" y="58"/>
                  </a:lnTo>
                  <a:lnTo>
                    <a:pt x="78" y="56"/>
                  </a:lnTo>
                  <a:lnTo>
                    <a:pt x="97" y="53"/>
                  </a:lnTo>
                  <a:lnTo>
                    <a:pt x="117" y="51"/>
                  </a:lnTo>
                  <a:lnTo>
                    <a:pt x="136" y="47"/>
                  </a:lnTo>
                  <a:lnTo>
                    <a:pt x="157" y="42"/>
                  </a:lnTo>
                  <a:lnTo>
                    <a:pt x="176" y="37"/>
                  </a:lnTo>
                  <a:lnTo>
                    <a:pt x="194" y="31"/>
                  </a:lnTo>
                  <a:lnTo>
                    <a:pt x="210" y="23"/>
                  </a:lnTo>
                  <a:lnTo>
                    <a:pt x="225" y="15"/>
                  </a:lnTo>
                  <a:lnTo>
                    <a:pt x="237" y="6"/>
                  </a:lnTo>
                  <a:lnTo>
                    <a:pt x="236" y="0"/>
                  </a:lnTo>
                  <a:lnTo>
                    <a:pt x="233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" name="Freeform 102"/>
            <p:cNvSpPr>
              <a:spLocks/>
            </p:cNvSpPr>
            <p:nvPr/>
          </p:nvSpPr>
          <p:spPr bwMode="auto">
            <a:xfrm>
              <a:off x="4797" y="1913"/>
              <a:ext cx="156" cy="127"/>
            </a:xfrm>
            <a:custGeom>
              <a:avLst/>
              <a:gdLst>
                <a:gd name="T0" fmla="*/ 6 w 156"/>
                <a:gd name="T1" fmla="*/ 11 h 127"/>
                <a:gd name="T2" fmla="*/ 0 w 156"/>
                <a:gd name="T3" fmla="*/ 11 h 127"/>
                <a:gd name="T4" fmla="*/ 5 w 156"/>
                <a:gd name="T5" fmla="*/ 19 h 127"/>
                <a:gd name="T6" fmla="*/ 12 w 156"/>
                <a:gd name="T7" fmla="*/ 29 h 127"/>
                <a:gd name="T8" fmla="*/ 21 w 156"/>
                <a:gd name="T9" fmla="*/ 38 h 127"/>
                <a:gd name="T10" fmla="*/ 32 w 156"/>
                <a:gd name="T11" fmla="*/ 47 h 127"/>
                <a:gd name="T12" fmla="*/ 44 w 156"/>
                <a:gd name="T13" fmla="*/ 57 h 127"/>
                <a:gd name="T14" fmla="*/ 56 w 156"/>
                <a:gd name="T15" fmla="*/ 66 h 127"/>
                <a:gd name="T16" fmla="*/ 70 w 156"/>
                <a:gd name="T17" fmla="*/ 76 h 127"/>
                <a:gd name="T18" fmla="*/ 83 w 156"/>
                <a:gd name="T19" fmla="*/ 85 h 127"/>
                <a:gd name="T20" fmla="*/ 96 w 156"/>
                <a:gd name="T21" fmla="*/ 93 h 127"/>
                <a:gd name="T22" fmla="*/ 109 w 156"/>
                <a:gd name="T23" fmla="*/ 101 h 127"/>
                <a:gd name="T24" fmla="*/ 120 w 156"/>
                <a:gd name="T25" fmla="*/ 108 h 127"/>
                <a:gd name="T26" fmla="*/ 130 w 156"/>
                <a:gd name="T27" fmla="*/ 114 h 127"/>
                <a:gd name="T28" fmla="*/ 139 w 156"/>
                <a:gd name="T29" fmla="*/ 119 h 127"/>
                <a:gd name="T30" fmla="*/ 146 w 156"/>
                <a:gd name="T31" fmla="*/ 123 h 127"/>
                <a:gd name="T32" fmla="*/ 150 w 156"/>
                <a:gd name="T33" fmla="*/ 125 h 127"/>
                <a:gd name="T34" fmla="*/ 152 w 156"/>
                <a:gd name="T35" fmla="*/ 126 h 127"/>
                <a:gd name="T36" fmla="*/ 155 w 156"/>
                <a:gd name="T37" fmla="*/ 120 h 127"/>
                <a:gd name="T38" fmla="*/ 153 w 156"/>
                <a:gd name="T39" fmla="*/ 119 h 127"/>
                <a:gd name="T40" fmla="*/ 149 w 156"/>
                <a:gd name="T41" fmla="*/ 116 h 127"/>
                <a:gd name="T42" fmla="*/ 143 w 156"/>
                <a:gd name="T43" fmla="*/ 113 h 127"/>
                <a:gd name="T44" fmla="*/ 134 w 156"/>
                <a:gd name="T45" fmla="*/ 107 h 127"/>
                <a:gd name="T46" fmla="*/ 124 w 156"/>
                <a:gd name="T47" fmla="*/ 102 h 127"/>
                <a:gd name="T48" fmla="*/ 113 w 156"/>
                <a:gd name="T49" fmla="*/ 95 h 127"/>
                <a:gd name="T50" fmla="*/ 100 w 156"/>
                <a:gd name="T51" fmla="*/ 87 h 127"/>
                <a:gd name="T52" fmla="*/ 87 w 156"/>
                <a:gd name="T53" fmla="*/ 78 h 127"/>
                <a:gd name="T54" fmla="*/ 74 w 156"/>
                <a:gd name="T55" fmla="*/ 69 h 127"/>
                <a:gd name="T56" fmla="*/ 61 w 156"/>
                <a:gd name="T57" fmla="*/ 60 h 127"/>
                <a:gd name="T58" fmla="*/ 48 w 156"/>
                <a:gd name="T59" fmla="*/ 50 h 127"/>
                <a:gd name="T60" fmla="*/ 36 w 156"/>
                <a:gd name="T61" fmla="*/ 42 h 127"/>
                <a:gd name="T62" fmla="*/ 26 w 156"/>
                <a:gd name="T63" fmla="*/ 33 h 127"/>
                <a:gd name="T64" fmla="*/ 17 w 156"/>
                <a:gd name="T65" fmla="*/ 24 h 127"/>
                <a:gd name="T66" fmla="*/ 11 w 156"/>
                <a:gd name="T67" fmla="*/ 15 h 127"/>
                <a:gd name="T68" fmla="*/ 6 w 156"/>
                <a:gd name="T69" fmla="*/ 8 h 127"/>
                <a:gd name="T70" fmla="*/ 0 w 156"/>
                <a:gd name="T71" fmla="*/ 8 h 127"/>
                <a:gd name="T72" fmla="*/ 6 w 156"/>
                <a:gd name="T73" fmla="*/ 8 h 127"/>
                <a:gd name="T74" fmla="*/ 3 w 156"/>
                <a:gd name="T75" fmla="*/ 0 h 127"/>
                <a:gd name="T76" fmla="*/ 0 w 156"/>
                <a:gd name="T77" fmla="*/ 8 h 127"/>
                <a:gd name="T78" fmla="*/ 6 w 156"/>
                <a:gd name="T79" fmla="*/ 1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6" h="127">
                  <a:moveTo>
                    <a:pt x="6" y="11"/>
                  </a:moveTo>
                  <a:lnTo>
                    <a:pt x="0" y="11"/>
                  </a:lnTo>
                  <a:lnTo>
                    <a:pt x="5" y="19"/>
                  </a:lnTo>
                  <a:lnTo>
                    <a:pt x="12" y="29"/>
                  </a:lnTo>
                  <a:lnTo>
                    <a:pt x="21" y="38"/>
                  </a:lnTo>
                  <a:lnTo>
                    <a:pt x="32" y="47"/>
                  </a:lnTo>
                  <a:lnTo>
                    <a:pt x="44" y="57"/>
                  </a:lnTo>
                  <a:lnTo>
                    <a:pt x="56" y="66"/>
                  </a:lnTo>
                  <a:lnTo>
                    <a:pt x="70" y="76"/>
                  </a:lnTo>
                  <a:lnTo>
                    <a:pt x="83" y="85"/>
                  </a:lnTo>
                  <a:lnTo>
                    <a:pt x="96" y="93"/>
                  </a:lnTo>
                  <a:lnTo>
                    <a:pt x="109" y="101"/>
                  </a:lnTo>
                  <a:lnTo>
                    <a:pt x="120" y="108"/>
                  </a:lnTo>
                  <a:lnTo>
                    <a:pt x="130" y="114"/>
                  </a:lnTo>
                  <a:lnTo>
                    <a:pt x="139" y="119"/>
                  </a:lnTo>
                  <a:lnTo>
                    <a:pt x="146" y="123"/>
                  </a:lnTo>
                  <a:lnTo>
                    <a:pt x="150" y="125"/>
                  </a:lnTo>
                  <a:lnTo>
                    <a:pt x="152" y="126"/>
                  </a:lnTo>
                  <a:lnTo>
                    <a:pt x="155" y="120"/>
                  </a:lnTo>
                  <a:lnTo>
                    <a:pt x="153" y="119"/>
                  </a:lnTo>
                  <a:lnTo>
                    <a:pt x="149" y="116"/>
                  </a:lnTo>
                  <a:lnTo>
                    <a:pt x="143" y="113"/>
                  </a:lnTo>
                  <a:lnTo>
                    <a:pt x="134" y="107"/>
                  </a:lnTo>
                  <a:lnTo>
                    <a:pt x="124" y="102"/>
                  </a:lnTo>
                  <a:lnTo>
                    <a:pt x="113" y="95"/>
                  </a:lnTo>
                  <a:lnTo>
                    <a:pt x="100" y="87"/>
                  </a:lnTo>
                  <a:lnTo>
                    <a:pt x="87" y="78"/>
                  </a:lnTo>
                  <a:lnTo>
                    <a:pt x="74" y="69"/>
                  </a:lnTo>
                  <a:lnTo>
                    <a:pt x="61" y="60"/>
                  </a:lnTo>
                  <a:lnTo>
                    <a:pt x="48" y="50"/>
                  </a:lnTo>
                  <a:lnTo>
                    <a:pt x="36" y="42"/>
                  </a:lnTo>
                  <a:lnTo>
                    <a:pt x="26" y="33"/>
                  </a:lnTo>
                  <a:lnTo>
                    <a:pt x="17" y="24"/>
                  </a:lnTo>
                  <a:lnTo>
                    <a:pt x="11" y="15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8"/>
                  </a:lnTo>
                  <a:lnTo>
                    <a:pt x="3" y="0"/>
                  </a:lnTo>
                  <a:lnTo>
                    <a:pt x="0" y="8"/>
                  </a:lnTo>
                  <a:lnTo>
                    <a:pt x="6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" name="Freeform 103"/>
            <p:cNvSpPr>
              <a:spLocks/>
            </p:cNvSpPr>
            <p:nvPr/>
          </p:nvSpPr>
          <p:spPr bwMode="auto">
            <a:xfrm>
              <a:off x="4709" y="1921"/>
              <a:ext cx="96" cy="174"/>
            </a:xfrm>
            <a:custGeom>
              <a:avLst/>
              <a:gdLst>
                <a:gd name="T0" fmla="*/ 7 w 96"/>
                <a:gd name="T1" fmla="*/ 166 h 174"/>
                <a:gd name="T2" fmla="*/ 10 w 96"/>
                <a:gd name="T3" fmla="*/ 172 h 174"/>
                <a:gd name="T4" fmla="*/ 18 w 96"/>
                <a:gd name="T5" fmla="*/ 161 h 174"/>
                <a:gd name="T6" fmla="*/ 25 w 96"/>
                <a:gd name="T7" fmla="*/ 150 h 174"/>
                <a:gd name="T8" fmla="*/ 32 w 96"/>
                <a:gd name="T9" fmla="*/ 140 h 174"/>
                <a:gd name="T10" fmla="*/ 37 w 96"/>
                <a:gd name="T11" fmla="*/ 128 h 174"/>
                <a:gd name="T12" fmla="*/ 43 w 96"/>
                <a:gd name="T13" fmla="*/ 118 h 174"/>
                <a:gd name="T14" fmla="*/ 49 w 96"/>
                <a:gd name="T15" fmla="*/ 107 h 174"/>
                <a:gd name="T16" fmla="*/ 54 w 96"/>
                <a:gd name="T17" fmla="*/ 96 h 174"/>
                <a:gd name="T18" fmla="*/ 59 w 96"/>
                <a:gd name="T19" fmla="*/ 86 h 174"/>
                <a:gd name="T20" fmla="*/ 64 w 96"/>
                <a:gd name="T21" fmla="*/ 75 h 174"/>
                <a:gd name="T22" fmla="*/ 68 w 96"/>
                <a:gd name="T23" fmla="*/ 65 h 174"/>
                <a:gd name="T24" fmla="*/ 73 w 96"/>
                <a:gd name="T25" fmla="*/ 54 h 174"/>
                <a:gd name="T26" fmla="*/ 77 w 96"/>
                <a:gd name="T27" fmla="*/ 44 h 174"/>
                <a:gd name="T28" fmla="*/ 81 w 96"/>
                <a:gd name="T29" fmla="*/ 34 h 174"/>
                <a:gd name="T30" fmla="*/ 86 w 96"/>
                <a:gd name="T31" fmla="*/ 23 h 174"/>
                <a:gd name="T32" fmla="*/ 90 w 96"/>
                <a:gd name="T33" fmla="*/ 13 h 174"/>
                <a:gd name="T34" fmla="*/ 95 w 96"/>
                <a:gd name="T35" fmla="*/ 3 h 174"/>
                <a:gd name="T36" fmla="*/ 88 w 96"/>
                <a:gd name="T37" fmla="*/ 0 h 174"/>
                <a:gd name="T38" fmla="*/ 84 w 96"/>
                <a:gd name="T39" fmla="*/ 10 h 174"/>
                <a:gd name="T40" fmla="*/ 79 w 96"/>
                <a:gd name="T41" fmla="*/ 20 h 174"/>
                <a:gd name="T42" fmla="*/ 75 w 96"/>
                <a:gd name="T43" fmla="*/ 30 h 174"/>
                <a:gd name="T44" fmla="*/ 71 w 96"/>
                <a:gd name="T45" fmla="*/ 41 h 174"/>
                <a:gd name="T46" fmla="*/ 66 w 96"/>
                <a:gd name="T47" fmla="*/ 51 h 174"/>
                <a:gd name="T48" fmla="*/ 62 w 96"/>
                <a:gd name="T49" fmla="*/ 61 h 174"/>
                <a:gd name="T50" fmla="*/ 57 w 96"/>
                <a:gd name="T51" fmla="*/ 72 h 174"/>
                <a:gd name="T52" fmla="*/ 53 w 96"/>
                <a:gd name="T53" fmla="*/ 83 h 174"/>
                <a:gd name="T54" fmla="*/ 47 w 96"/>
                <a:gd name="T55" fmla="*/ 93 h 174"/>
                <a:gd name="T56" fmla="*/ 43 w 96"/>
                <a:gd name="T57" fmla="*/ 104 h 174"/>
                <a:gd name="T58" fmla="*/ 37 w 96"/>
                <a:gd name="T59" fmla="*/ 115 h 174"/>
                <a:gd name="T60" fmla="*/ 31 w 96"/>
                <a:gd name="T61" fmla="*/ 125 h 174"/>
                <a:gd name="T62" fmla="*/ 25 w 96"/>
                <a:gd name="T63" fmla="*/ 135 h 174"/>
                <a:gd name="T64" fmla="*/ 18 w 96"/>
                <a:gd name="T65" fmla="*/ 146 h 174"/>
                <a:gd name="T66" fmla="*/ 11 w 96"/>
                <a:gd name="T67" fmla="*/ 157 h 174"/>
                <a:gd name="T68" fmla="*/ 4 w 96"/>
                <a:gd name="T69" fmla="*/ 167 h 174"/>
                <a:gd name="T70" fmla="*/ 7 w 96"/>
                <a:gd name="T71" fmla="*/ 173 h 174"/>
                <a:gd name="T72" fmla="*/ 4 w 96"/>
                <a:gd name="T73" fmla="*/ 167 h 174"/>
                <a:gd name="T74" fmla="*/ 0 w 96"/>
                <a:gd name="T75" fmla="*/ 173 h 174"/>
                <a:gd name="T76" fmla="*/ 7 w 96"/>
                <a:gd name="T77" fmla="*/ 173 h 174"/>
                <a:gd name="T78" fmla="*/ 7 w 96"/>
                <a:gd name="T7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6" h="174">
                  <a:moveTo>
                    <a:pt x="7" y="166"/>
                  </a:moveTo>
                  <a:lnTo>
                    <a:pt x="10" y="172"/>
                  </a:lnTo>
                  <a:lnTo>
                    <a:pt x="18" y="161"/>
                  </a:lnTo>
                  <a:lnTo>
                    <a:pt x="25" y="150"/>
                  </a:lnTo>
                  <a:lnTo>
                    <a:pt x="32" y="140"/>
                  </a:lnTo>
                  <a:lnTo>
                    <a:pt x="37" y="128"/>
                  </a:lnTo>
                  <a:lnTo>
                    <a:pt x="43" y="118"/>
                  </a:lnTo>
                  <a:lnTo>
                    <a:pt x="49" y="107"/>
                  </a:lnTo>
                  <a:lnTo>
                    <a:pt x="54" y="96"/>
                  </a:lnTo>
                  <a:lnTo>
                    <a:pt x="59" y="86"/>
                  </a:lnTo>
                  <a:lnTo>
                    <a:pt x="64" y="75"/>
                  </a:lnTo>
                  <a:lnTo>
                    <a:pt x="68" y="65"/>
                  </a:lnTo>
                  <a:lnTo>
                    <a:pt x="73" y="54"/>
                  </a:lnTo>
                  <a:lnTo>
                    <a:pt x="77" y="44"/>
                  </a:lnTo>
                  <a:lnTo>
                    <a:pt x="81" y="34"/>
                  </a:lnTo>
                  <a:lnTo>
                    <a:pt x="86" y="23"/>
                  </a:lnTo>
                  <a:lnTo>
                    <a:pt x="90" y="13"/>
                  </a:lnTo>
                  <a:lnTo>
                    <a:pt x="95" y="3"/>
                  </a:lnTo>
                  <a:lnTo>
                    <a:pt x="88" y="0"/>
                  </a:lnTo>
                  <a:lnTo>
                    <a:pt x="84" y="10"/>
                  </a:lnTo>
                  <a:lnTo>
                    <a:pt x="79" y="20"/>
                  </a:lnTo>
                  <a:lnTo>
                    <a:pt x="75" y="30"/>
                  </a:lnTo>
                  <a:lnTo>
                    <a:pt x="71" y="41"/>
                  </a:lnTo>
                  <a:lnTo>
                    <a:pt x="66" y="51"/>
                  </a:lnTo>
                  <a:lnTo>
                    <a:pt x="62" y="61"/>
                  </a:lnTo>
                  <a:lnTo>
                    <a:pt x="57" y="72"/>
                  </a:lnTo>
                  <a:lnTo>
                    <a:pt x="53" y="83"/>
                  </a:lnTo>
                  <a:lnTo>
                    <a:pt x="47" y="93"/>
                  </a:lnTo>
                  <a:lnTo>
                    <a:pt x="43" y="104"/>
                  </a:lnTo>
                  <a:lnTo>
                    <a:pt x="37" y="115"/>
                  </a:lnTo>
                  <a:lnTo>
                    <a:pt x="31" y="125"/>
                  </a:lnTo>
                  <a:lnTo>
                    <a:pt x="25" y="135"/>
                  </a:lnTo>
                  <a:lnTo>
                    <a:pt x="18" y="146"/>
                  </a:lnTo>
                  <a:lnTo>
                    <a:pt x="11" y="157"/>
                  </a:lnTo>
                  <a:lnTo>
                    <a:pt x="4" y="167"/>
                  </a:lnTo>
                  <a:lnTo>
                    <a:pt x="7" y="173"/>
                  </a:lnTo>
                  <a:lnTo>
                    <a:pt x="4" y="167"/>
                  </a:lnTo>
                  <a:lnTo>
                    <a:pt x="0" y="173"/>
                  </a:lnTo>
                  <a:lnTo>
                    <a:pt x="7" y="173"/>
                  </a:lnTo>
                  <a:lnTo>
                    <a:pt x="7" y="16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" name="Freeform 104"/>
            <p:cNvSpPr>
              <a:spLocks/>
            </p:cNvSpPr>
            <p:nvPr/>
          </p:nvSpPr>
          <p:spPr bwMode="auto">
            <a:xfrm>
              <a:off x="5525" y="1084"/>
              <a:ext cx="162" cy="153"/>
            </a:xfrm>
            <a:custGeom>
              <a:avLst/>
              <a:gdLst>
                <a:gd name="T0" fmla="*/ 81 w 162"/>
                <a:gd name="T1" fmla="*/ 152 h 153"/>
                <a:gd name="T2" fmla="*/ 97 w 162"/>
                <a:gd name="T3" fmla="*/ 151 h 153"/>
                <a:gd name="T4" fmla="*/ 112 w 162"/>
                <a:gd name="T5" fmla="*/ 146 h 153"/>
                <a:gd name="T6" fmla="*/ 126 w 162"/>
                <a:gd name="T7" fmla="*/ 139 h 153"/>
                <a:gd name="T8" fmla="*/ 138 w 162"/>
                <a:gd name="T9" fmla="*/ 130 h 153"/>
                <a:gd name="T10" fmla="*/ 147 w 162"/>
                <a:gd name="T11" fmla="*/ 118 h 153"/>
                <a:gd name="T12" fmla="*/ 155 w 162"/>
                <a:gd name="T13" fmla="*/ 105 h 153"/>
                <a:gd name="T14" fmla="*/ 159 w 162"/>
                <a:gd name="T15" fmla="*/ 91 h 153"/>
                <a:gd name="T16" fmla="*/ 161 w 162"/>
                <a:gd name="T17" fmla="*/ 76 h 153"/>
                <a:gd name="T18" fmla="*/ 159 w 162"/>
                <a:gd name="T19" fmla="*/ 60 h 153"/>
                <a:gd name="T20" fmla="*/ 155 w 162"/>
                <a:gd name="T21" fmla="*/ 46 h 153"/>
                <a:gd name="T22" fmla="*/ 147 w 162"/>
                <a:gd name="T23" fmla="*/ 34 h 153"/>
                <a:gd name="T24" fmla="*/ 138 w 162"/>
                <a:gd name="T25" fmla="*/ 22 h 153"/>
                <a:gd name="T26" fmla="*/ 126 w 162"/>
                <a:gd name="T27" fmla="*/ 13 h 153"/>
                <a:gd name="T28" fmla="*/ 112 w 162"/>
                <a:gd name="T29" fmla="*/ 6 h 153"/>
                <a:gd name="T30" fmla="*/ 97 w 162"/>
                <a:gd name="T31" fmla="*/ 1 h 153"/>
                <a:gd name="T32" fmla="*/ 81 w 162"/>
                <a:gd name="T33" fmla="*/ 0 h 153"/>
                <a:gd name="T34" fmla="*/ 64 w 162"/>
                <a:gd name="T35" fmla="*/ 1 h 153"/>
                <a:gd name="T36" fmla="*/ 50 w 162"/>
                <a:gd name="T37" fmla="*/ 6 h 153"/>
                <a:gd name="T38" fmla="*/ 36 w 162"/>
                <a:gd name="T39" fmla="*/ 13 h 153"/>
                <a:gd name="T40" fmla="*/ 24 w 162"/>
                <a:gd name="T41" fmla="*/ 22 h 153"/>
                <a:gd name="T42" fmla="*/ 14 w 162"/>
                <a:gd name="T43" fmla="*/ 34 h 153"/>
                <a:gd name="T44" fmla="*/ 6 w 162"/>
                <a:gd name="T45" fmla="*/ 46 h 153"/>
                <a:gd name="T46" fmla="*/ 2 w 162"/>
                <a:gd name="T47" fmla="*/ 60 h 153"/>
                <a:gd name="T48" fmla="*/ 0 w 162"/>
                <a:gd name="T49" fmla="*/ 76 h 153"/>
                <a:gd name="T50" fmla="*/ 2 w 162"/>
                <a:gd name="T51" fmla="*/ 91 h 153"/>
                <a:gd name="T52" fmla="*/ 6 w 162"/>
                <a:gd name="T53" fmla="*/ 105 h 153"/>
                <a:gd name="T54" fmla="*/ 14 w 162"/>
                <a:gd name="T55" fmla="*/ 118 h 153"/>
                <a:gd name="T56" fmla="*/ 24 w 162"/>
                <a:gd name="T57" fmla="*/ 130 h 153"/>
                <a:gd name="T58" fmla="*/ 36 w 162"/>
                <a:gd name="T59" fmla="*/ 139 h 153"/>
                <a:gd name="T60" fmla="*/ 50 w 162"/>
                <a:gd name="T61" fmla="*/ 146 h 153"/>
                <a:gd name="T62" fmla="*/ 64 w 162"/>
                <a:gd name="T63" fmla="*/ 151 h 153"/>
                <a:gd name="T64" fmla="*/ 81 w 162"/>
                <a:gd name="T65" fmla="*/ 15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53">
                  <a:moveTo>
                    <a:pt x="81" y="152"/>
                  </a:moveTo>
                  <a:lnTo>
                    <a:pt x="97" y="151"/>
                  </a:lnTo>
                  <a:lnTo>
                    <a:pt x="112" y="146"/>
                  </a:lnTo>
                  <a:lnTo>
                    <a:pt x="126" y="139"/>
                  </a:lnTo>
                  <a:lnTo>
                    <a:pt x="138" y="130"/>
                  </a:lnTo>
                  <a:lnTo>
                    <a:pt x="147" y="118"/>
                  </a:lnTo>
                  <a:lnTo>
                    <a:pt x="155" y="105"/>
                  </a:lnTo>
                  <a:lnTo>
                    <a:pt x="159" y="91"/>
                  </a:lnTo>
                  <a:lnTo>
                    <a:pt x="161" y="76"/>
                  </a:lnTo>
                  <a:lnTo>
                    <a:pt x="159" y="60"/>
                  </a:lnTo>
                  <a:lnTo>
                    <a:pt x="155" y="46"/>
                  </a:lnTo>
                  <a:lnTo>
                    <a:pt x="147" y="34"/>
                  </a:lnTo>
                  <a:lnTo>
                    <a:pt x="138" y="22"/>
                  </a:lnTo>
                  <a:lnTo>
                    <a:pt x="126" y="13"/>
                  </a:lnTo>
                  <a:lnTo>
                    <a:pt x="112" y="6"/>
                  </a:lnTo>
                  <a:lnTo>
                    <a:pt x="97" y="1"/>
                  </a:lnTo>
                  <a:lnTo>
                    <a:pt x="81" y="0"/>
                  </a:lnTo>
                  <a:lnTo>
                    <a:pt x="64" y="1"/>
                  </a:lnTo>
                  <a:lnTo>
                    <a:pt x="50" y="6"/>
                  </a:lnTo>
                  <a:lnTo>
                    <a:pt x="36" y="13"/>
                  </a:lnTo>
                  <a:lnTo>
                    <a:pt x="24" y="22"/>
                  </a:lnTo>
                  <a:lnTo>
                    <a:pt x="14" y="34"/>
                  </a:lnTo>
                  <a:lnTo>
                    <a:pt x="6" y="46"/>
                  </a:lnTo>
                  <a:lnTo>
                    <a:pt x="2" y="60"/>
                  </a:lnTo>
                  <a:lnTo>
                    <a:pt x="0" y="76"/>
                  </a:lnTo>
                  <a:lnTo>
                    <a:pt x="2" y="91"/>
                  </a:lnTo>
                  <a:lnTo>
                    <a:pt x="6" y="105"/>
                  </a:lnTo>
                  <a:lnTo>
                    <a:pt x="14" y="118"/>
                  </a:lnTo>
                  <a:lnTo>
                    <a:pt x="24" y="130"/>
                  </a:lnTo>
                  <a:lnTo>
                    <a:pt x="36" y="139"/>
                  </a:lnTo>
                  <a:lnTo>
                    <a:pt x="50" y="146"/>
                  </a:lnTo>
                  <a:lnTo>
                    <a:pt x="64" y="151"/>
                  </a:lnTo>
                  <a:lnTo>
                    <a:pt x="81" y="152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" name="Freeform 105"/>
            <p:cNvSpPr>
              <a:spLocks/>
            </p:cNvSpPr>
            <p:nvPr/>
          </p:nvSpPr>
          <p:spPr bwMode="auto">
            <a:xfrm>
              <a:off x="5606" y="1160"/>
              <a:ext cx="84" cy="81"/>
            </a:xfrm>
            <a:custGeom>
              <a:avLst/>
              <a:gdLst>
                <a:gd name="T0" fmla="*/ 77 w 84"/>
                <a:gd name="T1" fmla="*/ 0 h 81"/>
                <a:gd name="T2" fmla="*/ 77 w 84"/>
                <a:gd name="T3" fmla="*/ 0 h 81"/>
                <a:gd name="T4" fmla="*/ 76 w 84"/>
                <a:gd name="T5" fmla="*/ 15 h 81"/>
                <a:gd name="T6" fmla="*/ 71 w 84"/>
                <a:gd name="T7" fmla="*/ 29 h 81"/>
                <a:gd name="T8" fmla="*/ 64 w 84"/>
                <a:gd name="T9" fmla="*/ 41 h 81"/>
                <a:gd name="T10" fmla="*/ 55 w 84"/>
                <a:gd name="T11" fmla="*/ 52 h 81"/>
                <a:gd name="T12" fmla="*/ 43 w 84"/>
                <a:gd name="T13" fmla="*/ 61 h 81"/>
                <a:gd name="T14" fmla="*/ 30 w 84"/>
                <a:gd name="T15" fmla="*/ 68 h 81"/>
                <a:gd name="T16" fmla="*/ 16 w 84"/>
                <a:gd name="T17" fmla="*/ 72 h 81"/>
                <a:gd name="T18" fmla="*/ 0 w 84"/>
                <a:gd name="T19" fmla="*/ 74 h 81"/>
                <a:gd name="T20" fmla="*/ 0 w 84"/>
                <a:gd name="T21" fmla="*/ 80 h 81"/>
                <a:gd name="T22" fmla="*/ 17 w 84"/>
                <a:gd name="T23" fmla="*/ 78 h 81"/>
                <a:gd name="T24" fmla="*/ 32 w 84"/>
                <a:gd name="T25" fmla="*/ 74 h 81"/>
                <a:gd name="T26" fmla="*/ 46 w 84"/>
                <a:gd name="T27" fmla="*/ 66 h 81"/>
                <a:gd name="T28" fmla="*/ 59 w 84"/>
                <a:gd name="T29" fmla="*/ 56 h 81"/>
                <a:gd name="T30" fmla="*/ 69 w 84"/>
                <a:gd name="T31" fmla="*/ 45 h 81"/>
                <a:gd name="T32" fmla="*/ 76 w 84"/>
                <a:gd name="T33" fmla="*/ 31 h 81"/>
                <a:gd name="T34" fmla="*/ 81 w 84"/>
                <a:gd name="T35" fmla="*/ 16 h 81"/>
                <a:gd name="T36" fmla="*/ 83 w 84"/>
                <a:gd name="T37" fmla="*/ 0 h 81"/>
                <a:gd name="T38" fmla="*/ 77 w 84"/>
                <a:gd name="T3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1">
                  <a:moveTo>
                    <a:pt x="77" y="0"/>
                  </a:moveTo>
                  <a:lnTo>
                    <a:pt x="77" y="0"/>
                  </a:lnTo>
                  <a:lnTo>
                    <a:pt x="76" y="15"/>
                  </a:lnTo>
                  <a:lnTo>
                    <a:pt x="71" y="29"/>
                  </a:lnTo>
                  <a:lnTo>
                    <a:pt x="64" y="41"/>
                  </a:lnTo>
                  <a:lnTo>
                    <a:pt x="55" y="52"/>
                  </a:lnTo>
                  <a:lnTo>
                    <a:pt x="43" y="61"/>
                  </a:lnTo>
                  <a:lnTo>
                    <a:pt x="30" y="68"/>
                  </a:lnTo>
                  <a:lnTo>
                    <a:pt x="16" y="72"/>
                  </a:lnTo>
                  <a:lnTo>
                    <a:pt x="0" y="74"/>
                  </a:lnTo>
                  <a:lnTo>
                    <a:pt x="0" y="80"/>
                  </a:lnTo>
                  <a:lnTo>
                    <a:pt x="17" y="78"/>
                  </a:lnTo>
                  <a:lnTo>
                    <a:pt x="32" y="74"/>
                  </a:lnTo>
                  <a:lnTo>
                    <a:pt x="46" y="66"/>
                  </a:lnTo>
                  <a:lnTo>
                    <a:pt x="59" y="56"/>
                  </a:lnTo>
                  <a:lnTo>
                    <a:pt x="69" y="45"/>
                  </a:lnTo>
                  <a:lnTo>
                    <a:pt x="76" y="31"/>
                  </a:lnTo>
                  <a:lnTo>
                    <a:pt x="81" y="16"/>
                  </a:lnTo>
                  <a:lnTo>
                    <a:pt x="83" y="0"/>
                  </a:lnTo>
                  <a:lnTo>
                    <a:pt x="7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" name="Freeform 106"/>
            <p:cNvSpPr>
              <a:spLocks/>
            </p:cNvSpPr>
            <p:nvPr/>
          </p:nvSpPr>
          <p:spPr bwMode="auto">
            <a:xfrm>
              <a:off x="5606" y="1081"/>
              <a:ext cx="84" cy="80"/>
            </a:xfrm>
            <a:custGeom>
              <a:avLst/>
              <a:gdLst>
                <a:gd name="T0" fmla="*/ 0 w 84"/>
                <a:gd name="T1" fmla="*/ 6 h 80"/>
                <a:gd name="T2" fmla="*/ 0 w 84"/>
                <a:gd name="T3" fmla="*/ 6 h 80"/>
                <a:gd name="T4" fmla="*/ 16 w 84"/>
                <a:gd name="T5" fmla="*/ 7 h 80"/>
                <a:gd name="T6" fmla="*/ 30 w 84"/>
                <a:gd name="T7" fmla="*/ 11 h 80"/>
                <a:gd name="T8" fmla="*/ 43 w 84"/>
                <a:gd name="T9" fmla="*/ 19 h 80"/>
                <a:gd name="T10" fmla="*/ 55 w 84"/>
                <a:gd name="T11" fmla="*/ 27 h 80"/>
                <a:gd name="T12" fmla="*/ 64 w 84"/>
                <a:gd name="T13" fmla="*/ 38 h 80"/>
                <a:gd name="T14" fmla="*/ 71 w 84"/>
                <a:gd name="T15" fmla="*/ 50 h 80"/>
                <a:gd name="T16" fmla="*/ 76 w 84"/>
                <a:gd name="T17" fmla="*/ 64 h 80"/>
                <a:gd name="T18" fmla="*/ 77 w 84"/>
                <a:gd name="T19" fmla="*/ 79 h 80"/>
                <a:gd name="T20" fmla="*/ 83 w 84"/>
                <a:gd name="T21" fmla="*/ 79 h 80"/>
                <a:gd name="T22" fmla="*/ 81 w 84"/>
                <a:gd name="T23" fmla="*/ 63 h 80"/>
                <a:gd name="T24" fmla="*/ 76 w 84"/>
                <a:gd name="T25" fmla="*/ 48 h 80"/>
                <a:gd name="T26" fmla="*/ 69 w 84"/>
                <a:gd name="T27" fmla="*/ 35 h 80"/>
                <a:gd name="T28" fmla="*/ 59 w 84"/>
                <a:gd name="T29" fmla="*/ 23 h 80"/>
                <a:gd name="T30" fmla="*/ 46 w 84"/>
                <a:gd name="T31" fmla="*/ 13 h 80"/>
                <a:gd name="T32" fmla="*/ 32 w 84"/>
                <a:gd name="T33" fmla="*/ 6 h 80"/>
                <a:gd name="T34" fmla="*/ 17 w 84"/>
                <a:gd name="T35" fmla="*/ 2 h 80"/>
                <a:gd name="T36" fmla="*/ 0 w 84"/>
                <a:gd name="T37" fmla="*/ 0 h 80"/>
                <a:gd name="T38" fmla="*/ 0 w 84"/>
                <a:gd name="T39" fmla="*/ 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0">
                  <a:moveTo>
                    <a:pt x="0" y="6"/>
                  </a:moveTo>
                  <a:lnTo>
                    <a:pt x="0" y="6"/>
                  </a:lnTo>
                  <a:lnTo>
                    <a:pt x="16" y="7"/>
                  </a:lnTo>
                  <a:lnTo>
                    <a:pt x="30" y="11"/>
                  </a:lnTo>
                  <a:lnTo>
                    <a:pt x="43" y="19"/>
                  </a:lnTo>
                  <a:lnTo>
                    <a:pt x="55" y="27"/>
                  </a:lnTo>
                  <a:lnTo>
                    <a:pt x="64" y="38"/>
                  </a:lnTo>
                  <a:lnTo>
                    <a:pt x="71" y="50"/>
                  </a:lnTo>
                  <a:lnTo>
                    <a:pt x="76" y="64"/>
                  </a:lnTo>
                  <a:lnTo>
                    <a:pt x="77" y="79"/>
                  </a:lnTo>
                  <a:lnTo>
                    <a:pt x="83" y="79"/>
                  </a:lnTo>
                  <a:lnTo>
                    <a:pt x="81" y="63"/>
                  </a:lnTo>
                  <a:lnTo>
                    <a:pt x="76" y="48"/>
                  </a:lnTo>
                  <a:lnTo>
                    <a:pt x="69" y="35"/>
                  </a:lnTo>
                  <a:lnTo>
                    <a:pt x="59" y="23"/>
                  </a:lnTo>
                  <a:lnTo>
                    <a:pt x="46" y="13"/>
                  </a:lnTo>
                  <a:lnTo>
                    <a:pt x="32" y="6"/>
                  </a:lnTo>
                  <a:lnTo>
                    <a:pt x="17" y="2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" name="Freeform 107"/>
            <p:cNvSpPr>
              <a:spLocks/>
            </p:cNvSpPr>
            <p:nvPr/>
          </p:nvSpPr>
          <p:spPr bwMode="auto">
            <a:xfrm>
              <a:off x="5522" y="1081"/>
              <a:ext cx="85" cy="80"/>
            </a:xfrm>
            <a:custGeom>
              <a:avLst/>
              <a:gdLst>
                <a:gd name="T0" fmla="*/ 6 w 85"/>
                <a:gd name="T1" fmla="*/ 79 h 80"/>
                <a:gd name="T2" fmla="*/ 6 w 85"/>
                <a:gd name="T3" fmla="*/ 79 h 80"/>
                <a:gd name="T4" fmla="*/ 7 w 85"/>
                <a:gd name="T5" fmla="*/ 64 h 80"/>
                <a:gd name="T6" fmla="*/ 12 w 85"/>
                <a:gd name="T7" fmla="*/ 50 h 80"/>
                <a:gd name="T8" fmla="*/ 19 w 85"/>
                <a:gd name="T9" fmla="*/ 38 h 80"/>
                <a:gd name="T10" fmla="*/ 29 w 85"/>
                <a:gd name="T11" fmla="*/ 27 h 80"/>
                <a:gd name="T12" fmla="*/ 41 w 85"/>
                <a:gd name="T13" fmla="*/ 19 h 80"/>
                <a:gd name="T14" fmla="*/ 54 w 85"/>
                <a:gd name="T15" fmla="*/ 11 h 80"/>
                <a:gd name="T16" fmla="*/ 68 w 85"/>
                <a:gd name="T17" fmla="*/ 7 h 80"/>
                <a:gd name="T18" fmla="*/ 84 w 85"/>
                <a:gd name="T19" fmla="*/ 6 h 80"/>
                <a:gd name="T20" fmla="*/ 84 w 85"/>
                <a:gd name="T21" fmla="*/ 0 h 80"/>
                <a:gd name="T22" fmla="*/ 67 w 85"/>
                <a:gd name="T23" fmla="*/ 2 h 80"/>
                <a:gd name="T24" fmla="*/ 52 w 85"/>
                <a:gd name="T25" fmla="*/ 6 h 80"/>
                <a:gd name="T26" fmla="*/ 37 w 85"/>
                <a:gd name="T27" fmla="*/ 13 h 80"/>
                <a:gd name="T28" fmla="*/ 25 w 85"/>
                <a:gd name="T29" fmla="*/ 23 h 80"/>
                <a:gd name="T30" fmla="*/ 15 w 85"/>
                <a:gd name="T31" fmla="*/ 35 h 80"/>
                <a:gd name="T32" fmla="*/ 7 w 85"/>
                <a:gd name="T33" fmla="*/ 48 h 80"/>
                <a:gd name="T34" fmla="*/ 2 w 85"/>
                <a:gd name="T35" fmla="*/ 63 h 80"/>
                <a:gd name="T36" fmla="*/ 0 w 85"/>
                <a:gd name="T37" fmla="*/ 79 h 80"/>
                <a:gd name="T38" fmla="*/ 6 w 85"/>
                <a:gd name="T39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80">
                  <a:moveTo>
                    <a:pt x="6" y="79"/>
                  </a:moveTo>
                  <a:lnTo>
                    <a:pt x="6" y="79"/>
                  </a:lnTo>
                  <a:lnTo>
                    <a:pt x="7" y="64"/>
                  </a:lnTo>
                  <a:lnTo>
                    <a:pt x="12" y="50"/>
                  </a:lnTo>
                  <a:lnTo>
                    <a:pt x="19" y="38"/>
                  </a:lnTo>
                  <a:lnTo>
                    <a:pt x="29" y="27"/>
                  </a:lnTo>
                  <a:lnTo>
                    <a:pt x="41" y="19"/>
                  </a:lnTo>
                  <a:lnTo>
                    <a:pt x="54" y="11"/>
                  </a:lnTo>
                  <a:lnTo>
                    <a:pt x="68" y="7"/>
                  </a:lnTo>
                  <a:lnTo>
                    <a:pt x="84" y="6"/>
                  </a:lnTo>
                  <a:lnTo>
                    <a:pt x="84" y="0"/>
                  </a:lnTo>
                  <a:lnTo>
                    <a:pt x="67" y="2"/>
                  </a:lnTo>
                  <a:lnTo>
                    <a:pt x="52" y="6"/>
                  </a:lnTo>
                  <a:lnTo>
                    <a:pt x="37" y="13"/>
                  </a:lnTo>
                  <a:lnTo>
                    <a:pt x="25" y="23"/>
                  </a:lnTo>
                  <a:lnTo>
                    <a:pt x="15" y="35"/>
                  </a:lnTo>
                  <a:lnTo>
                    <a:pt x="7" y="48"/>
                  </a:lnTo>
                  <a:lnTo>
                    <a:pt x="2" y="63"/>
                  </a:lnTo>
                  <a:lnTo>
                    <a:pt x="0" y="79"/>
                  </a:lnTo>
                  <a:lnTo>
                    <a:pt x="6" y="7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0" name="Freeform 108"/>
            <p:cNvSpPr>
              <a:spLocks/>
            </p:cNvSpPr>
            <p:nvPr/>
          </p:nvSpPr>
          <p:spPr bwMode="auto">
            <a:xfrm>
              <a:off x="5522" y="1160"/>
              <a:ext cx="85" cy="81"/>
            </a:xfrm>
            <a:custGeom>
              <a:avLst/>
              <a:gdLst>
                <a:gd name="T0" fmla="*/ 84 w 85"/>
                <a:gd name="T1" fmla="*/ 74 h 81"/>
                <a:gd name="T2" fmla="*/ 84 w 85"/>
                <a:gd name="T3" fmla="*/ 74 h 81"/>
                <a:gd name="T4" fmla="*/ 68 w 85"/>
                <a:gd name="T5" fmla="*/ 72 h 81"/>
                <a:gd name="T6" fmla="*/ 54 w 85"/>
                <a:gd name="T7" fmla="*/ 68 h 81"/>
                <a:gd name="T8" fmla="*/ 41 w 85"/>
                <a:gd name="T9" fmla="*/ 61 h 81"/>
                <a:gd name="T10" fmla="*/ 29 w 85"/>
                <a:gd name="T11" fmla="*/ 52 h 81"/>
                <a:gd name="T12" fmla="*/ 19 w 85"/>
                <a:gd name="T13" fmla="*/ 41 h 81"/>
                <a:gd name="T14" fmla="*/ 12 w 85"/>
                <a:gd name="T15" fmla="*/ 29 h 81"/>
                <a:gd name="T16" fmla="*/ 7 w 85"/>
                <a:gd name="T17" fmla="*/ 15 h 81"/>
                <a:gd name="T18" fmla="*/ 6 w 85"/>
                <a:gd name="T19" fmla="*/ 0 h 81"/>
                <a:gd name="T20" fmla="*/ 0 w 85"/>
                <a:gd name="T21" fmla="*/ 0 h 81"/>
                <a:gd name="T22" fmla="*/ 2 w 85"/>
                <a:gd name="T23" fmla="*/ 16 h 81"/>
                <a:gd name="T24" fmla="*/ 7 w 85"/>
                <a:gd name="T25" fmla="*/ 31 h 81"/>
                <a:gd name="T26" fmla="*/ 15 w 85"/>
                <a:gd name="T27" fmla="*/ 45 h 81"/>
                <a:gd name="T28" fmla="*/ 25 w 85"/>
                <a:gd name="T29" fmla="*/ 56 h 81"/>
                <a:gd name="T30" fmla="*/ 37 w 85"/>
                <a:gd name="T31" fmla="*/ 66 h 81"/>
                <a:gd name="T32" fmla="*/ 52 w 85"/>
                <a:gd name="T33" fmla="*/ 74 h 81"/>
                <a:gd name="T34" fmla="*/ 67 w 85"/>
                <a:gd name="T35" fmla="*/ 78 h 81"/>
                <a:gd name="T36" fmla="*/ 84 w 85"/>
                <a:gd name="T37" fmla="*/ 80 h 81"/>
                <a:gd name="T38" fmla="*/ 84 w 85"/>
                <a:gd name="T39" fmla="*/ 7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81">
                  <a:moveTo>
                    <a:pt x="84" y="74"/>
                  </a:moveTo>
                  <a:lnTo>
                    <a:pt x="84" y="74"/>
                  </a:lnTo>
                  <a:lnTo>
                    <a:pt x="68" y="72"/>
                  </a:lnTo>
                  <a:lnTo>
                    <a:pt x="54" y="68"/>
                  </a:lnTo>
                  <a:lnTo>
                    <a:pt x="41" y="61"/>
                  </a:lnTo>
                  <a:lnTo>
                    <a:pt x="29" y="52"/>
                  </a:lnTo>
                  <a:lnTo>
                    <a:pt x="19" y="41"/>
                  </a:lnTo>
                  <a:lnTo>
                    <a:pt x="12" y="29"/>
                  </a:lnTo>
                  <a:lnTo>
                    <a:pt x="7" y="15"/>
                  </a:lnTo>
                  <a:lnTo>
                    <a:pt x="6" y="0"/>
                  </a:lnTo>
                  <a:lnTo>
                    <a:pt x="0" y="0"/>
                  </a:lnTo>
                  <a:lnTo>
                    <a:pt x="2" y="16"/>
                  </a:lnTo>
                  <a:lnTo>
                    <a:pt x="7" y="31"/>
                  </a:lnTo>
                  <a:lnTo>
                    <a:pt x="15" y="45"/>
                  </a:lnTo>
                  <a:lnTo>
                    <a:pt x="25" y="56"/>
                  </a:lnTo>
                  <a:lnTo>
                    <a:pt x="37" y="66"/>
                  </a:lnTo>
                  <a:lnTo>
                    <a:pt x="52" y="74"/>
                  </a:lnTo>
                  <a:lnTo>
                    <a:pt x="67" y="78"/>
                  </a:lnTo>
                  <a:lnTo>
                    <a:pt x="84" y="80"/>
                  </a:lnTo>
                  <a:lnTo>
                    <a:pt x="84" y="7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1" name="Freeform 109"/>
            <p:cNvSpPr>
              <a:spLocks/>
            </p:cNvSpPr>
            <p:nvPr/>
          </p:nvSpPr>
          <p:spPr bwMode="auto">
            <a:xfrm>
              <a:off x="5556" y="1113"/>
              <a:ext cx="101" cy="95"/>
            </a:xfrm>
            <a:custGeom>
              <a:avLst/>
              <a:gdLst>
                <a:gd name="T0" fmla="*/ 50 w 101"/>
                <a:gd name="T1" fmla="*/ 94 h 95"/>
                <a:gd name="T2" fmla="*/ 60 w 101"/>
                <a:gd name="T3" fmla="*/ 93 h 95"/>
                <a:gd name="T4" fmla="*/ 70 w 101"/>
                <a:gd name="T5" fmla="*/ 91 h 95"/>
                <a:gd name="T6" fmla="*/ 78 w 101"/>
                <a:gd name="T7" fmla="*/ 86 h 95"/>
                <a:gd name="T8" fmla="*/ 86 w 101"/>
                <a:gd name="T9" fmla="*/ 80 h 95"/>
                <a:gd name="T10" fmla="*/ 91 w 101"/>
                <a:gd name="T11" fmla="*/ 73 h 95"/>
                <a:gd name="T12" fmla="*/ 96 w 101"/>
                <a:gd name="T13" fmla="*/ 65 h 95"/>
                <a:gd name="T14" fmla="*/ 99 w 101"/>
                <a:gd name="T15" fmla="*/ 56 h 95"/>
                <a:gd name="T16" fmla="*/ 100 w 101"/>
                <a:gd name="T17" fmla="*/ 47 h 95"/>
                <a:gd name="T18" fmla="*/ 99 w 101"/>
                <a:gd name="T19" fmla="*/ 37 h 95"/>
                <a:gd name="T20" fmla="*/ 96 w 101"/>
                <a:gd name="T21" fmla="*/ 28 h 95"/>
                <a:gd name="T22" fmla="*/ 91 w 101"/>
                <a:gd name="T23" fmla="*/ 20 h 95"/>
                <a:gd name="T24" fmla="*/ 86 w 101"/>
                <a:gd name="T25" fmla="*/ 14 h 95"/>
                <a:gd name="T26" fmla="*/ 78 w 101"/>
                <a:gd name="T27" fmla="*/ 8 h 95"/>
                <a:gd name="T28" fmla="*/ 70 w 101"/>
                <a:gd name="T29" fmla="*/ 3 h 95"/>
                <a:gd name="T30" fmla="*/ 60 w 101"/>
                <a:gd name="T31" fmla="*/ 1 h 95"/>
                <a:gd name="T32" fmla="*/ 50 w 101"/>
                <a:gd name="T33" fmla="*/ 0 h 95"/>
                <a:gd name="T34" fmla="*/ 40 w 101"/>
                <a:gd name="T35" fmla="*/ 1 h 95"/>
                <a:gd name="T36" fmla="*/ 31 w 101"/>
                <a:gd name="T37" fmla="*/ 3 h 95"/>
                <a:gd name="T38" fmla="*/ 22 w 101"/>
                <a:gd name="T39" fmla="*/ 8 h 95"/>
                <a:gd name="T40" fmla="*/ 15 w 101"/>
                <a:gd name="T41" fmla="*/ 14 h 95"/>
                <a:gd name="T42" fmla="*/ 9 w 101"/>
                <a:gd name="T43" fmla="*/ 20 h 95"/>
                <a:gd name="T44" fmla="*/ 4 w 101"/>
                <a:gd name="T45" fmla="*/ 28 h 95"/>
                <a:gd name="T46" fmla="*/ 1 w 101"/>
                <a:gd name="T47" fmla="*/ 37 h 95"/>
                <a:gd name="T48" fmla="*/ 0 w 101"/>
                <a:gd name="T49" fmla="*/ 47 h 95"/>
                <a:gd name="T50" fmla="*/ 1 w 101"/>
                <a:gd name="T51" fmla="*/ 56 h 95"/>
                <a:gd name="T52" fmla="*/ 4 w 101"/>
                <a:gd name="T53" fmla="*/ 65 h 95"/>
                <a:gd name="T54" fmla="*/ 9 w 101"/>
                <a:gd name="T55" fmla="*/ 73 h 95"/>
                <a:gd name="T56" fmla="*/ 15 w 101"/>
                <a:gd name="T57" fmla="*/ 80 h 95"/>
                <a:gd name="T58" fmla="*/ 22 w 101"/>
                <a:gd name="T59" fmla="*/ 86 h 95"/>
                <a:gd name="T60" fmla="*/ 31 w 101"/>
                <a:gd name="T61" fmla="*/ 91 h 95"/>
                <a:gd name="T62" fmla="*/ 40 w 101"/>
                <a:gd name="T63" fmla="*/ 93 h 95"/>
                <a:gd name="T64" fmla="*/ 50 w 101"/>
                <a:gd name="T6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95">
                  <a:moveTo>
                    <a:pt x="50" y="94"/>
                  </a:moveTo>
                  <a:lnTo>
                    <a:pt x="60" y="93"/>
                  </a:lnTo>
                  <a:lnTo>
                    <a:pt x="70" y="91"/>
                  </a:lnTo>
                  <a:lnTo>
                    <a:pt x="78" y="86"/>
                  </a:lnTo>
                  <a:lnTo>
                    <a:pt x="86" y="80"/>
                  </a:lnTo>
                  <a:lnTo>
                    <a:pt x="91" y="73"/>
                  </a:lnTo>
                  <a:lnTo>
                    <a:pt x="96" y="65"/>
                  </a:lnTo>
                  <a:lnTo>
                    <a:pt x="99" y="56"/>
                  </a:lnTo>
                  <a:lnTo>
                    <a:pt x="100" y="47"/>
                  </a:lnTo>
                  <a:lnTo>
                    <a:pt x="99" y="37"/>
                  </a:lnTo>
                  <a:lnTo>
                    <a:pt x="96" y="28"/>
                  </a:lnTo>
                  <a:lnTo>
                    <a:pt x="91" y="20"/>
                  </a:lnTo>
                  <a:lnTo>
                    <a:pt x="86" y="14"/>
                  </a:lnTo>
                  <a:lnTo>
                    <a:pt x="78" y="8"/>
                  </a:lnTo>
                  <a:lnTo>
                    <a:pt x="70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2" y="8"/>
                  </a:lnTo>
                  <a:lnTo>
                    <a:pt x="15" y="14"/>
                  </a:lnTo>
                  <a:lnTo>
                    <a:pt x="9" y="20"/>
                  </a:lnTo>
                  <a:lnTo>
                    <a:pt x="4" y="28"/>
                  </a:lnTo>
                  <a:lnTo>
                    <a:pt x="1" y="37"/>
                  </a:lnTo>
                  <a:lnTo>
                    <a:pt x="0" y="47"/>
                  </a:lnTo>
                  <a:lnTo>
                    <a:pt x="1" y="56"/>
                  </a:lnTo>
                  <a:lnTo>
                    <a:pt x="4" y="65"/>
                  </a:lnTo>
                  <a:lnTo>
                    <a:pt x="9" y="73"/>
                  </a:lnTo>
                  <a:lnTo>
                    <a:pt x="15" y="80"/>
                  </a:lnTo>
                  <a:lnTo>
                    <a:pt x="22" y="86"/>
                  </a:lnTo>
                  <a:lnTo>
                    <a:pt x="31" y="91"/>
                  </a:lnTo>
                  <a:lnTo>
                    <a:pt x="40" y="93"/>
                  </a:lnTo>
                  <a:lnTo>
                    <a:pt x="50" y="94"/>
                  </a:lnTo>
                </a:path>
              </a:pathLst>
            </a:custGeom>
            <a:solidFill>
              <a:srgbClr val="0000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2" name="Freeform 110"/>
            <p:cNvSpPr>
              <a:spLocks/>
            </p:cNvSpPr>
            <p:nvPr/>
          </p:nvSpPr>
          <p:spPr bwMode="auto">
            <a:xfrm>
              <a:off x="5556" y="1113"/>
              <a:ext cx="101" cy="95"/>
            </a:xfrm>
            <a:custGeom>
              <a:avLst/>
              <a:gdLst>
                <a:gd name="T0" fmla="*/ 50 w 101"/>
                <a:gd name="T1" fmla="*/ 94 h 95"/>
                <a:gd name="T2" fmla="*/ 50 w 101"/>
                <a:gd name="T3" fmla="*/ 94 h 95"/>
                <a:gd name="T4" fmla="*/ 60 w 101"/>
                <a:gd name="T5" fmla="*/ 93 h 95"/>
                <a:gd name="T6" fmla="*/ 70 w 101"/>
                <a:gd name="T7" fmla="*/ 91 h 95"/>
                <a:gd name="T8" fmla="*/ 78 w 101"/>
                <a:gd name="T9" fmla="*/ 86 h 95"/>
                <a:gd name="T10" fmla="*/ 86 w 101"/>
                <a:gd name="T11" fmla="*/ 80 h 95"/>
                <a:gd name="T12" fmla="*/ 91 w 101"/>
                <a:gd name="T13" fmla="*/ 73 h 95"/>
                <a:gd name="T14" fmla="*/ 96 w 101"/>
                <a:gd name="T15" fmla="*/ 65 h 95"/>
                <a:gd name="T16" fmla="*/ 99 w 101"/>
                <a:gd name="T17" fmla="*/ 56 h 95"/>
                <a:gd name="T18" fmla="*/ 100 w 101"/>
                <a:gd name="T19" fmla="*/ 47 h 95"/>
                <a:gd name="T20" fmla="*/ 99 w 101"/>
                <a:gd name="T21" fmla="*/ 37 h 95"/>
                <a:gd name="T22" fmla="*/ 96 w 101"/>
                <a:gd name="T23" fmla="*/ 28 h 95"/>
                <a:gd name="T24" fmla="*/ 91 w 101"/>
                <a:gd name="T25" fmla="*/ 20 h 95"/>
                <a:gd name="T26" fmla="*/ 86 w 101"/>
                <a:gd name="T27" fmla="*/ 14 h 95"/>
                <a:gd name="T28" fmla="*/ 78 w 101"/>
                <a:gd name="T29" fmla="*/ 8 h 95"/>
                <a:gd name="T30" fmla="*/ 70 w 101"/>
                <a:gd name="T31" fmla="*/ 3 h 95"/>
                <a:gd name="T32" fmla="*/ 60 w 101"/>
                <a:gd name="T33" fmla="*/ 1 h 95"/>
                <a:gd name="T34" fmla="*/ 50 w 101"/>
                <a:gd name="T35" fmla="*/ 0 h 95"/>
                <a:gd name="T36" fmla="*/ 40 w 101"/>
                <a:gd name="T37" fmla="*/ 1 h 95"/>
                <a:gd name="T38" fmla="*/ 31 w 101"/>
                <a:gd name="T39" fmla="*/ 3 h 95"/>
                <a:gd name="T40" fmla="*/ 22 w 101"/>
                <a:gd name="T41" fmla="*/ 8 h 95"/>
                <a:gd name="T42" fmla="*/ 15 w 101"/>
                <a:gd name="T43" fmla="*/ 14 h 95"/>
                <a:gd name="T44" fmla="*/ 9 w 101"/>
                <a:gd name="T45" fmla="*/ 20 h 95"/>
                <a:gd name="T46" fmla="*/ 4 w 101"/>
                <a:gd name="T47" fmla="*/ 28 h 95"/>
                <a:gd name="T48" fmla="*/ 1 w 101"/>
                <a:gd name="T49" fmla="*/ 37 h 95"/>
                <a:gd name="T50" fmla="*/ 0 w 101"/>
                <a:gd name="T51" fmla="*/ 47 h 95"/>
                <a:gd name="T52" fmla="*/ 1 w 101"/>
                <a:gd name="T53" fmla="*/ 56 h 95"/>
                <a:gd name="T54" fmla="*/ 4 w 101"/>
                <a:gd name="T55" fmla="*/ 65 h 95"/>
                <a:gd name="T56" fmla="*/ 9 w 101"/>
                <a:gd name="T57" fmla="*/ 73 h 95"/>
                <a:gd name="T58" fmla="*/ 15 w 101"/>
                <a:gd name="T59" fmla="*/ 80 h 95"/>
                <a:gd name="T60" fmla="*/ 22 w 101"/>
                <a:gd name="T61" fmla="*/ 86 h 95"/>
                <a:gd name="T62" fmla="*/ 31 w 101"/>
                <a:gd name="T63" fmla="*/ 91 h 95"/>
                <a:gd name="T64" fmla="*/ 40 w 101"/>
                <a:gd name="T65" fmla="*/ 93 h 95"/>
                <a:gd name="T66" fmla="*/ 50 w 101"/>
                <a:gd name="T67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95">
                  <a:moveTo>
                    <a:pt x="50" y="94"/>
                  </a:moveTo>
                  <a:lnTo>
                    <a:pt x="50" y="94"/>
                  </a:lnTo>
                  <a:lnTo>
                    <a:pt x="60" y="93"/>
                  </a:lnTo>
                  <a:lnTo>
                    <a:pt x="70" y="91"/>
                  </a:lnTo>
                  <a:lnTo>
                    <a:pt x="78" y="86"/>
                  </a:lnTo>
                  <a:lnTo>
                    <a:pt x="86" y="80"/>
                  </a:lnTo>
                  <a:lnTo>
                    <a:pt x="91" y="73"/>
                  </a:lnTo>
                  <a:lnTo>
                    <a:pt x="96" y="65"/>
                  </a:lnTo>
                  <a:lnTo>
                    <a:pt x="99" y="56"/>
                  </a:lnTo>
                  <a:lnTo>
                    <a:pt x="100" y="47"/>
                  </a:lnTo>
                  <a:lnTo>
                    <a:pt x="99" y="37"/>
                  </a:lnTo>
                  <a:lnTo>
                    <a:pt x="96" y="28"/>
                  </a:lnTo>
                  <a:lnTo>
                    <a:pt x="91" y="20"/>
                  </a:lnTo>
                  <a:lnTo>
                    <a:pt x="86" y="14"/>
                  </a:lnTo>
                  <a:lnTo>
                    <a:pt x="78" y="8"/>
                  </a:lnTo>
                  <a:lnTo>
                    <a:pt x="70" y="3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3"/>
                  </a:lnTo>
                  <a:lnTo>
                    <a:pt x="22" y="8"/>
                  </a:lnTo>
                  <a:lnTo>
                    <a:pt x="15" y="14"/>
                  </a:lnTo>
                  <a:lnTo>
                    <a:pt x="9" y="20"/>
                  </a:lnTo>
                  <a:lnTo>
                    <a:pt x="4" y="28"/>
                  </a:lnTo>
                  <a:lnTo>
                    <a:pt x="1" y="37"/>
                  </a:lnTo>
                  <a:lnTo>
                    <a:pt x="0" y="47"/>
                  </a:lnTo>
                  <a:lnTo>
                    <a:pt x="1" y="56"/>
                  </a:lnTo>
                  <a:lnTo>
                    <a:pt x="4" y="65"/>
                  </a:lnTo>
                  <a:lnTo>
                    <a:pt x="9" y="73"/>
                  </a:lnTo>
                  <a:lnTo>
                    <a:pt x="15" y="80"/>
                  </a:lnTo>
                  <a:lnTo>
                    <a:pt x="22" y="86"/>
                  </a:lnTo>
                  <a:lnTo>
                    <a:pt x="31" y="91"/>
                  </a:lnTo>
                  <a:lnTo>
                    <a:pt x="40" y="93"/>
                  </a:lnTo>
                  <a:lnTo>
                    <a:pt x="50" y="9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3" name="Freeform 111"/>
            <p:cNvSpPr>
              <a:spLocks/>
            </p:cNvSpPr>
            <p:nvPr/>
          </p:nvSpPr>
          <p:spPr bwMode="auto">
            <a:xfrm>
              <a:off x="4475" y="1163"/>
              <a:ext cx="1110" cy="873"/>
            </a:xfrm>
            <a:custGeom>
              <a:avLst/>
              <a:gdLst>
                <a:gd name="T0" fmla="*/ 3 w 1110"/>
                <a:gd name="T1" fmla="*/ 470 h 873"/>
                <a:gd name="T2" fmla="*/ 0 w 1110"/>
                <a:gd name="T3" fmla="*/ 491 h 873"/>
                <a:gd name="T4" fmla="*/ 1 w 1110"/>
                <a:gd name="T5" fmla="*/ 521 h 873"/>
                <a:gd name="T6" fmla="*/ 6 w 1110"/>
                <a:gd name="T7" fmla="*/ 560 h 873"/>
                <a:gd name="T8" fmla="*/ 16 w 1110"/>
                <a:gd name="T9" fmla="*/ 608 h 873"/>
                <a:gd name="T10" fmla="*/ 30 w 1110"/>
                <a:gd name="T11" fmla="*/ 664 h 873"/>
                <a:gd name="T12" fmla="*/ 34 w 1110"/>
                <a:gd name="T13" fmla="*/ 712 h 873"/>
                <a:gd name="T14" fmla="*/ 30 w 1110"/>
                <a:gd name="T15" fmla="*/ 745 h 873"/>
                <a:gd name="T16" fmla="*/ 24 w 1110"/>
                <a:gd name="T17" fmla="*/ 766 h 873"/>
                <a:gd name="T18" fmla="*/ 21 w 1110"/>
                <a:gd name="T19" fmla="*/ 775 h 873"/>
                <a:gd name="T20" fmla="*/ 28 w 1110"/>
                <a:gd name="T21" fmla="*/ 774 h 873"/>
                <a:gd name="T22" fmla="*/ 60 w 1110"/>
                <a:gd name="T23" fmla="*/ 768 h 873"/>
                <a:gd name="T24" fmla="*/ 94 w 1110"/>
                <a:gd name="T25" fmla="*/ 773 h 873"/>
                <a:gd name="T26" fmla="*/ 127 w 1110"/>
                <a:gd name="T27" fmla="*/ 786 h 873"/>
                <a:gd name="T28" fmla="*/ 157 w 1110"/>
                <a:gd name="T29" fmla="*/ 804 h 873"/>
                <a:gd name="T30" fmla="*/ 180 w 1110"/>
                <a:gd name="T31" fmla="*/ 823 h 873"/>
                <a:gd name="T32" fmla="*/ 212 w 1110"/>
                <a:gd name="T33" fmla="*/ 848 h 873"/>
                <a:gd name="T34" fmla="*/ 264 w 1110"/>
                <a:gd name="T35" fmla="*/ 865 h 873"/>
                <a:gd name="T36" fmla="*/ 321 w 1110"/>
                <a:gd name="T37" fmla="*/ 872 h 873"/>
                <a:gd name="T38" fmla="*/ 372 w 1110"/>
                <a:gd name="T39" fmla="*/ 872 h 873"/>
                <a:gd name="T40" fmla="*/ 406 w 1110"/>
                <a:gd name="T41" fmla="*/ 870 h 873"/>
                <a:gd name="T42" fmla="*/ 369 w 1110"/>
                <a:gd name="T43" fmla="*/ 853 h 873"/>
                <a:gd name="T44" fmla="*/ 277 w 1110"/>
                <a:gd name="T45" fmla="*/ 798 h 873"/>
                <a:gd name="T46" fmla="*/ 233 w 1110"/>
                <a:gd name="T47" fmla="*/ 737 h 873"/>
                <a:gd name="T48" fmla="*/ 223 w 1110"/>
                <a:gd name="T49" fmla="*/ 681 h 873"/>
                <a:gd name="T50" fmla="*/ 228 w 1110"/>
                <a:gd name="T51" fmla="*/ 639 h 873"/>
                <a:gd name="T52" fmla="*/ 233 w 1110"/>
                <a:gd name="T53" fmla="*/ 623 h 873"/>
                <a:gd name="T54" fmla="*/ 1066 w 1110"/>
                <a:gd name="T55" fmla="*/ 71 h 873"/>
                <a:gd name="T56" fmla="*/ 1072 w 1110"/>
                <a:gd name="T57" fmla="*/ 68 h 873"/>
                <a:gd name="T58" fmla="*/ 1086 w 1110"/>
                <a:gd name="T59" fmla="*/ 60 h 873"/>
                <a:gd name="T60" fmla="*/ 1097 w 1110"/>
                <a:gd name="T61" fmla="*/ 50 h 873"/>
                <a:gd name="T62" fmla="*/ 1108 w 1110"/>
                <a:gd name="T63" fmla="*/ 38 h 873"/>
                <a:gd name="T64" fmla="*/ 1105 w 1110"/>
                <a:gd name="T65" fmla="*/ 20 h 873"/>
                <a:gd name="T66" fmla="*/ 1092 w 1110"/>
                <a:gd name="T67" fmla="*/ 4 h 873"/>
                <a:gd name="T68" fmla="*/ 1073 w 1110"/>
                <a:gd name="T69" fmla="*/ 0 h 873"/>
                <a:gd name="T70" fmla="*/ 1051 w 1110"/>
                <a:gd name="T71" fmla="*/ 9 h 873"/>
                <a:gd name="T72" fmla="*/ 215 w 1110"/>
                <a:gd name="T73" fmla="*/ 561 h 873"/>
                <a:gd name="T74" fmla="*/ 205 w 1110"/>
                <a:gd name="T75" fmla="*/ 569 h 873"/>
                <a:gd name="T76" fmla="*/ 177 w 1110"/>
                <a:gd name="T77" fmla="*/ 582 h 873"/>
                <a:gd name="T78" fmla="*/ 141 w 1110"/>
                <a:gd name="T79" fmla="*/ 583 h 873"/>
                <a:gd name="T80" fmla="*/ 103 w 1110"/>
                <a:gd name="T81" fmla="*/ 556 h 873"/>
                <a:gd name="T82" fmla="*/ 70 w 1110"/>
                <a:gd name="T83" fmla="*/ 485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10" h="873">
                  <a:moveTo>
                    <a:pt x="7" y="460"/>
                  </a:moveTo>
                  <a:lnTo>
                    <a:pt x="5" y="465"/>
                  </a:lnTo>
                  <a:lnTo>
                    <a:pt x="3" y="470"/>
                  </a:lnTo>
                  <a:lnTo>
                    <a:pt x="2" y="477"/>
                  </a:lnTo>
                  <a:lnTo>
                    <a:pt x="1" y="484"/>
                  </a:lnTo>
                  <a:lnTo>
                    <a:pt x="0" y="491"/>
                  </a:lnTo>
                  <a:lnTo>
                    <a:pt x="0" y="500"/>
                  </a:lnTo>
                  <a:lnTo>
                    <a:pt x="0" y="510"/>
                  </a:lnTo>
                  <a:lnTo>
                    <a:pt x="1" y="521"/>
                  </a:lnTo>
                  <a:lnTo>
                    <a:pt x="2" y="533"/>
                  </a:lnTo>
                  <a:lnTo>
                    <a:pt x="3" y="546"/>
                  </a:lnTo>
                  <a:lnTo>
                    <a:pt x="6" y="560"/>
                  </a:lnTo>
                  <a:lnTo>
                    <a:pt x="8" y="575"/>
                  </a:lnTo>
                  <a:lnTo>
                    <a:pt x="11" y="591"/>
                  </a:lnTo>
                  <a:lnTo>
                    <a:pt x="16" y="608"/>
                  </a:lnTo>
                  <a:lnTo>
                    <a:pt x="20" y="626"/>
                  </a:lnTo>
                  <a:lnTo>
                    <a:pt x="25" y="645"/>
                  </a:lnTo>
                  <a:lnTo>
                    <a:pt x="30" y="664"/>
                  </a:lnTo>
                  <a:lnTo>
                    <a:pt x="32" y="682"/>
                  </a:lnTo>
                  <a:lnTo>
                    <a:pt x="34" y="698"/>
                  </a:lnTo>
                  <a:lnTo>
                    <a:pt x="34" y="712"/>
                  </a:lnTo>
                  <a:lnTo>
                    <a:pt x="34" y="724"/>
                  </a:lnTo>
                  <a:lnTo>
                    <a:pt x="32" y="735"/>
                  </a:lnTo>
                  <a:lnTo>
                    <a:pt x="30" y="745"/>
                  </a:lnTo>
                  <a:lnTo>
                    <a:pt x="28" y="753"/>
                  </a:lnTo>
                  <a:lnTo>
                    <a:pt x="26" y="760"/>
                  </a:lnTo>
                  <a:lnTo>
                    <a:pt x="24" y="766"/>
                  </a:lnTo>
                  <a:lnTo>
                    <a:pt x="22" y="770"/>
                  </a:lnTo>
                  <a:lnTo>
                    <a:pt x="21" y="773"/>
                  </a:lnTo>
                  <a:lnTo>
                    <a:pt x="21" y="775"/>
                  </a:lnTo>
                  <a:lnTo>
                    <a:pt x="22" y="776"/>
                  </a:lnTo>
                  <a:lnTo>
                    <a:pt x="25" y="775"/>
                  </a:lnTo>
                  <a:lnTo>
                    <a:pt x="28" y="774"/>
                  </a:lnTo>
                  <a:lnTo>
                    <a:pt x="38" y="770"/>
                  </a:lnTo>
                  <a:lnTo>
                    <a:pt x="49" y="768"/>
                  </a:lnTo>
                  <a:lnTo>
                    <a:pt x="60" y="768"/>
                  </a:lnTo>
                  <a:lnTo>
                    <a:pt x="71" y="768"/>
                  </a:lnTo>
                  <a:lnTo>
                    <a:pt x="83" y="770"/>
                  </a:lnTo>
                  <a:lnTo>
                    <a:pt x="94" y="773"/>
                  </a:lnTo>
                  <a:lnTo>
                    <a:pt x="105" y="777"/>
                  </a:lnTo>
                  <a:lnTo>
                    <a:pt x="116" y="781"/>
                  </a:lnTo>
                  <a:lnTo>
                    <a:pt x="127" y="786"/>
                  </a:lnTo>
                  <a:lnTo>
                    <a:pt x="137" y="792"/>
                  </a:lnTo>
                  <a:lnTo>
                    <a:pt x="147" y="798"/>
                  </a:lnTo>
                  <a:lnTo>
                    <a:pt x="157" y="804"/>
                  </a:lnTo>
                  <a:lnTo>
                    <a:pt x="165" y="811"/>
                  </a:lnTo>
                  <a:lnTo>
                    <a:pt x="173" y="816"/>
                  </a:lnTo>
                  <a:lnTo>
                    <a:pt x="180" y="823"/>
                  </a:lnTo>
                  <a:lnTo>
                    <a:pt x="186" y="828"/>
                  </a:lnTo>
                  <a:lnTo>
                    <a:pt x="198" y="839"/>
                  </a:lnTo>
                  <a:lnTo>
                    <a:pt x="212" y="848"/>
                  </a:lnTo>
                  <a:lnTo>
                    <a:pt x="229" y="855"/>
                  </a:lnTo>
                  <a:lnTo>
                    <a:pt x="246" y="861"/>
                  </a:lnTo>
                  <a:lnTo>
                    <a:pt x="264" y="865"/>
                  </a:lnTo>
                  <a:lnTo>
                    <a:pt x="283" y="869"/>
                  </a:lnTo>
                  <a:lnTo>
                    <a:pt x="302" y="871"/>
                  </a:lnTo>
                  <a:lnTo>
                    <a:pt x="321" y="872"/>
                  </a:lnTo>
                  <a:lnTo>
                    <a:pt x="340" y="872"/>
                  </a:lnTo>
                  <a:lnTo>
                    <a:pt x="357" y="872"/>
                  </a:lnTo>
                  <a:lnTo>
                    <a:pt x="372" y="872"/>
                  </a:lnTo>
                  <a:lnTo>
                    <a:pt x="386" y="871"/>
                  </a:lnTo>
                  <a:lnTo>
                    <a:pt x="397" y="870"/>
                  </a:lnTo>
                  <a:lnTo>
                    <a:pt x="406" y="870"/>
                  </a:lnTo>
                  <a:lnTo>
                    <a:pt x="411" y="869"/>
                  </a:lnTo>
                  <a:lnTo>
                    <a:pt x="413" y="869"/>
                  </a:lnTo>
                  <a:lnTo>
                    <a:pt x="369" y="853"/>
                  </a:lnTo>
                  <a:lnTo>
                    <a:pt x="332" y="836"/>
                  </a:lnTo>
                  <a:lnTo>
                    <a:pt x="301" y="817"/>
                  </a:lnTo>
                  <a:lnTo>
                    <a:pt x="277" y="798"/>
                  </a:lnTo>
                  <a:lnTo>
                    <a:pt x="258" y="777"/>
                  </a:lnTo>
                  <a:lnTo>
                    <a:pt x="244" y="757"/>
                  </a:lnTo>
                  <a:lnTo>
                    <a:pt x="233" y="737"/>
                  </a:lnTo>
                  <a:lnTo>
                    <a:pt x="227" y="717"/>
                  </a:lnTo>
                  <a:lnTo>
                    <a:pt x="224" y="698"/>
                  </a:lnTo>
                  <a:lnTo>
                    <a:pt x="223" y="681"/>
                  </a:lnTo>
                  <a:lnTo>
                    <a:pt x="223" y="664"/>
                  </a:lnTo>
                  <a:lnTo>
                    <a:pt x="225" y="651"/>
                  </a:lnTo>
                  <a:lnTo>
                    <a:pt x="228" y="639"/>
                  </a:lnTo>
                  <a:lnTo>
                    <a:pt x="231" y="631"/>
                  </a:lnTo>
                  <a:lnTo>
                    <a:pt x="232" y="625"/>
                  </a:lnTo>
                  <a:lnTo>
                    <a:pt x="233" y="623"/>
                  </a:lnTo>
                  <a:lnTo>
                    <a:pt x="1069" y="70"/>
                  </a:lnTo>
                  <a:lnTo>
                    <a:pt x="1068" y="72"/>
                  </a:lnTo>
                  <a:lnTo>
                    <a:pt x="1066" y="71"/>
                  </a:lnTo>
                  <a:lnTo>
                    <a:pt x="1066" y="70"/>
                  </a:lnTo>
                  <a:lnTo>
                    <a:pt x="1067" y="70"/>
                  </a:lnTo>
                  <a:lnTo>
                    <a:pt x="1072" y="68"/>
                  </a:lnTo>
                  <a:lnTo>
                    <a:pt x="1077" y="65"/>
                  </a:lnTo>
                  <a:lnTo>
                    <a:pt x="1082" y="63"/>
                  </a:lnTo>
                  <a:lnTo>
                    <a:pt x="1086" y="60"/>
                  </a:lnTo>
                  <a:lnTo>
                    <a:pt x="1090" y="56"/>
                  </a:lnTo>
                  <a:lnTo>
                    <a:pt x="1093" y="53"/>
                  </a:lnTo>
                  <a:lnTo>
                    <a:pt x="1097" y="50"/>
                  </a:lnTo>
                  <a:lnTo>
                    <a:pt x="1101" y="47"/>
                  </a:lnTo>
                  <a:lnTo>
                    <a:pt x="1106" y="43"/>
                  </a:lnTo>
                  <a:lnTo>
                    <a:pt x="1108" y="38"/>
                  </a:lnTo>
                  <a:lnTo>
                    <a:pt x="1109" y="32"/>
                  </a:lnTo>
                  <a:lnTo>
                    <a:pt x="1108" y="26"/>
                  </a:lnTo>
                  <a:lnTo>
                    <a:pt x="1105" y="20"/>
                  </a:lnTo>
                  <a:lnTo>
                    <a:pt x="1101" y="14"/>
                  </a:lnTo>
                  <a:lnTo>
                    <a:pt x="1097" y="9"/>
                  </a:lnTo>
                  <a:lnTo>
                    <a:pt x="1092" y="4"/>
                  </a:lnTo>
                  <a:lnTo>
                    <a:pt x="1087" y="1"/>
                  </a:lnTo>
                  <a:lnTo>
                    <a:pt x="1080" y="0"/>
                  </a:lnTo>
                  <a:lnTo>
                    <a:pt x="1073" y="0"/>
                  </a:lnTo>
                  <a:lnTo>
                    <a:pt x="1065" y="2"/>
                  </a:lnTo>
                  <a:lnTo>
                    <a:pt x="1058" y="5"/>
                  </a:lnTo>
                  <a:lnTo>
                    <a:pt x="1051" y="9"/>
                  </a:lnTo>
                  <a:lnTo>
                    <a:pt x="1044" y="14"/>
                  </a:lnTo>
                  <a:lnTo>
                    <a:pt x="1039" y="19"/>
                  </a:lnTo>
                  <a:lnTo>
                    <a:pt x="215" y="561"/>
                  </a:lnTo>
                  <a:lnTo>
                    <a:pt x="214" y="562"/>
                  </a:lnTo>
                  <a:lnTo>
                    <a:pt x="211" y="565"/>
                  </a:lnTo>
                  <a:lnTo>
                    <a:pt x="205" y="569"/>
                  </a:lnTo>
                  <a:lnTo>
                    <a:pt x="197" y="574"/>
                  </a:lnTo>
                  <a:lnTo>
                    <a:pt x="188" y="578"/>
                  </a:lnTo>
                  <a:lnTo>
                    <a:pt x="177" y="582"/>
                  </a:lnTo>
                  <a:lnTo>
                    <a:pt x="166" y="585"/>
                  </a:lnTo>
                  <a:lnTo>
                    <a:pt x="154" y="585"/>
                  </a:lnTo>
                  <a:lnTo>
                    <a:pt x="141" y="583"/>
                  </a:lnTo>
                  <a:lnTo>
                    <a:pt x="128" y="578"/>
                  </a:lnTo>
                  <a:lnTo>
                    <a:pt x="115" y="570"/>
                  </a:lnTo>
                  <a:lnTo>
                    <a:pt x="103" y="556"/>
                  </a:lnTo>
                  <a:lnTo>
                    <a:pt x="90" y="538"/>
                  </a:lnTo>
                  <a:lnTo>
                    <a:pt x="79" y="515"/>
                  </a:lnTo>
                  <a:lnTo>
                    <a:pt x="70" y="485"/>
                  </a:lnTo>
                  <a:lnTo>
                    <a:pt x="61" y="448"/>
                  </a:lnTo>
                  <a:lnTo>
                    <a:pt x="7" y="46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4" name="Freeform 112"/>
            <p:cNvSpPr>
              <a:spLocks/>
            </p:cNvSpPr>
            <p:nvPr/>
          </p:nvSpPr>
          <p:spPr bwMode="auto">
            <a:xfrm>
              <a:off x="4471" y="1622"/>
              <a:ext cx="34" cy="189"/>
            </a:xfrm>
            <a:custGeom>
              <a:avLst/>
              <a:gdLst>
                <a:gd name="T0" fmla="*/ 33 w 34"/>
                <a:gd name="T1" fmla="*/ 185 h 189"/>
                <a:gd name="T2" fmla="*/ 33 w 34"/>
                <a:gd name="T3" fmla="*/ 185 h 189"/>
                <a:gd name="T4" fmla="*/ 28 w 34"/>
                <a:gd name="T5" fmla="*/ 166 h 189"/>
                <a:gd name="T6" fmla="*/ 23 w 34"/>
                <a:gd name="T7" fmla="*/ 148 h 189"/>
                <a:gd name="T8" fmla="*/ 19 w 34"/>
                <a:gd name="T9" fmla="*/ 131 h 189"/>
                <a:gd name="T10" fmla="*/ 16 w 34"/>
                <a:gd name="T11" fmla="*/ 115 h 189"/>
                <a:gd name="T12" fmla="*/ 13 w 34"/>
                <a:gd name="T13" fmla="*/ 100 h 189"/>
                <a:gd name="T14" fmla="*/ 11 w 34"/>
                <a:gd name="T15" fmla="*/ 86 h 189"/>
                <a:gd name="T16" fmla="*/ 10 w 34"/>
                <a:gd name="T17" fmla="*/ 74 h 189"/>
                <a:gd name="T18" fmla="*/ 9 w 34"/>
                <a:gd name="T19" fmla="*/ 61 h 189"/>
                <a:gd name="T20" fmla="*/ 7 w 34"/>
                <a:gd name="T21" fmla="*/ 51 h 189"/>
                <a:gd name="T22" fmla="*/ 7 w 34"/>
                <a:gd name="T23" fmla="*/ 41 h 189"/>
                <a:gd name="T24" fmla="*/ 8 w 34"/>
                <a:gd name="T25" fmla="*/ 32 h 189"/>
                <a:gd name="T26" fmla="*/ 9 w 34"/>
                <a:gd name="T27" fmla="*/ 25 h 189"/>
                <a:gd name="T28" fmla="*/ 10 w 34"/>
                <a:gd name="T29" fmla="*/ 18 h 189"/>
                <a:gd name="T30" fmla="*/ 11 w 34"/>
                <a:gd name="T31" fmla="*/ 12 h 189"/>
                <a:gd name="T32" fmla="*/ 12 w 34"/>
                <a:gd name="T33" fmla="*/ 7 h 189"/>
                <a:gd name="T34" fmla="*/ 14 w 34"/>
                <a:gd name="T35" fmla="*/ 3 h 189"/>
                <a:gd name="T36" fmla="*/ 7 w 34"/>
                <a:gd name="T37" fmla="*/ 0 h 189"/>
                <a:gd name="T38" fmla="*/ 5 w 34"/>
                <a:gd name="T39" fmla="*/ 5 h 189"/>
                <a:gd name="T40" fmla="*/ 3 w 34"/>
                <a:gd name="T41" fmla="*/ 10 h 189"/>
                <a:gd name="T42" fmla="*/ 2 w 34"/>
                <a:gd name="T43" fmla="*/ 17 h 189"/>
                <a:gd name="T44" fmla="*/ 1 w 34"/>
                <a:gd name="T45" fmla="*/ 24 h 189"/>
                <a:gd name="T46" fmla="*/ 1 w 34"/>
                <a:gd name="T47" fmla="*/ 32 h 189"/>
                <a:gd name="T48" fmla="*/ 0 w 34"/>
                <a:gd name="T49" fmla="*/ 41 h 189"/>
                <a:gd name="T50" fmla="*/ 0 w 34"/>
                <a:gd name="T51" fmla="*/ 51 h 189"/>
                <a:gd name="T52" fmla="*/ 1 w 34"/>
                <a:gd name="T53" fmla="*/ 63 h 189"/>
                <a:gd name="T54" fmla="*/ 2 w 34"/>
                <a:gd name="T55" fmla="*/ 75 h 189"/>
                <a:gd name="T56" fmla="*/ 4 w 34"/>
                <a:gd name="T57" fmla="*/ 87 h 189"/>
                <a:gd name="T58" fmla="*/ 6 w 34"/>
                <a:gd name="T59" fmla="*/ 102 h 189"/>
                <a:gd name="T60" fmla="*/ 9 w 34"/>
                <a:gd name="T61" fmla="*/ 116 h 189"/>
                <a:gd name="T62" fmla="*/ 12 w 34"/>
                <a:gd name="T63" fmla="*/ 133 h 189"/>
                <a:gd name="T64" fmla="*/ 16 w 34"/>
                <a:gd name="T65" fmla="*/ 150 h 189"/>
                <a:gd name="T66" fmla="*/ 20 w 34"/>
                <a:gd name="T67" fmla="*/ 168 h 189"/>
                <a:gd name="T68" fmla="*/ 25 w 34"/>
                <a:gd name="T69" fmla="*/ 188 h 189"/>
                <a:gd name="T70" fmla="*/ 33 w 34"/>
                <a:gd name="T71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" h="189">
                  <a:moveTo>
                    <a:pt x="33" y="185"/>
                  </a:moveTo>
                  <a:lnTo>
                    <a:pt x="33" y="185"/>
                  </a:lnTo>
                  <a:lnTo>
                    <a:pt x="28" y="166"/>
                  </a:lnTo>
                  <a:lnTo>
                    <a:pt x="23" y="148"/>
                  </a:lnTo>
                  <a:lnTo>
                    <a:pt x="19" y="131"/>
                  </a:lnTo>
                  <a:lnTo>
                    <a:pt x="16" y="115"/>
                  </a:lnTo>
                  <a:lnTo>
                    <a:pt x="13" y="100"/>
                  </a:lnTo>
                  <a:lnTo>
                    <a:pt x="11" y="86"/>
                  </a:lnTo>
                  <a:lnTo>
                    <a:pt x="10" y="74"/>
                  </a:lnTo>
                  <a:lnTo>
                    <a:pt x="9" y="61"/>
                  </a:lnTo>
                  <a:lnTo>
                    <a:pt x="7" y="51"/>
                  </a:lnTo>
                  <a:lnTo>
                    <a:pt x="7" y="41"/>
                  </a:lnTo>
                  <a:lnTo>
                    <a:pt x="8" y="32"/>
                  </a:lnTo>
                  <a:lnTo>
                    <a:pt x="9" y="25"/>
                  </a:lnTo>
                  <a:lnTo>
                    <a:pt x="10" y="18"/>
                  </a:lnTo>
                  <a:lnTo>
                    <a:pt x="11" y="12"/>
                  </a:lnTo>
                  <a:lnTo>
                    <a:pt x="12" y="7"/>
                  </a:lnTo>
                  <a:lnTo>
                    <a:pt x="14" y="3"/>
                  </a:lnTo>
                  <a:lnTo>
                    <a:pt x="7" y="0"/>
                  </a:lnTo>
                  <a:lnTo>
                    <a:pt x="5" y="5"/>
                  </a:lnTo>
                  <a:lnTo>
                    <a:pt x="3" y="10"/>
                  </a:lnTo>
                  <a:lnTo>
                    <a:pt x="2" y="17"/>
                  </a:lnTo>
                  <a:lnTo>
                    <a:pt x="1" y="24"/>
                  </a:lnTo>
                  <a:lnTo>
                    <a:pt x="1" y="32"/>
                  </a:lnTo>
                  <a:lnTo>
                    <a:pt x="0" y="41"/>
                  </a:lnTo>
                  <a:lnTo>
                    <a:pt x="0" y="51"/>
                  </a:lnTo>
                  <a:lnTo>
                    <a:pt x="1" y="63"/>
                  </a:lnTo>
                  <a:lnTo>
                    <a:pt x="2" y="75"/>
                  </a:lnTo>
                  <a:lnTo>
                    <a:pt x="4" y="87"/>
                  </a:lnTo>
                  <a:lnTo>
                    <a:pt x="6" y="102"/>
                  </a:lnTo>
                  <a:lnTo>
                    <a:pt x="9" y="116"/>
                  </a:lnTo>
                  <a:lnTo>
                    <a:pt x="12" y="133"/>
                  </a:lnTo>
                  <a:lnTo>
                    <a:pt x="16" y="150"/>
                  </a:lnTo>
                  <a:lnTo>
                    <a:pt x="20" y="168"/>
                  </a:lnTo>
                  <a:lnTo>
                    <a:pt x="25" y="188"/>
                  </a:lnTo>
                  <a:lnTo>
                    <a:pt x="33" y="18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5" name="Freeform 113"/>
            <p:cNvSpPr>
              <a:spLocks/>
            </p:cNvSpPr>
            <p:nvPr/>
          </p:nvSpPr>
          <p:spPr bwMode="auto">
            <a:xfrm>
              <a:off x="4492" y="1808"/>
              <a:ext cx="22" cy="136"/>
            </a:xfrm>
            <a:custGeom>
              <a:avLst/>
              <a:gdLst>
                <a:gd name="T0" fmla="*/ 10 w 22"/>
                <a:gd name="T1" fmla="*/ 126 h 136"/>
                <a:gd name="T2" fmla="*/ 10 w 22"/>
                <a:gd name="T3" fmla="*/ 126 h 136"/>
                <a:gd name="T4" fmla="*/ 7 w 22"/>
                <a:gd name="T5" fmla="*/ 127 h 136"/>
                <a:gd name="T6" fmla="*/ 5 w 22"/>
                <a:gd name="T7" fmla="*/ 128 h 136"/>
                <a:gd name="T8" fmla="*/ 8 w 22"/>
                <a:gd name="T9" fmla="*/ 130 h 136"/>
                <a:gd name="T10" fmla="*/ 9 w 22"/>
                <a:gd name="T11" fmla="*/ 126 h 136"/>
                <a:gd name="T12" fmla="*/ 11 w 22"/>
                <a:gd name="T13" fmla="*/ 122 h 136"/>
                <a:gd name="T14" fmla="*/ 12 w 22"/>
                <a:gd name="T15" fmla="*/ 116 h 136"/>
                <a:gd name="T16" fmla="*/ 15 w 22"/>
                <a:gd name="T17" fmla="*/ 110 h 136"/>
                <a:gd name="T18" fmla="*/ 17 w 22"/>
                <a:gd name="T19" fmla="*/ 101 h 136"/>
                <a:gd name="T20" fmla="*/ 19 w 22"/>
                <a:gd name="T21" fmla="*/ 91 h 136"/>
                <a:gd name="T22" fmla="*/ 20 w 22"/>
                <a:gd name="T23" fmla="*/ 80 h 136"/>
                <a:gd name="T24" fmla="*/ 21 w 22"/>
                <a:gd name="T25" fmla="*/ 67 h 136"/>
                <a:gd name="T26" fmla="*/ 21 w 22"/>
                <a:gd name="T27" fmla="*/ 53 h 136"/>
                <a:gd name="T28" fmla="*/ 19 w 22"/>
                <a:gd name="T29" fmla="*/ 37 h 136"/>
                <a:gd name="T30" fmla="*/ 17 w 22"/>
                <a:gd name="T31" fmla="*/ 19 h 136"/>
                <a:gd name="T32" fmla="*/ 12 w 22"/>
                <a:gd name="T33" fmla="*/ 0 h 136"/>
                <a:gd name="T34" fmla="*/ 4 w 22"/>
                <a:gd name="T35" fmla="*/ 2 h 136"/>
                <a:gd name="T36" fmla="*/ 9 w 22"/>
                <a:gd name="T37" fmla="*/ 20 h 136"/>
                <a:gd name="T38" fmla="*/ 12 w 22"/>
                <a:gd name="T39" fmla="*/ 38 h 136"/>
                <a:gd name="T40" fmla="*/ 13 w 22"/>
                <a:gd name="T41" fmla="*/ 53 h 136"/>
                <a:gd name="T42" fmla="*/ 13 w 22"/>
                <a:gd name="T43" fmla="*/ 67 h 136"/>
                <a:gd name="T44" fmla="*/ 13 w 22"/>
                <a:gd name="T45" fmla="*/ 79 h 136"/>
                <a:gd name="T46" fmla="*/ 11 w 22"/>
                <a:gd name="T47" fmla="*/ 90 h 136"/>
                <a:gd name="T48" fmla="*/ 10 w 22"/>
                <a:gd name="T49" fmla="*/ 100 h 136"/>
                <a:gd name="T50" fmla="*/ 8 w 22"/>
                <a:gd name="T51" fmla="*/ 107 h 136"/>
                <a:gd name="T52" fmla="*/ 5 w 22"/>
                <a:gd name="T53" fmla="*/ 114 h 136"/>
                <a:gd name="T54" fmla="*/ 3 w 22"/>
                <a:gd name="T55" fmla="*/ 120 h 136"/>
                <a:gd name="T56" fmla="*/ 1 w 22"/>
                <a:gd name="T57" fmla="*/ 124 h 136"/>
                <a:gd name="T58" fmla="*/ 1 w 22"/>
                <a:gd name="T59" fmla="*/ 128 h 136"/>
                <a:gd name="T60" fmla="*/ 0 w 22"/>
                <a:gd name="T61" fmla="*/ 131 h 136"/>
                <a:gd name="T62" fmla="*/ 4 w 22"/>
                <a:gd name="T63" fmla="*/ 135 h 136"/>
                <a:gd name="T64" fmla="*/ 9 w 22"/>
                <a:gd name="T65" fmla="*/ 134 h 136"/>
                <a:gd name="T66" fmla="*/ 13 w 22"/>
                <a:gd name="T67" fmla="*/ 132 h 136"/>
                <a:gd name="T68" fmla="*/ 10 w 22"/>
                <a:gd name="T69" fmla="*/ 12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136">
                  <a:moveTo>
                    <a:pt x="10" y="126"/>
                  </a:moveTo>
                  <a:lnTo>
                    <a:pt x="10" y="126"/>
                  </a:lnTo>
                  <a:lnTo>
                    <a:pt x="7" y="127"/>
                  </a:lnTo>
                  <a:lnTo>
                    <a:pt x="5" y="128"/>
                  </a:lnTo>
                  <a:lnTo>
                    <a:pt x="8" y="130"/>
                  </a:lnTo>
                  <a:lnTo>
                    <a:pt x="9" y="126"/>
                  </a:lnTo>
                  <a:lnTo>
                    <a:pt x="11" y="122"/>
                  </a:lnTo>
                  <a:lnTo>
                    <a:pt x="12" y="116"/>
                  </a:lnTo>
                  <a:lnTo>
                    <a:pt x="15" y="110"/>
                  </a:lnTo>
                  <a:lnTo>
                    <a:pt x="17" y="101"/>
                  </a:lnTo>
                  <a:lnTo>
                    <a:pt x="19" y="91"/>
                  </a:lnTo>
                  <a:lnTo>
                    <a:pt x="20" y="80"/>
                  </a:lnTo>
                  <a:lnTo>
                    <a:pt x="21" y="67"/>
                  </a:lnTo>
                  <a:lnTo>
                    <a:pt x="21" y="53"/>
                  </a:lnTo>
                  <a:lnTo>
                    <a:pt x="19" y="37"/>
                  </a:lnTo>
                  <a:lnTo>
                    <a:pt x="17" y="19"/>
                  </a:lnTo>
                  <a:lnTo>
                    <a:pt x="12" y="0"/>
                  </a:lnTo>
                  <a:lnTo>
                    <a:pt x="4" y="2"/>
                  </a:lnTo>
                  <a:lnTo>
                    <a:pt x="9" y="20"/>
                  </a:lnTo>
                  <a:lnTo>
                    <a:pt x="12" y="38"/>
                  </a:lnTo>
                  <a:lnTo>
                    <a:pt x="13" y="53"/>
                  </a:lnTo>
                  <a:lnTo>
                    <a:pt x="13" y="67"/>
                  </a:lnTo>
                  <a:lnTo>
                    <a:pt x="13" y="79"/>
                  </a:lnTo>
                  <a:lnTo>
                    <a:pt x="11" y="90"/>
                  </a:lnTo>
                  <a:lnTo>
                    <a:pt x="10" y="100"/>
                  </a:lnTo>
                  <a:lnTo>
                    <a:pt x="8" y="107"/>
                  </a:lnTo>
                  <a:lnTo>
                    <a:pt x="5" y="114"/>
                  </a:lnTo>
                  <a:lnTo>
                    <a:pt x="3" y="120"/>
                  </a:lnTo>
                  <a:lnTo>
                    <a:pt x="1" y="124"/>
                  </a:lnTo>
                  <a:lnTo>
                    <a:pt x="1" y="128"/>
                  </a:lnTo>
                  <a:lnTo>
                    <a:pt x="0" y="131"/>
                  </a:lnTo>
                  <a:lnTo>
                    <a:pt x="4" y="135"/>
                  </a:lnTo>
                  <a:lnTo>
                    <a:pt x="9" y="134"/>
                  </a:lnTo>
                  <a:lnTo>
                    <a:pt x="13" y="132"/>
                  </a:lnTo>
                  <a:lnTo>
                    <a:pt x="10" y="12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6" name="Freeform 114"/>
            <p:cNvSpPr>
              <a:spLocks/>
            </p:cNvSpPr>
            <p:nvPr/>
          </p:nvSpPr>
          <p:spPr bwMode="auto">
            <a:xfrm>
              <a:off x="4502" y="1927"/>
              <a:ext cx="163" cy="68"/>
            </a:xfrm>
            <a:custGeom>
              <a:avLst/>
              <a:gdLst>
                <a:gd name="T0" fmla="*/ 162 w 163"/>
                <a:gd name="T1" fmla="*/ 61 h 68"/>
                <a:gd name="T2" fmla="*/ 162 w 163"/>
                <a:gd name="T3" fmla="*/ 61 h 68"/>
                <a:gd name="T4" fmla="*/ 156 w 163"/>
                <a:gd name="T5" fmla="*/ 56 h 68"/>
                <a:gd name="T6" fmla="*/ 148 w 163"/>
                <a:gd name="T7" fmla="*/ 49 h 68"/>
                <a:gd name="T8" fmla="*/ 140 w 163"/>
                <a:gd name="T9" fmla="*/ 43 h 68"/>
                <a:gd name="T10" fmla="*/ 132 w 163"/>
                <a:gd name="T11" fmla="*/ 37 h 68"/>
                <a:gd name="T12" fmla="*/ 123 w 163"/>
                <a:gd name="T13" fmla="*/ 30 h 68"/>
                <a:gd name="T14" fmla="*/ 112 w 163"/>
                <a:gd name="T15" fmla="*/ 24 h 68"/>
                <a:gd name="T16" fmla="*/ 101 w 163"/>
                <a:gd name="T17" fmla="*/ 19 h 68"/>
                <a:gd name="T18" fmla="*/ 91 w 163"/>
                <a:gd name="T19" fmla="*/ 13 h 68"/>
                <a:gd name="T20" fmla="*/ 79 w 163"/>
                <a:gd name="T21" fmla="*/ 9 h 68"/>
                <a:gd name="T22" fmla="*/ 68 w 163"/>
                <a:gd name="T23" fmla="*/ 5 h 68"/>
                <a:gd name="T24" fmla="*/ 56 w 163"/>
                <a:gd name="T25" fmla="*/ 2 h 68"/>
                <a:gd name="T26" fmla="*/ 44 w 163"/>
                <a:gd name="T27" fmla="*/ 0 h 68"/>
                <a:gd name="T28" fmla="*/ 33 w 163"/>
                <a:gd name="T29" fmla="*/ 0 h 68"/>
                <a:gd name="T30" fmla="*/ 21 w 163"/>
                <a:gd name="T31" fmla="*/ 0 h 68"/>
                <a:gd name="T32" fmla="*/ 10 w 163"/>
                <a:gd name="T33" fmla="*/ 2 h 68"/>
                <a:gd name="T34" fmla="*/ 0 w 163"/>
                <a:gd name="T35" fmla="*/ 6 h 68"/>
                <a:gd name="T36" fmla="*/ 3 w 163"/>
                <a:gd name="T37" fmla="*/ 12 h 68"/>
                <a:gd name="T38" fmla="*/ 12 w 163"/>
                <a:gd name="T39" fmla="*/ 9 h 68"/>
                <a:gd name="T40" fmla="*/ 22 w 163"/>
                <a:gd name="T41" fmla="*/ 8 h 68"/>
                <a:gd name="T42" fmla="*/ 33 w 163"/>
                <a:gd name="T43" fmla="*/ 7 h 68"/>
                <a:gd name="T44" fmla="*/ 43 w 163"/>
                <a:gd name="T45" fmla="*/ 8 h 68"/>
                <a:gd name="T46" fmla="*/ 55 w 163"/>
                <a:gd name="T47" fmla="*/ 10 h 68"/>
                <a:gd name="T48" fmla="*/ 66 w 163"/>
                <a:gd name="T49" fmla="*/ 12 h 68"/>
                <a:gd name="T50" fmla="*/ 77 w 163"/>
                <a:gd name="T51" fmla="*/ 16 h 68"/>
                <a:gd name="T52" fmla="*/ 88 w 163"/>
                <a:gd name="T53" fmla="*/ 20 h 68"/>
                <a:gd name="T54" fmla="*/ 98 w 163"/>
                <a:gd name="T55" fmla="*/ 25 h 68"/>
                <a:gd name="T56" fmla="*/ 109 w 163"/>
                <a:gd name="T57" fmla="*/ 31 h 68"/>
                <a:gd name="T58" fmla="*/ 118 w 163"/>
                <a:gd name="T59" fmla="*/ 37 h 68"/>
                <a:gd name="T60" fmla="*/ 128 w 163"/>
                <a:gd name="T61" fmla="*/ 43 h 68"/>
                <a:gd name="T62" fmla="*/ 136 w 163"/>
                <a:gd name="T63" fmla="*/ 49 h 68"/>
                <a:gd name="T64" fmla="*/ 144 w 163"/>
                <a:gd name="T65" fmla="*/ 54 h 68"/>
                <a:gd name="T66" fmla="*/ 150 w 163"/>
                <a:gd name="T67" fmla="*/ 61 h 68"/>
                <a:gd name="T68" fmla="*/ 156 w 163"/>
                <a:gd name="T69" fmla="*/ 67 h 68"/>
                <a:gd name="T70" fmla="*/ 162 w 163"/>
                <a:gd name="T71" fmla="*/ 6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3" h="68">
                  <a:moveTo>
                    <a:pt x="162" y="61"/>
                  </a:moveTo>
                  <a:lnTo>
                    <a:pt x="162" y="61"/>
                  </a:lnTo>
                  <a:lnTo>
                    <a:pt x="156" y="56"/>
                  </a:lnTo>
                  <a:lnTo>
                    <a:pt x="148" y="49"/>
                  </a:lnTo>
                  <a:lnTo>
                    <a:pt x="140" y="43"/>
                  </a:lnTo>
                  <a:lnTo>
                    <a:pt x="132" y="37"/>
                  </a:lnTo>
                  <a:lnTo>
                    <a:pt x="123" y="30"/>
                  </a:lnTo>
                  <a:lnTo>
                    <a:pt x="112" y="24"/>
                  </a:lnTo>
                  <a:lnTo>
                    <a:pt x="101" y="19"/>
                  </a:lnTo>
                  <a:lnTo>
                    <a:pt x="91" y="13"/>
                  </a:lnTo>
                  <a:lnTo>
                    <a:pt x="79" y="9"/>
                  </a:lnTo>
                  <a:lnTo>
                    <a:pt x="68" y="5"/>
                  </a:lnTo>
                  <a:lnTo>
                    <a:pt x="56" y="2"/>
                  </a:lnTo>
                  <a:lnTo>
                    <a:pt x="44" y="0"/>
                  </a:lnTo>
                  <a:lnTo>
                    <a:pt x="33" y="0"/>
                  </a:lnTo>
                  <a:lnTo>
                    <a:pt x="21" y="0"/>
                  </a:lnTo>
                  <a:lnTo>
                    <a:pt x="10" y="2"/>
                  </a:lnTo>
                  <a:lnTo>
                    <a:pt x="0" y="6"/>
                  </a:lnTo>
                  <a:lnTo>
                    <a:pt x="3" y="12"/>
                  </a:lnTo>
                  <a:lnTo>
                    <a:pt x="12" y="9"/>
                  </a:lnTo>
                  <a:lnTo>
                    <a:pt x="22" y="8"/>
                  </a:lnTo>
                  <a:lnTo>
                    <a:pt x="33" y="7"/>
                  </a:lnTo>
                  <a:lnTo>
                    <a:pt x="43" y="8"/>
                  </a:lnTo>
                  <a:lnTo>
                    <a:pt x="55" y="10"/>
                  </a:lnTo>
                  <a:lnTo>
                    <a:pt x="66" y="12"/>
                  </a:lnTo>
                  <a:lnTo>
                    <a:pt x="77" y="16"/>
                  </a:lnTo>
                  <a:lnTo>
                    <a:pt x="88" y="20"/>
                  </a:lnTo>
                  <a:lnTo>
                    <a:pt x="98" y="25"/>
                  </a:lnTo>
                  <a:lnTo>
                    <a:pt x="109" y="31"/>
                  </a:lnTo>
                  <a:lnTo>
                    <a:pt x="118" y="37"/>
                  </a:lnTo>
                  <a:lnTo>
                    <a:pt x="128" y="43"/>
                  </a:lnTo>
                  <a:lnTo>
                    <a:pt x="136" y="49"/>
                  </a:lnTo>
                  <a:lnTo>
                    <a:pt x="144" y="54"/>
                  </a:lnTo>
                  <a:lnTo>
                    <a:pt x="150" y="61"/>
                  </a:lnTo>
                  <a:lnTo>
                    <a:pt x="156" y="67"/>
                  </a:lnTo>
                  <a:lnTo>
                    <a:pt x="162" y="6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7" name="Freeform 115"/>
            <p:cNvSpPr>
              <a:spLocks/>
            </p:cNvSpPr>
            <p:nvPr/>
          </p:nvSpPr>
          <p:spPr bwMode="auto">
            <a:xfrm>
              <a:off x="4659" y="1989"/>
              <a:ext cx="231" cy="51"/>
            </a:xfrm>
            <a:custGeom>
              <a:avLst/>
              <a:gdLst>
                <a:gd name="T0" fmla="*/ 228 w 231"/>
                <a:gd name="T1" fmla="*/ 46 h 51"/>
                <a:gd name="T2" fmla="*/ 229 w 231"/>
                <a:gd name="T3" fmla="*/ 39 h 51"/>
                <a:gd name="T4" fmla="*/ 227 w 231"/>
                <a:gd name="T5" fmla="*/ 39 h 51"/>
                <a:gd name="T6" fmla="*/ 221 w 231"/>
                <a:gd name="T7" fmla="*/ 40 h 51"/>
                <a:gd name="T8" fmla="*/ 213 w 231"/>
                <a:gd name="T9" fmla="*/ 40 h 51"/>
                <a:gd name="T10" fmla="*/ 202 w 231"/>
                <a:gd name="T11" fmla="*/ 41 h 51"/>
                <a:gd name="T12" fmla="*/ 188 w 231"/>
                <a:gd name="T13" fmla="*/ 42 h 51"/>
                <a:gd name="T14" fmla="*/ 173 w 231"/>
                <a:gd name="T15" fmla="*/ 43 h 51"/>
                <a:gd name="T16" fmla="*/ 156 w 231"/>
                <a:gd name="T17" fmla="*/ 43 h 51"/>
                <a:gd name="T18" fmla="*/ 137 w 231"/>
                <a:gd name="T19" fmla="*/ 42 h 51"/>
                <a:gd name="T20" fmla="*/ 119 w 231"/>
                <a:gd name="T21" fmla="*/ 41 h 51"/>
                <a:gd name="T22" fmla="*/ 100 w 231"/>
                <a:gd name="T23" fmla="*/ 39 h 51"/>
                <a:gd name="T24" fmla="*/ 82 w 231"/>
                <a:gd name="T25" fmla="*/ 36 h 51"/>
                <a:gd name="T26" fmla="*/ 64 w 231"/>
                <a:gd name="T27" fmla="*/ 31 h 51"/>
                <a:gd name="T28" fmla="*/ 47 w 231"/>
                <a:gd name="T29" fmla="*/ 26 h 51"/>
                <a:gd name="T30" fmla="*/ 30 w 231"/>
                <a:gd name="T31" fmla="*/ 19 h 51"/>
                <a:gd name="T32" fmla="*/ 17 w 231"/>
                <a:gd name="T33" fmla="*/ 10 h 51"/>
                <a:gd name="T34" fmla="*/ 5 w 231"/>
                <a:gd name="T35" fmla="*/ 0 h 51"/>
                <a:gd name="T36" fmla="*/ 0 w 231"/>
                <a:gd name="T37" fmla="*/ 5 h 51"/>
                <a:gd name="T38" fmla="*/ 12 w 231"/>
                <a:gd name="T39" fmla="*/ 16 h 51"/>
                <a:gd name="T40" fmla="*/ 27 w 231"/>
                <a:gd name="T41" fmla="*/ 25 h 51"/>
                <a:gd name="T42" fmla="*/ 44 w 231"/>
                <a:gd name="T43" fmla="*/ 33 h 51"/>
                <a:gd name="T44" fmla="*/ 61 w 231"/>
                <a:gd name="T45" fmla="*/ 39 h 51"/>
                <a:gd name="T46" fmla="*/ 80 w 231"/>
                <a:gd name="T47" fmla="*/ 43 h 51"/>
                <a:gd name="T48" fmla="*/ 99 w 231"/>
                <a:gd name="T49" fmla="*/ 46 h 51"/>
                <a:gd name="T50" fmla="*/ 118 w 231"/>
                <a:gd name="T51" fmla="*/ 48 h 51"/>
                <a:gd name="T52" fmla="*/ 137 w 231"/>
                <a:gd name="T53" fmla="*/ 49 h 51"/>
                <a:gd name="T54" fmla="*/ 156 w 231"/>
                <a:gd name="T55" fmla="*/ 50 h 51"/>
                <a:gd name="T56" fmla="*/ 173 w 231"/>
                <a:gd name="T57" fmla="*/ 50 h 51"/>
                <a:gd name="T58" fmla="*/ 188 w 231"/>
                <a:gd name="T59" fmla="*/ 49 h 51"/>
                <a:gd name="T60" fmla="*/ 202 w 231"/>
                <a:gd name="T61" fmla="*/ 49 h 51"/>
                <a:gd name="T62" fmla="*/ 214 w 231"/>
                <a:gd name="T63" fmla="*/ 48 h 51"/>
                <a:gd name="T64" fmla="*/ 222 w 231"/>
                <a:gd name="T65" fmla="*/ 47 h 51"/>
                <a:gd name="T66" fmla="*/ 228 w 231"/>
                <a:gd name="T67" fmla="*/ 46 h 51"/>
                <a:gd name="T68" fmla="*/ 230 w 231"/>
                <a:gd name="T69" fmla="*/ 46 h 51"/>
                <a:gd name="T70" fmla="*/ 230 w 231"/>
                <a:gd name="T71" fmla="*/ 39 h 51"/>
                <a:gd name="T72" fmla="*/ 228 w 231"/>
                <a:gd name="T73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1" h="51">
                  <a:moveTo>
                    <a:pt x="228" y="46"/>
                  </a:moveTo>
                  <a:lnTo>
                    <a:pt x="229" y="39"/>
                  </a:lnTo>
                  <a:lnTo>
                    <a:pt x="227" y="39"/>
                  </a:lnTo>
                  <a:lnTo>
                    <a:pt x="221" y="40"/>
                  </a:lnTo>
                  <a:lnTo>
                    <a:pt x="213" y="40"/>
                  </a:lnTo>
                  <a:lnTo>
                    <a:pt x="202" y="41"/>
                  </a:lnTo>
                  <a:lnTo>
                    <a:pt x="188" y="42"/>
                  </a:lnTo>
                  <a:lnTo>
                    <a:pt x="173" y="43"/>
                  </a:lnTo>
                  <a:lnTo>
                    <a:pt x="156" y="43"/>
                  </a:lnTo>
                  <a:lnTo>
                    <a:pt x="137" y="42"/>
                  </a:lnTo>
                  <a:lnTo>
                    <a:pt x="119" y="41"/>
                  </a:lnTo>
                  <a:lnTo>
                    <a:pt x="100" y="39"/>
                  </a:lnTo>
                  <a:lnTo>
                    <a:pt x="82" y="36"/>
                  </a:lnTo>
                  <a:lnTo>
                    <a:pt x="64" y="31"/>
                  </a:lnTo>
                  <a:lnTo>
                    <a:pt x="47" y="26"/>
                  </a:lnTo>
                  <a:lnTo>
                    <a:pt x="30" y="19"/>
                  </a:lnTo>
                  <a:lnTo>
                    <a:pt x="17" y="10"/>
                  </a:lnTo>
                  <a:lnTo>
                    <a:pt x="5" y="0"/>
                  </a:lnTo>
                  <a:lnTo>
                    <a:pt x="0" y="5"/>
                  </a:lnTo>
                  <a:lnTo>
                    <a:pt x="12" y="16"/>
                  </a:lnTo>
                  <a:lnTo>
                    <a:pt x="27" y="25"/>
                  </a:lnTo>
                  <a:lnTo>
                    <a:pt x="44" y="33"/>
                  </a:lnTo>
                  <a:lnTo>
                    <a:pt x="61" y="39"/>
                  </a:lnTo>
                  <a:lnTo>
                    <a:pt x="80" y="43"/>
                  </a:lnTo>
                  <a:lnTo>
                    <a:pt x="99" y="46"/>
                  </a:lnTo>
                  <a:lnTo>
                    <a:pt x="118" y="48"/>
                  </a:lnTo>
                  <a:lnTo>
                    <a:pt x="137" y="49"/>
                  </a:lnTo>
                  <a:lnTo>
                    <a:pt x="156" y="50"/>
                  </a:lnTo>
                  <a:lnTo>
                    <a:pt x="173" y="50"/>
                  </a:lnTo>
                  <a:lnTo>
                    <a:pt x="188" y="49"/>
                  </a:lnTo>
                  <a:lnTo>
                    <a:pt x="202" y="49"/>
                  </a:lnTo>
                  <a:lnTo>
                    <a:pt x="214" y="48"/>
                  </a:lnTo>
                  <a:lnTo>
                    <a:pt x="222" y="47"/>
                  </a:lnTo>
                  <a:lnTo>
                    <a:pt x="228" y="46"/>
                  </a:lnTo>
                  <a:lnTo>
                    <a:pt x="230" y="46"/>
                  </a:lnTo>
                  <a:lnTo>
                    <a:pt x="230" y="39"/>
                  </a:lnTo>
                  <a:lnTo>
                    <a:pt x="228" y="4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8" name="Freeform 116"/>
            <p:cNvSpPr>
              <a:spLocks/>
            </p:cNvSpPr>
            <p:nvPr/>
          </p:nvSpPr>
          <p:spPr bwMode="auto">
            <a:xfrm>
              <a:off x="4694" y="1783"/>
              <a:ext cx="196" cy="253"/>
            </a:xfrm>
            <a:custGeom>
              <a:avLst/>
              <a:gdLst>
                <a:gd name="T0" fmla="*/ 12 w 196"/>
                <a:gd name="T1" fmla="*/ 0 h 253"/>
                <a:gd name="T2" fmla="*/ 11 w 196"/>
                <a:gd name="T3" fmla="*/ 1 h 253"/>
                <a:gd name="T4" fmla="*/ 9 w 196"/>
                <a:gd name="T5" fmla="*/ 4 h 253"/>
                <a:gd name="T6" fmla="*/ 8 w 196"/>
                <a:gd name="T7" fmla="*/ 9 h 253"/>
                <a:gd name="T8" fmla="*/ 5 w 196"/>
                <a:gd name="T9" fmla="*/ 18 h 253"/>
                <a:gd name="T10" fmla="*/ 2 w 196"/>
                <a:gd name="T11" fmla="*/ 30 h 253"/>
                <a:gd name="T12" fmla="*/ 0 w 196"/>
                <a:gd name="T13" fmla="*/ 43 h 253"/>
                <a:gd name="T14" fmla="*/ 0 w 196"/>
                <a:gd name="T15" fmla="*/ 60 h 253"/>
                <a:gd name="T16" fmla="*/ 1 w 196"/>
                <a:gd name="T17" fmla="*/ 78 h 253"/>
                <a:gd name="T18" fmla="*/ 4 w 196"/>
                <a:gd name="T19" fmla="*/ 98 h 253"/>
                <a:gd name="T20" fmla="*/ 11 w 196"/>
                <a:gd name="T21" fmla="*/ 118 h 253"/>
                <a:gd name="T22" fmla="*/ 21 w 196"/>
                <a:gd name="T23" fmla="*/ 139 h 253"/>
                <a:gd name="T24" fmla="*/ 36 w 196"/>
                <a:gd name="T25" fmla="*/ 159 h 253"/>
                <a:gd name="T26" fmla="*/ 55 w 196"/>
                <a:gd name="T27" fmla="*/ 180 h 253"/>
                <a:gd name="T28" fmla="*/ 80 w 196"/>
                <a:gd name="T29" fmla="*/ 200 h 253"/>
                <a:gd name="T30" fmla="*/ 111 w 196"/>
                <a:gd name="T31" fmla="*/ 219 h 253"/>
                <a:gd name="T32" fmla="*/ 148 w 196"/>
                <a:gd name="T33" fmla="*/ 236 h 253"/>
                <a:gd name="T34" fmla="*/ 193 w 196"/>
                <a:gd name="T35" fmla="*/ 252 h 253"/>
                <a:gd name="T36" fmla="*/ 195 w 196"/>
                <a:gd name="T37" fmla="*/ 244 h 253"/>
                <a:gd name="T38" fmla="*/ 151 w 196"/>
                <a:gd name="T39" fmla="*/ 230 h 253"/>
                <a:gd name="T40" fmla="*/ 114 w 196"/>
                <a:gd name="T41" fmla="*/ 212 h 253"/>
                <a:gd name="T42" fmla="*/ 84 w 196"/>
                <a:gd name="T43" fmla="*/ 194 h 253"/>
                <a:gd name="T44" fmla="*/ 60 w 196"/>
                <a:gd name="T45" fmla="*/ 175 h 253"/>
                <a:gd name="T46" fmla="*/ 41 w 196"/>
                <a:gd name="T47" fmla="*/ 155 h 253"/>
                <a:gd name="T48" fmla="*/ 28 w 196"/>
                <a:gd name="T49" fmla="*/ 135 h 253"/>
                <a:gd name="T50" fmla="*/ 17 w 196"/>
                <a:gd name="T51" fmla="*/ 115 h 253"/>
                <a:gd name="T52" fmla="*/ 11 w 196"/>
                <a:gd name="T53" fmla="*/ 96 h 253"/>
                <a:gd name="T54" fmla="*/ 8 w 196"/>
                <a:gd name="T55" fmla="*/ 77 h 253"/>
                <a:gd name="T56" fmla="*/ 7 w 196"/>
                <a:gd name="T57" fmla="*/ 60 h 253"/>
                <a:gd name="T58" fmla="*/ 8 w 196"/>
                <a:gd name="T59" fmla="*/ 44 h 253"/>
                <a:gd name="T60" fmla="*/ 10 w 196"/>
                <a:gd name="T61" fmla="*/ 31 h 253"/>
                <a:gd name="T62" fmla="*/ 12 w 196"/>
                <a:gd name="T63" fmla="*/ 20 h 253"/>
                <a:gd name="T64" fmla="*/ 15 w 196"/>
                <a:gd name="T65" fmla="*/ 11 h 253"/>
                <a:gd name="T66" fmla="*/ 17 w 196"/>
                <a:gd name="T67" fmla="*/ 6 h 253"/>
                <a:gd name="T68" fmla="*/ 17 w 196"/>
                <a:gd name="T69" fmla="*/ 4 h 253"/>
                <a:gd name="T70" fmla="*/ 16 w 196"/>
                <a:gd name="T71" fmla="*/ 6 h 253"/>
                <a:gd name="T72" fmla="*/ 12 w 196"/>
                <a:gd name="T73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6" h="253">
                  <a:moveTo>
                    <a:pt x="12" y="0"/>
                  </a:moveTo>
                  <a:lnTo>
                    <a:pt x="11" y="1"/>
                  </a:lnTo>
                  <a:lnTo>
                    <a:pt x="9" y="4"/>
                  </a:lnTo>
                  <a:lnTo>
                    <a:pt x="8" y="9"/>
                  </a:lnTo>
                  <a:lnTo>
                    <a:pt x="5" y="18"/>
                  </a:lnTo>
                  <a:lnTo>
                    <a:pt x="2" y="30"/>
                  </a:lnTo>
                  <a:lnTo>
                    <a:pt x="0" y="43"/>
                  </a:lnTo>
                  <a:lnTo>
                    <a:pt x="0" y="60"/>
                  </a:lnTo>
                  <a:lnTo>
                    <a:pt x="1" y="78"/>
                  </a:lnTo>
                  <a:lnTo>
                    <a:pt x="4" y="98"/>
                  </a:lnTo>
                  <a:lnTo>
                    <a:pt x="11" y="118"/>
                  </a:lnTo>
                  <a:lnTo>
                    <a:pt x="21" y="139"/>
                  </a:lnTo>
                  <a:lnTo>
                    <a:pt x="36" y="159"/>
                  </a:lnTo>
                  <a:lnTo>
                    <a:pt x="55" y="180"/>
                  </a:lnTo>
                  <a:lnTo>
                    <a:pt x="80" y="200"/>
                  </a:lnTo>
                  <a:lnTo>
                    <a:pt x="111" y="219"/>
                  </a:lnTo>
                  <a:lnTo>
                    <a:pt x="148" y="236"/>
                  </a:lnTo>
                  <a:lnTo>
                    <a:pt x="193" y="252"/>
                  </a:lnTo>
                  <a:lnTo>
                    <a:pt x="195" y="244"/>
                  </a:lnTo>
                  <a:lnTo>
                    <a:pt x="151" y="230"/>
                  </a:lnTo>
                  <a:lnTo>
                    <a:pt x="114" y="212"/>
                  </a:lnTo>
                  <a:lnTo>
                    <a:pt x="84" y="194"/>
                  </a:lnTo>
                  <a:lnTo>
                    <a:pt x="60" y="175"/>
                  </a:lnTo>
                  <a:lnTo>
                    <a:pt x="41" y="155"/>
                  </a:lnTo>
                  <a:lnTo>
                    <a:pt x="28" y="135"/>
                  </a:lnTo>
                  <a:lnTo>
                    <a:pt x="17" y="115"/>
                  </a:lnTo>
                  <a:lnTo>
                    <a:pt x="11" y="96"/>
                  </a:lnTo>
                  <a:lnTo>
                    <a:pt x="8" y="77"/>
                  </a:lnTo>
                  <a:lnTo>
                    <a:pt x="7" y="60"/>
                  </a:lnTo>
                  <a:lnTo>
                    <a:pt x="8" y="44"/>
                  </a:lnTo>
                  <a:lnTo>
                    <a:pt x="10" y="31"/>
                  </a:lnTo>
                  <a:lnTo>
                    <a:pt x="12" y="20"/>
                  </a:lnTo>
                  <a:lnTo>
                    <a:pt x="15" y="11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89" name="Freeform 117"/>
            <p:cNvSpPr>
              <a:spLocks/>
            </p:cNvSpPr>
            <p:nvPr/>
          </p:nvSpPr>
          <p:spPr bwMode="auto">
            <a:xfrm>
              <a:off x="4707" y="1230"/>
              <a:ext cx="841" cy="561"/>
            </a:xfrm>
            <a:custGeom>
              <a:avLst/>
              <a:gdLst>
                <a:gd name="T0" fmla="*/ 840 w 841"/>
                <a:gd name="T1" fmla="*/ 5 h 561"/>
                <a:gd name="T2" fmla="*/ 835 w 841"/>
                <a:gd name="T3" fmla="*/ 0 h 561"/>
                <a:gd name="T4" fmla="*/ 0 w 841"/>
                <a:gd name="T5" fmla="*/ 554 h 561"/>
                <a:gd name="T6" fmla="*/ 4 w 841"/>
                <a:gd name="T7" fmla="*/ 560 h 561"/>
                <a:gd name="T8" fmla="*/ 839 w 841"/>
                <a:gd name="T9" fmla="*/ 7 h 561"/>
                <a:gd name="T10" fmla="*/ 834 w 841"/>
                <a:gd name="T11" fmla="*/ 2 h 561"/>
                <a:gd name="T12" fmla="*/ 840 w 841"/>
                <a:gd name="T13" fmla="*/ 5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1" h="561">
                  <a:moveTo>
                    <a:pt x="840" y="5"/>
                  </a:moveTo>
                  <a:lnTo>
                    <a:pt x="835" y="0"/>
                  </a:lnTo>
                  <a:lnTo>
                    <a:pt x="0" y="554"/>
                  </a:lnTo>
                  <a:lnTo>
                    <a:pt x="4" y="560"/>
                  </a:lnTo>
                  <a:lnTo>
                    <a:pt x="839" y="7"/>
                  </a:lnTo>
                  <a:lnTo>
                    <a:pt x="834" y="2"/>
                  </a:lnTo>
                  <a:lnTo>
                    <a:pt x="84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0" name="Freeform 118"/>
            <p:cNvSpPr>
              <a:spLocks/>
            </p:cNvSpPr>
            <p:nvPr/>
          </p:nvSpPr>
          <p:spPr bwMode="auto">
            <a:xfrm>
              <a:off x="5538" y="1229"/>
              <a:ext cx="10" cy="10"/>
            </a:xfrm>
            <a:custGeom>
              <a:avLst/>
              <a:gdLst>
                <a:gd name="T0" fmla="*/ 3 w 10"/>
                <a:gd name="T1" fmla="*/ 0 h 10"/>
                <a:gd name="T2" fmla="*/ 3 w 10"/>
                <a:gd name="T3" fmla="*/ 0 h 10"/>
                <a:gd name="T4" fmla="*/ 0 w 10"/>
                <a:gd name="T5" fmla="*/ 3 h 10"/>
                <a:gd name="T6" fmla="*/ 1 w 10"/>
                <a:gd name="T7" fmla="*/ 8 h 10"/>
                <a:gd name="T8" fmla="*/ 7 w 10"/>
                <a:gd name="T9" fmla="*/ 9 h 10"/>
                <a:gd name="T10" fmla="*/ 9 w 10"/>
                <a:gd name="T11" fmla="*/ 6 h 10"/>
                <a:gd name="T12" fmla="*/ 3 w 10"/>
                <a:gd name="T13" fmla="*/ 2 h 10"/>
                <a:gd name="T14" fmla="*/ 7 w 10"/>
                <a:gd name="T15" fmla="*/ 2 h 10"/>
                <a:gd name="T16" fmla="*/ 7 w 10"/>
                <a:gd name="T17" fmla="*/ 5 h 10"/>
                <a:gd name="T18" fmla="*/ 6 w 10"/>
                <a:gd name="T19" fmla="*/ 7 h 10"/>
                <a:gd name="T20" fmla="*/ 3 w 10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0">
                  <a:moveTo>
                    <a:pt x="3" y="0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7" y="9"/>
                  </a:lnTo>
                  <a:lnTo>
                    <a:pt x="9" y="6"/>
                  </a:lnTo>
                  <a:lnTo>
                    <a:pt x="3" y="2"/>
                  </a:lnTo>
                  <a:lnTo>
                    <a:pt x="7" y="2"/>
                  </a:lnTo>
                  <a:lnTo>
                    <a:pt x="7" y="5"/>
                  </a:lnTo>
                  <a:lnTo>
                    <a:pt x="6" y="7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1" name="Freeform 119"/>
            <p:cNvSpPr>
              <a:spLocks/>
            </p:cNvSpPr>
            <p:nvPr/>
          </p:nvSpPr>
          <p:spPr bwMode="auto">
            <a:xfrm>
              <a:off x="5541" y="1207"/>
              <a:ext cx="38" cy="30"/>
            </a:xfrm>
            <a:custGeom>
              <a:avLst/>
              <a:gdLst>
                <a:gd name="T0" fmla="*/ 33 w 38"/>
                <a:gd name="T1" fmla="*/ 0 h 30"/>
                <a:gd name="T2" fmla="*/ 33 w 38"/>
                <a:gd name="T3" fmla="*/ 0 h 30"/>
                <a:gd name="T4" fmla="*/ 29 w 38"/>
                <a:gd name="T5" fmla="*/ 3 h 30"/>
                <a:gd name="T6" fmla="*/ 25 w 38"/>
                <a:gd name="T7" fmla="*/ 6 h 30"/>
                <a:gd name="T8" fmla="*/ 21 w 38"/>
                <a:gd name="T9" fmla="*/ 9 h 30"/>
                <a:gd name="T10" fmla="*/ 18 w 38"/>
                <a:gd name="T11" fmla="*/ 12 h 30"/>
                <a:gd name="T12" fmla="*/ 14 w 38"/>
                <a:gd name="T13" fmla="*/ 15 h 30"/>
                <a:gd name="T14" fmla="*/ 9 w 38"/>
                <a:gd name="T15" fmla="*/ 18 h 30"/>
                <a:gd name="T16" fmla="*/ 5 w 38"/>
                <a:gd name="T17" fmla="*/ 20 h 30"/>
                <a:gd name="T18" fmla="*/ 0 w 38"/>
                <a:gd name="T19" fmla="*/ 21 h 30"/>
                <a:gd name="T20" fmla="*/ 2 w 38"/>
                <a:gd name="T21" fmla="*/ 29 h 30"/>
                <a:gd name="T22" fmla="*/ 8 w 38"/>
                <a:gd name="T23" fmla="*/ 27 h 30"/>
                <a:gd name="T24" fmla="*/ 13 w 38"/>
                <a:gd name="T25" fmla="*/ 24 h 30"/>
                <a:gd name="T26" fmla="*/ 18 w 38"/>
                <a:gd name="T27" fmla="*/ 21 h 30"/>
                <a:gd name="T28" fmla="*/ 22 w 38"/>
                <a:gd name="T29" fmla="*/ 18 h 30"/>
                <a:gd name="T30" fmla="*/ 26 w 38"/>
                <a:gd name="T31" fmla="*/ 14 h 30"/>
                <a:gd name="T32" fmla="*/ 30 w 38"/>
                <a:gd name="T33" fmla="*/ 11 h 30"/>
                <a:gd name="T34" fmla="*/ 33 w 38"/>
                <a:gd name="T35" fmla="*/ 8 h 30"/>
                <a:gd name="T36" fmla="*/ 37 w 38"/>
                <a:gd name="T37" fmla="*/ 6 h 30"/>
                <a:gd name="T38" fmla="*/ 33 w 38"/>
                <a:gd name="T3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30">
                  <a:moveTo>
                    <a:pt x="33" y="0"/>
                  </a:moveTo>
                  <a:lnTo>
                    <a:pt x="33" y="0"/>
                  </a:lnTo>
                  <a:lnTo>
                    <a:pt x="29" y="3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18" y="12"/>
                  </a:lnTo>
                  <a:lnTo>
                    <a:pt x="14" y="15"/>
                  </a:lnTo>
                  <a:lnTo>
                    <a:pt x="9" y="18"/>
                  </a:lnTo>
                  <a:lnTo>
                    <a:pt x="5" y="20"/>
                  </a:lnTo>
                  <a:lnTo>
                    <a:pt x="0" y="21"/>
                  </a:lnTo>
                  <a:lnTo>
                    <a:pt x="2" y="29"/>
                  </a:lnTo>
                  <a:lnTo>
                    <a:pt x="8" y="27"/>
                  </a:lnTo>
                  <a:lnTo>
                    <a:pt x="13" y="24"/>
                  </a:lnTo>
                  <a:lnTo>
                    <a:pt x="18" y="21"/>
                  </a:lnTo>
                  <a:lnTo>
                    <a:pt x="22" y="18"/>
                  </a:lnTo>
                  <a:lnTo>
                    <a:pt x="26" y="14"/>
                  </a:lnTo>
                  <a:lnTo>
                    <a:pt x="30" y="11"/>
                  </a:lnTo>
                  <a:lnTo>
                    <a:pt x="33" y="8"/>
                  </a:lnTo>
                  <a:lnTo>
                    <a:pt x="37" y="6"/>
                  </a:lnTo>
                  <a:lnTo>
                    <a:pt x="3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2" name="Freeform 120"/>
            <p:cNvSpPr>
              <a:spLocks/>
            </p:cNvSpPr>
            <p:nvPr/>
          </p:nvSpPr>
          <p:spPr bwMode="auto">
            <a:xfrm>
              <a:off x="5565" y="1165"/>
              <a:ext cx="24" cy="50"/>
            </a:xfrm>
            <a:custGeom>
              <a:avLst/>
              <a:gdLst>
                <a:gd name="T0" fmla="*/ 1 w 24"/>
                <a:gd name="T1" fmla="*/ 5 h 50"/>
                <a:gd name="T2" fmla="*/ 0 w 24"/>
                <a:gd name="T3" fmla="*/ 5 h 50"/>
                <a:gd name="T4" fmla="*/ 5 w 24"/>
                <a:gd name="T5" fmla="*/ 10 h 50"/>
                <a:gd name="T6" fmla="*/ 9 w 24"/>
                <a:gd name="T7" fmla="*/ 15 h 50"/>
                <a:gd name="T8" fmla="*/ 12 w 24"/>
                <a:gd name="T9" fmla="*/ 20 h 50"/>
                <a:gd name="T10" fmla="*/ 14 w 24"/>
                <a:gd name="T11" fmla="*/ 26 h 50"/>
                <a:gd name="T12" fmla="*/ 15 w 24"/>
                <a:gd name="T13" fmla="*/ 31 h 50"/>
                <a:gd name="T14" fmla="*/ 15 w 24"/>
                <a:gd name="T15" fmla="*/ 35 h 50"/>
                <a:gd name="T16" fmla="*/ 13 w 24"/>
                <a:gd name="T17" fmla="*/ 40 h 50"/>
                <a:gd name="T18" fmla="*/ 9 w 24"/>
                <a:gd name="T19" fmla="*/ 43 h 50"/>
                <a:gd name="T20" fmla="*/ 13 w 24"/>
                <a:gd name="T21" fmla="*/ 49 h 50"/>
                <a:gd name="T22" fmla="*/ 19 w 24"/>
                <a:gd name="T23" fmla="*/ 44 h 50"/>
                <a:gd name="T24" fmla="*/ 22 w 24"/>
                <a:gd name="T25" fmla="*/ 37 h 50"/>
                <a:gd name="T26" fmla="*/ 23 w 24"/>
                <a:gd name="T27" fmla="*/ 31 h 50"/>
                <a:gd name="T28" fmla="*/ 22 w 24"/>
                <a:gd name="T29" fmla="*/ 24 h 50"/>
                <a:gd name="T30" fmla="*/ 19 w 24"/>
                <a:gd name="T31" fmla="*/ 17 h 50"/>
                <a:gd name="T32" fmla="*/ 15 w 24"/>
                <a:gd name="T33" fmla="*/ 11 h 50"/>
                <a:gd name="T34" fmla="*/ 10 w 24"/>
                <a:gd name="T35" fmla="*/ 5 h 50"/>
                <a:gd name="T36" fmla="*/ 5 w 24"/>
                <a:gd name="T37" fmla="*/ 0 h 50"/>
                <a:gd name="T38" fmla="*/ 1 w 24"/>
                <a:gd name="T39" fmla="*/ 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50">
                  <a:moveTo>
                    <a:pt x="1" y="5"/>
                  </a:moveTo>
                  <a:lnTo>
                    <a:pt x="0" y="5"/>
                  </a:lnTo>
                  <a:lnTo>
                    <a:pt x="5" y="10"/>
                  </a:lnTo>
                  <a:lnTo>
                    <a:pt x="9" y="15"/>
                  </a:lnTo>
                  <a:lnTo>
                    <a:pt x="12" y="20"/>
                  </a:lnTo>
                  <a:lnTo>
                    <a:pt x="14" y="26"/>
                  </a:lnTo>
                  <a:lnTo>
                    <a:pt x="15" y="31"/>
                  </a:lnTo>
                  <a:lnTo>
                    <a:pt x="15" y="35"/>
                  </a:lnTo>
                  <a:lnTo>
                    <a:pt x="13" y="40"/>
                  </a:lnTo>
                  <a:lnTo>
                    <a:pt x="9" y="43"/>
                  </a:lnTo>
                  <a:lnTo>
                    <a:pt x="13" y="49"/>
                  </a:lnTo>
                  <a:lnTo>
                    <a:pt x="19" y="44"/>
                  </a:lnTo>
                  <a:lnTo>
                    <a:pt x="22" y="37"/>
                  </a:lnTo>
                  <a:lnTo>
                    <a:pt x="23" y="31"/>
                  </a:lnTo>
                  <a:lnTo>
                    <a:pt x="22" y="24"/>
                  </a:lnTo>
                  <a:lnTo>
                    <a:pt x="19" y="17"/>
                  </a:lnTo>
                  <a:lnTo>
                    <a:pt x="15" y="11"/>
                  </a:lnTo>
                  <a:lnTo>
                    <a:pt x="10" y="5"/>
                  </a:lnTo>
                  <a:lnTo>
                    <a:pt x="5" y="0"/>
                  </a:lnTo>
                  <a:lnTo>
                    <a:pt x="1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3" name="Freeform 121"/>
            <p:cNvSpPr>
              <a:spLocks/>
            </p:cNvSpPr>
            <p:nvPr/>
          </p:nvSpPr>
          <p:spPr bwMode="auto">
            <a:xfrm>
              <a:off x="5512" y="1159"/>
              <a:ext cx="59" cy="27"/>
            </a:xfrm>
            <a:custGeom>
              <a:avLst/>
              <a:gdLst>
                <a:gd name="T0" fmla="*/ 5 w 59"/>
                <a:gd name="T1" fmla="*/ 26 h 27"/>
                <a:gd name="T2" fmla="*/ 5 w 59"/>
                <a:gd name="T3" fmla="*/ 25 h 27"/>
                <a:gd name="T4" fmla="*/ 10 w 59"/>
                <a:gd name="T5" fmla="*/ 20 h 27"/>
                <a:gd name="T6" fmla="*/ 16 w 59"/>
                <a:gd name="T7" fmla="*/ 16 h 27"/>
                <a:gd name="T8" fmla="*/ 23 w 59"/>
                <a:gd name="T9" fmla="*/ 12 h 27"/>
                <a:gd name="T10" fmla="*/ 30 w 59"/>
                <a:gd name="T11" fmla="*/ 9 h 27"/>
                <a:gd name="T12" fmla="*/ 37 w 59"/>
                <a:gd name="T13" fmla="*/ 8 h 27"/>
                <a:gd name="T14" fmla="*/ 44 w 59"/>
                <a:gd name="T15" fmla="*/ 7 h 27"/>
                <a:gd name="T16" fmla="*/ 49 w 59"/>
                <a:gd name="T17" fmla="*/ 8 h 27"/>
                <a:gd name="T18" fmla="*/ 54 w 59"/>
                <a:gd name="T19" fmla="*/ 10 h 27"/>
                <a:gd name="T20" fmla="*/ 58 w 59"/>
                <a:gd name="T21" fmla="*/ 5 h 27"/>
                <a:gd name="T22" fmla="*/ 52 w 59"/>
                <a:gd name="T23" fmla="*/ 1 h 27"/>
                <a:gd name="T24" fmla="*/ 44 w 59"/>
                <a:gd name="T25" fmla="*/ 0 h 27"/>
                <a:gd name="T26" fmla="*/ 36 w 59"/>
                <a:gd name="T27" fmla="*/ 0 h 27"/>
                <a:gd name="T28" fmla="*/ 28 w 59"/>
                <a:gd name="T29" fmla="*/ 2 h 27"/>
                <a:gd name="T30" fmla="*/ 19 w 59"/>
                <a:gd name="T31" fmla="*/ 6 h 27"/>
                <a:gd name="T32" fmla="*/ 12 w 59"/>
                <a:gd name="T33" fmla="*/ 9 h 27"/>
                <a:gd name="T34" fmla="*/ 5 w 59"/>
                <a:gd name="T35" fmla="*/ 14 h 27"/>
                <a:gd name="T36" fmla="*/ 0 w 59"/>
                <a:gd name="T37" fmla="*/ 20 h 27"/>
                <a:gd name="T38" fmla="*/ 0 w 59"/>
                <a:gd name="T39" fmla="*/ 19 h 27"/>
                <a:gd name="T40" fmla="*/ 5 w 59"/>
                <a:gd name="T41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27">
                  <a:moveTo>
                    <a:pt x="5" y="26"/>
                  </a:moveTo>
                  <a:lnTo>
                    <a:pt x="5" y="25"/>
                  </a:lnTo>
                  <a:lnTo>
                    <a:pt x="10" y="20"/>
                  </a:lnTo>
                  <a:lnTo>
                    <a:pt x="16" y="16"/>
                  </a:lnTo>
                  <a:lnTo>
                    <a:pt x="23" y="12"/>
                  </a:lnTo>
                  <a:lnTo>
                    <a:pt x="30" y="9"/>
                  </a:lnTo>
                  <a:lnTo>
                    <a:pt x="37" y="8"/>
                  </a:lnTo>
                  <a:lnTo>
                    <a:pt x="44" y="7"/>
                  </a:lnTo>
                  <a:lnTo>
                    <a:pt x="49" y="8"/>
                  </a:lnTo>
                  <a:lnTo>
                    <a:pt x="54" y="10"/>
                  </a:lnTo>
                  <a:lnTo>
                    <a:pt x="58" y="5"/>
                  </a:lnTo>
                  <a:lnTo>
                    <a:pt x="52" y="1"/>
                  </a:lnTo>
                  <a:lnTo>
                    <a:pt x="44" y="0"/>
                  </a:lnTo>
                  <a:lnTo>
                    <a:pt x="36" y="0"/>
                  </a:lnTo>
                  <a:lnTo>
                    <a:pt x="28" y="2"/>
                  </a:lnTo>
                  <a:lnTo>
                    <a:pt x="19" y="6"/>
                  </a:lnTo>
                  <a:lnTo>
                    <a:pt x="12" y="9"/>
                  </a:lnTo>
                  <a:lnTo>
                    <a:pt x="5" y="14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5" y="2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4" name="Freeform 122"/>
            <p:cNvSpPr>
              <a:spLocks/>
            </p:cNvSpPr>
            <p:nvPr/>
          </p:nvSpPr>
          <p:spPr bwMode="auto">
            <a:xfrm>
              <a:off x="4688" y="1179"/>
              <a:ext cx="829" cy="549"/>
            </a:xfrm>
            <a:custGeom>
              <a:avLst/>
              <a:gdLst>
                <a:gd name="T0" fmla="*/ 5 w 829"/>
                <a:gd name="T1" fmla="*/ 548 h 549"/>
                <a:gd name="T2" fmla="*/ 5 w 829"/>
                <a:gd name="T3" fmla="*/ 548 h 549"/>
                <a:gd name="T4" fmla="*/ 828 w 829"/>
                <a:gd name="T5" fmla="*/ 6 h 549"/>
                <a:gd name="T6" fmla="*/ 824 w 829"/>
                <a:gd name="T7" fmla="*/ 0 h 549"/>
                <a:gd name="T8" fmla="*/ 0 w 829"/>
                <a:gd name="T9" fmla="*/ 542 h 549"/>
                <a:gd name="T10" fmla="*/ 5 w 829"/>
                <a:gd name="T11" fmla="*/ 548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9" h="549">
                  <a:moveTo>
                    <a:pt x="5" y="548"/>
                  </a:moveTo>
                  <a:lnTo>
                    <a:pt x="5" y="548"/>
                  </a:lnTo>
                  <a:lnTo>
                    <a:pt x="828" y="6"/>
                  </a:lnTo>
                  <a:lnTo>
                    <a:pt x="824" y="0"/>
                  </a:lnTo>
                  <a:lnTo>
                    <a:pt x="0" y="542"/>
                  </a:lnTo>
                  <a:lnTo>
                    <a:pt x="5" y="54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5" name="Freeform 123"/>
            <p:cNvSpPr>
              <a:spLocks/>
            </p:cNvSpPr>
            <p:nvPr/>
          </p:nvSpPr>
          <p:spPr bwMode="auto">
            <a:xfrm>
              <a:off x="4533" y="1607"/>
              <a:ext cx="161" cy="146"/>
            </a:xfrm>
            <a:custGeom>
              <a:avLst/>
              <a:gdLst>
                <a:gd name="T0" fmla="*/ 5 w 161"/>
                <a:gd name="T1" fmla="*/ 8 h 146"/>
                <a:gd name="T2" fmla="*/ 0 w 161"/>
                <a:gd name="T3" fmla="*/ 5 h 146"/>
                <a:gd name="T4" fmla="*/ 8 w 161"/>
                <a:gd name="T5" fmla="*/ 42 h 146"/>
                <a:gd name="T6" fmla="*/ 18 w 161"/>
                <a:gd name="T7" fmla="*/ 72 h 146"/>
                <a:gd name="T8" fmla="*/ 29 w 161"/>
                <a:gd name="T9" fmla="*/ 96 h 146"/>
                <a:gd name="T10" fmla="*/ 42 w 161"/>
                <a:gd name="T11" fmla="*/ 114 h 146"/>
                <a:gd name="T12" fmla="*/ 54 w 161"/>
                <a:gd name="T13" fmla="*/ 128 h 146"/>
                <a:gd name="T14" fmla="*/ 68 w 161"/>
                <a:gd name="T15" fmla="*/ 138 h 146"/>
                <a:gd name="T16" fmla="*/ 82 w 161"/>
                <a:gd name="T17" fmla="*/ 143 h 146"/>
                <a:gd name="T18" fmla="*/ 96 w 161"/>
                <a:gd name="T19" fmla="*/ 145 h 146"/>
                <a:gd name="T20" fmla="*/ 108 w 161"/>
                <a:gd name="T21" fmla="*/ 144 h 146"/>
                <a:gd name="T22" fmla="*/ 121 w 161"/>
                <a:gd name="T23" fmla="*/ 142 h 146"/>
                <a:gd name="T24" fmla="*/ 132 w 161"/>
                <a:gd name="T25" fmla="*/ 138 h 146"/>
                <a:gd name="T26" fmla="*/ 141 w 161"/>
                <a:gd name="T27" fmla="*/ 133 h 146"/>
                <a:gd name="T28" fmla="*/ 149 w 161"/>
                <a:gd name="T29" fmla="*/ 128 h 146"/>
                <a:gd name="T30" fmla="*/ 155 w 161"/>
                <a:gd name="T31" fmla="*/ 124 h 146"/>
                <a:gd name="T32" fmla="*/ 159 w 161"/>
                <a:gd name="T33" fmla="*/ 121 h 146"/>
                <a:gd name="T34" fmla="*/ 160 w 161"/>
                <a:gd name="T35" fmla="*/ 120 h 146"/>
                <a:gd name="T36" fmla="*/ 155 w 161"/>
                <a:gd name="T37" fmla="*/ 114 h 146"/>
                <a:gd name="T38" fmla="*/ 154 w 161"/>
                <a:gd name="T39" fmla="*/ 115 h 146"/>
                <a:gd name="T40" fmla="*/ 151 w 161"/>
                <a:gd name="T41" fmla="*/ 118 h 146"/>
                <a:gd name="T42" fmla="*/ 145 w 161"/>
                <a:gd name="T43" fmla="*/ 122 h 146"/>
                <a:gd name="T44" fmla="*/ 137 w 161"/>
                <a:gd name="T45" fmla="*/ 127 h 146"/>
                <a:gd name="T46" fmla="*/ 128 w 161"/>
                <a:gd name="T47" fmla="*/ 131 h 146"/>
                <a:gd name="T48" fmla="*/ 118 w 161"/>
                <a:gd name="T49" fmla="*/ 134 h 146"/>
                <a:gd name="T50" fmla="*/ 107 w 161"/>
                <a:gd name="T51" fmla="*/ 137 h 146"/>
                <a:gd name="T52" fmla="*/ 96 w 161"/>
                <a:gd name="T53" fmla="*/ 138 h 146"/>
                <a:gd name="T54" fmla="*/ 84 w 161"/>
                <a:gd name="T55" fmla="*/ 136 h 146"/>
                <a:gd name="T56" fmla="*/ 71 w 161"/>
                <a:gd name="T57" fmla="*/ 131 h 146"/>
                <a:gd name="T58" fmla="*/ 59 w 161"/>
                <a:gd name="T59" fmla="*/ 123 h 146"/>
                <a:gd name="T60" fmla="*/ 47 w 161"/>
                <a:gd name="T61" fmla="*/ 110 h 146"/>
                <a:gd name="T62" fmla="*/ 36 w 161"/>
                <a:gd name="T63" fmla="*/ 93 h 146"/>
                <a:gd name="T64" fmla="*/ 25 w 161"/>
                <a:gd name="T65" fmla="*/ 70 h 146"/>
                <a:gd name="T66" fmla="*/ 16 w 161"/>
                <a:gd name="T67" fmla="*/ 40 h 146"/>
                <a:gd name="T68" fmla="*/ 7 w 161"/>
                <a:gd name="T69" fmla="*/ 4 h 146"/>
                <a:gd name="T70" fmla="*/ 2 w 161"/>
                <a:gd name="T71" fmla="*/ 0 h 146"/>
                <a:gd name="T72" fmla="*/ 7 w 161"/>
                <a:gd name="T73" fmla="*/ 4 h 146"/>
                <a:gd name="T74" fmla="*/ 7 w 161"/>
                <a:gd name="T75" fmla="*/ 0 h 146"/>
                <a:gd name="T76" fmla="*/ 2 w 161"/>
                <a:gd name="T77" fmla="*/ 0 h 146"/>
                <a:gd name="T78" fmla="*/ 5 w 161"/>
                <a:gd name="T79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1" h="146">
                  <a:moveTo>
                    <a:pt x="5" y="8"/>
                  </a:moveTo>
                  <a:lnTo>
                    <a:pt x="0" y="5"/>
                  </a:lnTo>
                  <a:lnTo>
                    <a:pt x="8" y="42"/>
                  </a:lnTo>
                  <a:lnTo>
                    <a:pt x="18" y="72"/>
                  </a:lnTo>
                  <a:lnTo>
                    <a:pt x="29" y="96"/>
                  </a:lnTo>
                  <a:lnTo>
                    <a:pt x="42" y="114"/>
                  </a:lnTo>
                  <a:lnTo>
                    <a:pt x="54" y="128"/>
                  </a:lnTo>
                  <a:lnTo>
                    <a:pt x="68" y="138"/>
                  </a:lnTo>
                  <a:lnTo>
                    <a:pt x="82" y="143"/>
                  </a:lnTo>
                  <a:lnTo>
                    <a:pt x="96" y="145"/>
                  </a:lnTo>
                  <a:lnTo>
                    <a:pt x="108" y="144"/>
                  </a:lnTo>
                  <a:lnTo>
                    <a:pt x="121" y="142"/>
                  </a:lnTo>
                  <a:lnTo>
                    <a:pt x="132" y="138"/>
                  </a:lnTo>
                  <a:lnTo>
                    <a:pt x="141" y="133"/>
                  </a:lnTo>
                  <a:lnTo>
                    <a:pt x="149" y="128"/>
                  </a:lnTo>
                  <a:lnTo>
                    <a:pt x="155" y="124"/>
                  </a:lnTo>
                  <a:lnTo>
                    <a:pt x="159" y="121"/>
                  </a:lnTo>
                  <a:lnTo>
                    <a:pt x="160" y="120"/>
                  </a:lnTo>
                  <a:lnTo>
                    <a:pt x="155" y="114"/>
                  </a:lnTo>
                  <a:lnTo>
                    <a:pt x="154" y="115"/>
                  </a:lnTo>
                  <a:lnTo>
                    <a:pt x="151" y="118"/>
                  </a:lnTo>
                  <a:lnTo>
                    <a:pt x="145" y="122"/>
                  </a:lnTo>
                  <a:lnTo>
                    <a:pt x="137" y="127"/>
                  </a:lnTo>
                  <a:lnTo>
                    <a:pt x="128" y="131"/>
                  </a:lnTo>
                  <a:lnTo>
                    <a:pt x="118" y="134"/>
                  </a:lnTo>
                  <a:lnTo>
                    <a:pt x="107" y="137"/>
                  </a:lnTo>
                  <a:lnTo>
                    <a:pt x="96" y="138"/>
                  </a:lnTo>
                  <a:lnTo>
                    <a:pt x="84" y="136"/>
                  </a:lnTo>
                  <a:lnTo>
                    <a:pt x="71" y="131"/>
                  </a:lnTo>
                  <a:lnTo>
                    <a:pt x="59" y="123"/>
                  </a:lnTo>
                  <a:lnTo>
                    <a:pt x="47" y="110"/>
                  </a:lnTo>
                  <a:lnTo>
                    <a:pt x="36" y="93"/>
                  </a:lnTo>
                  <a:lnTo>
                    <a:pt x="25" y="70"/>
                  </a:lnTo>
                  <a:lnTo>
                    <a:pt x="16" y="40"/>
                  </a:lnTo>
                  <a:lnTo>
                    <a:pt x="7" y="4"/>
                  </a:lnTo>
                  <a:lnTo>
                    <a:pt x="2" y="0"/>
                  </a:lnTo>
                  <a:lnTo>
                    <a:pt x="7" y="4"/>
                  </a:lnTo>
                  <a:lnTo>
                    <a:pt x="7" y="0"/>
                  </a:lnTo>
                  <a:lnTo>
                    <a:pt x="2" y="0"/>
                  </a:lnTo>
                  <a:lnTo>
                    <a:pt x="5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6" name="Freeform 124"/>
            <p:cNvSpPr>
              <a:spLocks/>
            </p:cNvSpPr>
            <p:nvPr/>
          </p:nvSpPr>
          <p:spPr bwMode="auto">
            <a:xfrm>
              <a:off x="4479" y="1607"/>
              <a:ext cx="60" cy="21"/>
            </a:xfrm>
            <a:custGeom>
              <a:avLst/>
              <a:gdLst>
                <a:gd name="T0" fmla="*/ 6 w 60"/>
                <a:gd name="T1" fmla="*/ 18 h 21"/>
                <a:gd name="T2" fmla="*/ 4 w 60"/>
                <a:gd name="T3" fmla="*/ 20 h 21"/>
                <a:gd name="T4" fmla="*/ 59 w 60"/>
                <a:gd name="T5" fmla="*/ 7 h 21"/>
                <a:gd name="T6" fmla="*/ 57 w 60"/>
                <a:gd name="T7" fmla="*/ 0 h 21"/>
                <a:gd name="T8" fmla="*/ 2 w 60"/>
                <a:gd name="T9" fmla="*/ 13 h 21"/>
                <a:gd name="T10" fmla="*/ 0 w 60"/>
                <a:gd name="T11" fmla="*/ 15 h 21"/>
                <a:gd name="T12" fmla="*/ 2 w 60"/>
                <a:gd name="T13" fmla="*/ 13 h 21"/>
                <a:gd name="T14" fmla="*/ 0 w 60"/>
                <a:gd name="T15" fmla="*/ 13 h 21"/>
                <a:gd name="T16" fmla="*/ 0 w 60"/>
                <a:gd name="T17" fmla="*/ 15 h 21"/>
                <a:gd name="T18" fmla="*/ 6 w 60"/>
                <a:gd name="T19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1">
                  <a:moveTo>
                    <a:pt x="6" y="18"/>
                  </a:moveTo>
                  <a:lnTo>
                    <a:pt x="4" y="20"/>
                  </a:lnTo>
                  <a:lnTo>
                    <a:pt x="59" y="7"/>
                  </a:lnTo>
                  <a:lnTo>
                    <a:pt x="57" y="0"/>
                  </a:lnTo>
                  <a:lnTo>
                    <a:pt x="2" y="13"/>
                  </a:lnTo>
                  <a:lnTo>
                    <a:pt x="0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6" y="1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7" name="Freeform 125"/>
            <p:cNvSpPr>
              <a:spLocks/>
            </p:cNvSpPr>
            <p:nvPr/>
          </p:nvSpPr>
          <p:spPr bwMode="auto">
            <a:xfrm>
              <a:off x="5386" y="1136"/>
              <a:ext cx="169" cy="216"/>
            </a:xfrm>
            <a:custGeom>
              <a:avLst/>
              <a:gdLst>
                <a:gd name="T0" fmla="*/ 18 w 169"/>
                <a:gd name="T1" fmla="*/ 8 h 216"/>
                <a:gd name="T2" fmla="*/ 15 w 169"/>
                <a:gd name="T3" fmla="*/ 11 h 216"/>
                <a:gd name="T4" fmla="*/ 12 w 169"/>
                <a:gd name="T5" fmla="*/ 14 h 216"/>
                <a:gd name="T6" fmla="*/ 8 w 169"/>
                <a:gd name="T7" fmla="*/ 17 h 216"/>
                <a:gd name="T8" fmla="*/ 5 w 169"/>
                <a:gd name="T9" fmla="*/ 22 h 216"/>
                <a:gd name="T10" fmla="*/ 3 w 169"/>
                <a:gd name="T11" fmla="*/ 27 h 216"/>
                <a:gd name="T12" fmla="*/ 1 w 169"/>
                <a:gd name="T13" fmla="*/ 33 h 216"/>
                <a:gd name="T14" fmla="*/ 0 w 169"/>
                <a:gd name="T15" fmla="*/ 39 h 216"/>
                <a:gd name="T16" fmla="*/ 0 w 169"/>
                <a:gd name="T17" fmla="*/ 46 h 216"/>
                <a:gd name="T18" fmla="*/ 95 w 169"/>
                <a:gd name="T19" fmla="*/ 197 h 216"/>
                <a:gd name="T20" fmla="*/ 96 w 169"/>
                <a:gd name="T21" fmla="*/ 198 h 216"/>
                <a:gd name="T22" fmla="*/ 100 w 169"/>
                <a:gd name="T23" fmla="*/ 201 h 216"/>
                <a:gd name="T24" fmla="*/ 105 w 169"/>
                <a:gd name="T25" fmla="*/ 206 h 216"/>
                <a:gd name="T26" fmla="*/ 111 w 169"/>
                <a:gd name="T27" fmla="*/ 210 h 216"/>
                <a:gd name="T28" fmla="*/ 120 w 169"/>
                <a:gd name="T29" fmla="*/ 214 h 216"/>
                <a:gd name="T30" fmla="*/ 129 w 169"/>
                <a:gd name="T31" fmla="*/ 215 h 216"/>
                <a:gd name="T32" fmla="*/ 140 w 169"/>
                <a:gd name="T33" fmla="*/ 214 h 216"/>
                <a:gd name="T34" fmla="*/ 152 w 169"/>
                <a:gd name="T35" fmla="*/ 208 h 216"/>
                <a:gd name="T36" fmla="*/ 161 w 169"/>
                <a:gd name="T37" fmla="*/ 200 h 216"/>
                <a:gd name="T38" fmla="*/ 166 w 169"/>
                <a:gd name="T39" fmla="*/ 194 h 216"/>
                <a:gd name="T40" fmla="*/ 168 w 169"/>
                <a:gd name="T41" fmla="*/ 187 h 216"/>
                <a:gd name="T42" fmla="*/ 168 w 169"/>
                <a:gd name="T43" fmla="*/ 181 h 216"/>
                <a:gd name="T44" fmla="*/ 166 w 169"/>
                <a:gd name="T45" fmla="*/ 175 h 216"/>
                <a:gd name="T46" fmla="*/ 163 w 169"/>
                <a:gd name="T47" fmla="*/ 169 h 216"/>
                <a:gd name="T48" fmla="*/ 160 w 169"/>
                <a:gd name="T49" fmla="*/ 164 h 216"/>
                <a:gd name="T50" fmla="*/ 158 w 169"/>
                <a:gd name="T51" fmla="*/ 158 h 216"/>
                <a:gd name="T52" fmla="*/ 155 w 169"/>
                <a:gd name="T53" fmla="*/ 154 h 216"/>
                <a:gd name="T54" fmla="*/ 152 w 169"/>
                <a:gd name="T55" fmla="*/ 148 h 216"/>
                <a:gd name="T56" fmla="*/ 147 w 169"/>
                <a:gd name="T57" fmla="*/ 139 h 216"/>
                <a:gd name="T58" fmla="*/ 140 w 169"/>
                <a:gd name="T59" fmla="*/ 129 h 216"/>
                <a:gd name="T60" fmla="*/ 133 w 169"/>
                <a:gd name="T61" fmla="*/ 118 h 216"/>
                <a:gd name="T62" fmla="*/ 125 w 169"/>
                <a:gd name="T63" fmla="*/ 105 h 216"/>
                <a:gd name="T64" fmla="*/ 116 w 169"/>
                <a:gd name="T65" fmla="*/ 92 h 216"/>
                <a:gd name="T66" fmla="*/ 108 w 169"/>
                <a:gd name="T67" fmla="*/ 79 h 216"/>
                <a:gd name="T68" fmla="*/ 99 w 169"/>
                <a:gd name="T69" fmla="*/ 66 h 216"/>
                <a:gd name="T70" fmla="*/ 91 w 169"/>
                <a:gd name="T71" fmla="*/ 54 h 216"/>
                <a:gd name="T72" fmla="*/ 83 w 169"/>
                <a:gd name="T73" fmla="*/ 43 h 216"/>
                <a:gd name="T74" fmla="*/ 76 w 169"/>
                <a:gd name="T75" fmla="*/ 32 h 216"/>
                <a:gd name="T76" fmla="*/ 71 w 169"/>
                <a:gd name="T77" fmla="*/ 24 h 216"/>
                <a:gd name="T78" fmla="*/ 66 w 169"/>
                <a:gd name="T79" fmla="*/ 17 h 216"/>
                <a:gd name="T80" fmla="*/ 63 w 169"/>
                <a:gd name="T81" fmla="*/ 13 h 216"/>
                <a:gd name="T82" fmla="*/ 62 w 169"/>
                <a:gd name="T83" fmla="*/ 12 h 216"/>
                <a:gd name="T84" fmla="*/ 62 w 169"/>
                <a:gd name="T85" fmla="*/ 11 h 216"/>
                <a:gd name="T86" fmla="*/ 60 w 169"/>
                <a:gd name="T87" fmla="*/ 8 h 216"/>
                <a:gd name="T88" fmla="*/ 57 w 169"/>
                <a:gd name="T89" fmla="*/ 5 h 216"/>
                <a:gd name="T90" fmla="*/ 53 w 169"/>
                <a:gd name="T91" fmla="*/ 2 h 216"/>
                <a:gd name="T92" fmla="*/ 47 w 169"/>
                <a:gd name="T93" fmla="*/ 1 h 216"/>
                <a:gd name="T94" fmla="*/ 39 w 169"/>
                <a:gd name="T95" fmla="*/ 0 h 216"/>
                <a:gd name="T96" fmla="*/ 30 w 169"/>
                <a:gd name="T97" fmla="*/ 2 h 216"/>
                <a:gd name="T98" fmla="*/ 18 w 169"/>
                <a:gd name="T99" fmla="*/ 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216">
                  <a:moveTo>
                    <a:pt x="18" y="8"/>
                  </a:moveTo>
                  <a:lnTo>
                    <a:pt x="15" y="11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5" y="22"/>
                  </a:lnTo>
                  <a:lnTo>
                    <a:pt x="3" y="27"/>
                  </a:lnTo>
                  <a:lnTo>
                    <a:pt x="1" y="33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95" y="197"/>
                  </a:lnTo>
                  <a:lnTo>
                    <a:pt x="96" y="198"/>
                  </a:lnTo>
                  <a:lnTo>
                    <a:pt x="100" y="201"/>
                  </a:lnTo>
                  <a:lnTo>
                    <a:pt x="105" y="206"/>
                  </a:lnTo>
                  <a:lnTo>
                    <a:pt x="111" y="210"/>
                  </a:lnTo>
                  <a:lnTo>
                    <a:pt x="120" y="214"/>
                  </a:lnTo>
                  <a:lnTo>
                    <a:pt x="129" y="215"/>
                  </a:lnTo>
                  <a:lnTo>
                    <a:pt x="140" y="214"/>
                  </a:lnTo>
                  <a:lnTo>
                    <a:pt x="152" y="208"/>
                  </a:lnTo>
                  <a:lnTo>
                    <a:pt x="161" y="200"/>
                  </a:lnTo>
                  <a:lnTo>
                    <a:pt x="166" y="194"/>
                  </a:lnTo>
                  <a:lnTo>
                    <a:pt x="168" y="187"/>
                  </a:lnTo>
                  <a:lnTo>
                    <a:pt x="168" y="181"/>
                  </a:lnTo>
                  <a:lnTo>
                    <a:pt x="166" y="175"/>
                  </a:lnTo>
                  <a:lnTo>
                    <a:pt x="163" y="169"/>
                  </a:lnTo>
                  <a:lnTo>
                    <a:pt x="160" y="164"/>
                  </a:lnTo>
                  <a:lnTo>
                    <a:pt x="158" y="158"/>
                  </a:lnTo>
                  <a:lnTo>
                    <a:pt x="155" y="154"/>
                  </a:lnTo>
                  <a:lnTo>
                    <a:pt x="152" y="148"/>
                  </a:lnTo>
                  <a:lnTo>
                    <a:pt x="147" y="139"/>
                  </a:lnTo>
                  <a:lnTo>
                    <a:pt x="140" y="129"/>
                  </a:lnTo>
                  <a:lnTo>
                    <a:pt x="133" y="118"/>
                  </a:lnTo>
                  <a:lnTo>
                    <a:pt x="125" y="105"/>
                  </a:lnTo>
                  <a:lnTo>
                    <a:pt x="116" y="92"/>
                  </a:lnTo>
                  <a:lnTo>
                    <a:pt x="108" y="79"/>
                  </a:lnTo>
                  <a:lnTo>
                    <a:pt x="99" y="66"/>
                  </a:lnTo>
                  <a:lnTo>
                    <a:pt x="91" y="54"/>
                  </a:lnTo>
                  <a:lnTo>
                    <a:pt x="83" y="43"/>
                  </a:lnTo>
                  <a:lnTo>
                    <a:pt x="76" y="32"/>
                  </a:lnTo>
                  <a:lnTo>
                    <a:pt x="71" y="24"/>
                  </a:lnTo>
                  <a:lnTo>
                    <a:pt x="66" y="17"/>
                  </a:lnTo>
                  <a:lnTo>
                    <a:pt x="63" y="13"/>
                  </a:lnTo>
                  <a:lnTo>
                    <a:pt x="62" y="12"/>
                  </a:lnTo>
                  <a:lnTo>
                    <a:pt x="62" y="11"/>
                  </a:lnTo>
                  <a:lnTo>
                    <a:pt x="60" y="8"/>
                  </a:lnTo>
                  <a:lnTo>
                    <a:pt x="57" y="5"/>
                  </a:lnTo>
                  <a:lnTo>
                    <a:pt x="53" y="2"/>
                  </a:lnTo>
                  <a:lnTo>
                    <a:pt x="47" y="1"/>
                  </a:lnTo>
                  <a:lnTo>
                    <a:pt x="39" y="0"/>
                  </a:lnTo>
                  <a:lnTo>
                    <a:pt x="30" y="2"/>
                  </a:lnTo>
                  <a:lnTo>
                    <a:pt x="18" y="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8" name="Freeform 126"/>
            <p:cNvSpPr>
              <a:spLocks/>
            </p:cNvSpPr>
            <p:nvPr/>
          </p:nvSpPr>
          <p:spPr bwMode="auto">
            <a:xfrm>
              <a:off x="5386" y="1136"/>
              <a:ext cx="169" cy="216"/>
            </a:xfrm>
            <a:custGeom>
              <a:avLst/>
              <a:gdLst>
                <a:gd name="T0" fmla="*/ 18 w 169"/>
                <a:gd name="T1" fmla="*/ 8 h 216"/>
                <a:gd name="T2" fmla="*/ 18 w 169"/>
                <a:gd name="T3" fmla="*/ 8 h 216"/>
                <a:gd name="T4" fmla="*/ 15 w 169"/>
                <a:gd name="T5" fmla="*/ 11 h 216"/>
                <a:gd name="T6" fmla="*/ 12 w 169"/>
                <a:gd name="T7" fmla="*/ 14 h 216"/>
                <a:gd name="T8" fmla="*/ 8 w 169"/>
                <a:gd name="T9" fmla="*/ 17 h 216"/>
                <a:gd name="T10" fmla="*/ 5 w 169"/>
                <a:gd name="T11" fmla="*/ 22 h 216"/>
                <a:gd name="T12" fmla="*/ 3 w 169"/>
                <a:gd name="T13" fmla="*/ 27 h 216"/>
                <a:gd name="T14" fmla="*/ 1 w 169"/>
                <a:gd name="T15" fmla="*/ 33 h 216"/>
                <a:gd name="T16" fmla="*/ 0 w 169"/>
                <a:gd name="T17" fmla="*/ 39 h 216"/>
                <a:gd name="T18" fmla="*/ 0 w 169"/>
                <a:gd name="T19" fmla="*/ 46 h 216"/>
                <a:gd name="T20" fmla="*/ 95 w 169"/>
                <a:gd name="T21" fmla="*/ 197 h 216"/>
                <a:gd name="T22" fmla="*/ 96 w 169"/>
                <a:gd name="T23" fmla="*/ 198 h 216"/>
                <a:gd name="T24" fmla="*/ 100 w 169"/>
                <a:gd name="T25" fmla="*/ 201 h 216"/>
                <a:gd name="T26" fmla="*/ 105 w 169"/>
                <a:gd name="T27" fmla="*/ 206 h 216"/>
                <a:gd name="T28" fmla="*/ 111 w 169"/>
                <a:gd name="T29" fmla="*/ 210 h 216"/>
                <a:gd name="T30" fmla="*/ 120 w 169"/>
                <a:gd name="T31" fmla="*/ 214 h 216"/>
                <a:gd name="T32" fmla="*/ 129 w 169"/>
                <a:gd name="T33" fmla="*/ 215 h 216"/>
                <a:gd name="T34" fmla="*/ 140 w 169"/>
                <a:gd name="T35" fmla="*/ 214 h 216"/>
                <a:gd name="T36" fmla="*/ 152 w 169"/>
                <a:gd name="T37" fmla="*/ 208 h 216"/>
                <a:gd name="T38" fmla="*/ 161 w 169"/>
                <a:gd name="T39" fmla="*/ 200 h 216"/>
                <a:gd name="T40" fmla="*/ 166 w 169"/>
                <a:gd name="T41" fmla="*/ 194 h 216"/>
                <a:gd name="T42" fmla="*/ 168 w 169"/>
                <a:gd name="T43" fmla="*/ 187 h 216"/>
                <a:gd name="T44" fmla="*/ 168 w 169"/>
                <a:gd name="T45" fmla="*/ 181 h 216"/>
                <a:gd name="T46" fmla="*/ 166 w 169"/>
                <a:gd name="T47" fmla="*/ 175 h 216"/>
                <a:gd name="T48" fmla="*/ 163 w 169"/>
                <a:gd name="T49" fmla="*/ 169 h 216"/>
                <a:gd name="T50" fmla="*/ 160 w 169"/>
                <a:gd name="T51" fmla="*/ 164 h 216"/>
                <a:gd name="T52" fmla="*/ 158 w 169"/>
                <a:gd name="T53" fmla="*/ 158 h 216"/>
                <a:gd name="T54" fmla="*/ 155 w 169"/>
                <a:gd name="T55" fmla="*/ 154 h 216"/>
                <a:gd name="T56" fmla="*/ 152 w 169"/>
                <a:gd name="T57" fmla="*/ 148 h 216"/>
                <a:gd name="T58" fmla="*/ 147 w 169"/>
                <a:gd name="T59" fmla="*/ 139 h 216"/>
                <a:gd name="T60" fmla="*/ 140 w 169"/>
                <a:gd name="T61" fmla="*/ 129 h 216"/>
                <a:gd name="T62" fmla="*/ 133 w 169"/>
                <a:gd name="T63" fmla="*/ 118 h 216"/>
                <a:gd name="T64" fmla="*/ 125 w 169"/>
                <a:gd name="T65" fmla="*/ 105 h 216"/>
                <a:gd name="T66" fmla="*/ 116 w 169"/>
                <a:gd name="T67" fmla="*/ 92 h 216"/>
                <a:gd name="T68" fmla="*/ 108 w 169"/>
                <a:gd name="T69" fmla="*/ 79 h 216"/>
                <a:gd name="T70" fmla="*/ 99 w 169"/>
                <a:gd name="T71" fmla="*/ 66 h 216"/>
                <a:gd name="T72" fmla="*/ 91 w 169"/>
                <a:gd name="T73" fmla="*/ 54 h 216"/>
                <a:gd name="T74" fmla="*/ 83 w 169"/>
                <a:gd name="T75" fmla="*/ 43 h 216"/>
                <a:gd name="T76" fmla="*/ 76 w 169"/>
                <a:gd name="T77" fmla="*/ 32 h 216"/>
                <a:gd name="T78" fmla="*/ 71 w 169"/>
                <a:gd name="T79" fmla="*/ 24 h 216"/>
                <a:gd name="T80" fmla="*/ 66 w 169"/>
                <a:gd name="T81" fmla="*/ 17 h 216"/>
                <a:gd name="T82" fmla="*/ 63 w 169"/>
                <a:gd name="T83" fmla="*/ 13 h 216"/>
                <a:gd name="T84" fmla="*/ 62 w 169"/>
                <a:gd name="T85" fmla="*/ 12 h 216"/>
                <a:gd name="T86" fmla="*/ 62 w 169"/>
                <a:gd name="T87" fmla="*/ 11 h 216"/>
                <a:gd name="T88" fmla="*/ 60 w 169"/>
                <a:gd name="T89" fmla="*/ 8 h 216"/>
                <a:gd name="T90" fmla="*/ 57 w 169"/>
                <a:gd name="T91" fmla="*/ 5 h 216"/>
                <a:gd name="T92" fmla="*/ 53 w 169"/>
                <a:gd name="T93" fmla="*/ 2 h 216"/>
                <a:gd name="T94" fmla="*/ 47 w 169"/>
                <a:gd name="T95" fmla="*/ 1 h 216"/>
                <a:gd name="T96" fmla="*/ 39 w 169"/>
                <a:gd name="T97" fmla="*/ 0 h 216"/>
                <a:gd name="T98" fmla="*/ 30 w 169"/>
                <a:gd name="T99" fmla="*/ 2 h 216"/>
                <a:gd name="T100" fmla="*/ 18 w 169"/>
                <a:gd name="T101" fmla="*/ 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9" h="216">
                  <a:moveTo>
                    <a:pt x="18" y="8"/>
                  </a:moveTo>
                  <a:lnTo>
                    <a:pt x="18" y="8"/>
                  </a:lnTo>
                  <a:lnTo>
                    <a:pt x="15" y="11"/>
                  </a:lnTo>
                  <a:lnTo>
                    <a:pt x="12" y="14"/>
                  </a:lnTo>
                  <a:lnTo>
                    <a:pt x="8" y="17"/>
                  </a:lnTo>
                  <a:lnTo>
                    <a:pt x="5" y="22"/>
                  </a:lnTo>
                  <a:lnTo>
                    <a:pt x="3" y="27"/>
                  </a:lnTo>
                  <a:lnTo>
                    <a:pt x="1" y="33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95" y="197"/>
                  </a:lnTo>
                  <a:lnTo>
                    <a:pt x="96" y="198"/>
                  </a:lnTo>
                  <a:lnTo>
                    <a:pt x="100" y="201"/>
                  </a:lnTo>
                  <a:lnTo>
                    <a:pt x="105" y="206"/>
                  </a:lnTo>
                  <a:lnTo>
                    <a:pt x="111" y="210"/>
                  </a:lnTo>
                  <a:lnTo>
                    <a:pt x="120" y="214"/>
                  </a:lnTo>
                  <a:lnTo>
                    <a:pt x="129" y="215"/>
                  </a:lnTo>
                  <a:lnTo>
                    <a:pt x="140" y="214"/>
                  </a:lnTo>
                  <a:lnTo>
                    <a:pt x="152" y="208"/>
                  </a:lnTo>
                  <a:lnTo>
                    <a:pt x="161" y="200"/>
                  </a:lnTo>
                  <a:lnTo>
                    <a:pt x="166" y="194"/>
                  </a:lnTo>
                  <a:lnTo>
                    <a:pt x="168" y="187"/>
                  </a:lnTo>
                  <a:lnTo>
                    <a:pt x="168" y="181"/>
                  </a:lnTo>
                  <a:lnTo>
                    <a:pt x="166" y="175"/>
                  </a:lnTo>
                  <a:lnTo>
                    <a:pt x="163" y="169"/>
                  </a:lnTo>
                  <a:lnTo>
                    <a:pt x="160" y="164"/>
                  </a:lnTo>
                  <a:lnTo>
                    <a:pt x="158" y="158"/>
                  </a:lnTo>
                  <a:lnTo>
                    <a:pt x="155" y="154"/>
                  </a:lnTo>
                  <a:lnTo>
                    <a:pt x="152" y="148"/>
                  </a:lnTo>
                  <a:lnTo>
                    <a:pt x="147" y="139"/>
                  </a:lnTo>
                  <a:lnTo>
                    <a:pt x="140" y="129"/>
                  </a:lnTo>
                  <a:lnTo>
                    <a:pt x="133" y="118"/>
                  </a:lnTo>
                  <a:lnTo>
                    <a:pt x="125" y="105"/>
                  </a:lnTo>
                  <a:lnTo>
                    <a:pt x="116" y="92"/>
                  </a:lnTo>
                  <a:lnTo>
                    <a:pt x="108" y="79"/>
                  </a:lnTo>
                  <a:lnTo>
                    <a:pt x="99" y="66"/>
                  </a:lnTo>
                  <a:lnTo>
                    <a:pt x="91" y="54"/>
                  </a:lnTo>
                  <a:lnTo>
                    <a:pt x="83" y="43"/>
                  </a:lnTo>
                  <a:lnTo>
                    <a:pt x="76" y="32"/>
                  </a:lnTo>
                  <a:lnTo>
                    <a:pt x="71" y="24"/>
                  </a:lnTo>
                  <a:lnTo>
                    <a:pt x="66" y="17"/>
                  </a:lnTo>
                  <a:lnTo>
                    <a:pt x="63" y="13"/>
                  </a:lnTo>
                  <a:lnTo>
                    <a:pt x="62" y="12"/>
                  </a:lnTo>
                  <a:lnTo>
                    <a:pt x="62" y="11"/>
                  </a:lnTo>
                  <a:lnTo>
                    <a:pt x="60" y="8"/>
                  </a:lnTo>
                  <a:lnTo>
                    <a:pt x="57" y="5"/>
                  </a:lnTo>
                  <a:lnTo>
                    <a:pt x="53" y="2"/>
                  </a:lnTo>
                  <a:lnTo>
                    <a:pt x="47" y="1"/>
                  </a:lnTo>
                  <a:lnTo>
                    <a:pt x="39" y="0"/>
                  </a:lnTo>
                  <a:lnTo>
                    <a:pt x="30" y="2"/>
                  </a:lnTo>
                  <a:lnTo>
                    <a:pt x="18" y="8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99" name="Freeform 127"/>
            <p:cNvSpPr>
              <a:spLocks/>
            </p:cNvSpPr>
            <p:nvPr/>
          </p:nvSpPr>
          <p:spPr bwMode="auto">
            <a:xfrm>
              <a:off x="5596" y="1205"/>
              <a:ext cx="32" cy="32"/>
            </a:xfrm>
            <a:custGeom>
              <a:avLst/>
              <a:gdLst>
                <a:gd name="T0" fmla="*/ 15 w 32"/>
                <a:gd name="T1" fmla="*/ 31 h 32"/>
                <a:gd name="T2" fmla="*/ 18 w 32"/>
                <a:gd name="T3" fmla="*/ 30 h 32"/>
                <a:gd name="T4" fmla="*/ 21 w 32"/>
                <a:gd name="T5" fmla="*/ 30 h 32"/>
                <a:gd name="T6" fmla="*/ 24 w 32"/>
                <a:gd name="T7" fmla="*/ 28 h 32"/>
                <a:gd name="T8" fmla="*/ 26 w 32"/>
                <a:gd name="T9" fmla="*/ 26 h 32"/>
                <a:gd name="T10" fmla="*/ 28 w 32"/>
                <a:gd name="T11" fmla="*/ 24 h 32"/>
                <a:gd name="T12" fmla="*/ 30 w 32"/>
                <a:gd name="T13" fmla="*/ 21 h 32"/>
                <a:gd name="T14" fmla="*/ 30 w 32"/>
                <a:gd name="T15" fmla="*/ 19 h 32"/>
                <a:gd name="T16" fmla="*/ 31 w 32"/>
                <a:gd name="T17" fmla="*/ 15 h 32"/>
                <a:gd name="T18" fmla="*/ 30 w 32"/>
                <a:gd name="T19" fmla="*/ 12 h 32"/>
                <a:gd name="T20" fmla="*/ 30 w 32"/>
                <a:gd name="T21" fmla="*/ 10 h 32"/>
                <a:gd name="T22" fmla="*/ 28 w 32"/>
                <a:gd name="T23" fmla="*/ 7 h 32"/>
                <a:gd name="T24" fmla="*/ 26 w 32"/>
                <a:gd name="T25" fmla="*/ 4 h 32"/>
                <a:gd name="T26" fmla="*/ 24 w 32"/>
                <a:gd name="T27" fmla="*/ 3 h 32"/>
                <a:gd name="T28" fmla="*/ 21 w 32"/>
                <a:gd name="T29" fmla="*/ 1 h 32"/>
                <a:gd name="T30" fmla="*/ 18 w 32"/>
                <a:gd name="T31" fmla="*/ 1 h 32"/>
                <a:gd name="T32" fmla="*/ 15 w 32"/>
                <a:gd name="T33" fmla="*/ 0 h 32"/>
                <a:gd name="T34" fmla="*/ 9 w 32"/>
                <a:gd name="T35" fmla="*/ 1 h 32"/>
                <a:gd name="T36" fmla="*/ 5 w 32"/>
                <a:gd name="T37" fmla="*/ 4 h 32"/>
                <a:gd name="T38" fmla="*/ 1 w 32"/>
                <a:gd name="T39" fmla="*/ 10 h 32"/>
                <a:gd name="T40" fmla="*/ 0 w 32"/>
                <a:gd name="T41" fmla="*/ 15 h 32"/>
                <a:gd name="T42" fmla="*/ 1 w 32"/>
                <a:gd name="T43" fmla="*/ 21 h 32"/>
                <a:gd name="T44" fmla="*/ 5 w 32"/>
                <a:gd name="T45" fmla="*/ 26 h 32"/>
                <a:gd name="T46" fmla="*/ 9 w 32"/>
                <a:gd name="T47" fmla="*/ 30 h 32"/>
                <a:gd name="T48" fmla="*/ 15 w 32"/>
                <a:gd name="T4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32">
                  <a:moveTo>
                    <a:pt x="15" y="31"/>
                  </a:moveTo>
                  <a:lnTo>
                    <a:pt x="18" y="30"/>
                  </a:lnTo>
                  <a:lnTo>
                    <a:pt x="21" y="30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28" y="24"/>
                  </a:lnTo>
                  <a:lnTo>
                    <a:pt x="30" y="21"/>
                  </a:lnTo>
                  <a:lnTo>
                    <a:pt x="30" y="19"/>
                  </a:lnTo>
                  <a:lnTo>
                    <a:pt x="31" y="15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3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1" y="21"/>
                  </a:lnTo>
                  <a:lnTo>
                    <a:pt x="5" y="26"/>
                  </a:lnTo>
                  <a:lnTo>
                    <a:pt x="9" y="30"/>
                  </a:lnTo>
                  <a:lnTo>
                    <a:pt x="15" y="31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0" name="Freeform 128"/>
            <p:cNvSpPr>
              <a:spLocks/>
            </p:cNvSpPr>
            <p:nvPr/>
          </p:nvSpPr>
          <p:spPr bwMode="auto">
            <a:xfrm>
              <a:off x="5611" y="1221"/>
              <a:ext cx="20" cy="19"/>
            </a:xfrm>
            <a:custGeom>
              <a:avLst/>
              <a:gdLst>
                <a:gd name="T0" fmla="*/ 12 w 20"/>
                <a:gd name="T1" fmla="*/ 0 h 19"/>
                <a:gd name="T2" fmla="*/ 12 w 20"/>
                <a:gd name="T3" fmla="*/ 0 h 19"/>
                <a:gd name="T4" fmla="*/ 12 w 20"/>
                <a:gd name="T5" fmla="*/ 3 h 19"/>
                <a:gd name="T6" fmla="*/ 12 w 20"/>
                <a:gd name="T7" fmla="*/ 5 h 19"/>
                <a:gd name="T8" fmla="*/ 11 w 20"/>
                <a:gd name="T9" fmla="*/ 7 h 19"/>
                <a:gd name="T10" fmla="*/ 9 w 20"/>
                <a:gd name="T11" fmla="*/ 8 h 19"/>
                <a:gd name="T12" fmla="*/ 7 w 20"/>
                <a:gd name="T13" fmla="*/ 10 h 19"/>
                <a:gd name="T14" fmla="*/ 4 w 20"/>
                <a:gd name="T15" fmla="*/ 11 h 19"/>
                <a:gd name="T16" fmla="*/ 2 w 20"/>
                <a:gd name="T17" fmla="*/ 12 h 19"/>
                <a:gd name="T18" fmla="*/ 0 w 20"/>
                <a:gd name="T19" fmla="*/ 12 h 19"/>
                <a:gd name="T20" fmla="*/ 0 w 20"/>
                <a:gd name="T21" fmla="*/ 18 h 19"/>
                <a:gd name="T22" fmla="*/ 3 w 20"/>
                <a:gd name="T23" fmla="*/ 17 h 19"/>
                <a:gd name="T24" fmla="*/ 6 w 20"/>
                <a:gd name="T25" fmla="*/ 17 h 19"/>
                <a:gd name="T26" fmla="*/ 10 w 20"/>
                <a:gd name="T27" fmla="*/ 15 h 19"/>
                <a:gd name="T28" fmla="*/ 13 w 20"/>
                <a:gd name="T29" fmla="*/ 13 h 19"/>
                <a:gd name="T30" fmla="*/ 15 w 20"/>
                <a:gd name="T31" fmla="*/ 10 h 19"/>
                <a:gd name="T32" fmla="*/ 17 w 20"/>
                <a:gd name="T33" fmla="*/ 7 h 19"/>
                <a:gd name="T34" fmla="*/ 18 w 20"/>
                <a:gd name="T35" fmla="*/ 4 h 19"/>
                <a:gd name="T36" fmla="*/ 19 w 20"/>
                <a:gd name="T37" fmla="*/ 0 h 19"/>
                <a:gd name="T38" fmla="*/ 12 w 20"/>
                <a:gd name="T3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19">
                  <a:moveTo>
                    <a:pt x="12" y="0"/>
                  </a:moveTo>
                  <a:lnTo>
                    <a:pt x="12" y="0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4" y="11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3" y="17"/>
                  </a:lnTo>
                  <a:lnTo>
                    <a:pt x="6" y="17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18" y="4"/>
                  </a:lnTo>
                  <a:lnTo>
                    <a:pt x="19" y="0"/>
                  </a:lnTo>
                  <a:lnTo>
                    <a:pt x="1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1" name="Freeform 129"/>
            <p:cNvSpPr>
              <a:spLocks/>
            </p:cNvSpPr>
            <p:nvPr/>
          </p:nvSpPr>
          <p:spPr bwMode="auto">
            <a:xfrm>
              <a:off x="5611" y="1202"/>
              <a:ext cx="20" cy="20"/>
            </a:xfrm>
            <a:custGeom>
              <a:avLst/>
              <a:gdLst>
                <a:gd name="T0" fmla="*/ 0 w 20"/>
                <a:gd name="T1" fmla="*/ 7 h 20"/>
                <a:gd name="T2" fmla="*/ 0 w 20"/>
                <a:gd name="T3" fmla="*/ 7 h 20"/>
                <a:gd name="T4" fmla="*/ 2 w 20"/>
                <a:gd name="T5" fmla="*/ 7 h 20"/>
                <a:gd name="T6" fmla="*/ 4 w 20"/>
                <a:gd name="T7" fmla="*/ 7 h 20"/>
                <a:gd name="T8" fmla="*/ 7 w 20"/>
                <a:gd name="T9" fmla="*/ 9 h 20"/>
                <a:gd name="T10" fmla="*/ 9 w 20"/>
                <a:gd name="T11" fmla="*/ 10 h 20"/>
                <a:gd name="T12" fmla="*/ 10 w 20"/>
                <a:gd name="T13" fmla="*/ 12 h 20"/>
                <a:gd name="T14" fmla="*/ 12 w 20"/>
                <a:gd name="T15" fmla="*/ 14 h 20"/>
                <a:gd name="T16" fmla="*/ 12 w 20"/>
                <a:gd name="T17" fmla="*/ 16 h 20"/>
                <a:gd name="T18" fmla="*/ 12 w 20"/>
                <a:gd name="T19" fmla="*/ 19 h 20"/>
                <a:gd name="T20" fmla="*/ 19 w 20"/>
                <a:gd name="T21" fmla="*/ 19 h 20"/>
                <a:gd name="T22" fmla="*/ 18 w 20"/>
                <a:gd name="T23" fmla="*/ 15 h 20"/>
                <a:gd name="T24" fmla="*/ 17 w 20"/>
                <a:gd name="T25" fmla="*/ 12 h 20"/>
                <a:gd name="T26" fmla="*/ 15 w 20"/>
                <a:gd name="T27" fmla="*/ 9 h 20"/>
                <a:gd name="T28" fmla="*/ 13 w 20"/>
                <a:gd name="T29" fmla="*/ 6 h 20"/>
                <a:gd name="T30" fmla="*/ 10 w 20"/>
                <a:gd name="T31" fmla="*/ 4 h 20"/>
                <a:gd name="T32" fmla="*/ 6 w 20"/>
                <a:gd name="T33" fmla="*/ 2 h 20"/>
                <a:gd name="T34" fmla="*/ 3 w 20"/>
                <a:gd name="T35" fmla="*/ 1 h 20"/>
                <a:gd name="T36" fmla="*/ 0 w 20"/>
                <a:gd name="T37" fmla="*/ 0 h 20"/>
                <a:gd name="T38" fmla="*/ 0 w 20"/>
                <a:gd name="T3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20">
                  <a:moveTo>
                    <a:pt x="0" y="7"/>
                  </a:moveTo>
                  <a:lnTo>
                    <a:pt x="0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9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2" y="19"/>
                  </a:lnTo>
                  <a:lnTo>
                    <a:pt x="19" y="19"/>
                  </a:lnTo>
                  <a:lnTo>
                    <a:pt x="18" y="15"/>
                  </a:lnTo>
                  <a:lnTo>
                    <a:pt x="17" y="12"/>
                  </a:lnTo>
                  <a:lnTo>
                    <a:pt x="15" y="9"/>
                  </a:lnTo>
                  <a:lnTo>
                    <a:pt x="13" y="6"/>
                  </a:lnTo>
                  <a:lnTo>
                    <a:pt x="10" y="4"/>
                  </a:lnTo>
                  <a:lnTo>
                    <a:pt x="6" y="2"/>
                  </a:lnTo>
                  <a:lnTo>
                    <a:pt x="3" y="1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2" name="Freeform 130"/>
            <p:cNvSpPr>
              <a:spLocks/>
            </p:cNvSpPr>
            <p:nvPr/>
          </p:nvSpPr>
          <p:spPr bwMode="auto">
            <a:xfrm>
              <a:off x="5593" y="1202"/>
              <a:ext cx="19" cy="20"/>
            </a:xfrm>
            <a:custGeom>
              <a:avLst/>
              <a:gdLst>
                <a:gd name="T0" fmla="*/ 6 w 19"/>
                <a:gd name="T1" fmla="*/ 19 h 20"/>
                <a:gd name="T2" fmla="*/ 6 w 19"/>
                <a:gd name="T3" fmla="*/ 19 h 20"/>
                <a:gd name="T4" fmla="*/ 6 w 19"/>
                <a:gd name="T5" fmla="*/ 14 h 20"/>
                <a:gd name="T6" fmla="*/ 10 w 19"/>
                <a:gd name="T7" fmla="*/ 10 h 20"/>
                <a:gd name="T8" fmla="*/ 13 w 19"/>
                <a:gd name="T9" fmla="*/ 7 h 20"/>
                <a:gd name="T10" fmla="*/ 18 w 19"/>
                <a:gd name="T11" fmla="*/ 7 h 20"/>
                <a:gd name="T12" fmla="*/ 18 w 19"/>
                <a:gd name="T13" fmla="*/ 0 h 20"/>
                <a:gd name="T14" fmla="*/ 11 w 19"/>
                <a:gd name="T15" fmla="*/ 2 h 20"/>
                <a:gd name="T16" fmla="*/ 5 w 19"/>
                <a:gd name="T17" fmla="*/ 6 h 20"/>
                <a:gd name="T18" fmla="*/ 1 w 19"/>
                <a:gd name="T19" fmla="*/ 12 h 20"/>
                <a:gd name="T20" fmla="*/ 0 w 19"/>
                <a:gd name="T21" fmla="*/ 19 h 20"/>
                <a:gd name="T22" fmla="*/ 6 w 19"/>
                <a:gd name="T2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0">
                  <a:moveTo>
                    <a:pt x="6" y="19"/>
                  </a:moveTo>
                  <a:lnTo>
                    <a:pt x="6" y="19"/>
                  </a:lnTo>
                  <a:lnTo>
                    <a:pt x="6" y="14"/>
                  </a:lnTo>
                  <a:lnTo>
                    <a:pt x="10" y="10"/>
                  </a:lnTo>
                  <a:lnTo>
                    <a:pt x="13" y="7"/>
                  </a:lnTo>
                  <a:lnTo>
                    <a:pt x="18" y="7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1" y="12"/>
                  </a:lnTo>
                  <a:lnTo>
                    <a:pt x="0" y="19"/>
                  </a:lnTo>
                  <a:lnTo>
                    <a:pt x="6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3" name="Freeform 131"/>
            <p:cNvSpPr>
              <a:spLocks/>
            </p:cNvSpPr>
            <p:nvPr/>
          </p:nvSpPr>
          <p:spPr bwMode="auto">
            <a:xfrm>
              <a:off x="5593" y="1221"/>
              <a:ext cx="19" cy="19"/>
            </a:xfrm>
            <a:custGeom>
              <a:avLst/>
              <a:gdLst>
                <a:gd name="T0" fmla="*/ 18 w 19"/>
                <a:gd name="T1" fmla="*/ 12 h 19"/>
                <a:gd name="T2" fmla="*/ 18 w 19"/>
                <a:gd name="T3" fmla="*/ 12 h 19"/>
                <a:gd name="T4" fmla="*/ 13 w 19"/>
                <a:gd name="T5" fmla="*/ 11 h 19"/>
                <a:gd name="T6" fmla="*/ 10 w 19"/>
                <a:gd name="T7" fmla="*/ 8 h 19"/>
                <a:gd name="T8" fmla="*/ 6 w 19"/>
                <a:gd name="T9" fmla="*/ 5 h 19"/>
                <a:gd name="T10" fmla="*/ 6 w 19"/>
                <a:gd name="T11" fmla="*/ 0 h 19"/>
                <a:gd name="T12" fmla="*/ 0 w 19"/>
                <a:gd name="T13" fmla="*/ 0 h 19"/>
                <a:gd name="T14" fmla="*/ 1 w 19"/>
                <a:gd name="T15" fmla="*/ 7 h 19"/>
                <a:gd name="T16" fmla="*/ 5 w 19"/>
                <a:gd name="T17" fmla="*/ 13 h 19"/>
                <a:gd name="T18" fmla="*/ 11 w 19"/>
                <a:gd name="T19" fmla="*/ 17 h 19"/>
                <a:gd name="T20" fmla="*/ 18 w 19"/>
                <a:gd name="T21" fmla="*/ 18 h 19"/>
                <a:gd name="T22" fmla="*/ 18 w 19"/>
                <a:gd name="T2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9">
                  <a:moveTo>
                    <a:pt x="18" y="12"/>
                  </a:moveTo>
                  <a:lnTo>
                    <a:pt x="18" y="12"/>
                  </a:lnTo>
                  <a:lnTo>
                    <a:pt x="13" y="11"/>
                  </a:lnTo>
                  <a:lnTo>
                    <a:pt x="10" y="8"/>
                  </a:lnTo>
                  <a:lnTo>
                    <a:pt x="6" y="5"/>
                  </a:lnTo>
                  <a:lnTo>
                    <a:pt x="6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5" y="13"/>
                  </a:lnTo>
                  <a:lnTo>
                    <a:pt x="11" y="17"/>
                  </a:lnTo>
                  <a:lnTo>
                    <a:pt x="18" y="18"/>
                  </a:lnTo>
                  <a:lnTo>
                    <a:pt x="18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4" name="Freeform 132"/>
            <p:cNvSpPr>
              <a:spLocks/>
            </p:cNvSpPr>
            <p:nvPr/>
          </p:nvSpPr>
          <p:spPr bwMode="auto">
            <a:xfrm>
              <a:off x="5587" y="1228"/>
              <a:ext cx="51" cy="45"/>
            </a:xfrm>
            <a:custGeom>
              <a:avLst/>
              <a:gdLst>
                <a:gd name="T0" fmla="*/ 3 w 51"/>
                <a:gd name="T1" fmla="*/ 37 h 45"/>
                <a:gd name="T2" fmla="*/ 1 w 51"/>
                <a:gd name="T3" fmla="*/ 33 h 45"/>
                <a:gd name="T4" fmla="*/ 0 w 51"/>
                <a:gd name="T5" fmla="*/ 29 h 45"/>
                <a:gd name="T6" fmla="*/ 0 w 51"/>
                <a:gd name="T7" fmla="*/ 25 h 45"/>
                <a:gd name="T8" fmla="*/ 1 w 51"/>
                <a:gd name="T9" fmla="*/ 21 h 45"/>
                <a:gd name="T10" fmla="*/ 2 w 51"/>
                <a:gd name="T11" fmla="*/ 17 h 45"/>
                <a:gd name="T12" fmla="*/ 5 w 51"/>
                <a:gd name="T13" fmla="*/ 13 h 45"/>
                <a:gd name="T14" fmla="*/ 8 w 51"/>
                <a:gd name="T15" fmla="*/ 9 h 45"/>
                <a:gd name="T16" fmla="*/ 12 w 51"/>
                <a:gd name="T17" fmla="*/ 6 h 45"/>
                <a:gd name="T18" fmla="*/ 17 w 51"/>
                <a:gd name="T19" fmla="*/ 3 h 45"/>
                <a:gd name="T20" fmla="*/ 22 w 51"/>
                <a:gd name="T21" fmla="*/ 1 h 45"/>
                <a:gd name="T22" fmla="*/ 27 w 51"/>
                <a:gd name="T23" fmla="*/ 0 h 45"/>
                <a:gd name="T24" fmla="*/ 31 w 51"/>
                <a:gd name="T25" fmla="*/ 0 h 45"/>
                <a:gd name="T26" fmla="*/ 36 w 51"/>
                <a:gd name="T27" fmla="*/ 0 h 45"/>
                <a:gd name="T28" fmla="*/ 40 w 51"/>
                <a:gd name="T29" fmla="*/ 2 h 45"/>
                <a:gd name="T30" fmla="*/ 44 w 51"/>
                <a:gd name="T31" fmla="*/ 4 h 45"/>
                <a:gd name="T32" fmla="*/ 47 w 51"/>
                <a:gd name="T33" fmla="*/ 7 h 45"/>
                <a:gd name="T34" fmla="*/ 49 w 51"/>
                <a:gd name="T35" fmla="*/ 11 h 45"/>
                <a:gd name="T36" fmla="*/ 50 w 51"/>
                <a:gd name="T37" fmla="*/ 15 h 45"/>
                <a:gd name="T38" fmla="*/ 50 w 51"/>
                <a:gd name="T39" fmla="*/ 19 h 45"/>
                <a:gd name="T40" fmla="*/ 49 w 51"/>
                <a:gd name="T41" fmla="*/ 22 h 45"/>
                <a:gd name="T42" fmla="*/ 47 w 51"/>
                <a:gd name="T43" fmla="*/ 27 h 45"/>
                <a:gd name="T44" fmla="*/ 45 w 51"/>
                <a:gd name="T45" fmla="*/ 31 h 45"/>
                <a:gd name="T46" fmla="*/ 41 w 51"/>
                <a:gd name="T47" fmla="*/ 35 h 45"/>
                <a:gd name="T48" fmla="*/ 37 w 51"/>
                <a:gd name="T49" fmla="*/ 38 h 45"/>
                <a:gd name="T50" fmla="*/ 32 w 51"/>
                <a:gd name="T51" fmla="*/ 41 h 45"/>
                <a:gd name="T52" fmla="*/ 28 w 51"/>
                <a:gd name="T53" fmla="*/ 43 h 45"/>
                <a:gd name="T54" fmla="*/ 23 w 51"/>
                <a:gd name="T55" fmla="*/ 44 h 45"/>
                <a:gd name="T56" fmla="*/ 18 w 51"/>
                <a:gd name="T57" fmla="*/ 44 h 45"/>
                <a:gd name="T58" fmla="*/ 14 w 51"/>
                <a:gd name="T59" fmla="*/ 44 h 45"/>
                <a:gd name="T60" fmla="*/ 9 w 51"/>
                <a:gd name="T61" fmla="*/ 42 h 45"/>
                <a:gd name="T62" fmla="*/ 6 w 51"/>
                <a:gd name="T63" fmla="*/ 40 h 45"/>
                <a:gd name="T64" fmla="*/ 3 w 51"/>
                <a:gd name="T65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45">
                  <a:moveTo>
                    <a:pt x="3" y="37"/>
                  </a:moveTo>
                  <a:lnTo>
                    <a:pt x="1" y="33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21"/>
                  </a:lnTo>
                  <a:lnTo>
                    <a:pt x="2" y="17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0" y="2"/>
                  </a:lnTo>
                  <a:lnTo>
                    <a:pt x="44" y="4"/>
                  </a:lnTo>
                  <a:lnTo>
                    <a:pt x="47" y="7"/>
                  </a:lnTo>
                  <a:lnTo>
                    <a:pt x="49" y="11"/>
                  </a:lnTo>
                  <a:lnTo>
                    <a:pt x="50" y="15"/>
                  </a:lnTo>
                  <a:lnTo>
                    <a:pt x="50" y="19"/>
                  </a:lnTo>
                  <a:lnTo>
                    <a:pt x="49" y="22"/>
                  </a:lnTo>
                  <a:lnTo>
                    <a:pt x="47" y="27"/>
                  </a:lnTo>
                  <a:lnTo>
                    <a:pt x="45" y="31"/>
                  </a:lnTo>
                  <a:lnTo>
                    <a:pt x="41" y="35"/>
                  </a:lnTo>
                  <a:lnTo>
                    <a:pt x="37" y="38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3" y="44"/>
                  </a:lnTo>
                  <a:lnTo>
                    <a:pt x="18" y="44"/>
                  </a:lnTo>
                  <a:lnTo>
                    <a:pt x="14" y="44"/>
                  </a:lnTo>
                  <a:lnTo>
                    <a:pt x="9" y="42"/>
                  </a:lnTo>
                  <a:lnTo>
                    <a:pt x="6" y="40"/>
                  </a:lnTo>
                  <a:lnTo>
                    <a:pt x="3" y="3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5" name="Freeform 133"/>
            <p:cNvSpPr>
              <a:spLocks/>
            </p:cNvSpPr>
            <p:nvPr/>
          </p:nvSpPr>
          <p:spPr bwMode="auto">
            <a:xfrm>
              <a:off x="5584" y="1231"/>
              <a:ext cx="18" cy="37"/>
            </a:xfrm>
            <a:custGeom>
              <a:avLst/>
              <a:gdLst>
                <a:gd name="T0" fmla="*/ 13 w 18"/>
                <a:gd name="T1" fmla="*/ 0 h 37"/>
                <a:gd name="T2" fmla="*/ 13 w 18"/>
                <a:gd name="T3" fmla="*/ 0 h 37"/>
                <a:gd name="T4" fmla="*/ 9 w 18"/>
                <a:gd name="T5" fmla="*/ 4 h 37"/>
                <a:gd name="T6" fmla="*/ 5 w 18"/>
                <a:gd name="T7" fmla="*/ 8 h 37"/>
                <a:gd name="T8" fmla="*/ 2 w 18"/>
                <a:gd name="T9" fmla="*/ 13 h 37"/>
                <a:gd name="T10" fmla="*/ 1 w 18"/>
                <a:gd name="T11" fmla="*/ 17 h 37"/>
                <a:gd name="T12" fmla="*/ 0 w 18"/>
                <a:gd name="T13" fmla="*/ 22 h 37"/>
                <a:gd name="T14" fmla="*/ 0 w 18"/>
                <a:gd name="T15" fmla="*/ 27 h 37"/>
                <a:gd name="T16" fmla="*/ 1 w 18"/>
                <a:gd name="T17" fmla="*/ 32 h 37"/>
                <a:gd name="T18" fmla="*/ 3 w 18"/>
                <a:gd name="T19" fmla="*/ 36 h 37"/>
                <a:gd name="T20" fmla="*/ 8 w 18"/>
                <a:gd name="T21" fmla="*/ 33 h 37"/>
                <a:gd name="T22" fmla="*/ 6 w 18"/>
                <a:gd name="T23" fmla="*/ 29 h 37"/>
                <a:gd name="T24" fmla="*/ 5 w 18"/>
                <a:gd name="T25" fmla="*/ 26 h 37"/>
                <a:gd name="T26" fmla="*/ 5 w 18"/>
                <a:gd name="T27" fmla="*/ 23 h 37"/>
                <a:gd name="T28" fmla="*/ 6 w 18"/>
                <a:gd name="T29" fmla="*/ 19 h 37"/>
                <a:gd name="T30" fmla="*/ 8 w 18"/>
                <a:gd name="T31" fmla="*/ 15 h 37"/>
                <a:gd name="T32" fmla="*/ 10 w 18"/>
                <a:gd name="T33" fmla="*/ 12 h 37"/>
                <a:gd name="T34" fmla="*/ 13 w 18"/>
                <a:gd name="T35" fmla="*/ 8 h 37"/>
                <a:gd name="T36" fmla="*/ 17 w 18"/>
                <a:gd name="T37" fmla="*/ 5 h 37"/>
                <a:gd name="T38" fmla="*/ 13 w 18"/>
                <a:gd name="T3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37">
                  <a:moveTo>
                    <a:pt x="13" y="0"/>
                  </a:moveTo>
                  <a:lnTo>
                    <a:pt x="13" y="0"/>
                  </a:lnTo>
                  <a:lnTo>
                    <a:pt x="9" y="4"/>
                  </a:lnTo>
                  <a:lnTo>
                    <a:pt x="5" y="8"/>
                  </a:lnTo>
                  <a:lnTo>
                    <a:pt x="2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3" y="36"/>
                  </a:lnTo>
                  <a:lnTo>
                    <a:pt x="8" y="33"/>
                  </a:lnTo>
                  <a:lnTo>
                    <a:pt x="6" y="29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6" y="19"/>
                  </a:lnTo>
                  <a:lnTo>
                    <a:pt x="8" y="15"/>
                  </a:lnTo>
                  <a:lnTo>
                    <a:pt x="10" y="12"/>
                  </a:lnTo>
                  <a:lnTo>
                    <a:pt x="13" y="8"/>
                  </a:lnTo>
                  <a:lnTo>
                    <a:pt x="17" y="5"/>
                  </a:lnTo>
                  <a:lnTo>
                    <a:pt x="1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6" name="Freeform 134"/>
            <p:cNvSpPr>
              <a:spLocks/>
            </p:cNvSpPr>
            <p:nvPr/>
          </p:nvSpPr>
          <p:spPr bwMode="auto">
            <a:xfrm>
              <a:off x="5598" y="1224"/>
              <a:ext cx="39" cy="13"/>
            </a:xfrm>
            <a:custGeom>
              <a:avLst/>
              <a:gdLst>
                <a:gd name="T0" fmla="*/ 38 w 39"/>
                <a:gd name="T1" fmla="*/ 9 h 13"/>
                <a:gd name="T2" fmla="*/ 38 w 39"/>
                <a:gd name="T3" fmla="*/ 9 h 13"/>
                <a:gd name="T4" fmla="*/ 34 w 39"/>
                <a:gd name="T5" fmla="*/ 5 h 13"/>
                <a:gd name="T6" fmla="*/ 30 w 39"/>
                <a:gd name="T7" fmla="*/ 2 h 13"/>
                <a:gd name="T8" fmla="*/ 26 w 39"/>
                <a:gd name="T9" fmla="*/ 1 h 13"/>
                <a:gd name="T10" fmla="*/ 20 w 39"/>
                <a:gd name="T11" fmla="*/ 0 h 13"/>
                <a:gd name="T12" fmla="*/ 15 w 39"/>
                <a:gd name="T13" fmla="*/ 0 h 13"/>
                <a:gd name="T14" fmla="*/ 10 w 39"/>
                <a:gd name="T15" fmla="*/ 1 h 13"/>
                <a:gd name="T16" fmla="*/ 5 w 39"/>
                <a:gd name="T17" fmla="*/ 3 h 13"/>
                <a:gd name="T18" fmla="*/ 0 w 39"/>
                <a:gd name="T19" fmla="*/ 6 h 13"/>
                <a:gd name="T20" fmla="*/ 3 w 39"/>
                <a:gd name="T21" fmla="*/ 11 h 13"/>
                <a:gd name="T22" fmla="*/ 7 w 39"/>
                <a:gd name="T23" fmla="*/ 9 h 13"/>
                <a:gd name="T24" fmla="*/ 12 w 39"/>
                <a:gd name="T25" fmla="*/ 6 h 13"/>
                <a:gd name="T26" fmla="*/ 16 w 39"/>
                <a:gd name="T27" fmla="*/ 5 h 13"/>
                <a:gd name="T28" fmla="*/ 20 w 39"/>
                <a:gd name="T29" fmla="*/ 6 h 13"/>
                <a:gd name="T30" fmla="*/ 25 w 39"/>
                <a:gd name="T31" fmla="*/ 6 h 13"/>
                <a:gd name="T32" fmla="*/ 28 w 39"/>
                <a:gd name="T33" fmla="*/ 7 h 13"/>
                <a:gd name="T34" fmla="*/ 31 w 39"/>
                <a:gd name="T35" fmla="*/ 9 h 13"/>
                <a:gd name="T36" fmla="*/ 34 w 39"/>
                <a:gd name="T37" fmla="*/ 12 h 13"/>
                <a:gd name="T38" fmla="*/ 38 w 39"/>
                <a:gd name="T3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3">
                  <a:moveTo>
                    <a:pt x="38" y="9"/>
                  </a:moveTo>
                  <a:lnTo>
                    <a:pt x="38" y="9"/>
                  </a:lnTo>
                  <a:lnTo>
                    <a:pt x="34" y="5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0" y="1"/>
                  </a:lnTo>
                  <a:lnTo>
                    <a:pt x="5" y="3"/>
                  </a:lnTo>
                  <a:lnTo>
                    <a:pt x="0" y="6"/>
                  </a:lnTo>
                  <a:lnTo>
                    <a:pt x="3" y="11"/>
                  </a:lnTo>
                  <a:lnTo>
                    <a:pt x="7" y="9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20" y="6"/>
                  </a:lnTo>
                  <a:lnTo>
                    <a:pt x="25" y="6"/>
                  </a:lnTo>
                  <a:lnTo>
                    <a:pt x="28" y="7"/>
                  </a:lnTo>
                  <a:lnTo>
                    <a:pt x="31" y="9"/>
                  </a:lnTo>
                  <a:lnTo>
                    <a:pt x="34" y="12"/>
                  </a:lnTo>
                  <a:lnTo>
                    <a:pt x="38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7" name="Freeform 135"/>
            <p:cNvSpPr>
              <a:spLocks/>
            </p:cNvSpPr>
            <p:nvPr/>
          </p:nvSpPr>
          <p:spPr bwMode="auto">
            <a:xfrm>
              <a:off x="5622" y="1233"/>
              <a:ext cx="18" cy="37"/>
            </a:xfrm>
            <a:custGeom>
              <a:avLst/>
              <a:gdLst>
                <a:gd name="T0" fmla="*/ 3 w 18"/>
                <a:gd name="T1" fmla="*/ 36 h 37"/>
                <a:gd name="T2" fmla="*/ 3 w 18"/>
                <a:gd name="T3" fmla="*/ 36 h 37"/>
                <a:gd name="T4" fmla="*/ 8 w 18"/>
                <a:gd name="T5" fmla="*/ 32 h 37"/>
                <a:gd name="T6" fmla="*/ 11 w 18"/>
                <a:gd name="T7" fmla="*/ 27 h 37"/>
                <a:gd name="T8" fmla="*/ 14 w 18"/>
                <a:gd name="T9" fmla="*/ 23 h 37"/>
                <a:gd name="T10" fmla="*/ 16 w 18"/>
                <a:gd name="T11" fmla="*/ 19 h 37"/>
                <a:gd name="T12" fmla="*/ 17 w 18"/>
                <a:gd name="T13" fmla="*/ 13 h 37"/>
                <a:gd name="T14" fmla="*/ 17 w 18"/>
                <a:gd name="T15" fmla="*/ 8 h 37"/>
                <a:gd name="T16" fmla="*/ 15 w 18"/>
                <a:gd name="T17" fmla="*/ 4 h 37"/>
                <a:gd name="T18" fmla="*/ 13 w 18"/>
                <a:gd name="T19" fmla="*/ 0 h 37"/>
                <a:gd name="T20" fmla="*/ 9 w 18"/>
                <a:gd name="T21" fmla="*/ 3 h 37"/>
                <a:gd name="T22" fmla="*/ 10 w 18"/>
                <a:gd name="T23" fmla="*/ 6 h 37"/>
                <a:gd name="T24" fmla="*/ 11 w 18"/>
                <a:gd name="T25" fmla="*/ 10 h 37"/>
                <a:gd name="T26" fmla="*/ 11 w 18"/>
                <a:gd name="T27" fmla="*/ 13 h 37"/>
                <a:gd name="T28" fmla="*/ 11 w 18"/>
                <a:gd name="T29" fmla="*/ 16 h 37"/>
                <a:gd name="T30" fmla="*/ 9 w 18"/>
                <a:gd name="T31" fmla="*/ 20 h 37"/>
                <a:gd name="T32" fmla="*/ 6 w 18"/>
                <a:gd name="T33" fmla="*/ 24 h 37"/>
                <a:gd name="T34" fmla="*/ 3 w 18"/>
                <a:gd name="T35" fmla="*/ 28 h 37"/>
                <a:gd name="T36" fmla="*/ 0 w 18"/>
                <a:gd name="T37" fmla="*/ 31 h 37"/>
                <a:gd name="T38" fmla="*/ 3 w 18"/>
                <a:gd name="T3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37">
                  <a:moveTo>
                    <a:pt x="3" y="36"/>
                  </a:moveTo>
                  <a:lnTo>
                    <a:pt x="3" y="36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4" y="23"/>
                  </a:lnTo>
                  <a:lnTo>
                    <a:pt x="16" y="19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5" y="4"/>
                  </a:lnTo>
                  <a:lnTo>
                    <a:pt x="13" y="0"/>
                  </a:lnTo>
                  <a:lnTo>
                    <a:pt x="9" y="3"/>
                  </a:lnTo>
                  <a:lnTo>
                    <a:pt x="10" y="6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9" y="20"/>
                  </a:lnTo>
                  <a:lnTo>
                    <a:pt x="6" y="24"/>
                  </a:lnTo>
                  <a:lnTo>
                    <a:pt x="3" y="28"/>
                  </a:lnTo>
                  <a:lnTo>
                    <a:pt x="0" y="31"/>
                  </a:lnTo>
                  <a:lnTo>
                    <a:pt x="3" y="3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8" name="Freeform 136"/>
            <p:cNvSpPr>
              <a:spLocks/>
            </p:cNvSpPr>
            <p:nvPr/>
          </p:nvSpPr>
          <p:spPr bwMode="auto">
            <a:xfrm>
              <a:off x="5588" y="1263"/>
              <a:ext cx="39" cy="13"/>
            </a:xfrm>
            <a:custGeom>
              <a:avLst/>
              <a:gdLst>
                <a:gd name="T0" fmla="*/ 0 w 39"/>
                <a:gd name="T1" fmla="*/ 3 h 13"/>
                <a:gd name="T2" fmla="*/ 0 w 39"/>
                <a:gd name="T3" fmla="*/ 3 h 13"/>
                <a:gd name="T4" fmla="*/ 3 w 39"/>
                <a:gd name="T5" fmla="*/ 6 h 13"/>
                <a:gd name="T6" fmla="*/ 7 w 39"/>
                <a:gd name="T7" fmla="*/ 9 h 13"/>
                <a:gd name="T8" fmla="*/ 12 w 39"/>
                <a:gd name="T9" fmla="*/ 11 h 13"/>
                <a:gd name="T10" fmla="*/ 17 w 39"/>
                <a:gd name="T11" fmla="*/ 12 h 13"/>
                <a:gd name="T12" fmla="*/ 23 w 39"/>
                <a:gd name="T13" fmla="*/ 11 h 13"/>
                <a:gd name="T14" fmla="*/ 28 w 39"/>
                <a:gd name="T15" fmla="*/ 10 h 13"/>
                <a:gd name="T16" fmla="*/ 33 w 39"/>
                <a:gd name="T17" fmla="*/ 8 h 13"/>
                <a:gd name="T18" fmla="*/ 38 w 39"/>
                <a:gd name="T19" fmla="*/ 5 h 13"/>
                <a:gd name="T20" fmla="*/ 35 w 39"/>
                <a:gd name="T21" fmla="*/ 0 h 13"/>
                <a:gd name="T22" fmla="*/ 30 w 39"/>
                <a:gd name="T23" fmla="*/ 3 h 13"/>
                <a:gd name="T24" fmla="*/ 26 w 39"/>
                <a:gd name="T25" fmla="*/ 5 h 13"/>
                <a:gd name="T26" fmla="*/ 21 w 39"/>
                <a:gd name="T27" fmla="*/ 6 h 13"/>
                <a:gd name="T28" fmla="*/ 17 w 39"/>
                <a:gd name="T29" fmla="*/ 5 h 13"/>
                <a:gd name="T30" fmla="*/ 13 w 39"/>
                <a:gd name="T31" fmla="*/ 5 h 13"/>
                <a:gd name="T32" fmla="*/ 9 w 39"/>
                <a:gd name="T33" fmla="*/ 4 h 13"/>
                <a:gd name="T34" fmla="*/ 7 w 39"/>
                <a:gd name="T35" fmla="*/ 2 h 13"/>
                <a:gd name="T36" fmla="*/ 4 w 39"/>
                <a:gd name="T37" fmla="*/ 0 h 13"/>
                <a:gd name="T38" fmla="*/ 0 w 39"/>
                <a:gd name="T3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3">
                  <a:moveTo>
                    <a:pt x="0" y="3"/>
                  </a:moveTo>
                  <a:lnTo>
                    <a:pt x="0" y="3"/>
                  </a:lnTo>
                  <a:lnTo>
                    <a:pt x="3" y="6"/>
                  </a:lnTo>
                  <a:lnTo>
                    <a:pt x="7" y="9"/>
                  </a:lnTo>
                  <a:lnTo>
                    <a:pt x="12" y="11"/>
                  </a:lnTo>
                  <a:lnTo>
                    <a:pt x="17" y="12"/>
                  </a:lnTo>
                  <a:lnTo>
                    <a:pt x="23" y="11"/>
                  </a:lnTo>
                  <a:lnTo>
                    <a:pt x="28" y="10"/>
                  </a:lnTo>
                  <a:lnTo>
                    <a:pt x="33" y="8"/>
                  </a:lnTo>
                  <a:lnTo>
                    <a:pt x="38" y="5"/>
                  </a:lnTo>
                  <a:lnTo>
                    <a:pt x="35" y="0"/>
                  </a:lnTo>
                  <a:lnTo>
                    <a:pt x="30" y="3"/>
                  </a:lnTo>
                  <a:lnTo>
                    <a:pt x="26" y="5"/>
                  </a:lnTo>
                  <a:lnTo>
                    <a:pt x="21" y="6"/>
                  </a:lnTo>
                  <a:lnTo>
                    <a:pt x="17" y="5"/>
                  </a:lnTo>
                  <a:lnTo>
                    <a:pt x="13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09" name="Freeform 137"/>
            <p:cNvSpPr>
              <a:spLocks/>
            </p:cNvSpPr>
            <p:nvPr/>
          </p:nvSpPr>
          <p:spPr bwMode="auto">
            <a:xfrm>
              <a:off x="5550" y="1308"/>
              <a:ext cx="44" cy="35"/>
            </a:xfrm>
            <a:custGeom>
              <a:avLst/>
              <a:gdLst>
                <a:gd name="T0" fmla="*/ 1 w 44"/>
                <a:gd name="T1" fmla="*/ 25 h 35"/>
                <a:gd name="T2" fmla="*/ 0 w 44"/>
                <a:gd name="T3" fmla="*/ 22 h 35"/>
                <a:gd name="T4" fmla="*/ 0 w 44"/>
                <a:gd name="T5" fmla="*/ 18 h 35"/>
                <a:gd name="T6" fmla="*/ 0 w 44"/>
                <a:gd name="T7" fmla="*/ 16 h 35"/>
                <a:gd name="T8" fmla="*/ 1 w 44"/>
                <a:gd name="T9" fmla="*/ 13 h 35"/>
                <a:gd name="T10" fmla="*/ 3 w 44"/>
                <a:gd name="T11" fmla="*/ 9 h 35"/>
                <a:gd name="T12" fmla="*/ 6 w 44"/>
                <a:gd name="T13" fmla="*/ 7 h 35"/>
                <a:gd name="T14" fmla="*/ 9 w 44"/>
                <a:gd name="T15" fmla="*/ 4 h 35"/>
                <a:gd name="T16" fmla="*/ 13 w 44"/>
                <a:gd name="T17" fmla="*/ 2 h 35"/>
                <a:gd name="T18" fmla="*/ 17 w 44"/>
                <a:gd name="T19" fmla="*/ 0 h 35"/>
                <a:gd name="T20" fmla="*/ 22 w 44"/>
                <a:gd name="T21" fmla="*/ 0 h 35"/>
                <a:gd name="T22" fmla="*/ 26 w 44"/>
                <a:gd name="T23" fmla="*/ 0 h 35"/>
                <a:gd name="T24" fmla="*/ 29 w 44"/>
                <a:gd name="T25" fmla="*/ 0 h 35"/>
                <a:gd name="T26" fmla="*/ 33 w 44"/>
                <a:gd name="T27" fmla="*/ 1 h 35"/>
                <a:gd name="T28" fmla="*/ 37 w 44"/>
                <a:gd name="T29" fmla="*/ 4 h 35"/>
                <a:gd name="T30" fmla="*/ 39 w 44"/>
                <a:gd name="T31" fmla="*/ 6 h 35"/>
                <a:gd name="T32" fmla="*/ 42 w 44"/>
                <a:gd name="T33" fmla="*/ 9 h 35"/>
                <a:gd name="T34" fmla="*/ 43 w 44"/>
                <a:gd name="T35" fmla="*/ 12 h 35"/>
                <a:gd name="T36" fmla="*/ 43 w 44"/>
                <a:gd name="T37" fmla="*/ 16 h 35"/>
                <a:gd name="T38" fmla="*/ 43 w 44"/>
                <a:gd name="T39" fmla="*/ 18 h 35"/>
                <a:gd name="T40" fmla="*/ 42 w 44"/>
                <a:gd name="T41" fmla="*/ 22 h 35"/>
                <a:gd name="T42" fmla="*/ 40 w 44"/>
                <a:gd name="T43" fmla="*/ 25 h 35"/>
                <a:gd name="T44" fmla="*/ 37 w 44"/>
                <a:gd name="T45" fmla="*/ 27 h 35"/>
                <a:gd name="T46" fmla="*/ 34 w 44"/>
                <a:gd name="T47" fmla="*/ 30 h 35"/>
                <a:gd name="T48" fmla="*/ 30 w 44"/>
                <a:gd name="T49" fmla="*/ 32 h 35"/>
                <a:gd name="T50" fmla="*/ 26 w 44"/>
                <a:gd name="T51" fmla="*/ 33 h 35"/>
                <a:gd name="T52" fmla="*/ 22 w 44"/>
                <a:gd name="T53" fmla="*/ 34 h 35"/>
                <a:gd name="T54" fmla="*/ 17 w 44"/>
                <a:gd name="T55" fmla="*/ 34 h 35"/>
                <a:gd name="T56" fmla="*/ 14 w 44"/>
                <a:gd name="T57" fmla="*/ 33 h 35"/>
                <a:gd name="T58" fmla="*/ 10 w 44"/>
                <a:gd name="T59" fmla="*/ 32 h 35"/>
                <a:gd name="T60" fmla="*/ 6 w 44"/>
                <a:gd name="T61" fmla="*/ 31 h 35"/>
                <a:gd name="T62" fmla="*/ 4 w 44"/>
                <a:gd name="T63" fmla="*/ 28 h 35"/>
                <a:gd name="T64" fmla="*/ 1 w 44"/>
                <a:gd name="T65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35">
                  <a:moveTo>
                    <a:pt x="1" y="25"/>
                  </a:move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3" y="9"/>
                  </a:lnTo>
                  <a:lnTo>
                    <a:pt x="6" y="7"/>
                  </a:lnTo>
                  <a:lnTo>
                    <a:pt x="9" y="4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2" y="9"/>
                  </a:lnTo>
                  <a:lnTo>
                    <a:pt x="43" y="12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2" y="22"/>
                  </a:lnTo>
                  <a:lnTo>
                    <a:pt x="40" y="25"/>
                  </a:lnTo>
                  <a:lnTo>
                    <a:pt x="37" y="27"/>
                  </a:lnTo>
                  <a:lnTo>
                    <a:pt x="34" y="30"/>
                  </a:lnTo>
                  <a:lnTo>
                    <a:pt x="30" y="32"/>
                  </a:lnTo>
                  <a:lnTo>
                    <a:pt x="26" y="33"/>
                  </a:lnTo>
                  <a:lnTo>
                    <a:pt x="22" y="34"/>
                  </a:lnTo>
                  <a:lnTo>
                    <a:pt x="17" y="34"/>
                  </a:lnTo>
                  <a:lnTo>
                    <a:pt x="14" y="33"/>
                  </a:lnTo>
                  <a:lnTo>
                    <a:pt x="10" y="32"/>
                  </a:lnTo>
                  <a:lnTo>
                    <a:pt x="6" y="31"/>
                  </a:lnTo>
                  <a:lnTo>
                    <a:pt x="4" y="28"/>
                  </a:lnTo>
                  <a:lnTo>
                    <a:pt x="1" y="25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0" name="Freeform 138"/>
            <p:cNvSpPr>
              <a:spLocks/>
            </p:cNvSpPr>
            <p:nvPr/>
          </p:nvSpPr>
          <p:spPr bwMode="auto">
            <a:xfrm>
              <a:off x="5546" y="1307"/>
              <a:ext cx="18" cy="29"/>
            </a:xfrm>
            <a:custGeom>
              <a:avLst/>
              <a:gdLst>
                <a:gd name="T0" fmla="*/ 14 w 18"/>
                <a:gd name="T1" fmla="*/ 0 h 29"/>
                <a:gd name="T2" fmla="*/ 14 w 18"/>
                <a:gd name="T3" fmla="*/ 0 h 29"/>
                <a:gd name="T4" fmla="*/ 10 w 18"/>
                <a:gd name="T5" fmla="*/ 2 h 29"/>
                <a:gd name="T6" fmla="*/ 7 w 18"/>
                <a:gd name="T7" fmla="*/ 5 h 29"/>
                <a:gd name="T8" fmla="*/ 4 w 18"/>
                <a:gd name="T9" fmla="*/ 8 h 29"/>
                <a:gd name="T10" fmla="*/ 1 w 18"/>
                <a:gd name="T11" fmla="*/ 12 h 29"/>
                <a:gd name="T12" fmla="*/ 0 w 18"/>
                <a:gd name="T13" fmla="*/ 16 h 29"/>
                <a:gd name="T14" fmla="*/ 0 w 18"/>
                <a:gd name="T15" fmla="*/ 19 h 29"/>
                <a:gd name="T16" fmla="*/ 0 w 18"/>
                <a:gd name="T17" fmla="*/ 24 h 29"/>
                <a:gd name="T18" fmla="*/ 2 w 18"/>
                <a:gd name="T19" fmla="*/ 28 h 29"/>
                <a:gd name="T20" fmla="*/ 7 w 18"/>
                <a:gd name="T21" fmla="*/ 25 h 29"/>
                <a:gd name="T22" fmla="*/ 6 w 18"/>
                <a:gd name="T23" fmla="*/ 23 h 29"/>
                <a:gd name="T24" fmla="*/ 6 w 18"/>
                <a:gd name="T25" fmla="*/ 19 h 29"/>
                <a:gd name="T26" fmla="*/ 6 w 18"/>
                <a:gd name="T27" fmla="*/ 17 h 29"/>
                <a:gd name="T28" fmla="*/ 7 w 18"/>
                <a:gd name="T29" fmla="*/ 14 h 29"/>
                <a:gd name="T30" fmla="*/ 8 w 18"/>
                <a:gd name="T31" fmla="*/ 11 h 29"/>
                <a:gd name="T32" fmla="*/ 11 w 18"/>
                <a:gd name="T33" fmla="*/ 9 h 29"/>
                <a:gd name="T34" fmla="*/ 13 w 18"/>
                <a:gd name="T35" fmla="*/ 7 h 29"/>
                <a:gd name="T36" fmla="*/ 17 w 18"/>
                <a:gd name="T37" fmla="*/ 5 h 29"/>
                <a:gd name="T38" fmla="*/ 14 w 18"/>
                <a:gd name="T3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9">
                  <a:moveTo>
                    <a:pt x="14" y="0"/>
                  </a:moveTo>
                  <a:lnTo>
                    <a:pt x="14" y="0"/>
                  </a:lnTo>
                  <a:lnTo>
                    <a:pt x="10" y="2"/>
                  </a:lnTo>
                  <a:lnTo>
                    <a:pt x="7" y="5"/>
                  </a:lnTo>
                  <a:lnTo>
                    <a:pt x="4" y="8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2" y="28"/>
                  </a:lnTo>
                  <a:lnTo>
                    <a:pt x="7" y="25"/>
                  </a:lnTo>
                  <a:lnTo>
                    <a:pt x="6" y="23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7" y="14"/>
                  </a:lnTo>
                  <a:lnTo>
                    <a:pt x="8" y="11"/>
                  </a:lnTo>
                  <a:lnTo>
                    <a:pt x="11" y="9"/>
                  </a:lnTo>
                  <a:lnTo>
                    <a:pt x="13" y="7"/>
                  </a:lnTo>
                  <a:lnTo>
                    <a:pt x="17" y="5"/>
                  </a:lnTo>
                  <a:lnTo>
                    <a:pt x="1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1" name="Freeform 139"/>
            <p:cNvSpPr>
              <a:spLocks/>
            </p:cNvSpPr>
            <p:nvPr/>
          </p:nvSpPr>
          <p:spPr bwMode="auto">
            <a:xfrm>
              <a:off x="5561" y="1305"/>
              <a:ext cx="34" cy="14"/>
            </a:xfrm>
            <a:custGeom>
              <a:avLst/>
              <a:gdLst>
                <a:gd name="T0" fmla="*/ 33 w 34"/>
                <a:gd name="T1" fmla="*/ 10 h 14"/>
                <a:gd name="T2" fmla="*/ 33 w 34"/>
                <a:gd name="T3" fmla="*/ 10 h 14"/>
                <a:gd name="T4" fmla="*/ 30 w 34"/>
                <a:gd name="T5" fmla="*/ 7 h 14"/>
                <a:gd name="T6" fmla="*/ 27 w 34"/>
                <a:gd name="T7" fmla="*/ 4 h 14"/>
                <a:gd name="T8" fmla="*/ 23 w 34"/>
                <a:gd name="T9" fmla="*/ 2 h 14"/>
                <a:gd name="T10" fmla="*/ 18 w 34"/>
                <a:gd name="T11" fmla="*/ 1 h 14"/>
                <a:gd name="T12" fmla="*/ 14 w 34"/>
                <a:gd name="T13" fmla="*/ 0 h 14"/>
                <a:gd name="T14" fmla="*/ 10 w 34"/>
                <a:gd name="T15" fmla="*/ 0 h 14"/>
                <a:gd name="T16" fmla="*/ 5 w 34"/>
                <a:gd name="T17" fmla="*/ 1 h 14"/>
                <a:gd name="T18" fmla="*/ 0 w 34"/>
                <a:gd name="T19" fmla="*/ 2 h 14"/>
                <a:gd name="T20" fmla="*/ 2 w 34"/>
                <a:gd name="T21" fmla="*/ 8 h 14"/>
                <a:gd name="T22" fmla="*/ 6 w 34"/>
                <a:gd name="T23" fmla="*/ 6 h 14"/>
                <a:gd name="T24" fmla="*/ 10 w 34"/>
                <a:gd name="T25" fmla="*/ 6 h 14"/>
                <a:gd name="T26" fmla="*/ 14 w 34"/>
                <a:gd name="T27" fmla="*/ 6 h 14"/>
                <a:gd name="T28" fmla="*/ 17 w 34"/>
                <a:gd name="T29" fmla="*/ 6 h 14"/>
                <a:gd name="T30" fmla="*/ 21 w 34"/>
                <a:gd name="T31" fmla="*/ 7 h 14"/>
                <a:gd name="T32" fmla="*/ 24 w 34"/>
                <a:gd name="T33" fmla="*/ 9 h 14"/>
                <a:gd name="T34" fmla="*/ 26 w 34"/>
                <a:gd name="T35" fmla="*/ 11 h 14"/>
                <a:gd name="T36" fmla="*/ 27 w 34"/>
                <a:gd name="T37" fmla="*/ 13 h 14"/>
                <a:gd name="T38" fmla="*/ 33 w 34"/>
                <a:gd name="T3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4">
                  <a:moveTo>
                    <a:pt x="33" y="10"/>
                  </a:moveTo>
                  <a:lnTo>
                    <a:pt x="33" y="10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5" y="1"/>
                  </a:lnTo>
                  <a:lnTo>
                    <a:pt x="0" y="2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6" y="11"/>
                  </a:lnTo>
                  <a:lnTo>
                    <a:pt x="27" y="13"/>
                  </a:lnTo>
                  <a:lnTo>
                    <a:pt x="33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2" name="Freeform 140"/>
            <p:cNvSpPr>
              <a:spLocks/>
            </p:cNvSpPr>
            <p:nvPr/>
          </p:nvSpPr>
          <p:spPr bwMode="auto">
            <a:xfrm>
              <a:off x="5579" y="1315"/>
              <a:ext cx="18" cy="29"/>
            </a:xfrm>
            <a:custGeom>
              <a:avLst/>
              <a:gdLst>
                <a:gd name="T0" fmla="*/ 2 w 18"/>
                <a:gd name="T1" fmla="*/ 28 h 29"/>
                <a:gd name="T2" fmla="*/ 2 w 18"/>
                <a:gd name="T3" fmla="*/ 28 h 29"/>
                <a:gd name="T4" fmla="*/ 6 w 18"/>
                <a:gd name="T5" fmla="*/ 26 h 29"/>
                <a:gd name="T6" fmla="*/ 10 w 18"/>
                <a:gd name="T7" fmla="*/ 22 h 29"/>
                <a:gd name="T8" fmla="*/ 13 w 18"/>
                <a:gd name="T9" fmla="*/ 19 h 29"/>
                <a:gd name="T10" fmla="*/ 15 w 18"/>
                <a:gd name="T11" fmla="*/ 16 h 29"/>
                <a:gd name="T12" fmla="*/ 17 w 18"/>
                <a:gd name="T13" fmla="*/ 12 h 29"/>
                <a:gd name="T14" fmla="*/ 17 w 18"/>
                <a:gd name="T15" fmla="*/ 8 h 29"/>
                <a:gd name="T16" fmla="*/ 17 w 18"/>
                <a:gd name="T17" fmla="*/ 4 h 29"/>
                <a:gd name="T18" fmla="*/ 15 w 18"/>
                <a:gd name="T19" fmla="*/ 0 h 29"/>
                <a:gd name="T20" fmla="*/ 10 w 18"/>
                <a:gd name="T21" fmla="*/ 3 h 29"/>
                <a:gd name="T22" fmla="*/ 11 w 18"/>
                <a:gd name="T23" fmla="*/ 5 h 29"/>
                <a:gd name="T24" fmla="*/ 11 w 18"/>
                <a:gd name="T25" fmla="*/ 8 h 29"/>
                <a:gd name="T26" fmla="*/ 11 w 18"/>
                <a:gd name="T27" fmla="*/ 11 h 29"/>
                <a:gd name="T28" fmla="*/ 10 w 18"/>
                <a:gd name="T29" fmla="*/ 14 h 29"/>
                <a:gd name="T30" fmla="*/ 9 w 18"/>
                <a:gd name="T31" fmla="*/ 16 h 29"/>
                <a:gd name="T32" fmla="*/ 6 w 18"/>
                <a:gd name="T33" fmla="*/ 18 h 29"/>
                <a:gd name="T34" fmla="*/ 3 w 18"/>
                <a:gd name="T35" fmla="*/ 20 h 29"/>
                <a:gd name="T36" fmla="*/ 0 w 18"/>
                <a:gd name="T37" fmla="*/ 22 h 29"/>
                <a:gd name="T38" fmla="*/ 2 w 18"/>
                <a:gd name="T3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29">
                  <a:moveTo>
                    <a:pt x="2" y="28"/>
                  </a:moveTo>
                  <a:lnTo>
                    <a:pt x="2" y="28"/>
                  </a:lnTo>
                  <a:lnTo>
                    <a:pt x="6" y="26"/>
                  </a:lnTo>
                  <a:lnTo>
                    <a:pt x="10" y="22"/>
                  </a:lnTo>
                  <a:lnTo>
                    <a:pt x="13" y="19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7" y="8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6" y="18"/>
                  </a:lnTo>
                  <a:lnTo>
                    <a:pt x="3" y="20"/>
                  </a:lnTo>
                  <a:lnTo>
                    <a:pt x="0" y="22"/>
                  </a:lnTo>
                  <a:lnTo>
                    <a:pt x="2" y="2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3" name="Freeform 141"/>
            <p:cNvSpPr>
              <a:spLocks/>
            </p:cNvSpPr>
            <p:nvPr/>
          </p:nvSpPr>
          <p:spPr bwMode="auto">
            <a:xfrm>
              <a:off x="5549" y="1332"/>
              <a:ext cx="33" cy="14"/>
            </a:xfrm>
            <a:custGeom>
              <a:avLst/>
              <a:gdLst>
                <a:gd name="T0" fmla="*/ 0 w 33"/>
                <a:gd name="T1" fmla="*/ 3 h 14"/>
                <a:gd name="T2" fmla="*/ 0 w 33"/>
                <a:gd name="T3" fmla="*/ 3 h 14"/>
                <a:gd name="T4" fmla="*/ 2 w 33"/>
                <a:gd name="T5" fmla="*/ 6 h 14"/>
                <a:gd name="T6" fmla="*/ 6 w 33"/>
                <a:gd name="T7" fmla="*/ 9 h 14"/>
                <a:gd name="T8" fmla="*/ 10 w 33"/>
                <a:gd name="T9" fmla="*/ 11 h 14"/>
                <a:gd name="T10" fmla="*/ 14 w 33"/>
                <a:gd name="T11" fmla="*/ 12 h 14"/>
                <a:gd name="T12" fmla="*/ 18 w 33"/>
                <a:gd name="T13" fmla="*/ 13 h 14"/>
                <a:gd name="T14" fmla="*/ 23 w 33"/>
                <a:gd name="T15" fmla="*/ 13 h 14"/>
                <a:gd name="T16" fmla="*/ 27 w 33"/>
                <a:gd name="T17" fmla="*/ 12 h 14"/>
                <a:gd name="T18" fmla="*/ 32 w 33"/>
                <a:gd name="T19" fmla="*/ 11 h 14"/>
                <a:gd name="T20" fmla="*/ 30 w 33"/>
                <a:gd name="T21" fmla="*/ 5 h 14"/>
                <a:gd name="T22" fmla="*/ 26 w 33"/>
                <a:gd name="T23" fmla="*/ 7 h 14"/>
                <a:gd name="T24" fmla="*/ 22 w 33"/>
                <a:gd name="T25" fmla="*/ 8 h 14"/>
                <a:gd name="T26" fmla="*/ 19 w 33"/>
                <a:gd name="T27" fmla="*/ 8 h 14"/>
                <a:gd name="T28" fmla="*/ 16 w 33"/>
                <a:gd name="T29" fmla="*/ 7 h 14"/>
                <a:gd name="T30" fmla="*/ 12 w 33"/>
                <a:gd name="T31" fmla="*/ 5 h 14"/>
                <a:gd name="T32" fmla="*/ 9 w 33"/>
                <a:gd name="T33" fmla="*/ 4 h 14"/>
                <a:gd name="T34" fmla="*/ 7 w 33"/>
                <a:gd name="T35" fmla="*/ 2 h 14"/>
                <a:gd name="T36" fmla="*/ 5 w 33"/>
                <a:gd name="T37" fmla="*/ 0 h 14"/>
                <a:gd name="T38" fmla="*/ 0 w 33"/>
                <a:gd name="T3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4">
                  <a:moveTo>
                    <a:pt x="0" y="3"/>
                  </a:moveTo>
                  <a:lnTo>
                    <a:pt x="0" y="3"/>
                  </a:lnTo>
                  <a:lnTo>
                    <a:pt x="2" y="6"/>
                  </a:lnTo>
                  <a:lnTo>
                    <a:pt x="6" y="9"/>
                  </a:lnTo>
                  <a:lnTo>
                    <a:pt x="10" y="11"/>
                  </a:lnTo>
                  <a:lnTo>
                    <a:pt x="14" y="12"/>
                  </a:lnTo>
                  <a:lnTo>
                    <a:pt x="18" y="13"/>
                  </a:lnTo>
                  <a:lnTo>
                    <a:pt x="23" y="13"/>
                  </a:lnTo>
                  <a:lnTo>
                    <a:pt x="27" y="12"/>
                  </a:lnTo>
                  <a:lnTo>
                    <a:pt x="32" y="11"/>
                  </a:lnTo>
                  <a:lnTo>
                    <a:pt x="30" y="5"/>
                  </a:lnTo>
                  <a:lnTo>
                    <a:pt x="26" y="7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4" name="Freeform 142"/>
            <p:cNvSpPr>
              <a:spLocks/>
            </p:cNvSpPr>
            <p:nvPr/>
          </p:nvSpPr>
          <p:spPr bwMode="auto">
            <a:xfrm>
              <a:off x="5577" y="1267"/>
              <a:ext cx="49" cy="48"/>
            </a:xfrm>
            <a:custGeom>
              <a:avLst/>
              <a:gdLst>
                <a:gd name="T0" fmla="*/ 5 w 49"/>
                <a:gd name="T1" fmla="*/ 42 h 48"/>
                <a:gd name="T2" fmla="*/ 2 w 49"/>
                <a:gd name="T3" fmla="*/ 39 h 48"/>
                <a:gd name="T4" fmla="*/ 1 w 49"/>
                <a:gd name="T5" fmla="*/ 36 h 48"/>
                <a:gd name="T6" fmla="*/ 0 w 49"/>
                <a:gd name="T7" fmla="*/ 31 h 48"/>
                <a:gd name="T8" fmla="*/ 0 w 49"/>
                <a:gd name="T9" fmla="*/ 27 h 48"/>
                <a:gd name="T10" fmla="*/ 1 w 49"/>
                <a:gd name="T11" fmla="*/ 22 h 48"/>
                <a:gd name="T12" fmla="*/ 2 w 49"/>
                <a:gd name="T13" fmla="*/ 18 h 48"/>
                <a:gd name="T14" fmla="*/ 5 w 49"/>
                <a:gd name="T15" fmla="*/ 13 h 48"/>
                <a:gd name="T16" fmla="*/ 8 w 49"/>
                <a:gd name="T17" fmla="*/ 9 h 48"/>
                <a:gd name="T18" fmla="*/ 12 w 49"/>
                <a:gd name="T19" fmla="*/ 6 h 48"/>
                <a:gd name="T20" fmla="*/ 17 w 49"/>
                <a:gd name="T21" fmla="*/ 3 h 48"/>
                <a:gd name="T22" fmla="*/ 21 w 49"/>
                <a:gd name="T23" fmla="*/ 1 h 48"/>
                <a:gd name="T24" fmla="*/ 26 w 49"/>
                <a:gd name="T25" fmla="*/ 0 h 48"/>
                <a:gd name="T26" fmla="*/ 31 w 49"/>
                <a:gd name="T27" fmla="*/ 0 h 48"/>
                <a:gd name="T28" fmla="*/ 35 w 49"/>
                <a:gd name="T29" fmla="*/ 0 h 48"/>
                <a:gd name="T30" fmla="*/ 39 w 49"/>
                <a:gd name="T31" fmla="*/ 2 h 48"/>
                <a:gd name="T32" fmla="*/ 42 w 49"/>
                <a:gd name="T33" fmla="*/ 5 h 48"/>
                <a:gd name="T34" fmla="*/ 45 w 49"/>
                <a:gd name="T35" fmla="*/ 8 h 48"/>
                <a:gd name="T36" fmla="*/ 47 w 49"/>
                <a:gd name="T37" fmla="*/ 11 h 48"/>
                <a:gd name="T38" fmla="*/ 48 w 49"/>
                <a:gd name="T39" fmla="*/ 16 h 48"/>
                <a:gd name="T40" fmla="*/ 48 w 49"/>
                <a:gd name="T41" fmla="*/ 20 h 48"/>
                <a:gd name="T42" fmla="*/ 47 w 49"/>
                <a:gd name="T43" fmla="*/ 25 h 48"/>
                <a:gd name="T44" fmla="*/ 45 w 49"/>
                <a:gd name="T45" fmla="*/ 29 h 48"/>
                <a:gd name="T46" fmla="*/ 42 w 49"/>
                <a:gd name="T47" fmla="*/ 34 h 48"/>
                <a:gd name="T48" fmla="*/ 39 w 49"/>
                <a:gd name="T49" fmla="*/ 38 h 48"/>
                <a:gd name="T50" fmla="*/ 35 w 49"/>
                <a:gd name="T51" fmla="*/ 41 h 48"/>
                <a:gd name="T52" fmla="*/ 30 w 49"/>
                <a:gd name="T53" fmla="*/ 44 h 48"/>
                <a:gd name="T54" fmla="*/ 26 w 49"/>
                <a:gd name="T55" fmla="*/ 46 h 48"/>
                <a:gd name="T56" fmla="*/ 21 w 49"/>
                <a:gd name="T57" fmla="*/ 47 h 48"/>
                <a:gd name="T58" fmla="*/ 17 w 49"/>
                <a:gd name="T59" fmla="*/ 47 h 48"/>
                <a:gd name="T60" fmla="*/ 12 w 49"/>
                <a:gd name="T61" fmla="*/ 47 h 48"/>
                <a:gd name="T62" fmla="*/ 9 w 49"/>
                <a:gd name="T63" fmla="*/ 45 h 48"/>
                <a:gd name="T64" fmla="*/ 5 w 49"/>
                <a:gd name="T65" fmla="*/ 4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8">
                  <a:moveTo>
                    <a:pt x="5" y="42"/>
                  </a:moveTo>
                  <a:lnTo>
                    <a:pt x="2" y="39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0" y="27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5" y="13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7" y="3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5" y="0"/>
                  </a:lnTo>
                  <a:lnTo>
                    <a:pt x="39" y="2"/>
                  </a:lnTo>
                  <a:lnTo>
                    <a:pt x="42" y="5"/>
                  </a:lnTo>
                  <a:lnTo>
                    <a:pt x="45" y="8"/>
                  </a:lnTo>
                  <a:lnTo>
                    <a:pt x="47" y="11"/>
                  </a:lnTo>
                  <a:lnTo>
                    <a:pt x="48" y="16"/>
                  </a:lnTo>
                  <a:lnTo>
                    <a:pt x="48" y="20"/>
                  </a:lnTo>
                  <a:lnTo>
                    <a:pt x="47" y="25"/>
                  </a:lnTo>
                  <a:lnTo>
                    <a:pt x="45" y="29"/>
                  </a:lnTo>
                  <a:lnTo>
                    <a:pt x="42" y="34"/>
                  </a:lnTo>
                  <a:lnTo>
                    <a:pt x="39" y="38"/>
                  </a:lnTo>
                  <a:lnTo>
                    <a:pt x="35" y="41"/>
                  </a:lnTo>
                  <a:lnTo>
                    <a:pt x="30" y="44"/>
                  </a:lnTo>
                  <a:lnTo>
                    <a:pt x="26" y="46"/>
                  </a:lnTo>
                  <a:lnTo>
                    <a:pt x="21" y="47"/>
                  </a:lnTo>
                  <a:lnTo>
                    <a:pt x="17" y="47"/>
                  </a:lnTo>
                  <a:lnTo>
                    <a:pt x="12" y="47"/>
                  </a:lnTo>
                  <a:lnTo>
                    <a:pt x="9" y="45"/>
                  </a:lnTo>
                  <a:lnTo>
                    <a:pt x="5" y="42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5" name="Freeform 143"/>
            <p:cNvSpPr>
              <a:spLocks/>
            </p:cNvSpPr>
            <p:nvPr/>
          </p:nvSpPr>
          <p:spPr bwMode="auto">
            <a:xfrm>
              <a:off x="5574" y="1274"/>
              <a:ext cx="14" cy="38"/>
            </a:xfrm>
            <a:custGeom>
              <a:avLst/>
              <a:gdLst>
                <a:gd name="T0" fmla="*/ 9 w 14"/>
                <a:gd name="T1" fmla="*/ 0 h 38"/>
                <a:gd name="T2" fmla="*/ 9 w 14"/>
                <a:gd name="T3" fmla="*/ 0 h 38"/>
                <a:gd name="T4" fmla="*/ 5 w 14"/>
                <a:gd name="T5" fmla="*/ 4 h 38"/>
                <a:gd name="T6" fmla="*/ 2 w 14"/>
                <a:gd name="T7" fmla="*/ 9 h 38"/>
                <a:gd name="T8" fmla="*/ 1 w 14"/>
                <a:gd name="T9" fmla="*/ 14 h 38"/>
                <a:gd name="T10" fmla="*/ 0 w 14"/>
                <a:gd name="T11" fmla="*/ 19 h 38"/>
                <a:gd name="T12" fmla="*/ 0 w 14"/>
                <a:gd name="T13" fmla="*/ 24 h 38"/>
                <a:gd name="T14" fmla="*/ 1 w 14"/>
                <a:gd name="T15" fmla="*/ 29 h 38"/>
                <a:gd name="T16" fmla="*/ 2 w 14"/>
                <a:gd name="T17" fmla="*/ 33 h 38"/>
                <a:gd name="T18" fmla="*/ 5 w 14"/>
                <a:gd name="T19" fmla="*/ 37 h 38"/>
                <a:gd name="T20" fmla="*/ 10 w 14"/>
                <a:gd name="T21" fmla="*/ 33 h 38"/>
                <a:gd name="T22" fmla="*/ 8 w 14"/>
                <a:gd name="T23" fmla="*/ 30 h 38"/>
                <a:gd name="T24" fmla="*/ 6 w 14"/>
                <a:gd name="T25" fmla="*/ 27 h 38"/>
                <a:gd name="T26" fmla="*/ 5 w 14"/>
                <a:gd name="T27" fmla="*/ 23 h 38"/>
                <a:gd name="T28" fmla="*/ 5 w 14"/>
                <a:gd name="T29" fmla="*/ 20 h 38"/>
                <a:gd name="T30" fmla="*/ 6 w 14"/>
                <a:gd name="T31" fmla="*/ 16 h 38"/>
                <a:gd name="T32" fmla="*/ 8 w 14"/>
                <a:gd name="T33" fmla="*/ 11 h 38"/>
                <a:gd name="T34" fmla="*/ 10 w 14"/>
                <a:gd name="T35" fmla="*/ 8 h 38"/>
                <a:gd name="T36" fmla="*/ 13 w 14"/>
                <a:gd name="T37" fmla="*/ 4 h 38"/>
                <a:gd name="T38" fmla="*/ 9 w 14"/>
                <a:gd name="T3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8">
                  <a:moveTo>
                    <a:pt x="9" y="0"/>
                  </a:moveTo>
                  <a:lnTo>
                    <a:pt x="9" y="0"/>
                  </a:lnTo>
                  <a:lnTo>
                    <a:pt x="5" y="4"/>
                  </a:lnTo>
                  <a:lnTo>
                    <a:pt x="2" y="9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2" y="33"/>
                  </a:lnTo>
                  <a:lnTo>
                    <a:pt x="5" y="37"/>
                  </a:lnTo>
                  <a:lnTo>
                    <a:pt x="10" y="33"/>
                  </a:lnTo>
                  <a:lnTo>
                    <a:pt x="8" y="30"/>
                  </a:lnTo>
                  <a:lnTo>
                    <a:pt x="6" y="27"/>
                  </a:lnTo>
                  <a:lnTo>
                    <a:pt x="5" y="23"/>
                  </a:lnTo>
                  <a:lnTo>
                    <a:pt x="5" y="20"/>
                  </a:lnTo>
                  <a:lnTo>
                    <a:pt x="6" y="16"/>
                  </a:lnTo>
                  <a:lnTo>
                    <a:pt x="8" y="11"/>
                  </a:lnTo>
                  <a:lnTo>
                    <a:pt x="10" y="8"/>
                  </a:lnTo>
                  <a:lnTo>
                    <a:pt x="13" y="4"/>
                  </a:lnTo>
                  <a:lnTo>
                    <a:pt x="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6" name="Freeform 144"/>
            <p:cNvSpPr>
              <a:spLocks/>
            </p:cNvSpPr>
            <p:nvPr/>
          </p:nvSpPr>
          <p:spPr bwMode="auto">
            <a:xfrm>
              <a:off x="5583" y="1263"/>
              <a:ext cx="39" cy="16"/>
            </a:xfrm>
            <a:custGeom>
              <a:avLst/>
              <a:gdLst>
                <a:gd name="T0" fmla="*/ 38 w 39"/>
                <a:gd name="T1" fmla="*/ 6 h 16"/>
                <a:gd name="T2" fmla="*/ 38 w 39"/>
                <a:gd name="T3" fmla="*/ 6 h 16"/>
                <a:gd name="T4" fmla="*/ 34 w 39"/>
                <a:gd name="T5" fmla="*/ 3 h 16"/>
                <a:gd name="T6" fmla="*/ 29 w 39"/>
                <a:gd name="T7" fmla="*/ 1 h 16"/>
                <a:gd name="T8" fmla="*/ 24 w 39"/>
                <a:gd name="T9" fmla="*/ 0 h 16"/>
                <a:gd name="T10" fmla="*/ 19 w 39"/>
                <a:gd name="T11" fmla="*/ 1 h 16"/>
                <a:gd name="T12" fmla="*/ 14 w 39"/>
                <a:gd name="T13" fmla="*/ 2 h 16"/>
                <a:gd name="T14" fmla="*/ 9 w 39"/>
                <a:gd name="T15" fmla="*/ 4 h 16"/>
                <a:gd name="T16" fmla="*/ 4 w 39"/>
                <a:gd name="T17" fmla="*/ 7 h 16"/>
                <a:gd name="T18" fmla="*/ 0 w 39"/>
                <a:gd name="T19" fmla="*/ 11 h 16"/>
                <a:gd name="T20" fmla="*/ 4 w 39"/>
                <a:gd name="T21" fmla="*/ 15 h 16"/>
                <a:gd name="T22" fmla="*/ 8 w 39"/>
                <a:gd name="T23" fmla="*/ 11 h 16"/>
                <a:gd name="T24" fmla="*/ 12 w 39"/>
                <a:gd name="T25" fmla="*/ 9 h 16"/>
                <a:gd name="T26" fmla="*/ 16 w 39"/>
                <a:gd name="T27" fmla="*/ 7 h 16"/>
                <a:gd name="T28" fmla="*/ 20 w 39"/>
                <a:gd name="T29" fmla="*/ 6 h 16"/>
                <a:gd name="T30" fmla="*/ 24 w 39"/>
                <a:gd name="T31" fmla="*/ 6 h 16"/>
                <a:gd name="T32" fmla="*/ 28 w 39"/>
                <a:gd name="T33" fmla="*/ 6 h 16"/>
                <a:gd name="T34" fmla="*/ 31 w 39"/>
                <a:gd name="T35" fmla="*/ 8 h 16"/>
                <a:gd name="T36" fmla="*/ 34 w 39"/>
                <a:gd name="T37" fmla="*/ 10 h 16"/>
                <a:gd name="T38" fmla="*/ 38 w 39"/>
                <a:gd name="T3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6">
                  <a:moveTo>
                    <a:pt x="38" y="6"/>
                  </a:moveTo>
                  <a:lnTo>
                    <a:pt x="38" y="6"/>
                  </a:lnTo>
                  <a:lnTo>
                    <a:pt x="34" y="3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9" y="4"/>
                  </a:lnTo>
                  <a:lnTo>
                    <a:pt x="4" y="7"/>
                  </a:lnTo>
                  <a:lnTo>
                    <a:pt x="0" y="11"/>
                  </a:lnTo>
                  <a:lnTo>
                    <a:pt x="4" y="15"/>
                  </a:lnTo>
                  <a:lnTo>
                    <a:pt x="8" y="11"/>
                  </a:lnTo>
                  <a:lnTo>
                    <a:pt x="12" y="9"/>
                  </a:lnTo>
                  <a:lnTo>
                    <a:pt x="16" y="7"/>
                  </a:lnTo>
                  <a:lnTo>
                    <a:pt x="20" y="6"/>
                  </a:lnTo>
                  <a:lnTo>
                    <a:pt x="24" y="6"/>
                  </a:lnTo>
                  <a:lnTo>
                    <a:pt x="28" y="6"/>
                  </a:lnTo>
                  <a:lnTo>
                    <a:pt x="31" y="8"/>
                  </a:lnTo>
                  <a:lnTo>
                    <a:pt x="34" y="10"/>
                  </a:lnTo>
                  <a:lnTo>
                    <a:pt x="38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7" name="Freeform 145"/>
            <p:cNvSpPr>
              <a:spLocks/>
            </p:cNvSpPr>
            <p:nvPr/>
          </p:nvSpPr>
          <p:spPr bwMode="auto">
            <a:xfrm>
              <a:off x="5613" y="1269"/>
              <a:ext cx="15" cy="39"/>
            </a:xfrm>
            <a:custGeom>
              <a:avLst/>
              <a:gdLst>
                <a:gd name="T0" fmla="*/ 4 w 15"/>
                <a:gd name="T1" fmla="*/ 38 h 39"/>
                <a:gd name="T2" fmla="*/ 4 w 15"/>
                <a:gd name="T3" fmla="*/ 38 h 39"/>
                <a:gd name="T4" fmla="*/ 8 w 15"/>
                <a:gd name="T5" fmla="*/ 33 h 39"/>
                <a:gd name="T6" fmla="*/ 11 w 15"/>
                <a:gd name="T7" fmla="*/ 28 h 39"/>
                <a:gd name="T8" fmla="*/ 13 w 15"/>
                <a:gd name="T9" fmla="*/ 24 h 39"/>
                <a:gd name="T10" fmla="*/ 14 w 15"/>
                <a:gd name="T11" fmla="*/ 19 h 39"/>
                <a:gd name="T12" fmla="*/ 14 w 15"/>
                <a:gd name="T13" fmla="*/ 13 h 39"/>
                <a:gd name="T14" fmla="*/ 13 w 15"/>
                <a:gd name="T15" fmla="*/ 8 h 39"/>
                <a:gd name="T16" fmla="*/ 11 w 15"/>
                <a:gd name="T17" fmla="*/ 4 h 39"/>
                <a:gd name="T18" fmla="*/ 8 w 15"/>
                <a:gd name="T19" fmla="*/ 0 h 39"/>
                <a:gd name="T20" fmla="*/ 4 w 15"/>
                <a:gd name="T21" fmla="*/ 5 h 39"/>
                <a:gd name="T22" fmla="*/ 6 w 15"/>
                <a:gd name="T23" fmla="*/ 7 h 39"/>
                <a:gd name="T24" fmla="*/ 8 w 15"/>
                <a:gd name="T25" fmla="*/ 10 h 39"/>
                <a:gd name="T26" fmla="*/ 9 w 15"/>
                <a:gd name="T27" fmla="*/ 14 h 39"/>
                <a:gd name="T28" fmla="*/ 9 w 15"/>
                <a:gd name="T29" fmla="*/ 18 h 39"/>
                <a:gd name="T30" fmla="*/ 8 w 15"/>
                <a:gd name="T31" fmla="*/ 22 h 39"/>
                <a:gd name="T32" fmla="*/ 6 w 15"/>
                <a:gd name="T33" fmla="*/ 26 h 39"/>
                <a:gd name="T34" fmla="*/ 4 w 15"/>
                <a:gd name="T35" fmla="*/ 30 h 39"/>
                <a:gd name="T36" fmla="*/ 0 w 15"/>
                <a:gd name="T37" fmla="*/ 34 h 39"/>
                <a:gd name="T38" fmla="*/ 4 w 15"/>
                <a:gd name="T3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39">
                  <a:moveTo>
                    <a:pt x="4" y="38"/>
                  </a:moveTo>
                  <a:lnTo>
                    <a:pt x="4" y="38"/>
                  </a:lnTo>
                  <a:lnTo>
                    <a:pt x="8" y="33"/>
                  </a:lnTo>
                  <a:lnTo>
                    <a:pt x="11" y="28"/>
                  </a:lnTo>
                  <a:lnTo>
                    <a:pt x="13" y="24"/>
                  </a:lnTo>
                  <a:lnTo>
                    <a:pt x="14" y="19"/>
                  </a:lnTo>
                  <a:lnTo>
                    <a:pt x="14" y="13"/>
                  </a:lnTo>
                  <a:lnTo>
                    <a:pt x="13" y="8"/>
                  </a:lnTo>
                  <a:lnTo>
                    <a:pt x="11" y="4"/>
                  </a:lnTo>
                  <a:lnTo>
                    <a:pt x="8" y="0"/>
                  </a:lnTo>
                  <a:lnTo>
                    <a:pt x="4" y="5"/>
                  </a:lnTo>
                  <a:lnTo>
                    <a:pt x="6" y="7"/>
                  </a:lnTo>
                  <a:lnTo>
                    <a:pt x="8" y="10"/>
                  </a:lnTo>
                  <a:lnTo>
                    <a:pt x="9" y="14"/>
                  </a:lnTo>
                  <a:lnTo>
                    <a:pt x="9" y="18"/>
                  </a:lnTo>
                  <a:lnTo>
                    <a:pt x="8" y="22"/>
                  </a:lnTo>
                  <a:lnTo>
                    <a:pt x="6" y="26"/>
                  </a:lnTo>
                  <a:lnTo>
                    <a:pt x="4" y="30"/>
                  </a:lnTo>
                  <a:lnTo>
                    <a:pt x="0" y="34"/>
                  </a:lnTo>
                  <a:lnTo>
                    <a:pt x="4" y="3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8" name="Freeform 146"/>
            <p:cNvSpPr>
              <a:spLocks/>
            </p:cNvSpPr>
            <p:nvPr/>
          </p:nvSpPr>
          <p:spPr bwMode="auto">
            <a:xfrm>
              <a:off x="5580" y="1302"/>
              <a:ext cx="39" cy="16"/>
            </a:xfrm>
            <a:custGeom>
              <a:avLst/>
              <a:gdLst>
                <a:gd name="T0" fmla="*/ 0 w 39"/>
                <a:gd name="T1" fmla="*/ 9 h 16"/>
                <a:gd name="T2" fmla="*/ 0 w 39"/>
                <a:gd name="T3" fmla="*/ 9 h 16"/>
                <a:gd name="T4" fmla="*/ 4 w 39"/>
                <a:gd name="T5" fmla="*/ 12 h 16"/>
                <a:gd name="T6" fmla="*/ 9 w 39"/>
                <a:gd name="T7" fmla="*/ 14 h 16"/>
                <a:gd name="T8" fmla="*/ 14 w 39"/>
                <a:gd name="T9" fmla="*/ 15 h 16"/>
                <a:gd name="T10" fmla="*/ 19 w 39"/>
                <a:gd name="T11" fmla="*/ 14 h 16"/>
                <a:gd name="T12" fmla="*/ 24 w 39"/>
                <a:gd name="T13" fmla="*/ 13 h 16"/>
                <a:gd name="T14" fmla="*/ 29 w 39"/>
                <a:gd name="T15" fmla="*/ 11 h 16"/>
                <a:gd name="T16" fmla="*/ 33 w 39"/>
                <a:gd name="T17" fmla="*/ 8 h 16"/>
                <a:gd name="T18" fmla="*/ 38 w 39"/>
                <a:gd name="T19" fmla="*/ 4 h 16"/>
                <a:gd name="T20" fmla="*/ 34 w 39"/>
                <a:gd name="T21" fmla="*/ 0 h 16"/>
                <a:gd name="T22" fmla="*/ 30 w 39"/>
                <a:gd name="T23" fmla="*/ 4 h 16"/>
                <a:gd name="T24" fmla="*/ 26 w 39"/>
                <a:gd name="T25" fmla="*/ 6 h 16"/>
                <a:gd name="T26" fmla="*/ 22 w 39"/>
                <a:gd name="T27" fmla="*/ 8 h 16"/>
                <a:gd name="T28" fmla="*/ 18 w 39"/>
                <a:gd name="T29" fmla="*/ 9 h 16"/>
                <a:gd name="T30" fmla="*/ 14 w 39"/>
                <a:gd name="T31" fmla="*/ 9 h 16"/>
                <a:gd name="T32" fmla="*/ 10 w 39"/>
                <a:gd name="T33" fmla="*/ 9 h 16"/>
                <a:gd name="T34" fmla="*/ 7 w 39"/>
                <a:gd name="T35" fmla="*/ 7 h 16"/>
                <a:gd name="T36" fmla="*/ 4 w 39"/>
                <a:gd name="T37" fmla="*/ 5 h 16"/>
                <a:gd name="T38" fmla="*/ 0 w 39"/>
                <a:gd name="T3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6">
                  <a:moveTo>
                    <a:pt x="0" y="9"/>
                  </a:moveTo>
                  <a:lnTo>
                    <a:pt x="0" y="9"/>
                  </a:lnTo>
                  <a:lnTo>
                    <a:pt x="4" y="12"/>
                  </a:lnTo>
                  <a:lnTo>
                    <a:pt x="9" y="14"/>
                  </a:lnTo>
                  <a:lnTo>
                    <a:pt x="14" y="15"/>
                  </a:lnTo>
                  <a:lnTo>
                    <a:pt x="19" y="14"/>
                  </a:lnTo>
                  <a:lnTo>
                    <a:pt x="24" y="13"/>
                  </a:lnTo>
                  <a:lnTo>
                    <a:pt x="29" y="11"/>
                  </a:lnTo>
                  <a:lnTo>
                    <a:pt x="33" y="8"/>
                  </a:lnTo>
                  <a:lnTo>
                    <a:pt x="38" y="4"/>
                  </a:lnTo>
                  <a:lnTo>
                    <a:pt x="34" y="0"/>
                  </a:lnTo>
                  <a:lnTo>
                    <a:pt x="30" y="4"/>
                  </a:lnTo>
                  <a:lnTo>
                    <a:pt x="26" y="6"/>
                  </a:lnTo>
                  <a:lnTo>
                    <a:pt x="22" y="8"/>
                  </a:lnTo>
                  <a:lnTo>
                    <a:pt x="18" y="9"/>
                  </a:lnTo>
                  <a:lnTo>
                    <a:pt x="14" y="9"/>
                  </a:lnTo>
                  <a:lnTo>
                    <a:pt x="10" y="9"/>
                  </a:lnTo>
                  <a:lnTo>
                    <a:pt x="7" y="7"/>
                  </a:lnTo>
                  <a:lnTo>
                    <a:pt x="4" y="5"/>
                  </a:lnTo>
                  <a:lnTo>
                    <a:pt x="0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19" name="Freeform 147"/>
            <p:cNvSpPr>
              <a:spLocks/>
            </p:cNvSpPr>
            <p:nvPr/>
          </p:nvSpPr>
          <p:spPr bwMode="auto">
            <a:xfrm>
              <a:off x="5475" y="1346"/>
              <a:ext cx="58" cy="37"/>
            </a:xfrm>
            <a:custGeom>
              <a:avLst/>
              <a:gdLst>
                <a:gd name="T0" fmla="*/ 56 w 58"/>
                <a:gd name="T1" fmla="*/ 24 h 37"/>
                <a:gd name="T2" fmla="*/ 57 w 58"/>
                <a:gd name="T3" fmla="*/ 21 h 37"/>
                <a:gd name="T4" fmla="*/ 57 w 58"/>
                <a:gd name="T5" fmla="*/ 17 h 37"/>
                <a:gd name="T6" fmla="*/ 55 w 58"/>
                <a:gd name="T7" fmla="*/ 14 h 37"/>
                <a:gd name="T8" fmla="*/ 53 w 58"/>
                <a:gd name="T9" fmla="*/ 10 h 37"/>
                <a:gd name="T10" fmla="*/ 50 w 58"/>
                <a:gd name="T11" fmla="*/ 8 h 37"/>
                <a:gd name="T12" fmla="*/ 46 w 58"/>
                <a:gd name="T13" fmla="*/ 5 h 37"/>
                <a:gd name="T14" fmla="*/ 41 w 58"/>
                <a:gd name="T15" fmla="*/ 3 h 37"/>
                <a:gd name="T16" fmla="*/ 36 w 58"/>
                <a:gd name="T17" fmla="*/ 1 h 37"/>
                <a:gd name="T18" fmla="*/ 30 w 58"/>
                <a:gd name="T19" fmla="*/ 0 h 37"/>
                <a:gd name="T20" fmla="*/ 25 w 58"/>
                <a:gd name="T21" fmla="*/ 0 h 37"/>
                <a:gd name="T22" fmla="*/ 19 w 58"/>
                <a:gd name="T23" fmla="*/ 0 h 37"/>
                <a:gd name="T24" fmla="*/ 14 w 58"/>
                <a:gd name="T25" fmla="*/ 1 h 37"/>
                <a:gd name="T26" fmla="*/ 10 w 58"/>
                <a:gd name="T27" fmla="*/ 3 h 37"/>
                <a:gd name="T28" fmla="*/ 6 w 58"/>
                <a:gd name="T29" fmla="*/ 5 h 37"/>
                <a:gd name="T30" fmla="*/ 3 w 58"/>
                <a:gd name="T31" fmla="*/ 8 h 37"/>
                <a:gd name="T32" fmla="*/ 1 w 58"/>
                <a:gd name="T33" fmla="*/ 11 h 37"/>
                <a:gd name="T34" fmla="*/ 0 w 58"/>
                <a:gd name="T35" fmla="*/ 15 h 37"/>
                <a:gd name="T36" fmla="*/ 1 w 58"/>
                <a:gd name="T37" fmla="*/ 18 h 37"/>
                <a:gd name="T38" fmla="*/ 2 w 58"/>
                <a:gd name="T39" fmla="*/ 22 h 37"/>
                <a:gd name="T40" fmla="*/ 4 w 58"/>
                <a:gd name="T41" fmla="*/ 25 h 37"/>
                <a:gd name="T42" fmla="*/ 7 w 58"/>
                <a:gd name="T43" fmla="*/ 28 h 37"/>
                <a:gd name="T44" fmla="*/ 11 w 58"/>
                <a:gd name="T45" fmla="*/ 30 h 37"/>
                <a:gd name="T46" fmla="*/ 16 w 58"/>
                <a:gd name="T47" fmla="*/ 33 h 37"/>
                <a:gd name="T48" fmla="*/ 21 w 58"/>
                <a:gd name="T49" fmla="*/ 34 h 37"/>
                <a:gd name="T50" fmla="*/ 27 w 58"/>
                <a:gd name="T51" fmla="*/ 35 h 37"/>
                <a:gd name="T52" fmla="*/ 33 w 58"/>
                <a:gd name="T53" fmla="*/ 36 h 37"/>
                <a:gd name="T54" fmla="*/ 38 w 58"/>
                <a:gd name="T55" fmla="*/ 35 h 37"/>
                <a:gd name="T56" fmla="*/ 43 w 58"/>
                <a:gd name="T57" fmla="*/ 34 h 37"/>
                <a:gd name="T58" fmla="*/ 47 w 58"/>
                <a:gd name="T59" fmla="*/ 33 h 37"/>
                <a:gd name="T60" fmla="*/ 51 w 58"/>
                <a:gd name="T61" fmla="*/ 30 h 37"/>
                <a:gd name="T62" fmla="*/ 54 w 58"/>
                <a:gd name="T63" fmla="*/ 27 h 37"/>
                <a:gd name="T64" fmla="*/ 56 w 58"/>
                <a:gd name="T65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37">
                  <a:moveTo>
                    <a:pt x="56" y="24"/>
                  </a:moveTo>
                  <a:lnTo>
                    <a:pt x="57" y="21"/>
                  </a:lnTo>
                  <a:lnTo>
                    <a:pt x="57" y="17"/>
                  </a:lnTo>
                  <a:lnTo>
                    <a:pt x="55" y="14"/>
                  </a:lnTo>
                  <a:lnTo>
                    <a:pt x="53" y="10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2" y="22"/>
                  </a:lnTo>
                  <a:lnTo>
                    <a:pt x="4" y="25"/>
                  </a:lnTo>
                  <a:lnTo>
                    <a:pt x="7" y="28"/>
                  </a:lnTo>
                  <a:lnTo>
                    <a:pt x="11" y="30"/>
                  </a:lnTo>
                  <a:lnTo>
                    <a:pt x="16" y="33"/>
                  </a:lnTo>
                  <a:lnTo>
                    <a:pt x="21" y="34"/>
                  </a:lnTo>
                  <a:lnTo>
                    <a:pt x="27" y="35"/>
                  </a:lnTo>
                  <a:lnTo>
                    <a:pt x="33" y="36"/>
                  </a:lnTo>
                  <a:lnTo>
                    <a:pt x="38" y="35"/>
                  </a:lnTo>
                  <a:lnTo>
                    <a:pt x="43" y="34"/>
                  </a:lnTo>
                  <a:lnTo>
                    <a:pt x="47" y="33"/>
                  </a:lnTo>
                  <a:lnTo>
                    <a:pt x="51" y="30"/>
                  </a:lnTo>
                  <a:lnTo>
                    <a:pt x="54" y="27"/>
                  </a:lnTo>
                  <a:lnTo>
                    <a:pt x="56" y="2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0" name="Freeform 148"/>
            <p:cNvSpPr>
              <a:spLocks/>
            </p:cNvSpPr>
            <p:nvPr/>
          </p:nvSpPr>
          <p:spPr bwMode="auto">
            <a:xfrm>
              <a:off x="5510" y="1345"/>
              <a:ext cx="25" cy="27"/>
            </a:xfrm>
            <a:custGeom>
              <a:avLst/>
              <a:gdLst>
                <a:gd name="T0" fmla="*/ 0 w 25"/>
                <a:gd name="T1" fmla="*/ 5 h 27"/>
                <a:gd name="T2" fmla="*/ 0 w 25"/>
                <a:gd name="T3" fmla="*/ 5 h 27"/>
                <a:gd name="T4" fmla="*/ 5 w 25"/>
                <a:gd name="T5" fmla="*/ 7 h 27"/>
                <a:gd name="T6" fmla="*/ 9 w 25"/>
                <a:gd name="T7" fmla="*/ 9 h 27"/>
                <a:gd name="T8" fmla="*/ 13 w 25"/>
                <a:gd name="T9" fmla="*/ 11 h 27"/>
                <a:gd name="T10" fmla="*/ 16 w 25"/>
                <a:gd name="T11" fmla="*/ 14 h 27"/>
                <a:gd name="T12" fmla="*/ 17 w 25"/>
                <a:gd name="T13" fmla="*/ 17 h 27"/>
                <a:gd name="T14" fmla="*/ 19 w 25"/>
                <a:gd name="T15" fmla="*/ 19 h 27"/>
                <a:gd name="T16" fmla="*/ 19 w 25"/>
                <a:gd name="T17" fmla="*/ 21 h 27"/>
                <a:gd name="T18" fmla="*/ 18 w 25"/>
                <a:gd name="T19" fmla="*/ 24 h 27"/>
                <a:gd name="T20" fmla="*/ 23 w 25"/>
                <a:gd name="T21" fmla="*/ 26 h 27"/>
                <a:gd name="T22" fmla="*/ 24 w 25"/>
                <a:gd name="T23" fmla="*/ 23 h 27"/>
                <a:gd name="T24" fmla="*/ 24 w 25"/>
                <a:gd name="T25" fmla="*/ 18 h 27"/>
                <a:gd name="T26" fmla="*/ 23 w 25"/>
                <a:gd name="T27" fmla="*/ 14 h 27"/>
                <a:gd name="T28" fmla="*/ 20 w 25"/>
                <a:gd name="T29" fmla="*/ 9 h 27"/>
                <a:gd name="T30" fmla="*/ 16 w 25"/>
                <a:gd name="T31" fmla="*/ 7 h 27"/>
                <a:gd name="T32" fmla="*/ 12 w 25"/>
                <a:gd name="T33" fmla="*/ 4 h 27"/>
                <a:gd name="T34" fmla="*/ 7 w 25"/>
                <a:gd name="T35" fmla="*/ 1 h 27"/>
                <a:gd name="T36" fmla="*/ 1 w 25"/>
                <a:gd name="T37" fmla="*/ 0 h 27"/>
                <a:gd name="T38" fmla="*/ 0 w 25"/>
                <a:gd name="T3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7">
                  <a:moveTo>
                    <a:pt x="0" y="5"/>
                  </a:moveTo>
                  <a:lnTo>
                    <a:pt x="0" y="5"/>
                  </a:lnTo>
                  <a:lnTo>
                    <a:pt x="5" y="7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6" y="14"/>
                  </a:lnTo>
                  <a:lnTo>
                    <a:pt x="17" y="17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8" y="24"/>
                  </a:lnTo>
                  <a:lnTo>
                    <a:pt x="23" y="26"/>
                  </a:lnTo>
                  <a:lnTo>
                    <a:pt x="24" y="23"/>
                  </a:lnTo>
                  <a:lnTo>
                    <a:pt x="24" y="18"/>
                  </a:lnTo>
                  <a:lnTo>
                    <a:pt x="23" y="14"/>
                  </a:lnTo>
                  <a:lnTo>
                    <a:pt x="20" y="9"/>
                  </a:lnTo>
                  <a:lnTo>
                    <a:pt x="16" y="7"/>
                  </a:lnTo>
                  <a:lnTo>
                    <a:pt x="12" y="4"/>
                  </a:lnTo>
                  <a:lnTo>
                    <a:pt x="7" y="1"/>
                  </a:lnTo>
                  <a:lnTo>
                    <a:pt x="1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1" name="Freeform 149"/>
            <p:cNvSpPr>
              <a:spLocks/>
            </p:cNvSpPr>
            <p:nvPr/>
          </p:nvSpPr>
          <p:spPr bwMode="auto">
            <a:xfrm>
              <a:off x="5473" y="1342"/>
              <a:ext cx="39" cy="17"/>
            </a:xfrm>
            <a:custGeom>
              <a:avLst/>
              <a:gdLst>
                <a:gd name="T0" fmla="*/ 5 w 39"/>
                <a:gd name="T1" fmla="*/ 16 h 17"/>
                <a:gd name="T2" fmla="*/ 5 w 39"/>
                <a:gd name="T3" fmla="*/ 16 h 17"/>
                <a:gd name="T4" fmla="*/ 7 w 39"/>
                <a:gd name="T5" fmla="*/ 13 h 17"/>
                <a:gd name="T6" fmla="*/ 9 w 39"/>
                <a:gd name="T7" fmla="*/ 11 h 17"/>
                <a:gd name="T8" fmla="*/ 13 w 39"/>
                <a:gd name="T9" fmla="*/ 9 h 17"/>
                <a:gd name="T10" fmla="*/ 17 w 39"/>
                <a:gd name="T11" fmla="*/ 8 h 17"/>
                <a:gd name="T12" fmla="*/ 21 w 39"/>
                <a:gd name="T13" fmla="*/ 7 h 17"/>
                <a:gd name="T14" fmla="*/ 26 w 39"/>
                <a:gd name="T15" fmla="*/ 7 h 17"/>
                <a:gd name="T16" fmla="*/ 31 w 39"/>
                <a:gd name="T17" fmla="*/ 7 h 17"/>
                <a:gd name="T18" fmla="*/ 37 w 39"/>
                <a:gd name="T19" fmla="*/ 8 h 17"/>
                <a:gd name="T20" fmla="*/ 38 w 39"/>
                <a:gd name="T21" fmla="*/ 2 h 17"/>
                <a:gd name="T22" fmla="*/ 32 w 39"/>
                <a:gd name="T23" fmla="*/ 1 h 17"/>
                <a:gd name="T24" fmla="*/ 26 w 39"/>
                <a:gd name="T25" fmla="*/ 0 h 17"/>
                <a:gd name="T26" fmla="*/ 20 w 39"/>
                <a:gd name="T27" fmla="*/ 1 h 17"/>
                <a:gd name="T28" fmla="*/ 15 w 39"/>
                <a:gd name="T29" fmla="*/ 2 h 17"/>
                <a:gd name="T30" fmla="*/ 10 w 39"/>
                <a:gd name="T31" fmla="*/ 4 h 17"/>
                <a:gd name="T32" fmla="*/ 6 w 39"/>
                <a:gd name="T33" fmla="*/ 6 h 17"/>
                <a:gd name="T34" fmla="*/ 3 w 39"/>
                <a:gd name="T35" fmla="*/ 9 h 17"/>
                <a:gd name="T36" fmla="*/ 0 w 39"/>
                <a:gd name="T37" fmla="*/ 13 h 17"/>
                <a:gd name="T38" fmla="*/ 5 w 39"/>
                <a:gd name="T3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7">
                  <a:moveTo>
                    <a:pt x="5" y="16"/>
                  </a:moveTo>
                  <a:lnTo>
                    <a:pt x="5" y="16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3" y="9"/>
                  </a:lnTo>
                  <a:lnTo>
                    <a:pt x="17" y="8"/>
                  </a:lnTo>
                  <a:lnTo>
                    <a:pt x="21" y="7"/>
                  </a:lnTo>
                  <a:lnTo>
                    <a:pt x="26" y="7"/>
                  </a:lnTo>
                  <a:lnTo>
                    <a:pt x="31" y="7"/>
                  </a:lnTo>
                  <a:lnTo>
                    <a:pt x="37" y="8"/>
                  </a:lnTo>
                  <a:lnTo>
                    <a:pt x="38" y="2"/>
                  </a:lnTo>
                  <a:lnTo>
                    <a:pt x="32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6" y="6"/>
                  </a:lnTo>
                  <a:lnTo>
                    <a:pt x="3" y="9"/>
                  </a:lnTo>
                  <a:lnTo>
                    <a:pt x="0" y="13"/>
                  </a:lnTo>
                  <a:lnTo>
                    <a:pt x="5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2" name="Freeform 150"/>
            <p:cNvSpPr>
              <a:spLocks/>
            </p:cNvSpPr>
            <p:nvPr/>
          </p:nvSpPr>
          <p:spPr bwMode="auto">
            <a:xfrm>
              <a:off x="5472" y="1356"/>
              <a:ext cx="25" cy="28"/>
            </a:xfrm>
            <a:custGeom>
              <a:avLst/>
              <a:gdLst>
                <a:gd name="T0" fmla="*/ 24 w 25"/>
                <a:gd name="T1" fmla="*/ 22 h 28"/>
                <a:gd name="T2" fmla="*/ 24 w 25"/>
                <a:gd name="T3" fmla="*/ 22 h 28"/>
                <a:gd name="T4" fmla="*/ 19 w 25"/>
                <a:gd name="T5" fmla="*/ 20 h 28"/>
                <a:gd name="T6" fmla="*/ 15 w 25"/>
                <a:gd name="T7" fmla="*/ 18 h 28"/>
                <a:gd name="T8" fmla="*/ 12 w 25"/>
                <a:gd name="T9" fmla="*/ 16 h 28"/>
                <a:gd name="T10" fmla="*/ 9 w 25"/>
                <a:gd name="T11" fmla="*/ 13 h 28"/>
                <a:gd name="T12" fmla="*/ 7 w 25"/>
                <a:gd name="T13" fmla="*/ 10 h 28"/>
                <a:gd name="T14" fmla="*/ 6 w 25"/>
                <a:gd name="T15" fmla="*/ 7 h 28"/>
                <a:gd name="T16" fmla="*/ 5 w 25"/>
                <a:gd name="T17" fmla="*/ 5 h 28"/>
                <a:gd name="T18" fmla="*/ 6 w 25"/>
                <a:gd name="T19" fmla="*/ 2 h 28"/>
                <a:gd name="T20" fmla="*/ 1 w 25"/>
                <a:gd name="T21" fmla="*/ 0 h 28"/>
                <a:gd name="T22" fmla="*/ 0 w 25"/>
                <a:gd name="T23" fmla="*/ 5 h 28"/>
                <a:gd name="T24" fmla="*/ 0 w 25"/>
                <a:gd name="T25" fmla="*/ 9 h 28"/>
                <a:gd name="T26" fmla="*/ 2 w 25"/>
                <a:gd name="T27" fmla="*/ 13 h 28"/>
                <a:gd name="T28" fmla="*/ 5 w 25"/>
                <a:gd name="T29" fmla="*/ 17 h 28"/>
                <a:gd name="T30" fmla="*/ 8 w 25"/>
                <a:gd name="T31" fmla="*/ 20 h 28"/>
                <a:gd name="T32" fmla="*/ 12 w 25"/>
                <a:gd name="T33" fmla="*/ 23 h 28"/>
                <a:gd name="T34" fmla="*/ 17 w 25"/>
                <a:gd name="T35" fmla="*/ 25 h 28"/>
                <a:gd name="T36" fmla="*/ 23 w 25"/>
                <a:gd name="T37" fmla="*/ 27 h 28"/>
                <a:gd name="T38" fmla="*/ 24 w 25"/>
                <a:gd name="T3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8">
                  <a:moveTo>
                    <a:pt x="24" y="22"/>
                  </a:moveTo>
                  <a:lnTo>
                    <a:pt x="24" y="22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12" y="16"/>
                  </a:lnTo>
                  <a:lnTo>
                    <a:pt x="9" y="13"/>
                  </a:lnTo>
                  <a:lnTo>
                    <a:pt x="7" y="10"/>
                  </a:lnTo>
                  <a:lnTo>
                    <a:pt x="6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3"/>
                  </a:lnTo>
                  <a:lnTo>
                    <a:pt x="5" y="17"/>
                  </a:lnTo>
                  <a:lnTo>
                    <a:pt x="8" y="20"/>
                  </a:lnTo>
                  <a:lnTo>
                    <a:pt x="12" y="23"/>
                  </a:lnTo>
                  <a:lnTo>
                    <a:pt x="17" y="25"/>
                  </a:lnTo>
                  <a:lnTo>
                    <a:pt x="23" y="27"/>
                  </a:lnTo>
                  <a:lnTo>
                    <a:pt x="24" y="2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3" name="Freeform 151"/>
            <p:cNvSpPr>
              <a:spLocks/>
            </p:cNvSpPr>
            <p:nvPr/>
          </p:nvSpPr>
          <p:spPr bwMode="auto">
            <a:xfrm>
              <a:off x="5495" y="1369"/>
              <a:ext cx="39" cy="17"/>
            </a:xfrm>
            <a:custGeom>
              <a:avLst/>
              <a:gdLst>
                <a:gd name="T0" fmla="*/ 32 w 39"/>
                <a:gd name="T1" fmla="*/ 0 h 17"/>
                <a:gd name="T2" fmla="*/ 32 w 39"/>
                <a:gd name="T3" fmla="*/ 0 h 17"/>
                <a:gd name="T4" fmla="*/ 31 w 39"/>
                <a:gd name="T5" fmla="*/ 3 h 17"/>
                <a:gd name="T6" fmla="*/ 28 w 39"/>
                <a:gd name="T7" fmla="*/ 5 h 17"/>
                <a:gd name="T8" fmla="*/ 25 w 39"/>
                <a:gd name="T9" fmla="*/ 7 h 17"/>
                <a:gd name="T10" fmla="*/ 21 w 39"/>
                <a:gd name="T11" fmla="*/ 9 h 17"/>
                <a:gd name="T12" fmla="*/ 16 w 39"/>
                <a:gd name="T13" fmla="*/ 10 h 17"/>
                <a:gd name="T14" fmla="*/ 12 w 39"/>
                <a:gd name="T15" fmla="*/ 10 h 17"/>
                <a:gd name="T16" fmla="*/ 6 w 39"/>
                <a:gd name="T17" fmla="*/ 10 h 17"/>
                <a:gd name="T18" fmla="*/ 1 w 39"/>
                <a:gd name="T19" fmla="*/ 9 h 17"/>
                <a:gd name="T20" fmla="*/ 0 w 39"/>
                <a:gd name="T21" fmla="*/ 14 h 17"/>
                <a:gd name="T22" fmla="*/ 5 w 39"/>
                <a:gd name="T23" fmla="*/ 15 h 17"/>
                <a:gd name="T24" fmla="*/ 12 w 39"/>
                <a:gd name="T25" fmla="*/ 16 h 17"/>
                <a:gd name="T26" fmla="*/ 18 w 39"/>
                <a:gd name="T27" fmla="*/ 15 h 17"/>
                <a:gd name="T28" fmla="*/ 22 w 39"/>
                <a:gd name="T29" fmla="*/ 14 h 17"/>
                <a:gd name="T30" fmla="*/ 28 w 39"/>
                <a:gd name="T31" fmla="*/ 12 h 17"/>
                <a:gd name="T32" fmla="*/ 32 w 39"/>
                <a:gd name="T33" fmla="*/ 10 h 17"/>
                <a:gd name="T34" fmla="*/ 35 w 39"/>
                <a:gd name="T35" fmla="*/ 6 h 17"/>
                <a:gd name="T36" fmla="*/ 38 w 39"/>
                <a:gd name="T37" fmla="*/ 2 h 17"/>
                <a:gd name="T38" fmla="*/ 32 w 39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7">
                  <a:moveTo>
                    <a:pt x="32" y="0"/>
                  </a:moveTo>
                  <a:lnTo>
                    <a:pt x="32" y="0"/>
                  </a:lnTo>
                  <a:lnTo>
                    <a:pt x="31" y="3"/>
                  </a:lnTo>
                  <a:lnTo>
                    <a:pt x="28" y="5"/>
                  </a:lnTo>
                  <a:lnTo>
                    <a:pt x="25" y="7"/>
                  </a:lnTo>
                  <a:lnTo>
                    <a:pt x="21" y="9"/>
                  </a:lnTo>
                  <a:lnTo>
                    <a:pt x="16" y="10"/>
                  </a:lnTo>
                  <a:lnTo>
                    <a:pt x="12" y="10"/>
                  </a:lnTo>
                  <a:lnTo>
                    <a:pt x="6" y="10"/>
                  </a:lnTo>
                  <a:lnTo>
                    <a:pt x="1" y="9"/>
                  </a:lnTo>
                  <a:lnTo>
                    <a:pt x="0" y="14"/>
                  </a:lnTo>
                  <a:lnTo>
                    <a:pt x="5" y="15"/>
                  </a:lnTo>
                  <a:lnTo>
                    <a:pt x="12" y="16"/>
                  </a:lnTo>
                  <a:lnTo>
                    <a:pt x="18" y="15"/>
                  </a:lnTo>
                  <a:lnTo>
                    <a:pt x="22" y="14"/>
                  </a:lnTo>
                  <a:lnTo>
                    <a:pt x="28" y="12"/>
                  </a:lnTo>
                  <a:lnTo>
                    <a:pt x="32" y="10"/>
                  </a:lnTo>
                  <a:lnTo>
                    <a:pt x="35" y="6"/>
                  </a:lnTo>
                  <a:lnTo>
                    <a:pt x="38" y="2"/>
                  </a:lnTo>
                  <a:lnTo>
                    <a:pt x="3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4" name="Freeform 152"/>
            <p:cNvSpPr>
              <a:spLocks/>
            </p:cNvSpPr>
            <p:nvPr/>
          </p:nvSpPr>
          <p:spPr bwMode="auto">
            <a:xfrm>
              <a:off x="5518" y="1336"/>
              <a:ext cx="53" cy="31"/>
            </a:xfrm>
            <a:custGeom>
              <a:avLst/>
              <a:gdLst>
                <a:gd name="T0" fmla="*/ 2 w 53"/>
                <a:gd name="T1" fmla="*/ 22 h 31"/>
                <a:gd name="T2" fmla="*/ 1 w 53"/>
                <a:gd name="T3" fmla="*/ 19 h 31"/>
                <a:gd name="T4" fmla="*/ 0 w 53"/>
                <a:gd name="T5" fmla="*/ 17 h 31"/>
                <a:gd name="T6" fmla="*/ 0 w 53"/>
                <a:gd name="T7" fmla="*/ 14 h 31"/>
                <a:gd name="T8" fmla="*/ 2 w 53"/>
                <a:gd name="T9" fmla="*/ 11 h 31"/>
                <a:gd name="T10" fmla="*/ 4 w 53"/>
                <a:gd name="T11" fmla="*/ 8 h 31"/>
                <a:gd name="T12" fmla="*/ 7 w 53"/>
                <a:gd name="T13" fmla="*/ 6 h 31"/>
                <a:gd name="T14" fmla="*/ 11 w 53"/>
                <a:gd name="T15" fmla="*/ 3 h 31"/>
                <a:gd name="T16" fmla="*/ 16 w 53"/>
                <a:gd name="T17" fmla="*/ 1 h 31"/>
                <a:gd name="T18" fmla="*/ 21 w 53"/>
                <a:gd name="T19" fmla="*/ 0 h 31"/>
                <a:gd name="T20" fmla="*/ 26 w 53"/>
                <a:gd name="T21" fmla="*/ 0 h 31"/>
                <a:gd name="T22" fmla="*/ 31 w 53"/>
                <a:gd name="T23" fmla="*/ 0 h 31"/>
                <a:gd name="T24" fmla="*/ 36 w 53"/>
                <a:gd name="T25" fmla="*/ 0 h 31"/>
                <a:gd name="T26" fmla="*/ 40 w 53"/>
                <a:gd name="T27" fmla="*/ 1 h 31"/>
                <a:gd name="T28" fmla="*/ 44 w 53"/>
                <a:gd name="T29" fmla="*/ 3 h 31"/>
                <a:gd name="T30" fmla="*/ 47 w 53"/>
                <a:gd name="T31" fmla="*/ 5 h 31"/>
                <a:gd name="T32" fmla="*/ 50 w 53"/>
                <a:gd name="T33" fmla="*/ 8 h 31"/>
                <a:gd name="T34" fmla="*/ 51 w 53"/>
                <a:gd name="T35" fmla="*/ 10 h 31"/>
                <a:gd name="T36" fmla="*/ 52 w 53"/>
                <a:gd name="T37" fmla="*/ 13 h 31"/>
                <a:gd name="T38" fmla="*/ 51 w 53"/>
                <a:gd name="T39" fmla="*/ 16 h 31"/>
                <a:gd name="T40" fmla="*/ 50 w 53"/>
                <a:gd name="T41" fmla="*/ 19 h 31"/>
                <a:gd name="T42" fmla="*/ 48 w 53"/>
                <a:gd name="T43" fmla="*/ 22 h 31"/>
                <a:gd name="T44" fmla="*/ 45 w 53"/>
                <a:gd name="T45" fmla="*/ 24 h 31"/>
                <a:gd name="T46" fmla="*/ 41 w 53"/>
                <a:gd name="T47" fmla="*/ 27 h 31"/>
                <a:gd name="T48" fmla="*/ 36 w 53"/>
                <a:gd name="T49" fmla="*/ 28 h 31"/>
                <a:gd name="T50" fmla="*/ 31 w 53"/>
                <a:gd name="T51" fmla="*/ 29 h 31"/>
                <a:gd name="T52" fmla="*/ 26 w 53"/>
                <a:gd name="T53" fmla="*/ 30 h 31"/>
                <a:gd name="T54" fmla="*/ 21 w 53"/>
                <a:gd name="T55" fmla="*/ 30 h 31"/>
                <a:gd name="T56" fmla="*/ 16 w 53"/>
                <a:gd name="T57" fmla="*/ 29 h 31"/>
                <a:gd name="T58" fmla="*/ 12 w 53"/>
                <a:gd name="T59" fmla="*/ 28 h 31"/>
                <a:gd name="T60" fmla="*/ 8 w 53"/>
                <a:gd name="T61" fmla="*/ 27 h 31"/>
                <a:gd name="T62" fmla="*/ 5 w 53"/>
                <a:gd name="T63" fmla="*/ 25 h 31"/>
                <a:gd name="T64" fmla="*/ 2 w 53"/>
                <a:gd name="T65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31">
                  <a:moveTo>
                    <a:pt x="2" y="22"/>
                  </a:moveTo>
                  <a:lnTo>
                    <a:pt x="1" y="19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4" y="8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6" y="1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0" y="1"/>
                  </a:lnTo>
                  <a:lnTo>
                    <a:pt x="44" y="3"/>
                  </a:lnTo>
                  <a:lnTo>
                    <a:pt x="47" y="5"/>
                  </a:lnTo>
                  <a:lnTo>
                    <a:pt x="50" y="8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1" y="16"/>
                  </a:lnTo>
                  <a:lnTo>
                    <a:pt x="50" y="19"/>
                  </a:lnTo>
                  <a:lnTo>
                    <a:pt x="48" y="22"/>
                  </a:lnTo>
                  <a:lnTo>
                    <a:pt x="45" y="24"/>
                  </a:lnTo>
                  <a:lnTo>
                    <a:pt x="41" y="27"/>
                  </a:lnTo>
                  <a:lnTo>
                    <a:pt x="36" y="28"/>
                  </a:lnTo>
                  <a:lnTo>
                    <a:pt x="31" y="29"/>
                  </a:lnTo>
                  <a:lnTo>
                    <a:pt x="26" y="30"/>
                  </a:lnTo>
                  <a:lnTo>
                    <a:pt x="21" y="30"/>
                  </a:lnTo>
                  <a:lnTo>
                    <a:pt x="16" y="29"/>
                  </a:lnTo>
                  <a:lnTo>
                    <a:pt x="12" y="28"/>
                  </a:lnTo>
                  <a:lnTo>
                    <a:pt x="8" y="27"/>
                  </a:lnTo>
                  <a:lnTo>
                    <a:pt x="5" y="25"/>
                  </a:lnTo>
                  <a:lnTo>
                    <a:pt x="2" y="22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5" name="Freeform 153"/>
            <p:cNvSpPr>
              <a:spLocks/>
            </p:cNvSpPr>
            <p:nvPr/>
          </p:nvSpPr>
          <p:spPr bwMode="auto">
            <a:xfrm>
              <a:off x="5515" y="1335"/>
              <a:ext cx="20" cy="26"/>
            </a:xfrm>
            <a:custGeom>
              <a:avLst/>
              <a:gdLst>
                <a:gd name="T0" fmla="*/ 17 w 20"/>
                <a:gd name="T1" fmla="*/ 0 h 26"/>
                <a:gd name="T2" fmla="*/ 16 w 20"/>
                <a:gd name="T3" fmla="*/ 0 h 26"/>
                <a:gd name="T4" fmla="*/ 12 w 20"/>
                <a:gd name="T5" fmla="*/ 1 h 26"/>
                <a:gd name="T6" fmla="*/ 8 w 20"/>
                <a:gd name="T7" fmla="*/ 4 h 26"/>
                <a:gd name="T8" fmla="*/ 4 w 20"/>
                <a:gd name="T9" fmla="*/ 7 h 26"/>
                <a:gd name="T10" fmla="*/ 1 w 20"/>
                <a:gd name="T11" fmla="*/ 10 h 26"/>
                <a:gd name="T12" fmla="*/ 0 w 20"/>
                <a:gd name="T13" fmla="*/ 14 h 26"/>
                <a:gd name="T14" fmla="*/ 0 w 20"/>
                <a:gd name="T15" fmla="*/ 18 h 26"/>
                <a:gd name="T16" fmla="*/ 0 w 20"/>
                <a:gd name="T17" fmla="*/ 21 h 26"/>
                <a:gd name="T18" fmla="*/ 2 w 20"/>
                <a:gd name="T19" fmla="*/ 25 h 26"/>
                <a:gd name="T20" fmla="*/ 6 w 20"/>
                <a:gd name="T21" fmla="*/ 21 h 26"/>
                <a:gd name="T22" fmla="*/ 5 w 20"/>
                <a:gd name="T23" fmla="*/ 19 h 26"/>
                <a:gd name="T24" fmla="*/ 5 w 20"/>
                <a:gd name="T25" fmla="*/ 18 h 26"/>
                <a:gd name="T26" fmla="*/ 5 w 20"/>
                <a:gd name="T27" fmla="*/ 15 h 26"/>
                <a:gd name="T28" fmla="*/ 6 w 20"/>
                <a:gd name="T29" fmla="*/ 14 h 26"/>
                <a:gd name="T30" fmla="*/ 8 w 20"/>
                <a:gd name="T31" fmla="*/ 11 h 26"/>
                <a:gd name="T32" fmla="*/ 11 w 20"/>
                <a:gd name="T33" fmla="*/ 9 h 26"/>
                <a:gd name="T34" fmla="*/ 14 w 20"/>
                <a:gd name="T35" fmla="*/ 7 h 26"/>
                <a:gd name="T36" fmla="*/ 19 w 20"/>
                <a:gd name="T37" fmla="*/ 5 h 26"/>
                <a:gd name="T38" fmla="*/ 18 w 20"/>
                <a:gd name="T39" fmla="*/ 5 h 26"/>
                <a:gd name="T40" fmla="*/ 17 w 20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6">
                  <a:moveTo>
                    <a:pt x="17" y="0"/>
                  </a:moveTo>
                  <a:lnTo>
                    <a:pt x="16" y="0"/>
                  </a:lnTo>
                  <a:lnTo>
                    <a:pt x="12" y="1"/>
                  </a:lnTo>
                  <a:lnTo>
                    <a:pt x="8" y="4"/>
                  </a:lnTo>
                  <a:lnTo>
                    <a:pt x="4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2" y="25"/>
                  </a:lnTo>
                  <a:lnTo>
                    <a:pt x="6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8" y="11"/>
                  </a:lnTo>
                  <a:lnTo>
                    <a:pt x="11" y="9"/>
                  </a:lnTo>
                  <a:lnTo>
                    <a:pt x="14" y="7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6" name="Freeform 154"/>
            <p:cNvSpPr>
              <a:spLocks/>
            </p:cNvSpPr>
            <p:nvPr/>
          </p:nvSpPr>
          <p:spPr bwMode="auto">
            <a:xfrm>
              <a:off x="5533" y="1332"/>
              <a:ext cx="38" cy="14"/>
            </a:xfrm>
            <a:custGeom>
              <a:avLst/>
              <a:gdLst>
                <a:gd name="T0" fmla="*/ 37 w 38"/>
                <a:gd name="T1" fmla="*/ 10 h 14"/>
                <a:gd name="T2" fmla="*/ 37 w 38"/>
                <a:gd name="T3" fmla="*/ 10 h 14"/>
                <a:gd name="T4" fmla="*/ 34 w 38"/>
                <a:gd name="T5" fmla="*/ 7 h 14"/>
                <a:gd name="T6" fmla="*/ 30 w 38"/>
                <a:gd name="T7" fmla="*/ 4 h 14"/>
                <a:gd name="T8" fmla="*/ 26 w 38"/>
                <a:gd name="T9" fmla="*/ 2 h 14"/>
                <a:gd name="T10" fmla="*/ 21 w 38"/>
                <a:gd name="T11" fmla="*/ 1 h 14"/>
                <a:gd name="T12" fmla="*/ 16 w 38"/>
                <a:gd name="T13" fmla="*/ 0 h 14"/>
                <a:gd name="T14" fmla="*/ 11 w 38"/>
                <a:gd name="T15" fmla="*/ 0 h 14"/>
                <a:gd name="T16" fmla="*/ 5 w 38"/>
                <a:gd name="T17" fmla="*/ 1 h 14"/>
                <a:gd name="T18" fmla="*/ 0 w 38"/>
                <a:gd name="T19" fmla="*/ 2 h 14"/>
                <a:gd name="T20" fmla="*/ 1 w 38"/>
                <a:gd name="T21" fmla="*/ 8 h 14"/>
                <a:gd name="T22" fmla="*/ 6 w 38"/>
                <a:gd name="T23" fmla="*/ 7 h 14"/>
                <a:gd name="T24" fmla="*/ 11 w 38"/>
                <a:gd name="T25" fmla="*/ 7 h 14"/>
                <a:gd name="T26" fmla="*/ 16 w 38"/>
                <a:gd name="T27" fmla="*/ 7 h 14"/>
                <a:gd name="T28" fmla="*/ 20 w 38"/>
                <a:gd name="T29" fmla="*/ 7 h 14"/>
                <a:gd name="T30" fmla="*/ 24 w 38"/>
                <a:gd name="T31" fmla="*/ 8 h 14"/>
                <a:gd name="T32" fmla="*/ 28 w 38"/>
                <a:gd name="T33" fmla="*/ 9 h 14"/>
                <a:gd name="T34" fmla="*/ 31 w 38"/>
                <a:gd name="T35" fmla="*/ 11 h 14"/>
                <a:gd name="T36" fmla="*/ 33 w 38"/>
                <a:gd name="T37" fmla="*/ 13 h 14"/>
                <a:gd name="T38" fmla="*/ 37 w 38"/>
                <a:gd name="T3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14">
                  <a:moveTo>
                    <a:pt x="37" y="10"/>
                  </a:moveTo>
                  <a:lnTo>
                    <a:pt x="37" y="10"/>
                  </a:lnTo>
                  <a:lnTo>
                    <a:pt x="34" y="7"/>
                  </a:lnTo>
                  <a:lnTo>
                    <a:pt x="30" y="4"/>
                  </a:lnTo>
                  <a:lnTo>
                    <a:pt x="26" y="2"/>
                  </a:lnTo>
                  <a:lnTo>
                    <a:pt x="21" y="1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5" y="1"/>
                  </a:lnTo>
                  <a:lnTo>
                    <a:pt x="0" y="2"/>
                  </a:lnTo>
                  <a:lnTo>
                    <a:pt x="1" y="8"/>
                  </a:lnTo>
                  <a:lnTo>
                    <a:pt x="6" y="7"/>
                  </a:lnTo>
                  <a:lnTo>
                    <a:pt x="11" y="7"/>
                  </a:lnTo>
                  <a:lnTo>
                    <a:pt x="16" y="7"/>
                  </a:lnTo>
                  <a:lnTo>
                    <a:pt x="20" y="7"/>
                  </a:lnTo>
                  <a:lnTo>
                    <a:pt x="24" y="8"/>
                  </a:lnTo>
                  <a:lnTo>
                    <a:pt x="28" y="9"/>
                  </a:lnTo>
                  <a:lnTo>
                    <a:pt x="31" y="11"/>
                  </a:lnTo>
                  <a:lnTo>
                    <a:pt x="33" y="13"/>
                  </a:lnTo>
                  <a:lnTo>
                    <a:pt x="37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7" name="Freeform 155"/>
            <p:cNvSpPr>
              <a:spLocks/>
            </p:cNvSpPr>
            <p:nvPr/>
          </p:nvSpPr>
          <p:spPr bwMode="auto">
            <a:xfrm>
              <a:off x="5553" y="1342"/>
              <a:ext cx="21" cy="26"/>
            </a:xfrm>
            <a:custGeom>
              <a:avLst/>
              <a:gdLst>
                <a:gd name="T0" fmla="*/ 1 w 21"/>
                <a:gd name="T1" fmla="*/ 25 h 26"/>
                <a:gd name="T2" fmla="*/ 2 w 21"/>
                <a:gd name="T3" fmla="*/ 25 h 26"/>
                <a:gd name="T4" fmla="*/ 6 w 21"/>
                <a:gd name="T5" fmla="*/ 23 h 26"/>
                <a:gd name="T6" fmla="*/ 11 w 21"/>
                <a:gd name="T7" fmla="*/ 21 h 26"/>
                <a:gd name="T8" fmla="*/ 14 w 21"/>
                <a:gd name="T9" fmla="*/ 18 h 26"/>
                <a:gd name="T10" fmla="*/ 17 w 21"/>
                <a:gd name="T11" fmla="*/ 14 h 26"/>
                <a:gd name="T12" fmla="*/ 19 w 21"/>
                <a:gd name="T13" fmla="*/ 11 h 26"/>
                <a:gd name="T14" fmla="*/ 20 w 21"/>
                <a:gd name="T15" fmla="*/ 7 h 26"/>
                <a:gd name="T16" fmla="*/ 19 w 21"/>
                <a:gd name="T17" fmla="*/ 3 h 26"/>
                <a:gd name="T18" fmla="*/ 16 w 21"/>
                <a:gd name="T19" fmla="*/ 0 h 26"/>
                <a:gd name="T20" fmla="*/ 12 w 21"/>
                <a:gd name="T21" fmla="*/ 3 h 26"/>
                <a:gd name="T22" fmla="*/ 13 w 21"/>
                <a:gd name="T23" fmla="*/ 5 h 26"/>
                <a:gd name="T24" fmla="*/ 13 w 21"/>
                <a:gd name="T25" fmla="*/ 7 h 26"/>
                <a:gd name="T26" fmla="*/ 13 w 21"/>
                <a:gd name="T27" fmla="*/ 9 h 26"/>
                <a:gd name="T28" fmla="*/ 12 w 21"/>
                <a:gd name="T29" fmla="*/ 11 h 26"/>
                <a:gd name="T30" fmla="*/ 10 w 21"/>
                <a:gd name="T31" fmla="*/ 14 h 26"/>
                <a:gd name="T32" fmla="*/ 7 w 21"/>
                <a:gd name="T33" fmla="*/ 15 h 26"/>
                <a:gd name="T34" fmla="*/ 4 w 21"/>
                <a:gd name="T35" fmla="*/ 18 h 26"/>
                <a:gd name="T36" fmla="*/ 0 w 21"/>
                <a:gd name="T37" fmla="*/ 20 h 26"/>
                <a:gd name="T38" fmla="*/ 1 w 21"/>
                <a:gd name="T3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26">
                  <a:moveTo>
                    <a:pt x="1" y="25"/>
                  </a:moveTo>
                  <a:lnTo>
                    <a:pt x="2" y="25"/>
                  </a:lnTo>
                  <a:lnTo>
                    <a:pt x="6" y="23"/>
                  </a:lnTo>
                  <a:lnTo>
                    <a:pt x="11" y="21"/>
                  </a:lnTo>
                  <a:lnTo>
                    <a:pt x="14" y="18"/>
                  </a:lnTo>
                  <a:lnTo>
                    <a:pt x="17" y="14"/>
                  </a:lnTo>
                  <a:lnTo>
                    <a:pt x="19" y="11"/>
                  </a:lnTo>
                  <a:lnTo>
                    <a:pt x="20" y="7"/>
                  </a:lnTo>
                  <a:lnTo>
                    <a:pt x="19" y="3"/>
                  </a:lnTo>
                  <a:lnTo>
                    <a:pt x="16" y="0"/>
                  </a:lnTo>
                  <a:lnTo>
                    <a:pt x="12" y="3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0" y="14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0" y="20"/>
                  </a:lnTo>
                  <a:lnTo>
                    <a:pt x="1" y="2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8" name="Freeform 156"/>
            <p:cNvSpPr>
              <a:spLocks/>
            </p:cNvSpPr>
            <p:nvPr/>
          </p:nvSpPr>
          <p:spPr bwMode="auto">
            <a:xfrm>
              <a:off x="5518" y="1356"/>
              <a:ext cx="37" cy="14"/>
            </a:xfrm>
            <a:custGeom>
              <a:avLst/>
              <a:gdLst>
                <a:gd name="T0" fmla="*/ 0 w 37"/>
                <a:gd name="T1" fmla="*/ 4 h 14"/>
                <a:gd name="T2" fmla="*/ 0 w 37"/>
                <a:gd name="T3" fmla="*/ 4 h 14"/>
                <a:gd name="T4" fmla="*/ 3 w 37"/>
                <a:gd name="T5" fmla="*/ 7 h 14"/>
                <a:gd name="T6" fmla="*/ 6 w 37"/>
                <a:gd name="T7" fmla="*/ 9 h 14"/>
                <a:gd name="T8" fmla="*/ 10 w 37"/>
                <a:gd name="T9" fmla="*/ 11 h 14"/>
                <a:gd name="T10" fmla="*/ 15 w 37"/>
                <a:gd name="T11" fmla="*/ 12 h 14"/>
                <a:gd name="T12" fmla="*/ 20 w 37"/>
                <a:gd name="T13" fmla="*/ 13 h 14"/>
                <a:gd name="T14" fmla="*/ 26 w 37"/>
                <a:gd name="T15" fmla="*/ 13 h 14"/>
                <a:gd name="T16" fmla="*/ 31 w 37"/>
                <a:gd name="T17" fmla="*/ 12 h 14"/>
                <a:gd name="T18" fmla="*/ 36 w 37"/>
                <a:gd name="T19" fmla="*/ 11 h 14"/>
                <a:gd name="T20" fmla="*/ 35 w 37"/>
                <a:gd name="T21" fmla="*/ 6 h 14"/>
                <a:gd name="T22" fmla="*/ 30 w 37"/>
                <a:gd name="T23" fmla="*/ 7 h 14"/>
                <a:gd name="T24" fmla="*/ 26 w 37"/>
                <a:gd name="T25" fmla="*/ 7 h 14"/>
                <a:gd name="T26" fmla="*/ 20 w 37"/>
                <a:gd name="T27" fmla="*/ 7 h 14"/>
                <a:gd name="T28" fmla="*/ 16 w 37"/>
                <a:gd name="T29" fmla="*/ 7 h 14"/>
                <a:gd name="T30" fmla="*/ 12 w 37"/>
                <a:gd name="T31" fmla="*/ 6 h 14"/>
                <a:gd name="T32" fmla="*/ 9 w 37"/>
                <a:gd name="T33" fmla="*/ 4 h 14"/>
                <a:gd name="T34" fmla="*/ 6 w 37"/>
                <a:gd name="T35" fmla="*/ 3 h 14"/>
                <a:gd name="T36" fmla="*/ 4 w 37"/>
                <a:gd name="T37" fmla="*/ 0 h 14"/>
                <a:gd name="T38" fmla="*/ 0 w 37"/>
                <a:gd name="T3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14">
                  <a:moveTo>
                    <a:pt x="0" y="4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6" y="9"/>
                  </a:lnTo>
                  <a:lnTo>
                    <a:pt x="10" y="11"/>
                  </a:lnTo>
                  <a:lnTo>
                    <a:pt x="15" y="12"/>
                  </a:lnTo>
                  <a:lnTo>
                    <a:pt x="20" y="13"/>
                  </a:lnTo>
                  <a:lnTo>
                    <a:pt x="26" y="13"/>
                  </a:lnTo>
                  <a:lnTo>
                    <a:pt x="31" y="12"/>
                  </a:lnTo>
                  <a:lnTo>
                    <a:pt x="36" y="11"/>
                  </a:lnTo>
                  <a:lnTo>
                    <a:pt x="35" y="6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0" y="7"/>
                  </a:lnTo>
                  <a:lnTo>
                    <a:pt x="16" y="7"/>
                  </a:lnTo>
                  <a:lnTo>
                    <a:pt x="12" y="6"/>
                  </a:lnTo>
                  <a:lnTo>
                    <a:pt x="9" y="4"/>
                  </a:lnTo>
                  <a:lnTo>
                    <a:pt x="6" y="3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29" name="Freeform 157"/>
            <p:cNvSpPr>
              <a:spLocks/>
            </p:cNvSpPr>
            <p:nvPr/>
          </p:nvSpPr>
          <p:spPr bwMode="auto">
            <a:xfrm>
              <a:off x="5429" y="1349"/>
              <a:ext cx="58" cy="37"/>
            </a:xfrm>
            <a:custGeom>
              <a:avLst/>
              <a:gdLst>
                <a:gd name="T0" fmla="*/ 56 w 58"/>
                <a:gd name="T1" fmla="*/ 25 h 37"/>
                <a:gd name="T2" fmla="*/ 57 w 58"/>
                <a:gd name="T3" fmla="*/ 22 h 37"/>
                <a:gd name="T4" fmla="*/ 57 w 58"/>
                <a:gd name="T5" fmla="*/ 17 h 37"/>
                <a:gd name="T6" fmla="*/ 55 w 58"/>
                <a:gd name="T7" fmla="*/ 14 h 37"/>
                <a:gd name="T8" fmla="*/ 53 w 58"/>
                <a:gd name="T9" fmla="*/ 11 h 37"/>
                <a:gd name="T10" fmla="*/ 50 w 58"/>
                <a:gd name="T11" fmla="*/ 8 h 37"/>
                <a:gd name="T12" fmla="*/ 46 w 58"/>
                <a:gd name="T13" fmla="*/ 5 h 37"/>
                <a:gd name="T14" fmla="*/ 41 w 58"/>
                <a:gd name="T15" fmla="*/ 3 h 37"/>
                <a:gd name="T16" fmla="*/ 36 w 58"/>
                <a:gd name="T17" fmla="*/ 1 h 37"/>
                <a:gd name="T18" fmla="*/ 30 w 58"/>
                <a:gd name="T19" fmla="*/ 0 h 37"/>
                <a:gd name="T20" fmla="*/ 24 w 58"/>
                <a:gd name="T21" fmla="*/ 0 h 37"/>
                <a:gd name="T22" fmla="*/ 19 w 58"/>
                <a:gd name="T23" fmla="*/ 1 h 37"/>
                <a:gd name="T24" fmla="*/ 14 w 58"/>
                <a:gd name="T25" fmla="*/ 2 h 37"/>
                <a:gd name="T26" fmla="*/ 10 w 58"/>
                <a:gd name="T27" fmla="*/ 3 h 37"/>
                <a:gd name="T28" fmla="*/ 6 w 58"/>
                <a:gd name="T29" fmla="*/ 5 h 37"/>
                <a:gd name="T30" fmla="*/ 3 w 58"/>
                <a:gd name="T31" fmla="*/ 8 h 37"/>
                <a:gd name="T32" fmla="*/ 1 w 58"/>
                <a:gd name="T33" fmla="*/ 11 h 37"/>
                <a:gd name="T34" fmla="*/ 0 w 58"/>
                <a:gd name="T35" fmla="*/ 15 h 37"/>
                <a:gd name="T36" fmla="*/ 0 w 58"/>
                <a:gd name="T37" fmla="*/ 19 h 37"/>
                <a:gd name="T38" fmla="*/ 2 w 58"/>
                <a:gd name="T39" fmla="*/ 22 h 37"/>
                <a:gd name="T40" fmla="*/ 4 w 58"/>
                <a:gd name="T41" fmla="*/ 25 h 37"/>
                <a:gd name="T42" fmla="*/ 7 w 58"/>
                <a:gd name="T43" fmla="*/ 29 h 37"/>
                <a:gd name="T44" fmla="*/ 11 w 58"/>
                <a:gd name="T45" fmla="*/ 31 h 37"/>
                <a:gd name="T46" fmla="*/ 16 w 58"/>
                <a:gd name="T47" fmla="*/ 33 h 37"/>
                <a:gd name="T48" fmla="*/ 21 w 58"/>
                <a:gd name="T49" fmla="*/ 35 h 37"/>
                <a:gd name="T50" fmla="*/ 27 w 58"/>
                <a:gd name="T51" fmla="*/ 36 h 37"/>
                <a:gd name="T52" fmla="*/ 32 w 58"/>
                <a:gd name="T53" fmla="*/ 36 h 37"/>
                <a:gd name="T54" fmla="*/ 38 w 58"/>
                <a:gd name="T55" fmla="*/ 36 h 37"/>
                <a:gd name="T56" fmla="*/ 42 w 58"/>
                <a:gd name="T57" fmla="*/ 34 h 37"/>
                <a:gd name="T58" fmla="*/ 47 w 58"/>
                <a:gd name="T59" fmla="*/ 33 h 37"/>
                <a:gd name="T60" fmla="*/ 51 w 58"/>
                <a:gd name="T61" fmla="*/ 31 h 37"/>
                <a:gd name="T62" fmla="*/ 53 w 58"/>
                <a:gd name="T63" fmla="*/ 28 h 37"/>
                <a:gd name="T64" fmla="*/ 56 w 58"/>
                <a:gd name="T65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37">
                  <a:moveTo>
                    <a:pt x="56" y="25"/>
                  </a:moveTo>
                  <a:lnTo>
                    <a:pt x="57" y="22"/>
                  </a:lnTo>
                  <a:lnTo>
                    <a:pt x="57" y="17"/>
                  </a:lnTo>
                  <a:lnTo>
                    <a:pt x="55" y="14"/>
                  </a:lnTo>
                  <a:lnTo>
                    <a:pt x="53" y="11"/>
                  </a:lnTo>
                  <a:lnTo>
                    <a:pt x="50" y="8"/>
                  </a:lnTo>
                  <a:lnTo>
                    <a:pt x="46" y="5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4" y="25"/>
                  </a:lnTo>
                  <a:lnTo>
                    <a:pt x="7" y="29"/>
                  </a:lnTo>
                  <a:lnTo>
                    <a:pt x="11" y="31"/>
                  </a:lnTo>
                  <a:lnTo>
                    <a:pt x="16" y="33"/>
                  </a:lnTo>
                  <a:lnTo>
                    <a:pt x="21" y="35"/>
                  </a:lnTo>
                  <a:lnTo>
                    <a:pt x="27" y="36"/>
                  </a:lnTo>
                  <a:lnTo>
                    <a:pt x="32" y="36"/>
                  </a:lnTo>
                  <a:lnTo>
                    <a:pt x="38" y="36"/>
                  </a:lnTo>
                  <a:lnTo>
                    <a:pt x="42" y="34"/>
                  </a:lnTo>
                  <a:lnTo>
                    <a:pt x="47" y="33"/>
                  </a:lnTo>
                  <a:lnTo>
                    <a:pt x="51" y="31"/>
                  </a:lnTo>
                  <a:lnTo>
                    <a:pt x="53" y="28"/>
                  </a:lnTo>
                  <a:lnTo>
                    <a:pt x="56" y="25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0" name="Freeform 158"/>
            <p:cNvSpPr>
              <a:spLocks/>
            </p:cNvSpPr>
            <p:nvPr/>
          </p:nvSpPr>
          <p:spPr bwMode="auto">
            <a:xfrm>
              <a:off x="5464" y="1348"/>
              <a:ext cx="25" cy="28"/>
            </a:xfrm>
            <a:custGeom>
              <a:avLst/>
              <a:gdLst>
                <a:gd name="T0" fmla="*/ 0 w 25"/>
                <a:gd name="T1" fmla="*/ 5 h 28"/>
                <a:gd name="T2" fmla="*/ 0 w 25"/>
                <a:gd name="T3" fmla="*/ 5 h 28"/>
                <a:gd name="T4" fmla="*/ 5 w 25"/>
                <a:gd name="T5" fmla="*/ 7 h 28"/>
                <a:gd name="T6" fmla="*/ 9 w 25"/>
                <a:gd name="T7" fmla="*/ 9 h 28"/>
                <a:gd name="T8" fmla="*/ 13 w 25"/>
                <a:gd name="T9" fmla="*/ 12 h 28"/>
                <a:gd name="T10" fmla="*/ 16 w 25"/>
                <a:gd name="T11" fmla="*/ 14 h 28"/>
                <a:gd name="T12" fmla="*/ 17 w 25"/>
                <a:gd name="T13" fmla="*/ 17 h 28"/>
                <a:gd name="T14" fmla="*/ 19 w 25"/>
                <a:gd name="T15" fmla="*/ 20 h 28"/>
                <a:gd name="T16" fmla="*/ 19 w 25"/>
                <a:gd name="T17" fmla="*/ 22 h 28"/>
                <a:gd name="T18" fmla="*/ 18 w 25"/>
                <a:gd name="T19" fmla="*/ 25 h 28"/>
                <a:gd name="T20" fmla="*/ 23 w 25"/>
                <a:gd name="T21" fmla="*/ 27 h 28"/>
                <a:gd name="T22" fmla="*/ 24 w 25"/>
                <a:gd name="T23" fmla="*/ 23 h 28"/>
                <a:gd name="T24" fmla="*/ 24 w 25"/>
                <a:gd name="T25" fmla="*/ 18 h 28"/>
                <a:gd name="T26" fmla="*/ 23 w 25"/>
                <a:gd name="T27" fmla="*/ 14 h 28"/>
                <a:gd name="T28" fmla="*/ 20 w 25"/>
                <a:gd name="T29" fmla="*/ 10 h 28"/>
                <a:gd name="T30" fmla="*/ 16 w 25"/>
                <a:gd name="T31" fmla="*/ 7 h 28"/>
                <a:gd name="T32" fmla="*/ 12 w 25"/>
                <a:gd name="T33" fmla="*/ 4 h 28"/>
                <a:gd name="T34" fmla="*/ 7 w 25"/>
                <a:gd name="T35" fmla="*/ 2 h 28"/>
                <a:gd name="T36" fmla="*/ 1 w 25"/>
                <a:gd name="T37" fmla="*/ 0 h 28"/>
                <a:gd name="T38" fmla="*/ 0 w 25"/>
                <a:gd name="T3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8">
                  <a:moveTo>
                    <a:pt x="0" y="5"/>
                  </a:moveTo>
                  <a:lnTo>
                    <a:pt x="0" y="5"/>
                  </a:lnTo>
                  <a:lnTo>
                    <a:pt x="5" y="7"/>
                  </a:lnTo>
                  <a:lnTo>
                    <a:pt x="9" y="9"/>
                  </a:lnTo>
                  <a:lnTo>
                    <a:pt x="13" y="12"/>
                  </a:lnTo>
                  <a:lnTo>
                    <a:pt x="16" y="14"/>
                  </a:lnTo>
                  <a:lnTo>
                    <a:pt x="17" y="17"/>
                  </a:lnTo>
                  <a:lnTo>
                    <a:pt x="19" y="20"/>
                  </a:lnTo>
                  <a:lnTo>
                    <a:pt x="19" y="22"/>
                  </a:lnTo>
                  <a:lnTo>
                    <a:pt x="18" y="25"/>
                  </a:lnTo>
                  <a:lnTo>
                    <a:pt x="23" y="27"/>
                  </a:lnTo>
                  <a:lnTo>
                    <a:pt x="24" y="23"/>
                  </a:lnTo>
                  <a:lnTo>
                    <a:pt x="24" y="18"/>
                  </a:lnTo>
                  <a:lnTo>
                    <a:pt x="23" y="14"/>
                  </a:lnTo>
                  <a:lnTo>
                    <a:pt x="20" y="10"/>
                  </a:lnTo>
                  <a:lnTo>
                    <a:pt x="16" y="7"/>
                  </a:lnTo>
                  <a:lnTo>
                    <a:pt x="12" y="4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1" name="Freeform 159"/>
            <p:cNvSpPr>
              <a:spLocks/>
            </p:cNvSpPr>
            <p:nvPr/>
          </p:nvSpPr>
          <p:spPr bwMode="auto">
            <a:xfrm>
              <a:off x="5428" y="1346"/>
              <a:ext cx="38" cy="16"/>
            </a:xfrm>
            <a:custGeom>
              <a:avLst/>
              <a:gdLst>
                <a:gd name="T0" fmla="*/ 5 w 38"/>
                <a:gd name="T1" fmla="*/ 15 h 16"/>
                <a:gd name="T2" fmla="*/ 5 w 38"/>
                <a:gd name="T3" fmla="*/ 15 h 16"/>
                <a:gd name="T4" fmla="*/ 6 w 38"/>
                <a:gd name="T5" fmla="*/ 13 h 16"/>
                <a:gd name="T6" fmla="*/ 9 w 38"/>
                <a:gd name="T7" fmla="*/ 10 h 16"/>
                <a:gd name="T8" fmla="*/ 12 w 38"/>
                <a:gd name="T9" fmla="*/ 9 h 16"/>
                <a:gd name="T10" fmla="*/ 16 w 38"/>
                <a:gd name="T11" fmla="*/ 7 h 16"/>
                <a:gd name="T12" fmla="*/ 21 w 38"/>
                <a:gd name="T13" fmla="*/ 6 h 16"/>
                <a:gd name="T14" fmla="*/ 25 w 38"/>
                <a:gd name="T15" fmla="*/ 6 h 16"/>
                <a:gd name="T16" fmla="*/ 30 w 38"/>
                <a:gd name="T17" fmla="*/ 6 h 16"/>
                <a:gd name="T18" fmla="*/ 36 w 38"/>
                <a:gd name="T19" fmla="*/ 7 h 16"/>
                <a:gd name="T20" fmla="*/ 37 w 38"/>
                <a:gd name="T21" fmla="*/ 1 h 16"/>
                <a:gd name="T22" fmla="*/ 31 w 38"/>
                <a:gd name="T23" fmla="*/ 0 h 16"/>
                <a:gd name="T24" fmla="*/ 25 w 38"/>
                <a:gd name="T25" fmla="*/ 0 h 16"/>
                <a:gd name="T26" fmla="*/ 20 w 38"/>
                <a:gd name="T27" fmla="*/ 1 h 16"/>
                <a:gd name="T28" fmla="*/ 15 w 38"/>
                <a:gd name="T29" fmla="*/ 2 h 16"/>
                <a:gd name="T30" fmla="*/ 10 w 38"/>
                <a:gd name="T31" fmla="*/ 4 h 16"/>
                <a:gd name="T32" fmla="*/ 5 w 38"/>
                <a:gd name="T33" fmla="*/ 6 h 16"/>
                <a:gd name="T34" fmla="*/ 2 w 38"/>
                <a:gd name="T35" fmla="*/ 9 h 16"/>
                <a:gd name="T36" fmla="*/ 0 w 38"/>
                <a:gd name="T37" fmla="*/ 13 h 16"/>
                <a:gd name="T38" fmla="*/ 5 w 38"/>
                <a:gd name="T3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16">
                  <a:moveTo>
                    <a:pt x="5" y="15"/>
                  </a:moveTo>
                  <a:lnTo>
                    <a:pt x="5" y="15"/>
                  </a:lnTo>
                  <a:lnTo>
                    <a:pt x="6" y="13"/>
                  </a:lnTo>
                  <a:lnTo>
                    <a:pt x="9" y="10"/>
                  </a:lnTo>
                  <a:lnTo>
                    <a:pt x="12" y="9"/>
                  </a:lnTo>
                  <a:lnTo>
                    <a:pt x="16" y="7"/>
                  </a:lnTo>
                  <a:lnTo>
                    <a:pt x="21" y="6"/>
                  </a:lnTo>
                  <a:lnTo>
                    <a:pt x="25" y="6"/>
                  </a:lnTo>
                  <a:lnTo>
                    <a:pt x="30" y="6"/>
                  </a:lnTo>
                  <a:lnTo>
                    <a:pt x="36" y="7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5" y="6"/>
                  </a:lnTo>
                  <a:lnTo>
                    <a:pt x="2" y="9"/>
                  </a:lnTo>
                  <a:lnTo>
                    <a:pt x="0" y="13"/>
                  </a:lnTo>
                  <a:lnTo>
                    <a:pt x="5" y="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2" name="Freeform 160"/>
            <p:cNvSpPr>
              <a:spLocks/>
            </p:cNvSpPr>
            <p:nvPr/>
          </p:nvSpPr>
          <p:spPr bwMode="auto">
            <a:xfrm>
              <a:off x="5427" y="1359"/>
              <a:ext cx="25" cy="28"/>
            </a:xfrm>
            <a:custGeom>
              <a:avLst/>
              <a:gdLst>
                <a:gd name="T0" fmla="*/ 24 w 25"/>
                <a:gd name="T1" fmla="*/ 21 h 28"/>
                <a:gd name="T2" fmla="*/ 24 w 25"/>
                <a:gd name="T3" fmla="*/ 21 h 28"/>
                <a:gd name="T4" fmla="*/ 19 w 25"/>
                <a:gd name="T5" fmla="*/ 20 h 28"/>
                <a:gd name="T6" fmla="*/ 15 w 25"/>
                <a:gd name="T7" fmla="*/ 18 h 28"/>
                <a:gd name="T8" fmla="*/ 11 w 25"/>
                <a:gd name="T9" fmla="*/ 15 h 28"/>
                <a:gd name="T10" fmla="*/ 8 w 25"/>
                <a:gd name="T11" fmla="*/ 12 h 28"/>
                <a:gd name="T12" fmla="*/ 6 w 25"/>
                <a:gd name="T13" fmla="*/ 10 h 28"/>
                <a:gd name="T14" fmla="*/ 5 w 25"/>
                <a:gd name="T15" fmla="*/ 7 h 28"/>
                <a:gd name="T16" fmla="*/ 5 w 25"/>
                <a:gd name="T17" fmla="*/ 5 h 28"/>
                <a:gd name="T18" fmla="*/ 6 w 25"/>
                <a:gd name="T19" fmla="*/ 2 h 28"/>
                <a:gd name="T20" fmla="*/ 1 w 25"/>
                <a:gd name="T21" fmla="*/ 0 h 28"/>
                <a:gd name="T22" fmla="*/ 0 w 25"/>
                <a:gd name="T23" fmla="*/ 4 h 28"/>
                <a:gd name="T24" fmla="*/ 0 w 25"/>
                <a:gd name="T25" fmla="*/ 8 h 28"/>
                <a:gd name="T26" fmla="*/ 1 w 25"/>
                <a:gd name="T27" fmla="*/ 13 h 28"/>
                <a:gd name="T28" fmla="*/ 4 w 25"/>
                <a:gd name="T29" fmla="*/ 16 h 28"/>
                <a:gd name="T30" fmla="*/ 7 w 25"/>
                <a:gd name="T31" fmla="*/ 20 h 28"/>
                <a:gd name="T32" fmla="*/ 12 w 25"/>
                <a:gd name="T33" fmla="*/ 23 h 28"/>
                <a:gd name="T34" fmla="*/ 17 w 25"/>
                <a:gd name="T35" fmla="*/ 25 h 28"/>
                <a:gd name="T36" fmla="*/ 23 w 25"/>
                <a:gd name="T37" fmla="*/ 27 h 28"/>
                <a:gd name="T38" fmla="*/ 24 w 25"/>
                <a:gd name="T3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8">
                  <a:moveTo>
                    <a:pt x="24" y="21"/>
                  </a:moveTo>
                  <a:lnTo>
                    <a:pt x="24" y="21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11" y="15"/>
                  </a:lnTo>
                  <a:lnTo>
                    <a:pt x="8" y="12"/>
                  </a:lnTo>
                  <a:lnTo>
                    <a:pt x="6" y="10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3"/>
                  </a:lnTo>
                  <a:lnTo>
                    <a:pt x="4" y="16"/>
                  </a:lnTo>
                  <a:lnTo>
                    <a:pt x="7" y="20"/>
                  </a:lnTo>
                  <a:lnTo>
                    <a:pt x="12" y="23"/>
                  </a:lnTo>
                  <a:lnTo>
                    <a:pt x="17" y="25"/>
                  </a:lnTo>
                  <a:lnTo>
                    <a:pt x="23" y="27"/>
                  </a:lnTo>
                  <a:lnTo>
                    <a:pt x="24" y="2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3" name="Freeform 161"/>
            <p:cNvSpPr>
              <a:spLocks/>
            </p:cNvSpPr>
            <p:nvPr/>
          </p:nvSpPr>
          <p:spPr bwMode="auto">
            <a:xfrm>
              <a:off x="5450" y="1373"/>
              <a:ext cx="38" cy="16"/>
            </a:xfrm>
            <a:custGeom>
              <a:avLst/>
              <a:gdLst>
                <a:gd name="T0" fmla="*/ 32 w 38"/>
                <a:gd name="T1" fmla="*/ 0 h 16"/>
                <a:gd name="T2" fmla="*/ 32 w 38"/>
                <a:gd name="T3" fmla="*/ 0 h 16"/>
                <a:gd name="T4" fmla="*/ 30 w 38"/>
                <a:gd name="T5" fmla="*/ 2 h 16"/>
                <a:gd name="T6" fmla="*/ 28 w 38"/>
                <a:gd name="T7" fmla="*/ 5 h 16"/>
                <a:gd name="T8" fmla="*/ 25 w 38"/>
                <a:gd name="T9" fmla="*/ 6 h 16"/>
                <a:gd name="T10" fmla="*/ 20 w 38"/>
                <a:gd name="T11" fmla="*/ 8 h 16"/>
                <a:gd name="T12" fmla="*/ 16 w 38"/>
                <a:gd name="T13" fmla="*/ 9 h 16"/>
                <a:gd name="T14" fmla="*/ 11 w 38"/>
                <a:gd name="T15" fmla="*/ 9 h 16"/>
                <a:gd name="T16" fmla="*/ 7 w 38"/>
                <a:gd name="T17" fmla="*/ 9 h 16"/>
                <a:gd name="T18" fmla="*/ 1 w 38"/>
                <a:gd name="T19" fmla="*/ 8 h 16"/>
                <a:gd name="T20" fmla="*/ 0 w 38"/>
                <a:gd name="T21" fmla="*/ 14 h 16"/>
                <a:gd name="T22" fmla="*/ 6 w 38"/>
                <a:gd name="T23" fmla="*/ 15 h 16"/>
                <a:gd name="T24" fmla="*/ 11 w 38"/>
                <a:gd name="T25" fmla="*/ 15 h 16"/>
                <a:gd name="T26" fmla="*/ 17 w 38"/>
                <a:gd name="T27" fmla="*/ 15 h 16"/>
                <a:gd name="T28" fmla="*/ 22 w 38"/>
                <a:gd name="T29" fmla="*/ 13 h 16"/>
                <a:gd name="T30" fmla="*/ 27 w 38"/>
                <a:gd name="T31" fmla="*/ 11 h 16"/>
                <a:gd name="T32" fmla="*/ 31 w 38"/>
                <a:gd name="T33" fmla="*/ 9 h 16"/>
                <a:gd name="T34" fmla="*/ 35 w 38"/>
                <a:gd name="T35" fmla="*/ 6 h 16"/>
                <a:gd name="T36" fmla="*/ 37 w 38"/>
                <a:gd name="T37" fmla="*/ 2 h 16"/>
                <a:gd name="T38" fmla="*/ 32 w 38"/>
                <a:gd name="T3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16">
                  <a:moveTo>
                    <a:pt x="32" y="0"/>
                  </a:moveTo>
                  <a:lnTo>
                    <a:pt x="32" y="0"/>
                  </a:lnTo>
                  <a:lnTo>
                    <a:pt x="30" y="2"/>
                  </a:lnTo>
                  <a:lnTo>
                    <a:pt x="28" y="5"/>
                  </a:lnTo>
                  <a:lnTo>
                    <a:pt x="25" y="6"/>
                  </a:lnTo>
                  <a:lnTo>
                    <a:pt x="20" y="8"/>
                  </a:lnTo>
                  <a:lnTo>
                    <a:pt x="16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1" y="8"/>
                  </a:lnTo>
                  <a:lnTo>
                    <a:pt x="0" y="14"/>
                  </a:lnTo>
                  <a:lnTo>
                    <a:pt x="6" y="15"/>
                  </a:lnTo>
                  <a:lnTo>
                    <a:pt x="11" y="15"/>
                  </a:lnTo>
                  <a:lnTo>
                    <a:pt x="17" y="15"/>
                  </a:lnTo>
                  <a:lnTo>
                    <a:pt x="22" y="13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5" y="6"/>
                  </a:lnTo>
                  <a:lnTo>
                    <a:pt x="37" y="2"/>
                  </a:lnTo>
                  <a:lnTo>
                    <a:pt x="3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4" name="Freeform 162"/>
            <p:cNvSpPr>
              <a:spLocks/>
            </p:cNvSpPr>
            <p:nvPr/>
          </p:nvSpPr>
          <p:spPr bwMode="auto">
            <a:xfrm>
              <a:off x="5380" y="1348"/>
              <a:ext cx="58" cy="36"/>
            </a:xfrm>
            <a:custGeom>
              <a:avLst/>
              <a:gdLst>
                <a:gd name="T0" fmla="*/ 56 w 58"/>
                <a:gd name="T1" fmla="*/ 24 h 36"/>
                <a:gd name="T2" fmla="*/ 57 w 58"/>
                <a:gd name="T3" fmla="*/ 21 h 36"/>
                <a:gd name="T4" fmla="*/ 56 w 58"/>
                <a:gd name="T5" fmla="*/ 17 h 36"/>
                <a:gd name="T6" fmla="*/ 54 w 58"/>
                <a:gd name="T7" fmla="*/ 14 h 36"/>
                <a:gd name="T8" fmla="*/ 52 w 58"/>
                <a:gd name="T9" fmla="*/ 11 h 36"/>
                <a:gd name="T10" fmla="*/ 49 w 58"/>
                <a:gd name="T11" fmla="*/ 7 h 36"/>
                <a:gd name="T12" fmla="*/ 45 w 58"/>
                <a:gd name="T13" fmla="*/ 5 h 36"/>
                <a:gd name="T14" fmla="*/ 41 w 58"/>
                <a:gd name="T15" fmla="*/ 3 h 36"/>
                <a:gd name="T16" fmla="*/ 35 w 58"/>
                <a:gd name="T17" fmla="*/ 1 h 36"/>
                <a:gd name="T18" fmla="*/ 30 w 58"/>
                <a:gd name="T19" fmla="*/ 0 h 36"/>
                <a:gd name="T20" fmla="*/ 24 w 58"/>
                <a:gd name="T21" fmla="*/ 0 h 36"/>
                <a:gd name="T22" fmla="*/ 19 w 58"/>
                <a:gd name="T23" fmla="*/ 0 h 36"/>
                <a:gd name="T24" fmla="*/ 14 w 58"/>
                <a:gd name="T25" fmla="*/ 1 h 36"/>
                <a:gd name="T26" fmla="*/ 9 w 58"/>
                <a:gd name="T27" fmla="*/ 3 h 36"/>
                <a:gd name="T28" fmla="*/ 5 w 58"/>
                <a:gd name="T29" fmla="*/ 5 h 36"/>
                <a:gd name="T30" fmla="*/ 3 w 58"/>
                <a:gd name="T31" fmla="*/ 8 h 36"/>
                <a:gd name="T32" fmla="*/ 1 w 58"/>
                <a:gd name="T33" fmla="*/ 11 h 36"/>
                <a:gd name="T34" fmla="*/ 0 w 58"/>
                <a:gd name="T35" fmla="*/ 14 h 36"/>
                <a:gd name="T36" fmla="*/ 0 w 58"/>
                <a:gd name="T37" fmla="*/ 18 h 36"/>
                <a:gd name="T38" fmla="*/ 1 w 58"/>
                <a:gd name="T39" fmla="*/ 22 h 36"/>
                <a:gd name="T40" fmla="*/ 3 w 58"/>
                <a:gd name="T41" fmla="*/ 25 h 36"/>
                <a:gd name="T42" fmla="*/ 6 w 58"/>
                <a:gd name="T43" fmla="*/ 27 h 36"/>
                <a:gd name="T44" fmla="*/ 11 w 58"/>
                <a:gd name="T45" fmla="*/ 31 h 36"/>
                <a:gd name="T46" fmla="*/ 15 w 58"/>
                <a:gd name="T47" fmla="*/ 33 h 36"/>
                <a:gd name="T48" fmla="*/ 21 w 58"/>
                <a:gd name="T49" fmla="*/ 34 h 36"/>
                <a:gd name="T50" fmla="*/ 27 w 58"/>
                <a:gd name="T51" fmla="*/ 35 h 36"/>
                <a:gd name="T52" fmla="*/ 32 w 58"/>
                <a:gd name="T53" fmla="*/ 35 h 36"/>
                <a:gd name="T54" fmla="*/ 38 w 58"/>
                <a:gd name="T55" fmla="*/ 35 h 36"/>
                <a:gd name="T56" fmla="*/ 42 w 58"/>
                <a:gd name="T57" fmla="*/ 34 h 36"/>
                <a:gd name="T58" fmla="*/ 47 w 58"/>
                <a:gd name="T59" fmla="*/ 32 h 36"/>
                <a:gd name="T60" fmla="*/ 50 w 58"/>
                <a:gd name="T61" fmla="*/ 30 h 36"/>
                <a:gd name="T62" fmla="*/ 53 w 58"/>
                <a:gd name="T63" fmla="*/ 27 h 36"/>
                <a:gd name="T64" fmla="*/ 56 w 58"/>
                <a:gd name="T65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36">
                  <a:moveTo>
                    <a:pt x="56" y="24"/>
                  </a:moveTo>
                  <a:lnTo>
                    <a:pt x="57" y="21"/>
                  </a:lnTo>
                  <a:lnTo>
                    <a:pt x="56" y="17"/>
                  </a:lnTo>
                  <a:lnTo>
                    <a:pt x="54" y="14"/>
                  </a:lnTo>
                  <a:lnTo>
                    <a:pt x="52" y="11"/>
                  </a:lnTo>
                  <a:lnTo>
                    <a:pt x="49" y="7"/>
                  </a:lnTo>
                  <a:lnTo>
                    <a:pt x="45" y="5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9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5"/>
                  </a:lnTo>
                  <a:lnTo>
                    <a:pt x="6" y="27"/>
                  </a:lnTo>
                  <a:lnTo>
                    <a:pt x="11" y="31"/>
                  </a:lnTo>
                  <a:lnTo>
                    <a:pt x="15" y="33"/>
                  </a:lnTo>
                  <a:lnTo>
                    <a:pt x="21" y="34"/>
                  </a:lnTo>
                  <a:lnTo>
                    <a:pt x="27" y="35"/>
                  </a:lnTo>
                  <a:lnTo>
                    <a:pt x="32" y="35"/>
                  </a:lnTo>
                  <a:lnTo>
                    <a:pt x="38" y="35"/>
                  </a:lnTo>
                  <a:lnTo>
                    <a:pt x="42" y="34"/>
                  </a:lnTo>
                  <a:lnTo>
                    <a:pt x="47" y="32"/>
                  </a:lnTo>
                  <a:lnTo>
                    <a:pt x="50" y="30"/>
                  </a:lnTo>
                  <a:lnTo>
                    <a:pt x="53" y="27"/>
                  </a:lnTo>
                  <a:lnTo>
                    <a:pt x="56" y="2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5" name="Freeform 163"/>
            <p:cNvSpPr>
              <a:spLocks/>
            </p:cNvSpPr>
            <p:nvPr/>
          </p:nvSpPr>
          <p:spPr bwMode="auto">
            <a:xfrm>
              <a:off x="5415" y="1346"/>
              <a:ext cx="25" cy="28"/>
            </a:xfrm>
            <a:custGeom>
              <a:avLst/>
              <a:gdLst>
                <a:gd name="T0" fmla="*/ 0 w 25"/>
                <a:gd name="T1" fmla="*/ 5 h 28"/>
                <a:gd name="T2" fmla="*/ 0 w 25"/>
                <a:gd name="T3" fmla="*/ 5 h 28"/>
                <a:gd name="T4" fmla="*/ 5 w 25"/>
                <a:gd name="T5" fmla="*/ 7 h 28"/>
                <a:gd name="T6" fmla="*/ 9 w 25"/>
                <a:gd name="T7" fmla="*/ 9 h 28"/>
                <a:gd name="T8" fmla="*/ 12 w 25"/>
                <a:gd name="T9" fmla="*/ 11 h 28"/>
                <a:gd name="T10" fmla="*/ 15 w 25"/>
                <a:gd name="T11" fmla="*/ 14 h 28"/>
                <a:gd name="T12" fmla="*/ 17 w 25"/>
                <a:gd name="T13" fmla="*/ 17 h 28"/>
                <a:gd name="T14" fmla="*/ 18 w 25"/>
                <a:gd name="T15" fmla="*/ 20 h 28"/>
                <a:gd name="T16" fmla="*/ 19 w 25"/>
                <a:gd name="T17" fmla="*/ 22 h 28"/>
                <a:gd name="T18" fmla="*/ 18 w 25"/>
                <a:gd name="T19" fmla="*/ 25 h 28"/>
                <a:gd name="T20" fmla="*/ 23 w 25"/>
                <a:gd name="T21" fmla="*/ 27 h 28"/>
                <a:gd name="T22" fmla="*/ 24 w 25"/>
                <a:gd name="T23" fmla="*/ 22 h 28"/>
                <a:gd name="T24" fmla="*/ 24 w 25"/>
                <a:gd name="T25" fmla="*/ 18 h 28"/>
                <a:gd name="T26" fmla="*/ 22 w 25"/>
                <a:gd name="T27" fmla="*/ 14 h 28"/>
                <a:gd name="T28" fmla="*/ 19 w 25"/>
                <a:gd name="T29" fmla="*/ 10 h 28"/>
                <a:gd name="T30" fmla="*/ 16 w 25"/>
                <a:gd name="T31" fmla="*/ 7 h 28"/>
                <a:gd name="T32" fmla="*/ 12 w 25"/>
                <a:gd name="T33" fmla="*/ 4 h 28"/>
                <a:gd name="T34" fmla="*/ 7 w 25"/>
                <a:gd name="T35" fmla="*/ 1 h 28"/>
                <a:gd name="T36" fmla="*/ 1 w 25"/>
                <a:gd name="T37" fmla="*/ 0 h 28"/>
                <a:gd name="T38" fmla="*/ 0 w 25"/>
                <a:gd name="T3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8">
                  <a:moveTo>
                    <a:pt x="0" y="5"/>
                  </a:moveTo>
                  <a:lnTo>
                    <a:pt x="0" y="5"/>
                  </a:lnTo>
                  <a:lnTo>
                    <a:pt x="5" y="7"/>
                  </a:lnTo>
                  <a:lnTo>
                    <a:pt x="9" y="9"/>
                  </a:lnTo>
                  <a:lnTo>
                    <a:pt x="12" y="11"/>
                  </a:lnTo>
                  <a:lnTo>
                    <a:pt x="15" y="14"/>
                  </a:lnTo>
                  <a:lnTo>
                    <a:pt x="17" y="17"/>
                  </a:lnTo>
                  <a:lnTo>
                    <a:pt x="18" y="20"/>
                  </a:lnTo>
                  <a:lnTo>
                    <a:pt x="19" y="22"/>
                  </a:lnTo>
                  <a:lnTo>
                    <a:pt x="18" y="25"/>
                  </a:lnTo>
                  <a:lnTo>
                    <a:pt x="23" y="27"/>
                  </a:lnTo>
                  <a:lnTo>
                    <a:pt x="24" y="22"/>
                  </a:lnTo>
                  <a:lnTo>
                    <a:pt x="24" y="18"/>
                  </a:lnTo>
                  <a:lnTo>
                    <a:pt x="22" y="14"/>
                  </a:lnTo>
                  <a:lnTo>
                    <a:pt x="19" y="10"/>
                  </a:lnTo>
                  <a:lnTo>
                    <a:pt x="16" y="7"/>
                  </a:lnTo>
                  <a:lnTo>
                    <a:pt x="12" y="4"/>
                  </a:lnTo>
                  <a:lnTo>
                    <a:pt x="7" y="1"/>
                  </a:lnTo>
                  <a:lnTo>
                    <a:pt x="1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6" name="Freeform 164"/>
            <p:cNvSpPr>
              <a:spLocks/>
            </p:cNvSpPr>
            <p:nvPr/>
          </p:nvSpPr>
          <p:spPr bwMode="auto">
            <a:xfrm>
              <a:off x="5378" y="1345"/>
              <a:ext cx="39" cy="16"/>
            </a:xfrm>
            <a:custGeom>
              <a:avLst/>
              <a:gdLst>
                <a:gd name="T0" fmla="*/ 5 w 39"/>
                <a:gd name="T1" fmla="*/ 15 h 16"/>
                <a:gd name="T2" fmla="*/ 5 w 39"/>
                <a:gd name="T3" fmla="*/ 15 h 16"/>
                <a:gd name="T4" fmla="*/ 7 w 39"/>
                <a:gd name="T5" fmla="*/ 12 h 16"/>
                <a:gd name="T6" fmla="*/ 9 w 39"/>
                <a:gd name="T7" fmla="*/ 10 h 16"/>
                <a:gd name="T8" fmla="*/ 12 w 39"/>
                <a:gd name="T9" fmla="*/ 9 h 16"/>
                <a:gd name="T10" fmla="*/ 17 w 39"/>
                <a:gd name="T11" fmla="*/ 7 h 16"/>
                <a:gd name="T12" fmla="*/ 21 w 39"/>
                <a:gd name="T13" fmla="*/ 6 h 16"/>
                <a:gd name="T14" fmla="*/ 26 w 39"/>
                <a:gd name="T15" fmla="*/ 6 h 16"/>
                <a:gd name="T16" fmla="*/ 32 w 39"/>
                <a:gd name="T17" fmla="*/ 6 h 16"/>
                <a:gd name="T18" fmla="*/ 37 w 39"/>
                <a:gd name="T19" fmla="*/ 7 h 16"/>
                <a:gd name="T20" fmla="*/ 38 w 39"/>
                <a:gd name="T21" fmla="*/ 1 h 16"/>
                <a:gd name="T22" fmla="*/ 32 w 39"/>
                <a:gd name="T23" fmla="*/ 0 h 16"/>
                <a:gd name="T24" fmla="*/ 26 w 39"/>
                <a:gd name="T25" fmla="*/ 0 h 16"/>
                <a:gd name="T26" fmla="*/ 20 w 39"/>
                <a:gd name="T27" fmla="*/ 0 h 16"/>
                <a:gd name="T28" fmla="*/ 15 w 39"/>
                <a:gd name="T29" fmla="*/ 1 h 16"/>
                <a:gd name="T30" fmla="*/ 10 w 39"/>
                <a:gd name="T31" fmla="*/ 4 h 16"/>
                <a:gd name="T32" fmla="*/ 6 w 39"/>
                <a:gd name="T33" fmla="*/ 6 h 16"/>
                <a:gd name="T34" fmla="*/ 3 w 39"/>
                <a:gd name="T35" fmla="*/ 9 h 16"/>
                <a:gd name="T36" fmla="*/ 0 w 39"/>
                <a:gd name="T37" fmla="*/ 13 h 16"/>
                <a:gd name="T38" fmla="*/ 5 w 39"/>
                <a:gd name="T3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6">
                  <a:moveTo>
                    <a:pt x="5" y="15"/>
                  </a:moveTo>
                  <a:lnTo>
                    <a:pt x="5" y="15"/>
                  </a:lnTo>
                  <a:lnTo>
                    <a:pt x="7" y="12"/>
                  </a:lnTo>
                  <a:lnTo>
                    <a:pt x="9" y="10"/>
                  </a:lnTo>
                  <a:lnTo>
                    <a:pt x="12" y="9"/>
                  </a:lnTo>
                  <a:lnTo>
                    <a:pt x="17" y="7"/>
                  </a:lnTo>
                  <a:lnTo>
                    <a:pt x="21" y="6"/>
                  </a:lnTo>
                  <a:lnTo>
                    <a:pt x="26" y="6"/>
                  </a:lnTo>
                  <a:lnTo>
                    <a:pt x="32" y="6"/>
                  </a:lnTo>
                  <a:lnTo>
                    <a:pt x="37" y="7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0" y="0"/>
                  </a:lnTo>
                  <a:lnTo>
                    <a:pt x="15" y="1"/>
                  </a:lnTo>
                  <a:lnTo>
                    <a:pt x="10" y="4"/>
                  </a:lnTo>
                  <a:lnTo>
                    <a:pt x="6" y="6"/>
                  </a:lnTo>
                  <a:lnTo>
                    <a:pt x="3" y="9"/>
                  </a:lnTo>
                  <a:lnTo>
                    <a:pt x="0" y="13"/>
                  </a:lnTo>
                  <a:lnTo>
                    <a:pt x="5" y="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7" name="Freeform 165"/>
            <p:cNvSpPr>
              <a:spLocks/>
            </p:cNvSpPr>
            <p:nvPr/>
          </p:nvSpPr>
          <p:spPr bwMode="auto">
            <a:xfrm>
              <a:off x="5377" y="1358"/>
              <a:ext cx="25" cy="28"/>
            </a:xfrm>
            <a:custGeom>
              <a:avLst/>
              <a:gdLst>
                <a:gd name="T0" fmla="*/ 24 w 25"/>
                <a:gd name="T1" fmla="*/ 22 h 28"/>
                <a:gd name="T2" fmla="*/ 24 w 25"/>
                <a:gd name="T3" fmla="*/ 22 h 28"/>
                <a:gd name="T4" fmla="*/ 19 w 25"/>
                <a:gd name="T5" fmla="*/ 20 h 28"/>
                <a:gd name="T6" fmla="*/ 15 w 25"/>
                <a:gd name="T7" fmla="*/ 18 h 28"/>
                <a:gd name="T8" fmla="*/ 11 w 25"/>
                <a:gd name="T9" fmla="*/ 15 h 28"/>
                <a:gd name="T10" fmla="*/ 8 w 25"/>
                <a:gd name="T11" fmla="*/ 13 h 28"/>
                <a:gd name="T12" fmla="*/ 7 w 25"/>
                <a:gd name="T13" fmla="*/ 10 h 28"/>
                <a:gd name="T14" fmla="*/ 5 w 25"/>
                <a:gd name="T15" fmla="*/ 7 h 28"/>
                <a:gd name="T16" fmla="*/ 5 w 25"/>
                <a:gd name="T17" fmla="*/ 5 h 28"/>
                <a:gd name="T18" fmla="*/ 6 w 25"/>
                <a:gd name="T19" fmla="*/ 2 h 28"/>
                <a:gd name="T20" fmla="*/ 1 w 25"/>
                <a:gd name="T21" fmla="*/ 0 h 28"/>
                <a:gd name="T22" fmla="*/ 0 w 25"/>
                <a:gd name="T23" fmla="*/ 4 h 28"/>
                <a:gd name="T24" fmla="*/ 0 w 25"/>
                <a:gd name="T25" fmla="*/ 8 h 28"/>
                <a:gd name="T26" fmla="*/ 2 w 25"/>
                <a:gd name="T27" fmla="*/ 13 h 28"/>
                <a:gd name="T28" fmla="*/ 4 w 25"/>
                <a:gd name="T29" fmla="*/ 17 h 28"/>
                <a:gd name="T30" fmla="*/ 8 w 25"/>
                <a:gd name="T31" fmla="*/ 20 h 28"/>
                <a:gd name="T32" fmla="*/ 12 w 25"/>
                <a:gd name="T33" fmla="*/ 23 h 28"/>
                <a:gd name="T34" fmla="*/ 17 w 25"/>
                <a:gd name="T35" fmla="*/ 25 h 28"/>
                <a:gd name="T36" fmla="*/ 23 w 25"/>
                <a:gd name="T37" fmla="*/ 27 h 28"/>
                <a:gd name="T38" fmla="*/ 24 w 25"/>
                <a:gd name="T39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8">
                  <a:moveTo>
                    <a:pt x="24" y="22"/>
                  </a:moveTo>
                  <a:lnTo>
                    <a:pt x="24" y="22"/>
                  </a:lnTo>
                  <a:lnTo>
                    <a:pt x="19" y="20"/>
                  </a:lnTo>
                  <a:lnTo>
                    <a:pt x="15" y="18"/>
                  </a:lnTo>
                  <a:lnTo>
                    <a:pt x="11" y="15"/>
                  </a:lnTo>
                  <a:lnTo>
                    <a:pt x="8" y="13"/>
                  </a:lnTo>
                  <a:lnTo>
                    <a:pt x="7" y="10"/>
                  </a:lnTo>
                  <a:lnTo>
                    <a:pt x="5" y="7"/>
                  </a:lnTo>
                  <a:lnTo>
                    <a:pt x="5" y="5"/>
                  </a:lnTo>
                  <a:lnTo>
                    <a:pt x="6" y="2"/>
                  </a:lnTo>
                  <a:lnTo>
                    <a:pt x="1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8" y="20"/>
                  </a:lnTo>
                  <a:lnTo>
                    <a:pt x="12" y="23"/>
                  </a:lnTo>
                  <a:lnTo>
                    <a:pt x="17" y="25"/>
                  </a:lnTo>
                  <a:lnTo>
                    <a:pt x="23" y="27"/>
                  </a:lnTo>
                  <a:lnTo>
                    <a:pt x="24" y="2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8" name="Freeform 166"/>
            <p:cNvSpPr>
              <a:spLocks/>
            </p:cNvSpPr>
            <p:nvPr/>
          </p:nvSpPr>
          <p:spPr bwMode="auto">
            <a:xfrm>
              <a:off x="5400" y="1371"/>
              <a:ext cx="39" cy="16"/>
            </a:xfrm>
            <a:custGeom>
              <a:avLst/>
              <a:gdLst>
                <a:gd name="T0" fmla="*/ 32 w 39"/>
                <a:gd name="T1" fmla="*/ 0 h 16"/>
                <a:gd name="T2" fmla="*/ 32 w 39"/>
                <a:gd name="T3" fmla="*/ 0 h 16"/>
                <a:gd name="T4" fmla="*/ 31 w 39"/>
                <a:gd name="T5" fmla="*/ 2 h 16"/>
                <a:gd name="T6" fmla="*/ 28 w 39"/>
                <a:gd name="T7" fmla="*/ 4 h 16"/>
                <a:gd name="T8" fmla="*/ 25 w 39"/>
                <a:gd name="T9" fmla="*/ 6 h 16"/>
                <a:gd name="T10" fmla="*/ 21 w 39"/>
                <a:gd name="T11" fmla="*/ 8 h 16"/>
                <a:gd name="T12" fmla="*/ 17 w 39"/>
                <a:gd name="T13" fmla="*/ 9 h 16"/>
                <a:gd name="T14" fmla="*/ 11 w 39"/>
                <a:gd name="T15" fmla="*/ 9 h 16"/>
                <a:gd name="T16" fmla="*/ 7 w 39"/>
                <a:gd name="T17" fmla="*/ 9 h 16"/>
                <a:gd name="T18" fmla="*/ 1 w 39"/>
                <a:gd name="T19" fmla="*/ 8 h 16"/>
                <a:gd name="T20" fmla="*/ 0 w 39"/>
                <a:gd name="T21" fmla="*/ 13 h 16"/>
                <a:gd name="T22" fmla="*/ 5 w 39"/>
                <a:gd name="T23" fmla="*/ 14 h 16"/>
                <a:gd name="T24" fmla="*/ 11 w 39"/>
                <a:gd name="T25" fmla="*/ 15 h 16"/>
                <a:gd name="T26" fmla="*/ 18 w 39"/>
                <a:gd name="T27" fmla="*/ 14 h 16"/>
                <a:gd name="T28" fmla="*/ 23 w 39"/>
                <a:gd name="T29" fmla="*/ 13 h 16"/>
                <a:gd name="T30" fmla="*/ 27 w 39"/>
                <a:gd name="T31" fmla="*/ 11 h 16"/>
                <a:gd name="T32" fmla="*/ 31 w 39"/>
                <a:gd name="T33" fmla="*/ 9 h 16"/>
                <a:gd name="T34" fmla="*/ 35 w 39"/>
                <a:gd name="T35" fmla="*/ 6 h 16"/>
                <a:gd name="T36" fmla="*/ 38 w 39"/>
                <a:gd name="T37" fmla="*/ 2 h 16"/>
                <a:gd name="T38" fmla="*/ 32 w 39"/>
                <a:gd name="T3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6">
                  <a:moveTo>
                    <a:pt x="32" y="0"/>
                  </a:moveTo>
                  <a:lnTo>
                    <a:pt x="32" y="0"/>
                  </a:lnTo>
                  <a:lnTo>
                    <a:pt x="31" y="2"/>
                  </a:lnTo>
                  <a:lnTo>
                    <a:pt x="28" y="4"/>
                  </a:lnTo>
                  <a:lnTo>
                    <a:pt x="25" y="6"/>
                  </a:lnTo>
                  <a:lnTo>
                    <a:pt x="21" y="8"/>
                  </a:lnTo>
                  <a:lnTo>
                    <a:pt x="17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1" y="8"/>
                  </a:lnTo>
                  <a:lnTo>
                    <a:pt x="0" y="13"/>
                  </a:lnTo>
                  <a:lnTo>
                    <a:pt x="5" y="14"/>
                  </a:lnTo>
                  <a:lnTo>
                    <a:pt x="11" y="15"/>
                  </a:lnTo>
                  <a:lnTo>
                    <a:pt x="18" y="14"/>
                  </a:lnTo>
                  <a:lnTo>
                    <a:pt x="23" y="13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5" y="6"/>
                  </a:lnTo>
                  <a:lnTo>
                    <a:pt x="38" y="2"/>
                  </a:lnTo>
                  <a:lnTo>
                    <a:pt x="3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39" name="Freeform 167"/>
            <p:cNvSpPr>
              <a:spLocks/>
            </p:cNvSpPr>
            <p:nvPr/>
          </p:nvSpPr>
          <p:spPr bwMode="auto">
            <a:xfrm>
              <a:off x="5346" y="1344"/>
              <a:ext cx="44" cy="29"/>
            </a:xfrm>
            <a:custGeom>
              <a:avLst/>
              <a:gdLst>
                <a:gd name="T0" fmla="*/ 0 w 44"/>
                <a:gd name="T1" fmla="*/ 25 h 29"/>
                <a:gd name="T2" fmla="*/ 1 w 44"/>
                <a:gd name="T3" fmla="*/ 25 h 29"/>
                <a:gd name="T4" fmla="*/ 4 w 44"/>
                <a:gd name="T5" fmla="*/ 26 h 29"/>
                <a:gd name="T6" fmla="*/ 6 w 44"/>
                <a:gd name="T7" fmla="*/ 27 h 29"/>
                <a:gd name="T8" fmla="*/ 8 w 44"/>
                <a:gd name="T9" fmla="*/ 27 h 29"/>
                <a:gd name="T10" fmla="*/ 14 w 44"/>
                <a:gd name="T11" fmla="*/ 28 h 29"/>
                <a:gd name="T12" fmla="*/ 19 w 44"/>
                <a:gd name="T13" fmla="*/ 28 h 29"/>
                <a:gd name="T14" fmla="*/ 24 w 44"/>
                <a:gd name="T15" fmla="*/ 28 h 29"/>
                <a:gd name="T16" fmla="*/ 29 w 44"/>
                <a:gd name="T17" fmla="*/ 27 h 29"/>
                <a:gd name="T18" fmla="*/ 34 w 44"/>
                <a:gd name="T19" fmla="*/ 25 h 29"/>
                <a:gd name="T20" fmla="*/ 37 w 44"/>
                <a:gd name="T21" fmla="*/ 23 h 29"/>
                <a:gd name="T22" fmla="*/ 40 w 44"/>
                <a:gd name="T23" fmla="*/ 20 h 29"/>
                <a:gd name="T24" fmla="*/ 42 w 44"/>
                <a:gd name="T25" fmla="*/ 17 h 29"/>
                <a:gd name="T26" fmla="*/ 43 w 44"/>
                <a:gd name="T27" fmla="*/ 15 h 29"/>
                <a:gd name="T28" fmla="*/ 43 w 44"/>
                <a:gd name="T29" fmla="*/ 12 h 29"/>
                <a:gd name="T30" fmla="*/ 43 w 44"/>
                <a:gd name="T31" fmla="*/ 10 h 29"/>
                <a:gd name="T32" fmla="*/ 43 w 44"/>
                <a:gd name="T33" fmla="*/ 8 h 29"/>
                <a:gd name="T34" fmla="*/ 41 w 44"/>
                <a:gd name="T35" fmla="*/ 6 h 29"/>
                <a:gd name="T36" fmla="*/ 39 w 44"/>
                <a:gd name="T37" fmla="*/ 3 h 29"/>
                <a:gd name="T38" fmla="*/ 38 w 44"/>
                <a:gd name="T39" fmla="*/ 2 h 29"/>
                <a:gd name="T40" fmla="*/ 35 w 44"/>
                <a:gd name="T41" fmla="*/ 0 h 29"/>
                <a:gd name="T42" fmla="*/ 0 w 44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29">
                  <a:moveTo>
                    <a:pt x="0" y="25"/>
                  </a:moveTo>
                  <a:lnTo>
                    <a:pt x="1" y="25"/>
                  </a:lnTo>
                  <a:lnTo>
                    <a:pt x="4" y="26"/>
                  </a:lnTo>
                  <a:lnTo>
                    <a:pt x="6" y="27"/>
                  </a:lnTo>
                  <a:lnTo>
                    <a:pt x="8" y="27"/>
                  </a:lnTo>
                  <a:lnTo>
                    <a:pt x="14" y="28"/>
                  </a:lnTo>
                  <a:lnTo>
                    <a:pt x="19" y="28"/>
                  </a:lnTo>
                  <a:lnTo>
                    <a:pt x="24" y="28"/>
                  </a:lnTo>
                  <a:lnTo>
                    <a:pt x="29" y="27"/>
                  </a:lnTo>
                  <a:lnTo>
                    <a:pt x="34" y="25"/>
                  </a:lnTo>
                  <a:lnTo>
                    <a:pt x="37" y="23"/>
                  </a:lnTo>
                  <a:lnTo>
                    <a:pt x="40" y="20"/>
                  </a:lnTo>
                  <a:lnTo>
                    <a:pt x="42" y="17"/>
                  </a:lnTo>
                  <a:lnTo>
                    <a:pt x="43" y="15"/>
                  </a:lnTo>
                  <a:lnTo>
                    <a:pt x="43" y="12"/>
                  </a:lnTo>
                  <a:lnTo>
                    <a:pt x="43" y="10"/>
                  </a:lnTo>
                  <a:lnTo>
                    <a:pt x="43" y="8"/>
                  </a:lnTo>
                  <a:lnTo>
                    <a:pt x="41" y="6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5" y="0"/>
                  </a:lnTo>
                  <a:lnTo>
                    <a:pt x="0" y="25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0" name="Freeform 168"/>
            <p:cNvSpPr>
              <a:spLocks/>
            </p:cNvSpPr>
            <p:nvPr/>
          </p:nvSpPr>
          <p:spPr bwMode="auto">
            <a:xfrm>
              <a:off x="5345" y="1366"/>
              <a:ext cx="11" cy="9"/>
            </a:xfrm>
            <a:custGeom>
              <a:avLst/>
              <a:gdLst>
                <a:gd name="T0" fmla="*/ 9 w 11"/>
                <a:gd name="T1" fmla="*/ 3 h 9"/>
                <a:gd name="T2" fmla="*/ 10 w 11"/>
                <a:gd name="T3" fmla="*/ 3 h 9"/>
                <a:gd name="T4" fmla="*/ 8 w 11"/>
                <a:gd name="T5" fmla="*/ 2 h 9"/>
                <a:gd name="T6" fmla="*/ 6 w 11"/>
                <a:gd name="T7" fmla="*/ 1 h 9"/>
                <a:gd name="T8" fmla="*/ 3 w 11"/>
                <a:gd name="T9" fmla="*/ 0 h 9"/>
                <a:gd name="T10" fmla="*/ 2 w 11"/>
                <a:gd name="T11" fmla="*/ 0 h 9"/>
                <a:gd name="T12" fmla="*/ 0 w 11"/>
                <a:gd name="T13" fmla="*/ 5 h 9"/>
                <a:gd name="T14" fmla="*/ 1 w 11"/>
                <a:gd name="T15" fmla="*/ 6 h 9"/>
                <a:gd name="T16" fmla="*/ 3 w 11"/>
                <a:gd name="T17" fmla="*/ 6 h 9"/>
                <a:gd name="T18" fmla="*/ 6 w 11"/>
                <a:gd name="T19" fmla="*/ 7 h 9"/>
                <a:gd name="T20" fmla="*/ 8 w 11"/>
                <a:gd name="T21" fmla="*/ 8 h 9"/>
                <a:gd name="T22" fmla="*/ 9 w 11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9">
                  <a:moveTo>
                    <a:pt x="9" y="3"/>
                  </a:moveTo>
                  <a:lnTo>
                    <a:pt x="10" y="3"/>
                  </a:lnTo>
                  <a:lnTo>
                    <a:pt x="8" y="2"/>
                  </a:lnTo>
                  <a:lnTo>
                    <a:pt x="6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6" y="7"/>
                  </a:lnTo>
                  <a:lnTo>
                    <a:pt x="8" y="8"/>
                  </a:lnTo>
                  <a:lnTo>
                    <a:pt x="9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1" name="Freeform 169"/>
            <p:cNvSpPr>
              <a:spLocks/>
            </p:cNvSpPr>
            <p:nvPr/>
          </p:nvSpPr>
          <p:spPr bwMode="auto">
            <a:xfrm>
              <a:off x="5353" y="1360"/>
              <a:ext cx="38" cy="16"/>
            </a:xfrm>
            <a:custGeom>
              <a:avLst/>
              <a:gdLst>
                <a:gd name="T0" fmla="*/ 32 w 38"/>
                <a:gd name="T1" fmla="*/ 0 h 16"/>
                <a:gd name="T2" fmla="*/ 32 w 38"/>
                <a:gd name="T3" fmla="*/ 0 h 16"/>
                <a:gd name="T4" fmla="*/ 30 w 38"/>
                <a:gd name="T5" fmla="*/ 2 h 16"/>
                <a:gd name="T6" fmla="*/ 28 w 38"/>
                <a:gd name="T7" fmla="*/ 4 h 16"/>
                <a:gd name="T8" fmla="*/ 25 w 38"/>
                <a:gd name="T9" fmla="*/ 6 h 16"/>
                <a:gd name="T10" fmla="*/ 20 w 38"/>
                <a:gd name="T11" fmla="*/ 8 h 16"/>
                <a:gd name="T12" fmla="*/ 16 w 38"/>
                <a:gd name="T13" fmla="*/ 9 h 16"/>
                <a:gd name="T14" fmla="*/ 11 w 38"/>
                <a:gd name="T15" fmla="*/ 9 h 16"/>
                <a:gd name="T16" fmla="*/ 7 w 38"/>
                <a:gd name="T17" fmla="*/ 9 h 16"/>
                <a:gd name="T18" fmla="*/ 1 w 38"/>
                <a:gd name="T19" fmla="*/ 8 h 16"/>
                <a:gd name="T20" fmla="*/ 0 w 38"/>
                <a:gd name="T21" fmla="*/ 13 h 16"/>
                <a:gd name="T22" fmla="*/ 6 w 38"/>
                <a:gd name="T23" fmla="*/ 14 h 16"/>
                <a:gd name="T24" fmla="*/ 11 w 38"/>
                <a:gd name="T25" fmla="*/ 15 h 16"/>
                <a:gd name="T26" fmla="*/ 17 w 38"/>
                <a:gd name="T27" fmla="*/ 14 h 16"/>
                <a:gd name="T28" fmla="*/ 22 w 38"/>
                <a:gd name="T29" fmla="*/ 13 h 16"/>
                <a:gd name="T30" fmla="*/ 27 w 38"/>
                <a:gd name="T31" fmla="*/ 11 h 16"/>
                <a:gd name="T32" fmla="*/ 31 w 38"/>
                <a:gd name="T33" fmla="*/ 9 h 16"/>
                <a:gd name="T34" fmla="*/ 35 w 38"/>
                <a:gd name="T35" fmla="*/ 5 h 16"/>
                <a:gd name="T36" fmla="*/ 37 w 38"/>
                <a:gd name="T37" fmla="*/ 2 h 16"/>
                <a:gd name="T38" fmla="*/ 32 w 38"/>
                <a:gd name="T3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16">
                  <a:moveTo>
                    <a:pt x="32" y="0"/>
                  </a:moveTo>
                  <a:lnTo>
                    <a:pt x="32" y="0"/>
                  </a:lnTo>
                  <a:lnTo>
                    <a:pt x="30" y="2"/>
                  </a:lnTo>
                  <a:lnTo>
                    <a:pt x="28" y="4"/>
                  </a:lnTo>
                  <a:lnTo>
                    <a:pt x="25" y="6"/>
                  </a:lnTo>
                  <a:lnTo>
                    <a:pt x="20" y="8"/>
                  </a:lnTo>
                  <a:lnTo>
                    <a:pt x="16" y="9"/>
                  </a:lnTo>
                  <a:lnTo>
                    <a:pt x="11" y="9"/>
                  </a:lnTo>
                  <a:lnTo>
                    <a:pt x="7" y="9"/>
                  </a:lnTo>
                  <a:lnTo>
                    <a:pt x="1" y="8"/>
                  </a:lnTo>
                  <a:lnTo>
                    <a:pt x="0" y="13"/>
                  </a:lnTo>
                  <a:lnTo>
                    <a:pt x="6" y="14"/>
                  </a:lnTo>
                  <a:lnTo>
                    <a:pt x="11" y="15"/>
                  </a:lnTo>
                  <a:lnTo>
                    <a:pt x="17" y="14"/>
                  </a:lnTo>
                  <a:lnTo>
                    <a:pt x="22" y="13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35" y="5"/>
                  </a:lnTo>
                  <a:lnTo>
                    <a:pt x="37" y="2"/>
                  </a:lnTo>
                  <a:lnTo>
                    <a:pt x="3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2" name="Freeform 170"/>
            <p:cNvSpPr>
              <a:spLocks/>
            </p:cNvSpPr>
            <p:nvPr/>
          </p:nvSpPr>
          <p:spPr bwMode="auto">
            <a:xfrm>
              <a:off x="5379" y="1340"/>
              <a:ext cx="14" cy="23"/>
            </a:xfrm>
            <a:custGeom>
              <a:avLst/>
              <a:gdLst>
                <a:gd name="T0" fmla="*/ 3 w 14"/>
                <a:gd name="T1" fmla="*/ 5 h 23"/>
                <a:gd name="T2" fmla="*/ 0 w 14"/>
                <a:gd name="T3" fmla="*/ 6 h 23"/>
                <a:gd name="T4" fmla="*/ 2 w 14"/>
                <a:gd name="T5" fmla="*/ 7 h 23"/>
                <a:gd name="T6" fmla="*/ 4 w 14"/>
                <a:gd name="T7" fmla="*/ 9 h 23"/>
                <a:gd name="T8" fmla="*/ 5 w 14"/>
                <a:gd name="T9" fmla="*/ 11 h 23"/>
                <a:gd name="T10" fmla="*/ 6 w 14"/>
                <a:gd name="T11" fmla="*/ 12 h 23"/>
                <a:gd name="T12" fmla="*/ 7 w 14"/>
                <a:gd name="T13" fmla="*/ 14 h 23"/>
                <a:gd name="T14" fmla="*/ 6 w 14"/>
                <a:gd name="T15" fmla="*/ 16 h 23"/>
                <a:gd name="T16" fmla="*/ 7 w 14"/>
                <a:gd name="T17" fmla="*/ 18 h 23"/>
                <a:gd name="T18" fmla="*/ 6 w 14"/>
                <a:gd name="T19" fmla="*/ 20 h 23"/>
                <a:gd name="T20" fmla="*/ 11 w 14"/>
                <a:gd name="T21" fmla="*/ 22 h 23"/>
                <a:gd name="T22" fmla="*/ 12 w 14"/>
                <a:gd name="T23" fmla="*/ 19 h 23"/>
                <a:gd name="T24" fmla="*/ 13 w 14"/>
                <a:gd name="T25" fmla="*/ 16 h 23"/>
                <a:gd name="T26" fmla="*/ 12 w 14"/>
                <a:gd name="T27" fmla="*/ 13 h 23"/>
                <a:gd name="T28" fmla="*/ 12 w 14"/>
                <a:gd name="T29" fmla="*/ 10 h 23"/>
                <a:gd name="T30" fmla="*/ 10 w 14"/>
                <a:gd name="T31" fmla="*/ 7 h 23"/>
                <a:gd name="T32" fmla="*/ 8 w 14"/>
                <a:gd name="T33" fmla="*/ 5 h 23"/>
                <a:gd name="T34" fmla="*/ 6 w 14"/>
                <a:gd name="T35" fmla="*/ 3 h 23"/>
                <a:gd name="T36" fmla="*/ 3 w 14"/>
                <a:gd name="T37" fmla="*/ 1 h 23"/>
                <a:gd name="T38" fmla="*/ 0 w 14"/>
                <a:gd name="T39" fmla="*/ 1 h 23"/>
                <a:gd name="T40" fmla="*/ 3 w 14"/>
                <a:gd name="T41" fmla="*/ 1 h 23"/>
                <a:gd name="T42" fmla="*/ 2 w 14"/>
                <a:gd name="T43" fmla="*/ 0 h 23"/>
                <a:gd name="T44" fmla="*/ 0 w 14"/>
                <a:gd name="T45" fmla="*/ 1 h 23"/>
                <a:gd name="T46" fmla="*/ 3 w 14"/>
                <a:gd name="T47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3">
                  <a:moveTo>
                    <a:pt x="3" y="5"/>
                  </a:moveTo>
                  <a:lnTo>
                    <a:pt x="0" y="6"/>
                  </a:lnTo>
                  <a:lnTo>
                    <a:pt x="2" y="7"/>
                  </a:lnTo>
                  <a:lnTo>
                    <a:pt x="4" y="9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7" y="18"/>
                  </a:lnTo>
                  <a:lnTo>
                    <a:pt x="6" y="20"/>
                  </a:lnTo>
                  <a:lnTo>
                    <a:pt x="11" y="22"/>
                  </a:lnTo>
                  <a:lnTo>
                    <a:pt x="12" y="19"/>
                  </a:lnTo>
                  <a:lnTo>
                    <a:pt x="13" y="16"/>
                  </a:lnTo>
                  <a:lnTo>
                    <a:pt x="12" y="13"/>
                  </a:lnTo>
                  <a:lnTo>
                    <a:pt x="12" y="10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3"/>
                  </a:lnTo>
                  <a:lnTo>
                    <a:pt x="3" y="1"/>
                  </a:lnTo>
                  <a:lnTo>
                    <a:pt x="0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3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3" name="Freeform 171"/>
            <p:cNvSpPr>
              <a:spLocks/>
            </p:cNvSpPr>
            <p:nvPr/>
          </p:nvSpPr>
          <p:spPr bwMode="auto">
            <a:xfrm>
              <a:off x="5340" y="1341"/>
              <a:ext cx="43" cy="31"/>
            </a:xfrm>
            <a:custGeom>
              <a:avLst/>
              <a:gdLst>
                <a:gd name="T0" fmla="*/ 6 w 43"/>
                <a:gd name="T1" fmla="*/ 24 h 31"/>
                <a:gd name="T2" fmla="*/ 7 w 43"/>
                <a:gd name="T3" fmla="*/ 29 h 31"/>
                <a:gd name="T4" fmla="*/ 42 w 43"/>
                <a:gd name="T5" fmla="*/ 4 h 31"/>
                <a:gd name="T6" fmla="*/ 39 w 43"/>
                <a:gd name="T7" fmla="*/ 0 h 31"/>
                <a:gd name="T8" fmla="*/ 4 w 43"/>
                <a:gd name="T9" fmla="*/ 25 h 31"/>
                <a:gd name="T10" fmla="*/ 4 w 43"/>
                <a:gd name="T11" fmla="*/ 30 h 31"/>
                <a:gd name="T12" fmla="*/ 4 w 43"/>
                <a:gd name="T13" fmla="*/ 25 h 31"/>
                <a:gd name="T14" fmla="*/ 0 w 43"/>
                <a:gd name="T15" fmla="*/ 28 h 31"/>
                <a:gd name="T16" fmla="*/ 4 w 43"/>
                <a:gd name="T17" fmla="*/ 30 h 31"/>
                <a:gd name="T18" fmla="*/ 6 w 43"/>
                <a:gd name="T1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1">
                  <a:moveTo>
                    <a:pt x="6" y="24"/>
                  </a:moveTo>
                  <a:lnTo>
                    <a:pt x="7" y="29"/>
                  </a:lnTo>
                  <a:lnTo>
                    <a:pt x="42" y="4"/>
                  </a:lnTo>
                  <a:lnTo>
                    <a:pt x="39" y="0"/>
                  </a:lnTo>
                  <a:lnTo>
                    <a:pt x="4" y="25"/>
                  </a:lnTo>
                  <a:lnTo>
                    <a:pt x="4" y="30"/>
                  </a:lnTo>
                  <a:lnTo>
                    <a:pt x="4" y="25"/>
                  </a:lnTo>
                  <a:lnTo>
                    <a:pt x="0" y="28"/>
                  </a:lnTo>
                  <a:lnTo>
                    <a:pt x="4" y="30"/>
                  </a:lnTo>
                  <a:lnTo>
                    <a:pt x="6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4" name="Freeform 172"/>
            <p:cNvSpPr>
              <a:spLocks/>
            </p:cNvSpPr>
            <p:nvPr/>
          </p:nvSpPr>
          <p:spPr bwMode="auto">
            <a:xfrm>
              <a:off x="4690" y="1540"/>
              <a:ext cx="44" cy="42"/>
            </a:xfrm>
            <a:custGeom>
              <a:avLst/>
              <a:gdLst>
                <a:gd name="T0" fmla="*/ 3 w 44"/>
                <a:gd name="T1" fmla="*/ 37 h 42"/>
                <a:gd name="T2" fmla="*/ 5 w 44"/>
                <a:gd name="T3" fmla="*/ 39 h 42"/>
                <a:gd name="T4" fmla="*/ 8 w 44"/>
                <a:gd name="T5" fmla="*/ 41 h 42"/>
                <a:gd name="T6" fmla="*/ 12 w 44"/>
                <a:gd name="T7" fmla="*/ 41 h 42"/>
                <a:gd name="T8" fmla="*/ 16 w 44"/>
                <a:gd name="T9" fmla="*/ 41 h 42"/>
                <a:gd name="T10" fmla="*/ 20 w 44"/>
                <a:gd name="T11" fmla="*/ 40 h 42"/>
                <a:gd name="T12" fmla="*/ 24 w 44"/>
                <a:gd name="T13" fmla="*/ 38 h 42"/>
                <a:gd name="T14" fmla="*/ 28 w 44"/>
                <a:gd name="T15" fmla="*/ 36 h 42"/>
                <a:gd name="T16" fmla="*/ 33 w 44"/>
                <a:gd name="T17" fmla="*/ 33 h 42"/>
                <a:gd name="T18" fmla="*/ 36 w 44"/>
                <a:gd name="T19" fmla="*/ 30 h 42"/>
                <a:gd name="T20" fmla="*/ 39 w 44"/>
                <a:gd name="T21" fmla="*/ 26 h 42"/>
                <a:gd name="T22" fmla="*/ 41 w 44"/>
                <a:gd name="T23" fmla="*/ 22 h 42"/>
                <a:gd name="T24" fmla="*/ 42 w 44"/>
                <a:gd name="T25" fmla="*/ 18 h 42"/>
                <a:gd name="T26" fmla="*/ 43 w 44"/>
                <a:gd name="T27" fmla="*/ 14 h 42"/>
                <a:gd name="T28" fmla="*/ 43 w 44"/>
                <a:gd name="T29" fmla="*/ 11 h 42"/>
                <a:gd name="T30" fmla="*/ 42 w 44"/>
                <a:gd name="T31" fmla="*/ 7 h 42"/>
                <a:gd name="T32" fmla="*/ 40 w 44"/>
                <a:gd name="T33" fmla="*/ 4 h 42"/>
                <a:gd name="T34" fmla="*/ 37 w 44"/>
                <a:gd name="T35" fmla="*/ 2 h 42"/>
                <a:gd name="T36" fmla="*/ 34 w 44"/>
                <a:gd name="T37" fmla="*/ 1 h 42"/>
                <a:gd name="T38" fmla="*/ 30 w 44"/>
                <a:gd name="T39" fmla="*/ 0 h 42"/>
                <a:gd name="T40" fmla="*/ 27 w 44"/>
                <a:gd name="T41" fmla="*/ 0 h 42"/>
                <a:gd name="T42" fmla="*/ 23 w 44"/>
                <a:gd name="T43" fmla="*/ 1 h 42"/>
                <a:gd name="T44" fmla="*/ 18 w 44"/>
                <a:gd name="T45" fmla="*/ 3 h 42"/>
                <a:gd name="T46" fmla="*/ 14 w 44"/>
                <a:gd name="T47" fmla="*/ 5 h 42"/>
                <a:gd name="T48" fmla="*/ 10 w 44"/>
                <a:gd name="T49" fmla="*/ 8 h 42"/>
                <a:gd name="T50" fmla="*/ 7 w 44"/>
                <a:gd name="T51" fmla="*/ 12 h 42"/>
                <a:gd name="T52" fmla="*/ 4 w 44"/>
                <a:gd name="T53" fmla="*/ 15 h 42"/>
                <a:gd name="T54" fmla="*/ 2 w 44"/>
                <a:gd name="T55" fmla="*/ 19 h 42"/>
                <a:gd name="T56" fmla="*/ 0 w 44"/>
                <a:gd name="T57" fmla="*/ 23 h 42"/>
                <a:gd name="T58" fmla="*/ 0 w 44"/>
                <a:gd name="T59" fmla="*/ 27 h 42"/>
                <a:gd name="T60" fmla="*/ 0 w 44"/>
                <a:gd name="T61" fmla="*/ 31 h 42"/>
                <a:gd name="T62" fmla="*/ 1 w 44"/>
                <a:gd name="T63" fmla="*/ 34 h 42"/>
                <a:gd name="T64" fmla="*/ 3 w 44"/>
                <a:gd name="T65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2">
                  <a:moveTo>
                    <a:pt x="3" y="37"/>
                  </a:moveTo>
                  <a:lnTo>
                    <a:pt x="5" y="39"/>
                  </a:lnTo>
                  <a:lnTo>
                    <a:pt x="8" y="41"/>
                  </a:lnTo>
                  <a:lnTo>
                    <a:pt x="12" y="41"/>
                  </a:lnTo>
                  <a:lnTo>
                    <a:pt x="16" y="41"/>
                  </a:lnTo>
                  <a:lnTo>
                    <a:pt x="20" y="40"/>
                  </a:lnTo>
                  <a:lnTo>
                    <a:pt x="24" y="38"/>
                  </a:lnTo>
                  <a:lnTo>
                    <a:pt x="28" y="36"/>
                  </a:lnTo>
                  <a:lnTo>
                    <a:pt x="33" y="33"/>
                  </a:lnTo>
                  <a:lnTo>
                    <a:pt x="36" y="30"/>
                  </a:lnTo>
                  <a:lnTo>
                    <a:pt x="39" y="26"/>
                  </a:lnTo>
                  <a:lnTo>
                    <a:pt x="41" y="22"/>
                  </a:lnTo>
                  <a:lnTo>
                    <a:pt x="42" y="18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7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3" y="3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5" name="Freeform 173"/>
            <p:cNvSpPr>
              <a:spLocks/>
            </p:cNvSpPr>
            <p:nvPr/>
          </p:nvSpPr>
          <p:spPr bwMode="auto">
            <a:xfrm>
              <a:off x="4691" y="1571"/>
              <a:ext cx="35" cy="14"/>
            </a:xfrm>
            <a:custGeom>
              <a:avLst/>
              <a:gdLst>
                <a:gd name="T0" fmla="*/ 30 w 35"/>
                <a:gd name="T1" fmla="*/ 0 h 14"/>
                <a:gd name="T2" fmla="*/ 30 w 35"/>
                <a:gd name="T3" fmla="*/ 0 h 14"/>
                <a:gd name="T4" fmla="*/ 26 w 35"/>
                <a:gd name="T5" fmla="*/ 3 h 14"/>
                <a:gd name="T6" fmla="*/ 23 w 35"/>
                <a:gd name="T7" fmla="*/ 5 h 14"/>
                <a:gd name="T8" fmla="*/ 18 w 35"/>
                <a:gd name="T9" fmla="*/ 6 h 14"/>
                <a:gd name="T10" fmla="*/ 15 w 35"/>
                <a:gd name="T11" fmla="*/ 7 h 14"/>
                <a:gd name="T12" fmla="*/ 12 w 35"/>
                <a:gd name="T13" fmla="*/ 7 h 14"/>
                <a:gd name="T14" fmla="*/ 9 w 35"/>
                <a:gd name="T15" fmla="*/ 7 h 14"/>
                <a:gd name="T16" fmla="*/ 6 w 35"/>
                <a:gd name="T17" fmla="*/ 5 h 14"/>
                <a:gd name="T18" fmla="*/ 4 w 35"/>
                <a:gd name="T19" fmla="*/ 4 h 14"/>
                <a:gd name="T20" fmla="*/ 0 w 35"/>
                <a:gd name="T21" fmla="*/ 8 h 14"/>
                <a:gd name="T22" fmla="*/ 3 w 35"/>
                <a:gd name="T23" fmla="*/ 11 h 14"/>
                <a:gd name="T24" fmla="*/ 7 w 35"/>
                <a:gd name="T25" fmla="*/ 12 h 14"/>
                <a:gd name="T26" fmla="*/ 12 w 35"/>
                <a:gd name="T27" fmla="*/ 13 h 14"/>
                <a:gd name="T28" fmla="*/ 16 w 35"/>
                <a:gd name="T29" fmla="*/ 13 h 14"/>
                <a:gd name="T30" fmla="*/ 21 w 35"/>
                <a:gd name="T31" fmla="*/ 12 h 14"/>
                <a:gd name="T32" fmla="*/ 25 w 35"/>
                <a:gd name="T33" fmla="*/ 10 h 14"/>
                <a:gd name="T34" fmla="*/ 29 w 35"/>
                <a:gd name="T35" fmla="*/ 8 h 14"/>
                <a:gd name="T36" fmla="*/ 34 w 35"/>
                <a:gd name="T37" fmla="*/ 4 h 14"/>
                <a:gd name="T38" fmla="*/ 30 w 35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4">
                  <a:moveTo>
                    <a:pt x="30" y="0"/>
                  </a:moveTo>
                  <a:lnTo>
                    <a:pt x="30" y="0"/>
                  </a:lnTo>
                  <a:lnTo>
                    <a:pt x="26" y="3"/>
                  </a:lnTo>
                  <a:lnTo>
                    <a:pt x="23" y="5"/>
                  </a:lnTo>
                  <a:lnTo>
                    <a:pt x="18" y="6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9" y="7"/>
                  </a:lnTo>
                  <a:lnTo>
                    <a:pt x="6" y="5"/>
                  </a:lnTo>
                  <a:lnTo>
                    <a:pt x="4" y="4"/>
                  </a:lnTo>
                  <a:lnTo>
                    <a:pt x="0" y="8"/>
                  </a:lnTo>
                  <a:lnTo>
                    <a:pt x="3" y="11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16" y="13"/>
                  </a:lnTo>
                  <a:lnTo>
                    <a:pt x="21" y="12"/>
                  </a:lnTo>
                  <a:lnTo>
                    <a:pt x="25" y="10"/>
                  </a:lnTo>
                  <a:lnTo>
                    <a:pt x="29" y="8"/>
                  </a:lnTo>
                  <a:lnTo>
                    <a:pt x="34" y="4"/>
                  </a:lnTo>
                  <a:lnTo>
                    <a:pt x="3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6" name="Freeform 174"/>
            <p:cNvSpPr>
              <a:spLocks/>
            </p:cNvSpPr>
            <p:nvPr/>
          </p:nvSpPr>
          <p:spPr bwMode="auto">
            <a:xfrm>
              <a:off x="4721" y="1542"/>
              <a:ext cx="16" cy="34"/>
            </a:xfrm>
            <a:custGeom>
              <a:avLst/>
              <a:gdLst>
                <a:gd name="T0" fmla="*/ 7 w 16"/>
                <a:gd name="T1" fmla="*/ 4 h 34"/>
                <a:gd name="T2" fmla="*/ 7 w 16"/>
                <a:gd name="T3" fmla="*/ 3 h 34"/>
                <a:gd name="T4" fmla="*/ 8 w 16"/>
                <a:gd name="T5" fmla="*/ 6 h 34"/>
                <a:gd name="T6" fmla="*/ 9 w 16"/>
                <a:gd name="T7" fmla="*/ 9 h 34"/>
                <a:gd name="T8" fmla="*/ 9 w 16"/>
                <a:gd name="T9" fmla="*/ 12 h 34"/>
                <a:gd name="T10" fmla="*/ 9 w 16"/>
                <a:gd name="T11" fmla="*/ 15 h 34"/>
                <a:gd name="T12" fmla="*/ 8 w 16"/>
                <a:gd name="T13" fmla="*/ 19 h 34"/>
                <a:gd name="T14" fmla="*/ 6 w 16"/>
                <a:gd name="T15" fmla="*/ 22 h 34"/>
                <a:gd name="T16" fmla="*/ 4 w 16"/>
                <a:gd name="T17" fmla="*/ 25 h 34"/>
                <a:gd name="T18" fmla="*/ 0 w 16"/>
                <a:gd name="T19" fmla="*/ 29 h 34"/>
                <a:gd name="T20" fmla="*/ 4 w 16"/>
                <a:gd name="T21" fmla="*/ 33 h 34"/>
                <a:gd name="T22" fmla="*/ 8 w 16"/>
                <a:gd name="T23" fmla="*/ 29 h 34"/>
                <a:gd name="T24" fmla="*/ 11 w 16"/>
                <a:gd name="T25" fmla="*/ 25 h 34"/>
                <a:gd name="T26" fmla="*/ 13 w 16"/>
                <a:gd name="T27" fmla="*/ 21 h 34"/>
                <a:gd name="T28" fmla="*/ 14 w 16"/>
                <a:gd name="T29" fmla="*/ 16 h 34"/>
                <a:gd name="T30" fmla="*/ 15 w 16"/>
                <a:gd name="T31" fmla="*/ 12 h 34"/>
                <a:gd name="T32" fmla="*/ 15 w 16"/>
                <a:gd name="T33" fmla="*/ 7 h 34"/>
                <a:gd name="T34" fmla="*/ 14 w 16"/>
                <a:gd name="T35" fmla="*/ 4 h 34"/>
                <a:gd name="T36" fmla="*/ 12 w 16"/>
                <a:gd name="T37" fmla="*/ 0 h 34"/>
                <a:gd name="T38" fmla="*/ 7 w 16"/>
                <a:gd name="T3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7" y="4"/>
                  </a:moveTo>
                  <a:lnTo>
                    <a:pt x="7" y="3"/>
                  </a:lnTo>
                  <a:lnTo>
                    <a:pt x="8" y="6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5"/>
                  </a:lnTo>
                  <a:lnTo>
                    <a:pt x="8" y="19"/>
                  </a:lnTo>
                  <a:lnTo>
                    <a:pt x="6" y="22"/>
                  </a:lnTo>
                  <a:lnTo>
                    <a:pt x="4" y="25"/>
                  </a:lnTo>
                  <a:lnTo>
                    <a:pt x="0" y="29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11" y="25"/>
                  </a:lnTo>
                  <a:lnTo>
                    <a:pt x="13" y="21"/>
                  </a:lnTo>
                  <a:lnTo>
                    <a:pt x="14" y="16"/>
                  </a:lnTo>
                  <a:lnTo>
                    <a:pt x="15" y="12"/>
                  </a:lnTo>
                  <a:lnTo>
                    <a:pt x="15" y="7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7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7" name="Freeform 175"/>
            <p:cNvSpPr>
              <a:spLocks/>
            </p:cNvSpPr>
            <p:nvPr/>
          </p:nvSpPr>
          <p:spPr bwMode="auto">
            <a:xfrm>
              <a:off x="4699" y="1537"/>
              <a:ext cx="34" cy="14"/>
            </a:xfrm>
            <a:custGeom>
              <a:avLst/>
              <a:gdLst>
                <a:gd name="T0" fmla="*/ 4 w 34"/>
                <a:gd name="T1" fmla="*/ 13 h 14"/>
                <a:gd name="T2" fmla="*/ 4 w 34"/>
                <a:gd name="T3" fmla="*/ 13 h 14"/>
                <a:gd name="T4" fmla="*/ 7 w 34"/>
                <a:gd name="T5" fmla="*/ 10 h 14"/>
                <a:gd name="T6" fmla="*/ 11 w 34"/>
                <a:gd name="T7" fmla="*/ 8 h 14"/>
                <a:gd name="T8" fmla="*/ 15 w 34"/>
                <a:gd name="T9" fmla="*/ 7 h 14"/>
                <a:gd name="T10" fmla="*/ 18 w 34"/>
                <a:gd name="T11" fmla="*/ 6 h 14"/>
                <a:gd name="T12" fmla="*/ 21 w 34"/>
                <a:gd name="T13" fmla="*/ 6 h 14"/>
                <a:gd name="T14" fmla="*/ 24 w 34"/>
                <a:gd name="T15" fmla="*/ 6 h 14"/>
                <a:gd name="T16" fmla="*/ 27 w 34"/>
                <a:gd name="T17" fmla="*/ 8 h 14"/>
                <a:gd name="T18" fmla="*/ 29 w 34"/>
                <a:gd name="T19" fmla="*/ 9 h 14"/>
                <a:gd name="T20" fmla="*/ 33 w 34"/>
                <a:gd name="T21" fmla="*/ 5 h 14"/>
                <a:gd name="T22" fmla="*/ 30 w 34"/>
                <a:gd name="T23" fmla="*/ 2 h 14"/>
                <a:gd name="T24" fmla="*/ 26 w 34"/>
                <a:gd name="T25" fmla="*/ 1 h 14"/>
                <a:gd name="T26" fmla="*/ 21 w 34"/>
                <a:gd name="T27" fmla="*/ 0 h 14"/>
                <a:gd name="T28" fmla="*/ 17 w 34"/>
                <a:gd name="T29" fmla="*/ 0 h 14"/>
                <a:gd name="T30" fmla="*/ 13 w 34"/>
                <a:gd name="T31" fmla="*/ 1 h 14"/>
                <a:gd name="T32" fmla="*/ 9 w 34"/>
                <a:gd name="T33" fmla="*/ 3 h 14"/>
                <a:gd name="T34" fmla="*/ 4 w 34"/>
                <a:gd name="T35" fmla="*/ 5 h 14"/>
                <a:gd name="T36" fmla="*/ 0 w 34"/>
                <a:gd name="T37" fmla="*/ 9 h 14"/>
                <a:gd name="T38" fmla="*/ 4 w 34"/>
                <a:gd name="T3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4">
                  <a:moveTo>
                    <a:pt x="4" y="13"/>
                  </a:moveTo>
                  <a:lnTo>
                    <a:pt x="4" y="13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5" y="7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9" y="9"/>
                  </a:lnTo>
                  <a:lnTo>
                    <a:pt x="33" y="5"/>
                  </a:lnTo>
                  <a:lnTo>
                    <a:pt x="30" y="2"/>
                  </a:lnTo>
                  <a:lnTo>
                    <a:pt x="26" y="1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5"/>
                  </a:lnTo>
                  <a:lnTo>
                    <a:pt x="0" y="9"/>
                  </a:lnTo>
                  <a:lnTo>
                    <a:pt x="4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8" name="Freeform 176"/>
            <p:cNvSpPr>
              <a:spLocks/>
            </p:cNvSpPr>
            <p:nvPr/>
          </p:nvSpPr>
          <p:spPr bwMode="auto">
            <a:xfrm>
              <a:off x="4688" y="1546"/>
              <a:ext cx="16" cy="34"/>
            </a:xfrm>
            <a:custGeom>
              <a:avLst/>
              <a:gdLst>
                <a:gd name="T0" fmla="*/ 7 w 16"/>
                <a:gd name="T1" fmla="*/ 29 h 34"/>
                <a:gd name="T2" fmla="*/ 7 w 16"/>
                <a:gd name="T3" fmla="*/ 29 h 34"/>
                <a:gd name="T4" fmla="*/ 6 w 16"/>
                <a:gd name="T5" fmla="*/ 27 h 34"/>
                <a:gd name="T6" fmla="*/ 5 w 16"/>
                <a:gd name="T7" fmla="*/ 24 h 34"/>
                <a:gd name="T8" fmla="*/ 5 w 16"/>
                <a:gd name="T9" fmla="*/ 21 h 34"/>
                <a:gd name="T10" fmla="*/ 6 w 16"/>
                <a:gd name="T11" fmla="*/ 18 h 34"/>
                <a:gd name="T12" fmla="*/ 7 w 16"/>
                <a:gd name="T13" fmla="*/ 14 h 34"/>
                <a:gd name="T14" fmla="*/ 9 w 16"/>
                <a:gd name="T15" fmla="*/ 11 h 34"/>
                <a:gd name="T16" fmla="*/ 11 w 16"/>
                <a:gd name="T17" fmla="*/ 8 h 34"/>
                <a:gd name="T18" fmla="*/ 15 w 16"/>
                <a:gd name="T19" fmla="*/ 4 h 34"/>
                <a:gd name="T20" fmla="*/ 11 w 16"/>
                <a:gd name="T21" fmla="*/ 0 h 34"/>
                <a:gd name="T22" fmla="*/ 7 w 16"/>
                <a:gd name="T23" fmla="*/ 3 h 34"/>
                <a:gd name="T24" fmla="*/ 4 w 16"/>
                <a:gd name="T25" fmla="*/ 8 h 34"/>
                <a:gd name="T26" fmla="*/ 2 w 16"/>
                <a:gd name="T27" fmla="*/ 12 h 34"/>
                <a:gd name="T28" fmla="*/ 0 w 16"/>
                <a:gd name="T29" fmla="*/ 17 h 34"/>
                <a:gd name="T30" fmla="*/ 0 w 16"/>
                <a:gd name="T31" fmla="*/ 21 h 34"/>
                <a:gd name="T32" fmla="*/ 0 w 16"/>
                <a:gd name="T33" fmla="*/ 25 h 34"/>
                <a:gd name="T34" fmla="*/ 1 w 16"/>
                <a:gd name="T35" fmla="*/ 29 h 34"/>
                <a:gd name="T36" fmla="*/ 3 w 16"/>
                <a:gd name="T37" fmla="*/ 32 h 34"/>
                <a:gd name="T38" fmla="*/ 3 w 16"/>
                <a:gd name="T39" fmla="*/ 33 h 34"/>
                <a:gd name="T40" fmla="*/ 7 w 16"/>
                <a:gd name="T41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4">
                  <a:moveTo>
                    <a:pt x="7" y="29"/>
                  </a:moveTo>
                  <a:lnTo>
                    <a:pt x="7" y="29"/>
                  </a:lnTo>
                  <a:lnTo>
                    <a:pt x="6" y="27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7" y="14"/>
                  </a:lnTo>
                  <a:lnTo>
                    <a:pt x="9" y="11"/>
                  </a:lnTo>
                  <a:lnTo>
                    <a:pt x="11" y="8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7" y="3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3" y="33"/>
                  </a:lnTo>
                  <a:lnTo>
                    <a:pt x="7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49" name="Freeform 177"/>
            <p:cNvSpPr>
              <a:spLocks/>
            </p:cNvSpPr>
            <p:nvPr/>
          </p:nvSpPr>
          <p:spPr bwMode="auto">
            <a:xfrm>
              <a:off x="4669" y="1573"/>
              <a:ext cx="44" cy="43"/>
            </a:xfrm>
            <a:custGeom>
              <a:avLst/>
              <a:gdLst>
                <a:gd name="T0" fmla="*/ 2 w 44"/>
                <a:gd name="T1" fmla="*/ 38 h 43"/>
                <a:gd name="T2" fmla="*/ 5 w 44"/>
                <a:gd name="T3" fmla="*/ 40 h 43"/>
                <a:gd name="T4" fmla="*/ 8 w 44"/>
                <a:gd name="T5" fmla="*/ 41 h 43"/>
                <a:gd name="T6" fmla="*/ 12 w 44"/>
                <a:gd name="T7" fmla="*/ 42 h 43"/>
                <a:gd name="T8" fmla="*/ 16 w 44"/>
                <a:gd name="T9" fmla="*/ 42 h 43"/>
                <a:gd name="T10" fmla="*/ 20 w 44"/>
                <a:gd name="T11" fmla="*/ 41 h 43"/>
                <a:gd name="T12" fmla="*/ 24 w 44"/>
                <a:gd name="T13" fmla="*/ 39 h 43"/>
                <a:gd name="T14" fmla="*/ 28 w 44"/>
                <a:gd name="T15" fmla="*/ 37 h 43"/>
                <a:gd name="T16" fmla="*/ 33 w 44"/>
                <a:gd name="T17" fmla="*/ 34 h 43"/>
                <a:gd name="T18" fmla="*/ 36 w 44"/>
                <a:gd name="T19" fmla="*/ 30 h 43"/>
                <a:gd name="T20" fmla="*/ 39 w 44"/>
                <a:gd name="T21" fmla="*/ 27 h 43"/>
                <a:gd name="T22" fmla="*/ 41 w 44"/>
                <a:gd name="T23" fmla="*/ 23 h 43"/>
                <a:gd name="T24" fmla="*/ 42 w 44"/>
                <a:gd name="T25" fmla="*/ 18 h 43"/>
                <a:gd name="T26" fmla="*/ 43 w 44"/>
                <a:gd name="T27" fmla="*/ 14 h 43"/>
                <a:gd name="T28" fmla="*/ 43 w 44"/>
                <a:gd name="T29" fmla="*/ 11 h 43"/>
                <a:gd name="T30" fmla="*/ 41 w 44"/>
                <a:gd name="T31" fmla="*/ 8 h 43"/>
                <a:gd name="T32" fmla="*/ 40 w 44"/>
                <a:gd name="T33" fmla="*/ 5 h 43"/>
                <a:gd name="T34" fmla="*/ 37 w 44"/>
                <a:gd name="T35" fmla="*/ 3 h 43"/>
                <a:gd name="T36" fmla="*/ 34 w 44"/>
                <a:gd name="T37" fmla="*/ 1 h 43"/>
                <a:gd name="T38" fmla="*/ 30 w 44"/>
                <a:gd name="T39" fmla="*/ 0 h 43"/>
                <a:gd name="T40" fmla="*/ 27 w 44"/>
                <a:gd name="T41" fmla="*/ 0 h 43"/>
                <a:gd name="T42" fmla="*/ 22 w 44"/>
                <a:gd name="T43" fmla="*/ 1 h 43"/>
                <a:gd name="T44" fmla="*/ 18 w 44"/>
                <a:gd name="T45" fmla="*/ 3 h 43"/>
                <a:gd name="T46" fmla="*/ 14 w 44"/>
                <a:gd name="T47" fmla="*/ 5 h 43"/>
                <a:gd name="T48" fmla="*/ 10 w 44"/>
                <a:gd name="T49" fmla="*/ 8 h 43"/>
                <a:gd name="T50" fmla="*/ 7 w 44"/>
                <a:gd name="T51" fmla="*/ 12 h 43"/>
                <a:gd name="T52" fmla="*/ 4 w 44"/>
                <a:gd name="T53" fmla="*/ 16 h 43"/>
                <a:gd name="T54" fmla="*/ 2 w 44"/>
                <a:gd name="T55" fmla="*/ 19 h 43"/>
                <a:gd name="T56" fmla="*/ 0 w 44"/>
                <a:gd name="T57" fmla="*/ 24 h 43"/>
                <a:gd name="T58" fmla="*/ 0 w 44"/>
                <a:gd name="T59" fmla="*/ 28 h 43"/>
                <a:gd name="T60" fmla="*/ 0 w 44"/>
                <a:gd name="T61" fmla="*/ 31 h 43"/>
                <a:gd name="T62" fmla="*/ 1 w 44"/>
                <a:gd name="T63" fmla="*/ 35 h 43"/>
                <a:gd name="T64" fmla="*/ 2 w 44"/>
                <a:gd name="T65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3">
                  <a:moveTo>
                    <a:pt x="2" y="38"/>
                  </a:moveTo>
                  <a:lnTo>
                    <a:pt x="5" y="40"/>
                  </a:lnTo>
                  <a:lnTo>
                    <a:pt x="8" y="41"/>
                  </a:lnTo>
                  <a:lnTo>
                    <a:pt x="12" y="42"/>
                  </a:lnTo>
                  <a:lnTo>
                    <a:pt x="16" y="42"/>
                  </a:lnTo>
                  <a:lnTo>
                    <a:pt x="20" y="41"/>
                  </a:lnTo>
                  <a:lnTo>
                    <a:pt x="24" y="39"/>
                  </a:lnTo>
                  <a:lnTo>
                    <a:pt x="28" y="37"/>
                  </a:lnTo>
                  <a:lnTo>
                    <a:pt x="33" y="34"/>
                  </a:lnTo>
                  <a:lnTo>
                    <a:pt x="36" y="30"/>
                  </a:lnTo>
                  <a:lnTo>
                    <a:pt x="39" y="27"/>
                  </a:lnTo>
                  <a:lnTo>
                    <a:pt x="41" y="23"/>
                  </a:lnTo>
                  <a:lnTo>
                    <a:pt x="42" y="18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1" y="8"/>
                  </a:lnTo>
                  <a:lnTo>
                    <a:pt x="40" y="5"/>
                  </a:lnTo>
                  <a:lnTo>
                    <a:pt x="37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4" y="16"/>
                  </a:lnTo>
                  <a:lnTo>
                    <a:pt x="2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5"/>
                  </a:lnTo>
                  <a:lnTo>
                    <a:pt x="2" y="3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0" name="Freeform 178"/>
            <p:cNvSpPr>
              <a:spLocks/>
            </p:cNvSpPr>
            <p:nvPr/>
          </p:nvSpPr>
          <p:spPr bwMode="auto">
            <a:xfrm>
              <a:off x="4670" y="1605"/>
              <a:ext cx="35" cy="13"/>
            </a:xfrm>
            <a:custGeom>
              <a:avLst/>
              <a:gdLst>
                <a:gd name="T0" fmla="*/ 30 w 35"/>
                <a:gd name="T1" fmla="*/ 0 h 13"/>
                <a:gd name="T2" fmla="*/ 30 w 35"/>
                <a:gd name="T3" fmla="*/ 0 h 13"/>
                <a:gd name="T4" fmla="*/ 26 w 35"/>
                <a:gd name="T5" fmla="*/ 2 h 13"/>
                <a:gd name="T6" fmla="*/ 23 w 35"/>
                <a:gd name="T7" fmla="*/ 5 h 13"/>
                <a:gd name="T8" fmla="*/ 18 w 35"/>
                <a:gd name="T9" fmla="*/ 6 h 13"/>
                <a:gd name="T10" fmla="*/ 15 w 35"/>
                <a:gd name="T11" fmla="*/ 7 h 13"/>
                <a:gd name="T12" fmla="*/ 11 w 35"/>
                <a:gd name="T13" fmla="*/ 7 h 13"/>
                <a:gd name="T14" fmla="*/ 9 w 35"/>
                <a:gd name="T15" fmla="*/ 6 h 13"/>
                <a:gd name="T16" fmla="*/ 6 w 35"/>
                <a:gd name="T17" fmla="*/ 5 h 13"/>
                <a:gd name="T18" fmla="*/ 4 w 35"/>
                <a:gd name="T19" fmla="*/ 4 h 13"/>
                <a:gd name="T20" fmla="*/ 0 w 35"/>
                <a:gd name="T21" fmla="*/ 7 h 13"/>
                <a:gd name="T22" fmla="*/ 3 w 35"/>
                <a:gd name="T23" fmla="*/ 10 h 13"/>
                <a:gd name="T24" fmla="*/ 7 w 35"/>
                <a:gd name="T25" fmla="*/ 11 h 13"/>
                <a:gd name="T26" fmla="*/ 11 w 35"/>
                <a:gd name="T27" fmla="*/ 12 h 13"/>
                <a:gd name="T28" fmla="*/ 16 w 35"/>
                <a:gd name="T29" fmla="*/ 12 h 13"/>
                <a:gd name="T30" fmla="*/ 20 w 35"/>
                <a:gd name="T31" fmla="*/ 11 h 13"/>
                <a:gd name="T32" fmla="*/ 25 w 35"/>
                <a:gd name="T33" fmla="*/ 9 h 13"/>
                <a:gd name="T34" fmla="*/ 29 w 35"/>
                <a:gd name="T35" fmla="*/ 7 h 13"/>
                <a:gd name="T36" fmla="*/ 34 w 35"/>
                <a:gd name="T37" fmla="*/ 4 h 13"/>
                <a:gd name="T38" fmla="*/ 30 w 35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3">
                  <a:moveTo>
                    <a:pt x="30" y="0"/>
                  </a:moveTo>
                  <a:lnTo>
                    <a:pt x="30" y="0"/>
                  </a:lnTo>
                  <a:lnTo>
                    <a:pt x="26" y="2"/>
                  </a:lnTo>
                  <a:lnTo>
                    <a:pt x="23" y="5"/>
                  </a:lnTo>
                  <a:lnTo>
                    <a:pt x="18" y="6"/>
                  </a:lnTo>
                  <a:lnTo>
                    <a:pt x="15" y="7"/>
                  </a:lnTo>
                  <a:lnTo>
                    <a:pt x="11" y="7"/>
                  </a:lnTo>
                  <a:lnTo>
                    <a:pt x="9" y="6"/>
                  </a:lnTo>
                  <a:lnTo>
                    <a:pt x="6" y="5"/>
                  </a:lnTo>
                  <a:lnTo>
                    <a:pt x="4" y="4"/>
                  </a:lnTo>
                  <a:lnTo>
                    <a:pt x="0" y="7"/>
                  </a:lnTo>
                  <a:lnTo>
                    <a:pt x="3" y="10"/>
                  </a:lnTo>
                  <a:lnTo>
                    <a:pt x="7" y="11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5" y="9"/>
                  </a:lnTo>
                  <a:lnTo>
                    <a:pt x="29" y="7"/>
                  </a:lnTo>
                  <a:lnTo>
                    <a:pt x="34" y="4"/>
                  </a:lnTo>
                  <a:lnTo>
                    <a:pt x="3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1" name="Freeform 179"/>
            <p:cNvSpPr>
              <a:spLocks/>
            </p:cNvSpPr>
            <p:nvPr/>
          </p:nvSpPr>
          <p:spPr bwMode="auto">
            <a:xfrm>
              <a:off x="4700" y="1576"/>
              <a:ext cx="15" cy="34"/>
            </a:xfrm>
            <a:custGeom>
              <a:avLst/>
              <a:gdLst>
                <a:gd name="T0" fmla="*/ 7 w 15"/>
                <a:gd name="T1" fmla="*/ 4 h 34"/>
                <a:gd name="T2" fmla="*/ 7 w 15"/>
                <a:gd name="T3" fmla="*/ 4 h 34"/>
                <a:gd name="T4" fmla="*/ 8 w 15"/>
                <a:gd name="T5" fmla="*/ 6 h 34"/>
                <a:gd name="T6" fmla="*/ 9 w 15"/>
                <a:gd name="T7" fmla="*/ 9 h 34"/>
                <a:gd name="T8" fmla="*/ 9 w 15"/>
                <a:gd name="T9" fmla="*/ 11 h 34"/>
                <a:gd name="T10" fmla="*/ 8 w 15"/>
                <a:gd name="T11" fmla="*/ 15 h 34"/>
                <a:gd name="T12" fmla="*/ 7 w 15"/>
                <a:gd name="T13" fmla="*/ 18 h 34"/>
                <a:gd name="T14" fmla="*/ 6 w 15"/>
                <a:gd name="T15" fmla="*/ 21 h 34"/>
                <a:gd name="T16" fmla="*/ 4 w 15"/>
                <a:gd name="T17" fmla="*/ 25 h 34"/>
                <a:gd name="T18" fmla="*/ 0 w 15"/>
                <a:gd name="T19" fmla="*/ 28 h 34"/>
                <a:gd name="T20" fmla="*/ 4 w 15"/>
                <a:gd name="T21" fmla="*/ 33 h 34"/>
                <a:gd name="T22" fmla="*/ 7 w 15"/>
                <a:gd name="T23" fmla="*/ 29 h 34"/>
                <a:gd name="T24" fmla="*/ 10 w 15"/>
                <a:gd name="T25" fmla="*/ 25 h 34"/>
                <a:gd name="T26" fmla="*/ 13 w 15"/>
                <a:gd name="T27" fmla="*/ 20 h 34"/>
                <a:gd name="T28" fmla="*/ 14 w 15"/>
                <a:gd name="T29" fmla="*/ 16 h 34"/>
                <a:gd name="T30" fmla="*/ 14 w 15"/>
                <a:gd name="T31" fmla="*/ 11 h 34"/>
                <a:gd name="T32" fmla="*/ 14 w 15"/>
                <a:gd name="T33" fmla="*/ 8 h 34"/>
                <a:gd name="T34" fmla="*/ 13 w 15"/>
                <a:gd name="T35" fmla="*/ 4 h 34"/>
                <a:gd name="T36" fmla="*/ 11 w 15"/>
                <a:gd name="T37" fmla="*/ 0 h 34"/>
                <a:gd name="T38" fmla="*/ 7 w 15"/>
                <a:gd name="T3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34">
                  <a:moveTo>
                    <a:pt x="7" y="4"/>
                  </a:moveTo>
                  <a:lnTo>
                    <a:pt x="7" y="4"/>
                  </a:lnTo>
                  <a:lnTo>
                    <a:pt x="8" y="6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6" y="21"/>
                  </a:lnTo>
                  <a:lnTo>
                    <a:pt x="4" y="25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7" y="29"/>
                  </a:lnTo>
                  <a:lnTo>
                    <a:pt x="10" y="25"/>
                  </a:lnTo>
                  <a:lnTo>
                    <a:pt x="13" y="20"/>
                  </a:lnTo>
                  <a:lnTo>
                    <a:pt x="14" y="16"/>
                  </a:lnTo>
                  <a:lnTo>
                    <a:pt x="14" y="11"/>
                  </a:lnTo>
                  <a:lnTo>
                    <a:pt x="14" y="8"/>
                  </a:lnTo>
                  <a:lnTo>
                    <a:pt x="13" y="4"/>
                  </a:lnTo>
                  <a:lnTo>
                    <a:pt x="11" y="0"/>
                  </a:lnTo>
                  <a:lnTo>
                    <a:pt x="7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2" name="Freeform 180"/>
            <p:cNvSpPr>
              <a:spLocks/>
            </p:cNvSpPr>
            <p:nvPr/>
          </p:nvSpPr>
          <p:spPr bwMode="auto">
            <a:xfrm>
              <a:off x="4678" y="1571"/>
              <a:ext cx="34" cy="14"/>
            </a:xfrm>
            <a:custGeom>
              <a:avLst/>
              <a:gdLst>
                <a:gd name="T0" fmla="*/ 4 w 34"/>
                <a:gd name="T1" fmla="*/ 13 h 14"/>
                <a:gd name="T2" fmla="*/ 4 w 34"/>
                <a:gd name="T3" fmla="*/ 13 h 14"/>
                <a:gd name="T4" fmla="*/ 7 w 34"/>
                <a:gd name="T5" fmla="*/ 10 h 14"/>
                <a:gd name="T6" fmla="*/ 11 w 34"/>
                <a:gd name="T7" fmla="*/ 8 h 14"/>
                <a:gd name="T8" fmla="*/ 15 w 34"/>
                <a:gd name="T9" fmla="*/ 6 h 14"/>
                <a:gd name="T10" fmla="*/ 18 w 34"/>
                <a:gd name="T11" fmla="*/ 5 h 14"/>
                <a:gd name="T12" fmla="*/ 21 w 34"/>
                <a:gd name="T13" fmla="*/ 5 h 14"/>
                <a:gd name="T14" fmla="*/ 24 w 34"/>
                <a:gd name="T15" fmla="*/ 6 h 14"/>
                <a:gd name="T16" fmla="*/ 27 w 34"/>
                <a:gd name="T17" fmla="*/ 8 h 14"/>
                <a:gd name="T18" fmla="*/ 29 w 34"/>
                <a:gd name="T19" fmla="*/ 10 h 14"/>
                <a:gd name="T20" fmla="*/ 33 w 34"/>
                <a:gd name="T21" fmla="*/ 5 h 14"/>
                <a:gd name="T22" fmla="*/ 30 w 34"/>
                <a:gd name="T23" fmla="*/ 3 h 14"/>
                <a:gd name="T24" fmla="*/ 26 w 34"/>
                <a:gd name="T25" fmla="*/ 1 h 14"/>
                <a:gd name="T26" fmla="*/ 22 w 34"/>
                <a:gd name="T27" fmla="*/ 0 h 14"/>
                <a:gd name="T28" fmla="*/ 17 w 34"/>
                <a:gd name="T29" fmla="*/ 0 h 14"/>
                <a:gd name="T30" fmla="*/ 13 w 34"/>
                <a:gd name="T31" fmla="*/ 1 h 14"/>
                <a:gd name="T32" fmla="*/ 9 w 34"/>
                <a:gd name="T33" fmla="*/ 3 h 14"/>
                <a:gd name="T34" fmla="*/ 4 w 34"/>
                <a:gd name="T35" fmla="*/ 5 h 14"/>
                <a:gd name="T36" fmla="*/ 0 w 34"/>
                <a:gd name="T37" fmla="*/ 9 h 14"/>
                <a:gd name="T38" fmla="*/ 4 w 34"/>
                <a:gd name="T3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4">
                  <a:moveTo>
                    <a:pt x="4" y="13"/>
                  </a:moveTo>
                  <a:lnTo>
                    <a:pt x="4" y="13"/>
                  </a:lnTo>
                  <a:lnTo>
                    <a:pt x="7" y="10"/>
                  </a:lnTo>
                  <a:lnTo>
                    <a:pt x="11" y="8"/>
                  </a:lnTo>
                  <a:lnTo>
                    <a:pt x="15" y="6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4" y="6"/>
                  </a:lnTo>
                  <a:lnTo>
                    <a:pt x="27" y="8"/>
                  </a:lnTo>
                  <a:lnTo>
                    <a:pt x="29" y="10"/>
                  </a:lnTo>
                  <a:lnTo>
                    <a:pt x="33" y="5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5"/>
                  </a:lnTo>
                  <a:lnTo>
                    <a:pt x="0" y="9"/>
                  </a:lnTo>
                  <a:lnTo>
                    <a:pt x="4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3" name="Freeform 181"/>
            <p:cNvSpPr>
              <a:spLocks/>
            </p:cNvSpPr>
            <p:nvPr/>
          </p:nvSpPr>
          <p:spPr bwMode="auto">
            <a:xfrm>
              <a:off x="4666" y="1579"/>
              <a:ext cx="17" cy="35"/>
            </a:xfrm>
            <a:custGeom>
              <a:avLst/>
              <a:gdLst>
                <a:gd name="T0" fmla="*/ 8 w 17"/>
                <a:gd name="T1" fmla="*/ 30 h 35"/>
                <a:gd name="T2" fmla="*/ 8 w 17"/>
                <a:gd name="T3" fmla="*/ 30 h 35"/>
                <a:gd name="T4" fmla="*/ 7 w 17"/>
                <a:gd name="T5" fmla="*/ 28 h 35"/>
                <a:gd name="T6" fmla="*/ 5 w 17"/>
                <a:gd name="T7" fmla="*/ 25 h 35"/>
                <a:gd name="T8" fmla="*/ 5 w 17"/>
                <a:gd name="T9" fmla="*/ 22 h 35"/>
                <a:gd name="T10" fmla="*/ 6 w 17"/>
                <a:gd name="T11" fmla="*/ 18 h 35"/>
                <a:gd name="T12" fmla="*/ 8 w 17"/>
                <a:gd name="T13" fmla="*/ 14 h 35"/>
                <a:gd name="T14" fmla="*/ 10 w 17"/>
                <a:gd name="T15" fmla="*/ 11 h 35"/>
                <a:gd name="T16" fmla="*/ 12 w 17"/>
                <a:gd name="T17" fmla="*/ 8 h 35"/>
                <a:gd name="T18" fmla="*/ 16 w 17"/>
                <a:gd name="T19" fmla="*/ 4 h 35"/>
                <a:gd name="T20" fmla="*/ 12 w 17"/>
                <a:gd name="T21" fmla="*/ 0 h 35"/>
                <a:gd name="T22" fmla="*/ 8 w 17"/>
                <a:gd name="T23" fmla="*/ 4 h 35"/>
                <a:gd name="T24" fmla="*/ 4 w 17"/>
                <a:gd name="T25" fmla="*/ 8 h 35"/>
                <a:gd name="T26" fmla="*/ 2 w 17"/>
                <a:gd name="T27" fmla="*/ 12 h 35"/>
                <a:gd name="T28" fmla="*/ 1 w 17"/>
                <a:gd name="T29" fmla="*/ 17 h 35"/>
                <a:gd name="T30" fmla="*/ 0 w 17"/>
                <a:gd name="T31" fmla="*/ 22 h 35"/>
                <a:gd name="T32" fmla="*/ 0 w 17"/>
                <a:gd name="T33" fmla="*/ 26 h 35"/>
                <a:gd name="T34" fmla="*/ 1 w 17"/>
                <a:gd name="T35" fmla="*/ 30 h 35"/>
                <a:gd name="T36" fmla="*/ 3 w 17"/>
                <a:gd name="T37" fmla="*/ 34 h 35"/>
                <a:gd name="T38" fmla="*/ 8 w 17"/>
                <a:gd name="T39" fmla="*/ 3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35">
                  <a:moveTo>
                    <a:pt x="8" y="30"/>
                  </a:moveTo>
                  <a:lnTo>
                    <a:pt x="8" y="30"/>
                  </a:lnTo>
                  <a:lnTo>
                    <a:pt x="7" y="28"/>
                  </a:lnTo>
                  <a:lnTo>
                    <a:pt x="5" y="25"/>
                  </a:lnTo>
                  <a:lnTo>
                    <a:pt x="5" y="22"/>
                  </a:lnTo>
                  <a:lnTo>
                    <a:pt x="6" y="18"/>
                  </a:lnTo>
                  <a:lnTo>
                    <a:pt x="8" y="14"/>
                  </a:lnTo>
                  <a:lnTo>
                    <a:pt x="10" y="11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2" y="0"/>
                  </a:lnTo>
                  <a:lnTo>
                    <a:pt x="8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30"/>
                  </a:lnTo>
                  <a:lnTo>
                    <a:pt x="3" y="34"/>
                  </a:lnTo>
                  <a:lnTo>
                    <a:pt x="8" y="3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4" name="Freeform 182"/>
            <p:cNvSpPr>
              <a:spLocks/>
            </p:cNvSpPr>
            <p:nvPr/>
          </p:nvSpPr>
          <p:spPr bwMode="auto">
            <a:xfrm>
              <a:off x="4665" y="1610"/>
              <a:ext cx="44" cy="43"/>
            </a:xfrm>
            <a:custGeom>
              <a:avLst/>
              <a:gdLst>
                <a:gd name="T0" fmla="*/ 3 w 44"/>
                <a:gd name="T1" fmla="*/ 37 h 43"/>
                <a:gd name="T2" fmla="*/ 5 w 44"/>
                <a:gd name="T3" fmla="*/ 39 h 43"/>
                <a:gd name="T4" fmla="*/ 9 w 44"/>
                <a:gd name="T5" fmla="*/ 41 h 43"/>
                <a:gd name="T6" fmla="*/ 12 w 44"/>
                <a:gd name="T7" fmla="*/ 42 h 43"/>
                <a:gd name="T8" fmla="*/ 16 w 44"/>
                <a:gd name="T9" fmla="*/ 42 h 43"/>
                <a:gd name="T10" fmla="*/ 20 w 44"/>
                <a:gd name="T11" fmla="*/ 41 h 43"/>
                <a:gd name="T12" fmla="*/ 24 w 44"/>
                <a:gd name="T13" fmla="*/ 39 h 43"/>
                <a:gd name="T14" fmla="*/ 29 w 44"/>
                <a:gd name="T15" fmla="*/ 37 h 43"/>
                <a:gd name="T16" fmla="*/ 33 w 44"/>
                <a:gd name="T17" fmla="*/ 34 h 43"/>
                <a:gd name="T18" fmla="*/ 37 w 44"/>
                <a:gd name="T19" fmla="*/ 30 h 43"/>
                <a:gd name="T20" fmla="*/ 39 w 44"/>
                <a:gd name="T21" fmla="*/ 26 h 43"/>
                <a:gd name="T22" fmla="*/ 41 w 44"/>
                <a:gd name="T23" fmla="*/ 23 h 43"/>
                <a:gd name="T24" fmla="*/ 42 w 44"/>
                <a:gd name="T25" fmla="*/ 18 h 43"/>
                <a:gd name="T26" fmla="*/ 43 w 44"/>
                <a:gd name="T27" fmla="*/ 14 h 43"/>
                <a:gd name="T28" fmla="*/ 43 w 44"/>
                <a:gd name="T29" fmla="*/ 11 h 43"/>
                <a:gd name="T30" fmla="*/ 42 w 44"/>
                <a:gd name="T31" fmla="*/ 7 h 43"/>
                <a:gd name="T32" fmla="*/ 40 w 44"/>
                <a:gd name="T33" fmla="*/ 4 h 43"/>
                <a:gd name="T34" fmla="*/ 38 w 44"/>
                <a:gd name="T35" fmla="*/ 2 h 43"/>
                <a:gd name="T36" fmla="*/ 34 w 44"/>
                <a:gd name="T37" fmla="*/ 1 h 43"/>
                <a:gd name="T38" fmla="*/ 31 w 44"/>
                <a:gd name="T39" fmla="*/ 0 h 43"/>
                <a:gd name="T40" fmla="*/ 27 w 44"/>
                <a:gd name="T41" fmla="*/ 0 h 43"/>
                <a:gd name="T42" fmla="*/ 23 w 44"/>
                <a:gd name="T43" fmla="*/ 1 h 43"/>
                <a:gd name="T44" fmla="*/ 19 w 44"/>
                <a:gd name="T45" fmla="*/ 3 h 43"/>
                <a:gd name="T46" fmla="*/ 14 w 44"/>
                <a:gd name="T47" fmla="*/ 5 h 43"/>
                <a:gd name="T48" fmla="*/ 11 w 44"/>
                <a:gd name="T49" fmla="*/ 8 h 43"/>
                <a:gd name="T50" fmla="*/ 7 w 44"/>
                <a:gd name="T51" fmla="*/ 12 h 43"/>
                <a:gd name="T52" fmla="*/ 4 w 44"/>
                <a:gd name="T53" fmla="*/ 15 h 43"/>
                <a:gd name="T54" fmla="*/ 2 w 44"/>
                <a:gd name="T55" fmla="*/ 19 h 43"/>
                <a:gd name="T56" fmla="*/ 1 w 44"/>
                <a:gd name="T57" fmla="*/ 23 h 43"/>
                <a:gd name="T58" fmla="*/ 0 w 44"/>
                <a:gd name="T59" fmla="*/ 28 h 43"/>
                <a:gd name="T60" fmla="*/ 0 w 44"/>
                <a:gd name="T61" fmla="*/ 31 h 43"/>
                <a:gd name="T62" fmla="*/ 1 w 44"/>
                <a:gd name="T63" fmla="*/ 34 h 43"/>
                <a:gd name="T64" fmla="*/ 3 w 44"/>
                <a:gd name="T65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3">
                  <a:moveTo>
                    <a:pt x="3" y="37"/>
                  </a:moveTo>
                  <a:lnTo>
                    <a:pt x="5" y="39"/>
                  </a:lnTo>
                  <a:lnTo>
                    <a:pt x="9" y="41"/>
                  </a:lnTo>
                  <a:lnTo>
                    <a:pt x="12" y="42"/>
                  </a:lnTo>
                  <a:lnTo>
                    <a:pt x="16" y="42"/>
                  </a:lnTo>
                  <a:lnTo>
                    <a:pt x="20" y="41"/>
                  </a:lnTo>
                  <a:lnTo>
                    <a:pt x="24" y="39"/>
                  </a:lnTo>
                  <a:lnTo>
                    <a:pt x="29" y="37"/>
                  </a:lnTo>
                  <a:lnTo>
                    <a:pt x="33" y="34"/>
                  </a:lnTo>
                  <a:lnTo>
                    <a:pt x="37" y="30"/>
                  </a:lnTo>
                  <a:lnTo>
                    <a:pt x="39" y="26"/>
                  </a:lnTo>
                  <a:lnTo>
                    <a:pt x="41" y="23"/>
                  </a:lnTo>
                  <a:lnTo>
                    <a:pt x="42" y="18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2" y="7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1" y="8"/>
                  </a:lnTo>
                  <a:lnTo>
                    <a:pt x="7" y="12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3" y="3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5" name="Freeform 183"/>
            <p:cNvSpPr>
              <a:spLocks/>
            </p:cNvSpPr>
            <p:nvPr/>
          </p:nvSpPr>
          <p:spPr bwMode="auto">
            <a:xfrm>
              <a:off x="4666" y="1642"/>
              <a:ext cx="35" cy="13"/>
            </a:xfrm>
            <a:custGeom>
              <a:avLst/>
              <a:gdLst>
                <a:gd name="T0" fmla="*/ 30 w 35"/>
                <a:gd name="T1" fmla="*/ 0 h 13"/>
                <a:gd name="T2" fmla="*/ 30 w 35"/>
                <a:gd name="T3" fmla="*/ 0 h 13"/>
                <a:gd name="T4" fmla="*/ 26 w 35"/>
                <a:gd name="T5" fmla="*/ 2 h 13"/>
                <a:gd name="T6" fmla="*/ 22 w 35"/>
                <a:gd name="T7" fmla="*/ 5 h 13"/>
                <a:gd name="T8" fmla="*/ 18 w 35"/>
                <a:gd name="T9" fmla="*/ 6 h 13"/>
                <a:gd name="T10" fmla="*/ 15 w 35"/>
                <a:gd name="T11" fmla="*/ 7 h 13"/>
                <a:gd name="T12" fmla="*/ 12 w 35"/>
                <a:gd name="T13" fmla="*/ 7 h 13"/>
                <a:gd name="T14" fmla="*/ 9 w 35"/>
                <a:gd name="T15" fmla="*/ 6 h 13"/>
                <a:gd name="T16" fmla="*/ 6 w 35"/>
                <a:gd name="T17" fmla="*/ 5 h 13"/>
                <a:gd name="T18" fmla="*/ 4 w 35"/>
                <a:gd name="T19" fmla="*/ 3 h 13"/>
                <a:gd name="T20" fmla="*/ 0 w 35"/>
                <a:gd name="T21" fmla="*/ 7 h 13"/>
                <a:gd name="T22" fmla="*/ 3 w 35"/>
                <a:gd name="T23" fmla="*/ 10 h 13"/>
                <a:gd name="T24" fmla="*/ 7 w 35"/>
                <a:gd name="T25" fmla="*/ 11 h 13"/>
                <a:gd name="T26" fmla="*/ 11 w 35"/>
                <a:gd name="T27" fmla="*/ 12 h 13"/>
                <a:gd name="T28" fmla="*/ 16 w 35"/>
                <a:gd name="T29" fmla="*/ 12 h 13"/>
                <a:gd name="T30" fmla="*/ 20 w 35"/>
                <a:gd name="T31" fmla="*/ 11 h 13"/>
                <a:gd name="T32" fmla="*/ 24 w 35"/>
                <a:gd name="T33" fmla="*/ 10 h 13"/>
                <a:gd name="T34" fmla="*/ 29 w 35"/>
                <a:gd name="T35" fmla="*/ 8 h 13"/>
                <a:gd name="T36" fmla="*/ 34 w 35"/>
                <a:gd name="T37" fmla="*/ 4 h 13"/>
                <a:gd name="T38" fmla="*/ 30 w 35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3">
                  <a:moveTo>
                    <a:pt x="30" y="0"/>
                  </a:moveTo>
                  <a:lnTo>
                    <a:pt x="30" y="0"/>
                  </a:lnTo>
                  <a:lnTo>
                    <a:pt x="26" y="2"/>
                  </a:lnTo>
                  <a:lnTo>
                    <a:pt x="22" y="5"/>
                  </a:lnTo>
                  <a:lnTo>
                    <a:pt x="18" y="6"/>
                  </a:lnTo>
                  <a:lnTo>
                    <a:pt x="15" y="7"/>
                  </a:lnTo>
                  <a:lnTo>
                    <a:pt x="12" y="7"/>
                  </a:lnTo>
                  <a:lnTo>
                    <a:pt x="9" y="6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7"/>
                  </a:lnTo>
                  <a:lnTo>
                    <a:pt x="3" y="10"/>
                  </a:lnTo>
                  <a:lnTo>
                    <a:pt x="7" y="11"/>
                  </a:lnTo>
                  <a:lnTo>
                    <a:pt x="11" y="12"/>
                  </a:lnTo>
                  <a:lnTo>
                    <a:pt x="16" y="12"/>
                  </a:lnTo>
                  <a:lnTo>
                    <a:pt x="20" y="11"/>
                  </a:lnTo>
                  <a:lnTo>
                    <a:pt x="24" y="10"/>
                  </a:lnTo>
                  <a:lnTo>
                    <a:pt x="29" y="8"/>
                  </a:lnTo>
                  <a:lnTo>
                    <a:pt x="34" y="4"/>
                  </a:lnTo>
                  <a:lnTo>
                    <a:pt x="3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6" name="Freeform 184"/>
            <p:cNvSpPr>
              <a:spLocks/>
            </p:cNvSpPr>
            <p:nvPr/>
          </p:nvSpPr>
          <p:spPr bwMode="auto">
            <a:xfrm>
              <a:off x="4696" y="1613"/>
              <a:ext cx="16" cy="34"/>
            </a:xfrm>
            <a:custGeom>
              <a:avLst/>
              <a:gdLst>
                <a:gd name="T0" fmla="*/ 8 w 16"/>
                <a:gd name="T1" fmla="*/ 4 h 34"/>
                <a:gd name="T2" fmla="*/ 8 w 16"/>
                <a:gd name="T3" fmla="*/ 4 h 34"/>
                <a:gd name="T4" fmla="*/ 9 w 16"/>
                <a:gd name="T5" fmla="*/ 6 h 34"/>
                <a:gd name="T6" fmla="*/ 10 w 16"/>
                <a:gd name="T7" fmla="*/ 9 h 34"/>
                <a:gd name="T8" fmla="*/ 10 w 16"/>
                <a:gd name="T9" fmla="*/ 12 h 34"/>
                <a:gd name="T10" fmla="*/ 9 w 16"/>
                <a:gd name="T11" fmla="*/ 15 h 34"/>
                <a:gd name="T12" fmla="*/ 8 w 16"/>
                <a:gd name="T13" fmla="*/ 19 h 34"/>
                <a:gd name="T14" fmla="*/ 6 w 16"/>
                <a:gd name="T15" fmla="*/ 22 h 34"/>
                <a:gd name="T16" fmla="*/ 4 w 16"/>
                <a:gd name="T17" fmla="*/ 25 h 34"/>
                <a:gd name="T18" fmla="*/ 0 w 16"/>
                <a:gd name="T19" fmla="*/ 29 h 34"/>
                <a:gd name="T20" fmla="*/ 4 w 16"/>
                <a:gd name="T21" fmla="*/ 33 h 34"/>
                <a:gd name="T22" fmla="*/ 8 w 16"/>
                <a:gd name="T23" fmla="*/ 29 h 34"/>
                <a:gd name="T24" fmla="*/ 11 w 16"/>
                <a:gd name="T25" fmla="*/ 25 h 34"/>
                <a:gd name="T26" fmla="*/ 13 w 16"/>
                <a:gd name="T27" fmla="*/ 21 h 34"/>
                <a:gd name="T28" fmla="*/ 14 w 16"/>
                <a:gd name="T29" fmla="*/ 16 h 34"/>
                <a:gd name="T30" fmla="*/ 15 w 16"/>
                <a:gd name="T31" fmla="*/ 12 h 34"/>
                <a:gd name="T32" fmla="*/ 15 w 16"/>
                <a:gd name="T33" fmla="*/ 8 h 34"/>
                <a:gd name="T34" fmla="*/ 14 w 16"/>
                <a:gd name="T35" fmla="*/ 3 h 34"/>
                <a:gd name="T36" fmla="*/ 12 w 16"/>
                <a:gd name="T37" fmla="*/ 0 h 34"/>
                <a:gd name="T38" fmla="*/ 8 w 16"/>
                <a:gd name="T3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8" y="4"/>
                  </a:moveTo>
                  <a:lnTo>
                    <a:pt x="8" y="4"/>
                  </a:lnTo>
                  <a:lnTo>
                    <a:pt x="9" y="6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9" y="15"/>
                  </a:lnTo>
                  <a:lnTo>
                    <a:pt x="8" y="19"/>
                  </a:lnTo>
                  <a:lnTo>
                    <a:pt x="6" y="22"/>
                  </a:lnTo>
                  <a:lnTo>
                    <a:pt x="4" y="25"/>
                  </a:lnTo>
                  <a:lnTo>
                    <a:pt x="0" y="29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11" y="25"/>
                  </a:lnTo>
                  <a:lnTo>
                    <a:pt x="13" y="21"/>
                  </a:lnTo>
                  <a:lnTo>
                    <a:pt x="14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4" y="3"/>
                  </a:lnTo>
                  <a:lnTo>
                    <a:pt x="12" y="0"/>
                  </a:lnTo>
                  <a:lnTo>
                    <a:pt x="8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7" name="Freeform 185"/>
            <p:cNvSpPr>
              <a:spLocks/>
            </p:cNvSpPr>
            <p:nvPr/>
          </p:nvSpPr>
          <p:spPr bwMode="auto">
            <a:xfrm>
              <a:off x="4674" y="1608"/>
              <a:ext cx="35" cy="13"/>
            </a:xfrm>
            <a:custGeom>
              <a:avLst/>
              <a:gdLst>
                <a:gd name="T0" fmla="*/ 4 w 35"/>
                <a:gd name="T1" fmla="*/ 12 h 13"/>
                <a:gd name="T2" fmla="*/ 4 w 35"/>
                <a:gd name="T3" fmla="*/ 12 h 13"/>
                <a:gd name="T4" fmla="*/ 7 w 35"/>
                <a:gd name="T5" fmla="*/ 10 h 13"/>
                <a:gd name="T6" fmla="*/ 11 w 35"/>
                <a:gd name="T7" fmla="*/ 7 h 13"/>
                <a:gd name="T8" fmla="*/ 15 w 35"/>
                <a:gd name="T9" fmla="*/ 6 h 13"/>
                <a:gd name="T10" fmla="*/ 19 w 35"/>
                <a:gd name="T11" fmla="*/ 5 h 13"/>
                <a:gd name="T12" fmla="*/ 22 w 35"/>
                <a:gd name="T13" fmla="*/ 5 h 13"/>
                <a:gd name="T14" fmla="*/ 25 w 35"/>
                <a:gd name="T15" fmla="*/ 5 h 13"/>
                <a:gd name="T16" fmla="*/ 27 w 35"/>
                <a:gd name="T17" fmla="*/ 7 h 13"/>
                <a:gd name="T18" fmla="*/ 30 w 35"/>
                <a:gd name="T19" fmla="*/ 8 h 13"/>
                <a:gd name="T20" fmla="*/ 34 w 35"/>
                <a:gd name="T21" fmla="*/ 4 h 13"/>
                <a:gd name="T22" fmla="*/ 31 w 35"/>
                <a:gd name="T23" fmla="*/ 2 h 13"/>
                <a:gd name="T24" fmla="*/ 27 w 35"/>
                <a:gd name="T25" fmla="*/ 0 h 13"/>
                <a:gd name="T26" fmla="*/ 22 w 35"/>
                <a:gd name="T27" fmla="*/ 0 h 13"/>
                <a:gd name="T28" fmla="*/ 18 w 35"/>
                <a:gd name="T29" fmla="*/ 0 h 13"/>
                <a:gd name="T30" fmla="*/ 13 w 35"/>
                <a:gd name="T31" fmla="*/ 1 h 13"/>
                <a:gd name="T32" fmla="*/ 9 w 35"/>
                <a:gd name="T33" fmla="*/ 2 h 13"/>
                <a:gd name="T34" fmla="*/ 4 w 35"/>
                <a:gd name="T35" fmla="*/ 4 h 13"/>
                <a:gd name="T36" fmla="*/ 0 w 35"/>
                <a:gd name="T37" fmla="*/ 8 h 13"/>
                <a:gd name="T38" fmla="*/ 4 w 35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3">
                  <a:moveTo>
                    <a:pt x="4" y="12"/>
                  </a:moveTo>
                  <a:lnTo>
                    <a:pt x="4" y="12"/>
                  </a:lnTo>
                  <a:lnTo>
                    <a:pt x="7" y="10"/>
                  </a:lnTo>
                  <a:lnTo>
                    <a:pt x="11" y="7"/>
                  </a:lnTo>
                  <a:lnTo>
                    <a:pt x="15" y="6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5"/>
                  </a:lnTo>
                  <a:lnTo>
                    <a:pt x="27" y="7"/>
                  </a:lnTo>
                  <a:lnTo>
                    <a:pt x="30" y="8"/>
                  </a:lnTo>
                  <a:lnTo>
                    <a:pt x="34" y="4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4" y="4"/>
                  </a:lnTo>
                  <a:lnTo>
                    <a:pt x="0" y="8"/>
                  </a:lnTo>
                  <a:lnTo>
                    <a:pt x="4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8" name="Freeform 186"/>
            <p:cNvSpPr>
              <a:spLocks/>
            </p:cNvSpPr>
            <p:nvPr/>
          </p:nvSpPr>
          <p:spPr bwMode="auto">
            <a:xfrm>
              <a:off x="4663" y="1616"/>
              <a:ext cx="16" cy="34"/>
            </a:xfrm>
            <a:custGeom>
              <a:avLst/>
              <a:gdLst>
                <a:gd name="T0" fmla="*/ 7 w 16"/>
                <a:gd name="T1" fmla="*/ 28 h 34"/>
                <a:gd name="T2" fmla="*/ 7 w 16"/>
                <a:gd name="T3" fmla="*/ 28 h 34"/>
                <a:gd name="T4" fmla="*/ 6 w 16"/>
                <a:gd name="T5" fmla="*/ 27 h 34"/>
                <a:gd name="T6" fmla="*/ 5 w 16"/>
                <a:gd name="T7" fmla="*/ 24 h 34"/>
                <a:gd name="T8" fmla="*/ 5 w 16"/>
                <a:gd name="T9" fmla="*/ 21 h 34"/>
                <a:gd name="T10" fmla="*/ 6 w 16"/>
                <a:gd name="T11" fmla="*/ 17 h 34"/>
                <a:gd name="T12" fmla="*/ 7 w 16"/>
                <a:gd name="T13" fmla="*/ 14 h 34"/>
                <a:gd name="T14" fmla="*/ 9 w 16"/>
                <a:gd name="T15" fmla="*/ 11 h 34"/>
                <a:gd name="T16" fmla="*/ 12 w 16"/>
                <a:gd name="T17" fmla="*/ 8 h 34"/>
                <a:gd name="T18" fmla="*/ 15 w 16"/>
                <a:gd name="T19" fmla="*/ 4 h 34"/>
                <a:gd name="T20" fmla="*/ 11 w 16"/>
                <a:gd name="T21" fmla="*/ 0 h 34"/>
                <a:gd name="T22" fmla="*/ 7 w 16"/>
                <a:gd name="T23" fmla="*/ 4 h 34"/>
                <a:gd name="T24" fmla="*/ 4 w 16"/>
                <a:gd name="T25" fmla="*/ 8 h 34"/>
                <a:gd name="T26" fmla="*/ 2 w 16"/>
                <a:gd name="T27" fmla="*/ 12 h 34"/>
                <a:gd name="T28" fmla="*/ 1 w 16"/>
                <a:gd name="T29" fmla="*/ 16 h 34"/>
                <a:gd name="T30" fmla="*/ 0 w 16"/>
                <a:gd name="T31" fmla="*/ 21 h 34"/>
                <a:gd name="T32" fmla="*/ 0 w 16"/>
                <a:gd name="T33" fmla="*/ 25 h 34"/>
                <a:gd name="T34" fmla="*/ 1 w 16"/>
                <a:gd name="T35" fmla="*/ 29 h 34"/>
                <a:gd name="T36" fmla="*/ 3 w 16"/>
                <a:gd name="T37" fmla="*/ 33 h 34"/>
                <a:gd name="T38" fmla="*/ 7 w 16"/>
                <a:gd name="T39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7" y="28"/>
                  </a:moveTo>
                  <a:lnTo>
                    <a:pt x="7" y="28"/>
                  </a:lnTo>
                  <a:lnTo>
                    <a:pt x="6" y="27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6" y="17"/>
                  </a:lnTo>
                  <a:lnTo>
                    <a:pt x="7" y="14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7" y="2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59" name="Freeform 187"/>
            <p:cNvSpPr>
              <a:spLocks/>
            </p:cNvSpPr>
            <p:nvPr/>
          </p:nvSpPr>
          <p:spPr bwMode="auto">
            <a:xfrm>
              <a:off x="4667" y="1643"/>
              <a:ext cx="44" cy="42"/>
            </a:xfrm>
            <a:custGeom>
              <a:avLst/>
              <a:gdLst>
                <a:gd name="T0" fmla="*/ 3 w 44"/>
                <a:gd name="T1" fmla="*/ 37 h 42"/>
                <a:gd name="T2" fmla="*/ 6 w 44"/>
                <a:gd name="T3" fmla="*/ 39 h 42"/>
                <a:gd name="T4" fmla="*/ 9 w 44"/>
                <a:gd name="T5" fmla="*/ 40 h 42"/>
                <a:gd name="T6" fmla="*/ 12 w 44"/>
                <a:gd name="T7" fmla="*/ 41 h 42"/>
                <a:gd name="T8" fmla="*/ 16 w 44"/>
                <a:gd name="T9" fmla="*/ 41 h 42"/>
                <a:gd name="T10" fmla="*/ 20 w 44"/>
                <a:gd name="T11" fmla="*/ 40 h 42"/>
                <a:gd name="T12" fmla="*/ 24 w 44"/>
                <a:gd name="T13" fmla="*/ 38 h 42"/>
                <a:gd name="T14" fmla="*/ 29 w 44"/>
                <a:gd name="T15" fmla="*/ 36 h 42"/>
                <a:gd name="T16" fmla="*/ 32 w 44"/>
                <a:gd name="T17" fmla="*/ 33 h 42"/>
                <a:gd name="T18" fmla="*/ 36 w 44"/>
                <a:gd name="T19" fmla="*/ 29 h 42"/>
                <a:gd name="T20" fmla="*/ 39 w 44"/>
                <a:gd name="T21" fmla="*/ 26 h 42"/>
                <a:gd name="T22" fmla="*/ 41 w 44"/>
                <a:gd name="T23" fmla="*/ 22 h 42"/>
                <a:gd name="T24" fmla="*/ 42 w 44"/>
                <a:gd name="T25" fmla="*/ 18 h 42"/>
                <a:gd name="T26" fmla="*/ 43 w 44"/>
                <a:gd name="T27" fmla="*/ 14 h 42"/>
                <a:gd name="T28" fmla="*/ 43 w 44"/>
                <a:gd name="T29" fmla="*/ 11 h 42"/>
                <a:gd name="T30" fmla="*/ 42 w 44"/>
                <a:gd name="T31" fmla="*/ 7 h 42"/>
                <a:gd name="T32" fmla="*/ 40 w 44"/>
                <a:gd name="T33" fmla="*/ 5 h 42"/>
                <a:gd name="T34" fmla="*/ 37 w 44"/>
                <a:gd name="T35" fmla="*/ 2 h 42"/>
                <a:gd name="T36" fmla="*/ 34 w 44"/>
                <a:gd name="T37" fmla="*/ 1 h 42"/>
                <a:gd name="T38" fmla="*/ 31 w 44"/>
                <a:gd name="T39" fmla="*/ 0 h 42"/>
                <a:gd name="T40" fmla="*/ 27 w 44"/>
                <a:gd name="T41" fmla="*/ 0 h 42"/>
                <a:gd name="T42" fmla="*/ 23 w 44"/>
                <a:gd name="T43" fmla="*/ 1 h 42"/>
                <a:gd name="T44" fmla="*/ 19 w 44"/>
                <a:gd name="T45" fmla="*/ 2 h 42"/>
                <a:gd name="T46" fmla="*/ 14 w 44"/>
                <a:gd name="T47" fmla="*/ 5 h 42"/>
                <a:gd name="T48" fmla="*/ 10 w 44"/>
                <a:gd name="T49" fmla="*/ 8 h 42"/>
                <a:gd name="T50" fmla="*/ 7 w 44"/>
                <a:gd name="T51" fmla="*/ 11 h 42"/>
                <a:gd name="T52" fmla="*/ 4 w 44"/>
                <a:gd name="T53" fmla="*/ 15 h 42"/>
                <a:gd name="T54" fmla="*/ 2 w 44"/>
                <a:gd name="T55" fmla="*/ 19 h 42"/>
                <a:gd name="T56" fmla="*/ 0 w 44"/>
                <a:gd name="T57" fmla="*/ 23 h 42"/>
                <a:gd name="T58" fmla="*/ 0 w 44"/>
                <a:gd name="T59" fmla="*/ 27 h 42"/>
                <a:gd name="T60" fmla="*/ 0 w 44"/>
                <a:gd name="T61" fmla="*/ 30 h 42"/>
                <a:gd name="T62" fmla="*/ 1 w 44"/>
                <a:gd name="T63" fmla="*/ 34 h 42"/>
                <a:gd name="T64" fmla="*/ 3 w 44"/>
                <a:gd name="T65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2">
                  <a:moveTo>
                    <a:pt x="3" y="37"/>
                  </a:moveTo>
                  <a:lnTo>
                    <a:pt x="6" y="39"/>
                  </a:lnTo>
                  <a:lnTo>
                    <a:pt x="9" y="40"/>
                  </a:lnTo>
                  <a:lnTo>
                    <a:pt x="12" y="41"/>
                  </a:lnTo>
                  <a:lnTo>
                    <a:pt x="16" y="41"/>
                  </a:lnTo>
                  <a:lnTo>
                    <a:pt x="20" y="40"/>
                  </a:lnTo>
                  <a:lnTo>
                    <a:pt x="24" y="38"/>
                  </a:lnTo>
                  <a:lnTo>
                    <a:pt x="29" y="36"/>
                  </a:lnTo>
                  <a:lnTo>
                    <a:pt x="32" y="33"/>
                  </a:lnTo>
                  <a:lnTo>
                    <a:pt x="36" y="29"/>
                  </a:lnTo>
                  <a:lnTo>
                    <a:pt x="39" y="26"/>
                  </a:lnTo>
                  <a:lnTo>
                    <a:pt x="41" y="22"/>
                  </a:lnTo>
                  <a:lnTo>
                    <a:pt x="42" y="18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7" y="2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1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3" y="3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0" name="Freeform 188"/>
            <p:cNvSpPr>
              <a:spLocks/>
            </p:cNvSpPr>
            <p:nvPr/>
          </p:nvSpPr>
          <p:spPr bwMode="auto">
            <a:xfrm>
              <a:off x="4668" y="1674"/>
              <a:ext cx="35" cy="14"/>
            </a:xfrm>
            <a:custGeom>
              <a:avLst/>
              <a:gdLst>
                <a:gd name="T0" fmla="*/ 29 w 35"/>
                <a:gd name="T1" fmla="*/ 0 h 14"/>
                <a:gd name="T2" fmla="*/ 29 w 35"/>
                <a:gd name="T3" fmla="*/ 0 h 14"/>
                <a:gd name="T4" fmla="*/ 26 w 35"/>
                <a:gd name="T5" fmla="*/ 3 h 14"/>
                <a:gd name="T6" fmla="*/ 22 w 35"/>
                <a:gd name="T7" fmla="*/ 5 h 14"/>
                <a:gd name="T8" fmla="*/ 18 w 35"/>
                <a:gd name="T9" fmla="*/ 6 h 14"/>
                <a:gd name="T10" fmla="*/ 15 w 35"/>
                <a:gd name="T11" fmla="*/ 7 h 14"/>
                <a:gd name="T12" fmla="*/ 11 w 35"/>
                <a:gd name="T13" fmla="*/ 7 h 14"/>
                <a:gd name="T14" fmla="*/ 9 w 35"/>
                <a:gd name="T15" fmla="*/ 7 h 14"/>
                <a:gd name="T16" fmla="*/ 6 w 35"/>
                <a:gd name="T17" fmla="*/ 5 h 14"/>
                <a:gd name="T18" fmla="*/ 4 w 35"/>
                <a:gd name="T19" fmla="*/ 4 h 14"/>
                <a:gd name="T20" fmla="*/ 0 w 35"/>
                <a:gd name="T21" fmla="*/ 8 h 14"/>
                <a:gd name="T22" fmla="*/ 3 w 35"/>
                <a:gd name="T23" fmla="*/ 11 h 14"/>
                <a:gd name="T24" fmla="*/ 7 w 35"/>
                <a:gd name="T25" fmla="*/ 12 h 14"/>
                <a:gd name="T26" fmla="*/ 11 w 35"/>
                <a:gd name="T27" fmla="*/ 13 h 14"/>
                <a:gd name="T28" fmla="*/ 16 w 35"/>
                <a:gd name="T29" fmla="*/ 13 h 14"/>
                <a:gd name="T30" fmla="*/ 20 w 35"/>
                <a:gd name="T31" fmla="*/ 12 h 14"/>
                <a:gd name="T32" fmla="*/ 25 w 35"/>
                <a:gd name="T33" fmla="*/ 10 h 14"/>
                <a:gd name="T34" fmla="*/ 29 w 35"/>
                <a:gd name="T35" fmla="*/ 8 h 14"/>
                <a:gd name="T36" fmla="*/ 34 w 35"/>
                <a:gd name="T37" fmla="*/ 4 h 14"/>
                <a:gd name="T38" fmla="*/ 29 w 35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4">
                  <a:moveTo>
                    <a:pt x="29" y="0"/>
                  </a:moveTo>
                  <a:lnTo>
                    <a:pt x="29" y="0"/>
                  </a:lnTo>
                  <a:lnTo>
                    <a:pt x="26" y="3"/>
                  </a:lnTo>
                  <a:lnTo>
                    <a:pt x="22" y="5"/>
                  </a:lnTo>
                  <a:lnTo>
                    <a:pt x="18" y="6"/>
                  </a:lnTo>
                  <a:lnTo>
                    <a:pt x="15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6" y="5"/>
                  </a:lnTo>
                  <a:lnTo>
                    <a:pt x="4" y="4"/>
                  </a:lnTo>
                  <a:lnTo>
                    <a:pt x="0" y="8"/>
                  </a:lnTo>
                  <a:lnTo>
                    <a:pt x="3" y="11"/>
                  </a:lnTo>
                  <a:lnTo>
                    <a:pt x="7" y="12"/>
                  </a:lnTo>
                  <a:lnTo>
                    <a:pt x="11" y="13"/>
                  </a:lnTo>
                  <a:lnTo>
                    <a:pt x="16" y="13"/>
                  </a:lnTo>
                  <a:lnTo>
                    <a:pt x="20" y="12"/>
                  </a:lnTo>
                  <a:lnTo>
                    <a:pt x="25" y="10"/>
                  </a:lnTo>
                  <a:lnTo>
                    <a:pt x="29" y="8"/>
                  </a:lnTo>
                  <a:lnTo>
                    <a:pt x="34" y="4"/>
                  </a:lnTo>
                  <a:lnTo>
                    <a:pt x="2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1" name="Freeform 189"/>
            <p:cNvSpPr>
              <a:spLocks/>
            </p:cNvSpPr>
            <p:nvPr/>
          </p:nvSpPr>
          <p:spPr bwMode="auto">
            <a:xfrm>
              <a:off x="4698" y="1646"/>
              <a:ext cx="16" cy="33"/>
            </a:xfrm>
            <a:custGeom>
              <a:avLst/>
              <a:gdLst>
                <a:gd name="T0" fmla="*/ 7 w 16"/>
                <a:gd name="T1" fmla="*/ 4 h 33"/>
                <a:gd name="T2" fmla="*/ 7 w 16"/>
                <a:gd name="T3" fmla="*/ 4 h 33"/>
                <a:gd name="T4" fmla="*/ 9 w 16"/>
                <a:gd name="T5" fmla="*/ 6 h 33"/>
                <a:gd name="T6" fmla="*/ 10 w 16"/>
                <a:gd name="T7" fmla="*/ 9 h 33"/>
                <a:gd name="T8" fmla="*/ 10 w 16"/>
                <a:gd name="T9" fmla="*/ 12 h 33"/>
                <a:gd name="T10" fmla="*/ 9 w 16"/>
                <a:gd name="T11" fmla="*/ 15 h 33"/>
                <a:gd name="T12" fmla="*/ 8 w 16"/>
                <a:gd name="T13" fmla="*/ 18 h 33"/>
                <a:gd name="T14" fmla="*/ 6 w 16"/>
                <a:gd name="T15" fmla="*/ 21 h 33"/>
                <a:gd name="T16" fmla="*/ 3 w 16"/>
                <a:gd name="T17" fmla="*/ 24 h 33"/>
                <a:gd name="T18" fmla="*/ 0 w 16"/>
                <a:gd name="T19" fmla="*/ 28 h 33"/>
                <a:gd name="T20" fmla="*/ 4 w 16"/>
                <a:gd name="T21" fmla="*/ 32 h 33"/>
                <a:gd name="T22" fmla="*/ 8 w 16"/>
                <a:gd name="T23" fmla="*/ 28 h 33"/>
                <a:gd name="T24" fmla="*/ 11 w 16"/>
                <a:gd name="T25" fmla="*/ 24 h 33"/>
                <a:gd name="T26" fmla="*/ 13 w 16"/>
                <a:gd name="T27" fmla="*/ 20 h 33"/>
                <a:gd name="T28" fmla="*/ 15 w 16"/>
                <a:gd name="T29" fmla="*/ 16 h 33"/>
                <a:gd name="T30" fmla="*/ 15 w 16"/>
                <a:gd name="T31" fmla="*/ 12 h 33"/>
                <a:gd name="T32" fmla="*/ 15 w 16"/>
                <a:gd name="T33" fmla="*/ 8 h 33"/>
                <a:gd name="T34" fmla="*/ 14 w 16"/>
                <a:gd name="T35" fmla="*/ 4 h 33"/>
                <a:gd name="T36" fmla="*/ 11 w 16"/>
                <a:gd name="T37" fmla="*/ 0 h 33"/>
                <a:gd name="T38" fmla="*/ 11 w 16"/>
                <a:gd name="T39" fmla="*/ 1 h 33"/>
                <a:gd name="T40" fmla="*/ 7 w 16"/>
                <a:gd name="T41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3">
                  <a:moveTo>
                    <a:pt x="7" y="4"/>
                  </a:moveTo>
                  <a:lnTo>
                    <a:pt x="7" y="4"/>
                  </a:lnTo>
                  <a:lnTo>
                    <a:pt x="9" y="6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9" y="15"/>
                  </a:lnTo>
                  <a:lnTo>
                    <a:pt x="8" y="18"/>
                  </a:lnTo>
                  <a:lnTo>
                    <a:pt x="6" y="21"/>
                  </a:lnTo>
                  <a:lnTo>
                    <a:pt x="3" y="24"/>
                  </a:lnTo>
                  <a:lnTo>
                    <a:pt x="0" y="28"/>
                  </a:lnTo>
                  <a:lnTo>
                    <a:pt x="4" y="32"/>
                  </a:lnTo>
                  <a:lnTo>
                    <a:pt x="8" y="28"/>
                  </a:lnTo>
                  <a:lnTo>
                    <a:pt x="11" y="24"/>
                  </a:lnTo>
                  <a:lnTo>
                    <a:pt x="13" y="20"/>
                  </a:lnTo>
                  <a:lnTo>
                    <a:pt x="15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4" y="4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7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2" name="Freeform 190"/>
            <p:cNvSpPr>
              <a:spLocks/>
            </p:cNvSpPr>
            <p:nvPr/>
          </p:nvSpPr>
          <p:spPr bwMode="auto">
            <a:xfrm>
              <a:off x="4675" y="1640"/>
              <a:ext cx="35" cy="14"/>
            </a:xfrm>
            <a:custGeom>
              <a:avLst/>
              <a:gdLst>
                <a:gd name="T0" fmla="*/ 4 w 35"/>
                <a:gd name="T1" fmla="*/ 13 h 14"/>
                <a:gd name="T2" fmla="*/ 4 w 35"/>
                <a:gd name="T3" fmla="*/ 13 h 14"/>
                <a:gd name="T4" fmla="*/ 8 w 35"/>
                <a:gd name="T5" fmla="*/ 10 h 14"/>
                <a:gd name="T6" fmla="*/ 12 w 35"/>
                <a:gd name="T7" fmla="*/ 8 h 14"/>
                <a:gd name="T8" fmla="*/ 16 w 35"/>
                <a:gd name="T9" fmla="*/ 7 h 14"/>
                <a:gd name="T10" fmla="*/ 19 w 35"/>
                <a:gd name="T11" fmla="*/ 5 h 14"/>
                <a:gd name="T12" fmla="*/ 22 w 35"/>
                <a:gd name="T13" fmla="*/ 5 h 14"/>
                <a:gd name="T14" fmla="*/ 25 w 35"/>
                <a:gd name="T15" fmla="*/ 7 h 14"/>
                <a:gd name="T16" fmla="*/ 28 w 35"/>
                <a:gd name="T17" fmla="*/ 8 h 14"/>
                <a:gd name="T18" fmla="*/ 30 w 35"/>
                <a:gd name="T19" fmla="*/ 9 h 14"/>
                <a:gd name="T20" fmla="*/ 34 w 35"/>
                <a:gd name="T21" fmla="*/ 6 h 14"/>
                <a:gd name="T22" fmla="*/ 31 w 35"/>
                <a:gd name="T23" fmla="*/ 3 h 14"/>
                <a:gd name="T24" fmla="*/ 27 w 35"/>
                <a:gd name="T25" fmla="*/ 1 h 14"/>
                <a:gd name="T26" fmla="*/ 23 w 35"/>
                <a:gd name="T27" fmla="*/ 0 h 14"/>
                <a:gd name="T28" fmla="*/ 18 w 35"/>
                <a:gd name="T29" fmla="*/ 0 h 14"/>
                <a:gd name="T30" fmla="*/ 14 w 35"/>
                <a:gd name="T31" fmla="*/ 1 h 14"/>
                <a:gd name="T32" fmla="*/ 10 w 35"/>
                <a:gd name="T33" fmla="*/ 3 h 14"/>
                <a:gd name="T34" fmla="*/ 5 w 35"/>
                <a:gd name="T35" fmla="*/ 5 h 14"/>
                <a:gd name="T36" fmla="*/ 0 w 35"/>
                <a:gd name="T37" fmla="*/ 9 h 14"/>
                <a:gd name="T38" fmla="*/ 4 w 35"/>
                <a:gd name="T3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4">
                  <a:moveTo>
                    <a:pt x="4" y="13"/>
                  </a:moveTo>
                  <a:lnTo>
                    <a:pt x="4" y="13"/>
                  </a:lnTo>
                  <a:lnTo>
                    <a:pt x="8" y="10"/>
                  </a:lnTo>
                  <a:lnTo>
                    <a:pt x="12" y="8"/>
                  </a:lnTo>
                  <a:lnTo>
                    <a:pt x="16" y="7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8" y="8"/>
                  </a:lnTo>
                  <a:lnTo>
                    <a:pt x="30" y="9"/>
                  </a:lnTo>
                  <a:lnTo>
                    <a:pt x="34" y="6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5" y="5"/>
                  </a:lnTo>
                  <a:lnTo>
                    <a:pt x="0" y="9"/>
                  </a:lnTo>
                  <a:lnTo>
                    <a:pt x="4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3" name="Freeform 191"/>
            <p:cNvSpPr>
              <a:spLocks/>
            </p:cNvSpPr>
            <p:nvPr/>
          </p:nvSpPr>
          <p:spPr bwMode="auto">
            <a:xfrm>
              <a:off x="4664" y="1649"/>
              <a:ext cx="17" cy="34"/>
            </a:xfrm>
            <a:custGeom>
              <a:avLst/>
              <a:gdLst>
                <a:gd name="T0" fmla="*/ 8 w 17"/>
                <a:gd name="T1" fmla="*/ 29 h 34"/>
                <a:gd name="T2" fmla="*/ 8 w 17"/>
                <a:gd name="T3" fmla="*/ 29 h 34"/>
                <a:gd name="T4" fmla="*/ 6 w 17"/>
                <a:gd name="T5" fmla="*/ 27 h 34"/>
                <a:gd name="T6" fmla="*/ 5 w 17"/>
                <a:gd name="T7" fmla="*/ 24 h 34"/>
                <a:gd name="T8" fmla="*/ 5 w 17"/>
                <a:gd name="T9" fmla="*/ 21 h 34"/>
                <a:gd name="T10" fmla="*/ 6 w 17"/>
                <a:gd name="T11" fmla="*/ 18 h 34"/>
                <a:gd name="T12" fmla="*/ 7 w 17"/>
                <a:gd name="T13" fmla="*/ 14 h 34"/>
                <a:gd name="T14" fmla="*/ 10 w 17"/>
                <a:gd name="T15" fmla="*/ 11 h 34"/>
                <a:gd name="T16" fmla="*/ 12 w 17"/>
                <a:gd name="T17" fmla="*/ 8 h 34"/>
                <a:gd name="T18" fmla="*/ 16 w 17"/>
                <a:gd name="T19" fmla="*/ 4 h 34"/>
                <a:gd name="T20" fmla="*/ 12 w 17"/>
                <a:gd name="T21" fmla="*/ 0 h 34"/>
                <a:gd name="T22" fmla="*/ 7 w 17"/>
                <a:gd name="T23" fmla="*/ 3 h 34"/>
                <a:gd name="T24" fmla="*/ 4 w 17"/>
                <a:gd name="T25" fmla="*/ 8 h 34"/>
                <a:gd name="T26" fmla="*/ 2 w 17"/>
                <a:gd name="T27" fmla="*/ 12 h 34"/>
                <a:gd name="T28" fmla="*/ 1 w 17"/>
                <a:gd name="T29" fmla="*/ 17 h 34"/>
                <a:gd name="T30" fmla="*/ 0 w 17"/>
                <a:gd name="T31" fmla="*/ 21 h 34"/>
                <a:gd name="T32" fmla="*/ 0 w 17"/>
                <a:gd name="T33" fmla="*/ 25 h 34"/>
                <a:gd name="T34" fmla="*/ 1 w 17"/>
                <a:gd name="T35" fmla="*/ 29 h 34"/>
                <a:gd name="T36" fmla="*/ 4 w 17"/>
                <a:gd name="T37" fmla="*/ 33 h 34"/>
                <a:gd name="T38" fmla="*/ 8 w 17"/>
                <a:gd name="T3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34">
                  <a:moveTo>
                    <a:pt x="8" y="29"/>
                  </a:moveTo>
                  <a:lnTo>
                    <a:pt x="8" y="29"/>
                  </a:lnTo>
                  <a:lnTo>
                    <a:pt x="6" y="27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2" y="0"/>
                  </a:lnTo>
                  <a:lnTo>
                    <a:pt x="7" y="3"/>
                  </a:lnTo>
                  <a:lnTo>
                    <a:pt x="4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3"/>
                  </a:lnTo>
                  <a:lnTo>
                    <a:pt x="8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4" name="Freeform 192"/>
            <p:cNvSpPr>
              <a:spLocks/>
            </p:cNvSpPr>
            <p:nvPr/>
          </p:nvSpPr>
          <p:spPr bwMode="auto">
            <a:xfrm>
              <a:off x="4667" y="1674"/>
              <a:ext cx="44" cy="42"/>
            </a:xfrm>
            <a:custGeom>
              <a:avLst/>
              <a:gdLst>
                <a:gd name="T0" fmla="*/ 3 w 44"/>
                <a:gd name="T1" fmla="*/ 37 h 42"/>
                <a:gd name="T2" fmla="*/ 6 w 44"/>
                <a:gd name="T3" fmla="*/ 39 h 42"/>
                <a:gd name="T4" fmla="*/ 9 w 44"/>
                <a:gd name="T5" fmla="*/ 41 h 42"/>
                <a:gd name="T6" fmla="*/ 12 w 44"/>
                <a:gd name="T7" fmla="*/ 41 h 42"/>
                <a:gd name="T8" fmla="*/ 16 w 44"/>
                <a:gd name="T9" fmla="*/ 41 h 42"/>
                <a:gd name="T10" fmla="*/ 20 w 44"/>
                <a:gd name="T11" fmla="*/ 40 h 42"/>
                <a:gd name="T12" fmla="*/ 24 w 44"/>
                <a:gd name="T13" fmla="*/ 38 h 42"/>
                <a:gd name="T14" fmla="*/ 29 w 44"/>
                <a:gd name="T15" fmla="*/ 36 h 42"/>
                <a:gd name="T16" fmla="*/ 32 w 44"/>
                <a:gd name="T17" fmla="*/ 33 h 42"/>
                <a:gd name="T18" fmla="*/ 36 w 44"/>
                <a:gd name="T19" fmla="*/ 30 h 42"/>
                <a:gd name="T20" fmla="*/ 39 w 44"/>
                <a:gd name="T21" fmla="*/ 26 h 42"/>
                <a:gd name="T22" fmla="*/ 41 w 44"/>
                <a:gd name="T23" fmla="*/ 22 h 42"/>
                <a:gd name="T24" fmla="*/ 42 w 44"/>
                <a:gd name="T25" fmla="*/ 18 h 42"/>
                <a:gd name="T26" fmla="*/ 43 w 44"/>
                <a:gd name="T27" fmla="*/ 14 h 42"/>
                <a:gd name="T28" fmla="*/ 43 w 44"/>
                <a:gd name="T29" fmla="*/ 11 h 42"/>
                <a:gd name="T30" fmla="*/ 42 w 44"/>
                <a:gd name="T31" fmla="*/ 7 h 42"/>
                <a:gd name="T32" fmla="*/ 40 w 44"/>
                <a:gd name="T33" fmla="*/ 5 h 42"/>
                <a:gd name="T34" fmla="*/ 37 w 44"/>
                <a:gd name="T35" fmla="*/ 3 h 42"/>
                <a:gd name="T36" fmla="*/ 34 w 44"/>
                <a:gd name="T37" fmla="*/ 1 h 42"/>
                <a:gd name="T38" fmla="*/ 31 w 44"/>
                <a:gd name="T39" fmla="*/ 0 h 42"/>
                <a:gd name="T40" fmla="*/ 27 w 44"/>
                <a:gd name="T41" fmla="*/ 0 h 42"/>
                <a:gd name="T42" fmla="*/ 23 w 44"/>
                <a:gd name="T43" fmla="*/ 1 h 42"/>
                <a:gd name="T44" fmla="*/ 19 w 44"/>
                <a:gd name="T45" fmla="*/ 3 h 42"/>
                <a:gd name="T46" fmla="*/ 14 w 44"/>
                <a:gd name="T47" fmla="*/ 5 h 42"/>
                <a:gd name="T48" fmla="*/ 10 w 44"/>
                <a:gd name="T49" fmla="*/ 8 h 42"/>
                <a:gd name="T50" fmla="*/ 7 w 44"/>
                <a:gd name="T51" fmla="*/ 12 h 42"/>
                <a:gd name="T52" fmla="*/ 4 w 44"/>
                <a:gd name="T53" fmla="*/ 15 h 42"/>
                <a:gd name="T54" fmla="*/ 2 w 44"/>
                <a:gd name="T55" fmla="*/ 19 h 42"/>
                <a:gd name="T56" fmla="*/ 0 w 44"/>
                <a:gd name="T57" fmla="*/ 23 h 42"/>
                <a:gd name="T58" fmla="*/ 0 w 44"/>
                <a:gd name="T59" fmla="*/ 27 h 42"/>
                <a:gd name="T60" fmla="*/ 0 w 44"/>
                <a:gd name="T61" fmla="*/ 31 h 42"/>
                <a:gd name="T62" fmla="*/ 1 w 44"/>
                <a:gd name="T63" fmla="*/ 34 h 42"/>
                <a:gd name="T64" fmla="*/ 3 w 44"/>
                <a:gd name="T65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2">
                  <a:moveTo>
                    <a:pt x="3" y="37"/>
                  </a:moveTo>
                  <a:lnTo>
                    <a:pt x="6" y="39"/>
                  </a:lnTo>
                  <a:lnTo>
                    <a:pt x="9" y="41"/>
                  </a:lnTo>
                  <a:lnTo>
                    <a:pt x="12" y="41"/>
                  </a:lnTo>
                  <a:lnTo>
                    <a:pt x="16" y="41"/>
                  </a:lnTo>
                  <a:lnTo>
                    <a:pt x="20" y="40"/>
                  </a:lnTo>
                  <a:lnTo>
                    <a:pt x="24" y="38"/>
                  </a:lnTo>
                  <a:lnTo>
                    <a:pt x="29" y="36"/>
                  </a:lnTo>
                  <a:lnTo>
                    <a:pt x="32" y="33"/>
                  </a:lnTo>
                  <a:lnTo>
                    <a:pt x="36" y="30"/>
                  </a:lnTo>
                  <a:lnTo>
                    <a:pt x="39" y="26"/>
                  </a:lnTo>
                  <a:lnTo>
                    <a:pt x="41" y="22"/>
                  </a:lnTo>
                  <a:lnTo>
                    <a:pt x="42" y="18"/>
                  </a:lnTo>
                  <a:lnTo>
                    <a:pt x="43" y="14"/>
                  </a:lnTo>
                  <a:lnTo>
                    <a:pt x="43" y="11"/>
                  </a:lnTo>
                  <a:lnTo>
                    <a:pt x="42" y="7"/>
                  </a:lnTo>
                  <a:lnTo>
                    <a:pt x="40" y="5"/>
                  </a:lnTo>
                  <a:lnTo>
                    <a:pt x="37" y="3"/>
                  </a:lnTo>
                  <a:lnTo>
                    <a:pt x="34" y="1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4" y="15"/>
                  </a:lnTo>
                  <a:lnTo>
                    <a:pt x="2" y="19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3" y="3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5" name="Freeform 193"/>
            <p:cNvSpPr>
              <a:spLocks/>
            </p:cNvSpPr>
            <p:nvPr/>
          </p:nvSpPr>
          <p:spPr bwMode="auto">
            <a:xfrm>
              <a:off x="4668" y="1705"/>
              <a:ext cx="35" cy="14"/>
            </a:xfrm>
            <a:custGeom>
              <a:avLst/>
              <a:gdLst>
                <a:gd name="T0" fmla="*/ 29 w 35"/>
                <a:gd name="T1" fmla="*/ 0 h 14"/>
                <a:gd name="T2" fmla="*/ 29 w 35"/>
                <a:gd name="T3" fmla="*/ 0 h 14"/>
                <a:gd name="T4" fmla="*/ 26 w 35"/>
                <a:gd name="T5" fmla="*/ 3 h 14"/>
                <a:gd name="T6" fmla="*/ 22 w 35"/>
                <a:gd name="T7" fmla="*/ 5 h 14"/>
                <a:gd name="T8" fmla="*/ 18 w 35"/>
                <a:gd name="T9" fmla="*/ 6 h 14"/>
                <a:gd name="T10" fmla="*/ 15 w 35"/>
                <a:gd name="T11" fmla="*/ 7 h 14"/>
                <a:gd name="T12" fmla="*/ 11 w 35"/>
                <a:gd name="T13" fmla="*/ 7 h 14"/>
                <a:gd name="T14" fmla="*/ 9 w 35"/>
                <a:gd name="T15" fmla="*/ 7 h 14"/>
                <a:gd name="T16" fmla="*/ 6 w 35"/>
                <a:gd name="T17" fmla="*/ 5 h 14"/>
                <a:gd name="T18" fmla="*/ 4 w 35"/>
                <a:gd name="T19" fmla="*/ 4 h 14"/>
                <a:gd name="T20" fmla="*/ 0 w 35"/>
                <a:gd name="T21" fmla="*/ 8 h 14"/>
                <a:gd name="T22" fmla="*/ 3 w 35"/>
                <a:gd name="T23" fmla="*/ 11 h 14"/>
                <a:gd name="T24" fmla="*/ 7 w 35"/>
                <a:gd name="T25" fmla="*/ 12 h 14"/>
                <a:gd name="T26" fmla="*/ 11 w 35"/>
                <a:gd name="T27" fmla="*/ 13 h 14"/>
                <a:gd name="T28" fmla="*/ 16 w 35"/>
                <a:gd name="T29" fmla="*/ 13 h 14"/>
                <a:gd name="T30" fmla="*/ 20 w 35"/>
                <a:gd name="T31" fmla="*/ 12 h 14"/>
                <a:gd name="T32" fmla="*/ 25 w 35"/>
                <a:gd name="T33" fmla="*/ 10 h 14"/>
                <a:gd name="T34" fmla="*/ 29 w 35"/>
                <a:gd name="T35" fmla="*/ 8 h 14"/>
                <a:gd name="T36" fmla="*/ 34 w 35"/>
                <a:gd name="T37" fmla="*/ 4 h 14"/>
                <a:gd name="T38" fmla="*/ 29 w 35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4">
                  <a:moveTo>
                    <a:pt x="29" y="0"/>
                  </a:moveTo>
                  <a:lnTo>
                    <a:pt x="29" y="0"/>
                  </a:lnTo>
                  <a:lnTo>
                    <a:pt x="26" y="3"/>
                  </a:lnTo>
                  <a:lnTo>
                    <a:pt x="22" y="5"/>
                  </a:lnTo>
                  <a:lnTo>
                    <a:pt x="18" y="6"/>
                  </a:lnTo>
                  <a:lnTo>
                    <a:pt x="15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6" y="5"/>
                  </a:lnTo>
                  <a:lnTo>
                    <a:pt x="4" y="4"/>
                  </a:lnTo>
                  <a:lnTo>
                    <a:pt x="0" y="8"/>
                  </a:lnTo>
                  <a:lnTo>
                    <a:pt x="3" y="11"/>
                  </a:lnTo>
                  <a:lnTo>
                    <a:pt x="7" y="12"/>
                  </a:lnTo>
                  <a:lnTo>
                    <a:pt x="11" y="13"/>
                  </a:lnTo>
                  <a:lnTo>
                    <a:pt x="16" y="13"/>
                  </a:lnTo>
                  <a:lnTo>
                    <a:pt x="20" y="12"/>
                  </a:lnTo>
                  <a:lnTo>
                    <a:pt x="25" y="10"/>
                  </a:lnTo>
                  <a:lnTo>
                    <a:pt x="29" y="8"/>
                  </a:lnTo>
                  <a:lnTo>
                    <a:pt x="34" y="4"/>
                  </a:lnTo>
                  <a:lnTo>
                    <a:pt x="2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6" name="Freeform 194"/>
            <p:cNvSpPr>
              <a:spLocks/>
            </p:cNvSpPr>
            <p:nvPr/>
          </p:nvSpPr>
          <p:spPr bwMode="auto">
            <a:xfrm>
              <a:off x="4698" y="1677"/>
              <a:ext cx="16" cy="34"/>
            </a:xfrm>
            <a:custGeom>
              <a:avLst/>
              <a:gdLst>
                <a:gd name="T0" fmla="*/ 7 w 16"/>
                <a:gd name="T1" fmla="*/ 4 h 34"/>
                <a:gd name="T2" fmla="*/ 7 w 16"/>
                <a:gd name="T3" fmla="*/ 4 h 34"/>
                <a:gd name="T4" fmla="*/ 9 w 16"/>
                <a:gd name="T5" fmla="*/ 6 h 34"/>
                <a:gd name="T6" fmla="*/ 10 w 16"/>
                <a:gd name="T7" fmla="*/ 9 h 34"/>
                <a:gd name="T8" fmla="*/ 10 w 16"/>
                <a:gd name="T9" fmla="*/ 12 h 34"/>
                <a:gd name="T10" fmla="*/ 9 w 16"/>
                <a:gd name="T11" fmla="*/ 15 h 34"/>
                <a:gd name="T12" fmla="*/ 8 w 16"/>
                <a:gd name="T13" fmla="*/ 19 h 34"/>
                <a:gd name="T14" fmla="*/ 6 w 16"/>
                <a:gd name="T15" fmla="*/ 22 h 34"/>
                <a:gd name="T16" fmla="*/ 3 w 16"/>
                <a:gd name="T17" fmla="*/ 25 h 34"/>
                <a:gd name="T18" fmla="*/ 0 w 16"/>
                <a:gd name="T19" fmla="*/ 29 h 34"/>
                <a:gd name="T20" fmla="*/ 4 w 16"/>
                <a:gd name="T21" fmla="*/ 33 h 34"/>
                <a:gd name="T22" fmla="*/ 8 w 16"/>
                <a:gd name="T23" fmla="*/ 29 h 34"/>
                <a:gd name="T24" fmla="*/ 11 w 16"/>
                <a:gd name="T25" fmla="*/ 25 h 34"/>
                <a:gd name="T26" fmla="*/ 13 w 16"/>
                <a:gd name="T27" fmla="*/ 21 h 34"/>
                <a:gd name="T28" fmla="*/ 15 w 16"/>
                <a:gd name="T29" fmla="*/ 16 h 34"/>
                <a:gd name="T30" fmla="*/ 15 w 16"/>
                <a:gd name="T31" fmla="*/ 12 h 34"/>
                <a:gd name="T32" fmla="*/ 15 w 16"/>
                <a:gd name="T33" fmla="*/ 8 h 34"/>
                <a:gd name="T34" fmla="*/ 14 w 16"/>
                <a:gd name="T35" fmla="*/ 4 h 34"/>
                <a:gd name="T36" fmla="*/ 11 w 16"/>
                <a:gd name="T37" fmla="*/ 0 h 34"/>
                <a:gd name="T38" fmla="*/ 11 w 16"/>
                <a:gd name="T39" fmla="*/ 1 h 34"/>
                <a:gd name="T40" fmla="*/ 7 w 16"/>
                <a:gd name="T41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4">
                  <a:moveTo>
                    <a:pt x="7" y="4"/>
                  </a:moveTo>
                  <a:lnTo>
                    <a:pt x="7" y="4"/>
                  </a:lnTo>
                  <a:lnTo>
                    <a:pt x="9" y="6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9" y="15"/>
                  </a:lnTo>
                  <a:lnTo>
                    <a:pt x="8" y="19"/>
                  </a:lnTo>
                  <a:lnTo>
                    <a:pt x="6" y="22"/>
                  </a:lnTo>
                  <a:lnTo>
                    <a:pt x="3" y="25"/>
                  </a:lnTo>
                  <a:lnTo>
                    <a:pt x="0" y="29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11" y="25"/>
                  </a:lnTo>
                  <a:lnTo>
                    <a:pt x="13" y="21"/>
                  </a:lnTo>
                  <a:lnTo>
                    <a:pt x="15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4" y="4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7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7" name="Freeform 195"/>
            <p:cNvSpPr>
              <a:spLocks/>
            </p:cNvSpPr>
            <p:nvPr/>
          </p:nvSpPr>
          <p:spPr bwMode="auto">
            <a:xfrm>
              <a:off x="4675" y="1672"/>
              <a:ext cx="35" cy="13"/>
            </a:xfrm>
            <a:custGeom>
              <a:avLst/>
              <a:gdLst>
                <a:gd name="T0" fmla="*/ 4 w 35"/>
                <a:gd name="T1" fmla="*/ 12 h 13"/>
                <a:gd name="T2" fmla="*/ 4 w 35"/>
                <a:gd name="T3" fmla="*/ 12 h 13"/>
                <a:gd name="T4" fmla="*/ 8 w 35"/>
                <a:gd name="T5" fmla="*/ 10 h 13"/>
                <a:gd name="T6" fmla="*/ 12 w 35"/>
                <a:gd name="T7" fmla="*/ 8 h 13"/>
                <a:gd name="T8" fmla="*/ 16 w 35"/>
                <a:gd name="T9" fmla="*/ 6 h 13"/>
                <a:gd name="T10" fmla="*/ 19 w 35"/>
                <a:gd name="T11" fmla="*/ 5 h 13"/>
                <a:gd name="T12" fmla="*/ 22 w 35"/>
                <a:gd name="T13" fmla="*/ 5 h 13"/>
                <a:gd name="T14" fmla="*/ 25 w 35"/>
                <a:gd name="T15" fmla="*/ 6 h 13"/>
                <a:gd name="T16" fmla="*/ 28 w 35"/>
                <a:gd name="T17" fmla="*/ 8 h 13"/>
                <a:gd name="T18" fmla="*/ 30 w 35"/>
                <a:gd name="T19" fmla="*/ 9 h 13"/>
                <a:gd name="T20" fmla="*/ 34 w 35"/>
                <a:gd name="T21" fmla="*/ 6 h 13"/>
                <a:gd name="T22" fmla="*/ 31 w 35"/>
                <a:gd name="T23" fmla="*/ 2 h 13"/>
                <a:gd name="T24" fmla="*/ 27 w 35"/>
                <a:gd name="T25" fmla="*/ 1 h 13"/>
                <a:gd name="T26" fmla="*/ 23 w 35"/>
                <a:gd name="T27" fmla="*/ 0 h 13"/>
                <a:gd name="T28" fmla="*/ 18 w 35"/>
                <a:gd name="T29" fmla="*/ 0 h 13"/>
                <a:gd name="T30" fmla="*/ 14 w 35"/>
                <a:gd name="T31" fmla="*/ 1 h 13"/>
                <a:gd name="T32" fmla="*/ 10 w 35"/>
                <a:gd name="T33" fmla="*/ 2 h 13"/>
                <a:gd name="T34" fmla="*/ 5 w 35"/>
                <a:gd name="T35" fmla="*/ 5 h 13"/>
                <a:gd name="T36" fmla="*/ 0 w 35"/>
                <a:gd name="T37" fmla="*/ 8 h 13"/>
                <a:gd name="T38" fmla="*/ 4 w 35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3">
                  <a:moveTo>
                    <a:pt x="4" y="12"/>
                  </a:moveTo>
                  <a:lnTo>
                    <a:pt x="4" y="12"/>
                  </a:lnTo>
                  <a:lnTo>
                    <a:pt x="8" y="10"/>
                  </a:lnTo>
                  <a:lnTo>
                    <a:pt x="12" y="8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8" y="8"/>
                  </a:lnTo>
                  <a:lnTo>
                    <a:pt x="30" y="9"/>
                  </a:lnTo>
                  <a:lnTo>
                    <a:pt x="34" y="6"/>
                  </a:lnTo>
                  <a:lnTo>
                    <a:pt x="31" y="2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5" y="5"/>
                  </a:lnTo>
                  <a:lnTo>
                    <a:pt x="0" y="8"/>
                  </a:lnTo>
                  <a:lnTo>
                    <a:pt x="4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8" name="Freeform 196"/>
            <p:cNvSpPr>
              <a:spLocks/>
            </p:cNvSpPr>
            <p:nvPr/>
          </p:nvSpPr>
          <p:spPr bwMode="auto">
            <a:xfrm>
              <a:off x="4664" y="1680"/>
              <a:ext cx="17" cy="34"/>
            </a:xfrm>
            <a:custGeom>
              <a:avLst/>
              <a:gdLst>
                <a:gd name="T0" fmla="*/ 8 w 17"/>
                <a:gd name="T1" fmla="*/ 29 h 34"/>
                <a:gd name="T2" fmla="*/ 8 w 17"/>
                <a:gd name="T3" fmla="*/ 29 h 34"/>
                <a:gd name="T4" fmla="*/ 6 w 17"/>
                <a:gd name="T5" fmla="*/ 27 h 34"/>
                <a:gd name="T6" fmla="*/ 5 w 17"/>
                <a:gd name="T7" fmla="*/ 24 h 34"/>
                <a:gd name="T8" fmla="*/ 5 w 17"/>
                <a:gd name="T9" fmla="*/ 21 h 34"/>
                <a:gd name="T10" fmla="*/ 6 w 17"/>
                <a:gd name="T11" fmla="*/ 18 h 34"/>
                <a:gd name="T12" fmla="*/ 7 w 17"/>
                <a:gd name="T13" fmla="*/ 14 h 34"/>
                <a:gd name="T14" fmla="*/ 10 w 17"/>
                <a:gd name="T15" fmla="*/ 11 h 34"/>
                <a:gd name="T16" fmla="*/ 12 w 17"/>
                <a:gd name="T17" fmla="*/ 8 h 34"/>
                <a:gd name="T18" fmla="*/ 16 w 17"/>
                <a:gd name="T19" fmla="*/ 4 h 34"/>
                <a:gd name="T20" fmla="*/ 12 w 17"/>
                <a:gd name="T21" fmla="*/ 0 h 34"/>
                <a:gd name="T22" fmla="*/ 7 w 17"/>
                <a:gd name="T23" fmla="*/ 3 h 34"/>
                <a:gd name="T24" fmla="*/ 4 w 17"/>
                <a:gd name="T25" fmla="*/ 8 h 34"/>
                <a:gd name="T26" fmla="*/ 2 w 17"/>
                <a:gd name="T27" fmla="*/ 12 h 34"/>
                <a:gd name="T28" fmla="*/ 1 w 17"/>
                <a:gd name="T29" fmla="*/ 17 h 34"/>
                <a:gd name="T30" fmla="*/ 0 w 17"/>
                <a:gd name="T31" fmla="*/ 21 h 34"/>
                <a:gd name="T32" fmla="*/ 0 w 17"/>
                <a:gd name="T33" fmla="*/ 25 h 34"/>
                <a:gd name="T34" fmla="*/ 1 w 17"/>
                <a:gd name="T35" fmla="*/ 29 h 34"/>
                <a:gd name="T36" fmla="*/ 4 w 17"/>
                <a:gd name="T37" fmla="*/ 33 h 34"/>
                <a:gd name="T38" fmla="*/ 8 w 17"/>
                <a:gd name="T3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34">
                  <a:moveTo>
                    <a:pt x="8" y="29"/>
                  </a:moveTo>
                  <a:lnTo>
                    <a:pt x="8" y="29"/>
                  </a:lnTo>
                  <a:lnTo>
                    <a:pt x="6" y="27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6" y="18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2" y="8"/>
                  </a:lnTo>
                  <a:lnTo>
                    <a:pt x="16" y="4"/>
                  </a:lnTo>
                  <a:lnTo>
                    <a:pt x="12" y="0"/>
                  </a:lnTo>
                  <a:lnTo>
                    <a:pt x="7" y="3"/>
                  </a:lnTo>
                  <a:lnTo>
                    <a:pt x="4" y="8"/>
                  </a:lnTo>
                  <a:lnTo>
                    <a:pt x="2" y="12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4" y="33"/>
                  </a:lnTo>
                  <a:lnTo>
                    <a:pt x="8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69" name="Freeform 197"/>
            <p:cNvSpPr>
              <a:spLocks/>
            </p:cNvSpPr>
            <p:nvPr/>
          </p:nvSpPr>
          <p:spPr bwMode="auto">
            <a:xfrm>
              <a:off x="4670" y="1705"/>
              <a:ext cx="49" cy="50"/>
            </a:xfrm>
            <a:custGeom>
              <a:avLst/>
              <a:gdLst>
                <a:gd name="T0" fmla="*/ 1 w 49"/>
                <a:gd name="T1" fmla="*/ 40 h 50"/>
                <a:gd name="T2" fmla="*/ 3 w 49"/>
                <a:gd name="T3" fmla="*/ 44 h 50"/>
                <a:gd name="T4" fmla="*/ 5 w 49"/>
                <a:gd name="T5" fmla="*/ 46 h 50"/>
                <a:gd name="T6" fmla="*/ 8 w 49"/>
                <a:gd name="T7" fmla="*/ 48 h 50"/>
                <a:gd name="T8" fmla="*/ 13 w 49"/>
                <a:gd name="T9" fmla="*/ 49 h 50"/>
                <a:gd name="T10" fmla="*/ 17 w 49"/>
                <a:gd name="T11" fmla="*/ 49 h 50"/>
                <a:gd name="T12" fmla="*/ 21 w 49"/>
                <a:gd name="T13" fmla="*/ 48 h 50"/>
                <a:gd name="T14" fmla="*/ 26 w 49"/>
                <a:gd name="T15" fmla="*/ 46 h 50"/>
                <a:gd name="T16" fmla="*/ 30 w 49"/>
                <a:gd name="T17" fmla="*/ 43 h 50"/>
                <a:gd name="T18" fmla="*/ 35 w 49"/>
                <a:gd name="T19" fmla="*/ 40 h 50"/>
                <a:gd name="T20" fmla="*/ 39 w 49"/>
                <a:gd name="T21" fmla="*/ 35 h 50"/>
                <a:gd name="T22" fmla="*/ 42 w 49"/>
                <a:gd name="T23" fmla="*/ 31 h 50"/>
                <a:gd name="T24" fmla="*/ 45 w 49"/>
                <a:gd name="T25" fmla="*/ 26 h 50"/>
                <a:gd name="T26" fmla="*/ 47 w 49"/>
                <a:gd name="T27" fmla="*/ 22 h 50"/>
                <a:gd name="T28" fmla="*/ 47 w 49"/>
                <a:gd name="T29" fmla="*/ 17 h 50"/>
                <a:gd name="T30" fmla="*/ 48 w 49"/>
                <a:gd name="T31" fmla="*/ 13 h 50"/>
                <a:gd name="T32" fmla="*/ 47 w 49"/>
                <a:gd name="T33" fmla="*/ 9 h 50"/>
                <a:gd name="T34" fmla="*/ 45 w 49"/>
                <a:gd name="T35" fmla="*/ 5 h 50"/>
                <a:gd name="T36" fmla="*/ 43 w 49"/>
                <a:gd name="T37" fmla="*/ 3 h 50"/>
                <a:gd name="T38" fmla="*/ 39 w 49"/>
                <a:gd name="T39" fmla="*/ 1 h 50"/>
                <a:gd name="T40" fmla="*/ 35 w 49"/>
                <a:gd name="T41" fmla="*/ 0 h 50"/>
                <a:gd name="T42" fmla="*/ 31 w 49"/>
                <a:gd name="T43" fmla="*/ 0 h 50"/>
                <a:gd name="T44" fmla="*/ 27 w 49"/>
                <a:gd name="T45" fmla="*/ 1 h 50"/>
                <a:gd name="T46" fmla="*/ 22 w 49"/>
                <a:gd name="T47" fmla="*/ 3 h 50"/>
                <a:gd name="T48" fmla="*/ 17 w 49"/>
                <a:gd name="T49" fmla="*/ 6 h 50"/>
                <a:gd name="T50" fmla="*/ 13 w 49"/>
                <a:gd name="T51" fmla="*/ 10 h 50"/>
                <a:gd name="T52" fmla="*/ 9 w 49"/>
                <a:gd name="T53" fmla="*/ 14 h 50"/>
                <a:gd name="T54" fmla="*/ 6 w 49"/>
                <a:gd name="T55" fmla="*/ 18 h 50"/>
                <a:gd name="T56" fmla="*/ 3 w 49"/>
                <a:gd name="T57" fmla="*/ 23 h 50"/>
                <a:gd name="T58" fmla="*/ 1 w 49"/>
                <a:gd name="T59" fmla="*/ 28 h 50"/>
                <a:gd name="T60" fmla="*/ 0 w 49"/>
                <a:gd name="T61" fmla="*/ 32 h 50"/>
                <a:gd name="T62" fmla="*/ 0 w 49"/>
                <a:gd name="T63" fmla="*/ 36 h 50"/>
                <a:gd name="T64" fmla="*/ 1 w 49"/>
                <a:gd name="T65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50">
                  <a:moveTo>
                    <a:pt x="1" y="40"/>
                  </a:moveTo>
                  <a:lnTo>
                    <a:pt x="3" y="44"/>
                  </a:lnTo>
                  <a:lnTo>
                    <a:pt x="5" y="46"/>
                  </a:lnTo>
                  <a:lnTo>
                    <a:pt x="8" y="48"/>
                  </a:lnTo>
                  <a:lnTo>
                    <a:pt x="13" y="49"/>
                  </a:lnTo>
                  <a:lnTo>
                    <a:pt x="17" y="49"/>
                  </a:lnTo>
                  <a:lnTo>
                    <a:pt x="21" y="48"/>
                  </a:lnTo>
                  <a:lnTo>
                    <a:pt x="26" y="46"/>
                  </a:lnTo>
                  <a:lnTo>
                    <a:pt x="30" y="43"/>
                  </a:lnTo>
                  <a:lnTo>
                    <a:pt x="35" y="40"/>
                  </a:lnTo>
                  <a:lnTo>
                    <a:pt x="39" y="35"/>
                  </a:lnTo>
                  <a:lnTo>
                    <a:pt x="42" y="31"/>
                  </a:lnTo>
                  <a:lnTo>
                    <a:pt x="45" y="26"/>
                  </a:lnTo>
                  <a:lnTo>
                    <a:pt x="47" y="22"/>
                  </a:lnTo>
                  <a:lnTo>
                    <a:pt x="47" y="17"/>
                  </a:lnTo>
                  <a:lnTo>
                    <a:pt x="48" y="13"/>
                  </a:lnTo>
                  <a:lnTo>
                    <a:pt x="47" y="9"/>
                  </a:lnTo>
                  <a:lnTo>
                    <a:pt x="45" y="5"/>
                  </a:lnTo>
                  <a:lnTo>
                    <a:pt x="43" y="3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7" y="1"/>
                  </a:lnTo>
                  <a:lnTo>
                    <a:pt x="22" y="3"/>
                  </a:lnTo>
                  <a:lnTo>
                    <a:pt x="17" y="6"/>
                  </a:lnTo>
                  <a:lnTo>
                    <a:pt x="13" y="10"/>
                  </a:lnTo>
                  <a:lnTo>
                    <a:pt x="9" y="14"/>
                  </a:lnTo>
                  <a:lnTo>
                    <a:pt x="6" y="18"/>
                  </a:lnTo>
                  <a:lnTo>
                    <a:pt x="3" y="23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1" y="4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0" name="Freeform 198"/>
            <p:cNvSpPr>
              <a:spLocks/>
            </p:cNvSpPr>
            <p:nvPr/>
          </p:nvSpPr>
          <p:spPr bwMode="auto">
            <a:xfrm>
              <a:off x="4669" y="1744"/>
              <a:ext cx="34" cy="13"/>
            </a:xfrm>
            <a:custGeom>
              <a:avLst/>
              <a:gdLst>
                <a:gd name="T0" fmla="*/ 30 w 34"/>
                <a:gd name="T1" fmla="*/ 2 h 13"/>
                <a:gd name="T2" fmla="*/ 30 w 34"/>
                <a:gd name="T3" fmla="*/ 1 h 13"/>
                <a:gd name="T4" fmla="*/ 26 w 34"/>
                <a:gd name="T5" fmla="*/ 4 h 13"/>
                <a:gd name="T6" fmla="*/ 21 w 34"/>
                <a:gd name="T7" fmla="*/ 6 h 13"/>
                <a:gd name="T8" fmla="*/ 18 w 34"/>
                <a:gd name="T9" fmla="*/ 6 h 13"/>
                <a:gd name="T10" fmla="*/ 14 w 34"/>
                <a:gd name="T11" fmla="*/ 6 h 13"/>
                <a:gd name="T12" fmla="*/ 11 w 34"/>
                <a:gd name="T13" fmla="*/ 6 h 13"/>
                <a:gd name="T14" fmla="*/ 8 w 34"/>
                <a:gd name="T15" fmla="*/ 5 h 13"/>
                <a:gd name="T16" fmla="*/ 7 w 34"/>
                <a:gd name="T17" fmla="*/ 3 h 13"/>
                <a:gd name="T18" fmla="*/ 5 w 34"/>
                <a:gd name="T19" fmla="*/ 0 h 13"/>
                <a:gd name="T20" fmla="*/ 0 w 34"/>
                <a:gd name="T21" fmla="*/ 2 h 13"/>
                <a:gd name="T22" fmla="*/ 1 w 34"/>
                <a:gd name="T23" fmla="*/ 6 h 13"/>
                <a:gd name="T24" fmla="*/ 5 w 34"/>
                <a:gd name="T25" fmla="*/ 9 h 13"/>
                <a:gd name="T26" fmla="*/ 9 w 34"/>
                <a:gd name="T27" fmla="*/ 11 h 13"/>
                <a:gd name="T28" fmla="*/ 14 w 34"/>
                <a:gd name="T29" fmla="*/ 12 h 13"/>
                <a:gd name="T30" fmla="*/ 18 w 34"/>
                <a:gd name="T31" fmla="*/ 12 h 13"/>
                <a:gd name="T32" fmla="*/ 23 w 34"/>
                <a:gd name="T33" fmla="*/ 11 h 13"/>
                <a:gd name="T34" fmla="*/ 28 w 34"/>
                <a:gd name="T35" fmla="*/ 9 h 13"/>
                <a:gd name="T36" fmla="*/ 33 w 34"/>
                <a:gd name="T37" fmla="*/ 6 h 13"/>
                <a:gd name="T38" fmla="*/ 30 w 34"/>
                <a:gd name="T3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3">
                  <a:moveTo>
                    <a:pt x="30" y="2"/>
                  </a:moveTo>
                  <a:lnTo>
                    <a:pt x="30" y="1"/>
                  </a:lnTo>
                  <a:lnTo>
                    <a:pt x="26" y="4"/>
                  </a:lnTo>
                  <a:lnTo>
                    <a:pt x="21" y="6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1" y="6"/>
                  </a:lnTo>
                  <a:lnTo>
                    <a:pt x="8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0" y="2"/>
                  </a:lnTo>
                  <a:lnTo>
                    <a:pt x="1" y="6"/>
                  </a:lnTo>
                  <a:lnTo>
                    <a:pt x="5" y="9"/>
                  </a:lnTo>
                  <a:lnTo>
                    <a:pt x="9" y="11"/>
                  </a:lnTo>
                  <a:lnTo>
                    <a:pt x="14" y="12"/>
                  </a:lnTo>
                  <a:lnTo>
                    <a:pt x="18" y="12"/>
                  </a:lnTo>
                  <a:lnTo>
                    <a:pt x="23" y="11"/>
                  </a:lnTo>
                  <a:lnTo>
                    <a:pt x="28" y="9"/>
                  </a:lnTo>
                  <a:lnTo>
                    <a:pt x="33" y="6"/>
                  </a:lnTo>
                  <a:lnTo>
                    <a:pt x="3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1" name="Freeform 199"/>
            <p:cNvSpPr>
              <a:spLocks/>
            </p:cNvSpPr>
            <p:nvPr/>
          </p:nvSpPr>
          <p:spPr bwMode="auto">
            <a:xfrm>
              <a:off x="4699" y="1713"/>
              <a:ext cx="23" cy="39"/>
            </a:xfrm>
            <a:custGeom>
              <a:avLst/>
              <a:gdLst>
                <a:gd name="T0" fmla="*/ 16 w 23"/>
                <a:gd name="T1" fmla="*/ 2 h 39"/>
                <a:gd name="T2" fmla="*/ 16 w 23"/>
                <a:gd name="T3" fmla="*/ 2 h 39"/>
                <a:gd name="T4" fmla="*/ 17 w 23"/>
                <a:gd name="T5" fmla="*/ 5 h 39"/>
                <a:gd name="T6" fmla="*/ 16 w 23"/>
                <a:gd name="T7" fmla="*/ 9 h 39"/>
                <a:gd name="T8" fmla="*/ 16 w 23"/>
                <a:gd name="T9" fmla="*/ 14 h 39"/>
                <a:gd name="T10" fmla="*/ 14 w 23"/>
                <a:gd name="T11" fmla="*/ 18 h 39"/>
                <a:gd name="T12" fmla="*/ 11 w 23"/>
                <a:gd name="T13" fmla="*/ 22 h 39"/>
                <a:gd name="T14" fmla="*/ 8 w 23"/>
                <a:gd name="T15" fmla="*/ 26 h 39"/>
                <a:gd name="T16" fmla="*/ 5 w 23"/>
                <a:gd name="T17" fmla="*/ 30 h 39"/>
                <a:gd name="T18" fmla="*/ 0 w 23"/>
                <a:gd name="T19" fmla="*/ 34 h 39"/>
                <a:gd name="T20" fmla="*/ 4 w 23"/>
                <a:gd name="T21" fmla="*/ 38 h 39"/>
                <a:gd name="T22" fmla="*/ 9 w 23"/>
                <a:gd name="T23" fmla="*/ 34 h 39"/>
                <a:gd name="T24" fmla="*/ 13 w 23"/>
                <a:gd name="T25" fmla="*/ 30 h 39"/>
                <a:gd name="T26" fmla="*/ 16 w 23"/>
                <a:gd name="T27" fmla="*/ 25 h 39"/>
                <a:gd name="T28" fmla="*/ 19 w 23"/>
                <a:gd name="T29" fmla="*/ 20 h 39"/>
                <a:gd name="T30" fmla="*/ 21 w 23"/>
                <a:gd name="T31" fmla="*/ 15 h 39"/>
                <a:gd name="T32" fmla="*/ 21 w 23"/>
                <a:gd name="T33" fmla="*/ 10 h 39"/>
                <a:gd name="T34" fmla="*/ 22 w 23"/>
                <a:gd name="T35" fmla="*/ 5 h 39"/>
                <a:gd name="T36" fmla="*/ 21 w 23"/>
                <a:gd name="T37" fmla="*/ 0 h 39"/>
                <a:gd name="T38" fmla="*/ 16 w 23"/>
                <a:gd name="T39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39">
                  <a:moveTo>
                    <a:pt x="16" y="2"/>
                  </a:moveTo>
                  <a:lnTo>
                    <a:pt x="16" y="2"/>
                  </a:lnTo>
                  <a:lnTo>
                    <a:pt x="17" y="5"/>
                  </a:lnTo>
                  <a:lnTo>
                    <a:pt x="16" y="9"/>
                  </a:lnTo>
                  <a:lnTo>
                    <a:pt x="16" y="14"/>
                  </a:lnTo>
                  <a:lnTo>
                    <a:pt x="14" y="18"/>
                  </a:lnTo>
                  <a:lnTo>
                    <a:pt x="11" y="22"/>
                  </a:lnTo>
                  <a:lnTo>
                    <a:pt x="8" y="26"/>
                  </a:lnTo>
                  <a:lnTo>
                    <a:pt x="5" y="30"/>
                  </a:lnTo>
                  <a:lnTo>
                    <a:pt x="0" y="34"/>
                  </a:lnTo>
                  <a:lnTo>
                    <a:pt x="4" y="38"/>
                  </a:lnTo>
                  <a:lnTo>
                    <a:pt x="9" y="34"/>
                  </a:lnTo>
                  <a:lnTo>
                    <a:pt x="13" y="30"/>
                  </a:lnTo>
                  <a:lnTo>
                    <a:pt x="16" y="25"/>
                  </a:lnTo>
                  <a:lnTo>
                    <a:pt x="19" y="20"/>
                  </a:lnTo>
                  <a:lnTo>
                    <a:pt x="21" y="15"/>
                  </a:lnTo>
                  <a:lnTo>
                    <a:pt x="21" y="10"/>
                  </a:lnTo>
                  <a:lnTo>
                    <a:pt x="22" y="5"/>
                  </a:lnTo>
                  <a:lnTo>
                    <a:pt x="21" y="0"/>
                  </a:lnTo>
                  <a:lnTo>
                    <a:pt x="16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2" name="Freeform 200"/>
            <p:cNvSpPr>
              <a:spLocks/>
            </p:cNvSpPr>
            <p:nvPr/>
          </p:nvSpPr>
          <p:spPr bwMode="auto">
            <a:xfrm>
              <a:off x="4686" y="1703"/>
              <a:ext cx="35" cy="13"/>
            </a:xfrm>
            <a:custGeom>
              <a:avLst/>
              <a:gdLst>
                <a:gd name="T0" fmla="*/ 3 w 35"/>
                <a:gd name="T1" fmla="*/ 10 h 13"/>
                <a:gd name="T2" fmla="*/ 3 w 35"/>
                <a:gd name="T3" fmla="*/ 10 h 13"/>
                <a:gd name="T4" fmla="*/ 8 w 35"/>
                <a:gd name="T5" fmla="*/ 8 h 13"/>
                <a:gd name="T6" fmla="*/ 12 w 35"/>
                <a:gd name="T7" fmla="*/ 6 h 13"/>
                <a:gd name="T8" fmla="*/ 16 w 35"/>
                <a:gd name="T9" fmla="*/ 5 h 13"/>
                <a:gd name="T10" fmla="*/ 19 w 35"/>
                <a:gd name="T11" fmla="*/ 5 h 13"/>
                <a:gd name="T12" fmla="*/ 23 w 35"/>
                <a:gd name="T13" fmla="*/ 6 h 13"/>
                <a:gd name="T14" fmla="*/ 26 w 35"/>
                <a:gd name="T15" fmla="*/ 7 h 13"/>
                <a:gd name="T16" fmla="*/ 28 w 35"/>
                <a:gd name="T17" fmla="*/ 9 h 13"/>
                <a:gd name="T18" fmla="*/ 29 w 35"/>
                <a:gd name="T19" fmla="*/ 12 h 13"/>
                <a:gd name="T20" fmla="*/ 34 w 35"/>
                <a:gd name="T21" fmla="*/ 10 h 13"/>
                <a:gd name="T22" fmla="*/ 32 w 35"/>
                <a:gd name="T23" fmla="*/ 6 h 13"/>
                <a:gd name="T24" fmla="*/ 29 w 35"/>
                <a:gd name="T25" fmla="*/ 3 h 13"/>
                <a:gd name="T26" fmla="*/ 25 w 35"/>
                <a:gd name="T27" fmla="*/ 1 h 13"/>
                <a:gd name="T28" fmla="*/ 20 w 35"/>
                <a:gd name="T29" fmla="*/ 0 h 13"/>
                <a:gd name="T30" fmla="*/ 15 w 35"/>
                <a:gd name="T31" fmla="*/ 0 h 13"/>
                <a:gd name="T32" fmla="*/ 10 w 35"/>
                <a:gd name="T33" fmla="*/ 1 h 13"/>
                <a:gd name="T34" fmla="*/ 5 w 35"/>
                <a:gd name="T35" fmla="*/ 3 h 13"/>
                <a:gd name="T36" fmla="*/ 0 w 35"/>
                <a:gd name="T37" fmla="*/ 6 h 13"/>
                <a:gd name="T38" fmla="*/ 3 w 35"/>
                <a:gd name="T3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3">
                  <a:moveTo>
                    <a:pt x="3" y="10"/>
                  </a:moveTo>
                  <a:lnTo>
                    <a:pt x="3" y="10"/>
                  </a:lnTo>
                  <a:lnTo>
                    <a:pt x="8" y="8"/>
                  </a:lnTo>
                  <a:lnTo>
                    <a:pt x="12" y="6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3" y="6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29" y="12"/>
                  </a:lnTo>
                  <a:lnTo>
                    <a:pt x="34" y="10"/>
                  </a:lnTo>
                  <a:lnTo>
                    <a:pt x="32" y="6"/>
                  </a:lnTo>
                  <a:lnTo>
                    <a:pt x="29" y="3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5" y="0"/>
                  </a:lnTo>
                  <a:lnTo>
                    <a:pt x="10" y="1"/>
                  </a:lnTo>
                  <a:lnTo>
                    <a:pt x="5" y="3"/>
                  </a:lnTo>
                  <a:lnTo>
                    <a:pt x="0" y="6"/>
                  </a:lnTo>
                  <a:lnTo>
                    <a:pt x="3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3" name="Freeform 201"/>
            <p:cNvSpPr>
              <a:spLocks/>
            </p:cNvSpPr>
            <p:nvPr/>
          </p:nvSpPr>
          <p:spPr bwMode="auto">
            <a:xfrm>
              <a:off x="4667" y="1709"/>
              <a:ext cx="23" cy="38"/>
            </a:xfrm>
            <a:custGeom>
              <a:avLst/>
              <a:gdLst>
                <a:gd name="T0" fmla="*/ 7 w 23"/>
                <a:gd name="T1" fmla="*/ 35 h 38"/>
                <a:gd name="T2" fmla="*/ 7 w 23"/>
                <a:gd name="T3" fmla="*/ 35 h 38"/>
                <a:gd name="T4" fmla="*/ 6 w 23"/>
                <a:gd name="T5" fmla="*/ 32 h 38"/>
                <a:gd name="T6" fmla="*/ 6 w 23"/>
                <a:gd name="T7" fmla="*/ 28 h 38"/>
                <a:gd name="T8" fmla="*/ 7 w 23"/>
                <a:gd name="T9" fmla="*/ 25 h 38"/>
                <a:gd name="T10" fmla="*/ 9 w 23"/>
                <a:gd name="T11" fmla="*/ 20 h 38"/>
                <a:gd name="T12" fmla="*/ 11 w 23"/>
                <a:gd name="T13" fmla="*/ 16 h 38"/>
                <a:gd name="T14" fmla="*/ 14 w 23"/>
                <a:gd name="T15" fmla="*/ 11 h 38"/>
                <a:gd name="T16" fmla="*/ 18 w 23"/>
                <a:gd name="T17" fmla="*/ 8 h 38"/>
                <a:gd name="T18" fmla="*/ 22 w 23"/>
                <a:gd name="T19" fmla="*/ 4 h 38"/>
                <a:gd name="T20" fmla="*/ 19 w 23"/>
                <a:gd name="T21" fmla="*/ 0 h 38"/>
                <a:gd name="T22" fmla="*/ 13 w 23"/>
                <a:gd name="T23" fmla="*/ 3 h 38"/>
                <a:gd name="T24" fmla="*/ 10 w 23"/>
                <a:gd name="T25" fmla="*/ 8 h 38"/>
                <a:gd name="T26" fmla="*/ 6 w 23"/>
                <a:gd name="T27" fmla="*/ 12 h 38"/>
                <a:gd name="T28" fmla="*/ 3 w 23"/>
                <a:gd name="T29" fmla="*/ 18 h 38"/>
                <a:gd name="T30" fmla="*/ 1 w 23"/>
                <a:gd name="T31" fmla="*/ 22 h 38"/>
                <a:gd name="T32" fmla="*/ 1 w 23"/>
                <a:gd name="T33" fmla="*/ 27 h 38"/>
                <a:gd name="T34" fmla="*/ 0 w 23"/>
                <a:gd name="T35" fmla="*/ 32 h 38"/>
                <a:gd name="T36" fmla="*/ 1 w 23"/>
                <a:gd name="T37" fmla="*/ 37 h 38"/>
                <a:gd name="T38" fmla="*/ 7 w 23"/>
                <a:gd name="T39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38">
                  <a:moveTo>
                    <a:pt x="7" y="35"/>
                  </a:moveTo>
                  <a:lnTo>
                    <a:pt x="7" y="35"/>
                  </a:lnTo>
                  <a:lnTo>
                    <a:pt x="6" y="32"/>
                  </a:lnTo>
                  <a:lnTo>
                    <a:pt x="6" y="28"/>
                  </a:lnTo>
                  <a:lnTo>
                    <a:pt x="7" y="25"/>
                  </a:lnTo>
                  <a:lnTo>
                    <a:pt x="9" y="20"/>
                  </a:lnTo>
                  <a:lnTo>
                    <a:pt x="11" y="16"/>
                  </a:lnTo>
                  <a:lnTo>
                    <a:pt x="14" y="11"/>
                  </a:lnTo>
                  <a:lnTo>
                    <a:pt x="18" y="8"/>
                  </a:lnTo>
                  <a:lnTo>
                    <a:pt x="22" y="4"/>
                  </a:lnTo>
                  <a:lnTo>
                    <a:pt x="19" y="0"/>
                  </a:lnTo>
                  <a:lnTo>
                    <a:pt x="13" y="3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3" y="18"/>
                  </a:lnTo>
                  <a:lnTo>
                    <a:pt x="1" y="22"/>
                  </a:lnTo>
                  <a:lnTo>
                    <a:pt x="1" y="27"/>
                  </a:lnTo>
                  <a:lnTo>
                    <a:pt x="0" y="32"/>
                  </a:lnTo>
                  <a:lnTo>
                    <a:pt x="1" y="37"/>
                  </a:lnTo>
                  <a:lnTo>
                    <a:pt x="7" y="3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4" name="Freeform 202"/>
            <p:cNvSpPr>
              <a:spLocks/>
            </p:cNvSpPr>
            <p:nvPr/>
          </p:nvSpPr>
          <p:spPr bwMode="auto">
            <a:xfrm>
              <a:off x="4676" y="1742"/>
              <a:ext cx="44" cy="42"/>
            </a:xfrm>
            <a:custGeom>
              <a:avLst/>
              <a:gdLst>
                <a:gd name="T0" fmla="*/ 3 w 44"/>
                <a:gd name="T1" fmla="*/ 36 h 42"/>
                <a:gd name="T2" fmla="*/ 5 w 44"/>
                <a:gd name="T3" fmla="*/ 38 h 42"/>
                <a:gd name="T4" fmla="*/ 9 w 44"/>
                <a:gd name="T5" fmla="*/ 40 h 42"/>
                <a:gd name="T6" fmla="*/ 12 w 44"/>
                <a:gd name="T7" fmla="*/ 41 h 42"/>
                <a:gd name="T8" fmla="*/ 16 w 44"/>
                <a:gd name="T9" fmla="*/ 41 h 42"/>
                <a:gd name="T10" fmla="*/ 20 w 44"/>
                <a:gd name="T11" fmla="*/ 40 h 42"/>
                <a:gd name="T12" fmla="*/ 24 w 44"/>
                <a:gd name="T13" fmla="*/ 38 h 42"/>
                <a:gd name="T14" fmla="*/ 29 w 44"/>
                <a:gd name="T15" fmla="*/ 36 h 42"/>
                <a:gd name="T16" fmla="*/ 32 w 44"/>
                <a:gd name="T17" fmla="*/ 33 h 42"/>
                <a:gd name="T18" fmla="*/ 36 w 44"/>
                <a:gd name="T19" fmla="*/ 29 h 42"/>
                <a:gd name="T20" fmla="*/ 39 w 44"/>
                <a:gd name="T21" fmla="*/ 25 h 42"/>
                <a:gd name="T22" fmla="*/ 41 w 44"/>
                <a:gd name="T23" fmla="*/ 22 h 42"/>
                <a:gd name="T24" fmla="*/ 42 w 44"/>
                <a:gd name="T25" fmla="*/ 17 h 42"/>
                <a:gd name="T26" fmla="*/ 43 w 44"/>
                <a:gd name="T27" fmla="*/ 14 h 42"/>
                <a:gd name="T28" fmla="*/ 43 w 44"/>
                <a:gd name="T29" fmla="*/ 10 h 42"/>
                <a:gd name="T30" fmla="*/ 42 w 44"/>
                <a:gd name="T31" fmla="*/ 6 h 42"/>
                <a:gd name="T32" fmla="*/ 40 w 44"/>
                <a:gd name="T33" fmla="*/ 4 h 42"/>
                <a:gd name="T34" fmla="*/ 38 w 44"/>
                <a:gd name="T35" fmla="*/ 2 h 42"/>
                <a:gd name="T36" fmla="*/ 34 w 44"/>
                <a:gd name="T37" fmla="*/ 0 h 42"/>
                <a:gd name="T38" fmla="*/ 31 w 44"/>
                <a:gd name="T39" fmla="*/ 0 h 42"/>
                <a:gd name="T40" fmla="*/ 27 w 44"/>
                <a:gd name="T41" fmla="*/ 0 h 42"/>
                <a:gd name="T42" fmla="*/ 23 w 44"/>
                <a:gd name="T43" fmla="*/ 1 h 42"/>
                <a:gd name="T44" fmla="*/ 19 w 44"/>
                <a:gd name="T45" fmla="*/ 2 h 42"/>
                <a:gd name="T46" fmla="*/ 14 w 44"/>
                <a:gd name="T47" fmla="*/ 4 h 42"/>
                <a:gd name="T48" fmla="*/ 11 w 44"/>
                <a:gd name="T49" fmla="*/ 7 h 42"/>
                <a:gd name="T50" fmla="*/ 7 w 44"/>
                <a:gd name="T51" fmla="*/ 11 h 42"/>
                <a:gd name="T52" fmla="*/ 4 w 44"/>
                <a:gd name="T53" fmla="*/ 15 h 42"/>
                <a:gd name="T54" fmla="*/ 2 w 44"/>
                <a:gd name="T55" fmla="*/ 18 h 42"/>
                <a:gd name="T56" fmla="*/ 1 w 44"/>
                <a:gd name="T57" fmla="*/ 22 h 42"/>
                <a:gd name="T58" fmla="*/ 0 w 44"/>
                <a:gd name="T59" fmla="*/ 26 h 42"/>
                <a:gd name="T60" fmla="*/ 0 w 44"/>
                <a:gd name="T61" fmla="*/ 30 h 42"/>
                <a:gd name="T62" fmla="*/ 1 w 44"/>
                <a:gd name="T63" fmla="*/ 33 h 42"/>
                <a:gd name="T64" fmla="*/ 3 w 44"/>
                <a:gd name="T65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2">
                  <a:moveTo>
                    <a:pt x="3" y="36"/>
                  </a:moveTo>
                  <a:lnTo>
                    <a:pt x="5" y="38"/>
                  </a:lnTo>
                  <a:lnTo>
                    <a:pt x="9" y="40"/>
                  </a:lnTo>
                  <a:lnTo>
                    <a:pt x="12" y="41"/>
                  </a:lnTo>
                  <a:lnTo>
                    <a:pt x="16" y="41"/>
                  </a:lnTo>
                  <a:lnTo>
                    <a:pt x="20" y="40"/>
                  </a:lnTo>
                  <a:lnTo>
                    <a:pt x="24" y="38"/>
                  </a:lnTo>
                  <a:lnTo>
                    <a:pt x="29" y="36"/>
                  </a:lnTo>
                  <a:lnTo>
                    <a:pt x="32" y="33"/>
                  </a:lnTo>
                  <a:lnTo>
                    <a:pt x="36" y="29"/>
                  </a:lnTo>
                  <a:lnTo>
                    <a:pt x="39" y="25"/>
                  </a:lnTo>
                  <a:lnTo>
                    <a:pt x="41" y="22"/>
                  </a:lnTo>
                  <a:lnTo>
                    <a:pt x="42" y="17"/>
                  </a:lnTo>
                  <a:lnTo>
                    <a:pt x="43" y="14"/>
                  </a:lnTo>
                  <a:lnTo>
                    <a:pt x="43" y="10"/>
                  </a:lnTo>
                  <a:lnTo>
                    <a:pt x="42" y="6"/>
                  </a:lnTo>
                  <a:lnTo>
                    <a:pt x="40" y="4"/>
                  </a:lnTo>
                  <a:lnTo>
                    <a:pt x="38" y="2"/>
                  </a:lnTo>
                  <a:lnTo>
                    <a:pt x="34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4" y="15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0" y="30"/>
                  </a:lnTo>
                  <a:lnTo>
                    <a:pt x="1" y="33"/>
                  </a:lnTo>
                  <a:lnTo>
                    <a:pt x="3" y="36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5" name="Freeform 203"/>
            <p:cNvSpPr>
              <a:spLocks/>
            </p:cNvSpPr>
            <p:nvPr/>
          </p:nvSpPr>
          <p:spPr bwMode="auto">
            <a:xfrm>
              <a:off x="4677" y="1773"/>
              <a:ext cx="35" cy="14"/>
            </a:xfrm>
            <a:custGeom>
              <a:avLst/>
              <a:gdLst>
                <a:gd name="T0" fmla="*/ 30 w 35"/>
                <a:gd name="T1" fmla="*/ 0 h 14"/>
                <a:gd name="T2" fmla="*/ 30 w 35"/>
                <a:gd name="T3" fmla="*/ 0 h 14"/>
                <a:gd name="T4" fmla="*/ 27 w 35"/>
                <a:gd name="T5" fmla="*/ 3 h 14"/>
                <a:gd name="T6" fmla="*/ 23 w 35"/>
                <a:gd name="T7" fmla="*/ 5 h 14"/>
                <a:gd name="T8" fmla="*/ 19 w 35"/>
                <a:gd name="T9" fmla="*/ 6 h 14"/>
                <a:gd name="T10" fmla="*/ 15 w 35"/>
                <a:gd name="T11" fmla="*/ 8 h 14"/>
                <a:gd name="T12" fmla="*/ 12 w 35"/>
                <a:gd name="T13" fmla="*/ 8 h 14"/>
                <a:gd name="T14" fmla="*/ 9 w 35"/>
                <a:gd name="T15" fmla="*/ 6 h 14"/>
                <a:gd name="T16" fmla="*/ 7 w 35"/>
                <a:gd name="T17" fmla="*/ 5 h 14"/>
                <a:gd name="T18" fmla="*/ 4 w 35"/>
                <a:gd name="T19" fmla="*/ 3 h 14"/>
                <a:gd name="T20" fmla="*/ 0 w 35"/>
                <a:gd name="T21" fmla="*/ 8 h 14"/>
                <a:gd name="T22" fmla="*/ 3 w 35"/>
                <a:gd name="T23" fmla="*/ 10 h 14"/>
                <a:gd name="T24" fmla="*/ 7 w 35"/>
                <a:gd name="T25" fmla="*/ 12 h 14"/>
                <a:gd name="T26" fmla="*/ 11 w 35"/>
                <a:gd name="T27" fmla="*/ 13 h 14"/>
                <a:gd name="T28" fmla="*/ 16 w 35"/>
                <a:gd name="T29" fmla="*/ 13 h 14"/>
                <a:gd name="T30" fmla="*/ 21 w 35"/>
                <a:gd name="T31" fmla="*/ 12 h 14"/>
                <a:gd name="T32" fmla="*/ 25 w 35"/>
                <a:gd name="T33" fmla="*/ 10 h 14"/>
                <a:gd name="T34" fmla="*/ 30 w 35"/>
                <a:gd name="T35" fmla="*/ 8 h 14"/>
                <a:gd name="T36" fmla="*/ 34 w 35"/>
                <a:gd name="T37" fmla="*/ 4 h 14"/>
                <a:gd name="T38" fmla="*/ 30 w 35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4">
                  <a:moveTo>
                    <a:pt x="30" y="0"/>
                  </a:moveTo>
                  <a:lnTo>
                    <a:pt x="30" y="0"/>
                  </a:lnTo>
                  <a:lnTo>
                    <a:pt x="27" y="3"/>
                  </a:lnTo>
                  <a:lnTo>
                    <a:pt x="23" y="5"/>
                  </a:lnTo>
                  <a:lnTo>
                    <a:pt x="19" y="6"/>
                  </a:lnTo>
                  <a:lnTo>
                    <a:pt x="15" y="8"/>
                  </a:lnTo>
                  <a:lnTo>
                    <a:pt x="12" y="8"/>
                  </a:lnTo>
                  <a:lnTo>
                    <a:pt x="9" y="6"/>
                  </a:lnTo>
                  <a:lnTo>
                    <a:pt x="7" y="5"/>
                  </a:lnTo>
                  <a:lnTo>
                    <a:pt x="4" y="3"/>
                  </a:lnTo>
                  <a:lnTo>
                    <a:pt x="0" y="8"/>
                  </a:lnTo>
                  <a:lnTo>
                    <a:pt x="3" y="10"/>
                  </a:lnTo>
                  <a:lnTo>
                    <a:pt x="7" y="12"/>
                  </a:lnTo>
                  <a:lnTo>
                    <a:pt x="11" y="13"/>
                  </a:lnTo>
                  <a:lnTo>
                    <a:pt x="16" y="13"/>
                  </a:lnTo>
                  <a:lnTo>
                    <a:pt x="21" y="12"/>
                  </a:lnTo>
                  <a:lnTo>
                    <a:pt x="25" y="10"/>
                  </a:lnTo>
                  <a:lnTo>
                    <a:pt x="30" y="8"/>
                  </a:lnTo>
                  <a:lnTo>
                    <a:pt x="34" y="4"/>
                  </a:lnTo>
                  <a:lnTo>
                    <a:pt x="3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6" name="Freeform 204"/>
            <p:cNvSpPr>
              <a:spLocks/>
            </p:cNvSpPr>
            <p:nvPr/>
          </p:nvSpPr>
          <p:spPr bwMode="auto">
            <a:xfrm>
              <a:off x="4707" y="1744"/>
              <a:ext cx="16" cy="35"/>
            </a:xfrm>
            <a:custGeom>
              <a:avLst/>
              <a:gdLst>
                <a:gd name="T0" fmla="*/ 8 w 16"/>
                <a:gd name="T1" fmla="*/ 4 h 35"/>
                <a:gd name="T2" fmla="*/ 8 w 16"/>
                <a:gd name="T3" fmla="*/ 4 h 35"/>
                <a:gd name="T4" fmla="*/ 9 w 16"/>
                <a:gd name="T5" fmla="*/ 6 h 35"/>
                <a:gd name="T6" fmla="*/ 10 w 16"/>
                <a:gd name="T7" fmla="*/ 9 h 35"/>
                <a:gd name="T8" fmla="*/ 10 w 16"/>
                <a:gd name="T9" fmla="*/ 12 h 35"/>
                <a:gd name="T10" fmla="*/ 9 w 16"/>
                <a:gd name="T11" fmla="*/ 15 h 35"/>
                <a:gd name="T12" fmla="*/ 8 w 16"/>
                <a:gd name="T13" fmla="*/ 20 h 35"/>
                <a:gd name="T14" fmla="*/ 6 w 16"/>
                <a:gd name="T15" fmla="*/ 23 h 35"/>
                <a:gd name="T16" fmla="*/ 3 w 16"/>
                <a:gd name="T17" fmla="*/ 26 h 35"/>
                <a:gd name="T18" fmla="*/ 0 w 16"/>
                <a:gd name="T19" fmla="*/ 30 h 35"/>
                <a:gd name="T20" fmla="*/ 4 w 16"/>
                <a:gd name="T21" fmla="*/ 34 h 35"/>
                <a:gd name="T22" fmla="*/ 8 w 16"/>
                <a:gd name="T23" fmla="*/ 30 h 35"/>
                <a:gd name="T24" fmla="*/ 11 w 16"/>
                <a:gd name="T25" fmla="*/ 26 h 35"/>
                <a:gd name="T26" fmla="*/ 13 w 16"/>
                <a:gd name="T27" fmla="*/ 22 h 35"/>
                <a:gd name="T28" fmla="*/ 15 w 16"/>
                <a:gd name="T29" fmla="*/ 16 h 35"/>
                <a:gd name="T30" fmla="*/ 15 w 16"/>
                <a:gd name="T31" fmla="*/ 12 h 35"/>
                <a:gd name="T32" fmla="*/ 15 w 16"/>
                <a:gd name="T33" fmla="*/ 8 h 35"/>
                <a:gd name="T34" fmla="*/ 14 w 16"/>
                <a:gd name="T35" fmla="*/ 4 h 35"/>
                <a:gd name="T36" fmla="*/ 12 w 16"/>
                <a:gd name="T37" fmla="*/ 0 h 35"/>
                <a:gd name="T38" fmla="*/ 8 w 16"/>
                <a:gd name="T3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5">
                  <a:moveTo>
                    <a:pt x="8" y="4"/>
                  </a:moveTo>
                  <a:lnTo>
                    <a:pt x="8" y="4"/>
                  </a:lnTo>
                  <a:lnTo>
                    <a:pt x="9" y="6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9" y="15"/>
                  </a:lnTo>
                  <a:lnTo>
                    <a:pt x="8" y="20"/>
                  </a:lnTo>
                  <a:lnTo>
                    <a:pt x="6" y="23"/>
                  </a:lnTo>
                  <a:lnTo>
                    <a:pt x="3" y="26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8" y="30"/>
                  </a:lnTo>
                  <a:lnTo>
                    <a:pt x="11" y="26"/>
                  </a:lnTo>
                  <a:lnTo>
                    <a:pt x="13" y="22"/>
                  </a:lnTo>
                  <a:lnTo>
                    <a:pt x="15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8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" name="Group 205"/>
          <p:cNvGrpSpPr>
            <a:grpSpLocks/>
          </p:cNvGrpSpPr>
          <p:nvPr/>
        </p:nvGrpSpPr>
        <p:grpSpPr bwMode="auto">
          <a:xfrm>
            <a:off x="6867525" y="1644650"/>
            <a:ext cx="2027238" cy="1622425"/>
            <a:chOff x="4326" y="1036"/>
            <a:chExt cx="1277" cy="1022"/>
          </a:xfrm>
        </p:grpSpPr>
        <p:sp>
          <p:nvSpPr>
            <p:cNvPr id="3278" name="Freeform 206"/>
            <p:cNvSpPr>
              <a:spLocks/>
            </p:cNvSpPr>
            <p:nvPr/>
          </p:nvSpPr>
          <p:spPr bwMode="auto">
            <a:xfrm>
              <a:off x="4676" y="1733"/>
              <a:ext cx="35" cy="13"/>
            </a:xfrm>
            <a:custGeom>
              <a:avLst/>
              <a:gdLst>
                <a:gd name="T0" fmla="*/ 4 w 35"/>
                <a:gd name="T1" fmla="*/ 12 h 13"/>
                <a:gd name="T2" fmla="*/ 4 w 35"/>
                <a:gd name="T3" fmla="*/ 12 h 13"/>
                <a:gd name="T4" fmla="*/ 8 w 35"/>
                <a:gd name="T5" fmla="*/ 9 h 13"/>
                <a:gd name="T6" fmla="*/ 11 w 35"/>
                <a:gd name="T7" fmla="*/ 7 h 13"/>
                <a:gd name="T8" fmla="*/ 15 w 35"/>
                <a:gd name="T9" fmla="*/ 6 h 13"/>
                <a:gd name="T10" fmla="*/ 19 w 35"/>
                <a:gd name="T11" fmla="*/ 5 h 13"/>
                <a:gd name="T12" fmla="*/ 22 w 35"/>
                <a:gd name="T13" fmla="*/ 5 h 13"/>
                <a:gd name="T14" fmla="*/ 25 w 35"/>
                <a:gd name="T15" fmla="*/ 6 h 13"/>
                <a:gd name="T16" fmla="*/ 28 w 35"/>
                <a:gd name="T17" fmla="*/ 7 h 13"/>
                <a:gd name="T18" fmla="*/ 30 w 35"/>
                <a:gd name="T19" fmla="*/ 8 h 13"/>
                <a:gd name="T20" fmla="*/ 34 w 35"/>
                <a:gd name="T21" fmla="*/ 5 h 13"/>
                <a:gd name="T22" fmla="*/ 31 w 35"/>
                <a:gd name="T23" fmla="*/ 2 h 13"/>
                <a:gd name="T24" fmla="*/ 27 w 35"/>
                <a:gd name="T25" fmla="*/ 0 h 13"/>
                <a:gd name="T26" fmla="*/ 22 w 35"/>
                <a:gd name="T27" fmla="*/ 0 h 13"/>
                <a:gd name="T28" fmla="*/ 18 w 35"/>
                <a:gd name="T29" fmla="*/ 0 h 13"/>
                <a:gd name="T30" fmla="*/ 13 w 35"/>
                <a:gd name="T31" fmla="*/ 1 h 13"/>
                <a:gd name="T32" fmla="*/ 9 w 35"/>
                <a:gd name="T33" fmla="*/ 3 h 13"/>
                <a:gd name="T34" fmla="*/ 4 w 35"/>
                <a:gd name="T35" fmla="*/ 5 h 13"/>
                <a:gd name="T36" fmla="*/ 0 w 35"/>
                <a:gd name="T37" fmla="*/ 8 h 13"/>
                <a:gd name="T38" fmla="*/ 4 w 35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3">
                  <a:moveTo>
                    <a:pt x="4" y="12"/>
                  </a:moveTo>
                  <a:lnTo>
                    <a:pt x="4" y="12"/>
                  </a:lnTo>
                  <a:lnTo>
                    <a:pt x="8" y="9"/>
                  </a:lnTo>
                  <a:lnTo>
                    <a:pt x="11" y="7"/>
                  </a:lnTo>
                  <a:lnTo>
                    <a:pt x="15" y="6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6"/>
                  </a:lnTo>
                  <a:lnTo>
                    <a:pt x="28" y="7"/>
                  </a:lnTo>
                  <a:lnTo>
                    <a:pt x="30" y="8"/>
                  </a:lnTo>
                  <a:lnTo>
                    <a:pt x="34" y="5"/>
                  </a:lnTo>
                  <a:lnTo>
                    <a:pt x="31" y="2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4" y="5"/>
                  </a:lnTo>
                  <a:lnTo>
                    <a:pt x="0" y="8"/>
                  </a:lnTo>
                  <a:lnTo>
                    <a:pt x="4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" name="Freeform 207"/>
            <p:cNvSpPr>
              <a:spLocks/>
            </p:cNvSpPr>
            <p:nvPr/>
          </p:nvSpPr>
          <p:spPr bwMode="auto">
            <a:xfrm>
              <a:off x="4665" y="1741"/>
              <a:ext cx="16" cy="34"/>
            </a:xfrm>
            <a:custGeom>
              <a:avLst/>
              <a:gdLst>
                <a:gd name="T0" fmla="*/ 7 w 16"/>
                <a:gd name="T1" fmla="*/ 28 h 34"/>
                <a:gd name="T2" fmla="*/ 7 w 16"/>
                <a:gd name="T3" fmla="*/ 28 h 34"/>
                <a:gd name="T4" fmla="*/ 6 w 16"/>
                <a:gd name="T5" fmla="*/ 27 h 34"/>
                <a:gd name="T6" fmla="*/ 5 w 16"/>
                <a:gd name="T7" fmla="*/ 24 h 34"/>
                <a:gd name="T8" fmla="*/ 5 w 16"/>
                <a:gd name="T9" fmla="*/ 21 h 34"/>
                <a:gd name="T10" fmla="*/ 5 w 16"/>
                <a:gd name="T11" fmla="*/ 17 h 34"/>
                <a:gd name="T12" fmla="*/ 7 w 16"/>
                <a:gd name="T13" fmla="*/ 14 h 34"/>
                <a:gd name="T14" fmla="*/ 9 w 16"/>
                <a:gd name="T15" fmla="*/ 11 h 34"/>
                <a:gd name="T16" fmla="*/ 11 w 16"/>
                <a:gd name="T17" fmla="*/ 8 h 34"/>
                <a:gd name="T18" fmla="*/ 15 w 16"/>
                <a:gd name="T19" fmla="*/ 4 h 34"/>
                <a:gd name="T20" fmla="*/ 11 w 16"/>
                <a:gd name="T21" fmla="*/ 0 h 34"/>
                <a:gd name="T22" fmla="*/ 7 w 16"/>
                <a:gd name="T23" fmla="*/ 3 h 34"/>
                <a:gd name="T24" fmla="*/ 4 w 16"/>
                <a:gd name="T25" fmla="*/ 8 h 34"/>
                <a:gd name="T26" fmla="*/ 2 w 16"/>
                <a:gd name="T27" fmla="*/ 12 h 34"/>
                <a:gd name="T28" fmla="*/ 0 w 16"/>
                <a:gd name="T29" fmla="*/ 16 h 34"/>
                <a:gd name="T30" fmla="*/ 0 w 16"/>
                <a:gd name="T31" fmla="*/ 21 h 34"/>
                <a:gd name="T32" fmla="*/ 0 w 16"/>
                <a:gd name="T33" fmla="*/ 25 h 34"/>
                <a:gd name="T34" fmla="*/ 1 w 16"/>
                <a:gd name="T35" fmla="*/ 29 h 34"/>
                <a:gd name="T36" fmla="*/ 3 w 16"/>
                <a:gd name="T37" fmla="*/ 33 h 34"/>
                <a:gd name="T38" fmla="*/ 7 w 16"/>
                <a:gd name="T39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7" y="28"/>
                  </a:moveTo>
                  <a:lnTo>
                    <a:pt x="7" y="28"/>
                  </a:lnTo>
                  <a:lnTo>
                    <a:pt x="6" y="27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7" y="14"/>
                  </a:lnTo>
                  <a:lnTo>
                    <a:pt x="9" y="11"/>
                  </a:lnTo>
                  <a:lnTo>
                    <a:pt x="11" y="8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7" y="3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7" y="2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" name="Freeform 208"/>
            <p:cNvSpPr>
              <a:spLocks/>
            </p:cNvSpPr>
            <p:nvPr/>
          </p:nvSpPr>
          <p:spPr bwMode="auto">
            <a:xfrm>
              <a:off x="4679" y="1766"/>
              <a:ext cx="43" cy="43"/>
            </a:xfrm>
            <a:custGeom>
              <a:avLst/>
              <a:gdLst>
                <a:gd name="T0" fmla="*/ 2 w 43"/>
                <a:gd name="T1" fmla="*/ 37 h 43"/>
                <a:gd name="T2" fmla="*/ 5 w 43"/>
                <a:gd name="T3" fmla="*/ 39 h 43"/>
                <a:gd name="T4" fmla="*/ 8 w 43"/>
                <a:gd name="T5" fmla="*/ 41 h 43"/>
                <a:gd name="T6" fmla="*/ 12 w 43"/>
                <a:gd name="T7" fmla="*/ 42 h 43"/>
                <a:gd name="T8" fmla="*/ 16 w 43"/>
                <a:gd name="T9" fmla="*/ 42 h 43"/>
                <a:gd name="T10" fmla="*/ 20 w 43"/>
                <a:gd name="T11" fmla="*/ 41 h 43"/>
                <a:gd name="T12" fmla="*/ 24 w 43"/>
                <a:gd name="T13" fmla="*/ 39 h 43"/>
                <a:gd name="T14" fmla="*/ 28 w 43"/>
                <a:gd name="T15" fmla="*/ 37 h 43"/>
                <a:gd name="T16" fmla="*/ 32 w 43"/>
                <a:gd name="T17" fmla="*/ 34 h 43"/>
                <a:gd name="T18" fmla="*/ 36 w 43"/>
                <a:gd name="T19" fmla="*/ 30 h 43"/>
                <a:gd name="T20" fmla="*/ 38 w 43"/>
                <a:gd name="T21" fmla="*/ 26 h 43"/>
                <a:gd name="T22" fmla="*/ 40 w 43"/>
                <a:gd name="T23" fmla="*/ 23 h 43"/>
                <a:gd name="T24" fmla="*/ 42 w 43"/>
                <a:gd name="T25" fmla="*/ 18 h 43"/>
                <a:gd name="T26" fmla="*/ 42 w 43"/>
                <a:gd name="T27" fmla="*/ 14 h 43"/>
                <a:gd name="T28" fmla="*/ 42 w 43"/>
                <a:gd name="T29" fmla="*/ 11 h 43"/>
                <a:gd name="T30" fmla="*/ 41 w 43"/>
                <a:gd name="T31" fmla="*/ 7 h 43"/>
                <a:gd name="T32" fmla="*/ 40 w 43"/>
                <a:gd name="T33" fmla="*/ 4 h 43"/>
                <a:gd name="T34" fmla="*/ 37 w 43"/>
                <a:gd name="T35" fmla="*/ 2 h 43"/>
                <a:gd name="T36" fmla="*/ 34 w 43"/>
                <a:gd name="T37" fmla="*/ 1 h 43"/>
                <a:gd name="T38" fmla="*/ 30 w 43"/>
                <a:gd name="T39" fmla="*/ 0 h 43"/>
                <a:gd name="T40" fmla="*/ 27 w 43"/>
                <a:gd name="T41" fmla="*/ 0 h 43"/>
                <a:gd name="T42" fmla="*/ 22 w 43"/>
                <a:gd name="T43" fmla="*/ 1 h 43"/>
                <a:gd name="T44" fmla="*/ 18 w 43"/>
                <a:gd name="T45" fmla="*/ 3 h 43"/>
                <a:gd name="T46" fmla="*/ 14 w 43"/>
                <a:gd name="T47" fmla="*/ 5 h 43"/>
                <a:gd name="T48" fmla="*/ 10 w 43"/>
                <a:gd name="T49" fmla="*/ 8 h 43"/>
                <a:gd name="T50" fmla="*/ 6 w 43"/>
                <a:gd name="T51" fmla="*/ 12 h 43"/>
                <a:gd name="T52" fmla="*/ 3 w 43"/>
                <a:gd name="T53" fmla="*/ 15 h 43"/>
                <a:gd name="T54" fmla="*/ 1 w 43"/>
                <a:gd name="T55" fmla="*/ 19 h 43"/>
                <a:gd name="T56" fmla="*/ 0 w 43"/>
                <a:gd name="T57" fmla="*/ 23 h 43"/>
                <a:gd name="T58" fmla="*/ 0 w 43"/>
                <a:gd name="T59" fmla="*/ 28 h 43"/>
                <a:gd name="T60" fmla="*/ 0 w 43"/>
                <a:gd name="T61" fmla="*/ 31 h 43"/>
                <a:gd name="T62" fmla="*/ 1 w 43"/>
                <a:gd name="T63" fmla="*/ 34 h 43"/>
                <a:gd name="T64" fmla="*/ 2 w 43"/>
                <a:gd name="T65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3">
                  <a:moveTo>
                    <a:pt x="2" y="37"/>
                  </a:moveTo>
                  <a:lnTo>
                    <a:pt x="5" y="39"/>
                  </a:lnTo>
                  <a:lnTo>
                    <a:pt x="8" y="41"/>
                  </a:lnTo>
                  <a:lnTo>
                    <a:pt x="12" y="42"/>
                  </a:lnTo>
                  <a:lnTo>
                    <a:pt x="16" y="42"/>
                  </a:lnTo>
                  <a:lnTo>
                    <a:pt x="20" y="41"/>
                  </a:lnTo>
                  <a:lnTo>
                    <a:pt x="24" y="39"/>
                  </a:lnTo>
                  <a:lnTo>
                    <a:pt x="28" y="37"/>
                  </a:lnTo>
                  <a:lnTo>
                    <a:pt x="32" y="34"/>
                  </a:lnTo>
                  <a:lnTo>
                    <a:pt x="36" y="30"/>
                  </a:lnTo>
                  <a:lnTo>
                    <a:pt x="38" y="26"/>
                  </a:lnTo>
                  <a:lnTo>
                    <a:pt x="40" y="23"/>
                  </a:lnTo>
                  <a:lnTo>
                    <a:pt x="42" y="18"/>
                  </a:lnTo>
                  <a:lnTo>
                    <a:pt x="42" y="14"/>
                  </a:lnTo>
                  <a:lnTo>
                    <a:pt x="42" y="11"/>
                  </a:lnTo>
                  <a:lnTo>
                    <a:pt x="41" y="7"/>
                  </a:lnTo>
                  <a:lnTo>
                    <a:pt x="40" y="4"/>
                  </a:lnTo>
                  <a:lnTo>
                    <a:pt x="37" y="2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8" y="3"/>
                  </a:lnTo>
                  <a:lnTo>
                    <a:pt x="14" y="5"/>
                  </a:lnTo>
                  <a:lnTo>
                    <a:pt x="10" y="8"/>
                  </a:lnTo>
                  <a:lnTo>
                    <a:pt x="6" y="12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1" y="34"/>
                  </a:lnTo>
                  <a:lnTo>
                    <a:pt x="2" y="3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" name="Freeform 209"/>
            <p:cNvSpPr>
              <a:spLocks/>
            </p:cNvSpPr>
            <p:nvPr/>
          </p:nvSpPr>
          <p:spPr bwMode="auto">
            <a:xfrm>
              <a:off x="4679" y="1797"/>
              <a:ext cx="35" cy="14"/>
            </a:xfrm>
            <a:custGeom>
              <a:avLst/>
              <a:gdLst>
                <a:gd name="T0" fmla="*/ 29 w 35"/>
                <a:gd name="T1" fmla="*/ 0 h 14"/>
                <a:gd name="T2" fmla="*/ 29 w 35"/>
                <a:gd name="T3" fmla="*/ 0 h 14"/>
                <a:gd name="T4" fmla="*/ 26 w 35"/>
                <a:gd name="T5" fmla="*/ 3 h 14"/>
                <a:gd name="T6" fmla="*/ 22 w 35"/>
                <a:gd name="T7" fmla="*/ 5 h 14"/>
                <a:gd name="T8" fmla="*/ 18 w 35"/>
                <a:gd name="T9" fmla="*/ 7 h 14"/>
                <a:gd name="T10" fmla="*/ 15 w 35"/>
                <a:gd name="T11" fmla="*/ 8 h 14"/>
                <a:gd name="T12" fmla="*/ 12 w 35"/>
                <a:gd name="T13" fmla="*/ 8 h 14"/>
                <a:gd name="T14" fmla="*/ 9 w 35"/>
                <a:gd name="T15" fmla="*/ 7 h 14"/>
                <a:gd name="T16" fmla="*/ 6 w 35"/>
                <a:gd name="T17" fmla="*/ 5 h 14"/>
                <a:gd name="T18" fmla="*/ 4 w 35"/>
                <a:gd name="T19" fmla="*/ 3 h 14"/>
                <a:gd name="T20" fmla="*/ 0 w 35"/>
                <a:gd name="T21" fmla="*/ 8 h 14"/>
                <a:gd name="T22" fmla="*/ 3 w 35"/>
                <a:gd name="T23" fmla="*/ 10 h 14"/>
                <a:gd name="T24" fmla="*/ 7 w 35"/>
                <a:gd name="T25" fmla="*/ 12 h 14"/>
                <a:gd name="T26" fmla="*/ 11 w 35"/>
                <a:gd name="T27" fmla="*/ 13 h 14"/>
                <a:gd name="T28" fmla="*/ 16 w 35"/>
                <a:gd name="T29" fmla="*/ 13 h 14"/>
                <a:gd name="T30" fmla="*/ 20 w 35"/>
                <a:gd name="T31" fmla="*/ 12 h 14"/>
                <a:gd name="T32" fmla="*/ 25 w 35"/>
                <a:gd name="T33" fmla="*/ 10 h 14"/>
                <a:gd name="T34" fmla="*/ 29 w 35"/>
                <a:gd name="T35" fmla="*/ 8 h 14"/>
                <a:gd name="T36" fmla="*/ 34 w 35"/>
                <a:gd name="T37" fmla="*/ 4 h 14"/>
                <a:gd name="T38" fmla="*/ 29 w 35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4">
                  <a:moveTo>
                    <a:pt x="29" y="0"/>
                  </a:moveTo>
                  <a:lnTo>
                    <a:pt x="29" y="0"/>
                  </a:lnTo>
                  <a:lnTo>
                    <a:pt x="26" y="3"/>
                  </a:lnTo>
                  <a:lnTo>
                    <a:pt x="22" y="5"/>
                  </a:lnTo>
                  <a:lnTo>
                    <a:pt x="18" y="7"/>
                  </a:lnTo>
                  <a:lnTo>
                    <a:pt x="15" y="8"/>
                  </a:lnTo>
                  <a:lnTo>
                    <a:pt x="12" y="8"/>
                  </a:lnTo>
                  <a:lnTo>
                    <a:pt x="9" y="7"/>
                  </a:lnTo>
                  <a:lnTo>
                    <a:pt x="6" y="5"/>
                  </a:lnTo>
                  <a:lnTo>
                    <a:pt x="4" y="3"/>
                  </a:lnTo>
                  <a:lnTo>
                    <a:pt x="0" y="8"/>
                  </a:lnTo>
                  <a:lnTo>
                    <a:pt x="3" y="10"/>
                  </a:lnTo>
                  <a:lnTo>
                    <a:pt x="7" y="12"/>
                  </a:lnTo>
                  <a:lnTo>
                    <a:pt x="11" y="13"/>
                  </a:lnTo>
                  <a:lnTo>
                    <a:pt x="16" y="13"/>
                  </a:lnTo>
                  <a:lnTo>
                    <a:pt x="20" y="12"/>
                  </a:lnTo>
                  <a:lnTo>
                    <a:pt x="25" y="10"/>
                  </a:lnTo>
                  <a:lnTo>
                    <a:pt x="29" y="8"/>
                  </a:lnTo>
                  <a:lnTo>
                    <a:pt x="34" y="4"/>
                  </a:lnTo>
                  <a:lnTo>
                    <a:pt x="2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" name="Freeform 210"/>
            <p:cNvSpPr>
              <a:spLocks/>
            </p:cNvSpPr>
            <p:nvPr/>
          </p:nvSpPr>
          <p:spPr bwMode="auto">
            <a:xfrm>
              <a:off x="4709" y="1768"/>
              <a:ext cx="16" cy="35"/>
            </a:xfrm>
            <a:custGeom>
              <a:avLst/>
              <a:gdLst>
                <a:gd name="T0" fmla="*/ 8 w 16"/>
                <a:gd name="T1" fmla="*/ 4 h 35"/>
                <a:gd name="T2" fmla="*/ 8 w 16"/>
                <a:gd name="T3" fmla="*/ 4 h 35"/>
                <a:gd name="T4" fmla="*/ 9 w 16"/>
                <a:gd name="T5" fmla="*/ 6 h 35"/>
                <a:gd name="T6" fmla="*/ 10 w 16"/>
                <a:gd name="T7" fmla="*/ 9 h 35"/>
                <a:gd name="T8" fmla="*/ 10 w 16"/>
                <a:gd name="T9" fmla="*/ 12 h 35"/>
                <a:gd name="T10" fmla="*/ 9 w 16"/>
                <a:gd name="T11" fmla="*/ 16 h 35"/>
                <a:gd name="T12" fmla="*/ 8 w 16"/>
                <a:gd name="T13" fmla="*/ 20 h 35"/>
                <a:gd name="T14" fmla="*/ 6 w 16"/>
                <a:gd name="T15" fmla="*/ 23 h 35"/>
                <a:gd name="T16" fmla="*/ 4 w 16"/>
                <a:gd name="T17" fmla="*/ 26 h 35"/>
                <a:gd name="T18" fmla="*/ 0 w 16"/>
                <a:gd name="T19" fmla="*/ 30 h 35"/>
                <a:gd name="T20" fmla="*/ 4 w 16"/>
                <a:gd name="T21" fmla="*/ 34 h 35"/>
                <a:gd name="T22" fmla="*/ 8 w 16"/>
                <a:gd name="T23" fmla="*/ 30 h 35"/>
                <a:gd name="T24" fmla="*/ 11 w 16"/>
                <a:gd name="T25" fmla="*/ 26 h 35"/>
                <a:gd name="T26" fmla="*/ 13 w 16"/>
                <a:gd name="T27" fmla="*/ 22 h 35"/>
                <a:gd name="T28" fmla="*/ 15 w 16"/>
                <a:gd name="T29" fmla="*/ 17 h 35"/>
                <a:gd name="T30" fmla="*/ 15 w 16"/>
                <a:gd name="T31" fmla="*/ 12 h 35"/>
                <a:gd name="T32" fmla="*/ 15 w 16"/>
                <a:gd name="T33" fmla="*/ 8 h 35"/>
                <a:gd name="T34" fmla="*/ 14 w 16"/>
                <a:gd name="T35" fmla="*/ 4 h 35"/>
                <a:gd name="T36" fmla="*/ 12 w 16"/>
                <a:gd name="T37" fmla="*/ 0 h 35"/>
                <a:gd name="T38" fmla="*/ 8 w 16"/>
                <a:gd name="T3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5">
                  <a:moveTo>
                    <a:pt x="8" y="4"/>
                  </a:moveTo>
                  <a:lnTo>
                    <a:pt x="8" y="4"/>
                  </a:lnTo>
                  <a:lnTo>
                    <a:pt x="9" y="6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9" y="16"/>
                  </a:lnTo>
                  <a:lnTo>
                    <a:pt x="8" y="20"/>
                  </a:lnTo>
                  <a:lnTo>
                    <a:pt x="6" y="23"/>
                  </a:lnTo>
                  <a:lnTo>
                    <a:pt x="4" y="26"/>
                  </a:lnTo>
                  <a:lnTo>
                    <a:pt x="0" y="30"/>
                  </a:lnTo>
                  <a:lnTo>
                    <a:pt x="4" y="34"/>
                  </a:lnTo>
                  <a:lnTo>
                    <a:pt x="8" y="30"/>
                  </a:lnTo>
                  <a:lnTo>
                    <a:pt x="11" y="26"/>
                  </a:lnTo>
                  <a:lnTo>
                    <a:pt x="13" y="22"/>
                  </a:lnTo>
                  <a:lnTo>
                    <a:pt x="15" y="17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8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" name="Freeform 211"/>
            <p:cNvSpPr>
              <a:spLocks/>
            </p:cNvSpPr>
            <p:nvPr/>
          </p:nvSpPr>
          <p:spPr bwMode="auto">
            <a:xfrm>
              <a:off x="4686" y="1764"/>
              <a:ext cx="36" cy="13"/>
            </a:xfrm>
            <a:custGeom>
              <a:avLst/>
              <a:gdLst>
                <a:gd name="T0" fmla="*/ 4 w 36"/>
                <a:gd name="T1" fmla="*/ 12 h 13"/>
                <a:gd name="T2" fmla="*/ 4 w 36"/>
                <a:gd name="T3" fmla="*/ 12 h 13"/>
                <a:gd name="T4" fmla="*/ 8 w 36"/>
                <a:gd name="T5" fmla="*/ 10 h 13"/>
                <a:gd name="T6" fmla="*/ 12 w 36"/>
                <a:gd name="T7" fmla="*/ 7 h 13"/>
                <a:gd name="T8" fmla="*/ 16 w 36"/>
                <a:gd name="T9" fmla="*/ 6 h 13"/>
                <a:gd name="T10" fmla="*/ 20 w 36"/>
                <a:gd name="T11" fmla="*/ 5 h 13"/>
                <a:gd name="T12" fmla="*/ 23 w 36"/>
                <a:gd name="T13" fmla="*/ 5 h 13"/>
                <a:gd name="T14" fmla="*/ 26 w 36"/>
                <a:gd name="T15" fmla="*/ 6 h 13"/>
                <a:gd name="T16" fmla="*/ 29 w 36"/>
                <a:gd name="T17" fmla="*/ 7 h 13"/>
                <a:gd name="T18" fmla="*/ 31 w 36"/>
                <a:gd name="T19" fmla="*/ 8 h 13"/>
                <a:gd name="T20" fmla="*/ 35 w 36"/>
                <a:gd name="T21" fmla="*/ 5 h 13"/>
                <a:gd name="T22" fmla="*/ 32 w 36"/>
                <a:gd name="T23" fmla="*/ 2 h 13"/>
                <a:gd name="T24" fmla="*/ 28 w 36"/>
                <a:gd name="T25" fmla="*/ 1 h 13"/>
                <a:gd name="T26" fmla="*/ 23 w 36"/>
                <a:gd name="T27" fmla="*/ 0 h 13"/>
                <a:gd name="T28" fmla="*/ 19 w 36"/>
                <a:gd name="T29" fmla="*/ 0 h 13"/>
                <a:gd name="T30" fmla="*/ 14 w 36"/>
                <a:gd name="T31" fmla="*/ 1 h 13"/>
                <a:gd name="T32" fmla="*/ 10 w 36"/>
                <a:gd name="T33" fmla="*/ 3 h 13"/>
                <a:gd name="T34" fmla="*/ 5 w 36"/>
                <a:gd name="T35" fmla="*/ 5 h 13"/>
                <a:gd name="T36" fmla="*/ 0 w 36"/>
                <a:gd name="T37" fmla="*/ 8 h 13"/>
                <a:gd name="T38" fmla="*/ 4 w 36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">
                  <a:moveTo>
                    <a:pt x="4" y="12"/>
                  </a:moveTo>
                  <a:lnTo>
                    <a:pt x="4" y="12"/>
                  </a:lnTo>
                  <a:lnTo>
                    <a:pt x="8" y="10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20" y="5"/>
                  </a:lnTo>
                  <a:lnTo>
                    <a:pt x="23" y="5"/>
                  </a:lnTo>
                  <a:lnTo>
                    <a:pt x="26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5" y="5"/>
                  </a:lnTo>
                  <a:lnTo>
                    <a:pt x="32" y="2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5" y="5"/>
                  </a:lnTo>
                  <a:lnTo>
                    <a:pt x="0" y="8"/>
                  </a:lnTo>
                  <a:lnTo>
                    <a:pt x="4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" name="Freeform 212"/>
            <p:cNvSpPr>
              <a:spLocks/>
            </p:cNvSpPr>
            <p:nvPr/>
          </p:nvSpPr>
          <p:spPr bwMode="auto">
            <a:xfrm>
              <a:off x="4676" y="1772"/>
              <a:ext cx="16" cy="34"/>
            </a:xfrm>
            <a:custGeom>
              <a:avLst/>
              <a:gdLst>
                <a:gd name="T0" fmla="*/ 8 w 16"/>
                <a:gd name="T1" fmla="*/ 28 h 34"/>
                <a:gd name="T2" fmla="*/ 8 w 16"/>
                <a:gd name="T3" fmla="*/ 28 h 34"/>
                <a:gd name="T4" fmla="*/ 6 w 16"/>
                <a:gd name="T5" fmla="*/ 27 h 34"/>
                <a:gd name="T6" fmla="*/ 5 w 16"/>
                <a:gd name="T7" fmla="*/ 24 h 34"/>
                <a:gd name="T8" fmla="*/ 5 w 16"/>
                <a:gd name="T9" fmla="*/ 21 h 34"/>
                <a:gd name="T10" fmla="*/ 6 w 16"/>
                <a:gd name="T11" fmla="*/ 17 h 34"/>
                <a:gd name="T12" fmla="*/ 7 w 16"/>
                <a:gd name="T13" fmla="*/ 14 h 34"/>
                <a:gd name="T14" fmla="*/ 9 w 16"/>
                <a:gd name="T15" fmla="*/ 11 h 34"/>
                <a:gd name="T16" fmla="*/ 11 w 16"/>
                <a:gd name="T17" fmla="*/ 8 h 34"/>
                <a:gd name="T18" fmla="*/ 15 w 16"/>
                <a:gd name="T19" fmla="*/ 4 h 34"/>
                <a:gd name="T20" fmla="*/ 11 w 16"/>
                <a:gd name="T21" fmla="*/ 0 h 34"/>
                <a:gd name="T22" fmla="*/ 7 w 16"/>
                <a:gd name="T23" fmla="*/ 4 h 34"/>
                <a:gd name="T24" fmla="*/ 4 w 16"/>
                <a:gd name="T25" fmla="*/ 8 h 34"/>
                <a:gd name="T26" fmla="*/ 2 w 16"/>
                <a:gd name="T27" fmla="*/ 12 h 34"/>
                <a:gd name="T28" fmla="*/ 1 w 16"/>
                <a:gd name="T29" fmla="*/ 16 h 34"/>
                <a:gd name="T30" fmla="*/ 0 w 16"/>
                <a:gd name="T31" fmla="*/ 21 h 34"/>
                <a:gd name="T32" fmla="*/ 0 w 16"/>
                <a:gd name="T33" fmla="*/ 25 h 34"/>
                <a:gd name="T34" fmla="*/ 1 w 16"/>
                <a:gd name="T35" fmla="*/ 29 h 34"/>
                <a:gd name="T36" fmla="*/ 3 w 16"/>
                <a:gd name="T37" fmla="*/ 33 h 34"/>
                <a:gd name="T38" fmla="*/ 8 w 16"/>
                <a:gd name="T39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8" y="28"/>
                  </a:moveTo>
                  <a:lnTo>
                    <a:pt x="8" y="28"/>
                  </a:lnTo>
                  <a:lnTo>
                    <a:pt x="6" y="27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6" y="17"/>
                  </a:lnTo>
                  <a:lnTo>
                    <a:pt x="7" y="14"/>
                  </a:lnTo>
                  <a:lnTo>
                    <a:pt x="9" y="11"/>
                  </a:lnTo>
                  <a:lnTo>
                    <a:pt x="11" y="8"/>
                  </a:lnTo>
                  <a:lnTo>
                    <a:pt x="15" y="4"/>
                  </a:lnTo>
                  <a:lnTo>
                    <a:pt x="11" y="0"/>
                  </a:lnTo>
                  <a:lnTo>
                    <a:pt x="7" y="4"/>
                  </a:lnTo>
                  <a:lnTo>
                    <a:pt x="4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8" y="2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" name="Freeform 213"/>
            <p:cNvSpPr>
              <a:spLocks/>
            </p:cNvSpPr>
            <p:nvPr/>
          </p:nvSpPr>
          <p:spPr bwMode="auto">
            <a:xfrm>
              <a:off x="4682" y="1795"/>
              <a:ext cx="40" cy="47"/>
            </a:xfrm>
            <a:custGeom>
              <a:avLst/>
              <a:gdLst>
                <a:gd name="T0" fmla="*/ 7 w 40"/>
                <a:gd name="T1" fmla="*/ 44 h 47"/>
                <a:gd name="T2" fmla="*/ 10 w 40"/>
                <a:gd name="T3" fmla="*/ 45 h 47"/>
                <a:gd name="T4" fmla="*/ 13 w 40"/>
                <a:gd name="T5" fmla="*/ 46 h 47"/>
                <a:gd name="T6" fmla="*/ 17 w 40"/>
                <a:gd name="T7" fmla="*/ 45 h 47"/>
                <a:gd name="T8" fmla="*/ 21 w 40"/>
                <a:gd name="T9" fmla="*/ 44 h 47"/>
                <a:gd name="T10" fmla="*/ 24 w 40"/>
                <a:gd name="T11" fmla="*/ 42 h 47"/>
                <a:gd name="T12" fmla="*/ 28 w 40"/>
                <a:gd name="T13" fmla="*/ 40 h 47"/>
                <a:gd name="T14" fmla="*/ 31 w 40"/>
                <a:gd name="T15" fmla="*/ 36 h 47"/>
                <a:gd name="T16" fmla="*/ 34 w 40"/>
                <a:gd name="T17" fmla="*/ 32 h 47"/>
                <a:gd name="T18" fmla="*/ 36 w 40"/>
                <a:gd name="T19" fmla="*/ 28 h 47"/>
                <a:gd name="T20" fmla="*/ 38 w 40"/>
                <a:gd name="T21" fmla="*/ 23 h 47"/>
                <a:gd name="T22" fmla="*/ 39 w 40"/>
                <a:gd name="T23" fmla="*/ 19 h 47"/>
                <a:gd name="T24" fmla="*/ 39 w 40"/>
                <a:gd name="T25" fmla="*/ 14 h 47"/>
                <a:gd name="T26" fmla="*/ 38 w 40"/>
                <a:gd name="T27" fmla="*/ 10 h 47"/>
                <a:gd name="T28" fmla="*/ 37 w 40"/>
                <a:gd name="T29" fmla="*/ 7 h 47"/>
                <a:gd name="T30" fmla="*/ 35 w 40"/>
                <a:gd name="T31" fmla="*/ 4 h 47"/>
                <a:gd name="T32" fmla="*/ 33 w 40"/>
                <a:gd name="T33" fmla="*/ 2 h 47"/>
                <a:gd name="T34" fmla="*/ 29 w 40"/>
                <a:gd name="T35" fmla="*/ 1 h 47"/>
                <a:gd name="T36" fmla="*/ 26 w 40"/>
                <a:gd name="T37" fmla="*/ 0 h 47"/>
                <a:gd name="T38" fmla="*/ 23 w 40"/>
                <a:gd name="T39" fmla="*/ 1 h 47"/>
                <a:gd name="T40" fmla="*/ 19 w 40"/>
                <a:gd name="T41" fmla="*/ 2 h 47"/>
                <a:gd name="T42" fmla="*/ 15 w 40"/>
                <a:gd name="T43" fmla="*/ 4 h 47"/>
                <a:gd name="T44" fmla="*/ 12 w 40"/>
                <a:gd name="T45" fmla="*/ 6 h 47"/>
                <a:gd name="T46" fmla="*/ 8 w 40"/>
                <a:gd name="T47" fmla="*/ 10 h 47"/>
                <a:gd name="T48" fmla="*/ 6 w 40"/>
                <a:gd name="T49" fmla="*/ 14 h 47"/>
                <a:gd name="T50" fmla="*/ 3 w 40"/>
                <a:gd name="T51" fmla="*/ 18 h 47"/>
                <a:gd name="T52" fmla="*/ 2 w 40"/>
                <a:gd name="T53" fmla="*/ 23 h 47"/>
                <a:gd name="T54" fmla="*/ 1 w 40"/>
                <a:gd name="T55" fmla="*/ 28 h 47"/>
                <a:gd name="T56" fmla="*/ 0 w 40"/>
                <a:gd name="T57" fmla="*/ 32 h 47"/>
                <a:gd name="T58" fmla="*/ 1 w 40"/>
                <a:gd name="T59" fmla="*/ 35 h 47"/>
                <a:gd name="T60" fmla="*/ 2 w 40"/>
                <a:gd name="T61" fmla="*/ 39 h 47"/>
                <a:gd name="T62" fmla="*/ 4 w 40"/>
                <a:gd name="T63" fmla="*/ 42 h 47"/>
                <a:gd name="T64" fmla="*/ 7 w 40"/>
                <a:gd name="T65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7">
                  <a:moveTo>
                    <a:pt x="7" y="44"/>
                  </a:moveTo>
                  <a:lnTo>
                    <a:pt x="10" y="45"/>
                  </a:lnTo>
                  <a:lnTo>
                    <a:pt x="13" y="46"/>
                  </a:lnTo>
                  <a:lnTo>
                    <a:pt x="17" y="45"/>
                  </a:lnTo>
                  <a:lnTo>
                    <a:pt x="21" y="44"/>
                  </a:lnTo>
                  <a:lnTo>
                    <a:pt x="24" y="42"/>
                  </a:lnTo>
                  <a:lnTo>
                    <a:pt x="28" y="40"/>
                  </a:lnTo>
                  <a:lnTo>
                    <a:pt x="31" y="36"/>
                  </a:lnTo>
                  <a:lnTo>
                    <a:pt x="34" y="32"/>
                  </a:lnTo>
                  <a:lnTo>
                    <a:pt x="36" y="28"/>
                  </a:lnTo>
                  <a:lnTo>
                    <a:pt x="38" y="23"/>
                  </a:lnTo>
                  <a:lnTo>
                    <a:pt x="39" y="19"/>
                  </a:lnTo>
                  <a:lnTo>
                    <a:pt x="39" y="14"/>
                  </a:lnTo>
                  <a:lnTo>
                    <a:pt x="38" y="10"/>
                  </a:lnTo>
                  <a:lnTo>
                    <a:pt x="37" y="7"/>
                  </a:lnTo>
                  <a:lnTo>
                    <a:pt x="35" y="4"/>
                  </a:lnTo>
                  <a:lnTo>
                    <a:pt x="33" y="2"/>
                  </a:lnTo>
                  <a:lnTo>
                    <a:pt x="29" y="1"/>
                  </a:lnTo>
                  <a:lnTo>
                    <a:pt x="26" y="0"/>
                  </a:lnTo>
                  <a:lnTo>
                    <a:pt x="23" y="1"/>
                  </a:lnTo>
                  <a:lnTo>
                    <a:pt x="19" y="2"/>
                  </a:lnTo>
                  <a:lnTo>
                    <a:pt x="15" y="4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1" y="28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2" y="39"/>
                  </a:lnTo>
                  <a:lnTo>
                    <a:pt x="4" y="42"/>
                  </a:lnTo>
                  <a:lnTo>
                    <a:pt x="7" y="4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" name="Freeform 214"/>
            <p:cNvSpPr>
              <a:spLocks/>
            </p:cNvSpPr>
            <p:nvPr/>
          </p:nvSpPr>
          <p:spPr bwMode="auto">
            <a:xfrm>
              <a:off x="4687" y="1825"/>
              <a:ext cx="33" cy="20"/>
            </a:xfrm>
            <a:custGeom>
              <a:avLst/>
              <a:gdLst>
                <a:gd name="T0" fmla="*/ 27 w 33"/>
                <a:gd name="T1" fmla="*/ 0 h 20"/>
                <a:gd name="T2" fmla="*/ 27 w 33"/>
                <a:gd name="T3" fmla="*/ 0 h 20"/>
                <a:gd name="T4" fmla="*/ 24 w 33"/>
                <a:gd name="T5" fmla="*/ 3 h 20"/>
                <a:gd name="T6" fmla="*/ 21 w 33"/>
                <a:gd name="T7" fmla="*/ 7 h 20"/>
                <a:gd name="T8" fmla="*/ 18 w 33"/>
                <a:gd name="T9" fmla="*/ 9 h 20"/>
                <a:gd name="T10" fmla="*/ 14 w 33"/>
                <a:gd name="T11" fmla="*/ 11 h 20"/>
                <a:gd name="T12" fmla="*/ 11 w 33"/>
                <a:gd name="T13" fmla="*/ 12 h 20"/>
                <a:gd name="T14" fmla="*/ 8 w 33"/>
                <a:gd name="T15" fmla="*/ 12 h 20"/>
                <a:gd name="T16" fmla="*/ 5 w 33"/>
                <a:gd name="T17" fmla="*/ 12 h 20"/>
                <a:gd name="T18" fmla="*/ 3 w 33"/>
                <a:gd name="T19" fmla="*/ 11 h 20"/>
                <a:gd name="T20" fmla="*/ 0 w 33"/>
                <a:gd name="T21" fmla="*/ 17 h 20"/>
                <a:gd name="T22" fmla="*/ 4 w 33"/>
                <a:gd name="T23" fmla="*/ 18 h 20"/>
                <a:gd name="T24" fmla="*/ 8 w 33"/>
                <a:gd name="T25" fmla="*/ 19 h 20"/>
                <a:gd name="T26" fmla="*/ 12 w 33"/>
                <a:gd name="T27" fmla="*/ 18 h 20"/>
                <a:gd name="T28" fmla="*/ 17 w 33"/>
                <a:gd name="T29" fmla="*/ 17 h 20"/>
                <a:gd name="T30" fmla="*/ 21 w 33"/>
                <a:gd name="T31" fmla="*/ 14 h 20"/>
                <a:gd name="T32" fmla="*/ 25 w 33"/>
                <a:gd name="T33" fmla="*/ 11 h 20"/>
                <a:gd name="T34" fmla="*/ 28 w 33"/>
                <a:gd name="T35" fmla="*/ 8 h 20"/>
                <a:gd name="T36" fmla="*/ 32 w 33"/>
                <a:gd name="T37" fmla="*/ 3 h 20"/>
                <a:gd name="T38" fmla="*/ 27 w 33"/>
                <a:gd name="T3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0">
                  <a:moveTo>
                    <a:pt x="27" y="0"/>
                  </a:moveTo>
                  <a:lnTo>
                    <a:pt x="27" y="0"/>
                  </a:lnTo>
                  <a:lnTo>
                    <a:pt x="24" y="3"/>
                  </a:lnTo>
                  <a:lnTo>
                    <a:pt x="21" y="7"/>
                  </a:lnTo>
                  <a:lnTo>
                    <a:pt x="18" y="9"/>
                  </a:lnTo>
                  <a:lnTo>
                    <a:pt x="14" y="11"/>
                  </a:lnTo>
                  <a:lnTo>
                    <a:pt x="11" y="12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4" y="18"/>
                  </a:lnTo>
                  <a:lnTo>
                    <a:pt x="8" y="19"/>
                  </a:lnTo>
                  <a:lnTo>
                    <a:pt x="12" y="18"/>
                  </a:lnTo>
                  <a:lnTo>
                    <a:pt x="17" y="17"/>
                  </a:lnTo>
                  <a:lnTo>
                    <a:pt x="21" y="14"/>
                  </a:lnTo>
                  <a:lnTo>
                    <a:pt x="25" y="11"/>
                  </a:lnTo>
                  <a:lnTo>
                    <a:pt x="28" y="8"/>
                  </a:lnTo>
                  <a:lnTo>
                    <a:pt x="32" y="3"/>
                  </a:lnTo>
                  <a:lnTo>
                    <a:pt x="2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" name="Freeform 215"/>
            <p:cNvSpPr>
              <a:spLocks/>
            </p:cNvSpPr>
            <p:nvPr/>
          </p:nvSpPr>
          <p:spPr bwMode="auto">
            <a:xfrm>
              <a:off x="4713" y="1794"/>
              <a:ext cx="11" cy="36"/>
            </a:xfrm>
            <a:custGeom>
              <a:avLst/>
              <a:gdLst>
                <a:gd name="T0" fmla="*/ 0 w 11"/>
                <a:gd name="T1" fmla="*/ 5 h 36"/>
                <a:gd name="T2" fmla="*/ 0 w 11"/>
                <a:gd name="T3" fmla="*/ 5 h 36"/>
                <a:gd name="T4" fmla="*/ 2 w 11"/>
                <a:gd name="T5" fmla="*/ 7 h 36"/>
                <a:gd name="T6" fmla="*/ 3 w 11"/>
                <a:gd name="T7" fmla="*/ 9 h 36"/>
                <a:gd name="T8" fmla="*/ 4 w 11"/>
                <a:gd name="T9" fmla="*/ 12 h 36"/>
                <a:gd name="T10" fmla="*/ 5 w 11"/>
                <a:gd name="T11" fmla="*/ 15 h 36"/>
                <a:gd name="T12" fmla="*/ 5 w 11"/>
                <a:gd name="T13" fmla="*/ 20 h 36"/>
                <a:gd name="T14" fmla="*/ 4 w 11"/>
                <a:gd name="T15" fmla="*/ 23 h 36"/>
                <a:gd name="T16" fmla="*/ 2 w 11"/>
                <a:gd name="T17" fmla="*/ 28 h 36"/>
                <a:gd name="T18" fmla="*/ 0 w 11"/>
                <a:gd name="T19" fmla="*/ 32 h 36"/>
                <a:gd name="T20" fmla="*/ 5 w 11"/>
                <a:gd name="T21" fmla="*/ 35 h 36"/>
                <a:gd name="T22" fmla="*/ 7 w 11"/>
                <a:gd name="T23" fmla="*/ 30 h 36"/>
                <a:gd name="T24" fmla="*/ 9 w 11"/>
                <a:gd name="T25" fmla="*/ 25 h 36"/>
                <a:gd name="T26" fmla="*/ 10 w 11"/>
                <a:gd name="T27" fmla="*/ 21 h 36"/>
                <a:gd name="T28" fmla="*/ 10 w 11"/>
                <a:gd name="T29" fmla="*/ 15 h 36"/>
                <a:gd name="T30" fmla="*/ 10 w 11"/>
                <a:gd name="T31" fmla="*/ 11 h 36"/>
                <a:gd name="T32" fmla="*/ 9 w 11"/>
                <a:gd name="T33" fmla="*/ 7 h 36"/>
                <a:gd name="T34" fmla="*/ 6 w 11"/>
                <a:gd name="T35" fmla="*/ 3 h 36"/>
                <a:gd name="T36" fmla="*/ 3 w 11"/>
                <a:gd name="T37" fmla="*/ 0 h 36"/>
                <a:gd name="T38" fmla="*/ 0 w 11"/>
                <a:gd name="T39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36">
                  <a:moveTo>
                    <a:pt x="0" y="5"/>
                  </a:moveTo>
                  <a:lnTo>
                    <a:pt x="0" y="5"/>
                  </a:lnTo>
                  <a:lnTo>
                    <a:pt x="2" y="7"/>
                  </a:lnTo>
                  <a:lnTo>
                    <a:pt x="3" y="9"/>
                  </a:lnTo>
                  <a:lnTo>
                    <a:pt x="4" y="12"/>
                  </a:lnTo>
                  <a:lnTo>
                    <a:pt x="5" y="15"/>
                  </a:lnTo>
                  <a:lnTo>
                    <a:pt x="5" y="20"/>
                  </a:lnTo>
                  <a:lnTo>
                    <a:pt x="4" y="23"/>
                  </a:lnTo>
                  <a:lnTo>
                    <a:pt x="2" y="28"/>
                  </a:lnTo>
                  <a:lnTo>
                    <a:pt x="0" y="32"/>
                  </a:lnTo>
                  <a:lnTo>
                    <a:pt x="5" y="35"/>
                  </a:lnTo>
                  <a:lnTo>
                    <a:pt x="7" y="30"/>
                  </a:lnTo>
                  <a:lnTo>
                    <a:pt x="9" y="25"/>
                  </a:lnTo>
                  <a:lnTo>
                    <a:pt x="10" y="21"/>
                  </a:lnTo>
                  <a:lnTo>
                    <a:pt x="10" y="15"/>
                  </a:lnTo>
                  <a:lnTo>
                    <a:pt x="10" y="11"/>
                  </a:lnTo>
                  <a:lnTo>
                    <a:pt x="9" y="7"/>
                  </a:lnTo>
                  <a:lnTo>
                    <a:pt x="6" y="3"/>
                  </a:lnTo>
                  <a:lnTo>
                    <a:pt x="3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" name="Freeform 216"/>
            <p:cNvSpPr>
              <a:spLocks/>
            </p:cNvSpPr>
            <p:nvPr/>
          </p:nvSpPr>
          <p:spPr bwMode="auto">
            <a:xfrm>
              <a:off x="4685" y="1792"/>
              <a:ext cx="32" cy="20"/>
            </a:xfrm>
            <a:custGeom>
              <a:avLst/>
              <a:gdLst>
                <a:gd name="T0" fmla="*/ 5 w 32"/>
                <a:gd name="T1" fmla="*/ 19 h 20"/>
                <a:gd name="T2" fmla="*/ 5 w 32"/>
                <a:gd name="T3" fmla="*/ 19 h 20"/>
                <a:gd name="T4" fmla="*/ 7 w 32"/>
                <a:gd name="T5" fmla="*/ 15 h 20"/>
                <a:gd name="T6" fmla="*/ 10 w 32"/>
                <a:gd name="T7" fmla="*/ 12 h 20"/>
                <a:gd name="T8" fmla="*/ 13 w 32"/>
                <a:gd name="T9" fmla="*/ 10 h 20"/>
                <a:gd name="T10" fmla="*/ 16 w 32"/>
                <a:gd name="T11" fmla="*/ 8 h 20"/>
                <a:gd name="T12" fmla="*/ 20 w 32"/>
                <a:gd name="T13" fmla="*/ 7 h 20"/>
                <a:gd name="T14" fmla="*/ 23 w 32"/>
                <a:gd name="T15" fmla="*/ 7 h 20"/>
                <a:gd name="T16" fmla="*/ 25 w 32"/>
                <a:gd name="T17" fmla="*/ 7 h 20"/>
                <a:gd name="T18" fmla="*/ 28 w 32"/>
                <a:gd name="T19" fmla="*/ 8 h 20"/>
                <a:gd name="T20" fmla="*/ 31 w 32"/>
                <a:gd name="T21" fmla="*/ 3 h 20"/>
                <a:gd name="T22" fmla="*/ 26 w 32"/>
                <a:gd name="T23" fmla="*/ 2 h 20"/>
                <a:gd name="T24" fmla="*/ 23 w 32"/>
                <a:gd name="T25" fmla="*/ 0 h 20"/>
                <a:gd name="T26" fmla="*/ 19 w 32"/>
                <a:gd name="T27" fmla="*/ 2 h 20"/>
                <a:gd name="T28" fmla="*/ 14 w 32"/>
                <a:gd name="T29" fmla="*/ 3 h 20"/>
                <a:gd name="T30" fmla="*/ 10 w 32"/>
                <a:gd name="T31" fmla="*/ 5 h 20"/>
                <a:gd name="T32" fmla="*/ 6 w 32"/>
                <a:gd name="T33" fmla="*/ 8 h 20"/>
                <a:gd name="T34" fmla="*/ 3 w 32"/>
                <a:gd name="T35" fmla="*/ 12 h 20"/>
                <a:gd name="T36" fmla="*/ 0 w 32"/>
                <a:gd name="T37" fmla="*/ 16 h 20"/>
                <a:gd name="T38" fmla="*/ 5 w 32"/>
                <a:gd name="T3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20">
                  <a:moveTo>
                    <a:pt x="5" y="19"/>
                  </a:moveTo>
                  <a:lnTo>
                    <a:pt x="5" y="19"/>
                  </a:lnTo>
                  <a:lnTo>
                    <a:pt x="7" y="15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16" y="8"/>
                  </a:lnTo>
                  <a:lnTo>
                    <a:pt x="20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8" y="8"/>
                  </a:lnTo>
                  <a:lnTo>
                    <a:pt x="31" y="3"/>
                  </a:lnTo>
                  <a:lnTo>
                    <a:pt x="26" y="2"/>
                  </a:lnTo>
                  <a:lnTo>
                    <a:pt x="23" y="0"/>
                  </a:lnTo>
                  <a:lnTo>
                    <a:pt x="19" y="2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0" y="16"/>
                  </a:lnTo>
                  <a:lnTo>
                    <a:pt x="5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" name="Freeform 217"/>
            <p:cNvSpPr>
              <a:spLocks/>
            </p:cNvSpPr>
            <p:nvPr/>
          </p:nvSpPr>
          <p:spPr bwMode="auto">
            <a:xfrm>
              <a:off x="4679" y="1808"/>
              <a:ext cx="12" cy="35"/>
            </a:xfrm>
            <a:custGeom>
              <a:avLst/>
              <a:gdLst>
                <a:gd name="T0" fmla="*/ 11 w 12"/>
                <a:gd name="T1" fmla="*/ 29 h 35"/>
                <a:gd name="T2" fmla="*/ 11 w 12"/>
                <a:gd name="T3" fmla="*/ 29 h 35"/>
                <a:gd name="T4" fmla="*/ 9 w 12"/>
                <a:gd name="T5" fmla="*/ 27 h 35"/>
                <a:gd name="T6" fmla="*/ 7 w 12"/>
                <a:gd name="T7" fmla="*/ 25 h 35"/>
                <a:gd name="T8" fmla="*/ 6 w 12"/>
                <a:gd name="T9" fmla="*/ 22 h 35"/>
                <a:gd name="T10" fmla="*/ 6 w 12"/>
                <a:gd name="T11" fmla="*/ 19 h 35"/>
                <a:gd name="T12" fmla="*/ 6 w 12"/>
                <a:gd name="T13" fmla="*/ 15 h 35"/>
                <a:gd name="T14" fmla="*/ 7 w 12"/>
                <a:gd name="T15" fmla="*/ 11 h 35"/>
                <a:gd name="T16" fmla="*/ 8 w 12"/>
                <a:gd name="T17" fmla="*/ 7 h 35"/>
                <a:gd name="T18" fmla="*/ 11 w 12"/>
                <a:gd name="T19" fmla="*/ 3 h 35"/>
                <a:gd name="T20" fmla="*/ 6 w 12"/>
                <a:gd name="T21" fmla="*/ 0 h 35"/>
                <a:gd name="T22" fmla="*/ 3 w 12"/>
                <a:gd name="T23" fmla="*/ 5 h 35"/>
                <a:gd name="T24" fmla="*/ 1 w 12"/>
                <a:gd name="T25" fmla="*/ 10 h 35"/>
                <a:gd name="T26" fmla="*/ 1 w 12"/>
                <a:gd name="T27" fmla="*/ 14 h 35"/>
                <a:gd name="T28" fmla="*/ 0 w 12"/>
                <a:gd name="T29" fmla="*/ 19 h 35"/>
                <a:gd name="T30" fmla="*/ 1 w 12"/>
                <a:gd name="T31" fmla="*/ 23 h 35"/>
                <a:gd name="T32" fmla="*/ 2 w 12"/>
                <a:gd name="T33" fmla="*/ 27 h 35"/>
                <a:gd name="T34" fmla="*/ 5 w 12"/>
                <a:gd name="T35" fmla="*/ 31 h 35"/>
                <a:gd name="T36" fmla="*/ 8 w 12"/>
                <a:gd name="T37" fmla="*/ 34 h 35"/>
                <a:gd name="T38" fmla="*/ 11 w 12"/>
                <a:gd name="T39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35">
                  <a:moveTo>
                    <a:pt x="11" y="29"/>
                  </a:moveTo>
                  <a:lnTo>
                    <a:pt x="11" y="29"/>
                  </a:lnTo>
                  <a:lnTo>
                    <a:pt x="9" y="27"/>
                  </a:lnTo>
                  <a:lnTo>
                    <a:pt x="7" y="25"/>
                  </a:lnTo>
                  <a:lnTo>
                    <a:pt x="6" y="22"/>
                  </a:lnTo>
                  <a:lnTo>
                    <a:pt x="6" y="19"/>
                  </a:lnTo>
                  <a:lnTo>
                    <a:pt x="6" y="15"/>
                  </a:lnTo>
                  <a:lnTo>
                    <a:pt x="7" y="11"/>
                  </a:lnTo>
                  <a:lnTo>
                    <a:pt x="8" y="7"/>
                  </a:lnTo>
                  <a:lnTo>
                    <a:pt x="11" y="3"/>
                  </a:lnTo>
                  <a:lnTo>
                    <a:pt x="6" y="0"/>
                  </a:lnTo>
                  <a:lnTo>
                    <a:pt x="3" y="5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2" y="27"/>
                  </a:lnTo>
                  <a:lnTo>
                    <a:pt x="5" y="31"/>
                  </a:lnTo>
                  <a:lnTo>
                    <a:pt x="8" y="34"/>
                  </a:lnTo>
                  <a:lnTo>
                    <a:pt x="11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" name="Freeform 218"/>
            <p:cNvSpPr>
              <a:spLocks/>
            </p:cNvSpPr>
            <p:nvPr/>
          </p:nvSpPr>
          <p:spPr bwMode="auto">
            <a:xfrm>
              <a:off x="4691" y="1830"/>
              <a:ext cx="37" cy="43"/>
            </a:xfrm>
            <a:custGeom>
              <a:avLst/>
              <a:gdLst>
                <a:gd name="T0" fmla="*/ 3 w 37"/>
                <a:gd name="T1" fmla="*/ 39 h 43"/>
                <a:gd name="T2" fmla="*/ 5 w 37"/>
                <a:gd name="T3" fmla="*/ 41 h 43"/>
                <a:gd name="T4" fmla="*/ 8 w 37"/>
                <a:gd name="T5" fmla="*/ 42 h 43"/>
                <a:gd name="T6" fmla="*/ 11 w 37"/>
                <a:gd name="T7" fmla="*/ 42 h 43"/>
                <a:gd name="T8" fmla="*/ 14 w 37"/>
                <a:gd name="T9" fmla="*/ 42 h 43"/>
                <a:gd name="T10" fmla="*/ 18 w 37"/>
                <a:gd name="T11" fmla="*/ 40 h 43"/>
                <a:gd name="T12" fmla="*/ 21 w 37"/>
                <a:gd name="T13" fmla="*/ 37 h 43"/>
                <a:gd name="T14" fmla="*/ 25 w 37"/>
                <a:gd name="T15" fmla="*/ 35 h 43"/>
                <a:gd name="T16" fmla="*/ 28 w 37"/>
                <a:gd name="T17" fmla="*/ 31 h 43"/>
                <a:gd name="T18" fmla="*/ 30 w 37"/>
                <a:gd name="T19" fmla="*/ 27 h 43"/>
                <a:gd name="T20" fmla="*/ 33 w 37"/>
                <a:gd name="T21" fmla="*/ 23 h 43"/>
                <a:gd name="T22" fmla="*/ 34 w 37"/>
                <a:gd name="T23" fmla="*/ 19 h 43"/>
                <a:gd name="T24" fmla="*/ 35 w 37"/>
                <a:gd name="T25" fmla="*/ 15 h 43"/>
                <a:gd name="T26" fmla="*/ 36 w 37"/>
                <a:gd name="T27" fmla="*/ 12 h 43"/>
                <a:gd name="T28" fmla="*/ 36 w 37"/>
                <a:gd name="T29" fmla="*/ 8 h 43"/>
                <a:gd name="T30" fmla="*/ 35 w 37"/>
                <a:gd name="T31" fmla="*/ 5 h 43"/>
                <a:gd name="T32" fmla="*/ 33 w 37"/>
                <a:gd name="T33" fmla="*/ 3 h 43"/>
                <a:gd name="T34" fmla="*/ 31 w 37"/>
                <a:gd name="T35" fmla="*/ 1 h 43"/>
                <a:gd name="T36" fmla="*/ 28 w 37"/>
                <a:gd name="T37" fmla="*/ 0 h 43"/>
                <a:gd name="T38" fmla="*/ 25 w 37"/>
                <a:gd name="T39" fmla="*/ 0 h 43"/>
                <a:gd name="T40" fmla="*/ 22 w 37"/>
                <a:gd name="T41" fmla="*/ 0 h 43"/>
                <a:gd name="T42" fmla="*/ 19 w 37"/>
                <a:gd name="T43" fmla="*/ 2 h 43"/>
                <a:gd name="T44" fmla="*/ 15 w 37"/>
                <a:gd name="T45" fmla="*/ 5 h 43"/>
                <a:gd name="T46" fmla="*/ 12 w 37"/>
                <a:gd name="T47" fmla="*/ 7 h 43"/>
                <a:gd name="T48" fmla="*/ 9 w 37"/>
                <a:gd name="T49" fmla="*/ 11 h 43"/>
                <a:gd name="T50" fmla="*/ 6 w 37"/>
                <a:gd name="T51" fmla="*/ 15 h 43"/>
                <a:gd name="T52" fmla="*/ 4 w 37"/>
                <a:gd name="T53" fmla="*/ 19 h 43"/>
                <a:gd name="T54" fmla="*/ 2 w 37"/>
                <a:gd name="T55" fmla="*/ 23 h 43"/>
                <a:gd name="T56" fmla="*/ 1 w 37"/>
                <a:gd name="T57" fmla="*/ 26 h 43"/>
                <a:gd name="T58" fmla="*/ 0 w 37"/>
                <a:gd name="T59" fmla="*/ 31 h 43"/>
                <a:gd name="T60" fmla="*/ 0 w 37"/>
                <a:gd name="T61" fmla="*/ 34 h 43"/>
                <a:gd name="T62" fmla="*/ 1 w 37"/>
                <a:gd name="T63" fmla="*/ 37 h 43"/>
                <a:gd name="T64" fmla="*/ 3 w 37"/>
                <a:gd name="T65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" h="43">
                  <a:moveTo>
                    <a:pt x="3" y="39"/>
                  </a:moveTo>
                  <a:lnTo>
                    <a:pt x="5" y="41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4" y="42"/>
                  </a:lnTo>
                  <a:lnTo>
                    <a:pt x="18" y="40"/>
                  </a:lnTo>
                  <a:lnTo>
                    <a:pt x="21" y="37"/>
                  </a:lnTo>
                  <a:lnTo>
                    <a:pt x="25" y="35"/>
                  </a:lnTo>
                  <a:lnTo>
                    <a:pt x="28" y="31"/>
                  </a:lnTo>
                  <a:lnTo>
                    <a:pt x="30" y="27"/>
                  </a:lnTo>
                  <a:lnTo>
                    <a:pt x="33" y="23"/>
                  </a:lnTo>
                  <a:lnTo>
                    <a:pt x="34" y="19"/>
                  </a:lnTo>
                  <a:lnTo>
                    <a:pt x="35" y="15"/>
                  </a:lnTo>
                  <a:lnTo>
                    <a:pt x="36" y="12"/>
                  </a:lnTo>
                  <a:lnTo>
                    <a:pt x="36" y="8"/>
                  </a:lnTo>
                  <a:lnTo>
                    <a:pt x="35" y="5"/>
                  </a:lnTo>
                  <a:lnTo>
                    <a:pt x="33" y="3"/>
                  </a:lnTo>
                  <a:lnTo>
                    <a:pt x="31" y="1"/>
                  </a:lnTo>
                  <a:lnTo>
                    <a:pt x="28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19" y="2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9" y="11"/>
                  </a:lnTo>
                  <a:lnTo>
                    <a:pt x="6" y="15"/>
                  </a:lnTo>
                  <a:lnTo>
                    <a:pt x="4" y="19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7"/>
                  </a:lnTo>
                  <a:lnTo>
                    <a:pt x="3" y="39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" name="Freeform 219"/>
            <p:cNvSpPr>
              <a:spLocks/>
            </p:cNvSpPr>
            <p:nvPr/>
          </p:nvSpPr>
          <p:spPr bwMode="auto">
            <a:xfrm>
              <a:off x="4692" y="1860"/>
              <a:ext cx="30" cy="16"/>
            </a:xfrm>
            <a:custGeom>
              <a:avLst/>
              <a:gdLst>
                <a:gd name="T0" fmla="*/ 25 w 30"/>
                <a:gd name="T1" fmla="*/ 0 h 16"/>
                <a:gd name="T2" fmla="*/ 25 w 30"/>
                <a:gd name="T3" fmla="*/ 0 h 16"/>
                <a:gd name="T4" fmla="*/ 22 w 30"/>
                <a:gd name="T5" fmla="*/ 3 h 16"/>
                <a:gd name="T6" fmla="*/ 18 w 30"/>
                <a:gd name="T7" fmla="*/ 6 h 16"/>
                <a:gd name="T8" fmla="*/ 15 w 30"/>
                <a:gd name="T9" fmla="*/ 8 h 16"/>
                <a:gd name="T10" fmla="*/ 12 w 30"/>
                <a:gd name="T11" fmla="*/ 9 h 16"/>
                <a:gd name="T12" fmla="*/ 10 w 30"/>
                <a:gd name="T13" fmla="*/ 10 h 16"/>
                <a:gd name="T14" fmla="*/ 7 w 30"/>
                <a:gd name="T15" fmla="*/ 10 h 16"/>
                <a:gd name="T16" fmla="*/ 6 w 30"/>
                <a:gd name="T17" fmla="*/ 9 h 16"/>
                <a:gd name="T18" fmla="*/ 4 w 30"/>
                <a:gd name="T19" fmla="*/ 8 h 16"/>
                <a:gd name="T20" fmla="*/ 0 w 30"/>
                <a:gd name="T21" fmla="*/ 12 h 16"/>
                <a:gd name="T22" fmla="*/ 3 w 30"/>
                <a:gd name="T23" fmla="*/ 14 h 16"/>
                <a:gd name="T24" fmla="*/ 6 w 30"/>
                <a:gd name="T25" fmla="*/ 15 h 16"/>
                <a:gd name="T26" fmla="*/ 10 w 30"/>
                <a:gd name="T27" fmla="*/ 15 h 16"/>
                <a:gd name="T28" fmla="*/ 14 w 30"/>
                <a:gd name="T29" fmla="*/ 15 h 16"/>
                <a:gd name="T30" fmla="*/ 18 w 30"/>
                <a:gd name="T31" fmla="*/ 13 h 16"/>
                <a:gd name="T32" fmla="*/ 22 w 30"/>
                <a:gd name="T33" fmla="*/ 10 h 16"/>
                <a:gd name="T34" fmla="*/ 26 w 30"/>
                <a:gd name="T35" fmla="*/ 7 h 16"/>
                <a:gd name="T36" fmla="*/ 29 w 30"/>
                <a:gd name="T37" fmla="*/ 3 h 16"/>
                <a:gd name="T38" fmla="*/ 25 w 30"/>
                <a:gd name="T3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6">
                  <a:moveTo>
                    <a:pt x="25" y="0"/>
                  </a:moveTo>
                  <a:lnTo>
                    <a:pt x="25" y="0"/>
                  </a:lnTo>
                  <a:lnTo>
                    <a:pt x="22" y="3"/>
                  </a:lnTo>
                  <a:lnTo>
                    <a:pt x="18" y="6"/>
                  </a:lnTo>
                  <a:lnTo>
                    <a:pt x="15" y="8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6" y="9"/>
                  </a:lnTo>
                  <a:lnTo>
                    <a:pt x="4" y="8"/>
                  </a:lnTo>
                  <a:lnTo>
                    <a:pt x="0" y="12"/>
                  </a:lnTo>
                  <a:lnTo>
                    <a:pt x="3" y="14"/>
                  </a:lnTo>
                  <a:lnTo>
                    <a:pt x="6" y="15"/>
                  </a:lnTo>
                  <a:lnTo>
                    <a:pt x="10" y="15"/>
                  </a:lnTo>
                  <a:lnTo>
                    <a:pt x="14" y="15"/>
                  </a:lnTo>
                  <a:lnTo>
                    <a:pt x="18" y="13"/>
                  </a:lnTo>
                  <a:lnTo>
                    <a:pt x="22" y="10"/>
                  </a:lnTo>
                  <a:lnTo>
                    <a:pt x="26" y="7"/>
                  </a:lnTo>
                  <a:lnTo>
                    <a:pt x="29" y="3"/>
                  </a:lnTo>
                  <a:lnTo>
                    <a:pt x="25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" name="Freeform 220"/>
            <p:cNvSpPr>
              <a:spLocks/>
            </p:cNvSpPr>
            <p:nvPr/>
          </p:nvSpPr>
          <p:spPr bwMode="auto">
            <a:xfrm>
              <a:off x="4716" y="1830"/>
              <a:ext cx="14" cy="34"/>
            </a:xfrm>
            <a:custGeom>
              <a:avLst/>
              <a:gdLst>
                <a:gd name="T0" fmla="*/ 6 w 14"/>
                <a:gd name="T1" fmla="*/ 4 h 34"/>
                <a:gd name="T2" fmla="*/ 6 w 14"/>
                <a:gd name="T3" fmla="*/ 4 h 34"/>
                <a:gd name="T4" fmla="*/ 7 w 14"/>
                <a:gd name="T5" fmla="*/ 6 h 34"/>
                <a:gd name="T6" fmla="*/ 8 w 14"/>
                <a:gd name="T7" fmla="*/ 8 h 34"/>
                <a:gd name="T8" fmla="*/ 8 w 14"/>
                <a:gd name="T9" fmla="*/ 11 h 34"/>
                <a:gd name="T10" fmla="*/ 7 w 14"/>
                <a:gd name="T11" fmla="*/ 14 h 34"/>
                <a:gd name="T12" fmla="*/ 6 w 14"/>
                <a:gd name="T13" fmla="*/ 18 h 34"/>
                <a:gd name="T14" fmla="*/ 4 w 14"/>
                <a:gd name="T15" fmla="*/ 22 h 34"/>
                <a:gd name="T16" fmla="*/ 2 w 14"/>
                <a:gd name="T17" fmla="*/ 25 h 34"/>
                <a:gd name="T18" fmla="*/ 0 w 14"/>
                <a:gd name="T19" fmla="*/ 29 h 34"/>
                <a:gd name="T20" fmla="*/ 4 w 14"/>
                <a:gd name="T21" fmla="*/ 33 h 34"/>
                <a:gd name="T22" fmla="*/ 8 w 14"/>
                <a:gd name="T23" fmla="*/ 28 h 34"/>
                <a:gd name="T24" fmla="*/ 10 w 14"/>
                <a:gd name="T25" fmla="*/ 24 h 34"/>
                <a:gd name="T26" fmla="*/ 11 w 14"/>
                <a:gd name="T27" fmla="*/ 20 h 34"/>
                <a:gd name="T28" fmla="*/ 12 w 14"/>
                <a:gd name="T29" fmla="*/ 15 h 34"/>
                <a:gd name="T30" fmla="*/ 13 w 14"/>
                <a:gd name="T31" fmla="*/ 11 h 34"/>
                <a:gd name="T32" fmla="*/ 13 w 14"/>
                <a:gd name="T33" fmla="*/ 7 h 34"/>
                <a:gd name="T34" fmla="*/ 12 w 14"/>
                <a:gd name="T35" fmla="*/ 4 h 34"/>
                <a:gd name="T36" fmla="*/ 10 w 14"/>
                <a:gd name="T37" fmla="*/ 0 h 34"/>
                <a:gd name="T38" fmla="*/ 6 w 14"/>
                <a:gd name="T3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4">
                  <a:moveTo>
                    <a:pt x="6" y="4"/>
                  </a:moveTo>
                  <a:lnTo>
                    <a:pt x="6" y="4"/>
                  </a:lnTo>
                  <a:lnTo>
                    <a:pt x="7" y="6"/>
                  </a:lnTo>
                  <a:lnTo>
                    <a:pt x="8" y="8"/>
                  </a:lnTo>
                  <a:lnTo>
                    <a:pt x="8" y="11"/>
                  </a:lnTo>
                  <a:lnTo>
                    <a:pt x="7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2" y="25"/>
                  </a:lnTo>
                  <a:lnTo>
                    <a:pt x="0" y="29"/>
                  </a:lnTo>
                  <a:lnTo>
                    <a:pt x="4" y="33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1" y="20"/>
                  </a:lnTo>
                  <a:lnTo>
                    <a:pt x="12" y="15"/>
                  </a:lnTo>
                  <a:lnTo>
                    <a:pt x="13" y="11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6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" name="Freeform 221"/>
            <p:cNvSpPr>
              <a:spLocks/>
            </p:cNvSpPr>
            <p:nvPr/>
          </p:nvSpPr>
          <p:spPr bwMode="auto">
            <a:xfrm>
              <a:off x="4698" y="1827"/>
              <a:ext cx="29" cy="17"/>
            </a:xfrm>
            <a:custGeom>
              <a:avLst/>
              <a:gdLst>
                <a:gd name="T0" fmla="*/ 4 w 29"/>
                <a:gd name="T1" fmla="*/ 16 h 17"/>
                <a:gd name="T2" fmla="*/ 4 w 29"/>
                <a:gd name="T3" fmla="*/ 15 h 17"/>
                <a:gd name="T4" fmla="*/ 7 w 29"/>
                <a:gd name="T5" fmla="*/ 12 h 17"/>
                <a:gd name="T6" fmla="*/ 10 w 29"/>
                <a:gd name="T7" fmla="*/ 9 h 17"/>
                <a:gd name="T8" fmla="*/ 13 w 29"/>
                <a:gd name="T9" fmla="*/ 7 h 17"/>
                <a:gd name="T10" fmla="*/ 16 w 29"/>
                <a:gd name="T11" fmla="*/ 6 h 17"/>
                <a:gd name="T12" fmla="*/ 18 w 29"/>
                <a:gd name="T13" fmla="*/ 5 h 17"/>
                <a:gd name="T14" fmla="*/ 21 w 29"/>
                <a:gd name="T15" fmla="*/ 5 h 17"/>
                <a:gd name="T16" fmla="*/ 22 w 29"/>
                <a:gd name="T17" fmla="*/ 6 h 17"/>
                <a:gd name="T18" fmla="*/ 24 w 29"/>
                <a:gd name="T19" fmla="*/ 7 h 17"/>
                <a:gd name="T20" fmla="*/ 28 w 29"/>
                <a:gd name="T21" fmla="*/ 3 h 17"/>
                <a:gd name="T22" fmla="*/ 26 w 29"/>
                <a:gd name="T23" fmla="*/ 1 h 17"/>
                <a:gd name="T24" fmla="*/ 22 w 29"/>
                <a:gd name="T25" fmla="*/ 0 h 17"/>
                <a:gd name="T26" fmla="*/ 18 w 29"/>
                <a:gd name="T27" fmla="*/ 0 h 17"/>
                <a:gd name="T28" fmla="*/ 14 w 29"/>
                <a:gd name="T29" fmla="*/ 0 h 17"/>
                <a:gd name="T30" fmla="*/ 10 w 29"/>
                <a:gd name="T31" fmla="*/ 2 h 17"/>
                <a:gd name="T32" fmla="*/ 7 w 29"/>
                <a:gd name="T33" fmla="*/ 5 h 17"/>
                <a:gd name="T34" fmla="*/ 3 w 29"/>
                <a:gd name="T35" fmla="*/ 8 h 17"/>
                <a:gd name="T36" fmla="*/ 0 w 29"/>
                <a:gd name="T37" fmla="*/ 12 h 17"/>
                <a:gd name="T38" fmla="*/ 0 w 29"/>
                <a:gd name="T39" fmla="*/ 11 h 17"/>
                <a:gd name="T40" fmla="*/ 4 w 29"/>
                <a:gd name="T4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17">
                  <a:moveTo>
                    <a:pt x="4" y="16"/>
                  </a:moveTo>
                  <a:lnTo>
                    <a:pt x="4" y="15"/>
                  </a:lnTo>
                  <a:lnTo>
                    <a:pt x="7" y="12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4" y="7"/>
                  </a:lnTo>
                  <a:lnTo>
                    <a:pt x="28" y="3"/>
                  </a:lnTo>
                  <a:lnTo>
                    <a:pt x="26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7" y="5"/>
                  </a:lnTo>
                  <a:lnTo>
                    <a:pt x="3" y="8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4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" name="Freeform 222"/>
            <p:cNvSpPr>
              <a:spLocks/>
            </p:cNvSpPr>
            <p:nvPr/>
          </p:nvSpPr>
          <p:spPr bwMode="auto">
            <a:xfrm>
              <a:off x="4689" y="1839"/>
              <a:ext cx="14" cy="34"/>
            </a:xfrm>
            <a:custGeom>
              <a:avLst/>
              <a:gdLst>
                <a:gd name="T0" fmla="*/ 7 w 14"/>
                <a:gd name="T1" fmla="*/ 29 h 34"/>
                <a:gd name="T2" fmla="*/ 7 w 14"/>
                <a:gd name="T3" fmla="*/ 29 h 34"/>
                <a:gd name="T4" fmla="*/ 6 w 14"/>
                <a:gd name="T5" fmla="*/ 27 h 34"/>
                <a:gd name="T6" fmla="*/ 5 w 14"/>
                <a:gd name="T7" fmla="*/ 25 h 34"/>
                <a:gd name="T8" fmla="*/ 5 w 14"/>
                <a:gd name="T9" fmla="*/ 22 h 34"/>
                <a:gd name="T10" fmla="*/ 6 w 14"/>
                <a:gd name="T11" fmla="*/ 18 h 34"/>
                <a:gd name="T12" fmla="*/ 7 w 14"/>
                <a:gd name="T13" fmla="*/ 15 h 34"/>
                <a:gd name="T14" fmla="*/ 8 w 14"/>
                <a:gd name="T15" fmla="*/ 11 h 34"/>
                <a:gd name="T16" fmla="*/ 11 w 14"/>
                <a:gd name="T17" fmla="*/ 7 h 34"/>
                <a:gd name="T18" fmla="*/ 13 w 14"/>
                <a:gd name="T19" fmla="*/ 4 h 34"/>
                <a:gd name="T20" fmla="*/ 9 w 14"/>
                <a:gd name="T21" fmla="*/ 0 h 34"/>
                <a:gd name="T22" fmla="*/ 6 w 14"/>
                <a:gd name="T23" fmla="*/ 4 h 34"/>
                <a:gd name="T24" fmla="*/ 3 w 14"/>
                <a:gd name="T25" fmla="*/ 9 h 34"/>
                <a:gd name="T26" fmla="*/ 1 w 14"/>
                <a:gd name="T27" fmla="*/ 13 h 34"/>
                <a:gd name="T28" fmla="*/ 0 w 14"/>
                <a:gd name="T29" fmla="*/ 17 h 34"/>
                <a:gd name="T30" fmla="*/ 0 w 14"/>
                <a:gd name="T31" fmla="*/ 22 h 34"/>
                <a:gd name="T32" fmla="*/ 0 w 14"/>
                <a:gd name="T33" fmla="*/ 26 h 34"/>
                <a:gd name="T34" fmla="*/ 1 w 14"/>
                <a:gd name="T35" fmla="*/ 29 h 34"/>
                <a:gd name="T36" fmla="*/ 3 w 14"/>
                <a:gd name="T37" fmla="*/ 33 h 34"/>
                <a:gd name="T38" fmla="*/ 7 w 14"/>
                <a:gd name="T3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4">
                  <a:moveTo>
                    <a:pt x="7" y="29"/>
                  </a:moveTo>
                  <a:lnTo>
                    <a:pt x="7" y="29"/>
                  </a:lnTo>
                  <a:lnTo>
                    <a:pt x="6" y="27"/>
                  </a:lnTo>
                  <a:lnTo>
                    <a:pt x="5" y="25"/>
                  </a:lnTo>
                  <a:lnTo>
                    <a:pt x="5" y="22"/>
                  </a:lnTo>
                  <a:lnTo>
                    <a:pt x="6" y="18"/>
                  </a:lnTo>
                  <a:lnTo>
                    <a:pt x="7" y="15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9" y="0"/>
                  </a:lnTo>
                  <a:lnTo>
                    <a:pt x="6" y="4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0" y="26"/>
                  </a:lnTo>
                  <a:lnTo>
                    <a:pt x="1" y="29"/>
                  </a:lnTo>
                  <a:lnTo>
                    <a:pt x="3" y="33"/>
                  </a:lnTo>
                  <a:lnTo>
                    <a:pt x="7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" name="Freeform 223"/>
            <p:cNvSpPr>
              <a:spLocks/>
            </p:cNvSpPr>
            <p:nvPr/>
          </p:nvSpPr>
          <p:spPr bwMode="auto">
            <a:xfrm>
              <a:off x="4694" y="1863"/>
              <a:ext cx="39" cy="40"/>
            </a:xfrm>
            <a:custGeom>
              <a:avLst/>
              <a:gdLst>
                <a:gd name="T0" fmla="*/ 8 w 39"/>
                <a:gd name="T1" fmla="*/ 39 h 40"/>
                <a:gd name="T2" fmla="*/ 10 w 39"/>
                <a:gd name="T3" fmla="*/ 39 h 40"/>
                <a:gd name="T4" fmla="*/ 13 w 39"/>
                <a:gd name="T5" fmla="*/ 39 h 40"/>
                <a:gd name="T6" fmla="*/ 15 w 39"/>
                <a:gd name="T7" fmla="*/ 38 h 40"/>
                <a:gd name="T8" fmla="*/ 18 w 39"/>
                <a:gd name="T9" fmla="*/ 38 h 40"/>
                <a:gd name="T10" fmla="*/ 20 w 39"/>
                <a:gd name="T11" fmla="*/ 36 h 40"/>
                <a:gd name="T12" fmla="*/ 22 w 39"/>
                <a:gd name="T13" fmla="*/ 35 h 40"/>
                <a:gd name="T14" fmla="*/ 25 w 39"/>
                <a:gd name="T15" fmla="*/ 33 h 40"/>
                <a:gd name="T16" fmla="*/ 27 w 39"/>
                <a:gd name="T17" fmla="*/ 31 h 40"/>
                <a:gd name="T18" fmla="*/ 31 w 39"/>
                <a:gd name="T19" fmla="*/ 28 h 40"/>
                <a:gd name="T20" fmla="*/ 33 w 39"/>
                <a:gd name="T21" fmla="*/ 24 h 40"/>
                <a:gd name="T22" fmla="*/ 35 w 39"/>
                <a:gd name="T23" fmla="*/ 20 h 40"/>
                <a:gd name="T24" fmla="*/ 37 w 39"/>
                <a:gd name="T25" fmla="*/ 16 h 40"/>
                <a:gd name="T26" fmla="*/ 38 w 39"/>
                <a:gd name="T27" fmla="*/ 12 h 40"/>
                <a:gd name="T28" fmla="*/ 38 w 39"/>
                <a:gd name="T29" fmla="*/ 9 h 40"/>
                <a:gd name="T30" fmla="*/ 37 w 39"/>
                <a:gd name="T31" fmla="*/ 5 h 40"/>
                <a:gd name="T32" fmla="*/ 34 w 39"/>
                <a:gd name="T33" fmla="*/ 3 h 40"/>
                <a:gd name="T34" fmla="*/ 32 w 39"/>
                <a:gd name="T35" fmla="*/ 1 h 40"/>
                <a:gd name="T36" fmla="*/ 28 w 39"/>
                <a:gd name="T37" fmla="*/ 0 h 40"/>
                <a:gd name="T38" fmla="*/ 23 w 39"/>
                <a:gd name="T39" fmla="*/ 0 h 40"/>
                <a:gd name="T40" fmla="*/ 19 w 39"/>
                <a:gd name="T41" fmla="*/ 1 h 40"/>
                <a:gd name="T42" fmla="*/ 13 w 39"/>
                <a:gd name="T43" fmla="*/ 2 h 40"/>
                <a:gd name="T44" fmla="*/ 9 w 39"/>
                <a:gd name="T45" fmla="*/ 5 h 40"/>
                <a:gd name="T46" fmla="*/ 4 w 39"/>
                <a:gd name="T47" fmla="*/ 8 h 40"/>
                <a:gd name="T48" fmla="*/ 0 w 39"/>
                <a:gd name="T49" fmla="*/ 11 h 40"/>
                <a:gd name="T50" fmla="*/ 8 w 39"/>
                <a:gd name="T51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40">
                  <a:moveTo>
                    <a:pt x="8" y="39"/>
                  </a:moveTo>
                  <a:lnTo>
                    <a:pt x="10" y="39"/>
                  </a:lnTo>
                  <a:lnTo>
                    <a:pt x="13" y="39"/>
                  </a:lnTo>
                  <a:lnTo>
                    <a:pt x="15" y="38"/>
                  </a:lnTo>
                  <a:lnTo>
                    <a:pt x="18" y="38"/>
                  </a:lnTo>
                  <a:lnTo>
                    <a:pt x="20" y="36"/>
                  </a:lnTo>
                  <a:lnTo>
                    <a:pt x="22" y="35"/>
                  </a:lnTo>
                  <a:lnTo>
                    <a:pt x="25" y="33"/>
                  </a:lnTo>
                  <a:lnTo>
                    <a:pt x="27" y="31"/>
                  </a:lnTo>
                  <a:lnTo>
                    <a:pt x="31" y="28"/>
                  </a:lnTo>
                  <a:lnTo>
                    <a:pt x="33" y="24"/>
                  </a:lnTo>
                  <a:lnTo>
                    <a:pt x="35" y="20"/>
                  </a:lnTo>
                  <a:lnTo>
                    <a:pt x="37" y="16"/>
                  </a:lnTo>
                  <a:lnTo>
                    <a:pt x="38" y="12"/>
                  </a:lnTo>
                  <a:lnTo>
                    <a:pt x="38" y="9"/>
                  </a:lnTo>
                  <a:lnTo>
                    <a:pt x="37" y="5"/>
                  </a:lnTo>
                  <a:lnTo>
                    <a:pt x="34" y="3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3" y="2"/>
                  </a:lnTo>
                  <a:lnTo>
                    <a:pt x="9" y="5"/>
                  </a:lnTo>
                  <a:lnTo>
                    <a:pt x="4" y="8"/>
                  </a:lnTo>
                  <a:lnTo>
                    <a:pt x="0" y="11"/>
                  </a:lnTo>
                  <a:lnTo>
                    <a:pt x="8" y="39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" name="Freeform 224"/>
            <p:cNvSpPr>
              <a:spLocks/>
            </p:cNvSpPr>
            <p:nvPr/>
          </p:nvSpPr>
          <p:spPr bwMode="auto">
            <a:xfrm>
              <a:off x="4703" y="1892"/>
              <a:ext cx="22" cy="14"/>
            </a:xfrm>
            <a:custGeom>
              <a:avLst/>
              <a:gdLst>
                <a:gd name="T0" fmla="*/ 16 w 22"/>
                <a:gd name="T1" fmla="*/ 0 h 14"/>
                <a:gd name="T2" fmla="*/ 16 w 22"/>
                <a:gd name="T3" fmla="*/ 0 h 14"/>
                <a:gd name="T4" fmla="*/ 15 w 22"/>
                <a:gd name="T5" fmla="*/ 2 h 14"/>
                <a:gd name="T6" fmla="*/ 12 w 22"/>
                <a:gd name="T7" fmla="*/ 3 h 14"/>
                <a:gd name="T8" fmla="*/ 10 w 22"/>
                <a:gd name="T9" fmla="*/ 4 h 14"/>
                <a:gd name="T10" fmla="*/ 8 w 22"/>
                <a:gd name="T11" fmla="*/ 6 h 14"/>
                <a:gd name="T12" fmla="*/ 6 w 22"/>
                <a:gd name="T13" fmla="*/ 6 h 14"/>
                <a:gd name="T14" fmla="*/ 4 w 22"/>
                <a:gd name="T15" fmla="*/ 7 h 14"/>
                <a:gd name="T16" fmla="*/ 1 w 22"/>
                <a:gd name="T17" fmla="*/ 8 h 14"/>
                <a:gd name="T18" fmla="*/ 0 w 22"/>
                <a:gd name="T19" fmla="*/ 8 h 14"/>
                <a:gd name="T20" fmla="*/ 0 w 22"/>
                <a:gd name="T21" fmla="*/ 13 h 14"/>
                <a:gd name="T22" fmla="*/ 2 w 22"/>
                <a:gd name="T23" fmla="*/ 13 h 14"/>
                <a:gd name="T24" fmla="*/ 5 w 22"/>
                <a:gd name="T25" fmla="*/ 12 h 14"/>
                <a:gd name="T26" fmla="*/ 7 w 22"/>
                <a:gd name="T27" fmla="*/ 12 h 14"/>
                <a:gd name="T28" fmla="*/ 10 w 22"/>
                <a:gd name="T29" fmla="*/ 11 h 14"/>
                <a:gd name="T30" fmla="*/ 13 w 22"/>
                <a:gd name="T31" fmla="*/ 10 h 14"/>
                <a:gd name="T32" fmla="*/ 15 w 22"/>
                <a:gd name="T33" fmla="*/ 9 h 14"/>
                <a:gd name="T34" fmla="*/ 18 w 22"/>
                <a:gd name="T35" fmla="*/ 6 h 14"/>
                <a:gd name="T36" fmla="*/ 21 w 22"/>
                <a:gd name="T37" fmla="*/ 4 h 14"/>
                <a:gd name="T38" fmla="*/ 16 w 22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14">
                  <a:moveTo>
                    <a:pt x="16" y="0"/>
                  </a:moveTo>
                  <a:lnTo>
                    <a:pt x="16" y="0"/>
                  </a:lnTo>
                  <a:lnTo>
                    <a:pt x="15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6"/>
                  </a:lnTo>
                  <a:lnTo>
                    <a:pt x="6" y="6"/>
                  </a:lnTo>
                  <a:lnTo>
                    <a:pt x="4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2" y="13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10" y="11"/>
                  </a:lnTo>
                  <a:lnTo>
                    <a:pt x="13" y="10"/>
                  </a:lnTo>
                  <a:lnTo>
                    <a:pt x="15" y="9"/>
                  </a:lnTo>
                  <a:lnTo>
                    <a:pt x="18" y="6"/>
                  </a:lnTo>
                  <a:lnTo>
                    <a:pt x="21" y="4"/>
                  </a:lnTo>
                  <a:lnTo>
                    <a:pt x="1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" name="Freeform 225"/>
            <p:cNvSpPr>
              <a:spLocks/>
            </p:cNvSpPr>
            <p:nvPr/>
          </p:nvSpPr>
          <p:spPr bwMode="auto">
            <a:xfrm>
              <a:off x="4720" y="1864"/>
              <a:ext cx="16" cy="34"/>
            </a:xfrm>
            <a:custGeom>
              <a:avLst/>
              <a:gdLst>
                <a:gd name="T0" fmla="*/ 7 w 16"/>
                <a:gd name="T1" fmla="*/ 4 h 34"/>
                <a:gd name="T2" fmla="*/ 7 w 16"/>
                <a:gd name="T3" fmla="*/ 4 h 34"/>
                <a:gd name="T4" fmla="*/ 9 w 16"/>
                <a:gd name="T5" fmla="*/ 6 h 34"/>
                <a:gd name="T6" fmla="*/ 10 w 16"/>
                <a:gd name="T7" fmla="*/ 9 h 34"/>
                <a:gd name="T8" fmla="*/ 10 w 16"/>
                <a:gd name="T9" fmla="*/ 12 h 34"/>
                <a:gd name="T10" fmla="*/ 9 w 16"/>
                <a:gd name="T11" fmla="*/ 15 h 34"/>
                <a:gd name="T12" fmla="*/ 8 w 16"/>
                <a:gd name="T13" fmla="*/ 19 h 34"/>
                <a:gd name="T14" fmla="*/ 6 w 16"/>
                <a:gd name="T15" fmla="*/ 22 h 34"/>
                <a:gd name="T16" fmla="*/ 4 w 16"/>
                <a:gd name="T17" fmla="*/ 25 h 34"/>
                <a:gd name="T18" fmla="*/ 0 w 16"/>
                <a:gd name="T19" fmla="*/ 29 h 34"/>
                <a:gd name="T20" fmla="*/ 4 w 16"/>
                <a:gd name="T21" fmla="*/ 33 h 34"/>
                <a:gd name="T22" fmla="*/ 8 w 16"/>
                <a:gd name="T23" fmla="*/ 29 h 34"/>
                <a:gd name="T24" fmla="*/ 11 w 16"/>
                <a:gd name="T25" fmla="*/ 25 h 34"/>
                <a:gd name="T26" fmla="*/ 13 w 16"/>
                <a:gd name="T27" fmla="*/ 21 h 34"/>
                <a:gd name="T28" fmla="*/ 15 w 16"/>
                <a:gd name="T29" fmla="*/ 16 h 34"/>
                <a:gd name="T30" fmla="*/ 15 w 16"/>
                <a:gd name="T31" fmla="*/ 12 h 34"/>
                <a:gd name="T32" fmla="*/ 15 w 16"/>
                <a:gd name="T33" fmla="*/ 8 h 34"/>
                <a:gd name="T34" fmla="*/ 14 w 16"/>
                <a:gd name="T35" fmla="*/ 4 h 34"/>
                <a:gd name="T36" fmla="*/ 12 w 16"/>
                <a:gd name="T37" fmla="*/ 0 h 34"/>
                <a:gd name="T38" fmla="*/ 12 w 16"/>
                <a:gd name="T39" fmla="*/ 1 h 34"/>
                <a:gd name="T40" fmla="*/ 7 w 16"/>
                <a:gd name="T41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4">
                  <a:moveTo>
                    <a:pt x="7" y="4"/>
                  </a:moveTo>
                  <a:lnTo>
                    <a:pt x="7" y="4"/>
                  </a:lnTo>
                  <a:lnTo>
                    <a:pt x="9" y="6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9" y="15"/>
                  </a:lnTo>
                  <a:lnTo>
                    <a:pt x="8" y="19"/>
                  </a:lnTo>
                  <a:lnTo>
                    <a:pt x="6" y="22"/>
                  </a:lnTo>
                  <a:lnTo>
                    <a:pt x="4" y="25"/>
                  </a:lnTo>
                  <a:lnTo>
                    <a:pt x="0" y="29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11" y="25"/>
                  </a:lnTo>
                  <a:lnTo>
                    <a:pt x="13" y="21"/>
                  </a:lnTo>
                  <a:lnTo>
                    <a:pt x="15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4" y="4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7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" name="Freeform 226"/>
            <p:cNvSpPr>
              <a:spLocks/>
            </p:cNvSpPr>
            <p:nvPr/>
          </p:nvSpPr>
          <p:spPr bwMode="auto">
            <a:xfrm>
              <a:off x="4691" y="1860"/>
              <a:ext cx="41" cy="17"/>
            </a:xfrm>
            <a:custGeom>
              <a:avLst/>
              <a:gdLst>
                <a:gd name="T0" fmla="*/ 6 w 41"/>
                <a:gd name="T1" fmla="*/ 13 h 17"/>
                <a:gd name="T2" fmla="*/ 5 w 41"/>
                <a:gd name="T3" fmla="*/ 16 h 17"/>
                <a:gd name="T4" fmla="*/ 9 w 41"/>
                <a:gd name="T5" fmla="*/ 13 h 17"/>
                <a:gd name="T6" fmla="*/ 14 w 41"/>
                <a:gd name="T7" fmla="*/ 11 h 17"/>
                <a:gd name="T8" fmla="*/ 18 w 41"/>
                <a:gd name="T9" fmla="*/ 8 h 17"/>
                <a:gd name="T10" fmla="*/ 23 w 41"/>
                <a:gd name="T11" fmla="*/ 6 h 17"/>
                <a:gd name="T12" fmla="*/ 27 w 41"/>
                <a:gd name="T13" fmla="*/ 5 h 17"/>
                <a:gd name="T14" fmla="*/ 31 w 41"/>
                <a:gd name="T15" fmla="*/ 5 h 17"/>
                <a:gd name="T16" fmla="*/ 34 w 41"/>
                <a:gd name="T17" fmla="*/ 6 h 17"/>
                <a:gd name="T18" fmla="*/ 36 w 41"/>
                <a:gd name="T19" fmla="*/ 7 h 17"/>
                <a:gd name="T20" fmla="*/ 40 w 41"/>
                <a:gd name="T21" fmla="*/ 4 h 17"/>
                <a:gd name="T22" fmla="*/ 36 w 41"/>
                <a:gd name="T23" fmla="*/ 1 h 17"/>
                <a:gd name="T24" fmla="*/ 32 w 41"/>
                <a:gd name="T25" fmla="*/ 0 h 17"/>
                <a:gd name="T26" fmla="*/ 26 w 41"/>
                <a:gd name="T27" fmla="*/ 0 h 17"/>
                <a:gd name="T28" fmla="*/ 22 w 41"/>
                <a:gd name="T29" fmla="*/ 1 h 17"/>
                <a:gd name="T30" fmla="*/ 16 w 41"/>
                <a:gd name="T31" fmla="*/ 3 h 17"/>
                <a:gd name="T32" fmla="*/ 10 w 41"/>
                <a:gd name="T33" fmla="*/ 5 h 17"/>
                <a:gd name="T34" fmla="*/ 6 w 41"/>
                <a:gd name="T35" fmla="*/ 8 h 17"/>
                <a:gd name="T36" fmla="*/ 1 w 41"/>
                <a:gd name="T37" fmla="*/ 12 h 17"/>
                <a:gd name="T38" fmla="*/ 0 w 41"/>
                <a:gd name="T39" fmla="*/ 15 h 17"/>
                <a:gd name="T40" fmla="*/ 1 w 41"/>
                <a:gd name="T41" fmla="*/ 12 h 17"/>
                <a:gd name="T42" fmla="*/ 0 w 41"/>
                <a:gd name="T43" fmla="*/ 13 h 17"/>
                <a:gd name="T44" fmla="*/ 0 w 41"/>
                <a:gd name="T45" fmla="*/ 15 h 17"/>
                <a:gd name="T46" fmla="*/ 6 w 41"/>
                <a:gd name="T4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7">
                  <a:moveTo>
                    <a:pt x="6" y="13"/>
                  </a:moveTo>
                  <a:lnTo>
                    <a:pt x="5" y="16"/>
                  </a:lnTo>
                  <a:lnTo>
                    <a:pt x="9" y="13"/>
                  </a:lnTo>
                  <a:lnTo>
                    <a:pt x="14" y="11"/>
                  </a:lnTo>
                  <a:lnTo>
                    <a:pt x="18" y="8"/>
                  </a:lnTo>
                  <a:lnTo>
                    <a:pt x="23" y="6"/>
                  </a:lnTo>
                  <a:lnTo>
                    <a:pt x="27" y="5"/>
                  </a:lnTo>
                  <a:lnTo>
                    <a:pt x="31" y="5"/>
                  </a:lnTo>
                  <a:lnTo>
                    <a:pt x="34" y="6"/>
                  </a:lnTo>
                  <a:lnTo>
                    <a:pt x="36" y="7"/>
                  </a:lnTo>
                  <a:lnTo>
                    <a:pt x="40" y="4"/>
                  </a:lnTo>
                  <a:lnTo>
                    <a:pt x="36" y="1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6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" name="Freeform 227"/>
            <p:cNvSpPr>
              <a:spLocks/>
            </p:cNvSpPr>
            <p:nvPr/>
          </p:nvSpPr>
          <p:spPr bwMode="auto">
            <a:xfrm>
              <a:off x="4692" y="1873"/>
              <a:ext cx="14" cy="33"/>
            </a:xfrm>
            <a:custGeom>
              <a:avLst/>
              <a:gdLst>
                <a:gd name="T0" fmla="*/ 11 w 14"/>
                <a:gd name="T1" fmla="*/ 27 h 33"/>
                <a:gd name="T2" fmla="*/ 13 w 14"/>
                <a:gd name="T3" fmla="*/ 28 h 33"/>
                <a:gd name="T4" fmla="*/ 5 w 14"/>
                <a:gd name="T5" fmla="*/ 0 h 33"/>
                <a:gd name="T6" fmla="*/ 0 w 14"/>
                <a:gd name="T7" fmla="*/ 2 h 33"/>
                <a:gd name="T8" fmla="*/ 8 w 14"/>
                <a:gd name="T9" fmla="*/ 30 h 33"/>
                <a:gd name="T10" fmla="*/ 11 w 14"/>
                <a:gd name="T11" fmla="*/ 32 h 33"/>
                <a:gd name="T12" fmla="*/ 8 w 14"/>
                <a:gd name="T13" fmla="*/ 30 h 33"/>
                <a:gd name="T14" fmla="*/ 8 w 14"/>
                <a:gd name="T15" fmla="*/ 32 h 33"/>
                <a:gd name="T16" fmla="*/ 11 w 14"/>
                <a:gd name="T17" fmla="*/ 32 h 33"/>
                <a:gd name="T18" fmla="*/ 11 w 14"/>
                <a:gd name="T19" fmla="*/ 2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33">
                  <a:moveTo>
                    <a:pt x="11" y="27"/>
                  </a:moveTo>
                  <a:lnTo>
                    <a:pt x="13" y="28"/>
                  </a:lnTo>
                  <a:lnTo>
                    <a:pt x="5" y="0"/>
                  </a:lnTo>
                  <a:lnTo>
                    <a:pt x="0" y="2"/>
                  </a:lnTo>
                  <a:lnTo>
                    <a:pt x="8" y="30"/>
                  </a:lnTo>
                  <a:lnTo>
                    <a:pt x="11" y="32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11" y="32"/>
                  </a:lnTo>
                  <a:lnTo>
                    <a:pt x="11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" name="Freeform 228"/>
            <p:cNvSpPr>
              <a:spLocks/>
            </p:cNvSpPr>
            <p:nvPr/>
          </p:nvSpPr>
          <p:spPr bwMode="auto">
            <a:xfrm>
              <a:off x="4700" y="1885"/>
              <a:ext cx="30" cy="37"/>
            </a:xfrm>
            <a:custGeom>
              <a:avLst/>
              <a:gdLst>
                <a:gd name="T0" fmla="*/ 14 w 30"/>
                <a:gd name="T1" fmla="*/ 36 h 37"/>
                <a:gd name="T2" fmla="*/ 15 w 30"/>
                <a:gd name="T3" fmla="*/ 36 h 37"/>
                <a:gd name="T4" fmla="*/ 16 w 30"/>
                <a:gd name="T5" fmla="*/ 35 h 37"/>
                <a:gd name="T6" fmla="*/ 17 w 30"/>
                <a:gd name="T7" fmla="*/ 34 h 37"/>
                <a:gd name="T8" fmla="*/ 18 w 30"/>
                <a:gd name="T9" fmla="*/ 34 h 37"/>
                <a:gd name="T10" fmla="*/ 22 w 30"/>
                <a:gd name="T11" fmla="*/ 30 h 37"/>
                <a:gd name="T12" fmla="*/ 25 w 30"/>
                <a:gd name="T13" fmla="*/ 26 h 37"/>
                <a:gd name="T14" fmla="*/ 27 w 30"/>
                <a:gd name="T15" fmla="*/ 22 h 37"/>
                <a:gd name="T16" fmla="*/ 28 w 30"/>
                <a:gd name="T17" fmla="*/ 18 h 37"/>
                <a:gd name="T18" fmla="*/ 29 w 30"/>
                <a:gd name="T19" fmla="*/ 15 h 37"/>
                <a:gd name="T20" fmla="*/ 29 w 30"/>
                <a:gd name="T21" fmla="*/ 11 h 37"/>
                <a:gd name="T22" fmla="*/ 28 w 30"/>
                <a:gd name="T23" fmla="*/ 7 h 37"/>
                <a:gd name="T24" fmla="*/ 26 w 30"/>
                <a:gd name="T25" fmla="*/ 5 h 37"/>
                <a:gd name="T26" fmla="*/ 24 w 30"/>
                <a:gd name="T27" fmla="*/ 2 h 37"/>
                <a:gd name="T28" fmla="*/ 21 w 30"/>
                <a:gd name="T29" fmla="*/ 1 h 37"/>
                <a:gd name="T30" fmla="*/ 18 w 30"/>
                <a:gd name="T31" fmla="*/ 0 h 37"/>
                <a:gd name="T32" fmla="*/ 15 w 30"/>
                <a:gd name="T33" fmla="*/ 0 h 37"/>
                <a:gd name="T34" fmla="*/ 11 w 30"/>
                <a:gd name="T35" fmla="*/ 0 h 37"/>
                <a:gd name="T36" fmla="*/ 8 w 30"/>
                <a:gd name="T37" fmla="*/ 1 h 37"/>
                <a:gd name="T38" fmla="*/ 4 w 30"/>
                <a:gd name="T39" fmla="*/ 2 h 37"/>
                <a:gd name="T40" fmla="*/ 0 w 30"/>
                <a:gd name="T41" fmla="*/ 5 h 37"/>
                <a:gd name="T42" fmla="*/ 14 w 30"/>
                <a:gd name="T4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7">
                  <a:moveTo>
                    <a:pt x="14" y="36"/>
                  </a:moveTo>
                  <a:lnTo>
                    <a:pt x="15" y="36"/>
                  </a:lnTo>
                  <a:lnTo>
                    <a:pt x="16" y="35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22" y="30"/>
                  </a:lnTo>
                  <a:lnTo>
                    <a:pt x="25" y="26"/>
                  </a:lnTo>
                  <a:lnTo>
                    <a:pt x="27" y="22"/>
                  </a:lnTo>
                  <a:lnTo>
                    <a:pt x="28" y="18"/>
                  </a:lnTo>
                  <a:lnTo>
                    <a:pt x="29" y="15"/>
                  </a:lnTo>
                  <a:lnTo>
                    <a:pt x="29" y="11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0" y="5"/>
                  </a:lnTo>
                  <a:lnTo>
                    <a:pt x="14" y="36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" name="Freeform 229"/>
            <p:cNvSpPr>
              <a:spLocks/>
            </p:cNvSpPr>
            <p:nvPr/>
          </p:nvSpPr>
          <p:spPr bwMode="auto">
            <a:xfrm>
              <a:off x="4713" y="1917"/>
              <a:ext cx="8" cy="8"/>
            </a:xfrm>
            <a:custGeom>
              <a:avLst/>
              <a:gdLst>
                <a:gd name="T0" fmla="*/ 3 w 8"/>
                <a:gd name="T1" fmla="*/ 0 h 8"/>
                <a:gd name="T2" fmla="*/ 3 w 8"/>
                <a:gd name="T3" fmla="*/ 0 h 8"/>
                <a:gd name="T4" fmla="*/ 2 w 8"/>
                <a:gd name="T5" fmla="*/ 0 h 8"/>
                <a:gd name="T6" fmla="*/ 1 w 8"/>
                <a:gd name="T7" fmla="*/ 2 h 8"/>
                <a:gd name="T8" fmla="*/ 0 w 8"/>
                <a:gd name="T9" fmla="*/ 2 h 8"/>
                <a:gd name="T10" fmla="*/ 2 w 8"/>
                <a:gd name="T11" fmla="*/ 7 h 8"/>
                <a:gd name="T12" fmla="*/ 3 w 8"/>
                <a:gd name="T13" fmla="*/ 7 h 8"/>
                <a:gd name="T14" fmla="*/ 4 w 8"/>
                <a:gd name="T15" fmla="*/ 6 h 8"/>
                <a:gd name="T16" fmla="*/ 5 w 8"/>
                <a:gd name="T17" fmla="*/ 5 h 8"/>
                <a:gd name="T18" fmla="*/ 7 w 8"/>
                <a:gd name="T19" fmla="*/ 4 h 8"/>
                <a:gd name="T20" fmla="*/ 3 w 8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" name="Freeform 230"/>
            <p:cNvSpPr>
              <a:spLocks/>
            </p:cNvSpPr>
            <p:nvPr/>
          </p:nvSpPr>
          <p:spPr bwMode="auto">
            <a:xfrm>
              <a:off x="4716" y="1888"/>
              <a:ext cx="16" cy="34"/>
            </a:xfrm>
            <a:custGeom>
              <a:avLst/>
              <a:gdLst>
                <a:gd name="T0" fmla="*/ 7 w 16"/>
                <a:gd name="T1" fmla="*/ 4 h 34"/>
                <a:gd name="T2" fmla="*/ 7 w 16"/>
                <a:gd name="T3" fmla="*/ 4 h 34"/>
                <a:gd name="T4" fmla="*/ 9 w 16"/>
                <a:gd name="T5" fmla="*/ 6 h 34"/>
                <a:gd name="T6" fmla="*/ 10 w 16"/>
                <a:gd name="T7" fmla="*/ 9 h 34"/>
                <a:gd name="T8" fmla="*/ 10 w 16"/>
                <a:gd name="T9" fmla="*/ 12 h 34"/>
                <a:gd name="T10" fmla="*/ 9 w 16"/>
                <a:gd name="T11" fmla="*/ 15 h 34"/>
                <a:gd name="T12" fmla="*/ 8 w 16"/>
                <a:gd name="T13" fmla="*/ 19 h 34"/>
                <a:gd name="T14" fmla="*/ 6 w 16"/>
                <a:gd name="T15" fmla="*/ 22 h 34"/>
                <a:gd name="T16" fmla="*/ 3 w 16"/>
                <a:gd name="T17" fmla="*/ 25 h 34"/>
                <a:gd name="T18" fmla="*/ 0 w 16"/>
                <a:gd name="T19" fmla="*/ 29 h 34"/>
                <a:gd name="T20" fmla="*/ 4 w 16"/>
                <a:gd name="T21" fmla="*/ 33 h 34"/>
                <a:gd name="T22" fmla="*/ 8 w 16"/>
                <a:gd name="T23" fmla="*/ 29 h 34"/>
                <a:gd name="T24" fmla="*/ 11 w 16"/>
                <a:gd name="T25" fmla="*/ 25 h 34"/>
                <a:gd name="T26" fmla="*/ 13 w 16"/>
                <a:gd name="T27" fmla="*/ 21 h 34"/>
                <a:gd name="T28" fmla="*/ 14 w 16"/>
                <a:gd name="T29" fmla="*/ 16 h 34"/>
                <a:gd name="T30" fmla="*/ 15 w 16"/>
                <a:gd name="T31" fmla="*/ 12 h 34"/>
                <a:gd name="T32" fmla="*/ 15 w 16"/>
                <a:gd name="T33" fmla="*/ 8 h 34"/>
                <a:gd name="T34" fmla="*/ 14 w 16"/>
                <a:gd name="T35" fmla="*/ 4 h 34"/>
                <a:gd name="T36" fmla="*/ 11 w 16"/>
                <a:gd name="T37" fmla="*/ 0 h 34"/>
                <a:gd name="T38" fmla="*/ 7 w 16"/>
                <a:gd name="T3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7" y="4"/>
                  </a:moveTo>
                  <a:lnTo>
                    <a:pt x="7" y="4"/>
                  </a:lnTo>
                  <a:lnTo>
                    <a:pt x="9" y="6"/>
                  </a:lnTo>
                  <a:lnTo>
                    <a:pt x="10" y="9"/>
                  </a:lnTo>
                  <a:lnTo>
                    <a:pt x="10" y="12"/>
                  </a:lnTo>
                  <a:lnTo>
                    <a:pt x="9" y="15"/>
                  </a:lnTo>
                  <a:lnTo>
                    <a:pt x="8" y="19"/>
                  </a:lnTo>
                  <a:lnTo>
                    <a:pt x="6" y="22"/>
                  </a:lnTo>
                  <a:lnTo>
                    <a:pt x="3" y="25"/>
                  </a:lnTo>
                  <a:lnTo>
                    <a:pt x="0" y="29"/>
                  </a:lnTo>
                  <a:lnTo>
                    <a:pt x="4" y="33"/>
                  </a:lnTo>
                  <a:lnTo>
                    <a:pt x="8" y="29"/>
                  </a:lnTo>
                  <a:lnTo>
                    <a:pt x="11" y="25"/>
                  </a:lnTo>
                  <a:lnTo>
                    <a:pt x="13" y="21"/>
                  </a:lnTo>
                  <a:lnTo>
                    <a:pt x="14" y="16"/>
                  </a:lnTo>
                  <a:lnTo>
                    <a:pt x="15" y="12"/>
                  </a:lnTo>
                  <a:lnTo>
                    <a:pt x="15" y="8"/>
                  </a:lnTo>
                  <a:lnTo>
                    <a:pt x="14" y="4"/>
                  </a:lnTo>
                  <a:lnTo>
                    <a:pt x="11" y="0"/>
                  </a:lnTo>
                  <a:lnTo>
                    <a:pt x="7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" name="Freeform 231"/>
            <p:cNvSpPr>
              <a:spLocks/>
            </p:cNvSpPr>
            <p:nvPr/>
          </p:nvSpPr>
          <p:spPr bwMode="auto">
            <a:xfrm>
              <a:off x="4696" y="1882"/>
              <a:ext cx="33" cy="11"/>
            </a:xfrm>
            <a:custGeom>
              <a:avLst/>
              <a:gdLst>
                <a:gd name="T0" fmla="*/ 7 w 33"/>
                <a:gd name="T1" fmla="*/ 6 h 11"/>
                <a:gd name="T2" fmla="*/ 5 w 33"/>
                <a:gd name="T3" fmla="*/ 10 h 11"/>
                <a:gd name="T4" fmla="*/ 9 w 33"/>
                <a:gd name="T5" fmla="*/ 8 h 11"/>
                <a:gd name="T6" fmla="*/ 12 w 33"/>
                <a:gd name="T7" fmla="*/ 7 h 11"/>
                <a:gd name="T8" fmla="*/ 15 w 33"/>
                <a:gd name="T9" fmla="*/ 6 h 11"/>
                <a:gd name="T10" fmla="*/ 19 w 33"/>
                <a:gd name="T11" fmla="*/ 6 h 11"/>
                <a:gd name="T12" fmla="*/ 21 w 33"/>
                <a:gd name="T13" fmla="*/ 6 h 11"/>
                <a:gd name="T14" fmla="*/ 24 w 33"/>
                <a:gd name="T15" fmla="*/ 6 h 11"/>
                <a:gd name="T16" fmla="*/ 26 w 33"/>
                <a:gd name="T17" fmla="*/ 8 h 11"/>
                <a:gd name="T18" fmla="*/ 28 w 33"/>
                <a:gd name="T19" fmla="*/ 10 h 11"/>
                <a:gd name="T20" fmla="*/ 32 w 33"/>
                <a:gd name="T21" fmla="*/ 5 h 11"/>
                <a:gd name="T22" fmla="*/ 29 w 33"/>
                <a:gd name="T23" fmla="*/ 3 h 11"/>
                <a:gd name="T24" fmla="*/ 26 w 33"/>
                <a:gd name="T25" fmla="*/ 1 h 11"/>
                <a:gd name="T26" fmla="*/ 22 w 33"/>
                <a:gd name="T27" fmla="*/ 1 h 11"/>
                <a:gd name="T28" fmla="*/ 19 w 33"/>
                <a:gd name="T29" fmla="*/ 0 h 11"/>
                <a:gd name="T30" fmla="*/ 14 w 33"/>
                <a:gd name="T31" fmla="*/ 1 h 11"/>
                <a:gd name="T32" fmla="*/ 10 w 33"/>
                <a:gd name="T33" fmla="*/ 2 h 11"/>
                <a:gd name="T34" fmla="*/ 7 w 33"/>
                <a:gd name="T35" fmla="*/ 3 h 11"/>
                <a:gd name="T36" fmla="*/ 2 w 33"/>
                <a:gd name="T37" fmla="*/ 5 h 11"/>
                <a:gd name="T38" fmla="*/ 1 w 33"/>
                <a:gd name="T39" fmla="*/ 9 h 11"/>
                <a:gd name="T40" fmla="*/ 2 w 33"/>
                <a:gd name="T41" fmla="*/ 5 h 11"/>
                <a:gd name="T42" fmla="*/ 0 w 33"/>
                <a:gd name="T43" fmla="*/ 6 h 11"/>
                <a:gd name="T44" fmla="*/ 1 w 33"/>
                <a:gd name="T45" fmla="*/ 9 h 11"/>
                <a:gd name="T46" fmla="*/ 7 w 33"/>
                <a:gd name="T4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11">
                  <a:moveTo>
                    <a:pt x="7" y="6"/>
                  </a:moveTo>
                  <a:lnTo>
                    <a:pt x="5" y="10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5" y="6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6" y="8"/>
                  </a:lnTo>
                  <a:lnTo>
                    <a:pt x="28" y="10"/>
                  </a:lnTo>
                  <a:lnTo>
                    <a:pt x="32" y="5"/>
                  </a:lnTo>
                  <a:lnTo>
                    <a:pt x="29" y="3"/>
                  </a:lnTo>
                  <a:lnTo>
                    <a:pt x="26" y="1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7" y="3"/>
                  </a:lnTo>
                  <a:lnTo>
                    <a:pt x="2" y="5"/>
                  </a:lnTo>
                  <a:lnTo>
                    <a:pt x="1" y="9"/>
                  </a:lnTo>
                  <a:lnTo>
                    <a:pt x="2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7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" name="Freeform 232"/>
            <p:cNvSpPr>
              <a:spLocks/>
            </p:cNvSpPr>
            <p:nvPr/>
          </p:nvSpPr>
          <p:spPr bwMode="auto">
            <a:xfrm>
              <a:off x="4698" y="1889"/>
              <a:ext cx="19" cy="37"/>
            </a:xfrm>
            <a:custGeom>
              <a:avLst/>
              <a:gdLst>
                <a:gd name="T0" fmla="*/ 15 w 19"/>
                <a:gd name="T1" fmla="*/ 30 h 37"/>
                <a:gd name="T2" fmla="*/ 18 w 19"/>
                <a:gd name="T3" fmla="*/ 32 h 37"/>
                <a:gd name="T4" fmla="*/ 5 w 19"/>
                <a:gd name="T5" fmla="*/ 0 h 37"/>
                <a:gd name="T6" fmla="*/ 0 w 19"/>
                <a:gd name="T7" fmla="*/ 2 h 37"/>
                <a:gd name="T8" fmla="*/ 13 w 19"/>
                <a:gd name="T9" fmla="*/ 34 h 37"/>
                <a:gd name="T10" fmla="*/ 17 w 19"/>
                <a:gd name="T11" fmla="*/ 35 h 37"/>
                <a:gd name="T12" fmla="*/ 13 w 19"/>
                <a:gd name="T13" fmla="*/ 34 h 37"/>
                <a:gd name="T14" fmla="*/ 14 w 19"/>
                <a:gd name="T15" fmla="*/ 36 h 37"/>
                <a:gd name="T16" fmla="*/ 17 w 19"/>
                <a:gd name="T17" fmla="*/ 35 h 37"/>
                <a:gd name="T18" fmla="*/ 15 w 19"/>
                <a:gd name="T19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37">
                  <a:moveTo>
                    <a:pt x="15" y="30"/>
                  </a:moveTo>
                  <a:lnTo>
                    <a:pt x="18" y="32"/>
                  </a:lnTo>
                  <a:lnTo>
                    <a:pt x="5" y="0"/>
                  </a:lnTo>
                  <a:lnTo>
                    <a:pt x="0" y="2"/>
                  </a:lnTo>
                  <a:lnTo>
                    <a:pt x="13" y="34"/>
                  </a:lnTo>
                  <a:lnTo>
                    <a:pt x="17" y="35"/>
                  </a:lnTo>
                  <a:lnTo>
                    <a:pt x="13" y="34"/>
                  </a:lnTo>
                  <a:lnTo>
                    <a:pt x="14" y="36"/>
                  </a:lnTo>
                  <a:lnTo>
                    <a:pt x="17" y="35"/>
                  </a:lnTo>
                  <a:lnTo>
                    <a:pt x="15" y="3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" name="Freeform 233"/>
            <p:cNvSpPr>
              <a:spLocks/>
            </p:cNvSpPr>
            <p:nvPr/>
          </p:nvSpPr>
          <p:spPr bwMode="auto">
            <a:xfrm>
              <a:off x="4590" y="1864"/>
              <a:ext cx="279" cy="165"/>
            </a:xfrm>
            <a:custGeom>
              <a:avLst/>
              <a:gdLst>
                <a:gd name="T0" fmla="*/ 0 w 279"/>
                <a:gd name="T1" fmla="*/ 0 h 165"/>
                <a:gd name="T2" fmla="*/ 0 w 279"/>
                <a:gd name="T3" fmla="*/ 0 h 165"/>
                <a:gd name="T4" fmla="*/ 7 w 279"/>
                <a:gd name="T5" fmla="*/ 9 h 165"/>
                <a:gd name="T6" fmla="*/ 16 w 279"/>
                <a:gd name="T7" fmla="*/ 20 h 165"/>
                <a:gd name="T8" fmla="*/ 26 w 279"/>
                <a:gd name="T9" fmla="*/ 31 h 165"/>
                <a:gd name="T10" fmla="*/ 38 w 279"/>
                <a:gd name="T11" fmla="*/ 43 h 165"/>
                <a:gd name="T12" fmla="*/ 51 w 279"/>
                <a:gd name="T13" fmla="*/ 56 h 165"/>
                <a:gd name="T14" fmla="*/ 66 w 279"/>
                <a:gd name="T15" fmla="*/ 69 h 165"/>
                <a:gd name="T16" fmla="*/ 82 w 279"/>
                <a:gd name="T17" fmla="*/ 81 h 165"/>
                <a:gd name="T18" fmla="*/ 99 w 279"/>
                <a:gd name="T19" fmla="*/ 94 h 165"/>
                <a:gd name="T20" fmla="*/ 118 w 279"/>
                <a:gd name="T21" fmla="*/ 107 h 165"/>
                <a:gd name="T22" fmla="*/ 138 w 279"/>
                <a:gd name="T23" fmla="*/ 118 h 165"/>
                <a:gd name="T24" fmla="*/ 158 w 279"/>
                <a:gd name="T25" fmla="*/ 129 h 165"/>
                <a:gd name="T26" fmla="*/ 181 w 279"/>
                <a:gd name="T27" fmla="*/ 139 h 165"/>
                <a:gd name="T28" fmla="*/ 204 w 279"/>
                <a:gd name="T29" fmla="*/ 148 h 165"/>
                <a:gd name="T30" fmla="*/ 227 w 279"/>
                <a:gd name="T31" fmla="*/ 155 h 165"/>
                <a:gd name="T32" fmla="*/ 252 w 279"/>
                <a:gd name="T33" fmla="*/ 161 h 165"/>
                <a:gd name="T34" fmla="*/ 278 w 279"/>
                <a:gd name="T35" fmla="*/ 16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9" h="165">
                  <a:moveTo>
                    <a:pt x="0" y="0"/>
                  </a:moveTo>
                  <a:lnTo>
                    <a:pt x="0" y="0"/>
                  </a:lnTo>
                  <a:lnTo>
                    <a:pt x="7" y="9"/>
                  </a:lnTo>
                  <a:lnTo>
                    <a:pt x="16" y="20"/>
                  </a:lnTo>
                  <a:lnTo>
                    <a:pt x="26" y="31"/>
                  </a:lnTo>
                  <a:lnTo>
                    <a:pt x="38" y="43"/>
                  </a:lnTo>
                  <a:lnTo>
                    <a:pt x="51" y="56"/>
                  </a:lnTo>
                  <a:lnTo>
                    <a:pt x="66" y="69"/>
                  </a:lnTo>
                  <a:lnTo>
                    <a:pt x="82" y="81"/>
                  </a:lnTo>
                  <a:lnTo>
                    <a:pt x="99" y="94"/>
                  </a:lnTo>
                  <a:lnTo>
                    <a:pt x="118" y="107"/>
                  </a:lnTo>
                  <a:lnTo>
                    <a:pt x="138" y="118"/>
                  </a:lnTo>
                  <a:lnTo>
                    <a:pt x="158" y="129"/>
                  </a:lnTo>
                  <a:lnTo>
                    <a:pt x="181" y="139"/>
                  </a:lnTo>
                  <a:lnTo>
                    <a:pt x="204" y="148"/>
                  </a:lnTo>
                  <a:lnTo>
                    <a:pt x="227" y="155"/>
                  </a:lnTo>
                  <a:lnTo>
                    <a:pt x="252" y="161"/>
                  </a:lnTo>
                  <a:lnTo>
                    <a:pt x="278" y="16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" name="Freeform 234"/>
            <p:cNvSpPr>
              <a:spLocks/>
            </p:cNvSpPr>
            <p:nvPr/>
          </p:nvSpPr>
          <p:spPr bwMode="auto">
            <a:xfrm>
              <a:off x="4505" y="1629"/>
              <a:ext cx="56" cy="195"/>
            </a:xfrm>
            <a:custGeom>
              <a:avLst/>
              <a:gdLst>
                <a:gd name="T0" fmla="*/ 0 w 56"/>
                <a:gd name="T1" fmla="*/ 0 h 195"/>
                <a:gd name="T2" fmla="*/ 0 w 56"/>
                <a:gd name="T3" fmla="*/ 0 h 195"/>
                <a:gd name="T4" fmla="*/ 0 w 56"/>
                <a:gd name="T5" fmla="*/ 2 h 195"/>
                <a:gd name="T6" fmla="*/ 0 w 56"/>
                <a:gd name="T7" fmla="*/ 5 h 195"/>
                <a:gd name="T8" fmla="*/ 0 w 56"/>
                <a:gd name="T9" fmla="*/ 12 h 195"/>
                <a:gd name="T10" fmla="*/ 0 w 56"/>
                <a:gd name="T11" fmla="*/ 20 h 195"/>
                <a:gd name="T12" fmla="*/ 0 w 56"/>
                <a:gd name="T13" fmla="*/ 30 h 195"/>
                <a:gd name="T14" fmla="*/ 1 w 56"/>
                <a:gd name="T15" fmla="*/ 42 h 195"/>
                <a:gd name="T16" fmla="*/ 2 w 56"/>
                <a:gd name="T17" fmla="*/ 55 h 195"/>
                <a:gd name="T18" fmla="*/ 4 w 56"/>
                <a:gd name="T19" fmla="*/ 69 h 195"/>
                <a:gd name="T20" fmla="*/ 7 w 56"/>
                <a:gd name="T21" fmla="*/ 84 h 195"/>
                <a:gd name="T22" fmla="*/ 10 w 56"/>
                <a:gd name="T23" fmla="*/ 100 h 195"/>
                <a:gd name="T24" fmla="*/ 15 w 56"/>
                <a:gd name="T25" fmla="*/ 117 h 195"/>
                <a:gd name="T26" fmla="*/ 20 w 56"/>
                <a:gd name="T27" fmla="*/ 132 h 195"/>
                <a:gd name="T28" fmla="*/ 27 w 56"/>
                <a:gd name="T29" fmla="*/ 149 h 195"/>
                <a:gd name="T30" fmla="*/ 35 w 56"/>
                <a:gd name="T31" fmla="*/ 165 h 195"/>
                <a:gd name="T32" fmla="*/ 44 w 56"/>
                <a:gd name="T33" fmla="*/ 180 h 195"/>
                <a:gd name="T34" fmla="*/ 55 w 56"/>
                <a:gd name="T35" fmla="*/ 19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195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" y="42"/>
                  </a:lnTo>
                  <a:lnTo>
                    <a:pt x="2" y="55"/>
                  </a:lnTo>
                  <a:lnTo>
                    <a:pt x="4" y="69"/>
                  </a:lnTo>
                  <a:lnTo>
                    <a:pt x="7" y="84"/>
                  </a:lnTo>
                  <a:lnTo>
                    <a:pt x="10" y="100"/>
                  </a:lnTo>
                  <a:lnTo>
                    <a:pt x="15" y="117"/>
                  </a:lnTo>
                  <a:lnTo>
                    <a:pt x="20" y="132"/>
                  </a:lnTo>
                  <a:lnTo>
                    <a:pt x="27" y="149"/>
                  </a:lnTo>
                  <a:lnTo>
                    <a:pt x="35" y="165"/>
                  </a:lnTo>
                  <a:lnTo>
                    <a:pt x="44" y="180"/>
                  </a:lnTo>
                  <a:lnTo>
                    <a:pt x="55" y="19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" name="Freeform 235"/>
            <p:cNvSpPr>
              <a:spLocks/>
            </p:cNvSpPr>
            <p:nvPr/>
          </p:nvSpPr>
          <p:spPr bwMode="auto">
            <a:xfrm>
              <a:off x="4589" y="1795"/>
              <a:ext cx="38" cy="23"/>
            </a:xfrm>
            <a:custGeom>
              <a:avLst/>
              <a:gdLst>
                <a:gd name="T0" fmla="*/ 37 w 38"/>
                <a:gd name="T1" fmla="*/ 0 h 23"/>
                <a:gd name="T2" fmla="*/ 37 w 38"/>
                <a:gd name="T3" fmla="*/ 0 h 23"/>
                <a:gd name="T4" fmla="*/ 32 w 38"/>
                <a:gd name="T5" fmla="*/ 1 h 23"/>
                <a:gd name="T6" fmla="*/ 28 w 38"/>
                <a:gd name="T7" fmla="*/ 3 h 23"/>
                <a:gd name="T8" fmla="*/ 23 w 38"/>
                <a:gd name="T9" fmla="*/ 6 h 23"/>
                <a:gd name="T10" fmla="*/ 19 w 38"/>
                <a:gd name="T11" fmla="*/ 9 h 23"/>
                <a:gd name="T12" fmla="*/ 15 w 38"/>
                <a:gd name="T13" fmla="*/ 12 h 23"/>
                <a:gd name="T14" fmla="*/ 10 w 38"/>
                <a:gd name="T15" fmla="*/ 15 h 23"/>
                <a:gd name="T16" fmla="*/ 5 w 38"/>
                <a:gd name="T17" fmla="*/ 19 h 23"/>
                <a:gd name="T18" fmla="*/ 0 w 38"/>
                <a:gd name="T1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23">
                  <a:moveTo>
                    <a:pt x="37" y="0"/>
                  </a:moveTo>
                  <a:lnTo>
                    <a:pt x="37" y="0"/>
                  </a:lnTo>
                  <a:lnTo>
                    <a:pt x="32" y="1"/>
                  </a:lnTo>
                  <a:lnTo>
                    <a:pt x="28" y="3"/>
                  </a:lnTo>
                  <a:lnTo>
                    <a:pt x="23" y="6"/>
                  </a:lnTo>
                  <a:lnTo>
                    <a:pt x="19" y="9"/>
                  </a:lnTo>
                  <a:lnTo>
                    <a:pt x="15" y="12"/>
                  </a:lnTo>
                  <a:lnTo>
                    <a:pt x="10" y="15"/>
                  </a:lnTo>
                  <a:lnTo>
                    <a:pt x="5" y="19"/>
                  </a:lnTo>
                  <a:lnTo>
                    <a:pt x="0" y="22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" name="Freeform 236"/>
            <p:cNvSpPr>
              <a:spLocks/>
            </p:cNvSpPr>
            <p:nvPr/>
          </p:nvSpPr>
          <p:spPr bwMode="auto">
            <a:xfrm>
              <a:off x="4605" y="1813"/>
              <a:ext cx="29" cy="17"/>
            </a:xfrm>
            <a:custGeom>
              <a:avLst/>
              <a:gdLst>
                <a:gd name="T0" fmla="*/ 28 w 29"/>
                <a:gd name="T1" fmla="*/ 0 h 17"/>
                <a:gd name="T2" fmla="*/ 28 w 29"/>
                <a:gd name="T3" fmla="*/ 0 h 17"/>
                <a:gd name="T4" fmla="*/ 24 w 29"/>
                <a:gd name="T5" fmla="*/ 2 h 17"/>
                <a:gd name="T6" fmla="*/ 21 w 29"/>
                <a:gd name="T7" fmla="*/ 4 h 17"/>
                <a:gd name="T8" fmla="*/ 17 w 29"/>
                <a:gd name="T9" fmla="*/ 6 h 17"/>
                <a:gd name="T10" fmla="*/ 14 w 29"/>
                <a:gd name="T11" fmla="*/ 9 h 17"/>
                <a:gd name="T12" fmla="*/ 11 w 29"/>
                <a:gd name="T13" fmla="*/ 11 h 17"/>
                <a:gd name="T14" fmla="*/ 7 w 29"/>
                <a:gd name="T15" fmla="*/ 12 h 17"/>
                <a:gd name="T16" fmla="*/ 4 w 29"/>
                <a:gd name="T17" fmla="*/ 14 h 17"/>
                <a:gd name="T18" fmla="*/ 0 w 29"/>
                <a:gd name="T1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7">
                  <a:moveTo>
                    <a:pt x="28" y="0"/>
                  </a:moveTo>
                  <a:lnTo>
                    <a:pt x="28" y="0"/>
                  </a:lnTo>
                  <a:lnTo>
                    <a:pt x="24" y="2"/>
                  </a:lnTo>
                  <a:lnTo>
                    <a:pt x="21" y="4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1"/>
                  </a:lnTo>
                  <a:lnTo>
                    <a:pt x="7" y="12"/>
                  </a:lnTo>
                  <a:lnTo>
                    <a:pt x="4" y="14"/>
                  </a:lnTo>
                  <a:lnTo>
                    <a:pt x="0" y="1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" name="Freeform 237"/>
            <p:cNvSpPr>
              <a:spLocks/>
            </p:cNvSpPr>
            <p:nvPr/>
          </p:nvSpPr>
          <p:spPr bwMode="auto">
            <a:xfrm>
              <a:off x="4522" y="1818"/>
              <a:ext cx="27" cy="49"/>
            </a:xfrm>
            <a:custGeom>
              <a:avLst/>
              <a:gdLst>
                <a:gd name="T0" fmla="*/ 0 w 27"/>
                <a:gd name="T1" fmla="*/ 48 h 49"/>
                <a:gd name="T2" fmla="*/ 0 w 27"/>
                <a:gd name="T3" fmla="*/ 48 h 49"/>
                <a:gd name="T4" fmla="*/ 4 w 27"/>
                <a:gd name="T5" fmla="*/ 47 h 49"/>
                <a:gd name="T6" fmla="*/ 7 w 27"/>
                <a:gd name="T7" fmla="*/ 46 h 49"/>
                <a:gd name="T8" fmla="*/ 10 w 27"/>
                <a:gd name="T9" fmla="*/ 45 h 49"/>
                <a:gd name="T10" fmla="*/ 13 w 27"/>
                <a:gd name="T11" fmla="*/ 42 h 49"/>
                <a:gd name="T12" fmla="*/ 15 w 27"/>
                <a:gd name="T13" fmla="*/ 40 h 49"/>
                <a:gd name="T14" fmla="*/ 19 w 27"/>
                <a:gd name="T15" fmla="*/ 39 h 49"/>
                <a:gd name="T16" fmla="*/ 22 w 27"/>
                <a:gd name="T17" fmla="*/ 37 h 49"/>
                <a:gd name="T18" fmla="*/ 26 w 27"/>
                <a:gd name="T19" fmla="*/ 37 h 49"/>
                <a:gd name="T20" fmla="*/ 25 w 27"/>
                <a:gd name="T21" fmla="*/ 30 h 49"/>
                <a:gd name="T22" fmla="*/ 23 w 27"/>
                <a:gd name="T23" fmla="*/ 25 h 49"/>
                <a:gd name="T24" fmla="*/ 22 w 27"/>
                <a:gd name="T25" fmla="*/ 20 h 49"/>
                <a:gd name="T26" fmla="*/ 20 w 27"/>
                <a:gd name="T27" fmla="*/ 16 h 49"/>
                <a:gd name="T28" fmla="*/ 18 w 27"/>
                <a:gd name="T29" fmla="*/ 12 h 49"/>
                <a:gd name="T30" fmla="*/ 15 w 27"/>
                <a:gd name="T31" fmla="*/ 8 h 49"/>
                <a:gd name="T32" fmla="*/ 13 w 27"/>
                <a:gd name="T33" fmla="*/ 5 h 49"/>
                <a:gd name="T34" fmla="*/ 11 w 27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49">
                  <a:moveTo>
                    <a:pt x="0" y="48"/>
                  </a:moveTo>
                  <a:lnTo>
                    <a:pt x="0" y="48"/>
                  </a:lnTo>
                  <a:lnTo>
                    <a:pt x="4" y="47"/>
                  </a:lnTo>
                  <a:lnTo>
                    <a:pt x="7" y="46"/>
                  </a:lnTo>
                  <a:lnTo>
                    <a:pt x="10" y="45"/>
                  </a:lnTo>
                  <a:lnTo>
                    <a:pt x="13" y="42"/>
                  </a:lnTo>
                  <a:lnTo>
                    <a:pt x="15" y="40"/>
                  </a:lnTo>
                  <a:lnTo>
                    <a:pt x="19" y="39"/>
                  </a:lnTo>
                  <a:lnTo>
                    <a:pt x="22" y="37"/>
                  </a:lnTo>
                  <a:lnTo>
                    <a:pt x="26" y="37"/>
                  </a:lnTo>
                  <a:lnTo>
                    <a:pt x="25" y="30"/>
                  </a:lnTo>
                  <a:lnTo>
                    <a:pt x="23" y="25"/>
                  </a:lnTo>
                  <a:lnTo>
                    <a:pt x="22" y="20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5" y="8"/>
                  </a:lnTo>
                  <a:lnTo>
                    <a:pt x="13" y="5"/>
                  </a:lnTo>
                  <a:lnTo>
                    <a:pt x="11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" name="Freeform 238"/>
            <p:cNvSpPr>
              <a:spLocks/>
            </p:cNvSpPr>
            <p:nvPr/>
          </p:nvSpPr>
          <p:spPr bwMode="auto">
            <a:xfrm>
              <a:off x="4533" y="1871"/>
              <a:ext cx="63" cy="32"/>
            </a:xfrm>
            <a:custGeom>
              <a:avLst/>
              <a:gdLst>
                <a:gd name="T0" fmla="*/ 0 w 63"/>
                <a:gd name="T1" fmla="*/ 13 h 32"/>
                <a:gd name="T2" fmla="*/ 0 w 63"/>
                <a:gd name="T3" fmla="*/ 13 h 32"/>
                <a:gd name="T4" fmla="*/ 4 w 63"/>
                <a:gd name="T5" fmla="*/ 11 h 32"/>
                <a:gd name="T6" fmla="*/ 10 w 63"/>
                <a:gd name="T7" fmla="*/ 9 h 32"/>
                <a:gd name="T8" fmla="*/ 15 w 63"/>
                <a:gd name="T9" fmla="*/ 6 h 32"/>
                <a:gd name="T10" fmla="*/ 21 w 63"/>
                <a:gd name="T11" fmla="*/ 4 h 32"/>
                <a:gd name="T12" fmla="*/ 26 w 63"/>
                <a:gd name="T13" fmla="*/ 2 h 32"/>
                <a:gd name="T14" fmla="*/ 30 w 63"/>
                <a:gd name="T15" fmla="*/ 0 h 32"/>
                <a:gd name="T16" fmla="*/ 34 w 63"/>
                <a:gd name="T17" fmla="*/ 0 h 32"/>
                <a:gd name="T18" fmla="*/ 36 w 63"/>
                <a:gd name="T19" fmla="*/ 0 h 32"/>
                <a:gd name="T20" fmla="*/ 37 w 63"/>
                <a:gd name="T21" fmla="*/ 1 h 32"/>
                <a:gd name="T22" fmla="*/ 38 w 63"/>
                <a:gd name="T23" fmla="*/ 2 h 32"/>
                <a:gd name="T24" fmla="*/ 39 w 63"/>
                <a:gd name="T25" fmla="*/ 4 h 32"/>
                <a:gd name="T26" fmla="*/ 41 w 63"/>
                <a:gd name="T27" fmla="*/ 7 h 32"/>
                <a:gd name="T28" fmla="*/ 45 w 63"/>
                <a:gd name="T29" fmla="*/ 12 h 32"/>
                <a:gd name="T30" fmla="*/ 49 w 63"/>
                <a:gd name="T31" fmla="*/ 17 h 32"/>
                <a:gd name="T32" fmla="*/ 55 w 63"/>
                <a:gd name="T33" fmla="*/ 23 h 32"/>
                <a:gd name="T34" fmla="*/ 62 w 63"/>
                <a:gd name="T35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32">
                  <a:moveTo>
                    <a:pt x="0" y="13"/>
                  </a:moveTo>
                  <a:lnTo>
                    <a:pt x="0" y="13"/>
                  </a:lnTo>
                  <a:lnTo>
                    <a:pt x="4" y="11"/>
                  </a:lnTo>
                  <a:lnTo>
                    <a:pt x="10" y="9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6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1"/>
                  </a:lnTo>
                  <a:lnTo>
                    <a:pt x="38" y="2"/>
                  </a:lnTo>
                  <a:lnTo>
                    <a:pt x="39" y="4"/>
                  </a:lnTo>
                  <a:lnTo>
                    <a:pt x="41" y="7"/>
                  </a:lnTo>
                  <a:lnTo>
                    <a:pt x="45" y="12"/>
                  </a:lnTo>
                  <a:lnTo>
                    <a:pt x="49" y="17"/>
                  </a:lnTo>
                  <a:lnTo>
                    <a:pt x="55" y="23"/>
                  </a:lnTo>
                  <a:lnTo>
                    <a:pt x="62" y="3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" name="Freeform 239"/>
            <p:cNvSpPr>
              <a:spLocks/>
            </p:cNvSpPr>
            <p:nvPr/>
          </p:nvSpPr>
          <p:spPr bwMode="auto">
            <a:xfrm>
              <a:off x="4448" y="1435"/>
              <a:ext cx="140" cy="195"/>
            </a:xfrm>
            <a:custGeom>
              <a:avLst/>
              <a:gdLst>
                <a:gd name="T0" fmla="*/ 0 w 140"/>
                <a:gd name="T1" fmla="*/ 194 h 195"/>
                <a:gd name="T2" fmla="*/ 0 w 140"/>
                <a:gd name="T3" fmla="*/ 193 h 195"/>
                <a:gd name="T4" fmla="*/ 2 w 140"/>
                <a:gd name="T5" fmla="*/ 193 h 195"/>
                <a:gd name="T6" fmla="*/ 5 w 140"/>
                <a:gd name="T7" fmla="*/ 191 h 195"/>
                <a:gd name="T8" fmla="*/ 8 w 140"/>
                <a:gd name="T9" fmla="*/ 190 h 195"/>
                <a:gd name="T10" fmla="*/ 13 w 140"/>
                <a:gd name="T11" fmla="*/ 188 h 195"/>
                <a:gd name="T12" fmla="*/ 19 w 140"/>
                <a:gd name="T13" fmla="*/ 186 h 195"/>
                <a:gd name="T14" fmla="*/ 26 w 140"/>
                <a:gd name="T15" fmla="*/ 183 h 195"/>
                <a:gd name="T16" fmla="*/ 34 w 140"/>
                <a:gd name="T17" fmla="*/ 181 h 195"/>
                <a:gd name="T18" fmla="*/ 43 w 140"/>
                <a:gd name="T19" fmla="*/ 178 h 195"/>
                <a:gd name="T20" fmla="*/ 53 w 140"/>
                <a:gd name="T21" fmla="*/ 176 h 195"/>
                <a:gd name="T22" fmla="*/ 65 w 140"/>
                <a:gd name="T23" fmla="*/ 173 h 195"/>
                <a:gd name="T24" fmla="*/ 77 w 140"/>
                <a:gd name="T25" fmla="*/ 171 h 195"/>
                <a:gd name="T26" fmla="*/ 91 w 140"/>
                <a:gd name="T27" fmla="*/ 169 h 195"/>
                <a:gd name="T28" fmla="*/ 106 w 140"/>
                <a:gd name="T29" fmla="*/ 167 h 195"/>
                <a:gd name="T30" fmla="*/ 122 w 140"/>
                <a:gd name="T31" fmla="*/ 165 h 195"/>
                <a:gd name="T32" fmla="*/ 139 w 140"/>
                <a:gd name="T33" fmla="*/ 164 h 195"/>
                <a:gd name="T34" fmla="*/ 136 w 140"/>
                <a:gd name="T35" fmla="*/ 162 h 195"/>
                <a:gd name="T36" fmla="*/ 133 w 140"/>
                <a:gd name="T37" fmla="*/ 159 h 195"/>
                <a:gd name="T38" fmla="*/ 129 w 140"/>
                <a:gd name="T39" fmla="*/ 154 h 195"/>
                <a:gd name="T40" fmla="*/ 124 w 140"/>
                <a:gd name="T41" fmla="*/ 149 h 195"/>
                <a:gd name="T42" fmla="*/ 119 w 140"/>
                <a:gd name="T43" fmla="*/ 142 h 195"/>
                <a:gd name="T44" fmla="*/ 114 w 140"/>
                <a:gd name="T45" fmla="*/ 134 h 195"/>
                <a:gd name="T46" fmla="*/ 109 w 140"/>
                <a:gd name="T47" fmla="*/ 125 h 195"/>
                <a:gd name="T48" fmla="*/ 104 w 140"/>
                <a:gd name="T49" fmla="*/ 114 h 195"/>
                <a:gd name="T50" fmla="*/ 101 w 140"/>
                <a:gd name="T51" fmla="*/ 102 h 195"/>
                <a:gd name="T52" fmla="*/ 97 w 140"/>
                <a:gd name="T53" fmla="*/ 88 h 195"/>
                <a:gd name="T54" fmla="*/ 96 w 140"/>
                <a:gd name="T55" fmla="*/ 73 h 195"/>
                <a:gd name="T56" fmla="*/ 95 w 140"/>
                <a:gd name="T57" fmla="*/ 57 h 195"/>
                <a:gd name="T58" fmla="*/ 97 w 140"/>
                <a:gd name="T59" fmla="*/ 39 h 195"/>
                <a:gd name="T60" fmla="*/ 100 w 140"/>
                <a:gd name="T61" fmla="*/ 20 h 195"/>
                <a:gd name="T62" fmla="*/ 106 w 140"/>
                <a:gd name="T63" fmla="*/ 0 h 195"/>
                <a:gd name="T64" fmla="*/ 105 w 140"/>
                <a:gd name="T65" fmla="*/ 1 h 195"/>
                <a:gd name="T66" fmla="*/ 101 w 140"/>
                <a:gd name="T67" fmla="*/ 4 h 195"/>
                <a:gd name="T68" fmla="*/ 95 w 140"/>
                <a:gd name="T69" fmla="*/ 8 h 195"/>
                <a:gd name="T70" fmla="*/ 88 w 140"/>
                <a:gd name="T71" fmla="*/ 14 h 195"/>
                <a:gd name="T72" fmla="*/ 80 w 140"/>
                <a:gd name="T73" fmla="*/ 21 h 195"/>
                <a:gd name="T74" fmla="*/ 71 w 140"/>
                <a:gd name="T75" fmla="*/ 30 h 195"/>
                <a:gd name="T76" fmla="*/ 60 w 140"/>
                <a:gd name="T77" fmla="*/ 41 h 195"/>
                <a:gd name="T78" fmla="*/ 50 w 140"/>
                <a:gd name="T79" fmla="*/ 53 h 195"/>
                <a:gd name="T80" fmla="*/ 40 w 140"/>
                <a:gd name="T81" fmla="*/ 66 h 195"/>
                <a:gd name="T82" fmla="*/ 30 w 140"/>
                <a:gd name="T83" fmla="*/ 81 h 195"/>
                <a:gd name="T84" fmla="*/ 21 w 140"/>
                <a:gd name="T85" fmla="*/ 97 h 195"/>
                <a:gd name="T86" fmla="*/ 14 w 140"/>
                <a:gd name="T87" fmla="*/ 114 h 195"/>
                <a:gd name="T88" fmla="*/ 7 w 140"/>
                <a:gd name="T89" fmla="*/ 132 h 195"/>
                <a:gd name="T90" fmla="*/ 2 w 140"/>
                <a:gd name="T91" fmla="*/ 152 h 195"/>
                <a:gd name="T92" fmla="*/ 0 w 140"/>
                <a:gd name="T93" fmla="*/ 172 h 195"/>
                <a:gd name="T94" fmla="*/ 0 w 140"/>
                <a:gd name="T95" fmla="*/ 19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0" h="195">
                  <a:moveTo>
                    <a:pt x="0" y="194"/>
                  </a:moveTo>
                  <a:lnTo>
                    <a:pt x="0" y="193"/>
                  </a:lnTo>
                  <a:lnTo>
                    <a:pt x="2" y="193"/>
                  </a:lnTo>
                  <a:lnTo>
                    <a:pt x="5" y="191"/>
                  </a:lnTo>
                  <a:lnTo>
                    <a:pt x="8" y="190"/>
                  </a:lnTo>
                  <a:lnTo>
                    <a:pt x="13" y="188"/>
                  </a:lnTo>
                  <a:lnTo>
                    <a:pt x="19" y="186"/>
                  </a:lnTo>
                  <a:lnTo>
                    <a:pt x="26" y="183"/>
                  </a:lnTo>
                  <a:lnTo>
                    <a:pt x="34" y="181"/>
                  </a:lnTo>
                  <a:lnTo>
                    <a:pt x="43" y="178"/>
                  </a:lnTo>
                  <a:lnTo>
                    <a:pt x="53" y="176"/>
                  </a:lnTo>
                  <a:lnTo>
                    <a:pt x="65" y="173"/>
                  </a:lnTo>
                  <a:lnTo>
                    <a:pt x="77" y="171"/>
                  </a:lnTo>
                  <a:lnTo>
                    <a:pt x="91" y="169"/>
                  </a:lnTo>
                  <a:lnTo>
                    <a:pt x="106" y="167"/>
                  </a:lnTo>
                  <a:lnTo>
                    <a:pt x="122" y="165"/>
                  </a:lnTo>
                  <a:lnTo>
                    <a:pt x="139" y="164"/>
                  </a:lnTo>
                  <a:lnTo>
                    <a:pt x="136" y="162"/>
                  </a:lnTo>
                  <a:lnTo>
                    <a:pt x="133" y="159"/>
                  </a:lnTo>
                  <a:lnTo>
                    <a:pt x="129" y="154"/>
                  </a:lnTo>
                  <a:lnTo>
                    <a:pt x="124" y="149"/>
                  </a:lnTo>
                  <a:lnTo>
                    <a:pt x="119" y="142"/>
                  </a:lnTo>
                  <a:lnTo>
                    <a:pt x="114" y="134"/>
                  </a:lnTo>
                  <a:lnTo>
                    <a:pt x="109" y="125"/>
                  </a:lnTo>
                  <a:lnTo>
                    <a:pt x="104" y="114"/>
                  </a:lnTo>
                  <a:lnTo>
                    <a:pt x="101" y="102"/>
                  </a:lnTo>
                  <a:lnTo>
                    <a:pt x="97" y="88"/>
                  </a:lnTo>
                  <a:lnTo>
                    <a:pt x="96" y="73"/>
                  </a:lnTo>
                  <a:lnTo>
                    <a:pt x="95" y="57"/>
                  </a:lnTo>
                  <a:lnTo>
                    <a:pt x="97" y="39"/>
                  </a:lnTo>
                  <a:lnTo>
                    <a:pt x="100" y="20"/>
                  </a:lnTo>
                  <a:lnTo>
                    <a:pt x="106" y="0"/>
                  </a:lnTo>
                  <a:lnTo>
                    <a:pt x="105" y="1"/>
                  </a:lnTo>
                  <a:lnTo>
                    <a:pt x="101" y="4"/>
                  </a:lnTo>
                  <a:lnTo>
                    <a:pt x="95" y="8"/>
                  </a:lnTo>
                  <a:lnTo>
                    <a:pt x="88" y="14"/>
                  </a:lnTo>
                  <a:lnTo>
                    <a:pt x="80" y="21"/>
                  </a:lnTo>
                  <a:lnTo>
                    <a:pt x="71" y="30"/>
                  </a:lnTo>
                  <a:lnTo>
                    <a:pt x="60" y="41"/>
                  </a:lnTo>
                  <a:lnTo>
                    <a:pt x="50" y="53"/>
                  </a:lnTo>
                  <a:lnTo>
                    <a:pt x="40" y="66"/>
                  </a:lnTo>
                  <a:lnTo>
                    <a:pt x="30" y="81"/>
                  </a:lnTo>
                  <a:lnTo>
                    <a:pt x="21" y="97"/>
                  </a:lnTo>
                  <a:lnTo>
                    <a:pt x="14" y="114"/>
                  </a:lnTo>
                  <a:lnTo>
                    <a:pt x="7" y="132"/>
                  </a:lnTo>
                  <a:lnTo>
                    <a:pt x="2" y="152"/>
                  </a:lnTo>
                  <a:lnTo>
                    <a:pt x="0" y="172"/>
                  </a:lnTo>
                  <a:lnTo>
                    <a:pt x="0" y="19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" name="Freeform 240"/>
            <p:cNvSpPr>
              <a:spLocks/>
            </p:cNvSpPr>
            <p:nvPr/>
          </p:nvSpPr>
          <p:spPr bwMode="auto">
            <a:xfrm>
              <a:off x="4446" y="1595"/>
              <a:ext cx="144" cy="38"/>
            </a:xfrm>
            <a:custGeom>
              <a:avLst/>
              <a:gdLst>
                <a:gd name="T0" fmla="*/ 139 w 144"/>
                <a:gd name="T1" fmla="*/ 7 h 38"/>
                <a:gd name="T2" fmla="*/ 141 w 144"/>
                <a:gd name="T3" fmla="*/ 0 h 38"/>
                <a:gd name="T4" fmla="*/ 124 w 144"/>
                <a:gd name="T5" fmla="*/ 1 h 38"/>
                <a:gd name="T6" fmla="*/ 107 w 144"/>
                <a:gd name="T7" fmla="*/ 2 h 38"/>
                <a:gd name="T8" fmla="*/ 92 w 144"/>
                <a:gd name="T9" fmla="*/ 4 h 38"/>
                <a:gd name="T10" fmla="*/ 78 w 144"/>
                <a:gd name="T11" fmla="*/ 7 h 38"/>
                <a:gd name="T12" fmla="*/ 66 w 144"/>
                <a:gd name="T13" fmla="*/ 9 h 38"/>
                <a:gd name="T14" fmla="*/ 54 w 144"/>
                <a:gd name="T15" fmla="*/ 11 h 38"/>
                <a:gd name="T16" fmla="*/ 44 w 144"/>
                <a:gd name="T17" fmla="*/ 14 h 38"/>
                <a:gd name="T18" fmla="*/ 35 w 144"/>
                <a:gd name="T19" fmla="*/ 17 h 38"/>
                <a:gd name="T20" fmla="*/ 27 w 144"/>
                <a:gd name="T21" fmla="*/ 19 h 38"/>
                <a:gd name="T22" fmla="*/ 20 w 144"/>
                <a:gd name="T23" fmla="*/ 21 h 38"/>
                <a:gd name="T24" fmla="*/ 13 w 144"/>
                <a:gd name="T25" fmla="*/ 24 h 38"/>
                <a:gd name="T26" fmla="*/ 9 w 144"/>
                <a:gd name="T27" fmla="*/ 26 h 38"/>
                <a:gd name="T28" fmla="*/ 5 w 144"/>
                <a:gd name="T29" fmla="*/ 28 h 38"/>
                <a:gd name="T30" fmla="*/ 2 w 144"/>
                <a:gd name="T31" fmla="*/ 29 h 38"/>
                <a:gd name="T32" fmla="*/ 1 w 144"/>
                <a:gd name="T33" fmla="*/ 30 h 38"/>
                <a:gd name="T34" fmla="*/ 0 w 144"/>
                <a:gd name="T35" fmla="*/ 30 h 38"/>
                <a:gd name="T36" fmla="*/ 4 w 144"/>
                <a:gd name="T37" fmla="*/ 37 h 38"/>
                <a:gd name="T38" fmla="*/ 4 w 144"/>
                <a:gd name="T39" fmla="*/ 36 h 38"/>
                <a:gd name="T40" fmla="*/ 6 w 144"/>
                <a:gd name="T41" fmla="*/ 36 h 38"/>
                <a:gd name="T42" fmla="*/ 8 w 144"/>
                <a:gd name="T43" fmla="*/ 34 h 38"/>
                <a:gd name="T44" fmla="*/ 12 w 144"/>
                <a:gd name="T45" fmla="*/ 32 h 38"/>
                <a:gd name="T46" fmla="*/ 17 w 144"/>
                <a:gd name="T47" fmla="*/ 30 h 38"/>
                <a:gd name="T48" fmla="*/ 22 w 144"/>
                <a:gd name="T49" fmla="*/ 29 h 38"/>
                <a:gd name="T50" fmla="*/ 29 w 144"/>
                <a:gd name="T51" fmla="*/ 26 h 38"/>
                <a:gd name="T52" fmla="*/ 37 w 144"/>
                <a:gd name="T53" fmla="*/ 24 h 38"/>
                <a:gd name="T54" fmla="*/ 46 w 144"/>
                <a:gd name="T55" fmla="*/ 21 h 38"/>
                <a:gd name="T56" fmla="*/ 56 w 144"/>
                <a:gd name="T57" fmla="*/ 19 h 38"/>
                <a:gd name="T58" fmla="*/ 67 w 144"/>
                <a:gd name="T59" fmla="*/ 16 h 38"/>
                <a:gd name="T60" fmla="*/ 79 w 144"/>
                <a:gd name="T61" fmla="*/ 14 h 38"/>
                <a:gd name="T62" fmla="*/ 93 w 144"/>
                <a:gd name="T63" fmla="*/ 12 h 38"/>
                <a:gd name="T64" fmla="*/ 108 w 144"/>
                <a:gd name="T65" fmla="*/ 10 h 38"/>
                <a:gd name="T66" fmla="*/ 124 w 144"/>
                <a:gd name="T67" fmla="*/ 9 h 38"/>
                <a:gd name="T68" fmla="*/ 141 w 144"/>
                <a:gd name="T69" fmla="*/ 8 h 38"/>
                <a:gd name="T70" fmla="*/ 143 w 144"/>
                <a:gd name="T71" fmla="*/ 1 h 38"/>
                <a:gd name="T72" fmla="*/ 139 w 144"/>
                <a:gd name="T73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4" h="38">
                  <a:moveTo>
                    <a:pt x="139" y="7"/>
                  </a:moveTo>
                  <a:lnTo>
                    <a:pt x="141" y="0"/>
                  </a:lnTo>
                  <a:lnTo>
                    <a:pt x="124" y="1"/>
                  </a:lnTo>
                  <a:lnTo>
                    <a:pt x="107" y="2"/>
                  </a:lnTo>
                  <a:lnTo>
                    <a:pt x="92" y="4"/>
                  </a:lnTo>
                  <a:lnTo>
                    <a:pt x="78" y="7"/>
                  </a:lnTo>
                  <a:lnTo>
                    <a:pt x="66" y="9"/>
                  </a:lnTo>
                  <a:lnTo>
                    <a:pt x="54" y="11"/>
                  </a:lnTo>
                  <a:lnTo>
                    <a:pt x="44" y="14"/>
                  </a:lnTo>
                  <a:lnTo>
                    <a:pt x="35" y="17"/>
                  </a:lnTo>
                  <a:lnTo>
                    <a:pt x="27" y="19"/>
                  </a:lnTo>
                  <a:lnTo>
                    <a:pt x="20" y="21"/>
                  </a:lnTo>
                  <a:lnTo>
                    <a:pt x="13" y="24"/>
                  </a:lnTo>
                  <a:lnTo>
                    <a:pt x="9" y="26"/>
                  </a:lnTo>
                  <a:lnTo>
                    <a:pt x="5" y="28"/>
                  </a:lnTo>
                  <a:lnTo>
                    <a:pt x="2" y="29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8" y="34"/>
                  </a:lnTo>
                  <a:lnTo>
                    <a:pt x="12" y="32"/>
                  </a:lnTo>
                  <a:lnTo>
                    <a:pt x="17" y="30"/>
                  </a:lnTo>
                  <a:lnTo>
                    <a:pt x="22" y="29"/>
                  </a:lnTo>
                  <a:lnTo>
                    <a:pt x="29" y="26"/>
                  </a:lnTo>
                  <a:lnTo>
                    <a:pt x="37" y="24"/>
                  </a:lnTo>
                  <a:lnTo>
                    <a:pt x="46" y="21"/>
                  </a:lnTo>
                  <a:lnTo>
                    <a:pt x="56" y="19"/>
                  </a:lnTo>
                  <a:lnTo>
                    <a:pt x="67" y="16"/>
                  </a:lnTo>
                  <a:lnTo>
                    <a:pt x="79" y="14"/>
                  </a:lnTo>
                  <a:lnTo>
                    <a:pt x="93" y="12"/>
                  </a:lnTo>
                  <a:lnTo>
                    <a:pt x="108" y="10"/>
                  </a:lnTo>
                  <a:lnTo>
                    <a:pt x="124" y="9"/>
                  </a:lnTo>
                  <a:lnTo>
                    <a:pt x="141" y="8"/>
                  </a:lnTo>
                  <a:lnTo>
                    <a:pt x="143" y="1"/>
                  </a:lnTo>
                  <a:lnTo>
                    <a:pt x="139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" name="Freeform 241"/>
            <p:cNvSpPr>
              <a:spLocks/>
            </p:cNvSpPr>
            <p:nvPr/>
          </p:nvSpPr>
          <p:spPr bwMode="auto">
            <a:xfrm>
              <a:off x="4540" y="1431"/>
              <a:ext cx="50" cy="172"/>
            </a:xfrm>
            <a:custGeom>
              <a:avLst/>
              <a:gdLst>
                <a:gd name="T0" fmla="*/ 16 w 50"/>
                <a:gd name="T1" fmla="*/ 6 h 172"/>
                <a:gd name="T2" fmla="*/ 10 w 50"/>
                <a:gd name="T3" fmla="*/ 2 h 172"/>
                <a:gd name="T4" fmla="*/ 4 w 50"/>
                <a:gd name="T5" fmla="*/ 22 h 172"/>
                <a:gd name="T6" fmla="*/ 1 w 50"/>
                <a:gd name="T7" fmla="*/ 42 h 172"/>
                <a:gd name="T8" fmla="*/ 0 w 50"/>
                <a:gd name="T9" fmla="*/ 60 h 172"/>
                <a:gd name="T10" fmla="*/ 0 w 50"/>
                <a:gd name="T11" fmla="*/ 76 h 172"/>
                <a:gd name="T12" fmla="*/ 2 w 50"/>
                <a:gd name="T13" fmla="*/ 92 h 172"/>
                <a:gd name="T14" fmla="*/ 5 w 50"/>
                <a:gd name="T15" fmla="*/ 106 h 172"/>
                <a:gd name="T16" fmla="*/ 9 w 50"/>
                <a:gd name="T17" fmla="*/ 118 h 172"/>
                <a:gd name="T18" fmla="*/ 14 w 50"/>
                <a:gd name="T19" fmla="*/ 129 h 172"/>
                <a:gd name="T20" fmla="*/ 19 w 50"/>
                <a:gd name="T21" fmla="*/ 139 h 172"/>
                <a:gd name="T22" fmla="*/ 24 w 50"/>
                <a:gd name="T23" fmla="*/ 147 h 172"/>
                <a:gd name="T24" fmla="*/ 29 w 50"/>
                <a:gd name="T25" fmla="*/ 154 h 172"/>
                <a:gd name="T26" fmla="*/ 34 w 50"/>
                <a:gd name="T27" fmla="*/ 160 h 172"/>
                <a:gd name="T28" fmla="*/ 38 w 50"/>
                <a:gd name="T29" fmla="*/ 165 h 172"/>
                <a:gd name="T30" fmla="*/ 42 w 50"/>
                <a:gd name="T31" fmla="*/ 167 h 172"/>
                <a:gd name="T32" fmla="*/ 44 w 50"/>
                <a:gd name="T33" fmla="*/ 170 h 172"/>
                <a:gd name="T34" fmla="*/ 45 w 50"/>
                <a:gd name="T35" fmla="*/ 171 h 172"/>
                <a:gd name="T36" fmla="*/ 49 w 50"/>
                <a:gd name="T37" fmla="*/ 164 h 172"/>
                <a:gd name="T38" fmla="*/ 46 w 50"/>
                <a:gd name="T39" fmla="*/ 162 h 172"/>
                <a:gd name="T40" fmla="*/ 43 w 50"/>
                <a:gd name="T41" fmla="*/ 160 h 172"/>
                <a:gd name="T42" fmla="*/ 39 w 50"/>
                <a:gd name="T43" fmla="*/ 155 h 172"/>
                <a:gd name="T44" fmla="*/ 34 w 50"/>
                <a:gd name="T45" fmla="*/ 150 h 172"/>
                <a:gd name="T46" fmla="*/ 30 w 50"/>
                <a:gd name="T47" fmla="*/ 143 h 172"/>
                <a:gd name="T48" fmla="*/ 25 w 50"/>
                <a:gd name="T49" fmla="*/ 136 h 172"/>
                <a:gd name="T50" fmla="*/ 20 w 50"/>
                <a:gd name="T51" fmla="*/ 126 h 172"/>
                <a:gd name="T52" fmla="*/ 16 w 50"/>
                <a:gd name="T53" fmla="*/ 116 h 172"/>
                <a:gd name="T54" fmla="*/ 12 w 50"/>
                <a:gd name="T55" fmla="*/ 104 h 172"/>
                <a:gd name="T56" fmla="*/ 9 w 50"/>
                <a:gd name="T57" fmla="*/ 91 h 172"/>
                <a:gd name="T58" fmla="*/ 8 w 50"/>
                <a:gd name="T59" fmla="*/ 76 h 172"/>
                <a:gd name="T60" fmla="*/ 7 w 50"/>
                <a:gd name="T61" fmla="*/ 60 h 172"/>
                <a:gd name="T62" fmla="*/ 9 w 50"/>
                <a:gd name="T63" fmla="*/ 43 h 172"/>
                <a:gd name="T64" fmla="*/ 12 w 50"/>
                <a:gd name="T65" fmla="*/ 25 h 172"/>
                <a:gd name="T66" fmla="*/ 18 w 50"/>
                <a:gd name="T67" fmla="*/ 4 h 172"/>
                <a:gd name="T68" fmla="*/ 12 w 50"/>
                <a:gd name="T69" fmla="*/ 0 h 172"/>
                <a:gd name="T70" fmla="*/ 16 w 50"/>
                <a:gd name="T71" fmla="*/ 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" h="172">
                  <a:moveTo>
                    <a:pt x="16" y="6"/>
                  </a:moveTo>
                  <a:lnTo>
                    <a:pt x="10" y="2"/>
                  </a:lnTo>
                  <a:lnTo>
                    <a:pt x="4" y="22"/>
                  </a:lnTo>
                  <a:lnTo>
                    <a:pt x="1" y="42"/>
                  </a:lnTo>
                  <a:lnTo>
                    <a:pt x="0" y="60"/>
                  </a:lnTo>
                  <a:lnTo>
                    <a:pt x="0" y="76"/>
                  </a:lnTo>
                  <a:lnTo>
                    <a:pt x="2" y="92"/>
                  </a:lnTo>
                  <a:lnTo>
                    <a:pt x="5" y="106"/>
                  </a:lnTo>
                  <a:lnTo>
                    <a:pt x="9" y="118"/>
                  </a:lnTo>
                  <a:lnTo>
                    <a:pt x="14" y="129"/>
                  </a:lnTo>
                  <a:lnTo>
                    <a:pt x="19" y="139"/>
                  </a:lnTo>
                  <a:lnTo>
                    <a:pt x="24" y="147"/>
                  </a:lnTo>
                  <a:lnTo>
                    <a:pt x="29" y="154"/>
                  </a:lnTo>
                  <a:lnTo>
                    <a:pt x="34" y="160"/>
                  </a:lnTo>
                  <a:lnTo>
                    <a:pt x="38" y="165"/>
                  </a:lnTo>
                  <a:lnTo>
                    <a:pt x="42" y="167"/>
                  </a:lnTo>
                  <a:lnTo>
                    <a:pt x="44" y="170"/>
                  </a:lnTo>
                  <a:lnTo>
                    <a:pt x="45" y="171"/>
                  </a:lnTo>
                  <a:lnTo>
                    <a:pt x="49" y="164"/>
                  </a:lnTo>
                  <a:lnTo>
                    <a:pt x="46" y="162"/>
                  </a:lnTo>
                  <a:lnTo>
                    <a:pt x="43" y="160"/>
                  </a:lnTo>
                  <a:lnTo>
                    <a:pt x="39" y="155"/>
                  </a:lnTo>
                  <a:lnTo>
                    <a:pt x="34" y="150"/>
                  </a:lnTo>
                  <a:lnTo>
                    <a:pt x="30" y="143"/>
                  </a:lnTo>
                  <a:lnTo>
                    <a:pt x="25" y="136"/>
                  </a:lnTo>
                  <a:lnTo>
                    <a:pt x="20" y="126"/>
                  </a:lnTo>
                  <a:lnTo>
                    <a:pt x="16" y="116"/>
                  </a:lnTo>
                  <a:lnTo>
                    <a:pt x="12" y="104"/>
                  </a:lnTo>
                  <a:lnTo>
                    <a:pt x="9" y="91"/>
                  </a:lnTo>
                  <a:lnTo>
                    <a:pt x="8" y="76"/>
                  </a:lnTo>
                  <a:lnTo>
                    <a:pt x="7" y="60"/>
                  </a:lnTo>
                  <a:lnTo>
                    <a:pt x="9" y="43"/>
                  </a:lnTo>
                  <a:lnTo>
                    <a:pt x="12" y="25"/>
                  </a:lnTo>
                  <a:lnTo>
                    <a:pt x="18" y="4"/>
                  </a:lnTo>
                  <a:lnTo>
                    <a:pt x="12" y="0"/>
                  </a:lnTo>
                  <a:lnTo>
                    <a:pt x="16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" name="Freeform 242"/>
            <p:cNvSpPr>
              <a:spLocks/>
            </p:cNvSpPr>
            <p:nvPr/>
          </p:nvSpPr>
          <p:spPr bwMode="auto">
            <a:xfrm>
              <a:off x="4444" y="1431"/>
              <a:ext cx="113" cy="202"/>
            </a:xfrm>
            <a:custGeom>
              <a:avLst/>
              <a:gdLst>
                <a:gd name="T0" fmla="*/ 2 w 113"/>
                <a:gd name="T1" fmla="*/ 194 h 202"/>
                <a:gd name="T2" fmla="*/ 8 w 113"/>
                <a:gd name="T3" fmla="*/ 197 h 202"/>
                <a:gd name="T4" fmla="*/ 8 w 113"/>
                <a:gd name="T5" fmla="*/ 176 h 202"/>
                <a:gd name="T6" fmla="*/ 10 w 113"/>
                <a:gd name="T7" fmla="*/ 156 h 202"/>
                <a:gd name="T8" fmla="*/ 14 w 113"/>
                <a:gd name="T9" fmla="*/ 137 h 202"/>
                <a:gd name="T10" fmla="*/ 21 w 113"/>
                <a:gd name="T11" fmla="*/ 119 h 202"/>
                <a:gd name="T12" fmla="*/ 28 w 113"/>
                <a:gd name="T13" fmla="*/ 102 h 202"/>
                <a:gd name="T14" fmla="*/ 37 w 113"/>
                <a:gd name="T15" fmla="*/ 87 h 202"/>
                <a:gd name="T16" fmla="*/ 47 w 113"/>
                <a:gd name="T17" fmla="*/ 72 h 202"/>
                <a:gd name="T18" fmla="*/ 57 w 113"/>
                <a:gd name="T19" fmla="*/ 58 h 202"/>
                <a:gd name="T20" fmla="*/ 67 w 113"/>
                <a:gd name="T21" fmla="*/ 47 h 202"/>
                <a:gd name="T22" fmla="*/ 77 w 113"/>
                <a:gd name="T23" fmla="*/ 37 h 202"/>
                <a:gd name="T24" fmla="*/ 87 w 113"/>
                <a:gd name="T25" fmla="*/ 27 h 202"/>
                <a:gd name="T26" fmla="*/ 95 w 113"/>
                <a:gd name="T27" fmla="*/ 20 h 202"/>
                <a:gd name="T28" fmla="*/ 101 w 113"/>
                <a:gd name="T29" fmla="*/ 14 h 202"/>
                <a:gd name="T30" fmla="*/ 107 w 113"/>
                <a:gd name="T31" fmla="*/ 10 h 202"/>
                <a:gd name="T32" fmla="*/ 111 w 113"/>
                <a:gd name="T33" fmla="*/ 8 h 202"/>
                <a:gd name="T34" fmla="*/ 112 w 113"/>
                <a:gd name="T35" fmla="*/ 7 h 202"/>
                <a:gd name="T36" fmla="*/ 108 w 113"/>
                <a:gd name="T37" fmla="*/ 0 h 202"/>
                <a:gd name="T38" fmla="*/ 107 w 113"/>
                <a:gd name="T39" fmla="*/ 1 h 202"/>
                <a:gd name="T40" fmla="*/ 103 w 113"/>
                <a:gd name="T41" fmla="*/ 4 h 202"/>
                <a:gd name="T42" fmla="*/ 97 w 113"/>
                <a:gd name="T43" fmla="*/ 9 h 202"/>
                <a:gd name="T44" fmla="*/ 90 w 113"/>
                <a:gd name="T45" fmla="*/ 14 h 202"/>
                <a:gd name="T46" fmla="*/ 81 w 113"/>
                <a:gd name="T47" fmla="*/ 22 h 202"/>
                <a:gd name="T48" fmla="*/ 72 w 113"/>
                <a:gd name="T49" fmla="*/ 31 h 202"/>
                <a:gd name="T50" fmla="*/ 62 w 113"/>
                <a:gd name="T51" fmla="*/ 42 h 202"/>
                <a:gd name="T52" fmla="*/ 51 w 113"/>
                <a:gd name="T53" fmla="*/ 54 h 202"/>
                <a:gd name="T54" fmla="*/ 41 w 113"/>
                <a:gd name="T55" fmla="*/ 68 h 202"/>
                <a:gd name="T56" fmla="*/ 31 w 113"/>
                <a:gd name="T57" fmla="*/ 82 h 202"/>
                <a:gd name="T58" fmla="*/ 22 w 113"/>
                <a:gd name="T59" fmla="*/ 99 h 202"/>
                <a:gd name="T60" fmla="*/ 14 w 113"/>
                <a:gd name="T61" fmla="*/ 116 h 202"/>
                <a:gd name="T62" fmla="*/ 7 w 113"/>
                <a:gd name="T63" fmla="*/ 135 h 202"/>
                <a:gd name="T64" fmla="*/ 3 w 113"/>
                <a:gd name="T65" fmla="*/ 155 h 202"/>
                <a:gd name="T66" fmla="*/ 0 w 113"/>
                <a:gd name="T67" fmla="*/ 176 h 202"/>
                <a:gd name="T68" fmla="*/ 0 w 113"/>
                <a:gd name="T69" fmla="*/ 197 h 202"/>
                <a:gd name="T70" fmla="*/ 6 w 113"/>
                <a:gd name="T71" fmla="*/ 201 h 202"/>
                <a:gd name="T72" fmla="*/ 2 w 113"/>
                <a:gd name="T73" fmla="*/ 19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3" h="202">
                  <a:moveTo>
                    <a:pt x="2" y="194"/>
                  </a:moveTo>
                  <a:lnTo>
                    <a:pt x="8" y="197"/>
                  </a:lnTo>
                  <a:lnTo>
                    <a:pt x="8" y="176"/>
                  </a:lnTo>
                  <a:lnTo>
                    <a:pt x="10" y="156"/>
                  </a:lnTo>
                  <a:lnTo>
                    <a:pt x="14" y="137"/>
                  </a:lnTo>
                  <a:lnTo>
                    <a:pt x="21" y="119"/>
                  </a:lnTo>
                  <a:lnTo>
                    <a:pt x="28" y="102"/>
                  </a:lnTo>
                  <a:lnTo>
                    <a:pt x="37" y="87"/>
                  </a:lnTo>
                  <a:lnTo>
                    <a:pt x="47" y="72"/>
                  </a:lnTo>
                  <a:lnTo>
                    <a:pt x="57" y="58"/>
                  </a:lnTo>
                  <a:lnTo>
                    <a:pt x="67" y="47"/>
                  </a:lnTo>
                  <a:lnTo>
                    <a:pt x="77" y="37"/>
                  </a:lnTo>
                  <a:lnTo>
                    <a:pt x="87" y="27"/>
                  </a:lnTo>
                  <a:lnTo>
                    <a:pt x="95" y="20"/>
                  </a:lnTo>
                  <a:lnTo>
                    <a:pt x="101" y="14"/>
                  </a:lnTo>
                  <a:lnTo>
                    <a:pt x="107" y="10"/>
                  </a:lnTo>
                  <a:lnTo>
                    <a:pt x="111" y="8"/>
                  </a:lnTo>
                  <a:lnTo>
                    <a:pt x="112" y="7"/>
                  </a:lnTo>
                  <a:lnTo>
                    <a:pt x="108" y="0"/>
                  </a:lnTo>
                  <a:lnTo>
                    <a:pt x="107" y="1"/>
                  </a:lnTo>
                  <a:lnTo>
                    <a:pt x="103" y="4"/>
                  </a:lnTo>
                  <a:lnTo>
                    <a:pt x="97" y="9"/>
                  </a:lnTo>
                  <a:lnTo>
                    <a:pt x="90" y="14"/>
                  </a:lnTo>
                  <a:lnTo>
                    <a:pt x="81" y="22"/>
                  </a:lnTo>
                  <a:lnTo>
                    <a:pt x="72" y="31"/>
                  </a:lnTo>
                  <a:lnTo>
                    <a:pt x="62" y="42"/>
                  </a:lnTo>
                  <a:lnTo>
                    <a:pt x="51" y="54"/>
                  </a:lnTo>
                  <a:lnTo>
                    <a:pt x="41" y="68"/>
                  </a:lnTo>
                  <a:lnTo>
                    <a:pt x="31" y="82"/>
                  </a:lnTo>
                  <a:lnTo>
                    <a:pt x="22" y="99"/>
                  </a:lnTo>
                  <a:lnTo>
                    <a:pt x="14" y="116"/>
                  </a:lnTo>
                  <a:lnTo>
                    <a:pt x="7" y="135"/>
                  </a:lnTo>
                  <a:lnTo>
                    <a:pt x="3" y="155"/>
                  </a:lnTo>
                  <a:lnTo>
                    <a:pt x="0" y="176"/>
                  </a:lnTo>
                  <a:lnTo>
                    <a:pt x="0" y="197"/>
                  </a:lnTo>
                  <a:lnTo>
                    <a:pt x="6" y="201"/>
                  </a:lnTo>
                  <a:lnTo>
                    <a:pt x="2" y="19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" name="Freeform 243"/>
            <p:cNvSpPr>
              <a:spLocks/>
            </p:cNvSpPr>
            <p:nvPr/>
          </p:nvSpPr>
          <p:spPr bwMode="auto">
            <a:xfrm>
              <a:off x="4509" y="1523"/>
              <a:ext cx="20" cy="31"/>
            </a:xfrm>
            <a:custGeom>
              <a:avLst/>
              <a:gdLst>
                <a:gd name="T0" fmla="*/ 4 w 20"/>
                <a:gd name="T1" fmla="*/ 30 h 31"/>
                <a:gd name="T2" fmla="*/ 7 w 20"/>
                <a:gd name="T3" fmla="*/ 30 h 31"/>
                <a:gd name="T4" fmla="*/ 11 w 20"/>
                <a:gd name="T5" fmla="*/ 28 h 31"/>
                <a:gd name="T6" fmla="*/ 15 w 20"/>
                <a:gd name="T7" fmla="*/ 24 h 31"/>
                <a:gd name="T8" fmla="*/ 17 w 20"/>
                <a:gd name="T9" fmla="*/ 18 h 31"/>
                <a:gd name="T10" fmla="*/ 18 w 20"/>
                <a:gd name="T11" fmla="*/ 15 h 31"/>
                <a:gd name="T12" fmla="*/ 19 w 20"/>
                <a:gd name="T13" fmla="*/ 12 h 31"/>
                <a:gd name="T14" fmla="*/ 19 w 20"/>
                <a:gd name="T15" fmla="*/ 9 h 31"/>
                <a:gd name="T16" fmla="*/ 19 w 20"/>
                <a:gd name="T17" fmla="*/ 6 h 31"/>
                <a:gd name="T18" fmla="*/ 18 w 20"/>
                <a:gd name="T19" fmla="*/ 4 h 31"/>
                <a:gd name="T20" fmla="*/ 17 w 20"/>
                <a:gd name="T21" fmla="*/ 2 h 31"/>
                <a:gd name="T22" fmla="*/ 16 w 20"/>
                <a:gd name="T23" fmla="*/ 1 h 31"/>
                <a:gd name="T24" fmla="*/ 15 w 20"/>
                <a:gd name="T25" fmla="*/ 0 h 31"/>
                <a:gd name="T26" fmla="*/ 12 w 20"/>
                <a:gd name="T27" fmla="*/ 0 h 31"/>
                <a:gd name="T28" fmla="*/ 8 w 20"/>
                <a:gd name="T29" fmla="*/ 2 h 31"/>
                <a:gd name="T30" fmla="*/ 4 w 20"/>
                <a:gd name="T31" fmla="*/ 6 h 31"/>
                <a:gd name="T32" fmla="*/ 2 w 20"/>
                <a:gd name="T33" fmla="*/ 12 h 31"/>
                <a:gd name="T34" fmla="*/ 1 w 20"/>
                <a:gd name="T35" fmla="*/ 15 h 31"/>
                <a:gd name="T36" fmla="*/ 0 w 20"/>
                <a:gd name="T37" fmla="*/ 18 h 31"/>
                <a:gd name="T38" fmla="*/ 0 w 20"/>
                <a:gd name="T39" fmla="*/ 21 h 31"/>
                <a:gd name="T40" fmla="*/ 0 w 20"/>
                <a:gd name="T41" fmla="*/ 24 h 31"/>
                <a:gd name="T42" fmla="*/ 1 w 20"/>
                <a:gd name="T43" fmla="*/ 26 h 31"/>
                <a:gd name="T44" fmla="*/ 1 w 20"/>
                <a:gd name="T45" fmla="*/ 28 h 31"/>
                <a:gd name="T46" fmla="*/ 2 w 20"/>
                <a:gd name="T47" fmla="*/ 29 h 31"/>
                <a:gd name="T48" fmla="*/ 4 w 20"/>
                <a:gd name="T4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31">
                  <a:moveTo>
                    <a:pt x="4" y="30"/>
                  </a:moveTo>
                  <a:lnTo>
                    <a:pt x="7" y="30"/>
                  </a:lnTo>
                  <a:lnTo>
                    <a:pt x="11" y="28"/>
                  </a:lnTo>
                  <a:lnTo>
                    <a:pt x="15" y="24"/>
                  </a:lnTo>
                  <a:lnTo>
                    <a:pt x="17" y="18"/>
                  </a:lnTo>
                  <a:lnTo>
                    <a:pt x="18" y="15"/>
                  </a:lnTo>
                  <a:lnTo>
                    <a:pt x="19" y="12"/>
                  </a:lnTo>
                  <a:lnTo>
                    <a:pt x="19" y="9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6"/>
                  </a:lnTo>
                  <a:lnTo>
                    <a:pt x="2" y="12"/>
                  </a:lnTo>
                  <a:lnTo>
                    <a:pt x="1" y="15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1" y="28"/>
                  </a:lnTo>
                  <a:lnTo>
                    <a:pt x="2" y="29"/>
                  </a:lnTo>
                  <a:lnTo>
                    <a:pt x="4" y="3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" name="Freeform 244"/>
            <p:cNvSpPr>
              <a:spLocks/>
            </p:cNvSpPr>
            <p:nvPr/>
          </p:nvSpPr>
          <p:spPr bwMode="auto">
            <a:xfrm>
              <a:off x="4511" y="1540"/>
              <a:ext cx="20" cy="18"/>
            </a:xfrm>
            <a:custGeom>
              <a:avLst/>
              <a:gdLst>
                <a:gd name="T0" fmla="*/ 11 w 20"/>
                <a:gd name="T1" fmla="*/ 0 h 18"/>
                <a:gd name="T2" fmla="*/ 11 w 20"/>
                <a:gd name="T3" fmla="*/ 0 h 18"/>
                <a:gd name="T4" fmla="*/ 9 w 20"/>
                <a:gd name="T5" fmla="*/ 5 h 18"/>
                <a:gd name="T6" fmla="*/ 6 w 20"/>
                <a:gd name="T7" fmla="*/ 8 h 18"/>
                <a:gd name="T8" fmla="*/ 4 w 20"/>
                <a:gd name="T9" fmla="*/ 9 h 18"/>
                <a:gd name="T10" fmla="*/ 2 w 20"/>
                <a:gd name="T11" fmla="*/ 9 h 18"/>
                <a:gd name="T12" fmla="*/ 0 w 20"/>
                <a:gd name="T13" fmla="*/ 17 h 18"/>
                <a:gd name="T14" fmla="*/ 6 w 20"/>
                <a:gd name="T15" fmla="*/ 17 h 18"/>
                <a:gd name="T16" fmla="*/ 11 w 20"/>
                <a:gd name="T17" fmla="*/ 14 h 18"/>
                <a:gd name="T18" fmla="*/ 15 w 20"/>
                <a:gd name="T19" fmla="*/ 9 h 18"/>
                <a:gd name="T20" fmla="*/ 19 w 20"/>
                <a:gd name="T21" fmla="*/ 2 h 18"/>
                <a:gd name="T22" fmla="*/ 11 w 20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8">
                  <a:moveTo>
                    <a:pt x="11" y="0"/>
                  </a:moveTo>
                  <a:lnTo>
                    <a:pt x="11" y="0"/>
                  </a:lnTo>
                  <a:lnTo>
                    <a:pt x="9" y="5"/>
                  </a:lnTo>
                  <a:lnTo>
                    <a:pt x="6" y="8"/>
                  </a:lnTo>
                  <a:lnTo>
                    <a:pt x="4" y="9"/>
                  </a:lnTo>
                  <a:lnTo>
                    <a:pt x="2" y="9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11" y="14"/>
                  </a:lnTo>
                  <a:lnTo>
                    <a:pt x="15" y="9"/>
                  </a:lnTo>
                  <a:lnTo>
                    <a:pt x="19" y="2"/>
                  </a:lnTo>
                  <a:lnTo>
                    <a:pt x="1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" name="Freeform 245"/>
            <p:cNvSpPr>
              <a:spLocks/>
            </p:cNvSpPr>
            <p:nvPr/>
          </p:nvSpPr>
          <p:spPr bwMode="auto">
            <a:xfrm>
              <a:off x="4522" y="1520"/>
              <a:ext cx="10" cy="23"/>
            </a:xfrm>
            <a:custGeom>
              <a:avLst/>
              <a:gdLst>
                <a:gd name="T0" fmla="*/ 0 w 10"/>
                <a:gd name="T1" fmla="*/ 7 h 23"/>
                <a:gd name="T2" fmla="*/ 0 w 10"/>
                <a:gd name="T3" fmla="*/ 7 h 23"/>
                <a:gd name="T4" fmla="*/ 0 w 10"/>
                <a:gd name="T5" fmla="*/ 8 h 23"/>
                <a:gd name="T6" fmla="*/ 1 w 10"/>
                <a:gd name="T7" fmla="*/ 9 h 23"/>
                <a:gd name="T8" fmla="*/ 1 w 10"/>
                <a:gd name="T9" fmla="*/ 10 h 23"/>
                <a:gd name="T10" fmla="*/ 1 w 10"/>
                <a:gd name="T11" fmla="*/ 12 h 23"/>
                <a:gd name="T12" fmla="*/ 1 w 10"/>
                <a:gd name="T13" fmla="*/ 15 h 23"/>
                <a:gd name="T14" fmla="*/ 1 w 10"/>
                <a:gd name="T15" fmla="*/ 17 h 23"/>
                <a:gd name="T16" fmla="*/ 0 w 10"/>
                <a:gd name="T17" fmla="*/ 20 h 23"/>
                <a:gd name="T18" fmla="*/ 7 w 10"/>
                <a:gd name="T19" fmla="*/ 22 h 23"/>
                <a:gd name="T20" fmla="*/ 8 w 10"/>
                <a:gd name="T21" fmla="*/ 19 h 23"/>
                <a:gd name="T22" fmla="*/ 9 w 10"/>
                <a:gd name="T23" fmla="*/ 16 h 23"/>
                <a:gd name="T24" fmla="*/ 9 w 10"/>
                <a:gd name="T25" fmla="*/ 12 h 23"/>
                <a:gd name="T26" fmla="*/ 9 w 10"/>
                <a:gd name="T27" fmla="*/ 9 h 23"/>
                <a:gd name="T28" fmla="*/ 8 w 10"/>
                <a:gd name="T29" fmla="*/ 7 h 23"/>
                <a:gd name="T30" fmla="*/ 7 w 10"/>
                <a:gd name="T31" fmla="*/ 3 h 23"/>
                <a:gd name="T32" fmla="*/ 4 w 10"/>
                <a:gd name="T33" fmla="*/ 2 h 23"/>
                <a:gd name="T34" fmla="*/ 2 w 10"/>
                <a:gd name="T35" fmla="*/ 0 h 23"/>
                <a:gd name="T36" fmla="*/ 0 w 10"/>
                <a:gd name="T3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23">
                  <a:moveTo>
                    <a:pt x="0" y="7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0" y="20"/>
                  </a:lnTo>
                  <a:lnTo>
                    <a:pt x="7" y="22"/>
                  </a:lnTo>
                  <a:lnTo>
                    <a:pt x="8" y="19"/>
                  </a:lnTo>
                  <a:lnTo>
                    <a:pt x="9" y="16"/>
                  </a:lnTo>
                  <a:lnTo>
                    <a:pt x="9" y="12"/>
                  </a:lnTo>
                  <a:lnTo>
                    <a:pt x="9" y="9"/>
                  </a:lnTo>
                  <a:lnTo>
                    <a:pt x="8" y="7"/>
                  </a:lnTo>
                  <a:lnTo>
                    <a:pt x="7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" name="Freeform 246"/>
            <p:cNvSpPr>
              <a:spLocks/>
            </p:cNvSpPr>
            <p:nvPr/>
          </p:nvSpPr>
          <p:spPr bwMode="auto">
            <a:xfrm>
              <a:off x="4507" y="1520"/>
              <a:ext cx="19" cy="17"/>
            </a:xfrm>
            <a:custGeom>
              <a:avLst/>
              <a:gdLst>
                <a:gd name="T0" fmla="*/ 7 w 19"/>
                <a:gd name="T1" fmla="*/ 16 h 17"/>
                <a:gd name="T2" fmla="*/ 7 w 19"/>
                <a:gd name="T3" fmla="*/ 16 h 17"/>
                <a:gd name="T4" fmla="*/ 9 w 19"/>
                <a:gd name="T5" fmla="*/ 11 h 17"/>
                <a:gd name="T6" fmla="*/ 13 w 19"/>
                <a:gd name="T7" fmla="*/ 8 h 17"/>
                <a:gd name="T8" fmla="*/ 15 w 19"/>
                <a:gd name="T9" fmla="*/ 7 h 17"/>
                <a:gd name="T10" fmla="*/ 16 w 19"/>
                <a:gd name="T11" fmla="*/ 7 h 17"/>
                <a:gd name="T12" fmla="*/ 18 w 19"/>
                <a:gd name="T13" fmla="*/ 0 h 17"/>
                <a:gd name="T14" fmla="*/ 13 w 19"/>
                <a:gd name="T15" fmla="*/ 0 h 17"/>
                <a:gd name="T16" fmla="*/ 7 w 19"/>
                <a:gd name="T17" fmla="*/ 3 h 17"/>
                <a:gd name="T18" fmla="*/ 3 w 19"/>
                <a:gd name="T19" fmla="*/ 8 h 17"/>
                <a:gd name="T20" fmla="*/ 0 w 19"/>
                <a:gd name="T21" fmla="*/ 14 h 17"/>
                <a:gd name="T22" fmla="*/ 7 w 19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7" y="16"/>
                  </a:moveTo>
                  <a:lnTo>
                    <a:pt x="7" y="16"/>
                  </a:lnTo>
                  <a:lnTo>
                    <a:pt x="9" y="11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3"/>
                  </a:lnTo>
                  <a:lnTo>
                    <a:pt x="3" y="8"/>
                  </a:lnTo>
                  <a:lnTo>
                    <a:pt x="0" y="14"/>
                  </a:lnTo>
                  <a:lnTo>
                    <a:pt x="7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" name="Freeform 247"/>
            <p:cNvSpPr>
              <a:spLocks/>
            </p:cNvSpPr>
            <p:nvPr/>
          </p:nvSpPr>
          <p:spPr bwMode="auto">
            <a:xfrm>
              <a:off x="4505" y="1534"/>
              <a:ext cx="10" cy="24"/>
            </a:xfrm>
            <a:custGeom>
              <a:avLst/>
              <a:gdLst>
                <a:gd name="T0" fmla="*/ 8 w 10"/>
                <a:gd name="T1" fmla="*/ 15 h 24"/>
                <a:gd name="T2" fmla="*/ 8 w 10"/>
                <a:gd name="T3" fmla="*/ 15 h 24"/>
                <a:gd name="T4" fmla="*/ 8 w 10"/>
                <a:gd name="T5" fmla="*/ 14 h 24"/>
                <a:gd name="T6" fmla="*/ 7 w 10"/>
                <a:gd name="T7" fmla="*/ 12 h 24"/>
                <a:gd name="T8" fmla="*/ 7 w 10"/>
                <a:gd name="T9" fmla="*/ 10 h 24"/>
                <a:gd name="T10" fmla="*/ 7 w 10"/>
                <a:gd name="T11" fmla="*/ 8 h 24"/>
                <a:gd name="T12" fmla="*/ 8 w 10"/>
                <a:gd name="T13" fmla="*/ 5 h 24"/>
                <a:gd name="T14" fmla="*/ 9 w 10"/>
                <a:gd name="T15" fmla="*/ 2 h 24"/>
                <a:gd name="T16" fmla="*/ 1 w 10"/>
                <a:gd name="T17" fmla="*/ 0 h 24"/>
                <a:gd name="T18" fmla="*/ 0 w 10"/>
                <a:gd name="T19" fmla="*/ 3 h 24"/>
                <a:gd name="T20" fmla="*/ 0 w 10"/>
                <a:gd name="T21" fmla="*/ 7 h 24"/>
                <a:gd name="T22" fmla="*/ 0 w 10"/>
                <a:gd name="T23" fmla="*/ 10 h 24"/>
                <a:gd name="T24" fmla="*/ 0 w 10"/>
                <a:gd name="T25" fmla="*/ 13 h 24"/>
                <a:gd name="T26" fmla="*/ 0 w 10"/>
                <a:gd name="T27" fmla="*/ 16 h 24"/>
                <a:gd name="T28" fmla="*/ 1 w 10"/>
                <a:gd name="T29" fmla="*/ 19 h 24"/>
                <a:gd name="T30" fmla="*/ 3 w 10"/>
                <a:gd name="T31" fmla="*/ 21 h 24"/>
                <a:gd name="T32" fmla="*/ 6 w 10"/>
                <a:gd name="T33" fmla="*/ 23 h 24"/>
                <a:gd name="T34" fmla="*/ 8 w 10"/>
                <a:gd name="T35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24">
                  <a:moveTo>
                    <a:pt x="8" y="15"/>
                  </a:moveTo>
                  <a:lnTo>
                    <a:pt x="8" y="15"/>
                  </a:lnTo>
                  <a:lnTo>
                    <a:pt x="8" y="14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5"/>
                  </a:lnTo>
                  <a:lnTo>
                    <a:pt x="9" y="2"/>
                  </a:lnTo>
                  <a:lnTo>
                    <a:pt x="1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3" y="21"/>
                  </a:lnTo>
                  <a:lnTo>
                    <a:pt x="6" y="23"/>
                  </a:lnTo>
                  <a:lnTo>
                    <a:pt x="8" y="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0" name="Freeform 248"/>
            <p:cNvSpPr>
              <a:spLocks/>
            </p:cNvSpPr>
            <p:nvPr/>
          </p:nvSpPr>
          <p:spPr bwMode="auto">
            <a:xfrm>
              <a:off x="5319" y="1977"/>
              <a:ext cx="48" cy="34"/>
            </a:xfrm>
            <a:custGeom>
              <a:avLst/>
              <a:gdLst>
                <a:gd name="T0" fmla="*/ 23 w 48"/>
                <a:gd name="T1" fmla="*/ 33 h 34"/>
                <a:gd name="T2" fmla="*/ 18 w 48"/>
                <a:gd name="T3" fmla="*/ 32 h 34"/>
                <a:gd name="T4" fmla="*/ 14 w 48"/>
                <a:gd name="T5" fmla="*/ 31 h 34"/>
                <a:gd name="T6" fmla="*/ 10 w 48"/>
                <a:gd name="T7" fmla="*/ 30 h 34"/>
                <a:gd name="T8" fmla="*/ 7 w 48"/>
                <a:gd name="T9" fmla="*/ 28 h 34"/>
                <a:gd name="T10" fmla="*/ 4 w 48"/>
                <a:gd name="T11" fmla="*/ 25 h 34"/>
                <a:gd name="T12" fmla="*/ 2 w 48"/>
                <a:gd name="T13" fmla="*/ 22 h 34"/>
                <a:gd name="T14" fmla="*/ 1 w 48"/>
                <a:gd name="T15" fmla="*/ 19 h 34"/>
                <a:gd name="T16" fmla="*/ 0 w 48"/>
                <a:gd name="T17" fmla="*/ 15 h 34"/>
                <a:gd name="T18" fmla="*/ 1 w 48"/>
                <a:gd name="T19" fmla="*/ 12 h 34"/>
                <a:gd name="T20" fmla="*/ 3 w 48"/>
                <a:gd name="T21" fmla="*/ 9 h 34"/>
                <a:gd name="T22" fmla="*/ 5 w 48"/>
                <a:gd name="T23" fmla="*/ 6 h 34"/>
                <a:gd name="T24" fmla="*/ 8 w 48"/>
                <a:gd name="T25" fmla="*/ 4 h 34"/>
                <a:gd name="T26" fmla="*/ 11 w 48"/>
                <a:gd name="T27" fmla="*/ 2 h 34"/>
                <a:gd name="T28" fmla="*/ 15 w 48"/>
                <a:gd name="T29" fmla="*/ 1 h 34"/>
                <a:gd name="T30" fmla="*/ 19 w 48"/>
                <a:gd name="T31" fmla="*/ 0 h 34"/>
                <a:gd name="T32" fmla="*/ 24 w 48"/>
                <a:gd name="T33" fmla="*/ 0 h 34"/>
                <a:gd name="T34" fmla="*/ 29 w 48"/>
                <a:gd name="T35" fmla="*/ 0 h 34"/>
                <a:gd name="T36" fmla="*/ 33 w 48"/>
                <a:gd name="T37" fmla="*/ 1 h 34"/>
                <a:gd name="T38" fmla="*/ 37 w 48"/>
                <a:gd name="T39" fmla="*/ 3 h 34"/>
                <a:gd name="T40" fmla="*/ 41 w 48"/>
                <a:gd name="T41" fmla="*/ 5 h 34"/>
                <a:gd name="T42" fmla="*/ 43 w 48"/>
                <a:gd name="T43" fmla="*/ 7 h 34"/>
                <a:gd name="T44" fmla="*/ 45 w 48"/>
                <a:gd name="T45" fmla="*/ 10 h 34"/>
                <a:gd name="T46" fmla="*/ 46 w 48"/>
                <a:gd name="T47" fmla="*/ 13 h 34"/>
                <a:gd name="T48" fmla="*/ 47 w 48"/>
                <a:gd name="T49" fmla="*/ 17 h 34"/>
                <a:gd name="T50" fmla="*/ 46 w 48"/>
                <a:gd name="T51" fmla="*/ 20 h 34"/>
                <a:gd name="T52" fmla="*/ 45 w 48"/>
                <a:gd name="T53" fmla="*/ 23 h 34"/>
                <a:gd name="T54" fmla="*/ 43 w 48"/>
                <a:gd name="T55" fmla="*/ 26 h 34"/>
                <a:gd name="T56" fmla="*/ 40 w 48"/>
                <a:gd name="T57" fmla="*/ 29 h 34"/>
                <a:gd name="T58" fmla="*/ 36 w 48"/>
                <a:gd name="T59" fmla="*/ 31 h 34"/>
                <a:gd name="T60" fmla="*/ 32 w 48"/>
                <a:gd name="T61" fmla="*/ 32 h 34"/>
                <a:gd name="T62" fmla="*/ 28 w 48"/>
                <a:gd name="T63" fmla="*/ 33 h 34"/>
                <a:gd name="T64" fmla="*/ 23 w 48"/>
                <a:gd name="T6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34">
                  <a:moveTo>
                    <a:pt x="23" y="33"/>
                  </a:moveTo>
                  <a:lnTo>
                    <a:pt x="18" y="32"/>
                  </a:lnTo>
                  <a:lnTo>
                    <a:pt x="14" y="31"/>
                  </a:lnTo>
                  <a:lnTo>
                    <a:pt x="10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2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5" y="1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3" y="7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7" y="17"/>
                  </a:lnTo>
                  <a:lnTo>
                    <a:pt x="46" y="20"/>
                  </a:lnTo>
                  <a:lnTo>
                    <a:pt x="45" y="23"/>
                  </a:lnTo>
                  <a:lnTo>
                    <a:pt x="43" y="26"/>
                  </a:lnTo>
                  <a:lnTo>
                    <a:pt x="40" y="29"/>
                  </a:lnTo>
                  <a:lnTo>
                    <a:pt x="36" y="31"/>
                  </a:lnTo>
                  <a:lnTo>
                    <a:pt x="32" y="32"/>
                  </a:lnTo>
                  <a:lnTo>
                    <a:pt x="28" y="33"/>
                  </a:lnTo>
                  <a:lnTo>
                    <a:pt x="23" y="3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1" name="Freeform 249"/>
            <p:cNvSpPr>
              <a:spLocks/>
            </p:cNvSpPr>
            <p:nvPr/>
          </p:nvSpPr>
          <p:spPr bwMode="auto">
            <a:xfrm>
              <a:off x="5317" y="1993"/>
              <a:ext cx="26" cy="21"/>
            </a:xfrm>
            <a:custGeom>
              <a:avLst/>
              <a:gdLst>
                <a:gd name="T0" fmla="*/ 0 w 26"/>
                <a:gd name="T1" fmla="*/ 0 h 21"/>
                <a:gd name="T2" fmla="*/ 0 w 26"/>
                <a:gd name="T3" fmla="*/ 0 h 21"/>
                <a:gd name="T4" fmla="*/ 0 w 26"/>
                <a:gd name="T5" fmla="*/ 4 h 21"/>
                <a:gd name="T6" fmla="*/ 1 w 26"/>
                <a:gd name="T7" fmla="*/ 8 h 21"/>
                <a:gd name="T8" fmla="*/ 4 w 26"/>
                <a:gd name="T9" fmla="*/ 11 h 21"/>
                <a:gd name="T10" fmla="*/ 7 w 26"/>
                <a:gd name="T11" fmla="*/ 14 h 21"/>
                <a:gd name="T12" fmla="*/ 11 w 26"/>
                <a:gd name="T13" fmla="*/ 17 h 21"/>
                <a:gd name="T14" fmla="*/ 15 w 26"/>
                <a:gd name="T15" fmla="*/ 18 h 21"/>
                <a:gd name="T16" fmla="*/ 20 w 26"/>
                <a:gd name="T17" fmla="*/ 19 h 21"/>
                <a:gd name="T18" fmla="*/ 25 w 26"/>
                <a:gd name="T19" fmla="*/ 20 h 21"/>
                <a:gd name="T20" fmla="*/ 25 w 26"/>
                <a:gd name="T21" fmla="*/ 15 h 21"/>
                <a:gd name="T22" fmla="*/ 21 w 26"/>
                <a:gd name="T23" fmla="*/ 14 h 21"/>
                <a:gd name="T24" fmla="*/ 17 w 26"/>
                <a:gd name="T25" fmla="*/ 13 h 21"/>
                <a:gd name="T26" fmla="*/ 14 w 26"/>
                <a:gd name="T27" fmla="*/ 11 h 21"/>
                <a:gd name="T28" fmla="*/ 10 w 26"/>
                <a:gd name="T29" fmla="*/ 10 h 21"/>
                <a:gd name="T30" fmla="*/ 8 w 26"/>
                <a:gd name="T31" fmla="*/ 7 h 21"/>
                <a:gd name="T32" fmla="*/ 7 w 26"/>
                <a:gd name="T33" fmla="*/ 5 h 21"/>
                <a:gd name="T34" fmla="*/ 6 w 26"/>
                <a:gd name="T35" fmla="*/ 3 h 21"/>
                <a:gd name="T36" fmla="*/ 5 w 26"/>
                <a:gd name="T37" fmla="*/ 0 h 21"/>
                <a:gd name="T38" fmla="*/ 0 w 26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11"/>
                  </a:lnTo>
                  <a:lnTo>
                    <a:pt x="7" y="14"/>
                  </a:lnTo>
                  <a:lnTo>
                    <a:pt x="11" y="17"/>
                  </a:lnTo>
                  <a:lnTo>
                    <a:pt x="15" y="18"/>
                  </a:lnTo>
                  <a:lnTo>
                    <a:pt x="20" y="19"/>
                  </a:lnTo>
                  <a:lnTo>
                    <a:pt x="25" y="20"/>
                  </a:lnTo>
                  <a:lnTo>
                    <a:pt x="25" y="15"/>
                  </a:lnTo>
                  <a:lnTo>
                    <a:pt x="21" y="14"/>
                  </a:lnTo>
                  <a:lnTo>
                    <a:pt x="17" y="13"/>
                  </a:lnTo>
                  <a:lnTo>
                    <a:pt x="14" y="11"/>
                  </a:lnTo>
                  <a:lnTo>
                    <a:pt x="10" y="10"/>
                  </a:lnTo>
                  <a:lnTo>
                    <a:pt x="8" y="7"/>
                  </a:lnTo>
                  <a:lnTo>
                    <a:pt x="7" y="5"/>
                  </a:lnTo>
                  <a:lnTo>
                    <a:pt x="6" y="3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2" name="Freeform 250"/>
            <p:cNvSpPr>
              <a:spLocks/>
            </p:cNvSpPr>
            <p:nvPr/>
          </p:nvSpPr>
          <p:spPr bwMode="auto">
            <a:xfrm>
              <a:off x="5317" y="1974"/>
              <a:ext cx="27" cy="20"/>
            </a:xfrm>
            <a:custGeom>
              <a:avLst/>
              <a:gdLst>
                <a:gd name="T0" fmla="*/ 26 w 27"/>
                <a:gd name="T1" fmla="*/ 0 h 20"/>
                <a:gd name="T2" fmla="*/ 26 w 27"/>
                <a:gd name="T3" fmla="*/ 0 h 20"/>
                <a:gd name="T4" fmla="*/ 21 w 27"/>
                <a:gd name="T5" fmla="*/ 0 h 20"/>
                <a:gd name="T6" fmla="*/ 17 w 27"/>
                <a:gd name="T7" fmla="*/ 1 h 20"/>
                <a:gd name="T8" fmla="*/ 12 w 27"/>
                <a:gd name="T9" fmla="*/ 3 h 20"/>
                <a:gd name="T10" fmla="*/ 8 w 27"/>
                <a:gd name="T11" fmla="*/ 5 h 20"/>
                <a:gd name="T12" fmla="*/ 5 w 27"/>
                <a:gd name="T13" fmla="*/ 7 h 20"/>
                <a:gd name="T14" fmla="*/ 2 w 27"/>
                <a:gd name="T15" fmla="*/ 11 h 20"/>
                <a:gd name="T16" fmla="*/ 0 w 27"/>
                <a:gd name="T17" fmla="*/ 15 h 20"/>
                <a:gd name="T18" fmla="*/ 0 w 27"/>
                <a:gd name="T19" fmla="*/ 19 h 20"/>
                <a:gd name="T20" fmla="*/ 5 w 27"/>
                <a:gd name="T21" fmla="*/ 19 h 20"/>
                <a:gd name="T22" fmla="*/ 6 w 27"/>
                <a:gd name="T23" fmla="*/ 17 h 20"/>
                <a:gd name="T24" fmla="*/ 7 w 27"/>
                <a:gd name="T25" fmla="*/ 14 h 20"/>
                <a:gd name="T26" fmla="*/ 9 w 27"/>
                <a:gd name="T27" fmla="*/ 11 h 20"/>
                <a:gd name="T28" fmla="*/ 11 w 27"/>
                <a:gd name="T29" fmla="*/ 10 h 20"/>
                <a:gd name="T30" fmla="*/ 14 w 27"/>
                <a:gd name="T31" fmla="*/ 8 h 20"/>
                <a:gd name="T32" fmla="*/ 18 w 27"/>
                <a:gd name="T33" fmla="*/ 7 h 20"/>
                <a:gd name="T34" fmla="*/ 22 w 27"/>
                <a:gd name="T35" fmla="*/ 6 h 20"/>
                <a:gd name="T36" fmla="*/ 26 w 27"/>
                <a:gd name="T37" fmla="*/ 6 h 20"/>
                <a:gd name="T38" fmla="*/ 26 w 27"/>
                <a:gd name="T3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0">
                  <a:moveTo>
                    <a:pt x="26" y="0"/>
                  </a:moveTo>
                  <a:lnTo>
                    <a:pt x="26" y="0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2" y="3"/>
                  </a:lnTo>
                  <a:lnTo>
                    <a:pt x="8" y="5"/>
                  </a:lnTo>
                  <a:lnTo>
                    <a:pt x="5" y="7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6" y="17"/>
                  </a:lnTo>
                  <a:lnTo>
                    <a:pt x="7" y="14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4" y="8"/>
                  </a:lnTo>
                  <a:lnTo>
                    <a:pt x="18" y="7"/>
                  </a:lnTo>
                  <a:lnTo>
                    <a:pt x="22" y="6"/>
                  </a:lnTo>
                  <a:lnTo>
                    <a:pt x="26" y="6"/>
                  </a:lnTo>
                  <a:lnTo>
                    <a:pt x="2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3" name="Freeform 251"/>
            <p:cNvSpPr>
              <a:spLocks/>
            </p:cNvSpPr>
            <p:nvPr/>
          </p:nvSpPr>
          <p:spPr bwMode="auto">
            <a:xfrm>
              <a:off x="5343" y="1974"/>
              <a:ext cx="27" cy="21"/>
            </a:xfrm>
            <a:custGeom>
              <a:avLst/>
              <a:gdLst>
                <a:gd name="T0" fmla="*/ 26 w 27"/>
                <a:gd name="T1" fmla="*/ 20 h 21"/>
                <a:gd name="T2" fmla="*/ 25 w 27"/>
                <a:gd name="T3" fmla="*/ 20 h 21"/>
                <a:gd name="T4" fmla="*/ 25 w 27"/>
                <a:gd name="T5" fmla="*/ 16 h 21"/>
                <a:gd name="T6" fmla="*/ 24 w 27"/>
                <a:gd name="T7" fmla="*/ 12 h 21"/>
                <a:gd name="T8" fmla="*/ 21 w 27"/>
                <a:gd name="T9" fmla="*/ 9 h 21"/>
                <a:gd name="T10" fmla="*/ 18 w 27"/>
                <a:gd name="T11" fmla="*/ 6 h 21"/>
                <a:gd name="T12" fmla="*/ 14 w 27"/>
                <a:gd name="T13" fmla="*/ 4 h 21"/>
                <a:gd name="T14" fmla="*/ 10 w 27"/>
                <a:gd name="T15" fmla="*/ 2 h 21"/>
                <a:gd name="T16" fmla="*/ 5 w 27"/>
                <a:gd name="T17" fmla="*/ 1 h 21"/>
                <a:gd name="T18" fmla="*/ 0 w 27"/>
                <a:gd name="T19" fmla="*/ 0 h 21"/>
                <a:gd name="T20" fmla="*/ 0 w 27"/>
                <a:gd name="T21" fmla="*/ 6 h 21"/>
                <a:gd name="T22" fmla="*/ 4 w 27"/>
                <a:gd name="T23" fmla="*/ 6 h 21"/>
                <a:gd name="T24" fmla="*/ 8 w 27"/>
                <a:gd name="T25" fmla="*/ 7 h 21"/>
                <a:gd name="T26" fmla="*/ 12 w 27"/>
                <a:gd name="T27" fmla="*/ 9 h 21"/>
                <a:gd name="T28" fmla="*/ 15 w 27"/>
                <a:gd name="T29" fmla="*/ 10 h 21"/>
                <a:gd name="T30" fmla="*/ 17 w 27"/>
                <a:gd name="T31" fmla="*/ 13 h 21"/>
                <a:gd name="T32" fmla="*/ 19 w 27"/>
                <a:gd name="T33" fmla="*/ 15 h 21"/>
                <a:gd name="T34" fmla="*/ 20 w 27"/>
                <a:gd name="T35" fmla="*/ 17 h 21"/>
                <a:gd name="T36" fmla="*/ 20 w 27"/>
                <a:gd name="T37" fmla="*/ 20 h 21"/>
                <a:gd name="T38" fmla="*/ 26 w 27"/>
                <a:gd name="T3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21">
                  <a:moveTo>
                    <a:pt x="26" y="20"/>
                  </a:moveTo>
                  <a:lnTo>
                    <a:pt x="25" y="20"/>
                  </a:lnTo>
                  <a:lnTo>
                    <a:pt x="25" y="16"/>
                  </a:lnTo>
                  <a:lnTo>
                    <a:pt x="24" y="12"/>
                  </a:lnTo>
                  <a:lnTo>
                    <a:pt x="21" y="9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0" y="2"/>
                  </a:lnTo>
                  <a:lnTo>
                    <a:pt x="5" y="1"/>
                  </a:lnTo>
                  <a:lnTo>
                    <a:pt x="0" y="0"/>
                  </a:lnTo>
                  <a:lnTo>
                    <a:pt x="0" y="6"/>
                  </a:lnTo>
                  <a:lnTo>
                    <a:pt x="4" y="6"/>
                  </a:lnTo>
                  <a:lnTo>
                    <a:pt x="8" y="7"/>
                  </a:lnTo>
                  <a:lnTo>
                    <a:pt x="12" y="9"/>
                  </a:lnTo>
                  <a:lnTo>
                    <a:pt x="15" y="10"/>
                  </a:lnTo>
                  <a:lnTo>
                    <a:pt x="17" y="13"/>
                  </a:lnTo>
                  <a:lnTo>
                    <a:pt x="19" y="15"/>
                  </a:lnTo>
                  <a:lnTo>
                    <a:pt x="20" y="17"/>
                  </a:lnTo>
                  <a:lnTo>
                    <a:pt x="20" y="20"/>
                  </a:lnTo>
                  <a:lnTo>
                    <a:pt x="26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4" name="Freeform 252"/>
            <p:cNvSpPr>
              <a:spLocks/>
            </p:cNvSpPr>
            <p:nvPr/>
          </p:nvSpPr>
          <p:spPr bwMode="auto">
            <a:xfrm>
              <a:off x="5342" y="1994"/>
              <a:ext cx="28" cy="20"/>
            </a:xfrm>
            <a:custGeom>
              <a:avLst/>
              <a:gdLst>
                <a:gd name="T0" fmla="*/ 0 w 28"/>
                <a:gd name="T1" fmla="*/ 19 h 20"/>
                <a:gd name="T2" fmla="*/ 0 w 28"/>
                <a:gd name="T3" fmla="*/ 19 h 20"/>
                <a:gd name="T4" fmla="*/ 5 w 28"/>
                <a:gd name="T5" fmla="*/ 19 h 20"/>
                <a:gd name="T6" fmla="*/ 10 w 28"/>
                <a:gd name="T7" fmla="*/ 18 h 20"/>
                <a:gd name="T8" fmla="*/ 14 w 28"/>
                <a:gd name="T9" fmla="*/ 17 h 20"/>
                <a:gd name="T10" fmla="*/ 19 w 28"/>
                <a:gd name="T11" fmla="*/ 15 h 20"/>
                <a:gd name="T12" fmla="*/ 22 w 28"/>
                <a:gd name="T13" fmla="*/ 12 h 20"/>
                <a:gd name="T14" fmla="*/ 24 w 28"/>
                <a:gd name="T15" fmla="*/ 8 h 20"/>
                <a:gd name="T16" fmla="*/ 26 w 28"/>
                <a:gd name="T17" fmla="*/ 5 h 20"/>
                <a:gd name="T18" fmla="*/ 27 w 28"/>
                <a:gd name="T19" fmla="*/ 0 h 20"/>
                <a:gd name="T20" fmla="*/ 21 w 28"/>
                <a:gd name="T21" fmla="*/ 0 h 20"/>
                <a:gd name="T22" fmla="*/ 21 w 28"/>
                <a:gd name="T23" fmla="*/ 3 h 20"/>
                <a:gd name="T24" fmla="*/ 19 w 28"/>
                <a:gd name="T25" fmla="*/ 5 h 20"/>
                <a:gd name="T26" fmla="*/ 18 w 28"/>
                <a:gd name="T27" fmla="*/ 8 h 20"/>
                <a:gd name="T28" fmla="*/ 15 w 28"/>
                <a:gd name="T29" fmla="*/ 9 h 20"/>
                <a:gd name="T30" fmla="*/ 12 w 28"/>
                <a:gd name="T31" fmla="*/ 12 h 20"/>
                <a:gd name="T32" fmla="*/ 9 w 28"/>
                <a:gd name="T33" fmla="*/ 13 h 20"/>
                <a:gd name="T34" fmla="*/ 4 w 28"/>
                <a:gd name="T35" fmla="*/ 14 h 20"/>
                <a:gd name="T36" fmla="*/ 0 w 28"/>
                <a:gd name="T37" fmla="*/ 14 h 20"/>
                <a:gd name="T38" fmla="*/ 0 w 28"/>
                <a:gd name="T3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20">
                  <a:moveTo>
                    <a:pt x="0" y="19"/>
                  </a:moveTo>
                  <a:lnTo>
                    <a:pt x="0" y="19"/>
                  </a:lnTo>
                  <a:lnTo>
                    <a:pt x="5" y="19"/>
                  </a:lnTo>
                  <a:lnTo>
                    <a:pt x="10" y="18"/>
                  </a:lnTo>
                  <a:lnTo>
                    <a:pt x="14" y="17"/>
                  </a:lnTo>
                  <a:lnTo>
                    <a:pt x="19" y="15"/>
                  </a:lnTo>
                  <a:lnTo>
                    <a:pt x="22" y="12"/>
                  </a:lnTo>
                  <a:lnTo>
                    <a:pt x="24" y="8"/>
                  </a:lnTo>
                  <a:lnTo>
                    <a:pt x="26" y="5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21" y="3"/>
                  </a:lnTo>
                  <a:lnTo>
                    <a:pt x="19" y="5"/>
                  </a:lnTo>
                  <a:lnTo>
                    <a:pt x="18" y="8"/>
                  </a:lnTo>
                  <a:lnTo>
                    <a:pt x="15" y="9"/>
                  </a:lnTo>
                  <a:lnTo>
                    <a:pt x="12" y="12"/>
                  </a:lnTo>
                  <a:lnTo>
                    <a:pt x="9" y="13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5" name="Freeform 253"/>
            <p:cNvSpPr>
              <a:spLocks/>
            </p:cNvSpPr>
            <p:nvPr/>
          </p:nvSpPr>
          <p:spPr bwMode="auto">
            <a:xfrm>
              <a:off x="5348" y="1994"/>
              <a:ext cx="47" cy="35"/>
            </a:xfrm>
            <a:custGeom>
              <a:avLst/>
              <a:gdLst>
                <a:gd name="T0" fmla="*/ 26 w 47"/>
                <a:gd name="T1" fmla="*/ 34 h 35"/>
                <a:gd name="T2" fmla="*/ 21 w 47"/>
                <a:gd name="T3" fmla="*/ 34 h 35"/>
                <a:gd name="T4" fmla="*/ 17 w 47"/>
                <a:gd name="T5" fmla="*/ 34 h 35"/>
                <a:gd name="T6" fmla="*/ 13 w 47"/>
                <a:gd name="T7" fmla="*/ 33 h 35"/>
                <a:gd name="T8" fmla="*/ 9 w 47"/>
                <a:gd name="T9" fmla="*/ 32 h 35"/>
                <a:gd name="T10" fmla="*/ 5 w 47"/>
                <a:gd name="T11" fmla="*/ 29 h 35"/>
                <a:gd name="T12" fmla="*/ 3 w 47"/>
                <a:gd name="T13" fmla="*/ 27 h 35"/>
                <a:gd name="T14" fmla="*/ 1 w 47"/>
                <a:gd name="T15" fmla="*/ 24 h 35"/>
                <a:gd name="T16" fmla="*/ 0 w 47"/>
                <a:gd name="T17" fmla="*/ 21 h 35"/>
                <a:gd name="T18" fmla="*/ 0 w 47"/>
                <a:gd name="T19" fmla="*/ 17 h 35"/>
                <a:gd name="T20" fmla="*/ 0 w 47"/>
                <a:gd name="T21" fmla="*/ 14 h 35"/>
                <a:gd name="T22" fmla="*/ 2 w 47"/>
                <a:gd name="T23" fmla="*/ 11 h 35"/>
                <a:gd name="T24" fmla="*/ 5 w 47"/>
                <a:gd name="T25" fmla="*/ 8 h 35"/>
                <a:gd name="T26" fmla="*/ 8 w 47"/>
                <a:gd name="T27" fmla="*/ 5 h 35"/>
                <a:gd name="T28" fmla="*/ 12 w 47"/>
                <a:gd name="T29" fmla="*/ 3 h 35"/>
                <a:gd name="T30" fmla="*/ 15 w 47"/>
                <a:gd name="T31" fmla="*/ 2 h 35"/>
                <a:gd name="T32" fmla="*/ 20 w 47"/>
                <a:gd name="T33" fmla="*/ 0 h 35"/>
                <a:gd name="T34" fmla="*/ 25 w 47"/>
                <a:gd name="T35" fmla="*/ 0 h 35"/>
                <a:gd name="T36" fmla="*/ 29 w 47"/>
                <a:gd name="T37" fmla="*/ 0 h 35"/>
                <a:gd name="T38" fmla="*/ 33 w 47"/>
                <a:gd name="T39" fmla="*/ 1 h 35"/>
                <a:gd name="T40" fmla="*/ 37 w 47"/>
                <a:gd name="T41" fmla="*/ 3 h 35"/>
                <a:gd name="T42" fmla="*/ 41 w 47"/>
                <a:gd name="T43" fmla="*/ 5 h 35"/>
                <a:gd name="T44" fmla="*/ 43 w 47"/>
                <a:gd name="T45" fmla="*/ 7 h 35"/>
                <a:gd name="T46" fmla="*/ 45 w 47"/>
                <a:gd name="T47" fmla="*/ 10 h 35"/>
                <a:gd name="T48" fmla="*/ 46 w 47"/>
                <a:gd name="T49" fmla="*/ 13 h 35"/>
                <a:gd name="T50" fmla="*/ 46 w 47"/>
                <a:gd name="T51" fmla="*/ 17 h 35"/>
                <a:gd name="T52" fmla="*/ 45 w 47"/>
                <a:gd name="T53" fmla="*/ 20 h 35"/>
                <a:gd name="T54" fmla="*/ 44 w 47"/>
                <a:gd name="T55" fmla="*/ 23 h 35"/>
                <a:gd name="T56" fmla="*/ 41 w 47"/>
                <a:gd name="T57" fmla="*/ 26 h 35"/>
                <a:gd name="T58" fmla="*/ 38 w 47"/>
                <a:gd name="T59" fmla="*/ 29 h 35"/>
                <a:gd name="T60" fmla="*/ 34 w 47"/>
                <a:gd name="T61" fmla="*/ 31 h 35"/>
                <a:gd name="T62" fmla="*/ 31 w 47"/>
                <a:gd name="T63" fmla="*/ 33 h 35"/>
                <a:gd name="T64" fmla="*/ 26 w 47"/>
                <a:gd name="T6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35">
                  <a:moveTo>
                    <a:pt x="26" y="34"/>
                  </a:moveTo>
                  <a:lnTo>
                    <a:pt x="21" y="34"/>
                  </a:lnTo>
                  <a:lnTo>
                    <a:pt x="17" y="34"/>
                  </a:lnTo>
                  <a:lnTo>
                    <a:pt x="13" y="33"/>
                  </a:lnTo>
                  <a:lnTo>
                    <a:pt x="9" y="32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1" y="24"/>
                  </a:lnTo>
                  <a:lnTo>
                    <a:pt x="0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5" y="2"/>
                  </a:lnTo>
                  <a:lnTo>
                    <a:pt x="20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3" y="1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3" y="7"/>
                  </a:lnTo>
                  <a:lnTo>
                    <a:pt x="45" y="10"/>
                  </a:lnTo>
                  <a:lnTo>
                    <a:pt x="46" y="13"/>
                  </a:lnTo>
                  <a:lnTo>
                    <a:pt x="46" y="17"/>
                  </a:lnTo>
                  <a:lnTo>
                    <a:pt x="45" y="20"/>
                  </a:lnTo>
                  <a:lnTo>
                    <a:pt x="44" y="23"/>
                  </a:lnTo>
                  <a:lnTo>
                    <a:pt x="41" y="26"/>
                  </a:lnTo>
                  <a:lnTo>
                    <a:pt x="38" y="29"/>
                  </a:lnTo>
                  <a:lnTo>
                    <a:pt x="34" y="31"/>
                  </a:lnTo>
                  <a:lnTo>
                    <a:pt x="31" y="33"/>
                  </a:lnTo>
                  <a:lnTo>
                    <a:pt x="26" y="3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6" name="Freeform 254"/>
            <p:cNvSpPr>
              <a:spLocks/>
            </p:cNvSpPr>
            <p:nvPr/>
          </p:nvSpPr>
          <p:spPr bwMode="auto">
            <a:xfrm>
              <a:off x="5346" y="2014"/>
              <a:ext cx="30" cy="18"/>
            </a:xfrm>
            <a:custGeom>
              <a:avLst/>
              <a:gdLst>
                <a:gd name="T0" fmla="*/ 0 w 30"/>
                <a:gd name="T1" fmla="*/ 1 h 18"/>
                <a:gd name="T2" fmla="*/ 0 w 30"/>
                <a:gd name="T3" fmla="*/ 1 h 18"/>
                <a:gd name="T4" fmla="*/ 1 w 30"/>
                <a:gd name="T5" fmla="*/ 5 h 18"/>
                <a:gd name="T6" fmla="*/ 3 w 30"/>
                <a:gd name="T7" fmla="*/ 8 h 18"/>
                <a:gd name="T8" fmla="*/ 6 w 30"/>
                <a:gd name="T9" fmla="*/ 11 h 18"/>
                <a:gd name="T10" fmla="*/ 10 w 30"/>
                <a:gd name="T11" fmla="*/ 14 h 18"/>
                <a:gd name="T12" fmla="*/ 15 w 30"/>
                <a:gd name="T13" fmla="*/ 15 h 18"/>
                <a:gd name="T14" fmla="*/ 19 w 30"/>
                <a:gd name="T15" fmla="*/ 16 h 18"/>
                <a:gd name="T16" fmla="*/ 24 w 30"/>
                <a:gd name="T17" fmla="*/ 17 h 18"/>
                <a:gd name="T18" fmla="*/ 29 w 30"/>
                <a:gd name="T19" fmla="*/ 16 h 18"/>
                <a:gd name="T20" fmla="*/ 28 w 30"/>
                <a:gd name="T21" fmla="*/ 11 h 18"/>
                <a:gd name="T22" fmla="*/ 24 w 30"/>
                <a:gd name="T23" fmla="*/ 11 h 18"/>
                <a:gd name="T24" fmla="*/ 20 w 30"/>
                <a:gd name="T25" fmla="*/ 11 h 18"/>
                <a:gd name="T26" fmla="*/ 16 w 30"/>
                <a:gd name="T27" fmla="*/ 10 h 18"/>
                <a:gd name="T28" fmla="*/ 12 w 30"/>
                <a:gd name="T29" fmla="*/ 8 h 18"/>
                <a:gd name="T30" fmla="*/ 9 w 30"/>
                <a:gd name="T31" fmla="*/ 7 h 18"/>
                <a:gd name="T32" fmla="*/ 8 w 30"/>
                <a:gd name="T33" fmla="*/ 5 h 18"/>
                <a:gd name="T34" fmla="*/ 6 w 30"/>
                <a:gd name="T35" fmla="*/ 2 h 18"/>
                <a:gd name="T36" fmla="*/ 5 w 30"/>
                <a:gd name="T37" fmla="*/ 0 h 18"/>
                <a:gd name="T38" fmla="*/ 0 w 30"/>
                <a:gd name="T3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8">
                  <a:moveTo>
                    <a:pt x="0" y="1"/>
                  </a:moveTo>
                  <a:lnTo>
                    <a:pt x="0" y="1"/>
                  </a:lnTo>
                  <a:lnTo>
                    <a:pt x="1" y="5"/>
                  </a:lnTo>
                  <a:lnTo>
                    <a:pt x="3" y="8"/>
                  </a:lnTo>
                  <a:lnTo>
                    <a:pt x="6" y="11"/>
                  </a:lnTo>
                  <a:lnTo>
                    <a:pt x="10" y="14"/>
                  </a:lnTo>
                  <a:lnTo>
                    <a:pt x="15" y="15"/>
                  </a:lnTo>
                  <a:lnTo>
                    <a:pt x="19" y="16"/>
                  </a:lnTo>
                  <a:lnTo>
                    <a:pt x="24" y="17"/>
                  </a:lnTo>
                  <a:lnTo>
                    <a:pt x="29" y="16"/>
                  </a:lnTo>
                  <a:lnTo>
                    <a:pt x="28" y="11"/>
                  </a:lnTo>
                  <a:lnTo>
                    <a:pt x="24" y="11"/>
                  </a:lnTo>
                  <a:lnTo>
                    <a:pt x="20" y="11"/>
                  </a:lnTo>
                  <a:lnTo>
                    <a:pt x="16" y="10"/>
                  </a:lnTo>
                  <a:lnTo>
                    <a:pt x="12" y="8"/>
                  </a:lnTo>
                  <a:lnTo>
                    <a:pt x="9" y="7"/>
                  </a:lnTo>
                  <a:lnTo>
                    <a:pt x="8" y="5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7" name="Freeform 255"/>
            <p:cNvSpPr>
              <a:spLocks/>
            </p:cNvSpPr>
            <p:nvPr/>
          </p:nvSpPr>
          <p:spPr bwMode="auto">
            <a:xfrm>
              <a:off x="5346" y="1992"/>
              <a:ext cx="24" cy="24"/>
            </a:xfrm>
            <a:custGeom>
              <a:avLst/>
              <a:gdLst>
                <a:gd name="T0" fmla="*/ 22 w 24"/>
                <a:gd name="T1" fmla="*/ 0 h 24"/>
                <a:gd name="T2" fmla="*/ 22 w 24"/>
                <a:gd name="T3" fmla="*/ 0 h 24"/>
                <a:gd name="T4" fmla="*/ 17 w 24"/>
                <a:gd name="T5" fmla="*/ 1 h 24"/>
                <a:gd name="T6" fmla="*/ 13 w 24"/>
                <a:gd name="T7" fmla="*/ 2 h 24"/>
                <a:gd name="T8" fmla="*/ 9 w 24"/>
                <a:gd name="T9" fmla="*/ 5 h 24"/>
                <a:gd name="T10" fmla="*/ 5 w 24"/>
                <a:gd name="T11" fmla="*/ 8 h 24"/>
                <a:gd name="T12" fmla="*/ 2 w 24"/>
                <a:gd name="T13" fmla="*/ 11 h 24"/>
                <a:gd name="T14" fmla="*/ 0 w 24"/>
                <a:gd name="T15" fmla="*/ 15 h 24"/>
                <a:gd name="T16" fmla="*/ 0 w 24"/>
                <a:gd name="T17" fmla="*/ 19 h 24"/>
                <a:gd name="T18" fmla="*/ 0 w 24"/>
                <a:gd name="T19" fmla="*/ 23 h 24"/>
                <a:gd name="T20" fmla="*/ 5 w 24"/>
                <a:gd name="T21" fmla="*/ 22 h 24"/>
                <a:gd name="T22" fmla="*/ 5 w 24"/>
                <a:gd name="T23" fmla="*/ 19 h 24"/>
                <a:gd name="T24" fmla="*/ 6 w 24"/>
                <a:gd name="T25" fmla="*/ 17 h 24"/>
                <a:gd name="T26" fmla="*/ 7 w 24"/>
                <a:gd name="T27" fmla="*/ 14 h 24"/>
                <a:gd name="T28" fmla="*/ 9 w 24"/>
                <a:gd name="T29" fmla="*/ 11 h 24"/>
                <a:gd name="T30" fmla="*/ 12 w 24"/>
                <a:gd name="T31" fmla="*/ 10 h 24"/>
                <a:gd name="T32" fmla="*/ 15 w 24"/>
                <a:gd name="T33" fmla="*/ 8 h 24"/>
                <a:gd name="T34" fmla="*/ 19 w 24"/>
                <a:gd name="T35" fmla="*/ 6 h 24"/>
                <a:gd name="T36" fmla="*/ 23 w 24"/>
                <a:gd name="T37" fmla="*/ 5 h 24"/>
                <a:gd name="T38" fmla="*/ 22 w 24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4">
                  <a:moveTo>
                    <a:pt x="22" y="0"/>
                  </a:moveTo>
                  <a:lnTo>
                    <a:pt x="22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9" y="5"/>
                  </a:lnTo>
                  <a:lnTo>
                    <a:pt x="5" y="8"/>
                  </a:lnTo>
                  <a:lnTo>
                    <a:pt x="2" y="11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3"/>
                  </a:lnTo>
                  <a:lnTo>
                    <a:pt x="5" y="22"/>
                  </a:lnTo>
                  <a:lnTo>
                    <a:pt x="5" y="19"/>
                  </a:lnTo>
                  <a:lnTo>
                    <a:pt x="6" y="17"/>
                  </a:lnTo>
                  <a:lnTo>
                    <a:pt x="7" y="14"/>
                  </a:lnTo>
                  <a:lnTo>
                    <a:pt x="9" y="11"/>
                  </a:lnTo>
                  <a:lnTo>
                    <a:pt x="12" y="10"/>
                  </a:lnTo>
                  <a:lnTo>
                    <a:pt x="15" y="8"/>
                  </a:lnTo>
                  <a:lnTo>
                    <a:pt x="19" y="6"/>
                  </a:lnTo>
                  <a:lnTo>
                    <a:pt x="23" y="5"/>
                  </a:lnTo>
                  <a:lnTo>
                    <a:pt x="2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8" name="Freeform 256"/>
            <p:cNvSpPr>
              <a:spLocks/>
            </p:cNvSpPr>
            <p:nvPr/>
          </p:nvSpPr>
          <p:spPr bwMode="auto">
            <a:xfrm>
              <a:off x="5368" y="1991"/>
              <a:ext cx="30" cy="17"/>
            </a:xfrm>
            <a:custGeom>
              <a:avLst/>
              <a:gdLst>
                <a:gd name="T0" fmla="*/ 29 w 30"/>
                <a:gd name="T1" fmla="*/ 15 h 17"/>
                <a:gd name="T2" fmla="*/ 29 w 30"/>
                <a:gd name="T3" fmla="*/ 15 h 17"/>
                <a:gd name="T4" fmla="*/ 28 w 30"/>
                <a:gd name="T5" fmla="*/ 11 h 17"/>
                <a:gd name="T6" fmla="*/ 25 w 30"/>
                <a:gd name="T7" fmla="*/ 8 h 17"/>
                <a:gd name="T8" fmla="*/ 23 w 30"/>
                <a:gd name="T9" fmla="*/ 6 h 17"/>
                <a:gd name="T10" fmla="*/ 18 w 30"/>
                <a:gd name="T11" fmla="*/ 3 h 17"/>
                <a:gd name="T12" fmla="*/ 14 w 30"/>
                <a:gd name="T13" fmla="*/ 1 h 17"/>
                <a:gd name="T14" fmla="*/ 10 w 30"/>
                <a:gd name="T15" fmla="*/ 1 h 17"/>
                <a:gd name="T16" fmla="*/ 5 w 30"/>
                <a:gd name="T17" fmla="*/ 0 h 17"/>
                <a:gd name="T18" fmla="*/ 0 w 30"/>
                <a:gd name="T19" fmla="*/ 1 h 17"/>
                <a:gd name="T20" fmla="*/ 1 w 30"/>
                <a:gd name="T21" fmla="*/ 6 h 17"/>
                <a:gd name="T22" fmla="*/ 5 w 30"/>
                <a:gd name="T23" fmla="*/ 6 h 17"/>
                <a:gd name="T24" fmla="*/ 9 w 30"/>
                <a:gd name="T25" fmla="*/ 6 h 17"/>
                <a:gd name="T26" fmla="*/ 13 w 30"/>
                <a:gd name="T27" fmla="*/ 7 h 17"/>
                <a:gd name="T28" fmla="*/ 16 w 30"/>
                <a:gd name="T29" fmla="*/ 8 h 17"/>
                <a:gd name="T30" fmla="*/ 19 w 30"/>
                <a:gd name="T31" fmla="*/ 9 h 17"/>
                <a:gd name="T32" fmla="*/ 21 w 30"/>
                <a:gd name="T33" fmla="*/ 11 h 17"/>
                <a:gd name="T34" fmla="*/ 23 w 30"/>
                <a:gd name="T35" fmla="*/ 14 h 17"/>
                <a:gd name="T36" fmla="*/ 24 w 30"/>
                <a:gd name="T37" fmla="*/ 16 h 17"/>
                <a:gd name="T38" fmla="*/ 29 w 30"/>
                <a:gd name="T3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7">
                  <a:moveTo>
                    <a:pt x="29" y="15"/>
                  </a:moveTo>
                  <a:lnTo>
                    <a:pt x="29" y="15"/>
                  </a:lnTo>
                  <a:lnTo>
                    <a:pt x="28" y="11"/>
                  </a:lnTo>
                  <a:lnTo>
                    <a:pt x="25" y="8"/>
                  </a:lnTo>
                  <a:lnTo>
                    <a:pt x="23" y="6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1"/>
                  </a:lnTo>
                  <a:lnTo>
                    <a:pt x="5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5" y="6"/>
                  </a:lnTo>
                  <a:lnTo>
                    <a:pt x="9" y="6"/>
                  </a:lnTo>
                  <a:lnTo>
                    <a:pt x="13" y="7"/>
                  </a:lnTo>
                  <a:lnTo>
                    <a:pt x="16" y="8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23" y="14"/>
                  </a:lnTo>
                  <a:lnTo>
                    <a:pt x="24" y="16"/>
                  </a:lnTo>
                  <a:lnTo>
                    <a:pt x="29" y="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29" name="Freeform 257"/>
            <p:cNvSpPr>
              <a:spLocks/>
            </p:cNvSpPr>
            <p:nvPr/>
          </p:nvSpPr>
          <p:spPr bwMode="auto">
            <a:xfrm>
              <a:off x="5373" y="2006"/>
              <a:ext cx="25" cy="25"/>
            </a:xfrm>
            <a:custGeom>
              <a:avLst/>
              <a:gdLst>
                <a:gd name="T0" fmla="*/ 1 w 25"/>
                <a:gd name="T1" fmla="*/ 24 h 25"/>
                <a:gd name="T2" fmla="*/ 1 w 25"/>
                <a:gd name="T3" fmla="*/ 24 h 25"/>
                <a:gd name="T4" fmla="*/ 7 w 25"/>
                <a:gd name="T5" fmla="*/ 23 h 25"/>
                <a:gd name="T6" fmla="*/ 10 w 25"/>
                <a:gd name="T7" fmla="*/ 21 h 25"/>
                <a:gd name="T8" fmla="*/ 15 w 25"/>
                <a:gd name="T9" fmla="*/ 19 h 25"/>
                <a:gd name="T10" fmla="*/ 19 w 25"/>
                <a:gd name="T11" fmla="*/ 16 h 25"/>
                <a:gd name="T12" fmla="*/ 22 w 25"/>
                <a:gd name="T13" fmla="*/ 12 h 25"/>
                <a:gd name="T14" fmla="*/ 23 w 25"/>
                <a:gd name="T15" fmla="*/ 9 h 25"/>
                <a:gd name="T16" fmla="*/ 24 w 25"/>
                <a:gd name="T17" fmla="*/ 4 h 25"/>
                <a:gd name="T18" fmla="*/ 24 w 25"/>
                <a:gd name="T19" fmla="*/ 0 h 25"/>
                <a:gd name="T20" fmla="*/ 19 w 25"/>
                <a:gd name="T21" fmla="*/ 1 h 25"/>
                <a:gd name="T22" fmla="*/ 19 w 25"/>
                <a:gd name="T23" fmla="*/ 4 h 25"/>
                <a:gd name="T24" fmla="*/ 18 w 25"/>
                <a:gd name="T25" fmla="*/ 6 h 25"/>
                <a:gd name="T26" fmla="*/ 17 w 25"/>
                <a:gd name="T27" fmla="*/ 9 h 25"/>
                <a:gd name="T28" fmla="*/ 14 w 25"/>
                <a:gd name="T29" fmla="*/ 12 h 25"/>
                <a:gd name="T30" fmla="*/ 11 w 25"/>
                <a:gd name="T31" fmla="*/ 14 h 25"/>
                <a:gd name="T32" fmla="*/ 8 w 25"/>
                <a:gd name="T33" fmla="*/ 16 h 25"/>
                <a:gd name="T34" fmla="*/ 4 w 25"/>
                <a:gd name="T35" fmla="*/ 17 h 25"/>
                <a:gd name="T36" fmla="*/ 0 w 25"/>
                <a:gd name="T37" fmla="*/ 19 h 25"/>
                <a:gd name="T38" fmla="*/ 1 w 25"/>
                <a:gd name="T3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5">
                  <a:moveTo>
                    <a:pt x="1" y="24"/>
                  </a:moveTo>
                  <a:lnTo>
                    <a:pt x="1" y="24"/>
                  </a:lnTo>
                  <a:lnTo>
                    <a:pt x="7" y="23"/>
                  </a:lnTo>
                  <a:lnTo>
                    <a:pt x="10" y="21"/>
                  </a:lnTo>
                  <a:lnTo>
                    <a:pt x="15" y="19"/>
                  </a:lnTo>
                  <a:lnTo>
                    <a:pt x="19" y="16"/>
                  </a:lnTo>
                  <a:lnTo>
                    <a:pt x="22" y="12"/>
                  </a:lnTo>
                  <a:lnTo>
                    <a:pt x="23" y="9"/>
                  </a:lnTo>
                  <a:lnTo>
                    <a:pt x="24" y="4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7" y="9"/>
                  </a:lnTo>
                  <a:lnTo>
                    <a:pt x="14" y="12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1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0" name="Freeform 258"/>
            <p:cNvSpPr>
              <a:spLocks/>
            </p:cNvSpPr>
            <p:nvPr/>
          </p:nvSpPr>
          <p:spPr bwMode="auto">
            <a:xfrm>
              <a:off x="5379" y="2007"/>
              <a:ext cx="47" cy="36"/>
            </a:xfrm>
            <a:custGeom>
              <a:avLst/>
              <a:gdLst>
                <a:gd name="T0" fmla="*/ 26 w 47"/>
                <a:gd name="T1" fmla="*/ 34 h 36"/>
                <a:gd name="T2" fmla="*/ 21 w 47"/>
                <a:gd name="T3" fmla="*/ 35 h 36"/>
                <a:gd name="T4" fmla="*/ 17 w 47"/>
                <a:gd name="T5" fmla="*/ 34 h 36"/>
                <a:gd name="T6" fmla="*/ 13 w 47"/>
                <a:gd name="T7" fmla="*/ 34 h 36"/>
                <a:gd name="T8" fmla="*/ 9 w 47"/>
                <a:gd name="T9" fmla="*/ 32 h 36"/>
                <a:gd name="T10" fmla="*/ 5 w 47"/>
                <a:gd name="T11" fmla="*/ 31 h 36"/>
                <a:gd name="T12" fmla="*/ 3 w 47"/>
                <a:gd name="T13" fmla="*/ 28 h 36"/>
                <a:gd name="T14" fmla="*/ 1 w 47"/>
                <a:gd name="T15" fmla="*/ 25 h 36"/>
                <a:gd name="T16" fmla="*/ 0 w 47"/>
                <a:gd name="T17" fmla="*/ 22 h 36"/>
                <a:gd name="T18" fmla="*/ 0 w 47"/>
                <a:gd name="T19" fmla="*/ 19 h 36"/>
                <a:gd name="T20" fmla="*/ 1 w 47"/>
                <a:gd name="T21" fmla="*/ 14 h 36"/>
                <a:gd name="T22" fmla="*/ 2 w 47"/>
                <a:gd name="T23" fmla="*/ 11 h 36"/>
                <a:gd name="T24" fmla="*/ 5 w 47"/>
                <a:gd name="T25" fmla="*/ 9 h 36"/>
                <a:gd name="T26" fmla="*/ 8 w 47"/>
                <a:gd name="T27" fmla="*/ 6 h 36"/>
                <a:gd name="T28" fmla="*/ 12 w 47"/>
                <a:gd name="T29" fmla="*/ 3 h 36"/>
                <a:gd name="T30" fmla="*/ 16 w 47"/>
                <a:gd name="T31" fmla="*/ 2 h 36"/>
                <a:gd name="T32" fmla="*/ 21 w 47"/>
                <a:gd name="T33" fmla="*/ 1 h 36"/>
                <a:gd name="T34" fmla="*/ 25 w 47"/>
                <a:gd name="T35" fmla="*/ 0 h 36"/>
                <a:gd name="T36" fmla="*/ 30 w 47"/>
                <a:gd name="T37" fmla="*/ 1 h 36"/>
                <a:gd name="T38" fmla="*/ 34 w 47"/>
                <a:gd name="T39" fmla="*/ 2 h 36"/>
                <a:gd name="T40" fmla="*/ 37 w 47"/>
                <a:gd name="T41" fmla="*/ 3 h 36"/>
                <a:gd name="T42" fmla="*/ 41 w 47"/>
                <a:gd name="T43" fmla="*/ 5 h 36"/>
                <a:gd name="T44" fmla="*/ 43 w 47"/>
                <a:gd name="T45" fmla="*/ 8 h 36"/>
                <a:gd name="T46" fmla="*/ 45 w 47"/>
                <a:gd name="T47" fmla="*/ 11 h 36"/>
                <a:gd name="T48" fmla="*/ 46 w 47"/>
                <a:gd name="T49" fmla="*/ 14 h 36"/>
                <a:gd name="T50" fmla="*/ 46 w 47"/>
                <a:gd name="T51" fmla="*/ 17 h 36"/>
                <a:gd name="T52" fmla="*/ 45 w 47"/>
                <a:gd name="T53" fmla="*/ 21 h 36"/>
                <a:gd name="T54" fmla="*/ 44 w 47"/>
                <a:gd name="T55" fmla="*/ 24 h 36"/>
                <a:gd name="T56" fmla="*/ 41 w 47"/>
                <a:gd name="T57" fmla="*/ 27 h 36"/>
                <a:gd name="T58" fmla="*/ 38 w 47"/>
                <a:gd name="T59" fmla="*/ 30 h 36"/>
                <a:gd name="T60" fmla="*/ 34 w 47"/>
                <a:gd name="T61" fmla="*/ 32 h 36"/>
                <a:gd name="T62" fmla="*/ 31 w 47"/>
                <a:gd name="T63" fmla="*/ 33 h 36"/>
                <a:gd name="T64" fmla="*/ 26 w 47"/>
                <a:gd name="T65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36">
                  <a:moveTo>
                    <a:pt x="26" y="34"/>
                  </a:moveTo>
                  <a:lnTo>
                    <a:pt x="21" y="35"/>
                  </a:lnTo>
                  <a:lnTo>
                    <a:pt x="17" y="34"/>
                  </a:lnTo>
                  <a:lnTo>
                    <a:pt x="13" y="34"/>
                  </a:lnTo>
                  <a:lnTo>
                    <a:pt x="9" y="32"/>
                  </a:lnTo>
                  <a:lnTo>
                    <a:pt x="5" y="31"/>
                  </a:lnTo>
                  <a:lnTo>
                    <a:pt x="3" y="28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4"/>
                  </a:lnTo>
                  <a:lnTo>
                    <a:pt x="2" y="11"/>
                  </a:lnTo>
                  <a:lnTo>
                    <a:pt x="5" y="9"/>
                  </a:lnTo>
                  <a:lnTo>
                    <a:pt x="8" y="6"/>
                  </a:lnTo>
                  <a:lnTo>
                    <a:pt x="12" y="3"/>
                  </a:lnTo>
                  <a:lnTo>
                    <a:pt x="16" y="2"/>
                  </a:lnTo>
                  <a:lnTo>
                    <a:pt x="21" y="1"/>
                  </a:lnTo>
                  <a:lnTo>
                    <a:pt x="25" y="0"/>
                  </a:lnTo>
                  <a:lnTo>
                    <a:pt x="30" y="1"/>
                  </a:lnTo>
                  <a:lnTo>
                    <a:pt x="34" y="2"/>
                  </a:lnTo>
                  <a:lnTo>
                    <a:pt x="37" y="3"/>
                  </a:lnTo>
                  <a:lnTo>
                    <a:pt x="41" y="5"/>
                  </a:lnTo>
                  <a:lnTo>
                    <a:pt x="43" y="8"/>
                  </a:lnTo>
                  <a:lnTo>
                    <a:pt x="45" y="11"/>
                  </a:lnTo>
                  <a:lnTo>
                    <a:pt x="46" y="14"/>
                  </a:lnTo>
                  <a:lnTo>
                    <a:pt x="46" y="17"/>
                  </a:lnTo>
                  <a:lnTo>
                    <a:pt x="45" y="21"/>
                  </a:lnTo>
                  <a:lnTo>
                    <a:pt x="44" y="24"/>
                  </a:lnTo>
                  <a:lnTo>
                    <a:pt x="41" y="27"/>
                  </a:lnTo>
                  <a:lnTo>
                    <a:pt x="38" y="30"/>
                  </a:lnTo>
                  <a:lnTo>
                    <a:pt x="34" y="32"/>
                  </a:lnTo>
                  <a:lnTo>
                    <a:pt x="31" y="33"/>
                  </a:lnTo>
                  <a:lnTo>
                    <a:pt x="26" y="3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1" name="Freeform 259"/>
            <p:cNvSpPr>
              <a:spLocks/>
            </p:cNvSpPr>
            <p:nvPr/>
          </p:nvSpPr>
          <p:spPr bwMode="auto">
            <a:xfrm>
              <a:off x="5376" y="2028"/>
              <a:ext cx="30" cy="18"/>
            </a:xfrm>
            <a:custGeom>
              <a:avLst/>
              <a:gdLst>
                <a:gd name="T0" fmla="*/ 0 w 30"/>
                <a:gd name="T1" fmla="*/ 1 h 18"/>
                <a:gd name="T2" fmla="*/ 0 w 30"/>
                <a:gd name="T3" fmla="*/ 1 h 18"/>
                <a:gd name="T4" fmla="*/ 1 w 30"/>
                <a:gd name="T5" fmla="*/ 4 h 18"/>
                <a:gd name="T6" fmla="*/ 4 w 30"/>
                <a:gd name="T7" fmla="*/ 8 h 18"/>
                <a:gd name="T8" fmla="*/ 6 w 30"/>
                <a:gd name="T9" fmla="*/ 11 h 18"/>
                <a:gd name="T10" fmla="*/ 10 w 30"/>
                <a:gd name="T11" fmla="*/ 13 h 18"/>
                <a:gd name="T12" fmla="*/ 15 w 30"/>
                <a:gd name="T13" fmla="*/ 15 h 18"/>
                <a:gd name="T14" fmla="*/ 19 w 30"/>
                <a:gd name="T15" fmla="*/ 16 h 18"/>
                <a:gd name="T16" fmla="*/ 24 w 30"/>
                <a:gd name="T17" fmla="*/ 17 h 18"/>
                <a:gd name="T18" fmla="*/ 29 w 30"/>
                <a:gd name="T19" fmla="*/ 16 h 18"/>
                <a:gd name="T20" fmla="*/ 28 w 30"/>
                <a:gd name="T21" fmla="*/ 10 h 18"/>
                <a:gd name="T22" fmla="*/ 24 w 30"/>
                <a:gd name="T23" fmla="*/ 10 h 18"/>
                <a:gd name="T24" fmla="*/ 20 w 30"/>
                <a:gd name="T25" fmla="*/ 10 h 18"/>
                <a:gd name="T26" fmla="*/ 16 w 30"/>
                <a:gd name="T27" fmla="*/ 10 h 18"/>
                <a:gd name="T28" fmla="*/ 13 w 30"/>
                <a:gd name="T29" fmla="*/ 8 h 18"/>
                <a:gd name="T30" fmla="*/ 9 w 30"/>
                <a:gd name="T31" fmla="*/ 7 h 18"/>
                <a:gd name="T32" fmla="*/ 8 w 30"/>
                <a:gd name="T33" fmla="*/ 5 h 18"/>
                <a:gd name="T34" fmla="*/ 6 w 30"/>
                <a:gd name="T35" fmla="*/ 2 h 18"/>
                <a:gd name="T36" fmla="*/ 5 w 30"/>
                <a:gd name="T37" fmla="*/ 0 h 18"/>
                <a:gd name="T38" fmla="*/ 0 w 30"/>
                <a:gd name="T3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8">
                  <a:moveTo>
                    <a:pt x="0" y="1"/>
                  </a:moveTo>
                  <a:lnTo>
                    <a:pt x="0" y="1"/>
                  </a:lnTo>
                  <a:lnTo>
                    <a:pt x="1" y="4"/>
                  </a:lnTo>
                  <a:lnTo>
                    <a:pt x="4" y="8"/>
                  </a:lnTo>
                  <a:lnTo>
                    <a:pt x="6" y="11"/>
                  </a:lnTo>
                  <a:lnTo>
                    <a:pt x="10" y="13"/>
                  </a:lnTo>
                  <a:lnTo>
                    <a:pt x="15" y="15"/>
                  </a:lnTo>
                  <a:lnTo>
                    <a:pt x="19" y="16"/>
                  </a:lnTo>
                  <a:lnTo>
                    <a:pt x="24" y="17"/>
                  </a:lnTo>
                  <a:lnTo>
                    <a:pt x="29" y="16"/>
                  </a:lnTo>
                  <a:lnTo>
                    <a:pt x="28" y="10"/>
                  </a:lnTo>
                  <a:lnTo>
                    <a:pt x="24" y="10"/>
                  </a:lnTo>
                  <a:lnTo>
                    <a:pt x="20" y="10"/>
                  </a:lnTo>
                  <a:lnTo>
                    <a:pt x="16" y="10"/>
                  </a:lnTo>
                  <a:lnTo>
                    <a:pt x="13" y="8"/>
                  </a:lnTo>
                  <a:lnTo>
                    <a:pt x="9" y="7"/>
                  </a:lnTo>
                  <a:lnTo>
                    <a:pt x="8" y="5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2" name="Freeform 260"/>
            <p:cNvSpPr>
              <a:spLocks/>
            </p:cNvSpPr>
            <p:nvPr/>
          </p:nvSpPr>
          <p:spPr bwMode="auto">
            <a:xfrm>
              <a:off x="5376" y="2005"/>
              <a:ext cx="25" cy="25"/>
            </a:xfrm>
            <a:custGeom>
              <a:avLst/>
              <a:gdLst>
                <a:gd name="T0" fmla="*/ 23 w 25"/>
                <a:gd name="T1" fmla="*/ 0 h 25"/>
                <a:gd name="T2" fmla="*/ 23 w 25"/>
                <a:gd name="T3" fmla="*/ 0 h 25"/>
                <a:gd name="T4" fmla="*/ 17 w 25"/>
                <a:gd name="T5" fmla="*/ 1 h 25"/>
                <a:gd name="T6" fmla="*/ 13 w 25"/>
                <a:gd name="T7" fmla="*/ 3 h 25"/>
                <a:gd name="T8" fmla="*/ 9 w 25"/>
                <a:gd name="T9" fmla="*/ 6 h 25"/>
                <a:gd name="T10" fmla="*/ 5 w 25"/>
                <a:gd name="T11" fmla="*/ 8 h 25"/>
                <a:gd name="T12" fmla="*/ 3 w 25"/>
                <a:gd name="T13" fmla="*/ 12 h 25"/>
                <a:gd name="T14" fmla="*/ 0 w 25"/>
                <a:gd name="T15" fmla="*/ 15 h 25"/>
                <a:gd name="T16" fmla="*/ 0 w 25"/>
                <a:gd name="T17" fmla="*/ 20 h 25"/>
                <a:gd name="T18" fmla="*/ 0 w 25"/>
                <a:gd name="T19" fmla="*/ 24 h 25"/>
                <a:gd name="T20" fmla="*/ 5 w 25"/>
                <a:gd name="T21" fmla="*/ 23 h 25"/>
                <a:gd name="T22" fmla="*/ 5 w 25"/>
                <a:gd name="T23" fmla="*/ 20 h 25"/>
                <a:gd name="T24" fmla="*/ 6 w 25"/>
                <a:gd name="T25" fmla="*/ 17 h 25"/>
                <a:gd name="T26" fmla="*/ 7 w 25"/>
                <a:gd name="T27" fmla="*/ 15 h 25"/>
                <a:gd name="T28" fmla="*/ 9 w 25"/>
                <a:gd name="T29" fmla="*/ 13 h 25"/>
                <a:gd name="T30" fmla="*/ 12 w 25"/>
                <a:gd name="T31" fmla="*/ 10 h 25"/>
                <a:gd name="T32" fmla="*/ 16 w 25"/>
                <a:gd name="T33" fmla="*/ 8 h 25"/>
                <a:gd name="T34" fmla="*/ 19 w 25"/>
                <a:gd name="T35" fmla="*/ 6 h 25"/>
                <a:gd name="T36" fmla="*/ 24 w 25"/>
                <a:gd name="T37" fmla="*/ 5 h 25"/>
                <a:gd name="T38" fmla="*/ 23 w 25"/>
                <a:gd name="T3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5">
                  <a:moveTo>
                    <a:pt x="23" y="0"/>
                  </a:moveTo>
                  <a:lnTo>
                    <a:pt x="23" y="0"/>
                  </a:lnTo>
                  <a:lnTo>
                    <a:pt x="17" y="1"/>
                  </a:lnTo>
                  <a:lnTo>
                    <a:pt x="13" y="3"/>
                  </a:lnTo>
                  <a:lnTo>
                    <a:pt x="9" y="6"/>
                  </a:lnTo>
                  <a:lnTo>
                    <a:pt x="5" y="8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5" y="23"/>
                  </a:lnTo>
                  <a:lnTo>
                    <a:pt x="5" y="20"/>
                  </a:lnTo>
                  <a:lnTo>
                    <a:pt x="6" y="17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2" y="10"/>
                  </a:lnTo>
                  <a:lnTo>
                    <a:pt x="16" y="8"/>
                  </a:lnTo>
                  <a:lnTo>
                    <a:pt x="19" y="6"/>
                  </a:lnTo>
                  <a:lnTo>
                    <a:pt x="24" y="5"/>
                  </a:lnTo>
                  <a:lnTo>
                    <a:pt x="2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3" name="Freeform 261"/>
            <p:cNvSpPr>
              <a:spLocks/>
            </p:cNvSpPr>
            <p:nvPr/>
          </p:nvSpPr>
          <p:spPr bwMode="auto">
            <a:xfrm>
              <a:off x="5399" y="2004"/>
              <a:ext cx="29" cy="19"/>
            </a:xfrm>
            <a:custGeom>
              <a:avLst/>
              <a:gdLst>
                <a:gd name="T0" fmla="*/ 28 w 29"/>
                <a:gd name="T1" fmla="*/ 17 h 19"/>
                <a:gd name="T2" fmla="*/ 28 w 29"/>
                <a:gd name="T3" fmla="*/ 17 h 19"/>
                <a:gd name="T4" fmla="*/ 27 w 29"/>
                <a:gd name="T5" fmla="*/ 13 h 19"/>
                <a:gd name="T6" fmla="*/ 25 w 29"/>
                <a:gd name="T7" fmla="*/ 9 h 19"/>
                <a:gd name="T8" fmla="*/ 22 w 29"/>
                <a:gd name="T9" fmla="*/ 6 h 19"/>
                <a:gd name="T10" fmla="*/ 18 w 29"/>
                <a:gd name="T11" fmla="*/ 4 h 19"/>
                <a:gd name="T12" fmla="*/ 14 w 29"/>
                <a:gd name="T13" fmla="*/ 3 h 19"/>
                <a:gd name="T14" fmla="*/ 10 w 29"/>
                <a:gd name="T15" fmla="*/ 2 h 19"/>
                <a:gd name="T16" fmla="*/ 5 w 29"/>
                <a:gd name="T17" fmla="*/ 0 h 19"/>
                <a:gd name="T18" fmla="*/ 0 w 29"/>
                <a:gd name="T19" fmla="*/ 2 h 19"/>
                <a:gd name="T20" fmla="*/ 1 w 29"/>
                <a:gd name="T21" fmla="*/ 7 h 19"/>
                <a:gd name="T22" fmla="*/ 5 w 29"/>
                <a:gd name="T23" fmla="*/ 7 h 19"/>
                <a:gd name="T24" fmla="*/ 9 w 29"/>
                <a:gd name="T25" fmla="*/ 7 h 19"/>
                <a:gd name="T26" fmla="*/ 12 w 29"/>
                <a:gd name="T27" fmla="*/ 8 h 19"/>
                <a:gd name="T28" fmla="*/ 16 w 29"/>
                <a:gd name="T29" fmla="*/ 9 h 19"/>
                <a:gd name="T30" fmla="*/ 19 w 29"/>
                <a:gd name="T31" fmla="*/ 11 h 19"/>
                <a:gd name="T32" fmla="*/ 21 w 29"/>
                <a:gd name="T33" fmla="*/ 13 h 19"/>
                <a:gd name="T34" fmla="*/ 22 w 29"/>
                <a:gd name="T35" fmla="*/ 15 h 19"/>
                <a:gd name="T36" fmla="*/ 23 w 29"/>
                <a:gd name="T37" fmla="*/ 18 h 19"/>
                <a:gd name="T38" fmla="*/ 28 w 29"/>
                <a:gd name="T3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9">
                  <a:moveTo>
                    <a:pt x="28" y="17"/>
                  </a:moveTo>
                  <a:lnTo>
                    <a:pt x="28" y="17"/>
                  </a:lnTo>
                  <a:lnTo>
                    <a:pt x="27" y="13"/>
                  </a:lnTo>
                  <a:lnTo>
                    <a:pt x="25" y="9"/>
                  </a:lnTo>
                  <a:lnTo>
                    <a:pt x="22" y="6"/>
                  </a:lnTo>
                  <a:lnTo>
                    <a:pt x="18" y="4"/>
                  </a:lnTo>
                  <a:lnTo>
                    <a:pt x="14" y="3"/>
                  </a:lnTo>
                  <a:lnTo>
                    <a:pt x="10" y="2"/>
                  </a:lnTo>
                  <a:lnTo>
                    <a:pt x="5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5" y="7"/>
                  </a:lnTo>
                  <a:lnTo>
                    <a:pt x="9" y="7"/>
                  </a:lnTo>
                  <a:lnTo>
                    <a:pt x="12" y="8"/>
                  </a:lnTo>
                  <a:lnTo>
                    <a:pt x="16" y="9"/>
                  </a:lnTo>
                  <a:lnTo>
                    <a:pt x="19" y="11"/>
                  </a:lnTo>
                  <a:lnTo>
                    <a:pt x="21" y="13"/>
                  </a:lnTo>
                  <a:lnTo>
                    <a:pt x="22" y="15"/>
                  </a:lnTo>
                  <a:lnTo>
                    <a:pt x="23" y="18"/>
                  </a:lnTo>
                  <a:lnTo>
                    <a:pt x="28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4" name="Freeform 262"/>
            <p:cNvSpPr>
              <a:spLocks/>
            </p:cNvSpPr>
            <p:nvPr/>
          </p:nvSpPr>
          <p:spPr bwMode="auto">
            <a:xfrm>
              <a:off x="5404" y="2021"/>
              <a:ext cx="24" cy="24"/>
            </a:xfrm>
            <a:custGeom>
              <a:avLst/>
              <a:gdLst>
                <a:gd name="T0" fmla="*/ 1 w 24"/>
                <a:gd name="T1" fmla="*/ 23 h 24"/>
                <a:gd name="T2" fmla="*/ 1 w 24"/>
                <a:gd name="T3" fmla="*/ 23 h 24"/>
                <a:gd name="T4" fmla="*/ 6 w 24"/>
                <a:gd name="T5" fmla="*/ 22 h 24"/>
                <a:gd name="T6" fmla="*/ 10 w 24"/>
                <a:gd name="T7" fmla="*/ 20 h 24"/>
                <a:gd name="T8" fmla="*/ 14 w 24"/>
                <a:gd name="T9" fmla="*/ 18 h 24"/>
                <a:gd name="T10" fmla="*/ 18 w 24"/>
                <a:gd name="T11" fmla="*/ 15 h 24"/>
                <a:gd name="T12" fmla="*/ 20 w 24"/>
                <a:gd name="T13" fmla="*/ 12 h 24"/>
                <a:gd name="T14" fmla="*/ 23 w 24"/>
                <a:gd name="T15" fmla="*/ 8 h 24"/>
                <a:gd name="T16" fmla="*/ 23 w 24"/>
                <a:gd name="T17" fmla="*/ 4 h 24"/>
                <a:gd name="T18" fmla="*/ 23 w 24"/>
                <a:gd name="T19" fmla="*/ 0 h 24"/>
                <a:gd name="T20" fmla="*/ 18 w 24"/>
                <a:gd name="T21" fmla="*/ 1 h 24"/>
                <a:gd name="T22" fmla="*/ 18 w 24"/>
                <a:gd name="T23" fmla="*/ 4 h 24"/>
                <a:gd name="T24" fmla="*/ 17 w 24"/>
                <a:gd name="T25" fmla="*/ 6 h 24"/>
                <a:gd name="T26" fmla="*/ 16 w 24"/>
                <a:gd name="T27" fmla="*/ 9 h 24"/>
                <a:gd name="T28" fmla="*/ 14 w 24"/>
                <a:gd name="T29" fmla="*/ 11 h 24"/>
                <a:gd name="T30" fmla="*/ 11 w 24"/>
                <a:gd name="T31" fmla="*/ 13 h 24"/>
                <a:gd name="T32" fmla="*/ 8 w 24"/>
                <a:gd name="T33" fmla="*/ 15 h 24"/>
                <a:gd name="T34" fmla="*/ 4 w 24"/>
                <a:gd name="T35" fmla="*/ 17 h 24"/>
                <a:gd name="T36" fmla="*/ 0 w 24"/>
                <a:gd name="T37" fmla="*/ 18 h 24"/>
                <a:gd name="T38" fmla="*/ 1 w 24"/>
                <a:gd name="T3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4">
                  <a:moveTo>
                    <a:pt x="1" y="23"/>
                  </a:moveTo>
                  <a:lnTo>
                    <a:pt x="1" y="23"/>
                  </a:lnTo>
                  <a:lnTo>
                    <a:pt x="6" y="22"/>
                  </a:lnTo>
                  <a:lnTo>
                    <a:pt x="10" y="20"/>
                  </a:lnTo>
                  <a:lnTo>
                    <a:pt x="14" y="18"/>
                  </a:lnTo>
                  <a:lnTo>
                    <a:pt x="18" y="15"/>
                  </a:lnTo>
                  <a:lnTo>
                    <a:pt x="20" y="12"/>
                  </a:lnTo>
                  <a:lnTo>
                    <a:pt x="23" y="8"/>
                  </a:lnTo>
                  <a:lnTo>
                    <a:pt x="23" y="4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9"/>
                  </a:lnTo>
                  <a:lnTo>
                    <a:pt x="14" y="11"/>
                  </a:lnTo>
                  <a:lnTo>
                    <a:pt x="11" y="13"/>
                  </a:lnTo>
                  <a:lnTo>
                    <a:pt x="8" y="15"/>
                  </a:lnTo>
                  <a:lnTo>
                    <a:pt x="4" y="17"/>
                  </a:lnTo>
                  <a:lnTo>
                    <a:pt x="0" y="18"/>
                  </a:lnTo>
                  <a:lnTo>
                    <a:pt x="1" y="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5" name="Freeform 263"/>
            <p:cNvSpPr>
              <a:spLocks/>
            </p:cNvSpPr>
            <p:nvPr/>
          </p:nvSpPr>
          <p:spPr bwMode="auto">
            <a:xfrm>
              <a:off x="5412" y="2015"/>
              <a:ext cx="46" cy="37"/>
            </a:xfrm>
            <a:custGeom>
              <a:avLst/>
              <a:gdLst>
                <a:gd name="T0" fmla="*/ 29 w 46"/>
                <a:gd name="T1" fmla="*/ 33 h 37"/>
                <a:gd name="T2" fmla="*/ 25 w 46"/>
                <a:gd name="T3" fmla="*/ 35 h 37"/>
                <a:gd name="T4" fmla="*/ 20 w 46"/>
                <a:gd name="T5" fmla="*/ 36 h 37"/>
                <a:gd name="T6" fmla="*/ 16 w 46"/>
                <a:gd name="T7" fmla="*/ 36 h 37"/>
                <a:gd name="T8" fmla="*/ 12 w 46"/>
                <a:gd name="T9" fmla="*/ 35 h 37"/>
                <a:gd name="T10" fmla="*/ 9 w 46"/>
                <a:gd name="T11" fmla="*/ 34 h 37"/>
                <a:gd name="T12" fmla="*/ 6 w 46"/>
                <a:gd name="T13" fmla="*/ 33 h 37"/>
                <a:gd name="T14" fmla="*/ 3 w 46"/>
                <a:gd name="T15" fmla="*/ 30 h 37"/>
                <a:gd name="T16" fmla="*/ 1 w 46"/>
                <a:gd name="T17" fmla="*/ 27 h 37"/>
                <a:gd name="T18" fmla="*/ 0 w 46"/>
                <a:gd name="T19" fmla="*/ 24 h 37"/>
                <a:gd name="T20" fmla="*/ 0 w 46"/>
                <a:gd name="T21" fmla="*/ 21 h 37"/>
                <a:gd name="T22" fmla="*/ 1 w 46"/>
                <a:gd name="T23" fmla="*/ 17 h 37"/>
                <a:gd name="T24" fmla="*/ 2 w 46"/>
                <a:gd name="T25" fmla="*/ 14 h 37"/>
                <a:gd name="T26" fmla="*/ 4 w 46"/>
                <a:gd name="T27" fmla="*/ 11 h 37"/>
                <a:gd name="T28" fmla="*/ 8 w 46"/>
                <a:gd name="T29" fmla="*/ 7 h 37"/>
                <a:gd name="T30" fmla="*/ 11 w 46"/>
                <a:gd name="T31" fmla="*/ 5 h 37"/>
                <a:gd name="T32" fmla="*/ 15 w 46"/>
                <a:gd name="T33" fmla="*/ 3 h 37"/>
                <a:gd name="T34" fmla="*/ 20 w 46"/>
                <a:gd name="T35" fmla="*/ 1 h 37"/>
                <a:gd name="T36" fmla="*/ 24 w 46"/>
                <a:gd name="T37" fmla="*/ 0 h 37"/>
                <a:gd name="T38" fmla="*/ 28 w 46"/>
                <a:gd name="T39" fmla="*/ 0 h 37"/>
                <a:gd name="T40" fmla="*/ 32 w 46"/>
                <a:gd name="T41" fmla="*/ 1 h 37"/>
                <a:gd name="T42" fmla="*/ 36 w 46"/>
                <a:gd name="T43" fmla="*/ 2 h 37"/>
                <a:gd name="T44" fmla="*/ 39 w 46"/>
                <a:gd name="T45" fmla="*/ 3 h 37"/>
                <a:gd name="T46" fmla="*/ 42 w 46"/>
                <a:gd name="T47" fmla="*/ 6 h 37"/>
                <a:gd name="T48" fmla="*/ 44 w 46"/>
                <a:gd name="T49" fmla="*/ 8 h 37"/>
                <a:gd name="T50" fmla="*/ 45 w 46"/>
                <a:gd name="T51" fmla="*/ 12 h 37"/>
                <a:gd name="T52" fmla="*/ 45 w 46"/>
                <a:gd name="T53" fmla="*/ 15 h 37"/>
                <a:gd name="T54" fmla="*/ 44 w 46"/>
                <a:gd name="T55" fmla="*/ 19 h 37"/>
                <a:gd name="T56" fmla="*/ 42 w 46"/>
                <a:gd name="T57" fmla="*/ 22 h 37"/>
                <a:gd name="T58" fmla="*/ 40 w 46"/>
                <a:gd name="T59" fmla="*/ 25 h 37"/>
                <a:gd name="T60" fmla="*/ 37 w 46"/>
                <a:gd name="T61" fmla="*/ 29 h 37"/>
                <a:gd name="T62" fmla="*/ 33 w 46"/>
                <a:gd name="T63" fmla="*/ 31 h 37"/>
                <a:gd name="T64" fmla="*/ 29 w 46"/>
                <a:gd name="T65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" h="37">
                  <a:moveTo>
                    <a:pt x="29" y="33"/>
                  </a:moveTo>
                  <a:lnTo>
                    <a:pt x="25" y="35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2" y="35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2" y="14"/>
                  </a:lnTo>
                  <a:lnTo>
                    <a:pt x="4" y="11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20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1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2" y="6"/>
                  </a:lnTo>
                  <a:lnTo>
                    <a:pt x="44" y="8"/>
                  </a:lnTo>
                  <a:lnTo>
                    <a:pt x="45" y="12"/>
                  </a:lnTo>
                  <a:lnTo>
                    <a:pt x="45" y="15"/>
                  </a:lnTo>
                  <a:lnTo>
                    <a:pt x="44" y="19"/>
                  </a:lnTo>
                  <a:lnTo>
                    <a:pt x="42" y="22"/>
                  </a:lnTo>
                  <a:lnTo>
                    <a:pt x="40" y="25"/>
                  </a:lnTo>
                  <a:lnTo>
                    <a:pt x="37" y="29"/>
                  </a:lnTo>
                  <a:lnTo>
                    <a:pt x="33" y="31"/>
                  </a:lnTo>
                  <a:lnTo>
                    <a:pt x="29" y="3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6" name="Freeform 264"/>
            <p:cNvSpPr>
              <a:spLocks/>
            </p:cNvSpPr>
            <p:nvPr/>
          </p:nvSpPr>
          <p:spPr bwMode="auto">
            <a:xfrm>
              <a:off x="5410" y="2042"/>
              <a:ext cx="34" cy="13"/>
            </a:xfrm>
            <a:custGeom>
              <a:avLst/>
              <a:gdLst>
                <a:gd name="T0" fmla="*/ 0 w 34"/>
                <a:gd name="T1" fmla="*/ 2 h 13"/>
                <a:gd name="T2" fmla="*/ 0 w 34"/>
                <a:gd name="T3" fmla="*/ 2 h 13"/>
                <a:gd name="T4" fmla="*/ 3 w 34"/>
                <a:gd name="T5" fmla="*/ 6 h 13"/>
                <a:gd name="T6" fmla="*/ 6 w 34"/>
                <a:gd name="T7" fmla="*/ 8 h 13"/>
                <a:gd name="T8" fmla="*/ 10 w 34"/>
                <a:gd name="T9" fmla="*/ 10 h 13"/>
                <a:gd name="T10" fmla="*/ 14 w 34"/>
                <a:gd name="T11" fmla="*/ 12 h 13"/>
                <a:gd name="T12" fmla="*/ 19 w 34"/>
                <a:gd name="T13" fmla="*/ 12 h 13"/>
                <a:gd name="T14" fmla="*/ 23 w 34"/>
                <a:gd name="T15" fmla="*/ 12 h 13"/>
                <a:gd name="T16" fmla="*/ 29 w 34"/>
                <a:gd name="T17" fmla="*/ 11 h 13"/>
                <a:gd name="T18" fmla="*/ 33 w 34"/>
                <a:gd name="T19" fmla="*/ 9 h 13"/>
                <a:gd name="T20" fmla="*/ 31 w 34"/>
                <a:gd name="T21" fmla="*/ 4 h 13"/>
                <a:gd name="T22" fmla="*/ 26 w 34"/>
                <a:gd name="T23" fmla="*/ 6 h 13"/>
                <a:gd name="T24" fmla="*/ 22 w 34"/>
                <a:gd name="T25" fmla="*/ 7 h 13"/>
                <a:gd name="T26" fmla="*/ 19 w 34"/>
                <a:gd name="T27" fmla="*/ 7 h 13"/>
                <a:gd name="T28" fmla="*/ 15 w 34"/>
                <a:gd name="T29" fmla="*/ 6 h 13"/>
                <a:gd name="T30" fmla="*/ 12 w 34"/>
                <a:gd name="T31" fmla="*/ 5 h 13"/>
                <a:gd name="T32" fmla="*/ 9 w 34"/>
                <a:gd name="T33" fmla="*/ 4 h 13"/>
                <a:gd name="T34" fmla="*/ 7 w 34"/>
                <a:gd name="T35" fmla="*/ 2 h 13"/>
                <a:gd name="T36" fmla="*/ 5 w 34"/>
                <a:gd name="T37" fmla="*/ 0 h 13"/>
                <a:gd name="T38" fmla="*/ 0 w 34"/>
                <a:gd name="T3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3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6" y="8"/>
                  </a:lnTo>
                  <a:lnTo>
                    <a:pt x="10" y="10"/>
                  </a:lnTo>
                  <a:lnTo>
                    <a:pt x="14" y="12"/>
                  </a:lnTo>
                  <a:lnTo>
                    <a:pt x="19" y="12"/>
                  </a:lnTo>
                  <a:lnTo>
                    <a:pt x="23" y="12"/>
                  </a:lnTo>
                  <a:lnTo>
                    <a:pt x="29" y="11"/>
                  </a:lnTo>
                  <a:lnTo>
                    <a:pt x="33" y="9"/>
                  </a:lnTo>
                  <a:lnTo>
                    <a:pt x="31" y="4"/>
                  </a:lnTo>
                  <a:lnTo>
                    <a:pt x="26" y="6"/>
                  </a:lnTo>
                  <a:lnTo>
                    <a:pt x="22" y="7"/>
                  </a:lnTo>
                  <a:lnTo>
                    <a:pt x="19" y="7"/>
                  </a:lnTo>
                  <a:lnTo>
                    <a:pt x="15" y="6"/>
                  </a:lnTo>
                  <a:lnTo>
                    <a:pt x="12" y="5"/>
                  </a:lnTo>
                  <a:lnTo>
                    <a:pt x="9" y="4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7" name="Freeform 265"/>
            <p:cNvSpPr>
              <a:spLocks/>
            </p:cNvSpPr>
            <p:nvPr/>
          </p:nvSpPr>
          <p:spPr bwMode="auto">
            <a:xfrm>
              <a:off x="5409" y="2015"/>
              <a:ext cx="20" cy="30"/>
            </a:xfrm>
            <a:custGeom>
              <a:avLst/>
              <a:gdLst>
                <a:gd name="T0" fmla="*/ 16 w 20"/>
                <a:gd name="T1" fmla="*/ 0 h 30"/>
                <a:gd name="T2" fmla="*/ 16 w 20"/>
                <a:gd name="T3" fmla="*/ 0 h 30"/>
                <a:gd name="T4" fmla="*/ 12 w 20"/>
                <a:gd name="T5" fmla="*/ 2 h 30"/>
                <a:gd name="T6" fmla="*/ 8 w 20"/>
                <a:gd name="T7" fmla="*/ 5 h 30"/>
                <a:gd name="T8" fmla="*/ 5 w 20"/>
                <a:gd name="T9" fmla="*/ 8 h 30"/>
                <a:gd name="T10" fmla="*/ 2 w 20"/>
                <a:gd name="T11" fmla="*/ 12 h 30"/>
                <a:gd name="T12" fmla="*/ 1 w 20"/>
                <a:gd name="T13" fmla="*/ 16 h 30"/>
                <a:gd name="T14" fmla="*/ 0 w 20"/>
                <a:gd name="T15" fmla="*/ 20 h 30"/>
                <a:gd name="T16" fmla="*/ 0 w 20"/>
                <a:gd name="T17" fmla="*/ 25 h 30"/>
                <a:gd name="T18" fmla="*/ 1 w 20"/>
                <a:gd name="T19" fmla="*/ 29 h 30"/>
                <a:gd name="T20" fmla="*/ 6 w 20"/>
                <a:gd name="T21" fmla="*/ 26 h 30"/>
                <a:gd name="T22" fmla="*/ 5 w 20"/>
                <a:gd name="T23" fmla="*/ 24 h 30"/>
                <a:gd name="T24" fmla="*/ 5 w 20"/>
                <a:gd name="T25" fmla="*/ 21 h 30"/>
                <a:gd name="T26" fmla="*/ 6 w 20"/>
                <a:gd name="T27" fmla="*/ 19 h 30"/>
                <a:gd name="T28" fmla="*/ 8 w 20"/>
                <a:gd name="T29" fmla="*/ 15 h 30"/>
                <a:gd name="T30" fmla="*/ 9 w 20"/>
                <a:gd name="T31" fmla="*/ 13 h 30"/>
                <a:gd name="T32" fmla="*/ 12 w 20"/>
                <a:gd name="T33" fmla="*/ 10 h 30"/>
                <a:gd name="T34" fmla="*/ 15 w 20"/>
                <a:gd name="T35" fmla="*/ 7 h 30"/>
                <a:gd name="T36" fmla="*/ 19 w 20"/>
                <a:gd name="T37" fmla="*/ 5 h 30"/>
                <a:gd name="T38" fmla="*/ 16 w 20"/>
                <a:gd name="T3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30">
                  <a:moveTo>
                    <a:pt x="16" y="0"/>
                  </a:moveTo>
                  <a:lnTo>
                    <a:pt x="16" y="0"/>
                  </a:lnTo>
                  <a:lnTo>
                    <a:pt x="12" y="2"/>
                  </a:lnTo>
                  <a:lnTo>
                    <a:pt x="8" y="5"/>
                  </a:lnTo>
                  <a:lnTo>
                    <a:pt x="5" y="8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6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8" y="15"/>
                  </a:lnTo>
                  <a:lnTo>
                    <a:pt x="9" y="13"/>
                  </a:lnTo>
                  <a:lnTo>
                    <a:pt x="12" y="10"/>
                  </a:lnTo>
                  <a:lnTo>
                    <a:pt x="15" y="7"/>
                  </a:lnTo>
                  <a:lnTo>
                    <a:pt x="19" y="5"/>
                  </a:lnTo>
                  <a:lnTo>
                    <a:pt x="1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8" name="Freeform 266"/>
            <p:cNvSpPr>
              <a:spLocks/>
            </p:cNvSpPr>
            <p:nvPr/>
          </p:nvSpPr>
          <p:spPr bwMode="auto">
            <a:xfrm>
              <a:off x="5426" y="2013"/>
              <a:ext cx="33" cy="13"/>
            </a:xfrm>
            <a:custGeom>
              <a:avLst/>
              <a:gdLst>
                <a:gd name="T0" fmla="*/ 32 w 33"/>
                <a:gd name="T1" fmla="*/ 10 h 13"/>
                <a:gd name="T2" fmla="*/ 32 w 33"/>
                <a:gd name="T3" fmla="*/ 10 h 13"/>
                <a:gd name="T4" fmla="*/ 30 w 33"/>
                <a:gd name="T5" fmla="*/ 7 h 13"/>
                <a:gd name="T6" fmla="*/ 27 w 33"/>
                <a:gd name="T7" fmla="*/ 4 h 13"/>
                <a:gd name="T8" fmla="*/ 23 w 33"/>
                <a:gd name="T9" fmla="*/ 2 h 13"/>
                <a:gd name="T10" fmla="*/ 19 w 33"/>
                <a:gd name="T11" fmla="*/ 0 h 13"/>
                <a:gd name="T12" fmla="*/ 14 w 33"/>
                <a:gd name="T13" fmla="*/ 0 h 13"/>
                <a:gd name="T14" fmla="*/ 9 w 33"/>
                <a:gd name="T15" fmla="*/ 0 h 13"/>
                <a:gd name="T16" fmla="*/ 5 w 33"/>
                <a:gd name="T17" fmla="*/ 1 h 13"/>
                <a:gd name="T18" fmla="*/ 0 w 33"/>
                <a:gd name="T19" fmla="*/ 3 h 13"/>
                <a:gd name="T20" fmla="*/ 2 w 33"/>
                <a:gd name="T21" fmla="*/ 8 h 13"/>
                <a:gd name="T22" fmla="*/ 7 w 33"/>
                <a:gd name="T23" fmla="*/ 6 h 13"/>
                <a:gd name="T24" fmla="*/ 11 w 33"/>
                <a:gd name="T25" fmla="*/ 5 h 13"/>
                <a:gd name="T26" fmla="*/ 14 w 33"/>
                <a:gd name="T27" fmla="*/ 5 h 13"/>
                <a:gd name="T28" fmla="*/ 18 w 33"/>
                <a:gd name="T29" fmla="*/ 6 h 13"/>
                <a:gd name="T30" fmla="*/ 21 w 33"/>
                <a:gd name="T31" fmla="*/ 7 h 13"/>
                <a:gd name="T32" fmla="*/ 24 w 33"/>
                <a:gd name="T33" fmla="*/ 8 h 13"/>
                <a:gd name="T34" fmla="*/ 26 w 33"/>
                <a:gd name="T35" fmla="*/ 10 h 13"/>
                <a:gd name="T36" fmla="*/ 27 w 33"/>
                <a:gd name="T37" fmla="*/ 12 h 13"/>
                <a:gd name="T38" fmla="*/ 32 w 33"/>
                <a:gd name="T3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3">
                  <a:moveTo>
                    <a:pt x="32" y="10"/>
                  </a:moveTo>
                  <a:lnTo>
                    <a:pt x="32" y="10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9" y="0"/>
                  </a:lnTo>
                  <a:lnTo>
                    <a:pt x="5" y="1"/>
                  </a:lnTo>
                  <a:lnTo>
                    <a:pt x="0" y="3"/>
                  </a:lnTo>
                  <a:lnTo>
                    <a:pt x="2" y="8"/>
                  </a:lnTo>
                  <a:lnTo>
                    <a:pt x="7" y="6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8" y="6"/>
                  </a:lnTo>
                  <a:lnTo>
                    <a:pt x="21" y="7"/>
                  </a:lnTo>
                  <a:lnTo>
                    <a:pt x="24" y="8"/>
                  </a:lnTo>
                  <a:lnTo>
                    <a:pt x="26" y="10"/>
                  </a:lnTo>
                  <a:lnTo>
                    <a:pt x="27" y="12"/>
                  </a:lnTo>
                  <a:lnTo>
                    <a:pt x="32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39" name="Freeform 267"/>
            <p:cNvSpPr>
              <a:spLocks/>
            </p:cNvSpPr>
            <p:nvPr/>
          </p:nvSpPr>
          <p:spPr bwMode="auto">
            <a:xfrm>
              <a:off x="5440" y="2023"/>
              <a:ext cx="20" cy="29"/>
            </a:xfrm>
            <a:custGeom>
              <a:avLst/>
              <a:gdLst>
                <a:gd name="T0" fmla="*/ 2 w 20"/>
                <a:gd name="T1" fmla="*/ 28 h 29"/>
                <a:gd name="T2" fmla="*/ 2 w 20"/>
                <a:gd name="T3" fmla="*/ 28 h 29"/>
                <a:gd name="T4" fmla="*/ 7 w 20"/>
                <a:gd name="T5" fmla="*/ 26 h 29"/>
                <a:gd name="T6" fmla="*/ 10 w 20"/>
                <a:gd name="T7" fmla="*/ 23 h 29"/>
                <a:gd name="T8" fmla="*/ 13 w 20"/>
                <a:gd name="T9" fmla="*/ 20 h 29"/>
                <a:gd name="T10" fmla="*/ 16 w 20"/>
                <a:gd name="T11" fmla="*/ 16 h 29"/>
                <a:gd name="T12" fmla="*/ 18 w 20"/>
                <a:gd name="T13" fmla="*/ 12 h 29"/>
                <a:gd name="T14" fmla="*/ 19 w 20"/>
                <a:gd name="T15" fmla="*/ 8 h 29"/>
                <a:gd name="T16" fmla="*/ 19 w 20"/>
                <a:gd name="T17" fmla="*/ 4 h 29"/>
                <a:gd name="T18" fmla="*/ 18 w 20"/>
                <a:gd name="T19" fmla="*/ 0 h 29"/>
                <a:gd name="T20" fmla="*/ 12 w 20"/>
                <a:gd name="T21" fmla="*/ 2 h 29"/>
                <a:gd name="T22" fmla="*/ 13 w 20"/>
                <a:gd name="T23" fmla="*/ 5 h 29"/>
                <a:gd name="T24" fmla="*/ 13 w 20"/>
                <a:gd name="T25" fmla="*/ 7 h 29"/>
                <a:gd name="T26" fmla="*/ 12 w 20"/>
                <a:gd name="T27" fmla="*/ 10 h 29"/>
                <a:gd name="T28" fmla="*/ 11 w 20"/>
                <a:gd name="T29" fmla="*/ 13 h 29"/>
                <a:gd name="T30" fmla="*/ 9 w 20"/>
                <a:gd name="T31" fmla="*/ 16 h 29"/>
                <a:gd name="T32" fmla="*/ 6 w 20"/>
                <a:gd name="T33" fmla="*/ 19 h 29"/>
                <a:gd name="T34" fmla="*/ 3 w 20"/>
                <a:gd name="T35" fmla="*/ 21 h 29"/>
                <a:gd name="T36" fmla="*/ 0 w 20"/>
                <a:gd name="T37" fmla="*/ 23 h 29"/>
                <a:gd name="T38" fmla="*/ 2 w 20"/>
                <a:gd name="T3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29">
                  <a:moveTo>
                    <a:pt x="2" y="28"/>
                  </a:moveTo>
                  <a:lnTo>
                    <a:pt x="2" y="28"/>
                  </a:lnTo>
                  <a:lnTo>
                    <a:pt x="7" y="26"/>
                  </a:lnTo>
                  <a:lnTo>
                    <a:pt x="10" y="23"/>
                  </a:lnTo>
                  <a:lnTo>
                    <a:pt x="13" y="20"/>
                  </a:lnTo>
                  <a:lnTo>
                    <a:pt x="16" y="16"/>
                  </a:lnTo>
                  <a:lnTo>
                    <a:pt x="18" y="12"/>
                  </a:lnTo>
                  <a:lnTo>
                    <a:pt x="19" y="8"/>
                  </a:lnTo>
                  <a:lnTo>
                    <a:pt x="19" y="4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1" y="13"/>
                  </a:lnTo>
                  <a:lnTo>
                    <a:pt x="9" y="16"/>
                  </a:lnTo>
                  <a:lnTo>
                    <a:pt x="6" y="19"/>
                  </a:lnTo>
                  <a:lnTo>
                    <a:pt x="3" y="21"/>
                  </a:lnTo>
                  <a:lnTo>
                    <a:pt x="0" y="23"/>
                  </a:lnTo>
                  <a:lnTo>
                    <a:pt x="2" y="2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0" name="Freeform 268"/>
            <p:cNvSpPr>
              <a:spLocks/>
            </p:cNvSpPr>
            <p:nvPr/>
          </p:nvSpPr>
          <p:spPr bwMode="auto">
            <a:xfrm>
              <a:off x="5445" y="2018"/>
              <a:ext cx="45" cy="37"/>
            </a:xfrm>
            <a:custGeom>
              <a:avLst/>
              <a:gdLst>
                <a:gd name="T0" fmla="*/ 29 w 45"/>
                <a:gd name="T1" fmla="*/ 33 h 37"/>
                <a:gd name="T2" fmla="*/ 25 w 45"/>
                <a:gd name="T3" fmla="*/ 35 h 37"/>
                <a:gd name="T4" fmla="*/ 20 w 45"/>
                <a:gd name="T5" fmla="*/ 36 h 37"/>
                <a:gd name="T6" fmla="*/ 16 w 45"/>
                <a:gd name="T7" fmla="*/ 36 h 37"/>
                <a:gd name="T8" fmla="*/ 12 w 45"/>
                <a:gd name="T9" fmla="*/ 36 h 37"/>
                <a:gd name="T10" fmla="*/ 8 w 45"/>
                <a:gd name="T11" fmla="*/ 35 h 37"/>
                <a:gd name="T12" fmla="*/ 5 w 45"/>
                <a:gd name="T13" fmla="*/ 33 h 37"/>
                <a:gd name="T14" fmla="*/ 3 w 45"/>
                <a:gd name="T15" fmla="*/ 30 h 37"/>
                <a:gd name="T16" fmla="*/ 1 w 45"/>
                <a:gd name="T17" fmla="*/ 28 h 37"/>
                <a:gd name="T18" fmla="*/ 0 w 45"/>
                <a:gd name="T19" fmla="*/ 24 h 37"/>
                <a:gd name="T20" fmla="*/ 0 w 45"/>
                <a:gd name="T21" fmla="*/ 21 h 37"/>
                <a:gd name="T22" fmla="*/ 0 w 45"/>
                <a:gd name="T23" fmla="*/ 18 h 37"/>
                <a:gd name="T24" fmla="*/ 2 w 45"/>
                <a:gd name="T25" fmla="*/ 14 h 37"/>
                <a:gd name="T26" fmla="*/ 5 w 45"/>
                <a:gd name="T27" fmla="*/ 11 h 37"/>
                <a:gd name="T28" fmla="*/ 7 w 45"/>
                <a:gd name="T29" fmla="*/ 8 h 37"/>
                <a:gd name="T30" fmla="*/ 11 w 45"/>
                <a:gd name="T31" fmla="*/ 5 h 37"/>
                <a:gd name="T32" fmla="*/ 15 w 45"/>
                <a:gd name="T33" fmla="*/ 3 h 37"/>
                <a:gd name="T34" fmla="*/ 19 w 45"/>
                <a:gd name="T35" fmla="*/ 1 h 37"/>
                <a:gd name="T36" fmla="*/ 24 w 45"/>
                <a:gd name="T37" fmla="*/ 0 h 37"/>
                <a:gd name="T38" fmla="*/ 28 w 45"/>
                <a:gd name="T39" fmla="*/ 0 h 37"/>
                <a:gd name="T40" fmla="*/ 32 w 45"/>
                <a:gd name="T41" fmla="*/ 0 h 37"/>
                <a:gd name="T42" fmla="*/ 36 w 45"/>
                <a:gd name="T43" fmla="*/ 1 h 37"/>
                <a:gd name="T44" fmla="*/ 39 w 45"/>
                <a:gd name="T45" fmla="*/ 3 h 37"/>
                <a:gd name="T46" fmla="*/ 42 w 45"/>
                <a:gd name="T47" fmla="*/ 5 h 37"/>
                <a:gd name="T48" fmla="*/ 43 w 45"/>
                <a:gd name="T49" fmla="*/ 8 h 37"/>
                <a:gd name="T50" fmla="*/ 44 w 45"/>
                <a:gd name="T51" fmla="*/ 11 h 37"/>
                <a:gd name="T52" fmla="*/ 44 w 45"/>
                <a:gd name="T53" fmla="*/ 15 h 37"/>
                <a:gd name="T54" fmla="*/ 44 w 45"/>
                <a:gd name="T55" fmla="*/ 19 h 37"/>
                <a:gd name="T56" fmla="*/ 42 w 45"/>
                <a:gd name="T57" fmla="*/ 22 h 37"/>
                <a:gd name="T58" fmla="*/ 40 w 45"/>
                <a:gd name="T59" fmla="*/ 26 h 37"/>
                <a:gd name="T60" fmla="*/ 37 w 45"/>
                <a:gd name="T61" fmla="*/ 29 h 37"/>
                <a:gd name="T62" fmla="*/ 33 w 45"/>
                <a:gd name="T63" fmla="*/ 31 h 37"/>
                <a:gd name="T64" fmla="*/ 29 w 45"/>
                <a:gd name="T65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7">
                  <a:moveTo>
                    <a:pt x="29" y="33"/>
                  </a:moveTo>
                  <a:lnTo>
                    <a:pt x="25" y="35"/>
                  </a:lnTo>
                  <a:lnTo>
                    <a:pt x="20" y="36"/>
                  </a:lnTo>
                  <a:lnTo>
                    <a:pt x="16" y="36"/>
                  </a:lnTo>
                  <a:lnTo>
                    <a:pt x="12" y="36"/>
                  </a:lnTo>
                  <a:lnTo>
                    <a:pt x="8" y="35"/>
                  </a:lnTo>
                  <a:lnTo>
                    <a:pt x="5" y="33"/>
                  </a:lnTo>
                  <a:lnTo>
                    <a:pt x="3" y="30"/>
                  </a:lnTo>
                  <a:lnTo>
                    <a:pt x="1" y="28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2" y="14"/>
                  </a:lnTo>
                  <a:lnTo>
                    <a:pt x="5" y="11"/>
                  </a:lnTo>
                  <a:lnTo>
                    <a:pt x="7" y="8"/>
                  </a:lnTo>
                  <a:lnTo>
                    <a:pt x="11" y="5"/>
                  </a:lnTo>
                  <a:lnTo>
                    <a:pt x="15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9" y="3"/>
                  </a:lnTo>
                  <a:lnTo>
                    <a:pt x="42" y="5"/>
                  </a:lnTo>
                  <a:lnTo>
                    <a:pt x="43" y="8"/>
                  </a:lnTo>
                  <a:lnTo>
                    <a:pt x="44" y="11"/>
                  </a:lnTo>
                  <a:lnTo>
                    <a:pt x="44" y="15"/>
                  </a:lnTo>
                  <a:lnTo>
                    <a:pt x="44" y="19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7" y="29"/>
                  </a:lnTo>
                  <a:lnTo>
                    <a:pt x="33" y="31"/>
                  </a:lnTo>
                  <a:lnTo>
                    <a:pt x="29" y="3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1" name="Freeform 269"/>
            <p:cNvSpPr>
              <a:spLocks/>
            </p:cNvSpPr>
            <p:nvPr/>
          </p:nvSpPr>
          <p:spPr bwMode="auto">
            <a:xfrm>
              <a:off x="5444" y="2045"/>
              <a:ext cx="32" cy="13"/>
            </a:xfrm>
            <a:custGeom>
              <a:avLst/>
              <a:gdLst>
                <a:gd name="T0" fmla="*/ 0 w 32"/>
                <a:gd name="T1" fmla="*/ 2 h 13"/>
                <a:gd name="T2" fmla="*/ 0 w 32"/>
                <a:gd name="T3" fmla="*/ 2 h 13"/>
                <a:gd name="T4" fmla="*/ 2 w 32"/>
                <a:gd name="T5" fmla="*/ 5 h 13"/>
                <a:gd name="T6" fmla="*/ 5 w 32"/>
                <a:gd name="T7" fmla="*/ 8 h 13"/>
                <a:gd name="T8" fmla="*/ 9 w 32"/>
                <a:gd name="T9" fmla="*/ 10 h 13"/>
                <a:gd name="T10" fmla="*/ 13 w 32"/>
                <a:gd name="T11" fmla="*/ 11 h 13"/>
                <a:gd name="T12" fmla="*/ 17 w 32"/>
                <a:gd name="T13" fmla="*/ 12 h 13"/>
                <a:gd name="T14" fmla="*/ 22 w 32"/>
                <a:gd name="T15" fmla="*/ 12 h 13"/>
                <a:gd name="T16" fmla="*/ 27 w 32"/>
                <a:gd name="T17" fmla="*/ 11 h 13"/>
                <a:gd name="T18" fmla="*/ 31 w 32"/>
                <a:gd name="T19" fmla="*/ 9 h 13"/>
                <a:gd name="T20" fmla="*/ 29 w 32"/>
                <a:gd name="T21" fmla="*/ 4 h 13"/>
                <a:gd name="T22" fmla="*/ 25 w 32"/>
                <a:gd name="T23" fmla="*/ 5 h 13"/>
                <a:gd name="T24" fmla="*/ 20 w 32"/>
                <a:gd name="T25" fmla="*/ 6 h 13"/>
                <a:gd name="T26" fmla="*/ 17 w 32"/>
                <a:gd name="T27" fmla="*/ 6 h 13"/>
                <a:gd name="T28" fmla="*/ 14 w 32"/>
                <a:gd name="T29" fmla="*/ 6 h 13"/>
                <a:gd name="T30" fmla="*/ 11 w 32"/>
                <a:gd name="T31" fmla="*/ 5 h 13"/>
                <a:gd name="T32" fmla="*/ 8 w 32"/>
                <a:gd name="T33" fmla="*/ 4 h 13"/>
                <a:gd name="T34" fmla="*/ 6 w 32"/>
                <a:gd name="T35" fmla="*/ 2 h 13"/>
                <a:gd name="T36" fmla="*/ 5 w 32"/>
                <a:gd name="T37" fmla="*/ 0 h 13"/>
                <a:gd name="T38" fmla="*/ 0 w 32"/>
                <a:gd name="T3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13">
                  <a:moveTo>
                    <a:pt x="0" y="2"/>
                  </a:moveTo>
                  <a:lnTo>
                    <a:pt x="0" y="2"/>
                  </a:lnTo>
                  <a:lnTo>
                    <a:pt x="2" y="5"/>
                  </a:lnTo>
                  <a:lnTo>
                    <a:pt x="5" y="8"/>
                  </a:lnTo>
                  <a:lnTo>
                    <a:pt x="9" y="10"/>
                  </a:lnTo>
                  <a:lnTo>
                    <a:pt x="13" y="11"/>
                  </a:lnTo>
                  <a:lnTo>
                    <a:pt x="17" y="12"/>
                  </a:lnTo>
                  <a:lnTo>
                    <a:pt x="22" y="12"/>
                  </a:lnTo>
                  <a:lnTo>
                    <a:pt x="27" y="11"/>
                  </a:lnTo>
                  <a:lnTo>
                    <a:pt x="31" y="9"/>
                  </a:lnTo>
                  <a:lnTo>
                    <a:pt x="29" y="4"/>
                  </a:lnTo>
                  <a:lnTo>
                    <a:pt x="25" y="5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1" y="5"/>
                  </a:lnTo>
                  <a:lnTo>
                    <a:pt x="8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2" name="Freeform 270"/>
            <p:cNvSpPr>
              <a:spLocks/>
            </p:cNvSpPr>
            <p:nvPr/>
          </p:nvSpPr>
          <p:spPr bwMode="auto">
            <a:xfrm>
              <a:off x="5443" y="2018"/>
              <a:ext cx="20" cy="30"/>
            </a:xfrm>
            <a:custGeom>
              <a:avLst/>
              <a:gdLst>
                <a:gd name="T0" fmla="*/ 17 w 20"/>
                <a:gd name="T1" fmla="*/ 0 h 30"/>
                <a:gd name="T2" fmla="*/ 17 w 20"/>
                <a:gd name="T3" fmla="*/ 0 h 30"/>
                <a:gd name="T4" fmla="*/ 12 w 20"/>
                <a:gd name="T5" fmla="*/ 2 h 30"/>
                <a:gd name="T6" fmla="*/ 8 w 20"/>
                <a:gd name="T7" fmla="*/ 5 h 30"/>
                <a:gd name="T8" fmla="*/ 5 w 20"/>
                <a:gd name="T9" fmla="*/ 9 h 30"/>
                <a:gd name="T10" fmla="*/ 2 w 20"/>
                <a:gd name="T11" fmla="*/ 12 h 30"/>
                <a:gd name="T12" fmla="*/ 0 w 20"/>
                <a:gd name="T13" fmla="*/ 17 h 30"/>
                <a:gd name="T14" fmla="*/ 0 w 20"/>
                <a:gd name="T15" fmla="*/ 21 h 30"/>
                <a:gd name="T16" fmla="*/ 0 w 20"/>
                <a:gd name="T17" fmla="*/ 25 h 30"/>
                <a:gd name="T18" fmla="*/ 1 w 20"/>
                <a:gd name="T19" fmla="*/ 29 h 30"/>
                <a:gd name="T20" fmla="*/ 6 w 20"/>
                <a:gd name="T21" fmla="*/ 27 h 30"/>
                <a:gd name="T22" fmla="*/ 5 w 20"/>
                <a:gd name="T23" fmla="*/ 24 h 30"/>
                <a:gd name="T24" fmla="*/ 5 w 20"/>
                <a:gd name="T25" fmla="*/ 21 h 30"/>
                <a:gd name="T26" fmla="*/ 6 w 20"/>
                <a:gd name="T27" fmla="*/ 19 h 30"/>
                <a:gd name="T28" fmla="*/ 7 w 20"/>
                <a:gd name="T29" fmla="*/ 16 h 30"/>
                <a:gd name="T30" fmla="*/ 9 w 20"/>
                <a:gd name="T31" fmla="*/ 13 h 30"/>
                <a:gd name="T32" fmla="*/ 12 w 20"/>
                <a:gd name="T33" fmla="*/ 10 h 30"/>
                <a:gd name="T34" fmla="*/ 15 w 20"/>
                <a:gd name="T35" fmla="*/ 8 h 30"/>
                <a:gd name="T36" fmla="*/ 19 w 20"/>
                <a:gd name="T37" fmla="*/ 5 h 30"/>
                <a:gd name="T38" fmla="*/ 17 w 20"/>
                <a:gd name="T3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30">
                  <a:moveTo>
                    <a:pt x="17" y="0"/>
                  </a:moveTo>
                  <a:lnTo>
                    <a:pt x="17" y="0"/>
                  </a:lnTo>
                  <a:lnTo>
                    <a:pt x="12" y="2"/>
                  </a:lnTo>
                  <a:lnTo>
                    <a:pt x="8" y="5"/>
                  </a:lnTo>
                  <a:lnTo>
                    <a:pt x="5" y="9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6" y="27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6" y="19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12" y="10"/>
                  </a:lnTo>
                  <a:lnTo>
                    <a:pt x="15" y="8"/>
                  </a:lnTo>
                  <a:lnTo>
                    <a:pt x="19" y="5"/>
                  </a:lnTo>
                  <a:lnTo>
                    <a:pt x="1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3" name="Freeform 271"/>
            <p:cNvSpPr>
              <a:spLocks/>
            </p:cNvSpPr>
            <p:nvPr/>
          </p:nvSpPr>
          <p:spPr bwMode="auto">
            <a:xfrm>
              <a:off x="5459" y="2015"/>
              <a:ext cx="33" cy="13"/>
            </a:xfrm>
            <a:custGeom>
              <a:avLst/>
              <a:gdLst>
                <a:gd name="T0" fmla="*/ 32 w 33"/>
                <a:gd name="T1" fmla="*/ 10 h 13"/>
                <a:gd name="T2" fmla="*/ 32 w 33"/>
                <a:gd name="T3" fmla="*/ 10 h 13"/>
                <a:gd name="T4" fmla="*/ 30 w 33"/>
                <a:gd name="T5" fmla="*/ 7 h 13"/>
                <a:gd name="T6" fmla="*/ 27 w 33"/>
                <a:gd name="T7" fmla="*/ 4 h 13"/>
                <a:gd name="T8" fmla="*/ 23 w 33"/>
                <a:gd name="T9" fmla="*/ 2 h 13"/>
                <a:gd name="T10" fmla="*/ 19 w 33"/>
                <a:gd name="T11" fmla="*/ 1 h 13"/>
                <a:gd name="T12" fmla="*/ 14 w 33"/>
                <a:gd name="T13" fmla="*/ 0 h 13"/>
                <a:gd name="T14" fmla="*/ 10 w 33"/>
                <a:gd name="T15" fmla="*/ 1 h 13"/>
                <a:gd name="T16" fmla="*/ 4 w 33"/>
                <a:gd name="T17" fmla="*/ 2 h 13"/>
                <a:gd name="T18" fmla="*/ 0 w 33"/>
                <a:gd name="T19" fmla="*/ 3 h 13"/>
                <a:gd name="T20" fmla="*/ 2 w 33"/>
                <a:gd name="T21" fmla="*/ 8 h 13"/>
                <a:gd name="T22" fmla="*/ 7 w 33"/>
                <a:gd name="T23" fmla="*/ 7 h 13"/>
                <a:gd name="T24" fmla="*/ 11 w 33"/>
                <a:gd name="T25" fmla="*/ 6 h 13"/>
                <a:gd name="T26" fmla="*/ 14 w 33"/>
                <a:gd name="T27" fmla="*/ 6 h 13"/>
                <a:gd name="T28" fmla="*/ 18 w 33"/>
                <a:gd name="T29" fmla="*/ 6 h 13"/>
                <a:gd name="T30" fmla="*/ 21 w 33"/>
                <a:gd name="T31" fmla="*/ 7 h 13"/>
                <a:gd name="T32" fmla="*/ 23 w 33"/>
                <a:gd name="T33" fmla="*/ 8 h 13"/>
                <a:gd name="T34" fmla="*/ 26 w 33"/>
                <a:gd name="T35" fmla="*/ 10 h 13"/>
                <a:gd name="T36" fmla="*/ 27 w 33"/>
                <a:gd name="T37" fmla="*/ 12 h 13"/>
                <a:gd name="T38" fmla="*/ 32 w 33"/>
                <a:gd name="T3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3">
                  <a:moveTo>
                    <a:pt x="32" y="10"/>
                  </a:moveTo>
                  <a:lnTo>
                    <a:pt x="32" y="10"/>
                  </a:lnTo>
                  <a:lnTo>
                    <a:pt x="30" y="7"/>
                  </a:lnTo>
                  <a:lnTo>
                    <a:pt x="27" y="4"/>
                  </a:lnTo>
                  <a:lnTo>
                    <a:pt x="23" y="2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4" y="2"/>
                  </a:lnTo>
                  <a:lnTo>
                    <a:pt x="0" y="3"/>
                  </a:lnTo>
                  <a:lnTo>
                    <a:pt x="2" y="8"/>
                  </a:lnTo>
                  <a:lnTo>
                    <a:pt x="7" y="7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1" y="7"/>
                  </a:lnTo>
                  <a:lnTo>
                    <a:pt x="23" y="8"/>
                  </a:lnTo>
                  <a:lnTo>
                    <a:pt x="26" y="10"/>
                  </a:lnTo>
                  <a:lnTo>
                    <a:pt x="27" y="12"/>
                  </a:lnTo>
                  <a:lnTo>
                    <a:pt x="32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4" name="Freeform 272"/>
            <p:cNvSpPr>
              <a:spLocks/>
            </p:cNvSpPr>
            <p:nvPr/>
          </p:nvSpPr>
          <p:spPr bwMode="auto">
            <a:xfrm>
              <a:off x="5473" y="2025"/>
              <a:ext cx="20" cy="30"/>
            </a:xfrm>
            <a:custGeom>
              <a:avLst/>
              <a:gdLst>
                <a:gd name="T0" fmla="*/ 2 w 20"/>
                <a:gd name="T1" fmla="*/ 29 h 30"/>
                <a:gd name="T2" fmla="*/ 2 w 20"/>
                <a:gd name="T3" fmla="*/ 29 h 30"/>
                <a:gd name="T4" fmla="*/ 7 w 20"/>
                <a:gd name="T5" fmla="*/ 26 h 30"/>
                <a:gd name="T6" fmla="*/ 11 w 20"/>
                <a:gd name="T7" fmla="*/ 23 h 30"/>
                <a:gd name="T8" fmla="*/ 14 w 20"/>
                <a:gd name="T9" fmla="*/ 20 h 30"/>
                <a:gd name="T10" fmla="*/ 17 w 20"/>
                <a:gd name="T11" fmla="*/ 16 h 30"/>
                <a:gd name="T12" fmla="*/ 18 w 20"/>
                <a:gd name="T13" fmla="*/ 12 h 30"/>
                <a:gd name="T14" fmla="*/ 19 w 20"/>
                <a:gd name="T15" fmla="*/ 7 h 30"/>
                <a:gd name="T16" fmla="*/ 19 w 20"/>
                <a:gd name="T17" fmla="*/ 3 h 30"/>
                <a:gd name="T18" fmla="*/ 18 w 20"/>
                <a:gd name="T19" fmla="*/ 0 h 30"/>
                <a:gd name="T20" fmla="*/ 13 w 20"/>
                <a:gd name="T21" fmla="*/ 2 h 30"/>
                <a:gd name="T22" fmla="*/ 14 w 20"/>
                <a:gd name="T23" fmla="*/ 4 h 30"/>
                <a:gd name="T24" fmla="*/ 14 w 20"/>
                <a:gd name="T25" fmla="*/ 7 h 30"/>
                <a:gd name="T26" fmla="*/ 13 w 20"/>
                <a:gd name="T27" fmla="*/ 10 h 30"/>
                <a:gd name="T28" fmla="*/ 12 w 20"/>
                <a:gd name="T29" fmla="*/ 13 h 30"/>
                <a:gd name="T30" fmla="*/ 9 w 20"/>
                <a:gd name="T31" fmla="*/ 16 h 30"/>
                <a:gd name="T32" fmla="*/ 7 w 20"/>
                <a:gd name="T33" fmla="*/ 19 h 30"/>
                <a:gd name="T34" fmla="*/ 4 w 20"/>
                <a:gd name="T35" fmla="*/ 21 h 30"/>
                <a:gd name="T36" fmla="*/ 0 w 20"/>
                <a:gd name="T37" fmla="*/ 23 h 30"/>
                <a:gd name="T38" fmla="*/ 2 w 20"/>
                <a:gd name="T39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30">
                  <a:moveTo>
                    <a:pt x="2" y="29"/>
                  </a:moveTo>
                  <a:lnTo>
                    <a:pt x="2" y="29"/>
                  </a:lnTo>
                  <a:lnTo>
                    <a:pt x="7" y="26"/>
                  </a:lnTo>
                  <a:lnTo>
                    <a:pt x="11" y="23"/>
                  </a:lnTo>
                  <a:lnTo>
                    <a:pt x="14" y="20"/>
                  </a:lnTo>
                  <a:lnTo>
                    <a:pt x="17" y="16"/>
                  </a:lnTo>
                  <a:lnTo>
                    <a:pt x="18" y="12"/>
                  </a:lnTo>
                  <a:lnTo>
                    <a:pt x="19" y="7"/>
                  </a:lnTo>
                  <a:lnTo>
                    <a:pt x="19" y="3"/>
                  </a:lnTo>
                  <a:lnTo>
                    <a:pt x="18" y="0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4" y="7"/>
                  </a:lnTo>
                  <a:lnTo>
                    <a:pt x="13" y="10"/>
                  </a:lnTo>
                  <a:lnTo>
                    <a:pt x="12" y="13"/>
                  </a:lnTo>
                  <a:lnTo>
                    <a:pt x="9" y="16"/>
                  </a:lnTo>
                  <a:lnTo>
                    <a:pt x="7" y="19"/>
                  </a:lnTo>
                  <a:lnTo>
                    <a:pt x="4" y="21"/>
                  </a:lnTo>
                  <a:lnTo>
                    <a:pt x="0" y="23"/>
                  </a:lnTo>
                  <a:lnTo>
                    <a:pt x="2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5" name="Freeform 273"/>
            <p:cNvSpPr>
              <a:spLocks/>
            </p:cNvSpPr>
            <p:nvPr/>
          </p:nvSpPr>
          <p:spPr bwMode="auto">
            <a:xfrm>
              <a:off x="5478" y="2011"/>
              <a:ext cx="42" cy="42"/>
            </a:xfrm>
            <a:custGeom>
              <a:avLst/>
              <a:gdLst>
                <a:gd name="T0" fmla="*/ 32 w 42"/>
                <a:gd name="T1" fmla="*/ 32 h 42"/>
                <a:gd name="T2" fmla="*/ 29 w 42"/>
                <a:gd name="T3" fmla="*/ 35 h 42"/>
                <a:gd name="T4" fmla="*/ 25 w 42"/>
                <a:gd name="T5" fmla="*/ 38 h 42"/>
                <a:gd name="T6" fmla="*/ 22 w 42"/>
                <a:gd name="T7" fmla="*/ 39 h 42"/>
                <a:gd name="T8" fmla="*/ 18 w 42"/>
                <a:gd name="T9" fmla="*/ 40 h 42"/>
                <a:gd name="T10" fmla="*/ 14 w 42"/>
                <a:gd name="T11" fmla="*/ 41 h 42"/>
                <a:gd name="T12" fmla="*/ 11 w 42"/>
                <a:gd name="T13" fmla="*/ 40 h 42"/>
                <a:gd name="T14" fmla="*/ 7 w 42"/>
                <a:gd name="T15" fmla="*/ 39 h 42"/>
                <a:gd name="T16" fmla="*/ 4 w 42"/>
                <a:gd name="T17" fmla="*/ 37 h 42"/>
                <a:gd name="T18" fmla="*/ 2 w 42"/>
                <a:gd name="T19" fmla="*/ 35 h 42"/>
                <a:gd name="T20" fmla="*/ 1 w 42"/>
                <a:gd name="T21" fmla="*/ 31 h 42"/>
                <a:gd name="T22" fmla="*/ 0 w 42"/>
                <a:gd name="T23" fmla="*/ 28 h 42"/>
                <a:gd name="T24" fmla="*/ 0 w 42"/>
                <a:gd name="T25" fmla="*/ 24 h 42"/>
                <a:gd name="T26" fmla="*/ 1 w 42"/>
                <a:gd name="T27" fmla="*/ 20 h 42"/>
                <a:gd name="T28" fmla="*/ 3 w 42"/>
                <a:gd name="T29" fmla="*/ 16 h 42"/>
                <a:gd name="T30" fmla="*/ 5 w 42"/>
                <a:gd name="T31" fmla="*/ 12 h 42"/>
                <a:gd name="T32" fmla="*/ 8 w 42"/>
                <a:gd name="T33" fmla="*/ 9 h 42"/>
                <a:gd name="T34" fmla="*/ 12 w 42"/>
                <a:gd name="T35" fmla="*/ 6 h 42"/>
                <a:gd name="T36" fmla="*/ 15 w 42"/>
                <a:gd name="T37" fmla="*/ 4 h 42"/>
                <a:gd name="T38" fmla="*/ 19 w 42"/>
                <a:gd name="T39" fmla="*/ 1 h 42"/>
                <a:gd name="T40" fmla="*/ 23 w 42"/>
                <a:gd name="T41" fmla="*/ 0 h 42"/>
                <a:gd name="T42" fmla="*/ 27 w 42"/>
                <a:gd name="T43" fmla="*/ 0 h 42"/>
                <a:gd name="T44" fmla="*/ 30 w 42"/>
                <a:gd name="T45" fmla="*/ 0 h 42"/>
                <a:gd name="T46" fmla="*/ 34 w 42"/>
                <a:gd name="T47" fmla="*/ 1 h 42"/>
                <a:gd name="T48" fmla="*/ 37 w 42"/>
                <a:gd name="T49" fmla="*/ 4 h 42"/>
                <a:gd name="T50" fmla="*/ 39 w 42"/>
                <a:gd name="T51" fmla="*/ 6 h 42"/>
                <a:gd name="T52" fmla="*/ 40 w 42"/>
                <a:gd name="T53" fmla="*/ 9 h 42"/>
                <a:gd name="T54" fmla="*/ 41 w 42"/>
                <a:gd name="T55" fmla="*/ 13 h 42"/>
                <a:gd name="T56" fmla="*/ 40 w 42"/>
                <a:gd name="T57" fmla="*/ 17 h 42"/>
                <a:gd name="T58" fmla="*/ 39 w 42"/>
                <a:gd name="T59" fmla="*/ 21 h 42"/>
                <a:gd name="T60" fmla="*/ 38 w 42"/>
                <a:gd name="T61" fmla="*/ 25 h 42"/>
                <a:gd name="T62" fmla="*/ 36 w 42"/>
                <a:gd name="T63" fmla="*/ 28 h 42"/>
                <a:gd name="T64" fmla="*/ 32 w 42"/>
                <a:gd name="T6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32" y="32"/>
                  </a:moveTo>
                  <a:lnTo>
                    <a:pt x="29" y="35"/>
                  </a:lnTo>
                  <a:lnTo>
                    <a:pt x="25" y="38"/>
                  </a:lnTo>
                  <a:lnTo>
                    <a:pt x="22" y="39"/>
                  </a:lnTo>
                  <a:lnTo>
                    <a:pt x="18" y="40"/>
                  </a:lnTo>
                  <a:lnTo>
                    <a:pt x="14" y="41"/>
                  </a:lnTo>
                  <a:lnTo>
                    <a:pt x="11" y="40"/>
                  </a:lnTo>
                  <a:lnTo>
                    <a:pt x="7" y="39"/>
                  </a:lnTo>
                  <a:lnTo>
                    <a:pt x="4" y="37"/>
                  </a:lnTo>
                  <a:lnTo>
                    <a:pt x="2" y="35"/>
                  </a:lnTo>
                  <a:lnTo>
                    <a:pt x="1" y="31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5" y="12"/>
                  </a:lnTo>
                  <a:lnTo>
                    <a:pt x="8" y="9"/>
                  </a:lnTo>
                  <a:lnTo>
                    <a:pt x="12" y="6"/>
                  </a:lnTo>
                  <a:lnTo>
                    <a:pt x="15" y="4"/>
                  </a:lnTo>
                  <a:lnTo>
                    <a:pt x="19" y="1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7" y="4"/>
                  </a:lnTo>
                  <a:lnTo>
                    <a:pt x="39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0" y="17"/>
                  </a:lnTo>
                  <a:lnTo>
                    <a:pt x="39" y="21"/>
                  </a:lnTo>
                  <a:lnTo>
                    <a:pt x="38" y="25"/>
                  </a:lnTo>
                  <a:lnTo>
                    <a:pt x="36" y="28"/>
                  </a:lnTo>
                  <a:lnTo>
                    <a:pt x="32" y="32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6" name="Freeform 274"/>
            <p:cNvSpPr>
              <a:spLocks/>
            </p:cNvSpPr>
            <p:nvPr/>
          </p:nvSpPr>
          <p:spPr bwMode="auto">
            <a:xfrm>
              <a:off x="5481" y="2041"/>
              <a:ext cx="33" cy="15"/>
            </a:xfrm>
            <a:custGeom>
              <a:avLst/>
              <a:gdLst>
                <a:gd name="T0" fmla="*/ 0 w 33"/>
                <a:gd name="T1" fmla="*/ 9 h 15"/>
                <a:gd name="T2" fmla="*/ 0 w 33"/>
                <a:gd name="T3" fmla="*/ 9 h 15"/>
                <a:gd name="T4" fmla="*/ 3 w 33"/>
                <a:gd name="T5" fmla="*/ 12 h 15"/>
                <a:gd name="T6" fmla="*/ 8 w 33"/>
                <a:gd name="T7" fmla="*/ 13 h 15"/>
                <a:gd name="T8" fmla="*/ 11 w 33"/>
                <a:gd name="T9" fmla="*/ 14 h 15"/>
                <a:gd name="T10" fmla="*/ 16 w 33"/>
                <a:gd name="T11" fmla="*/ 13 h 15"/>
                <a:gd name="T12" fmla="*/ 20 w 33"/>
                <a:gd name="T13" fmla="*/ 12 h 15"/>
                <a:gd name="T14" fmla="*/ 25 w 33"/>
                <a:gd name="T15" fmla="*/ 10 h 15"/>
                <a:gd name="T16" fmla="*/ 29 w 33"/>
                <a:gd name="T17" fmla="*/ 7 h 15"/>
                <a:gd name="T18" fmla="*/ 32 w 33"/>
                <a:gd name="T19" fmla="*/ 4 h 15"/>
                <a:gd name="T20" fmla="*/ 28 w 33"/>
                <a:gd name="T21" fmla="*/ 0 h 15"/>
                <a:gd name="T22" fmla="*/ 25 w 33"/>
                <a:gd name="T23" fmla="*/ 3 h 15"/>
                <a:gd name="T24" fmla="*/ 21 w 33"/>
                <a:gd name="T25" fmla="*/ 5 h 15"/>
                <a:gd name="T26" fmla="*/ 18 w 33"/>
                <a:gd name="T27" fmla="*/ 7 h 15"/>
                <a:gd name="T28" fmla="*/ 15 w 33"/>
                <a:gd name="T29" fmla="*/ 8 h 15"/>
                <a:gd name="T30" fmla="*/ 11 w 33"/>
                <a:gd name="T31" fmla="*/ 8 h 15"/>
                <a:gd name="T32" fmla="*/ 9 w 33"/>
                <a:gd name="T33" fmla="*/ 8 h 15"/>
                <a:gd name="T34" fmla="*/ 6 w 33"/>
                <a:gd name="T35" fmla="*/ 7 h 15"/>
                <a:gd name="T36" fmla="*/ 4 w 33"/>
                <a:gd name="T37" fmla="*/ 5 h 15"/>
                <a:gd name="T38" fmla="*/ 0 w 33"/>
                <a:gd name="T3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5">
                  <a:moveTo>
                    <a:pt x="0" y="9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8" y="13"/>
                  </a:lnTo>
                  <a:lnTo>
                    <a:pt x="11" y="14"/>
                  </a:lnTo>
                  <a:lnTo>
                    <a:pt x="16" y="13"/>
                  </a:lnTo>
                  <a:lnTo>
                    <a:pt x="20" y="12"/>
                  </a:lnTo>
                  <a:lnTo>
                    <a:pt x="25" y="10"/>
                  </a:lnTo>
                  <a:lnTo>
                    <a:pt x="29" y="7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5" y="3"/>
                  </a:lnTo>
                  <a:lnTo>
                    <a:pt x="21" y="5"/>
                  </a:lnTo>
                  <a:lnTo>
                    <a:pt x="18" y="7"/>
                  </a:lnTo>
                  <a:lnTo>
                    <a:pt x="15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6" y="7"/>
                  </a:lnTo>
                  <a:lnTo>
                    <a:pt x="4" y="5"/>
                  </a:lnTo>
                  <a:lnTo>
                    <a:pt x="0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7" name="Freeform 275"/>
            <p:cNvSpPr>
              <a:spLocks/>
            </p:cNvSpPr>
            <p:nvPr/>
          </p:nvSpPr>
          <p:spPr bwMode="auto">
            <a:xfrm>
              <a:off x="5476" y="2018"/>
              <a:ext cx="13" cy="34"/>
            </a:xfrm>
            <a:custGeom>
              <a:avLst/>
              <a:gdLst>
                <a:gd name="T0" fmla="*/ 8 w 13"/>
                <a:gd name="T1" fmla="*/ 0 h 34"/>
                <a:gd name="T2" fmla="*/ 8 w 13"/>
                <a:gd name="T3" fmla="*/ 0 h 34"/>
                <a:gd name="T4" fmla="*/ 5 w 13"/>
                <a:gd name="T5" fmla="*/ 4 h 34"/>
                <a:gd name="T6" fmla="*/ 2 w 13"/>
                <a:gd name="T7" fmla="*/ 9 h 34"/>
                <a:gd name="T8" fmla="*/ 1 w 13"/>
                <a:gd name="T9" fmla="*/ 13 h 34"/>
                <a:gd name="T10" fmla="*/ 0 w 13"/>
                <a:gd name="T11" fmla="*/ 17 h 34"/>
                <a:gd name="T12" fmla="*/ 0 w 13"/>
                <a:gd name="T13" fmla="*/ 21 h 34"/>
                <a:gd name="T14" fmla="*/ 0 w 13"/>
                <a:gd name="T15" fmla="*/ 26 h 34"/>
                <a:gd name="T16" fmla="*/ 2 w 13"/>
                <a:gd name="T17" fmla="*/ 30 h 34"/>
                <a:gd name="T18" fmla="*/ 4 w 13"/>
                <a:gd name="T19" fmla="*/ 33 h 34"/>
                <a:gd name="T20" fmla="*/ 9 w 13"/>
                <a:gd name="T21" fmla="*/ 29 h 34"/>
                <a:gd name="T22" fmla="*/ 7 w 13"/>
                <a:gd name="T23" fmla="*/ 27 h 34"/>
                <a:gd name="T24" fmla="*/ 5 w 13"/>
                <a:gd name="T25" fmla="*/ 24 h 34"/>
                <a:gd name="T26" fmla="*/ 5 w 13"/>
                <a:gd name="T27" fmla="*/ 21 h 34"/>
                <a:gd name="T28" fmla="*/ 5 w 13"/>
                <a:gd name="T29" fmla="*/ 18 h 34"/>
                <a:gd name="T30" fmla="*/ 6 w 13"/>
                <a:gd name="T31" fmla="*/ 15 h 34"/>
                <a:gd name="T32" fmla="*/ 7 w 13"/>
                <a:gd name="T33" fmla="*/ 11 h 34"/>
                <a:gd name="T34" fmla="*/ 9 w 13"/>
                <a:gd name="T35" fmla="*/ 8 h 34"/>
                <a:gd name="T36" fmla="*/ 12 w 13"/>
                <a:gd name="T37" fmla="*/ 4 h 34"/>
                <a:gd name="T38" fmla="*/ 8 w 1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4">
                  <a:moveTo>
                    <a:pt x="8" y="0"/>
                  </a:moveTo>
                  <a:lnTo>
                    <a:pt x="8" y="0"/>
                  </a:lnTo>
                  <a:lnTo>
                    <a:pt x="5" y="4"/>
                  </a:lnTo>
                  <a:lnTo>
                    <a:pt x="2" y="9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4" y="33"/>
                  </a:lnTo>
                  <a:lnTo>
                    <a:pt x="9" y="29"/>
                  </a:lnTo>
                  <a:lnTo>
                    <a:pt x="7" y="27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6" y="15"/>
                  </a:lnTo>
                  <a:lnTo>
                    <a:pt x="7" y="11"/>
                  </a:lnTo>
                  <a:lnTo>
                    <a:pt x="9" y="8"/>
                  </a:lnTo>
                  <a:lnTo>
                    <a:pt x="12" y="4"/>
                  </a:lnTo>
                  <a:lnTo>
                    <a:pt x="8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8" name="Freeform 276"/>
            <p:cNvSpPr>
              <a:spLocks/>
            </p:cNvSpPr>
            <p:nvPr/>
          </p:nvSpPr>
          <p:spPr bwMode="auto">
            <a:xfrm>
              <a:off x="5484" y="2008"/>
              <a:ext cx="34" cy="15"/>
            </a:xfrm>
            <a:custGeom>
              <a:avLst/>
              <a:gdLst>
                <a:gd name="T0" fmla="*/ 33 w 34"/>
                <a:gd name="T1" fmla="*/ 4 h 15"/>
                <a:gd name="T2" fmla="*/ 33 w 34"/>
                <a:gd name="T3" fmla="*/ 4 h 15"/>
                <a:gd name="T4" fmla="*/ 29 w 34"/>
                <a:gd name="T5" fmla="*/ 2 h 15"/>
                <a:gd name="T6" fmla="*/ 25 w 34"/>
                <a:gd name="T7" fmla="*/ 1 h 15"/>
                <a:gd name="T8" fmla="*/ 21 w 34"/>
                <a:gd name="T9" fmla="*/ 0 h 15"/>
                <a:gd name="T10" fmla="*/ 17 w 34"/>
                <a:gd name="T11" fmla="*/ 1 h 15"/>
                <a:gd name="T12" fmla="*/ 12 w 34"/>
                <a:gd name="T13" fmla="*/ 2 h 15"/>
                <a:gd name="T14" fmla="*/ 8 w 34"/>
                <a:gd name="T15" fmla="*/ 4 h 15"/>
                <a:gd name="T16" fmla="*/ 4 w 34"/>
                <a:gd name="T17" fmla="*/ 7 h 15"/>
                <a:gd name="T18" fmla="*/ 0 w 34"/>
                <a:gd name="T19" fmla="*/ 10 h 15"/>
                <a:gd name="T20" fmla="*/ 4 w 34"/>
                <a:gd name="T21" fmla="*/ 14 h 15"/>
                <a:gd name="T22" fmla="*/ 7 w 34"/>
                <a:gd name="T23" fmla="*/ 11 h 15"/>
                <a:gd name="T24" fmla="*/ 11 w 34"/>
                <a:gd name="T25" fmla="*/ 9 h 15"/>
                <a:gd name="T26" fmla="*/ 14 w 34"/>
                <a:gd name="T27" fmla="*/ 7 h 15"/>
                <a:gd name="T28" fmla="*/ 18 w 34"/>
                <a:gd name="T29" fmla="*/ 6 h 15"/>
                <a:gd name="T30" fmla="*/ 21 w 34"/>
                <a:gd name="T31" fmla="*/ 6 h 15"/>
                <a:gd name="T32" fmla="*/ 24 w 34"/>
                <a:gd name="T33" fmla="*/ 6 h 15"/>
                <a:gd name="T34" fmla="*/ 27 w 34"/>
                <a:gd name="T35" fmla="*/ 7 h 15"/>
                <a:gd name="T36" fmla="*/ 28 w 34"/>
                <a:gd name="T37" fmla="*/ 9 h 15"/>
                <a:gd name="T38" fmla="*/ 33 w 34"/>
                <a:gd name="T3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5">
                  <a:moveTo>
                    <a:pt x="33" y="4"/>
                  </a:moveTo>
                  <a:lnTo>
                    <a:pt x="33" y="4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7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7" y="11"/>
                  </a:lnTo>
                  <a:lnTo>
                    <a:pt x="11" y="9"/>
                  </a:lnTo>
                  <a:lnTo>
                    <a:pt x="14" y="7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7" y="7"/>
                  </a:lnTo>
                  <a:lnTo>
                    <a:pt x="28" y="9"/>
                  </a:lnTo>
                  <a:lnTo>
                    <a:pt x="33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49" name="Freeform 277"/>
            <p:cNvSpPr>
              <a:spLocks/>
            </p:cNvSpPr>
            <p:nvPr/>
          </p:nvSpPr>
          <p:spPr bwMode="auto">
            <a:xfrm>
              <a:off x="5508" y="2013"/>
              <a:ext cx="15" cy="33"/>
            </a:xfrm>
            <a:custGeom>
              <a:avLst/>
              <a:gdLst>
                <a:gd name="T0" fmla="*/ 4 w 15"/>
                <a:gd name="T1" fmla="*/ 32 h 33"/>
                <a:gd name="T2" fmla="*/ 4 w 15"/>
                <a:gd name="T3" fmla="*/ 32 h 33"/>
                <a:gd name="T4" fmla="*/ 8 w 15"/>
                <a:gd name="T5" fmla="*/ 28 h 33"/>
                <a:gd name="T6" fmla="*/ 10 w 15"/>
                <a:gd name="T7" fmla="*/ 24 h 33"/>
                <a:gd name="T8" fmla="*/ 12 w 15"/>
                <a:gd name="T9" fmla="*/ 20 h 33"/>
                <a:gd name="T10" fmla="*/ 13 w 15"/>
                <a:gd name="T11" fmla="*/ 16 h 33"/>
                <a:gd name="T12" fmla="*/ 14 w 15"/>
                <a:gd name="T13" fmla="*/ 12 h 33"/>
                <a:gd name="T14" fmla="*/ 13 w 15"/>
                <a:gd name="T15" fmla="*/ 7 h 33"/>
                <a:gd name="T16" fmla="*/ 11 w 15"/>
                <a:gd name="T17" fmla="*/ 3 h 33"/>
                <a:gd name="T18" fmla="*/ 9 w 15"/>
                <a:gd name="T19" fmla="*/ 0 h 33"/>
                <a:gd name="T20" fmla="*/ 4 w 15"/>
                <a:gd name="T21" fmla="*/ 4 h 33"/>
                <a:gd name="T22" fmla="*/ 6 w 15"/>
                <a:gd name="T23" fmla="*/ 6 h 33"/>
                <a:gd name="T24" fmla="*/ 8 w 15"/>
                <a:gd name="T25" fmla="*/ 9 h 33"/>
                <a:gd name="T26" fmla="*/ 8 w 15"/>
                <a:gd name="T27" fmla="*/ 12 h 33"/>
                <a:gd name="T28" fmla="*/ 8 w 15"/>
                <a:gd name="T29" fmla="*/ 15 h 33"/>
                <a:gd name="T30" fmla="*/ 7 w 15"/>
                <a:gd name="T31" fmla="*/ 18 h 33"/>
                <a:gd name="T32" fmla="*/ 5 w 15"/>
                <a:gd name="T33" fmla="*/ 22 h 33"/>
                <a:gd name="T34" fmla="*/ 3 w 15"/>
                <a:gd name="T35" fmla="*/ 25 h 33"/>
                <a:gd name="T36" fmla="*/ 0 w 15"/>
                <a:gd name="T37" fmla="*/ 28 h 33"/>
                <a:gd name="T38" fmla="*/ 4 w 15"/>
                <a:gd name="T3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33">
                  <a:moveTo>
                    <a:pt x="4" y="32"/>
                  </a:moveTo>
                  <a:lnTo>
                    <a:pt x="4" y="32"/>
                  </a:lnTo>
                  <a:lnTo>
                    <a:pt x="8" y="28"/>
                  </a:lnTo>
                  <a:lnTo>
                    <a:pt x="10" y="24"/>
                  </a:lnTo>
                  <a:lnTo>
                    <a:pt x="12" y="20"/>
                  </a:lnTo>
                  <a:lnTo>
                    <a:pt x="13" y="16"/>
                  </a:lnTo>
                  <a:lnTo>
                    <a:pt x="14" y="12"/>
                  </a:lnTo>
                  <a:lnTo>
                    <a:pt x="13" y="7"/>
                  </a:lnTo>
                  <a:lnTo>
                    <a:pt x="11" y="3"/>
                  </a:lnTo>
                  <a:lnTo>
                    <a:pt x="9" y="0"/>
                  </a:lnTo>
                  <a:lnTo>
                    <a:pt x="4" y="4"/>
                  </a:lnTo>
                  <a:lnTo>
                    <a:pt x="6" y="6"/>
                  </a:lnTo>
                  <a:lnTo>
                    <a:pt x="8" y="9"/>
                  </a:lnTo>
                  <a:lnTo>
                    <a:pt x="8" y="12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5" y="22"/>
                  </a:lnTo>
                  <a:lnTo>
                    <a:pt x="3" y="25"/>
                  </a:lnTo>
                  <a:lnTo>
                    <a:pt x="0" y="28"/>
                  </a:lnTo>
                  <a:lnTo>
                    <a:pt x="4" y="3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0" name="Freeform 278"/>
            <p:cNvSpPr>
              <a:spLocks/>
            </p:cNvSpPr>
            <p:nvPr/>
          </p:nvSpPr>
          <p:spPr bwMode="auto">
            <a:xfrm>
              <a:off x="5510" y="1996"/>
              <a:ext cx="42" cy="42"/>
            </a:xfrm>
            <a:custGeom>
              <a:avLst/>
              <a:gdLst>
                <a:gd name="T0" fmla="*/ 33 w 42"/>
                <a:gd name="T1" fmla="*/ 32 h 42"/>
                <a:gd name="T2" fmla="*/ 29 w 42"/>
                <a:gd name="T3" fmla="*/ 35 h 42"/>
                <a:gd name="T4" fmla="*/ 26 w 42"/>
                <a:gd name="T5" fmla="*/ 38 h 42"/>
                <a:gd name="T6" fmla="*/ 22 w 42"/>
                <a:gd name="T7" fmla="*/ 39 h 42"/>
                <a:gd name="T8" fmla="*/ 18 w 42"/>
                <a:gd name="T9" fmla="*/ 40 h 42"/>
                <a:gd name="T10" fmla="*/ 14 w 42"/>
                <a:gd name="T11" fmla="*/ 41 h 42"/>
                <a:gd name="T12" fmla="*/ 11 w 42"/>
                <a:gd name="T13" fmla="*/ 40 h 42"/>
                <a:gd name="T14" fmla="*/ 7 w 42"/>
                <a:gd name="T15" fmla="*/ 39 h 42"/>
                <a:gd name="T16" fmla="*/ 5 w 42"/>
                <a:gd name="T17" fmla="*/ 37 h 42"/>
                <a:gd name="T18" fmla="*/ 2 w 42"/>
                <a:gd name="T19" fmla="*/ 34 h 42"/>
                <a:gd name="T20" fmla="*/ 1 w 42"/>
                <a:gd name="T21" fmla="*/ 31 h 42"/>
                <a:gd name="T22" fmla="*/ 0 w 42"/>
                <a:gd name="T23" fmla="*/ 27 h 42"/>
                <a:gd name="T24" fmla="*/ 1 w 42"/>
                <a:gd name="T25" fmla="*/ 24 h 42"/>
                <a:gd name="T26" fmla="*/ 1 w 42"/>
                <a:gd name="T27" fmla="*/ 20 h 42"/>
                <a:gd name="T28" fmla="*/ 3 w 42"/>
                <a:gd name="T29" fmla="*/ 16 h 42"/>
                <a:gd name="T30" fmla="*/ 6 w 42"/>
                <a:gd name="T31" fmla="*/ 12 h 42"/>
                <a:gd name="T32" fmla="*/ 8 w 42"/>
                <a:gd name="T33" fmla="*/ 9 h 42"/>
                <a:gd name="T34" fmla="*/ 12 w 42"/>
                <a:gd name="T35" fmla="*/ 5 h 42"/>
                <a:gd name="T36" fmla="*/ 16 w 42"/>
                <a:gd name="T37" fmla="*/ 3 h 42"/>
                <a:gd name="T38" fmla="*/ 19 w 42"/>
                <a:gd name="T39" fmla="*/ 1 h 42"/>
                <a:gd name="T40" fmla="*/ 24 w 42"/>
                <a:gd name="T41" fmla="*/ 0 h 42"/>
                <a:gd name="T42" fmla="*/ 27 w 42"/>
                <a:gd name="T43" fmla="*/ 0 h 42"/>
                <a:gd name="T44" fmla="*/ 30 w 42"/>
                <a:gd name="T45" fmla="*/ 0 h 42"/>
                <a:gd name="T46" fmla="*/ 34 w 42"/>
                <a:gd name="T47" fmla="*/ 1 h 42"/>
                <a:gd name="T48" fmla="*/ 37 w 42"/>
                <a:gd name="T49" fmla="*/ 3 h 42"/>
                <a:gd name="T50" fmla="*/ 39 w 42"/>
                <a:gd name="T51" fmla="*/ 6 h 42"/>
                <a:gd name="T52" fmla="*/ 40 w 42"/>
                <a:gd name="T53" fmla="*/ 9 h 42"/>
                <a:gd name="T54" fmla="*/ 41 w 42"/>
                <a:gd name="T55" fmla="*/ 13 h 42"/>
                <a:gd name="T56" fmla="*/ 40 w 42"/>
                <a:gd name="T57" fmla="*/ 16 h 42"/>
                <a:gd name="T58" fmla="*/ 40 w 42"/>
                <a:gd name="T59" fmla="*/ 21 h 42"/>
                <a:gd name="T60" fmla="*/ 38 w 42"/>
                <a:gd name="T61" fmla="*/ 24 h 42"/>
                <a:gd name="T62" fmla="*/ 36 w 42"/>
                <a:gd name="T63" fmla="*/ 28 h 42"/>
                <a:gd name="T64" fmla="*/ 33 w 42"/>
                <a:gd name="T65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" h="42">
                  <a:moveTo>
                    <a:pt x="33" y="32"/>
                  </a:moveTo>
                  <a:lnTo>
                    <a:pt x="29" y="35"/>
                  </a:lnTo>
                  <a:lnTo>
                    <a:pt x="26" y="38"/>
                  </a:lnTo>
                  <a:lnTo>
                    <a:pt x="22" y="39"/>
                  </a:lnTo>
                  <a:lnTo>
                    <a:pt x="18" y="40"/>
                  </a:lnTo>
                  <a:lnTo>
                    <a:pt x="14" y="41"/>
                  </a:lnTo>
                  <a:lnTo>
                    <a:pt x="11" y="40"/>
                  </a:lnTo>
                  <a:lnTo>
                    <a:pt x="7" y="39"/>
                  </a:lnTo>
                  <a:lnTo>
                    <a:pt x="5" y="37"/>
                  </a:lnTo>
                  <a:lnTo>
                    <a:pt x="2" y="34"/>
                  </a:lnTo>
                  <a:lnTo>
                    <a:pt x="1" y="31"/>
                  </a:lnTo>
                  <a:lnTo>
                    <a:pt x="0" y="27"/>
                  </a:lnTo>
                  <a:lnTo>
                    <a:pt x="1" y="24"/>
                  </a:lnTo>
                  <a:lnTo>
                    <a:pt x="1" y="20"/>
                  </a:lnTo>
                  <a:lnTo>
                    <a:pt x="3" y="16"/>
                  </a:lnTo>
                  <a:lnTo>
                    <a:pt x="6" y="12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6" y="3"/>
                  </a:lnTo>
                  <a:lnTo>
                    <a:pt x="19" y="1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4" y="1"/>
                  </a:lnTo>
                  <a:lnTo>
                    <a:pt x="37" y="3"/>
                  </a:lnTo>
                  <a:lnTo>
                    <a:pt x="39" y="6"/>
                  </a:lnTo>
                  <a:lnTo>
                    <a:pt x="40" y="9"/>
                  </a:lnTo>
                  <a:lnTo>
                    <a:pt x="41" y="13"/>
                  </a:lnTo>
                  <a:lnTo>
                    <a:pt x="40" y="16"/>
                  </a:lnTo>
                  <a:lnTo>
                    <a:pt x="40" y="21"/>
                  </a:lnTo>
                  <a:lnTo>
                    <a:pt x="38" y="24"/>
                  </a:lnTo>
                  <a:lnTo>
                    <a:pt x="36" y="28"/>
                  </a:lnTo>
                  <a:lnTo>
                    <a:pt x="33" y="32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1" name="Freeform 279"/>
            <p:cNvSpPr>
              <a:spLocks/>
            </p:cNvSpPr>
            <p:nvPr/>
          </p:nvSpPr>
          <p:spPr bwMode="auto">
            <a:xfrm>
              <a:off x="5512" y="2026"/>
              <a:ext cx="34" cy="15"/>
            </a:xfrm>
            <a:custGeom>
              <a:avLst/>
              <a:gdLst>
                <a:gd name="T0" fmla="*/ 0 w 34"/>
                <a:gd name="T1" fmla="*/ 9 h 15"/>
                <a:gd name="T2" fmla="*/ 0 w 34"/>
                <a:gd name="T3" fmla="*/ 9 h 15"/>
                <a:gd name="T4" fmla="*/ 4 w 34"/>
                <a:gd name="T5" fmla="*/ 12 h 15"/>
                <a:gd name="T6" fmla="*/ 8 w 34"/>
                <a:gd name="T7" fmla="*/ 13 h 15"/>
                <a:gd name="T8" fmla="*/ 12 w 34"/>
                <a:gd name="T9" fmla="*/ 14 h 15"/>
                <a:gd name="T10" fmla="*/ 16 w 34"/>
                <a:gd name="T11" fmla="*/ 13 h 15"/>
                <a:gd name="T12" fmla="*/ 20 w 34"/>
                <a:gd name="T13" fmla="*/ 12 h 15"/>
                <a:gd name="T14" fmla="*/ 25 w 34"/>
                <a:gd name="T15" fmla="*/ 10 h 15"/>
                <a:gd name="T16" fmla="*/ 28 w 34"/>
                <a:gd name="T17" fmla="*/ 7 h 15"/>
                <a:gd name="T18" fmla="*/ 33 w 34"/>
                <a:gd name="T19" fmla="*/ 4 h 15"/>
                <a:gd name="T20" fmla="*/ 28 w 34"/>
                <a:gd name="T21" fmla="*/ 0 h 15"/>
                <a:gd name="T22" fmla="*/ 25 w 34"/>
                <a:gd name="T23" fmla="*/ 3 h 15"/>
                <a:gd name="T24" fmla="*/ 22 w 34"/>
                <a:gd name="T25" fmla="*/ 5 h 15"/>
                <a:gd name="T26" fmla="*/ 18 w 34"/>
                <a:gd name="T27" fmla="*/ 6 h 15"/>
                <a:gd name="T28" fmla="*/ 15 w 34"/>
                <a:gd name="T29" fmla="*/ 8 h 15"/>
                <a:gd name="T30" fmla="*/ 12 w 34"/>
                <a:gd name="T31" fmla="*/ 8 h 15"/>
                <a:gd name="T32" fmla="*/ 9 w 34"/>
                <a:gd name="T33" fmla="*/ 8 h 15"/>
                <a:gd name="T34" fmla="*/ 6 w 34"/>
                <a:gd name="T35" fmla="*/ 6 h 15"/>
                <a:gd name="T36" fmla="*/ 4 w 34"/>
                <a:gd name="T37" fmla="*/ 5 h 15"/>
                <a:gd name="T38" fmla="*/ 0 w 34"/>
                <a:gd name="T3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5">
                  <a:moveTo>
                    <a:pt x="0" y="9"/>
                  </a:moveTo>
                  <a:lnTo>
                    <a:pt x="0" y="9"/>
                  </a:lnTo>
                  <a:lnTo>
                    <a:pt x="4" y="12"/>
                  </a:lnTo>
                  <a:lnTo>
                    <a:pt x="8" y="13"/>
                  </a:lnTo>
                  <a:lnTo>
                    <a:pt x="12" y="14"/>
                  </a:lnTo>
                  <a:lnTo>
                    <a:pt x="16" y="13"/>
                  </a:lnTo>
                  <a:lnTo>
                    <a:pt x="20" y="12"/>
                  </a:lnTo>
                  <a:lnTo>
                    <a:pt x="25" y="10"/>
                  </a:lnTo>
                  <a:lnTo>
                    <a:pt x="28" y="7"/>
                  </a:lnTo>
                  <a:lnTo>
                    <a:pt x="33" y="4"/>
                  </a:lnTo>
                  <a:lnTo>
                    <a:pt x="28" y="0"/>
                  </a:lnTo>
                  <a:lnTo>
                    <a:pt x="25" y="3"/>
                  </a:lnTo>
                  <a:lnTo>
                    <a:pt x="22" y="5"/>
                  </a:lnTo>
                  <a:lnTo>
                    <a:pt x="18" y="6"/>
                  </a:lnTo>
                  <a:lnTo>
                    <a:pt x="15" y="8"/>
                  </a:lnTo>
                  <a:lnTo>
                    <a:pt x="12" y="8"/>
                  </a:lnTo>
                  <a:lnTo>
                    <a:pt x="9" y="8"/>
                  </a:lnTo>
                  <a:lnTo>
                    <a:pt x="6" y="6"/>
                  </a:lnTo>
                  <a:lnTo>
                    <a:pt x="4" y="5"/>
                  </a:lnTo>
                  <a:lnTo>
                    <a:pt x="0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2" name="Freeform 280"/>
            <p:cNvSpPr>
              <a:spLocks/>
            </p:cNvSpPr>
            <p:nvPr/>
          </p:nvSpPr>
          <p:spPr bwMode="auto">
            <a:xfrm>
              <a:off x="5507" y="2003"/>
              <a:ext cx="14" cy="33"/>
            </a:xfrm>
            <a:custGeom>
              <a:avLst/>
              <a:gdLst>
                <a:gd name="T0" fmla="*/ 9 w 14"/>
                <a:gd name="T1" fmla="*/ 0 h 33"/>
                <a:gd name="T2" fmla="*/ 9 w 14"/>
                <a:gd name="T3" fmla="*/ 0 h 33"/>
                <a:gd name="T4" fmla="*/ 6 w 14"/>
                <a:gd name="T5" fmla="*/ 4 h 33"/>
                <a:gd name="T6" fmla="*/ 3 w 14"/>
                <a:gd name="T7" fmla="*/ 8 h 33"/>
                <a:gd name="T8" fmla="*/ 1 w 14"/>
                <a:gd name="T9" fmla="*/ 13 h 33"/>
                <a:gd name="T10" fmla="*/ 1 w 14"/>
                <a:gd name="T11" fmla="*/ 16 h 33"/>
                <a:gd name="T12" fmla="*/ 0 w 14"/>
                <a:gd name="T13" fmla="*/ 20 h 33"/>
                <a:gd name="T14" fmla="*/ 1 w 14"/>
                <a:gd name="T15" fmla="*/ 25 h 33"/>
                <a:gd name="T16" fmla="*/ 2 w 14"/>
                <a:gd name="T17" fmla="*/ 29 h 33"/>
                <a:gd name="T18" fmla="*/ 5 w 14"/>
                <a:gd name="T19" fmla="*/ 32 h 33"/>
                <a:gd name="T20" fmla="*/ 9 w 14"/>
                <a:gd name="T21" fmla="*/ 28 h 33"/>
                <a:gd name="T22" fmla="*/ 8 w 14"/>
                <a:gd name="T23" fmla="*/ 26 h 33"/>
                <a:gd name="T24" fmla="*/ 6 w 14"/>
                <a:gd name="T25" fmla="*/ 23 h 33"/>
                <a:gd name="T26" fmla="*/ 6 w 14"/>
                <a:gd name="T27" fmla="*/ 20 h 33"/>
                <a:gd name="T28" fmla="*/ 6 w 14"/>
                <a:gd name="T29" fmla="*/ 17 h 33"/>
                <a:gd name="T30" fmla="*/ 7 w 14"/>
                <a:gd name="T31" fmla="*/ 14 h 33"/>
                <a:gd name="T32" fmla="*/ 8 w 14"/>
                <a:gd name="T33" fmla="*/ 11 h 33"/>
                <a:gd name="T34" fmla="*/ 10 w 14"/>
                <a:gd name="T35" fmla="*/ 7 h 33"/>
                <a:gd name="T36" fmla="*/ 13 w 14"/>
                <a:gd name="T37" fmla="*/ 4 h 33"/>
                <a:gd name="T38" fmla="*/ 9 w 14"/>
                <a:gd name="T3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3">
                  <a:moveTo>
                    <a:pt x="9" y="0"/>
                  </a:moveTo>
                  <a:lnTo>
                    <a:pt x="9" y="0"/>
                  </a:lnTo>
                  <a:lnTo>
                    <a:pt x="6" y="4"/>
                  </a:lnTo>
                  <a:lnTo>
                    <a:pt x="3" y="8"/>
                  </a:lnTo>
                  <a:lnTo>
                    <a:pt x="1" y="13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5"/>
                  </a:lnTo>
                  <a:lnTo>
                    <a:pt x="2" y="29"/>
                  </a:lnTo>
                  <a:lnTo>
                    <a:pt x="5" y="32"/>
                  </a:lnTo>
                  <a:lnTo>
                    <a:pt x="9" y="28"/>
                  </a:lnTo>
                  <a:lnTo>
                    <a:pt x="8" y="26"/>
                  </a:lnTo>
                  <a:lnTo>
                    <a:pt x="6" y="23"/>
                  </a:lnTo>
                  <a:lnTo>
                    <a:pt x="6" y="20"/>
                  </a:lnTo>
                  <a:lnTo>
                    <a:pt x="6" y="17"/>
                  </a:lnTo>
                  <a:lnTo>
                    <a:pt x="7" y="14"/>
                  </a:lnTo>
                  <a:lnTo>
                    <a:pt x="8" y="11"/>
                  </a:lnTo>
                  <a:lnTo>
                    <a:pt x="10" y="7"/>
                  </a:lnTo>
                  <a:lnTo>
                    <a:pt x="13" y="4"/>
                  </a:lnTo>
                  <a:lnTo>
                    <a:pt x="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3" name="Freeform 281"/>
            <p:cNvSpPr>
              <a:spLocks/>
            </p:cNvSpPr>
            <p:nvPr/>
          </p:nvSpPr>
          <p:spPr bwMode="auto">
            <a:xfrm>
              <a:off x="5516" y="1993"/>
              <a:ext cx="34" cy="15"/>
            </a:xfrm>
            <a:custGeom>
              <a:avLst/>
              <a:gdLst>
                <a:gd name="T0" fmla="*/ 33 w 34"/>
                <a:gd name="T1" fmla="*/ 5 h 15"/>
                <a:gd name="T2" fmla="*/ 33 w 34"/>
                <a:gd name="T3" fmla="*/ 5 h 15"/>
                <a:gd name="T4" fmla="*/ 29 w 34"/>
                <a:gd name="T5" fmla="*/ 2 h 15"/>
                <a:gd name="T6" fmla="*/ 25 w 34"/>
                <a:gd name="T7" fmla="*/ 1 h 15"/>
                <a:gd name="T8" fmla="*/ 21 w 34"/>
                <a:gd name="T9" fmla="*/ 0 h 15"/>
                <a:gd name="T10" fmla="*/ 17 w 34"/>
                <a:gd name="T11" fmla="*/ 1 h 15"/>
                <a:gd name="T12" fmla="*/ 12 w 34"/>
                <a:gd name="T13" fmla="*/ 2 h 15"/>
                <a:gd name="T14" fmla="*/ 8 w 34"/>
                <a:gd name="T15" fmla="*/ 4 h 15"/>
                <a:gd name="T16" fmla="*/ 4 w 34"/>
                <a:gd name="T17" fmla="*/ 7 h 15"/>
                <a:gd name="T18" fmla="*/ 0 w 34"/>
                <a:gd name="T19" fmla="*/ 10 h 15"/>
                <a:gd name="T20" fmla="*/ 4 w 34"/>
                <a:gd name="T21" fmla="*/ 14 h 15"/>
                <a:gd name="T22" fmla="*/ 7 w 34"/>
                <a:gd name="T23" fmla="*/ 11 h 15"/>
                <a:gd name="T24" fmla="*/ 11 w 34"/>
                <a:gd name="T25" fmla="*/ 9 h 15"/>
                <a:gd name="T26" fmla="*/ 14 w 34"/>
                <a:gd name="T27" fmla="*/ 7 h 15"/>
                <a:gd name="T28" fmla="*/ 18 w 34"/>
                <a:gd name="T29" fmla="*/ 6 h 15"/>
                <a:gd name="T30" fmla="*/ 21 w 34"/>
                <a:gd name="T31" fmla="*/ 6 h 15"/>
                <a:gd name="T32" fmla="*/ 24 w 34"/>
                <a:gd name="T33" fmla="*/ 6 h 15"/>
                <a:gd name="T34" fmla="*/ 27 w 34"/>
                <a:gd name="T35" fmla="*/ 7 h 15"/>
                <a:gd name="T36" fmla="*/ 29 w 34"/>
                <a:gd name="T37" fmla="*/ 9 h 15"/>
                <a:gd name="T38" fmla="*/ 33 w 34"/>
                <a:gd name="T3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5">
                  <a:moveTo>
                    <a:pt x="33" y="5"/>
                  </a:moveTo>
                  <a:lnTo>
                    <a:pt x="33" y="5"/>
                  </a:lnTo>
                  <a:lnTo>
                    <a:pt x="29" y="2"/>
                  </a:lnTo>
                  <a:lnTo>
                    <a:pt x="25" y="1"/>
                  </a:lnTo>
                  <a:lnTo>
                    <a:pt x="21" y="0"/>
                  </a:lnTo>
                  <a:lnTo>
                    <a:pt x="17" y="1"/>
                  </a:lnTo>
                  <a:lnTo>
                    <a:pt x="12" y="2"/>
                  </a:lnTo>
                  <a:lnTo>
                    <a:pt x="8" y="4"/>
                  </a:lnTo>
                  <a:lnTo>
                    <a:pt x="4" y="7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7" y="11"/>
                  </a:lnTo>
                  <a:lnTo>
                    <a:pt x="11" y="9"/>
                  </a:lnTo>
                  <a:lnTo>
                    <a:pt x="14" y="7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7" y="7"/>
                  </a:lnTo>
                  <a:lnTo>
                    <a:pt x="29" y="9"/>
                  </a:lnTo>
                  <a:lnTo>
                    <a:pt x="33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4" name="Freeform 282"/>
            <p:cNvSpPr>
              <a:spLocks/>
            </p:cNvSpPr>
            <p:nvPr/>
          </p:nvSpPr>
          <p:spPr bwMode="auto">
            <a:xfrm>
              <a:off x="5541" y="1997"/>
              <a:ext cx="14" cy="34"/>
            </a:xfrm>
            <a:custGeom>
              <a:avLst/>
              <a:gdLst>
                <a:gd name="T0" fmla="*/ 4 w 14"/>
                <a:gd name="T1" fmla="*/ 33 h 34"/>
                <a:gd name="T2" fmla="*/ 4 w 14"/>
                <a:gd name="T3" fmla="*/ 33 h 34"/>
                <a:gd name="T4" fmla="*/ 7 w 14"/>
                <a:gd name="T5" fmla="*/ 29 h 34"/>
                <a:gd name="T6" fmla="*/ 10 w 14"/>
                <a:gd name="T7" fmla="*/ 25 h 34"/>
                <a:gd name="T8" fmla="*/ 11 w 14"/>
                <a:gd name="T9" fmla="*/ 20 h 34"/>
                <a:gd name="T10" fmla="*/ 12 w 14"/>
                <a:gd name="T11" fmla="*/ 16 h 34"/>
                <a:gd name="T12" fmla="*/ 13 w 14"/>
                <a:gd name="T13" fmla="*/ 12 h 34"/>
                <a:gd name="T14" fmla="*/ 12 w 14"/>
                <a:gd name="T15" fmla="*/ 7 h 34"/>
                <a:gd name="T16" fmla="*/ 10 w 14"/>
                <a:gd name="T17" fmla="*/ 3 h 34"/>
                <a:gd name="T18" fmla="*/ 8 w 14"/>
                <a:gd name="T19" fmla="*/ 0 h 34"/>
                <a:gd name="T20" fmla="*/ 4 w 14"/>
                <a:gd name="T21" fmla="*/ 4 h 34"/>
                <a:gd name="T22" fmla="*/ 5 w 14"/>
                <a:gd name="T23" fmla="*/ 6 h 34"/>
                <a:gd name="T24" fmla="*/ 7 w 14"/>
                <a:gd name="T25" fmla="*/ 9 h 34"/>
                <a:gd name="T26" fmla="*/ 7 w 14"/>
                <a:gd name="T27" fmla="*/ 12 h 34"/>
                <a:gd name="T28" fmla="*/ 7 w 14"/>
                <a:gd name="T29" fmla="*/ 15 h 34"/>
                <a:gd name="T30" fmla="*/ 6 w 14"/>
                <a:gd name="T31" fmla="*/ 19 h 34"/>
                <a:gd name="T32" fmla="*/ 5 w 14"/>
                <a:gd name="T33" fmla="*/ 22 h 34"/>
                <a:gd name="T34" fmla="*/ 3 w 14"/>
                <a:gd name="T35" fmla="*/ 25 h 34"/>
                <a:gd name="T36" fmla="*/ 0 w 14"/>
                <a:gd name="T37" fmla="*/ 29 h 34"/>
                <a:gd name="T38" fmla="*/ 4 w 14"/>
                <a:gd name="T3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4">
                  <a:moveTo>
                    <a:pt x="4" y="33"/>
                  </a:moveTo>
                  <a:lnTo>
                    <a:pt x="4" y="33"/>
                  </a:lnTo>
                  <a:lnTo>
                    <a:pt x="7" y="29"/>
                  </a:lnTo>
                  <a:lnTo>
                    <a:pt x="10" y="25"/>
                  </a:lnTo>
                  <a:lnTo>
                    <a:pt x="11" y="20"/>
                  </a:lnTo>
                  <a:lnTo>
                    <a:pt x="12" y="16"/>
                  </a:lnTo>
                  <a:lnTo>
                    <a:pt x="13" y="12"/>
                  </a:lnTo>
                  <a:lnTo>
                    <a:pt x="12" y="7"/>
                  </a:lnTo>
                  <a:lnTo>
                    <a:pt x="10" y="3"/>
                  </a:lnTo>
                  <a:lnTo>
                    <a:pt x="8" y="0"/>
                  </a:lnTo>
                  <a:lnTo>
                    <a:pt x="4" y="4"/>
                  </a:lnTo>
                  <a:lnTo>
                    <a:pt x="5" y="6"/>
                  </a:lnTo>
                  <a:lnTo>
                    <a:pt x="7" y="9"/>
                  </a:lnTo>
                  <a:lnTo>
                    <a:pt x="7" y="12"/>
                  </a:lnTo>
                  <a:lnTo>
                    <a:pt x="7" y="15"/>
                  </a:lnTo>
                  <a:lnTo>
                    <a:pt x="6" y="19"/>
                  </a:lnTo>
                  <a:lnTo>
                    <a:pt x="5" y="22"/>
                  </a:lnTo>
                  <a:lnTo>
                    <a:pt x="3" y="25"/>
                  </a:lnTo>
                  <a:lnTo>
                    <a:pt x="0" y="29"/>
                  </a:lnTo>
                  <a:lnTo>
                    <a:pt x="4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5" name="Freeform 283"/>
            <p:cNvSpPr>
              <a:spLocks/>
            </p:cNvSpPr>
            <p:nvPr/>
          </p:nvSpPr>
          <p:spPr bwMode="auto">
            <a:xfrm>
              <a:off x="5536" y="1974"/>
              <a:ext cx="35" cy="47"/>
            </a:xfrm>
            <a:custGeom>
              <a:avLst/>
              <a:gdLst>
                <a:gd name="T0" fmla="*/ 34 w 35"/>
                <a:gd name="T1" fmla="*/ 25 h 47"/>
                <a:gd name="T2" fmla="*/ 33 w 35"/>
                <a:gd name="T3" fmla="*/ 29 h 47"/>
                <a:gd name="T4" fmla="*/ 32 w 35"/>
                <a:gd name="T5" fmla="*/ 34 h 47"/>
                <a:gd name="T6" fmla="*/ 30 w 35"/>
                <a:gd name="T7" fmla="*/ 37 h 47"/>
                <a:gd name="T8" fmla="*/ 27 w 35"/>
                <a:gd name="T9" fmla="*/ 41 h 47"/>
                <a:gd name="T10" fmla="*/ 24 w 35"/>
                <a:gd name="T11" fmla="*/ 43 h 47"/>
                <a:gd name="T12" fmla="*/ 21 w 35"/>
                <a:gd name="T13" fmla="*/ 45 h 47"/>
                <a:gd name="T14" fmla="*/ 18 w 35"/>
                <a:gd name="T15" fmla="*/ 46 h 47"/>
                <a:gd name="T16" fmla="*/ 14 w 35"/>
                <a:gd name="T17" fmla="*/ 46 h 47"/>
                <a:gd name="T18" fmla="*/ 11 w 35"/>
                <a:gd name="T19" fmla="*/ 45 h 47"/>
                <a:gd name="T20" fmla="*/ 8 w 35"/>
                <a:gd name="T21" fmla="*/ 43 h 47"/>
                <a:gd name="T22" fmla="*/ 5 w 35"/>
                <a:gd name="T23" fmla="*/ 41 h 47"/>
                <a:gd name="T24" fmla="*/ 3 w 35"/>
                <a:gd name="T25" fmla="*/ 38 h 47"/>
                <a:gd name="T26" fmla="*/ 1 w 35"/>
                <a:gd name="T27" fmla="*/ 34 h 47"/>
                <a:gd name="T28" fmla="*/ 0 w 35"/>
                <a:gd name="T29" fmla="*/ 30 h 47"/>
                <a:gd name="T30" fmla="*/ 0 w 35"/>
                <a:gd name="T31" fmla="*/ 26 h 47"/>
                <a:gd name="T32" fmla="*/ 0 w 35"/>
                <a:gd name="T33" fmla="*/ 21 h 47"/>
                <a:gd name="T34" fmla="*/ 1 w 35"/>
                <a:gd name="T35" fmla="*/ 16 h 47"/>
                <a:gd name="T36" fmla="*/ 2 w 35"/>
                <a:gd name="T37" fmla="*/ 12 h 47"/>
                <a:gd name="T38" fmla="*/ 4 w 35"/>
                <a:gd name="T39" fmla="*/ 8 h 47"/>
                <a:gd name="T40" fmla="*/ 7 w 35"/>
                <a:gd name="T41" fmla="*/ 5 h 47"/>
                <a:gd name="T42" fmla="*/ 10 w 35"/>
                <a:gd name="T43" fmla="*/ 3 h 47"/>
                <a:gd name="T44" fmla="*/ 12 w 35"/>
                <a:gd name="T45" fmla="*/ 1 h 47"/>
                <a:gd name="T46" fmla="*/ 16 w 35"/>
                <a:gd name="T47" fmla="*/ 0 h 47"/>
                <a:gd name="T48" fmla="*/ 20 w 35"/>
                <a:gd name="T49" fmla="*/ 0 h 47"/>
                <a:gd name="T50" fmla="*/ 23 w 35"/>
                <a:gd name="T51" fmla="*/ 0 h 47"/>
                <a:gd name="T52" fmla="*/ 26 w 35"/>
                <a:gd name="T53" fmla="*/ 2 h 47"/>
                <a:gd name="T54" fmla="*/ 29 w 35"/>
                <a:gd name="T55" fmla="*/ 5 h 47"/>
                <a:gd name="T56" fmla="*/ 31 w 35"/>
                <a:gd name="T57" fmla="*/ 8 h 47"/>
                <a:gd name="T58" fmla="*/ 33 w 35"/>
                <a:gd name="T59" fmla="*/ 12 h 47"/>
                <a:gd name="T60" fmla="*/ 34 w 35"/>
                <a:gd name="T61" fmla="*/ 16 h 47"/>
                <a:gd name="T62" fmla="*/ 34 w 35"/>
                <a:gd name="T63" fmla="*/ 20 h 47"/>
                <a:gd name="T64" fmla="*/ 34 w 35"/>
                <a:gd name="T65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47">
                  <a:moveTo>
                    <a:pt x="34" y="25"/>
                  </a:moveTo>
                  <a:lnTo>
                    <a:pt x="33" y="29"/>
                  </a:lnTo>
                  <a:lnTo>
                    <a:pt x="32" y="34"/>
                  </a:lnTo>
                  <a:lnTo>
                    <a:pt x="30" y="37"/>
                  </a:lnTo>
                  <a:lnTo>
                    <a:pt x="27" y="41"/>
                  </a:lnTo>
                  <a:lnTo>
                    <a:pt x="24" y="43"/>
                  </a:lnTo>
                  <a:lnTo>
                    <a:pt x="21" y="45"/>
                  </a:lnTo>
                  <a:lnTo>
                    <a:pt x="18" y="46"/>
                  </a:lnTo>
                  <a:lnTo>
                    <a:pt x="14" y="46"/>
                  </a:lnTo>
                  <a:lnTo>
                    <a:pt x="11" y="45"/>
                  </a:lnTo>
                  <a:lnTo>
                    <a:pt x="8" y="43"/>
                  </a:lnTo>
                  <a:lnTo>
                    <a:pt x="5" y="41"/>
                  </a:lnTo>
                  <a:lnTo>
                    <a:pt x="3" y="38"/>
                  </a:lnTo>
                  <a:lnTo>
                    <a:pt x="1" y="34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1" y="16"/>
                  </a:lnTo>
                  <a:lnTo>
                    <a:pt x="2" y="12"/>
                  </a:lnTo>
                  <a:lnTo>
                    <a:pt x="4" y="8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2"/>
                  </a:lnTo>
                  <a:lnTo>
                    <a:pt x="29" y="5"/>
                  </a:lnTo>
                  <a:lnTo>
                    <a:pt x="31" y="8"/>
                  </a:lnTo>
                  <a:lnTo>
                    <a:pt x="33" y="12"/>
                  </a:lnTo>
                  <a:lnTo>
                    <a:pt x="34" y="16"/>
                  </a:lnTo>
                  <a:lnTo>
                    <a:pt x="34" y="20"/>
                  </a:lnTo>
                  <a:lnTo>
                    <a:pt x="34" y="25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6" name="Freeform 284"/>
            <p:cNvSpPr>
              <a:spLocks/>
            </p:cNvSpPr>
            <p:nvPr/>
          </p:nvSpPr>
          <p:spPr bwMode="auto">
            <a:xfrm>
              <a:off x="5550" y="1998"/>
              <a:ext cx="23" cy="26"/>
            </a:xfrm>
            <a:custGeom>
              <a:avLst/>
              <a:gdLst>
                <a:gd name="T0" fmla="*/ 0 w 23"/>
                <a:gd name="T1" fmla="*/ 25 h 26"/>
                <a:gd name="T2" fmla="*/ 0 w 23"/>
                <a:gd name="T3" fmla="*/ 25 h 26"/>
                <a:gd name="T4" fmla="*/ 4 w 23"/>
                <a:gd name="T5" fmla="*/ 25 h 26"/>
                <a:gd name="T6" fmla="*/ 8 w 23"/>
                <a:gd name="T7" fmla="*/ 24 h 26"/>
                <a:gd name="T8" fmla="*/ 11 w 23"/>
                <a:gd name="T9" fmla="*/ 22 h 26"/>
                <a:gd name="T10" fmla="*/ 15 w 23"/>
                <a:gd name="T11" fmla="*/ 19 h 26"/>
                <a:gd name="T12" fmla="*/ 18 w 23"/>
                <a:gd name="T13" fmla="*/ 15 h 26"/>
                <a:gd name="T14" fmla="*/ 20 w 23"/>
                <a:gd name="T15" fmla="*/ 11 h 26"/>
                <a:gd name="T16" fmla="*/ 21 w 23"/>
                <a:gd name="T17" fmla="*/ 6 h 26"/>
                <a:gd name="T18" fmla="*/ 22 w 23"/>
                <a:gd name="T19" fmla="*/ 1 h 26"/>
                <a:gd name="T20" fmla="*/ 17 w 23"/>
                <a:gd name="T21" fmla="*/ 0 h 26"/>
                <a:gd name="T22" fmla="*/ 16 w 23"/>
                <a:gd name="T23" fmla="*/ 5 h 26"/>
                <a:gd name="T24" fmla="*/ 15 w 23"/>
                <a:gd name="T25" fmla="*/ 9 h 26"/>
                <a:gd name="T26" fmla="*/ 13 w 23"/>
                <a:gd name="T27" fmla="*/ 12 h 26"/>
                <a:gd name="T28" fmla="*/ 10 w 23"/>
                <a:gd name="T29" fmla="*/ 15 h 26"/>
                <a:gd name="T30" fmla="*/ 8 w 23"/>
                <a:gd name="T31" fmla="*/ 18 h 26"/>
                <a:gd name="T32" fmla="*/ 6 w 23"/>
                <a:gd name="T33" fmla="*/ 19 h 26"/>
                <a:gd name="T34" fmla="*/ 3 w 23"/>
                <a:gd name="T35" fmla="*/ 20 h 26"/>
                <a:gd name="T36" fmla="*/ 1 w 23"/>
                <a:gd name="T37" fmla="*/ 20 h 26"/>
                <a:gd name="T38" fmla="*/ 0 w 23"/>
                <a:gd name="T3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6">
                  <a:moveTo>
                    <a:pt x="0" y="25"/>
                  </a:moveTo>
                  <a:lnTo>
                    <a:pt x="0" y="25"/>
                  </a:lnTo>
                  <a:lnTo>
                    <a:pt x="4" y="25"/>
                  </a:lnTo>
                  <a:lnTo>
                    <a:pt x="8" y="24"/>
                  </a:lnTo>
                  <a:lnTo>
                    <a:pt x="11" y="22"/>
                  </a:lnTo>
                  <a:lnTo>
                    <a:pt x="15" y="19"/>
                  </a:lnTo>
                  <a:lnTo>
                    <a:pt x="18" y="15"/>
                  </a:lnTo>
                  <a:lnTo>
                    <a:pt x="20" y="11"/>
                  </a:lnTo>
                  <a:lnTo>
                    <a:pt x="21" y="6"/>
                  </a:lnTo>
                  <a:lnTo>
                    <a:pt x="22" y="1"/>
                  </a:lnTo>
                  <a:lnTo>
                    <a:pt x="17" y="0"/>
                  </a:lnTo>
                  <a:lnTo>
                    <a:pt x="16" y="5"/>
                  </a:lnTo>
                  <a:lnTo>
                    <a:pt x="15" y="9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8" y="18"/>
                  </a:lnTo>
                  <a:lnTo>
                    <a:pt x="6" y="19"/>
                  </a:lnTo>
                  <a:lnTo>
                    <a:pt x="3" y="20"/>
                  </a:lnTo>
                  <a:lnTo>
                    <a:pt x="1" y="20"/>
                  </a:lnTo>
                  <a:lnTo>
                    <a:pt x="0" y="2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7" name="Freeform 285"/>
            <p:cNvSpPr>
              <a:spLocks/>
            </p:cNvSpPr>
            <p:nvPr/>
          </p:nvSpPr>
          <p:spPr bwMode="auto">
            <a:xfrm>
              <a:off x="5533" y="1995"/>
              <a:ext cx="19" cy="29"/>
            </a:xfrm>
            <a:custGeom>
              <a:avLst/>
              <a:gdLst>
                <a:gd name="T0" fmla="*/ 1 w 19"/>
                <a:gd name="T1" fmla="*/ 1 h 29"/>
                <a:gd name="T2" fmla="*/ 1 w 19"/>
                <a:gd name="T3" fmla="*/ 0 h 29"/>
                <a:gd name="T4" fmla="*/ 0 w 19"/>
                <a:gd name="T5" fmla="*/ 5 h 29"/>
                <a:gd name="T6" fmla="*/ 1 w 19"/>
                <a:gd name="T7" fmla="*/ 10 h 29"/>
                <a:gd name="T8" fmla="*/ 2 w 19"/>
                <a:gd name="T9" fmla="*/ 15 h 29"/>
                <a:gd name="T10" fmla="*/ 4 w 19"/>
                <a:gd name="T11" fmla="*/ 19 h 29"/>
                <a:gd name="T12" fmla="*/ 6 w 19"/>
                <a:gd name="T13" fmla="*/ 23 h 29"/>
                <a:gd name="T14" fmla="*/ 10 w 19"/>
                <a:gd name="T15" fmla="*/ 25 h 29"/>
                <a:gd name="T16" fmla="*/ 13 w 19"/>
                <a:gd name="T17" fmla="*/ 27 h 29"/>
                <a:gd name="T18" fmla="*/ 17 w 19"/>
                <a:gd name="T19" fmla="*/ 28 h 29"/>
                <a:gd name="T20" fmla="*/ 18 w 19"/>
                <a:gd name="T21" fmla="*/ 23 h 29"/>
                <a:gd name="T22" fmla="*/ 15 w 19"/>
                <a:gd name="T23" fmla="*/ 22 h 29"/>
                <a:gd name="T24" fmla="*/ 13 w 19"/>
                <a:gd name="T25" fmla="*/ 20 h 29"/>
                <a:gd name="T26" fmla="*/ 11 w 19"/>
                <a:gd name="T27" fmla="*/ 18 h 29"/>
                <a:gd name="T28" fmla="*/ 9 w 19"/>
                <a:gd name="T29" fmla="*/ 16 h 29"/>
                <a:gd name="T30" fmla="*/ 7 w 19"/>
                <a:gd name="T31" fmla="*/ 13 h 29"/>
                <a:gd name="T32" fmla="*/ 6 w 19"/>
                <a:gd name="T33" fmla="*/ 9 h 29"/>
                <a:gd name="T34" fmla="*/ 6 w 19"/>
                <a:gd name="T35" fmla="*/ 5 h 29"/>
                <a:gd name="T36" fmla="*/ 6 w 19"/>
                <a:gd name="T37" fmla="*/ 1 h 29"/>
                <a:gd name="T38" fmla="*/ 1 w 19"/>
                <a:gd name="T39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9">
                  <a:moveTo>
                    <a:pt x="1" y="1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1" y="10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6" y="23"/>
                  </a:lnTo>
                  <a:lnTo>
                    <a:pt x="10" y="25"/>
                  </a:lnTo>
                  <a:lnTo>
                    <a:pt x="13" y="27"/>
                  </a:lnTo>
                  <a:lnTo>
                    <a:pt x="17" y="28"/>
                  </a:lnTo>
                  <a:lnTo>
                    <a:pt x="18" y="23"/>
                  </a:lnTo>
                  <a:lnTo>
                    <a:pt x="15" y="22"/>
                  </a:lnTo>
                  <a:lnTo>
                    <a:pt x="13" y="20"/>
                  </a:lnTo>
                  <a:lnTo>
                    <a:pt x="11" y="18"/>
                  </a:lnTo>
                  <a:lnTo>
                    <a:pt x="9" y="16"/>
                  </a:lnTo>
                  <a:lnTo>
                    <a:pt x="7" y="13"/>
                  </a:lnTo>
                  <a:lnTo>
                    <a:pt x="6" y="9"/>
                  </a:lnTo>
                  <a:lnTo>
                    <a:pt x="6" y="5"/>
                  </a:lnTo>
                  <a:lnTo>
                    <a:pt x="6" y="1"/>
                  </a:lnTo>
                  <a:lnTo>
                    <a:pt x="1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8" name="Freeform 286"/>
            <p:cNvSpPr>
              <a:spLocks/>
            </p:cNvSpPr>
            <p:nvPr/>
          </p:nvSpPr>
          <p:spPr bwMode="auto">
            <a:xfrm>
              <a:off x="5534" y="1972"/>
              <a:ext cx="23" cy="24"/>
            </a:xfrm>
            <a:custGeom>
              <a:avLst/>
              <a:gdLst>
                <a:gd name="T0" fmla="*/ 21 w 23"/>
                <a:gd name="T1" fmla="*/ 0 h 24"/>
                <a:gd name="T2" fmla="*/ 22 w 23"/>
                <a:gd name="T3" fmla="*/ 0 h 24"/>
                <a:gd name="T4" fmla="*/ 17 w 23"/>
                <a:gd name="T5" fmla="*/ 0 h 24"/>
                <a:gd name="T6" fmla="*/ 13 w 23"/>
                <a:gd name="T7" fmla="*/ 1 h 24"/>
                <a:gd name="T8" fmla="*/ 10 w 23"/>
                <a:gd name="T9" fmla="*/ 3 h 24"/>
                <a:gd name="T10" fmla="*/ 6 w 23"/>
                <a:gd name="T11" fmla="*/ 6 h 24"/>
                <a:gd name="T12" fmla="*/ 4 w 23"/>
                <a:gd name="T13" fmla="*/ 9 h 24"/>
                <a:gd name="T14" fmla="*/ 2 w 23"/>
                <a:gd name="T15" fmla="*/ 13 h 24"/>
                <a:gd name="T16" fmla="*/ 0 w 23"/>
                <a:gd name="T17" fmla="*/ 18 h 24"/>
                <a:gd name="T18" fmla="*/ 0 w 23"/>
                <a:gd name="T19" fmla="*/ 23 h 24"/>
                <a:gd name="T20" fmla="*/ 5 w 23"/>
                <a:gd name="T21" fmla="*/ 23 h 24"/>
                <a:gd name="T22" fmla="*/ 5 w 23"/>
                <a:gd name="T23" fmla="*/ 19 h 24"/>
                <a:gd name="T24" fmla="*/ 7 w 23"/>
                <a:gd name="T25" fmla="*/ 15 h 24"/>
                <a:gd name="T26" fmla="*/ 9 w 23"/>
                <a:gd name="T27" fmla="*/ 12 h 24"/>
                <a:gd name="T28" fmla="*/ 11 w 23"/>
                <a:gd name="T29" fmla="*/ 10 h 24"/>
                <a:gd name="T30" fmla="*/ 13 w 23"/>
                <a:gd name="T31" fmla="*/ 7 h 24"/>
                <a:gd name="T32" fmla="*/ 15 w 23"/>
                <a:gd name="T33" fmla="*/ 6 h 24"/>
                <a:gd name="T34" fmla="*/ 19 w 23"/>
                <a:gd name="T35" fmla="*/ 5 h 24"/>
                <a:gd name="T36" fmla="*/ 21 w 23"/>
                <a:gd name="T37" fmla="*/ 5 h 24"/>
                <a:gd name="T38" fmla="*/ 21 w 23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4">
                  <a:moveTo>
                    <a:pt x="21" y="0"/>
                  </a:moveTo>
                  <a:lnTo>
                    <a:pt x="22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0" y="3"/>
                  </a:lnTo>
                  <a:lnTo>
                    <a:pt x="6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5" y="23"/>
                  </a:lnTo>
                  <a:lnTo>
                    <a:pt x="5" y="19"/>
                  </a:lnTo>
                  <a:lnTo>
                    <a:pt x="7" y="15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59" name="Freeform 287"/>
            <p:cNvSpPr>
              <a:spLocks/>
            </p:cNvSpPr>
            <p:nvPr/>
          </p:nvSpPr>
          <p:spPr bwMode="auto">
            <a:xfrm>
              <a:off x="5555" y="1972"/>
              <a:ext cx="19" cy="28"/>
            </a:xfrm>
            <a:custGeom>
              <a:avLst/>
              <a:gdLst>
                <a:gd name="T0" fmla="*/ 17 w 19"/>
                <a:gd name="T1" fmla="*/ 27 h 28"/>
                <a:gd name="T2" fmla="*/ 17 w 19"/>
                <a:gd name="T3" fmla="*/ 27 h 28"/>
                <a:gd name="T4" fmla="*/ 18 w 19"/>
                <a:gd name="T5" fmla="*/ 22 h 28"/>
                <a:gd name="T6" fmla="*/ 17 w 19"/>
                <a:gd name="T7" fmla="*/ 17 h 28"/>
                <a:gd name="T8" fmla="*/ 16 w 19"/>
                <a:gd name="T9" fmla="*/ 13 h 28"/>
                <a:gd name="T10" fmla="*/ 14 w 19"/>
                <a:gd name="T11" fmla="*/ 9 h 28"/>
                <a:gd name="T12" fmla="*/ 11 w 19"/>
                <a:gd name="T13" fmla="*/ 6 h 28"/>
                <a:gd name="T14" fmla="*/ 8 w 19"/>
                <a:gd name="T15" fmla="*/ 2 h 28"/>
                <a:gd name="T16" fmla="*/ 4 w 19"/>
                <a:gd name="T17" fmla="*/ 0 h 28"/>
                <a:gd name="T18" fmla="*/ 0 w 19"/>
                <a:gd name="T19" fmla="*/ 0 h 28"/>
                <a:gd name="T20" fmla="*/ 0 w 19"/>
                <a:gd name="T21" fmla="*/ 5 h 28"/>
                <a:gd name="T22" fmla="*/ 2 w 19"/>
                <a:gd name="T23" fmla="*/ 6 h 28"/>
                <a:gd name="T24" fmla="*/ 5 w 19"/>
                <a:gd name="T25" fmla="*/ 7 h 28"/>
                <a:gd name="T26" fmla="*/ 7 w 19"/>
                <a:gd name="T27" fmla="*/ 9 h 28"/>
                <a:gd name="T28" fmla="*/ 9 w 19"/>
                <a:gd name="T29" fmla="*/ 12 h 28"/>
                <a:gd name="T30" fmla="*/ 11 w 19"/>
                <a:gd name="T31" fmla="*/ 15 h 28"/>
                <a:gd name="T32" fmla="*/ 12 w 19"/>
                <a:gd name="T33" fmla="*/ 18 h 28"/>
                <a:gd name="T34" fmla="*/ 11 w 19"/>
                <a:gd name="T35" fmla="*/ 22 h 28"/>
                <a:gd name="T36" fmla="*/ 12 w 19"/>
                <a:gd name="T37" fmla="*/ 26 h 28"/>
                <a:gd name="T38" fmla="*/ 17 w 19"/>
                <a:gd name="T3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8">
                  <a:moveTo>
                    <a:pt x="17" y="27"/>
                  </a:moveTo>
                  <a:lnTo>
                    <a:pt x="17" y="27"/>
                  </a:lnTo>
                  <a:lnTo>
                    <a:pt x="18" y="22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4" y="9"/>
                  </a:lnTo>
                  <a:lnTo>
                    <a:pt x="11" y="6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6"/>
                  </a:lnTo>
                  <a:lnTo>
                    <a:pt x="5" y="7"/>
                  </a:lnTo>
                  <a:lnTo>
                    <a:pt x="7" y="9"/>
                  </a:lnTo>
                  <a:lnTo>
                    <a:pt x="9" y="12"/>
                  </a:lnTo>
                  <a:lnTo>
                    <a:pt x="11" y="15"/>
                  </a:lnTo>
                  <a:lnTo>
                    <a:pt x="12" y="18"/>
                  </a:lnTo>
                  <a:lnTo>
                    <a:pt x="11" y="22"/>
                  </a:lnTo>
                  <a:lnTo>
                    <a:pt x="12" y="26"/>
                  </a:lnTo>
                  <a:lnTo>
                    <a:pt x="17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0" name="Freeform 288"/>
            <p:cNvSpPr>
              <a:spLocks/>
            </p:cNvSpPr>
            <p:nvPr/>
          </p:nvSpPr>
          <p:spPr bwMode="auto">
            <a:xfrm>
              <a:off x="5550" y="1945"/>
              <a:ext cx="34" cy="48"/>
            </a:xfrm>
            <a:custGeom>
              <a:avLst/>
              <a:gdLst>
                <a:gd name="T0" fmla="*/ 33 w 34"/>
                <a:gd name="T1" fmla="*/ 25 h 48"/>
                <a:gd name="T2" fmla="*/ 33 w 34"/>
                <a:gd name="T3" fmla="*/ 30 h 48"/>
                <a:gd name="T4" fmla="*/ 31 w 34"/>
                <a:gd name="T5" fmla="*/ 34 h 48"/>
                <a:gd name="T6" fmla="*/ 29 w 34"/>
                <a:gd name="T7" fmla="*/ 38 h 48"/>
                <a:gd name="T8" fmla="*/ 27 w 34"/>
                <a:gd name="T9" fmla="*/ 42 h 48"/>
                <a:gd name="T10" fmla="*/ 24 w 34"/>
                <a:gd name="T11" fmla="*/ 44 h 48"/>
                <a:gd name="T12" fmla="*/ 21 w 34"/>
                <a:gd name="T13" fmla="*/ 46 h 48"/>
                <a:gd name="T14" fmla="*/ 17 w 34"/>
                <a:gd name="T15" fmla="*/ 47 h 48"/>
                <a:gd name="T16" fmla="*/ 14 w 34"/>
                <a:gd name="T17" fmla="*/ 47 h 48"/>
                <a:gd name="T18" fmla="*/ 11 w 34"/>
                <a:gd name="T19" fmla="*/ 46 h 48"/>
                <a:gd name="T20" fmla="*/ 8 w 34"/>
                <a:gd name="T21" fmla="*/ 44 h 48"/>
                <a:gd name="T22" fmla="*/ 5 w 34"/>
                <a:gd name="T23" fmla="*/ 42 h 48"/>
                <a:gd name="T24" fmla="*/ 3 w 34"/>
                <a:gd name="T25" fmla="*/ 38 h 48"/>
                <a:gd name="T26" fmla="*/ 1 w 34"/>
                <a:gd name="T27" fmla="*/ 35 h 48"/>
                <a:gd name="T28" fmla="*/ 0 w 34"/>
                <a:gd name="T29" fmla="*/ 30 h 48"/>
                <a:gd name="T30" fmla="*/ 0 w 34"/>
                <a:gd name="T31" fmla="*/ 26 h 48"/>
                <a:gd name="T32" fmla="*/ 0 w 34"/>
                <a:gd name="T33" fmla="*/ 22 h 48"/>
                <a:gd name="T34" fmla="*/ 1 w 34"/>
                <a:gd name="T35" fmla="*/ 17 h 48"/>
                <a:gd name="T36" fmla="*/ 3 w 34"/>
                <a:gd name="T37" fmla="*/ 13 h 48"/>
                <a:gd name="T38" fmla="*/ 4 w 34"/>
                <a:gd name="T39" fmla="*/ 9 h 48"/>
                <a:gd name="T40" fmla="*/ 7 w 34"/>
                <a:gd name="T41" fmla="*/ 6 h 48"/>
                <a:gd name="T42" fmla="*/ 9 w 34"/>
                <a:gd name="T43" fmla="*/ 3 h 48"/>
                <a:gd name="T44" fmla="*/ 13 w 34"/>
                <a:gd name="T45" fmla="*/ 1 h 48"/>
                <a:gd name="T46" fmla="*/ 16 w 34"/>
                <a:gd name="T47" fmla="*/ 0 h 48"/>
                <a:gd name="T48" fmla="*/ 19 w 34"/>
                <a:gd name="T49" fmla="*/ 0 h 48"/>
                <a:gd name="T50" fmla="*/ 23 w 34"/>
                <a:gd name="T51" fmla="*/ 1 h 48"/>
                <a:gd name="T52" fmla="*/ 26 w 34"/>
                <a:gd name="T53" fmla="*/ 3 h 48"/>
                <a:gd name="T54" fmla="*/ 28 w 34"/>
                <a:gd name="T55" fmla="*/ 5 h 48"/>
                <a:gd name="T56" fmla="*/ 30 w 34"/>
                <a:gd name="T57" fmla="*/ 8 h 48"/>
                <a:gd name="T58" fmla="*/ 32 w 34"/>
                <a:gd name="T59" fmla="*/ 12 h 48"/>
                <a:gd name="T60" fmla="*/ 33 w 34"/>
                <a:gd name="T61" fmla="*/ 16 h 48"/>
                <a:gd name="T62" fmla="*/ 33 w 34"/>
                <a:gd name="T63" fmla="*/ 20 h 48"/>
                <a:gd name="T64" fmla="*/ 33 w 34"/>
                <a:gd name="T65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" h="48">
                  <a:moveTo>
                    <a:pt x="33" y="25"/>
                  </a:moveTo>
                  <a:lnTo>
                    <a:pt x="33" y="30"/>
                  </a:lnTo>
                  <a:lnTo>
                    <a:pt x="31" y="34"/>
                  </a:lnTo>
                  <a:lnTo>
                    <a:pt x="29" y="38"/>
                  </a:lnTo>
                  <a:lnTo>
                    <a:pt x="27" y="42"/>
                  </a:lnTo>
                  <a:lnTo>
                    <a:pt x="24" y="44"/>
                  </a:lnTo>
                  <a:lnTo>
                    <a:pt x="21" y="46"/>
                  </a:lnTo>
                  <a:lnTo>
                    <a:pt x="17" y="47"/>
                  </a:lnTo>
                  <a:lnTo>
                    <a:pt x="14" y="47"/>
                  </a:lnTo>
                  <a:lnTo>
                    <a:pt x="11" y="46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3" y="38"/>
                  </a:lnTo>
                  <a:lnTo>
                    <a:pt x="1" y="35"/>
                  </a:lnTo>
                  <a:lnTo>
                    <a:pt x="0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1" y="17"/>
                  </a:lnTo>
                  <a:lnTo>
                    <a:pt x="3" y="13"/>
                  </a:lnTo>
                  <a:lnTo>
                    <a:pt x="4" y="9"/>
                  </a:lnTo>
                  <a:lnTo>
                    <a:pt x="7" y="6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6" y="3"/>
                  </a:lnTo>
                  <a:lnTo>
                    <a:pt x="28" y="5"/>
                  </a:lnTo>
                  <a:lnTo>
                    <a:pt x="30" y="8"/>
                  </a:lnTo>
                  <a:lnTo>
                    <a:pt x="32" y="12"/>
                  </a:lnTo>
                  <a:lnTo>
                    <a:pt x="33" y="16"/>
                  </a:lnTo>
                  <a:lnTo>
                    <a:pt x="33" y="20"/>
                  </a:lnTo>
                  <a:lnTo>
                    <a:pt x="33" y="25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1" name="Freeform 289"/>
            <p:cNvSpPr>
              <a:spLocks/>
            </p:cNvSpPr>
            <p:nvPr/>
          </p:nvSpPr>
          <p:spPr bwMode="auto">
            <a:xfrm>
              <a:off x="5564" y="1970"/>
              <a:ext cx="23" cy="25"/>
            </a:xfrm>
            <a:custGeom>
              <a:avLst/>
              <a:gdLst>
                <a:gd name="T0" fmla="*/ 0 w 23"/>
                <a:gd name="T1" fmla="*/ 24 h 25"/>
                <a:gd name="T2" fmla="*/ 0 w 23"/>
                <a:gd name="T3" fmla="*/ 24 h 25"/>
                <a:gd name="T4" fmla="*/ 4 w 23"/>
                <a:gd name="T5" fmla="*/ 24 h 25"/>
                <a:gd name="T6" fmla="*/ 8 w 23"/>
                <a:gd name="T7" fmla="*/ 23 h 25"/>
                <a:gd name="T8" fmla="*/ 11 w 23"/>
                <a:gd name="T9" fmla="*/ 20 h 25"/>
                <a:gd name="T10" fmla="*/ 15 w 23"/>
                <a:gd name="T11" fmla="*/ 18 h 25"/>
                <a:gd name="T12" fmla="*/ 18 w 23"/>
                <a:gd name="T13" fmla="*/ 14 h 25"/>
                <a:gd name="T14" fmla="*/ 20 w 23"/>
                <a:gd name="T15" fmla="*/ 10 h 25"/>
                <a:gd name="T16" fmla="*/ 21 w 23"/>
                <a:gd name="T17" fmla="*/ 5 h 25"/>
                <a:gd name="T18" fmla="*/ 22 w 23"/>
                <a:gd name="T19" fmla="*/ 0 h 25"/>
                <a:gd name="T20" fmla="*/ 16 w 23"/>
                <a:gd name="T21" fmla="*/ 0 h 25"/>
                <a:gd name="T22" fmla="*/ 16 w 23"/>
                <a:gd name="T23" fmla="*/ 4 h 25"/>
                <a:gd name="T24" fmla="*/ 14 w 23"/>
                <a:gd name="T25" fmla="*/ 8 h 25"/>
                <a:gd name="T26" fmla="*/ 12 w 23"/>
                <a:gd name="T27" fmla="*/ 11 h 25"/>
                <a:gd name="T28" fmla="*/ 11 w 23"/>
                <a:gd name="T29" fmla="*/ 14 h 25"/>
                <a:gd name="T30" fmla="*/ 8 w 23"/>
                <a:gd name="T31" fmla="*/ 16 h 25"/>
                <a:gd name="T32" fmla="*/ 6 w 23"/>
                <a:gd name="T33" fmla="*/ 18 h 25"/>
                <a:gd name="T34" fmla="*/ 3 w 23"/>
                <a:gd name="T35" fmla="*/ 19 h 25"/>
                <a:gd name="T36" fmla="*/ 1 w 23"/>
                <a:gd name="T37" fmla="*/ 19 h 25"/>
                <a:gd name="T38" fmla="*/ 0 w 23"/>
                <a:gd name="T3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0" y="24"/>
                  </a:moveTo>
                  <a:lnTo>
                    <a:pt x="0" y="24"/>
                  </a:lnTo>
                  <a:lnTo>
                    <a:pt x="4" y="24"/>
                  </a:lnTo>
                  <a:lnTo>
                    <a:pt x="8" y="23"/>
                  </a:lnTo>
                  <a:lnTo>
                    <a:pt x="11" y="20"/>
                  </a:lnTo>
                  <a:lnTo>
                    <a:pt x="15" y="18"/>
                  </a:lnTo>
                  <a:lnTo>
                    <a:pt x="18" y="14"/>
                  </a:lnTo>
                  <a:lnTo>
                    <a:pt x="20" y="10"/>
                  </a:lnTo>
                  <a:lnTo>
                    <a:pt x="21" y="5"/>
                  </a:lnTo>
                  <a:lnTo>
                    <a:pt x="22" y="0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4" y="8"/>
                  </a:lnTo>
                  <a:lnTo>
                    <a:pt x="12" y="11"/>
                  </a:lnTo>
                  <a:lnTo>
                    <a:pt x="11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0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2" name="Freeform 290"/>
            <p:cNvSpPr>
              <a:spLocks/>
            </p:cNvSpPr>
            <p:nvPr/>
          </p:nvSpPr>
          <p:spPr bwMode="auto">
            <a:xfrm>
              <a:off x="5547" y="1966"/>
              <a:ext cx="19" cy="29"/>
            </a:xfrm>
            <a:custGeom>
              <a:avLst/>
              <a:gdLst>
                <a:gd name="T0" fmla="*/ 0 w 19"/>
                <a:gd name="T1" fmla="*/ 0 h 29"/>
                <a:gd name="T2" fmla="*/ 0 w 19"/>
                <a:gd name="T3" fmla="*/ 0 h 29"/>
                <a:gd name="T4" fmla="*/ 0 w 19"/>
                <a:gd name="T5" fmla="*/ 5 h 29"/>
                <a:gd name="T6" fmla="*/ 0 w 19"/>
                <a:gd name="T7" fmla="*/ 10 h 29"/>
                <a:gd name="T8" fmla="*/ 1 w 19"/>
                <a:gd name="T9" fmla="*/ 15 h 29"/>
                <a:gd name="T10" fmla="*/ 3 w 19"/>
                <a:gd name="T11" fmla="*/ 19 h 29"/>
                <a:gd name="T12" fmla="*/ 6 w 19"/>
                <a:gd name="T13" fmla="*/ 22 h 29"/>
                <a:gd name="T14" fmla="*/ 9 w 19"/>
                <a:gd name="T15" fmla="*/ 25 h 29"/>
                <a:gd name="T16" fmla="*/ 13 w 19"/>
                <a:gd name="T17" fmla="*/ 27 h 29"/>
                <a:gd name="T18" fmla="*/ 17 w 19"/>
                <a:gd name="T19" fmla="*/ 28 h 29"/>
                <a:gd name="T20" fmla="*/ 18 w 19"/>
                <a:gd name="T21" fmla="*/ 23 h 29"/>
                <a:gd name="T22" fmla="*/ 15 w 19"/>
                <a:gd name="T23" fmla="*/ 22 h 29"/>
                <a:gd name="T24" fmla="*/ 12 w 19"/>
                <a:gd name="T25" fmla="*/ 21 h 29"/>
                <a:gd name="T26" fmla="*/ 10 w 19"/>
                <a:gd name="T27" fmla="*/ 19 h 29"/>
                <a:gd name="T28" fmla="*/ 9 w 19"/>
                <a:gd name="T29" fmla="*/ 16 h 29"/>
                <a:gd name="T30" fmla="*/ 7 w 19"/>
                <a:gd name="T31" fmla="*/ 13 h 29"/>
                <a:gd name="T32" fmla="*/ 6 w 19"/>
                <a:gd name="T33" fmla="*/ 9 h 29"/>
                <a:gd name="T34" fmla="*/ 6 w 19"/>
                <a:gd name="T35" fmla="*/ 5 h 29"/>
                <a:gd name="T36" fmla="*/ 6 w 19"/>
                <a:gd name="T37" fmla="*/ 1 h 29"/>
                <a:gd name="T38" fmla="*/ 0 w 19"/>
                <a:gd name="T3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3" y="19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3" y="27"/>
                  </a:lnTo>
                  <a:lnTo>
                    <a:pt x="17" y="28"/>
                  </a:lnTo>
                  <a:lnTo>
                    <a:pt x="18" y="23"/>
                  </a:lnTo>
                  <a:lnTo>
                    <a:pt x="15" y="22"/>
                  </a:lnTo>
                  <a:lnTo>
                    <a:pt x="12" y="21"/>
                  </a:lnTo>
                  <a:lnTo>
                    <a:pt x="10" y="19"/>
                  </a:lnTo>
                  <a:lnTo>
                    <a:pt x="9" y="16"/>
                  </a:lnTo>
                  <a:lnTo>
                    <a:pt x="7" y="13"/>
                  </a:lnTo>
                  <a:lnTo>
                    <a:pt x="6" y="9"/>
                  </a:lnTo>
                  <a:lnTo>
                    <a:pt x="6" y="5"/>
                  </a:lnTo>
                  <a:lnTo>
                    <a:pt x="6" y="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3" name="Freeform 291"/>
            <p:cNvSpPr>
              <a:spLocks/>
            </p:cNvSpPr>
            <p:nvPr/>
          </p:nvSpPr>
          <p:spPr bwMode="auto">
            <a:xfrm>
              <a:off x="5548" y="1943"/>
              <a:ext cx="23" cy="25"/>
            </a:xfrm>
            <a:custGeom>
              <a:avLst/>
              <a:gdLst>
                <a:gd name="T0" fmla="*/ 22 w 23"/>
                <a:gd name="T1" fmla="*/ 0 h 25"/>
                <a:gd name="T2" fmla="*/ 22 w 23"/>
                <a:gd name="T3" fmla="*/ 0 h 25"/>
                <a:gd name="T4" fmla="*/ 18 w 23"/>
                <a:gd name="T5" fmla="*/ 0 h 25"/>
                <a:gd name="T6" fmla="*/ 14 w 23"/>
                <a:gd name="T7" fmla="*/ 1 h 25"/>
                <a:gd name="T8" fmla="*/ 10 w 23"/>
                <a:gd name="T9" fmla="*/ 3 h 25"/>
                <a:gd name="T10" fmla="*/ 7 w 23"/>
                <a:gd name="T11" fmla="*/ 6 h 25"/>
                <a:gd name="T12" fmla="*/ 4 w 23"/>
                <a:gd name="T13" fmla="*/ 9 h 25"/>
                <a:gd name="T14" fmla="*/ 2 w 23"/>
                <a:gd name="T15" fmla="*/ 13 h 25"/>
                <a:gd name="T16" fmla="*/ 1 w 23"/>
                <a:gd name="T17" fmla="*/ 18 h 25"/>
                <a:gd name="T18" fmla="*/ 0 w 23"/>
                <a:gd name="T19" fmla="*/ 23 h 25"/>
                <a:gd name="T20" fmla="*/ 5 w 23"/>
                <a:gd name="T21" fmla="*/ 24 h 25"/>
                <a:gd name="T22" fmla="*/ 6 w 23"/>
                <a:gd name="T23" fmla="*/ 20 h 25"/>
                <a:gd name="T24" fmla="*/ 8 w 23"/>
                <a:gd name="T25" fmla="*/ 16 h 25"/>
                <a:gd name="T26" fmla="*/ 9 w 23"/>
                <a:gd name="T27" fmla="*/ 12 h 25"/>
                <a:gd name="T28" fmla="*/ 11 w 23"/>
                <a:gd name="T29" fmla="*/ 10 h 25"/>
                <a:gd name="T30" fmla="*/ 13 w 23"/>
                <a:gd name="T31" fmla="*/ 7 h 25"/>
                <a:gd name="T32" fmla="*/ 16 w 23"/>
                <a:gd name="T33" fmla="*/ 6 h 25"/>
                <a:gd name="T34" fmla="*/ 19 w 23"/>
                <a:gd name="T35" fmla="*/ 5 h 25"/>
                <a:gd name="T36" fmla="*/ 21 w 23"/>
                <a:gd name="T37" fmla="*/ 5 h 25"/>
                <a:gd name="T38" fmla="*/ 22 w 23"/>
                <a:gd name="T3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5">
                  <a:moveTo>
                    <a:pt x="22" y="0"/>
                  </a:move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2" y="13"/>
                  </a:lnTo>
                  <a:lnTo>
                    <a:pt x="1" y="18"/>
                  </a:lnTo>
                  <a:lnTo>
                    <a:pt x="0" y="23"/>
                  </a:lnTo>
                  <a:lnTo>
                    <a:pt x="5" y="24"/>
                  </a:lnTo>
                  <a:lnTo>
                    <a:pt x="6" y="20"/>
                  </a:lnTo>
                  <a:lnTo>
                    <a:pt x="8" y="16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4" name="Freeform 292"/>
            <p:cNvSpPr>
              <a:spLocks/>
            </p:cNvSpPr>
            <p:nvPr/>
          </p:nvSpPr>
          <p:spPr bwMode="auto">
            <a:xfrm>
              <a:off x="5569" y="1943"/>
              <a:ext cx="19" cy="28"/>
            </a:xfrm>
            <a:custGeom>
              <a:avLst/>
              <a:gdLst>
                <a:gd name="T0" fmla="*/ 17 w 19"/>
                <a:gd name="T1" fmla="*/ 27 h 28"/>
                <a:gd name="T2" fmla="*/ 17 w 19"/>
                <a:gd name="T3" fmla="*/ 27 h 28"/>
                <a:gd name="T4" fmla="*/ 18 w 19"/>
                <a:gd name="T5" fmla="*/ 22 h 28"/>
                <a:gd name="T6" fmla="*/ 17 w 19"/>
                <a:gd name="T7" fmla="*/ 17 h 28"/>
                <a:gd name="T8" fmla="*/ 16 w 19"/>
                <a:gd name="T9" fmla="*/ 13 h 28"/>
                <a:gd name="T10" fmla="*/ 15 w 19"/>
                <a:gd name="T11" fmla="*/ 9 h 28"/>
                <a:gd name="T12" fmla="*/ 11 w 19"/>
                <a:gd name="T13" fmla="*/ 5 h 28"/>
                <a:gd name="T14" fmla="*/ 9 w 19"/>
                <a:gd name="T15" fmla="*/ 2 h 28"/>
                <a:gd name="T16" fmla="*/ 5 w 19"/>
                <a:gd name="T17" fmla="*/ 1 h 28"/>
                <a:gd name="T18" fmla="*/ 1 w 19"/>
                <a:gd name="T19" fmla="*/ 0 h 28"/>
                <a:gd name="T20" fmla="*/ 0 w 19"/>
                <a:gd name="T21" fmla="*/ 5 h 28"/>
                <a:gd name="T22" fmla="*/ 3 w 19"/>
                <a:gd name="T23" fmla="*/ 6 h 28"/>
                <a:gd name="T24" fmla="*/ 6 w 19"/>
                <a:gd name="T25" fmla="*/ 8 h 28"/>
                <a:gd name="T26" fmla="*/ 7 w 19"/>
                <a:gd name="T27" fmla="*/ 9 h 28"/>
                <a:gd name="T28" fmla="*/ 9 w 19"/>
                <a:gd name="T29" fmla="*/ 12 h 28"/>
                <a:gd name="T30" fmla="*/ 11 w 19"/>
                <a:gd name="T31" fmla="*/ 15 h 28"/>
                <a:gd name="T32" fmla="*/ 12 w 19"/>
                <a:gd name="T33" fmla="*/ 18 h 28"/>
                <a:gd name="T34" fmla="*/ 11 w 19"/>
                <a:gd name="T35" fmla="*/ 22 h 28"/>
                <a:gd name="T36" fmla="*/ 12 w 19"/>
                <a:gd name="T37" fmla="*/ 26 h 28"/>
                <a:gd name="T38" fmla="*/ 12 w 19"/>
                <a:gd name="T39" fmla="*/ 27 h 28"/>
                <a:gd name="T40" fmla="*/ 17 w 19"/>
                <a:gd name="T41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28">
                  <a:moveTo>
                    <a:pt x="17" y="27"/>
                  </a:moveTo>
                  <a:lnTo>
                    <a:pt x="17" y="27"/>
                  </a:lnTo>
                  <a:lnTo>
                    <a:pt x="18" y="22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5" y="9"/>
                  </a:lnTo>
                  <a:lnTo>
                    <a:pt x="11" y="5"/>
                  </a:lnTo>
                  <a:lnTo>
                    <a:pt x="9" y="2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5"/>
                  </a:lnTo>
                  <a:lnTo>
                    <a:pt x="3" y="6"/>
                  </a:lnTo>
                  <a:lnTo>
                    <a:pt x="6" y="8"/>
                  </a:lnTo>
                  <a:lnTo>
                    <a:pt x="7" y="9"/>
                  </a:lnTo>
                  <a:lnTo>
                    <a:pt x="9" y="12"/>
                  </a:lnTo>
                  <a:lnTo>
                    <a:pt x="11" y="15"/>
                  </a:lnTo>
                  <a:lnTo>
                    <a:pt x="12" y="18"/>
                  </a:lnTo>
                  <a:lnTo>
                    <a:pt x="11" y="22"/>
                  </a:lnTo>
                  <a:lnTo>
                    <a:pt x="12" y="26"/>
                  </a:lnTo>
                  <a:lnTo>
                    <a:pt x="12" y="27"/>
                  </a:lnTo>
                  <a:lnTo>
                    <a:pt x="17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5" name="Freeform 293"/>
            <p:cNvSpPr>
              <a:spLocks/>
            </p:cNvSpPr>
            <p:nvPr/>
          </p:nvSpPr>
          <p:spPr bwMode="auto">
            <a:xfrm>
              <a:off x="5558" y="1911"/>
              <a:ext cx="36" cy="46"/>
            </a:xfrm>
            <a:custGeom>
              <a:avLst/>
              <a:gdLst>
                <a:gd name="T0" fmla="*/ 32 w 36"/>
                <a:gd name="T1" fmla="*/ 16 h 46"/>
                <a:gd name="T2" fmla="*/ 34 w 36"/>
                <a:gd name="T3" fmla="*/ 20 h 46"/>
                <a:gd name="T4" fmla="*/ 35 w 36"/>
                <a:gd name="T5" fmla="*/ 25 h 46"/>
                <a:gd name="T6" fmla="*/ 35 w 36"/>
                <a:gd name="T7" fmla="*/ 29 h 46"/>
                <a:gd name="T8" fmla="*/ 35 w 36"/>
                <a:gd name="T9" fmla="*/ 33 h 46"/>
                <a:gd name="T10" fmla="*/ 33 w 36"/>
                <a:gd name="T11" fmla="*/ 37 h 46"/>
                <a:gd name="T12" fmla="*/ 31 w 36"/>
                <a:gd name="T13" fmla="*/ 40 h 46"/>
                <a:gd name="T14" fmla="*/ 29 w 36"/>
                <a:gd name="T15" fmla="*/ 42 h 46"/>
                <a:gd name="T16" fmla="*/ 26 w 36"/>
                <a:gd name="T17" fmla="*/ 44 h 46"/>
                <a:gd name="T18" fmla="*/ 23 w 36"/>
                <a:gd name="T19" fmla="*/ 45 h 46"/>
                <a:gd name="T20" fmla="*/ 19 w 36"/>
                <a:gd name="T21" fmla="*/ 45 h 46"/>
                <a:gd name="T22" fmla="*/ 17 w 36"/>
                <a:gd name="T23" fmla="*/ 44 h 46"/>
                <a:gd name="T24" fmla="*/ 13 w 36"/>
                <a:gd name="T25" fmla="*/ 42 h 46"/>
                <a:gd name="T26" fmla="*/ 10 w 36"/>
                <a:gd name="T27" fmla="*/ 40 h 46"/>
                <a:gd name="T28" fmla="*/ 7 w 36"/>
                <a:gd name="T29" fmla="*/ 37 h 46"/>
                <a:gd name="T30" fmla="*/ 4 w 36"/>
                <a:gd name="T31" fmla="*/ 33 h 46"/>
                <a:gd name="T32" fmla="*/ 2 w 36"/>
                <a:gd name="T33" fmla="*/ 29 h 46"/>
                <a:gd name="T34" fmla="*/ 0 w 36"/>
                <a:gd name="T35" fmla="*/ 24 h 46"/>
                <a:gd name="T36" fmla="*/ 0 w 36"/>
                <a:gd name="T37" fmla="*/ 20 h 46"/>
                <a:gd name="T38" fmla="*/ 0 w 36"/>
                <a:gd name="T39" fmla="*/ 16 h 46"/>
                <a:gd name="T40" fmla="*/ 0 w 36"/>
                <a:gd name="T41" fmla="*/ 12 h 46"/>
                <a:gd name="T42" fmla="*/ 1 w 36"/>
                <a:gd name="T43" fmla="*/ 8 h 46"/>
                <a:gd name="T44" fmla="*/ 3 w 36"/>
                <a:gd name="T45" fmla="*/ 5 h 46"/>
                <a:gd name="T46" fmla="*/ 6 w 36"/>
                <a:gd name="T47" fmla="*/ 3 h 46"/>
                <a:gd name="T48" fmla="*/ 9 w 36"/>
                <a:gd name="T49" fmla="*/ 1 h 46"/>
                <a:gd name="T50" fmla="*/ 12 w 36"/>
                <a:gd name="T51" fmla="*/ 0 h 46"/>
                <a:gd name="T52" fmla="*/ 16 w 36"/>
                <a:gd name="T53" fmla="*/ 0 h 46"/>
                <a:gd name="T54" fmla="*/ 18 w 36"/>
                <a:gd name="T55" fmla="*/ 1 h 46"/>
                <a:gd name="T56" fmla="*/ 22 w 36"/>
                <a:gd name="T57" fmla="*/ 3 h 46"/>
                <a:gd name="T58" fmla="*/ 25 w 36"/>
                <a:gd name="T59" fmla="*/ 5 h 46"/>
                <a:gd name="T60" fmla="*/ 28 w 36"/>
                <a:gd name="T61" fmla="*/ 8 h 46"/>
                <a:gd name="T62" fmla="*/ 30 w 36"/>
                <a:gd name="T63" fmla="*/ 12 h 46"/>
                <a:gd name="T64" fmla="*/ 32 w 36"/>
                <a:gd name="T6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46">
                  <a:moveTo>
                    <a:pt x="32" y="16"/>
                  </a:moveTo>
                  <a:lnTo>
                    <a:pt x="34" y="20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5" y="33"/>
                  </a:lnTo>
                  <a:lnTo>
                    <a:pt x="33" y="37"/>
                  </a:lnTo>
                  <a:lnTo>
                    <a:pt x="31" y="40"/>
                  </a:lnTo>
                  <a:lnTo>
                    <a:pt x="29" y="42"/>
                  </a:lnTo>
                  <a:lnTo>
                    <a:pt x="26" y="44"/>
                  </a:lnTo>
                  <a:lnTo>
                    <a:pt x="23" y="45"/>
                  </a:lnTo>
                  <a:lnTo>
                    <a:pt x="19" y="45"/>
                  </a:lnTo>
                  <a:lnTo>
                    <a:pt x="17" y="44"/>
                  </a:lnTo>
                  <a:lnTo>
                    <a:pt x="13" y="42"/>
                  </a:lnTo>
                  <a:lnTo>
                    <a:pt x="10" y="40"/>
                  </a:lnTo>
                  <a:lnTo>
                    <a:pt x="7" y="37"/>
                  </a:lnTo>
                  <a:lnTo>
                    <a:pt x="4" y="33"/>
                  </a:lnTo>
                  <a:lnTo>
                    <a:pt x="2" y="29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1" y="8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18" y="1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8" y="8"/>
                  </a:lnTo>
                  <a:lnTo>
                    <a:pt x="30" y="12"/>
                  </a:lnTo>
                  <a:lnTo>
                    <a:pt x="32" y="16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6" name="Freeform 294"/>
            <p:cNvSpPr>
              <a:spLocks/>
            </p:cNvSpPr>
            <p:nvPr/>
          </p:nvSpPr>
          <p:spPr bwMode="auto">
            <a:xfrm>
              <a:off x="5583" y="1926"/>
              <a:ext cx="14" cy="33"/>
            </a:xfrm>
            <a:custGeom>
              <a:avLst/>
              <a:gdLst>
                <a:gd name="T0" fmla="*/ 2 w 14"/>
                <a:gd name="T1" fmla="*/ 32 h 33"/>
                <a:gd name="T2" fmla="*/ 2 w 14"/>
                <a:gd name="T3" fmla="*/ 32 h 33"/>
                <a:gd name="T4" fmla="*/ 6 w 14"/>
                <a:gd name="T5" fmla="*/ 29 h 33"/>
                <a:gd name="T6" fmla="*/ 9 w 14"/>
                <a:gd name="T7" fmla="*/ 26 h 33"/>
                <a:gd name="T8" fmla="*/ 11 w 14"/>
                <a:gd name="T9" fmla="*/ 23 h 33"/>
                <a:gd name="T10" fmla="*/ 12 w 14"/>
                <a:gd name="T11" fmla="*/ 19 h 33"/>
                <a:gd name="T12" fmla="*/ 13 w 14"/>
                <a:gd name="T13" fmla="*/ 14 h 33"/>
                <a:gd name="T14" fmla="*/ 13 w 14"/>
                <a:gd name="T15" fmla="*/ 9 h 33"/>
                <a:gd name="T16" fmla="*/ 12 w 14"/>
                <a:gd name="T17" fmla="*/ 4 h 33"/>
                <a:gd name="T18" fmla="*/ 10 w 14"/>
                <a:gd name="T19" fmla="*/ 0 h 33"/>
                <a:gd name="T20" fmla="*/ 5 w 14"/>
                <a:gd name="T21" fmla="*/ 2 h 33"/>
                <a:gd name="T22" fmla="*/ 6 w 14"/>
                <a:gd name="T23" fmla="*/ 6 h 33"/>
                <a:gd name="T24" fmla="*/ 7 w 14"/>
                <a:gd name="T25" fmla="*/ 10 h 33"/>
                <a:gd name="T26" fmla="*/ 7 w 14"/>
                <a:gd name="T27" fmla="*/ 14 h 33"/>
                <a:gd name="T28" fmla="*/ 7 w 14"/>
                <a:gd name="T29" fmla="*/ 17 h 33"/>
                <a:gd name="T30" fmla="*/ 5 w 14"/>
                <a:gd name="T31" fmla="*/ 20 h 33"/>
                <a:gd name="T32" fmla="*/ 4 w 14"/>
                <a:gd name="T33" fmla="*/ 23 h 33"/>
                <a:gd name="T34" fmla="*/ 3 w 14"/>
                <a:gd name="T35" fmla="*/ 25 h 33"/>
                <a:gd name="T36" fmla="*/ 0 w 14"/>
                <a:gd name="T37" fmla="*/ 26 h 33"/>
                <a:gd name="T38" fmla="*/ 2 w 14"/>
                <a:gd name="T3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3">
                  <a:moveTo>
                    <a:pt x="2" y="32"/>
                  </a:moveTo>
                  <a:lnTo>
                    <a:pt x="2" y="32"/>
                  </a:lnTo>
                  <a:lnTo>
                    <a:pt x="6" y="29"/>
                  </a:lnTo>
                  <a:lnTo>
                    <a:pt x="9" y="26"/>
                  </a:lnTo>
                  <a:lnTo>
                    <a:pt x="11" y="23"/>
                  </a:lnTo>
                  <a:lnTo>
                    <a:pt x="12" y="19"/>
                  </a:lnTo>
                  <a:lnTo>
                    <a:pt x="13" y="14"/>
                  </a:lnTo>
                  <a:lnTo>
                    <a:pt x="13" y="9"/>
                  </a:lnTo>
                  <a:lnTo>
                    <a:pt x="12" y="4"/>
                  </a:lnTo>
                  <a:lnTo>
                    <a:pt x="10" y="0"/>
                  </a:lnTo>
                  <a:lnTo>
                    <a:pt x="5" y="2"/>
                  </a:lnTo>
                  <a:lnTo>
                    <a:pt x="6" y="6"/>
                  </a:lnTo>
                  <a:lnTo>
                    <a:pt x="7" y="10"/>
                  </a:lnTo>
                  <a:lnTo>
                    <a:pt x="7" y="14"/>
                  </a:lnTo>
                  <a:lnTo>
                    <a:pt x="7" y="17"/>
                  </a:lnTo>
                  <a:lnTo>
                    <a:pt x="5" y="20"/>
                  </a:lnTo>
                  <a:lnTo>
                    <a:pt x="4" y="23"/>
                  </a:lnTo>
                  <a:lnTo>
                    <a:pt x="3" y="25"/>
                  </a:lnTo>
                  <a:lnTo>
                    <a:pt x="0" y="26"/>
                  </a:lnTo>
                  <a:lnTo>
                    <a:pt x="2" y="3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7" name="Freeform 295"/>
            <p:cNvSpPr>
              <a:spLocks/>
            </p:cNvSpPr>
            <p:nvPr/>
          </p:nvSpPr>
          <p:spPr bwMode="auto">
            <a:xfrm>
              <a:off x="5557" y="1939"/>
              <a:ext cx="29" cy="21"/>
            </a:xfrm>
            <a:custGeom>
              <a:avLst/>
              <a:gdLst>
                <a:gd name="T0" fmla="*/ 0 w 29"/>
                <a:gd name="T1" fmla="*/ 2 h 21"/>
                <a:gd name="T2" fmla="*/ 0 w 29"/>
                <a:gd name="T3" fmla="*/ 2 h 21"/>
                <a:gd name="T4" fmla="*/ 2 w 29"/>
                <a:gd name="T5" fmla="*/ 7 h 21"/>
                <a:gd name="T6" fmla="*/ 5 w 29"/>
                <a:gd name="T7" fmla="*/ 11 h 21"/>
                <a:gd name="T8" fmla="*/ 8 w 29"/>
                <a:gd name="T9" fmla="*/ 14 h 21"/>
                <a:gd name="T10" fmla="*/ 12 w 29"/>
                <a:gd name="T11" fmla="*/ 17 h 21"/>
                <a:gd name="T12" fmla="*/ 16 w 29"/>
                <a:gd name="T13" fmla="*/ 19 h 21"/>
                <a:gd name="T14" fmla="*/ 20 w 29"/>
                <a:gd name="T15" fmla="*/ 20 h 21"/>
                <a:gd name="T16" fmla="*/ 25 w 29"/>
                <a:gd name="T17" fmla="*/ 20 h 21"/>
                <a:gd name="T18" fmla="*/ 28 w 29"/>
                <a:gd name="T19" fmla="*/ 19 h 21"/>
                <a:gd name="T20" fmla="*/ 26 w 29"/>
                <a:gd name="T21" fmla="*/ 13 h 21"/>
                <a:gd name="T22" fmla="*/ 23 w 29"/>
                <a:gd name="T23" fmla="*/ 14 h 21"/>
                <a:gd name="T24" fmla="*/ 21 w 29"/>
                <a:gd name="T25" fmla="*/ 14 h 21"/>
                <a:gd name="T26" fmla="*/ 18 w 29"/>
                <a:gd name="T27" fmla="*/ 13 h 21"/>
                <a:gd name="T28" fmla="*/ 15 w 29"/>
                <a:gd name="T29" fmla="*/ 12 h 21"/>
                <a:gd name="T30" fmla="*/ 12 w 29"/>
                <a:gd name="T31" fmla="*/ 10 h 21"/>
                <a:gd name="T32" fmla="*/ 9 w 29"/>
                <a:gd name="T33" fmla="*/ 7 h 21"/>
                <a:gd name="T34" fmla="*/ 7 w 29"/>
                <a:gd name="T35" fmla="*/ 4 h 21"/>
                <a:gd name="T36" fmla="*/ 5 w 29"/>
                <a:gd name="T37" fmla="*/ 0 h 21"/>
                <a:gd name="T38" fmla="*/ 0 w 29"/>
                <a:gd name="T3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21">
                  <a:moveTo>
                    <a:pt x="0" y="2"/>
                  </a:moveTo>
                  <a:lnTo>
                    <a:pt x="0" y="2"/>
                  </a:lnTo>
                  <a:lnTo>
                    <a:pt x="2" y="7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2" y="17"/>
                  </a:lnTo>
                  <a:lnTo>
                    <a:pt x="16" y="19"/>
                  </a:lnTo>
                  <a:lnTo>
                    <a:pt x="20" y="20"/>
                  </a:lnTo>
                  <a:lnTo>
                    <a:pt x="25" y="20"/>
                  </a:lnTo>
                  <a:lnTo>
                    <a:pt x="28" y="19"/>
                  </a:lnTo>
                  <a:lnTo>
                    <a:pt x="26" y="13"/>
                  </a:lnTo>
                  <a:lnTo>
                    <a:pt x="23" y="14"/>
                  </a:lnTo>
                  <a:lnTo>
                    <a:pt x="21" y="14"/>
                  </a:lnTo>
                  <a:lnTo>
                    <a:pt x="18" y="13"/>
                  </a:lnTo>
                  <a:lnTo>
                    <a:pt x="15" y="12"/>
                  </a:lnTo>
                  <a:lnTo>
                    <a:pt x="12" y="10"/>
                  </a:lnTo>
                  <a:lnTo>
                    <a:pt x="9" y="7"/>
                  </a:lnTo>
                  <a:lnTo>
                    <a:pt x="7" y="4"/>
                  </a:lnTo>
                  <a:lnTo>
                    <a:pt x="5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8" name="Freeform 296"/>
            <p:cNvSpPr>
              <a:spLocks/>
            </p:cNvSpPr>
            <p:nvPr/>
          </p:nvSpPr>
          <p:spPr bwMode="auto">
            <a:xfrm>
              <a:off x="5555" y="1910"/>
              <a:ext cx="14" cy="32"/>
            </a:xfrm>
            <a:custGeom>
              <a:avLst/>
              <a:gdLst>
                <a:gd name="T0" fmla="*/ 11 w 14"/>
                <a:gd name="T1" fmla="*/ 0 h 32"/>
                <a:gd name="T2" fmla="*/ 11 w 14"/>
                <a:gd name="T3" fmla="*/ 0 h 32"/>
                <a:gd name="T4" fmla="*/ 7 w 14"/>
                <a:gd name="T5" fmla="*/ 2 h 32"/>
                <a:gd name="T6" fmla="*/ 4 w 14"/>
                <a:gd name="T7" fmla="*/ 5 h 32"/>
                <a:gd name="T8" fmla="*/ 2 w 14"/>
                <a:gd name="T9" fmla="*/ 8 h 32"/>
                <a:gd name="T10" fmla="*/ 1 w 14"/>
                <a:gd name="T11" fmla="*/ 12 h 32"/>
                <a:gd name="T12" fmla="*/ 0 w 14"/>
                <a:gd name="T13" fmla="*/ 17 h 32"/>
                <a:gd name="T14" fmla="*/ 0 w 14"/>
                <a:gd name="T15" fmla="*/ 21 h 32"/>
                <a:gd name="T16" fmla="*/ 1 w 14"/>
                <a:gd name="T17" fmla="*/ 26 h 32"/>
                <a:gd name="T18" fmla="*/ 2 w 14"/>
                <a:gd name="T19" fmla="*/ 31 h 32"/>
                <a:gd name="T20" fmla="*/ 8 w 14"/>
                <a:gd name="T21" fmla="*/ 29 h 32"/>
                <a:gd name="T22" fmla="*/ 6 w 14"/>
                <a:gd name="T23" fmla="*/ 25 h 32"/>
                <a:gd name="T24" fmla="*/ 5 w 14"/>
                <a:gd name="T25" fmla="*/ 21 h 32"/>
                <a:gd name="T26" fmla="*/ 5 w 14"/>
                <a:gd name="T27" fmla="*/ 17 h 32"/>
                <a:gd name="T28" fmla="*/ 6 w 14"/>
                <a:gd name="T29" fmla="*/ 13 h 32"/>
                <a:gd name="T30" fmla="*/ 7 w 14"/>
                <a:gd name="T31" fmla="*/ 10 h 32"/>
                <a:gd name="T32" fmla="*/ 9 w 14"/>
                <a:gd name="T33" fmla="*/ 8 h 32"/>
                <a:gd name="T34" fmla="*/ 10 w 14"/>
                <a:gd name="T35" fmla="*/ 6 h 32"/>
                <a:gd name="T36" fmla="*/ 13 w 14"/>
                <a:gd name="T37" fmla="*/ 5 h 32"/>
                <a:gd name="T38" fmla="*/ 11 w 14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2">
                  <a:moveTo>
                    <a:pt x="11" y="0"/>
                  </a:moveTo>
                  <a:lnTo>
                    <a:pt x="11" y="0"/>
                  </a:lnTo>
                  <a:lnTo>
                    <a:pt x="7" y="2"/>
                  </a:lnTo>
                  <a:lnTo>
                    <a:pt x="4" y="5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6"/>
                  </a:lnTo>
                  <a:lnTo>
                    <a:pt x="2" y="31"/>
                  </a:lnTo>
                  <a:lnTo>
                    <a:pt x="8" y="29"/>
                  </a:lnTo>
                  <a:lnTo>
                    <a:pt x="6" y="25"/>
                  </a:lnTo>
                  <a:lnTo>
                    <a:pt x="5" y="21"/>
                  </a:lnTo>
                  <a:lnTo>
                    <a:pt x="5" y="17"/>
                  </a:lnTo>
                  <a:lnTo>
                    <a:pt x="6" y="13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3" y="5"/>
                  </a:lnTo>
                  <a:lnTo>
                    <a:pt x="1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69" name="Freeform 297"/>
            <p:cNvSpPr>
              <a:spLocks/>
            </p:cNvSpPr>
            <p:nvPr/>
          </p:nvSpPr>
          <p:spPr bwMode="auto">
            <a:xfrm>
              <a:off x="5565" y="1909"/>
              <a:ext cx="29" cy="20"/>
            </a:xfrm>
            <a:custGeom>
              <a:avLst/>
              <a:gdLst>
                <a:gd name="T0" fmla="*/ 28 w 29"/>
                <a:gd name="T1" fmla="*/ 17 h 20"/>
                <a:gd name="T2" fmla="*/ 28 w 29"/>
                <a:gd name="T3" fmla="*/ 17 h 20"/>
                <a:gd name="T4" fmla="*/ 26 w 29"/>
                <a:gd name="T5" fmla="*/ 12 h 20"/>
                <a:gd name="T6" fmla="*/ 22 w 29"/>
                <a:gd name="T7" fmla="*/ 8 h 20"/>
                <a:gd name="T8" fmla="*/ 20 w 29"/>
                <a:gd name="T9" fmla="*/ 5 h 20"/>
                <a:gd name="T10" fmla="*/ 16 w 29"/>
                <a:gd name="T11" fmla="*/ 2 h 20"/>
                <a:gd name="T12" fmla="*/ 12 w 29"/>
                <a:gd name="T13" fmla="*/ 1 h 20"/>
                <a:gd name="T14" fmla="*/ 8 w 29"/>
                <a:gd name="T15" fmla="*/ 0 h 20"/>
                <a:gd name="T16" fmla="*/ 3 w 29"/>
                <a:gd name="T17" fmla="*/ 0 h 20"/>
                <a:gd name="T18" fmla="*/ 0 w 29"/>
                <a:gd name="T19" fmla="*/ 1 h 20"/>
                <a:gd name="T20" fmla="*/ 2 w 29"/>
                <a:gd name="T21" fmla="*/ 6 h 20"/>
                <a:gd name="T22" fmla="*/ 4 w 29"/>
                <a:gd name="T23" fmla="*/ 5 h 20"/>
                <a:gd name="T24" fmla="*/ 7 w 29"/>
                <a:gd name="T25" fmla="*/ 5 h 20"/>
                <a:gd name="T26" fmla="*/ 10 w 29"/>
                <a:gd name="T27" fmla="*/ 6 h 20"/>
                <a:gd name="T28" fmla="*/ 13 w 29"/>
                <a:gd name="T29" fmla="*/ 7 h 20"/>
                <a:gd name="T30" fmla="*/ 15 w 29"/>
                <a:gd name="T31" fmla="*/ 9 h 20"/>
                <a:gd name="T32" fmla="*/ 18 w 29"/>
                <a:gd name="T33" fmla="*/ 12 h 20"/>
                <a:gd name="T34" fmla="*/ 20 w 29"/>
                <a:gd name="T35" fmla="*/ 15 h 20"/>
                <a:gd name="T36" fmla="*/ 22 w 29"/>
                <a:gd name="T37" fmla="*/ 19 h 20"/>
                <a:gd name="T38" fmla="*/ 28 w 29"/>
                <a:gd name="T3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20">
                  <a:moveTo>
                    <a:pt x="28" y="17"/>
                  </a:moveTo>
                  <a:lnTo>
                    <a:pt x="28" y="17"/>
                  </a:lnTo>
                  <a:lnTo>
                    <a:pt x="26" y="12"/>
                  </a:lnTo>
                  <a:lnTo>
                    <a:pt x="22" y="8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12" y="1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2" y="6"/>
                  </a:lnTo>
                  <a:lnTo>
                    <a:pt x="4" y="5"/>
                  </a:lnTo>
                  <a:lnTo>
                    <a:pt x="7" y="5"/>
                  </a:lnTo>
                  <a:lnTo>
                    <a:pt x="10" y="6"/>
                  </a:lnTo>
                  <a:lnTo>
                    <a:pt x="13" y="7"/>
                  </a:lnTo>
                  <a:lnTo>
                    <a:pt x="15" y="9"/>
                  </a:lnTo>
                  <a:lnTo>
                    <a:pt x="18" y="12"/>
                  </a:lnTo>
                  <a:lnTo>
                    <a:pt x="20" y="15"/>
                  </a:lnTo>
                  <a:lnTo>
                    <a:pt x="22" y="19"/>
                  </a:lnTo>
                  <a:lnTo>
                    <a:pt x="28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0" name="Freeform 298"/>
            <p:cNvSpPr>
              <a:spLocks/>
            </p:cNvSpPr>
            <p:nvPr/>
          </p:nvSpPr>
          <p:spPr bwMode="auto">
            <a:xfrm>
              <a:off x="5561" y="1880"/>
              <a:ext cx="40" cy="42"/>
            </a:xfrm>
            <a:custGeom>
              <a:avLst/>
              <a:gdLst>
                <a:gd name="T0" fmla="*/ 32 w 40"/>
                <a:gd name="T1" fmla="*/ 10 h 42"/>
                <a:gd name="T2" fmla="*/ 35 w 40"/>
                <a:gd name="T3" fmla="*/ 13 h 42"/>
                <a:gd name="T4" fmla="*/ 37 w 40"/>
                <a:gd name="T5" fmla="*/ 17 h 42"/>
                <a:gd name="T6" fmla="*/ 38 w 40"/>
                <a:gd name="T7" fmla="*/ 21 h 42"/>
                <a:gd name="T8" fmla="*/ 39 w 40"/>
                <a:gd name="T9" fmla="*/ 25 h 42"/>
                <a:gd name="T10" fmla="*/ 39 w 40"/>
                <a:gd name="T11" fmla="*/ 29 h 42"/>
                <a:gd name="T12" fmla="*/ 38 w 40"/>
                <a:gd name="T13" fmla="*/ 32 h 42"/>
                <a:gd name="T14" fmla="*/ 37 w 40"/>
                <a:gd name="T15" fmla="*/ 35 h 42"/>
                <a:gd name="T16" fmla="*/ 34 w 40"/>
                <a:gd name="T17" fmla="*/ 38 h 42"/>
                <a:gd name="T18" fmla="*/ 32 w 40"/>
                <a:gd name="T19" fmla="*/ 40 h 42"/>
                <a:gd name="T20" fmla="*/ 28 w 40"/>
                <a:gd name="T21" fmla="*/ 41 h 42"/>
                <a:gd name="T22" fmla="*/ 25 w 40"/>
                <a:gd name="T23" fmla="*/ 41 h 42"/>
                <a:gd name="T24" fmla="*/ 21 w 40"/>
                <a:gd name="T25" fmla="*/ 40 h 42"/>
                <a:gd name="T26" fmla="*/ 17 w 40"/>
                <a:gd name="T27" fmla="*/ 39 h 42"/>
                <a:gd name="T28" fmla="*/ 14 w 40"/>
                <a:gd name="T29" fmla="*/ 37 h 42"/>
                <a:gd name="T30" fmla="*/ 10 w 40"/>
                <a:gd name="T31" fmla="*/ 34 h 42"/>
                <a:gd name="T32" fmla="*/ 7 w 40"/>
                <a:gd name="T33" fmla="*/ 31 h 42"/>
                <a:gd name="T34" fmla="*/ 4 w 40"/>
                <a:gd name="T35" fmla="*/ 27 h 42"/>
                <a:gd name="T36" fmla="*/ 2 w 40"/>
                <a:gd name="T37" fmla="*/ 23 h 42"/>
                <a:gd name="T38" fmla="*/ 0 w 40"/>
                <a:gd name="T39" fmla="*/ 19 h 42"/>
                <a:gd name="T40" fmla="*/ 0 w 40"/>
                <a:gd name="T41" fmla="*/ 15 h 42"/>
                <a:gd name="T42" fmla="*/ 0 w 40"/>
                <a:gd name="T43" fmla="*/ 12 h 42"/>
                <a:gd name="T44" fmla="*/ 0 w 40"/>
                <a:gd name="T45" fmla="*/ 8 h 42"/>
                <a:gd name="T46" fmla="*/ 2 w 40"/>
                <a:gd name="T47" fmla="*/ 5 h 42"/>
                <a:gd name="T48" fmla="*/ 5 w 40"/>
                <a:gd name="T49" fmla="*/ 2 h 42"/>
                <a:gd name="T50" fmla="*/ 7 w 40"/>
                <a:gd name="T51" fmla="*/ 1 h 42"/>
                <a:gd name="T52" fmla="*/ 11 w 40"/>
                <a:gd name="T53" fmla="*/ 0 h 42"/>
                <a:gd name="T54" fmla="*/ 14 w 40"/>
                <a:gd name="T55" fmla="*/ 0 h 42"/>
                <a:gd name="T56" fmla="*/ 18 w 40"/>
                <a:gd name="T57" fmla="*/ 0 h 42"/>
                <a:gd name="T58" fmla="*/ 22 w 40"/>
                <a:gd name="T59" fmla="*/ 1 h 42"/>
                <a:gd name="T60" fmla="*/ 25 w 40"/>
                <a:gd name="T61" fmla="*/ 3 h 42"/>
                <a:gd name="T62" fmla="*/ 29 w 40"/>
                <a:gd name="T63" fmla="*/ 6 h 42"/>
                <a:gd name="T64" fmla="*/ 32 w 40"/>
                <a:gd name="T65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42">
                  <a:moveTo>
                    <a:pt x="32" y="10"/>
                  </a:moveTo>
                  <a:lnTo>
                    <a:pt x="35" y="13"/>
                  </a:lnTo>
                  <a:lnTo>
                    <a:pt x="37" y="17"/>
                  </a:lnTo>
                  <a:lnTo>
                    <a:pt x="38" y="21"/>
                  </a:lnTo>
                  <a:lnTo>
                    <a:pt x="39" y="25"/>
                  </a:lnTo>
                  <a:lnTo>
                    <a:pt x="39" y="29"/>
                  </a:lnTo>
                  <a:lnTo>
                    <a:pt x="38" y="32"/>
                  </a:lnTo>
                  <a:lnTo>
                    <a:pt x="37" y="35"/>
                  </a:lnTo>
                  <a:lnTo>
                    <a:pt x="34" y="38"/>
                  </a:lnTo>
                  <a:lnTo>
                    <a:pt x="32" y="40"/>
                  </a:lnTo>
                  <a:lnTo>
                    <a:pt x="28" y="41"/>
                  </a:lnTo>
                  <a:lnTo>
                    <a:pt x="25" y="41"/>
                  </a:lnTo>
                  <a:lnTo>
                    <a:pt x="21" y="40"/>
                  </a:lnTo>
                  <a:lnTo>
                    <a:pt x="17" y="39"/>
                  </a:lnTo>
                  <a:lnTo>
                    <a:pt x="14" y="37"/>
                  </a:lnTo>
                  <a:lnTo>
                    <a:pt x="10" y="34"/>
                  </a:lnTo>
                  <a:lnTo>
                    <a:pt x="7" y="31"/>
                  </a:lnTo>
                  <a:lnTo>
                    <a:pt x="4" y="27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5"/>
                  </a:lnTo>
                  <a:lnTo>
                    <a:pt x="5" y="2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2" y="1"/>
                  </a:lnTo>
                  <a:lnTo>
                    <a:pt x="25" y="3"/>
                  </a:lnTo>
                  <a:lnTo>
                    <a:pt x="29" y="6"/>
                  </a:lnTo>
                  <a:lnTo>
                    <a:pt x="32" y="1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1" name="Freeform 299"/>
            <p:cNvSpPr>
              <a:spLocks/>
            </p:cNvSpPr>
            <p:nvPr/>
          </p:nvSpPr>
          <p:spPr bwMode="auto">
            <a:xfrm>
              <a:off x="5591" y="1888"/>
              <a:ext cx="12" cy="34"/>
            </a:xfrm>
            <a:custGeom>
              <a:avLst/>
              <a:gdLst>
                <a:gd name="T0" fmla="*/ 6 w 12"/>
                <a:gd name="T1" fmla="*/ 33 h 34"/>
                <a:gd name="T2" fmla="*/ 5 w 12"/>
                <a:gd name="T3" fmla="*/ 33 h 34"/>
                <a:gd name="T4" fmla="*/ 8 w 12"/>
                <a:gd name="T5" fmla="*/ 29 h 34"/>
                <a:gd name="T6" fmla="*/ 11 w 12"/>
                <a:gd name="T7" fmla="*/ 26 h 34"/>
                <a:gd name="T8" fmla="*/ 11 w 12"/>
                <a:gd name="T9" fmla="*/ 22 h 34"/>
                <a:gd name="T10" fmla="*/ 11 w 12"/>
                <a:gd name="T11" fmla="*/ 18 h 34"/>
                <a:gd name="T12" fmla="*/ 11 w 12"/>
                <a:gd name="T13" fmla="*/ 13 h 34"/>
                <a:gd name="T14" fmla="*/ 9 w 12"/>
                <a:gd name="T15" fmla="*/ 8 h 34"/>
                <a:gd name="T16" fmla="*/ 7 w 12"/>
                <a:gd name="T17" fmla="*/ 4 h 34"/>
                <a:gd name="T18" fmla="*/ 4 w 12"/>
                <a:gd name="T19" fmla="*/ 0 h 34"/>
                <a:gd name="T20" fmla="*/ 0 w 12"/>
                <a:gd name="T21" fmla="*/ 4 h 34"/>
                <a:gd name="T22" fmla="*/ 2 w 12"/>
                <a:gd name="T23" fmla="*/ 7 h 34"/>
                <a:gd name="T24" fmla="*/ 4 w 12"/>
                <a:gd name="T25" fmla="*/ 10 h 34"/>
                <a:gd name="T26" fmla="*/ 5 w 12"/>
                <a:gd name="T27" fmla="*/ 14 h 34"/>
                <a:gd name="T28" fmla="*/ 6 w 12"/>
                <a:gd name="T29" fmla="*/ 18 h 34"/>
                <a:gd name="T30" fmla="*/ 6 w 12"/>
                <a:gd name="T31" fmla="*/ 22 h 34"/>
                <a:gd name="T32" fmla="*/ 5 w 12"/>
                <a:gd name="T33" fmla="*/ 24 h 34"/>
                <a:gd name="T34" fmla="*/ 5 w 12"/>
                <a:gd name="T35" fmla="*/ 26 h 34"/>
                <a:gd name="T36" fmla="*/ 3 w 12"/>
                <a:gd name="T37" fmla="*/ 28 h 34"/>
                <a:gd name="T38" fmla="*/ 2 w 12"/>
                <a:gd name="T39" fmla="*/ 28 h 34"/>
                <a:gd name="T40" fmla="*/ 6 w 12"/>
                <a:gd name="T41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34">
                  <a:moveTo>
                    <a:pt x="6" y="33"/>
                  </a:moveTo>
                  <a:lnTo>
                    <a:pt x="5" y="33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1" y="22"/>
                  </a:lnTo>
                  <a:lnTo>
                    <a:pt x="11" y="18"/>
                  </a:lnTo>
                  <a:lnTo>
                    <a:pt x="11" y="13"/>
                  </a:lnTo>
                  <a:lnTo>
                    <a:pt x="9" y="8"/>
                  </a:lnTo>
                  <a:lnTo>
                    <a:pt x="7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2" y="7"/>
                  </a:lnTo>
                  <a:lnTo>
                    <a:pt x="4" y="10"/>
                  </a:lnTo>
                  <a:lnTo>
                    <a:pt x="5" y="14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5" y="24"/>
                  </a:lnTo>
                  <a:lnTo>
                    <a:pt x="5" y="26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6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2" name="Freeform 300"/>
            <p:cNvSpPr>
              <a:spLocks/>
            </p:cNvSpPr>
            <p:nvPr/>
          </p:nvSpPr>
          <p:spPr bwMode="auto">
            <a:xfrm>
              <a:off x="5565" y="1910"/>
              <a:ext cx="33" cy="15"/>
            </a:xfrm>
            <a:custGeom>
              <a:avLst/>
              <a:gdLst>
                <a:gd name="T0" fmla="*/ 0 w 33"/>
                <a:gd name="T1" fmla="*/ 4 h 15"/>
                <a:gd name="T2" fmla="*/ 0 w 33"/>
                <a:gd name="T3" fmla="*/ 4 h 15"/>
                <a:gd name="T4" fmla="*/ 3 w 33"/>
                <a:gd name="T5" fmla="*/ 7 h 15"/>
                <a:gd name="T6" fmla="*/ 8 w 33"/>
                <a:gd name="T7" fmla="*/ 10 h 15"/>
                <a:gd name="T8" fmla="*/ 12 w 33"/>
                <a:gd name="T9" fmla="*/ 12 h 15"/>
                <a:gd name="T10" fmla="*/ 16 w 33"/>
                <a:gd name="T11" fmla="*/ 13 h 15"/>
                <a:gd name="T12" fmla="*/ 20 w 33"/>
                <a:gd name="T13" fmla="*/ 14 h 15"/>
                <a:gd name="T14" fmla="*/ 24 w 33"/>
                <a:gd name="T15" fmla="*/ 14 h 15"/>
                <a:gd name="T16" fmla="*/ 28 w 33"/>
                <a:gd name="T17" fmla="*/ 13 h 15"/>
                <a:gd name="T18" fmla="*/ 32 w 33"/>
                <a:gd name="T19" fmla="*/ 11 h 15"/>
                <a:gd name="T20" fmla="*/ 28 w 33"/>
                <a:gd name="T21" fmla="*/ 6 h 15"/>
                <a:gd name="T22" fmla="*/ 26 w 33"/>
                <a:gd name="T23" fmla="*/ 7 h 15"/>
                <a:gd name="T24" fmla="*/ 23 w 33"/>
                <a:gd name="T25" fmla="*/ 9 h 15"/>
                <a:gd name="T26" fmla="*/ 20 w 33"/>
                <a:gd name="T27" fmla="*/ 9 h 15"/>
                <a:gd name="T28" fmla="*/ 17 w 33"/>
                <a:gd name="T29" fmla="*/ 8 h 15"/>
                <a:gd name="T30" fmla="*/ 14 w 33"/>
                <a:gd name="T31" fmla="*/ 7 h 15"/>
                <a:gd name="T32" fmla="*/ 11 w 33"/>
                <a:gd name="T33" fmla="*/ 5 h 15"/>
                <a:gd name="T34" fmla="*/ 8 w 33"/>
                <a:gd name="T35" fmla="*/ 3 h 15"/>
                <a:gd name="T36" fmla="*/ 4 w 33"/>
                <a:gd name="T37" fmla="*/ 0 h 15"/>
                <a:gd name="T38" fmla="*/ 0 w 33"/>
                <a:gd name="T3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5">
                  <a:moveTo>
                    <a:pt x="0" y="4"/>
                  </a:moveTo>
                  <a:lnTo>
                    <a:pt x="0" y="4"/>
                  </a:lnTo>
                  <a:lnTo>
                    <a:pt x="3" y="7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6" y="13"/>
                  </a:lnTo>
                  <a:lnTo>
                    <a:pt x="20" y="14"/>
                  </a:lnTo>
                  <a:lnTo>
                    <a:pt x="24" y="14"/>
                  </a:lnTo>
                  <a:lnTo>
                    <a:pt x="28" y="13"/>
                  </a:lnTo>
                  <a:lnTo>
                    <a:pt x="32" y="11"/>
                  </a:lnTo>
                  <a:lnTo>
                    <a:pt x="28" y="6"/>
                  </a:lnTo>
                  <a:lnTo>
                    <a:pt x="26" y="7"/>
                  </a:lnTo>
                  <a:lnTo>
                    <a:pt x="23" y="9"/>
                  </a:lnTo>
                  <a:lnTo>
                    <a:pt x="20" y="9"/>
                  </a:lnTo>
                  <a:lnTo>
                    <a:pt x="17" y="8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3" name="Freeform 301"/>
            <p:cNvSpPr>
              <a:spLocks/>
            </p:cNvSpPr>
            <p:nvPr/>
          </p:nvSpPr>
          <p:spPr bwMode="auto">
            <a:xfrm>
              <a:off x="5558" y="1881"/>
              <a:ext cx="13" cy="34"/>
            </a:xfrm>
            <a:custGeom>
              <a:avLst/>
              <a:gdLst>
                <a:gd name="T0" fmla="*/ 6 w 13"/>
                <a:gd name="T1" fmla="*/ 0 h 34"/>
                <a:gd name="T2" fmla="*/ 6 w 13"/>
                <a:gd name="T3" fmla="*/ 0 h 34"/>
                <a:gd name="T4" fmla="*/ 3 w 13"/>
                <a:gd name="T5" fmla="*/ 3 h 34"/>
                <a:gd name="T6" fmla="*/ 1 w 13"/>
                <a:gd name="T7" fmla="*/ 6 h 34"/>
                <a:gd name="T8" fmla="*/ 0 w 13"/>
                <a:gd name="T9" fmla="*/ 11 h 34"/>
                <a:gd name="T10" fmla="*/ 0 w 13"/>
                <a:gd name="T11" fmla="*/ 15 h 34"/>
                <a:gd name="T12" fmla="*/ 1 w 13"/>
                <a:gd name="T13" fmla="*/ 19 h 34"/>
                <a:gd name="T14" fmla="*/ 2 w 13"/>
                <a:gd name="T15" fmla="*/ 24 h 34"/>
                <a:gd name="T16" fmla="*/ 5 w 13"/>
                <a:gd name="T17" fmla="*/ 29 h 34"/>
                <a:gd name="T18" fmla="*/ 8 w 13"/>
                <a:gd name="T19" fmla="*/ 33 h 34"/>
                <a:gd name="T20" fmla="*/ 12 w 13"/>
                <a:gd name="T21" fmla="*/ 29 h 34"/>
                <a:gd name="T22" fmla="*/ 10 w 13"/>
                <a:gd name="T23" fmla="*/ 25 h 34"/>
                <a:gd name="T24" fmla="*/ 8 w 13"/>
                <a:gd name="T25" fmla="*/ 22 h 34"/>
                <a:gd name="T26" fmla="*/ 6 w 13"/>
                <a:gd name="T27" fmla="*/ 18 h 34"/>
                <a:gd name="T28" fmla="*/ 6 w 13"/>
                <a:gd name="T29" fmla="*/ 15 h 34"/>
                <a:gd name="T30" fmla="*/ 6 w 13"/>
                <a:gd name="T31" fmla="*/ 11 h 34"/>
                <a:gd name="T32" fmla="*/ 6 w 13"/>
                <a:gd name="T33" fmla="*/ 9 h 34"/>
                <a:gd name="T34" fmla="*/ 7 w 13"/>
                <a:gd name="T35" fmla="*/ 6 h 34"/>
                <a:gd name="T36" fmla="*/ 10 w 13"/>
                <a:gd name="T37" fmla="*/ 4 h 34"/>
                <a:gd name="T38" fmla="*/ 6 w 1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4">
                  <a:moveTo>
                    <a:pt x="6" y="0"/>
                  </a:moveTo>
                  <a:lnTo>
                    <a:pt x="6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8" y="33"/>
                  </a:lnTo>
                  <a:lnTo>
                    <a:pt x="12" y="29"/>
                  </a:lnTo>
                  <a:lnTo>
                    <a:pt x="10" y="25"/>
                  </a:lnTo>
                  <a:lnTo>
                    <a:pt x="8" y="22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6"/>
                  </a:lnTo>
                  <a:lnTo>
                    <a:pt x="10" y="4"/>
                  </a:lnTo>
                  <a:lnTo>
                    <a:pt x="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4" name="Freeform 302"/>
            <p:cNvSpPr>
              <a:spLocks/>
            </p:cNvSpPr>
            <p:nvPr/>
          </p:nvSpPr>
          <p:spPr bwMode="auto">
            <a:xfrm>
              <a:off x="5563" y="1878"/>
              <a:ext cx="33" cy="15"/>
            </a:xfrm>
            <a:custGeom>
              <a:avLst/>
              <a:gdLst>
                <a:gd name="T0" fmla="*/ 32 w 33"/>
                <a:gd name="T1" fmla="*/ 10 h 15"/>
                <a:gd name="T2" fmla="*/ 32 w 33"/>
                <a:gd name="T3" fmla="*/ 10 h 15"/>
                <a:gd name="T4" fmla="*/ 29 w 33"/>
                <a:gd name="T5" fmla="*/ 7 h 15"/>
                <a:gd name="T6" fmla="*/ 24 w 33"/>
                <a:gd name="T7" fmla="*/ 4 h 15"/>
                <a:gd name="T8" fmla="*/ 20 w 33"/>
                <a:gd name="T9" fmla="*/ 1 h 15"/>
                <a:gd name="T10" fmla="*/ 16 w 33"/>
                <a:gd name="T11" fmla="*/ 0 h 15"/>
                <a:gd name="T12" fmla="*/ 12 w 33"/>
                <a:gd name="T13" fmla="*/ 0 h 15"/>
                <a:gd name="T14" fmla="*/ 8 w 33"/>
                <a:gd name="T15" fmla="*/ 0 h 15"/>
                <a:gd name="T16" fmla="*/ 4 w 33"/>
                <a:gd name="T17" fmla="*/ 1 h 15"/>
                <a:gd name="T18" fmla="*/ 0 w 33"/>
                <a:gd name="T19" fmla="*/ 3 h 15"/>
                <a:gd name="T20" fmla="*/ 4 w 33"/>
                <a:gd name="T21" fmla="*/ 7 h 15"/>
                <a:gd name="T22" fmla="*/ 6 w 33"/>
                <a:gd name="T23" fmla="*/ 6 h 15"/>
                <a:gd name="T24" fmla="*/ 9 w 33"/>
                <a:gd name="T25" fmla="*/ 5 h 15"/>
                <a:gd name="T26" fmla="*/ 12 w 33"/>
                <a:gd name="T27" fmla="*/ 5 h 15"/>
                <a:gd name="T28" fmla="*/ 15 w 33"/>
                <a:gd name="T29" fmla="*/ 6 h 15"/>
                <a:gd name="T30" fmla="*/ 18 w 33"/>
                <a:gd name="T31" fmla="*/ 7 h 15"/>
                <a:gd name="T32" fmla="*/ 21 w 33"/>
                <a:gd name="T33" fmla="*/ 8 h 15"/>
                <a:gd name="T34" fmla="*/ 24 w 33"/>
                <a:gd name="T35" fmla="*/ 10 h 15"/>
                <a:gd name="T36" fmla="*/ 27 w 33"/>
                <a:gd name="T37" fmla="*/ 14 h 15"/>
                <a:gd name="T38" fmla="*/ 32 w 33"/>
                <a:gd name="T3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5">
                  <a:moveTo>
                    <a:pt x="32" y="10"/>
                  </a:moveTo>
                  <a:lnTo>
                    <a:pt x="32" y="10"/>
                  </a:lnTo>
                  <a:lnTo>
                    <a:pt x="29" y="7"/>
                  </a:lnTo>
                  <a:lnTo>
                    <a:pt x="24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3"/>
                  </a:lnTo>
                  <a:lnTo>
                    <a:pt x="4" y="7"/>
                  </a:lnTo>
                  <a:lnTo>
                    <a:pt x="6" y="6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5" y="6"/>
                  </a:lnTo>
                  <a:lnTo>
                    <a:pt x="18" y="7"/>
                  </a:lnTo>
                  <a:lnTo>
                    <a:pt x="21" y="8"/>
                  </a:lnTo>
                  <a:lnTo>
                    <a:pt x="24" y="10"/>
                  </a:lnTo>
                  <a:lnTo>
                    <a:pt x="27" y="14"/>
                  </a:lnTo>
                  <a:lnTo>
                    <a:pt x="32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5" name="Freeform 303"/>
            <p:cNvSpPr>
              <a:spLocks/>
            </p:cNvSpPr>
            <p:nvPr/>
          </p:nvSpPr>
          <p:spPr bwMode="auto">
            <a:xfrm>
              <a:off x="5552" y="1849"/>
              <a:ext cx="45" cy="38"/>
            </a:xfrm>
            <a:custGeom>
              <a:avLst/>
              <a:gdLst>
                <a:gd name="T0" fmla="*/ 31 w 45"/>
                <a:gd name="T1" fmla="*/ 4 h 38"/>
                <a:gd name="T2" fmla="*/ 34 w 45"/>
                <a:gd name="T3" fmla="*/ 6 h 38"/>
                <a:gd name="T4" fmla="*/ 38 w 45"/>
                <a:gd name="T5" fmla="*/ 9 h 38"/>
                <a:gd name="T6" fmla="*/ 41 w 45"/>
                <a:gd name="T7" fmla="*/ 13 h 38"/>
                <a:gd name="T8" fmla="*/ 43 w 45"/>
                <a:gd name="T9" fmla="*/ 16 h 38"/>
                <a:gd name="T10" fmla="*/ 44 w 45"/>
                <a:gd name="T11" fmla="*/ 19 h 38"/>
                <a:gd name="T12" fmla="*/ 44 w 45"/>
                <a:gd name="T13" fmla="*/ 23 h 38"/>
                <a:gd name="T14" fmla="*/ 44 w 45"/>
                <a:gd name="T15" fmla="*/ 26 h 38"/>
                <a:gd name="T16" fmla="*/ 43 w 45"/>
                <a:gd name="T17" fmla="*/ 29 h 38"/>
                <a:gd name="T18" fmla="*/ 41 w 45"/>
                <a:gd name="T19" fmla="*/ 32 h 38"/>
                <a:gd name="T20" fmla="*/ 38 w 45"/>
                <a:gd name="T21" fmla="*/ 35 h 38"/>
                <a:gd name="T22" fmla="*/ 35 w 45"/>
                <a:gd name="T23" fmla="*/ 36 h 38"/>
                <a:gd name="T24" fmla="*/ 31 w 45"/>
                <a:gd name="T25" fmla="*/ 37 h 38"/>
                <a:gd name="T26" fmla="*/ 27 w 45"/>
                <a:gd name="T27" fmla="*/ 37 h 38"/>
                <a:gd name="T28" fmla="*/ 23 w 45"/>
                <a:gd name="T29" fmla="*/ 36 h 38"/>
                <a:gd name="T30" fmla="*/ 18 w 45"/>
                <a:gd name="T31" fmla="*/ 35 h 38"/>
                <a:gd name="T32" fmla="*/ 14 w 45"/>
                <a:gd name="T33" fmla="*/ 33 h 38"/>
                <a:gd name="T34" fmla="*/ 11 w 45"/>
                <a:gd name="T35" fmla="*/ 31 h 38"/>
                <a:gd name="T36" fmla="*/ 7 w 45"/>
                <a:gd name="T37" fmla="*/ 28 h 38"/>
                <a:gd name="T38" fmla="*/ 4 w 45"/>
                <a:gd name="T39" fmla="*/ 25 h 38"/>
                <a:gd name="T40" fmla="*/ 2 w 45"/>
                <a:gd name="T41" fmla="*/ 21 h 38"/>
                <a:gd name="T42" fmla="*/ 1 w 45"/>
                <a:gd name="T43" fmla="*/ 17 h 38"/>
                <a:gd name="T44" fmla="*/ 0 w 45"/>
                <a:gd name="T45" fmla="*/ 14 h 38"/>
                <a:gd name="T46" fmla="*/ 0 w 45"/>
                <a:gd name="T47" fmla="*/ 10 h 38"/>
                <a:gd name="T48" fmla="*/ 2 w 45"/>
                <a:gd name="T49" fmla="*/ 7 h 38"/>
                <a:gd name="T50" fmla="*/ 4 w 45"/>
                <a:gd name="T51" fmla="*/ 5 h 38"/>
                <a:gd name="T52" fmla="*/ 6 w 45"/>
                <a:gd name="T53" fmla="*/ 3 h 38"/>
                <a:gd name="T54" fmla="*/ 10 w 45"/>
                <a:gd name="T55" fmla="*/ 1 h 38"/>
                <a:gd name="T56" fmla="*/ 14 w 45"/>
                <a:gd name="T57" fmla="*/ 0 h 38"/>
                <a:gd name="T58" fmla="*/ 17 w 45"/>
                <a:gd name="T59" fmla="*/ 0 h 38"/>
                <a:gd name="T60" fmla="*/ 22 w 45"/>
                <a:gd name="T61" fmla="*/ 0 h 38"/>
                <a:gd name="T62" fmla="*/ 26 w 45"/>
                <a:gd name="T63" fmla="*/ 2 h 38"/>
                <a:gd name="T64" fmla="*/ 31 w 45"/>
                <a:gd name="T65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8">
                  <a:moveTo>
                    <a:pt x="31" y="4"/>
                  </a:moveTo>
                  <a:lnTo>
                    <a:pt x="34" y="6"/>
                  </a:lnTo>
                  <a:lnTo>
                    <a:pt x="38" y="9"/>
                  </a:lnTo>
                  <a:lnTo>
                    <a:pt x="41" y="13"/>
                  </a:lnTo>
                  <a:lnTo>
                    <a:pt x="43" y="16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6"/>
                  </a:lnTo>
                  <a:lnTo>
                    <a:pt x="43" y="29"/>
                  </a:lnTo>
                  <a:lnTo>
                    <a:pt x="41" y="32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1" y="37"/>
                  </a:lnTo>
                  <a:lnTo>
                    <a:pt x="27" y="37"/>
                  </a:lnTo>
                  <a:lnTo>
                    <a:pt x="23" y="36"/>
                  </a:lnTo>
                  <a:lnTo>
                    <a:pt x="18" y="35"/>
                  </a:lnTo>
                  <a:lnTo>
                    <a:pt x="14" y="33"/>
                  </a:lnTo>
                  <a:lnTo>
                    <a:pt x="11" y="31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2" y="0"/>
                  </a:lnTo>
                  <a:lnTo>
                    <a:pt x="26" y="2"/>
                  </a:lnTo>
                  <a:lnTo>
                    <a:pt x="31" y="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6" name="Freeform 304"/>
            <p:cNvSpPr>
              <a:spLocks/>
            </p:cNvSpPr>
            <p:nvPr/>
          </p:nvSpPr>
          <p:spPr bwMode="auto">
            <a:xfrm>
              <a:off x="5581" y="1850"/>
              <a:ext cx="19" cy="31"/>
            </a:xfrm>
            <a:custGeom>
              <a:avLst/>
              <a:gdLst>
                <a:gd name="T0" fmla="*/ 16 w 19"/>
                <a:gd name="T1" fmla="*/ 30 h 31"/>
                <a:gd name="T2" fmla="*/ 16 w 19"/>
                <a:gd name="T3" fmla="*/ 30 h 31"/>
                <a:gd name="T4" fmla="*/ 17 w 19"/>
                <a:gd name="T5" fmla="*/ 26 h 31"/>
                <a:gd name="T6" fmla="*/ 18 w 19"/>
                <a:gd name="T7" fmla="*/ 22 h 31"/>
                <a:gd name="T8" fmla="*/ 17 w 19"/>
                <a:gd name="T9" fmla="*/ 18 h 31"/>
                <a:gd name="T10" fmla="*/ 16 w 19"/>
                <a:gd name="T11" fmla="*/ 14 h 31"/>
                <a:gd name="T12" fmla="*/ 14 w 19"/>
                <a:gd name="T13" fmla="*/ 10 h 31"/>
                <a:gd name="T14" fmla="*/ 11 w 19"/>
                <a:gd name="T15" fmla="*/ 6 h 31"/>
                <a:gd name="T16" fmla="*/ 7 w 19"/>
                <a:gd name="T17" fmla="*/ 3 h 31"/>
                <a:gd name="T18" fmla="*/ 3 w 19"/>
                <a:gd name="T19" fmla="*/ 0 h 31"/>
                <a:gd name="T20" fmla="*/ 0 w 19"/>
                <a:gd name="T21" fmla="*/ 5 h 31"/>
                <a:gd name="T22" fmla="*/ 4 w 19"/>
                <a:gd name="T23" fmla="*/ 7 h 31"/>
                <a:gd name="T24" fmla="*/ 7 w 19"/>
                <a:gd name="T25" fmla="*/ 11 h 31"/>
                <a:gd name="T26" fmla="*/ 9 w 19"/>
                <a:gd name="T27" fmla="*/ 13 h 31"/>
                <a:gd name="T28" fmla="*/ 11 w 19"/>
                <a:gd name="T29" fmla="*/ 16 h 31"/>
                <a:gd name="T30" fmla="*/ 12 w 19"/>
                <a:gd name="T31" fmla="*/ 19 h 31"/>
                <a:gd name="T32" fmla="*/ 12 w 19"/>
                <a:gd name="T33" fmla="*/ 22 h 31"/>
                <a:gd name="T34" fmla="*/ 12 w 19"/>
                <a:gd name="T35" fmla="*/ 25 h 31"/>
                <a:gd name="T36" fmla="*/ 11 w 19"/>
                <a:gd name="T37" fmla="*/ 27 h 31"/>
                <a:gd name="T38" fmla="*/ 16 w 19"/>
                <a:gd name="T3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31">
                  <a:moveTo>
                    <a:pt x="16" y="30"/>
                  </a:moveTo>
                  <a:lnTo>
                    <a:pt x="16" y="30"/>
                  </a:lnTo>
                  <a:lnTo>
                    <a:pt x="17" y="26"/>
                  </a:lnTo>
                  <a:lnTo>
                    <a:pt x="18" y="22"/>
                  </a:lnTo>
                  <a:lnTo>
                    <a:pt x="17" y="18"/>
                  </a:lnTo>
                  <a:lnTo>
                    <a:pt x="16" y="14"/>
                  </a:lnTo>
                  <a:lnTo>
                    <a:pt x="14" y="10"/>
                  </a:lnTo>
                  <a:lnTo>
                    <a:pt x="11" y="6"/>
                  </a:lnTo>
                  <a:lnTo>
                    <a:pt x="7" y="3"/>
                  </a:lnTo>
                  <a:lnTo>
                    <a:pt x="3" y="0"/>
                  </a:lnTo>
                  <a:lnTo>
                    <a:pt x="0" y="5"/>
                  </a:lnTo>
                  <a:lnTo>
                    <a:pt x="4" y="7"/>
                  </a:lnTo>
                  <a:lnTo>
                    <a:pt x="7" y="11"/>
                  </a:lnTo>
                  <a:lnTo>
                    <a:pt x="9" y="13"/>
                  </a:lnTo>
                  <a:lnTo>
                    <a:pt x="11" y="16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12" y="25"/>
                  </a:lnTo>
                  <a:lnTo>
                    <a:pt x="11" y="27"/>
                  </a:lnTo>
                  <a:lnTo>
                    <a:pt x="16" y="3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7" name="Freeform 305"/>
            <p:cNvSpPr>
              <a:spLocks/>
            </p:cNvSpPr>
            <p:nvPr/>
          </p:nvSpPr>
          <p:spPr bwMode="auto">
            <a:xfrm>
              <a:off x="5564" y="1878"/>
              <a:ext cx="34" cy="12"/>
            </a:xfrm>
            <a:custGeom>
              <a:avLst/>
              <a:gdLst>
                <a:gd name="T0" fmla="*/ 0 w 34"/>
                <a:gd name="T1" fmla="*/ 7 h 12"/>
                <a:gd name="T2" fmla="*/ 0 w 34"/>
                <a:gd name="T3" fmla="*/ 7 h 12"/>
                <a:gd name="T4" fmla="*/ 5 w 34"/>
                <a:gd name="T5" fmla="*/ 9 h 12"/>
                <a:gd name="T6" fmla="*/ 10 w 34"/>
                <a:gd name="T7" fmla="*/ 10 h 12"/>
                <a:gd name="T8" fmla="*/ 14 w 34"/>
                <a:gd name="T9" fmla="*/ 11 h 12"/>
                <a:gd name="T10" fmla="*/ 19 w 34"/>
                <a:gd name="T11" fmla="*/ 11 h 12"/>
                <a:gd name="T12" fmla="*/ 23 w 34"/>
                <a:gd name="T13" fmla="*/ 10 h 12"/>
                <a:gd name="T14" fmla="*/ 27 w 34"/>
                <a:gd name="T15" fmla="*/ 9 h 12"/>
                <a:gd name="T16" fmla="*/ 30 w 34"/>
                <a:gd name="T17" fmla="*/ 6 h 12"/>
                <a:gd name="T18" fmla="*/ 33 w 34"/>
                <a:gd name="T19" fmla="*/ 2 h 12"/>
                <a:gd name="T20" fmla="*/ 28 w 34"/>
                <a:gd name="T21" fmla="*/ 0 h 12"/>
                <a:gd name="T22" fmla="*/ 26 w 34"/>
                <a:gd name="T23" fmla="*/ 1 h 12"/>
                <a:gd name="T24" fmla="*/ 24 w 34"/>
                <a:gd name="T25" fmla="*/ 4 h 12"/>
                <a:gd name="T26" fmla="*/ 21 w 34"/>
                <a:gd name="T27" fmla="*/ 5 h 12"/>
                <a:gd name="T28" fmla="*/ 18 w 34"/>
                <a:gd name="T29" fmla="*/ 6 h 12"/>
                <a:gd name="T30" fmla="*/ 14 w 34"/>
                <a:gd name="T31" fmla="*/ 6 h 12"/>
                <a:gd name="T32" fmla="*/ 11 w 34"/>
                <a:gd name="T33" fmla="*/ 5 h 12"/>
                <a:gd name="T34" fmla="*/ 7 w 34"/>
                <a:gd name="T35" fmla="*/ 4 h 12"/>
                <a:gd name="T36" fmla="*/ 3 w 34"/>
                <a:gd name="T37" fmla="*/ 2 h 12"/>
                <a:gd name="T38" fmla="*/ 0 w 34"/>
                <a:gd name="T3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2">
                  <a:moveTo>
                    <a:pt x="0" y="7"/>
                  </a:moveTo>
                  <a:lnTo>
                    <a:pt x="0" y="7"/>
                  </a:lnTo>
                  <a:lnTo>
                    <a:pt x="5" y="9"/>
                  </a:lnTo>
                  <a:lnTo>
                    <a:pt x="10" y="10"/>
                  </a:lnTo>
                  <a:lnTo>
                    <a:pt x="14" y="11"/>
                  </a:lnTo>
                  <a:lnTo>
                    <a:pt x="19" y="11"/>
                  </a:lnTo>
                  <a:lnTo>
                    <a:pt x="23" y="10"/>
                  </a:lnTo>
                  <a:lnTo>
                    <a:pt x="27" y="9"/>
                  </a:lnTo>
                  <a:lnTo>
                    <a:pt x="30" y="6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6" y="1"/>
                  </a:lnTo>
                  <a:lnTo>
                    <a:pt x="24" y="4"/>
                  </a:lnTo>
                  <a:lnTo>
                    <a:pt x="21" y="5"/>
                  </a:lnTo>
                  <a:lnTo>
                    <a:pt x="18" y="6"/>
                  </a:lnTo>
                  <a:lnTo>
                    <a:pt x="14" y="6"/>
                  </a:lnTo>
                  <a:lnTo>
                    <a:pt x="11" y="5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8" name="Freeform 306"/>
            <p:cNvSpPr>
              <a:spLocks/>
            </p:cNvSpPr>
            <p:nvPr/>
          </p:nvSpPr>
          <p:spPr bwMode="auto">
            <a:xfrm>
              <a:off x="5549" y="1855"/>
              <a:ext cx="20" cy="31"/>
            </a:xfrm>
            <a:custGeom>
              <a:avLst/>
              <a:gdLst>
                <a:gd name="T0" fmla="*/ 2 w 20"/>
                <a:gd name="T1" fmla="*/ 0 h 31"/>
                <a:gd name="T2" fmla="*/ 2 w 20"/>
                <a:gd name="T3" fmla="*/ 0 h 31"/>
                <a:gd name="T4" fmla="*/ 1 w 20"/>
                <a:gd name="T5" fmla="*/ 4 h 31"/>
                <a:gd name="T6" fmla="*/ 0 w 20"/>
                <a:gd name="T7" fmla="*/ 8 h 31"/>
                <a:gd name="T8" fmla="*/ 1 w 20"/>
                <a:gd name="T9" fmla="*/ 12 h 31"/>
                <a:gd name="T10" fmla="*/ 2 w 20"/>
                <a:gd name="T11" fmla="*/ 16 h 31"/>
                <a:gd name="T12" fmla="*/ 5 w 20"/>
                <a:gd name="T13" fmla="*/ 20 h 31"/>
                <a:gd name="T14" fmla="*/ 8 w 20"/>
                <a:gd name="T15" fmla="*/ 24 h 31"/>
                <a:gd name="T16" fmla="*/ 12 w 20"/>
                <a:gd name="T17" fmla="*/ 27 h 31"/>
                <a:gd name="T18" fmla="*/ 16 w 20"/>
                <a:gd name="T19" fmla="*/ 30 h 31"/>
                <a:gd name="T20" fmla="*/ 19 w 20"/>
                <a:gd name="T21" fmla="*/ 25 h 31"/>
                <a:gd name="T22" fmla="*/ 15 w 20"/>
                <a:gd name="T23" fmla="*/ 22 h 31"/>
                <a:gd name="T24" fmla="*/ 12 w 20"/>
                <a:gd name="T25" fmla="*/ 20 h 31"/>
                <a:gd name="T26" fmla="*/ 10 w 20"/>
                <a:gd name="T27" fmla="*/ 17 h 31"/>
                <a:gd name="T28" fmla="*/ 8 w 20"/>
                <a:gd name="T29" fmla="*/ 14 h 31"/>
                <a:gd name="T30" fmla="*/ 7 w 20"/>
                <a:gd name="T31" fmla="*/ 10 h 31"/>
                <a:gd name="T32" fmla="*/ 6 w 20"/>
                <a:gd name="T33" fmla="*/ 8 h 31"/>
                <a:gd name="T34" fmla="*/ 6 w 20"/>
                <a:gd name="T35" fmla="*/ 5 h 31"/>
                <a:gd name="T36" fmla="*/ 7 w 20"/>
                <a:gd name="T37" fmla="*/ 3 h 31"/>
                <a:gd name="T38" fmla="*/ 2 w 20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31">
                  <a:moveTo>
                    <a:pt x="2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2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8" y="24"/>
                  </a:lnTo>
                  <a:lnTo>
                    <a:pt x="12" y="27"/>
                  </a:lnTo>
                  <a:lnTo>
                    <a:pt x="16" y="30"/>
                  </a:lnTo>
                  <a:lnTo>
                    <a:pt x="19" y="25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0" y="17"/>
                  </a:lnTo>
                  <a:lnTo>
                    <a:pt x="8" y="14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5"/>
                  </a:lnTo>
                  <a:lnTo>
                    <a:pt x="7" y="3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" name="Freeform 307"/>
            <p:cNvSpPr>
              <a:spLocks/>
            </p:cNvSpPr>
            <p:nvPr/>
          </p:nvSpPr>
          <p:spPr bwMode="auto">
            <a:xfrm>
              <a:off x="5551" y="1847"/>
              <a:ext cx="34" cy="12"/>
            </a:xfrm>
            <a:custGeom>
              <a:avLst/>
              <a:gdLst>
                <a:gd name="T0" fmla="*/ 33 w 34"/>
                <a:gd name="T1" fmla="*/ 3 h 12"/>
                <a:gd name="T2" fmla="*/ 33 w 34"/>
                <a:gd name="T3" fmla="*/ 3 h 12"/>
                <a:gd name="T4" fmla="*/ 28 w 34"/>
                <a:gd name="T5" fmla="*/ 1 h 12"/>
                <a:gd name="T6" fmla="*/ 23 w 34"/>
                <a:gd name="T7" fmla="*/ 0 h 12"/>
                <a:gd name="T8" fmla="*/ 18 w 34"/>
                <a:gd name="T9" fmla="*/ 0 h 12"/>
                <a:gd name="T10" fmla="*/ 14 w 34"/>
                <a:gd name="T11" fmla="*/ 0 h 12"/>
                <a:gd name="T12" fmla="*/ 10 w 34"/>
                <a:gd name="T13" fmla="*/ 1 h 12"/>
                <a:gd name="T14" fmla="*/ 6 w 34"/>
                <a:gd name="T15" fmla="*/ 2 h 12"/>
                <a:gd name="T16" fmla="*/ 3 w 34"/>
                <a:gd name="T17" fmla="*/ 5 h 12"/>
                <a:gd name="T18" fmla="*/ 0 w 34"/>
                <a:gd name="T19" fmla="*/ 8 h 12"/>
                <a:gd name="T20" fmla="*/ 5 w 34"/>
                <a:gd name="T21" fmla="*/ 11 h 12"/>
                <a:gd name="T22" fmla="*/ 7 w 34"/>
                <a:gd name="T23" fmla="*/ 9 h 12"/>
                <a:gd name="T24" fmla="*/ 9 w 34"/>
                <a:gd name="T25" fmla="*/ 8 h 12"/>
                <a:gd name="T26" fmla="*/ 12 w 34"/>
                <a:gd name="T27" fmla="*/ 6 h 12"/>
                <a:gd name="T28" fmla="*/ 15 w 34"/>
                <a:gd name="T29" fmla="*/ 5 h 12"/>
                <a:gd name="T30" fmla="*/ 18 w 34"/>
                <a:gd name="T31" fmla="*/ 5 h 12"/>
                <a:gd name="T32" fmla="*/ 22 w 34"/>
                <a:gd name="T33" fmla="*/ 6 h 12"/>
                <a:gd name="T34" fmla="*/ 26 w 34"/>
                <a:gd name="T35" fmla="*/ 7 h 12"/>
                <a:gd name="T36" fmla="*/ 30 w 34"/>
                <a:gd name="T37" fmla="*/ 9 h 12"/>
                <a:gd name="T38" fmla="*/ 33 w 34"/>
                <a:gd name="T3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2">
                  <a:moveTo>
                    <a:pt x="33" y="3"/>
                  </a:moveTo>
                  <a:lnTo>
                    <a:pt x="33" y="3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2" y="6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22" y="6"/>
                  </a:lnTo>
                  <a:lnTo>
                    <a:pt x="26" y="7"/>
                  </a:lnTo>
                  <a:lnTo>
                    <a:pt x="30" y="9"/>
                  </a:lnTo>
                  <a:lnTo>
                    <a:pt x="33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" name="Freeform 308"/>
            <p:cNvSpPr>
              <a:spLocks/>
            </p:cNvSpPr>
            <p:nvPr/>
          </p:nvSpPr>
          <p:spPr bwMode="auto">
            <a:xfrm>
              <a:off x="5538" y="1821"/>
              <a:ext cx="45" cy="38"/>
            </a:xfrm>
            <a:custGeom>
              <a:avLst/>
              <a:gdLst>
                <a:gd name="T0" fmla="*/ 30 w 45"/>
                <a:gd name="T1" fmla="*/ 4 h 38"/>
                <a:gd name="T2" fmla="*/ 34 w 45"/>
                <a:gd name="T3" fmla="*/ 6 h 38"/>
                <a:gd name="T4" fmla="*/ 38 w 45"/>
                <a:gd name="T5" fmla="*/ 9 h 38"/>
                <a:gd name="T6" fmla="*/ 40 w 45"/>
                <a:gd name="T7" fmla="*/ 13 h 38"/>
                <a:gd name="T8" fmla="*/ 42 w 45"/>
                <a:gd name="T9" fmla="*/ 16 h 38"/>
                <a:gd name="T10" fmla="*/ 44 w 45"/>
                <a:gd name="T11" fmla="*/ 19 h 38"/>
                <a:gd name="T12" fmla="*/ 44 w 45"/>
                <a:gd name="T13" fmla="*/ 23 h 38"/>
                <a:gd name="T14" fmla="*/ 44 w 45"/>
                <a:gd name="T15" fmla="*/ 26 h 38"/>
                <a:gd name="T16" fmla="*/ 42 w 45"/>
                <a:gd name="T17" fmla="*/ 30 h 38"/>
                <a:gd name="T18" fmla="*/ 40 w 45"/>
                <a:gd name="T19" fmla="*/ 32 h 38"/>
                <a:gd name="T20" fmla="*/ 38 w 45"/>
                <a:gd name="T21" fmla="*/ 35 h 38"/>
                <a:gd name="T22" fmla="*/ 35 w 45"/>
                <a:gd name="T23" fmla="*/ 36 h 38"/>
                <a:gd name="T24" fmla="*/ 31 w 45"/>
                <a:gd name="T25" fmla="*/ 37 h 38"/>
                <a:gd name="T26" fmla="*/ 27 w 45"/>
                <a:gd name="T27" fmla="*/ 37 h 38"/>
                <a:gd name="T28" fmla="*/ 22 w 45"/>
                <a:gd name="T29" fmla="*/ 36 h 38"/>
                <a:gd name="T30" fmla="*/ 18 w 45"/>
                <a:gd name="T31" fmla="*/ 35 h 38"/>
                <a:gd name="T32" fmla="*/ 14 w 45"/>
                <a:gd name="T33" fmla="*/ 33 h 38"/>
                <a:gd name="T34" fmla="*/ 10 w 45"/>
                <a:gd name="T35" fmla="*/ 31 h 38"/>
                <a:gd name="T36" fmla="*/ 7 w 45"/>
                <a:gd name="T37" fmla="*/ 27 h 38"/>
                <a:gd name="T38" fmla="*/ 4 w 45"/>
                <a:gd name="T39" fmla="*/ 24 h 38"/>
                <a:gd name="T40" fmla="*/ 2 w 45"/>
                <a:gd name="T41" fmla="*/ 21 h 38"/>
                <a:gd name="T42" fmla="*/ 1 w 45"/>
                <a:gd name="T43" fmla="*/ 17 h 38"/>
                <a:gd name="T44" fmla="*/ 0 w 45"/>
                <a:gd name="T45" fmla="*/ 14 h 38"/>
                <a:gd name="T46" fmla="*/ 0 w 45"/>
                <a:gd name="T47" fmla="*/ 11 h 38"/>
                <a:gd name="T48" fmla="*/ 1 w 45"/>
                <a:gd name="T49" fmla="*/ 7 h 38"/>
                <a:gd name="T50" fmla="*/ 3 w 45"/>
                <a:gd name="T51" fmla="*/ 5 h 38"/>
                <a:gd name="T52" fmla="*/ 6 w 45"/>
                <a:gd name="T53" fmla="*/ 3 h 38"/>
                <a:gd name="T54" fmla="*/ 10 w 45"/>
                <a:gd name="T55" fmla="*/ 1 h 38"/>
                <a:gd name="T56" fmla="*/ 13 w 45"/>
                <a:gd name="T57" fmla="*/ 0 h 38"/>
                <a:gd name="T58" fmla="*/ 17 w 45"/>
                <a:gd name="T59" fmla="*/ 0 h 38"/>
                <a:gd name="T60" fmla="*/ 21 w 45"/>
                <a:gd name="T61" fmla="*/ 0 h 38"/>
                <a:gd name="T62" fmla="*/ 26 w 45"/>
                <a:gd name="T63" fmla="*/ 2 h 38"/>
                <a:gd name="T64" fmla="*/ 30 w 45"/>
                <a:gd name="T65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8">
                  <a:moveTo>
                    <a:pt x="30" y="4"/>
                  </a:moveTo>
                  <a:lnTo>
                    <a:pt x="34" y="6"/>
                  </a:lnTo>
                  <a:lnTo>
                    <a:pt x="38" y="9"/>
                  </a:lnTo>
                  <a:lnTo>
                    <a:pt x="40" y="13"/>
                  </a:lnTo>
                  <a:lnTo>
                    <a:pt x="42" y="16"/>
                  </a:lnTo>
                  <a:lnTo>
                    <a:pt x="44" y="19"/>
                  </a:lnTo>
                  <a:lnTo>
                    <a:pt x="44" y="23"/>
                  </a:lnTo>
                  <a:lnTo>
                    <a:pt x="44" y="26"/>
                  </a:lnTo>
                  <a:lnTo>
                    <a:pt x="42" y="30"/>
                  </a:lnTo>
                  <a:lnTo>
                    <a:pt x="40" y="32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1" y="37"/>
                  </a:lnTo>
                  <a:lnTo>
                    <a:pt x="27" y="37"/>
                  </a:lnTo>
                  <a:lnTo>
                    <a:pt x="22" y="36"/>
                  </a:lnTo>
                  <a:lnTo>
                    <a:pt x="18" y="35"/>
                  </a:lnTo>
                  <a:lnTo>
                    <a:pt x="14" y="33"/>
                  </a:lnTo>
                  <a:lnTo>
                    <a:pt x="10" y="31"/>
                  </a:lnTo>
                  <a:lnTo>
                    <a:pt x="7" y="27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5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0"/>
                  </a:lnTo>
                  <a:lnTo>
                    <a:pt x="26" y="2"/>
                  </a:lnTo>
                  <a:lnTo>
                    <a:pt x="30" y="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" name="Freeform 309"/>
            <p:cNvSpPr>
              <a:spLocks/>
            </p:cNvSpPr>
            <p:nvPr/>
          </p:nvSpPr>
          <p:spPr bwMode="auto">
            <a:xfrm>
              <a:off x="5567" y="1822"/>
              <a:ext cx="19" cy="31"/>
            </a:xfrm>
            <a:custGeom>
              <a:avLst/>
              <a:gdLst>
                <a:gd name="T0" fmla="*/ 16 w 19"/>
                <a:gd name="T1" fmla="*/ 29 h 31"/>
                <a:gd name="T2" fmla="*/ 16 w 19"/>
                <a:gd name="T3" fmla="*/ 30 h 31"/>
                <a:gd name="T4" fmla="*/ 17 w 19"/>
                <a:gd name="T5" fmla="*/ 25 h 31"/>
                <a:gd name="T6" fmla="*/ 18 w 19"/>
                <a:gd name="T7" fmla="*/ 22 h 31"/>
                <a:gd name="T8" fmla="*/ 17 w 19"/>
                <a:gd name="T9" fmla="*/ 17 h 31"/>
                <a:gd name="T10" fmla="*/ 16 w 19"/>
                <a:gd name="T11" fmla="*/ 13 h 31"/>
                <a:gd name="T12" fmla="*/ 13 w 19"/>
                <a:gd name="T13" fmla="*/ 10 h 31"/>
                <a:gd name="T14" fmla="*/ 11 w 19"/>
                <a:gd name="T15" fmla="*/ 6 h 31"/>
                <a:gd name="T16" fmla="*/ 7 w 19"/>
                <a:gd name="T17" fmla="*/ 3 h 31"/>
                <a:gd name="T18" fmla="*/ 3 w 19"/>
                <a:gd name="T19" fmla="*/ 0 h 31"/>
                <a:gd name="T20" fmla="*/ 0 w 19"/>
                <a:gd name="T21" fmla="*/ 5 h 31"/>
                <a:gd name="T22" fmla="*/ 3 w 19"/>
                <a:gd name="T23" fmla="*/ 7 h 31"/>
                <a:gd name="T24" fmla="*/ 7 w 19"/>
                <a:gd name="T25" fmla="*/ 10 h 31"/>
                <a:gd name="T26" fmla="*/ 9 w 19"/>
                <a:gd name="T27" fmla="*/ 13 h 31"/>
                <a:gd name="T28" fmla="*/ 11 w 19"/>
                <a:gd name="T29" fmla="*/ 15 h 31"/>
                <a:gd name="T30" fmla="*/ 12 w 19"/>
                <a:gd name="T31" fmla="*/ 19 h 31"/>
                <a:gd name="T32" fmla="*/ 12 w 19"/>
                <a:gd name="T33" fmla="*/ 22 h 31"/>
                <a:gd name="T34" fmla="*/ 12 w 19"/>
                <a:gd name="T35" fmla="*/ 24 h 31"/>
                <a:gd name="T36" fmla="*/ 11 w 19"/>
                <a:gd name="T37" fmla="*/ 26 h 31"/>
                <a:gd name="T38" fmla="*/ 11 w 19"/>
                <a:gd name="T39" fmla="*/ 27 h 31"/>
                <a:gd name="T40" fmla="*/ 16 w 19"/>
                <a:gd name="T41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31">
                  <a:moveTo>
                    <a:pt x="16" y="29"/>
                  </a:moveTo>
                  <a:lnTo>
                    <a:pt x="16" y="30"/>
                  </a:lnTo>
                  <a:lnTo>
                    <a:pt x="17" y="25"/>
                  </a:lnTo>
                  <a:lnTo>
                    <a:pt x="18" y="22"/>
                  </a:lnTo>
                  <a:lnTo>
                    <a:pt x="17" y="17"/>
                  </a:lnTo>
                  <a:lnTo>
                    <a:pt x="16" y="13"/>
                  </a:lnTo>
                  <a:lnTo>
                    <a:pt x="13" y="10"/>
                  </a:lnTo>
                  <a:lnTo>
                    <a:pt x="11" y="6"/>
                  </a:lnTo>
                  <a:lnTo>
                    <a:pt x="7" y="3"/>
                  </a:lnTo>
                  <a:lnTo>
                    <a:pt x="3" y="0"/>
                  </a:lnTo>
                  <a:lnTo>
                    <a:pt x="0" y="5"/>
                  </a:lnTo>
                  <a:lnTo>
                    <a:pt x="3" y="7"/>
                  </a:lnTo>
                  <a:lnTo>
                    <a:pt x="7" y="10"/>
                  </a:lnTo>
                  <a:lnTo>
                    <a:pt x="9" y="13"/>
                  </a:lnTo>
                  <a:lnTo>
                    <a:pt x="11" y="15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6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" name="Freeform 310"/>
            <p:cNvSpPr>
              <a:spLocks/>
            </p:cNvSpPr>
            <p:nvPr/>
          </p:nvSpPr>
          <p:spPr bwMode="auto">
            <a:xfrm>
              <a:off x="5551" y="1850"/>
              <a:ext cx="33" cy="12"/>
            </a:xfrm>
            <a:custGeom>
              <a:avLst/>
              <a:gdLst>
                <a:gd name="T0" fmla="*/ 0 w 33"/>
                <a:gd name="T1" fmla="*/ 7 h 12"/>
                <a:gd name="T2" fmla="*/ 0 w 33"/>
                <a:gd name="T3" fmla="*/ 7 h 12"/>
                <a:gd name="T4" fmla="*/ 5 w 33"/>
                <a:gd name="T5" fmla="*/ 9 h 12"/>
                <a:gd name="T6" fmla="*/ 9 w 33"/>
                <a:gd name="T7" fmla="*/ 10 h 12"/>
                <a:gd name="T8" fmla="*/ 14 w 33"/>
                <a:gd name="T9" fmla="*/ 11 h 12"/>
                <a:gd name="T10" fmla="*/ 18 w 33"/>
                <a:gd name="T11" fmla="*/ 11 h 12"/>
                <a:gd name="T12" fmla="*/ 23 w 33"/>
                <a:gd name="T13" fmla="*/ 10 h 12"/>
                <a:gd name="T14" fmla="*/ 26 w 33"/>
                <a:gd name="T15" fmla="*/ 9 h 12"/>
                <a:gd name="T16" fmla="*/ 29 w 33"/>
                <a:gd name="T17" fmla="*/ 6 h 12"/>
                <a:gd name="T18" fmla="*/ 32 w 33"/>
                <a:gd name="T19" fmla="*/ 2 h 12"/>
                <a:gd name="T20" fmla="*/ 27 w 33"/>
                <a:gd name="T21" fmla="*/ 0 h 12"/>
                <a:gd name="T22" fmla="*/ 25 w 33"/>
                <a:gd name="T23" fmla="*/ 2 h 12"/>
                <a:gd name="T24" fmla="*/ 23 w 33"/>
                <a:gd name="T25" fmla="*/ 4 h 12"/>
                <a:gd name="T26" fmla="*/ 21 w 33"/>
                <a:gd name="T27" fmla="*/ 5 h 12"/>
                <a:gd name="T28" fmla="*/ 17 w 33"/>
                <a:gd name="T29" fmla="*/ 6 h 12"/>
                <a:gd name="T30" fmla="*/ 14 w 33"/>
                <a:gd name="T31" fmla="*/ 6 h 12"/>
                <a:gd name="T32" fmla="*/ 10 w 33"/>
                <a:gd name="T33" fmla="*/ 5 h 12"/>
                <a:gd name="T34" fmla="*/ 7 w 33"/>
                <a:gd name="T35" fmla="*/ 4 h 12"/>
                <a:gd name="T36" fmla="*/ 3 w 33"/>
                <a:gd name="T37" fmla="*/ 2 h 12"/>
                <a:gd name="T38" fmla="*/ 0 w 33"/>
                <a:gd name="T3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12">
                  <a:moveTo>
                    <a:pt x="0" y="7"/>
                  </a:moveTo>
                  <a:lnTo>
                    <a:pt x="0" y="7"/>
                  </a:lnTo>
                  <a:lnTo>
                    <a:pt x="5" y="9"/>
                  </a:lnTo>
                  <a:lnTo>
                    <a:pt x="9" y="10"/>
                  </a:lnTo>
                  <a:lnTo>
                    <a:pt x="14" y="11"/>
                  </a:lnTo>
                  <a:lnTo>
                    <a:pt x="18" y="11"/>
                  </a:lnTo>
                  <a:lnTo>
                    <a:pt x="23" y="10"/>
                  </a:lnTo>
                  <a:lnTo>
                    <a:pt x="26" y="9"/>
                  </a:lnTo>
                  <a:lnTo>
                    <a:pt x="29" y="6"/>
                  </a:lnTo>
                  <a:lnTo>
                    <a:pt x="32" y="2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3" y="4"/>
                  </a:lnTo>
                  <a:lnTo>
                    <a:pt x="21" y="5"/>
                  </a:lnTo>
                  <a:lnTo>
                    <a:pt x="17" y="6"/>
                  </a:lnTo>
                  <a:lnTo>
                    <a:pt x="14" y="6"/>
                  </a:lnTo>
                  <a:lnTo>
                    <a:pt x="10" y="5"/>
                  </a:lnTo>
                  <a:lnTo>
                    <a:pt x="7" y="4"/>
                  </a:lnTo>
                  <a:lnTo>
                    <a:pt x="3" y="2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" name="Freeform 311"/>
            <p:cNvSpPr>
              <a:spLocks/>
            </p:cNvSpPr>
            <p:nvPr/>
          </p:nvSpPr>
          <p:spPr bwMode="auto">
            <a:xfrm>
              <a:off x="5535" y="1827"/>
              <a:ext cx="20" cy="31"/>
            </a:xfrm>
            <a:custGeom>
              <a:avLst/>
              <a:gdLst>
                <a:gd name="T0" fmla="*/ 2 w 20"/>
                <a:gd name="T1" fmla="*/ 0 h 31"/>
                <a:gd name="T2" fmla="*/ 2 w 20"/>
                <a:gd name="T3" fmla="*/ 0 h 31"/>
                <a:gd name="T4" fmla="*/ 1 w 20"/>
                <a:gd name="T5" fmla="*/ 4 h 31"/>
                <a:gd name="T6" fmla="*/ 0 w 20"/>
                <a:gd name="T7" fmla="*/ 8 h 31"/>
                <a:gd name="T8" fmla="*/ 1 w 20"/>
                <a:gd name="T9" fmla="*/ 12 h 31"/>
                <a:gd name="T10" fmla="*/ 2 w 20"/>
                <a:gd name="T11" fmla="*/ 16 h 31"/>
                <a:gd name="T12" fmla="*/ 5 w 20"/>
                <a:gd name="T13" fmla="*/ 20 h 31"/>
                <a:gd name="T14" fmla="*/ 8 w 20"/>
                <a:gd name="T15" fmla="*/ 24 h 31"/>
                <a:gd name="T16" fmla="*/ 12 w 20"/>
                <a:gd name="T17" fmla="*/ 27 h 31"/>
                <a:gd name="T18" fmla="*/ 15 w 20"/>
                <a:gd name="T19" fmla="*/ 30 h 31"/>
                <a:gd name="T20" fmla="*/ 19 w 20"/>
                <a:gd name="T21" fmla="*/ 25 h 31"/>
                <a:gd name="T22" fmla="*/ 15 w 20"/>
                <a:gd name="T23" fmla="*/ 22 h 31"/>
                <a:gd name="T24" fmla="*/ 12 w 20"/>
                <a:gd name="T25" fmla="*/ 19 h 31"/>
                <a:gd name="T26" fmla="*/ 9 w 20"/>
                <a:gd name="T27" fmla="*/ 17 h 31"/>
                <a:gd name="T28" fmla="*/ 8 w 20"/>
                <a:gd name="T29" fmla="*/ 14 h 31"/>
                <a:gd name="T30" fmla="*/ 6 w 20"/>
                <a:gd name="T31" fmla="*/ 10 h 31"/>
                <a:gd name="T32" fmla="*/ 5 w 20"/>
                <a:gd name="T33" fmla="*/ 8 h 31"/>
                <a:gd name="T34" fmla="*/ 6 w 20"/>
                <a:gd name="T35" fmla="*/ 5 h 31"/>
                <a:gd name="T36" fmla="*/ 7 w 20"/>
                <a:gd name="T37" fmla="*/ 3 h 31"/>
                <a:gd name="T38" fmla="*/ 2 w 20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31">
                  <a:moveTo>
                    <a:pt x="2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0" y="8"/>
                  </a:lnTo>
                  <a:lnTo>
                    <a:pt x="1" y="12"/>
                  </a:lnTo>
                  <a:lnTo>
                    <a:pt x="2" y="16"/>
                  </a:lnTo>
                  <a:lnTo>
                    <a:pt x="5" y="20"/>
                  </a:lnTo>
                  <a:lnTo>
                    <a:pt x="8" y="24"/>
                  </a:lnTo>
                  <a:lnTo>
                    <a:pt x="12" y="27"/>
                  </a:lnTo>
                  <a:lnTo>
                    <a:pt x="15" y="30"/>
                  </a:lnTo>
                  <a:lnTo>
                    <a:pt x="19" y="25"/>
                  </a:lnTo>
                  <a:lnTo>
                    <a:pt x="15" y="22"/>
                  </a:lnTo>
                  <a:lnTo>
                    <a:pt x="12" y="19"/>
                  </a:lnTo>
                  <a:lnTo>
                    <a:pt x="9" y="17"/>
                  </a:lnTo>
                  <a:lnTo>
                    <a:pt x="8" y="14"/>
                  </a:lnTo>
                  <a:lnTo>
                    <a:pt x="6" y="10"/>
                  </a:lnTo>
                  <a:lnTo>
                    <a:pt x="5" y="8"/>
                  </a:lnTo>
                  <a:lnTo>
                    <a:pt x="6" y="5"/>
                  </a:lnTo>
                  <a:lnTo>
                    <a:pt x="7" y="3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" name="Freeform 312"/>
            <p:cNvSpPr>
              <a:spLocks/>
            </p:cNvSpPr>
            <p:nvPr/>
          </p:nvSpPr>
          <p:spPr bwMode="auto">
            <a:xfrm>
              <a:off x="5537" y="1819"/>
              <a:ext cx="34" cy="12"/>
            </a:xfrm>
            <a:custGeom>
              <a:avLst/>
              <a:gdLst>
                <a:gd name="T0" fmla="*/ 33 w 34"/>
                <a:gd name="T1" fmla="*/ 4 h 12"/>
                <a:gd name="T2" fmla="*/ 33 w 34"/>
                <a:gd name="T3" fmla="*/ 4 h 12"/>
                <a:gd name="T4" fmla="*/ 28 w 34"/>
                <a:gd name="T5" fmla="*/ 1 h 12"/>
                <a:gd name="T6" fmla="*/ 23 w 34"/>
                <a:gd name="T7" fmla="*/ 0 h 12"/>
                <a:gd name="T8" fmla="*/ 18 w 34"/>
                <a:gd name="T9" fmla="*/ 0 h 12"/>
                <a:gd name="T10" fmla="*/ 14 w 34"/>
                <a:gd name="T11" fmla="*/ 0 h 12"/>
                <a:gd name="T12" fmla="*/ 10 w 34"/>
                <a:gd name="T13" fmla="*/ 1 h 12"/>
                <a:gd name="T14" fmla="*/ 6 w 34"/>
                <a:gd name="T15" fmla="*/ 2 h 12"/>
                <a:gd name="T16" fmla="*/ 2 w 34"/>
                <a:gd name="T17" fmla="*/ 5 h 12"/>
                <a:gd name="T18" fmla="*/ 0 w 34"/>
                <a:gd name="T19" fmla="*/ 8 h 12"/>
                <a:gd name="T20" fmla="*/ 5 w 34"/>
                <a:gd name="T21" fmla="*/ 11 h 12"/>
                <a:gd name="T22" fmla="*/ 7 w 34"/>
                <a:gd name="T23" fmla="*/ 9 h 12"/>
                <a:gd name="T24" fmla="*/ 9 w 34"/>
                <a:gd name="T25" fmla="*/ 8 h 12"/>
                <a:gd name="T26" fmla="*/ 12 w 34"/>
                <a:gd name="T27" fmla="*/ 6 h 12"/>
                <a:gd name="T28" fmla="*/ 15 w 34"/>
                <a:gd name="T29" fmla="*/ 5 h 12"/>
                <a:gd name="T30" fmla="*/ 18 w 34"/>
                <a:gd name="T31" fmla="*/ 5 h 12"/>
                <a:gd name="T32" fmla="*/ 22 w 34"/>
                <a:gd name="T33" fmla="*/ 6 h 12"/>
                <a:gd name="T34" fmla="*/ 26 w 34"/>
                <a:gd name="T35" fmla="*/ 7 h 12"/>
                <a:gd name="T36" fmla="*/ 30 w 34"/>
                <a:gd name="T37" fmla="*/ 9 h 12"/>
                <a:gd name="T38" fmla="*/ 33 w 34"/>
                <a:gd name="T3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2">
                  <a:moveTo>
                    <a:pt x="33" y="4"/>
                  </a:moveTo>
                  <a:lnTo>
                    <a:pt x="33" y="4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6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2" y="6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22" y="6"/>
                  </a:lnTo>
                  <a:lnTo>
                    <a:pt x="26" y="7"/>
                  </a:lnTo>
                  <a:lnTo>
                    <a:pt x="30" y="9"/>
                  </a:lnTo>
                  <a:lnTo>
                    <a:pt x="33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" name="Freeform 313"/>
            <p:cNvSpPr>
              <a:spLocks/>
            </p:cNvSpPr>
            <p:nvPr/>
          </p:nvSpPr>
          <p:spPr bwMode="auto">
            <a:xfrm>
              <a:off x="5513" y="1801"/>
              <a:ext cx="47" cy="36"/>
            </a:xfrm>
            <a:custGeom>
              <a:avLst/>
              <a:gdLst>
                <a:gd name="T0" fmla="*/ 27 w 47"/>
                <a:gd name="T1" fmla="*/ 2 h 36"/>
                <a:gd name="T2" fmla="*/ 32 w 47"/>
                <a:gd name="T3" fmla="*/ 3 h 36"/>
                <a:gd name="T4" fmla="*/ 36 w 47"/>
                <a:gd name="T5" fmla="*/ 5 h 36"/>
                <a:gd name="T6" fmla="*/ 39 w 47"/>
                <a:gd name="T7" fmla="*/ 8 h 36"/>
                <a:gd name="T8" fmla="*/ 42 w 47"/>
                <a:gd name="T9" fmla="*/ 10 h 36"/>
                <a:gd name="T10" fmla="*/ 44 w 47"/>
                <a:gd name="T11" fmla="*/ 14 h 36"/>
                <a:gd name="T12" fmla="*/ 45 w 47"/>
                <a:gd name="T13" fmla="*/ 17 h 36"/>
                <a:gd name="T14" fmla="*/ 46 w 47"/>
                <a:gd name="T15" fmla="*/ 20 h 36"/>
                <a:gd name="T16" fmla="*/ 45 w 47"/>
                <a:gd name="T17" fmla="*/ 24 h 36"/>
                <a:gd name="T18" fmla="*/ 44 w 47"/>
                <a:gd name="T19" fmla="*/ 27 h 36"/>
                <a:gd name="T20" fmla="*/ 42 w 47"/>
                <a:gd name="T21" fmla="*/ 29 h 36"/>
                <a:gd name="T22" fmla="*/ 39 w 47"/>
                <a:gd name="T23" fmla="*/ 32 h 36"/>
                <a:gd name="T24" fmla="*/ 35 w 47"/>
                <a:gd name="T25" fmla="*/ 33 h 36"/>
                <a:gd name="T26" fmla="*/ 32 w 47"/>
                <a:gd name="T27" fmla="*/ 35 h 36"/>
                <a:gd name="T28" fmla="*/ 27 w 47"/>
                <a:gd name="T29" fmla="*/ 35 h 36"/>
                <a:gd name="T30" fmla="*/ 23 w 47"/>
                <a:gd name="T31" fmla="*/ 35 h 36"/>
                <a:gd name="T32" fmla="*/ 18 w 47"/>
                <a:gd name="T33" fmla="*/ 34 h 36"/>
                <a:gd name="T34" fmla="*/ 14 w 47"/>
                <a:gd name="T35" fmla="*/ 32 h 36"/>
                <a:gd name="T36" fmla="*/ 9 w 47"/>
                <a:gd name="T37" fmla="*/ 30 h 36"/>
                <a:gd name="T38" fmla="*/ 6 w 47"/>
                <a:gd name="T39" fmla="*/ 27 h 36"/>
                <a:gd name="T40" fmla="*/ 4 w 47"/>
                <a:gd name="T41" fmla="*/ 24 h 36"/>
                <a:gd name="T42" fmla="*/ 2 w 47"/>
                <a:gd name="T43" fmla="*/ 21 h 36"/>
                <a:gd name="T44" fmla="*/ 0 w 47"/>
                <a:gd name="T45" fmla="*/ 18 h 36"/>
                <a:gd name="T46" fmla="*/ 0 w 47"/>
                <a:gd name="T47" fmla="*/ 14 h 36"/>
                <a:gd name="T48" fmla="*/ 0 w 47"/>
                <a:gd name="T49" fmla="*/ 11 h 36"/>
                <a:gd name="T50" fmla="*/ 2 w 47"/>
                <a:gd name="T51" fmla="*/ 8 h 36"/>
                <a:gd name="T52" fmla="*/ 4 w 47"/>
                <a:gd name="T53" fmla="*/ 5 h 36"/>
                <a:gd name="T54" fmla="*/ 7 w 47"/>
                <a:gd name="T55" fmla="*/ 3 h 36"/>
                <a:gd name="T56" fmla="*/ 10 w 47"/>
                <a:gd name="T57" fmla="*/ 2 h 36"/>
                <a:gd name="T58" fmla="*/ 14 w 47"/>
                <a:gd name="T59" fmla="*/ 0 h 36"/>
                <a:gd name="T60" fmla="*/ 18 w 47"/>
                <a:gd name="T61" fmla="*/ 0 h 36"/>
                <a:gd name="T62" fmla="*/ 23 w 47"/>
                <a:gd name="T63" fmla="*/ 0 h 36"/>
                <a:gd name="T64" fmla="*/ 27 w 47"/>
                <a:gd name="T65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36">
                  <a:moveTo>
                    <a:pt x="27" y="2"/>
                  </a:moveTo>
                  <a:lnTo>
                    <a:pt x="32" y="3"/>
                  </a:lnTo>
                  <a:lnTo>
                    <a:pt x="36" y="5"/>
                  </a:lnTo>
                  <a:lnTo>
                    <a:pt x="39" y="8"/>
                  </a:lnTo>
                  <a:lnTo>
                    <a:pt x="42" y="10"/>
                  </a:lnTo>
                  <a:lnTo>
                    <a:pt x="44" y="14"/>
                  </a:lnTo>
                  <a:lnTo>
                    <a:pt x="45" y="17"/>
                  </a:lnTo>
                  <a:lnTo>
                    <a:pt x="46" y="20"/>
                  </a:lnTo>
                  <a:lnTo>
                    <a:pt x="45" y="24"/>
                  </a:lnTo>
                  <a:lnTo>
                    <a:pt x="44" y="27"/>
                  </a:lnTo>
                  <a:lnTo>
                    <a:pt x="42" y="29"/>
                  </a:lnTo>
                  <a:lnTo>
                    <a:pt x="39" y="32"/>
                  </a:lnTo>
                  <a:lnTo>
                    <a:pt x="35" y="33"/>
                  </a:lnTo>
                  <a:lnTo>
                    <a:pt x="32" y="35"/>
                  </a:lnTo>
                  <a:lnTo>
                    <a:pt x="27" y="35"/>
                  </a:lnTo>
                  <a:lnTo>
                    <a:pt x="23" y="35"/>
                  </a:lnTo>
                  <a:lnTo>
                    <a:pt x="18" y="34"/>
                  </a:lnTo>
                  <a:lnTo>
                    <a:pt x="14" y="32"/>
                  </a:lnTo>
                  <a:lnTo>
                    <a:pt x="9" y="30"/>
                  </a:lnTo>
                  <a:lnTo>
                    <a:pt x="6" y="27"/>
                  </a:lnTo>
                  <a:lnTo>
                    <a:pt x="4" y="24"/>
                  </a:lnTo>
                  <a:lnTo>
                    <a:pt x="2" y="21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2" y="8"/>
                  </a:lnTo>
                  <a:lnTo>
                    <a:pt x="4" y="5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27" y="2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" name="Freeform 314"/>
            <p:cNvSpPr>
              <a:spLocks/>
            </p:cNvSpPr>
            <p:nvPr/>
          </p:nvSpPr>
          <p:spPr bwMode="auto">
            <a:xfrm>
              <a:off x="5540" y="1800"/>
              <a:ext cx="23" cy="27"/>
            </a:xfrm>
            <a:custGeom>
              <a:avLst/>
              <a:gdLst>
                <a:gd name="T0" fmla="*/ 21 w 23"/>
                <a:gd name="T1" fmla="*/ 26 h 27"/>
                <a:gd name="T2" fmla="*/ 21 w 23"/>
                <a:gd name="T3" fmla="*/ 25 h 27"/>
                <a:gd name="T4" fmla="*/ 22 w 23"/>
                <a:gd name="T5" fmla="*/ 21 h 27"/>
                <a:gd name="T6" fmla="*/ 21 w 23"/>
                <a:gd name="T7" fmla="*/ 17 h 27"/>
                <a:gd name="T8" fmla="*/ 19 w 23"/>
                <a:gd name="T9" fmla="*/ 13 h 27"/>
                <a:gd name="T10" fmla="*/ 17 w 23"/>
                <a:gd name="T11" fmla="*/ 10 h 27"/>
                <a:gd name="T12" fmla="*/ 14 w 23"/>
                <a:gd name="T13" fmla="*/ 7 h 27"/>
                <a:gd name="T14" fmla="*/ 10 w 23"/>
                <a:gd name="T15" fmla="*/ 4 h 27"/>
                <a:gd name="T16" fmla="*/ 6 w 23"/>
                <a:gd name="T17" fmla="*/ 1 h 27"/>
                <a:gd name="T18" fmla="*/ 1 w 23"/>
                <a:gd name="T19" fmla="*/ 0 h 27"/>
                <a:gd name="T20" fmla="*/ 0 w 23"/>
                <a:gd name="T21" fmla="*/ 5 h 27"/>
                <a:gd name="T22" fmla="*/ 4 w 23"/>
                <a:gd name="T23" fmla="*/ 7 h 27"/>
                <a:gd name="T24" fmla="*/ 7 w 23"/>
                <a:gd name="T25" fmla="*/ 9 h 27"/>
                <a:gd name="T26" fmla="*/ 10 w 23"/>
                <a:gd name="T27" fmla="*/ 11 h 27"/>
                <a:gd name="T28" fmla="*/ 12 w 23"/>
                <a:gd name="T29" fmla="*/ 13 h 27"/>
                <a:gd name="T30" fmla="*/ 14 w 23"/>
                <a:gd name="T31" fmla="*/ 16 h 27"/>
                <a:gd name="T32" fmla="*/ 16 w 23"/>
                <a:gd name="T33" fmla="*/ 19 h 27"/>
                <a:gd name="T34" fmla="*/ 16 w 23"/>
                <a:gd name="T35" fmla="*/ 21 h 27"/>
                <a:gd name="T36" fmla="*/ 16 w 23"/>
                <a:gd name="T37" fmla="*/ 24 h 27"/>
                <a:gd name="T38" fmla="*/ 21 w 23"/>
                <a:gd name="T3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7">
                  <a:moveTo>
                    <a:pt x="21" y="26"/>
                  </a:moveTo>
                  <a:lnTo>
                    <a:pt x="21" y="25"/>
                  </a:lnTo>
                  <a:lnTo>
                    <a:pt x="22" y="21"/>
                  </a:lnTo>
                  <a:lnTo>
                    <a:pt x="21" y="17"/>
                  </a:lnTo>
                  <a:lnTo>
                    <a:pt x="19" y="13"/>
                  </a:lnTo>
                  <a:lnTo>
                    <a:pt x="17" y="10"/>
                  </a:lnTo>
                  <a:lnTo>
                    <a:pt x="14" y="7"/>
                  </a:lnTo>
                  <a:lnTo>
                    <a:pt x="10" y="4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7"/>
                  </a:lnTo>
                  <a:lnTo>
                    <a:pt x="7" y="9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4" y="16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21" y="2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" name="Freeform 315"/>
            <p:cNvSpPr>
              <a:spLocks/>
            </p:cNvSpPr>
            <p:nvPr/>
          </p:nvSpPr>
          <p:spPr bwMode="auto">
            <a:xfrm>
              <a:off x="5530" y="1824"/>
              <a:ext cx="32" cy="16"/>
            </a:xfrm>
            <a:custGeom>
              <a:avLst/>
              <a:gdLst>
                <a:gd name="T0" fmla="*/ 0 w 32"/>
                <a:gd name="T1" fmla="*/ 13 h 16"/>
                <a:gd name="T2" fmla="*/ 0 w 32"/>
                <a:gd name="T3" fmla="*/ 13 h 16"/>
                <a:gd name="T4" fmla="*/ 5 w 32"/>
                <a:gd name="T5" fmla="*/ 14 h 16"/>
                <a:gd name="T6" fmla="*/ 10 w 32"/>
                <a:gd name="T7" fmla="*/ 15 h 16"/>
                <a:gd name="T8" fmla="*/ 15 w 32"/>
                <a:gd name="T9" fmla="*/ 14 h 16"/>
                <a:gd name="T10" fmla="*/ 19 w 32"/>
                <a:gd name="T11" fmla="*/ 13 h 16"/>
                <a:gd name="T12" fmla="*/ 24 w 32"/>
                <a:gd name="T13" fmla="*/ 11 h 16"/>
                <a:gd name="T14" fmla="*/ 27 w 32"/>
                <a:gd name="T15" fmla="*/ 9 h 16"/>
                <a:gd name="T16" fmla="*/ 29 w 32"/>
                <a:gd name="T17" fmla="*/ 5 h 16"/>
                <a:gd name="T18" fmla="*/ 31 w 32"/>
                <a:gd name="T19" fmla="*/ 2 h 16"/>
                <a:gd name="T20" fmla="*/ 26 w 32"/>
                <a:gd name="T21" fmla="*/ 0 h 16"/>
                <a:gd name="T22" fmla="*/ 24 w 32"/>
                <a:gd name="T23" fmla="*/ 2 h 16"/>
                <a:gd name="T24" fmla="*/ 22 w 32"/>
                <a:gd name="T25" fmla="*/ 4 h 16"/>
                <a:gd name="T26" fmla="*/ 20 w 32"/>
                <a:gd name="T27" fmla="*/ 6 h 16"/>
                <a:gd name="T28" fmla="*/ 17 w 32"/>
                <a:gd name="T29" fmla="*/ 8 h 16"/>
                <a:gd name="T30" fmla="*/ 14 w 32"/>
                <a:gd name="T31" fmla="*/ 9 h 16"/>
                <a:gd name="T32" fmla="*/ 10 w 32"/>
                <a:gd name="T33" fmla="*/ 9 h 16"/>
                <a:gd name="T34" fmla="*/ 6 w 32"/>
                <a:gd name="T35" fmla="*/ 9 h 16"/>
                <a:gd name="T36" fmla="*/ 2 w 32"/>
                <a:gd name="T37" fmla="*/ 8 h 16"/>
                <a:gd name="T38" fmla="*/ 0 w 32"/>
                <a:gd name="T3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16">
                  <a:moveTo>
                    <a:pt x="0" y="13"/>
                  </a:moveTo>
                  <a:lnTo>
                    <a:pt x="0" y="13"/>
                  </a:lnTo>
                  <a:lnTo>
                    <a:pt x="5" y="14"/>
                  </a:lnTo>
                  <a:lnTo>
                    <a:pt x="10" y="15"/>
                  </a:lnTo>
                  <a:lnTo>
                    <a:pt x="15" y="14"/>
                  </a:lnTo>
                  <a:lnTo>
                    <a:pt x="19" y="13"/>
                  </a:lnTo>
                  <a:lnTo>
                    <a:pt x="24" y="11"/>
                  </a:lnTo>
                  <a:lnTo>
                    <a:pt x="27" y="9"/>
                  </a:lnTo>
                  <a:lnTo>
                    <a:pt x="29" y="5"/>
                  </a:lnTo>
                  <a:lnTo>
                    <a:pt x="31" y="2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20" y="6"/>
                  </a:lnTo>
                  <a:lnTo>
                    <a:pt x="17" y="8"/>
                  </a:lnTo>
                  <a:lnTo>
                    <a:pt x="14" y="9"/>
                  </a:lnTo>
                  <a:lnTo>
                    <a:pt x="10" y="9"/>
                  </a:lnTo>
                  <a:lnTo>
                    <a:pt x="6" y="9"/>
                  </a:lnTo>
                  <a:lnTo>
                    <a:pt x="2" y="8"/>
                  </a:lnTo>
                  <a:lnTo>
                    <a:pt x="0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" name="Freeform 316"/>
            <p:cNvSpPr>
              <a:spLocks/>
            </p:cNvSpPr>
            <p:nvPr/>
          </p:nvSpPr>
          <p:spPr bwMode="auto">
            <a:xfrm>
              <a:off x="5510" y="1811"/>
              <a:ext cx="23" cy="28"/>
            </a:xfrm>
            <a:custGeom>
              <a:avLst/>
              <a:gdLst>
                <a:gd name="T0" fmla="*/ 1 w 23"/>
                <a:gd name="T1" fmla="*/ 1 h 28"/>
                <a:gd name="T2" fmla="*/ 1 w 23"/>
                <a:gd name="T3" fmla="*/ 0 h 28"/>
                <a:gd name="T4" fmla="*/ 0 w 23"/>
                <a:gd name="T5" fmla="*/ 5 h 28"/>
                <a:gd name="T6" fmla="*/ 1 w 23"/>
                <a:gd name="T7" fmla="*/ 9 h 28"/>
                <a:gd name="T8" fmla="*/ 2 w 23"/>
                <a:gd name="T9" fmla="*/ 13 h 28"/>
                <a:gd name="T10" fmla="*/ 5 w 23"/>
                <a:gd name="T11" fmla="*/ 16 h 28"/>
                <a:gd name="T12" fmla="*/ 7 w 23"/>
                <a:gd name="T13" fmla="*/ 20 h 28"/>
                <a:gd name="T14" fmla="*/ 11 w 23"/>
                <a:gd name="T15" fmla="*/ 23 h 28"/>
                <a:gd name="T16" fmla="*/ 16 w 23"/>
                <a:gd name="T17" fmla="*/ 25 h 28"/>
                <a:gd name="T18" fmla="*/ 20 w 23"/>
                <a:gd name="T19" fmla="*/ 27 h 28"/>
                <a:gd name="T20" fmla="*/ 22 w 23"/>
                <a:gd name="T21" fmla="*/ 22 h 28"/>
                <a:gd name="T22" fmla="*/ 18 w 23"/>
                <a:gd name="T23" fmla="*/ 20 h 28"/>
                <a:gd name="T24" fmla="*/ 14 w 23"/>
                <a:gd name="T25" fmla="*/ 18 h 28"/>
                <a:gd name="T26" fmla="*/ 11 w 23"/>
                <a:gd name="T27" fmla="*/ 16 h 28"/>
                <a:gd name="T28" fmla="*/ 9 w 23"/>
                <a:gd name="T29" fmla="*/ 13 h 28"/>
                <a:gd name="T30" fmla="*/ 7 w 23"/>
                <a:gd name="T31" fmla="*/ 10 h 28"/>
                <a:gd name="T32" fmla="*/ 6 w 23"/>
                <a:gd name="T33" fmla="*/ 8 h 28"/>
                <a:gd name="T34" fmla="*/ 6 w 23"/>
                <a:gd name="T35" fmla="*/ 5 h 28"/>
                <a:gd name="T36" fmla="*/ 6 w 23"/>
                <a:gd name="T37" fmla="*/ 3 h 28"/>
                <a:gd name="T38" fmla="*/ 6 w 23"/>
                <a:gd name="T39" fmla="*/ 2 h 28"/>
                <a:gd name="T40" fmla="*/ 1 w 23"/>
                <a:gd name="T4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8">
                  <a:moveTo>
                    <a:pt x="1" y="1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1" y="9"/>
                  </a:lnTo>
                  <a:lnTo>
                    <a:pt x="2" y="13"/>
                  </a:lnTo>
                  <a:lnTo>
                    <a:pt x="5" y="16"/>
                  </a:lnTo>
                  <a:lnTo>
                    <a:pt x="7" y="20"/>
                  </a:lnTo>
                  <a:lnTo>
                    <a:pt x="11" y="23"/>
                  </a:lnTo>
                  <a:lnTo>
                    <a:pt x="16" y="25"/>
                  </a:lnTo>
                  <a:lnTo>
                    <a:pt x="20" y="27"/>
                  </a:lnTo>
                  <a:lnTo>
                    <a:pt x="22" y="22"/>
                  </a:lnTo>
                  <a:lnTo>
                    <a:pt x="18" y="20"/>
                  </a:lnTo>
                  <a:lnTo>
                    <a:pt x="14" y="18"/>
                  </a:lnTo>
                  <a:lnTo>
                    <a:pt x="11" y="16"/>
                  </a:lnTo>
                  <a:lnTo>
                    <a:pt x="9" y="13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1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" name="Freeform 317"/>
            <p:cNvSpPr>
              <a:spLocks/>
            </p:cNvSpPr>
            <p:nvPr/>
          </p:nvSpPr>
          <p:spPr bwMode="auto">
            <a:xfrm>
              <a:off x="5511" y="1798"/>
              <a:ext cx="31" cy="16"/>
            </a:xfrm>
            <a:custGeom>
              <a:avLst/>
              <a:gdLst>
                <a:gd name="T0" fmla="*/ 30 w 31"/>
                <a:gd name="T1" fmla="*/ 2 h 16"/>
                <a:gd name="T2" fmla="*/ 30 w 31"/>
                <a:gd name="T3" fmla="*/ 2 h 16"/>
                <a:gd name="T4" fmla="*/ 25 w 31"/>
                <a:gd name="T5" fmla="*/ 1 h 16"/>
                <a:gd name="T6" fmla="*/ 20 w 31"/>
                <a:gd name="T7" fmla="*/ 0 h 16"/>
                <a:gd name="T8" fmla="*/ 15 w 31"/>
                <a:gd name="T9" fmla="*/ 1 h 16"/>
                <a:gd name="T10" fmla="*/ 11 w 31"/>
                <a:gd name="T11" fmla="*/ 2 h 16"/>
                <a:gd name="T12" fmla="*/ 7 w 31"/>
                <a:gd name="T13" fmla="*/ 3 h 16"/>
                <a:gd name="T14" fmla="*/ 4 w 31"/>
                <a:gd name="T15" fmla="*/ 6 h 16"/>
                <a:gd name="T16" fmla="*/ 1 w 31"/>
                <a:gd name="T17" fmla="*/ 9 h 16"/>
                <a:gd name="T18" fmla="*/ 0 w 31"/>
                <a:gd name="T19" fmla="*/ 13 h 16"/>
                <a:gd name="T20" fmla="*/ 5 w 31"/>
                <a:gd name="T21" fmla="*/ 15 h 16"/>
                <a:gd name="T22" fmla="*/ 6 w 31"/>
                <a:gd name="T23" fmla="*/ 12 h 16"/>
                <a:gd name="T24" fmla="*/ 8 w 31"/>
                <a:gd name="T25" fmla="*/ 10 h 16"/>
                <a:gd name="T26" fmla="*/ 10 w 31"/>
                <a:gd name="T27" fmla="*/ 9 h 16"/>
                <a:gd name="T28" fmla="*/ 13 w 31"/>
                <a:gd name="T29" fmla="*/ 7 h 16"/>
                <a:gd name="T30" fmla="*/ 16 w 31"/>
                <a:gd name="T31" fmla="*/ 6 h 16"/>
                <a:gd name="T32" fmla="*/ 20 w 31"/>
                <a:gd name="T33" fmla="*/ 6 h 16"/>
                <a:gd name="T34" fmla="*/ 24 w 31"/>
                <a:gd name="T35" fmla="*/ 6 h 16"/>
                <a:gd name="T36" fmla="*/ 28 w 31"/>
                <a:gd name="T37" fmla="*/ 7 h 16"/>
                <a:gd name="T38" fmla="*/ 29 w 31"/>
                <a:gd name="T39" fmla="*/ 7 h 16"/>
                <a:gd name="T40" fmla="*/ 30 w 31"/>
                <a:gd name="T4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16">
                  <a:moveTo>
                    <a:pt x="30" y="2"/>
                  </a:moveTo>
                  <a:lnTo>
                    <a:pt x="30" y="2"/>
                  </a:lnTo>
                  <a:lnTo>
                    <a:pt x="25" y="1"/>
                  </a:lnTo>
                  <a:lnTo>
                    <a:pt x="20" y="0"/>
                  </a:lnTo>
                  <a:lnTo>
                    <a:pt x="15" y="1"/>
                  </a:lnTo>
                  <a:lnTo>
                    <a:pt x="11" y="2"/>
                  </a:lnTo>
                  <a:lnTo>
                    <a:pt x="7" y="3"/>
                  </a:lnTo>
                  <a:lnTo>
                    <a:pt x="4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5" y="15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3" y="7"/>
                  </a:lnTo>
                  <a:lnTo>
                    <a:pt x="16" y="6"/>
                  </a:lnTo>
                  <a:lnTo>
                    <a:pt x="20" y="6"/>
                  </a:lnTo>
                  <a:lnTo>
                    <a:pt x="24" y="6"/>
                  </a:lnTo>
                  <a:lnTo>
                    <a:pt x="28" y="7"/>
                  </a:lnTo>
                  <a:lnTo>
                    <a:pt x="29" y="7"/>
                  </a:lnTo>
                  <a:lnTo>
                    <a:pt x="3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" name="Freeform 318"/>
            <p:cNvSpPr>
              <a:spLocks/>
            </p:cNvSpPr>
            <p:nvPr/>
          </p:nvSpPr>
          <p:spPr bwMode="auto">
            <a:xfrm>
              <a:off x="5487" y="1778"/>
              <a:ext cx="48" cy="36"/>
            </a:xfrm>
            <a:custGeom>
              <a:avLst/>
              <a:gdLst>
                <a:gd name="T0" fmla="*/ 26 w 48"/>
                <a:gd name="T1" fmla="*/ 1 h 36"/>
                <a:gd name="T2" fmla="*/ 31 w 48"/>
                <a:gd name="T3" fmla="*/ 2 h 36"/>
                <a:gd name="T4" fmla="*/ 35 w 48"/>
                <a:gd name="T5" fmla="*/ 4 h 36"/>
                <a:gd name="T6" fmla="*/ 38 w 48"/>
                <a:gd name="T7" fmla="*/ 6 h 36"/>
                <a:gd name="T8" fmla="*/ 41 w 48"/>
                <a:gd name="T9" fmla="*/ 9 h 36"/>
                <a:gd name="T10" fmla="*/ 44 w 48"/>
                <a:gd name="T11" fmla="*/ 12 h 36"/>
                <a:gd name="T12" fmla="*/ 45 w 48"/>
                <a:gd name="T13" fmla="*/ 14 h 36"/>
                <a:gd name="T14" fmla="*/ 47 w 48"/>
                <a:gd name="T15" fmla="*/ 18 h 36"/>
                <a:gd name="T16" fmla="*/ 47 w 48"/>
                <a:gd name="T17" fmla="*/ 21 h 36"/>
                <a:gd name="T18" fmla="*/ 45 w 48"/>
                <a:gd name="T19" fmla="*/ 25 h 36"/>
                <a:gd name="T20" fmla="*/ 43 w 48"/>
                <a:gd name="T21" fmla="*/ 28 h 36"/>
                <a:gd name="T22" fmla="*/ 41 w 48"/>
                <a:gd name="T23" fmla="*/ 30 h 36"/>
                <a:gd name="T24" fmla="*/ 38 w 48"/>
                <a:gd name="T25" fmla="*/ 32 h 36"/>
                <a:gd name="T26" fmla="*/ 34 w 48"/>
                <a:gd name="T27" fmla="*/ 33 h 36"/>
                <a:gd name="T28" fmla="*/ 30 w 48"/>
                <a:gd name="T29" fmla="*/ 34 h 36"/>
                <a:gd name="T30" fmla="*/ 25 w 48"/>
                <a:gd name="T31" fmla="*/ 35 h 36"/>
                <a:gd name="T32" fmla="*/ 21 w 48"/>
                <a:gd name="T33" fmla="*/ 34 h 36"/>
                <a:gd name="T34" fmla="*/ 16 w 48"/>
                <a:gd name="T35" fmla="*/ 33 h 36"/>
                <a:gd name="T36" fmla="*/ 12 w 48"/>
                <a:gd name="T37" fmla="*/ 31 h 36"/>
                <a:gd name="T38" fmla="*/ 8 w 48"/>
                <a:gd name="T39" fmla="*/ 29 h 36"/>
                <a:gd name="T40" fmla="*/ 5 w 48"/>
                <a:gd name="T41" fmla="*/ 27 h 36"/>
                <a:gd name="T42" fmla="*/ 3 w 48"/>
                <a:gd name="T43" fmla="*/ 23 h 36"/>
                <a:gd name="T44" fmla="*/ 1 w 48"/>
                <a:gd name="T45" fmla="*/ 21 h 36"/>
                <a:gd name="T46" fmla="*/ 0 w 48"/>
                <a:gd name="T47" fmla="*/ 17 h 36"/>
                <a:gd name="T48" fmla="*/ 0 w 48"/>
                <a:gd name="T49" fmla="*/ 14 h 36"/>
                <a:gd name="T50" fmla="*/ 1 w 48"/>
                <a:gd name="T51" fmla="*/ 11 h 36"/>
                <a:gd name="T52" fmla="*/ 3 w 48"/>
                <a:gd name="T53" fmla="*/ 8 h 36"/>
                <a:gd name="T54" fmla="*/ 5 w 48"/>
                <a:gd name="T55" fmla="*/ 5 h 36"/>
                <a:gd name="T56" fmla="*/ 9 w 48"/>
                <a:gd name="T57" fmla="*/ 3 h 36"/>
                <a:gd name="T58" fmla="*/ 13 w 48"/>
                <a:gd name="T59" fmla="*/ 1 h 36"/>
                <a:gd name="T60" fmla="*/ 17 w 48"/>
                <a:gd name="T61" fmla="*/ 1 h 36"/>
                <a:gd name="T62" fmla="*/ 21 w 48"/>
                <a:gd name="T63" fmla="*/ 0 h 36"/>
                <a:gd name="T64" fmla="*/ 26 w 48"/>
                <a:gd name="T65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36">
                  <a:moveTo>
                    <a:pt x="26" y="1"/>
                  </a:moveTo>
                  <a:lnTo>
                    <a:pt x="31" y="2"/>
                  </a:lnTo>
                  <a:lnTo>
                    <a:pt x="35" y="4"/>
                  </a:lnTo>
                  <a:lnTo>
                    <a:pt x="38" y="6"/>
                  </a:lnTo>
                  <a:lnTo>
                    <a:pt x="41" y="9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7" y="18"/>
                  </a:lnTo>
                  <a:lnTo>
                    <a:pt x="47" y="21"/>
                  </a:lnTo>
                  <a:lnTo>
                    <a:pt x="45" y="25"/>
                  </a:lnTo>
                  <a:lnTo>
                    <a:pt x="43" y="28"/>
                  </a:lnTo>
                  <a:lnTo>
                    <a:pt x="41" y="30"/>
                  </a:lnTo>
                  <a:lnTo>
                    <a:pt x="38" y="32"/>
                  </a:lnTo>
                  <a:lnTo>
                    <a:pt x="34" y="33"/>
                  </a:lnTo>
                  <a:lnTo>
                    <a:pt x="30" y="34"/>
                  </a:lnTo>
                  <a:lnTo>
                    <a:pt x="25" y="35"/>
                  </a:lnTo>
                  <a:lnTo>
                    <a:pt x="21" y="34"/>
                  </a:lnTo>
                  <a:lnTo>
                    <a:pt x="16" y="33"/>
                  </a:lnTo>
                  <a:lnTo>
                    <a:pt x="12" y="31"/>
                  </a:lnTo>
                  <a:lnTo>
                    <a:pt x="8" y="29"/>
                  </a:lnTo>
                  <a:lnTo>
                    <a:pt x="5" y="27"/>
                  </a:lnTo>
                  <a:lnTo>
                    <a:pt x="3" y="23"/>
                  </a:lnTo>
                  <a:lnTo>
                    <a:pt x="1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3" y="8"/>
                  </a:lnTo>
                  <a:lnTo>
                    <a:pt x="5" y="5"/>
                  </a:lnTo>
                  <a:lnTo>
                    <a:pt x="9" y="3"/>
                  </a:lnTo>
                  <a:lnTo>
                    <a:pt x="13" y="1"/>
                  </a:lnTo>
                  <a:lnTo>
                    <a:pt x="17" y="1"/>
                  </a:lnTo>
                  <a:lnTo>
                    <a:pt x="21" y="0"/>
                  </a:lnTo>
                  <a:lnTo>
                    <a:pt x="26" y="1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" name="Freeform 319"/>
            <p:cNvSpPr>
              <a:spLocks/>
            </p:cNvSpPr>
            <p:nvPr/>
          </p:nvSpPr>
          <p:spPr bwMode="auto">
            <a:xfrm>
              <a:off x="5513" y="1776"/>
              <a:ext cx="24" cy="25"/>
            </a:xfrm>
            <a:custGeom>
              <a:avLst/>
              <a:gdLst>
                <a:gd name="T0" fmla="*/ 23 w 24"/>
                <a:gd name="T1" fmla="*/ 24 h 25"/>
                <a:gd name="T2" fmla="*/ 23 w 24"/>
                <a:gd name="T3" fmla="*/ 24 h 25"/>
                <a:gd name="T4" fmla="*/ 23 w 24"/>
                <a:gd name="T5" fmla="*/ 20 h 25"/>
                <a:gd name="T6" fmla="*/ 22 w 24"/>
                <a:gd name="T7" fmla="*/ 15 h 25"/>
                <a:gd name="T8" fmla="*/ 20 w 24"/>
                <a:gd name="T9" fmla="*/ 12 h 25"/>
                <a:gd name="T10" fmla="*/ 17 w 24"/>
                <a:gd name="T11" fmla="*/ 9 h 25"/>
                <a:gd name="T12" fmla="*/ 14 w 24"/>
                <a:gd name="T13" fmla="*/ 6 h 25"/>
                <a:gd name="T14" fmla="*/ 11 w 24"/>
                <a:gd name="T15" fmla="*/ 3 h 25"/>
                <a:gd name="T16" fmla="*/ 6 w 24"/>
                <a:gd name="T17" fmla="*/ 1 h 25"/>
                <a:gd name="T18" fmla="*/ 1 w 24"/>
                <a:gd name="T19" fmla="*/ 0 h 25"/>
                <a:gd name="T20" fmla="*/ 0 w 24"/>
                <a:gd name="T21" fmla="*/ 5 h 25"/>
                <a:gd name="T22" fmla="*/ 4 w 24"/>
                <a:gd name="T23" fmla="*/ 6 h 25"/>
                <a:gd name="T24" fmla="*/ 8 w 24"/>
                <a:gd name="T25" fmla="*/ 9 h 25"/>
                <a:gd name="T26" fmla="*/ 11 w 24"/>
                <a:gd name="T27" fmla="*/ 10 h 25"/>
                <a:gd name="T28" fmla="*/ 13 w 24"/>
                <a:gd name="T29" fmla="*/ 13 h 25"/>
                <a:gd name="T30" fmla="*/ 16 w 24"/>
                <a:gd name="T31" fmla="*/ 15 h 25"/>
                <a:gd name="T32" fmla="*/ 17 w 24"/>
                <a:gd name="T33" fmla="*/ 18 h 25"/>
                <a:gd name="T34" fmla="*/ 18 w 24"/>
                <a:gd name="T35" fmla="*/ 21 h 25"/>
                <a:gd name="T36" fmla="*/ 18 w 24"/>
                <a:gd name="T37" fmla="*/ 23 h 25"/>
                <a:gd name="T38" fmla="*/ 23 w 24"/>
                <a:gd name="T3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5">
                  <a:moveTo>
                    <a:pt x="23" y="24"/>
                  </a:moveTo>
                  <a:lnTo>
                    <a:pt x="23" y="24"/>
                  </a:lnTo>
                  <a:lnTo>
                    <a:pt x="23" y="20"/>
                  </a:lnTo>
                  <a:lnTo>
                    <a:pt x="22" y="15"/>
                  </a:lnTo>
                  <a:lnTo>
                    <a:pt x="20" y="12"/>
                  </a:lnTo>
                  <a:lnTo>
                    <a:pt x="17" y="9"/>
                  </a:lnTo>
                  <a:lnTo>
                    <a:pt x="14" y="6"/>
                  </a:lnTo>
                  <a:lnTo>
                    <a:pt x="11" y="3"/>
                  </a:lnTo>
                  <a:lnTo>
                    <a:pt x="6" y="1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6"/>
                  </a:lnTo>
                  <a:lnTo>
                    <a:pt x="8" y="9"/>
                  </a:lnTo>
                  <a:lnTo>
                    <a:pt x="11" y="10"/>
                  </a:lnTo>
                  <a:lnTo>
                    <a:pt x="13" y="13"/>
                  </a:lnTo>
                  <a:lnTo>
                    <a:pt x="16" y="15"/>
                  </a:lnTo>
                  <a:lnTo>
                    <a:pt x="17" y="18"/>
                  </a:lnTo>
                  <a:lnTo>
                    <a:pt x="18" y="21"/>
                  </a:lnTo>
                  <a:lnTo>
                    <a:pt x="18" y="23"/>
                  </a:lnTo>
                  <a:lnTo>
                    <a:pt x="23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" name="Freeform 320"/>
            <p:cNvSpPr>
              <a:spLocks/>
            </p:cNvSpPr>
            <p:nvPr/>
          </p:nvSpPr>
          <p:spPr bwMode="auto">
            <a:xfrm>
              <a:off x="5507" y="1799"/>
              <a:ext cx="30" cy="18"/>
            </a:xfrm>
            <a:custGeom>
              <a:avLst/>
              <a:gdLst>
                <a:gd name="T0" fmla="*/ 0 w 30"/>
                <a:gd name="T1" fmla="*/ 16 h 18"/>
                <a:gd name="T2" fmla="*/ 0 w 30"/>
                <a:gd name="T3" fmla="*/ 16 h 18"/>
                <a:gd name="T4" fmla="*/ 5 w 30"/>
                <a:gd name="T5" fmla="*/ 17 h 18"/>
                <a:gd name="T6" fmla="*/ 10 w 30"/>
                <a:gd name="T7" fmla="*/ 16 h 18"/>
                <a:gd name="T8" fmla="*/ 14 w 30"/>
                <a:gd name="T9" fmla="*/ 15 h 18"/>
                <a:gd name="T10" fmla="*/ 18 w 30"/>
                <a:gd name="T11" fmla="*/ 14 h 18"/>
                <a:gd name="T12" fmla="*/ 22 w 30"/>
                <a:gd name="T13" fmla="*/ 11 h 18"/>
                <a:gd name="T14" fmla="*/ 25 w 30"/>
                <a:gd name="T15" fmla="*/ 8 h 18"/>
                <a:gd name="T16" fmla="*/ 28 w 30"/>
                <a:gd name="T17" fmla="*/ 5 h 18"/>
                <a:gd name="T18" fmla="*/ 29 w 30"/>
                <a:gd name="T19" fmla="*/ 1 h 18"/>
                <a:gd name="T20" fmla="*/ 23 w 30"/>
                <a:gd name="T21" fmla="*/ 0 h 18"/>
                <a:gd name="T22" fmla="*/ 22 w 30"/>
                <a:gd name="T23" fmla="*/ 2 h 18"/>
                <a:gd name="T24" fmla="*/ 21 w 30"/>
                <a:gd name="T25" fmla="*/ 5 h 18"/>
                <a:gd name="T26" fmla="*/ 19 w 30"/>
                <a:gd name="T27" fmla="*/ 7 h 18"/>
                <a:gd name="T28" fmla="*/ 16 w 30"/>
                <a:gd name="T29" fmla="*/ 8 h 18"/>
                <a:gd name="T30" fmla="*/ 13 w 30"/>
                <a:gd name="T31" fmla="*/ 10 h 18"/>
                <a:gd name="T32" fmla="*/ 9 w 30"/>
                <a:gd name="T33" fmla="*/ 10 h 18"/>
                <a:gd name="T34" fmla="*/ 5 w 30"/>
                <a:gd name="T35" fmla="*/ 10 h 18"/>
                <a:gd name="T36" fmla="*/ 1 w 30"/>
                <a:gd name="T37" fmla="*/ 10 h 18"/>
                <a:gd name="T38" fmla="*/ 0 w 30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8">
                  <a:moveTo>
                    <a:pt x="0" y="16"/>
                  </a:moveTo>
                  <a:lnTo>
                    <a:pt x="0" y="16"/>
                  </a:lnTo>
                  <a:lnTo>
                    <a:pt x="5" y="17"/>
                  </a:lnTo>
                  <a:lnTo>
                    <a:pt x="10" y="16"/>
                  </a:lnTo>
                  <a:lnTo>
                    <a:pt x="14" y="15"/>
                  </a:lnTo>
                  <a:lnTo>
                    <a:pt x="18" y="14"/>
                  </a:lnTo>
                  <a:lnTo>
                    <a:pt x="22" y="11"/>
                  </a:lnTo>
                  <a:lnTo>
                    <a:pt x="25" y="8"/>
                  </a:lnTo>
                  <a:lnTo>
                    <a:pt x="28" y="5"/>
                  </a:lnTo>
                  <a:lnTo>
                    <a:pt x="29" y="1"/>
                  </a:lnTo>
                  <a:lnTo>
                    <a:pt x="23" y="0"/>
                  </a:lnTo>
                  <a:lnTo>
                    <a:pt x="22" y="2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1" y="10"/>
                  </a:lnTo>
                  <a:lnTo>
                    <a:pt x="0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" name="Freeform 321"/>
            <p:cNvSpPr>
              <a:spLocks/>
            </p:cNvSpPr>
            <p:nvPr/>
          </p:nvSpPr>
          <p:spPr bwMode="auto">
            <a:xfrm>
              <a:off x="5485" y="1792"/>
              <a:ext cx="24" cy="24"/>
            </a:xfrm>
            <a:custGeom>
              <a:avLst/>
              <a:gdLst>
                <a:gd name="T0" fmla="*/ 0 w 24"/>
                <a:gd name="T1" fmla="*/ 0 h 24"/>
                <a:gd name="T2" fmla="*/ 0 w 24"/>
                <a:gd name="T3" fmla="*/ 0 h 24"/>
                <a:gd name="T4" fmla="*/ 0 w 24"/>
                <a:gd name="T5" fmla="*/ 4 h 24"/>
                <a:gd name="T6" fmla="*/ 0 w 24"/>
                <a:gd name="T7" fmla="*/ 8 h 24"/>
                <a:gd name="T8" fmla="*/ 3 w 24"/>
                <a:gd name="T9" fmla="*/ 12 h 24"/>
                <a:gd name="T10" fmla="*/ 5 w 24"/>
                <a:gd name="T11" fmla="*/ 15 h 24"/>
                <a:gd name="T12" fmla="*/ 8 w 24"/>
                <a:gd name="T13" fmla="*/ 18 h 24"/>
                <a:gd name="T14" fmla="*/ 13 w 24"/>
                <a:gd name="T15" fmla="*/ 21 h 24"/>
                <a:gd name="T16" fmla="*/ 17 w 24"/>
                <a:gd name="T17" fmla="*/ 22 h 24"/>
                <a:gd name="T18" fmla="*/ 22 w 24"/>
                <a:gd name="T19" fmla="*/ 23 h 24"/>
                <a:gd name="T20" fmla="*/ 23 w 24"/>
                <a:gd name="T21" fmla="*/ 18 h 24"/>
                <a:gd name="T22" fmla="*/ 19 w 24"/>
                <a:gd name="T23" fmla="*/ 17 h 24"/>
                <a:gd name="T24" fmla="*/ 15 w 24"/>
                <a:gd name="T25" fmla="*/ 15 h 24"/>
                <a:gd name="T26" fmla="*/ 12 w 24"/>
                <a:gd name="T27" fmla="*/ 13 h 24"/>
                <a:gd name="T28" fmla="*/ 9 w 24"/>
                <a:gd name="T29" fmla="*/ 11 h 24"/>
                <a:gd name="T30" fmla="*/ 7 w 24"/>
                <a:gd name="T31" fmla="*/ 8 h 24"/>
                <a:gd name="T32" fmla="*/ 5 w 24"/>
                <a:gd name="T33" fmla="*/ 6 h 24"/>
                <a:gd name="T34" fmla="*/ 5 w 24"/>
                <a:gd name="T35" fmla="*/ 4 h 24"/>
                <a:gd name="T36" fmla="*/ 5 w 24"/>
                <a:gd name="T37" fmla="*/ 1 h 24"/>
                <a:gd name="T38" fmla="*/ 0 w 24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2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8" y="18"/>
                  </a:lnTo>
                  <a:lnTo>
                    <a:pt x="13" y="21"/>
                  </a:lnTo>
                  <a:lnTo>
                    <a:pt x="17" y="22"/>
                  </a:lnTo>
                  <a:lnTo>
                    <a:pt x="22" y="23"/>
                  </a:lnTo>
                  <a:lnTo>
                    <a:pt x="23" y="18"/>
                  </a:lnTo>
                  <a:lnTo>
                    <a:pt x="19" y="17"/>
                  </a:lnTo>
                  <a:lnTo>
                    <a:pt x="15" y="15"/>
                  </a:lnTo>
                  <a:lnTo>
                    <a:pt x="12" y="13"/>
                  </a:lnTo>
                  <a:lnTo>
                    <a:pt x="9" y="11"/>
                  </a:lnTo>
                  <a:lnTo>
                    <a:pt x="7" y="8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" name="Freeform 322"/>
            <p:cNvSpPr>
              <a:spLocks/>
            </p:cNvSpPr>
            <p:nvPr/>
          </p:nvSpPr>
          <p:spPr bwMode="auto">
            <a:xfrm>
              <a:off x="5485" y="1775"/>
              <a:ext cx="30" cy="19"/>
            </a:xfrm>
            <a:custGeom>
              <a:avLst/>
              <a:gdLst>
                <a:gd name="T0" fmla="*/ 29 w 30"/>
                <a:gd name="T1" fmla="*/ 1 h 19"/>
                <a:gd name="T2" fmla="*/ 29 w 30"/>
                <a:gd name="T3" fmla="*/ 1 h 19"/>
                <a:gd name="T4" fmla="*/ 23 w 30"/>
                <a:gd name="T5" fmla="*/ 0 h 19"/>
                <a:gd name="T6" fmla="*/ 18 w 30"/>
                <a:gd name="T7" fmla="*/ 1 h 19"/>
                <a:gd name="T8" fmla="*/ 14 w 30"/>
                <a:gd name="T9" fmla="*/ 2 h 19"/>
                <a:gd name="T10" fmla="*/ 10 w 30"/>
                <a:gd name="T11" fmla="*/ 3 h 19"/>
                <a:gd name="T12" fmla="*/ 6 w 30"/>
                <a:gd name="T13" fmla="*/ 6 h 19"/>
                <a:gd name="T14" fmla="*/ 3 w 30"/>
                <a:gd name="T15" fmla="*/ 10 h 19"/>
                <a:gd name="T16" fmla="*/ 1 w 30"/>
                <a:gd name="T17" fmla="*/ 13 h 19"/>
                <a:gd name="T18" fmla="*/ 0 w 30"/>
                <a:gd name="T19" fmla="*/ 17 h 19"/>
                <a:gd name="T20" fmla="*/ 5 w 30"/>
                <a:gd name="T21" fmla="*/ 18 h 19"/>
                <a:gd name="T22" fmla="*/ 6 w 30"/>
                <a:gd name="T23" fmla="*/ 15 h 19"/>
                <a:gd name="T24" fmla="*/ 7 w 30"/>
                <a:gd name="T25" fmla="*/ 13 h 19"/>
                <a:gd name="T26" fmla="*/ 9 w 30"/>
                <a:gd name="T27" fmla="*/ 11 h 19"/>
                <a:gd name="T28" fmla="*/ 12 w 30"/>
                <a:gd name="T29" fmla="*/ 9 h 19"/>
                <a:gd name="T30" fmla="*/ 15 w 30"/>
                <a:gd name="T31" fmla="*/ 7 h 19"/>
                <a:gd name="T32" fmla="*/ 20 w 30"/>
                <a:gd name="T33" fmla="*/ 6 h 19"/>
                <a:gd name="T34" fmla="*/ 23 w 30"/>
                <a:gd name="T35" fmla="*/ 6 h 19"/>
                <a:gd name="T36" fmla="*/ 27 w 30"/>
                <a:gd name="T37" fmla="*/ 6 h 19"/>
                <a:gd name="T38" fmla="*/ 29 w 30"/>
                <a:gd name="T3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9">
                  <a:moveTo>
                    <a:pt x="29" y="1"/>
                  </a:moveTo>
                  <a:lnTo>
                    <a:pt x="29" y="1"/>
                  </a:lnTo>
                  <a:lnTo>
                    <a:pt x="23" y="0"/>
                  </a:lnTo>
                  <a:lnTo>
                    <a:pt x="18" y="1"/>
                  </a:lnTo>
                  <a:lnTo>
                    <a:pt x="14" y="2"/>
                  </a:lnTo>
                  <a:lnTo>
                    <a:pt x="10" y="3"/>
                  </a:lnTo>
                  <a:lnTo>
                    <a:pt x="6" y="6"/>
                  </a:lnTo>
                  <a:lnTo>
                    <a:pt x="3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5" y="18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9" y="11"/>
                  </a:lnTo>
                  <a:lnTo>
                    <a:pt x="12" y="9"/>
                  </a:lnTo>
                  <a:lnTo>
                    <a:pt x="15" y="7"/>
                  </a:lnTo>
                  <a:lnTo>
                    <a:pt x="20" y="6"/>
                  </a:lnTo>
                  <a:lnTo>
                    <a:pt x="23" y="6"/>
                  </a:lnTo>
                  <a:lnTo>
                    <a:pt x="27" y="6"/>
                  </a:lnTo>
                  <a:lnTo>
                    <a:pt x="29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" name="Freeform 323"/>
            <p:cNvSpPr>
              <a:spLocks/>
            </p:cNvSpPr>
            <p:nvPr/>
          </p:nvSpPr>
          <p:spPr bwMode="auto">
            <a:xfrm>
              <a:off x="4329" y="1050"/>
              <a:ext cx="162" cy="153"/>
            </a:xfrm>
            <a:custGeom>
              <a:avLst/>
              <a:gdLst>
                <a:gd name="T0" fmla="*/ 77 w 162"/>
                <a:gd name="T1" fmla="*/ 152 h 153"/>
                <a:gd name="T2" fmla="*/ 61 w 162"/>
                <a:gd name="T3" fmla="*/ 150 h 153"/>
                <a:gd name="T4" fmla="*/ 46 w 162"/>
                <a:gd name="T5" fmla="*/ 145 h 153"/>
                <a:gd name="T6" fmla="*/ 33 w 162"/>
                <a:gd name="T7" fmla="*/ 138 h 153"/>
                <a:gd name="T8" fmla="*/ 21 w 162"/>
                <a:gd name="T9" fmla="*/ 128 h 153"/>
                <a:gd name="T10" fmla="*/ 12 w 162"/>
                <a:gd name="T11" fmla="*/ 116 h 153"/>
                <a:gd name="T12" fmla="*/ 5 w 162"/>
                <a:gd name="T13" fmla="*/ 103 h 153"/>
                <a:gd name="T14" fmla="*/ 1 w 162"/>
                <a:gd name="T15" fmla="*/ 88 h 153"/>
                <a:gd name="T16" fmla="*/ 0 w 162"/>
                <a:gd name="T17" fmla="*/ 73 h 153"/>
                <a:gd name="T18" fmla="*/ 2 w 162"/>
                <a:gd name="T19" fmla="*/ 58 h 153"/>
                <a:gd name="T20" fmla="*/ 7 w 162"/>
                <a:gd name="T21" fmla="*/ 44 h 153"/>
                <a:gd name="T22" fmla="*/ 15 w 162"/>
                <a:gd name="T23" fmla="*/ 31 h 153"/>
                <a:gd name="T24" fmla="*/ 25 w 162"/>
                <a:gd name="T25" fmla="*/ 20 h 153"/>
                <a:gd name="T26" fmla="*/ 37 w 162"/>
                <a:gd name="T27" fmla="*/ 11 h 153"/>
                <a:gd name="T28" fmla="*/ 51 w 162"/>
                <a:gd name="T29" fmla="*/ 5 h 153"/>
                <a:gd name="T30" fmla="*/ 67 w 162"/>
                <a:gd name="T31" fmla="*/ 1 h 153"/>
                <a:gd name="T32" fmla="*/ 83 w 162"/>
                <a:gd name="T33" fmla="*/ 0 h 153"/>
                <a:gd name="T34" fmla="*/ 99 w 162"/>
                <a:gd name="T35" fmla="*/ 2 h 153"/>
                <a:gd name="T36" fmla="*/ 114 w 162"/>
                <a:gd name="T37" fmla="*/ 7 h 153"/>
                <a:gd name="T38" fmla="*/ 127 w 162"/>
                <a:gd name="T39" fmla="*/ 15 h 153"/>
                <a:gd name="T40" fmla="*/ 139 w 162"/>
                <a:gd name="T41" fmla="*/ 24 h 153"/>
                <a:gd name="T42" fmla="*/ 148 w 162"/>
                <a:gd name="T43" fmla="*/ 36 h 153"/>
                <a:gd name="T44" fmla="*/ 155 w 162"/>
                <a:gd name="T45" fmla="*/ 49 h 153"/>
                <a:gd name="T46" fmla="*/ 159 w 162"/>
                <a:gd name="T47" fmla="*/ 64 h 153"/>
                <a:gd name="T48" fmla="*/ 161 w 162"/>
                <a:gd name="T49" fmla="*/ 79 h 153"/>
                <a:gd name="T50" fmla="*/ 158 w 162"/>
                <a:gd name="T51" fmla="*/ 94 h 153"/>
                <a:gd name="T52" fmla="*/ 153 w 162"/>
                <a:gd name="T53" fmla="*/ 108 h 153"/>
                <a:gd name="T54" fmla="*/ 145 w 162"/>
                <a:gd name="T55" fmla="*/ 121 h 153"/>
                <a:gd name="T56" fmla="*/ 135 w 162"/>
                <a:gd name="T57" fmla="*/ 132 h 153"/>
                <a:gd name="T58" fmla="*/ 123 w 162"/>
                <a:gd name="T59" fmla="*/ 141 h 153"/>
                <a:gd name="T60" fmla="*/ 109 w 162"/>
                <a:gd name="T61" fmla="*/ 148 h 153"/>
                <a:gd name="T62" fmla="*/ 94 w 162"/>
                <a:gd name="T63" fmla="*/ 151 h 153"/>
                <a:gd name="T64" fmla="*/ 77 w 162"/>
                <a:gd name="T65" fmla="*/ 15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53">
                  <a:moveTo>
                    <a:pt x="77" y="152"/>
                  </a:moveTo>
                  <a:lnTo>
                    <a:pt x="61" y="150"/>
                  </a:lnTo>
                  <a:lnTo>
                    <a:pt x="46" y="145"/>
                  </a:lnTo>
                  <a:lnTo>
                    <a:pt x="33" y="138"/>
                  </a:lnTo>
                  <a:lnTo>
                    <a:pt x="21" y="128"/>
                  </a:lnTo>
                  <a:lnTo>
                    <a:pt x="12" y="116"/>
                  </a:lnTo>
                  <a:lnTo>
                    <a:pt x="5" y="103"/>
                  </a:lnTo>
                  <a:lnTo>
                    <a:pt x="1" y="88"/>
                  </a:lnTo>
                  <a:lnTo>
                    <a:pt x="0" y="73"/>
                  </a:lnTo>
                  <a:lnTo>
                    <a:pt x="2" y="58"/>
                  </a:lnTo>
                  <a:lnTo>
                    <a:pt x="7" y="44"/>
                  </a:lnTo>
                  <a:lnTo>
                    <a:pt x="15" y="31"/>
                  </a:lnTo>
                  <a:lnTo>
                    <a:pt x="25" y="20"/>
                  </a:lnTo>
                  <a:lnTo>
                    <a:pt x="37" y="11"/>
                  </a:lnTo>
                  <a:lnTo>
                    <a:pt x="51" y="5"/>
                  </a:lnTo>
                  <a:lnTo>
                    <a:pt x="67" y="1"/>
                  </a:lnTo>
                  <a:lnTo>
                    <a:pt x="83" y="0"/>
                  </a:lnTo>
                  <a:lnTo>
                    <a:pt x="99" y="2"/>
                  </a:lnTo>
                  <a:lnTo>
                    <a:pt x="114" y="7"/>
                  </a:lnTo>
                  <a:lnTo>
                    <a:pt x="127" y="15"/>
                  </a:lnTo>
                  <a:lnTo>
                    <a:pt x="139" y="24"/>
                  </a:lnTo>
                  <a:lnTo>
                    <a:pt x="148" y="36"/>
                  </a:lnTo>
                  <a:lnTo>
                    <a:pt x="155" y="49"/>
                  </a:lnTo>
                  <a:lnTo>
                    <a:pt x="159" y="64"/>
                  </a:lnTo>
                  <a:lnTo>
                    <a:pt x="161" y="79"/>
                  </a:lnTo>
                  <a:lnTo>
                    <a:pt x="158" y="94"/>
                  </a:lnTo>
                  <a:lnTo>
                    <a:pt x="153" y="108"/>
                  </a:lnTo>
                  <a:lnTo>
                    <a:pt x="145" y="121"/>
                  </a:lnTo>
                  <a:lnTo>
                    <a:pt x="135" y="132"/>
                  </a:lnTo>
                  <a:lnTo>
                    <a:pt x="123" y="141"/>
                  </a:lnTo>
                  <a:lnTo>
                    <a:pt x="109" y="148"/>
                  </a:lnTo>
                  <a:lnTo>
                    <a:pt x="94" y="151"/>
                  </a:lnTo>
                  <a:lnTo>
                    <a:pt x="77" y="152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" name="Freeform 324"/>
            <p:cNvSpPr>
              <a:spLocks/>
            </p:cNvSpPr>
            <p:nvPr/>
          </p:nvSpPr>
          <p:spPr bwMode="auto">
            <a:xfrm>
              <a:off x="4326" y="1123"/>
              <a:ext cx="81" cy="83"/>
            </a:xfrm>
            <a:custGeom>
              <a:avLst/>
              <a:gdLst>
                <a:gd name="T0" fmla="*/ 0 w 81"/>
                <a:gd name="T1" fmla="*/ 0 h 83"/>
                <a:gd name="T2" fmla="*/ 0 w 81"/>
                <a:gd name="T3" fmla="*/ 0 h 83"/>
                <a:gd name="T4" fmla="*/ 1 w 81"/>
                <a:gd name="T5" fmla="*/ 16 h 83"/>
                <a:gd name="T6" fmla="*/ 5 w 81"/>
                <a:gd name="T7" fmla="*/ 31 h 83"/>
                <a:gd name="T8" fmla="*/ 12 w 81"/>
                <a:gd name="T9" fmla="*/ 45 h 83"/>
                <a:gd name="T10" fmla="*/ 22 w 81"/>
                <a:gd name="T11" fmla="*/ 57 h 83"/>
                <a:gd name="T12" fmla="*/ 34 w 81"/>
                <a:gd name="T13" fmla="*/ 67 h 83"/>
                <a:gd name="T14" fmla="*/ 48 w 81"/>
                <a:gd name="T15" fmla="*/ 75 h 83"/>
                <a:gd name="T16" fmla="*/ 63 w 81"/>
                <a:gd name="T17" fmla="*/ 80 h 83"/>
                <a:gd name="T18" fmla="*/ 80 w 81"/>
                <a:gd name="T19" fmla="*/ 82 h 83"/>
                <a:gd name="T20" fmla="*/ 80 w 81"/>
                <a:gd name="T21" fmla="*/ 77 h 83"/>
                <a:gd name="T22" fmla="*/ 64 w 81"/>
                <a:gd name="T23" fmla="*/ 75 h 83"/>
                <a:gd name="T24" fmla="*/ 50 w 81"/>
                <a:gd name="T25" fmla="*/ 70 h 83"/>
                <a:gd name="T26" fmla="*/ 37 w 81"/>
                <a:gd name="T27" fmla="*/ 62 h 83"/>
                <a:gd name="T28" fmla="*/ 26 w 81"/>
                <a:gd name="T29" fmla="*/ 53 h 83"/>
                <a:gd name="T30" fmla="*/ 17 w 81"/>
                <a:gd name="T31" fmla="*/ 42 h 83"/>
                <a:gd name="T32" fmla="*/ 10 w 81"/>
                <a:gd name="T33" fmla="*/ 29 h 83"/>
                <a:gd name="T34" fmla="*/ 6 w 81"/>
                <a:gd name="T35" fmla="*/ 15 h 83"/>
                <a:gd name="T36" fmla="*/ 5 w 81"/>
                <a:gd name="T37" fmla="*/ 0 h 83"/>
                <a:gd name="T38" fmla="*/ 0 w 81"/>
                <a:gd name="T3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83">
                  <a:moveTo>
                    <a:pt x="0" y="0"/>
                  </a:moveTo>
                  <a:lnTo>
                    <a:pt x="0" y="0"/>
                  </a:lnTo>
                  <a:lnTo>
                    <a:pt x="1" y="16"/>
                  </a:lnTo>
                  <a:lnTo>
                    <a:pt x="5" y="31"/>
                  </a:lnTo>
                  <a:lnTo>
                    <a:pt x="12" y="45"/>
                  </a:lnTo>
                  <a:lnTo>
                    <a:pt x="22" y="57"/>
                  </a:lnTo>
                  <a:lnTo>
                    <a:pt x="34" y="67"/>
                  </a:lnTo>
                  <a:lnTo>
                    <a:pt x="48" y="75"/>
                  </a:lnTo>
                  <a:lnTo>
                    <a:pt x="63" y="80"/>
                  </a:lnTo>
                  <a:lnTo>
                    <a:pt x="80" y="82"/>
                  </a:lnTo>
                  <a:lnTo>
                    <a:pt x="80" y="77"/>
                  </a:lnTo>
                  <a:lnTo>
                    <a:pt x="64" y="75"/>
                  </a:lnTo>
                  <a:lnTo>
                    <a:pt x="50" y="70"/>
                  </a:lnTo>
                  <a:lnTo>
                    <a:pt x="37" y="62"/>
                  </a:lnTo>
                  <a:lnTo>
                    <a:pt x="26" y="53"/>
                  </a:lnTo>
                  <a:lnTo>
                    <a:pt x="17" y="42"/>
                  </a:lnTo>
                  <a:lnTo>
                    <a:pt x="10" y="29"/>
                  </a:lnTo>
                  <a:lnTo>
                    <a:pt x="6" y="15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" name="Freeform 325"/>
            <p:cNvSpPr>
              <a:spLocks/>
            </p:cNvSpPr>
            <p:nvPr/>
          </p:nvSpPr>
          <p:spPr bwMode="auto">
            <a:xfrm>
              <a:off x="4326" y="1047"/>
              <a:ext cx="87" cy="77"/>
            </a:xfrm>
            <a:custGeom>
              <a:avLst/>
              <a:gdLst>
                <a:gd name="T0" fmla="*/ 86 w 87"/>
                <a:gd name="T1" fmla="*/ 0 h 77"/>
                <a:gd name="T2" fmla="*/ 86 w 87"/>
                <a:gd name="T3" fmla="*/ 0 h 77"/>
                <a:gd name="T4" fmla="*/ 69 w 87"/>
                <a:gd name="T5" fmla="*/ 1 h 77"/>
                <a:gd name="T6" fmla="*/ 53 w 87"/>
                <a:gd name="T7" fmla="*/ 4 h 77"/>
                <a:gd name="T8" fmla="*/ 39 w 87"/>
                <a:gd name="T9" fmla="*/ 11 h 77"/>
                <a:gd name="T10" fmla="*/ 26 w 87"/>
                <a:gd name="T11" fmla="*/ 20 h 77"/>
                <a:gd name="T12" fmla="*/ 16 w 87"/>
                <a:gd name="T13" fmla="*/ 32 h 77"/>
                <a:gd name="T14" fmla="*/ 7 w 87"/>
                <a:gd name="T15" fmla="*/ 45 h 77"/>
                <a:gd name="T16" fmla="*/ 2 w 87"/>
                <a:gd name="T17" fmla="*/ 60 h 77"/>
                <a:gd name="T18" fmla="*/ 0 w 87"/>
                <a:gd name="T19" fmla="*/ 76 h 77"/>
                <a:gd name="T20" fmla="*/ 5 w 87"/>
                <a:gd name="T21" fmla="*/ 76 h 77"/>
                <a:gd name="T22" fmla="*/ 7 w 87"/>
                <a:gd name="T23" fmla="*/ 61 h 77"/>
                <a:gd name="T24" fmla="*/ 13 w 87"/>
                <a:gd name="T25" fmla="*/ 47 h 77"/>
                <a:gd name="T26" fmla="*/ 20 w 87"/>
                <a:gd name="T27" fmla="*/ 35 h 77"/>
                <a:gd name="T28" fmla="*/ 30 w 87"/>
                <a:gd name="T29" fmla="*/ 25 h 77"/>
                <a:gd name="T30" fmla="*/ 42 w 87"/>
                <a:gd name="T31" fmla="*/ 17 h 77"/>
                <a:gd name="T32" fmla="*/ 55 w 87"/>
                <a:gd name="T33" fmla="*/ 10 h 77"/>
                <a:gd name="T34" fmla="*/ 70 w 87"/>
                <a:gd name="T35" fmla="*/ 6 h 77"/>
                <a:gd name="T36" fmla="*/ 86 w 87"/>
                <a:gd name="T37" fmla="*/ 5 h 77"/>
                <a:gd name="T38" fmla="*/ 86 w 87"/>
                <a:gd name="T3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77">
                  <a:moveTo>
                    <a:pt x="86" y="0"/>
                  </a:moveTo>
                  <a:lnTo>
                    <a:pt x="86" y="0"/>
                  </a:lnTo>
                  <a:lnTo>
                    <a:pt x="69" y="1"/>
                  </a:lnTo>
                  <a:lnTo>
                    <a:pt x="53" y="4"/>
                  </a:lnTo>
                  <a:lnTo>
                    <a:pt x="39" y="11"/>
                  </a:lnTo>
                  <a:lnTo>
                    <a:pt x="26" y="20"/>
                  </a:lnTo>
                  <a:lnTo>
                    <a:pt x="16" y="32"/>
                  </a:lnTo>
                  <a:lnTo>
                    <a:pt x="7" y="45"/>
                  </a:lnTo>
                  <a:lnTo>
                    <a:pt x="2" y="60"/>
                  </a:lnTo>
                  <a:lnTo>
                    <a:pt x="0" y="76"/>
                  </a:lnTo>
                  <a:lnTo>
                    <a:pt x="5" y="76"/>
                  </a:lnTo>
                  <a:lnTo>
                    <a:pt x="7" y="61"/>
                  </a:lnTo>
                  <a:lnTo>
                    <a:pt x="13" y="47"/>
                  </a:lnTo>
                  <a:lnTo>
                    <a:pt x="20" y="35"/>
                  </a:lnTo>
                  <a:lnTo>
                    <a:pt x="30" y="25"/>
                  </a:lnTo>
                  <a:lnTo>
                    <a:pt x="42" y="17"/>
                  </a:lnTo>
                  <a:lnTo>
                    <a:pt x="55" y="10"/>
                  </a:lnTo>
                  <a:lnTo>
                    <a:pt x="70" y="6"/>
                  </a:lnTo>
                  <a:lnTo>
                    <a:pt x="86" y="5"/>
                  </a:lnTo>
                  <a:lnTo>
                    <a:pt x="8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" name="Freeform 326"/>
            <p:cNvSpPr>
              <a:spLocks/>
            </p:cNvSpPr>
            <p:nvPr/>
          </p:nvSpPr>
          <p:spPr bwMode="auto">
            <a:xfrm>
              <a:off x="4412" y="1047"/>
              <a:ext cx="81" cy="83"/>
            </a:xfrm>
            <a:custGeom>
              <a:avLst/>
              <a:gdLst>
                <a:gd name="T0" fmla="*/ 80 w 81"/>
                <a:gd name="T1" fmla="*/ 82 h 83"/>
                <a:gd name="T2" fmla="*/ 80 w 81"/>
                <a:gd name="T3" fmla="*/ 82 h 83"/>
                <a:gd name="T4" fmla="*/ 79 w 81"/>
                <a:gd name="T5" fmla="*/ 66 h 83"/>
                <a:gd name="T6" fmla="*/ 75 w 81"/>
                <a:gd name="T7" fmla="*/ 51 h 83"/>
                <a:gd name="T8" fmla="*/ 68 w 81"/>
                <a:gd name="T9" fmla="*/ 37 h 83"/>
                <a:gd name="T10" fmla="*/ 58 w 81"/>
                <a:gd name="T11" fmla="*/ 25 h 83"/>
                <a:gd name="T12" fmla="*/ 46 w 81"/>
                <a:gd name="T13" fmla="*/ 16 h 83"/>
                <a:gd name="T14" fmla="*/ 32 w 81"/>
                <a:gd name="T15" fmla="*/ 7 h 83"/>
                <a:gd name="T16" fmla="*/ 17 w 81"/>
                <a:gd name="T17" fmla="*/ 2 h 83"/>
                <a:gd name="T18" fmla="*/ 0 w 81"/>
                <a:gd name="T19" fmla="*/ 0 h 83"/>
                <a:gd name="T20" fmla="*/ 0 w 81"/>
                <a:gd name="T21" fmla="*/ 6 h 83"/>
                <a:gd name="T22" fmla="*/ 16 w 81"/>
                <a:gd name="T23" fmla="*/ 8 h 83"/>
                <a:gd name="T24" fmla="*/ 30 w 81"/>
                <a:gd name="T25" fmla="*/ 12 h 83"/>
                <a:gd name="T26" fmla="*/ 43 w 81"/>
                <a:gd name="T27" fmla="*/ 20 h 83"/>
                <a:gd name="T28" fmla="*/ 54 w 81"/>
                <a:gd name="T29" fmla="*/ 29 h 83"/>
                <a:gd name="T30" fmla="*/ 63 w 81"/>
                <a:gd name="T31" fmla="*/ 40 h 83"/>
                <a:gd name="T32" fmla="*/ 70 w 81"/>
                <a:gd name="T33" fmla="*/ 53 h 83"/>
                <a:gd name="T34" fmla="*/ 74 w 81"/>
                <a:gd name="T35" fmla="*/ 67 h 83"/>
                <a:gd name="T36" fmla="*/ 75 w 81"/>
                <a:gd name="T37" fmla="*/ 82 h 83"/>
                <a:gd name="T38" fmla="*/ 80 w 81"/>
                <a:gd name="T39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83">
                  <a:moveTo>
                    <a:pt x="80" y="82"/>
                  </a:moveTo>
                  <a:lnTo>
                    <a:pt x="80" y="82"/>
                  </a:lnTo>
                  <a:lnTo>
                    <a:pt x="79" y="66"/>
                  </a:lnTo>
                  <a:lnTo>
                    <a:pt x="75" y="51"/>
                  </a:lnTo>
                  <a:lnTo>
                    <a:pt x="68" y="37"/>
                  </a:lnTo>
                  <a:lnTo>
                    <a:pt x="58" y="25"/>
                  </a:lnTo>
                  <a:lnTo>
                    <a:pt x="46" y="16"/>
                  </a:lnTo>
                  <a:lnTo>
                    <a:pt x="32" y="7"/>
                  </a:lnTo>
                  <a:lnTo>
                    <a:pt x="17" y="2"/>
                  </a:lnTo>
                  <a:lnTo>
                    <a:pt x="0" y="0"/>
                  </a:lnTo>
                  <a:lnTo>
                    <a:pt x="0" y="6"/>
                  </a:lnTo>
                  <a:lnTo>
                    <a:pt x="16" y="8"/>
                  </a:lnTo>
                  <a:lnTo>
                    <a:pt x="30" y="12"/>
                  </a:lnTo>
                  <a:lnTo>
                    <a:pt x="43" y="20"/>
                  </a:lnTo>
                  <a:lnTo>
                    <a:pt x="54" y="29"/>
                  </a:lnTo>
                  <a:lnTo>
                    <a:pt x="63" y="40"/>
                  </a:lnTo>
                  <a:lnTo>
                    <a:pt x="70" y="53"/>
                  </a:lnTo>
                  <a:lnTo>
                    <a:pt x="74" y="67"/>
                  </a:lnTo>
                  <a:lnTo>
                    <a:pt x="75" y="82"/>
                  </a:lnTo>
                  <a:lnTo>
                    <a:pt x="80" y="8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" name="Freeform 327"/>
            <p:cNvSpPr>
              <a:spLocks/>
            </p:cNvSpPr>
            <p:nvPr/>
          </p:nvSpPr>
          <p:spPr bwMode="auto">
            <a:xfrm>
              <a:off x="4406" y="1129"/>
              <a:ext cx="87" cy="77"/>
            </a:xfrm>
            <a:custGeom>
              <a:avLst/>
              <a:gdLst>
                <a:gd name="T0" fmla="*/ 0 w 87"/>
                <a:gd name="T1" fmla="*/ 76 h 77"/>
                <a:gd name="T2" fmla="*/ 0 w 87"/>
                <a:gd name="T3" fmla="*/ 76 h 77"/>
                <a:gd name="T4" fmla="*/ 17 w 87"/>
                <a:gd name="T5" fmla="*/ 75 h 77"/>
                <a:gd name="T6" fmla="*/ 32 w 87"/>
                <a:gd name="T7" fmla="*/ 71 h 77"/>
                <a:gd name="T8" fmla="*/ 47 w 87"/>
                <a:gd name="T9" fmla="*/ 64 h 77"/>
                <a:gd name="T10" fmla="*/ 60 w 87"/>
                <a:gd name="T11" fmla="*/ 55 h 77"/>
                <a:gd name="T12" fmla="*/ 70 w 87"/>
                <a:gd name="T13" fmla="*/ 43 h 77"/>
                <a:gd name="T14" fmla="*/ 78 w 87"/>
                <a:gd name="T15" fmla="*/ 30 h 77"/>
                <a:gd name="T16" fmla="*/ 84 w 87"/>
                <a:gd name="T17" fmla="*/ 16 h 77"/>
                <a:gd name="T18" fmla="*/ 86 w 87"/>
                <a:gd name="T19" fmla="*/ 0 h 77"/>
                <a:gd name="T20" fmla="*/ 80 w 87"/>
                <a:gd name="T21" fmla="*/ 0 h 77"/>
                <a:gd name="T22" fmla="*/ 78 w 87"/>
                <a:gd name="T23" fmla="*/ 15 h 77"/>
                <a:gd name="T24" fmla="*/ 73 w 87"/>
                <a:gd name="T25" fmla="*/ 28 h 77"/>
                <a:gd name="T26" fmla="*/ 66 w 87"/>
                <a:gd name="T27" fmla="*/ 40 h 77"/>
                <a:gd name="T28" fmla="*/ 56 w 87"/>
                <a:gd name="T29" fmla="*/ 51 h 77"/>
                <a:gd name="T30" fmla="*/ 44 w 87"/>
                <a:gd name="T31" fmla="*/ 59 h 77"/>
                <a:gd name="T32" fmla="*/ 30 w 87"/>
                <a:gd name="T33" fmla="*/ 66 h 77"/>
                <a:gd name="T34" fmla="*/ 16 w 87"/>
                <a:gd name="T35" fmla="*/ 70 h 77"/>
                <a:gd name="T36" fmla="*/ 0 w 87"/>
                <a:gd name="T37" fmla="*/ 71 h 77"/>
                <a:gd name="T38" fmla="*/ 0 w 87"/>
                <a:gd name="T39" fmla="*/ 7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7" h="77">
                  <a:moveTo>
                    <a:pt x="0" y="76"/>
                  </a:moveTo>
                  <a:lnTo>
                    <a:pt x="0" y="76"/>
                  </a:lnTo>
                  <a:lnTo>
                    <a:pt x="17" y="75"/>
                  </a:lnTo>
                  <a:lnTo>
                    <a:pt x="32" y="71"/>
                  </a:lnTo>
                  <a:lnTo>
                    <a:pt x="47" y="64"/>
                  </a:lnTo>
                  <a:lnTo>
                    <a:pt x="60" y="55"/>
                  </a:lnTo>
                  <a:lnTo>
                    <a:pt x="70" y="43"/>
                  </a:lnTo>
                  <a:lnTo>
                    <a:pt x="78" y="30"/>
                  </a:lnTo>
                  <a:lnTo>
                    <a:pt x="84" y="16"/>
                  </a:lnTo>
                  <a:lnTo>
                    <a:pt x="86" y="0"/>
                  </a:lnTo>
                  <a:lnTo>
                    <a:pt x="80" y="0"/>
                  </a:lnTo>
                  <a:lnTo>
                    <a:pt x="78" y="15"/>
                  </a:lnTo>
                  <a:lnTo>
                    <a:pt x="73" y="28"/>
                  </a:lnTo>
                  <a:lnTo>
                    <a:pt x="66" y="40"/>
                  </a:lnTo>
                  <a:lnTo>
                    <a:pt x="56" y="51"/>
                  </a:lnTo>
                  <a:lnTo>
                    <a:pt x="44" y="59"/>
                  </a:lnTo>
                  <a:lnTo>
                    <a:pt x="30" y="66"/>
                  </a:lnTo>
                  <a:lnTo>
                    <a:pt x="16" y="70"/>
                  </a:lnTo>
                  <a:lnTo>
                    <a:pt x="0" y="71"/>
                  </a:lnTo>
                  <a:lnTo>
                    <a:pt x="0" y="7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" name="Freeform 328"/>
            <p:cNvSpPr>
              <a:spLocks/>
            </p:cNvSpPr>
            <p:nvPr/>
          </p:nvSpPr>
          <p:spPr bwMode="auto">
            <a:xfrm>
              <a:off x="4360" y="1079"/>
              <a:ext cx="100" cy="95"/>
            </a:xfrm>
            <a:custGeom>
              <a:avLst/>
              <a:gdLst>
                <a:gd name="T0" fmla="*/ 48 w 100"/>
                <a:gd name="T1" fmla="*/ 94 h 95"/>
                <a:gd name="T2" fmla="*/ 38 w 100"/>
                <a:gd name="T3" fmla="*/ 93 h 95"/>
                <a:gd name="T4" fmla="*/ 29 w 100"/>
                <a:gd name="T5" fmla="*/ 90 h 95"/>
                <a:gd name="T6" fmla="*/ 20 w 100"/>
                <a:gd name="T7" fmla="*/ 85 h 95"/>
                <a:gd name="T8" fmla="*/ 13 w 100"/>
                <a:gd name="T9" fmla="*/ 79 h 95"/>
                <a:gd name="T10" fmla="*/ 8 w 100"/>
                <a:gd name="T11" fmla="*/ 72 h 95"/>
                <a:gd name="T12" fmla="*/ 3 w 100"/>
                <a:gd name="T13" fmla="*/ 64 h 95"/>
                <a:gd name="T14" fmla="*/ 0 w 100"/>
                <a:gd name="T15" fmla="*/ 55 h 95"/>
                <a:gd name="T16" fmla="*/ 0 w 100"/>
                <a:gd name="T17" fmla="*/ 45 h 95"/>
                <a:gd name="T18" fmla="*/ 1 w 100"/>
                <a:gd name="T19" fmla="*/ 36 h 95"/>
                <a:gd name="T20" fmla="*/ 5 w 100"/>
                <a:gd name="T21" fmla="*/ 27 h 95"/>
                <a:gd name="T22" fmla="*/ 9 w 100"/>
                <a:gd name="T23" fmla="*/ 19 h 95"/>
                <a:gd name="T24" fmla="*/ 16 w 100"/>
                <a:gd name="T25" fmla="*/ 13 h 95"/>
                <a:gd name="T26" fmla="*/ 23 w 100"/>
                <a:gd name="T27" fmla="*/ 7 h 95"/>
                <a:gd name="T28" fmla="*/ 32 w 100"/>
                <a:gd name="T29" fmla="*/ 3 h 95"/>
                <a:gd name="T30" fmla="*/ 41 w 100"/>
                <a:gd name="T31" fmla="*/ 0 h 95"/>
                <a:gd name="T32" fmla="*/ 51 w 100"/>
                <a:gd name="T33" fmla="*/ 0 h 95"/>
                <a:gd name="T34" fmla="*/ 61 w 100"/>
                <a:gd name="T35" fmla="*/ 1 h 95"/>
                <a:gd name="T36" fmla="*/ 70 w 100"/>
                <a:gd name="T37" fmla="*/ 4 h 95"/>
                <a:gd name="T38" fmla="*/ 79 w 100"/>
                <a:gd name="T39" fmla="*/ 9 h 95"/>
                <a:gd name="T40" fmla="*/ 86 w 100"/>
                <a:gd name="T41" fmla="*/ 15 h 95"/>
                <a:gd name="T42" fmla="*/ 92 w 100"/>
                <a:gd name="T43" fmla="*/ 22 h 95"/>
                <a:gd name="T44" fmla="*/ 96 w 100"/>
                <a:gd name="T45" fmla="*/ 30 h 95"/>
                <a:gd name="T46" fmla="*/ 99 w 100"/>
                <a:gd name="T47" fmla="*/ 39 h 95"/>
                <a:gd name="T48" fmla="*/ 99 w 100"/>
                <a:gd name="T49" fmla="*/ 49 h 95"/>
                <a:gd name="T50" fmla="*/ 98 w 100"/>
                <a:gd name="T51" fmla="*/ 58 h 95"/>
                <a:gd name="T52" fmla="*/ 95 w 100"/>
                <a:gd name="T53" fmla="*/ 67 h 95"/>
                <a:gd name="T54" fmla="*/ 90 w 100"/>
                <a:gd name="T55" fmla="*/ 75 h 95"/>
                <a:gd name="T56" fmla="*/ 84 w 100"/>
                <a:gd name="T57" fmla="*/ 82 h 95"/>
                <a:gd name="T58" fmla="*/ 76 w 100"/>
                <a:gd name="T59" fmla="*/ 87 h 95"/>
                <a:gd name="T60" fmla="*/ 67 w 100"/>
                <a:gd name="T61" fmla="*/ 91 h 95"/>
                <a:gd name="T62" fmla="*/ 58 w 100"/>
                <a:gd name="T63" fmla="*/ 94 h 95"/>
                <a:gd name="T64" fmla="*/ 48 w 100"/>
                <a:gd name="T65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95">
                  <a:moveTo>
                    <a:pt x="48" y="94"/>
                  </a:moveTo>
                  <a:lnTo>
                    <a:pt x="38" y="93"/>
                  </a:lnTo>
                  <a:lnTo>
                    <a:pt x="29" y="90"/>
                  </a:lnTo>
                  <a:lnTo>
                    <a:pt x="20" y="85"/>
                  </a:lnTo>
                  <a:lnTo>
                    <a:pt x="13" y="79"/>
                  </a:lnTo>
                  <a:lnTo>
                    <a:pt x="8" y="72"/>
                  </a:lnTo>
                  <a:lnTo>
                    <a:pt x="3" y="64"/>
                  </a:lnTo>
                  <a:lnTo>
                    <a:pt x="0" y="55"/>
                  </a:lnTo>
                  <a:lnTo>
                    <a:pt x="0" y="45"/>
                  </a:lnTo>
                  <a:lnTo>
                    <a:pt x="1" y="36"/>
                  </a:lnTo>
                  <a:lnTo>
                    <a:pt x="5" y="27"/>
                  </a:lnTo>
                  <a:lnTo>
                    <a:pt x="9" y="19"/>
                  </a:lnTo>
                  <a:lnTo>
                    <a:pt x="16" y="13"/>
                  </a:lnTo>
                  <a:lnTo>
                    <a:pt x="23" y="7"/>
                  </a:lnTo>
                  <a:lnTo>
                    <a:pt x="32" y="3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61" y="1"/>
                  </a:lnTo>
                  <a:lnTo>
                    <a:pt x="70" y="4"/>
                  </a:lnTo>
                  <a:lnTo>
                    <a:pt x="79" y="9"/>
                  </a:lnTo>
                  <a:lnTo>
                    <a:pt x="86" y="15"/>
                  </a:lnTo>
                  <a:lnTo>
                    <a:pt x="92" y="22"/>
                  </a:lnTo>
                  <a:lnTo>
                    <a:pt x="96" y="30"/>
                  </a:lnTo>
                  <a:lnTo>
                    <a:pt x="99" y="39"/>
                  </a:lnTo>
                  <a:lnTo>
                    <a:pt x="99" y="49"/>
                  </a:lnTo>
                  <a:lnTo>
                    <a:pt x="98" y="58"/>
                  </a:lnTo>
                  <a:lnTo>
                    <a:pt x="95" y="67"/>
                  </a:lnTo>
                  <a:lnTo>
                    <a:pt x="90" y="75"/>
                  </a:lnTo>
                  <a:lnTo>
                    <a:pt x="84" y="82"/>
                  </a:lnTo>
                  <a:lnTo>
                    <a:pt x="76" y="87"/>
                  </a:lnTo>
                  <a:lnTo>
                    <a:pt x="67" y="91"/>
                  </a:lnTo>
                  <a:lnTo>
                    <a:pt x="58" y="94"/>
                  </a:lnTo>
                  <a:lnTo>
                    <a:pt x="48" y="94"/>
                  </a:lnTo>
                </a:path>
              </a:pathLst>
            </a:custGeom>
            <a:solidFill>
              <a:srgbClr val="0000F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" name="Freeform 329"/>
            <p:cNvSpPr>
              <a:spLocks/>
            </p:cNvSpPr>
            <p:nvPr/>
          </p:nvSpPr>
          <p:spPr bwMode="auto">
            <a:xfrm>
              <a:off x="4360" y="1079"/>
              <a:ext cx="100" cy="95"/>
            </a:xfrm>
            <a:custGeom>
              <a:avLst/>
              <a:gdLst>
                <a:gd name="T0" fmla="*/ 48 w 100"/>
                <a:gd name="T1" fmla="*/ 94 h 95"/>
                <a:gd name="T2" fmla="*/ 48 w 100"/>
                <a:gd name="T3" fmla="*/ 94 h 95"/>
                <a:gd name="T4" fmla="*/ 38 w 100"/>
                <a:gd name="T5" fmla="*/ 93 h 95"/>
                <a:gd name="T6" fmla="*/ 29 w 100"/>
                <a:gd name="T7" fmla="*/ 90 h 95"/>
                <a:gd name="T8" fmla="*/ 20 w 100"/>
                <a:gd name="T9" fmla="*/ 85 h 95"/>
                <a:gd name="T10" fmla="*/ 13 w 100"/>
                <a:gd name="T11" fmla="*/ 79 h 95"/>
                <a:gd name="T12" fmla="*/ 8 w 100"/>
                <a:gd name="T13" fmla="*/ 72 h 95"/>
                <a:gd name="T14" fmla="*/ 3 w 100"/>
                <a:gd name="T15" fmla="*/ 64 h 95"/>
                <a:gd name="T16" fmla="*/ 0 w 100"/>
                <a:gd name="T17" fmla="*/ 55 h 95"/>
                <a:gd name="T18" fmla="*/ 0 w 100"/>
                <a:gd name="T19" fmla="*/ 45 h 95"/>
                <a:gd name="T20" fmla="*/ 1 w 100"/>
                <a:gd name="T21" fmla="*/ 36 h 95"/>
                <a:gd name="T22" fmla="*/ 5 w 100"/>
                <a:gd name="T23" fmla="*/ 27 h 95"/>
                <a:gd name="T24" fmla="*/ 9 w 100"/>
                <a:gd name="T25" fmla="*/ 19 h 95"/>
                <a:gd name="T26" fmla="*/ 16 w 100"/>
                <a:gd name="T27" fmla="*/ 13 h 95"/>
                <a:gd name="T28" fmla="*/ 23 w 100"/>
                <a:gd name="T29" fmla="*/ 7 h 95"/>
                <a:gd name="T30" fmla="*/ 32 w 100"/>
                <a:gd name="T31" fmla="*/ 3 h 95"/>
                <a:gd name="T32" fmla="*/ 41 w 100"/>
                <a:gd name="T33" fmla="*/ 0 h 95"/>
                <a:gd name="T34" fmla="*/ 51 w 100"/>
                <a:gd name="T35" fmla="*/ 0 h 95"/>
                <a:gd name="T36" fmla="*/ 61 w 100"/>
                <a:gd name="T37" fmla="*/ 1 h 95"/>
                <a:gd name="T38" fmla="*/ 70 w 100"/>
                <a:gd name="T39" fmla="*/ 4 h 95"/>
                <a:gd name="T40" fmla="*/ 79 w 100"/>
                <a:gd name="T41" fmla="*/ 9 h 95"/>
                <a:gd name="T42" fmla="*/ 86 w 100"/>
                <a:gd name="T43" fmla="*/ 15 h 95"/>
                <a:gd name="T44" fmla="*/ 92 w 100"/>
                <a:gd name="T45" fmla="*/ 22 h 95"/>
                <a:gd name="T46" fmla="*/ 96 w 100"/>
                <a:gd name="T47" fmla="*/ 30 h 95"/>
                <a:gd name="T48" fmla="*/ 99 w 100"/>
                <a:gd name="T49" fmla="*/ 39 h 95"/>
                <a:gd name="T50" fmla="*/ 99 w 100"/>
                <a:gd name="T51" fmla="*/ 49 h 95"/>
                <a:gd name="T52" fmla="*/ 98 w 100"/>
                <a:gd name="T53" fmla="*/ 58 h 95"/>
                <a:gd name="T54" fmla="*/ 95 w 100"/>
                <a:gd name="T55" fmla="*/ 67 h 95"/>
                <a:gd name="T56" fmla="*/ 90 w 100"/>
                <a:gd name="T57" fmla="*/ 75 h 95"/>
                <a:gd name="T58" fmla="*/ 84 w 100"/>
                <a:gd name="T59" fmla="*/ 82 h 95"/>
                <a:gd name="T60" fmla="*/ 76 w 100"/>
                <a:gd name="T61" fmla="*/ 87 h 95"/>
                <a:gd name="T62" fmla="*/ 67 w 100"/>
                <a:gd name="T63" fmla="*/ 91 h 95"/>
                <a:gd name="T64" fmla="*/ 58 w 100"/>
                <a:gd name="T65" fmla="*/ 94 h 95"/>
                <a:gd name="T66" fmla="*/ 48 w 100"/>
                <a:gd name="T67" fmla="*/ 9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95">
                  <a:moveTo>
                    <a:pt x="48" y="94"/>
                  </a:moveTo>
                  <a:lnTo>
                    <a:pt x="48" y="94"/>
                  </a:lnTo>
                  <a:lnTo>
                    <a:pt x="38" y="93"/>
                  </a:lnTo>
                  <a:lnTo>
                    <a:pt x="29" y="90"/>
                  </a:lnTo>
                  <a:lnTo>
                    <a:pt x="20" y="85"/>
                  </a:lnTo>
                  <a:lnTo>
                    <a:pt x="13" y="79"/>
                  </a:lnTo>
                  <a:lnTo>
                    <a:pt x="8" y="72"/>
                  </a:lnTo>
                  <a:lnTo>
                    <a:pt x="3" y="64"/>
                  </a:lnTo>
                  <a:lnTo>
                    <a:pt x="0" y="55"/>
                  </a:lnTo>
                  <a:lnTo>
                    <a:pt x="0" y="45"/>
                  </a:lnTo>
                  <a:lnTo>
                    <a:pt x="1" y="36"/>
                  </a:lnTo>
                  <a:lnTo>
                    <a:pt x="5" y="27"/>
                  </a:lnTo>
                  <a:lnTo>
                    <a:pt x="9" y="19"/>
                  </a:lnTo>
                  <a:lnTo>
                    <a:pt x="16" y="13"/>
                  </a:lnTo>
                  <a:lnTo>
                    <a:pt x="23" y="7"/>
                  </a:lnTo>
                  <a:lnTo>
                    <a:pt x="32" y="3"/>
                  </a:lnTo>
                  <a:lnTo>
                    <a:pt x="41" y="0"/>
                  </a:lnTo>
                  <a:lnTo>
                    <a:pt x="51" y="0"/>
                  </a:lnTo>
                  <a:lnTo>
                    <a:pt x="61" y="1"/>
                  </a:lnTo>
                  <a:lnTo>
                    <a:pt x="70" y="4"/>
                  </a:lnTo>
                  <a:lnTo>
                    <a:pt x="79" y="9"/>
                  </a:lnTo>
                  <a:lnTo>
                    <a:pt x="86" y="15"/>
                  </a:lnTo>
                  <a:lnTo>
                    <a:pt x="92" y="22"/>
                  </a:lnTo>
                  <a:lnTo>
                    <a:pt x="96" y="30"/>
                  </a:lnTo>
                  <a:lnTo>
                    <a:pt x="99" y="39"/>
                  </a:lnTo>
                  <a:lnTo>
                    <a:pt x="99" y="49"/>
                  </a:lnTo>
                  <a:lnTo>
                    <a:pt x="98" y="58"/>
                  </a:lnTo>
                  <a:lnTo>
                    <a:pt x="95" y="67"/>
                  </a:lnTo>
                  <a:lnTo>
                    <a:pt x="90" y="75"/>
                  </a:lnTo>
                  <a:lnTo>
                    <a:pt x="84" y="82"/>
                  </a:lnTo>
                  <a:lnTo>
                    <a:pt x="76" y="87"/>
                  </a:lnTo>
                  <a:lnTo>
                    <a:pt x="67" y="91"/>
                  </a:lnTo>
                  <a:lnTo>
                    <a:pt x="58" y="94"/>
                  </a:lnTo>
                  <a:lnTo>
                    <a:pt x="48" y="9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" name="Freeform 330"/>
            <p:cNvSpPr>
              <a:spLocks/>
            </p:cNvSpPr>
            <p:nvPr/>
          </p:nvSpPr>
          <p:spPr bwMode="auto">
            <a:xfrm>
              <a:off x="4430" y="1132"/>
              <a:ext cx="1093" cy="899"/>
            </a:xfrm>
            <a:custGeom>
              <a:avLst/>
              <a:gdLst>
                <a:gd name="T0" fmla="*/ 1090 w 1093"/>
                <a:gd name="T1" fmla="*/ 508 h 899"/>
                <a:gd name="T2" fmla="*/ 1092 w 1093"/>
                <a:gd name="T3" fmla="*/ 529 h 899"/>
                <a:gd name="T4" fmla="*/ 1090 w 1093"/>
                <a:gd name="T5" fmla="*/ 559 h 899"/>
                <a:gd name="T6" fmla="*/ 1085 w 1093"/>
                <a:gd name="T7" fmla="*/ 597 h 899"/>
                <a:gd name="T8" fmla="*/ 1073 w 1093"/>
                <a:gd name="T9" fmla="*/ 645 h 899"/>
                <a:gd name="T10" fmla="*/ 1057 w 1093"/>
                <a:gd name="T11" fmla="*/ 701 h 899"/>
                <a:gd name="T12" fmla="*/ 1050 w 1093"/>
                <a:gd name="T13" fmla="*/ 748 h 899"/>
                <a:gd name="T14" fmla="*/ 1053 w 1093"/>
                <a:gd name="T15" fmla="*/ 781 h 899"/>
                <a:gd name="T16" fmla="*/ 1059 w 1093"/>
                <a:gd name="T17" fmla="*/ 802 h 899"/>
                <a:gd name="T18" fmla="*/ 1061 w 1093"/>
                <a:gd name="T19" fmla="*/ 811 h 899"/>
                <a:gd name="T20" fmla="*/ 1054 w 1093"/>
                <a:gd name="T21" fmla="*/ 810 h 899"/>
                <a:gd name="T22" fmla="*/ 1022 w 1093"/>
                <a:gd name="T23" fmla="*/ 803 h 899"/>
                <a:gd name="T24" fmla="*/ 989 w 1093"/>
                <a:gd name="T25" fmla="*/ 807 h 899"/>
                <a:gd name="T26" fmla="*/ 955 w 1093"/>
                <a:gd name="T27" fmla="*/ 819 h 899"/>
                <a:gd name="T28" fmla="*/ 925 w 1093"/>
                <a:gd name="T29" fmla="*/ 836 h 899"/>
                <a:gd name="T30" fmla="*/ 901 w 1093"/>
                <a:gd name="T31" fmla="*/ 853 h 899"/>
                <a:gd name="T32" fmla="*/ 867 w 1093"/>
                <a:gd name="T33" fmla="*/ 878 h 899"/>
                <a:gd name="T34" fmla="*/ 815 w 1093"/>
                <a:gd name="T35" fmla="*/ 894 h 899"/>
                <a:gd name="T36" fmla="*/ 758 w 1093"/>
                <a:gd name="T37" fmla="*/ 898 h 899"/>
                <a:gd name="T38" fmla="*/ 707 w 1093"/>
                <a:gd name="T39" fmla="*/ 896 h 899"/>
                <a:gd name="T40" fmla="*/ 674 w 1093"/>
                <a:gd name="T41" fmla="*/ 893 h 899"/>
                <a:gd name="T42" fmla="*/ 711 w 1093"/>
                <a:gd name="T43" fmla="*/ 878 h 899"/>
                <a:gd name="T44" fmla="*/ 805 w 1093"/>
                <a:gd name="T45" fmla="*/ 826 h 899"/>
                <a:gd name="T46" fmla="*/ 850 w 1093"/>
                <a:gd name="T47" fmla="*/ 766 h 899"/>
                <a:gd name="T48" fmla="*/ 863 w 1093"/>
                <a:gd name="T49" fmla="*/ 710 h 899"/>
                <a:gd name="T50" fmla="*/ 859 w 1093"/>
                <a:gd name="T51" fmla="*/ 669 h 899"/>
                <a:gd name="T52" fmla="*/ 854 w 1093"/>
                <a:gd name="T53" fmla="*/ 653 h 899"/>
                <a:gd name="T54" fmla="*/ 41 w 1093"/>
                <a:gd name="T55" fmla="*/ 71 h 899"/>
                <a:gd name="T56" fmla="*/ 35 w 1093"/>
                <a:gd name="T57" fmla="*/ 68 h 899"/>
                <a:gd name="T58" fmla="*/ 22 w 1093"/>
                <a:gd name="T59" fmla="*/ 59 h 899"/>
                <a:gd name="T60" fmla="*/ 11 w 1093"/>
                <a:gd name="T61" fmla="*/ 50 h 899"/>
                <a:gd name="T62" fmla="*/ 0 w 1093"/>
                <a:gd name="T63" fmla="*/ 37 h 899"/>
                <a:gd name="T64" fmla="*/ 4 w 1093"/>
                <a:gd name="T65" fmla="*/ 19 h 899"/>
                <a:gd name="T66" fmla="*/ 17 w 1093"/>
                <a:gd name="T67" fmla="*/ 4 h 899"/>
                <a:gd name="T68" fmla="*/ 37 w 1093"/>
                <a:gd name="T69" fmla="*/ 1 h 899"/>
                <a:gd name="T70" fmla="*/ 59 w 1093"/>
                <a:gd name="T71" fmla="*/ 10 h 899"/>
                <a:gd name="T72" fmla="*/ 875 w 1093"/>
                <a:gd name="T73" fmla="*/ 591 h 899"/>
                <a:gd name="T74" fmla="*/ 885 w 1093"/>
                <a:gd name="T75" fmla="*/ 599 h 899"/>
                <a:gd name="T76" fmla="*/ 912 w 1093"/>
                <a:gd name="T77" fmla="*/ 613 h 899"/>
                <a:gd name="T78" fmla="*/ 948 w 1093"/>
                <a:gd name="T79" fmla="*/ 616 h 899"/>
                <a:gd name="T80" fmla="*/ 988 w 1093"/>
                <a:gd name="T81" fmla="*/ 590 h 899"/>
                <a:gd name="T82" fmla="*/ 1023 w 1093"/>
                <a:gd name="T83" fmla="*/ 519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3" h="899">
                  <a:moveTo>
                    <a:pt x="1087" y="497"/>
                  </a:moveTo>
                  <a:lnTo>
                    <a:pt x="1088" y="502"/>
                  </a:lnTo>
                  <a:lnTo>
                    <a:pt x="1090" y="508"/>
                  </a:lnTo>
                  <a:lnTo>
                    <a:pt x="1091" y="514"/>
                  </a:lnTo>
                  <a:lnTo>
                    <a:pt x="1092" y="521"/>
                  </a:lnTo>
                  <a:lnTo>
                    <a:pt x="1092" y="529"/>
                  </a:lnTo>
                  <a:lnTo>
                    <a:pt x="1092" y="538"/>
                  </a:lnTo>
                  <a:lnTo>
                    <a:pt x="1091" y="548"/>
                  </a:lnTo>
                  <a:lnTo>
                    <a:pt x="1090" y="559"/>
                  </a:lnTo>
                  <a:lnTo>
                    <a:pt x="1089" y="570"/>
                  </a:lnTo>
                  <a:lnTo>
                    <a:pt x="1087" y="583"/>
                  </a:lnTo>
                  <a:lnTo>
                    <a:pt x="1085" y="597"/>
                  </a:lnTo>
                  <a:lnTo>
                    <a:pt x="1081" y="612"/>
                  </a:lnTo>
                  <a:lnTo>
                    <a:pt x="1077" y="628"/>
                  </a:lnTo>
                  <a:lnTo>
                    <a:pt x="1073" y="645"/>
                  </a:lnTo>
                  <a:lnTo>
                    <a:pt x="1068" y="663"/>
                  </a:lnTo>
                  <a:lnTo>
                    <a:pt x="1062" y="682"/>
                  </a:lnTo>
                  <a:lnTo>
                    <a:pt x="1057" y="701"/>
                  </a:lnTo>
                  <a:lnTo>
                    <a:pt x="1053" y="718"/>
                  </a:lnTo>
                  <a:lnTo>
                    <a:pt x="1051" y="734"/>
                  </a:lnTo>
                  <a:lnTo>
                    <a:pt x="1050" y="748"/>
                  </a:lnTo>
                  <a:lnTo>
                    <a:pt x="1050" y="761"/>
                  </a:lnTo>
                  <a:lnTo>
                    <a:pt x="1051" y="772"/>
                  </a:lnTo>
                  <a:lnTo>
                    <a:pt x="1053" y="781"/>
                  </a:lnTo>
                  <a:lnTo>
                    <a:pt x="1055" y="790"/>
                  </a:lnTo>
                  <a:lnTo>
                    <a:pt x="1057" y="797"/>
                  </a:lnTo>
                  <a:lnTo>
                    <a:pt x="1059" y="802"/>
                  </a:lnTo>
                  <a:lnTo>
                    <a:pt x="1060" y="807"/>
                  </a:lnTo>
                  <a:lnTo>
                    <a:pt x="1061" y="810"/>
                  </a:lnTo>
                  <a:lnTo>
                    <a:pt x="1061" y="811"/>
                  </a:lnTo>
                  <a:lnTo>
                    <a:pt x="1060" y="812"/>
                  </a:lnTo>
                  <a:lnTo>
                    <a:pt x="1058" y="811"/>
                  </a:lnTo>
                  <a:lnTo>
                    <a:pt x="1054" y="810"/>
                  </a:lnTo>
                  <a:lnTo>
                    <a:pt x="1044" y="806"/>
                  </a:lnTo>
                  <a:lnTo>
                    <a:pt x="1033" y="804"/>
                  </a:lnTo>
                  <a:lnTo>
                    <a:pt x="1022" y="803"/>
                  </a:lnTo>
                  <a:lnTo>
                    <a:pt x="1011" y="803"/>
                  </a:lnTo>
                  <a:lnTo>
                    <a:pt x="1000" y="804"/>
                  </a:lnTo>
                  <a:lnTo>
                    <a:pt x="989" y="807"/>
                  </a:lnTo>
                  <a:lnTo>
                    <a:pt x="977" y="810"/>
                  </a:lnTo>
                  <a:lnTo>
                    <a:pt x="966" y="814"/>
                  </a:lnTo>
                  <a:lnTo>
                    <a:pt x="955" y="819"/>
                  </a:lnTo>
                  <a:lnTo>
                    <a:pt x="944" y="824"/>
                  </a:lnTo>
                  <a:lnTo>
                    <a:pt x="934" y="830"/>
                  </a:lnTo>
                  <a:lnTo>
                    <a:pt x="925" y="836"/>
                  </a:lnTo>
                  <a:lnTo>
                    <a:pt x="916" y="842"/>
                  </a:lnTo>
                  <a:lnTo>
                    <a:pt x="908" y="848"/>
                  </a:lnTo>
                  <a:lnTo>
                    <a:pt x="901" y="853"/>
                  </a:lnTo>
                  <a:lnTo>
                    <a:pt x="895" y="859"/>
                  </a:lnTo>
                  <a:lnTo>
                    <a:pt x="882" y="869"/>
                  </a:lnTo>
                  <a:lnTo>
                    <a:pt x="867" y="878"/>
                  </a:lnTo>
                  <a:lnTo>
                    <a:pt x="851" y="885"/>
                  </a:lnTo>
                  <a:lnTo>
                    <a:pt x="833" y="890"/>
                  </a:lnTo>
                  <a:lnTo>
                    <a:pt x="815" y="894"/>
                  </a:lnTo>
                  <a:lnTo>
                    <a:pt x="796" y="896"/>
                  </a:lnTo>
                  <a:lnTo>
                    <a:pt x="777" y="897"/>
                  </a:lnTo>
                  <a:lnTo>
                    <a:pt x="758" y="898"/>
                  </a:lnTo>
                  <a:lnTo>
                    <a:pt x="740" y="898"/>
                  </a:lnTo>
                  <a:lnTo>
                    <a:pt x="722" y="897"/>
                  </a:lnTo>
                  <a:lnTo>
                    <a:pt x="707" y="896"/>
                  </a:lnTo>
                  <a:lnTo>
                    <a:pt x="693" y="895"/>
                  </a:lnTo>
                  <a:lnTo>
                    <a:pt x="682" y="894"/>
                  </a:lnTo>
                  <a:lnTo>
                    <a:pt x="674" y="893"/>
                  </a:lnTo>
                  <a:lnTo>
                    <a:pt x="668" y="892"/>
                  </a:lnTo>
                  <a:lnTo>
                    <a:pt x="666" y="891"/>
                  </a:lnTo>
                  <a:lnTo>
                    <a:pt x="711" y="878"/>
                  </a:lnTo>
                  <a:lnTo>
                    <a:pt x="749" y="861"/>
                  </a:lnTo>
                  <a:lnTo>
                    <a:pt x="780" y="844"/>
                  </a:lnTo>
                  <a:lnTo>
                    <a:pt x="805" y="826"/>
                  </a:lnTo>
                  <a:lnTo>
                    <a:pt x="825" y="806"/>
                  </a:lnTo>
                  <a:lnTo>
                    <a:pt x="839" y="786"/>
                  </a:lnTo>
                  <a:lnTo>
                    <a:pt x="850" y="766"/>
                  </a:lnTo>
                  <a:lnTo>
                    <a:pt x="857" y="746"/>
                  </a:lnTo>
                  <a:lnTo>
                    <a:pt x="861" y="728"/>
                  </a:lnTo>
                  <a:lnTo>
                    <a:pt x="863" y="710"/>
                  </a:lnTo>
                  <a:lnTo>
                    <a:pt x="863" y="694"/>
                  </a:lnTo>
                  <a:lnTo>
                    <a:pt x="861" y="681"/>
                  </a:lnTo>
                  <a:lnTo>
                    <a:pt x="859" y="669"/>
                  </a:lnTo>
                  <a:lnTo>
                    <a:pt x="857" y="660"/>
                  </a:lnTo>
                  <a:lnTo>
                    <a:pt x="855" y="655"/>
                  </a:lnTo>
                  <a:lnTo>
                    <a:pt x="854" y="653"/>
                  </a:lnTo>
                  <a:lnTo>
                    <a:pt x="39" y="71"/>
                  </a:lnTo>
                  <a:lnTo>
                    <a:pt x="40" y="72"/>
                  </a:lnTo>
                  <a:lnTo>
                    <a:pt x="41" y="71"/>
                  </a:lnTo>
                  <a:lnTo>
                    <a:pt x="42" y="70"/>
                  </a:lnTo>
                  <a:lnTo>
                    <a:pt x="40" y="70"/>
                  </a:lnTo>
                  <a:lnTo>
                    <a:pt x="35" y="68"/>
                  </a:lnTo>
                  <a:lnTo>
                    <a:pt x="30" y="66"/>
                  </a:lnTo>
                  <a:lnTo>
                    <a:pt x="26" y="62"/>
                  </a:lnTo>
                  <a:lnTo>
                    <a:pt x="22" y="59"/>
                  </a:lnTo>
                  <a:lnTo>
                    <a:pt x="18" y="56"/>
                  </a:lnTo>
                  <a:lnTo>
                    <a:pt x="15" y="53"/>
                  </a:lnTo>
                  <a:lnTo>
                    <a:pt x="11" y="50"/>
                  </a:lnTo>
                  <a:lnTo>
                    <a:pt x="7" y="47"/>
                  </a:lnTo>
                  <a:lnTo>
                    <a:pt x="3" y="42"/>
                  </a:lnTo>
                  <a:lnTo>
                    <a:pt x="0" y="37"/>
                  </a:lnTo>
                  <a:lnTo>
                    <a:pt x="0" y="31"/>
                  </a:lnTo>
                  <a:lnTo>
                    <a:pt x="1" y="25"/>
                  </a:lnTo>
                  <a:lnTo>
                    <a:pt x="4" y="19"/>
                  </a:lnTo>
                  <a:lnTo>
                    <a:pt x="8" y="13"/>
                  </a:lnTo>
                  <a:lnTo>
                    <a:pt x="13" y="8"/>
                  </a:lnTo>
                  <a:lnTo>
                    <a:pt x="17" y="4"/>
                  </a:lnTo>
                  <a:lnTo>
                    <a:pt x="23" y="1"/>
                  </a:lnTo>
                  <a:lnTo>
                    <a:pt x="29" y="0"/>
                  </a:lnTo>
                  <a:lnTo>
                    <a:pt x="37" y="1"/>
                  </a:lnTo>
                  <a:lnTo>
                    <a:pt x="45" y="3"/>
                  </a:lnTo>
                  <a:lnTo>
                    <a:pt x="52" y="6"/>
                  </a:lnTo>
                  <a:lnTo>
                    <a:pt x="59" y="10"/>
                  </a:lnTo>
                  <a:lnTo>
                    <a:pt x="65" y="15"/>
                  </a:lnTo>
                  <a:lnTo>
                    <a:pt x="70" y="21"/>
                  </a:lnTo>
                  <a:lnTo>
                    <a:pt x="875" y="591"/>
                  </a:lnTo>
                  <a:lnTo>
                    <a:pt x="876" y="592"/>
                  </a:lnTo>
                  <a:lnTo>
                    <a:pt x="879" y="595"/>
                  </a:lnTo>
                  <a:lnTo>
                    <a:pt x="885" y="599"/>
                  </a:lnTo>
                  <a:lnTo>
                    <a:pt x="893" y="604"/>
                  </a:lnTo>
                  <a:lnTo>
                    <a:pt x="902" y="609"/>
                  </a:lnTo>
                  <a:lnTo>
                    <a:pt x="912" y="613"/>
                  </a:lnTo>
                  <a:lnTo>
                    <a:pt x="923" y="616"/>
                  </a:lnTo>
                  <a:lnTo>
                    <a:pt x="935" y="617"/>
                  </a:lnTo>
                  <a:lnTo>
                    <a:pt x="948" y="616"/>
                  </a:lnTo>
                  <a:lnTo>
                    <a:pt x="961" y="611"/>
                  </a:lnTo>
                  <a:lnTo>
                    <a:pt x="974" y="603"/>
                  </a:lnTo>
                  <a:lnTo>
                    <a:pt x="988" y="590"/>
                  </a:lnTo>
                  <a:lnTo>
                    <a:pt x="1000" y="572"/>
                  </a:lnTo>
                  <a:lnTo>
                    <a:pt x="1012" y="549"/>
                  </a:lnTo>
                  <a:lnTo>
                    <a:pt x="1023" y="519"/>
                  </a:lnTo>
                  <a:lnTo>
                    <a:pt x="1032" y="483"/>
                  </a:lnTo>
                  <a:lnTo>
                    <a:pt x="1087" y="49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" name="Freeform 331"/>
            <p:cNvSpPr>
              <a:spLocks/>
            </p:cNvSpPr>
            <p:nvPr/>
          </p:nvSpPr>
          <p:spPr bwMode="auto">
            <a:xfrm>
              <a:off x="5488" y="1628"/>
              <a:ext cx="38" cy="187"/>
            </a:xfrm>
            <a:custGeom>
              <a:avLst/>
              <a:gdLst>
                <a:gd name="T0" fmla="*/ 7 w 38"/>
                <a:gd name="T1" fmla="*/ 186 h 187"/>
                <a:gd name="T2" fmla="*/ 7 w 38"/>
                <a:gd name="T3" fmla="*/ 186 h 187"/>
                <a:gd name="T4" fmla="*/ 13 w 38"/>
                <a:gd name="T5" fmla="*/ 167 h 187"/>
                <a:gd name="T6" fmla="*/ 18 w 38"/>
                <a:gd name="T7" fmla="*/ 149 h 187"/>
                <a:gd name="T8" fmla="*/ 22 w 38"/>
                <a:gd name="T9" fmla="*/ 132 h 187"/>
                <a:gd name="T10" fmla="*/ 27 w 38"/>
                <a:gd name="T11" fmla="*/ 116 h 187"/>
                <a:gd name="T12" fmla="*/ 30 w 38"/>
                <a:gd name="T13" fmla="*/ 101 h 187"/>
                <a:gd name="T14" fmla="*/ 32 w 38"/>
                <a:gd name="T15" fmla="*/ 87 h 187"/>
                <a:gd name="T16" fmla="*/ 34 w 38"/>
                <a:gd name="T17" fmla="*/ 75 h 187"/>
                <a:gd name="T18" fmla="*/ 36 w 38"/>
                <a:gd name="T19" fmla="*/ 63 h 187"/>
                <a:gd name="T20" fmla="*/ 37 w 38"/>
                <a:gd name="T21" fmla="*/ 53 h 187"/>
                <a:gd name="T22" fmla="*/ 37 w 38"/>
                <a:gd name="T23" fmla="*/ 42 h 187"/>
                <a:gd name="T24" fmla="*/ 37 w 38"/>
                <a:gd name="T25" fmla="*/ 33 h 187"/>
                <a:gd name="T26" fmla="*/ 37 w 38"/>
                <a:gd name="T27" fmla="*/ 25 h 187"/>
                <a:gd name="T28" fmla="*/ 36 w 38"/>
                <a:gd name="T29" fmla="*/ 17 h 187"/>
                <a:gd name="T30" fmla="*/ 35 w 38"/>
                <a:gd name="T31" fmla="*/ 10 h 187"/>
                <a:gd name="T32" fmla="*/ 33 w 38"/>
                <a:gd name="T33" fmla="*/ 5 h 187"/>
                <a:gd name="T34" fmla="*/ 31 w 38"/>
                <a:gd name="T35" fmla="*/ 0 h 187"/>
                <a:gd name="T36" fmla="*/ 25 w 38"/>
                <a:gd name="T37" fmla="*/ 3 h 187"/>
                <a:gd name="T38" fmla="*/ 26 w 38"/>
                <a:gd name="T39" fmla="*/ 7 h 187"/>
                <a:gd name="T40" fmla="*/ 28 w 38"/>
                <a:gd name="T41" fmla="*/ 13 h 187"/>
                <a:gd name="T42" fmla="*/ 29 w 38"/>
                <a:gd name="T43" fmla="*/ 18 h 187"/>
                <a:gd name="T44" fmla="*/ 30 w 38"/>
                <a:gd name="T45" fmla="*/ 25 h 187"/>
                <a:gd name="T46" fmla="*/ 30 w 38"/>
                <a:gd name="T47" fmla="*/ 33 h 187"/>
                <a:gd name="T48" fmla="*/ 30 w 38"/>
                <a:gd name="T49" fmla="*/ 42 h 187"/>
                <a:gd name="T50" fmla="*/ 29 w 38"/>
                <a:gd name="T51" fmla="*/ 52 h 187"/>
                <a:gd name="T52" fmla="*/ 28 w 38"/>
                <a:gd name="T53" fmla="*/ 62 h 187"/>
                <a:gd name="T54" fmla="*/ 27 w 38"/>
                <a:gd name="T55" fmla="*/ 74 h 187"/>
                <a:gd name="T56" fmla="*/ 25 w 38"/>
                <a:gd name="T57" fmla="*/ 86 h 187"/>
                <a:gd name="T58" fmla="*/ 22 w 38"/>
                <a:gd name="T59" fmla="*/ 100 h 187"/>
                <a:gd name="T60" fmla="*/ 19 w 38"/>
                <a:gd name="T61" fmla="*/ 114 h 187"/>
                <a:gd name="T62" fmla="*/ 15 w 38"/>
                <a:gd name="T63" fmla="*/ 130 h 187"/>
                <a:gd name="T64" fmla="*/ 11 w 38"/>
                <a:gd name="T65" fmla="*/ 147 h 187"/>
                <a:gd name="T66" fmla="*/ 5 w 38"/>
                <a:gd name="T67" fmla="*/ 165 h 187"/>
                <a:gd name="T68" fmla="*/ 0 w 38"/>
                <a:gd name="T69" fmla="*/ 184 h 187"/>
                <a:gd name="T70" fmla="*/ 7 w 38"/>
                <a:gd name="T71" fmla="*/ 18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187">
                  <a:moveTo>
                    <a:pt x="7" y="186"/>
                  </a:moveTo>
                  <a:lnTo>
                    <a:pt x="7" y="186"/>
                  </a:lnTo>
                  <a:lnTo>
                    <a:pt x="13" y="167"/>
                  </a:lnTo>
                  <a:lnTo>
                    <a:pt x="18" y="149"/>
                  </a:lnTo>
                  <a:lnTo>
                    <a:pt x="22" y="132"/>
                  </a:lnTo>
                  <a:lnTo>
                    <a:pt x="27" y="116"/>
                  </a:lnTo>
                  <a:lnTo>
                    <a:pt x="30" y="101"/>
                  </a:lnTo>
                  <a:lnTo>
                    <a:pt x="32" y="87"/>
                  </a:lnTo>
                  <a:lnTo>
                    <a:pt x="34" y="75"/>
                  </a:lnTo>
                  <a:lnTo>
                    <a:pt x="36" y="63"/>
                  </a:lnTo>
                  <a:lnTo>
                    <a:pt x="37" y="53"/>
                  </a:lnTo>
                  <a:lnTo>
                    <a:pt x="37" y="42"/>
                  </a:lnTo>
                  <a:lnTo>
                    <a:pt x="37" y="33"/>
                  </a:lnTo>
                  <a:lnTo>
                    <a:pt x="37" y="25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3" y="5"/>
                  </a:lnTo>
                  <a:lnTo>
                    <a:pt x="31" y="0"/>
                  </a:lnTo>
                  <a:lnTo>
                    <a:pt x="25" y="3"/>
                  </a:lnTo>
                  <a:lnTo>
                    <a:pt x="26" y="7"/>
                  </a:lnTo>
                  <a:lnTo>
                    <a:pt x="28" y="13"/>
                  </a:lnTo>
                  <a:lnTo>
                    <a:pt x="29" y="18"/>
                  </a:lnTo>
                  <a:lnTo>
                    <a:pt x="30" y="25"/>
                  </a:lnTo>
                  <a:lnTo>
                    <a:pt x="30" y="33"/>
                  </a:lnTo>
                  <a:lnTo>
                    <a:pt x="30" y="42"/>
                  </a:lnTo>
                  <a:lnTo>
                    <a:pt x="29" y="52"/>
                  </a:lnTo>
                  <a:lnTo>
                    <a:pt x="28" y="62"/>
                  </a:lnTo>
                  <a:lnTo>
                    <a:pt x="27" y="74"/>
                  </a:lnTo>
                  <a:lnTo>
                    <a:pt x="25" y="86"/>
                  </a:lnTo>
                  <a:lnTo>
                    <a:pt x="22" y="100"/>
                  </a:lnTo>
                  <a:lnTo>
                    <a:pt x="19" y="114"/>
                  </a:lnTo>
                  <a:lnTo>
                    <a:pt x="15" y="130"/>
                  </a:lnTo>
                  <a:lnTo>
                    <a:pt x="11" y="147"/>
                  </a:lnTo>
                  <a:lnTo>
                    <a:pt x="5" y="165"/>
                  </a:lnTo>
                  <a:lnTo>
                    <a:pt x="0" y="184"/>
                  </a:lnTo>
                  <a:lnTo>
                    <a:pt x="7" y="18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" name="Freeform 332"/>
            <p:cNvSpPr>
              <a:spLocks/>
            </p:cNvSpPr>
            <p:nvPr/>
          </p:nvSpPr>
          <p:spPr bwMode="auto">
            <a:xfrm>
              <a:off x="5476" y="1812"/>
              <a:ext cx="20" cy="136"/>
            </a:xfrm>
            <a:custGeom>
              <a:avLst/>
              <a:gdLst>
                <a:gd name="T0" fmla="*/ 5 w 20"/>
                <a:gd name="T1" fmla="*/ 132 h 136"/>
                <a:gd name="T2" fmla="*/ 5 w 20"/>
                <a:gd name="T3" fmla="*/ 132 h 136"/>
                <a:gd name="T4" fmla="*/ 10 w 20"/>
                <a:gd name="T5" fmla="*/ 134 h 136"/>
                <a:gd name="T6" fmla="*/ 13 w 20"/>
                <a:gd name="T7" fmla="*/ 135 h 136"/>
                <a:gd name="T8" fmla="*/ 17 w 20"/>
                <a:gd name="T9" fmla="*/ 131 h 136"/>
                <a:gd name="T10" fmla="*/ 17 w 20"/>
                <a:gd name="T11" fmla="*/ 128 h 136"/>
                <a:gd name="T12" fmla="*/ 17 w 20"/>
                <a:gd name="T13" fmla="*/ 124 h 136"/>
                <a:gd name="T14" fmla="*/ 15 w 20"/>
                <a:gd name="T15" fmla="*/ 120 h 136"/>
                <a:gd name="T16" fmla="*/ 13 w 20"/>
                <a:gd name="T17" fmla="*/ 114 h 136"/>
                <a:gd name="T18" fmla="*/ 12 w 20"/>
                <a:gd name="T19" fmla="*/ 108 h 136"/>
                <a:gd name="T20" fmla="*/ 10 w 20"/>
                <a:gd name="T21" fmla="*/ 100 h 136"/>
                <a:gd name="T22" fmla="*/ 8 w 20"/>
                <a:gd name="T23" fmla="*/ 90 h 136"/>
                <a:gd name="T24" fmla="*/ 7 w 20"/>
                <a:gd name="T25" fmla="*/ 80 h 136"/>
                <a:gd name="T26" fmla="*/ 7 w 20"/>
                <a:gd name="T27" fmla="*/ 67 h 136"/>
                <a:gd name="T28" fmla="*/ 7 w 20"/>
                <a:gd name="T29" fmla="*/ 53 h 136"/>
                <a:gd name="T30" fmla="*/ 10 w 20"/>
                <a:gd name="T31" fmla="*/ 37 h 136"/>
                <a:gd name="T32" fmla="*/ 13 w 20"/>
                <a:gd name="T33" fmla="*/ 21 h 136"/>
                <a:gd name="T34" fmla="*/ 19 w 20"/>
                <a:gd name="T35" fmla="*/ 2 h 136"/>
                <a:gd name="T36" fmla="*/ 11 w 20"/>
                <a:gd name="T37" fmla="*/ 0 h 136"/>
                <a:gd name="T38" fmla="*/ 6 w 20"/>
                <a:gd name="T39" fmla="*/ 18 h 136"/>
                <a:gd name="T40" fmla="*/ 2 w 20"/>
                <a:gd name="T41" fmla="*/ 36 h 136"/>
                <a:gd name="T42" fmla="*/ 0 w 20"/>
                <a:gd name="T43" fmla="*/ 52 h 136"/>
                <a:gd name="T44" fmla="*/ 0 w 20"/>
                <a:gd name="T45" fmla="*/ 67 h 136"/>
                <a:gd name="T46" fmla="*/ 0 w 20"/>
                <a:gd name="T47" fmla="*/ 80 h 136"/>
                <a:gd name="T48" fmla="*/ 1 w 20"/>
                <a:gd name="T49" fmla="*/ 91 h 136"/>
                <a:gd name="T50" fmla="*/ 2 w 20"/>
                <a:gd name="T51" fmla="*/ 101 h 136"/>
                <a:gd name="T52" fmla="*/ 4 w 20"/>
                <a:gd name="T53" fmla="*/ 110 h 136"/>
                <a:gd name="T54" fmla="*/ 6 w 20"/>
                <a:gd name="T55" fmla="*/ 117 h 136"/>
                <a:gd name="T56" fmla="*/ 8 w 20"/>
                <a:gd name="T57" fmla="*/ 122 h 136"/>
                <a:gd name="T58" fmla="*/ 10 w 20"/>
                <a:gd name="T59" fmla="*/ 127 h 136"/>
                <a:gd name="T60" fmla="*/ 10 w 20"/>
                <a:gd name="T61" fmla="*/ 129 h 136"/>
                <a:gd name="T62" fmla="*/ 13 w 20"/>
                <a:gd name="T63" fmla="*/ 127 h 136"/>
                <a:gd name="T64" fmla="*/ 12 w 20"/>
                <a:gd name="T65" fmla="*/ 127 h 136"/>
                <a:gd name="T66" fmla="*/ 9 w 20"/>
                <a:gd name="T67" fmla="*/ 126 h 136"/>
                <a:gd name="T68" fmla="*/ 5 w 20"/>
                <a:gd name="T69" fmla="*/ 13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36">
                  <a:moveTo>
                    <a:pt x="5" y="132"/>
                  </a:moveTo>
                  <a:lnTo>
                    <a:pt x="5" y="132"/>
                  </a:lnTo>
                  <a:lnTo>
                    <a:pt x="10" y="134"/>
                  </a:lnTo>
                  <a:lnTo>
                    <a:pt x="13" y="135"/>
                  </a:lnTo>
                  <a:lnTo>
                    <a:pt x="17" y="131"/>
                  </a:lnTo>
                  <a:lnTo>
                    <a:pt x="17" y="128"/>
                  </a:lnTo>
                  <a:lnTo>
                    <a:pt x="17" y="124"/>
                  </a:lnTo>
                  <a:lnTo>
                    <a:pt x="15" y="120"/>
                  </a:lnTo>
                  <a:lnTo>
                    <a:pt x="13" y="114"/>
                  </a:lnTo>
                  <a:lnTo>
                    <a:pt x="12" y="108"/>
                  </a:lnTo>
                  <a:lnTo>
                    <a:pt x="10" y="100"/>
                  </a:lnTo>
                  <a:lnTo>
                    <a:pt x="8" y="90"/>
                  </a:lnTo>
                  <a:lnTo>
                    <a:pt x="7" y="80"/>
                  </a:lnTo>
                  <a:lnTo>
                    <a:pt x="7" y="67"/>
                  </a:lnTo>
                  <a:lnTo>
                    <a:pt x="7" y="53"/>
                  </a:lnTo>
                  <a:lnTo>
                    <a:pt x="10" y="37"/>
                  </a:lnTo>
                  <a:lnTo>
                    <a:pt x="13" y="21"/>
                  </a:lnTo>
                  <a:lnTo>
                    <a:pt x="19" y="2"/>
                  </a:lnTo>
                  <a:lnTo>
                    <a:pt x="11" y="0"/>
                  </a:lnTo>
                  <a:lnTo>
                    <a:pt x="6" y="18"/>
                  </a:lnTo>
                  <a:lnTo>
                    <a:pt x="2" y="36"/>
                  </a:lnTo>
                  <a:lnTo>
                    <a:pt x="0" y="52"/>
                  </a:lnTo>
                  <a:lnTo>
                    <a:pt x="0" y="67"/>
                  </a:lnTo>
                  <a:lnTo>
                    <a:pt x="0" y="80"/>
                  </a:lnTo>
                  <a:lnTo>
                    <a:pt x="1" y="91"/>
                  </a:lnTo>
                  <a:lnTo>
                    <a:pt x="2" y="101"/>
                  </a:lnTo>
                  <a:lnTo>
                    <a:pt x="4" y="110"/>
                  </a:lnTo>
                  <a:lnTo>
                    <a:pt x="6" y="117"/>
                  </a:lnTo>
                  <a:lnTo>
                    <a:pt x="8" y="122"/>
                  </a:lnTo>
                  <a:lnTo>
                    <a:pt x="10" y="127"/>
                  </a:lnTo>
                  <a:lnTo>
                    <a:pt x="10" y="129"/>
                  </a:lnTo>
                  <a:lnTo>
                    <a:pt x="13" y="127"/>
                  </a:lnTo>
                  <a:lnTo>
                    <a:pt x="12" y="127"/>
                  </a:lnTo>
                  <a:lnTo>
                    <a:pt x="9" y="126"/>
                  </a:lnTo>
                  <a:lnTo>
                    <a:pt x="5" y="13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" name="Freeform 333"/>
            <p:cNvSpPr>
              <a:spLocks/>
            </p:cNvSpPr>
            <p:nvPr/>
          </p:nvSpPr>
          <p:spPr bwMode="auto">
            <a:xfrm>
              <a:off x="5322" y="1931"/>
              <a:ext cx="164" cy="64"/>
            </a:xfrm>
            <a:custGeom>
              <a:avLst/>
              <a:gdLst>
                <a:gd name="T0" fmla="*/ 5 w 164"/>
                <a:gd name="T1" fmla="*/ 63 h 64"/>
                <a:gd name="T2" fmla="*/ 5 w 164"/>
                <a:gd name="T3" fmla="*/ 63 h 64"/>
                <a:gd name="T4" fmla="*/ 11 w 164"/>
                <a:gd name="T5" fmla="*/ 57 h 64"/>
                <a:gd name="T6" fmla="*/ 17 w 164"/>
                <a:gd name="T7" fmla="*/ 52 h 64"/>
                <a:gd name="T8" fmla="*/ 25 w 164"/>
                <a:gd name="T9" fmla="*/ 46 h 64"/>
                <a:gd name="T10" fmla="*/ 34 w 164"/>
                <a:gd name="T11" fmla="*/ 40 h 64"/>
                <a:gd name="T12" fmla="*/ 43 w 164"/>
                <a:gd name="T13" fmla="*/ 34 h 64"/>
                <a:gd name="T14" fmla="*/ 53 w 164"/>
                <a:gd name="T15" fmla="*/ 29 h 64"/>
                <a:gd name="T16" fmla="*/ 64 w 164"/>
                <a:gd name="T17" fmla="*/ 23 h 64"/>
                <a:gd name="T18" fmla="*/ 75 w 164"/>
                <a:gd name="T19" fmla="*/ 19 h 64"/>
                <a:gd name="T20" fmla="*/ 86 w 164"/>
                <a:gd name="T21" fmla="*/ 15 h 64"/>
                <a:gd name="T22" fmla="*/ 97 w 164"/>
                <a:gd name="T23" fmla="*/ 12 h 64"/>
                <a:gd name="T24" fmla="*/ 108 w 164"/>
                <a:gd name="T25" fmla="*/ 9 h 64"/>
                <a:gd name="T26" fmla="*/ 119 w 164"/>
                <a:gd name="T27" fmla="*/ 8 h 64"/>
                <a:gd name="T28" fmla="*/ 130 w 164"/>
                <a:gd name="T29" fmla="*/ 8 h 64"/>
                <a:gd name="T30" fmla="*/ 140 w 164"/>
                <a:gd name="T31" fmla="*/ 9 h 64"/>
                <a:gd name="T32" fmla="*/ 150 w 164"/>
                <a:gd name="T33" fmla="*/ 11 h 64"/>
                <a:gd name="T34" fmla="*/ 160 w 164"/>
                <a:gd name="T35" fmla="*/ 14 h 64"/>
                <a:gd name="T36" fmla="*/ 163 w 164"/>
                <a:gd name="T37" fmla="*/ 8 h 64"/>
                <a:gd name="T38" fmla="*/ 152 w 164"/>
                <a:gd name="T39" fmla="*/ 3 h 64"/>
                <a:gd name="T40" fmla="*/ 141 w 164"/>
                <a:gd name="T41" fmla="*/ 1 h 64"/>
                <a:gd name="T42" fmla="*/ 130 w 164"/>
                <a:gd name="T43" fmla="*/ 0 h 64"/>
                <a:gd name="T44" fmla="*/ 119 w 164"/>
                <a:gd name="T45" fmla="*/ 0 h 64"/>
                <a:gd name="T46" fmla="*/ 107 w 164"/>
                <a:gd name="T47" fmla="*/ 2 h 64"/>
                <a:gd name="T48" fmla="*/ 95 w 164"/>
                <a:gd name="T49" fmla="*/ 4 h 64"/>
                <a:gd name="T50" fmla="*/ 83 w 164"/>
                <a:gd name="T51" fmla="*/ 8 h 64"/>
                <a:gd name="T52" fmla="*/ 72 w 164"/>
                <a:gd name="T53" fmla="*/ 12 h 64"/>
                <a:gd name="T54" fmla="*/ 61 w 164"/>
                <a:gd name="T55" fmla="*/ 17 h 64"/>
                <a:gd name="T56" fmla="*/ 50 w 164"/>
                <a:gd name="T57" fmla="*/ 22 h 64"/>
                <a:gd name="T58" fmla="*/ 40 w 164"/>
                <a:gd name="T59" fmla="*/ 28 h 64"/>
                <a:gd name="T60" fmla="*/ 30 w 164"/>
                <a:gd name="T61" fmla="*/ 33 h 64"/>
                <a:gd name="T62" fmla="*/ 21 w 164"/>
                <a:gd name="T63" fmla="*/ 40 h 64"/>
                <a:gd name="T64" fmla="*/ 13 w 164"/>
                <a:gd name="T65" fmla="*/ 46 h 64"/>
                <a:gd name="T66" fmla="*/ 5 w 164"/>
                <a:gd name="T67" fmla="*/ 52 h 64"/>
                <a:gd name="T68" fmla="*/ 0 w 164"/>
                <a:gd name="T69" fmla="*/ 58 h 64"/>
                <a:gd name="T70" fmla="*/ 5 w 164"/>
                <a:gd name="T71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4" h="64">
                  <a:moveTo>
                    <a:pt x="5" y="63"/>
                  </a:moveTo>
                  <a:lnTo>
                    <a:pt x="5" y="63"/>
                  </a:lnTo>
                  <a:lnTo>
                    <a:pt x="11" y="57"/>
                  </a:lnTo>
                  <a:lnTo>
                    <a:pt x="17" y="52"/>
                  </a:lnTo>
                  <a:lnTo>
                    <a:pt x="25" y="46"/>
                  </a:lnTo>
                  <a:lnTo>
                    <a:pt x="34" y="40"/>
                  </a:lnTo>
                  <a:lnTo>
                    <a:pt x="43" y="34"/>
                  </a:lnTo>
                  <a:lnTo>
                    <a:pt x="53" y="29"/>
                  </a:lnTo>
                  <a:lnTo>
                    <a:pt x="64" y="23"/>
                  </a:lnTo>
                  <a:lnTo>
                    <a:pt x="75" y="19"/>
                  </a:lnTo>
                  <a:lnTo>
                    <a:pt x="86" y="15"/>
                  </a:lnTo>
                  <a:lnTo>
                    <a:pt x="97" y="12"/>
                  </a:lnTo>
                  <a:lnTo>
                    <a:pt x="108" y="9"/>
                  </a:lnTo>
                  <a:lnTo>
                    <a:pt x="119" y="8"/>
                  </a:lnTo>
                  <a:lnTo>
                    <a:pt x="130" y="8"/>
                  </a:lnTo>
                  <a:lnTo>
                    <a:pt x="140" y="9"/>
                  </a:lnTo>
                  <a:lnTo>
                    <a:pt x="150" y="11"/>
                  </a:lnTo>
                  <a:lnTo>
                    <a:pt x="160" y="14"/>
                  </a:lnTo>
                  <a:lnTo>
                    <a:pt x="163" y="8"/>
                  </a:lnTo>
                  <a:lnTo>
                    <a:pt x="152" y="3"/>
                  </a:lnTo>
                  <a:lnTo>
                    <a:pt x="141" y="1"/>
                  </a:lnTo>
                  <a:lnTo>
                    <a:pt x="130" y="0"/>
                  </a:lnTo>
                  <a:lnTo>
                    <a:pt x="119" y="0"/>
                  </a:lnTo>
                  <a:lnTo>
                    <a:pt x="107" y="2"/>
                  </a:lnTo>
                  <a:lnTo>
                    <a:pt x="95" y="4"/>
                  </a:lnTo>
                  <a:lnTo>
                    <a:pt x="83" y="8"/>
                  </a:lnTo>
                  <a:lnTo>
                    <a:pt x="72" y="12"/>
                  </a:lnTo>
                  <a:lnTo>
                    <a:pt x="61" y="17"/>
                  </a:lnTo>
                  <a:lnTo>
                    <a:pt x="50" y="22"/>
                  </a:lnTo>
                  <a:lnTo>
                    <a:pt x="40" y="28"/>
                  </a:lnTo>
                  <a:lnTo>
                    <a:pt x="30" y="33"/>
                  </a:lnTo>
                  <a:lnTo>
                    <a:pt x="21" y="40"/>
                  </a:lnTo>
                  <a:lnTo>
                    <a:pt x="13" y="46"/>
                  </a:lnTo>
                  <a:lnTo>
                    <a:pt x="5" y="52"/>
                  </a:lnTo>
                  <a:lnTo>
                    <a:pt x="0" y="58"/>
                  </a:lnTo>
                  <a:lnTo>
                    <a:pt x="5" y="6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" name="Freeform 334"/>
            <p:cNvSpPr>
              <a:spLocks/>
            </p:cNvSpPr>
            <p:nvPr/>
          </p:nvSpPr>
          <p:spPr bwMode="auto">
            <a:xfrm>
              <a:off x="5095" y="1988"/>
              <a:ext cx="233" cy="46"/>
            </a:xfrm>
            <a:custGeom>
              <a:avLst/>
              <a:gdLst>
                <a:gd name="T0" fmla="*/ 0 w 233"/>
                <a:gd name="T1" fmla="*/ 31 h 46"/>
                <a:gd name="T2" fmla="*/ 0 w 233"/>
                <a:gd name="T3" fmla="*/ 39 h 46"/>
                <a:gd name="T4" fmla="*/ 2 w 233"/>
                <a:gd name="T5" fmla="*/ 39 h 46"/>
                <a:gd name="T6" fmla="*/ 8 w 233"/>
                <a:gd name="T7" fmla="*/ 40 h 46"/>
                <a:gd name="T8" fmla="*/ 16 w 233"/>
                <a:gd name="T9" fmla="*/ 41 h 46"/>
                <a:gd name="T10" fmla="*/ 27 w 233"/>
                <a:gd name="T11" fmla="*/ 42 h 46"/>
                <a:gd name="T12" fmla="*/ 41 w 233"/>
                <a:gd name="T13" fmla="*/ 43 h 46"/>
                <a:gd name="T14" fmla="*/ 57 w 233"/>
                <a:gd name="T15" fmla="*/ 44 h 46"/>
                <a:gd name="T16" fmla="*/ 74 w 233"/>
                <a:gd name="T17" fmla="*/ 45 h 46"/>
                <a:gd name="T18" fmla="*/ 92 w 233"/>
                <a:gd name="T19" fmla="*/ 45 h 46"/>
                <a:gd name="T20" fmla="*/ 111 w 233"/>
                <a:gd name="T21" fmla="*/ 44 h 46"/>
                <a:gd name="T22" fmla="*/ 131 w 233"/>
                <a:gd name="T23" fmla="*/ 43 h 46"/>
                <a:gd name="T24" fmla="*/ 150 w 233"/>
                <a:gd name="T25" fmla="*/ 41 h 46"/>
                <a:gd name="T26" fmla="*/ 169 w 233"/>
                <a:gd name="T27" fmla="*/ 37 h 46"/>
                <a:gd name="T28" fmla="*/ 186 w 233"/>
                <a:gd name="T29" fmla="*/ 32 h 46"/>
                <a:gd name="T30" fmla="*/ 203 w 233"/>
                <a:gd name="T31" fmla="*/ 24 h 46"/>
                <a:gd name="T32" fmla="*/ 219 w 233"/>
                <a:gd name="T33" fmla="*/ 16 h 46"/>
                <a:gd name="T34" fmla="*/ 232 w 233"/>
                <a:gd name="T35" fmla="*/ 5 h 46"/>
                <a:gd name="T36" fmla="*/ 227 w 233"/>
                <a:gd name="T37" fmla="*/ 0 h 46"/>
                <a:gd name="T38" fmla="*/ 214 w 233"/>
                <a:gd name="T39" fmla="*/ 10 h 46"/>
                <a:gd name="T40" fmla="*/ 200 w 233"/>
                <a:gd name="T41" fmla="*/ 18 h 46"/>
                <a:gd name="T42" fmla="*/ 184 w 233"/>
                <a:gd name="T43" fmla="*/ 24 h 46"/>
                <a:gd name="T44" fmla="*/ 166 w 233"/>
                <a:gd name="T45" fmla="*/ 30 h 46"/>
                <a:gd name="T46" fmla="*/ 149 w 233"/>
                <a:gd name="T47" fmla="*/ 33 h 46"/>
                <a:gd name="T48" fmla="*/ 130 w 233"/>
                <a:gd name="T49" fmla="*/ 35 h 46"/>
                <a:gd name="T50" fmla="*/ 111 w 233"/>
                <a:gd name="T51" fmla="*/ 37 h 46"/>
                <a:gd name="T52" fmla="*/ 92 w 233"/>
                <a:gd name="T53" fmla="*/ 38 h 46"/>
                <a:gd name="T54" fmla="*/ 74 w 233"/>
                <a:gd name="T55" fmla="*/ 38 h 46"/>
                <a:gd name="T56" fmla="*/ 57 w 233"/>
                <a:gd name="T57" fmla="*/ 37 h 46"/>
                <a:gd name="T58" fmla="*/ 42 w 233"/>
                <a:gd name="T59" fmla="*/ 36 h 46"/>
                <a:gd name="T60" fmla="*/ 28 w 233"/>
                <a:gd name="T61" fmla="*/ 34 h 46"/>
                <a:gd name="T62" fmla="*/ 17 w 233"/>
                <a:gd name="T63" fmla="*/ 33 h 46"/>
                <a:gd name="T64" fmla="*/ 9 w 233"/>
                <a:gd name="T65" fmla="*/ 32 h 46"/>
                <a:gd name="T66" fmla="*/ 4 w 233"/>
                <a:gd name="T67" fmla="*/ 32 h 46"/>
                <a:gd name="T68" fmla="*/ 1 w 233"/>
                <a:gd name="T69" fmla="*/ 31 h 46"/>
                <a:gd name="T70" fmla="*/ 2 w 233"/>
                <a:gd name="T71" fmla="*/ 39 h 46"/>
                <a:gd name="T72" fmla="*/ 0 w 233"/>
                <a:gd name="T73" fmla="*/ 3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3" h="46">
                  <a:moveTo>
                    <a:pt x="0" y="31"/>
                  </a:moveTo>
                  <a:lnTo>
                    <a:pt x="0" y="39"/>
                  </a:lnTo>
                  <a:lnTo>
                    <a:pt x="2" y="39"/>
                  </a:lnTo>
                  <a:lnTo>
                    <a:pt x="8" y="40"/>
                  </a:lnTo>
                  <a:lnTo>
                    <a:pt x="16" y="41"/>
                  </a:lnTo>
                  <a:lnTo>
                    <a:pt x="27" y="42"/>
                  </a:lnTo>
                  <a:lnTo>
                    <a:pt x="41" y="43"/>
                  </a:lnTo>
                  <a:lnTo>
                    <a:pt x="57" y="44"/>
                  </a:lnTo>
                  <a:lnTo>
                    <a:pt x="74" y="45"/>
                  </a:lnTo>
                  <a:lnTo>
                    <a:pt x="92" y="45"/>
                  </a:lnTo>
                  <a:lnTo>
                    <a:pt x="111" y="44"/>
                  </a:lnTo>
                  <a:lnTo>
                    <a:pt x="131" y="43"/>
                  </a:lnTo>
                  <a:lnTo>
                    <a:pt x="150" y="41"/>
                  </a:lnTo>
                  <a:lnTo>
                    <a:pt x="169" y="37"/>
                  </a:lnTo>
                  <a:lnTo>
                    <a:pt x="186" y="32"/>
                  </a:lnTo>
                  <a:lnTo>
                    <a:pt x="203" y="24"/>
                  </a:lnTo>
                  <a:lnTo>
                    <a:pt x="219" y="16"/>
                  </a:lnTo>
                  <a:lnTo>
                    <a:pt x="232" y="5"/>
                  </a:lnTo>
                  <a:lnTo>
                    <a:pt x="227" y="0"/>
                  </a:lnTo>
                  <a:lnTo>
                    <a:pt x="214" y="10"/>
                  </a:lnTo>
                  <a:lnTo>
                    <a:pt x="200" y="18"/>
                  </a:lnTo>
                  <a:lnTo>
                    <a:pt x="184" y="24"/>
                  </a:lnTo>
                  <a:lnTo>
                    <a:pt x="166" y="30"/>
                  </a:lnTo>
                  <a:lnTo>
                    <a:pt x="149" y="33"/>
                  </a:lnTo>
                  <a:lnTo>
                    <a:pt x="130" y="35"/>
                  </a:lnTo>
                  <a:lnTo>
                    <a:pt x="111" y="37"/>
                  </a:lnTo>
                  <a:lnTo>
                    <a:pt x="92" y="38"/>
                  </a:lnTo>
                  <a:lnTo>
                    <a:pt x="74" y="38"/>
                  </a:lnTo>
                  <a:lnTo>
                    <a:pt x="57" y="37"/>
                  </a:lnTo>
                  <a:lnTo>
                    <a:pt x="42" y="36"/>
                  </a:lnTo>
                  <a:lnTo>
                    <a:pt x="28" y="34"/>
                  </a:lnTo>
                  <a:lnTo>
                    <a:pt x="17" y="33"/>
                  </a:lnTo>
                  <a:lnTo>
                    <a:pt x="9" y="32"/>
                  </a:lnTo>
                  <a:lnTo>
                    <a:pt x="4" y="32"/>
                  </a:lnTo>
                  <a:lnTo>
                    <a:pt x="1" y="31"/>
                  </a:lnTo>
                  <a:lnTo>
                    <a:pt x="2" y="39"/>
                  </a:lnTo>
                  <a:lnTo>
                    <a:pt x="0" y="3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" name="Freeform 335"/>
            <p:cNvSpPr>
              <a:spLocks/>
            </p:cNvSpPr>
            <p:nvPr/>
          </p:nvSpPr>
          <p:spPr bwMode="auto">
            <a:xfrm>
              <a:off x="5095" y="1781"/>
              <a:ext cx="203" cy="247"/>
            </a:xfrm>
            <a:custGeom>
              <a:avLst/>
              <a:gdLst>
                <a:gd name="T0" fmla="*/ 187 w 203"/>
                <a:gd name="T1" fmla="*/ 6 h 247"/>
                <a:gd name="T2" fmla="*/ 186 w 203"/>
                <a:gd name="T3" fmla="*/ 5 h 247"/>
                <a:gd name="T4" fmla="*/ 186 w 203"/>
                <a:gd name="T5" fmla="*/ 6 h 247"/>
                <a:gd name="T6" fmla="*/ 188 w 203"/>
                <a:gd name="T7" fmla="*/ 11 h 247"/>
                <a:gd name="T8" fmla="*/ 190 w 203"/>
                <a:gd name="T9" fmla="*/ 20 h 247"/>
                <a:gd name="T10" fmla="*/ 192 w 203"/>
                <a:gd name="T11" fmla="*/ 32 h 247"/>
                <a:gd name="T12" fmla="*/ 194 w 203"/>
                <a:gd name="T13" fmla="*/ 45 h 247"/>
                <a:gd name="T14" fmla="*/ 194 w 203"/>
                <a:gd name="T15" fmla="*/ 61 h 247"/>
                <a:gd name="T16" fmla="*/ 192 w 203"/>
                <a:gd name="T17" fmla="*/ 78 h 247"/>
                <a:gd name="T18" fmla="*/ 189 w 203"/>
                <a:gd name="T19" fmla="*/ 96 h 247"/>
                <a:gd name="T20" fmla="*/ 182 w 203"/>
                <a:gd name="T21" fmla="*/ 115 h 247"/>
                <a:gd name="T22" fmla="*/ 171 w 203"/>
                <a:gd name="T23" fmla="*/ 134 h 247"/>
                <a:gd name="T24" fmla="*/ 157 w 203"/>
                <a:gd name="T25" fmla="*/ 154 h 247"/>
                <a:gd name="T26" fmla="*/ 137 w 203"/>
                <a:gd name="T27" fmla="*/ 173 h 247"/>
                <a:gd name="T28" fmla="*/ 113 w 203"/>
                <a:gd name="T29" fmla="*/ 191 h 247"/>
                <a:gd name="T30" fmla="*/ 82 w 203"/>
                <a:gd name="T31" fmla="*/ 209 h 247"/>
                <a:gd name="T32" fmla="*/ 45 w 203"/>
                <a:gd name="T33" fmla="*/ 225 h 247"/>
                <a:gd name="T34" fmla="*/ 0 w 203"/>
                <a:gd name="T35" fmla="*/ 238 h 247"/>
                <a:gd name="T36" fmla="*/ 2 w 203"/>
                <a:gd name="T37" fmla="*/ 246 h 247"/>
                <a:gd name="T38" fmla="*/ 47 w 203"/>
                <a:gd name="T39" fmla="*/ 232 h 247"/>
                <a:gd name="T40" fmla="*/ 85 w 203"/>
                <a:gd name="T41" fmla="*/ 215 h 247"/>
                <a:gd name="T42" fmla="*/ 117 w 203"/>
                <a:gd name="T43" fmla="*/ 198 h 247"/>
                <a:gd name="T44" fmla="*/ 142 w 203"/>
                <a:gd name="T45" fmla="*/ 179 h 247"/>
                <a:gd name="T46" fmla="*/ 162 w 203"/>
                <a:gd name="T47" fmla="*/ 159 h 247"/>
                <a:gd name="T48" fmla="*/ 178 w 203"/>
                <a:gd name="T49" fmla="*/ 139 h 247"/>
                <a:gd name="T50" fmla="*/ 188 w 203"/>
                <a:gd name="T51" fmla="*/ 118 h 247"/>
                <a:gd name="T52" fmla="*/ 196 w 203"/>
                <a:gd name="T53" fmla="*/ 98 h 247"/>
                <a:gd name="T54" fmla="*/ 200 w 203"/>
                <a:gd name="T55" fmla="*/ 79 h 247"/>
                <a:gd name="T56" fmla="*/ 202 w 203"/>
                <a:gd name="T57" fmla="*/ 61 h 247"/>
                <a:gd name="T58" fmla="*/ 201 w 203"/>
                <a:gd name="T59" fmla="*/ 45 h 247"/>
                <a:gd name="T60" fmla="*/ 200 w 203"/>
                <a:gd name="T61" fmla="*/ 30 h 247"/>
                <a:gd name="T62" fmla="*/ 198 w 203"/>
                <a:gd name="T63" fmla="*/ 19 h 247"/>
                <a:gd name="T64" fmla="*/ 195 w 203"/>
                <a:gd name="T65" fmla="*/ 9 h 247"/>
                <a:gd name="T66" fmla="*/ 193 w 203"/>
                <a:gd name="T67" fmla="*/ 4 h 247"/>
                <a:gd name="T68" fmla="*/ 192 w 203"/>
                <a:gd name="T69" fmla="*/ 1 h 247"/>
                <a:gd name="T70" fmla="*/ 191 w 203"/>
                <a:gd name="T71" fmla="*/ 0 h 247"/>
                <a:gd name="T72" fmla="*/ 187 w 203"/>
                <a:gd name="T73" fmla="*/ 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3" h="247">
                  <a:moveTo>
                    <a:pt x="187" y="6"/>
                  </a:moveTo>
                  <a:lnTo>
                    <a:pt x="186" y="5"/>
                  </a:lnTo>
                  <a:lnTo>
                    <a:pt x="186" y="6"/>
                  </a:lnTo>
                  <a:lnTo>
                    <a:pt x="188" y="11"/>
                  </a:lnTo>
                  <a:lnTo>
                    <a:pt x="190" y="20"/>
                  </a:lnTo>
                  <a:lnTo>
                    <a:pt x="192" y="32"/>
                  </a:lnTo>
                  <a:lnTo>
                    <a:pt x="194" y="45"/>
                  </a:lnTo>
                  <a:lnTo>
                    <a:pt x="194" y="61"/>
                  </a:lnTo>
                  <a:lnTo>
                    <a:pt x="192" y="78"/>
                  </a:lnTo>
                  <a:lnTo>
                    <a:pt x="189" y="96"/>
                  </a:lnTo>
                  <a:lnTo>
                    <a:pt x="182" y="115"/>
                  </a:lnTo>
                  <a:lnTo>
                    <a:pt x="171" y="134"/>
                  </a:lnTo>
                  <a:lnTo>
                    <a:pt x="157" y="154"/>
                  </a:lnTo>
                  <a:lnTo>
                    <a:pt x="137" y="173"/>
                  </a:lnTo>
                  <a:lnTo>
                    <a:pt x="113" y="191"/>
                  </a:lnTo>
                  <a:lnTo>
                    <a:pt x="82" y="209"/>
                  </a:lnTo>
                  <a:lnTo>
                    <a:pt x="45" y="225"/>
                  </a:lnTo>
                  <a:lnTo>
                    <a:pt x="0" y="238"/>
                  </a:lnTo>
                  <a:lnTo>
                    <a:pt x="2" y="246"/>
                  </a:lnTo>
                  <a:lnTo>
                    <a:pt x="47" y="232"/>
                  </a:lnTo>
                  <a:lnTo>
                    <a:pt x="85" y="215"/>
                  </a:lnTo>
                  <a:lnTo>
                    <a:pt x="117" y="198"/>
                  </a:lnTo>
                  <a:lnTo>
                    <a:pt x="142" y="179"/>
                  </a:lnTo>
                  <a:lnTo>
                    <a:pt x="162" y="159"/>
                  </a:lnTo>
                  <a:lnTo>
                    <a:pt x="178" y="139"/>
                  </a:lnTo>
                  <a:lnTo>
                    <a:pt x="188" y="118"/>
                  </a:lnTo>
                  <a:lnTo>
                    <a:pt x="196" y="98"/>
                  </a:lnTo>
                  <a:lnTo>
                    <a:pt x="200" y="79"/>
                  </a:lnTo>
                  <a:lnTo>
                    <a:pt x="202" y="61"/>
                  </a:lnTo>
                  <a:lnTo>
                    <a:pt x="201" y="45"/>
                  </a:lnTo>
                  <a:lnTo>
                    <a:pt x="200" y="30"/>
                  </a:lnTo>
                  <a:lnTo>
                    <a:pt x="198" y="19"/>
                  </a:lnTo>
                  <a:lnTo>
                    <a:pt x="195" y="9"/>
                  </a:lnTo>
                  <a:lnTo>
                    <a:pt x="193" y="4"/>
                  </a:lnTo>
                  <a:lnTo>
                    <a:pt x="192" y="1"/>
                  </a:lnTo>
                  <a:lnTo>
                    <a:pt x="191" y="0"/>
                  </a:lnTo>
                  <a:lnTo>
                    <a:pt x="187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" name="Freeform 336"/>
            <p:cNvSpPr>
              <a:spLocks/>
            </p:cNvSpPr>
            <p:nvPr/>
          </p:nvSpPr>
          <p:spPr bwMode="auto">
            <a:xfrm>
              <a:off x="4465" y="1199"/>
              <a:ext cx="822" cy="589"/>
            </a:xfrm>
            <a:custGeom>
              <a:avLst/>
              <a:gdLst>
                <a:gd name="T0" fmla="*/ 7 w 822"/>
                <a:gd name="T1" fmla="*/ 1 h 589"/>
                <a:gd name="T2" fmla="*/ 1 w 822"/>
                <a:gd name="T3" fmla="*/ 6 h 589"/>
                <a:gd name="T4" fmla="*/ 816 w 822"/>
                <a:gd name="T5" fmla="*/ 588 h 589"/>
                <a:gd name="T6" fmla="*/ 821 w 822"/>
                <a:gd name="T7" fmla="*/ 581 h 589"/>
                <a:gd name="T8" fmla="*/ 6 w 822"/>
                <a:gd name="T9" fmla="*/ 0 h 589"/>
                <a:gd name="T10" fmla="*/ 0 w 822"/>
                <a:gd name="T11" fmla="*/ 5 h 589"/>
                <a:gd name="T12" fmla="*/ 7 w 822"/>
                <a:gd name="T13" fmla="*/ 1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2" h="589">
                  <a:moveTo>
                    <a:pt x="7" y="1"/>
                  </a:moveTo>
                  <a:lnTo>
                    <a:pt x="1" y="6"/>
                  </a:lnTo>
                  <a:lnTo>
                    <a:pt x="816" y="588"/>
                  </a:lnTo>
                  <a:lnTo>
                    <a:pt x="821" y="581"/>
                  </a:lnTo>
                  <a:lnTo>
                    <a:pt x="6" y="0"/>
                  </a:lnTo>
                  <a:lnTo>
                    <a:pt x="0" y="5"/>
                  </a:lnTo>
                  <a:lnTo>
                    <a:pt x="7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" name="Freeform 337"/>
            <p:cNvSpPr>
              <a:spLocks/>
            </p:cNvSpPr>
            <p:nvPr/>
          </p:nvSpPr>
          <p:spPr bwMode="auto">
            <a:xfrm>
              <a:off x="4465" y="1198"/>
              <a:ext cx="11" cy="10"/>
            </a:xfrm>
            <a:custGeom>
              <a:avLst/>
              <a:gdLst>
                <a:gd name="T0" fmla="*/ 4 w 11"/>
                <a:gd name="T1" fmla="*/ 7 h 10"/>
                <a:gd name="T2" fmla="*/ 4 w 11"/>
                <a:gd name="T3" fmla="*/ 7 h 10"/>
                <a:gd name="T4" fmla="*/ 2 w 11"/>
                <a:gd name="T5" fmla="*/ 5 h 10"/>
                <a:gd name="T6" fmla="*/ 3 w 11"/>
                <a:gd name="T7" fmla="*/ 2 h 10"/>
                <a:gd name="T8" fmla="*/ 6 w 11"/>
                <a:gd name="T9" fmla="*/ 2 h 10"/>
                <a:gd name="T10" fmla="*/ 7 w 11"/>
                <a:gd name="T11" fmla="*/ 2 h 10"/>
                <a:gd name="T12" fmla="*/ 0 w 11"/>
                <a:gd name="T13" fmla="*/ 6 h 10"/>
                <a:gd name="T14" fmla="*/ 3 w 11"/>
                <a:gd name="T15" fmla="*/ 9 h 10"/>
                <a:gd name="T16" fmla="*/ 8 w 11"/>
                <a:gd name="T17" fmla="*/ 7 h 10"/>
                <a:gd name="T18" fmla="*/ 10 w 11"/>
                <a:gd name="T19" fmla="*/ 3 h 10"/>
                <a:gd name="T20" fmla="*/ 6 w 11"/>
                <a:gd name="T21" fmla="*/ 0 h 10"/>
                <a:gd name="T22" fmla="*/ 4 w 11"/>
                <a:gd name="T2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4" y="7"/>
                  </a:moveTo>
                  <a:lnTo>
                    <a:pt x="4" y="7"/>
                  </a:lnTo>
                  <a:lnTo>
                    <a:pt x="2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0" y="6"/>
                  </a:lnTo>
                  <a:lnTo>
                    <a:pt x="3" y="9"/>
                  </a:lnTo>
                  <a:lnTo>
                    <a:pt x="8" y="7"/>
                  </a:lnTo>
                  <a:lnTo>
                    <a:pt x="10" y="3"/>
                  </a:lnTo>
                  <a:lnTo>
                    <a:pt x="6" y="0"/>
                  </a:lnTo>
                  <a:lnTo>
                    <a:pt x="4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" name="Freeform 338"/>
            <p:cNvSpPr>
              <a:spLocks/>
            </p:cNvSpPr>
            <p:nvPr/>
          </p:nvSpPr>
          <p:spPr bwMode="auto">
            <a:xfrm>
              <a:off x="4435" y="1176"/>
              <a:ext cx="37" cy="30"/>
            </a:xfrm>
            <a:custGeom>
              <a:avLst/>
              <a:gdLst>
                <a:gd name="T0" fmla="*/ 0 w 37"/>
                <a:gd name="T1" fmla="*/ 6 h 30"/>
                <a:gd name="T2" fmla="*/ 0 w 37"/>
                <a:gd name="T3" fmla="*/ 6 h 30"/>
                <a:gd name="T4" fmla="*/ 3 w 37"/>
                <a:gd name="T5" fmla="*/ 8 h 30"/>
                <a:gd name="T6" fmla="*/ 7 w 37"/>
                <a:gd name="T7" fmla="*/ 12 h 30"/>
                <a:gd name="T8" fmla="*/ 10 w 37"/>
                <a:gd name="T9" fmla="*/ 15 h 30"/>
                <a:gd name="T10" fmla="*/ 14 w 37"/>
                <a:gd name="T11" fmla="*/ 18 h 30"/>
                <a:gd name="T12" fmla="*/ 19 w 37"/>
                <a:gd name="T13" fmla="*/ 22 h 30"/>
                <a:gd name="T14" fmla="*/ 23 w 37"/>
                <a:gd name="T15" fmla="*/ 25 h 30"/>
                <a:gd name="T16" fmla="*/ 28 w 37"/>
                <a:gd name="T17" fmla="*/ 27 h 30"/>
                <a:gd name="T18" fmla="*/ 34 w 37"/>
                <a:gd name="T19" fmla="*/ 29 h 30"/>
                <a:gd name="T20" fmla="*/ 36 w 37"/>
                <a:gd name="T21" fmla="*/ 22 h 30"/>
                <a:gd name="T22" fmla="*/ 31 w 37"/>
                <a:gd name="T23" fmla="*/ 21 h 30"/>
                <a:gd name="T24" fmla="*/ 27 w 37"/>
                <a:gd name="T25" fmla="*/ 18 h 30"/>
                <a:gd name="T26" fmla="*/ 23 w 37"/>
                <a:gd name="T27" fmla="*/ 15 h 30"/>
                <a:gd name="T28" fmla="*/ 19 w 37"/>
                <a:gd name="T29" fmla="*/ 12 h 30"/>
                <a:gd name="T30" fmla="*/ 15 w 37"/>
                <a:gd name="T31" fmla="*/ 9 h 30"/>
                <a:gd name="T32" fmla="*/ 12 w 37"/>
                <a:gd name="T33" fmla="*/ 6 h 30"/>
                <a:gd name="T34" fmla="*/ 8 w 37"/>
                <a:gd name="T35" fmla="*/ 3 h 30"/>
                <a:gd name="T36" fmla="*/ 4 w 37"/>
                <a:gd name="T37" fmla="*/ 0 h 30"/>
                <a:gd name="T38" fmla="*/ 0 w 37"/>
                <a:gd name="T3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30">
                  <a:moveTo>
                    <a:pt x="0" y="6"/>
                  </a:moveTo>
                  <a:lnTo>
                    <a:pt x="0" y="6"/>
                  </a:lnTo>
                  <a:lnTo>
                    <a:pt x="3" y="8"/>
                  </a:lnTo>
                  <a:lnTo>
                    <a:pt x="7" y="12"/>
                  </a:lnTo>
                  <a:lnTo>
                    <a:pt x="10" y="15"/>
                  </a:lnTo>
                  <a:lnTo>
                    <a:pt x="14" y="18"/>
                  </a:lnTo>
                  <a:lnTo>
                    <a:pt x="19" y="22"/>
                  </a:lnTo>
                  <a:lnTo>
                    <a:pt x="23" y="25"/>
                  </a:lnTo>
                  <a:lnTo>
                    <a:pt x="28" y="27"/>
                  </a:lnTo>
                  <a:lnTo>
                    <a:pt x="34" y="29"/>
                  </a:lnTo>
                  <a:lnTo>
                    <a:pt x="36" y="22"/>
                  </a:lnTo>
                  <a:lnTo>
                    <a:pt x="31" y="21"/>
                  </a:lnTo>
                  <a:lnTo>
                    <a:pt x="27" y="18"/>
                  </a:lnTo>
                  <a:lnTo>
                    <a:pt x="23" y="15"/>
                  </a:lnTo>
                  <a:lnTo>
                    <a:pt x="19" y="12"/>
                  </a:lnTo>
                  <a:lnTo>
                    <a:pt x="15" y="9"/>
                  </a:lnTo>
                  <a:lnTo>
                    <a:pt x="12" y="6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" name="Freeform 339"/>
            <p:cNvSpPr>
              <a:spLocks/>
            </p:cNvSpPr>
            <p:nvPr/>
          </p:nvSpPr>
          <p:spPr bwMode="auto">
            <a:xfrm>
              <a:off x="4426" y="1133"/>
              <a:ext cx="24" cy="50"/>
            </a:xfrm>
            <a:custGeom>
              <a:avLst/>
              <a:gdLst>
                <a:gd name="T0" fmla="*/ 19 w 24"/>
                <a:gd name="T1" fmla="*/ 0 h 50"/>
                <a:gd name="T2" fmla="*/ 19 w 24"/>
                <a:gd name="T3" fmla="*/ 0 h 50"/>
                <a:gd name="T4" fmla="*/ 13 w 24"/>
                <a:gd name="T5" fmla="*/ 4 h 50"/>
                <a:gd name="T6" fmla="*/ 8 w 24"/>
                <a:gd name="T7" fmla="*/ 10 h 50"/>
                <a:gd name="T8" fmla="*/ 4 w 24"/>
                <a:gd name="T9" fmla="*/ 16 h 50"/>
                <a:gd name="T10" fmla="*/ 1 w 24"/>
                <a:gd name="T11" fmla="*/ 23 h 50"/>
                <a:gd name="T12" fmla="*/ 0 w 24"/>
                <a:gd name="T13" fmla="*/ 29 h 50"/>
                <a:gd name="T14" fmla="*/ 0 w 24"/>
                <a:gd name="T15" fmla="*/ 37 h 50"/>
                <a:gd name="T16" fmla="*/ 3 w 24"/>
                <a:gd name="T17" fmla="*/ 43 h 50"/>
                <a:gd name="T18" fmla="*/ 9 w 24"/>
                <a:gd name="T19" fmla="*/ 49 h 50"/>
                <a:gd name="T20" fmla="*/ 13 w 24"/>
                <a:gd name="T21" fmla="*/ 42 h 50"/>
                <a:gd name="T22" fmla="*/ 9 w 24"/>
                <a:gd name="T23" fmla="*/ 39 h 50"/>
                <a:gd name="T24" fmla="*/ 7 w 24"/>
                <a:gd name="T25" fmla="*/ 35 h 50"/>
                <a:gd name="T26" fmla="*/ 7 w 24"/>
                <a:gd name="T27" fmla="*/ 30 h 50"/>
                <a:gd name="T28" fmla="*/ 9 w 24"/>
                <a:gd name="T29" fmla="*/ 25 h 50"/>
                <a:gd name="T30" fmla="*/ 11 w 24"/>
                <a:gd name="T31" fmla="*/ 19 h 50"/>
                <a:gd name="T32" fmla="*/ 14 w 24"/>
                <a:gd name="T33" fmla="*/ 14 h 50"/>
                <a:gd name="T34" fmla="*/ 19 w 24"/>
                <a:gd name="T35" fmla="*/ 9 h 50"/>
                <a:gd name="T36" fmla="*/ 23 w 24"/>
                <a:gd name="T37" fmla="*/ 5 h 50"/>
                <a:gd name="T38" fmla="*/ 19 w 24"/>
                <a:gd name="T3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50">
                  <a:moveTo>
                    <a:pt x="19" y="0"/>
                  </a:moveTo>
                  <a:lnTo>
                    <a:pt x="19" y="0"/>
                  </a:lnTo>
                  <a:lnTo>
                    <a:pt x="13" y="4"/>
                  </a:lnTo>
                  <a:lnTo>
                    <a:pt x="8" y="10"/>
                  </a:lnTo>
                  <a:lnTo>
                    <a:pt x="4" y="16"/>
                  </a:lnTo>
                  <a:lnTo>
                    <a:pt x="1" y="23"/>
                  </a:lnTo>
                  <a:lnTo>
                    <a:pt x="0" y="29"/>
                  </a:lnTo>
                  <a:lnTo>
                    <a:pt x="0" y="37"/>
                  </a:lnTo>
                  <a:lnTo>
                    <a:pt x="3" y="43"/>
                  </a:lnTo>
                  <a:lnTo>
                    <a:pt x="9" y="49"/>
                  </a:lnTo>
                  <a:lnTo>
                    <a:pt x="13" y="42"/>
                  </a:lnTo>
                  <a:lnTo>
                    <a:pt x="9" y="39"/>
                  </a:lnTo>
                  <a:lnTo>
                    <a:pt x="7" y="35"/>
                  </a:lnTo>
                  <a:lnTo>
                    <a:pt x="7" y="30"/>
                  </a:lnTo>
                  <a:lnTo>
                    <a:pt x="9" y="25"/>
                  </a:lnTo>
                  <a:lnTo>
                    <a:pt x="11" y="19"/>
                  </a:lnTo>
                  <a:lnTo>
                    <a:pt x="14" y="14"/>
                  </a:lnTo>
                  <a:lnTo>
                    <a:pt x="19" y="9"/>
                  </a:lnTo>
                  <a:lnTo>
                    <a:pt x="23" y="5"/>
                  </a:lnTo>
                  <a:lnTo>
                    <a:pt x="1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" name="Freeform 340"/>
            <p:cNvSpPr>
              <a:spLocks/>
            </p:cNvSpPr>
            <p:nvPr/>
          </p:nvSpPr>
          <p:spPr bwMode="auto">
            <a:xfrm>
              <a:off x="4445" y="1128"/>
              <a:ext cx="59" cy="29"/>
            </a:xfrm>
            <a:custGeom>
              <a:avLst/>
              <a:gdLst>
                <a:gd name="T0" fmla="*/ 57 w 59"/>
                <a:gd name="T1" fmla="*/ 22 h 29"/>
                <a:gd name="T2" fmla="*/ 58 w 59"/>
                <a:gd name="T3" fmla="*/ 23 h 29"/>
                <a:gd name="T4" fmla="*/ 52 w 59"/>
                <a:gd name="T5" fmla="*/ 17 h 29"/>
                <a:gd name="T6" fmla="*/ 46 w 59"/>
                <a:gd name="T7" fmla="*/ 11 h 29"/>
                <a:gd name="T8" fmla="*/ 38 w 59"/>
                <a:gd name="T9" fmla="*/ 7 h 29"/>
                <a:gd name="T10" fmla="*/ 30 w 59"/>
                <a:gd name="T11" fmla="*/ 3 h 29"/>
                <a:gd name="T12" fmla="*/ 22 w 59"/>
                <a:gd name="T13" fmla="*/ 1 h 29"/>
                <a:gd name="T14" fmla="*/ 14 w 59"/>
                <a:gd name="T15" fmla="*/ 0 h 29"/>
                <a:gd name="T16" fmla="*/ 7 w 59"/>
                <a:gd name="T17" fmla="*/ 1 h 29"/>
                <a:gd name="T18" fmla="*/ 0 w 59"/>
                <a:gd name="T19" fmla="*/ 5 h 29"/>
                <a:gd name="T20" fmla="*/ 4 w 59"/>
                <a:gd name="T21" fmla="*/ 10 h 29"/>
                <a:gd name="T22" fmla="*/ 9 w 59"/>
                <a:gd name="T23" fmla="*/ 8 h 29"/>
                <a:gd name="T24" fmla="*/ 14 w 59"/>
                <a:gd name="T25" fmla="*/ 8 h 29"/>
                <a:gd name="T26" fmla="*/ 21 w 59"/>
                <a:gd name="T27" fmla="*/ 8 h 29"/>
                <a:gd name="T28" fmla="*/ 28 w 59"/>
                <a:gd name="T29" fmla="*/ 10 h 29"/>
                <a:gd name="T30" fmla="*/ 35 w 59"/>
                <a:gd name="T31" fmla="*/ 13 h 29"/>
                <a:gd name="T32" fmla="*/ 41 w 59"/>
                <a:gd name="T33" fmla="*/ 17 h 29"/>
                <a:gd name="T34" fmla="*/ 47 w 59"/>
                <a:gd name="T35" fmla="*/ 22 h 29"/>
                <a:gd name="T36" fmla="*/ 51 w 59"/>
                <a:gd name="T37" fmla="*/ 27 h 29"/>
                <a:gd name="T38" fmla="*/ 52 w 59"/>
                <a:gd name="T39" fmla="*/ 28 h 29"/>
                <a:gd name="T40" fmla="*/ 57 w 59"/>
                <a:gd name="T4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29">
                  <a:moveTo>
                    <a:pt x="57" y="22"/>
                  </a:moveTo>
                  <a:lnTo>
                    <a:pt x="58" y="23"/>
                  </a:lnTo>
                  <a:lnTo>
                    <a:pt x="52" y="17"/>
                  </a:lnTo>
                  <a:lnTo>
                    <a:pt x="46" y="11"/>
                  </a:lnTo>
                  <a:lnTo>
                    <a:pt x="38" y="7"/>
                  </a:lnTo>
                  <a:lnTo>
                    <a:pt x="30" y="3"/>
                  </a:lnTo>
                  <a:lnTo>
                    <a:pt x="22" y="1"/>
                  </a:lnTo>
                  <a:lnTo>
                    <a:pt x="14" y="0"/>
                  </a:lnTo>
                  <a:lnTo>
                    <a:pt x="7" y="1"/>
                  </a:lnTo>
                  <a:lnTo>
                    <a:pt x="0" y="5"/>
                  </a:lnTo>
                  <a:lnTo>
                    <a:pt x="4" y="10"/>
                  </a:lnTo>
                  <a:lnTo>
                    <a:pt x="9" y="8"/>
                  </a:lnTo>
                  <a:lnTo>
                    <a:pt x="14" y="8"/>
                  </a:lnTo>
                  <a:lnTo>
                    <a:pt x="21" y="8"/>
                  </a:lnTo>
                  <a:lnTo>
                    <a:pt x="28" y="10"/>
                  </a:lnTo>
                  <a:lnTo>
                    <a:pt x="35" y="13"/>
                  </a:lnTo>
                  <a:lnTo>
                    <a:pt x="41" y="17"/>
                  </a:lnTo>
                  <a:lnTo>
                    <a:pt x="47" y="22"/>
                  </a:lnTo>
                  <a:lnTo>
                    <a:pt x="51" y="27"/>
                  </a:lnTo>
                  <a:lnTo>
                    <a:pt x="52" y="28"/>
                  </a:lnTo>
                  <a:lnTo>
                    <a:pt x="57" y="2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" name="Freeform 341"/>
            <p:cNvSpPr>
              <a:spLocks/>
            </p:cNvSpPr>
            <p:nvPr/>
          </p:nvSpPr>
          <p:spPr bwMode="auto">
            <a:xfrm>
              <a:off x="4498" y="1149"/>
              <a:ext cx="810" cy="578"/>
            </a:xfrm>
            <a:custGeom>
              <a:avLst/>
              <a:gdLst>
                <a:gd name="T0" fmla="*/ 809 w 810"/>
                <a:gd name="T1" fmla="*/ 571 h 578"/>
                <a:gd name="T2" fmla="*/ 809 w 810"/>
                <a:gd name="T3" fmla="*/ 570 h 578"/>
                <a:gd name="T4" fmla="*/ 4 w 810"/>
                <a:gd name="T5" fmla="*/ 0 h 578"/>
                <a:gd name="T6" fmla="*/ 0 w 810"/>
                <a:gd name="T7" fmla="*/ 6 h 578"/>
                <a:gd name="T8" fmla="*/ 805 w 810"/>
                <a:gd name="T9" fmla="*/ 577 h 578"/>
                <a:gd name="T10" fmla="*/ 804 w 810"/>
                <a:gd name="T11" fmla="*/ 576 h 578"/>
                <a:gd name="T12" fmla="*/ 809 w 810"/>
                <a:gd name="T13" fmla="*/ 571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0" h="578">
                  <a:moveTo>
                    <a:pt x="809" y="571"/>
                  </a:moveTo>
                  <a:lnTo>
                    <a:pt x="809" y="570"/>
                  </a:lnTo>
                  <a:lnTo>
                    <a:pt x="4" y="0"/>
                  </a:lnTo>
                  <a:lnTo>
                    <a:pt x="0" y="6"/>
                  </a:lnTo>
                  <a:lnTo>
                    <a:pt x="805" y="577"/>
                  </a:lnTo>
                  <a:lnTo>
                    <a:pt x="804" y="576"/>
                  </a:lnTo>
                  <a:lnTo>
                    <a:pt x="809" y="57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" name="Freeform 342"/>
            <p:cNvSpPr>
              <a:spLocks/>
            </p:cNvSpPr>
            <p:nvPr/>
          </p:nvSpPr>
          <p:spPr bwMode="auto">
            <a:xfrm>
              <a:off x="5302" y="1610"/>
              <a:ext cx="165" cy="144"/>
            </a:xfrm>
            <a:custGeom>
              <a:avLst/>
              <a:gdLst>
                <a:gd name="T0" fmla="*/ 161 w 165"/>
                <a:gd name="T1" fmla="*/ 1 h 144"/>
                <a:gd name="T2" fmla="*/ 156 w 165"/>
                <a:gd name="T3" fmla="*/ 4 h 144"/>
                <a:gd name="T4" fmla="*/ 147 w 165"/>
                <a:gd name="T5" fmla="*/ 40 h 144"/>
                <a:gd name="T6" fmla="*/ 136 w 165"/>
                <a:gd name="T7" fmla="*/ 70 h 144"/>
                <a:gd name="T8" fmla="*/ 125 w 165"/>
                <a:gd name="T9" fmla="*/ 92 h 144"/>
                <a:gd name="T10" fmla="*/ 112 w 165"/>
                <a:gd name="T11" fmla="*/ 110 h 144"/>
                <a:gd name="T12" fmla="*/ 100 w 165"/>
                <a:gd name="T13" fmla="*/ 122 h 144"/>
                <a:gd name="T14" fmla="*/ 87 w 165"/>
                <a:gd name="T15" fmla="*/ 130 h 144"/>
                <a:gd name="T16" fmla="*/ 75 w 165"/>
                <a:gd name="T17" fmla="*/ 134 h 144"/>
                <a:gd name="T18" fmla="*/ 63 w 165"/>
                <a:gd name="T19" fmla="*/ 136 h 144"/>
                <a:gd name="T20" fmla="*/ 51 w 165"/>
                <a:gd name="T21" fmla="*/ 134 h 144"/>
                <a:gd name="T22" fmla="*/ 41 w 165"/>
                <a:gd name="T23" fmla="*/ 131 h 144"/>
                <a:gd name="T24" fmla="*/ 31 w 165"/>
                <a:gd name="T25" fmla="*/ 128 h 144"/>
                <a:gd name="T26" fmla="*/ 22 w 165"/>
                <a:gd name="T27" fmla="*/ 123 h 144"/>
                <a:gd name="T28" fmla="*/ 15 w 165"/>
                <a:gd name="T29" fmla="*/ 118 h 144"/>
                <a:gd name="T30" fmla="*/ 9 w 165"/>
                <a:gd name="T31" fmla="*/ 114 h 144"/>
                <a:gd name="T32" fmla="*/ 6 w 165"/>
                <a:gd name="T33" fmla="*/ 111 h 144"/>
                <a:gd name="T34" fmla="*/ 5 w 165"/>
                <a:gd name="T35" fmla="*/ 110 h 144"/>
                <a:gd name="T36" fmla="*/ 0 w 165"/>
                <a:gd name="T37" fmla="*/ 115 h 144"/>
                <a:gd name="T38" fmla="*/ 1 w 165"/>
                <a:gd name="T39" fmla="*/ 117 h 144"/>
                <a:gd name="T40" fmla="*/ 5 w 165"/>
                <a:gd name="T41" fmla="*/ 120 h 144"/>
                <a:gd name="T42" fmla="*/ 11 w 165"/>
                <a:gd name="T43" fmla="*/ 124 h 144"/>
                <a:gd name="T44" fmla="*/ 18 w 165"/>
                <a:gd name="T45" fmla="*/ 129 h 144"/>
                <a:gd name="T46" fmla="*/ 27 w 165"/>
                <a:gd name="T47" fmla="*/ 134 h 144"/>
                <a:gd name="T48" fmla="*/ 39 w 165"/>
                <a:gd name="T49" fmla="*/ 139 h 144"/>
                <a:gd name="T50" fmla="*/ 50 w 165"/>
                <a:gd name="T51" fmla="*/ 142 h 144"/>
                <a:gd name="T52" fmla="*/ 63 w 165"/>
                <a:gd name="T53" fmla="*/ 143 h 144"/>
                <a:gd name="T54" fmla="*/ 77 w 165"/>
                <a:gd name="T55" fmla="*/ 141 h 144"/>
                <a:gd name="T56" fmla="*/ 90 w 165"/>
                <a:gd name="T57" fmla="*/ 137 h 144"/>
                <a:gd name="T58" fmla="*/ 104 w 165"/>
                <a:gd name="T59" fmla="*/ 128 h 144"/>
                <a:gd name="T60" fmla="*/ 118 w 165"/>
                <a:gd name="T61" fmla="*/ 115 h 144"/>
                <a:gd name="T62" fmla="*/ 131 w 165"/>
                <a:gd name="T63" fmla="*/ 96 h 144"/>
                <a:gd name="T64" fmla="*/ 142 w 165"/>
                <a:gd name="T65" fmla="*/ 73 h 144"/>
                <a:gd name="T66" fmla="*/ 154 w 165"/>
                <a:gd name="T67" fmla="*/ 42 h 144"/>
                <a:gd name="T68" fmla="*/ 164 w 165"/>
                <a:gd name="T69" fmla="*/ 6 h 144"/>
                <a:gd name="T70" fmla="*/ 159 w 165"/>
                <a:gd name="T71" fmla="*/ 8 h 144"/>
                <a:gd name="T72" fmla="*/ 161 w 165"/>
                <a:gd name="T73" fmla="*/ 1 h 144"/>
                <a:gd name="T74" fmla="*/ 157 w 165"/>
                <a:gd name="T75" fmla="*/ 0 h 144"/>
                <a:gd name="T76" fmla="*/ 156 w 165"/>
                <a:gd name="T77" fmla="*/ 4 h 144"/>
                <a:gd name="T78" fmla="*/ 161 w 165"/>
                <a:gd name="T79" fmla="*/ 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5" h="144">
                  <a:moveTo>
                    <a:pt x="161" y="1"/>
                  </a:moveTo>
                  <a:lnTo>
                    <a:pt x="156" y="4"/>
                  </a:lnTo>
                  <a:lnTo>
                    <a:pt x="147" y="40"/>
                  </a:lnTo>
                  <a:lnTo>
                    <a:pt x="136" y="70"/>
                  </a:lnTo>
                  <a:lnTo>
                    <a:pt x="125" y="92"/>
                  </a:lnTo>
                  <a:lnTo>
                    <a:pt x="112" y="110"/>
                  </a:lnTo>
                  <a:lnTo>
                    <a:pt x="100" y="122"/>
                  </a:lnTo>
                  <a:lnTo>
                    <a:pt x="87" y="130"/>
                  </a:lnTo>
                  <a:lnTo>
                    <a:pt x="75" y="134"/>
                  </a:lnTo>
                  <a:lnTo>
                    <a:pt x="63" y="136"/>
                  </a:lnTo>
                  <a:lnTo>
                    <a:pt x="51" y="134"/>
                  </a:lnTo>
                  <a:lnTo>
                    <a:pt x="41" y="131"/>
                  </a:lnTo>
                  <a:lnTo>
                    <a:pt x="31" y="128"/>
                  </a:lnTo>
                  <a:lnTo>
                    <a:pt x="22" y="123"/>
                  </a:lnTo>
                  <a:lnTo>
                    <a:pt x="15" y="118"/>
                  </a:lnTo>
                  <a:lnTo>
                    <a:pt x="9" y="114"/>
                  </a:lnTo>
                  <a:lnTo>
                    <a:pt x="6" y="111"/>
                  </a:lnTo>
                  <a:lnTo>
                    <a:pt x="5" y="110"/>
                  </a:lnTo>
                  <a:lnTo>
                    <a:pt x="0" y="115"/>
                  </a:lnTo>
                  <a:lnTo>
                    <a:pt x="1" y="117"/>
                  </a:lnTo>
                  <a:lnTo>
                    <a:pt x="5" y="120"/>
                  </a:lnTo>
                  <a:lnTo>
                    <a:pt x="11" y="124"/>
                  </a:lnTo>
                  <a:lnTo>
                    <a:pt x="18" y="129"/>
                  </a:lnTo>
                  <a:lnTo>
                    <a:pt x="27" y="134"/>
                  </a:lnTo>
                  <a:lnTo>
                    <a:pt x="39" y="139"/>
                  </a:lnTo>
                  <a:lnTo>
                    <a:pt x="50" y="142"/>
                  </a:lnTo>
                  <a:lnTo>
                    <a:pt x="63" y="143"/>
                  </a:lnTo>
                  <a:lnTo>
                    <a:pt x="77" y="141"/>
                  </a:lnTo>
                  <a:lnTo>
                    <a:pt x="90" y="137"/>
                  </a:lnTo>
                  <a:lnTo>
                    <a:pt x="104" y="128"/>
                  </a:lnTo>
                  <a:lnTo>
                    <a:pt x="118" y="115"/>
                  </a:lnTo>
                  <a:lnTo>
                    <a:pt x="131" y="96"/>
                  </a:lnTo>
                  <a:lnTo>
                    <a:pt x="142" y="73"/>
                  </a:lnTo>
                  <a:lnTo>
                    <a:pt x="154" y="42"/>
                  </a:lnTo>
                  <a:lnTo>
                    <a:pt x="164" y="6"/>
                  </a:lnTo>
                  <a:lnTo>
                    <a:pt x="159" y="8"/>
                  </a:lnTo>
                  <a:lnTo>
                    <a:pt x="161" y="1"/>
                  </a:lnTo>
                  <a:lnTo>
                    <a:pt x="157" y="0"/>
                  </a:lnTo>
                  <a:lnTo>
                    <a:pt x="156" y="4"/>
                  </a:lnTo>
                  <a:lnTo>
                    <a:pt x="161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" name="Freeform 343"/>
            <p:cNvSpPr>
              <a:spLocks/>
            </p:cNvSpPr>
            <p:nvPr/>
          </p:nvSpPr>
          <p:spPr bwMode="auto">
            <a:xfrm>
              <a:off x="5461" y="1611"/>
              <a:ext cx="60" cy="23"/>
            </a:xfrm>
            <a:custGeom>
              <a:avLst/>
              <a:gdLst>
                <a:gd name="T0" fmla="*/ 59 w 60"/>
                <a:gd name="T1" fmla="*/ 16 h 23"/>
                <a:gd name="T2" fmla="*/ 57 w 60"/>
                <a:gd name="T3" fmla="*/ 14 h 23"/>
                <a:gd name="T4" fmla="*/ 2 w 60"/>
                <a:gd name="T5" fmla="*/ 0 h 23"/>
                <a:gd name="T6" fmla="*/ 0 w 60"/>
                <a:gd name="T7" fmla="*/ 7 h 23"/>
                <a:gd name="T8" fmla="*/ 55 w 60"/>
                <a:gd name="T9" fmla="*/ 22 h 23"/>
                <a:gd name="T10" fmla="*/ 52 w 60"/>
                <a:gd name="T11" fmla="*/ 20 h 23"/>
                <a:gd name="T12" fmla="*/ 59 w 60"/>
                <a:gd name="T13" fmla="*/ 16 h 23"/>
                <a:gd name="T14" fmla="*/ 58 w 60"/>
                <a:gd name="T15" fmla="*/ 15 h 23"/>
                <a:gd name="T16" fmla="*/ 57 w 60"/>
                <a:gd name="T17" fmla="*/ 14 h 23"/>
                <a:gd name="T18" fmla="*/ 59 w 60"/>
                <a:gd name="T1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3">
                  <a:moveTo>
                    <a:pt x="59" y="16"/>
                  </a:moveTo>
                  <a:lnTo>
                    <a:pt x="57" y="14"/>
                  </a:lnTo>
                  <a:lnTo>
                    <a:pt x="2" y="0"/>
                  </a:lnTo>
                  <a:lnTo>
                    <a:pt x="0" y="7"/>
                  </a:lnTo>
                  <a:lnTo>
                    <a:pt x="55" y="22"/>
                  </a:lnTo>
                  <a:lnTo>
                    <a:pt x="52" y="20"/>
                  </a:lnTo>
                  <a:lnTo>
                    <a:pt x="59" y="16"/>
                  </a:lnTo>
                  <a:lnTo>
                    <a:pt x="58" y="15"/>
                  </a:lnTo>
                  <a:lnTo>
                    <a:pt x="57" y="14"/>
                  </a:lnTo>
                  <a:lnTo>
                    <a:pt x="59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6" name="Freeform 344"/>
            <p:cNvSpPr>
              <a:spLocks/>
            </p:cNvSpPr>
            <p:nvPr/>
          </p:nvSpPr>
          <p:spPr bwMode="auto">
            <a:xfrm>
              <a:off x="4390" y="1036"/>
              <a:ext cx="290" cy="380"/>
            </a:xfrm>
            <a:custGeom>
              <a:avLst/>
              <a:gdLst>
                <a:gd name="T0" fmla="*/ 282 w 290"/>
                <a:gd name="T1" fmla="*/ 9 h 380"/>
                <a:gd name="T2" fmla="*/ 285 w 290"/>
                <a:gd name="T3" fmla="*/ 12 h 380"/>
                <a:gd name="T4" fmla="*/ 287 w 290"/>
                <a:gd name="T5" fmla="*/ 15 h 380"/>
                <a:gd name="T6" fmla="*/ 288 w 290"/>
                <a:gd name="T7" fmla="*/ 18 h 380"/>
                <a:gd name="T8" fmla="*/ 289 w 290"/>
                <a:gd name="T9" fmla="*/ 22 h 380"/>
                <a:gd name="T10" fmla="*/ 289 w 290"/>
                <a:gd name="T11" fmla="*/ 25 h 380"/>
                <a:gd name="T12" fmla="*/ 288 w 290"/>
                <a:gd name="T13" fmla="*/ 30 h 380"/>
                <a:gd name="T14" fmla="*/ 288 w 290"/>
                <a:gd name="T15" fmla="*/ 36 h 380"/>
                <a:gd name="T16" fmla="*/ 287 w 290"/>
                <a:gd name="T17" fmla="*/ 41 h 380"/>
                <a:gd name="T18" fmla="*/ 59 w 290"/>
                <a:gd name="T19" fmla="*/ 361 h 380"/>
                <a:gd name="T20" fmla="*/ 58 w 290"/>
                <a:gd name="T21" fmla="*/ 363 h 380"/>
                <a:gd name="T22" fmla="*/ 55 w 290"/>
                <a:gd name="T23" fmla="*/ 366 h 380"/>
                <a:gd name="T24" fmla="*/ 49 w 290"/>
                <a:gd name="T25" fmla="*/ 370 h 380"/>
                <a:gd name="T26" fmla="*/ 43 w 290"/>
                <a:gd name="T27" fmla="*/ 374 h 380"/>
                <a:gd name="T28" fmla="*/ 36 w 290"/>
                <a:gd name="T29" fmla="*/ 377 h 380"/>
                <a:gd name="T30" fmla="*/ 28 w 290"/>
                <a:gd name="T31" fmla="*/ 379 h 380"/>
                <a:gd name="T32" fmla="*/ 20 w 290"/>
                <a:gd name="T33" fmla="*/ 378 h 380"/>
                <a:gd name="T34" fmla="*/ 13 w 290"/>
                <a:gd name="T35" fmla="*/ 375 h 380"/>
                <a:gd name="T36" fmla="*/ 7 w 290"/>
                <a:gd name="T37" fmla="*/ 369 h 380"/>
                <a:gd name="T38" fmla="*/ 3 w 290"/>
                <a:gd name="T39" fmla="*/ 364 h 380"/>
                <a:gd name="T40" fmla="*/ 1 w 290"/>
                <a:gd name="T41" fmla="*/ 360 h 380"/>
                <a:gd name="T42" fmla="*/ 0 w 290"/>
                <a:gd name="T43" fmla="*/ 356 h 380"/>
                <a:gd name="T44" fmla="*/ 1 w 290"/>
                <a:gd name="T45" fmla="*/ 352 h 380"/>
                <a:gd name="T46" fmla="*/ 2 w 290"/>
                <a:gd name="T47" fmla="*/ 349 h 380"/>
                <a:gd name="T48" fmla="*/ 5 w 290"/>
                <a:gd name="T49" fmla="*/ 345 h 380"/>
                <a:gd name="T50" fmla="*/ 7 w 290"/>
                <a:gd name="T51" fmla="*/ 340 h 380"/>
                <a:gd name="T52" fmla="*/ 11 w 290"/>
                <a:gd name="T53" fmla="*/ 334 h 380"/>
                <a:gd name="T54" fmla="*/ 19 w 290"/>
                <a:gd name="T55" fmla="*/ 321 h 380"/>
                <a:gd name="T56" fmla="*/ 30 w 290"/>
                <a:gd name="T57" fmla="*/ 304 h 380"/>
                <a:gd name="T58" fmla="*/ 45 w 290"/>
                <a:gd name="T59" fmla="*/ 283 h 380"/>
                <a:gd name="T60" fmla="*/ 63 w 290"/>
                <a:gd name="T61" fmla="*/ 258 h 380"/>
                <a:gd name="T62" fmla="*/ 82 w 290"/>
                <a:gd name="T63" fmla="*/ 230 h 380"/>
                <a:gd name="T64" fmla="*/ 102 w 290"/>
                <a:gd name="T65" fmla="*/ 201 h 380"/>
                <a:gd name="T66" fmla="*/ 123 w 290"/>
                <a:gd name="T67" fmla="*/ 171 h 380"/>
                <a:gd name="T68" fmla="*/ 144 w 290"/>
                <a:gd name="T69" fmla="*/ 142 h 380"/>
                <a:gd name="T70" fmla="*/ 164 w 290"/>
                <a:gd name="T71" fmla="*/ 113 h 380"/>
                <a:gd name="T72" fmla="*/ 183 w 290"/>
                <a:gd name="T73" fmla="*/ 87 h 380"/>
                <a:gd name="T74" fmla="*/ 200 w 290"/>
                <a:gd name="T75" fmla="*/ 63 h 380"/>
                <a:gd name="T76" fmla="*/ 214 w 290"/>
                <a:gd name="T77" fmla="*/ 43 h 380"/>
                <a:gd name="T78" fmla="*/ 225 w 290"/>
                <a:gd name="T79" fmla="*/ 27 h 380"/>
                <a:gd name="T80" fmla="*/ 232 w 290"/>
                <a:gd name="T81" fmla="*/ 18 h 380"/>
                <a:gd name="T82" fmla="*/ 234 w 290"/>
                <a:gd name="T83" fmla="*/ 14 h 380"/>
                <a:gd name="T84" fmla="*/ 236 w 290"/>
                <a:gd name="T85" fmla="*/ 13 h 380"/>
                <a:gd name="T86" fmla="*/ 238 w 290"/>
                <a:gd name="T87" fmla="*/ 10 h 380"/>
                <a:gd name="T88" fmla="*/ 242 w 290"/>
                <a:gd name="T89" fmla="*/ 7 h 380"/>
                <a:gd name="T90" fmla="*/ 248 w 290"/>
                <a:gd name="T91" fmla="*/ 3 h 380"/>
                <a:gd name="T92" fmla="*/ 254 w 290"/>
                <a:gd name="T93" fmla="*/ 1 h 380"/>
                <a:gd name="T94" fmla="*/ 261 w 290"/>
                <a:gd name="T95" fmla="*/ 0 h 380"/>
                <a:gd name="T96" fmla="*/ 269 w 290"/>
                <a:gd name="T97" fmla="*/ 0 h 380"/>
                <a:gd name="T98" fmla="*/ 277 w 290"/>
                <a:gd name="T99" fmla="*/ 4 h 380"/>
                <a:gd name="T100" fmla="*/ 278 w 290"/>
                <a:gd name="T101" fmla="*/ 5 h 380"/>
                <a:gd name="T102" fmla="*/ 280 w 290"/>
                <a:gd name="T103" fmla="*/ 7 h 380"/>
                <a:gd name="T104" fmla="*/ 281 w 290"/>
                <a:gd name="T105" fmla="*/ 8 h 380"/>
                <a:gd name="T106" fmla="*/ 282 w 290"/>
                <a:gd name="T107" fmla="*/ 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0" h="380">
                  <a:moveTo>
                    <a:pt x="282" y="9"/>
                  </a:moveTo>
                  <a:lnTo>
                    <a:pt x="285" y="12"/>
                  </a:lnTo>
                  <a:lnTo>
                    <a:pt x="287" y="15"/>
                  </a:lnTo>
                  <a:lnTo>
                    <a:pt x="288" y="18"/>
                  </a:lnTo>
                  <a:lnTo>
                    <a:pt x="289" y="22"/>
                  </a:lnTo>
                  <a:lnTo>
                    <a:pt x="289" y="25"/>
                  </a:lnTo>
                  <a:lnTo>
                    <a:pt x="288" y="30"/>
                  </a:lnTo>
                  <a:lnTo>
                    <a:pt x="288" y="36"/>
                  </a:lnTo>
                  <a:lnTo>
                    <a:pt x="287" y="41"/>
                  </a:lnTo>
                  <a:lnTo>
                    <a:pt x="59" y="361"/>
                  </a:lnTo>
                  <a:lnTo>
                    <a:pt x="58" y="363"/>
                  </a:lnTo>
                  <a:lnTo>
                    <a:pt x="55" y="366"/>
                  </a:lnTo>
                  <a:lnTo>
                    <a:pt x="49" y="370"/>
                  </a:lnTo>
                  <a:lnTo>
                    <a:pt x="43" y="374"/>
                  </a:lnTo>
                  <a:lnTo>
                    <a:pt x="36" y="377"/>
                  </a:lnTo>
                  <a:lnTo>
                    <a:pt x="28" y="379"/>
                  </a:lnTo>
                  <a:lnTo>
                    <a:pt x="20" y="378"/>
                  </a:lnTo>
                  <a:lnTo>
                    <a:pt x="13" y="375"/>
                  </a:lnTo>
                  <a:lnTo>
                    <a:pt x="7" y="369"/>
                  </a:lnTo>
                  <a:lnTo>
                    <a:pt x="3" y="364"/>
                  </a:lnTo>
                  <a:lnTo>
                    <a:pt x="1" y="360"/>
                  </a:lnTo>
                  <a:lnTo>
                    <a:pt x="0" y="356"/>
                  </a:lnTo>
                  <a:lnTo>
                    <a:pt x="1" y="352"/>
                  </a:lnTo>
                  <a:lnTo>
                    <a:pt x="2" y="349"/>
                  </a:lnTo>
                  <a:lnTo>
                    <a:pt x="5" y="345"/>
                  </a:lnTo>
                  <a:lnTo>
                    <a:pt x="7" y="340"/>
                  </a:lnTo>
                  <a:lnTo>
                    <a:pt x="11" y="334"/>
                  </a:lnTo>
                  <a:lnTo>
                    <a:pt x="19" y="321"/>
                  </a:lnTo>
                  <a:lnTo>
                    <a:pt x="30" y="304"/>
                  </a:lnTo>
                  <a:lnTo>
                    <a:pt x="45" y="283"/>
                  </a:lnTo>
                  <a:lnTo>
                    <a:pt x="63" y="258"/>
                  </a:lnTo>
                  <a:lnTo>
                    <a:pt x="82" y="230"/>
                  </a:lnTo>
                  <a:lnTo>
                    <a:pt x="102" y="201"/>
                  </a:lnTo>
                  <a:lnTo>
                    <a:pt x="123" y="171"/>
                  </a:lnTo>
                  <a:lnTo>
                    <a:pt x="144" y="142"/>
                  </a:lnTo>
                  <a:lnTo>
                    <a:pt x="164" y="113"/>
                  </a:lnTo>
                  <a:lnTo>
                    <a:pt x="183" y="87"/>
                  </a:lnTo>
                  <a:lnTo>
                    <a:pt x="200" y="63"/>
                  </a:lnTo>
                  <a:lnTo>
                    <a:pt x="214" y="43"/>
                  </a:lnTo>
                  <a:lnTo>
                    <a:pt x="225" y="27"/>
                  </a:lnTo>
                  <a:lnTo>
                    <a:pt x="232" y="18"/>
                  </a:lnTo>
                  <a:lnTo>
                    <a:pt x="234" y="14"/>
                  </a:lnTo>
                  <a:lnTo>
                    <a:pt x="236" y="13"/>
                  </a:lnTo>
                  <a:lnTo>
                    <a:pt x="238" y="10"/>
                  </a:lnTo>
                  <a:lnTo>
                    <a:pt x="242" y="7"/>
                  </a:lnTo>
                  <a:lnTo>
                    <a:pt x="248" y="3"/>
                  </a:lnTo>
                  <a:lnTo>
                    <a:pt x="254" y="1"/>
                  </a:lnTo>
                  <a:lnTo>
                    <a:pt x="261" y="0"/>
                  </a:lnTo>
                  <a:lnTo>
                    <a:pt x="269" y="0"/>
                  </a:lnTo>
                  <a:lnTo>
                    <a:pt x="277" y="4"/>
                  </a:lnTo>
                  <a:lnTo>
                    <a:pt x="278" y="5"/>
                  </a:lnTo>
                  <a:lnTo>
                    <a:pt x="280" y="7"/>
                  </a:lnTo>
                  <a:lnTo>
                    <a:pt x="281" y="8"/>
                  </a:lnTo>
                  <a:lnTo>
                    <a:pt x="282" y="9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7" name="Freeform 345"/>
            <p:cNvSpPr>
              <a:spLocks/>
            </p:cNvSpPr>
            <p:nvPr/>
          </p:nvSpPr>
          <p:spPr bwMode="auto">
            <a:xfrm>
              <a:off x="4390" y="1036"/>
              <a:ext cx="290" cy="380"/>
            </a:xfrm>
            <a:custGeom>
              <a:avLst/>
              <a:gdLst>
                <a:gd name="T0" fmla="*/ 282 w 290"/>
                <a:gd name="T1" fmla="*/ 9 h 380"/>
                <a:gd name="T2" fmla="*/ 282 w 290"/>
                <a:gd name="T3" fmla="*/ 9 h 380"/>
                <a:gd name="T4" fmla="*/ 285 w 290"/>
                <a:gd name="T5" fmla="*/ 12 h 380"/>
                <a:gd name="T6" fmla="*/ 287 w 290"/>
                <a:gd name="T7" fmla="*/ 15 h 380"/>
                <a:gd name="T8" fmla="*/ 288 w 290"/>
                <a:gd name="T9" fmla="*/ 18 h 380"/>
                <a:gd name="T10" fmla="*/ 289 w 290"/>
                <a:gd name="T11" fmla="*/ 22 h 380"/>
                <a:gd name="T12" fmla="*/ 289 w 290"/>
                <a:gd name="T13" fmla="*/ 25 h 380"/>
                <a:gd name="T14" fmla="*/ 288 w 290"/>
                <a:gd name="T15" fmla="*/ 30 h 380"/>
                <a:gd name="T16" fmla="*/ 288 w 290"/>
                <a:gd name="T17" fmla="*/ 36 h 380"/>
                <a:gd name="T18" fmla="*/ 287 w 290"/>
                <a:gd name="T19" fmla="*/ 41 h 380"/>
                <a:gd name="T20" fmla="*/ 59 w 290"/>
                <a:gd name="T21" fmla="*/ 361 h 380"/>
                <a:gd name="T22" fmla="*/ 58 w 290"/>
                <a:gd name="T23" fmla="*/ 363 h 380"/>
                <a:gd name="T24" fmla="*/ 55 w 290"/>
                <a:gd name="T25" fmla="*/ 366 h 380"/>
                <a:gd name="T26" fmla="*/ 49 w 290"/>
                <a:gd name="T27" fmla="*/ 370 h 380"/>
                <a:gd name="T28" fmla="*/ 43 w 290"/>
                <a:gd name="T29" fmla="*/ 374 h 380"/>
                <a:gd name="T30" fmla="*/ 36 w 290"/>
                <a:gd name="T31" fmla="*/ 377 h 380"/>
                <a:gd name="T32" fmla="*/ 28 w 290"/>
                <a:gd name="T33" fmla="*/ 379 h 380"/>
                <a:gd name="T34" fmla="*/ 20 w 290"/>
                <a:gd name="T35" fmla="*/ 378 h 380"/>
                <a:gd name="T36" fmla="*/ 13 w 290"/>
                <a:gd name="T37" fmla="*/ 375 h 380"/>
                <a:gd name="T38" fmla="*/ 7 w 290"/>
                <a:gd name="T39" fmla="*/ 369 h 380"/>
                <a:gd name="T40" fmla="*/ 3 w 290"/>
                <a:gd name="T41" fmla="*/ 364 h 380"/>
                <a:gd name="T42" fmla="*/ 1 w 290"/>
                <a:gd name="T43" fmla="*/ 360 h 380"/>
                <a:gd name="T44" fmla="*/ 0 w 290"/>
                <a:gd name="T45" fmla="*/ 356 h 380"/>
                <a:gd name="T46" fmla="*/ 1 w 290"/>
                <a:gd name="T47" fmla="*/ 352 h 380"/>
                <a:gd name="T48" fmla="*/ 2 w 290"/>
                <a:gd name="T49" fmla="*/ 349 h 380"/>
                <a:gd name="T50" fmla="*/ 5 w 290"/>
                <a:gd name="T51" fmla="*/ 345 h 380"/>
                <a:gd name="T52" fmla="*/ 7 w 290"/>
                <a:gd name="T53" fmla="*/ 340 h 380"/>
                <a:gd name="T54" fmla="*/ 11 w 290"/>
                <a:gd name="T55" fmla="*/ 334 h 380"/>
                <a:gd name="T56" fmla="*/ 19 w 290"/>
                <a:gd name="T57" fmla="*/ 321 h 380"/>
                <a:gd name="T58" fmla="*/ 30 w 290"/>
                <a:gd name="T59" fmla="*/ 304 h 380"/>
                <a:gd name="T60" fmla="*/ 45 w 290"/>
                <a:gd name="T61" fmla="*/ 283 h 380"/>
                <a:gd name="T62" fmla="*/ 63 w 290"/>
                <a:gd name="T63" fmla="*/ 258 h 380"/>
                <a:gd name="T64" fmla="*/ 82 w 290"/>
                <a:gd name="T65" fmla="*/ 230 h 380"/>
                <a:gd name="T66" fmla="*/ 102 w 290"/>
                <a:gd name="T67" fmla="*/ 201 h 380"/>
                <a:gd name="T68" fmla="*/ 123 w 290"/>
                <a:gd name="T69" fmla="*/ 171 h 380"/>
                <a:gd name="T70" fmla="*/ 144 w 290"/>
                <a:gd name="T71" fmla="*/ 142 h 380"/>
                <a:gd name="T72" fmla="*/ 164 w 290"/>
                <a:gd name="T73" fmla="*/ 113 h 380"/>
                <a:gd name="T74" fmla="*/ 183 w 290"/>
                <a:gd name="T75" fmla="*/ 87 h 380"/>
                <a:gd name="T76" fmla="*/ 200 w 290"/>
                <a:gd name="T77" fmla="*/ 63 h 380"/>
                <a:gd name="T78" fmla="*/ 214 w 290"/>
                <a:gd name="T79" fmla="*/ 43 h 380"/>
                <a:gd name="T80" fmla="*/ 225 w 290"/>
                <a:gd name="T81" fmla="*/ 27 h 380"/>
                <a:gd name="T82" fmla="*/ 232 w 290"/>
                <a:gd name="T83" fmla="*/ 18 h 380"/>
                <a:gd name="T84" fmla="*/ 234 w 290"/>
                <a:gd name="T85" fmla="*/ 14 h 380"/>
                <a:gd name="T86" fmla="*/ 236 w 290"/>
                <a:gd name="T87" fmla="*/ 13 h 380"/>
                <a:gd name="T88" fmla="*/ 238 w 290"/>
                <a:gd name="T89" fmla="*/ 10 h 380"/>
                <a:gd name="T90" fmla="*/ 242 w 290"/>
                <a:gd name="T91" fmla="*/ 7 h 380"/>
                <a:gd name="T92" fmla="*/ 248 w 290"/>
                <a:gd name="T93" fmla="*/ 3 h 380"/>
                <a:gd name="T94" fmla="*/ 254 w 290"/>
                <a:gd name="T95" fmla="*/ 1 h 380"/>
                <a:gd name="T96" fmla="*/ 261 w 290"/>
                <a:gd name="T97" fmla="*/ 0 h 380"/>
                <a:gd name="T98" fmla="*/ 269 w 290"/>
                <a:gd name="T99" fmla="*/ 0 h 380"/>
                <a:gd name="T100" fmla="*/ 277 w 290"/>
                <a:gd name="T101" fmla="*/ 4 h 380"/>
                <a:gd name="T102" fmla="*/ 278 w 290"/>
                <a:gd name="T103" fmla="*/ 5 h 380"/>
                <a:gd name="T104" fmla="*/ 280 w 290"/>
                <a:gd name="T105" fmla="*/ 7 h 380"/>
                <a:gd name="T106" fmla="*/ 281 w 290"/>
                <a:gd name="T107" fmla="*/ 8 h 380"/>
                <a:gd name="T108" fmla="*/ 282 w 290"/>
                <a:gd name="T109" fmla="*/ 9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0" h="380">
                  <a:moveTo>
                    <a:pt x="282" y="9"/>
                  </a:moveTo>
                  <a:lnTo>
                    <a:pt x="282" y="9"/>
                  </a:lnTo>
                  <a:lnTo>
                    <a:pt x="285" y="12"/>
                  </a:lnTo>
                  <a:lnTo>
                    <a:pt x="287" y="15"/>
                  </a:lnTo>
                  <a:lnTo>
                    <a:pt x="288" y="18"/>
                  </a:lnTo>
                  <a:lnTo>
                    <a:pt x="289" y="22"/>
                  </a:lnTo>
                  <a:lnTo>
                    <a:pt x="289" y="25"/>
                  </a:lnTo>
                  <a:lnTo>
                    <a:pt x="288" y="30"/>
                  </a:lnTo>
                  <a:lnTo>
                    <a:pt x="288" y="36"/>
                  </a:lnTo>
                  <a:lnTo>
                    <a:pt x="287" y="41"/>
                  </a:lnTo>
                  <a:lnTo>
                    <a:pt x="59" y="361"/>
                  </a:lnTo>
                  <a:lnTo>
                    <a:pt x="58" y="363"/>
                  </a:lnTo>
                  <a:lnTo>
                    <a:pt x="55" y="366"/>
                  </a:lnTo>
                  <a:lnTo>
                    <a:pt x="49" y="370"/>
                  </a:lnTo>
                  <a:lnTo>
                    <a:pt x="43" y="374"/>
                  </a:lnTo>
                  <a:lnTo>
                    <a:pt x="36" y="377"/>
                  </a:lnTo>
                  <a:lnTo>
                    <a:pt x="28" y="379"/>
                  </a:lnTo>
                  <a:lnTo>
                    <a:pt x="20" y="378"/>
                  </a:lnTo>
                  <a:lnTo>
                    <a:pt x="13" y="375"/>
                  </a:lnTo>
                  <a:lnTo>
                    <a:pt x="7" y="369"/>
                  </a:lnTo>
                  <a:lnTo>
                    <a:pt x="3" y="364"/>
                  </a:lnTo>
                  <a:lnTo>
                    <a:pt x="1" y="360"/>
                  </a:lnTo>
                  <a:lnTo>
                    <a:pt x="0" y="356"/>
                  </a:lnTo>
                  <a:lnTo>
                    <a:pt x="1" y="352"/>
                  </a:lnTo>
                  <a:lnTo>
                    <a:pt x="2" y="349"/>
                  </a:lnTo>
                  <a:lnTo>
                    <a:pt x="5" y="345"/>
                  </a:lnTo>
                  <a:lnTo>
                    <a:pt x="7" y="340"/>
                  </a:lnTo>
                  <a:lnTo>
                    <a:pt x="11" y="334"/>
                  </a:lnTo>
                  <a:lnTo>
                    <a:pt x="19" y="321"/>
                  </a:lnTo>
                  <a:lnTo>
                    <a:pt x="30" y="304"/>
                  </a:lnTo>
                  <a:lnTo>
                    <a:pt x="45" y="283"/>
                  </a:lnTo>
                  <a:lnTo>
                    <a:pt x="63" y="258"/>
                  </a:lnTo>
                  <a:lnTo>
                    <a:pt x="82" y="230"/>
                  </a:lnTo>
                  <a:lnTo>
                    <a:pt x="102" y="201"/>
                  </a:lnTo>
                  <a:lnTo>
                    <a:pt x="123" y="171"/>
                  </a:lnTo>
                  <a:lnTo>
                    <a:pt x="144" y="142"/>
                  </a:lnTo>
                  <a:lnTo>
                    <a:pt x="164" y="113"/>
                  </a:lnTo>
                  <a:lnTo>
                    <a:pt x="183" y="87"/>
                  </a:lnTo>
                  <a:lnTo>
                    <a:pt x="200" y="63"/>
                  </a:lnTo>
                  <a:lnTo>
                    <a:pt x="214" y="43"/>
                  </a:lnTo>
                  <a:lnTo>
                    <a:pt x="225" y="27"/>
                  </a:lnTo>
                  <a:lnTo>
                    <a:pt x="232" y="18"/>
                  </a:lnTo>
                  <a:lnTo>
                    <a:pt x="234" y="14"/>
                  </a:lnTo>
                  <a:lnTo>
                    <a:pt x="236" y="13"/>
                  </a:lnTo>
                  <a:lnTo>
                    <a:pt x="238" y="10"/>
                  </a:lnTo>
                  <a:lnTo>
                    <a:pt x="242" y="7"/>
                  </a:lnTo>
                  <a:lnTo>
                    <a:pt x="248" y="3"/>
                  </a:lnTo>
                  <a:lnTo>
                    <a:pt x="254" y="1"/>
                  </a:lnTo>
                  <a:lnTo>
                    <a:pt x="261" y="0"/>
                  </a:lnTo>
                  <a:lnTo>
                    <a:pt x="269" y="0"/>
                  </a:lnTo>
                  <a:lnTo>
                    <a:pt x="277" y="4"/>
                  </a:lnTo>
                  <a:lnTo>
                    <a:pt x="278" y="5"/>
                  </a:lnTo>
                  <a:lnTo>
                    <a:pt x="280" y="7"/>
                  </a:lnTo>
                  <a:lnTo>
                    <a:pt x="281" y="8"/>
                  </a:lnTo>
                  <a:lnTo>
                    <a:pt x="282" y="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8" name="Freeform 346"/>
            <p:cNvSpPr>
              <a:spLocks/>
            </p:cNvSpPr>
            <p:nvPr/>
          </p:nvSpPr>
          <p:spPr bwMode="auto">
            <a:xfrm>
              <a:off x="4407" y="1055"/>
              <a:ext cx="250" cy="332"/>
            </a:xfrm>
            <a:custGeom>
              <a:avLst/>
              <a:gdLst>
                <a:gd name="T0" fmla="*/ 249 w 250"/>
                <a:gd name="T1" fmla="*/ 8 h 332"/>
                <a:gd name="T2" fmla="*/ 248 w 250"/>
                <a:gd name="T3" fmla="*/ 6 h 332"/>
                <a:gd name="T4" fmla="*/ 247 w 250"/>
                <a:gd name="T5" fmla="*/ 6 h 332"/>
                <a:gd name="T6" fmla="*/ 246 w 250"/>
                <a:gd name="T7" fmla="*/ 5 h 332"/>
                <a:gd name="T8" fmla="*/ 244 w 250"/>
                <a:gd name="T9" fmla="*/ 4 h 332"/>
                <a:gd name="T10" fmla="*/ 238 w 250"/>
                <a:gd name="T11" fmla="*/ 1 h 332"/>
                <a:gd name="T12" fmla="*/ 231 w 250"/>
                <a:gd name="T13" fmla="*/ 0 h 332"/>
                <a:gd name="T14" fmla="*/ 224 w 250"/>
                <a:gd name="T15" fmla="*/ 0 h 332"/>
                <a:gd name="T16" fmla="*/ 219 w 250"/>
                <a:gd name="T17" fmla="*/ 2 h 332"/>
                <a:gd name="T18" fmla="*/ 214 w 250"/>
                <a:gd name="T19" fmla="*/ 4 h 332"/>
                <a:gd name="T20" fmla="*/ 210 w 250"/>
                <a:gd name="T21" fmla="*/ 7 h 332"/>
                <a:gd name="T22" fmla="*/ 207 w 250"/>
                <a:gd name="T23" fmla="*/ 9 h 332"/>
                <a:gd name="T24" fmla="*/ 206 w 250"/>
                <a:gd name="T25" fmla="*/ 10 h 332"/>
                <a:gd name="T26" fmla="*/ 204 w 250"/>
                <a:gd name="T27" fmla="*/ 11 h 332"/>
                <a:gd name="T28" fmla="*/ 203 w 250"/>
                <a:gd name="T29" fmla="*/ 12 h 332"/>
                <a:gd name="T30" fmla="*/ 201 w 250"/>
                <a:gd name="T31" fmla="*/ 14 h 332"/>
                <a:gd name="T32" fmla="*/ 200 w 250"/>
                <a:gd name="T33" fmla="*/ 17 h 332"/>
                <a:gd name="T34" fmla="*/ 195 w 250"/>
                <a:gd name="T35" fmla="*/ 23 h 332"/>
                <a:gd name="T36" fmla="*/ 188 w 250"/>
                <a:gd name="T37" fmla="*/ 33 h 332"/>
                <a:gd name="T38" fmla="*/ 179 w 250"/>
                <a:gd name="T39" fmla="*/ 45 h 332"/>
                <a:gd name="T40" fmla="*/ 169 w 250"/>
                <a:gd name="T41" fmla="*/ 60 h 332"/>
                <a:gd name="T42" fmla="*/ 157 w 250"/>
                <a:gd name="T43" fmla="*/ 76 h 332"/>
                <a:gd name="T44" fmla="*/ 144 w 250"/>
                <a:gd name="T45" fmla="*/ 95 h 332"/>
                <a:gd name="T46" fmla="*/ 130 w 250"/>
                <a:gd name="T47" fmla="*/ 114 h 332"/>
                <a:gd name="T48" fmla="*/ 116 w 250"/>
                <a:gd name="T49" fmla="*/ 134 h 332"/>
                <a:gd name="T50" fmla="*/ 102 w 250"/>
                <a:gd name="T51" fmla="*/ 154 h 332"/>
                <a:gd name="T52" fmla="*/ 88 w 250"/>
                <a:gd name="T53" fmla="*/ 174 h 332"/>
                <a:gd name="T54" fmla="*/ 74 w 250"/>
                <a:gd name="T55" fmla="*/ 194 h 332"/>
                <a:gd name="T56" fmla="*/ 60 w 250"/>
                <a:gd name="T57" fmla="*/ 213 h 332"/>
                <a:gd name="T58" fmla="*/ 48 w 250"/>
                <a:gd name="T59" fmla="*/ 231 h 332"/>
                <a:gd name="T60" fmla="*/ 37 w 250"/>
                <a:gd name="T61" fmla="*/ 248 h 332"/>
                <a:gd name="T62" fmla="*/ 27 w 250"/>
                <a:gd name="T63" fmla="*/ 262 h 332"/>
                <a:gd name="T64" fmla="*/ 19 w 250"/>
                <a:gd name="T65" fmla="*/ 273 h 332"/>
                <a:gd name="T66" fmla="*/ 17 w 250"/>
                <a:gd name="T67" fmla="*/ 278 h 332"/>
                <a:gd name="T68" fmla="*/ 14 w 250"/>
                <a:gd name="T69" fmla="*/ 282 h 332"/>
                <a:gd name="T70" fmla="*/ 11 w 250"/>
                <a:gd name="T71" fmla="*/ 285 h 332"/>
                <a:gd name="T72" fmla="*/ 9 w 250"/>
                <a:gd name="T73" fmla="*/ 289 h 332"/>
                <a:gd name="T74" fmla="*/ 8 w 250"/>
                <a:gd name="T75" fmla="*/ 291 h 332"/>
                <a:gd name="T76" fmla="*/ 6 w 250"/>
                <a:gd name="T77" fmla="*/ 294 h 332"/>
                <a:gd name="T78" fmla="*/ 5 w 250"/>
                <a:gd name="T79" fmla="*/ 296 h 332"/>
                <a:gd name="T80" fmla="*/ 4 w 250"/>
                <a:gd name="T81" fmla="*/ 298 h 332"/>
                <a:gd name="T82" fmla="*/ 2 w 250"/>
                <a:gd name="T83" fmla="*/ 302 h 332"/>
                <a:gd name="T84" fmla="*/ 1 w 250"/>
                <a:gd name="T85" fmla="*/ 306 h 332"/>
                <a:gd name="T86" fmla="*/ 0 w 250"/>
                <a:gd name="T87" fmla="*/ 310 h 332"/>
                <a:gd name="T88" fmla="*/ 0 w 250"/>
                <a:gd name="T89" fmla="*/ 313 h 332"/>
                <a:gd name="T90" fmla="*/ 0 w 250"/>
                <a:gd name="T91" fmla="*/ 317 h 332"/>
                <a:gd name="T92" fmla="*/ 2 w 250"/>
                <a:gd name="T93" fmla="*/ 321 h 332"/>
                <a:gd name="T94" fmla="*/ 7 w 250"/>
                <a:gd name="T95" fmla="*/ 326 h 332"/>
                <a:gd name="T96" fmla="*/ 12 w 250"/>
                <a:gd name="T97" fmla="*/ 331 h 332"/>
                <a:gd name="T98" fmla="*/ 249 w 250"/>
                <a:gd name="T99" fmla="*/ 8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0" h="332">
                  <a:moveTo>
                    <a:pt x="249" y="8"/>
                  </a:moveTo>
                  <a:lnTo>
                    <a:pt x="248" y="6"/>
                  </a:lnTo>
                  <a:lnTo>
                    <a:pt x="247" y="6"/>
                  </a:lnTo>
                  <a:lnTo>
                    <a:pt x="246" y="5"/>
                  </a:lnTo>
                  <a:lnTo>
                    <a:pt x="244" y="4"/>
                  </a:lnTo>
                  <a:lnTo>
                    <a:pt x="238" y="1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9" y="2"/>
                  </a:lnTo>
                  <a:lnTo>
                    <a:pt x="214" y="4"/>
                  </a:lnTo>
                  <a:lnTo>
                    <a:pt x="210" y="7"/>
                  </a:lnTo>
                  <a:lnTo>
                    <a:pt x="207" y="9"/>
                  </a:lnTo>
                  <a:lnTo>
                    <a:pt x="206" y="10"/>
                  </a:lnTo>
                  <a:lnTo>
                    <a:pt x="204" y="11"/>
                  </a:lnTo>
                  <a:lnTo>
                    <a:pt x="203" y="12"/>
                  </a:lnTo>
                  <a:lnTo>
                    <a:pt x="201" y="14"/>
                  </a:lnTo>
                  <a:lnTo>
                    <a:pt x="200" y="17"/>
                  </a:lnTo>
                  <a:lnTo>
                    <a:pt x="195" y="23"/>
                  </a:lnTo>
                  <a:lnTo>
                    <a:pt x="188" y="33"/>
                  </a:lnTo>
                  <a:lnTo>
                    <a:pt x="179" y="45"/>
                  </a:lnTo>
                  <a:lnTo>
                    <a:pt x="169" y="60"/>
                  </a:lnTo>
                  <a:lnTo>
                    <a:pt x="157" y="76"/>
                  </a:lnTo>
                  <a:lnTo>
                    <a:pt x="144" y="95"/>
                  </a:lnTo>
                  <a:lnTo>
                    <a:pt x="130" y="114"/>
                  </a:lnTo>
                  <a:lnTo>
                    <a:pt x="116" y="134"/>
                  </a:lnTo>
                  <a:lnTo>
                    <a:pt x="102" y="154"/>
                  </a:lnTo>
                  <a:lnTo>
                    <a:pt x="88" y="174"/>
                  </a:lnTo>
                  <a:lnTo>
                    <a:pt x="74" y="194"/>
                  </a:lnTo>
                  <a:lnTo>
                    <a:pt x="60" y="213"/>
                  </a:lnTo>
                  <a:lnTo>
                    <a:pt x="48" y="231"/>
                  </a:lnTo>
                  <a:lnTo>
                    <a:pt x="37" y="248"/>
                  </a:lnTo>
                  <a:lnTo>
                    <a:pt x="27" y="262"/>
                  </a:lnTo>
                  <a:lnTo>
                    <a:pt x="19" y="273"/>
                  </a:lnTo>
                  <a:lnTo>
                    <a:pt x="17" y="278"/>
                  </a:lnTo>
                  <a:lnTo>
                    <a:pt x="14" y="282"/>
                  </a:lnTo>
                  <a:lnTo>
                    <a:pt x="11" y="285"/>
                  </a:lnTo>
                  <a:lnTo>
                    <a:pt x="9" y="289"/>
                  </a:lnTo>
                  <a:lnTo>
                    <a:pt x="8" y="291"/>
                  </a:lnTo>
                  <a:lnTo>
                    <a:pt x="6" y="294"/>
                  </a:lnTo>
                  <a:lnTo>
                    <a:pt x="5" y="296"/>
                  </a:lnTo>
                  <a:lnTo>
                    <a:pt x="4" y="298"/>
                  </a:lnTo>
                  <a:lnTo>
                    <a:pt x="2" y="302"/>
                  </a:lnTo>
                  <a:lnTo>
                    <a:pt x="1" y="306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7"/>
                  </a:lnTo>
                  <a:lnTo>
                    <a:pt x="2" y="321"/>
                  </a:lnTo>
                  <a:lnTo>
                    <a:pt x="7" y="326"/>
                  </a:lnTo>
                  <a:lnTo>
                    <a:pt x="12" y="331"/>
                  </a:lnTo>
                  <a:lnTo>
                    <a:pt x="249" y="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9" name="Freeform 347"/>
            <p:cNvSpPr>
              <a:spLocks/>
            </p:cNvSpPr>
            <p:nvPr/>
          </p:nvSpPr>
          <p:spPr bwMode="auto">
            <a:xfrm>
              <a:off x="4407" y="1055"/>
              <a:ext cx="250" cy="332"/>
            </a:xfrm>
            <a:custGeom>
              <a:avLst/>
              <a:gdLst>
                <a:gd name="T0" fmla="*/ 249 w 250"/>
                <a:gd name="T1" fmla="*/ 8 h 332"/>
                <a:gd name="T2" fmla="*/ 249 w 250"/>
                <a:gd name="T3" fmla="*/ 8 h 332"/>
                <a:gd name="T4" fmla="*/ 248 w 250"/>
                <a:gd name="T5" fmla="*/ 6 h 332"/>
                <a:gd name="T6" fmla="*/ 247 w 250"/>
                <a:gd name="T7" fmla="*/ 6 h 332"/>
                <a:gd name="T8" fmla="*/ 246 w 250"/>
                <a:gd name="T9" fmla="*/ 5 h 332"/>
                <a:gd name="T10" fmla="*/ 244 w 250"/>
                <a:gd name="T11" fmla="*/ 4 h 332"/>
                <a:gd name="T12" fmla="*/ 238 w 250"/>
                <a:gd name="T13" fmla="*/ 1 h 332"/>
                <a:gd name="T14" fmla="*/ 231 w 250"/>
                <a:gd name="T15" fmla="*/ 0 h 332"/>
                <a:gd name="T16" fmla="*/ 224 w 250"/>
                <a:gd name="T17" fmla="*/ 0 h 332"/>
                <a:gd name="T18" fmla="*/ 219 w 250"/>
                <a:gd name="T19" fmla="*/ 2 h 332"/>
                <a:gd name="T20" fmla="*/ 214 w 250"/>
                <a:gd name="T21" fmla="*/ 4 h 332"/>
                <a:gd name="T22" fmla="*/ 210 w 250"/>
                <a:gd name="T23" fmla="*/ 7 h 332"/>
                <a:gd name="T24" fmla="*/ 207 w 250"/>
                <a:gd name="T25" fmla="*/ 9 h 332"/>
                <a:gd name="T26" fmla="*/ 206 w 250"/>
                <a:gd name="T27" fmla="*/ 10 h 332"/>
                <a:gd name="T28" fmla="*/ 204 w 250"/>
                <a:gd name="T29" fmla="*/ 11 h 332"/>
                <a:gd name="T30" fmla="*/ 203 w 250"/>
                <a:gd name="T31" fmla="*/ 12 h 332"/>
                <a:gd name="T32" fmla="*/ 201 w 250"/>
                <a:gd name="T33" fmla="*/ 14 h 332"/>
                <a:gd name="T34" fmla="*/ 200 w 250"/>
                <a:gd name="T35" fmla="*/ 17 h 332"/>
                <a:gd name="T36" fmla="*/ 195 w 250"/>
                <a:gd name="T37" fmla="*/ 23 h 332"/>
                <a:gd name="T38" fmla="*/ 188 w 250"/>
                <a:gd name="T39" fmla="*/ 33 h 332"/>
                <a:gd name="T40" fmla="*/ 179 w 250"/>
                <a:gd name="T41" fmla="*/ 45 h 332"/>
                <a:gd name="T42" fmla="*/ 169 w 250"/>
                <a:gd name="T43" fmla="*/ 60 h 332"/>
                <a:gd name="T44" fmla="*/ 157 w 250"/>
                <a:gd name="T45" fmla="*/ 76 h 332"/>
                <a:gd name="T46" fmla="*/ 144 w 250"/>
                <a:gd name="T47" fmla="*/ 95 h 332"/>
                <a:gd name="T48" fmla="*/ 130 w 250"/>
                <a:gd name="T49" fmla="*/ 114 h 332"/>
                <a:gd name="T50" fmla="*/ 116 w 250"/>
                <a:gd name="T51" fmla="*/ 134 h 332"/>
                <a:gd name="T52" fmla="*/ 102 w 250"/>
                <a:gd name="T53" fmla="*/ 154 h 332"/>
                <a:gd name="T54" fmla="*/ 88 w 250"/>
                <a:gd name="T55" fmla="*/ 174 h 332"/>
                <a:gd name="T56" fmla="*/ 74 w 250"/>
                <a:gd name="T57" fmla="*/ 194 h 332"/>
                <a:gd name="T58" fmla="*/ 60 w 250"/>
                <a:gd name="T59" fmla="*/ 213 h 332"/>
                <a:gd name="T60" fmla="*/ 48 w 250"/>
                <a:gd name="T61" fmla="*/ 231 h 332"/>
                <a:gd name="T62" fmla="*/ 37 w 250"/>
                <a:gd name="T63" fmla="*/ 248 h 332"/>
                <a:gd name="T64" fmla="*/ 27 w 250"/>
                <a:gd name="T65" fmla="*/ 262 h 332"/>
                <a:gd name="T66" fmla="*/ 19 w 250"/>
                <a:gd name="T67" fmla="*/ 273 h 332"/>
                <a:gd name="T68" fmla="*/ 17 w 250"/>
                <a:gd name="T69" fmla="*/ 278 h 332"/>
                <a:gd name="T70" fmla="*/ 14 w 250"/>
                <a:gd name="T71" fmla="*/ 282 h 332"/>
                <a:gd name="T72" fmla="*/ 11 w 250"/>
                <a:gd name="T73" fmla="*/ 285 h 332"/>
                <a:gd name="T74" fmla="*/ 9 w 250"/>
                <a:gd name="T75" fmla="*/ 289 h 332"/>
                <a:gd name="T76" fmla="*/ 8 w 250"/>
                <a:gd name="T77" fmla="*/ 291 h 332"/>
                <a:gd name="T78" fmla="*/ 6 w 250"/>
                <a:gd name="T79" fmla="*/ 294 h 332"/>
                <a:gd name="T80" fmla="*/ 5 w 250"/>
                <a:gd name="T81" fmla="*/ 296 h 332"/>
                <a:gd name="T82" fmla="*/ 4 w 250"/>
                <a:gd name="T83" fmla="*/ 298 h 332"/>
                <a:gd name="T84" fmla="*/ 2 w 250"/>
                <a:gd name="T85" fmla="*/ 302 h 332"/>
                <a:gd name="T86" fmla="*/ 1 w 250"/>
                <a:gd name="T87" fmla="*/ 306 h 332"/>
                <a:gd name="T88" fmla="*/ 0 w 250"/>
                <a:gd name="T89" fmla="*/ 310 h 332"/>
                <a:gd name="T90" fmla="*/ 0 w 250"/>
                <a:gd name="T91" fmla="*/ 313 h 332"/>
                <a:gd name="T92" fmla="*/ 0 w 250"/>
                <a:gd name="T93" fmla="*/ 317 h 332"/>
                <a:gd name="T94" fmla="*/ 2 w 250"/>
                <a:gd name="T95" fmla="*/ 321 h 332"/>
                <a:gd name="T96" fmla="*/ 7 w 250"/>
                <a:gd name="T97" fmla="*/ 326 h 332"/>
                <a:gd name="T98" fmla="*/ 12 w 250"/>
                <a:gd name="T99" fmla="*/ 33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0" h="332">
                  <a:moveTo>
                    <a:pt x="249" y="8"/>
                  </a:moveTo>
                  <a:lnTo>
                    <a:pt x="249" y="8"/>
                  </a:lnTo>
                  <a:lnTo>
                    <a:pt x="248" y="6"/>
                  </a:lnTo>
                  <a:lnTo>
                    <a:pt x="247" y="6"/>
                  </a:lnTo>
                  <a:lnTo>
                    <a:pt x="246" y="5"/>
                  </a:lnTo>
                  <a:lnTo>
                    <a:pt x="244" y="4"/>
                  </a:lnTo>
                  <a:lnTo>
                    <a:pt x="238" y="1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9" y="2"/>
                  </a:lnTo>
                  <a:lnTo>
                    <a:pt x="214" y="4"/>
                  </a:lnTo>
                  <a:lnTo>
                    <a:pt x="210" y="7"/>
                  </a:lnTo>
                  <a:lnTo>
                    <a:pt x="207" y="9"/>
                  </a:lnTo>
                  <a:lnTo>
                    <a:pt x="206" y="10"/>
                  </a:lnTo>
                  <a:lnTo>
                    <a:pt x="204" y="11"/>
                  </a:lnTo>
                  <a:lnTo>
                    <a:pt x="203" y="12"/>
                  </a:lnTo>
                  <a:lnTo>
                    <a:pt x="201" y="14"/>
                  </a:lnTo>
                  <a:lnTo>
                    <a:pt x="200" y="17"/>
                  </a:lnTo>
                  <a:lnTo>
                    <a:pt x="195" y="23"/>
                  </a:lnTo>
                  <a:lnTo>
                    <a:pt x="188" y="33"/>
                  </a:lnTo>
                  <a:lnTo>
                    <a:pt x="179" y="45"/>
                  </a:lnTo>
                  <a:lnTo>
                    <a:pt x="169" y="60"/>
                  </a:lnTo>
                  <a:lnTo>
                    <a:pt x="157" y="76"/>
                  </a:lnTo>
                  <a:lnTo>
                    <a:pt x="144" y="95"/>
                  </a:lnTo>
                  <a:lnTo>
                    <a:pt x="130" y="114"/>
                  </a:lnTo>
                  <a:lnTo>
                    <a:pt x="116" y="134"/>
                  </a:lnTo>
                  <a:lnTo>
                    <a:pt x="102" y="154"/>
                  </a:lnTo>
                  <a:lnTo>
                    <a:pt x="88" y="174"/>
                  </a:lnTo>
                  <a:lnTo>
                    <a:pt x="74" y="194"/>
                  </a:lnTo>
                  <a:lnTo>
                    <a:pt x="60" y="213"/>
                  </a:lnTo>
                  <a:lnTo>
                    <a:pt x="48" y="231"/>
                  </a:lnTo>
                  <a:lnTo>
                    <a:pt x="37" y="248"/>
                  </a:lnTo>
                  <a:lnTo>
                    <a:pt x="27" y="262"/>
                  </a:lnTo>
                  <a:lnTo>
                    <a:pt x="19" y="273"/>
                  </a:lnTo>
                  <a:lnTo>
                    <a:pt x="17" y="278"/>
                  </a:lnTo>
                  <a:lnTo>
                    <a:pt x="14" y="282"/>
                  </a:lnTo>
                  <a:lnTo>
                    <a:pt x="11" y="285"/>
                  </a:lnTo>
                  <a:lnTo>
                    <a:pt x="9" y="289"/>
                  </a:lnTo>
                  <a:lnTo>
                    <a:pt x="8" y="291"/>
                  </a:lnTo>
                  <a:lnTo>
                    <a:pt x="6" y="294"/>
                  </a:lnTo>
                  <a:lnTo>
                    <a:pt x="5" y="296"/>
                  </a:lnTo>
                  <a:lnTo>
                    <a:pt x="4" y="298"/>
                  </a:lnTo>
                  <a:lnTo>
                    <a:pt x="2" y="302"/>
                  </a:lnTo>
                  <a:lnTo>
                    <a:pt x="1" y="306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7"/>
                  </a:lnTo>
                  <a:lnTo>
                    <a:pt x="2" y="321"/>
                  </a:lnTo>
                  <a:lnTo>
                    <a:pt x="7" y="326"/>
                  </a:lnTo>
                  <a:lnTo>
                    <a:pt x="12" y="33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0" name="Freeform 348"/>
            <p:cNvSpPr>
              <a:spLocks/>
            </p:cNvSpPr>
            <p:nvPr/>
          </p:nvSpPr>
          <p:spPr bwMode="auto">
            <a:xfrm>
              <a:off x="4420" y="1063"/>
              <a:ext cx="245" cy="329"/>
            </a:xfrm>
            <a:custGeom>
              <a:avLst/>
              <a:gdLst>
                <a:gd name="T0" fmla="*/ 237 w 245"/>
                <a:gd name="T1" fmla="*/ 0 h 329"/>
                <a:gd name="T2" fmla="*/ 240 w 245"/>
                <a:gd name="T3" fmla="*/ 2 h 329"/>
                <a:gd name="T4" fmla="*/ 241 w 245"/>
                <a:gd name="T5" fmla="*/ 5 h 329"/>
                <a:gd name="T6" fmla="*/ 243 w 245"/>
                <a:gd name="T7" fmla="*/ 8 h 329"/>
                <a:gd name="T8" fmla="*/ 244 w 245"/>
                <a:gd name="T9" fmla="*/ 11 h 329"/>
                <a:gd name="T10" fmla="*/ 244 w 245"/>
                <a:gd name="T11" fmla="*/ 15 h 329"/>
                <a:gd name="T12" fmla="*/ 244 w 245"/>
                <a:gd name="T13" fmla="*/ 19 h 329"/>
                <a:gd name="T14" fmla="*/ 244 w 245"/>
                <a:gd name="T15" fmla="*/ 23 h 329"/>
                <a:gd name="T16" fmla="*/ 243 w 245"/>
                <a:gd name="T17" fmla="*/ 29 h 329"/>
                <a:gd name="T18" fmla="*/ 243 w 245"/>
                <a:gd name="T19" fmla="*/ 31 h 329"/>
                <a:gd name="T20" fmla="*/ 242 w 245"/>
                <a:gd name="T21" fmla="*/ 34 h 329"/>
                <a:gd name="T22" fmla="*/ 240 w 245"/>
                <a:gd name="T23" fmla="*/ 39 h 329"/>
                <a:gd name="T24" fmla="*/ 240 w 245"/>
                <a:gd name="T25" fmla="*/ 41 h 329"/>
                <a:gd name="T26" fmla="*/ 61 w 245"/>
                <a:gd name="T27" fmla="*/ 294 h 329"/>
                <a:gd name="T28" fmla="*/ 61 w 245"/>
                <a:gd name="T29" fmla="*/ 295 h 329"/>
                <a:gd name="T30" fmla="*/ 59 w 245"/>
                <a:gd name="T31" fmla="*/ 297 h 329"/>
                <a:gd name="T32" fmla="*/ 56 w 245"/>
                <a:gd name="T33" fmla="*/ 300 h 329"/>
                <a:gd name="T34" fmla="*/ 54 w 245"/>
                <a:gd name="T35" fmla="*/ 304 h 329"/>
                <a:gd name="T36" fmla="*/ 51 w 245"/>
                <a:gd name="T37" fmla="*/ 308 h 329"/>
                <a:gd name="T38" fmla="*/ 48 w 245"/>
                <a:gd name="T39" fmla="*/ 311 h 329"/>
                <a:gd name="T40" fmla="*/ 46 w 245"/>
                <a:gd name="T41" fmla="*/ 313 h 329"/>
                <a:gd name="T42" fmla="*/ 44 w 245"/>
                <a:gd name="T43" fmla="*/ 314 h 329"/>
                <a:gd name="T44" fmla="*/ 43 w 245"/>
                <a:gd name="T45" fmla="*/ 315 h 329"/>
                <a:gd name="T46" fmla="*/ 39 w 245"/>
                <a:gd name="T47" fmla="*/ 318 h 329"/>
                <a:gd name="T48" fmla="*/ 34 w 245"/>
                <a:gd name="T49" fmla="*/ 321 h 329"/>
                <a:gd name="T50" fmla="*/ 28 w 245"/>
                <a:gd name="T51" fmla="*/ 324 h 329"/>
                <a:gd name="T52" fmla="*/ 21 w 245"/>
                <a:gd name="T53" fmla="*/ 327 h 329"/>
                <a:gd name="T54" fmla="*/ 14 w 245"/>
                <a:gd name="T55" fmla="*/ 328 h 329"/>
                <a:gd name="T56" fmla="*/ 7 w 245"/>
                <a:gd name="T57" fmla="*/ 327 h 329"/>
                <a:gd name="T58" fmla="*/ 0 w 245"/>
                <a:gd name="T59" fmla="*/ 323 h 329"/>
                <a:gd name="T60" fmla="*/ 237 w 245"/>
                <a:gd name="T61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29">
                  <a:moveTo>
                    <a:pt x="237" y="0"/>
                  </a:moveTo>
                  <a:lnTo>
                    <a:pt x="240" y="2"/>
                  </a:lnTo>
                  <a:lnTo>
                    <a:pt x="241" y="5"/>
                  </a:lnTo>
                  <a:lnTo>
                    <a:pt x="243" y="8"/>
                  </a:lnTo>
                  <a:lnTo>
                    <a:pt x="244" y="11"/>
                  </a:lnTo>
                  <a:lnTo>
                    <a:pt x="244" y="15"/>
                  </a:lnTo>
                  <a:lnTo>
                    <a:pt x="244" y="19"/>
                  </a:lnTo>
                  <a:lnTo>
                    <a:pt x="244" y="23"/>
                  </a:lnTo>
                  <a:lnTo>
                    <a:pt x="243" y="29"/>
                  </a:lnTo>
                  <a:lnTo>
                    <a:pt x="243" y="31"/>
                  </a:lnTo>
                  <a:lnTo>
                    <a:pt x="242" y="34"/>
                  </a:lnTo>
                  <a:lnTo>
                    <a:pt x="240" y="39"/>
                  </a:lnTo>
                  <a:lnTo>
                    <a:pt x="240" y="41"/>
                  </a:lnTo>
                  <a:lnTo>
                    <a:pt x="61" y="294"/>
                  </a:lnTo>
                  <a:lnTo>
                    <a:pt x="61" y="295"/>
                  </a:lnTo>
                  <a:lnTo>
                    <a:pt x="59" y="297"/>
                  </a:lnTo>
                  <a:lnTo>
                    <a:pt x="56" y="300"/>
                  </a:lnTo>
                  <a:lnTo>
                    <a:pt x="54" y="304"/>
                  </a:lnTo>
                  <a:lnTo>
                    <a:pt x="51" y="308"/>
                  </a:lnTo>
                  <a:lnTo>
                    <a:pt x="48" y="311"/>
                  </a:lnTo>
                  <a:lnTo>
                    <a:pt x="46" y="313"/>
                  </a:lnTo>
                  <a:lnTo>
                    <a:pt x="44" y="314"/>
                  </a:lnTo>
                  <a:lnTo>
                    <a:pt x="43" y="315"/>
                  </a:lnTo>
                  <a:lnTo>
                    <a:pt x="39" y="318"/>
                  </a:lnTo>
                  <a:lnTo>
                    <a:pt x="34" y="321"/>
                  </a:lnTo>
                  <a:lnTo>
                    <a:pt x="28" y="324"/>
                  </a:lnTo>
                  <a:lnTo>
                    <a:pt x="21" y="327"/>
                  </a:lnTo>
                  <a:lnTo>
                    <a:pt x="14" y="328"/>
                  </a:lnTo>
                  <a:lnTo>
                    <a:pt x="7" y="327"/>
                  </a:lnTo>
                  <a:lnTo>
                    <a:pt x="0" y="323"/>
                  </a:lnTo>
                  <a:lnTo>
                    <a:pt x="237" y="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1" name="Freeform 349"/>
            <p:cNvSpPr>
              <a:spLocks/>
            </p:cNvSpPr>
            <p:nvPr/>
          </p:nvSpPr>
          <p:spPr bwMode="auto">
            <a:xfrm>
              <a:off x="4420" y="1063"/>
              <a:ext cx="245" cy="329"/>
            </a:xfrm>
            <a:custGeom>
              <a:avLst/>
              <a:gdLst>
                <a:gd name="T0" fmla="*/ 237 w 245"/>
                <a:gd name="T1" fmla="*/ 0 h 329"/>
                <a:gd name="T2" fmla="*/ 237 w 245"/>
                <a:gd name="T3" fmla="*/ 0 h 329"/>
                <a:gd name="T4" fmla="*/ 240 w 245"/>
                <a:gd name="T5" fmla="*/ 2 h 329"/>
                <a:gd name="T6" fmla="*/ 241 w 245"/>
                <a:gd name="T7" fmla="*/ 5 h 329"/>
                <a:gd name="T8" fmla="*/ 243 w 245"/>
                <a:gd name="T9" fmla="*/ 8 h 329"/>
                <a:gd name="T10" fmla="*/ 244 w 245"/>
                <a:gd name="T11" fmla="*/ 11 h 329"/>
                <a:gd name="T12" fmla="*/ 244 w 245"/>
                <a:gd name="T13" fmla="*/ 15 h 329"/>
                <a:gd name="T14" fmla="*/ 244 w 245"/>
                <a:gd name="T15" fmla="*/ 19 h 329"/>
                <a:gd name="T16" fmla="*/ 244 w 245"/>
                <a:gd name="T17" fmla="*/ 23 h 329"/>
                <a:gd name="T18" fmla="*/ 243 w 245"/>
                <a:gd name="T19" fmla="*/ 29 h 329"/>
                <a:gd name="T20" fmla="*/ 243 w 245"/>
                <a:gd name="T21" fmla="*/ 31 h 329"/>
                <a:gd name="T22" fmla="*/ 242 w 245"/>
                <a:gd name="T23" fmla="*/ 34 h 329"/>
                <a:gd name="T24" fmla="*/ 240 w 245"/>
                <a:gd name="T25" fmla="*/ 39 h 329"/>
                <a:gd name="T26" fmla="*/ 240 w 245"/>
                <a:gd name="T27" fmla="*/ 41 h 329"/>
                <a:gd name="T28" fmla="*/ 61 w 245"/>
                <a:gd name="T29" fmla="*/ 294 h 329"/>
                <a:gd name="T30" fmla="*/ 61 w 245"/>
                <a:gd name="T31" fmla="*/ 295 h 329"/>
                <a:gd name="T32" fmla="*/ 59 w 245"/>
                <a:gd name="T33" fmla="*/ 297 h 329"/>
                <a:gd name="T34" fmla="*/ 56 w 245"/>
                <a:gd name="T35" fmla="*/ 300 h 329"/>
                <a:gd name="T36" fmla="*/ 54 w 245"/>
                <a:gd name="T37" fmla="*/ 304 h 329"/>
                <a:gd name="T38" fmla="*/ 51 w 245"/>
                <a:gd name="T39" fmla="*/ 308 h 329"/>
                <a:gd name="T40" fmla="*/ 48 w 245"/>
                <a:gd name="T41" fmla="*/ 311 h 329"/>
                <a:gd name="T42" fmla="*/ 46 w 245"/>
                <a:gd name="T43" fmla="*/ 313 h 329"/>
                <a:gd name="T44" fmla="*/ 44 w 245"/>
                <a:gd name="T45" fmla="*/ 314 h 329"/>
                <a:gd name="T46" fmla="*/ 43 w 245"/>
                <a:gd name="T47" fmla="*/ 315 h 329"/>
                <a:gd name="T48" fmla="*/ 39 w 245"/>
                <a:gd name="T49" fmla="*/ 318 h 329"/>
                <a:gd name="T50" fmla="*/ 34 w 245"/>
                <a:gd name="T51" fmla="*/ 321 h 329"/>
                <a:gd name="T52" fmla="*/ 28 w 245"/>
                <a:gd name="T53" fmla="*/ 324 h 329"/>
                <a:gd name="T54" fmla="*/ 21 w 245"/>
                <a:gd name="T55" fmla="*/ 327 h 329"/>
                <a:gd name="T56" fmla="*/ 14 w 245"/>
                <a:gd name="T57" fmla="*/ 328 h 329"/>
                <a:gd name="T58" fmla="*/ 7 w 245"/>
                <a:gd name="T59" fmla="*/ 327 h 329"/>
                <a:gd name="T60" fmla="*/ 0 w 245"/>
                <a:gd name="T61" fmla="*/ 323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329">
                  <a:moveTo>
                    <a:pt x="237" y="0"/>
                  </a:moveTo>
                  <a:lnTo>
                    <a:pt x="237" y="0"/>
                  </a:lnTo>
                  <a:lnTo>
                    <a:pt x="240" y="2"/>
                  </a:lnTo>
                  <a:lnTo>
                    <a:pt x="241" y="5"/>
                  </a:lnTo>
                  <a:lnTo>
                    <a:pt x="243" y="8"/>
                  </a:lnTo>
                  <a:lnTo>
                    <a:pt x="244" y="11"/>
                  </a:lnTo>
                  <a:lnTo>
                    <a:pt x="244" y="15"/>
                  </a:lnTo>
                  <a:lnTo>
                    <a:pt x="244" y="19"/>
                  </a:lnTo>
                  <a:lnTo>
                    <a:pt x="244" y="23"/>
                  </a:lnTo>
                  <a:lnTo>
                    <a:pt x="243" y="29"/>
                  </a:lnTo>
                  <a:lnTo>
                    <a:pt x="243" y="31"/>
                  </a:lnTo>
                  <a:lnTo>
                    <a:pt x="242" y="34"/>
                  </a:lnTo>
                  <a:lnTo>
                    <a:pt x="240" y="39"/>
                  </a:lnTo>
                  <a:lnTo>
                    <a:pt x="240" y="41"/>
                  </a:lnTo>
                  <a:lnTo>
                    <a:pt x="61" y="294"/>
                  </a:lnTo>
                  <a:lnTo>
                    <a:pt x="61" y="295"/>
                  </a:lnTo>
                  <a:lnTo>
                    <a:pt x="59" y="297"/>
                  </a:lnTo>
                  <a:lnTo>
                    <a:pt x="56" y="300"/>
                  </a:lnTo>
                  <a:lnTo>
                    <a:pt x="54" y="304"/>
                  </a:lnTo>
                  <a:lnTo>
                    <a:pt x="51" y="308"/>
                  </a:lnTo>
                  <a:lnTo>
                    <a:pt x="48" y="311"/>
                  </a:lnTo>
                  <a:lnTo>
                    <a:pt x="46" y="313"/>
                  </a:lnTo>
                  <a:lnTo>
                    <a:pt x="44" y="314"/>
                  </a:lnTo>
                  <a:lnTo>
                    <a:pt x="43" y="315"/>
                  </a:lnTo>
                  <a:lnTo>
                    <a:pt x="39" y="318"/>
                  </a:lnTo>
                  <a:lnTo>
                    <a:pt x="34" y="321"/>
                  </a:lnTo>
                  <a:lnTo>
                    <a:pt x="28" y="324"/>
                  </a:lnTo>
                  <a:lnTo>
                    <a:pt x="21" y="327"/>
                  </a:lnTo>
                  <a:lnTo>
                    <a:pt x="14" y="328"/>
                  </a:lnTo>
                  <a:lnTo>
                    <a:pt x="7" y="327"/>
                  </a:lnTo>
                  <a:lnTo>
                    <a:pt x="0" y="32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2" name="Freeform 350"/>
            <p:cNvSpPr>
              <a:spLocks/>
            </p:cNvSpPr>
            <p:nvPr/>
          </p:nvSpPr>
          <p:spPr bwMode="auto">
            <a:xfrm>
              <a:off x="4423" y="1073"/>
              <a:ext cx="220" cy="290"/>
            </a:xfrm>
            <a:custGeom>
              <a:avLst/>
              <a:gdLst>
                <a:gd name="T0" fmla="*/ 219 w 220"/>
                <a:gd name="T1" fmla="*/ 8 h 290"/>
                <a:gd name="T2" fmla="*/ 218 w 220"/>
                <a:gd name="T3" fmla="*/ 7 h 290"/>
                <a:gd name="T4" fmla="*/ 217 w 220"/>
                <a:gd name="T5" fmla="*/ 6 h 290"/>
                <a:gd name="T6" fmla="*/ 215 w 220"/>
                <a:gd name="T7" fmla="*/ 5 h 290"/>
                <a:gd name="T8" fmla="*/ 214 w 220"/>
                <a:gd name="T9" fmla="*/ 5 h 290"/>
                <a:gd name="T10" fmla="*/ 208 w 220"/>
                <a:gd name="T11" fmla="*/ 2 h 290"/>
                <a:gd name="T12" fmla="*/ 203 w 220"/>
                <a:gd name="T13" fmla="*/ 0 h 290"/>
                <a:gd name="T14" fmla="*/ 197 w 220"/>
                <a:gd name="T15" fmla="*/ 0 h 290"/>
                <a:gd name="T16" fmla="*/ 192 w 220"/>
                <a:gd name="T17" fmla="*/ 1 h 290"/>
                <a:gd name="T18" fmla="*/ 188 w 220"/>
                <a:gd name="T19" fmla="*/ 3 h 290"/>
                <a:gd name="T20" fmla="*/ 184 w 220"/>
                <a:gd name="T21" fmla="*/ 4 h 290"/>
                <a:gd name="T22" fmla="*/ 181 w 220"/>
                <a:gd name="T23" fmla="*/ 6 h 290"/>
                <a:gd name="T24" fmla="*/ 180 w 220"/>
                <a:gd name="T25" fmla="*/ 6 h 290"/>
                <a:gd name="T26" fmla="*/ 176 w 220"/>
                <a:gd name="T27" fmla="*/ 8 h 290"/>
                <a:gd name="T28" fmla="*/ 174 w 220"/>
                <a:gd name="T29" fmla="*/ 10 h 290"/>
                <a:gd name="T30" fmla="*/ 172 w 220"/>
                <a:gd name="T31" fmla="*/ 13 h 290"/>
                <a:gd name="T32" fmla="*/ 171 w 220"/>
                <a:gd name="T33" fmla="*/ 14 h 290"/>
                <a:gd name="T34" fmla="*/ 167 w 220"/>
                <a:gd name="T35" fmla="*/ 19 h 290"/>
                <a:gd name="T36" fmla="*/ 162 w 220"/>
                <a:gd name="T37" fmla="*/ 27 h 290"/>
                <a:gd name="T38" fmla="*/ 155 w 220"/>
                <a:gd name="T39" fmla="*/ 38 h 290"/>
                <a:gd name="T40" fmla="*/ 146 w 220"/>
                <a:gd name="T41" fmla="*/ 50 h 290"/>
                <a:gd name="T42" fmla="*/ 135 w 220"/>
                <a:gd name="T43" fmla="*/ 64 h 290"/>
                <a:gd name="T44" fmla="*/ 124 w 220"/>
                <a:gd name="T45" fmla="*/ 80 h 290"/>
                <a:gd name="T46" fmla="*/ 112 w 220"/>
                <a:gd name="T47" fmla="*/ 97 h 290"/>
                <a:gd name="T48" fmla="*/ 100 w 220"/>
                <a:gd name="T49" fmla="*/ 115 h 290"/>
                <a:gd name="T50" fmla="*/ 87 w 220"/>
                <a:gd name="T51" fmla="*/ 132 h 290"/>
                <a:gd name="T52" fmla="*/ 74 w 220"/>
                <a:gd name="T53" fmla="*/ 150 h 290"/>
                <a:gd name="T54" fmla="*/ 62 w 220"/>
                <a:gd name="T55" fmla="*/ 168 h 290"/>
                <a:gd name="T56" fmla="*/ 51 w 220"/>
                <a:gd name="T57" fmla="*/ 184 h 290"/>
                <a:gd name="T58" fmla="*/ 40 w 220"/>
                <a:gd name="T59" fmla="*/ 199 h 290"/>
                <a:gd name="T60" fmla="*/ 31 w 220"/>
                <a:gd name="T61" fmla="*/ 213 h 290"/>
                <a:gd name="T62" fmla="*/ 23 w 220"/>
                <a:gd name="T63" fmla="*/ 225 h 290"/>
                <a:gd name="T64" fmla="*/ 17 w 220"/>
                <a:gd name="T65" fmla="*/ 234 h 290"/>
                <a:gd name="T66" fmla="*/ 15 w 220"/>
                <a:gd name="T67" fmla="*/ 237 h 290"/>
                <a:gd name="T68" fmla="*/ 13 w 220"/>
                <a:gd name="T69" fmla="*/ 241 h 290"/>
                <a:gd name="T70" fmla="*/ 11 w 220"/>
                <a:gd name="T71" fmla="*/ 244 h 290"/>
                <a:gd name="T72" fmla="*/ 8 w 220"/>
                <a:gd name="T73" fmla="*/ 247 h 290"/>
                <a:gd name="T74" fmla="*/ 7 w 220"/>
                <a:gd name="T75" fmla="*/ 250 h 290"/>
                <a:gd name="T76" fmla="*/ 5 w 220"/>
                <a:gd name="T77" fmla="*/ 253 h 290"/>
                <a:gd name="T78" fmla="*/ 4 w 220"/>
                <a:gd name="T79" fmla="*/ 255 h 290"/>
                <a:gd name="T80" fmla="*/ 3 w 220"/>
                <a:gd name="T81" fmla="*/ 257 h 290"/>
                <a:gd name="T82" fmla="*/ 2 w 220"/>
                <a:gd name="T83" fmla="*/ 261 h 290"/>
                <a:gd name="T84" fmla="*/ 1 w 220"/>
                <a:gd name="T85" fmla="*/ 264 h 290"/>
                <a:gd name="T86" fmla="*/ 0 w 220"/>
                <a:gd name="T87" fmla="*/ 268 h 290"/>
                <a:gd name="T88" fmla="*/ 1 w 220"/>
                <a:gd name="T89" fmla="*/ 272 h 290"/>
                <a:gd name="T90" fmla="*/ 2 w 220"/>
                <a:gd name="T91" fmla="*/ 275 h 290"/>
                <a:gd name="T92" fmla="*/ 4 w 220"/>
                <a:gd name="T93" fmla="*/ 279 h 290"/>
                <a:gd name="T94" fmla="*/ 8 w 220"/>
                <a:gd name="T95" fmla="*/ 284 h 290"/>
                <a:gd name="T96" fmla="*/ 14 w 220"/>
                <a:gd name="T97" fmla="*/ 289 h 290"/>
                <a:gd name="T98" fmla="*/ 219 w 220"/>
                <a:gd name="T99" fmla="*/ 8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0" h="290">
                  <a:moveTo>
                    <a:pt x="219" y="8"/>
                  </a:moveTo>
                  <a:lnTo>
                    <a:pt x="218" y="7"/>
                  </a:lnTo>
                  <a:lnTo>
                    <a:pt x="217" y="6"/>
                  </a:lnTo>
                  <a:lnTo>
                    <a:pt x="215" y="5"/>
                  </a:lnTo>
                  <a:lnTo>
                    <a:pt x="214" y="5"/>
                  </a:lnTo>
                  <a:lnTo>
                    <a:pt x="208" y="2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2" y="1"/>
                  </a:lnTo>
                  <a:lnTo>
                    <a:pt x="188" y="3"/>
                  </a:lnTo>
                  <a:lnTo>
                    <a:pt x="184" y="4"/>
                  </a:lnTo>
                  <a:lnTo>
                    <a:pt x="181" y="6"/>
                  </a:lnTo>
                  <a:lnTo>
                    <a:pt x="180" y="6"/>
                  </a:lnTo>
                  <a:lnTo>
                    <a:pt x="176" y="8"/>
                  </a:lnTo>
                  <a:lnTo>
                    <a:pt x="174" y="10"/>
                  </a:lnTo>
                  <a:lnTo>
                    <a:pt x="172" y="13"/>
                  </a:lnTo>
                  <a:lnTo>
                    <a:pt x="171" y="14"/>
                  </a:lnTo>
                  <a:lnTo>
                    <a:pt x="167" y="19"/>
                  </a:lnTo>
                  <a:lnTo>
                    <a:pt x="162" y="27"/>
                  </a:lnTo>
                  <a:lnTo>
                    <a:pt x="155" y="38"/>
                  </a:lnTo>
                  <a:lnTo>
                    <a:pt x="146" y="50"/>
                  </a:lnTo>
                  <a:lnTo>
                    <a:pt x="135" y="64"/>
                  </a:lnTo>
                  <a:lnTo>
                    <a:pt x="124" y="80"/>
                  </a:lnTo>
                  <a:lnTo>
                    <a:pt x="112" y="97"/>
                  </a:lnTo>
                  <a:lnTo>
                    <a:pt x="100" y="115"/>
                  </a:lnTo>
                  <a:lnTo>
                    <a:pt x="87" y="132"/>
                  </a:lnTo>
                  <a:lnTo>
                    <a:pt x="74" y="150"/>
                  </a:lnTo>
                  <a:lnTo>
                    <a:pt x="62" y="168"/>
                  </a:lnTo>
                  <a:lnTo>
                    <a:pt x="51" y="184"/>
                  </a:lnTo>
                  <a:lnTo>
                    <a:pt x="40" y="199"/>
                  </a:lnTo>
                  <a:lnTo>
                    <a:pt x="31" y="213"/>
                  </a:lnTo>
                  <a:lnTo>
                    <a:pt x="23" y="225"/>
                  </a:lnTo>
                  <a:lnTo>
                    <a:pt x="17" y="234"/>
                  </a:lnTo>
                  <a:lnTo>
                    <a:pt x="15" y="237"/>
                  </a:lnTo>
                  <a:lnTo>
                    <a:pt x="13" y="241"/>
                  </a:lnTo>
                  <a:lnTo>
                    <a:pt x="11" y="244"/>
                  </a:lnTo>
                  <a:lnTo>
                    <a:pt x="8" y="247"/>
                  </a:lnTo>
                  <a:lnTo>
                    <a:pt x="7" y="250"/>
                  </a:lnTo>
                  <a:lnTo>
                    <a:pt x="5" y="253"/>
                  </a:lnTo>
                  <a:lnTo>
                    <a:pt x="4" y="255"/>
                  </a:lnTo>
                  <a:lnTo>
                    <a:pt x="3" y="257"/>
                  </a:lnTo>
                  <a:lnTo>
                    <a:pt x="2" y="261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2" y="275"/>
                  </a:lnTo>
                  <a:lnTo>
                    <a:pt x="4" y="279"/>
                  </a:lnTo>
                  <a:lnTo>
                    <a:pt x="8" y="284"/>
                  </a:lnTo>
                  <a:lnTo>
                    <a:pt x="14" y="289"/>
                  </a:lnTo>
                  <a:lnTo>
                    <a:pt x="219" y="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3" name="Freeform 351"/>
            <p:cNvSpPr>
              <a:spLocks/>
            </p:cNvSpPr>
            <p:nvPr/>
          </p:nvSpPr>
          <p:spPr bwMode="auto">
            <a:xfrm>
              <a:off x="4423" y="1073"/>
              <a:ext cx="220" cy="290"/>
            </a:xfrm>
            <a:custGeom>
              <a:avLst/>
              <a:gdLst>
                <a:gd name="T0" fmla="*/ 219 w 220"/>
                <a:gd name="T1" fmla="*/ 8 h 290"/>
                <a:gd name="T2" fmla="*/ 219 w 220"/>
                <a:gd name="T3" fmla="*/ 8 h 290"/>
                <a:gd name="T4" fmla="*/ 218 w 220"/>
                <a:gd name="T5" fmla="*/ 7 h 290"/>
                <a:gd name="T6" fmla="*/ 217 w 220"/>
                <a:gd name="T7" fmla="*/ 6 h 290"/>
                <a:gd name="T8" fmla="*/ 215 w 220"/>
                <a:gd name="T9" fmla="*/ 5 h 290"/>
                <a:gd name="T10" fmla="*/ 214 w 220"/>
                <a:gd name="T11" fmla="*/ 5 h 290"/>
                <a:gd name="T12" fmla="*/ 208 w 220"/>
                <a:gd name="T13" fmla="*/ 2 h 290"/>
                <a:gd name="T14" fmla="*/ 203 w 220"/>
                <a:gd name="T15" fmla="*/ 0 h 290"/>
                <a:gd name="T16" fmla="*/ 197 w 220"/>
                <a:gd name="T17" fmla="*/ 0 h 290"/>
                <a:gd name="T18" fmla="*/ 192 w 220"/>
                <a:gd name="T19" fmla="*/ 1 h 290"/>
                <a:gd name="T20" fmla="*/ 188 w 220"/>
                <a:gd name="T21" fmla="*/ 3 h 290"/>
                <a:gd name="T22" fmla="*/ 184 w 220"/>
                <a:gd name="T23" fmla="*/ 4 h 290"/>
                <a:gd name="T24" fmla="*/ 181 w 220"/>
                <a:gd name="T25" fmla="*/ 6 h 290"/>
                <a:gd name="T26" fmla="*/ 180 w 220"/>
                <a:gd name="T27" fmla="*/ 6 h 290"/>
                <a:gd name="T28" fmla="*/ 176 w 220"/>
                <a:gd name="T29" fmla="*/ 8 h 290"/>
                <a:gd name="T30" fmla="*/ 174 w 220"/>
                <a:gd name="T31" fmla="*/ 10 h 290"/>
                <a:gd name="T32" fmla="*/ 172 w 220"/>
                <a:gd name="T33" fmla="*/ 13 h 290"/>
                <a:gd name="T34" fmla="*/ 171 w 220"/>
                <a:gd name="T35" fmla="*/ 14 h 290"/>
                <a:gd name="T36" fmla="*/ 167 w 220"/>
                <a:gd name="T37" fmla="*/ 19 h 290"/>
                <a:gd name="T38" fmla="*/ 162 w 220"/>
                <a:gd name="T39" fmla="*/ 27 h 290"/>
                <a:gd name="T40" fmla="*/ 155 w 220"/>
                <a:gd name="T41" fmla="*/ 38 h 290"/>
                <a:gd name="T42" fmla="*/ 146 w 220"/>
                <a:gd name="T43" fmla="*/ 50 h 290"/>
                <a:gd name="T44" fmla="*/ 135 w 220"/>
                <a:gd name="T45" fmla="*/ 64 h 290"/>
                <a:gd name="T46" fmla="*/ 124 w 220"/>
                <a:gd name="T47" fmla="*/ 80 h 290"/>
                <a:gd name="T48" fmla="*/ 112 w 220"/>
                <a:gd name="T49" fmla="*/ 97 h 290"/>
                <a:gd name="T50" fmla="*/ 100 w 220"/>
                <a:gd name="T51" fmla="*/ 115 h 290"/>
                <a:gd name="T52" fmla="*/ 87 w 220"/>
                <a:gd name="T53" fmla="*/ 132 h 290"/>
                <a:gd name="T54" fmla="*/ 74 w 220"/>
                <a:gd name="T55" fmla="*/ 150 h 290"/>
                <a:gd name="T56" fmla="*/ 62 w 220"/>
                <a:gd name="T57" fmla="*/ 168 h 290"/>
                <a:gd name="T58" fmla="*/ 51 w 220"/>
                <a:gd name="T59" fmla="*/ 184 h 290"/>
                <a:gd name="T60" fmla="*/ 40 w 220"/>
                <a:gd name="T61" fmla="*/ 199 h 290"/>
                <a:gd name="T62" fmla="*/ 31 w 220"/>
                <a:gd name="T63" fmla="*/ 213 h 290"/>
                <a:gd name="T64" fmla="*/ 23 w 220"/>
                <a:gd name="T65" fmla="*/ 225 h 290"/>
                <a:gd name="T66" fmla="*/ 17 w 220"/>
                <a:gd name="T67" fmla="*/ 234 h 290"/>
                <a:gd name="T68" fmla="*/ 15 w 220"/>
                <a:gd name="T69" fmla="*/ 237 h 290"/>
                <a:gd name="T70" fmla="*/ 13 w 220"/>
                <a:gd name="T71" fmla="*/ 241 h 290"/>
                <a:gd name="T72" fmla="*/ 11 w 220"/>
                <a:gd name="T73" fmla="*/ 244 h 290"/>
                <a:gd name="T74" fmla="*/ 8 w 220"/>
                <a:gd name="T75" fmla="*/ 247 h 290"/>
                <a:gd name="T76" fmla="*/ 7 w 220"/>
                <a:gd name="T77" fmla="*/ 250 h 290"/>
                <a:gd name="T78" fmla="*/ 5 w 220"/>
                <a:gd name="T79" fmla="*/ 253 h 290"/>
                <a:gd name="T80" fmla="*/ 4 w 220"/>
                <a:gd name="T81" fmla="*/ 255 h 290"/>
                <a:gd name="T82" fmla="*/ 3 w 220"/>
                <a:gd name="T83" fmla="*/ 257 h 290"/>
                <a:gd name="T84" fmla="*/ 2 w 220"/>
                <a:gd name="T85" fmla="*/ 261 h 290"/>
                <a:gd name="T86" fmla="*/ 1 w 220"/>
                <a:gd name="T87" fmla="*/ 264 h 290"/>
                <a:gd name="T88" fmla="*/ 0 w 220"/>
                <a:gd name="T89" fmla="*/ 268 h 290"/>
                <a:gd name="T90" fmla="*/ 1 w 220"/>
                <a:gd name="T91" fmla="*/ 272 h 290"/>
                <a:gd name="T92" fmla="*/ 2 w 220"/>
                <a:gd name="T93" fmla="*/ 275 h 290"/>
                <a:gd name="T94" fmla="*/ 4 w 220"/>
                <a:gd name="T95" fmla="*/ 279 h 290"/>
                <a:gd name="T96" fmla="*/ 8 w 220"/>
                <a:gd name="T97" fmla="*/ 284 h 290"/>
                <a:gd name="T98" fmla="*/ 14 w 220"/>
                <a:gd name="T99" fmla="*/ 28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0" h="290">
                  <a:moveTo>
                    <a:pt x="219" y="8"/>
                  </a:moveTo>
                  <a:lnTo>
                    <a:pt x="219" y="8"/>
                  </a:lnTo>
                  <a:lnTo>
                    <a:pt x="218" y="7"/>
                  </a:lnTo>
                  <a:lnTo>
                    <a:pt x="217" y="6"/>
                  </a:lnTo>
                  <a:lnTo>
                    <a:pt x="215" y="5"/>
                  </a:lnTo>
                  <a:lnTo>
                    <a:pt x="214" y="5"/>
                  </a:lnTo>
                  <a:lnTo>
                    <a:pt x="208" y="2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2" y="1"/>
                  </a:lnTo>
                  <a:lnTo>
                    <a:pt x="188" y="3"/>
                  </a:lnTo>
                  <a:lnTo>
                    <a:pt x="184" y="4"/>
                  </a:lnTo>
                  <a:lnTo>
                    <a:pt x="181" y="6"/>
                  </a:lnTo>
                  <a:lnTo>
                    <a:pt x="180" y="6"/>
                  </a:lnTo>
                  <a:lnTo>
                    <a:pt x="176" y="8"/>
                  </a:lnTo>
                  <a:lnTo>
                    <a:pt x="174" y="10"/>
                  </a:lnTo>
                  <a:lnTo>
                    <a:pt x="172" y="13"/>
                  </a:lnTo>
                  <a:lnTo>
                    <a:pt x="171" y="14"/>
                  </a:lnTo>
                  <a:lnTo>
                    <a:pt x="167" y="19"/>
                  </a:lnTo>
                  <a:lnTo>
                    <a:pt x="162" y="27"/>
                  </a:lnTo>
                  <a:lnTo>
                    <a:pt x="155" y="38"/>
                  </a:lnTo>
                  <a:lnTo>
                    <a:pt x="146" y="50"/>
                  </a:lnTo>
                  <a:lnTo>
                    <a:pt x="135" y="64"/>
                  </a:lnTo>
                  <a:lnTo>
                    <a:pt x="124" y="80"/>
                  </a:lnTo>
                  <a:lnTo>
                    <a:pt x="112" y="97"/>
                  </a:lnTo>
                  <a:lnTo>
                    <a:pt x="100" y="115"/>
                  </a:lnTo>
                  <a:lnTo>
                    <a:pt x="87" y="132"/>
                  </a:lnTo>
                  <a:lnTo>
                    <a:pt x="74" y="150"/>
                  </a:lnTo>
                  <a:lnTo>
                    <a:pt x="62" y="168"/>
                  </a:lnTo>
                  <a:lnTo>
                    <a:pt x="51" y="184"/>
                  </a:lnTo>
                  <a:lnTo>
                    <a:pt x="40" y="199"/>
                  </a:lnTo>
                  <a:lnTo>
                    <a:pt x="31" y="213"/>
                  </a:lnTo>
                  <a:lnTo>
                    <a:pt x="23" y="225"/>
                  </a:lnTo>
                  <a:lnTo>
                    <a:pt x="17" y="234"/>
                  </a:lnTo>
                  <a:lnTo>
                    <a:pt x="15" y="237"/>
                  </a:lnTo>
                  <a:lnTo>
                    <a:pt x="13" y="241"/>
                  </a:lnTo>
                  <a:lnTo>
                    <a:pt x="11" y="244"/>
                  </a:lnTo>
                  <a:lnTo>
                    <a:pt x="8" y="247"/>
                  </a:lnTo>
                  <a:lnTo>
                    <a:pt x="7" y="250"/>
                  </a:lnTo>
                  <a:lnTo>
                    <a:pt x="5" y="253"/>
                  </a:lnTo>
                  <a:lnTo>
                    <a:pt x="4" y="255"/>
                  </a:lnTo>
                  <a:lnTo>
                    <a:pt x="3" y="257"/>
                  </a:lnTo>
                  <a:lnTo>
                    <a:pt x="2" y="261"/>
                  </a:lnTo>
                  <a:lnTo>
                    <a:pt x="1" y="264"/>
                  </a:lnTo>
                  <a:lnTo>
                    <a:pt x="0" y="268"/>
                  </a:lnTo>
                  <a:lnTo>
                    <a:pt x="1" y="272"/>
                  </a:lnTo>
                  <a:lnTo>
                    <a:pt x="2" y="275"/>
                  </a:lnTo>
                  <a:lnTo>
                    <a:pt x="4" y="279"/>
                  </a:lnTo>
                  <a:lnTo>
                    <a:pt x="8" y="284"/>
                  </a:lnTo>
                  <a:lnTo>
                    <a:pt x="14" y="28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4" name="Freeform 352"/>
            <p:cNvSpPr>
              <a:spLocks/>
            </p:cNvSpPr>
            <p:nvPr/>
          </p:nvSpPr>
          <p:spPr bwMode="auto">
            <a:xfrm>
              <a:off x="4436" y="1081"/>
              <a:ext cx="216" cy="287"/>
            </a:xfrm>
            <a:custGeom>
              <a:avLst/>
              <a:gdLst>
                <a:gd name="T0" fmla="*/ 205 w 216"/>
                <a:gd name="T1" fmla="*/ 0 h 287"/>
                <a:gd name="T2" fmla="*/ 208 w 216"/>
                <a:gd name="T3" fmla="*/ 2 h 287"/>
                <a:gd name="T4" fmla="*/ 210 w 216"/>
                <a:gd name="T5" fmla="*/ 4 h 287"/>
                <a:gd name="T6" fmla="*/ 211 w 216"/>
                <a:gd name="T7" fmla="*/ 7 h 287"/>
                <a:gd name="T8" fmla="*/ 212 w 216"/>
                <a:gd name="T9" fmla="*/ 10 h 287"/>
                <a:gd name="T10" fmla="*/ 213 w 216"/>
                <a:gd name="T11" fmla="*/ 13 h 287"/>
                <a:gd name="T12" fmla="*/ 213 w 216"/>
                <a:gd name="T13" fmla="*/ 16 h 287"/>
                <a:gd name="T14" fmla="*/ 214 w 216"/>
                <a:gd name="T15" fmla="*/ 20 h 287"/>
                <a:gd name="T16" fmla="*/ 214 w 216"/>
                <a:gd name="T17" fmla="*/ 24 h 287"/>
                <a:gd name="T18" fmla="*/ 214 w 216"/>
                <a:gd name="T19" fmla="*/ 26 h 287"/>
                <a:gd name="T20" fmla="*/ 215 w 216"/>
                <a:gd name="T21" fmla="*/ 27 h 287"/>
                <a:gd name="T22" fmla="*/ 214 w 216"/>
                <a:gd name="T23" fmla="*/ 30 h 287"/>
                <a:gd name="T24" fmla="*/ 214 w 216"/>
                <a:gd name="T25" fmla="*/ 32 h 287"/>
                <a:gd name="T26" fmla="*/ 214 w 216"/>
                <a:gd name="T27" fmla="*/ 34 h 287"/>
                <a:gd name="T28" fmla="*/ 213 w 216"/>
                <a:gd name="T29" fmla="*/ 36 h 287"/>
                <a:gd name="T30" fmla="*/ 213 w 216"/>
                <a:gd name="T31" fmla="*/ 39 h 287"/>
                <a:gd name="T32" fmla="*/ 213 w 216"/>
                <a:gd name="T33" fmla="*/ 41 h 287"/>
                <a:gd name="T34" fmla="*/ 60 w 216"/>
                <a:gd name="T35" fmla="*/ 258 h 287"/>
                <a:gd name="T36" fmla="*/ 58 w 216"/>
                <a:gd name="T37" fmla="*/ 261 h 287"/>
                <a:gd name="T38" fmla="*/ 56 w 216"/>
                <a:gd name="T39" fmla="*/ 263 h 287"/>
                <a:gd name="T40" fmla="*/ 54 w 216"/>
                <a:gd name="T41" fmla="*/ 266 h 287"/>
                <a:gd name="T42" fmla="*/ 51 w 216"/>
                <a:gd name="T43" fmla="*/ 270 h 287"/>
                <a:gd name="T44" fmla="*/ 48 w 216"/>
                <a:gd name="T45" fmla="*/ 272 h 287"/>
                <a:gd name="T46" fmla="*/ 46 w 216"/>
                <a:gd name="T47" fmla="*/ 275 h 287"/>
                <a:gd name="T48" fmla="*/ 43 w 216"/>
                <a:gd name="T49" fmla="*/ 276 h 287"/>
                <a:gd name="T50" fmla="*/ 40 w 216"/>
                <a:gd name="T51" fmla="*/ 278 h 287"/>
                <a:gd name="T52" fmla="*/ 37 w 216"/>
                <a:gd name="T53" fmla="*/ 280 h 287"/>
                <a:gd name="T54" fmla="*/ 32 w 216"/>
                <a:gd name="T55" fmla="*/ 282 h 287"/>
                <a:gd name="T56" fmla="*/ 26 w 216"/>
                <a:gd name="T57" fmla="*/ 284 h 287"/>
                <a:gd name="T58" fmla="*/ 20 w 216"/>
                <a:gd name="T59" fmla="*/ 286 h 287"/>
                <a:gd name="T60" fmla="*/ 13 w 216"/>
                <a:gd name="T61" fmla="*/ 286 h 287"/>
                <a:gd name="T62" fmla="*/ 7 w 216"/>
                <a:gd name="T63" fmla="*/ 284 h 287"/>
                <a:gd name="T64" fmla="*/ 0 w 216"/>
                <a:gd name="T65" fmla="*/ 281 h 287"/>
                <a:gd name="T66" fmla="*/ 205 w 216"/>
                <a:gd name="T67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287">
                  <a:moveTo>
                    <a:pt x="205" y="0"/>
                  </a:moveTo>
                  <a:lnTo>
                    <a:pt x="208" y="2"/>
                  </a:lnTo>
                  <a:lnTo>
                    <a:pt x="210" y="4"/>
                  </a:lnTo>
                  <a:lnTo>
                    <a:pt x="211" y="7"/>
                  </a:lnTo>
                  <a:lnTo>
                    <a:pt x="212" y="10"/>
                  </a:lnTo>
                  <a:lnTo>
                    <a:pt x="213" y="13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4"/>
                  </a:lnTo>
                  <a:lnTo>
                    <a:pt x="214" y="26"/>
                  </a:lnTo>
                  <a:lnTo>
                    <a:pt x="215" y="27"/>
                  </a:lnTo>
                  <a:lnTo>
                    <a:pt x="214" y="30"/>
                  </a:lnTo>
                  <a:lnTo>
                    <a:pt x="214" y="32"/>
                  </a:lnTo>
                  <a:lnTo>
                    <a:pt x="214" y="34"/>
                  </a:lnTo>
                  <a:lnTo>
                    <a:pt x="213" y="36"/>
                  </a:lnTo>
                  <a:lnTo>
                    <a:pt x="213" y="39"/>
                  </a:lnTo>
                  <a:lnTo>
                    <a:pt x="213" y="41"/>
                  </a:lnTo>
                  <a:lnTo>
                    <a:pt x="60" y="258"/>
                  </a:lnTo>
                  <a:lnTo>
                    <a:pt x="58" y="261"/>
                  </a:lnTo>
                  <a:lnTo>
                    <a:pt x="56" y="263"/>
                  </a:lnTo>
                  <a:lnTo>
                    <a:pt x="54" y="266"/>
                  </a:lnTo>
                  <a:lnTo>
                    <a:pt x="51" y="270"/>
                  </a:lnTo>
                  <a:lnTo>
                    <a:pt x="48" y="272"/>
                  </a:lnTo>
                  <a:lnTo>
                    <a:pt x="46" y="275"/>
                  </a:lnTo>
                  <a:lnTo>
                    <a:pt x="43" y="276"/>
                  </a:lnTo>
                  <a:lnTo>
                    <a:pt x="40" y="278"/>
                  </a:lnTo>
                  <a:lnTo>
                    <a:pt x="37" y="280"/>
                  </a:lnTo>
                  <a:lnTo>
                    <a:pt x="32" y="282"/>
                  </a:lnTo>
                  <a:lnTo>
                    <a:pt x="26" y="284"/>
                  </a:lnTo>
                  <a:lnTo>
                    <a:pt x="20" y="286"/>
                  </a:lnTo>
                  <a:lnTo>
                    <a:pt x="13" y="286"/>
                  </a:lnTo>
                  <a:lnTo>
                    <a:pt x="7" y="284"/>
                  </a:lnTo>
                  <a:lnTo>
                    <a:pt x="0" y="281"/>
                  </a:lnTo>
                  <a:lnTo>
                    <a:pt x="205" y="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5" name="Freeform 353"/>
            <p:cNvSpPr>
              <a:spLocks/>
            </p:cNvSpPr>
            <p:nvPr/>
          </p:nvSpPr>
          <p:spPr bwMode="auto">
            <a:xfrm>
              <a:off x="4436" y="1081"/>
              <a:ext cx="216" cy="287"/>
            </a:xfrm>
            <a:custGeom>
              <a:avLst/>
              <a:gdLst>
                <a:gd name="T0" fmla="*/ 205 w 216"/>
                <a:gd name="T1" fmla="*/ 0 h 287"/>
                <a:gd name="T2" fmla="*/ 205 w 216"/>
                <a:gd name="T3" fmla="*/ 0 h 287"/>
                <a:gd name="T4" fmla="*/ 208 w 216"/>
                <a:gd name="T5" fmla="*/ 2 h 287"/>
                <a:gd name="T6" fmla="*/ 210 w 216"/>
                <a:gd name="T7" fmla="*/ 4 h 287"/>
                <a:gd name="T8" fmla="*/ 211 w 216"/>
                <a:gd name="T9" fmla="*/ 7 h 287"/>
                <a:gd name="T10" fmla="*/ 212 w 216"/>
                <a:gd name="T11" fmla="*/ 10 h 287"/>
                <a:gd name="T12" fmla="*/ 213 w 216"/>
                <a:gd name="T13" fmla="*/ 13 h 287"/>
                <a:gd name="T14" fmla="*/ 213 w 216"/>
                <a:gd name="T15" fmla="*/ 16 h 287"/>
                <a:gd name="T16" fmla="*/ 214 w 216"/>
                <a:gd name="T17" fmla="*/ 20 h 287"/>
                <a:gd name="T18" fmla="*/ 214 w 216"/>
                <a:gd name="T19" fmla="*/ 24 h 287"/>
                <a:gd name="T20" fmla="*/ 214 w 216"/>
                <a:gd name="T21" fmla="*/ 26 h 287"/>
                <a:gd name="T22" fmla="*/ 215 w 216"/>
                <a:gd name="T23" fmla="*/ 27 h 287"/>
                <a:gd name="T24" fmla="*/ 214 w 216"/>
                <a:gd name="T25" fmla="*/ 30 h 287"/>
                <a:gd name="T26" fmla="*/ 214 w 216"/>
                <a:gd name="T27" fmla="*/ 32 h 287"/>
                <a:gd name="T28" fmla="*/ 214 w 216"/>
                <a:gd name="T29" fmla="*/ 34 h 287"/>
                <a:gd name="T30" fmla="*/ 213 w 216"/>
                <a:gd name="T31" fmla="*/ 36 h 287"/>
                <a:gd name="T32" fmla="*/ 213 w 216"/>
                <a:gd name="T33" fmla="*/ 39 h 287"/>
                <a:gd name="T34" fmla="*/ 213 w 216"/>
                <a:gd name="T35" fmla="*/ 41 h 287"/>
                <a:gd name="T36" fmla="*/ 60 w 216"/>
                <a:gd name="T37" fmla="*/ 258 h 287"/>
                <a:gd name="T38" fmla="*/ 58 w 216"/>
                <a:gd name="T39" fmla="*/ 261 h 287"/>
                <a:gd name="T40" fmla="*/ 56 w 216"/>
                <a:gd name="T41" fmla="*/ 263 h 287"/>
                <a:gd name="T42" fmla="*/ 54 w 216"/>
                <a:gd name="T43" fmla="*/ 266 h 287"/>
                <a:gd name="T44" fmla="*/ 51 w 216"/>
                <a:gd name="T45" fmla="*/ 270 h 287"/>
                <a:gd name="T46" fmla="*/ 48 w 216"/>
                <a:gd name="T47" fmla="*/ 272 h 287"/>
                <a:gd name="T48" fmla="*/ 46 w 216"/>
                <a:gd name="T49" fmla="*/ 275 h 287"/>
                <a:gd name="T50" fmla="*/ 43 w 216"/>
                <a:gd name="T51" fmla="*/ 276 h 287"/>
                <a:gd name="T52" fmla="*/ 40 w 216"/>
                <a:gd name="T53" fmla="*/ 278 h 287"/>
                <a:gd name="T54" fmla="*/ 37 w 216"/>
                <a:gd name="T55" fmla="*/ 280 h 287"/>
                <a:gd name="T56" fmla="*/ 32 w 216"/>
                <a:gd name="T57" fmla="*/ 282 h 287"/>
                <a:gd name="T58" fmla="*/ 26 w 216"/>
                <a:gd name="T59" fmla="*/ 284 h 287"/>
                <a:gd name="T60" fmla="*/ 20 w 216"/>
                <a:gd name="T61" fmla="*/ 286 h 287"/>
                <a:gd name="T62" fmla="*/ 13 w 216"/>
                <a:gd name="T63" fmla="*/ 286 h 287"/>
                <a:gd name="T64" fmla="*/ 7 w 216"/>
                <a:gd name="T65" fmla="*/ 284 h 287"/>
                <a:gd name="T66" fmla="*/ 0 w 216"/>
                <a:gd name="T67" fmla="*/ 28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6" h="287">
                  <a:moveTo>
                    <a:pt x="205" y="0"/>
                  </a:moveTo>
                  <a:lnTo>
                    <a:pt x="205" y="0"/>
                  </a:lnTo>
                  <a:lnTo>
                    <a:pt x="208" y="2"/>
                  </a:lnTo>
                  <a:lnTo>
                    <a:pt x="210" y="4"/>
                  </a:lnTo>
                  <a:lnTo>
                    <a:pt x="211" y="7"/>
                  </a:lnTo>
                  <a:lnTo>
                    <a:pt x="212" y="10"/>
                  </a:lnTo>
                  <a:lnTo>
                    <a:pt x="213" y="13"/>
                  </a:lnTo>
                  <a:lnTo>
                    <a:pt x="213" y="16"/>
                  </a:lnTo>
                  <a:lnTo>
                    <a:pt x="214" y="20"/>
                  </a:lnTo>
                  <a:lnTo>
                    <a:pt x="214" y="24"/>
                  </a:lnTo>
                  <a:lnTo>
                    <a:pt x="214" y="26"/>
                  </a:lnTo>
                  <a:lnTo>
                    <a:pt x="215" y="27"/>
                  </a:lnTo>
                  <a:lnTo>
                    <a:pt x="214" y="30"/>
                  </a:lnTo>
                  <a:lnTo>
                    <a:pt x="214" y="32"/>
                  </a:lnTo>
                  <a:lnTo>
                    <a:pt x="214" y="34"/>
                  </a:lnTo>
                  <a:lnTo>
                    <a:pt x="213" y="36"/>
                  </a:lnTo>
                  <a:lnTo>
                    <a:pt x="213" y="39"/>
                  </a:lnTo>
                  <a:lnTo>
                    <a:pt x="213" y="41"/>
                  </a:lnTo>
                  <a:lnTo>
                    <a:pt x="60" y="258"/>
                  </a:lnTo>
                  <a:lnTo>
                    <a:pt x="58" y="261"/>
                  </a:lnTo>
                  <a:lnTo>
                    <a:pt x="56" y="263"/>
                  </a:lnTo>
                  <a:lnTo>
                    <a:pt x="54" y="266"/>
                  </a:lnTo>
                  <a:lnTo>
                    <a:pt x="51" y="270"/>
                  </a:lnTo>
                  <a:lnTo>
                    <a:pt x="48" y="272"/>
                  </a:lnTo>
                  <a:lnTo>
                    <a:pt x="46" y="275"/>
                  </a:lnTo>
                  <a:lnTo>
                    <a:pt x="43" y="276"/>
                  </a:lnTo>
                  <a:lnTo>
                    <a:pt x="40" y="278"/>
                  </a:lnTo>
                  <a:lnTo>
                    <a:pt x="37" y="280"/>
                  </a:lnTo>
                  <a:lnTo>
                    <a:pt x="32" y="282"/>
                  </a:lnTo>
                  <a:lnTo>
                    <a:pt x="26" y="284"/>
                  </a:lnTo>
                  <a:lnTo>
                    <a:pt x="20" y="286"/>
                  </a:lnTo>
                  <a:lnTo>
                    <a:pt x="13" y="286"/>
                  </a:lnTo>
                  <a:lnTo>
                    <a:pt x="7" y="284"/>
                  </a:lnTo>
                  <a:lnTo>
                    <a:pt x="0" y="28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6" name="Freeform 354"/>
            <p:cNvSpPr>
              <a:spLocks/>
            </p:cNvSpPr>
            <p:nvPr/>
          </p:nvSpPr>
          <p:spPr bwMode="auto">
            <a:xfrm>
              <a:off x="4439" y="1092"/>
              <a:ext cx="201" cy="252"/>
            </a:xfrm>
            <a:custGeom>
              <a:avLst/>
              <a:gdLst>
                <a:gd name="T0" fmla="*/ 20 w 201"/>
                <a:gd name="T1" fmla="*/ 248 h 252"/>
                <a:gd name="T2" fmla="*/ 32 w 201"/>
                <a:gd name="T3" fmla="*/ 251 h 252"/>
                <a:gd name="T4" fmla="*/ 43 w 201"/>
                <a:gd name="T5" fmla="*/ 250 h 252"/>
                <a:gd name="T6" fmla="*/ 52 w 201"/>
                <a:gd name="T7" fmla="*/ 247 h 252"/>
                <a:gd name="T8" fmla="*/ 58 w 201"/>
                <a:gd name="T9" fmla="*/ 244 h 252"/>
                <a:gd name="T10" fmla="*/ 64 w 201"/>
                <a:gd name="T11" fmla="*/ 238 h 252"/>
                <a:gd name="T12" fmla="*/ 69 w 201"/>
                <a:gd name="T13" fmla="*/ 233 h 252"/>
                <a:gd name="T14" fmla="*/ 72 w 201"/>
                <a:gd name="T15" fmla="*/ 230 h 252"/>
                <a:gd name="T16" fmla="*/ 199 w 201"/>
                <a:gd name="T17" fmla="*/ 47 h 252"/>
                <a:gd name="T18" fmla="*/ 200 w 201"/>
                <a:gd name="T19" fmla="*/ 42 h 252"/>
                <a:gd name="T20" fmla="*/ 200 w 201"/>
                <a:gd name="T21" fmla="*/ 36 h 252"/>
                <a:gd name="T22" fmla="*/ 199 w 201"/>
                <a:gd name="T23" fmla="*/ 31 h 252"/>
                <a:gd name="T24" fmla="*/ 198 w 201"/>
                <a:gd name="T25" fmla="*/ 27 h 252"/>
                <a:gd name="T26" fmla="*/ 197 w 201"/>
                <a:gd name="T27" fmla="*/ 20 h 252"/>
                <a:gd name="T28" fmla="*/ 194 w 201"/>
                <a:gd name="T29" fmla="*/ 15 h 252"/>
                <a:gd name="T30" fmla="*/ 191 w 201"/>
                <a:gd name="T31" fmla="*/ 11 h 252"/>
                <a:gd name="T32" fmla="*/ 187 w 201"/>
                <a:gd name="T33" fmla="*/ 7 h 252"/>
                <a:gd name="T34" fmla="*/ 185 w 201"/>
                <a:gd name="T35" fmla="*/ 5 h 252"/>
                <a:gd name="T36" fmla="*/ 183 w 201"/>
                <a:gd name="T37" fmla="*/ 4 h 252"/>
                <a:gd name="T38" fmla="*/ 173 w 201"/>
                <a:gd name="T39" fmla="*/ 0 h 252"/>
                <a:gd name="T40" fmla="*/ 164 w 201"/>
                <a:gd name="T41" fmla="*/ 0 h 252"/>
                <a:gd name="T42" fmla="*/ 157 w 201"/>
                <a:gd name="T43" fmla="*/ 1 h 252"/>
                <a:gd name="T44" fmla="*/ 153 w 201"/>
                <a:gd name="T45" fmla="*/ 2 h 252"/>
                <a:gd name="T46" fmla="*/ 144 w 201"/>
                <a:gd name="T47" fmla="*/ 7 h 252"/>
                <a:gd name="T48" fmla="*/ 141 w 201"/>
                <a:gd name="T49" fmla="*/ 12 h 252"/>
                <a:gd name="T50" fmla="*/ 134 w 201"/>
                <a:gd name="T51" fmla="*/ 21 h 252"/>
                <a:gd name="T52" fmla="*/ 121 w 201"/>
                <a:gd name="T53" fmla="*/ 40 h 252"/>
                <a:gd name="T54" fmla="*/ 103 w 201"/>
                <a:gd name="T55" fmla="*/ 65 h 252"/>
                <a:gd name="T56" fmla="*/ 82 w 201"/>
                <a:gd name="T57" fmla="*/ 94 h 252"/>
                <a:gd name="T58" fmla="*/ 60 w 201"/>
                <a:gd name="T59" fmla="*/ 125 h 252"/>
                <a:gd name="T60" fmla="*/ 40 w 201"/>
                <a:gd name="T61" fmla="*/ 154 h 252"/>
                <a:gd name="T62" fmla="*/ 24 w 201"/>
                <a:gd name="T63" fmla="*/ 177 h 252"/>
                <a:gd name="T64" fmla="*/ 14 w 201"/>
                <a:gd name="T65" fmla="*/ 193 h 252"/>
                <a:gd name="T66" fmla="*/ 10 w 201"/>
                <a:gd name="T67" fmla="*/ 199 h 252"/>
                <a:gd name="T68" fmla="*/ 7 w 201"/>
                <a:gd name="T69" fmla="*/ 204 h 252"/>
                <a:gd name="T70" fmla="*/ 4 w 201"/>
                <a:gd name="T71" fmla="*/ 210 h 252"/>
                <a:gd name="T72" fmla="*/ 1 w 201"/>
                <a:gd name="T73" fmla="*/ 215 h 252"/>
                <a:gd name="T74" fmla="*/ 0 w 201"/>
                <a:gd name="T75" fmla="*/ 222 h 252"/>
                <a:gd name="T76" fmla="*/ 0 w 201"/>
                <a:gd name="T77" fmla="*/ 229 h 252"/>
                <a:gd name="T78" fmla="*/ 5 w 201"/>
                <a:gd name="T79" fmla="*/ 236 h 252"/>
                <a:gd name="T80" fmla="*/ 14 w 201"/>
                <a:gd name="T81" fmla="*/ 245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1" h="252">
                  <a:moveTo>
                    <a:pt x="14" y="245"/>
                  </a:moveTo>
                  <a:lnTo>
                    <a:pt x="20" y="248"/>
                  </a:lnTo>
                  <a:lnTo>
                    <a:pt x="26" y="251"/>
                  </a:lnTo>
                  <a:lnTo>
                    <a:pt x="32" y="251"/>
                  </a:lnTo>
                  <a:lnTo>
                    <a:pt x="38" y="251"/>
                  </a:lnTo>
                  <a:lnTo>
                    <a:pt x="43" y="250"/>
                  </a:lnTo>
                  <a:lnTo>
                    <a:pt x="48" y="248"/>
                  </a:lnTo>
                  <a:lnTo>
                    <a:pt x="52" y="247"/>
                  </a:lnTo>
                  <a:lnTo>
                    <a:pt x="55" y="245"/>
                  </a:lnTo>
                  <a:lnTo>
                    <a:pt x="58" y="244"/>
                  </a:lnTo>
                  <a:lnTo>
                    <a:pt x="62" y="241"/>
                  </a:lnTo>
                  <a:lnTo>
                    <a:pt x="64" y="238"/>
                  </a:lnTo>
                  <a:lnTo>
                    <a:pt x="67" y="236"/>
                  </a:lnTo>
                  <a:lnTo>
                    <a:pt x="69" y="233"/>
                  </a:lnTo>
                  <a:lnTo>
                    <a:pt x="71" y="231"/>
                  </a:lnTo>
                  <a:lnTo>
                    <a:pt x="72" y="230"/>
                  </a:lnTo>
                  <a:lnTo>
                    <a:pt x="73" y="229"/>
                  </a:lnTo>
                  <a:lnTo>
                    <a:pt x="199" y="47"/>
                  </a:lnTo>
                  <a:lnTo>
                    <a:pt x="200" y="44"/>
                  </a:lnTo>
                  <a:lnTo>
                    <a:pt x="200" y="42"/>
                  </a:lnTo>
                  <a:lnTo>
                    <a:pt x="200" y="39"/>
                  </a:lnTo>
                  <a:lnTo>
                    <a:pt x="200" y="36"/>
                  </a:lnTo>
                  <a:lnTo>
                    <a:pt x="200" y="34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198" y="27"/>
                  </a:lnTo>
                  <a:lnTo>
                    <a:pt x="197" y="23"/>
                  </a:lnTo>
                  <a:lnTo>
                    <a:pt x="197" y="20"/>
                  </a:lnTo>
                  <a:lnTo>
                    <a:pt x="195" y="17"/>
                  </a:lnTo>
                  <a:lnTo>
                    <a:pt x="194" y="15"/>
                  </a:lnTo>
                  <a:lnTo>
                    <a:pt x="192" y="13"/>
                  </a:lnTo>
                  <a:lnTo>
                    <a:pt x="191" y="11"/>
                  </a:lnTo>
                  <a:lnTo>
                    <a:pt x="189" y="9"/>
                  </a:lnTo>
                  <a:lnTo>
                    <a:pt x="187" y="7"/>
                  </a:lnTo>
                  <a:lnTo>
                    <a:pt x="186" y="6"/>
                  </a:lnTo>
                  <a:lnTo>
                    <a:pt x="185" y="5"/>
                  </a:lnTo>
                  <a:lnTo>
                    <a:pt x="184" y="5"/>
                  </a:lnTo>
                  <a:lnTo>
                    <a:pt x="183" y="4"/>
                  </a:lnTo>
                  <a:lnTo>
                    <a:pt x="178" y="2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7" y="1"/>
                  </a:lnTo>
                  <a:lnTo>
                    <a:pt x="155" y="2"/>
                  </a:lnTo>
                  <a:lnTo>
                    <a:pt x="153" y="2"/>
                  </a:lnTo>
                  <a:lnTo>
                    <a:pt x="148" y="4"/>
                  </a:lnTo>
                  <a:lnTo>
                    <a:pt x="144" y="7"/>
                  </a:lnTo>
                  <a:lnTo>
                    <a:pt x="142" y="10"/>
                  </a:lnTo>
                  <a:lnTo>
                    <a:pt x="141" y="12"/>
                  </a:lnTo>
                  <a:lnTo>
                    <a:pt x="139" y="15"/>
                  </a:lnTo>
                  <a:lnTo>
                    <a:pt x="134" y="21"/>
                  </a:lnTo>
                  <a:lnTo>
                    <a:pt x="129" y="29"/>
                  </a:lnTo>
                  <a:lnTo>
                    <a:pt x="121" y="40"/>
                  </a:lnTo>
                  <a:lnTo>
                    <a:pt x="112" y="52"/>
                  </a:lnTo>
                  <a:lnTo>
                    <a:pt x="103" y="65"/>
                  </a:lnTo>
                  <a:lnTo>
                    <a:pt x="92" y="80"/>
                  </a:lnTo>
                  <a:lnTo>
                    <a:pt x="82" y="94"/>
                  </a:lnTo>
                  <a:lnTo>
                    <a:pt x="71" y="110"/>
                  </a:lnTo>
                  <a:lnTo>
                    <a:pt x="60" y="125"/>
                  </a:lnTo>
                  <a:lnTo>
                    <a:pt x="49" y="140"/>
                  </a:lnTo>
                  <a:lnTo>
                    <a:pt x="40" y="154"/>
                  </a:lnTo>
                  <a:lnTo>
                    <a:pt x="32" y="166"/>
                  </a:lnTo>
                  <a:lnTo>
                    <a:pt x="24" y="177"/>
                  </a:lnTo>
                  <a:lnTo>
                    <a:pt x="18" y="186"/>
                  </a:lnTo>
                  <a:lnTo>
                    <a:pt x="14" y="193"/>
                  </a:lnTo>
                  <a:lnTo>
                    <a:pt x="13" y="196"/>
                  </a:lnTo>
                  <a:lnTo>
                    <a:pt x="10" y="199"/>
                  </a:lnTo>
                  <a:lnTo>
                    <a:pt x="9" y="202"/>
                  </a:lnTo>
                  <a:lnTo>
                    <a:pt x="7" y="204"/>
                  </a:lnTo>
                  <a:lnTo>
                    <a:pt x="5" y="207"/>
                  </a:lnTo>
                  <a:lnTo>
                    <a:pt x="4" y="210"/>
                  </a:lnTo>
                  <a:lnTo>
                    <a:pt x="3" y="212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2" y="233"/>
                  </a:lnTo>
                  <a:lnTo>
                    <a:pt x="5" y="236"/>
                  </a:lnTo>
                  <a:lnTo>
                    <a:pt x="9" y="241"/>
                  </a:lnTo>
                  <a:lnTo>
                    <a:pt x="14" y="245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7" name="Freeform 355"/>
            <p:cNvSpPr>
              <a:spLocks/>
            </p:cNvSpPr>
            <p:nvPr/>
          </p:nvSpPr>
          <p:spPr bwMode="auto">
            <a:xfrm>
              <a:off x="4439" y="1092"/>
              <a:ext cx="201" cy="252"/>
            </a:xfrm>
            <a:custGeom>
              <a:avLst/>
              <a:gdLst>
                <a:gd name="T0" fmla="*/ 14 w 201"/>
                <a:gd name="T1" fmla="*/ 245 h 252"/>
                <a:gd name="T2" fmla="*/ 26 w 201"/>
                <a:gd name="T3" fmla="*/ 251 h 252"/>
                <a:gd name="T4" fmla="*/ 38 w 201"/>
                <a:gd name="T5" fmla="*/ 251 h 252"/>
                <a:gd name="T6" fmla="*/ 48 w 201"/>
                <a:gd name="T7" fmla="*/ 248 h 252"/>
                <a:gd name="T8" fmla="*/ 55 w 201"/>
                <a:gd name="T9" fmla="*/ 245 h 252"/>
                <a:gd name="T10" fmla="*/ 62 w 201"/>
                <a:gd name="T11" fmla="*/ 241 h 252"/>
                <a:gd name="T12" fmla="*/ 67 w 201"/>
                <a:gd name="T13" fmla="*/ 236 h 252"/>
                <a:gd name="T14" fmla="*/ 71 w 201"/>
                <a:gd name="T15" fmla="*/ 231 h 252"/>
                <a:gd name="T16" fmla="*/ 73 w 201"/>
                <a:gd name="T17" fmla="*/ 229 h 252"/>
                <a:gd name="T18" fmla="*/ 200 w 201"/>
                <a:gd name="T19" fmla="*/ 44 h 252"/>
                <a:gd name="T20" fmla="*/ 200 w 201"/>
                <a:gd name="T21" fmla="*/ 39 h 252"/>
                <a:gd name="T22" fmla="*/ 200 w 201"/>
                <a:gd name="T23" fmla="*/ 34 h 252"/>
                <a:gd name="T24" fmla="*/ 199 w 201"/>
                <a:gd name="T25" fmla="*/ 29 h 252"/>
                <a:gd name="T26" fmla="*/ 197 w 201"/>
                <a:gd name="T27" fmla="*/ 23 h 252"/>
                <a:gd name="T28" fmla="*/ 195 w 201"/>
                <a:gd name="T29" fmla="*/ 17 h 252"/>
                <a:gd name="T30" fmla="*/ 192 w 201"/>
                <a:gd name="T31" fmla="*/ 13 h 252"/>
                <a:gd name="T32" fmla="*/ 189 w 201"/>
                <a:gd name="T33" fmla="*/ 9 h 252"/>
                <a:gd name="T34" fmla="*/ 186 w 201"/>
                <a:gd name="T35" fmla="*/ 6 h 252"/>
                <a:gd name="T36" fmla="*/ 184 w 201"/>
                <a:gd name="T37" fmla="*/ 5 h 252"/>
                <a:gd name="T38" fmla="*/ 178 w 201"/>
                <a:gd name="T39" fmla="*/ 2 h 252"/>
                <a:gd name="T40" fmla="*/ 168 w 201"/>
                <a:gd name="T41" fmla="*/ 0 h 252"/>
                <a:gd name="T42" fmla="*/ 160 w 201"/>
                <a:gd name="T43" fmla="*/ 0 h 252"/>
                <a:gd name="T44" fmla="*/ 155 w 201"/>
                <a:gd name="T45" fmla="*/ 2 h 252"/>
                <a:gd name="T46" fmla="*/ 148 w 201"/>
                <a:gd name="T47" fmla="*/ 4 h 252"/>
                <a:gd name="T48" fmla="*/ 142 w 201"/>
                <a:gd name="T49" fmla="*/ 10 h 252"/>
                <a:gd name="T50" fmla="*/ 139 w 201"/>
                <a:gd name="T51" fmla="*/ 15 h 252"/>
                <a:gd name="T52" fmla="*/ 129 w 201"/>
                <a:gd name="T53" fmla="*/ 29 h 252"/>
                <a:gd name="T54" fmla="*/ 112 w 201"/>
                <a:gd name="T55" fmla="*/ 52 h 252"/>
                <a:gd name="T56" fmla="*/ 92 w 201"/>
                <a:gd name="T57" fmla="*/ 80 h 252"/>
                <a:gd name="T58" fmla="*/ 71 w 201"/>
                <a:gd name="T59" fmla="*/ 110 h 252"/>
                <a:gd name="T60" fmla="*/ 49 w 201"/>
                <a:gd name="T61" fmla="*/ 140 h 252"/>
                <a:gd name="T62" fmla="*/ 32 w 201"/>
                <a:gd name="T63" fmla="*/ 166 h 252"/>
                <a:gd name="T64" fmla="*/ 18 w 201"/>
                <a:gd name="T65" fmla="*/ 186 h 252"/>
                <a:gd name="T66" fmla="*/ 13 w 201"/>
                <a:gd name="T67" fmla="*/ 196 h 252"/>
                <a:gd name="T68" fmla="*/ 9 w 201"/>
                <a:gd name="T69" fmla="*/ 202 h 252"/>
                <a:gd name="T70" fmla="*/ 5 w 201"/>
                <a:gd name="T71" fmla="*/ 207 h 252"/>
                <a:gd name="T72" fmla="*/ 3 w 201"/>
                <a:gd name="T73" fmla="*/ 212 h 252"/>
                <a:gd name="T74" fmla="*/ 0 w 201"/>
                <a:gd name="T75" fmla="*/ 218 h 252"/>
                <a:gd name="T76" fmla="*/ 0 w 201"/>
                <a:gd name="T77" fmla="*/ 225 h 252"/>
                <a:gd name="T78" fmla="*/ 2 w 201"/>
                <a:gd name="T79" fmla="*/ 233 h 252"/>
                <a:gd name="T80" fmla="*/ 9 w 201"/>
                <a:gd name="T81" fmla="*/ 24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1" h="252">
                  <a:moveTo>
                    <a:pt x="14" y="245"/>
                  </a:moveTo>
                  <a:lnTo>
                    <a:pt x="14" y="245"/>
                  </a:lnTo>
                  <a:lnTo>
                    <a:pt x="20" y="248"/>
                  </a:lnTo>
                  <a:lnTo>
                    <a:pt x="26" y="251"/>
                  </a:lnTo>
                  <a:lnTo>
                    <a:pt x="32" y="251"/>
                  </a:lnTo>
                  <a:lnTo>
                    <a:pt x="38" y="251"/>
                  </a:lnTo>
                  <a:lnTo>
                    <a:pt x="43" y="250"/>
                  </a:lnTo>
                  <a:lnTo>
                    <a:pt x="48" y="248"/>
                  </a:lnTo>
                  <a:lnTo>
                    <a:pt x="52" y="247"/>
                  </a:lnTo>
                  <a:lnTo>
                    <a:pt x="55" y="245"/>
                  </a:lnTo>
                  <a:lnTo>
                    <a:pt x="58" y="244"/>
                  </a:lnTo>
                  <a:lnTo>
                    <a:pt x="62" y="241"/>
                  </a:lnTo>
                  <a:lnTo>
                    <a:pt x="64" y="238"/>
                  </a:lnTo>
                  <a:lnTo>
                    <a:pt x="67" y="236"/>
                  </a:lnTo>
                  <a:lnTo>
                    <a:pt x="69" y="233"/>
                  </a:lnTo>
                  <a:lnTo>
                    <a:pt x="71" y="231"/>
                  </a:lnTo>
                  <a:lnTo>
                    <a:pt x="72" y="230"/>
                  </a:lnTo>
                  <a:lnTo>
                    <a:pt x="73" y="229"/>
                  </a:lnTo>
                  <a:lnTo>
                    <a:pt x="199" y="47"/>
                  </a:lnTo>
                  <a:lnTo>
                    <a:pt x="200" y="44"/>
                  </a:lnTo>
                  <a:lnTo>
                    <a:pt x="200" y="42"/>
                  </a:lnTo>
                  <a:lnTo>
                    <a:pt x="200" y="39"/>
                  </a:lnTo>
                  <a:lnTo>
                    <a:pt x="200" y="36"/>
                  </a:lnTo>
                  <a:lnTo>
                    <a:pt x="200" y="34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198" y="27"/>
                  </a:lnTo>
                  <a:lnTo>
                    <a:pt x="197" y="23"/>
                  </a:lnTo>
                  <a:lnTo>
                    <a:pt x="197" y="20"/>
                  </a:lnTo>
                  <a:lnTo>
                    <a:pt x="195" y="17"/>
                  </a:lnTo>
                  <a:lnTo>
                    <a:pt x="194" y="15"/>
                  </a:lnTo>
                  <a:lnTo>
                    <a:pt x="192" y="13"/>
                  </a:lnTo>
                  <a:lnTo>
                    <a:pt x="191" y="11"/>
                  </a:lnTo>
                  <a:lnTo>
                    <a:pt x="189" y="9"/>
                  </a:lnTo>
                  <a:lnTo>
                    <a:pt x="187" y="7"/>
                  </a:lnTo>
                  <a:lnTo>
                    <a:pt x="186" y="6"/>
                  </a:lnTo>
                  <a:lnTo>
                    <a:pt x="185" y="5"/>
                  </a:lnTo>
                  <a:lnTo>
                    <a:pt x="184" y="5"/>
                  </a:lnTo>
                  <a:lnTo>
                    <a:pt x="183" y="4"/>
                  </a:lnTo>
                  <a:lnTo>
                    <a:pt x="178" y="2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7" y="1"/>
                  </a:lnTo>
                  <a:lnTo>
                    <a:pt x="155" y="2"/>
                  </a:lnTo>
                  <a:lnTo>
                    <a:pt x="153" y="2"/>
                  </a:lnTo>
                  <a:lnTo>
                    <a:pt x="148" y="4"/>
                  </a:lnTo>
                  <a:lnTo>
                    <a:pt x="144" y="7"/>
                  </a:lnTo>
                  <a:lnTo>
                    <a:pt x="142" y="10"/>
                  </a:lnTo>
                  <a:lnTo>
                    <a:pt x="141" y="12"/>
                  </a:lnTo>
                  <a:lnTo>
                    <a:pt x="139" y="15"/>
                  </a:lnTo>
                  <a:lnTo>
                    <a:pt x="134" y="21"/>
                  </a:lnTo>
                  <a:lnTo>
                    <a:pt x="129" y="29"/>
                  </a:lnTo>
                  <a:lnTo>
                    <a:pt x="121" y="40"/>
                  </a:lnTo>
                  <a:lnTo>
                    <a:pt x="112" y="52"/>
                  </a:lnTo>
                  <a:lnTo>
                    <a:pt x="103" y="65"/>
                  </a:lnTo>
                  <a:lnTo>
                    <a:pt x="92" y="80"/>
                  </a:lnTo>
                  <a:lnTo>
                    <a:pt x="82" y="94"/>
                  </a:lnTo>
                  <a:lnTo>
                    <a:pt x="71" y="110"/>
                  </a:lnTo>
                  <a:lnTo>
                    <a:pt x="60" y="125"/>
                  </a:lnTo>
                  <a:lnTo>
                    <a:pt x="49" y="140"/>
                  </a:lnTo>
                  <a:lnTo>
                    <a:pt x="40" y="154"/>
                  </a:lnTo>
                  <a:lnTo>
                    <a:pt x="32" y="166"/>
                  </a:lnTo>
                  <a:lnTo>
                    <a:pt x="24" y="177"/>
                  </a:lnTo>
                  <a:lnTo>
                    <a:pt x="18" y="186"/>
                  </a:lnTo>
                  <a:lnTo>
                    <a:pt x="14" y="193"/>
                  </a:lnTo>
                  <a:lnTo>
                    <a:pt x="13" y="196"/>
                  </a:lnTo>
                  <a:lnTo>
                    <a:pt x="10" y="199"/>
                  </a:lnTo>
                  <a:lnTo>
                    <a:pt x="9" y="202"/>
                  </a:lnTo>
                  <a:lnTo>
                    <a:pt x="7" y="204"/>
                  </a:lnTo>
                  <a:lnTo>
                    <a:pt x="5" y="207"/>
                  </a:lnTo>
                  <a:lnTo>
                    <a:pt x="4" y="210"/>
                  </a:lnTo>
                  <a:lnTo>
                    <a:pt x="3" y="212"/>
                  </a:lnTo>
                  <a:lnTo>
                    <a:pt x="1" y="215"/>
                  </a:lnTo>
                  <a:lnTo>
                    <a:pt x="0" y="218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0" y="229"/>
                  </a:lnTo>
                  <a:lnTo>
                    <a:pt x="2" y="233"/>
                  </a:lnTo>
                  <a:lnTo>
                    <a:pt x="5" y="236"/>
                  </a:lnTo>
                  <a:lnTo>
                    <a:pt x="9" y="241"/>
                  </a:lnTo>
                  <a:lnTo>
                    <a:pt x="14" y="24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8" name="Freeform 356"/>
            <p:cNvSpPr>
              <a:spLocks/>
            </p:cNvSpPr>
            <p:nvPr/>
          </p:nvSpPr>
          <p:spPr bwMode="auto">
            <a:xfrm>
              <a:off x="4455" y="1109"/>
              <a:ext cx="174" cy="213"/>
            </a:xfrm>
            <a:custGeom>
              <a:avLst/>
              <a:gdLst>
                <a:gd name="T0" fmla="*/ 156 w 174"/>
                <a:gd name="T1" fmla="*/ 9 h 213"/>
                <a:gd name="T2" fmla="*/ 156 w 174"/>
                <a:gd name="T3" fmla="*/ 9 h 213"/>
                <a:gd name="T4" fmla="*/ 159 w 174"/>
                <a:gd name="T5" fmla="*/ 12 h 213"/>
                <a:gd name="T6" fmla="*/ 163 w 174"/>
                <a:gd name="T7" fmla="*/ 15 h 213"/>
                <a:gd name="T8" fmla="*/ 166 w 174"/>
                <a:gd name="T9" fmla="*/ 18 h 213"/>
                <a:gd name="T10" fmla="*/ 168 w 174"/>
                <a:gd name="T11" fmla="*/ 23 h 213"/>
                <a:gd name="T12" fmla="*/ 171 w 174"/>
                <a:gd name="T13" fmla="*/ 28 h 213"/>
                <a:gd name="T14" fmla="*/ 173 w 174"/>
                <a:gd name="T15" fmla="*/ 34 h 213"/>
                <a:gd name="T16" fmla="*/ 173 w 174"/>
                <a:gd name="T17" fmla="*/ 41 h 213"/>
                <a:gd name="T18" fmla="*/ 173 w 174"/>
                <a:gd name="T19" fmla="*/ 48 h 213"/>
                <a:gd name="T20" fmla="*/ 72 w 174"/>
                <a:gd name="T21" fmla="*/ 195 h 213"/>
                <a:gd name="T22" fmla="*/ 71 w 174"/>
                <a:gd name="T23" fmla="*/ 196 h 213"/>
                <a:gd name="T24" fmla="*/ 68 w 174"/>
                <a:gd name="T25" fmla="*/ 199 h 213"/>
                <a:gd name="T26" fmla="*/ 63 w 174"/>
                <a:gd name="T27" fmla="*/ 204 h 213"/>
                <a:gd name="T28" fmla="*/ 56 w 174"/>
                <a:gd name="T29" fmla="*/ 208 h 213"/>
                <a:gd name="T30" fmla="*/ 47 w 174"/>
                <a:gd name="T31" fmla="*/ 211 h 213"/>
                <a:gd name="T32" fmla="*/ 38 w 174"/>
                <a:gd name="T33" fmla="*/ 212 h 213"/>
                <a:gd name="T34" fmla="*/ 27 w 174"/>
                <a:gd name="T35" fmla="*/ 210 h 213"/>
                <a:gd name="T36" fmla="*/ 15 w 174"/>
                <a:gd name="T37" fmla="*/ 204 h 213"/>
                <a:gd name="T38" fmla="*/ 6 w 174"/>
                <a:gd name="T39" fmla="*/ 196 h 213"/>
                <a:gd name="T40" fmla="*/ 1 w 174"/>
                <a:gd name="T41" fmla="*/ 189 h 213"/>
                <a:gd name="T42" fmla="*/ 0 w 174"/>
                <a:gd name="T43" fmla="*/ 183 h 213"/>
                <a:gd name="T44" fmla="*/ 0 w 174"/>
                <a:gd name="T45" fmla="*/ 177 h 213"/>
                <a:gd name="T46" fmla="*/ 2 w 174"/>
                <a:gd name="T47" fmla="*/ 171 h 213"/>
                <a:gd name="T48" fmla="*/ 6 w 174"/>
                <a:gd name="T49" fmla="*/ 165 h 213"/>
                <a:gd name="T50" fmla="*/ 9 w 174"/>
                <a:gd name="T51" fmla="*/ 159 h 213"/>
                <a:gd name="T52" fmla="*/ 11 w 174"/>
                <a:gd name="T53" fmla="*/ 154 h 213"/>
                <a:gd name="T54" fmla="*/ 13 w 174"/>
                <a:gd name="T55" fmla="*/ 150 h 213"/>
                <a:gd name="T56" fmla="*/ 17 w 174"/>
                <a:gd name="T57" fmla="*/ 144 h 213"/>
                <a:gd name="T58" fmla="*/ 23 w 174"/>
                <a:gd name="T59" fmla="*/ 135 h 213"/>
                <a:gd name="T60" fmla="*/ 29 w 174"/>
                <a:gd name="T61" fmla="*/ 125 h 213"/>
                <a:gd name="T62" fmla="*/ 37 w 174"/>
                <a:gd name="T63" fmla="*/ 114 h 213"/>
                <a:gd name="T64" fmla="*/ 46 w 174"/>
                <a:gd name="T65" fmla="*/ 102 h 213"/>
                <a:gd name="T66" fmla="*/ 55 w 174"/>
                <a:gd name="T67" fmla="*/ 90 h 213"/>
                <a:gd name="T68" fmla="*/ 64 w 174"/>
                <a:gd name="T69" fmla="*/ 77 h 213"/>
                <a:gd name="T70" fmla="*/ 72 w 174"/>
                <a:gd name="T71" fmla="*/ 65 h 213"/>
                <a:gd name="T72" fmla="*/ 81 w 174"/>
                <a:gd name="T73" fmla="*/ 53 h 213"/>
                <a:gd name="T74" fmla="*/ 89 w 174"/>
                <a:gd name="T75" fmla="*/ 41 h 213"/>
                <a:gd name="T76" fmla="*/ 97 w 174"/>
                <a:gd name="T77" fmla="*/ 32 h 213"/>
                <a:gd name="T78" fmla="*/ 103 w 174"/>
                <a:gd name="T79" fmla="*/ 23 h 213"/>
                <a:gd name="T80" fmla="*/ 107 w 174"/>
                <a:gd name="T81" fmla="*/ 17 h 213"/>
                <a:gd name="T82" fmla="*/ 110 w 174"/>
                <a:gd name="T83" fmla="*/ 13 h 213"/>
                <a:gd name="T84" fmla="*/ 111 w 174"/>
                <a:gd name="T85" fmla="*/ 11 h 213"/>
                <a:gd name="T86" fmla="*/ 112 w 174"/>
                <a:gd name="T87" fmla="*/ 10 h 213"/>
                <a:gd name="T88" fmla="*/ 114 w 174"/>
                <a:gd name="T89" fmla="*/ 8 h 213"/>
                <a:gd name="T90" fmla="*/ 117 w 174"/>
                <a:gd name="T91" fmla="*/ 5 h 213"/>
                <a:gd name="T92" fmla="*/ 122 w 174"/>
                <a:gd name="T93" fmla="*/ 2 h 213"/>
                <a:gd name="T94" fmla="*/ 127 w 174"/>
                <a:gd name="T95" fmla="*/ 0 h 213"/>
                <a:gd name="T96" fmla="*/ 135 w 174"/>
                <a:gd name="T97" fmla="*/ 0 h 213"/>
                <a:gd name="T98" fmla="*/ 145 w 174"/>
                <a:gd name="T99" fmla="*/ 3 h 213"/>
                <a:gd name="T100" fmla="*/ 156 w 174"/>
                <a:gd name="T101" fmla="*/ 9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4" h="213">
                  <a:moveTo>
                    <a:pt x="156" y="9"/>
                  </a:moveTo>
                  <a:lnTo>
                    <a:pt x="156" y="9"/>
                  </a:lnTo>
                  <a:lnTo>
                    <a:pt x="159" y="12"/>
                  </a:lnTo>
                  <a:lnTo>
                    <a:pt x="163" y="15"/>
                  </a:lnTo>
                  <a:lnTo>
                    <a:pt x="166" y="18"/>
                  </a:lnTo>
                  <a:lnTo>
                    <a:pt x="168" y="23"/>
                  </a:lnTo>
                  <a:lnTo>
                    <a:pt x="171" y="28"/>
                  </a:lnTo>
                  <a:lnTo>
                    <a:pt x="173" y="34"/>
                  </a:lnTo>
                  <a:lnTo>
                    <a:pt x="173" y="41"/>
                  </a:lnTo>
                  <a:lnTo>
                    <a:pt x="173" y="48"/>
                  </a:lnTo>
                  <a:lnTo>
                    <a:pt x="72" y="195"/>
                  </a:lnTo>
                  <a:lnTo>
                    <a:pt x="71" y="196"/>
                  </a:lnTo>
                  <a:lnTo>
                    <a:pt x="68" y="199"/>
                  </a:lnTo>
                  <a:lnTo>
                    <a:pt x="63" y="204"/>
                  </a:lnTo>
                  <a:lnTo>
                    <a:pt x="56" y="208"/>
                  </a:lnTo>
                  <a:lnTo>
                    <a:pt x="47" y="211"/>
                  </a:lnTo>
                  <a:lnTo>
                    <a:pt x="38" y="212"/>
                  </a:lnTo>
                  <a:lnTo>
                    <a:pt x="27" y="210"/>
                  </a:lnTo>
                  <a:lnTo>
                    <a:pt x="15" y="204"/>
                  </a:lnTo>
                  <a:lnTo>
                    <a:pt x="6" y="196"/>
                  </a:lnTo>
                  <a:lnTo>
                    <a:pt x="1" y="189"/>
                  </a:lnTo>
                  <a:lnTo>
                    <a:pt x="0" y="183"/>
                  </a:lnTo>
                  <a:lnTo>
                    <a:pt x="0" y="177"/>
                  </a:lnTo>
                  <a:lnTo>
                    <a:pt x="2" y="171"/>
                  </a:lnTo>
                  <a:lnTo>
                    <a:pt x="6" y="165"/>
                  </a:lnTo>
                  <a:lnTo>
                    <a:pt x="9" y="159"/>
                  </a:lnTo>
                  <a:lnTo>
                    <a:pt x="11" y="154"/>
                  </a:lnTo>
                  <a:lnTo>
                    <a:pt x="13" y="150"/>
                  </a:lnTo>
                  <a:lnTo>
                    <a:pt x="17" y="144"/>
                  </a:lnTo>
                  <a:lnTo>
                    <a:pt x="23" y="135"/>
                  </a:lnTo>
                  <a:lnTo>
                    <a:pt x="29" y="125"/>
                  </a:lnTo>
                  <a:lnTo>
                    <a:pt x="37" y="114"/>
                  </a:lnTo>
                  <a:lnTo>
                    <a:pt x="46" y="102"/>
                  </a:lnTo>
                  <a:lnTo>
                    <a:pt x="55" y="90"/>
                  </a:lnTo>
                  <a:lnTo>
                    <a:pt x="64" y="77"/>
                  </a:lnTo>
                  <a:lnTo>
                    <a:pt x="72" y="65"/>
                  </a:lnTo>
                  <a:lnTo>
                    <a:pt x="81" y="53"/>
                  </a:lnTo>
                  <a:lnTo>
                    <a:pt x="89" y="41"/>
                  </a:lnTo>
                  <a:lnTo>
                    <a:pt x="97" y="32"/>
                  </a:lnTo>
                  <a:lnTo>
                    <a:pt x="103" y="23"/>
                  </a:lnTo>
                  <a:lnTo>
                    <a:pt x="107" y="17"/>
                  </a:lnTo>
                  <a:lnTo>
                    <a:pt x="110" y="13"/>
                  </a:lnTo>
                  <a:lnTo>
                    <a:pt x="111" y="11"/>
                  </a:lnTo>
                  <a:lnTo>
                    <a:pt x="112" y="10"/>
                  </a:lnTo>
                  <a:lnTo>
                    <a:pt x="114" y="8"/>
                  </a:lnTo>
                  <a:lnTo>
                    <a:pt x="117" y="5"/>
                  </a:lnTo>
                  <a:lnTo>
                    <a:pt x="122" y="2"/>
                  </a:lnTo>
                  <a:lnTo>
                    <a:pt x="127" y="0"/>
                  </a:lnTo>
                  <a:lnTo>
                    <a:pt x="135" y="0"/>
                  </a:lnTo>
                  <a:lnTo>
                    <a:pt x="145" y="3"/>
                  </a:lnTo>
                  <a:lnTo>
                    <a:pt x="156" y="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29" name="Freeform 357"/>
            <p:cNvSpPr>
              <a:spLocks/>
            </p:cNvSpPr>
            <p:nvPr/>
          </p:nvSpPr>
          <p:spPr bwMode="auto">
            <a:xfrm>
              <a:off x="4386" y="1170"/>
              <a:ext cx="33" cy="33"/>
            </a:xfrm>
            <a:custGeom>
              <a:avLst/>
              <a:gdLst>
                <a:gd name="T0" fmla="*/ 15 w 33"/>
                <a:gd name="T1" fmla="*/ 32 h 33"/>
                <a:gd name="T2" fmla="*/ 12 w 33"/>
                <a:gd name="T3" fmla="*/ 31 h 33"/>
                <a:gd name="T4" fmla="*/ 9 w 33"/>
                <a:gd name="T5" fmla="*/ 30 h 33"/>
                <a:gd name="T6" fmla="*/ 6 w 33"/>
                <a:gd name="T7" fmla="*/ 29 h 33"/>
                <a:gd name="T8" fmla="*/ 4 w 33"/>
                <a:gd name="T9" fmla="*/ 26 h 33"/>
                <a:gd name="T10" fmla="*/ 2 w 33"/>
                <a:gd name="T11" fmla="*/ 24 h 33"/>
                <a:gd name="T12" fmla="*/ 1 w 33"/>
                <a:gd name="T13" fmla="*/ 22 h 33"/>
                <a:gd name="T14" fmla="*/ 0 w 33"/>
                <a:gd name="T15" fmla="*/ 19 h 33"/>
                <a:gd name="T16" fmla="*/ 0 w 33"/>
                <a:gd name="T17" fmla="*/ 15 h 33"/>
                <a:gd name="T18" fmla="*/ 1 w 33"/>
                <a:gd name="T19" fmla="*/ 12 h 33"/>
                <a:gd name="T20" fmla="*/ 1 w 33"/>
                <a:gd name="T21" fmla="*/ 9 h 33"/>
                <a:gd name="T22" fmla="*/ 3 w 33"/>
                <a:gd name="T23" fmla="*/ 6 h 33"/>
                <a:gd name="T24" fmla="*/ 5 w 33"/>
                <a:gd name="T25" fmla="*/ 4 h 33"/>
                <a:gd name="T26" fmla="*/ 7 w 33"/>
                <a:gd name="T27" fmla="*/ 2 h 33"/>
                <a:gd name="T28" fmla="*/ 10 w 33"/>
                <a:gd name="T29" fmla="*/ 1 h 33"/>
                <a:gd name="T30" fmla="*/ 13 w 33"/>
                <a:gd name="T31" fmla="*/ 0 h 33"/>
                <a:gd name="T32" fmla="*/ 16 w 33"/>
                <a:gd name="T33" fmla="*/ 0 h 33"/>
                <a:gd name="T34" fmla="*/ 20 w 33"/>
                <a:gd name="T35" fmla="*/ 1 h 33"/>
                <a:gd name="T36" fmla="*/ 22 w 33"/>
                <a:gd name="T37" fmla="*/ 2 h 33"/>
                <a:gd name="T38" fmla="*/ 25 w 33"/>
                <a:gd name="T39" fmla="*/ 3 h 33"/>
                <a:gd name="T40" fmla="*/ 28 w 33"/>
                <a:gd name="T41" fmla="*/ 5 h 33"/>
                <a:gd name="T42" fmla="*/ 29 w 33"/>
                <a:gd name="T43" fmla="*/ 8 h 33"/>
                <a:gd name="T44" fmla="*/ 31 w 33"/>
                <a:gd name="T45" fmla="*/ 10 h 33"/>
                <a:gd name="T46" fmla="*/ 31 w 33"/>
                <a:gd name="T47" fmla="*/ 13 h 33"/>
                <a:gd name="T48" fmla="*/ 32 w 33"/>
                <a:gd name="T49" fmla="*/ 17 h 33"/>
                <a:gd name="T50" fmla="*/ 31 w 33"/>
                <a:gd name="T51" fmla="*/ 20 h 33"/>
                <a:gd name="T52" fmla="*/ 30 w 33"/>
                <a:gd name="T53" fmla="*/ 23 h 33"/>
                <a:gd name="T54" fmla="*/ 29 w 33"/>
                <a:gd name="T55" fmla="*/ 25 h 33"/>
                <a:gd name="T56" fmla="*/ 26 w 33"/>
                <a:gd name="T57" fmla="*/ 28 h 33"/>
                <a:gd name="T58" fmla="*/ 24 w 33"/>
                <a:gd name="T59" fmla="*/ 30 h 33"/>
                <a:gd name="T60" fmla="*/ 21 w 33"/>
                <a:gd name="T61" fmla="*/ 31 h 33"/>
                <a:gd name="T62" fmla="*/ 19 w 33"/>
                <a:gd name="T63" fmla="*/ 32 h 33"/>
                <a:gd name="T64" fmla="*/ 15 w 33"/>
                <a:gd name="T6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33">
                  <a:moveTo>
                    <a:pt x="15" y="32"/>
                  </a:moveTo>
                  <a:lnTo>
                    <a:pt x="12" y="31"/>
                  </a:lnTo>
                  <a:lnTo>
                    <a:pt x="9" y="30"/>
                  </a:lnTo>
                  <a:lnTo>
                    <a:pt x="6" y="29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1" y="22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1" y="9"/>
                  </a:lnTo>
                  <a:lnTo>
                    <a:pt x="3" y="6"/>
                  </a:lnTo>
                  <a:lnTo>
                    <a:pt x="5" y="4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8" y="5"/>
                  </a:lnTo>
                  <a:lnTo>
                    <a:pt x="29" y="8"/>
                  </a:lnTo>
                  <a:lnTo>
                    <a:pt x="31" y="10"/>
                  </a:lnTo>
                  <a:lnTo>
                    <a:pt x="31" y="13"/>
                  </a:lnTo>
                  <a:lnTo>
                    <a:pt x="32" y="17"/>
                  </a:lnTo>
                  <a:lnTo>
                    <a:pt x="31" y="20"/>
                  </a:lnTo>
                  <a:lnTo>
                    <a:pt x="30" y="23"/>
                  </a:lnTo>
                  <a:lnTo>
                    <a:pt x="29" y="25"/>
                  </a:lnTo>
                  <a:lnTo>
                    <a:pt x="26" y="28"/>
                  </a:lnTo>
                  <a:lnTo>
                    <a:pt x="24" y="30"/>
                  </a:lnTo>
                  <a:lnTo>
                    <a:pt x="21" y="31"/>
                  </a:lnTo>
                  <a:lnTo>
                    <a:pt x="19" y="32"/>
                  </a:lnTo>
                  <a:lnTo>
                    <a:pt x="15" y="32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0" name="Freeform 358"/>
            <p:cNvSpPr>
              <a:spLocks/>
            </p:cNvSpPr>
            <p:nvPr/>
          </p:nvSpPr>
          <p:spPr bwMode="auto">
            <a:xfrm>
              <a:off x="4383" y="1185"/>
              <a:ext cx="19" cy="20"/>
            </a:xfrm>
            <a:custGeom>
              <a:avLst/>
              <a:gdLst>
                <a:gd name="T0" fmla="*/ 0 w 19"/>
                <a:gd name="T1" fmla="*/ 0 h 20"/>
                <a:gd name="T2" fmla="*/ 1 w 19"/>
                <a:gd name="T3" fmla="*/ 0 h 20"/>
                <a:gd name="T4" fmla="*/ 1 w 19"/>
                <a:gd name="T5" fmla="*/ 4 h 20"/>
                <a:gd name="T6" fmla="*/ 2 w 19"/>
                <a:gd name="T7" fmla="*/ 7 h 20"/>
                <a:gd name="T8" fmla="*/ 3 w 19"/>
                <a:gd name="T9" fmla="*/ 10 h 20"/>
                <a:gd name="T10" fmla="*/ 5 w 19"/>
                <a:gd name="T11" fmla="*/ 13 h 20"/>
                <a:gd name="T12" fmla="*/ 8 w 19"/>
                <a:gd name="T13" fmla="*/ 15 h 20"/>
                <a:gd name="T14" fmla="*/ 11 w 19"/>
                <a:gd name="T15" fmla="*/ 17 h 20"/>
                <a:gd name="T16" fmla="*/ 14 w 19"/>
                <a:gd name="T17" fmla="*/ 18 h 20"/>
                <a:gd name="T18" fmla="*/ 18 w 19"/>
                <a:gd name="T19" fmla="*/ 19 h 20"/>
                <a:gd name="T20" fmla="*/ 18 w 19"/>
                <a:gd name="T21" fmla="*/ 14 h 20"/>
                <a:gd name="T22" fmla="*/ 15 w 19"/>
                <a:gd name="T23" fmla="*/ 13 h 20"/>
                <a:gd name="T24" fmla="*/ 13 w 19"/>
                <a:gd name="T25" fmla="*/ 12 h 20"/>
                <a:gd name="T26" fmla="*/ 11 w 19"/>
                <a:gd name="T27" fmla="*/ 11 h 20"/>
                <a:gd name="T28" fmla="*/ 9 w 19"/>
                <a:gd name="T29" fmla="*/ 9 h 20"/>
                <a:gd name="T30" fmla="*/ 8 w 19"/>
                <a:gd name="T31" fmla="*/ 7 h 20"/>
                <a:gd name="T32" fmla="*/ 7 w 19"/>
                <a:gd name="T33" fmla="*/ 5 h 20"/>
                <a:gd name="T34" fmla="*/ 6 w 19"/>
                <a:gd name="T35" fmla="*/ 3 h 20"/>
                <a:gd name="T36" fmla="*/ 6 w 19"/>
                <a:gd name="T37" fmla="*/ 0 h 20"/>
                <a:gd name="T38" fmla="*/ 0 w 19"/>
                <a:gd name="T3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lnTo>
                    <a:pt x="1" y="0"/>
                  </a:lnTo>
                  <a:lnTo>
                    <a:pt x="1" y="4"/>
                  </a:lnTo>
                  <a:lnTo>
                    <a:pt x="2" y="7"/>
                  </a:lnTo>
                  <a:lnTo>
                    <a:pt x="3" y="10"/>
                  </a:lnTo>
                  <a:lnTo>
                    <a:pt x="5" y="13"/>
                  </a:lnTo>
                  <a:lnTo>
                    <a:pt x="8" y="15"/>
                  </a:lnTo>
                  <a:lnTo>
                    <a:pt x="11" y="17"/>
                  </a:lnTo>
                  <a:lnTo>
                    <a:pt x="14" y="18"/>
                  </a:lnTo>
                  <a:lnTo>
                    <a:pt x="18" y="19"/>
                  </a:lnTo>
                  <a:lnTo>
                    <a:pt x="18" y="14"/>
                  </a:lnTo>
                  <a:lnTo>
                    <a:pt x="15" y="13"/>
                  </a:lnTo>
                  <a:lnTo>
                    <a:pt x="13" y="12"/>
                  </a:lnTo>
                  <a:lnTo>
                    <a:pt x="11" y="11"/>
                  </a:lnTo>
                  <a:lnTo>
                    <a:pt x="9" y="9"/>
                  </a:lnTo>
                  <a:lnTo>
                    <a:pt x="8" y="7"/>
                  </a:lnTo>
                  <a:lnTo>
                    <a:pt x="7" y="5"/>
                  </a:lnTo>
                  <a:lnTo>
                    <a:pt x="6" y="3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1" name="Freeform 359"/>
            <p:cNvSpPr>
              <a:spLocks/>
            </p:cNvSpPr>
            <p:nvPr/>
          </p:nvSpPr>
          <p:spPr bwMode="auto">
            <a:xfrm>
              <a:off x="4383" y="1168"/>
              <a:ext cx="20" cy="18"/>
            </a:xfrm>
            <a:custGeom>
              <a:avLst/>
              <a:gdLst>
                <a:gd name="T0" fmla="*/ 19 w 20"/>
                <a:gd name="T1" fmla="*/ 0 h 18"/>
                <a:gd name="T2" fmla="*/ 19 w 20"/>
                <a:gd name="T3" fmla="*/ 0 h 18"/>
                <a:gd name="T4" fmla="*/ 15 w 20"/>
                <a:gd name="T5" fmla="*/ 0 h 18"/>
                <a:gd name="T6" fmla="*/ 12 w 20"/>
                <a:gd name="T7" fmla="*/ 1 h 18"/>
                <a:gd name="T8" fmla="*/ 8 w 20"/>
                <a:gd name="T9" fmla="*/ 2 h 18"/>
                <a:gd name="T10" fmla="*/ 6 w 20"/>
                <a:gd name="T11" fmla="*/ 4 h 18"/>
                <a:gd name="T12" fmla="*/ 4 w 20"/>
                <a:gd name="T13" fmla="*/ 7 h 18"/>
                <a:gd name="T14" fmla="*/ 2 w 20"/>
                <a:gd name="T15" fmla="*/ 10 h 18"/>
                <a:gd name="T16" fmla="*/ 1 w 20"/>
                <a:gd name="T17" fmla="*/ 13 h 18"/>
                <a:gd name="T18" fmla="*/ 0 w 20"/>
                <a:gd name="T19" fmla="*/ 17 h 18"/>
                <a:gd name="T20" fmla="*/ 6 w 20"/>
                <a:gd name="T21" fmla="*/ 17 h 18"/>
                <a:gd name="T22" fmla="*/ 6 w 20"/>
                <a:gd name="T23" fmla="*/ 14 h 18"/>
                <a:gd name="T24" fmla="*/ 7 w 20"/>
                <a:gd name="T25" fmla="*/ 12 h 18"/>
                <a:gd name="T26" fmla="*/ 8 w 20"/>
                <a:gd name="T27" fmla="*/ 10 h 18"/>
                <a:gd name="T28" fmla="*/ 10 w 20"/>
                <a:gd name="T29" fmla="*/ 8 h 18"/>
                <a:gd name="T30" fmla="*/ 12 w 20"/>
                <a:gd name="T31" fmla="*/ 7 h 18"/>
                <a:gd name="T32" fmla="*/ 14 w 20"/>
                <a:gd name="T33" fmla="*/ 6 h 18"/>
                <a:gd name="T34" fmla="*/ 16 w 20"/>
                <a:gd name="T35" fmla="*/ 5 h 18"/>
                <a:gd name="T36" fmla="*/ 19 w 20"/>
                <a:gd name="T37" fmla="*/ 5 h 18"/>
                <a:gd name="T38" fmla="*/ 19 w 20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18">
                  <a:moveTo>
                    <a:pt x="19" y="0"/>
                  </a:moveTo>
                  <a:lnTo>
                    <a:pt x="19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7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6" y="17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2" name="Freeform 360"/>
            <p:cNvSpPr>
              <a:spLocks/>
            </p:cNvSpPr>
            <p:nvPr/>
          </p:nvSpPr>
          <p:spPr bwMode="auto">
            <a:xfrm>
              <a:off x="4402" y="1168"/>
              <a:ext cx="20" cy="20"/>
            </a:xfrm>
            <a:custGeom>
              <a:avLst/>
              <a:gdLst>
                <a:gd name="T0" fmla="*/ 18 w 20"/>
                <a:gd name="T1" fmla="*/ 19 h 20"/>
                <a:gd name="T2" fmla="*/ 19 w 20"/>
                <a:gd name="T3" fmla="*/ 19 h 20"/>
                <a:gd name="T4" fmla="*/ 18 w 20"/>
                <a:gd name="T5" fmla="*/ 15 h 20"/>
                <a:gd name="T6" fmla="*/ 17 w 20"/>
                <a:gd name="T7" fmla="*/ 12 h 20"/>
                <a:gd name="T8" fmla="*/ 16 w 20"/>
                <a:gd name="T9" fmla="*/ 8 h 20"/>
                <a:gd name="T10" fmla="*/ 14 w 20"/>
                <a:gd name="T11" fmla="*/ 5 h 20"/>
                <a:gd name="T12" fmla="*/ 10 w 20"/>
                <a:gd name="T13" fmla="*/ 3 h 20"/>
                <a:gd name="T14" fmla="*/ 7 w 20"/>
                <a:gd name="T15" fmla="*/ 2 h 20"/>
                <a:gd name="T16" fmla="*/ 4 w 20"/>
                <a:gd name="T17" fmla="*/ 1 h 20"/>
                <a:gd name="T18" fmla="*/ 0 w 20"/>
                <a:gd name="T19" fmla="*/ 0 h 20"/>
                <a:gd name="T20" fmla="*/ 0 w 20"/>
                <a:gd name="T21" fmla="*/ 5 h 20"/>
                <a:gd name="T22" fmla="*/ 3 w 20"/>
                <a:gd name="T23" fmla="*/ 6 h 20"/>
                <a:gd name="T24" fmla="*/ 5 w 20"/>
                <a:gd name="T25" fmla="*/ 7 h 20"/>
                <a:gd name="T26" fmla="*/ 7 w 20"/>
                <a:gd name="T27" fmla="*/ 8 h 20"/>
                <a:gd name="T28" fmla="*/ 9 w 20"/>
                <a:gd name="T29" fmla="*/ 10 h 20"/>
                <a:gd name="T30" fmla="*/ 10 w 20"/>
                <a:gd name="T31" fmla="*/ 12 h 20"/>
                <a:gd name="T32" fmla="*/ 12 w 20"/>
                <a:gd name="T33" fmla="*/ 14 h 20"/>
                <a:gd name="T34" fmla="*/ 13 w 20"/>
                <a:gd name="T35" fmla="*/ 16 h 20"/>
                <a:gd name="T36" fmla="*/ 13 w 20"/>
                <a:gd name="T37" fmla="*/ 19 h 20"/>
                <a:gd name="T38" fmla="*/ 18 w 20"/>
                <a:gd name="T3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20">
                  <a:moveTo>
                    <a:pt x="18" y="19"/>
                  </a:moveTo>
                  <a:lnTo>
                    <a:pt x="19" y="19"/>
                  </a:lnTo>
                  <a:lnTo>
                    <a:pt x="18" y="15"/>
                  </a:lnTo>
                  <a:lnTo>
                    <a:pt x="17" y="12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10" y="3"/>
                  </a:lnTo>
                  <a:lnTo>
                    <a:pt x="7" y="2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5"/>
                  </a:lnTo>
                  <a:lnTo>
                    <a:pt x="3" y="6"/>
                  </a:lnTo>
                  <a:lnTo>
                    <a:pt x="5" y="7"/>
                  </a:lnTo>
                  <a:lnTo>
                    <a:pt x="7" y="8"/>
                  </a:lnTo>
                  <a:lnTo>
                    <a:pt x="9" y="10"/>
                  </a:lnTo>
                  <a:lnTo>
                    <a:pt x="10" y="12"/>
                  </a:lnTo>
                  <a:lnTo>
                    <a:pt x="12" y="14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8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3" name="Freeform 361"/>
            <p:cNvSpPr>
              <a:spLocks/>
            </p:cNvSpPr>
            <p:nvPr/>
          </p:nvSpPr>
          <p:spPr bwMode="auto">
            <a:xfrm>
              <a:off x="4401" y="1187"/>
              <a:ext cx="20" cy="18"/>
            </a:xfrm>
            <a:custGeom>
              <a:avLst/>
              <a:gdLst>
                <a:gd name="T0" fmla="*/ 0 w 20"/>
                <a:gd name="T1" fmla="*/ 17 h 18"/>
                <a:gd name="T2" fmla="*/ 0 w 20"/>
                <a:gd name="T3" fmla="*/ 17 h 18"/>
                <a:gd name="T4" fmla="*/ 4 w 20"/>
                <a:gd name="T5" fmla="*/ 17 h 18"/>
                <a:gd name="T6" fmla="*/ 7 w 20"/>
                <a:gd name="T7" fmla="*/ 16 h 18"/>
                <a:gd name="T8" fmla="*/ 10 w 20"/>
                <a:gd name="T9" fmla="*/ 15 h 18"/>
                <a:gd name="T10" fmla="*/ 13 w 20"/>
                <a:gd name="T11" fmla="*/ 13 h 18"/>
                <a:gd name="T12" fmla="*/ 15 w 20"/>
                <a:gd name="T13" fmla="*/ 10 h 18"/>
                <a:gd name="T14" fmla="*/ 17 w 20"/>
                <a:gd name="T15" fmla="*/ 7 h 18"/>
                <a:gd name="T16" fmla="*/ 18 w 20"/>
                <a:gd name="T17" fmla="*/ 4 h 18"/>
                <a:gd name="T18" fmla="*/ 19 w 20"/>
                <a:gd name="T19" fmla="*/ 0 h 18"/>
                <a:gd name="T20" fmla="*/ 14 w 20"/>
                <a:gd name="T21" fmla="*/ 0 h 18"/>
                <a:gd name="T22" fmla="*/ 13 w 20"/>
                <a:gd name="T23" fmla="*/ 3 h 18"/>
                <a:gd name="T24" fmla="*/ 12 w 20"/>
                <a:gd name="T25" fmla="*/ 5 h 18"/>
                <a:gd name="T26" fmla="*/ 11 w 20"/>
                <a:gd name="T27" fmla="*/ 7 h 18"/>
                <a:gd name="T28" fmla="*/ 9 w 20"/>
                <a:gd name="T29" fmla="*/ 8 h 18"/>
                <a:gd name="T30" fmla="*/ 7 w 20"/>
                <a:gd name="T31" fmla="*/ 10 h 18"/>
                <a:gd name="T32" fmla="*/ 5 w 20"/>
                <a:gd name="T33" fmla="*/ 11 h 18"/>
                <a:gd name="T34" fmla="*/ 3 w 20"/>
                <a:gd name="T35" fmla="*/ 12 h 18"/>
                <a:gd name="T36" fmla="*/ 0 w 20"/>
                <a:gd name="T37" fmla="*/ 12 h 18"/>
                <a:gd name="T38" fmla="*/ 0 w 20"/>
                <a:gd name="T3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18">
                  <a:moveTo>
                    <a:pt x="0" y="17"/>
                  </a:moveTo>
                  <a:lnTo>
                    <a:pt x="0" y="17"/>
                  </a:lnTo>
                  <a:lnTo>
                    <a:pt x="4" y="17"/>
                  </a:lnTo>
                  <a:lnTo>
                    <a:pt x="7" y="16"/>
                  </a:lnTo>
                  <a:lnTo>
                    <a:pt x="10" y="15"/>
                  </a:lnTo>
                  <a:lnTo>
                    <a:pt x="13" y="13"/>
                  </a:lnTo>
                  <a:lnTo>
                    <a:pt x="15" y="10"/>
                  </a:lnTo>
                  <a:lnTo>
                    <a:pt x="17" y="7"/>
                  </a:lnTo>
                  <a:lnTo>
                    <a:pt x="18" y="4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2" y="5"/>
                  </a:lnTo>
                  <a:lnTo>
                    <a:pt x="11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0" y="12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4" name="Freeform 362"/>
            <p:cNvSpPr>
              <a:spLocks/>
            </p:cNvSpPr>
            <p:nvPr/>
          </p:nvSpPr>
          <p:spPr bwMode="auto">
            <a:xfrm>
              <a:off x="4376" y="1193"/>
              <a:ext cx="50" cy="46"/>
            </a:xfrm>
            <a:custGeom>
              <a:avLst/>
              <a:gdLst>
                <a:gd name="T0" fmla="*/ 46 w 50"/>
                <a:gd name="T1" fmla="*/ 38 h 46"/>
                <a:gd name="T2" fmla="*/ 48 w 50"/>
                <a:gd name="T3" fmla="*/ 35 h 46"/>
                <a:gd name="T4" fmla="*/ 49 w 50"/>
                <a:gd name="T5" fmla="*/ 31 h 46"/>
                <a:gd name="T6" fmla="*/ 49 w 50"/>
                <a:gd name="T7" fmla="*/ 27 h 46"/>
                <a:gd name="T8" fmla="*/ 49 w 50"/>
                <a:gd name="T9" fmla="*/ 22 h 46"/>
                <a:gd name="T10" fmla="*/ 47 w 50"/>
                <a:gd name="T11" fmla="*/ 18 h 46"/>
                <a:gd name="T12" fmla="*/ 45 w 50"/>
                <a:gd name="T13" fmla="*/ 14 h 46"/>
                <a:gd name="T14" fmla="*/ 42 w 50"/>
                <a:gd name="T15" fmla="*/ 10 h 46"/>
                <a:gd name="T16" fmla="*/ 38 w 50"/>
                <a:gd name="T17" fmla="*/ 6 h 46"/>
                <a:gd name="T18" fmla="*/ 33 w 50"/>
                <a:gd name="T19" fmla="*/ 3 h 46"/>
                <a:gd name="T20" fmla="*/ 28 w 50"/>
                <a:gd name="T21" fmla="*/ 1 h 46"/>
                <a:gd name="T22" fmla="*/ 23 w 50"/>
                <a:gd name="T23" fmla="*/ 0 h 46"/>
                <a:gd name="T24" fmla="*/ 19 w 50"/>
                <a:gd name="T25" fmla="*/ 0 h 46"/>
                <a:gd name="T26" fmla="*/ 14 w 50"/>
                <a:gd name="T27" fmla="*/ 0 h 46"/>
                <a:gd name="T28" fmla="*/ 10 w 50"/>
                <a:gd name="T29" fmla="*/ 1 h 46"/>
                <a:gd name="T30" fmla="*/ 6 w 50"/>
                <a:gd name="T31" fmla="*/ 3 h 46"/>
                <a:gd name="T32" fmla="*/ 3 w 50"/>
                <a:gd name="T33" fmla="*/ 7 h 46"/>
                <a:gd name="T34" fmla="*/ 1 w 50"/>
                <a:gd name="T35" fmla="*/ 10 h 46"/>
                <a:gd name="T36" fmla="*/ 0 w 50"/>
                <a:gd name="T37" fmla="*/ 14 h 46"/>
                <a:gd name="T38" fmla="*/ 0 w 50"/>
                <a:gd name="T39" fmla="*/ 18 h 46"/>
                <a:gd name="T40" fmla="*/ 0 w 50"/>
                <a:gd name="T41" fmla="*/ 22 h 46"/>
                <a:gd name="T42" fmla="*/ 2 w 50"/>
                <a:gd name="T43" fmla="*/ 27 h 46"/>
                <a:gd name="T44" fmla="*/ 4 w 50"/>
                <a:gd name="T45" fmla="*/ 31 h 46"/>
                <a:gd name="T46" fmla="*/ 7 w 50"/>
                <a:gd name="T47" fmla="*/ 35 h 46"/>
                <a:gd name="T48" fmla="*/ 11 w 50"/>
                <a:gd name="T49" fmla="*/ 39 h 46"/>
                <a:gd name="T50" fmla="*/ 16 w 50"/>
                <a:gd name="T51" fmla="*/ 42 h 46"/>
                <a:gd name="T52" fmla="*/ 21 w 50"/>
                <a:gd name="T53" fmla="*/ 44 h 46"/>
                <a:gd name="T54" fmla="*/ 25 w 50"/>
                <a:gd name="T55" fmla="*/ 45 h 46"/>
                <a:gd name="T56" fmla="*/ 30 w 50"/>
                <a:gd name="T57" fmla="*/ 45 h 46"/>
                <a:gd name="T58" fmla="*/ 35 w 50"/>
                <a:gd name="T59" fmla="*/ 45 h 46"/>
                <a:gd name="T60" fmla="*/ 39 w 50"/>
                <a:gd name="T61" fmla="*/ 44 h 46"/>
                <a:gd name="T62" fmla="*/ 43 w 50"/>
                <a:gd name="T63" fmla="*/ 41 h 46"/>
                <a:gd name="T64" fmla="*/ 46 w 50"/>
                <a:gd name="T65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46">
                  <a:moveTo>
                    <a:pt x="46" y="38"/>
                  </a:moveTo>
                  <a:lnTo>
                    <a:pt x="48" y="35"/>
                  </a:lnTo>
                  <a:lnTo>
                    <a:pt x="49" y="31"/>
                  </a:lnTo>
                  <a:lnTo>
                    <a:pt x="49" y="27"/>
                  </a:lnTo>
                  <a:lnTo>
                    <a:pt x="49" y="22"/>
                  </a:lnTo>
                  <a:lnTo>
                    <a:pt x="47" y="18"/>
                  </a:lnTo>
                  <a:lnTo>
                    <a:pt x="45" y="14"/>
                  </a:lnTo>
                  <a:lnTo>
                    <a:pt x="42" y="10"/>
                  </a:lnTo>
                  <a:lnTo>
                    <a:pt x="38" y="6"/>
                  </a:lnTo>
                  <a:lnTo>
                    <a:pt x="33" y="3"/>
                  </a:lnTo>
                  <a:lnTo>
                    <a:pt x="28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6" y="3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2" y="27"/>
                  </a:lnTo>
                  <a:lnTo>
                    <a:pt x="4" y="31"/>
                  </a:lnTo>
                  <a:lnTo>
                    <a:pt x="7" y="35"/>
                  </a:lnTo>
                  <a:lnTo>
                    <a:pt x="11" y="39"/>
                  </a:lnTo>
                  <a:lnTo>
                    <a:pt x="16" y="42"/>
                  </a:lnTo>
                  <a:lnTo>
                    <a:pt x="21" y="44"/>
                  </a:lnTo>
                  <a:lnTo>
                    <a:pt x="25" y="45"/>
                  </a:lnTo>
                  <a:lnTo>
                    <a:pt x="30" y="45"/>
                  </a:lnTo>
                  <a:lnTo>
                    <a:pt x="35" y="45"/>
                  </a:lnTo>
                  <a:lnTo>
                    <a:pt x="39" y="44"/>
                  </a:lnTo>
                  <a:lnTo>
                    <a:pt x="43" y="41"/>
                  </a:lnTo>
                  <a:lnTo>
                    <a:pt x="46" y="3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5" name="Freeform 363"/>
            <p:cNvSpPr>
              <a:spLocks/>
            </p:cNvSpPr>
            <p:nvPr/>
          </p:nvSpPr>
          <p:spPr bwMode="auto">
            <a:xfrm>
              <a:off x="4412" y="1197"/>
              <a:ext cx="18" cy="37"/>
            </a:xfrm>
            <a:custGeom>
              <a:avLst/>
              <a:gdLst>
                <a:gd name="T0" fmla="*/ 0 w 18"/>
                <a:gd name="T1" fmla="*/ 4 h 37"/>
                <a:gd name="T2" fmla="*/ 0 w 18"/>
                <a:gd name="T3" fmla="*/ 4 h 37"/>
                <a:gd name="T4" fmla="*/ 4 w 18"/>
                <a:gd name="T5" fmla="*/ 8 h 37"/>
                <a:gd name="T6" fmla="*/ 7 w 18"/>
                <a:gd name="T7" fmla="*/ 11 h 37"/>
                <a:gd name="T8" fmla="*/ 9 w 18"/>
                <a:gd name="T9" fmla="*/ 15 h 37"/>
                <a:gd name="T10" fmla="*/ 11 w 18"/>
                <a:gd name="T11" fmla="*/ 18 h 37"/>
                <a:gd name="T12" fmla="*/ 11 w 18"/>
                <a:gd name="T13" fmla="*/ 23 h 37"/>
                <a:gd name="T14" fmla="*/ 11 w 18"/>
                <a:gd name="T15" fmla="*/ 26 h 37"/>
                <a:gd name="T16" fmla="*/ 10 w 18"/>
                <a:gd name="T17" fmla="*/ 30 h 37"/>
                <a:gd name="T18" fmla="*/ 8 w 18"/>
                <a:gd name="T19" fmla="*/ 33 h 37"/>
                <a:gd name="T20" fmla="*/ 13 w 18"/>
                <a:gd name="T21" fmla="*/ 36 h 37"/>
                <a:gd name="T22" fmla="*/ 15 w 18"/>
                <a:gd name="T23" fmla="*/ 32 h 37"/>
                <a:gd name="T24" fmla="*/ 16 w 18"/>
                <a:gd name="T25" fmla="*/ 27 h 37"/>
                <a:gd name="T26" fmla="*/ 17 w 18"/>
                <a:gd name="T27" fmla="*/ 23 h 37"/>
                <a:gd name="T28" fmla="*/ 16 w 18"/>
                <a:gd name="T29" fmla="*/ 17 h 37"/>
                <a:gd name="T30" fmla="*/ 14 w 18"/>
                <a:gd name="T31" fmla="*/ 13 h 37"/>
                <a:gd name="T32" fmla="*/ 12 w 18"/>
                <a:gd name="T33" fmla="*/ 8 h 37"/>
                <a:gd name="T34" fmla="*/ 8 w 18"/>
                <a:gd name="T35" fmla="*/ 4 h 37"/>
                <a:gd name="T36" fmla="*/ 4 w 18"/>
                <a:gd name="T37" fmla="*/ 0 h 37"/>
                <a:gd name="T38" fmla="*/ 0 w 18"/>
                <a:gd name="T3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37">
                  <a:moveTo>
                    <a:pt x="0" y="4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9" y="15"/>
                  </a:lnTo>
                  <a:lnTo>
                    <a:pt x="11" y="18"/>
                  </a:lnTo>
                  <a:lnTo>
                    <a:pt x="11" y="23"/>
                  </a:lnTo>
                  <a:lnTo>
                    <a:pt x="11" y="26"/>
                  </a:lnTo>
                  <a:lnTo>
                    <a:pt x="10" y="30"/>
                  </a:lnTo>
                  <a:lnTo>
                    <a:pt x="8" y="33"/>
                  </a:lnTo>
                  <a:lnTo>
                    <a:pt x="13" y="36"/>
                  </a:lnTo>
                  <a:lnTo>
                    <a:pt x="15" y="32"/>
                  </a:lnTo>
                  <a:lnTo>
                    <a:pt x="16" y="27"/>
                  </a:lnTo>
                  <a:lnTo>
                    <a:pt x="17" y="23"/>
                  </a:lnTo>
                  <a:lnTo>
                    <a:pt x="16" y="17"/>
                  </a:lnTo>
                  <a:lnTo>
                    <a:pt x="14" y="13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6" name="Freeform 364"/>
            <p:cNvSpPr>
              <a:spLocks/>
            </p:cNvSpPr>
            <p:nvPr/>
          </p:nvSpPr>
          <p:spPr bwMode="auto">
            <a:xfrm>
              <a:off x="4377" y="1189"/>
              <a:ext cx="39" cy="13"/>
            </a:xfrm>
            <a:custGeom>
              <a:avLst/>
              <a:gdLst>
                <a:gd name="T0" fmla="*/ 4 w 39"/>
                <a:gd name="T1" fmla="*/ 12 h 13"/>
                <a:gd name="T2" fmla="*/ 4 w 39"/>
                <a:gd name="T3" fmla="*/ 12 h 13"/>
                <a:gd name="T4" fmla="*/ 7 w 39"/>
                <a:gd name="T5" fmla="*/ 9 h 13"/>
                <a:gd name="T6" fmla="*/ 9 w 39"/>
                <a:gd name="T7" fmla="*/ 8 h 13"/>
                <a:gd name="T8" fmla="*/ 13 w 39"/>
                <a:gd name="T9" fmla="*/ 6 h 13"/>
                <a:gd name="T10" fmla="*/ 17 w 39"/>
                <a:gd name="T11" fmla="*/ 6 h 13"/>
                <a:gd name="T12" fmla="*/ 21 w 39"/>
                <a:gd name="T13" fmla="*/ 6 h 13"/>
                <a:gd name="T14" fmla="*/ 26 w 39"/>
                <a:gd name="T15" fmla="*/ 8 h 13"/>
                <a:gd name="T16" fmla="*/ 30 w 39"/>
                <a:gd name="T17" fmla="*/ 9 h 13"/>
                <a:gd name="T18" fmla="*/ 34 w 39"/>
                <a:gd name="T19" fmla="*/ 12 h 13"/>
                <a:gd name="T20" fmla="*/ 38 w 39"/>
                <a:gd name="T21" fmla="*/ 8 h 13"/>
                <a:gd name="T22" fmla="*/ 32 w 39"/>
                <a:gd name="T23" fmla="*/ 4 h 13"/>
                <a:gd name="T24" fmla="*/ 28 w 39"/>
                <a:gd name="T25" fmla="*/ 2 h 13"/>
                <a:gd name="T26" fmla="*/ 22 w 39"/>
                <a:gd name="T27" fmla="*/ 1 h 13"/>
                <a:gd name="T28" fmla="*/ 17 w 39"/>
                <a:gd name="T29" fmla="*/ 0 h 13"/>
                <a:gd name="T30" fmla="*/ 12 w 39"/>
                <a:gd name="T31" fmla="*/ 1 h 13"/>
                <a:gd name="T32" fmla="*/ 7 w 39"/>
                <a:gd name="T33" fmla="*/ 2 h 13"/>
                <a:gd name="T34" fmla="*/ 3 w 39"/>
                <a:gd name="T35" fmla="*/ 5 h 13"/>
                <a:gd name="T36" fmla="*/ 0 w 39"/>
                <a:gd name="T37" fmla="*/ 9 h 13"/>
                <a:gd name="T38" fmla="*/ 4 w 39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3">
                  <a:moveTo>
                    <a:pt x="4" y="12"/>
                  </a:moveTo>
                  <a:lnTo>
                    <a:pt x="4" y="12"/>
                  </a:lnTo>
                  <a:lnTo>
                    <a:pt x="7" y="9"/>
                  </a:lnTo>
                  <a:lnTo>
                    <a:pt x="9" y="8"/>
                  </a:lnTo>
                  <a:lnTo>
                    <a:pt x="13" y="6"/>
                  </a:lnTo>
                  <a:lnTo>
                    <a:pt x="17" y="6"/>
                  </a:lnTo>
                  <a:lnTo>
                    <a:pt x="21" y="6"/>
                  </a:lnTo>
                  <a:lnTo>
                    <a:pt x="26" y="8"/>
                  </a:lnTo>
                  <a:lnTo>
                    <a:pt x="30" y="9"/>
                  </a:lnTo>
                  <a:lnTo>
                    <a:pt x="34" y="12"/>
                  </a:lnTo>
                  <a:lnTo>
                    <a:pt x="38" y="8"/>
                  </a:lnTo>
                  <a:lnTo>
                    <a:pt x="32" y="4"/>
                  </a:lnTo>
                  <a:lnTo>
                    <a:pt x="28" y="2"/>
                  </a:lnTo>
                  <a:lnTo>
                    <a:pt x="22" y="1"/>
                  </a:lnTo>
                  <a:lnTo>
                    <a:pt x="17" y="0"/>
                  </a:lnTo>
                  <a:lnTo>
                    <a:pt x="12" y="1"/>
                  </a:lnTo>
                  <a:lnTo>
                    <a:pt x="7" y="2"/>
                  </a:lnTo>
                  <a:lnTo>
                    <a:pt x="3" y="5"/>
                  </a:lnTo>
                  <a:lnTo>
                    <a:pt x="0" y="9"/>
                  </a:lnTo>
                  <a:lnTo>
                    <a:pt x="4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7" name="Freeform 365"/>
            <p:cNvSpPr>
              <a:spLocks/>
            </p:cNvSpPr>
            <p:nvPr/>
          </p:nvSpPr>
          <p:spPr bwMode="auto">
            <a:xfrm>
              <a:off x="4373" y="1198"/>
              <a:ext cx="17" cy="37"/>
            </a:xfrm>
            <a:custGeom>
              <a:avLst/>
              <a:gdLst>
                <a:gd name="T0" fmla="*/ 16 w 17"/>
                <a:gd name="T1" fmla="*/ 32 h 37"/>
                <a:gd name="T2" fmla="*/ 16 w 17"/>
                <a:gd name="T3" fmla="*/ 32 h 37"/>
                <a:gd name="T4" fmla="*/ 12 w 17"/>
                <a:gd name="T5" fmla="*/ 28 h 37"/>
                <a:gd name="T6" fmla="*/ 9 w 17"/>
                <a:gd name="T7" fmla="*/ 25 h 37"/>
                <a:gd name="T8" fmla="*/ 7 w 17"/>
                <a:gd name="T9" fmla="*/ 21 h 37"/>
                <a:gd name="T10" fmla="*/ 6 w 17"/>
                <a:gd name="T11" fmla="*/ 17 h 37"/>
                <a:gd name="T12" fmla="*/ 5 w 17"/>
                <a:gd name="T13" fmla="*/ 13 h 37"/>
                <a:gd name="T14" fmla="*/ 5 w 17"/>
                <a:gd name="T15" fmla="*/ 10 h 37"/>
                <a:gd name="T16" fmla="*/ 7 w 17"/>
                <a:gd name="T17" fmla="*/ 6 h 37"/>
                <a:gd name="T18" fmla="*/ 8 w 17"/>
                <a:gd name="T19" fmla="*/ 3 h 37"/>
                <a:gd name="T20" fmla="*/ 4 w 17"/>
                <a:gd name="T21" fmla="*/ 0 h 37"/>
                <a:gd name="T22" fmla="*/ 2 w 17"/>
                <a:gd name="T23" fmla="*/ 4 h 37"/>
                <a:gd name="T24" fmla="*/ 0 w 17"/>
                <a:gd name="T25" fmla="*/ 9 h 37"/>
                <a:gd name="T26" fmla="*/ 0 w 17"/>
                <a:gd name="T27" fmla="*/ 13 h 37"/>
                <a:gd name="T28" fmla="*/ 1 w 17"/>
                <a:gd name="T29" fmla="*/ 18 h 37"/>
                <a:gd name="T30" fmla="*/ 2 w 17"/>
                <a:gd name="T31" fmla="*/ 23 h 37"/>
                <a:gd name="T32" fmla="*/ 4 w 17"/>
                <a:gd name="T33" fmla="*/ 28 h 37"/>
                <a:gd name="T34" fmla="*/ 8 w 17"/>
                <a:gd name="T35" fmla="*/ 32 h 37"/>
                <a:gd name="T36" fmla="*/ 13 w 17"/>
                <a:gd name="T37" fmla="*/ 36 h 37"/>
                <a:gd name="T38" fmla="*/ 16 w 17"/>
                <a:gd name="T39" fmla="*/ 3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37">
                  <a:moveTo>
                    <a:pt x="16" y="32"/>
                  </a:moveTo>
                  <a:lnTo>
                    <a:pt x="16" y="32"/>
                  </a:lnTo>
                  <a:lnTo>
                    <a:pt x="12" y="28"/>
                  </a:lnTo>
                  <a:lnTo>
                    <a:pt x="9" y="25"/>
                  </a:lnTo>
                  <a:lnTo>
                    <a:pt x="7" y="21"/>
                  </a:lnTo>
                  <a:lnTo>
                    <a:pt x="6" y="17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7" y="6"/>
                  </a:lnTo>
                  <a:lnTo>
                    <a:pt x="8" y="3"/>
                  </a:lnTo>
                  <a:lnTo>
                    <a:pt x="4" y="0"/>
                  </a:lnTo>
                  <a:lnTo>
                    <a:pt x="2" y="4"/>
                  </a:lnTo>
                  <a:lnTo>
                    <a:pt x="0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2" y="23"/>
                  </a:lnTo>
                  <a:lnTo>
                    <a:pt x="4" y="28"/>
                  </a:lnTo>
                  <a:lnTo>
                    <a:pt x="8" y="32"/>
                  </a:lnTo>
                  <a:lnTo>
                    <a:pt x="13" y="36"/>
                  </a:lnTo>
                  <a:lnTo>
                    <a:pt x="16" y="3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8" name="Freeform 366"/>
            <p:cNvSpPr>
              <a:spLocks/>
            </p:cNvSpPr>
            <p:nvPr/>
          </p:nvSpPr>
          <p:spPr bwMode="auto">
            <a:xfrm>
              <a:off x="4386" y="1229"/>
              <a:ext cx="39" cy="13"/>
            </a:xfrm>
            <a:custGeom>
              <a:avLst/>
              <a:gdLst>
                <a:gd name="T0" fmla="*/ 34 w 39"/>
                <a:gd name="T1" fmla="*/ 0 h 13"/>
                <a:gd name="T2" fmla="*/ 34 w 39"/>
                <a:gd name="T3" fmla="*/ 0 h 13"/>
                <a:gd name="T4" fmla="*/ 31 w 39"/>
                <a:gd name="T5" fmla="*/ 3 h 13"/>
                <a:gd name="T6" fmla="*/ 28 w 39"/>
                <a:gd name="T7" fmla="*/ 4 h 13"/>
                <a:gd name="T8" fmla="*/ 24 w 39"/>
                <a:gd name="T9" fmla="*/ 5 h 13"/>
                <a:gd name="T10" fmla="*/ 20 w 39"/>
                <a:gd name="T11" fmla="*/ 5 h 13"/>
                <a:gd name="T12" fmla="*/ 16 w 39"/>
                <a:gd name="T13" fmla="*/ 6 h 13"/>
                <a:gd name="T14" fmla="*/ 12 w 39"/>
                <a:gd name="T15" fmla="*/ 4 h 13"/>
                <a:gd name="T16" fmla="*/ 7 w 39"/>
                <a:gd name="T17" fmla="*/ 3 h 13"/>
                <a:gd name="T18" fmla="*/ 3 w 39"/>
                <a:gd name="T19" fmla="*/ 0 h 13"/>
                <a:gd name="T20" fmla="*/ 0 w 39"/>
                <a:gd name="T21" fmla="*/ 4 h 13"/>
                <a:gd name="T22" fmla="*/ 5 w 39"/>
                <a:gd name="T23" fmla="*/ 8 h 13"/>
                <a:gd name="T24" fmla="*/ 10 w 39"/>
                <a:gd name="T25" fmla="*/ 10 h 13"/>
                <a:gd name="T26" fmla="*/ 15 w 39"/>
                <a:gd name="T27" fmla="*/ 11 h 13"/>
                <a:gd name="T28" fmla="*/ 20 w 39"/>
                <a:gd name="T29" fmla="*/ 12 h 13"/>
                <a:gd name="T30" fmla="*/ 25 w 39"/>
                <a:gd name="T31" fmla="*/ 11 h 13"/>
                <a:gd name="T32" fmla="*/ 30 w 39"/>
                <a:gd name="T33" fmla="*/ 10 h 13"/>
                <a:gd name="T34" fmla="*/ 34 w 39"/>
                <a:gd name="T35" fmla="*/ 7 h 13"/>
                <a:gd name="T36" fmla="*/ 38 w 39"/>
                <a:gd name="T37" fmla="*/ 3 h 13"/>
                <a:gd name="T38" fmla="*/ 34 w 39"/>
                <a:gd name="T3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3">
                  <a:moveTo>
                    <a:pt x="34" y="0"/>
                  </a:moveTo>
                  <a:lnTo>
                    <a:pt x="34" y="0"/>
                  </a:lnTo>
                  <a:lnTo>
                    <a:pt x="31" y="3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0" y="5"/>
                  </a:lnTo>
                  <a:lnTo>
                    <a:pt x="16" y="6"/>
                  </a:lnTo>
                  <a:lnTo>
                    <a:pt x="12" y="4"/>
                  </a:lnTo>
                  <a:lnTo>
                    <a:pt x="7" y="3"/>
                  </a:lnTo>
                  <a:lnTo>
                    <a:pt x="3" y="0"/>
                  </a:lnTo>
                  <a:lnTo>
                    <a:pt x="0" y="4"/>
                  </a:lnTo>
                  <a:lnTo>
                    <a:pt x="5" y="8"/>
                  </a:lnTo>
                  <a:lnTo>
                    <a:pt x="10" y="10"/>
                  </a:lnTo>
                  <a:lnTo>
                    <a:pt x="15" y="11"/>
                  </a:lnTo>
                  <a:lnTo>
                    <a:pt x="20" y="12"/>
                  </a:lnTo>
                  <a:lnTo>
                    <a:pt x="25" y="11"/>
                  </a:lnTo>
                  <a:lnTo>
                    <a:pt x="30" y="10"/>
                  </a:lnTo>
                  <a:lnTo>
                    <a:pt x="34" y="7"/>
                  </a:lnTo>
                  <a:lnTo>
                    <a:pt x="38" y="3"/>
                  </a:lnTo>
                  <a:lnTo>
                    <a:pt x="3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39" name="Freeform 367"/>
            <p:cNvSpPr>
              <a:spLocks/>
            </p:cNvSpPr>
            <p:nvPr/>
          </p:nvSpPr>
          <p:spPr bwMode="auto">
            <a:xfrm>
              <a:off x="4416" y="1274"/>
              <a:ext cx="45" cy="36"/>
            </a:xfrm>
            <a:custGeom>
              <a:avLst/>
              <a:gdLst>
                <a:gd name="T0" fmla="*/ 42 w 45"/>
                <a:gd name="T1" fmla="*/ 26 h 36"/>
                <a:gd name="T2" fmla="*/ 43 w 45"/>
                <a:gd name="T3" fmla="*/ 23 h 36"/>
                <a:gd name="T4" fmla="*/ 44 w 45"/>
                <a:gd name="T5" fmla="*/ 20 h 36"/>
                <a:gd name="T6" fmla="*/ 44 w 45"/>
                <a:gd name="T7" fmla="*/ 17 h 36"/>
                <a:gd name="T8" fmla="*/ 43 w 45"/>
                <a:gd name="T9" fmla="*/ 13 h 36"/>
                <a:gd name="T10" fmla="*/ 41 w 45"/>
                <a:gd name="T11" fmla="*/ 10 h 36"/>
                <a:gd name="T12" fmla="*/ 38 w 45"/>
                <a:gd name="T13" fmla="*/ 7 h 36"/>
                <a:gd name="T14" fmla="*/ 35 w 45"/>
                <a:gd name="T15" fmla="*/ 5 h 36"/>
                <a:gd name="T16" fmla="*/ 31 w 45"/>
                <a:gd name="T17" fmla="*/ 3 h 36"/>
                <a:gd name="T18" fmla="*/ 27 w 45"/>
                <a:gd name="T19" fmla="*/ 1 h 36"/>
                <a:gd name="T20" fmla="*/ 23 w 45"/>
                <a:gd name="T21" fmla="*/ 0 h 36"/>
                <a:gd name="T22" fmla="*/ 19 w 45"/>
                <a:gd name="T23" fmla="*/ 0 h 36"/>
                <a:gd name="T24" fmla="*/ 14 w 45"/>
                <a:gd name="T25" fmla="*/ 1 h 36"/>
                <a:gd name="T26" fmla="*/ 11 w 45"/>
                <a:gd name="T27" fmla="*/ 2 h 36"/>
                <a:gd name="T28" fmla="*/ 7 w 45"/>
                <a:gd name="T29" fmla="*/ 3 h 36"/>
                <a:gd name="T30" fmla="*/ 4 w 45"/>
                <a:gd name="T31" fmla="*/ 6 h 36"/>
                <a:gd name="T32" fmla="*/ 2 w 45"/>
                <a:gd name="T33" fmla="*/ 8 h 36"/>
                <a:gd name="T34" fmla="*/ 1 w 45"/>
                <a:gd name="T35" fmla="*/ 12 h 36"/>
                <a:gd name="T36" fmla="*/ 0 w 45"/>
                <a:gd name="T37" fmla="*/ 15 h 36"/>
                <a:gd name="T38" fmla="*/ 0 w 45"/>
                <a:gd name="T39" fmla="*/ 18 h 36"/>
                <a:gd name="T40" fmla="*/ 1 w 45"/>
                <a:gd name="T41" fmla="*/ 22 h 36"/>
                <a:gd name="T42" fmla="*/ 3 w 45"/>
                <a:gd name="T43" fmla="*/ 25 h 36"/>
                <a:gd name="T44" fmla="*/ 6 w 45"/>
                <a:gd name="T45" fmla="*/ 27 h 36"/>
                <a:gd name="T46" fmla="*/ 9 w 45"/>
                <a:gd name="T47" fmla="*/ 30 h 36"/>
                <a:gd name="T48" fmla="*/ 13 w 45"/>
                <a:gd name="T49" fmla="*/ 32 h 36"/>
                <a:gd name="T50" fmla="*/ 17 w 45"/>
                <a:gd name="T51" fmla="*/ 34 h 36"/>
                <a:gd name="T52" fmla="*/ 21 w 45"/>
                <a:gd name="T53" fmla="*/ 35 h 36"/>
                <a:gd name="T54" fmla="*/ 26 w 45"/>
                <a:gd name="T55" fmla="*/ 35 h 36"/>
                <a:gd name="T56" fmla="*/ 30 w 45"/>
                <a:gd name="T57" fmla="*/ 34 h 36"/>
                <a:gd name="T58" fmla="*/ 33 w 45"/>
                <a:gd name="T59" fmla="*/ 33 h 36"/>
                <a:gd name="T60" fmla="*/ 37 w 45"/>
                <a:gd name="T61" fmla="*/ 32 h 36"/>
                <a:gd name="T62" fmla="*/ 40 w 45"/>
                <a:gd name="T63" fmla="*/ 29 h 36"/>
                <a:gd name="T64" fmla="*/ 42 w 45"/>
                <a:gd name="T65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" h="36">
                  <a:moveTo>
                    <a:pt x="42" y="26"/>
                  </a:moveTo>
                  <a:lnTo>
                    <a:pt x="43" y="23"/>
                  </a:lnTo>
                  <a:lnTo>
                    <a:pt x="44" y="20"/>
                  </a:lnTo>
                  <a:lnTo>
                    <a:pt x="44" y="17"/>
                  </a:lnTo>
                  <a:lnTo>
                    <a:pt x="43" y="13"/>
                  </a:lnTo>
                  <a:lnTo>
                    <a:pt x="41" y="10"/>
                  </a:lnTo>
                  <a:lnTo>
                    <a:pt x="38" y="7"/>
                  </a:lnTo>
                  <a:lnTo>
                    <a:pt x="35" y="5"/>
                  </a:lnTo>
                  <a:lnTo>
                    <a:pt x="31" y="3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1" y="2"/>
                  </a:lnTo>
                  <a:lnTo>
                    <a:pt x="7" y="3"/>
                  </a:lnTo>
                  <a:lnTo>
                    <a:pt x="4" y="6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3" y="25"/>
                  </a:lnTo>
                  <a:lnTo>
                    <a:pt x="6" y="27"/>
                  </a:lnTo>
                  <a:lnTo>
                    <a:pt x="9" y="30"/>
                  </a:lnTo>
                  <a:lnTo>
                    <a:pt x="13" y="32"/>
                  </a:lnTo>
                  <a:lnTo>
                    <a:pt x="17" y="34"/>
                  </a:lnTo>
                  <a:lnTo>
                    <a:pt x="21" y="35"/>
                  </a:lnTo>
                  <a:lnTo>
                    <a:pt x="26" y="35"/>
                  </a:lnTo>
                  <a:lnTo>
                    <a:pt x="30" y="34"/>
                  </a:lnTo>
                  <a:lnTo>
                    <a:pt x="33" y="33"/>
                  </a:lnTo>
                  <a:lnTo>
                    <a:pt x="37" y="32"/>
                  </a:lnTo>
                  <a:lnTo>
                    <a:pt x="40" y="29"/>
                  </a:lnTo>
                  <a:lnTo>
                    <a:pt x="42" y="26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0" name="Freeform 368"/>
            <p:cNvSpPr>
              <a:spLocks/>
            </p:cNvSpPr>
            <p:nvPr/>
          </p:nvSpPr>
          <p:spPr bwMode="auto">
            <a:xfrm>
              <a:off x="4447" y="1274"/>
              <a:ext cx="17" cy="29"/>
            </a:xfrm>
            <a:custGeom>
              <a:avLst/>
              <a:gdLst>
                <a:gd name="T0" fmla="*/ 0 w 17"/>
                <a:gd name="T1" fmla="*/ 5 h 29"/>
                <a:gd name="T2" fmla="*/ 0 w 17"/>
                <a:gd name="T3" fmla="*/ 5 h 29"/>
                <a:gd name="T4" fmla="*/ 3 w 17"/>
                <a:gd name="T5" fmla="*/ 7 h 29"/>
                <a:gd name="T6" fmla="*/ 6 w 17"/>
                <a:gd name="T7" fmla="*/ 10 h 29"/>
                <a:gd name="T8" fmla="*/ 8 w 17"/>
                <a:gd name="T9" fmla="*/ 12 h 29"/>
                <a:gd name="T10" fmla="*/ 10 w 17"/>
                <a:gd name="T11" fmla="*/ 14 h 29"/>
                <a:gd name="T12" fmla="*/ 11 w 17"/>
                <a:gd name="T13" fmla="*/ 17 h 29"/>
                <a:gd name="T14" fmla="*/ 11 w 17"/>
                <a:gd name="T15" fmla="*/ 20 h 29"/>
                <a:gd name="T16" fmla="*/ 10 w 17"/>
                <a:gd name="T17" fmla="*/ 22 h 29"/>
                <a:gd name="T18" fmla="*/ 9 w 17"/>
                <a:gd name="T19" fmla="*/ 25 h 29"/>
                <a:gd name="T20" fmla="*/ 14 w 17"/>
                <a:gd name="T21" fmla="*/ 28 h 29"/>
                <a:gd name="T22" fmla="*/ 16 w 17"/>
                <a:gd name="T23" fmla="*/ 24 h 29"/>
                <a:gd name="T24" fmla="*/ 16 w 17"/>
                <a:gd name="T25" fmla="*/ 20 h 29"/>
                <a:gd name="T26" fmla="*/ 16 w 17"/>
                <a:gd name="T27" fmla="*/ 16 h 29"/>
                <a:gd name="T28" fmla="*/ 15 w 17"/>
                <a:gd name="T29" fmla="*/ 12 h 29"/>
                <a:gd name="T30" fmla="*/ 12 w 17"/>
                <a:gd name="T31" fmla="*/ 8 h 29"/>
                <a:gd name="T32" fmla="*/ 10 w 17"/>
                <a:gd name="T33" fmla="*/ 5 h 29"/>
                <a:gd name="T34" fmla="*/ 6 w 17"/>
                <a:gd name="T35" fmla="*/ 2 h 29"/>
                <a:gd name="T36" fmla="*/ 2 w 17"/>
                <a:gd name="T37" fmla="*/ 0 h 29"/>
                <a:gd name="T38" fmla="*/ 0 w 17"/>
                <a:gd name="T39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9">
                  <a:moveTo>
                    <a:pt x="0" y="5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1" y="17"/>
                  </a:lnTo>
                  <a:lnTo>
                    <a:pt x="11" y="20"/>
                  </a:lnTo>
                  <a:lnTo>
                    <a:pt x="10" y="22"/>
                  </a:lnTo>
                  <a:lnTo>
                    <a:pt x="9" y="25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15" y="12"/>
                  </a:lnTo>
                  <a:lnTo>
                    <a:pt x="12" y="8"/>
                  </a:lnTo>
                  <a:lnTo>
                    <a:pt x="10" y="5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1" name="Freeform 369"/>
            <p:cNvSpPr>
              <a:spLocks/>
            </p:cNvSpPr>
            <p:nvPr/>
          </p:nvSpPr>
          <p:spPr bwMode="auto">
            <a:xfrm>
              <a:off x="4416" y="1272"/>
              <a:ext cx="34" cy="13"/>
            </a:xfrm>
            <a:custGeom>
              <a:avLst/>
              <a:gdLst>
                <a:gd name="T0" fmla="*/ 5 w 34"/>
                <a:gd name="T1" fmla="*/ 12 h 13"/>
                <a:gd name="T2" fmla="*/ 5 w 34"/>
                <a:gd name="T3" fmla="*/ 12 h 13"/>
                <a:gd name="T4" fmla="*/ 7 w 34"/>
                <a:gd name="T5" fmla="*/ 10 h 13"/>
                <a:gd name="T6" fmla="*/ 9 w 34"/>
                <a:gd name="T7" fmla="*/ 8 h 13"/>
                <a:gd name="T8" fmla="*/ 12 w 34"/>
                <a:gd name="T9" fmla="*/ 6 h 13"/>
                <a:gd name="T10" fmla="*/ 15 w 34"/>
                <a:gd name="T11" fmla="*/ 6 h 13"/>
                <a:gd name="T12" fmla="*/ 19 w 34"/>
                <a:gd name="T13" fmla="*/ 5 h 13"/>
                <a:gd name="T14" fmla="*/ 23 w 34"/>
                <a:gd name="T15" fmla="*/ 5 h 13"/>
                <a:gd name="T16" fmla="*/ 27 w 34"/>
                <a:gd name="T17" fmla="*/ 6 h 13"/>
                <a:gd name="T18" fmla="*/ 31 w 34"/>
                <a:gd name="T19" fmla="*/ 7 h 13"/>
                <a:gd name="T20" fmla="*/ 33 w 34"/>
                <a:gd name="T21" fmla="*/ 3 h 13"/>
                <a:gd name="T22" fmla="*/ 29 w 34"/>
                <a:gd name="T23" fmla="*/ 1 h 13"/>
                <a:gd name="T24" fmla="*/ 24 w 34"/>
                <a:gd name="T25" fmla="*/ 0 h 13"/>
                <a:gd name="T26" fmla="*/ 19 w 34"/>
                <a:gd name="T27" fmla="*/ 0 h 13"/>
                <a:gd name="T28" fmla="*/ 14 w 34"/>
                <a:gd name="T29" fmla="*/ 0 h 13"/>
                <a:gd name="T30" fmla="*/ 10 w 34"/>
                <a:gd name="T31" fmla="*/ 1 h 13"/>
                <a:gd name="T32" fmla="*/ 6 w 34"/>
                <a:gd name="T33" fmla="*/ 3 h 13"/>
                <a:gd name="T34" fmla="*/ 3 w 34"/>
                <a:gd name="T35" fmla="*/ 6 h 13"/>
                <a:gd name="T36" fmla="*/ 0 w 34"/>
                <a:gd name="T37" fmla="*/ 9 h 13"/>
                <a:gd name="T38" fmla="*/ 5 w 34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3">
                  <a:moveTo>
                    <a:pt x="5" y="12"/>
                  </a:moveTo>
                  <a:lnTo>
                    <a:pt x="5" y="12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2" y="6"/>
                  </a:lnTo>
                  <a:lnTo>
                    <a:pt x="15" y="6"/>
                  </a:lnTo>
                  <a:lnTo>
                    <a:pt x="19" y="5"/>
                  </a:lnTo>
                  <a:lnTo>
                    <a:pt x="23" y="5"/>
                  </a:lnTo>
                  <a:lnTo>
                    <a:pt x="27" y="6"/>
                  </a:lnTo>
                  <a:lnTo>
                    <a:pt x="31" y="7"/>
                  </a:lnTo>
                  <a:lnTo>
                    <a:pt x="33" y="3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6" y="3"/>
                  </a:lnTo>
                  <a:lnTo>
                    <a:pt x="3" y="6"/>
                  </a:lnTo>
                  <a:lnTo>
                    <a:pt x="0" y="9"/>
                  </a:lnTo>
                  <a:lnTo>
                    <a:pt x="5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2" name="Freeform 370"/>
            <p:cNvSpPr>
              <a:spLocks/>
            </p:cNvSpPr>
            <p:nvPr/>
          </p:nvSpPr>
          <p:spPr bwMode="auto">
            <a:xfrm>
              <a:off x="4414" y="1281"/>
              <a:ext cx="17" cy="29"/>
            </a:xfrm>
            <a:custGeom>
              <a:avLst/>
              <a:gdLst>
                <a:gd name="T0" fmla="*/ 16 w 17"/>
                <a:gd name="T1" fmla="*/ 23 h 29"/>
                <a:gd name="T2" fmla="*/ 16 w 17"/>
                <a:gd name="T3" fmla="*/ 23 h 29"/>
                <a:gd name="T4" fmla="*/ 13 w 17"/>
                <a:gd name="T5" fmla="*/ 20 h 29"/>
                <a:gd name="T6" fmla="*/ 10 w 17"/>
                <a:gd name="T7" fmla="*/ 18 h 29"/>
                <a:gd name="T8" fmla="*/ 7 w 17"/>
                <a:gd name="T9" fmla="*/ 16 h 29"/>
                <a:gd name="T10" fmla="*/ 6 w 17"/>
                <a:gd name="T11" fmla="*/ 14 h 29"/>
                <a:gd name="T12" fmla="*/ 5 w 17"/>
                <a:gd name="T13" fmla="*/ 10 h 29"/>
                <a:gd name="T14" fmla="*/ 5 w 17"/>
                <a:gd name="T15" fmla="*/ 8 h 29"/>
                <a:gd name="T16" fmla="*/ 5 w 17"/>
                <a:gd name="T17" fmla="*/ 6 h 29"/>
                <a:gd name="T18" fmla="*/ 7 w 17"/>
                <a:gd name="T19" fmla="*/ 3 h 29"/>
                <a:gd name="T20" fmla="*/ 2 w 17"/>
                <a:gd name="T21" fmla="*/ 0 h 29"/>
                <a:gd name="T22" fmla="*/ 0 w 17"/>
                <a:gd name="T23" fmla="*/ 4 h 29"/>
                <a:gd name="T24" fmla="*/ 0 w 17"/>
                <a:gd name="T25" fmla="*/ 8 h 29"/>
                <a:gd name="T26" fmla="*/ 0 w 17"/>
                <a:gd name="T27" fmla="*/ 12 h 29"/>
                <a:gd name="T28" fmla="*/ 1 w 17"/>
                <a:gd name="T29" fmla="*/ 16 h 29"/>
                <a:gd name="T30" fmla="*/ 3 w 17"/>
                <a:gd name="T31" fmla="*/ 19 h 29"/>
                <a:gd name="T32" fmla="*/ 6 w 17"/>
                <a:gd name="T33" fmla="*/ 23 h 29"/>
                <a:gd name="T34" fmla="*/ 10 w 17"/>
                <a:gd name="T35" fmla="*/ 26 h 29"/>
                <a:gd name="T36" fmla="*/ 14 w 17"/>
                <a:gd name="T37" fmla="*/ 28 h 29"/>
                <a:gd name="T38" fmla="*/ 16 w 17"/>
                <a:gd name="T3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29">
                  <a:moveTo>
                    <a:pt x="16" y="23"/>
                  </a:moveTo>
                  <a:lnTo>
                    <a:pt x="16" y="23"/>
                  </a:lnTo>
                  <a:lnTo>
                    <a:pt x="13" y="20"/>
                  </a:lnTo>
                  <a:lnTo>
                    <a:pt x="10" y="18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6"/>
                  </a:lnTo>
                  <a:lnTo>
                    <a:pt x="7" y="3"/>
                  </a:lnTo>
                  <a:lnTo>
                    <a:pt x="2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6" y="23"/>
                  </a:lnTo>
                  <a:lnTo>
                    <a:pt x="10" y="26"/>
                  </a:lnTo>
                  <a:lnTo>
                    <a:pt x="14" y="28"/>
                  </a:lnTo>
                  <a:lnTo>
                    <a:pt x="16" y="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3" name="Freeform 371"/>
            <p:cNvSpPr>
              <a:spLocks/>
            </p:cNvSpPr>
            <p:nvPr/>
          </p:nvSpPr>
          <p:spPr bwMode="auto">
            <a:xfrm>
              <a:off x="4428" y="1299"/>
              <a:ext cx="34" cy="14"/>
            </a:xfrm>
            <a:custGeom>
              <a:avLst/>
              <a:gdLst>
                <a:gd name="T0" fmla="*/ 27 w 34"/>
                <a:gd name="T1" fmla="*/ 0 h 14"/>
                <a:gd name="T2" fmla="*/ 27 w 34"/>
                <a:gd name="T3" fmla="*/ 0 h 14"/>
                <a:gd name="T4" fmla="*/ 26 w 34"/>
                <a:gd name="T5" fmla="*/ 2 h 14"/>
                <a:gd name="T6" fmla="*/ 24 w 34"/>
                <a:gd name="T7" fmla="*/ 5 h 14"/>
                <a:gd name="T8" fmla="*/ 20 w 34"/>
                <a:gd name="T9" fmla="*/ 6 h 14"/>
                <a:gd name="T10" fmla="*/ 17 w 34"/>
                <a:gd name="T11" fmla="*/ 7 h 14"/>
                <a:gd name="T12" fmla="*/ 14 w 34"/>
                <a:gd name="T13" fmla="*/ 8 h 14"/>
                <a:gd name="T14" fmla="*/ 10 w 34"/>
                <a:gd name="T15" fmla="*/ 8 h 14"/>
                <a:gd name="T16" fmla="*/ 6 w 34"/>
                <a:gd name="T17" fmla="*/ 7 h 14"/>
                <a:gd name="T18" fmla="*/ 2 w 34"/>
                <a:gd name="T19" fmla="*/ 5 h 14"/>
                <a:gd name="T20" fmla="*/ 0 w 34"/>
                <a:gd name="T21" fmla="*/ 10 h 14"/>
                <a:gd name="T22" fmla="*/ 4 w 34"/>
                <a:gd name="T23" fmla="*/ 12 h 14"/>
                <a:gd name="T24" fmla="*/ 9 w 34"/>
                <a:gd name="T25" fmla="*/ 13 h 14"/>
                <a:gd name="T26" fmla="*/ 14 w 34"/>
                <a:gd name="T27" fmla="*/ 13 h 14"/>
                <a:gd name="T28" fmla="*/ 18 w 34"/>
                <a:gd name="T29" fmla="*/ 12 h 14"/>
                <a:gd name="T30" fmla="*/ 22 w 34"/>
                <a:gd name="T31" fmla="*/ 11 h 14"/>
                <a:gd name="T32" fmla="*/ 27 w 34"/>
                <a:gd name="T33" fmla="*/ 10 h 14"/>
                <a:gd name="T34" fmla="*/ 30 w 34"/>
                <a:gd name="T35" fmla="*/ 7 h 14"/>
                <a:gd name="T36" fmla="*/ 33 w 34"/>
                <a:gd name="T37" fmla="*/ 3 h 14"/>
                <a:gd name="T38" fmla="*/ 27 w 34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4">
                  <a:moveTo>
                    <a:pt x="27" y="0"/>
                  </a:moveTo>
                  <a:lnTo>
                    <a:pt x="27" y="0"/>
                  </a:lnTo>
                  <a:lnTo>
                    <a:pt x="26" y="2"/>
                  </a:lnTo>
                  <a:lnTo>
                    <a:pt x="24" y="5"/>
                  </a:lnTo>
                  <a:lnTo>
                    <a:pt x="20" y="6"/>
                  </a:lnTo>
                  <a:lnTo>
                    <a:pt x="17" y="7"/>
                  </a:lnTo>
                  <a:lnTo>
                    <a:pt x="14" y="8"/>
                  </a:lnTo>
                  <a:lnTo>
                    <a:pt x="10" y="8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10"/>
                  </a:lnTo>
                  <a:lnTo>
                    <a:pt x="4" y="12"/>
                  </a:lnTo>
                  <a:lnTo>
                    <a:pt x="9" y="13"/>
                  </a:lnTo>
                  <a:lnTo>
                    <a:pt x="14" y="13"/>
                  </a:lnTo>
                  <a:lnTo>
                    <a:pt x="18" y="12"/>
                  </a:lnTo>
                  <a:lnTo>
                    <a:pt x="22" y="11"/>
                  </a:lnTo>
                  <a:lnTo>
                    <a:pt x="27" y="10"/>
                  </a:lnTo>
                  <a:lnTo>
                    <a:pt x="30" y="7"/>
                  </a:lnTo>
                  <a:lnTo>
                    <a:pt x="33" y="3"/>
                  </a:lnTo>
                  <a:lnTo>
                    <a:pt x="2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4" name="Freeform 372"/>
            <p:cNvSpPr>
              <a:spLocks/>
            </p:cNvSpPr>
            <p:nvPr/>
          </p:nvSpPr>
          <p:spPr bwMode="auto">
            <a:xfrm>
              <a:off x="4386" y="1232"/>
              <a:ext cx="49" cy="49"/>
            </a:xfrm>
            <a:custGeom>
              <a:avLst/>
              <a:gdLst>
                <a:gd name="T0" fmla="*/ 42 w 49"/>
                <a:gd name="T1" fmla="*/ 44 h 49"/>
                <a:gd name="T2" fmla="*/ 44 w 49"/>
                <a:gd name="T3" fmla="*/ 40 h 49"/>
                <a:gd name="T4" fmla="*/ 47 w 49"/>
                <a:gd name="T5" fmla="*/ 37 h 49"/>
                <a:gd name="T6" fmla="*/ 47 w 49"/>
                <a:gd name="T7" fmla="*/ 33 h 49"/>
                <a:gd name="T8" fmla="*/ 48 w 49"/>
                <a:gd name="T9" fmla="*/ 28 h 49"/>
                <a:gd name="T10" fmla="*/ 47 w 49"/>
                <a:gd name="T11" fmla="*/ 24 h 49"/>
                <a:gd name="T12" fmla="*/ 45 w 49"/>
                <a:gd name="T13" fmla="*/ 19 h 49"/>
                <a:gd name="T14" fmla="*/ 42 w 49"/>
                <a:gd name="T15" fmla="*/ 15 h 49"/>
                <a:gd name="T16" fmla="*/ 39 w 49"/>
                <a:gd name="T17" fmla="*/ 10 h 49"/>
                <a:gd name="T18" fmla="*/ 35 w 49"/>
                <a:gd name="T19" fmla="*/ 7 h 49"/>
                <a:gd name="T20" fmla="*/ 31 w 49"/>
                <a:gd name="T21" fmla="*/ 4 h 49"/>
                <a:gd name="T22" fmla="*/ 27 w 49"/>
                <a:gd name="T23" fmla="*/ 2 h 49"/>
                <a:gd name="T24" fmla="*/ 22 w 49"/>
                <a:gd name="T25" fmla="*/ 1 h 49"/>
                <a:gd name="T26" fmla="*/ 17 w 49"/>
                <a:gd name="T27" fmla="*/ 0 h 49"/>
                <a:gd name="T28" fmla="*/ 13 w 49"/>
                <a:gd name="T29" fmla="*/ 1 h 49"/>
                <a:gd name="T30" fmla="*/ 9 w 49"/>
                <a:gd name="T31" fmla="*/ 2 h 49"/>
                <a:gd name="T32" fmla="*/ 5 w 49"/>
                <a:gd name="T33" fmla="*/ 5 h 49"/>
                <a:gd name="T34" fmla="*/ 3 w 49"/>
                <a:gd name="T35" fmla="*/ 8 h 49"/>
                <a:gd name="T36" fmla="*/ 1 w 49"/>
                <a:gd name="T37" fmla="*/ 11 h 49"/>
                <a:gd name="T38" fmla="*/ 0 w 49"/>
                <a:gd name="T39" fmla="*/ 16 h 49"/>
                <a:gd name="T40" fmla="*/ 0 w 49"/>
                <a:gd name="T41" fmla="*/ 20 h 49"/>
                <a:gd name="T42" fmla="*/ 0 w 49"/>
                <a:gd name="T43" fmla="*/ 25 h 49"/>
                <a:gd name="T44" fmla="*/ 2 w 49"/>
                <a:gd name="T45" fmla="*/ 29 h 49"/>
                <a:gd name="T46" fmla="*/ 4 w 49"/>
                <a:gd name="T47" fmla="*/ 34 h 49"/>
                <a:gd name="T48" fmla="*/ 8 w 49"/>
                <a:gd name="T49" fmla="*/ 38 h 49"/>
                <a:gd name="T50" fmla="*/ 12 w 49"/>
                <a:gd name="T51" fmla="*/ 41 h 49"/>
                <a:gd name="T52" fmla="*/ 16 w 49"/>
                <a:gd name="T53" fmla="*/ 45 h 49"/>
                <a:gd name="T54" fmla="*/ 20 w 49"/>
                <a:gd name="T55" fmla="*/ 46 h 49"/>
                <a:gd name="T56" fmla="*/ 25 w 49"/>
                <a:gd name="T57" fmla="*/ 48 h 49"/>
                <a:gd name="T58" fmla="*/ 30 w 49"/>
                <a:gd name="T59" fmla="*/ 48 h 49"/>
                <a:gd name="T60" fmla="*/ 34 w 49"/>
                <a:gd name="T61" fmla="*/ 47 h 49"/>
                <a:gd name="T62" fmla="*/ 38 w 49"/>
                <a:gd name="T63" fmla="*/ 46 h 49"/>
                <a:gd name="T64" fmla="*/ 42 w 49"/>
                <a:gd name="T6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9" h="49">
                  <a:moveTo>
                    <a:pt x="42" y="44"/>
                  </a:moveTo>
                  <a:lnTo>
                    <a:pt x="44" y="40"/>
                  </a:lnTo>
                  <a:lnTo>
                    <a:pt x="47" y="37"/>
                  </a:lnTo>
                  <a:lnTo>
                    <a:pt x="47" y="33"/>
                  </a:lnTo>
                  <a:lnTo>
                    <a:pt x="48" y="28"/>
                  </a:lnTo>
                  <a:lnTo>
                    <a:pt x="47" y="24"/>
                  </a:lnTo>
                  <a:lnTo>
                    <a:pt x="45" y="19"/>
                  </a:lnTo>
                  <a:lnTo>
                    <a:pt x="42" y="15"/>
                  </a:lnTo>
                  <a:lnTo>
                    <a:pt x="39" y="10"/>
                  </a:lnTo>
                  <a:lnTo>
                    <a:pt x="35" y="7"/>
                  </a:lnTo>
                  <a:lnTo>
                    <a:pt x="31" y="4"/>
                  </a:lnTo>
                  <a:lnTo>
                    <a:pt x="27" y="2"/>
                  </a:lnTo>
                  <a:lnTo>
                    <a:pt x="22" y="1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2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4"/>
                  </a:lnTo>
                  <a:lnTo>
                    <a:pt x="8" y="38"/>
                  </a:lnTo>
                  <a:lnTo>
                    <a:pt x="12" y="41"/>
                  </a:lnTo>
                  <a:lnTo>
                    <a:pt x="16" y="45"/>
                  </a:lnTo>
                  <a:lnTo>
                    <a:pt x="20" y="46"/>
                  </a:lnTo>
                  <a:lnTo>
                    <a:pt x="25" y="48"/>
                  </a:lnTo>
                  <a:lnTo>
                    <a:pt x="30" y="48"/>
                  </a:lnTo>
                  <a:lnTo>
                    <a:pt x="34" y="47"/>
                  </a:lnTo>
                  <a:lnTo>
                    <a:pt x="38" y="46"/>
                  </a:lnTo>
                  <a:lnTo>
                    <a:pt x="42" y="4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5" name="Freeform 373"/>
            <p:cNvSpPr>
              <a:spLocks/>
            </p:cNvSpPr>
            <p:nvPr/>
          </p:nvSpPr>
          <p:spPr bwMode="auto">
            <a:xfrm>
              <a:off x="4424" y="1240"/>
              <a:ext cx="15" cy="38"/>
            </a:xfrm>
            <a:custGeom>
              <a:avLst/>
              <a:gdLst>
                <a:gd name="T0" fmla="*/ 0 w 15"/>
                <a:gd name="T1" fmla="*/ 4 h 38"/>
                <a:gd name="T2" fmla="*/ 0 w 15"/>
                <a:gd name="T3" fmla="*/ 4 h 38"/>
                <a:gd name="T4" fmla="*/ 3 w 15"/>
                <a:gd name="T5" fmla="*/ 8 h 38"/>
                <a:gd name="T6" fmla="*/ 5 w 15"/>
                <a:gd name="T7" fmla="*/ 12 h 38"/>
                <a:gd name="T8" fmla="*/ 7 w 15"/>
                <a:gd name="T9" fmla="*/ 16 h 38"/>
                <a:gd name="T10" fmla="*/ 7 w 15"/>
                <a:gd name="T11" fmla="*/ 20 h 38"/>
                <a:gd name="T12" fmla="*/ 7 w 15"/>
                <a:gd name="T13" fmla="*/ 23 h 38"/>
                <a:gd name="T14" fmla="*/ 7 w 15"/>
                <a:gd name="T15" fmla="*/ 27 h 38"/>
                <a:gd name="T16" fmla="*/ 5 w 15"/>
                <a:gd name="T17" fmla="*/ 30 h 38"/>
                <a:gd name="T18" fmla="*/ 3 w 15"/>
                <a:gd name="T19" fmla="*/ 33 h 38"/>
                <a:gd name="T20" fmla="*/ 7 w 15"/>
                <a:gd name="T21" fmla="*/ 37 h 38"/>
                <a:gd name="T22" fmla="*/ 10 w 15"/>
                <a:gd name="T23" fmla="*/ 34 h 38"/>
                <a:gd name="T24" fmla="*/ 12 w 15"/>
                <a:gd name="T25" fmla="*/ 29 h 38"/>
                <a:gd name="T26" fmla="*/ 13 w 15"/>
                <a:gd name="T27" fmla="*/ 25 h 38"/>
                <a:gd name="T28" fmla="*/ 14 w 15"/>
                <a:gd name="T29" fmla="*/ 20 h 38"/>
                <a:gd name="T30" fmla="*/ 12 w 15"/>
                <a:gd name="T31" fmla="*/ 14 h 38"/>
                <a:gd name="T32" fmla="*/ 11 w 15"/>
                <a:gd name="T33" fmla="*/ 10 h 38"/>
                <a:gd name="T34" fmla="*/ 8 w 15"/>
                <a:gd name="T35" fmla="*/ 5 h 38"/>
                <a:gd name="T36" fmla="*/ 4 w 15"/>
                <a:gd name="T37" fmla="*/ 0 h 38"/>
                <a:gd name="T38" fmla="*/ 0 w 15"/>
                <a:gd name="T3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38">
                  <a:moveTo>
                    <a:pt x="0" y="4"/>
                  </a:moveTo>
                  <a:lnTo>
                    <a:pt x="0" y="4"/>
                  </a:lnTo>
                  <a:lnTo>
                    <a:pt x="3" y="8"/>
                  </a:lnTo>
                  <a:lnTo>
                    <a:pt x="5" y="12"/>
                  </a:lnTo>
                  <a:lnTo>
                    <a:pt x="7" y="16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7"/>
                  </a:lnTo>
                  <a:lnTo>
                    <a:pt x="5" y="30"/>
                  </a:lnTo>
                  <a:lnTo>
                    <a:pt x="3" y="33"/>
                  </a:lnTo>
                  <a:lnTo>
                    <a:pt x="7" y="37"/>
                  </a:lnTo>
                  <a:lnTo>
                    <a:pt x="10" y="34"/>
                  </a:lnTo>
                  <a:lnTo>
                    <a:pt x="12" y="29"/>
                  </a:lnTo>
                  <a:lnTo>
                    <a:pt x="13" y="25"/>
                  </a:lnTo>
                  <a:lnTo>
                    <a:pt x="14" y="20"/>
                  </a:lnTo>
                  <a:lnTo>
                    <a:pt x="12" y="14"/>
                  </a:lnTo>
                  <a:lnTo>
                    <a:pt x="11" y="10"/>
                  </a:lnTo>
                  <a:lnTo>
                    <a:pt x="8" y="5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6" name="Freeform 374"/>
            <p:cNvSpPr>
              <a:spLocks/>
            </p:cNvSpPr>
            <p:nvPr/>
          </p:nvSpPr>
          <p:spPr bwMode="auto">
            <a:xfrm>
              <a:off x="4390" y="1229"/>
              <a:ext cx="39" cy="16"/>
            </a:xfrm>
            <a:custGeom>
              <a:avLst/>
              <a:gdLst>
                <a:gd name="T0" fmla="*/ 4 w 39"/>
                <a:gd name="T1" fmla="*/ 9 h 16"/>
                <a:gd name="T2" fmla="*/ 4 w 39"/>
                <a:gd name="T3" fmla="*/ 9 h 16"/>
                <a:gd name="T4" fmla="*/ 7 w 39"/>
                <a:gd name="T5" fmla="*/ 8 h 16"/>
                <a:gd name="T6" fmla="*/ 10 w 39"/>
                <a:gd name="T7" fmla="*/ 6 h 16"/>
                <a:gd name="T8" fmla="*/ 14 w 39"/>
                <a:gd name="T9" fmla="*/ 6 h 16"/>
                <a:gd name="T10" fmla="*/ 18 w 39"/>
                <a:gd name="T11" fmla="*/ 6 h 16"/>
                <a:gd name="T12" fmla="*/ 22 w 39"/>
                <a:gd name="T13" fmla="*/ 7 h 16"/>
                <a:gd name="T14" fmla="*/ 26 w 39"/>
                <a:gd name="T15" fmla="*/ 9 h 16"/>
                <a:gd name="T16" fmla="*/ 30 w 39"/>
                <a:gd name="T17" fmla="*/ 11 h 16"/>
                <a:gd name="T18" fmla="*/ 34 w 39"/>
                <a:gd name="T19" fmla="*/ 15 h 16"/>
                <a:gd name="T20" fmla="*/ 38 w 39"/>
                <a:gd name="T21" fmla="*/ 11 h 16"/>
                <a:gd name="T22" fmla="*/ 33 w 39"/>
                <a:gd name="T23" fmla="*/ 7 h 16"/>
                <a:gd name="T24" fmla="*/ 29 w 39"/>
                <a:gd name="T25" fmla="*/ 4 h 16"/>
                <a:gd name="T26" fmla="*/ 24 w 39"/>
                <a:gd name="T27" fmla="*/ 2 h 16"/>
                <a:gd name="T28" fmla="*/ 19 w 39"/>
                <a:gd name="T29" fmla="*/ 1 h 16"/>
                <a:gd name="T30" fmla="*/ 14 w 39"/>
                <a:gd name="T31" fmla="*/ 0 h 16"/>
                <a:gd name="T32" fmla="*/ 9 w 39"/>
                <a:gd name="T33" fmla="*/ 1 h 16"/>
                <a:gd name="T34" fmla="*/ 5 w 39"/>
                <a:gd name="T35" fmla="*/ 2 h 16"/>
                <a:gd name="T36" fmla="*/ 0 w 39"/>
                <a:gd name="T37" fmla="*/ 5 h 16"/>
                <a:gd name="T38" fmla="*/ 4 w 39"/>
                <a:gd name="T3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6">
                  <a:moveTo>
                    <a:pt x="4" y="9"/>
                  </a:moveTo>
                  <a:lnTo>
                    <a:pt x="4" y="9"/>
                  </a:lnTo>
                  <a:lnTo>
                    <a:pt x="7" y="8"/>
                  </a:lnTo>
                  <a:lnTo>
                    <a:pt x="10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2" y="7"/>
                  </a:lnTo>
                  <a:lnTo>
                    <a:pt x="26" y="9"/>
                  </a:lnTo>
                  <a:lnTo>
                    <a:pt x="30" y="11"/>
                  </a:lnTo>
                  <a:lnTo>
                    <a:pt x="34" y="15"/>
                  </a:lnTo>
                  <a:lnTo>
                    <a:pt x="38" y="11"/>
                  </a:lnTo>
                  <a:lnTo>
                    <a:pt x="33" y="7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9" y="1"/>
                  </a:lnTo>
                  <a:lnTo>
                    <a:pt x="5" y="2"/>
                  </a:lnTo>
                  <a:lnTo>
                    <a:pt x="0" y="5"/>
                  </a:lnTo>
                  <a:lnTo>
                    <a:pt x="4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7" name="Freeform 375"/>
            <p:cNvSpPr>
              <a:spLocks/>
            </p:cNvSpPr>
            <p:nvPr/>
          </p:nvSpPr>
          <p:spPr bwMode="auto">
            <a:xfrm>
              <a:off x="4383" y="1234"/>
              <a:ext cx="14" cy="39"/>
            </a:xfrm>
            <a:custGeom>
              <a:avLst/>
              <a:gdLst>
                <a:gd name="T0" fmla="*/ 13 w 14"/>
                <a:gd name="T1" fmla="*/ 34 h 39"/>
                <a:gd name="T2" fmla="*/ 13 w 14"/>
                <a:gd name="T3" fmla="*/ 34 h 39"/>
                <a:gd name="T4" fmla="*/ 11 w 14"/>
                <a:gd name="T5" fmla="*/ 30 h 39"/>
                <a:gd name="T6" fmla="*/ 8 w 14"/>
                <a:gd name="T7" fmla="*/ 26 h 39"/>
                <a:gd name="T8" fmla="*/ 6 w 14"/>
                <a:gd name="T9" fmla="*/ 22 h 39"/>
                <a:gd name="T10" fmla="*/ 6 w 14"/>
                <a:gd name="T11" fmla="*/ 18 h 39"/>
                <a:gd name="T12" fmla="*/ 6 w 14"/>
                <a:gd name="T13" fmla="*/ 14 h 39"/>
                <a:gd name="T14" fmla="*/ 7 w 14"/>
                <a:gd name="T15" fmla="*/ 10 h 39"/>
                <a:gd name="T16" fmla="*/ 9 w 14"/>
                <a:gd name="T17" fmla="*/ 7 h 39"/>
                <a:gd name="T18" fmla="*/ 11 w 14"/>
                <a:gd name="T19" fmla="*/ 5 h 39"/>
                <a:gd name="T20" fmla="*/ 7 w 14"/>
                <a:gd name="T21" fmla="*/ 0 h 39"/>
                <a:gd name="T22" fmla="*/ 4 w 14"/>
                <a:gd name="T23" fmla="*/ 4 h 39"/>
                <a:gd name="T24" fmla="*/ 2 w 14"/>
                <a:gd name="T25" fmla="*/ 8 h 39"/>
                <a:gd name="T26" fmla="*/ 1 w 14"/>
                <a:gd name="T27" fmla="*/ 13 h 39"/>
                <a:gd name="T28" fmla="*/ 0 w 14"/>
                <a:gd name="T29" fmla="*/ 18 h 39"/>
                <a:gd name="T30" fmla="*/ 1 w 14"/>
                <a:gd name="T31" fmla="*/ 23 h 39"/>
                <a:gd name="T32" fmla="*/ 3 w 14"/>
                <a:gd name="T33" fmla="*/ 28 h 39"/>
                <a:gd name="T34" fmla="*/ 5 w 14"/>
                <a:gd name="T35" fmla="*/ 33 h 39"/>
                <a:gd name="T36" fmla="*/ 9 w 14"/>
                <a:gd name="T37" fmla="*/ 38 h 39"/>
                <a:gd name="T38" fmla="*/ 13 w 14"/>
                <a:gd name="T39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9">
                  <a:moveTo>
                    <a:pt x="13" y="34"/>
                  </a:moveTo>
                  <a:lnTo>
                    <a:pt x="13" y="34"/>
                  </a:lnTo>
                  <a:lnTo>
                    <a:pt x="11" y="30"/>
                  </a:lnTo>
                  <a:lnTo>
                    <a:pt x="8" y="26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6" y="14"/>
                  </a:lnTo>
                  <a:lnTo>
                    <a:pt x="7" y="10"/>
                  </a:lnTo>
                  <a:lnTo>
                    <a:pt x="9" y="7"/>
                  </a:lnTo>
                  <a:lnTo>
                    <a:pt x="11" y="5"/>
                  </a:lnTo>
                  <a:lnTo>
                    <a:pt x="7" y="0"/>
                  </a:lnTo>
                  <a:lnTo>
                    <a:pt x="4" y="4"/>
                  </a:lnTo>
                  <a:lnTo>
                    <a:pt x="2" y="8"/>
                  </a:lnTo>
                  <a:lnTo>
                    <a:pt x="1" y="13"/>
                  </a:lnTo>
                  <a:lnTo>
                    <a:pt x="0" y="18"/>
                  </a:lnTo>
                  <a:lnTo>
                    <a:pt x="1" y="23"/>
                  </a:lnTo>
                  <a:lnTo>
                    <a:pt x="3" y="28"/>
                  </a:lnTo>
                  <a:lnTo>
                    <a:pt x="5" y="33"/>
                  </a:lnTo>
                  <a:lnTo>
                    <a:pt x="9" y="38"/>
                  </a:lnTo>
                  <a:lnTo>
                    <a:pt x="13" y="3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8" name="Freeform 376"/>
            <p:cNvSpPr>
              <a:spLocks/>
            </p:cNvSpPr>
            <p:nvPr/>
          </p:nvSpPr>
          <p:spPr bwMode="auto">
            <a:xfrm>
              <a:off x="4392" y="1267"/>
              <a:ext cx="40" cy="17"/>
            </a:xfrm>
            <a:custGeom>
              <a:avLst/>
              <a:gdLst>
                <a:gd name="T0" fmla="*/ 35 w 40"/>
                <a:gd name="T1" fmla="*/ 6 h 17"/>
                <a:gd name="T2" fmla="*/ 35 w 40"/>
                <a:gd name="T3" fmla="*/ 6 h 17"/>
                <a:gd name="T4" fmla="*/ 32 w 40"/>
                <a:gd name="T5" fmla="*/ 8 h 17"/>
                <a:gd name="T6" fmla="*/ 28 w 40"/>
                <a:gd name="T7" fmla="*/ 10 h 17"/>
                <a:gd name="T8" fmla="*/ 25 w 40"/>
                <a:gd name="T9" fmla="*/ 10 h 17"/>
                <a:gd name="T10" fmla="*/ 20 w 40"/>
                <a:gd name="T11" fmla="*/ 10 h 17"/>
                <a:gd name="T12" fmla="*/ 16 w 40"/>
                <a:gd name="T13" fmla="*/ 9 h 17"/>
                <a:gd name="T14" fmla="*/ 13 w 40"/>
                <a:gd name="T15" fmla="*/ 7 h 17"/>
                <a:gd name="T16" fmla="*/ 8 w 40"/>
                <a:gd name="T17" fmla="*/ 4 h 17"/>
                <a:gd name="T18" fmla="*/ 5 w 40"/>
                <a:gd name="T19" fmla="*/ 0 h 17"/>
                <a:gd name="T20" fmla="*/ 0 w 40"/>
                <a:gd name="T21" fmla="*/ 4 h 17"/>
                <a:gd name="T22" fmla="*/ 5 w 40"/>
                <a:gd name="T23" fmla="*/ 9 h 17"/>
                <a:gd name="T24" fmla="*/ 9 w 40"/>
                <a:gd name="T25" fmla="*/ 12 h 17"/>
                <a:gd name="T26" fmla="*/ 14 w 40"/>
                <a:gd name="T27" fmla="*/ 14 h 17"/>
                <a:gd name="T28" fmla="*/ 19 w 40"/>
                <a:gd name="T29" fmla="*/ 15 h 17"/>
                <a:gd name="T30" fmla="*/ 25 w 40"/>
                <a:gd name="T31" fmla="*/ 16 h 17"/>
                <a:gd name="T32" fmla="*/ 29 w 40"/>
                <a:gd name="T33" fmla="*/ 15 h 17"/>
                <a:gd name="T34" fmla="*/ 34 w 40"/>
                <a:gd name="T35" fmla="*/ 13 h 17"/>
                <a:gd name="T36" fmla="*/ 38 w 40"/>
                <a:gd name="T37" fmla="*/ 11 h 17"/>
                <a:gd name="T38" fmla="*/ 39 w 40"/>
                <a:gd name="T39" fmla="*/ 11 h 17"/>
                <a:gd name="T40" fmla="*/ 35 w 40"/>
                <a:gd name="T4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17">
                  <a:moveTo>
                    <a:pt x="35" y="6"/>
                  </a:moveTo>
                  <a:lnTo>
                    <a:pt x="35" y="6"/>
                  </a:lnTo>
                  <a:lnTo>
                    <a:pt x="32" y="8"/>
                  </a:lnTo>
                  <a:lnTo>
                    <a:pt x="28" y="10"/>
                  </a:lnTo>
                  <a:lnTo>
                    <a:pt x="25" y="10"/>
                  </a:lnTo>
                  <a:lnTo>
                    <a:pt x="20" y="10"/>
                  </a:lnTo>
                  <a:lnTo>
                    <a:pt x="16" y="9"/>
                  </a:lnTo>
                  <a:lnTo>
                    <a:pt x="13" y="7"/>
                  </a:lnTo>
                  <a:lnTo>
                    <a:pt x="8" y="4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9"/>
                  </a:lnTo>
                  <a:lnTo>
                    <a:pt x="9" y="12"/>
                  </a:lnTo>
                  <a:lnTo>
                    <a:pt x="14" y="14"/>
                  </a:lnTo>
                  <a:lnTo>
                    <a:pt x="19" y="15"/>
                  </a:lnTo>
                  <a:lnTo>
                    <a:pt x="25" y="16"/>
                  </a:lnTo>
                  <a:lnTo>
                    <a:pt x="29" y="15"/>
                  </a:lnTo>
                  <a:lnTo>
                    <a:pt x="34" y="13"/>
                  </a:lnTo>
                  <a:lnTo>
                    <a:pt x="38" y="11"/>
                  </a:lnTo>
                  <a:lnTo>
                    <a:pt x="39" y="11"/>
                  </a:lnTo>
                  <a:lnTo>
                    <a:pt x="35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49" name="Freeform 377"/>
            <p:cNvSpPr>
              <a:spLocks/>
            </p:cNvSpPr>
            <p:nvPr/>
          </p:nvSpPr>
          <p:spPr bwMode="auto">
            <a:xfrm>
              <a:off x="4477" y="1315"/>
              <a:ext cx="57" cy="36"/>
            </a:xfrm>
            <a:custGeom>
              <a:avLst/>
              <a:gdLst>
                <a:gd name="T0" fmla="*/ 0 w 57"/>
                <a:gd name="T1" fmla="*/ 23 h 36"/>
                <a:gd name="T2" fmla="*/ 0 w 57"/>
                <a:gd name="T3" fmla="*/ 19 h 36"/>
                <a:gd name="T4" fmla="*/ 0 w 57"/>
                <a:gd name="T5" fmla="*/ 16 h 36"/>
                <a:gd name="T6" fmla="*/ 1 w 57"/>
                <a:gd name="T7" fmla="*/ 12 h 36"/>
                <a:gd name="T8" fmla="*/ 4 w 57"/>
                <a:gd name="T9" fmla="*/ 9 h 36"/>
                <a:gd name="T10" fmla="*/ 7 w 57"/>
                <a:gd name="T11" fmla="*/ 7 h 36"/>
                <a:gd name="T12" fmla="*/ 11 w 57"/>
                <a:gd name="T13" fmla="*/ 4 h 36"/>
                <a:gd name="T14" fmla="*/ 16 w 57"/>
                <a:gd name="T15" fmla="*/ 2 h 36"/>
                <a:gd name="T16" fmla="*/ 21 w 57"/>
                <a:gd name="T17" fmla="*/ 1 h 36"/>
                <a:gd name="T18" fmla="*/ 27 w 57"/>
                <a:gd name="T19" fmla="*/ 0 h 36"/>
                <a:gd name="T20" fmla="*/ 33 w 57"/>
                <a:gd name="T21" fmla="*/ 0 h 36"/>
                <a:gd name="T22" fmla="*/ 38 w 57"/>
                <a:gd name="T23" fmla="*/ 0 h 36"/>
                <a:gd name="T24" fmla="*/ 43 w 57"/>
                <a:gd name="T25" fmla="*/ 1 h 36"/>
                <a:gd name="T26" fmla="*/ 47 w 57"/>
                <a:gd name="T27" fmla="*/ 3 h 36"/>
                <a:gd name="T28" fmla="*/ 51 w 57"/>
                <a:gd name="T29" fmla="*/ 5 h 36"/>
                <a:gd name="T30" fmla="*/ 54 w 57"/>
                <a:gd name="T31" fmla="*/ 9 h 36"/>
                <a:gd name="T32" fmla="*/ 56 w 57"/>
                <a:gd name="T33" fmla="*/ 12 h 36"/>
                <a:gd name="T34" fmla="*/ 56 w 57"/>
                <a:gd name="T35" fmla="*/ 15 h 36"/>
                <a:gd name="T36" fmla="*/ 56 w 57"/>
                <a:gd name="T37" fmla="*/ 19 h 36"/>
                <a:gd name="T38" fmla="*/ 55 w 57"/>
                <a:gd name="T39" fmla="*/ 22 h 36"/>
                <a:gd name="T40" fmla="*/ 53 w 57"/>
                <a:gd name="T41" fmla="*/ 25 h 36"/>
                <a:gd name="T42" fmla="*/ 49 w 57"/>
                <a:gd name="T43" fmla="*/ 28 h 36"/>
                <a:gd name="T44" fmla="*/ 45 w 57"/>
                <a:gd name="T45" fmla="*/ 30 h 36"/>
                <a:gd name="T46" fmla="*/ 40 w 57"/>
                <a:gd name="T47" fmla="*/ 32 h 36"/>
                <a:gd name="T48" fmla="*/ 35 w 57"/>
                <a:gd name="T49" fmla="*/ 34 h 36"/>
                <a:gd name="T50" fmla="*/ 29 w 57"/>
                <a:gd name="T51" fmla="*/ 35 h 36"/>
                <a:gd name="T52" fmla="*/ 24 w 57"/>
                <a:gd name="T53" fmla="*/ 35 h 36"/>
                <a:gd name="T54" fmla="*/ 18 w 57"/>
                <a:gd name="T55" fmla="*/ 34 h 36"/>
                <a:gd name="T56" fmla="*/ 13 w 57"/>
                <a:gd name="T57" fmla="*/ 33 h 36"/>
                <a:gd name="T58" fmla="*/ 9 w 57"/>
                <a:gd name="T59" fmla="*/ 31 h 36"/>
                <a:gd name="T60" fmla="*/ 5 w 57"/>
                <a:gd name="T61" fmla="*/ 29 h 36"/>
                <a:gd name="T62" fmla="*/ 2 w 57"/>
                <a:gd name="T63" fmla="*/ 26 h 36"/>
                <a:gd name="T64" fmla="*/ 0 w 57"/>
                <a:gd name="T65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" h="36">
                  <a:moveTo>
                    <a:pt x="0" y="23"/>
                  </a:moveTo>
                  <a:lnTo>
                    <a:pt x="0" y="19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4" y="9"/>
                  </a:lnTo>
                  <a:lnTo>
                    <a:pt x="7" y="7"/>
                  </a:lnTo>
                  <a:lnTo>
                    <a:pt x="11" y="4"/>
                  </a:lnTo>
                  <a:lnTo>
                    <a:pt x="16" y="2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8" y="0"/>
                  </a:lnTo>
                  <a:lnTo>
                    <a:pt x="43" y="1"/>
                  </a:lnTo>
                  <a:lnTo>
                    <a:pt x="47" y="3"/>
                  </a:lnTo>
                  <a:lnTo>
                    <a:pt x="51" y="5"/>
                  </a:lnTo>
                  <a:lnTo>
                    <a:pt x="54" y="9"/>
                  </a:lnTo>
                  <a:lnTo>
                    <a:pt x="56" y="12"/>
                  </a:lnTo>
                  <a:lnTo>
                    <a:pt x="56" y="15"/>
                  </a:lnTo>
                  <a:lnTo>
                    <a:pt x="56" y="19"/>
                  </a:lnTo>
                  <a:lnTo>
                    <a:pt x="55" y="22"/>
                  </a:lnTo>
                  <a:lnTo>
                    <a:pt x="53" y="25"/>
                  </a:lnTo>
                  <a:lnTo>
                    <a:pt x="49" y="28"/>
                  </a:lnTo>
                  <a:lnTo>
                    <a:pt x="45" y="30"/>
                  </a:lnTo>
                  <a:lnTo>
                    <a:pt x="40" y="32"/>
                  </a:lnTo>
                  <a:lnTo>
                    <a:pt x="35" y="34"/>
                  </a:lnTo>
                  <a:lnTo>
                    <a:pt x="29" y="35"/>
                  </a:lnTo>
                  <a:lnTo>
                    <a:pt x="24" y="35"/>
                  </a:lnTo>
                  <a:lnTo>
                    <a:pt x="18" y="34"/>
                  </a:lnTo>
                  <a:lnTo>
                    <a:pt x="13" y="33"/>
                  </a:lnTo>
                  <a:lnTo>
                    <a:pt x="9" y="31"/>
                  </a:lnTo>
                  <a:lnTo>
                    <a:pt x="5" y="29"/>
                  </a:lnTo>
                  <a:lnTo>
                    <a:pt x="2" y="26"/>
                  </a:lnTo>
                  <a:lnTo>
                    <a:pt x="0" y="2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0" name="Freeform 378"/>
            <p:cNvSpPr>
              <a:spLocks/>
            </p:cNvSpPr>
            <p:nvPr/>
          </p:nvSpPr>
          <p:spPr bwMode="auto">
            <a:xfrm>
              <a:off x="4474" y="1313"/>
              <a:ext cx="26" cy="27"/>
            </a:xfrm>
            <a:custGeom>
              <a:avLst/>
              <a:gdLst>
                <a:gd name="T0" fmla="*/ 24 w 26"/>
                <a:gd name="T1" fmla="*/ 0 h 27"/>
                <a:gd name="T2" fmla="*/ 24 w 26"/>
                <a:gd name="T3" fmla="*/ 0 h 27"/>
                <a:gd name="T4" fmla="*/ 18 w 26"/>
                <a:gd name="T5" fmla="*/ 2 h 27"/>
                <a:gd name="T6" fmla="*/ 13 w 26"/>
                <a:gd name="T7" fmla="*/ 3 h 27"/>
                <a:gd name="T8" fmla="*/ 9 w 26"/>
                <a:gd name="T9" fmla="*/ 6 h 27"/>
                <a:gd name="T10" fmla="*/ 5 w 26"/>
                <a:gd name="T11" fmla="*/ 9 h 27"/>
                <a:gd name="T12" fmla="*/ 2 w 26"/>
                <a:gd name="T13" fmla="*/ 13 h 27"/>
                <a:gd name="T14" fmla="*/ 0 w 26"/>
                <a:gd name="T15" fmla="*/ 17 h 27"/>
                <a:gd name="T16" fmla="*/ 0 w 26"/>
                <a:gd name="T17" fmla="*/ 21 h 27"/>
                <a:gd name="T18" fmla="*/ 1 w 26"/>
                <a:gd name="T19" fmla="*/ 26 h 27"/>
                <a:gd name="T20" fmla="*/ 6 w 26"/>
                <a:gd name="T21" fmla="*/ 24 h 27"/>
                <a:gd name="T22" fmla="*/ 5 w 26"/>
                <a:gd name="T23" fmla="*/ 21 h 27"/>
                <a:gd name="T24" fmla="*/ 5 w 26"/>
                <a:gd name="T25" fmla="*/ 19 h 27"/>
                <a:gd name="T26" fmla="*/ 7 w 26"/>
                <a:gd name="T27" fmla="*/ 16 h 27"/>
                <a:gd name="T28" fmla="*/ 9 w 26"/>
                <a:gd name="T29" fmla="*/ 13 h 27"/>
                <a:gd name="T30" fmla="*/ 12 w 26"/>
                <a:gd name="T31" fmla="*/ 11 h 27"/>
                <a:gd name="T32" fmla="*/ 15 w 26"/>
                <a:gd name="T33" fmla="*/ 9 h 27"/>
                <a:gd name="T34" fmla="*/ 20 w 26"/>
                <a:gd name="T35" fmla="*/ 7 h 27"/>
                <a:gd name="T36" fmla="*/ 25 w 26"/>
                <a:gd name="T37" fmla="*/ 5 h 27"/>
                <a:gd name="T38" fmla="*/ 24 w 26"/>
                <a:gd name="T3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7">
                  <a:moveTo>
                    <a:pt x="24" y="0"/>
                  </a:moveTo>
                  <a:lnTo>
                    <a:pt x="24" y="0"/>
                  </a:lnTo>
                  <a:lnTo>
                    <a:pt x="18" y="2"/>
                  </a:lnTo>
                  <a:lnTo>
                    <a:pt x="13" y="3"/>
                  </a:lnTo>
                  <a:lnTo>
                    <a:pt x="9" y="6"/>
                  </a:lnTo>
                  <a:lnTo>
                    <a:pt x="5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6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6"/>
                  </a:lnTo>
                  <a:lnTo>
                    <a:pt x="9" y="13"/>
                  </a:lnTo>
                  <a:lnTo>
                    <a:pt x="12" y="11"/>
                  </a:lnTo>
                  <a:lnTo>
                    <a:pt x="15" y="9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2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1" name="Freeform 379"/>
            <p:cNvSpPr>
              <a:spLocks/>
            </p:cNvSpPr>
            <p:nvPr/>
          </p:nvSpPr>
          <p:spPr bwMode="auto">
            <a:xfrm>
              <a:off x="4498" y="1312"/>
              <a:ext cx="38" cy="17"/>
            </a:xfrm>
            <a:custGeom>
              <a:avLst/>
              <a:gdLst>
                <a:gd name="T0" fmla="*/ 37 w 38"/>
                <a:gd name="T1" fmla="*/ 14 h 17"/>
                <a:gd name="T2" fmla="*/ 37 w 38"/>
                <a:gd name="T3" fmla="*/ 14 h 17"/>
                <a:gd name="T4" fmla="*/ 35 w 38"/>
                <a:gd name="T5" fmla="*/ 11 h 17"/>
                <a:gd name="T6" fmla="*/ 32 w 38"/>
                <a:gd name="T7" fmla="*/ 7 h 17"/>
                <a:gd name="T8" fmla="*/ 28 w 38"/>
                <a:gd name="T9" fmla="*/ 4 h 17"/>
                <a:gd name="T10" fmla="*/ 23 w 38"/>
                <a:gd name="T11" fmla="*/ 2 h 17"/>
                <a:gd name="T12" fmla="*/ 17 w 38"/>
                <a:gd name="T13" fmla="*/ 1 h 17"/>
                <a:gd name="T14" fmla="*/ 12 w 38"/>
                <a:gd name="T15" fmla="*/ 0 h 17"/>
                <a:gd name="T16" fmla="*/ 6 w 38"/>
                <a:gd name="T17" fmla="*/ 1 h 17"/>
                <a:gd name="T18" fmla="*/ 0 w 38"/>
                <a:gd name="T19" fmla="*/ 2 h 17"/>
                <a:gd name="T20" fmla="*/ 1 w 38"/>
                <a:gd name="T21" fmla="*/ 7 h 17"/>
                <a:gd name="T22" fmla="*/ 7 w 38"/>
                <a:gd name="T23" fmla="*/ 6 h 17"/>
                <a:gd name="T24" fmla="*/ 12 w 38"/>
                <a:gd name="T25" fmla="*/ 6 h 17"/>
                <a:gd name="T26" fmla="*/ 16 w 38"/>
                <a:gd name="T27" fmla="*/ 6 h 17"/>
                <a:gd name="T28" fmla="*/ 21 w 38"/>
                <a:gd name="T29" fmla="*/ 7 h 17"/>
                <a:gd name="T30" fmla="*/ 25 w 38"/>
                <a:gd name="T31" fmla="*/ 9 h 17"/>
                <a:gd name="T32" fmla="*/ 28 w 38"/>
                <a:gd name="T33" fmla="*/ 11 h 17"/>
                <a:gd name="T34" fmla="*/ 30 w 38"/>
                <a:gd name="T35" fmla="*/ 14 h 17"/>
                <a:gd name="T36" fmla="*/ 32 w 38"/>
                <a:gd name="T37" fmla="*/ 16 h 17"/>
                <a:gd name="T38" fmla="*/ 37 w 38"/>
                <a:gd name="T3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17">
                  <a:moveTo>
                    <a:pt x="37" y="14"/>
                  </a:moveTo>
                  <a:lnTo>
                    <a:pt x="37" y="14"/>
                  </a:lnTo>
                  <a:lnTo>
                    <a:pt x="35" y="11"/>
                  </a:lnTo>
                  <a:lnTo>
                    <a:pt x="32" y="7"/>
                  </a:lnTo>
                  <a:lnTo>
                    <a:pt x="28" y="4"/>
                  </a:lnTo>
                  <a:lnTo>
                    <a:pt x="23" y="2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6" y="1"/>
                  </a:lnTo>
                  <a:lnTo>
                    <a:pt x="0" y="2"/>
                  </a:lnTo>
                  <a:lnTo>
                    <a:pt x="1" y="7"/>
                  </a:lnTo>
                  <a:lnTo>
                    <a:pt x="7" y="6"/>
                  </a:lnTo>
                  <a:lnTo>
                    <a:pt x="12" y="6"/>
                  </a:lnTo>
                  <a:lnTo>
                    <a:pt x="16" y="6"/>
                  </a:lnTo>
                  <a:lnTo>
                    <a:pt x="21" y="7"/>
                  </a:lnTo>
                  <a:lnTo>
                    <a:pt x="25" y="9"/>
                  </a:lnTo>
                  <a:lnTo>
                    <a:pt x="28" y="11"/>
                  </a:lnTo>
                  <a:lnTo>
                    <a:pt x="30" y="14"/>
                  </a:lnTo>
                  <a:lnTo>
                    <a:pt x="32" y="16"/>
                  </a:lnTo>
                  <a:lnTo>
                    <a:pt x="37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2" name="Freeform 380"/>
            <p:cNvSpPr>
              <a:spLocks/>
            </p:cNvSpPr>
            <p:nvPr/>
          </p:nvSpPr>
          <p:spPr bwMode="auto">
            <a:xfrm>
              <a:off x="4511" y="1326"/>
              <a:ext cx="26" cy="27"/>
            </a:xfrm>
            <a:custGeom>
              <a:avLst/>
              <a:gdLst>
                <a:gd name="T0" fmla="*/ 1 w 26"/>
                <a:gd name="T1" fmla="*/ 26 h 27"/>
                <a:gd name="T2" fmla="*/ 1 w 26"/>
                <a:gd name="T3" fmla="*/ 26 h 27"/>
                <a:gd name="T4" fmla="*/ 7 w 26"/>
                <a:gd name="T5" fmla="*/ 24 h 27"/>
                <a:gd name="T6" fmla="*/ 12 w 26"/>
                <a:gd name="T7" fmla="*/ 22 h 27"/>
                <a:gd name="T8" fmla="*/ 16 w 26"/>
                <a:gd name="T9" fmla="*/ 20 h 27"/>
                <a:gd name="T10" fmla="*/ 21 w 26"/>
                <a:gd name="T11" fmla="*/ 16 h 27"/>
                <a:gd name="T12" fmla="*/ 23 w 26"/>
                <a:gd name="T13" fmla="*/ 12 h 27"/>
                <a:gd name="T14" fmla="*/ 25 w 26"/>
                <a:gd name="T15" fmla="*/ 8 h 27"/>
                <a:gd name="T16" fmla="*/ 25 w 26"/>
                <a:gd name="T17" fmla="*/ 4 h 27"/>
                <a:gd name="T18" fmla="*/ 24 w 26"/>
                <a:gd name="T19" fmla="*/ 0 h 27"/>
                <a:gd name="T20" fmla="*/ 19 w 26"/>
                <a:gd name="T21" fmla="*/ 2 h 27"/>
                <a:gd name="T22" fmla="*/ 20 w 26"/>
                <a:gd name="T23" fmla="*/ 4 h 27"/>
                <a:gd name="T24" fmla="*/ 20 w 26"/>
                <a:gd name="T25" fmla="*/ 7 h 27"/>
                <a:gd name="T26" fmla="*/ 18 w 26"/>
                <a:gd name="T27" fmla="*/ 9 h 27"/>
                <a:gd name="T28" fmla="*/ 16 w 26"/>
                <a:gd name="T29" fmla="*/ 12 h 27"/>
                <a:gd name="T30" fmla="*/ 13 w 26"/>
                <a:gd name="T31" fmla="*/ 14 h 27"/>
                <a:gd name="T32" fmla="*/ 10 w 26"/>
                <a:gd name="T33" fmla="*/ 17 h 27"/>
                <a:gd name="T34" fmla="*/ 5 w 26"/>
                <a:gd name="T35" fmla="*/ 19 h 27"/>
                <a:gd name="T36" fmla="*/ 0 w 26"/>
                <a:gd name="T37" fmla="*/ 20 h 27"/>
                <a:gd name="T38" fmla="*/ 1 w 26"/>
                <a:gd name="T3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7">
                  <a:moveTo>
                    <a:pt x="1" y="26"/>
                  </a:moveTo>
                  <a:lnTo>
                    <a:pt x="1" y="26"/>
                  </a:lnTo>
                  <a:lnTo>
                    <a:pt x="7" y="24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1" y="16"/>
                  </a:lnTo>
                  <a:lnTo>
                    <a:pt x="23" y="12"/>
                  </a:lnTo>
                  <a:lnTo>
                    <a:pt x="25" y="8"/>
                  </a:lnTo>
                  <a:lnTo>
                    <a:pt x="25" y="4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20" y="4"/>
                  </a:lnTo>
                  <a:lnTo>
                    <a:pt x="20" y="7"/>
                  </a:lnTo>
                  <a:lnTo>
                    <a:pt x="18" y="9"/>
                  </a:lnTo>
                  <a:lnTo>
                    <a:pt x="16" y="12"/>
                  </a:lnTo>
                  <a:lnTo>
                    <a:pt x="13" y="14"/>
                  </a:lnTo>
                  <a:lnTo>
                    <a:pt x="10" y="17"/>
                  </a:lnTo>
                  <a:lnTo>
                    <a:pt x="5" y="19"/>
                  </a:lnTo>
                  <a:lnTo>
                    <a:pt x="0" y="20"/>
                  </a:lnTo>
                  <a:lnTo>
                    <a:pt x="1" y="2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3" name="Freeform 381"/>
            <p:cNvSpPr>
              <a:spLocks/>
            </p:cNvSpPr>
            <p:nvPr/>
          </p:nvSpPr>
          <p:spPr bwMode="auto">
            <a:xfrm>
              <a:off x="4474" y="1337"/>
              <a:ext cx="39" cy="17"/>
            </a:xfrm>
            <a:custGeom>
              <a:avLst/>
              <a:gdLst>
                <a:gd name="T0" fmla="*/ 0 w 39"/>
                <a:gd name="T1" fmla="*/ 2 h 17"/>
                <a:gd name="T2" fmla="*/ 0 w 39"/>
                <a:gd name="T3" fmla="*/ 2 h 17"/>
                <a:gd name="T4" fmla="*/ 3 w 39"/>
                <a:gd name="T5" fmla="*/ 6 h 17"/>
                <a:gd name="T6" fmla="*/ 5 w 39"/>
                <a:gd name="T7" fmla="*/ 9 h 17"/>
                <a:gd name="T8" fmla="*/ 10 w 39"/>
                <a:gd name="T9" fmla="*/ 12 h 17"/>
                <a:gd name="T10" fmla="*/ 15 w 39"/>
                <a:gd name="T11" fmla="*/ 14 h 17"/>
                <a:gd name="T12" fmla="*/ 20 w 39"/>
                <a:gd name="T13" fmla="*/ 15 h 17"/>
                <a:gd name="T14" fmla="*/ 26 w 39"/>
                <a:gd name="T15" fmla="*/ 16 h 17"/>
                <a:gd name="T16" fmla="*/ 32 w 39"/>
                <a:gd name="T17" fmla="*/ 16 h 17"/>
                <a:gd name="T18" fmla="*/ 38 w 39"/>
                <a:gd name="T19" fmla="*/ 15 h 17"/>
                <a:gd name="T20" fmla="*/ 37 w 39"/>
                <a:gd name="T21" fmla="*/ 9 h 17"/>
                <a:gd name="T22" fmla="*/ 31 w 39"/>
                <a:gd name="T23" fmla="*/ 10 h 17"/>
                <a:gd name="T24" fmla="*/ 27 w 39"/>
                <a:gd name="T25" fmla="*/ 10 h 17"/>
                <a:gd name="T26" fmla="*/ 21 w 39"/>
                <a:gd name="T27" fmla="*/ 9 h 17"/>
                <a:gd name="T28" fmla="*/ 16 w 39"/>
                <a:gd name="T29" fmla="*/ 8 h 17"/>
                <a:gd name="T30" fmla="*/ 13 w 39"/>
                <a:gd name="T31" fmla="*/ 7 h 17"/>
                <a:gd name="T32" fmla="*/ 10 w 39"/>
                <a:gd name="T33" fmla="*/ 5 h 17"/>
                <a:gd name="T34" fmla="*/ 7 w 39"/>
                <a:gd name="T35" fmla="*/ 2 h 17"/>
                <a:gd name="T36" fmla="*/ 5 w 39"/>
                <a:gd name="T37" fmla="*/ 0 h 17"/>
                <a:gd name="T38" fmla="*/ 0 w 39"/>
                <a:gd name="T3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7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5" y="9"/>
                  </a:lnTo>
                  <a:lnTo>
                    <a:pt x="10" y="12"/>
                  </a:lnTo>
                  <a:lnTo>
                    <a:pt x="15" y="14"/>
                  </a:lnTo>
                  <a:lnTo>
                    <a:pt x="20" y="15"/>
                  </a:lnTo>
                  <a:lnTo>
                    <a:pt x="26" y="16"/>
                  </a:lnTo>
                  <a:lnTo>
                    <a:pt x="32" y="16"/>
                  </a:lnTo>
                  <a:lnTo>
                    <a:pt x="38" y="15"/>
                  </a:lnTo>
                  <a:lnTo>
                    <a:pt x="37" y="9"/>
                  </a:lnTo>
                  <a:lnTo>
                    <a:pt x="31" y="10"/>
                  </a:lnTo>
                  <a:lnTo>
                    <a:pt x="27" y="10"/>
                  </a:lnTo>
                  <a:lnTo>
                    <a:pt x="21" y="9"/>
                  </a:lnTo>
                  <a:lnTo>
                    <a:pt x="16" y="8"/>
                  </a:lnTo>
                  <a:lnTo>
                    <a:pt x="13" y="7"/>
                  </a:lnTo>
                  <a:lnTo>
                    <a:pt x="10" y="5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4" name="Freeform 382"/>
            <p:cNvSpPr>
              <a:spLocks/>
            </p:cNvSpPr>
            <p:nvPr/>
          </p:nvSpPr>
          <p:spPr bwMode="auto">
            <a:xfrm>
              <a:off x="4439" y="1303"/>
              <a:ext cx="53" cy="31"/>
            </a:xfrm>
            <a:custGeom>
              <a:avLst/>
              <a:gdLst>
                <a:gd name="T0" fmla="*/ 49 w 53"/>
                <a:gd name="T1" fmla="*/ 23 h 31"/>
                <a:gd name="T2" fmla="*/ 51 w 53"/>
                <a:gd name="T3" fmla="*/ 21 h 31"/>
                <a:gd name="T4" fmla="*/ 52 w 53"/>
                <a:gd name="T5" fmla="*/ 17 h 31"/>
                <a:gd name="T6" fmla="*/ 52 w 53"/>
                <a:gd name="T7" fmla="*/ 14 h 31"/>
                <a:gd name="T8" fmla="*/ 50 w 53"/>
                <a:gd name="T9" fmla="*/ 12 h 31"/>
                <a:gd name="T10" fmla="*/ 48 w 53"/>
                <a:gd name="T11" fmla="*/ 8 h 31"/>
                <a:gd name="T12" fmla="*/ 45 w 53"/>
                <a:gd name="T13" fmla="*/ 6 h 31"/>
                <a:gd name="T14" fmla="*/ 41 w 53"/>
                <a:gd name="T15" fmla="*/ 4 h 31"/>
                <a:gd name="T16" fmla="*/ 36 w 53"/>
                <a:gd name="T17" fmla="*/ 2 h 31"/>
                <a:gd name="T18" fmla="*/ 31 w 53"/>
                <a:gd name="T19" fmla="*/ 1 h 31"/>
                <a:gd name="T20" fmla="*/ 26 w 53"/>
                <a:gd name="T21" fmla="*/ 0 h 31"/>
                <a:gd name="T22" fmla="*/ 21 w 53"/>
                <a:gd name="T23" fmla="*/ 0 h 31"/>
                <a:gd name="T24" fmla="*/ 16 w 53"/>
                <a:gd name="T25" fmla="*/ 0 h 31"/>
                <a:gd name="T26" fmla="*/ 12 w 53"/>
                <a:gd name="T27" fmla="*/ 1 h 31"/>
                <a:gd name="T28" fmla="*/ 8 w 53"/>
                <a:gd name="T29" fmla="*/ 2 h 31"/>
                <a:gd name="T30" fmla="*/ 5 w 53"/>
                <a:gd name="T31" fmla="*/ 4 h 31"/>
                <a:gd name="T32" fmla="*/ 2 w 53"/>
                <a:gd name="T33" fmla="*/ 7 h 31"/>
                <a:gd name="T34" fmla="*/ 0 w 53"/>
                <a:gd name="T35" fmla="*/ 10 h 31"/>
                <a:gd name="T36" fmla="*/ 0 w 53"/>
                <a:gd name="T37" fmla="*/ 12 h 31"/>
                <a:gd name="T38" fmla="*/ 0 w 53"/>
                <a:gd name="T39" fmla="*/ 15 h 31"/>
                <a:gd name="T40" fmla="*/ 1 w 53"/>
                <a:gd name="T41" fmla="*/ 18 h 31"/>
                <a:gd name="T42" fmla="*/ 4 w 53"/>
                <a:gd name="T43" fmla="*/ 21 h 31"/>
                <a:gd name="T44" fmla="*/ 7 w 53"/>
                <a:gd name="T45" fmla="*/ 24 h 31"/>
                <a:gd name="T46" fmla="*/ 10 w 53"/>
                <a:gd name="T47" fmla="*/ 26 h 31"/>
                <a:gd name="T48" fmla="*/ 15 w 53"/>
                <a:gd name="T49" fmla="*/ 28 h 31"/>
                <a:gd name="T50" fmla="*/ 20 w 53"/>
                <a:gd name="T51" fmla="*/ 29 h 31"/>
                <a:gd name="T52" fmla="*/ 25 w 53"/>
                <a:gd name="T53" fmla="*/ 30 h 31"/>
                <a:gd name="T54" fmla="*/ 30 w 53"/>
                <a:gd name="T55" fmla="*/ 30 h 31"/>
                <a:gd name="T56" fmla="*/ 35 w 53"/>
                <a:gd name="T57" fmla="*/ 30 h 31"/>
                <a:gd name="T58" fmla="*/ 39 w 53"/>
                <a:gd name="T59" fmla="*/ 29 h 31"/>
                <a:gd name="T60" fmla="*/ 43 w 53"/>
                <a:gd name="T61" fmla="*/ 27 h 31"/>
                <a:gd name="T62" fmla="*/ 47 w 53"/>
                <a:gd name="T63" fmla="*/ 25 h 31"/>
                <a:gd name="T64" fmla="*/ 49 w 53"/>
                <a:gd name="T65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3" h="31">
                  <a:moveTo>
                    <a:pt x="49" y="23"/>
                  </a:moveTo>
                  <a:lnTo>
                    <a:pt x="51" y="21"/>
                  </a:lnTo>
                  <a:lnTo>
                    <a:pt x="52" y="17"/>
                  </a:lnTo>
                  <a:lnTo>
                    <a:pt x="52" y="14"/>
                  </a:lnTo>
                  <a:lnTo>
                    <a:pt x="50" y="12"/>
                  </a:lnTo>
                  <a:lnTo>
                    <a:pt x="48" y="8"/>
                  </a:lnTo>
                  <a:lnTo>
                    <a:pt x="45" y="6"/>
                  </a:lnTo>
                  <a:lnTo>
                    <a:pt x="41" y="4"/>
                  </a:lnTo>
                  <a:lnTo>
                    <a:pt x="36" y="2"/>
                  </a:lnTo>
                  <a:lnTo>
                    <a:pt x="31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2" y="1"/>
                  </a:lnTo>
                  <a:lnTo>
                    <a:pt x="8" y="2"/>
                  </a:lnTo>
                  <a:lnTo>
                    <a:pt x="5" y="4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1" y="18"/>
                  </a:lnTo>
                  <a:lnTo>
                    <a:pt x="4" y="21"/>
                  </a:lnTo>
                  <a:lnTo>
                    <a:pt x="7" y="24"/>
                  </a:lnTo>
                  <a:lnTo>
                    <a:pt x="10" y="26"/>
                  </a:lnTo>
                  <a:lnTo>
                    <a:pt x="15" y="28"/>
                  </a:lnTo>
                  <a:lnTo>
                    <a:pt x="20" y="29"/>
                  </a:lnTo>
                  <a:lnTo>
                    <a:pt x="25" y="30"/>
                  </a:lnTo>
                  <a:lnTo>
                    <a:pt x="30" y="30"/>
                  </a:lnTo>
                  <a:lnTo>
                    <a:pt x="35" y="30"/>
                  </a:lnTo>
                  <a:lnTo>
                    <a:pt x="39" y="29"/>
                  </a:lnTo>
                  <a:lnTo>
                    <a:pt x="43" y="27"/>
                  </a:lnTo>
                  <a:lnTo>
                    <a:pt x="47" y="25"/>
                  </a:lnTo>
                  <a:lnTo>
                    <a:pt x="49" y="23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5" name="Freeform 383"/>
            <p:cNvSpPr>
              <a:spLocks/>
            </p:cNvSpPr>
            <p:nvPr/>
          </p:nvSpPr>
          <p:spPr bwMode="auto">
            <a:xfrm>
              <a:off x="4474" y="1303"/>
              <a:ext cx="20" cy="26"/>
            </a:xfrm>
            <a:custGeom>
              <a:avLst/>
              <a:gdLst>
                <a:gd name="T0" fmla="*/ 0 w 20"/>
                <a:gd name="T1" fmla="*/ 5 h 26"/>
                <a:gd name="T2" fmla="*/ 0 w 20"/>
                <a:gd name="T3" fmla="*/ 5 h 26"/>
                <a:gd name="T4" fmla="*/ 4 w 20"/>
                <a:gd name="T5" fmla="*/ 6 h 26"/>
                <a:gd name="T6" fmla="*/ 8 w 20"/>
                <a:gd name="T7" fmla="*/ 9 h 26"/>
                <a:gd name="T8" fmla="*/ 10 w 20"/>
                <a:gd name="T9" fmla="*/ 11 h 26"/>
                <a:gd name="T10" fmla="*/ 12 w 20"/>
                <a:gd name="T11" fmla="*/ 13 h 26"/>
                <a:gd name="T12" fmla="*/ 13 w 20"/>
                <a:gd name="T13" fmla="*/ 15 h 26"/>
                <a:gd name="T14" fmla="*/ 13 w 20"/>
                <a:gd name="T15" fmla="*/ 17 h 26"/>
                <a:gd name="T16" fmla="*/ 13 w 20"/>
                <a:gd name="T17" fmla="*/ 20 h 26"/>
                <a:gd name="T18" fmla="*/ 12 w 20"/>
                <a:gd name="T19" fmla="*/ 22 h 26"/>
                <a:gd name="T20" fmla="*/ 16 w 20"/>
                <a:gd name="T21" fmla="*/ 25 h 26"/>
                <a:gd name="T22" fmla="*/ 18 w 20"/>
                <a:gd name="T23" fmla="*/ 22 h 26"/>
                <a:gd name="T24" fmla="*/ 19 w 20"/>
                <a:gd name="T25" fmla="*/ 17 h 26"/>
                <a:gd name="T26" fmla="*/ 19 w 20"/>
                <a:gd name="T27" fmla="*/ 14 h 26"/>
                <a:gd name="T28" fmla="*/ 17 w 20"/>
                <a:gd name="T29" fmla="*/ 10 h 26"/>
                <a:gd name="T30" fmla="*/ 14 w 20"/>
                <a:gd name="T31" fmla="*/ 6 h 26"/>
                <a:gd name="T32" fmla="*/ 11 w 20"/>
                <a:gd name="T33" fmla="*/ 4 h 26"/>
                <a:gd name="T34" fmla="*/ 7 w 20"/>
                <a:gd name="T35" fmla="*/ 1 h 26"/>
                <a:gd name="T36" fmla="*/ 2 w 20"/>
                <a:gd name="T37" fmla="*/ 0 h 26"/>
                <a:gd name="T38" fmla="*/ 0 w 20"/>
                <a:gd name="T3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26">
                  <a:moveTo>
                    <a:pt x="0" y="5"/>
                  </a:moveTo>
                  <a:lnTo>
                    <a:pt x="0" y="5"/>
                  </a:lnTo>
                  <a:lnTo>
                    <a:pt x="4" y="6"/>
                  </a:lnTo>
                  <a:lnTo>
                    <a:pt x="8" y="9"/>
                  </a:lnTo>
                  <a:lnTo>
                    <a:pt x="10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3" y="20"/>
                  </a:lnTo>
                  <a:lnTo>
                    <a:pt x="12" y="22"/>
                  </a:lnTo>
                  <a:lnTo>
                    <a:pt x="16" y="25"/>
                  </a:lnTo>
                  <a:lnTo>
                    <a:pt x="18" y="22"/>
                  </a:lnTo>
                  <a:lnTo>
                    <a:pt x="19" y="17"/>
                  </a:lnTo>
                  <a:lnTo>
                    <a:pt x="19" y="14"/>
                  </a:lnTo>
                  <a:lnTo>
                    <a:pt x="17" y="10"/>
                  </a:lnTo>
                  <a:lnTo>
                    <a:pt x="14" y="6"/>
                  </a:lnTo>
                  <a:lnTo>
                    <a:pt x="11" y="4"/>
                  </a:lnTo>
                  <a:lnTo>
                    <a:pt x="7" y="1"/>
                  </a:lnTo>
                  <a:lnTo>
                    <a:pt x="2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6" name="Freeform 384"/>
            <p:cNvSpPr>
              <a:spLocks/>
            </p:cNvSpPr>
            <p:nvPr/>
          </p:nvSpPr>
          <p:spPr bwMode="auto">
            <a:xfrm>
              <a:off x="4439" y="1300"/>
              <a:ext cx="39" cy="13"/>
            </a:xfrm>
            <a:custGeom>
              <a:avLst/>
              <a:gdLst>
                <a:gd name="T0" fmla="*/ 5 w 39"/>
                <a:gd name="T1" fmla="*/ 12 h 13"/>
                <a:gd name="T2" fmla="*/ 5 w 39"/>
                <a:gd name="T3" fmla="*/ 11 h 13"/>
                <a:gd name="T4" fmla="*/ 7 w 39"/>
                <a:gd name="T5" fmla="*/ 9 h 13"/>
                <a:gd name="T6" fmla="*/ 9 w 39"/>
                <a:gd name="T7" fmla="*/ 8 h 13"/>
                <a:gd name="T8" fmla="*/ 13 w 39"/>
                <a:gd name="T9" fmla="*/ 7 h 13"/>
                <a:gd name="T10" fmla="*/ 17 w 39"/>
                <a:gd name="T11" fmla="*/ 6 h 13"/>
                <a:gd name="T12" fmla="*/ 21 w 39"/>
                <a:gd name="T13" fmla="*/ 6 h 13"/>
                <a:gd name="T14" fmla="*/ 26 w 39"/>
                <a:gd name="T15" fmla="*/ 6 h 13"/>
                <a:gd name="T16" fmla="*/ 31 w 39"/>
                <a:gd name="T17" fmla="*/ 6 h 13"/>
                <a:gd name="T18" fmla="*/ 36 w 39"/>
                <a:gd name="T19" fmla="*/ 8 h 13"/>
                <a:gd name="T20" fmla="*/ 38 w 39"/>
                <a:gd name="T21" fmla="*/ 3 h 13"/>
                <a:gd name="T22" fmla="*/ 32 w 39"/>
                <a:gd name="T23" fmla="*/ 1 h 13"/>
                <a:gd name="T24" fmla="*/ 27 w 39"/>
                <a:gd name="T25" fmla="*/ 1 h 13"/>
                <a:gd name="T26" fmla="*/ 21 w 39"/>
                <a:gd name="T27" fmla="*/ 0 h 13"/>
                <a:gd name="T28" fmla="*/ 16 w 39"/>
                <a:gd name="T29" fmla="*/ 1 h 13"/>
                <a:gd name="T30" fmla="*/ 12 w 39"/>
                <a:gd name="T31" fmla="*/ 2 h 13"/>
                <a:gd name="T32" fmla="*/ 7 w 39"/>
                <a:gd name="T33" fmla="*/ 3 h 13"/>
                <a:gd name="T34" fmla="*/ 4 w 39"/>
                <a:gd name="T35" fmla="*/ 6 h 13"/>
                <a:gd name="T36" fmla="*/ 0 w 39"/>
                <a:gd name="T37" fmla="*/ 8 h 13"/>
                <a:gd name="T38" fmla="*/ 5 w 39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3">
                  <a:moveTo>
                    <a:pt x="5" y="12"/>
                  </a:moveTo>
                  <a:lnTo>
                    <a:pt x="5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3" y="7"/>
                  </a:lnTo>
                  <a:lnTo>
                    <a:pt x="17" y="6"/>
                  </a:lnTo>
                  <a:lnTo>
                    <a:pt x="21" y="6"/>
                  </a:lnTo>
                  <a:lnTo>
                    <a:pt x="26" y="6"/>
                  </a:lnTo>
                  <a:lnTo>
                    <a:pt x="31" y="6"/>
                  </a:lnTo>
                  <a:lnTo>
                    <a:pt x="36" y="8"/>
                  </a:lnTo>
                  <a:lnTo>
                    <a:pt x="38" y="3"/>
                  </a:lnTo>
                  <a:lnTo>
                    <a:pt x="32" y="1"/>
                  </a:lnTo>
                  <a:lnTo>
                    <a:pt x="27" y="1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2" y="2"/>
                  </a:lnTo>
                  <a:lnTo>
                    <a:pt x="7" y="3"/>
                  </a:lnTo>
                  <a:lnTo>
                    <a:pt x="4" y="6"/>
                  </a:lnTo>
                  <a:lnTo>
                    <a:pt x="0" y="8"/>
                  </a:lnTo>
                  <a:lnTo>
                    <a:pt x="5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7" name="Freeform 385"/>
            <p:cNvSpPr>
              <a:spLocks/>
            </p:cNvSpPr>
            <p:nvPr/>
          </p:nvSpPr>
          <p:spPr bwMode="auto">
            <a:xfrm>
              <a:off x="4436" y="1308"/>
              <a:ext cx="20" cy="27"/>
            </a:xfrm>
            <a:custGeom>
              <a:avLst/>
              <a:gdLst>
                <a:gd name="T0" fmla="*/ 19 w 20"/>
                <a:gd name="T1" fmla="*/ 20 h 27"/>
                <a:gd name="T2" fmla="*/ 19 w 20"/>
                <a:gd name="T3" fmla="*/ 20 h 27"/>
                <a:gd name="T4" fmla="*/ 14 w 20"/>
                <a:gd name="T5" fmla="*/ 18 h 27"/>
                <a:gd name="T6" fmla="*/ 11 w 20"/>
                <a:gd name="T7" fmla="*/ 16 h 27"/>
                <a:gd name="T8" fmla="*/ 8 w 20"/>
                <a:gd name="T9" fmla="*/ 14 h 27"/>
                <a:gd name="T10" fmla="*/ 7 w 20"/>
                <a:gd name="T11" fmla="*/ 11 h 27"/>
                <a:gd name="T12" fmla="*/ 5 w 20"/>
                <a:gd name="T13" fmla="*/ 10 h 27"/>
                <a:gd name="T14" fmla="*/ 5 w 20"/>
                <a:gd name="T15" fmla="*/ 7 h 27"/>
                <a:gd name="T16" fmla="*/ 6 w 20"/>
                <a:gd name="T17" fmla="*/ 6 h 27"/>
                <a:gd name="T18" fmla="*/ 7 w 20"/>
                <a:gd name="T19" fmla="*/ 4 h 27"/>
                <a:gd name="T20" fmla="*/ 2 w 20"/>
                <a:gd name="T21" fmla="*/ 0 h 27"/>
                <a:gd name="T22" fmla="*/ 0 w 20"/>
                <a:gd name="T23" fmla="*/ 3 h 27"/>
                <a:gd name="T24" fmla="*/ 0 w 20"/>
                <a:gd name="T25" fmla="*/ 7 h 27"/>
                <a:gd name="T26" fmla="*/ 0 w 20"/>
                <a:gd name="T27" fmla="*/ 11 h 27"/>
                <a:gd name="T28" fmla="*/ 1 w 20"/>
                <a:gd name="T29" fmla="*/ 15 h 27"/>
                <a:gd name="T30" fmla="*/ 4 w 20"/>
                <a:gd name="T31" fmla="*/ 18 h 27"/>
                <a:gd name="T32" fmla="*/ 8 w 20"/>
                <a:gd name="T33" fmla="*/ 21 h 27"/>
                <a:gd name="T34" fmla="*/ 12 w 20"/>
                <a:gd name="T35" fmla="*/ 24 h 27"/>
                <a:gd name="T36" fmla="*/ 17 w 20"/>
                <a:gd name="T37" fmla="*/ 26 h 27"/>
                <a:gd name="T38" fmla="*/ 19 w 20"/>
                <a:gd name="T39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27">
                  <a:moveTo>
                    <a:pt x="19" y="20"/>
                  </a:moveTo>
                  <a:lnTo>
                    <a:pt x="19" y="20"/>
                  </a:lnTo>
                  <a:lnTo>
                    <a:pt x="14" y="18"/>
                  </a:lnTo>
                  <a:lnTo>
                    <a:pt x="11" y="16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5" y="10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4"/>
                  </a:lnTo>
                  <a:lnTo>
                    <a:pt x="2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4" y="18"/>
                  </a:lnTo>
                  <a:lnTo>
                    <a:pt x="8" y="21"/>
                  </a:lnTo>
                  <a:lnTo>
                    <a:pt x="12" y="24"/>
                  </a:lnTo>
                  <a:lnTo>
                    <a:pt x="17" y="26"/>
                  </a:lnTo>
                  <a:lnTo>
                    <a:pt x="19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8" name="Freeform 386"/>
            <p:cNvSpPr>
              <a:spLocks/>
            </p:cNvSpPr>
            <p:nvPr/>
          </p:nvSpPr>
          <p:spPr bwMode="auto">
            <a:xfrm>
              <a:off x="4453" y="1324"/>
              <a:ext cx="39" cy="14"/>
            </a:xfrm>
            <a:custGeom>
              <a:avLst/>
              <a:gdLst>
                <a:gd name="T0" fmla="*/ 33 w 39"/>
                <a:gd name="T1" fmla="*/ 1 h 14"/>
                <a:gd name="T2" fmla="*/ 33 w 39"/>
                <a:gd name="T3" fmla="*/ 0 h 14"/>
                <a:gd name="T4" fmla="*/ 31 w 39"/>
                <a:gd name="T5" fmla="*/ 2 h 14"/>
                <a:gd name="T6" fmla="*/ 28 w 39"/>
                <a:gd name="T7" fmla="*/ 4 h 14"/>
                <a:gd name="T8" fmla="*/ 24 w 39"/>
                <a:gd name="T9" fmla="*/ 5 h 14"/>
                <a:gd name="T10" fmla="*/ 20 w 39"/>
                <a:gd name="T11" fmla="*/ 6 h 14"/>
                <a:gd name="T12" fmla="*/ 16 w 39"/>
                <a:gd name="T13" fmla="*/ 6 h 14"/>
                <a:gd name="T14" fmla="*/ 12 w 39"/>
                <a:gd name="T15" fmla="*/ 6 h 14"/>
                <a:gd name="T16" fmla="*/ 6 w 39"/>
                <a:gd name="T17" fmla="*/ 5 h 14"/>
                <a:gd name="T18" fmla="*/ 2 w 39"/>
                <a:gd name="T19" fmla="*/ 4 h 14"/>
                <a:gd name="T20" fmla="*/ 0 w 39"/>
                <a:gd name="T21" fmla="*/ 10 h 14"/>
                <a:gd name="T22" fmla="*/ 5 w 39"/>
                <a:gd name="T23" fmla="*/ 11 h 14"/>
                <a:gd name="T24" fmla="*/ 11 w 39"/>
                <a:gd name="T25" fmla="*/ 12 h 14"/>
                <a:gd name="T26" fmla="*/ 16 w 39"/>
                <a:gd name="T27" fmla="*/ 13 h 14"/>
                <a:gd name="T28" fmla="*/ 21 w 39"/>
                <a:gd name="T29" fmla="*/ 12 h 14"/>
                <a:gd name="T30" fmla="*/ 25 w 39"/>
                <a:gd name="T31" fmla="*/ 11 h 14"/>
                <a:gd name="T32" fmla="*/ 30 w 39"/>
                <a:gd name="T33" fmla="*/ 10 h 14"/>
                <a:gd name="T34" fmla="*/ 34 w 39"/>
                <a:gd name="T35" fmla="*/ 8 h 14"/>
                <a:gd name="T36" fmla="*/ 38 w 39"/>
                <a:gd name="T37" fmla="*/ 4 h 14"/>
                <a:gd name="T38" fmla="*/ 33 w 39"/>
                <a:gd name="T3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4">
                  <a:moveTo>
                    <a:pt x="33" y="1"/>
                  </a:moveTo>
                  <a:lnTo>
                    <a:pt x="33" y="0"/>
                  </a:lnTo>
                  <a:lnTo>
                    <a:pt x="31" y="2"/>
                  </a:lnTo>
                  <a:lnTo>
                    <a:pt x="28" y="4"/>
                  </a:lnTo>
                  <a:lnTo>
                    <a:pt x="24" y="5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6" y="5"/>
                  </a:lnTo>
                  <a:lnTo>
                    <a:pt x="2" y="4"/>
                  </a:lnTo>
                  <a:lnTo>
                    <a:pt x="0" y="10"/>
                  </a:lnTo>
                  <a:lnTo>
                    <a:pt x="5" y="11"/>
                  </a:lnTo>
                  <a:lnTo>
                    <a:pt x="11" y="12"/>
                  </a:lnTo>
                  <a:lnTo>
                    <a:pt x="16" y="13"/>
                  </a:lnTo>
                  <a:lnTo>
                    <a:pt x="21" y="12"/>
                  </a:lnTo>
                  <a:lnTo>
                    <a:pt x="25" y="11"/>
                  </a:lnTo>
                  <a:lnTo>
                    <a:pt x="30" y="10"/>
                  </a:lnTo>
                  <a:lnTo>
                    <a:pt x="34" y="8"/>
                  </a:lnTo>
                  <a:lnTo>
                    <a:pt x="38" y="4"/>
                  </a:lnTo>
                  <a:lnTo>
                    <a:pt x="33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59" name="Freeform 387"/>
            <p:cNvSpPr>
              <a:spLocks/>
            </p:cNvSpPr>
            <p:nvPr/>
          </p:nvSpPr>
          <p:spPr bwMode="auto">
            <a:xfrm>
              <a:off x="4522" y="1320"/>
              <a:ext cx="58" cy="37"/>
            </a:xfrm>
            <a:custGeom>
              <a:avLst/>
              <a:gdLst>
                <a:gd name="T0" fmla="*/ 1 w 58"/>
                <a:gd name="T1" fmla="*/ 24 h 37"/>
                <a:gd name="T2" fmla="*/ 0 w 58"/>
                <a:gd name="T3" fmla="*/ 20 h 37"/>
                <a:gd name="T4" fmla="*/ 0 w 58"/>
                <a:gd name="T5" fmla="*/ 17 h 37"/>
                <a:gd name="T6" fmla="*/ 2 w 58"/>
                <a:gd name="T7" fmla="*/ 13 h 37"/>
                <a:gd name="T8" fmla="*/ 4 w 58"/>
                <a:gd name="T9" fmla="*/ 10 h 37"/>
                <a:gd name="T10" fmla="*/ 7 w 58"/>
                <a:gd name="T11" fmla="*/ 7 h 37"/>
                <a:gd name="T12" fmla="*/ 11 w 58"/>
                <a:gd name="T13" fmla="*/ 5 h 37"/>
                <a:gd name="T14" fmla="*/ 16 w 58"/>
                <a:gd name="T15" fmla="*/ 3 h 37"/>
                <a:gd name="T16" fmla="*/ 21 w 58"/>
                <a:gd name="T17" fmla="*/ 1 h 37"/>
                <a:gd name="T18" fmla="*/ 27 w 58"/>
                <a:gd name="T19" fmla="*/ 0 h 37"/>
                <a:gd name="T20" fmla="*/ 32 w 58"/>
                <a:gd name="T21" fmla="*/ 0 h 37"/>
                <a:gd name="T22" fmla="*/ 38 w 58"/>
                <a:gd name="T23" fmla="*/ 1 h 37"/>
                <a:gd name="T24" fmla="*/ 43 w 58"/>
                <a:gd name="T25" fmla="*/ 2 h 37"/>
                <a:gd name="T26" fmla="*/ 47 w 58"/>
                <a:gd name="T27" fmla="*/ 4 h 37"/>
                <a:gd name="T28" fmla="*/ 51 w 58"/>
                <a:gd name="T29" fmla="*/ 6 h 37"/>
                <a:gd name="T30" fmla="*/ 53 w 58"/>
                <a:gd name="T31" fmla="*/ 9 h 37"/>
                <a:gd name="T32" fmla="*/ 56 w 58"/>
                <a:gd name="T33" fmla="*/ 13 h 37"/>
                <a:gd name="T34" fmla="*/ 57 w 58"/>
                <a:gd name="T35" fmla="*/ 16 h 37"/>
                <a:gd name="T36" fmla="*/ 56 w 58"/>
                <a:gd name="T37" fmla="*/ 19 h 37"/>
                <a:gd name="T38" fmla="*/ 55 w 58"/>
                <a:gd name="T39" fmla="*/ 23 h 37"/>
                <a:gd name="T40" fmla="*/ 52 w 58"/>
                <a:gd name="T41" fmla="*/ 26 h 37"/>
                <a:gd name="T42" fmla="*/ 49 w 58"/>
                <a:gd name="T43" fmla="*/ 29 h 37"/>
                <a:gd name="T44" fmla="*/ 45 w 58"/>
                <a:gd name="T45" fmla="*/ 31 h 37"/>
                <a:gd name="T46" fmla="*/ 40 w 58"/>
                <a:gd name="T47" fmla="*/ 33 h 37"/>
                <a:gd name="T48" fmla="*/ 35 w 58"/>
                <a:gd name="T49" fmla="*/ 35 h 37"/>
                <a:gd name="T50" fmla="*/ 29 w 58"/>
                <a:gd name="T51" fmla="*/ 36 h 37"/>
                <a:gd name="T52" fmla="*/ 24 w 58"/>
                <a:gd name="T53" fmla="*/ 36 h 37"/>
                <a:gd name="T54" fmla="*/ 19 w 58"/>
                <a:gd name="T55" fmla="*/ 35 h 37"/>
                <a:gd name="T56" fmla="*/ 13 w 58"/>
                <a:gd name="T57" fmla="*/ 34 h 37"/>
                <a:gd name="T58" fmla="*/ 9 w 58"/>
                <a:gd name="T59" fmla="*/ 32 h 37"/>
                <a:gd name="T60" fmla="*/ 5 w 58"/>
                <a:gd name="T61" fmla="*/ 29 h 37"/>
                <a:gd name="T62" fmla="*/ 3 w 58"/>
                <a:gd name="T63" fmla="*/ 27 h 37"/>
                <a:gd name="T64" fmla="*/ 1 w 58"/>
                <a:gd name="T65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37">
                  <a:moveTo>
                    <a:pt x="1" y="24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7" y="7"/>
                  </a:lnTo>
                  <a:lnTo>
                    <a:pt x="11" y="5"/>
                  </a:lnTo>
                  <a:lnTo>
                    <a:pt x="16" y="3"/>
                  </a:lnTo>
                  <a:lnTo>
                    <a:pt x="21" y="1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8" y="1"/>
                  </a:lnTo>
                  <a:lnTo>
                    <a:pt x="43" y="2"/>
                  </a:lnTo>
                  <a:lnTo>
                    <a:pt x="47" y="4"/>
                  </a:lnTo>
                  <a:lnTo>
                    <a:pt x="51" y="6"/>
                  </a:lnTo>
                  <a:lnTo>
                    <a:pt x="53" y="9"/>
                  </a:lnTo>
                  <a:lnTo>
                    <a:pt x="56" y="13"/>
                  </a:lnTo>
                  <a:lnTo>
                    <a:pt x="57" y="16"/>
                  </a:lnTo>
                  <a:lnTo>
                    <a:pt x="56" y="19"/>
                  </a:lnTo>
                  <a:lnTo>
                    <a:pt x="55" y="23"/>
                  </a:lnTo>
                  <a:lnTo>
                    <a:pt x="52" y="26"/>
                  </a:lnTo>
                  <a:lnTo>
                    <a:pt x="49" y="29"/>
                  </a:lnTo>
                  <a:lnTo>
                    <a:pt x="45" y="31"/>
                  </a:lnTo>
                  <a:lnTo>
                    <a:pt x="40" y="33"/>
                  </a:lnTo>
                  <a:lnTo>
                    <a:pt x="35" y="35"/>
                  </a:lnTo>
                  <a:lnTo>
                    <a:pt x="29" y="36"/>
                  </a:lnTo>
                  <a:lnTo>
                    <a:pt x="24" y="36"/>
                  </a:lnTo>
                  <a:lnTo>
                    <a:pt x="19" y="35"/>
                  </a:lnTo>
                  <a:lnTo>
                    <a:pt x="13" y="34"/>
                  </a:lnTo>
                  <a:lnTo>
                    <a:pt x="9" y="32"/>
                  </a:lnTo>
                  <a:lnTo>
                    <a:pt x="5" y="29"/>
                  </a:lnTo>
                  <a:lnTo>
                    <a:pt x="3" y="27"/>
                  </a:lnTo>
                  <a:lnTo>
                    <a:pt x="1" y="2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0" name="Freeform 388"/>
            <p:cNvSpPr>
              <a:spLocks/>
            </p:cNvSpPr>
            <p:nvPr/>
          </p:nvSpPr>
          <p:spPr bwMode="auto">
            <a:xfrm>
              <a:off x="4519" y="1319"/>
              <a:ext cx="26" cy="26"/>
            </a:xfrm>
            <a:custGeom>
              <a:avLst/>
              <a:gdLst>
                <a:gd name="T0" fmla="*/ 24 w 26"/>
                <a:gd name="T1" fmla="*/ 0 h 26"/>
                <a:gd name="T2" fmla="*/ 24 w 26"/>
                <a:gd name="T3" fmla="*/ 0 h 26"/>
                <a:gd name="T4" fmla="*/ 18 w 26"/>
                <a:gd name="T5" fmla="*/ 1 h 26"/>
                <a:gd name="T6" fmla="*/ 13 w 26"/>
                <a:gd name="T7" fmla="*/ 3 h 26"/>
                <a:gd name="T8" fmla="*/ 8 w 26"/>
                <a:gd name="T9" fmla="*/ 6 h 26"/>
                <a:gd name="T10" fmla="*/ 5 w 26"/>
                <a:gd name="T11" fmla="*/ 9 h 26"/>
                <a:gd name="T12" fmla="*/ 2 w 26"/>
                <a:gd name="T13" fmla="*/ 12 h 26"/>
                <a:gd name="T14" fmla="*/ 1 w 26"/>
                <a:gd name="T15" fmla="*/ 16 h 26"/>
                <a:gd name="T16" fmla="*/ 0 w 26"/>
                <a:gd name="T17" fmla="*/ 20 h 26"/>
                <a:gd name="T18" fmla="*/ 1 w 26"/>
                <a:gd name="T19" fmla="*/ 25 h 26"/>
                <a:gd name="T20" fmla="*/ 6 w 26"/>
                <a:gd name="T21" fmla="*/ 23 h 26"/>
                <a:gd name="T22" fmla="*/ 5 w 26"/>
                <a:gd name="T23" fmla="*/ 20 h 26"/>
                <a:gd name="T24" fmla="*/ 6 w 26"/>
                <a:gd name="T25" fmla="*/ 18 h 26"/>
                <a:gd name="T26" fmla="*/ 7 w 26"/>
                <a:gd name="T27" fmla="*/ 15 h 26"/>
                <a:gd name="T28" fmla="*/ 9 w 26"/>
                <a:gd name="T29" fmla="*/ 13 h 26"/>
                <a:gd name="T30" fmla="*/ 12 w 26"/>
                <a:gd name="T31" fmla="*/ 10 h 26"/>
                <a:gd name="T32" fmla="*/ 15 w 26"/>
                <a:gd name="T33" fmla="*/ 8 h 26"/>
                <a:gd name="T34" fmla="*/ 20 w 26"/>
                <a:gd name="T35" fmla="*/ 7 h 26"/>
                <a:gd name="T36" fmla="*/ 25 w 26"/>
                <a:gd name="T37" fmla="*/ 5 h 26"/>
                <a:gd name="T38" fmla="*/ 24 w 26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lnTo>
                    <a:pt x="24" y="0"/>
                  </a:lnTo>
                  <a:lnTo>
                    <a:pt x="18" y="1"/>
                  </a:lnTo>
                  <a:lnTo>
                    <a:pt x="13" y="3"/>
                  </a:lnTo>
                  <a:lnTo>
                    <a:pt x="8" y="6"/>
                  </a:lnTo>
                  <a:lnTo>
                    <a:pt x="5" y="9"/>
                  </a:lnTo>
                  <a:lnTo>
                    <a:pt x="2" y="12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1" y="25"/>
                  </a:lnTo>
                  <a:lnTo>
                    <a:pt x="6" y="23"/>
                  </a:lnTo>
                  <a:lnTo>
                    <a:pt x="5" y="20"/>
                  </a:lnTo>
                  <a:lnTo>
                    <a:pt x="6" y="18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2" y="10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2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" name="Freeform 389"/>
            <p:cNvSpPr>
              <a:spLocks/>
            </p:cNvSpPr>
            <p:nvPr/>
          </p:nvSpPr>
          <p:spPr bwMode="auto">
            <a:xfrm>
              <a:off x="4543" y="1317"/>
              <a:ext cx="38" cy="17"/>
            </a:xfrm>
            <a:custGeom>
              <a:avLst/>
              <a:gdLst>
                <a:gd name="T0" fmla="*/ 37 w 38"/>
                <a:gd name="T1" fmla="*/ 14 h 17"/>
                <a:gd name="T2" fmla="*/ 37 w 38"/>
                <a:gd name="T3" fmla="*/ 14 h 17"/>
                <a:gd name="T4" fmla="*/ 35 w 38"/>
                <a:gd name="T5" fmla="*/ 10 h 17"/>
                <a:gd name="T6" fmla="*/ 32 w 38"/>
                <a:gd name="T7" fmla="*/ 7 h 17"/>
                <a:gd name="T8" fmla="*/ 28 w 38"/>
                <a:gd name="T9" fmla="*/ 4 h 17"/>
                <a:gd name="T10" fmla="*/ 23 w 38"/>
                <a:gd name="T11" fmla="*/ 2 h 17"/>
                <a:gd name="T12" fmla="*/ 17 w 38"/>
                <a:gd name="T13" fmla="*/ 1 h 17"/>
                <a:gd name="T14" fmla="*/ 11 w 38"/>
                <a:gd name="T15" fmla="*/ 0 h 17"/>
                <a:gd name="T16" fmla="*/ 6 w 38"/>
                <a:gd name="T17" fmla="*/ 0 h 17"/>
                <a:gd name="T18" fmla="*/ 0 w 38"/>
                <a:gd name="T19" fmla="*/ 1 h 17"/>
                <a:gd name="T20" fmla="*/ 1 w 38"/>
                <a:gd name="T21" fmla="*/ 7 h 17"/>
                <a:gd name="T22" fmla="*/ 7 w 38"/>
                <a:gd name="T23" fmla="*/ 6 h 17"/>
                <a:gd name="T24" fmla="*/ 11 w 38"/>
                <a:gd name="T25" fmla="*/ 6 h 17"/>
                <a:gd name="T26" fmla="*/ 16 w 38"/>
                <a:gd name="T27" fmla="*/ 6 h 17"/>
                <a:gd name="T28" fmla="*/ 21 w 38"/>
                <a:gd name="T29" fmla="*/ 7 h 17"/>
                <a:gd name="T30" fmla="*/ 25 w 38"/>
                <a:gd name="T31" fmla="*/ 9 h 17"/>
                <a:gd name="T32" fmla="*/ 28 w 38"/>
                <a:gd name="T33" fmla="*/ 11 h 17"/>
                <a:gd name="T34" fmla="*/ 30 w 38"/>
                <a:gd name="T35" fmla="*/ 13 h 17"/>
                <a:gd name="T36" fmla="*/ 32 w 38"/>
                <a:gd name="T37" fmla="*/ 16 h 17"/>
                <a:gd name="T38" fmla="*/ 37 w 38"/>
                <a:gd name="T3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17">
                  <a:moveTo>
                    <a:pt x="37" y="14"/>
                  </a:moveTo>
                  <a:lnTo>
                    <a:pt x="37" y="14"/>
                  </a:lnTo>
                  <a:lnTo>
                    <a:pt x="35" y="10"/>
                  </a:lnTo>
                  <a:lnTo>
                    <a:pt x="32" y="7"/>
                  </a:lnTo>
                  <a:lnTo>
                    <a:pt x="28" y="4"/>
                  </a:lnTo>
                  <a:lnTo>
                    <a:pt x="23" y="2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6" y="0"/>
                  </a:lnTo>
                  <a:lnTo>
                    <a:pt x="0" y="1"/>
                  </a:lnTo>
                  <a:lnTo>
                    <a:pt x="1" y="7"/>
                  </a:lnTo>
                  <a:lnTo>
                    <a:pt x="7" y="6"/>
                  </a:lnTo>
                  <a:lnTo>
                    <a:pt x="11" y="6"/>
                  </a:lnTo>
                  <a:lnTo>
                    <a:pt x="16" y="6"/>
                  </a:lnTo>
                  <a:lnTo>
                    <a:pt x="21" y="7"/>
                  </a:lnTo>
                  <a:lnTo>
                    <a:pt x="25" y="9"/>
                  </a:lnTo>
                  <a:lnTo>
                    <a:pt x="28" y="11"/>
                  </a:lnTo>
                  <a:lnTo>
                    <a:pt x="30" y="13"/>
                  </a:lnTo>
                  <a:lnTo>
                    <a:pt x="32" y="16"/>
                  </a:lnTo>
                  <a:lnTo>
                    <a:pt x="37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" name="Freeform 390"/>
            <p:cNvSpPr>
              <a:spLocks/>
            </p:cNvSpPr>
            <p:nvPr/>
          </p:nvSpPr>
          <p:spPr bwMode="auto">
            <a:xfrm>
              <a:off x="4557" y="1331"/>
              <a:ext cx="26" cy="27"/>
            </a:xfrm>
            <a:custGeom>
              <a:avLst/>
              <a:gdLst>
                <a:gd name="T0" fmla="*/ 1 w 26"/>
                <a:gd name="T1" fmla="*/ 26 h 27"/>
                <a:gd name="T2" fmla="*/ 1 w 26"/>
                <a:gd name="T3" fmla="*/ 26 h 27"/>
                <a:gd name="T4" fmla="*/ 7 w 26"/>
                <a:gd name="T5" fmla="*/ 24 h 27"/>
                <a:gd name="T6" fmla="*/ 12 w 26"/>
                <a:gd name="T7" fmla="*/ 22 h 27"/>
                <a:gd name="T8" fmla="*/ 16 w 26"/>
                <a:gd name="T9" fmla="*/ 20 h 27"/>
                <a:gd name="T10" fmla="*/ 20 w 26"/>
                <a:gd name="T11" fmla="*/ 16 h 27"/>
                <a:gd name="T12" fmla="*/ 23 w 26"/>
                <a:gd name="T13" fmla="*/ 13 h 27"/>
                <a:gd name="T14" fmla="*/ 24 w 26"/>
                <a:gd name="T15" fmla="*/ 9 h 27"/>
                <a:gd name="T16" fmla="*/ 25 w 26"/>
                <a:gd name="T17" fmla="*/ 4 h 27"/>
                <a:gd name="T18" fmla="*/ 24 w 26"/>
                <a:gd name="T19" fmla="*/ 0 h 27"/>
                <a:gd name="T20" fmla="*/ 18 w 26"/>
                <a:gd name="T21" fmla="*/ 2 h 27"/>
                <a:gd name="T22" fmla="*/ 19 w 26"/>
                <a:gd name="T23" fmla="*/ 4 h 27"/>
                <a:gd name="T24" fmla="*/ 19 w 26"/>
                <a:gd name="T25" fmla="*/ 7 h 27"/>
                <a:gd name="T26" fmla="*/ 17 w 26"/>
                <a:gd name="T27" fmla="*/ 9 h 27"/>
                <a:gd name="T28" fmla="*/ 16 w 26"/>
                <a:gd name="T29" fmla="*/ 12 h 27"/>
                <a:gd name="T30" fmla="*/ 13 w 26"/>
                <a:gd name="T31" fmla="*/ 15 h 27"/>
                <a:gd name="T32" fmla="*/ 9 w 26"/>
                <a:gd name="T33" fmla="*/ 17 h 27"/>
                <a:gd name="T34" fmla="*/ 5 w 26"/>
                <a:gd name="T35" fmla="*/ 19 h 27"/>
                <a:gd name="T36" fmla="*/ 0 w 26"/>
                <a:gd name="T37" fmla="*/ 21 h 27"/>
                <a:gd name="T38" fmla="*/ 1 w 26"/>
                <a:gd name="T3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7">
                  <a:moveTo>
                    <a:pt x="1" y="26"/>
                  </a:moveTo>
                  <a:lnTo>
                    <a:pt x="1" y="26"/>
                  </a:lnTo>
                  <a:lnTo>
                    <a:pt x="7" y="24"/>
                  </a:lnTo>
                  <a:lnTo>
                    <a:pt x="12" y="22"/>
                  </a:lnTo>
                  <a:lnTo>
                    <a:pt x="16" y="20"/>
                  </a:lnTo>
                  <a:lnTo>
                    <a:pt x="20" y="16"/>
                  </a:lnTo>
                  <a:lnTo>
                    <a:pt x="23" y="13"/>
                  </a:lnTo>
                  <a:lnTo>
                    <a:pt x="24" y="9"/>
                  </a:lnTo>
                  <a:lnTo>
                    <a:pt x="25" y="4"/>
                  </a:lnTo>
                  <a:lnTo>
                    <a:pt x="24" y="0"/>
                  </a:lnTo>
                  <a:lnTo>
                    <a:pt x="18" y="2"/>
                  </a:lnTo>
                  <a:lnTo>
                    <a:pt x="19" y="4"/>
                  </a:lnTo>
                  <a:lnTo>
                    <a:pt x="19" y="7"/>
                  </a:lnTo>
                  <a:lnTo>
                    <a:pt x="17" y="9"/>
                  </a:lnTo>
                  <a:lnTo>
                    <a:pt x="16" y="12"/>
                  </a:lnTo>
                  <a:lnTo>
                    <a:pt x="13" y="15"/>
                  </a:lnTo>
                  <a:lnTo>
                    <a:pt x="9" y="17"/>
                  </a:lnTo>
                  <a:lnTo>
                    <a:pt x="5" y="19"/>
                  </a:lnTo>
                  <a:lnTo>
                    <a:pt x="0" y="21"/>
                  </a:lnTo>
                  <a:lnTo>
                    <a:pt x="1" y="2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" name="Freeform 391"/>
            <p:cNvSpPr>
              <a:spLocks/>
            </p:cNvSpPr>
            <p:nvPr/>
          </p:nvSpPr>
          <p:spPr bwMode="auto">
            <a:xfrm>
              <a:off x="4520" y="1342"/>
              <a:ext cx="39" cy="17"/>
            </a:xfrm>
            <a:custGeom>
              <a:avLst/>
              <a:gdLst>
                <a:gd name="T0" fmla="*/ 0 w 39"/>
                <a:gd name="T1" fmla="*/ 2 h 17"/>
                <a:gd name="T2" fmla="*/ 0 w 39"/>
                <a:gd name="T3" fmla="*/ 2 h 17"/>
                <a:gd name="T4" fmla="*/ 3 w 39"/>
                <a:gd name="T5" fmla="*/ 6 h 17"/>
                <a:gd name="T6" fmla="*/ 5 w 39"/>
                <a:gd name="T7" fmla="*/ 9 h 17"/>
                <a:gd name="T8" fmla="*/ 10 w 39"/>
                <a:gd name="T9" fmla="*/ 12 h 17"/>
                <a:gd name="T10" fmla="*/ 15 w 39"/>
                <a:gd name="T11" fmla="*/ 14 h 17"/>
                <a:gd name="T12" fmla="*/ 20 w 39"/>
                <a:gd name="T13" fmla="*/ 15 h 17"/>
                <a:gd name="T14" fmla="*/ 25 w 39"/>
                <a:gd name="T15" fmla="*/ 16 h 17"/>
                <a:gd name="T16" fmla="*/ 32 w 39"/>
                <a:gd name="T17" fmla="*/ 16 h 17"/>
                <a:gd name="T18" fmla="*/ 38 w 39"/>
                <a:gd name="T19" fmla="*/ 15 h 17"/>
                <a:gd name="T20" fmla="*/ 36 w 39"/>
                <a:gd name="T21" fmla="*/ 10 h 17"/>
                <a:gd name="T22" fmla="*/ 31 w 39"/>
                <a:gd name="T23" fmla="*/ 11 h 17"/>
                <a:gd name="T24" fmla="*/ 26 w 39"/>
                <a:gd name="T25" fmla="*/ 11 h 17"/>
                <a:gd name="T26" fmla="*/ 21 w 39"/>
                <a:gd name="T27" fmla="*/ 10 h 17"/>
                <a:gd name="T28" fmla="*/ 16 w 39"/>
                <a:gd name="T29" fmla="*/ 9 h 17"/>
                <a:gd name="T30" fmla="*/ 13 w 39"/>
                <a:gd name="T31" fmla="*/ 7 h 17"/>
                <a:gd name="T32" fmla="*/ 10 w 39"/>
                <a:gd name="T33" fmla="*/ 5 h 17"/>
                <a:gd name="T34" fmla="*/ 7 w 39"/>
                <a:gd name="T35" fmla="*/ 3 h 17"/>
                <a:gd name="T36" fmla="*/ 5 w 39"/>
                <a:gd name="T37" fmla="*/ 0 h 17"/>
                <a:gd name="T38" fmla="*/ 0 w 39"/>
                <a:gd name="T3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7">
                  <a:moveTo>
                    <a:pt x="0" y="2"/>
                  </a:moveTo>
                  <a:lnTo>
                    <a:pt x="0" y="2"/>
                  </a:lnTo>
                  <a:lnTo>
                    <a:pt x="3" y="6"/>
                  </a:lnTo>
                  <a:lnTo>
                    <a:pt x="5" y="9"/>
                  </a:lnTo>
                  <a:lnTo>
                    <a:pt x="10" y="12"/>
                  </a:lnTo>
                  <a:lnTo>
                    <a:pt x="15" y="14"/>
                  </a:lnTo>
                  <a:lnTo>
                    <a:pt x="20" y="15"/>
                  </a:lnTo>
                  <a:lnTo>
                    <a:pt x="25" y="16"/>
                  </a:lnTo>
                  <a:lnTo>
                    <a:pt x="32" y="16"/>
                  </a:lnTo>
                  <a:lnTo>
                    <a:pt x="38" y="15"/>
                  </a:lnTo>
                  <a:lnTo>
                    <a:pt x="36" y="10"/>
                  </a:lnTo>
                  <a:lnTo>
                    <a:pt x="31" y="11"/>
                  </a:lnTo>
                  <a:lnTo>
                    <a:pt x="26" y="11"/>
                  </a:lnTo>
                  <a:lnTo>
                    <a:pt x="21" y="10"/>
                  </a:lnTo>
                  <a:lnTo>
                    <a:pt x="16" y="9"/>
                  </a:lnTo>
                  <a:lnTo>
                    <a:pt x="13" y="7"/>
                  </a:lnTo>
                  <a:lnTo>
                    <a:pt x="10" y="5"/>
                  </a:lnTo>
                  <a:lnTo>
                    <a:pt x="7" y="3"/>
                  </a:lnTo>
                  <a:lnTo>
                    <a:pt x="5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" name="Freeform 392"/>
            <p:cNvSpPr>
              <a:spLocks/>
            </p:cNvSpPr>
            <p:nvPr/>
          </p:nvSpPr>
          <p:spPr bwMode="auto">
            <a:xfrm>
              <a:off x="4571" y="1320"/>
              <a:ext cx="58" cy="37"/>
            </a:xfrm>
            <a:custGeom>
              <a:avLst/>
              <a:gdLst>
                <a:gd name="T0" fmla="*/ 1 w 58"/>
                <a:gd name="T1" fmla="*/ 24 h 37"/>
                <a:gd name="T2" fmla="*/ 0 w 58"/>
                <a:gd name="T3" fmla="*/ 20 h 37"/>
                <a:gd name="T4" fmla="*/ 0 w 58"/>
                <a:gd name="T5" fmla="*/ 17 h 37"/>
                <a:gd name="T6" fmla="*/ 2 w 58"/>
                <a:gd name="T7" fmla="*/ 13 h 37"/>
                <a:gd name="T8" fmla="*/ 4 w 58"/>
                <a:gd name="T9" fmla="*/ 10 h 37"/>
                <a:gd name="T10" fmla="*/ 8 w 58"/>
                <a:gd name="T11" fmla="*/ 7 h 37"/>
                <a:gd name="T12" fmla="*/ 12 w 58"/>
                <a:gd name="T13" fmla="*/ 5 h 37"/>
                <a:gd name="T14" fmla="*/ 17 w 58"/>
                <a:gd name="T15" fmla="*/ 3 h 37"/>
                <a:gd name="T16" fmla="*/ 22 w 58"/>
                <a:gd name="T17" fmla="*/ 1 h 37"/>
                <a:gd name="T18" fmla="*/ 28 w 58"/>
                <a:gd name="T19" fmla="*/ 0 h 37"/>
                <a:gd name="T20" fmla="*/ 33 w 58"/>
                <a:gd name="T21" fmla="*/ 0 h 37"/>
                <a:gd name="T22" fmla="*/ 38 w 58"/>
                <a:gd name="T23" fmla="*/ 1 h 37"/>
                <a:gd name="T24" fmla="*/ 43 w 58"/>
                <a:gd name="T25" fmla="*/ 2 h 37"/>
                <a:gd name="T26" fmla="*/ 48 w 58"/>
                <a:gd name="T27" fmla="*/ 4 h 37"/>
                <a:gd name="T28" fmla="*/ 51 w 58"/>
                <a:gd name="T29" fmla="*/ 6 h 37"/>
                <a:gd name="T30" fmla="*/ 54 w 58"/>
                <a:gd name="T31" fmla="*/ 9 h 37"/>
                <a:gd name="T32" fmla="*/ 56 w 58"/>
                <a:gd name="T33" fmla="*/ 12 h 37"/>
                <a:gd name="T34" fmla="*/ 57 w 58"/>
                <a:gd name="T35" fmla="*/ 16 h 37"/>
                <a:gd name="T36" fmla="*/ 57 w 58"/>
                <a:gd name="T37" fmla="*/ 19 h 37"/>
                <a:gd name="T38" fmla="*/ 55 w 58"/>
                <a:gd name="T39" fmla="*/ 23 h 37"/>
                <a:gd name="T40" fmla="*/ 53 w 58"/>
                <a:gd name="T41" fmla="*/ 26 h 37"/>
                <a:gd name="T42" fmla="*/ 49 w 58"/>
                <a:gd name="T43" fmla="*/ 29 h 37"/>
                <a:gd name="T44" fmla="*/ 46 w 58"/>
                <a:gd name="T45" fmla="*/ 31 h 37"/>
                <a:gd name="T46" fmla="*/ 41 w 58"/>
                <a:gd name="T47" fmla="*/ 33 h 37"/>
                <a:gd name="T48" fmla="*/ 36 w 58"/>
                <a:gd name="T49" fmla="*/ 35 h 37"/>
                <a:gd name="T50" fmla="*/ 30 w 58"/>
                <a:gd name="T51" fmla="*/ 36 h 37"/>
                <a:gd name="T52" fmla="*/ 24 w 58"/>
                <a:gd name="T53" fmla="*/ 36 h 37"/>
                <a:gd name="T54" fmla="*/ 19 w 58"/>
                <a:gd name="T55" fmla="*/ 35 h 37"/>
                <a:gd name="T56" fmla="*/ 14 w 58"/>
                <a:gd name="T57" fmla="*/ 34 h 37"/>
                <a:gd name="T58" fmla="*/ 9 w 58"/>
                <a:gd name="T59" fmla="*/ 32 h 37"/>
                <a:gd name="T60" fmla="*/ 6 w 58"/>
                <a:gd name="T61" fmla="*/ 29 h 37"/>
                <a:gd name="T62" fmla="*/ 3 w 58"/>
                <a:gd name="T63" fmla="*/ 27 h 37"/>
                <a:gd name="T64" fmla="*/ 1 w 58"/>
                <a:gd name="T65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8" h="37">
                  <a:moveTo>
                    <a:pt x="1" y="24"/>
                  </a:moveTo>
                  <a:lnTo>
                    <a:pt x="0" y="20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8" y="7"/>
                  </a:lnTo>
                  <a:lnTo>
                    <a:pt x="12" y="5"/>
                  </a:lnTo>
                  <a:lnTo>
                    <a:pt x="17" y="3"/>
                  </a:lnTo>
                  <a:lnTo>
                    <a:pt x="22" y="1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8" y="1"/>
                  </a:lnTo>
                  <a:lnTo>
                    <a:pt x="43" y="2"/>
                  </a:lnTo>
                  <a:lnTo>
                    <a:pt x="48" y="4"/>
                  </a:lnTo>
                  <a:lnTo>
                    <a:pt x="51" y="6"/>
                  </a:lnTo>
                  <a:lnTo>
                    <a:pt x="54" y="9"/>
                  </a:lnTo>
                  <a:lnTo>
                    <a:pt x="56" y="12"/>
                  </a:lnTo>
                  <a:lnTo>
                    <a:pt x="57" y="16"/>
                  </a:lnTo>
                  <a:lnTo>
                    <a:pt x="57" y="19"/>
                  </a:lnTo>
                  <a:lnTo>
                    <a:pt x="55" y="23"/>
                  </a:lnTo>
                  <a:lnTo>
                    <a:pt x="53" y="26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1" y="33"/>
                  </a:lnTo>
                  <a:lnTo>
                    <a:pt x="36" y="35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9" y="35"/>
                  </a:lnTo>
                  <a:lnTo>
                    <a:pt x="14" y="34"/>
                  </a:lnTo>
                  <a:lnTo>
                    <a:pt x="9" y="32"/>
                  </a:lnTo>
                  <a:lnTo>
                    <a:pt x="6" y="29"/>
                  </a:lnTo>
                  <a:lnTo>
                    <a:pt x="3" y="27"/>
                  </a:lnTo>
                  <a:lnTo>
                    <a:pt x="1" y="2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" name="Freeform 393"/>
            <p:cNvSpPr>
              <a:spLocks/>
            </p:cNvSpPr>
            <p:nvPr/>
          </p:nvSpPr>
          <p:spPr bwMode="auto">
            <a:xfrm>
              <a:off x="4569" y="1318"/>
              <a:ext cx="26" cy="27"/>
            </a:xfrm>
            <a:custGeom>
              <a:avLst/>
              <a:gdLst>
                <a:gd name="T0" fmla="*/ 24 w 26"/>
                <a:gd name="T1" fmla="*/ 0 h 27"/>
                <a:gd name="T2" fmla="*/ 24 w 26"/>
                <a:gd name="T3" fmla="*/ 0 h 27"/>
                <a:gd name="T4" fmla="*/ 18 w 26"/>
                <a:gd name="T5" fmla="*/ 1 h 27"/>
                <a:gd name="T6" fmla="*/ 13 w 26"/>
                <a:gd name="T7" fmla="*/ 4 h 27"/>
                <a:gd name="T8" fmla="*/ 9 w 26"/>
                <a:gd name="T9" fmla="*/ 6 h 27"/>
                <a:gd name="T10" fmla="*/ 5 w 26"/>
                <a:gd name="T11" fmla="*/ 9 h 27"/>
                <a:gd name="T12" fmla="*/ 2 w 26"/>
                <a:gd name="T13" fmla="*/ 13 h 27"/>
                <a:gd name="T14" fmla="*/ 0 w 26"/>
                <a:gd name="T15" fmla="*/ 18 h 27"/>
                <a:gd name="T16" fmla="*/ 0 w 26"/>
                <a:gd name="T17" fmla="*/ 21 h 27"/>
                <a:gd name="T18" fmla="*/ 1 w 26"/>
                <a:gd name="T19" fmla="*/ 26 h 27"/>
                <a:gd name="T20" fmla="*/ 6 w 26"/>
                <a:gd name="T21" fmla="*/ 24 h 27"/>
                <a:gd name="T22" fmla="*/ 5 w 26"/>
                <a:gd name="T23" fmla="*/ 21 h 27"/>
                <a:gd name="T24" fmla="*/ 5 w 26"/>
                <a:gd name="T25" fmla="*/ 19 h 27"/>
                <a:gd name="T26" fmla="*/ 7 w 26"/>
                <a:gd name="T27" fmla="*/ 16 h 27"/>
                <a:gd name="T28" fmla="*/ 9 w 26"/>
                <a:gd name="T29" fmla="*/ 14 h 27"/>
                <a:gd name="T30" fmla="*/ 12 w 26"/>
                <a:gd name="T31" fmla="*/ 10 h 27"/>
                <a:gd name="T32" fmla="*/ 15 w 26"/>
                <a:gd name="T33" fmla="*/ 9 h 27"/>
                <a:gd name="T34" fmla="*/ 20 w 26"/>
                <a:gd name="T35" fmla="*/ 7 h 27"/>
                <a:gd name="T36" fmla="*/ 25 w 26"/>
                <a:gd name="T37" fmla="*/ 5 h 27"/>
                <a:gd name="T38" fmla="*/ 24 w 26"/>
                <a:gd name="T3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7">
                  <a:moveTo>
                    <a:pt x="24" y="0"/>
                  </a:moveTo>
                  <a:lnTo>
                    <a:pt x="24" y="0"/>
                  </a:lnTo>
                  <a:lnTo>
                    <a:pt x="18" y="1"/>
                  </a:lnTo>
                  <a:lnTo>
                    <a:pt x="13" y="4"/>
                  </a:lnTo>
                  <a:lnTo>
                    <a:pt x="9" y="6"/>
                  </a:lnTo>
                  <a:lnTo>
                    <a:pt x="5" y="9"/>
                  </a:lnTo>
                  <a:lnTo>
                    <a:pt x="2" y="13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1" y="26"/>
                  </a:lnTo>
                  <a:lnTo>
                    <a:pt x="6" y="24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7" y="16"/>
                  </a:lnTo>
                  <a:lnTo>
                    <a:pt x="9" y="14"/>
                  </a:lnTo>
                  <a:lnTo>
                    <a:pt x="12" y="10"/>
                  </a:lnTo>
                  <a:lnTo>
                    <a:pt x="15" y="9"/>
                  </a:lnTo>
                  <a:lnTo>
                    <a:pt x="20" y="7"/>
                  </a:lnTo>
                  <a:lnTo>
                    <a:pt x="25" y="5"/>
                  </a:lnTo>
                  <a:lnTo>
                    <a:pt x="2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" name="Freeform 394"/>
            <p:cNvSpPr>
              <a:spLocks/>
            </p:cNvSpPr>
            <p:nvPr/>
          </p:nvSpPr>
          <p:spPr bwMode="auto">
            <a:xfrm>
              <a:off x="4593" y="1317"/>
              <a:ext cx="38" cy="17"/>
            </a:xfrm>
            <a:custGeom>
              <a:avLst/>
              <a:gdLst>
                <a:gd name="T0" fmla="*/ 37 w 38"/>
                <a:gd name="T1" fmla="*/ 13 h 17"/>
                <a:gd name="T2" fmla="*/ 37 w 38"/>
                <a:gd name="T3" fmla="*/ 13 h 17"/>
                <a:gd name="T4" fmla="*/ 35 w 38"/>
                <a:gd name="T5" fmla="*/ 10 h 17"/>
                <a:gd name="T6" fmla="*/ 32 w 38"/>
                <a:gd name="T7" fmla="*/ 7 h 17"/>
                <a:gd name="T8" fmla="*/ 28 w 38"/>
                <a:gd name="T9" fmla="*/ 3 h 17"/>
                <a:gd name="T10" fmla="*/ 23 w 38"/>
                <a:gd name="T11" fmla="*/ 2 h 17"/>
                <a:gd name="T12" fmla="*/ 17 w 38"/>
                <a:gd name="T13" fmla="*/ 1 h 17"/>
                <a:gd name="T14" fmla="*/ 12 w 38"/>
                <a:gd name="T15" fmla="*/ 0 h 17"/>
                <a:gd name="T16" fmla="*/ 6 w 38"/>
                <a:gd name="T17" fmla="*/ 0 h 17"/>
                <a:gd name="T18" fmla="*/ 0 w 38"/>
                <a:gd name="T19" fmla="*/ 1 h 17"/>
                <a:gd name="T20" fmla="*/ 1 w 38"/>
                <a:gd name="T21" fmla="*/ 6 h 17"/>
                <a:gd name="T22" fmla="*/ 7 w 38"/>
                <a:gd name="T23" fmla="*/ 5 h 17"/>
                <a:gd name="T24" fmla="*/ 11 w 38"/>
                <a:gd name="T25" fmla="*/ 5 h 17"/>
                <a:gd name="T26" fmla="*/ 16 w 38"/>
                <a:gd name="T27" fmla="*/ 6 h 17"/>
                <a:gd name="T28" fmla="*/ 21 w 38"/>
                <a:gd name="T29" fmla="*/ 7 h 17"/>
                <a:gd name="T30" fmla="*/ 25 w 38"/>
                <a:gd name="T31" fmla="*/ 9 h 17"/>
                <a:gd name="T32" fmla="*/ 28 w 38"/>
                <a:gd name="T33" fmla="*/ 11 h 17"/>
                <a:gd name="T34" fmla="*/ 30 w 38"/>
                <a:gd name="T35" fmla="*/ 13 h 17"/>
                <a:gd name="T36" fmla="*/ 32 w 38"/>
                <a:gd name="T37" fmla="*/ 16 h 17"/>
                <a:gd name="T38" fmla="*/ 37 w 38"/>
                <a:gd name="T3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17">
                  <a:moveTo>
                    <a:pt x="37" y="13"/>
                  </a:moveTo>
                  <a:lnTo>
                    <a:pt x="37" y="13"/>
                  </a:lnTo>
                  <a:lnTo>
                    <a:pt x="35" y="10"/>
                  </a:lnTo>
                  <a:lnTo>
                    <a:pt x="32" y="7"/>
                  </a:lnTo>
                  <a:lnTo>
                    <a:pt x="28" y="3"/>
                  </a:lnTo>
                  <a:lnTo>
                    <a:pt x="23" y="2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7" y="5"/>
                  </a:lnTo>
                  <a:lnTo>
                    <a:pt x="11" y="5"/>
                  </a:lnTo>
                  <a:lnTo>
                    <a:pt x="16" y="6"/>
                  </a:lnTo>
                  <a:lnTo>
                    <a:pt x="21" y="7"/>
                  </a:lnTo>
                  <a:lnTo>
                    <a:pt x="25" y="9"/>
                  </a:lnTo>
                  <a:lnTo>
                    <a:pt x="28" y="11"/>
                  </a:lnTo>
                  <a:lnTo>
                    <a:pt x="30" y="13"/>
                  </a:lnTo>
                  <a:lnTo>
                    <a:pt x="32" y="16"/>
                  </a:lnTo>
                  <a:lnTo>
                    <a:pt x="37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" name="Freeform 395"/>
            <p:cNvSpPr>
              <a:spLocks/>
            </p:cNvSpPr>
            <p:nvPr/>
          </p:nvSpPr>
          <p:spPr bwMode="auto">
            <a:xfrm>
              <a:off x="4606" y="1331"/>
              <a:ext cx="26" cy="27"/>
            </a:xfrm>
            <a:custGeom>
              <a:avLst/>
              <a:gdLst>
                <a:gd name="T0" fmla="*/ 1 w 26"/>
                <a:gd name="T1" fmla="*/ 26 h 27"/>
                <a:gd name="T2" fmla="*/ 1 w 26"/>
                <a:gd name="T3" fmla="*/ 26 h 27"/>
                <a:gd name="T4" fmla="*/ 7 w 26"/>
                <a:gd name="T5" fmla="*/ 25 h 27"/>
                <a:gd name="T6" fmla="*/ 12 w 26"/>
                <a:gd name="T7" fmla="*/ 23 h 27"/>
                <a:gd name="T8" fmla="*/ 16 w 26"/>
                <a:gd name="T9" fmla="*/ 20 h 27"/>
                <a:gd name="T10" fmla="*/ 21 w 26"/>
                <a:gd name="T11" fmla="*/ 17 h 27"/>
                <a:gd name="T12" fmla="*/ 23 w 26"/>
                <a:gd name="T13" fmla="*/ 13 h 27"/>
                <a:gd name="T14" fmla="*/ 25 w 26"/>
                <a:gd name="T15" fmla="*/ 8 h 27"/>
                <a:gd name="T16" fmla="*/ 25 w 26"/>
                <a:gd name="T17" fmla="*/ 5 h 27"/>
                <a:gd name="T18" fmla="*/ 24 w 26"/>
                <a:gd name="T19" fmla="*/ 0 h 27"/>
                <a:gd name="T20" fmla="*/ 19 w 26"/>
                <a:gd name="T21" fmla="*/ 2 h 27"/>
                <a:gd name="T22" fmla="*/ 20 w 26"/>
                <a:gd name="T23" fmla="*/ 5 h 27"/>
                <a:gd name="T24" fmla="*/ 20 w 26"/>
                <a:gd name="T25" fmla="*/ 7 h 27"/>
                <a:gd name="T26" fmla="*/ 18 w 26"/>
                <a:gd name="T27" fmla="*/ 10 h 27"/>
                <a:gd name="T28" fmla="*/ 16 w 26"/>
                <a:gd name="T29" fmla="*/ 13 h 27"/>
                <a:gd name="T30" fmla="*/ 13 w 26"/>
                <a:gd name="T31" fmla="*/ 16 h 27"/>
                <a:gd name="T32" fmla="*/ 10 w 26"/>
                <a:gd name="T33" fmla="*/ 17 h 27"/>
                <a:gd name="T34" fmla="*/ 5 w 26"/>
                <a:gd name="T35" fmla="*/ 19 h 27"/>
                <a:gd name="T36" fmla="*/ 0 w 26"/>
                <a:gd name="T37" fmla="*/ 21 h 27"/>
                <a:gd name="T38" fmla="*/ 1 w 26"/>
                <a:gd name="T39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7">
                  <a:moveTo>
                    <a:pt x="1" y="26"/>
                  </a:moveTo>
                  <a:lnTo>
                    <a:pt x="1" y="26"/>
                  </a:lnTo>
                  <a:lnTo>
                    <a:pt x="7" y="25"/>
                  </a:lnTo>
                  <a:lnTo>
                    <a:pt x="12" y="23"/>
                  </a:lnTo>
                  <a:lnTo>
                    <a:pt x="16" y="20"/>
                  </a:lnTo>
                  <a:lnTo>
                    <a:pt x="21" y="17"/>
                  </a:lnTo>
                  <a:lnTo>
                    <a:pt x="23" y="13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4" y="0"/>
                  </a:lnTo>
                  <a:lnTo>
                    <a:pt x="19" y="2"/>
                  </a:lnTo>
                  <a:lnTo>
                    <a:pt x="20" y="5"/>
                  </a:lnTo>
                  <a:lnTo>
                    <a:pt x="20" y="7"/>
                  </a:lnTo>
                  <a:lnTo>
                    <a:pt x="18" y="10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0" y="17"/>
                  </a:lnTo>
                  <a:lnTo>
                    <a:pt x="5" y="19"/>
                  </a:lnTo>
                  <a:lnTo>
                    <a:pt x="0" y="21"/>
                  </a:lnTo>
                  <a:lnTo>
                    <a:pt x="1" y="2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" name="Freeform 396"/>
            <p:cNvSpPr>
              <a:spLocks/>
            </p:cNvSpPr>
            <p:nvPr/>
          </p:nvSpPr>
          <p:spPr bwMode="auto">
            <a:xfrm>
              <a:off x="4569" y="1342"/>
              <a:ext cx="39" cy="17"/>
            </a:xfrm>
            <a:custGeom>
              <a:avLst/>
              <a:gdLst>
                <a:gd name="T0" fmla="*/ 0 w 39"/>
                <a:gd name="T1" fmla="*/ 2 h 17"/>
                <a:gd name="T2" fmla="*/ 0 w 39"/>
                <a:gd name="T3" fmla="*/ 2 h 17"/>
                <a:gd name="T4" fmla="*/ 2 w 39"/>
                <a:gd name="T5" fmla="*/ 6 h 17"/>
                <a:gd name="T6" fmla="*/ 5 w 39"/>
                <a:gd name="T7" fmla="*/ 9 h 17"/>
                <a:gd name="T8" fmla="*/ 10 w 39"/>
                <a:gd name="T9" fmla="*/ 12 h 17"/>
                <a:gd name="T10" fmla="*/ 15 w 39"/>
                <a:gd name="T11" fmla="*/ 14 h 17"/>
                <a:gd name="T12" fmla="*/ 20 w 39"/>
                <a:gd name="T13" fmla="*/ 15 h 17"/>
                <a:gd name="T14" fmla="*/ 25 w 39"/>
                <a:gd name="T15" fmla="*/ 16 h 17"/>
                <a:gd name="T16" fmla="*/ 31 w 39"/>
                <a:gd name="T17" fmla="*/ 16 h 17"/>
                <a:gd name="T18" fmla="*/ 38 w 39"/>
                <a:gd name="T19" fmla="*/ 15 h 17"/>
                <a:gd name="T20" fmla="*/ 37 w 39"/>
                <a:gd name="T21" fmla="*/ 10 h 17"/>
                <a:gd name="T22" fmla="*/ 31 w 39"/>
                <a:gd name="T23" fmla="*/ 11 h 17"/>
                <a:gd name="T24" fmla="*/ 26 w 39"/>
                <a:gd name="T25" fmla="*/ 11 h 17"/>
                <a:gd name="T26" fmla="*/ 21 w 39"/>
                <a:gd name="T27" fmla="*/ 10 h 17"/>
                <a:gd name="T28" fmla="*/ 16 w 39"/>
                <a:gd name="T29" fmla="*/ 9 h 17"/>
                <a:gd name="T30" fmla="*/ 12 w 39"/>
                <a:gd name="T31" fmla="*/ 7 h 17"/>
                <a:gd name="T32" fmla="*/ 9 w 39"/>
                <a:gd name="T33" fmla="*/ 5 h 17"/>
                <a:gd name="T34" fmla="*/ 6 w 39"/>
                <a:gd name="T35" fmla="*/ 3 h 17"/>
                <a:gd name="T36" fmla="*/ 5 w 39"/>
                <a:gd name="T37" fmla="*/ 0 h 17"/>
                <a:gd name="T38" fmla="*/ 0 w 39"/>
                <a:gd name="T3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7">
                  <a:moveTo>
                    <a:pt x="0" y="2"/>
                  </a:moveTo>
                  <a:lnTo>
                    <a:pt x="0" y="2"/>
                  </a:lnTo>
                  <a:lnTo>
                    <a:pt x="2" y="6"/>
                  </a:lnTo>
                  <a:lnTo>
                    <a:pt x="5" y="9"/>
                  </a:lnTo>
                  <a:lnTo>
                    <a:pt x="10" y="12"/>
                  </a:lnTo>
                  <a:lnTo>
                    <a:pt x="15" y="14"/>
                  </a:lnTo>
                  <a:lnTo>
                    <a:pt x="20" y="15"/>
                  </a:lnTo>
                  <a:lnTo>
                    <a:pt x="25" y="16"/>
                  </a:lnTo>
                  <a:lnTo>
                    <a:pt x="31" y="16"/>
                  </a:lnTo>
                  <a:lnTo>
                    <a:pt x="38" y="15"/>
                  </a:lnTo>
                  <a:lnTo>
                    <a:pt x="37" y="10"/>
                  </a:lnTo>
                  <a:lnTo>
                    <a:pt x="31" y="11"/>
                  </a:lnTo>
                  <a:lnTo>
                    <a:pt x="26" y="11"/>
                  </a:lnTo>
                  <a:lnTo>
                    <a:pt x="21" y="10"/>
                  </a:lnTo>
                  <a:lnTo>
                    <a:pt x="16" y="9"/>
                  </a:lnTo>
                  <a:lnTo>
                    <a:pt x="12" y="7"/>
                  </a:lnTo>
                  <a:lnTo>
                    <a:pt x="9" y="5"/>
                  </a:lnTo>
                  <a:lnTo>
                    <a:pt x="6" y="3"/>
                  </a:lnTo>
                  <a:lnTo>
                    <a:pt x="5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9" name="Freeform 397"/>
            <p:cNvSpPr>
              <a:spLocks/>
            </p:cNvSpPr>
            <p:nvPr/>
          </p:nvSpPr>
          <p:spPr bwMode="auto">
            <a:xfrm>
              <a:off x="4619" y="1316"/>
              <a:ext cx="44" cy="31"/>
            </a:xfrm>
            <a:custGeom>
              <a:avLst/>
              <a:gdLst>
                <a:gd name="T0" fmla="*/ 43 w 44"/>
                <a:gd name="T1" fmla="*/ 27 h 31"/>
                <a:gd name="T2" fmla="*/ 41 w 44"/>
                <a:gd name="T3" fmla="*/ 27 h 31"/>
                <a:gd name="T4" fmla="*/ 39 w 44"/>
                <a:gd name="T5" fmla="*/ 28 h 31"/>
                <a:gd name="T6" fmla="*/ 37 w 44"/>
                <a:gd name="T7" fmla="*/ 28 h 31"/>
                <a:gd name="T8" fmla="*/ 35 w 44"/>
                <a:gd name="T9" fmla="*/ 29 h 31"/>
                <a:gd name="T10" fmla="*/ 29 w 44"/>
                <a:gd name="T11" fmla="*/ 30 h 31"/>
                <a:gd name="T12" fmla="*/ 24 w 44"/>
                <a:gd name="T13" fmla="*/ 30 h 31"/>
                <a:gd name="T14" fmla="*/ 19 w 44"/>
                <a:gd name="T15" fmla="*/ 29 h 31"/>
                <a:gd name="T16" fmla="*/ 14 w 44"/>
                <a:gd name="T17" fmla="*/ 28 h 31"/>
                <a:gd name="T18" fmla="*/ 9 w 44"/>
                <a:gd name="T19" fmla="*/ 26 h 31"/>
                <a:gd name="T20" fmla="*/ 5 w 44"/>
                <a:gd name="T21" fmla="*/ 24 h 31"/>
                <a:gd name="T22" fmla="*/ 3 w 44"/>
                <a:gd name="T23" fmla="*/ 21 h 31"/>
                <a:gd name="T24" fmla="*/ 1 w 44"/>
                <a:gd name="T25" fmla="*/ 18 h 31"/>
                <a:gd name="T26" fmla="*/ 0 w 44"/>
                <a:gd name="T27" fmla="*/ 16 h 31"/>
                <a:gd name="T28" fmla="*/ 0 w 44"/>
                <a:gd name="T29" fmla="*/ 13 h 31"/>
                <a:gd name="T30" fmla="*/ 1 w 44"/>
                <a:gd name="T31" fmla="*/ 11 h 31"/>
                <a:gd name="T32" fmla="*/ 1 w 44"/>
                <a:gd name="T33" fmla="*/ 8 h 31"/>
                <a:gd name="T34" fmla="*/ 2 w 44"/>
                <a:gd name="T35" fmla="*/ 6 h 31"/>
                <a:gd name="T36" fmla="*/ 4 w 44"/>
                <a:gd name="T37" fmla="*/ 4 h 31"/>
                <a:gd name="T38" fmla="*/ 6 w 44"/>
                <a:gd name="T39" fmla="*/ 2 h 31"/>
                <a:gd name="T40" fmla="*/ 9 w 44"/>
                <a:gd name="T41" fmla="*/ 0 h 31"/>
                <a:gd name="T42" fmla="*/ 43 w 44"/>
                <a:gd name="T43" fmla="*/ 2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31">
                  <a:moveTo>
                    <a:pt x="43" y="27"/>
                  </a:moveTo>
                  <a:lnTo>
                    <a:pt x="41" y="27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5" y="29"/>
                  </a:lnTo>
                  <a:lnTo>
                    <a:pt x="29" y="30"/>
                  </a:lnTo>
                  <a:lnTo>
                    <a:pt x="24" y="30"/>
                  </a:lnTo>
                  <a:lnTo>
                    <a:pt x="19" y="29"/>
                  </a:lnTo>
                  <a:lnTo>
                    <a:pt x="14" y="28"/>
                  </a:lnTo>
                  <a:lnTo>
                    <a:pt x="9" y="26"/>
                  </a:lnTo>
                  <a:lnTo>
                    <a:pt x="5" y="24"/>
                  </a:lnTo>
                  <a:lnTo>
                    <a:pt x="3" y="21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43" y="2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0" name="Freeform 398"/>
            <p:cNvSpPr>
              <a:spLocks/>
            </p:cNvSpPr>
            <p:nvPr/>
          </p:nvSpPr>
          <p:spPr bwMode="auto">
            <a:xfrm>
              <a:off x="4654" y="1340"/>
              <a:ext cx="10" cy="9"/>
            </a:xfrm>
            <a:custGeom>
              <a:avLst/>
              <a:gdLst>
                <a:gd name="T0" fmla="*/ 1 w 10"/>
                <a:gd name="T1" fmla="*/ 8 h 9"/>
                <a:gd name="T2" fmla="*/ 1 w 10"/>
                <a:gd name="T3" fmla="*/ 8 h 9"/>
                <a:gd name="T4" fmla="*/ 3 w 10"/>
                <a:gd name="T5" fmla="*/ 7 h 9"/>
                <a:gd name="T6" fmla="*/ 5 w 10"/>
                <a:gd name="T7" fmla="*/ 7 h 9"/>
                <a:gd name="T8" fmla="*/ 8 w 10"/>
                <a:gd name="T9" fmla="*/ 6 h 9"/>
                <a:gd name="T10" fmla="*/ 9 w 10"/>
                <a:gd name="T11" fmla="*/ 6 h 9"/>
                <a:gd name="T12" fmla="*/ 8 w 10"/>
                <a:gd name="T13" fmla="*/ 0 h 9"/>
                <a:gd name="T14" fmla="*/ 6 w 10"/>
                <a:gd name="T15" fmla="*/ 1 h 9"/>
                <a:gd name="T16" fmla="*/ 4 w 10"/>
                <a:gd name="T17" fmla="*/ 2 h 9"/>
                <a:gd name="T18" fmla="*/ 2 w 10"/>
                <a:gd name="T19" fmla="*/ 2 h 9"/>
                <a:gd name="T20" fmla="*/ 0 w 10"/>
                <a:gd name="T21" fmla="*/ 3 h 9"/>
                <a:gd name="T22" fmla="*/ 1 w 10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9">
                  <a:moveTo>
                    <a:pt x="1" y="8"/>
                  </a:moveTo>
                  <a:lnTo>
                    <a:pt x="1" y="8"/>
                  </a:lnTo>
                  <a:lnTo>
                    <a:pt x="3" y="7"/>
                  </a:lnTo>
                  <a:lnTo>
                    <a:pt x="5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1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1" name="Freeform 399"/>
            <p:cNvSpPr>
              <a:spLocks/>
            </p:cNvSpPr>
            <p:nvPr/>
          </p:nvSpPr>
          <p:spPr bwMode="auto">
            <a:xfrm>
              <a:off x="4617" y="1333"/>
              <a:ext cx="39" cy="17"/>
            </a:xfrm>
            <a:custGeom>
              <a:avLst/>
              <a:gdLst>
                <a:gd name="T0" fmla="*/ 0 w 39"/>
                <a:gd name="T1" fmla="*/ 2 h 17"/>
                <a:gd name="T2" fmla="*/ 0 w 39"/>
                <a:gd name="T3" fmla="*/ 2 h 17"/>
                <a:gd name="T4" fmla="*/ 3 w 39"/>
                <a:gd name="T5" fmla="*/ 5 h 17"/>
                <a:gd name="T6" fmla="*/ 5 w 39"/>
                <a:gd name="T7" fmla="*/ 9 h 17"/>
                <a:gd name="T8" fmla="*/ 10 w 39"/>
                <a:gd name="T9" fmla="*/ 12 h 17"/>
                <a:gd name="T10" fmla="*/ 15 w 39"/>
                <a:gd name="T11" fmla="*/ 13 h 17"/>
                <a:gd name="T12" fmla="*/ 20 w 39"/>
                <a:gd name="T13" fmla="*/ 15 h 17"/>
                <a:gd name="T14" fmla="*/ 26 w 39"/>
                <a:gd name="T15" fmla="*/ 16 h 17"/>
                <a:gd name="T16" fmla="*/ 32 w 39"/>
                <a:gd name="T17" fmla="*/ 15 h 17"/>
                <a:gd name="T18" fmla="*/ 38 w 39"/>
                <a:gd name="T19" fmla="*/ 14 h 17"/>
                <a:gd name="T20" fmla="*/ 36 w 39"/>
                <a:gd name="T21" fmla="*/ 9 h 17"/>
                <a:gd name="T22" fmla="*/ 31 w 39"/>
                <a:gd name="T23" fmla="*/ 10 h 17"/>
                <a:gd name="T24" fmla="*/ 26 w 39"/>
                <a:gd name="T25" fmla="*/ 10 h 17"/>
                <a:gd name="T26" fmla="*/ 21 w 39"/>
                <a:gd name="T27" fmla="*/ 10 h 17"/>
                <a:gd name="T28" fmla="*/ 17 w 39"/>
                <a:gd name="T29" fmla="*/ 8 h 17"/>
                <a:gd name="T30" fmla="*/ 12 w 39"/>
                <a:gd name="T31" fmla="*/ 6 h 17"/>
                <a:gd name="T32" fmla="*/ 10 w 39"/>
                <a:gd name="T33" fmla="*/ 5 h 17"/>
                <a:gd name="T34" fmla="*/ 7 w 39"/>
                <a:gd name="T35" fmla="*/ 2 h 17"/>
                <a:gd name="T36" fmla="*/ 5 w 39"/>
                <a:gd name="T37" fmla="*/ 0 h 17"/>
                <a:gd name="T38" fmla="*/ 0 w 39"/>
                <a:gd name="T3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17">
                  <a:moveTo>
                    <a:pt x="0" y="2"/>
                  </a:moveTo>
                  <a:lnTo>
                    <a:pt x="0" y="2"/>
                  </a:lnTo>
                  <a:lnTo>
                    <a:pt x="3" y="5"/>
                  </a:lnTo>
                  <a:lnTo>
                    <a:pt x="5" y="9"/>
                  </a:lnTo>
                  <a:lnTo>
                    <a:pt x="10" y="12"/>
                  </a:lnTo>
                  <a:lnTo>
                    <a:pt x="15" y="13"/>
                  </a:lnTo>
                  <a:lnTo>
                    <a:pt x="20" y="15"/>
                  </a:lnTo>
                  <a:lnTo>
                    <a:pt x="26" y="16"/>
                  </a:lnTo>
                  <a:lnTo>
                    <a:pt x="32" y="15"/>
                  </a:lnTo>
                  <a:lnTo>
                    <a:pt x="38" y="14"/>
                  </a:lnTo>
                  <a:lnTo>
                    <a:pt x="36" y="9"/>
                  </a:lnTo>
                  <a:lnTo>
                    <a:pt x="31" y="10"/>
                  </a:lnTo>
                  <a:lnTo>
                    <a:pt x="26" y="10"/>
                  </a:lnTo>
                  <a:lnTo>
                    <a:pt x="21" y="10"/>
                  </a:lnTo>
                  <a:lnTo>
                    <a:pt x="17" y="8"/>
                  </a:lnTo>
                  <a:lnTo>
                    <a:pt x="12" y="6"/>
                  </a:lnTo>
                  <a:lnTo>
                    <a:pt x="10" y="5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2" name="Freeform 400"/>
            <p:cNvSpPr>
              <a:spLocks/>
            </p:cNvSpPr>
            <p:nvPr/>
          </p:nvSpPr>
          <p:spPr bwMode="auto">
            <a:xfrm>
              <a:off x="4617" y="1313"/>
              <a:ext cx="13" cy="23"/>
            </a:xfrm>
            <a:custGeom>
              <a:avLst/>
              <a:gdLst>
                <a:gd name="T0" fmla="*/ 12 w 13"/>
                <a:gd name="T1" fmla="*/ 1 h 23"/>
                <a:gd name="T2" fmla="*/ 9 w 13"/>
                <a:gd name="T3" fmla="*/ 1 h 23"/>
                <a:gd name="T4" fmla="*/ 6 w 13"/>
                <a:gd name="T5" fmla="*/ 3 h 23"/>
                <a:gd name="T6" fmla="*/ 4 w 13"/>
                <a:gd name="T7" fmla="*/ 5 h 23"/>
                <a:gd name="T8" fmla="*/ 2 w 13"/>
                <a:gd name="T9" fmla="*/ 7 h 23"/>
                <a:gd name="T10" fmla="*/ 1 w 13"/>
                <a:gd name="T11" fmla="*/ 10 h 23"/>
                <a:gd name="T12" fmla="*/ 0 w 13"/>
                <a:gd name="T13" fmla="*/ 13 h 23"/>
                <a:gd name="T14" fmla="*/ 0 w 13"/>
                <a:gd name="T15" fmla="*/ 15 h 23"/>
                <a:gd name="T16" fmla="*/ 0 w 13"/>
                <a:gd name="T17" fmla="*/ 19 h 23"/>
                <a:gd name="T18" fmla="*/ 0 w 13"/>
                <a:gd name="T19" fmla="*/ 22 h 23"/>
                <a:gd name="T20" fmla="*/ 5 w 13"/>
                <a:gd name="T21" fmla="*/ 20 h 23"/>
                <a:gd name="T22" fmla="*/ 5 w 13"/>
                <a:gd name="T23" fmla="*/ 18 h 23"/>
                <a:gd name="T24" fmla="*/ 5 w 13"/>
                <a:gd name="T25" fmla="*/ 16 h 23"/>
                <a:gd name="T26" fmla="*/ 5 w 13"/>
                <a:gd name="T27" fmla="*/ 14 h 23"/>
                <a:gd name="T28" fmla="*/ 6 w 13"/>
                <a:gd name="T29" fmla="*/ 12 h 23"/>
                <a:gd name="T30" fmla="*/ 6 w 13"/>
                <a:gd name="T31" fmla="*/ 11 h 23"/>
                <a:gd name="T32" fmla="*/ 9 w 13"/>
                <a:gd name="T33" fmla="*/ 9 h 23"/>
                <a:gd name="T34" fmla="*/ 10 w 13"/>
                <a:gd name="T35" fmla="*/ 7 h 23"/>
                <a:gd name="T36" fmla="*/ 12 w 13"/>
                <a:gd name="T37" fmla="*/ 6 h 23"/>
                <a:gd name="T38" fmla="*/ 9 w 13"/>
                <a:gd name="T39" fmla="*/ 5 h 23"/>
                <a:gd name="T40" fmla="*/ 12 w 13"/>
                <a:gd name="T41" fmla="*/ 1 h 23"/>
                <a:gd name="T42" fmla="*/ 11 w 13"/>
                <a:gd name="T43" fmla="*/ 0 h 23"/>
                <a:gd name="T44" fmla="*/ 9 w 13"/>
                <a:gd name="T45" fmla="*/ 1 h 23"/>
                <a:gd name="T46" fmla="*/ 12 w 13"/>
                <a:gd name="T4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23">
                  <a:moveTo>
                    <a:pt x="12" y="1"/>
                  </a:moveTo>
                  <a:lnTo>
                    <a:pt x="9" y="1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9" y="5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1"/>
                  </a:lnTo>
                  <a:lnTo>
                    <a:pt x="12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3" name="Freeform 401"/>
            <p:cNvSpPr>
              <a:spLocks/>
            </p:cNvSpPr>
            <p:nvPr/>
          </p:nvSpPr>
          <p:spPr bwMode="auto">
            <a:xfrm>
              <a:off x="4626" y="1314"/>
              <a:ext cx="44" cy="32"/>
            </a:xfrm>
            <a:custGeom>
              <a:avLst/>
              <a:gdLst>
                <a:gd name="T0" fmla="*/ 37 w 44"/>
                <a:gd name="T1" fmla="*/ 31 h 32"/>
                <a:gd name="T2" fmla="*/ 38 w 44"/>
                <a:gd name="T3" fmla="*/ 26 h 32"/>
                <a:gd name="T4" fmla="*/ 3 w 44"/>
                <a:gd name="T5" fmla="*/ 0 h 32"/>
                <a:gd name="T6" fmla="*/ 0 w 44"/>
                <a:gd name="T7" fmla="*/ 4 h 32"/>
                <a:gd name="T8" fmla="*/ 35 w 44"/>
                <a:gd name="T9" fmla="*/ 30 h 32"/>
                <a:gd name="T10" fmla="*/ 36 w 44"/>
                <a:gd name="T11" fmla="*/ 25 h 32"/>
                <a:gd name="T12" fmla="*/ 37 w 44"/>
                <a:gd name="T13" fmla="*/ 31 h 32"/>
                <a:gd name="T14" fmla="*/ 43 w 44"/>
                <a:gd name="T15" fmla="*/ 30 h 32"/>
                <a:gd name="T16" fmla="*/ 38 w 44"/>
                <a:gd name="T17" fmla="*/ 26 h 32"/>
                <a:gd name="T18" fmla="*/ 37 w 44"/>
                <a:gd name="T1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32">
                  <a:moveTo>
                    <a:pt x="37" y="31"/>
                  </a:moveTo>
                  <a:lnTo>
                    <a:pt x="38" y="26"/>
                  </a:lnTo>
                  <a:lnTo>
                    <a:pt x="3" y="0"/>
                  </a:lnTo>
                  <a:lnTo>
                    <a:pt x="0" y="4"/>
                  </a:lnTo>
                  <a:lnTo>
                    <a:pt x="35" y="30"/>
                  </a:lnTo>
                  <a:lnTo>
                    <a:pt x="36" y="25"/>
                  </a:lnTo>
                  <a:lnTo>
                    <a:pt x="37" y="31"/>
                  </a:lnTo>
                  <a:lnTo>
                    <a:pt x="43" y="30"/>
                  </a:lnTo>
                  <a:lnTo>
                    <a:pt x="38" y="26"/>
                  </a:lnTo>
                  <a:lnTo>
                    <a:pt x="37" y="3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4" name="Freeform 402"/>
            <p:cNvSpPr>
              <a:spLocks/>
            </p:cNvSpPr>
            <p:nvPr/>
          </p:nvSpPr>
          <p:spPr bwMode="auto">
            <a:xfrm>
              <a:off x="5268" y="1537"/>
              <a:ext cx="43" cy="43"/>
            </a:xfrm>
            <a:custGeom>
              <a:avLst/>
              <a:gdLst>
                <a:gd name="T0" fmla="*/ 39 w 43"/>
                <a:gd name="T1" fmla="*/ 38 h 43"/>
                <a:gd name="T2" fmla="*/ 36 w 43"/>
                <a:gd name="T3" fmla="*/ 40 h 43"/>
                <a:gd name="T4" fmla="*/ 33 w 43"/>
                <a:gd name="T5" fmla="*/ 41 h 43"/>
                <a:gd name="T6" fmla="*/ 29 w 43"/>
                <a:gd name="T7" fmla="*/ 42 h 43"/>
                <a:gd name="T8" fmla="*/ 26 w 43"/>
                <a:gd name="T9" fmla="*/ 41 h 43"/>
                <a:gd name="T10" fmla="*/ 21 w 43"/>
                <a:gd name="T11" fmla="*/ 40 h 43"/>
                <a:gd name="T12" fmla="*/ 17 w 43"/>
                <a:gd name="T13" fmla="*/ 39 h 43"/>
                <a:gd name="T14" fmla="*/ 13 w 43"/>
                <a:gd name="T15" fmla="*/ 37 h 43"/>
                <a:gd name="T16" fmla="*/ 9 w 43"/>
                <a:gd name="T17" fmla="*/ 33 h 43"/>
                <a:gd name="T18" fmla="*/ 6 w 43"/>
                <a:gd name="T19" fmla="*/ 30 h 43"/>
                <a:gd name="T20" fmla="*/ 3 w 43"/>
                <a:gd name="T21" fmla="*/ 26 h 43"/>
                <a:gd name="T22" fmla="*/ 1 w 43"/>
                <a:gd name="T23" fmla="*/ 22 h 43"/>
                <a:gd name="T24" fmla="*/ 0 w 43"/>
                <a:gd name="T25" fmla="*/ 18 h 43"/>
                <a:gd name="T26" fmla="*/ 0 w 43"/>
                <a:gd name="T27" fmla="*/ 14 h 43"/>
                <a:gd name="T28" fmla="*/ 0 w 43"/>
                <a:gd name="T29" fmla="*/ 10 h 43"/>
                <a:gd name="T30" fmla="*/ 1 w 43"/>
                <a:gd name="T31" fmla="*/ 7 h 43"/>
                <a:gd name="T32" fmla="*/ 3 w 43"/>
                <a:gd name="T33" fmla="*/ 4 h 43"/>
                <a:gd name="T34" fmla="*/ 6 w 43"/>
                <a:gd name="T35" fmla="*/ 2 h 43"/>
                <a:gd name="T36" fmla="*/ 9 w 43"/>
                <a:gd name="T37" fmla="*/ 0 h 43"/>
                <a:gd name="T38" fmla="*/ 12 w 43"/>
                <a:gd name="T39" fmla="*/ 0 h 43"/>
                <a:gd name="T40" fmla="*/ 16 w 43"/>
                <a:gd name="T41" fmla="*/ 0 h 43"/>
                <a:gd name="T42" fmla="*/ 20 w 43"/>
                <a:gd name="T43" fmla="*/ 1 h 43"/>
                <a:gd name="T44" fmla="*/ 25 w 43"/>
                <a:gd name="T45" fmla="*/ 3 h 43"/>
                <a:gd name="T46" fmla="*/ 28 w 43"/>
                <a:gd name="T47" fmla="*/ 5 h 43"/>
                <a:gd name="T48" fmla="*/ 32 w 43"/>
                <a:gd name="T49" fmla="*/ 9 h 43"/>
                <a:gd name="T50" fmla="*/ 36 w 43"/>
                <a:gd name="T51" fmla="*/ 12 h 43"/>
                <a:gd name="T52" fmla="*/ 38 w 43"/>
                <a:gd name="T53" fmla="*/ 16 h 43"/>
                <a:gd name="T54" fmla="*/ 40 w 43"/>
                <a:gd name="T55" fmla="*/ 20 h 43"/>
                <a:gd name="T56" fmla="*/ 41 w 43"/>
                <a:gd name="T57" fmla="*/ 24 h 43"/>
                <a:gd name="T58" fmla="*/ 42 w 43"/>
                <a:gd name="T59" fmla="*/ 28 h 43"/>
                <a:gd name="T60" fmla="*/ 42 w 43"/>
                <a:gd name="T61" fmla="*/ 31 h 43"/>
                <a:gd name="T62" fmla="*/ 41 w 43"/>
                <a:gd name="T63" fmla="*/ 35 h 43"/>
                <a:gd name="T64" fmla="*/ 39 w 43"/>
                <a:gd name="T65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3">
                  <a:moveTo>
                    <a:pt x="39" y="38"/>
                  </a:moveTo>
                  <a:lnTo>
                    <a:pt x="36" y="40"/>
                  </a:lnTo>
                  <a:lnTo>
                    <a:pt x="33" y="41"/>
                  </a:lnTo>
                  <a:lnTo>
                    <a:pt x="29" y="42"/>
                  </a:lnTo>
                  <a:lnTo>
                    <a:pt x="26" y="41"/>
                  </a:lnTo>
                  <a:lnTo>
                    <a:pt x="21" y="40"/>
                  </a:lnTo>
                  <a:lnTo>
                    <a:pt x="17" y="39"/>
                  </a:lnTo>
                  <a:lnTo>
                    <a:pt x="13" y="37"/>
                  </a:lnTo>
                  <a:lnTo>
                    <a:pt x="9" y="33"/>
                  </a:lnTo>
                  <a:lnTo>
                    <a:pt x="6" y="30"/>
                  </a:lnTo>
                  <a:lnTo>
                    <a:pt x="3" y="26"/>
                  </a:lnTo>
                  <a:lnTo>
                    <a:pt x="1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5" y="3"/>
                  </a:lnTo>
                  <a:lnTo>
                    <a:pt x="28" y="5"/>
                  </a:lnTo>
                  <a:lnTo>
                    <a:pt x="32" y="9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0" y="20"/>
                  </a:lnTo>
                  <a:lnTo>
                    <a:pt x="41" y="24"/>
                  </a:lnTo>
                  <a:lnTo>
                    <a:pt x="42" y="28"/>
                  </a:lnTo>
                  <a:lnTo>
                    <a:pt x="42" y="31"/>
                  </a:lnTo>
                  <a:lnTo>
                    <a:pt x="41" y="35"/>
                  </a:lnTo>
                  <a:lnTo>
                    <a:pt x="39" y="3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5" name="Freeform 403"/>
            <p:cNvSpPr>
              <a:spLocks/>
            </p:cNvSpPr>
            <p:nvPr/>
          </p:nvSpPr>
          <p:spPr bwMode="auto">
            <a:xfrm>
              <a:off x="5275" y="1569"/>
              <a:ext cx="35" cy="14"/>
            </a:xfrm>
            <a:custGeom>
              <a:avLst/>
              <a:gdLst>
                <a:gd name="T0" fmla="*/ 0 w 35"/>
                <a:gd name="T1" fmla="*/ 4 h 14"/>
                <a:gd name="T2" fmla="*/ 0 w 35"/>
                <a:gd name="T3" fmla="*/ 4 h 14"/>
                <a:gd name="T4" fmla="*/ 4 w 35"/>
                <a:gd name="T5" fmla="*/ 7 h 14"/>
                <a:gd name="T6" fmla="*/ 9 w 35"/>
                <a:gd name="T7" fmla="*/ 9 h 14"/>
                <a:gd name="T8" fmla="*/ 13 w 35"/>
                <a:gd name="T9" fmla="*/ 11 h 14"/>
                <a:gd name="T10" fmla="*/ 18 w 35"/>
                <a:gd name="T11" fmla="*/ 12 h 14"/>
                <a:gd name="T12" fmla="*/ 22 w 35"/>
                <a:gd name="T13" fmla="*/ 13 h 14"/>
                <a:gd name="T14" fmla="*/ 27 w 35"/>
                <a:gd name="T15" fmla="*/ 12 h 14"/>
                <a:gd name="T16" fmla="*/ 31 w 35"/>
                <a:gd name="T17" fmla="*/ 10 h 14"/>
                <a:gd name="T18" fmla="*/ 34 w 35"/>
                <a:gd name="T19" fmla="*/ 8 h 14"/>
                <a:gd name="T20" fmla="*/ 30 w 35"/>
                <a:gd name="T21" fmla="*/ 4 h 14"/>
                <a:gd name="T22" fmla="*/ 28 w 35"/>
                <a:gd name="T23" fmla="*/ 6 h 14"/>
                <a:gd name="T24" fmla="*/ 25 w 35"/>
                <a:gd name="T25" fmla="*/ 7 h 14"/>
                <a:gd name="T26" fmla="*/ 22 w 35"/>
                <a:gd name="T27" fmla="*/ 7 h 14"/>
                <a:gd name="T28" fmla="*/ 19 w 35"/>
                <a:gd name="T29" fmla="*/ 7 h 14"/>
                <a:gd name="T30" fmla="*/ 15 w 35"/>
                <a:gd name="T31" fmla="*/ 6 h 14"/>
                <a:gd name="T32" fmla="*/ 11 w 35"/>
                <a:gd name="T33" fmla="*/ 5 h 14"/>
                <a:gd name="T34" fmla="*/ 8 w 35"/>
                <a:gd name="T35" fmla="*/ 2 h 14"/>
                <a:gd name="T36" fmla="*/ 4 w 35"/>
                <a:gd name="T37" fmla="*/ 0 h 14"/>
                <a:gd name="T38" fmla="*/ 0 w 35"/>
                <a:gd name="T3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4">
                  <a:moveTo>
                    <a:pt x="0" y="4"/>
                  </a:moveTo>
                  <a:lnTo>
                    <a:pt x="0" y="4"/>
                  </a:lnTo>
                  <a:lnTo>
                    <a:pt x="4" y="7"/>
                  </a:lnTo>
                  <a:lnTo>
                    <a:pt x="9" y="9"/>
                  </a:lnTo>
                  <a:lnTo>
                    <a:pt x="13" y="11"/>
                  </a:lnTo>
                  <a:lnTo>
                    <a:pt x="18" y="12"/>
                  </a:lnTo>
                  <a:lnTo>
                    <a:pt x="22" y="13"/>
                  </a:lnTo>
                  <a:lnTo>
                    <a:pt x="27" y="12"/>
                  </a:lnTo>
                  <a:lnTo>
                    <a:pt x="31" y="10"/>
                  </a:lnTo>
                  <a:lnTo>
                    <a:pt x="34" y="8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5" y="7"/>
                  </a:lnTo>
                  <a:lnTo>
                    <a:pt x="22" y="7"/>
                  </a:lnTo>
                  <a:lnTo>
                    <a:pt x="19" y="7"/>
                  </a:lnTo>
                  <a:lnTo>
                    <a:pt x="15" y="6"/>
                  </a:lnTo>
                  <a:lnTo>
                    <a:pt x="11" y="5"/>
                  </a:lnTo>
                  <a:lnTo>
                    <a:pt x="8" y="2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6" name="Freeform 404"/>
            <p:cNvSpPr>
              <a:spLocks/>
            </p:cNvSpPr>
            <p:nvPr/>
          </p:nvSpPr>
          <p:spPr bwMode="auto">
            <a:xfrm>
              <a:off x="5265" y="1539"/>
              <a:ext cx="16" cy="35"/>
            </a:xfrm>
            <a:custGeom>
              <a:avLst/>
              <a:gdLst>
                <a:gd name="T0" fmla="*/ 4 w 16"/>
                <a:gd name="T1" fmla="*/ 0 h 35"/>
                <a:gd name="T2" fmla="*/ 4 w 16"/>
                <a:gd name="T3" fmla="*/ 0 h 35"/>
                <a:gd name="T4" fmla="*/ 2 w 16"/>
                <a:gd name="T5" fmla="*/ 3 h 35"/>
                <a:gd name="T6" fmla="*/ 1 w 16"/>
                <a:gd name="T7" fmla="*/ 8 h 35"/>
                <a:gd name="T8" fmla="*/ 0 w 16"/>
                <a:gd name="T9" fmla="*/ 12 h 35"/>
                <a:gd name="T10" fmla="*/ 1 w 16"/>
                <a:gd name="T11" fmla="*/ 16 h 35"/>
                <a:gd name="T12" fmla="*/ 2 w 16"/>
                <a:gd name="T13" fmla="*/ 21 h 35"/>
                <a:gd name="T14" fmla="*/ 4 w 16"/>
                <a:gd name="T15" fmla="*/ 25 h 35"/>
                <a:gd name="T16" fmla="*/ 8 w 16"/>
                <a:gd name="T17" fmla="*/ 29 h 35"/>
                <a:gd name="T18" fmla="*/ 11 w 16"/>
                <a:gd name="T19" fmla="*/ 34 h 35"/>
                <a:gd name="T20" fmla="*/ 15 w 16"/>
                <a:gd name="T21" fmla="*/ 29 h 35"/>
                <a:gd name="T22" fmla="*/ 12 w 16"/>
                <a:gd name="T23" fmla="*/ 26 h 35"/>
                <a:gd name="T24" fmla="*/ 9 w 16"/>
                <a:gd name="T25" fmla="*/ 22 h 35"/>
                <a:gd name="T26" fmla="*/ 8 w 16"/>
                <a:gd name="T27" fmla="*/ 19 h 35"/>
                <a:gd name="T28" fmla="*/ 6 w 16"/>
                <a:gd name="T29" fmla="*/ 15 h 35"/>
                <a:gd name="T30" fmla="*/ 6 w 16"/>
                <a:gd name="T31" fmla="*/ 12 h 35"/>
                <a:gd name="T32" fmla="*/ 6 w 16"/>
                <a:gd name="T33" fmla="*/ 9 h 35"/>
                <a:gd name="T34" fmla="*/ 7 w 16"/>
                <a:gd name="T35" fmla="*/ 6 h 35"/>
                <a:gd name="T36" fmla="*/ 9 w 16"/>
                <a:gd name="T37" fmla="*/ 4 h 35"/>
                <a:gd name="T38" fmla="*/ 4 w 16"/>
                <a:gd name="T3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5">
                  <a:moveTo>
                    <a:pt x="4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8" y="29"/>
                  </a:lnTo>
                  <a:lnTo>
                    <a:pt x="11" y="34"/>
                  </a:lnTo>
                  <a:lnTo>
                    <a:pt x="15" y="29"/>
                  </a:lnTo>
                  <a:lnTo>
                    <a:pt x="12" y="26"/>
                  </a:lnTo>
                  <a:lnTo>
                    <a:pt x="9" y="22"/>
                  </a:lnTo>
                  <a:lnTo>
                    <a:pt x="8" y="19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6" y="9"/>
                  </a:lnTo>
                  <a:lnTo>
                    <a:pt x="7" y="6"/>
                  </a:lnTo>
                  <a:lnTo>
                    <a:pt x="9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77" name="Freeform 405"/>
            <p:cNvSpPr>
              <a:spLocks/>
            </p:cNvSpPr>
            <p:nvPr/>
          </p:nvSpPr>
          <p:spPr bwMode="auto">
            <a:xfrm>
              <a:off x="5269" y="1534"/>
              <a:ext cx="34" cy="15"/>
            </a:xfrm>
            <a:custGeom>
              <a:avLst/>
              <a:gdLst>
                <a:gd name="T0" fmla="*/ 33 w 34"/>
                <a:gd name="T1" fmla="*/ 10 h 15"/>
                <a:gd name="T2" fmla="*/ 33 w 34"/>
                <a:gd name="T3" fmla="*/ 10 h 15"/>
                <a:gd name="T4" fmla="*/ 29 w 34"/>
                <a:gd name="T5" fmla="*/ 6 h 15"/>
                <a:gd name="T6" fmla="*/ 25 w 34"/>
                <a:gd name="T7" fmla="*/ 3 h 15"/>
                <a:gd name="T8" fmla="*/ 20 w 34"/>
                <a:gd name="T9" fmla="*/ 2 h 15"/>
                <a:gd name="T10" fmla="*/ 16 w 34"/>
                <a:gd name="T11" fmla="*/ 1 h 15"/>
                <a:gd name="T12" fmla="*/ 11 w 34"/>
                <a:gd name="T13" fmla="*/ 0 h 15"/>
                <a:gd name="T14" fmla="*/ 7 w 34"/>
                <a:gd name="T15" fmla="*/ 1 h 15"/>
                <a:gd name="T16" fmla="*/ 3 w 34"/>
                <a:gd name="T17" fmla="*/ 2 h 15"/>
                <a:gd name="T18" fmla="*/ 0 w 34"/>
                <a:gd name="T19" fmla="*/ 5 h 15"/>
                <a:gd name="T20" fmla="*/ 4 w 34"/>
                <a:gd name="T21" fmla="*/ 9 h 15"/>
                <a:gd name="T22" fmla="*/ 6 w 34"/>
                <a:gd name="T23" fmla="*/ 7 h 15"/>
                <a:gd name="T24" fmla="*/ 9 w 34"/>
                <a:gd name="T25" fmla="*/ 6 h 15"/>
                <a:gd name="T26" fmla="*/ 11 w 34"/>
                <a:gd name="T27" fmla="*/ 6 h 15"/>
                <a:gd name="T28" fmla="*/ 15 w 34"/>
                <a:gd name="T29" fmla="*/ 6 h 15"/>
                <a:gd name="T30" fmla="*/ 18 w 34"/>
                <a:gd name="T31" fmla="*/ 7 h 15"/>
                <a:gd name="T32" fmla="*/ 22 w 34"/>
                <a:gd name="T33" fmla="*/ 8 h 15"/>
                <a:gd name="T34" fmla="*/ 26 w 34"/>
                <a:gd name="T35" fmla="*/ 11 h 15"/>
                <a:gd name="T36" fmla="*/ 29 w 34"/>
                <a:gd name="T37" fmla="*/ 14 h 15"/>
                <a:gd name="T38" fmla="*/ 33 w 34"/>
                <a:gd name="T3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5">
                  <a:moveTo>
                    <a:pt x="33" y="10"/>
                  </a:moveTo>
                  <a:lnTo>
                    <a:pt x="33" y="10"/>
                  </a:lnTo>
                  <a:lnTo>
                    <a:pt x="29" y="6"/>
                  </a:lnTo>
                  <a:lnTo>
                    <a:pt x="25" y="3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5" y="6"/>
                  </a:lnTo>
                  <a:lnTo>
                    <a:pt x="18" y="7"/>
                  </a:lnTo>
                  <a:lnTo>
                    <a:pt x="22" y="8"/>
                  </a:lnTo>
                  <a:lnTo>
                    <a:pt x="26" y="11"/>
                  </a:lnTo>
                  <a:lnTo>
                    <a:pt x="29" y="14"/>
                  </a:lnTo>
                  <a:lnTo>
                    <a:pt x="33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78" name="Group 406"/>
          <p:cNvGrpSpPr>
            <a:grpSpLocks/>
          </p:cNvGrpSpPr>
          <p:nvPr/>
        </p:nvGrpSpPr>
        <p:grpSpPr bwMode="auto">
          <a:xfrm>
            <a:off x="7040563" y="1003300"/>
            <a:ext cx="2098675" cy="2216150"/>
            <a:chOff x="4435" y="632"/>
            <a:chExt cx="1322" cy="1396"/>
          </a:xfrm>
        </p:grpSpPr>
        <p:sp>
          <p:nvSpPr>
            <p:cNvPr id="3479" name="Freeform 407"/>
            <p:cNvSpPr>
              <a:spLocks/>
            </p:cNvSpPr>
            <p:nvPr/>
          </p:nvSpPr>
          <p:spPr bwMode="auto">
            <a:xfrm>
              <a:off x="5298" y="1544"/>
              <a:ext cx="16" cy="34"/>
            </a:xfrm>
            <a:custGeom>
              <a:avLst/>
              <a:gdLst>
                <a:gd name="T0" fmla="*/ 11 w 16"/>
                <a:gd name="T1" fmla="*/ 33 h 34"/>
                <a:gd name="T2" fmla="*/ 11 w 16"/>
                <a:gd name="T3" fmla="*/ 33 h 34"/>
                <a:gd name="T4" fmla="*/ 14 w 16"/>
                <a:gd name="T5" fmla="*/ 29 h 34"/>
                <a:gd name="T6" fmla="*/ 15 w 16"/>
                <a:gd name="T7" fmla="*/ 25 h 34"/>
                <a:gd name="T8" fmla="*/ 15 w 16"/>
                <a:gd name="T9" fmla="*/ 21 h 34"/>
                <a:gd name="T10" fmla="*/ 14 w 16"/>
                <a:gd name="T11" fmla="*/ 16 h 34"/>
                <a:gd name="T12" fmla="*/ 13 w 16"/>
                <a:gd name="T13" fmla="*/ 12 h 34"/>
                <a:gd name="T14" fmla="*/ 11 w 16"/>
                <a:gd name="T15" fmla="*/ 7 h 34"/>
                <a:gd name="T16" fmla="*/ 8 w 16"/>
                <a:gd name="T17" fmla="*/ 3 h 34"/>
                <a:gd name="T18" fmla="*/ 4 w 16"/>
                <a:gd name="T19" fmla="*/ 0 h 34"/>
                <a:gd name="T20" fmla="*/ 0 w 16"/>
                <a:gd name="T21" fmla="*/ 4 h 34"/>
                <a:gd name="T22" fmla="*/ 4 w 16"/>
                <a:gd name="T23" fmla="*/ 7 h 34"/>
                <a:gd name="T24" fmla="*/ 6 w 16"/>
                <a:gd name="T25" fmla="*/ 11 h 34"/>
                <a:gd name="T26" fmla="*/ 8 w 16"/>
                <a:gd name="T27" fmla="*/ 14 h 34"/>
                <a:gd name="T28" fmla="*/ 9 w 16"/>
                <a:gd name="T29" fmla="*/ 17 h 34"/>
                <a:gd name="T30" fmla="*/ 9 w 16"/>
                <a:gd name="T31" fmla="*/ 21 h 34"/>
                <a:gd name="T32" fmla="*/ 9 w 16"/>
                <a:gd name="T33" fmla="*/ 24 h 34"/>
                <a:gd name="T34" fmla="*/ 8 w 16"/>
                <a:gd name="T35" fmla="*/ 27 h 34"/>
                <a:gd name="T36" fmla="*/ 7 w 16"/>
                <a:gd name="T37" fmla="*/ 29 h 34"/>
                <a:gd name="T38" fmla="*/ 11 w 16"/>
                <a:gd name="T3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11" y="33"/>
                  </a:moveTo>
                  <a:lnTo>
                    <a:pt x="11" y="33"/>
                  </a:lnTo>
                  <a:lnTo>
                    <a:pt x="14" y="29"/>
                  </a:lnTo>
                  <a:lnTo>
                    <a:pt x="15" y="25"/>
                  </a:lnTo>
                  <a:lnTo>
                    <a:pt x="15" y="21"/>
                  </a:lnTo>
                  <a:lnTo>
                    <a:pt x="14" y="16"/>
                  </a:lnTo>
                  <a:lnTo>
                    <a:pt x="13" y="12"/>
                  </a:lnTo>
                  <a:lnTo>
                    <a:pt x="11" y="7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7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9" y="17"/>
                  </a:lnTo>
                  <a:lnTo>
                    <a:pt x="9" y="21"/>
                  </a:lnTo>
                  <a:lnTo>
                    <a:pt x="9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11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0" name="Freeform 408"/>
            <p:cNvSpPr>
              <a:spLocks/>
            </p:cNvSpPr>
            <p:nvPr/>
          </p:nvSpPr>
          <p:spPr bwMode="auto">
            <a:xfrm>
              <a:off x="5288" y="1572"/>
              <a:ext cx="43" cy="43"/>
            </a:xfrm>
            <a:custGeom>
              <a:avLst/>
              <a:gdLst>
                <a:gd name="T0" fmla="*/ 39 w 43"/>
                <a:gd name="T1" fmla="*/ 37 h 43"/>
                <a:gd name="T2" fmla="*/ 36 w 43"/>
                <a:gd name="T3" fmla="*/ 40 h 43"/>
                <a:gd name="T4" fmla="*/ 33 w 43"/>
                <a:gd name="T5" fmla="*/ 41 h 43"/>
                <a:gd name="T6" fmla="*/ 29 w 43"/>
                <a:gd name="T7" fmla="*/ 42 h 43"/>
                <a:gd name="T8" fmla="*/ 26 w 43"/>
                <a:gd name="T9" fmla="*/ 41 h 43"/>
                <a:gd name="T10" fmla="*/ 21 w 43"/>
                <a:gd name="T11" fmla="*/ 40 h 43"/>
                <a:gd name="T12" fmla="*/ 18 w 43"/>
                <a:gd name="T13" fmla="*/ 39 h 43"/>
                <a:gd name="T14" fmla="*/ 14 w 43"/>
                <a:gd name="T15" fmla="*/ 36 h 43"/>
                <a:gd name="T16" fmla="*/ 10 w 43"/>
                <a:gd name="T17" fmla="*/ 33 h 43"/>
                <a:gd name="T18" fmla="*/ 6 w 43"/>
                <a:gd name="T19" fmla="*/ 29 h 43"/>
                <a:gd name="T20" fmla="*/ 3 w 43"/>
                <a:gd name="T21" fmla="*/ 25 h 43"/>
                <a:gd name="T22" fmla="*/ 1 w 43"/>
                <a:gd name="T23" fmla="*/ 22 h 43"/>
                <a:gd name="T24" fmla="*/ 0 w 43"/>
                <a:gd name="T25" fmla="*/ 17 h 43"/>
                <a:gd name="T26" fmla="*/ 0 w 43"/>
                <a:gd name="T27" fmla="*/ 14 h 43"/>
                <a:gd name="T28" fmla="*/ 0 w 43"/>
                <a:gd name="T29" fmla="*/ 10 h 43"/>
                <a:gd name="T30" fmla="*/ 1 w 43"/>
                <a:gd name="T31" fmla="*/ 6 h 43"/>
                <a:gd name="T32" fmla="*/ 3 w 43"/>
                <a:gd name="T33" fmla="*/ 4 h 43"/>
                <a:gd name="T34" fmla="*/ 6 w 43"/>
                <a:gd name="T35" fmla="*/ 2 h 43"/>
                <a:gd name="T36" fmla="*/ 9 w 43"/>
                <a:gd name="T37" fmla="*/ 0 h 43"/>
                <a:gd name="T38" fmla="*/ 12 w 43"/>
                <a:gd name="T39" fmla="*/ 0 h 43"/>
                <a:gd name="T40" fmla="*/ 16 w 43"/>
                <a:gd name="T41" fmla="*/ 0 h 43"/>
                <a:gd name="T42" fmla="*/ 20 w 43"/>
                <a:gd name="T43" fmla="*/ 1 h 43"/>
                <a:gd name="T44" fmla="*/ 25 w 43"/>
                <a:gd name="T45" fmla="*/ 3 h 43"/>
                <a:gd name="T46" fmla="*/ 29 w 43"/>
                <a:gd name="T47" fmla="*/ 5 h 43"/>
                <a:gd name="T48" fmla="*/ 32 w 43"/>
                <a:gd name="T49" fmla="*/ 8 h 43"/>
                <a:gd name="T50" fmla="*/ 36 w 43"/>
                <a:gd name="T51" fmla="*/ 12 h 43"/>
                <a:gd name="T52" fmla="*/ 39 w 43"/>
                <a:gd name="T53" fmla="*/ 16 h 43"/>
                <a:gd name="T54" fmla="*/ 40 w 43"/>
                <a:gd name="T55" fmla="*/ 20 h 43"/>
                <a:gd name="T56" fmla="*/ 42 w 43"/>
                <a:gd name="T57" fmla="*/ 24 h 43"/>
                <a:gd name="T58" fmla="*/ 42 w 43"/>
                <a:gd name="T59" fmla="*/ 27 h 43"/>
                <a:gd name="T60" fmla="*/ 42 w 43"/>
                <a:gd name="T61" fmla="*/ 31 h 43"/>
                <a:gd name="T62" fmla="*/ 41 w 43"/>
                <a:gd name="T63" fmla="*/ 35 h 43"/>
                <a:gd name="T64" fmla="*/ 39 w 43"/>
                <a:gd name="T65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3">
                  <a:moveTo>
                    <a:pt x="39" y="37"/>
                  </a:moveTo>
                  <a:lnTo>
                    <a:pt x="36" y="40"/>
                  </a:lnTo>
                  <a:lnTo>
                    <a:pt x="33" y="41"/>
                  </a:lnTo>
                  <a:lnTo>
                    <a:pt x="29" y="42"/>
                  </a:lnTo>
                  <a:lnTo>
                    <a:pt x="26" y="41"/>
                  </a:lnTo>
                  <a:lnTo>
                    <a:pt x="21" y="40"/>
                  </a:lnTo>
                  <a:lnTo>
                    <a:pt x="18" y="39"/>
                  </a:lnTo>
                  <a:lnTo>
                    <a:pt x="14" y="36"/>
                  </a:lnTo>
                  <a:lnTo>
                    <a:pt x="10" y="33"/>
                  </a:lnTo>
                  <a:lnTo>
                    <a:pt x="6" y="29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6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0"/>
                  </a:lnTo>
                  <a:lnTo>
                    <a:pt x="20" y="1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8"/>
                  </a:lnTo>
                  <a:lnTo>
                    <a:pt x="36" y="12"/>
                  </a:lnTo>
                  <a:lnTo>
                    <a:pt x="39" y="16"/>
                  </a:lnTo>
                  <a:lnTo>
                    <a:pt x="40" y="20"/>
                  </a:lnTo>
                  <a:lnTo>
                    <a:pt x="42" y="24"/>
                  </a:lnTo>
                  <a:lnTo>
                    <a:pt x="42" y="27"/>
                  </a:lnTo>
                  <a:lnTo>
                    <a:pt x="42" y="31"/>
                  </a:lnTo>
                  <a:lnTo>
                    <a:pt x="41" y="35"/>
                  </a:lnTo>
                  <a:lnTo>
                    <a:pt x="39" y="3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1" name="Freeform 409"/>
            <p:cNvSpPr>
              <a:spLocks/>
            </p:cNvSpPr>
            <p:nvPr/>
          </p:nvSpPr>
          <p:spPr bwMode="auto">
            <a:xfrm>
              <a:off x="5295" y="1603"/>
              <a:ext cx="35" cy="15"/>
            </a:xfrm>
            <a:custGeom>
              <a:avLst/>
              <a:gdLst>
                <a:gd name="T0" fmla="*/ 0 w 35"/>
                <a:gd name="T1" fmla="*/ 4 h 15"/>
                <a:gd name="T2" fmla="*/ 0 w 35"/>
                <a:gd name="T3" fmla="*/ 4 h 15"/>
                <a:gd name="T4" fmla="*/ 4 w 35"/>
                <a:gd name="T5" fmla="*/ 7 h 15"/>
                <a:gd name="T6" fmla="*/ 9 w 35"/>
                <a:gd name="T7" fmla="*/ 10 h 15"/>
                <a:gd name="T8" fmla="*/ 13 w 35"/>
                <a:gd name="T9" fmla="*/ 12 h 15"/>
                <a:gd name="T10" fmla="*/ 18 w 35"/>
                <a:gd name="T11" fmla="*/ 13 h 15"/>
                <a:gd name="T12" fmla="*/ 22 w 35"/>
                <a:gd name="T13" fmla="*/ 14 h 15"/>
                <a:gd name="T14" fmla="*/ 27 w 35"/>
                <a:gd name="T15" fmla="*/ 13 h 15"/>
                <a:gd name="T16" fmla="*/ 31 w 35"/>
                <a:gd name="T17" fmla="*/ 11 h 15"/>
                <a:gd name="T18" fmla="*/ 34 w 35"/>
                <a:gd name="T19" fmla="*/ 9 h 15"/>
                <a:gd name="T20" fmla="*/ 30 w 35"/>
                <a:gd name="T21" fmla="*/ 4 h 15"/>
                <a:gd name="T22" fmla="*/ 28 w 35"/>
                <a:gd name="T23" fmla="*/ 6 h 15"/>
                <a:gd name="T24" fmla="*/ 25 w 35"/>
                <a:gd name="T25" fmla="*/ 8 h 15"/>
                <a:gd name="T26" fmla="*/ 22 w 35"/>
                <a:gd name="T27" fmla="*/ 8 h 15"/>
                <a:gd name="T28" fmla="*/ 19 w 35"/>
                <a:gd name="T29" fmla="*/ 8 h 15"/>
                <a:gd name="T30" fmla="*/ 15 w 35"/>
                <a:gd name="T31" fmla="*/ 6 h 15"/>
                <a:gd name="T32" fmla="*/ 12 w 35"/>
                <a:gd name="T33" fmla="*/ 5 h 15"/>
                <a:gd name="T34" fmla="*/ 8 w 35"/>
                <a:gd name="T35" fmla="*/ 3 h 15"/>
                <a:gd name="T36" fmla="*/ 4 w 35"/>
                <a:gd name="T37" fmla="*/ 0 h 15"/>
                <a:gd name="T38" fmla="*/ 0 w 35"/>
                <a:gd name="T3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5">
                  <a:moveTo>
                    <a:pt x="0" y="4"/>
                  </a:moveTo>
                  <a:lnTo>
                    <a:pt x="0" y="4"/>
                  </a:lnTo>
                  <a:lnTo>
                    <a:pt x="4" y="7"/>
                  </a:lnTo>
                  <a:lnTo>
                    <a:pt x="9" y="10"/>
                  </a:lnTo>
                  <a:lnTo>
                    <a:pt x="13" y="12"/>
                  </a:lnTo>
                  <a:lnTo>
                    <a:pt x="18" y="13"/>
                  </a:lnTo>
                  <a:lnTo>
                    <a:pt x="22" y="14"/>
                  </a:lnTo>
                  <a:lnTo>
                    <a:pt x="27" y="13"/>
                  </a:lnTo>
                  <a:lnTo>
                    <a:pt x="31" y="11"/>
                  </a:lnTo>
                  <a:lnTo>
                    <a:pt x="34" y="9"/>
                  </a:lnTo>
                  <a:lnTo>
                    <a:pt x="30" y="4"/>
                  </a:lnTo>
                  <a:lnTo>
                    <a:pt x="28" y="6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5" y="6"/>
                  </a:lnTo>
                  <a:lnTo>
                    <a:pt x="12" y="5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" name="Freeform 410"/>
            <p:cNvSpPr>
              <a:spLocks/>
            </p:cNvSpPr>
            <p:nvPr/>
          </p:nvSpPr>
          <p:spPr bwMode="auto">
            <a:xfrm>
              <a:off x="5285" y="1574"/>
              <a:ext cx="16" cy="34"/>
            </a:xfrm>
            <a:custGeom>
              <a:avLst/>
              <a:gdLst>
                <a:gd name="T0" fmla="*/ 4 w 16"/>
                <a:gd name="T1" fmla="*/ 0 h 34"/>
                <a:gd name="T2" fmla="*/ 4 w 16"/>
                <a:gd name="T3" fmla="*/ 0 h 34"/>
                <a:gd name="T4" fmla="*/ 1 w 16"/>
                <a:gd name="T5" fmla="*/ 3 h 34"/>
                <a:gd name="T6" fmla="*/ 0 w 16"/>
                <a:gd name="T7" fmla="*/ 8 h 34"/>
                <a:gd name="T8" fmla="*/ 0 w 16"/>
                <a:gd name="T9" fmla="*/ 12 h 34"/>
                <a:gd name="T10" fmla="*/ 1 w 16"/>
                <a:gd name="T11" fmla="*/ 16 h 34"/>
                <a:gd name="T12" fmla="*/ 2 w 16"/>
                <a:gd name="T13" fmla="*/ 21 h 34"/>
                <a:gd name="T14" fmla="*/ 4 w 16"/>
                <a:gd name="T15" fmla="*/ 25 h 34"/>
                <a:gd name="T16" fmla="*/ 7 w 16"/>
                <a:gd name="T17" fmla="*/ 29 h 34"/>
                <a:gd name="T18" fmla="*/ 11 w 16"/>
                <a:gd name="T19" fmla="*/ 33 h 34"/>
                <a:gd name="T20" fmla="*/ 15 w 16"/>
                <a:gd name="T21" fmla="*/ 29 h 34"/>
                <a:gd name="T22" fmla="*/ 11 w 16"/>
                <a:gd name="T23" fmla="*/ 25 h 34"/>
                <a:gd name="T24" fmla="*/ 9 w 16"/>
                <a:gd name="T25" fmla="*/ 22 h 34"/>
                <a:gd name="T26" fmla="*/ 7 w 16"/>
                <a:gd name="T27" fmla="*/ 19 h 34"/>
                <a:gd name="T28" fmla="*/ 6 w 16"/>
                <a:gd name="T29" fmla="*/ 15 h 34"/>
                <a:gd name="T30" fmla="*/ 5 w 16"/>
                <a:gd name="T31" fmla="*/ 12 h 34"/>
                <a:gd name="T32" fmla="*/ 5 w 16"/>
                <a:gd name="T33" fmla="*/ 9 h 34"/>
                <a:gd name="T34" fmla="*/ 6 w 16"/>
                <a:gd name="T35" fmla="*/ 5 h 34"/>
                <a:gd name="T36" fmla="*/ 8 w 16"/>
                <a:gd name="T37" fmla="*/ 4 h 34"/>
                <a:gd name="T38" fmla="*/ 4 w 16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4" y="0"/>
                  </a:moveTo>
                  <a:lnTo>
                    <a:pt x="4" y="0"/>
                  </a:lnTo>
                  <a:lnTo>
                    <a:pt x="1" y="3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7" y="29"/>
                  </a:lnTo>
                  <a:lnTo>
                    <a:pt x="11" y="33"/>
                  </a:lnTo>
                  <a:lnTo>
                    <a:pt x="15" y="29"/>
                  </a:lnTo>
                  <a:lnTo>
                    <a:pt x="11" y="25"/>
                  </a:lnTo>
                  <a:lnTo>
                    <a:pt x="9" y="22"/>
                  </a:lnTo>
                  <a:lnTo>
                    <a:pt x="7" y="19"/>
                  </a:lnTo>
                  <a:lnTo>
                    <a:pt x="6" y="15"/>
                  </a:lnTo>
                  <a:lnTo>
                    <a:pt x="5" y="12"/>
                  </a:lnTo>
                  <a:lnTo>
                    <a:pt x="5" y="9"/>
                  </a:lnTo>
                  <a:lnTo>
                    <a:pt x="6" y="5"/>
                  </a:lnTo>
                  <a:lnTo>
                    <a:pt x="8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" name="Freeform 411"/>
            <p:cNvSpPr>
              <a:spLocks/>
            </p:cNvSpPr>
            <p:nvPr/>
          </p:nvSpPr>
          <p:spPr bwMode="auto">
            <a:xfrm>
              <a:off x="5289" y="1569"/>
              <a:ext cx="34" cy="14"/>
            </a:xfrm>
            <a:custGeom>
              <a:avLst/>
              <a:gdLst>
                <a:gd name="T0" fmla="*/ 33 w 34"/>
                <a:gd name="T1" fmla="*/ 9 h 14"/>
                <a:gd name="T2" fmla="*/ 33 w 34"/>
                <a:gd name="T3" fmla="*/ 9 h 14"/>
                <a:gd name="T4" fmla="*/ 29 w 34"/>
                <a:gd name="T5" fmla="*/ 6 h 14"/>
                <a:gd name="T6" fmla="*/ 24 w 34"/>
                <a:gd name="T7" fmla="*/ 4 h 14"/>
                <a:gd name="T8" fmla="*/ 20 w 34"/>
                <a:gd name="T9" fmla="*/ 2 h 14"/>
                <a:gd name="T10" fmla="*/ 16 w 34"/>
                <a:gd name="T11" fmla="*/ 1 h 14"/>
                <a:gd name="T12" fmla="*/ 11 w 34"/>
                <a:gd name="T13" fmla="*/ 0 h 14"/>
                <a:gd name="T14" fmla="*/ 7 w 34"/>
                <a:gd name="T15" fmla="*/ 1 h 14"/>
                <a:gd name="T16" fmla="*/ 3 w 34"/>
                <a:gd name="T17" fmla="*/ 2 h 14"/>
                <a:gd name="T18" fmla="*/ 0 w 34"/>
                <a:gd name="T19" fmla="*/ 5 h 14"/>
                <a:gd name="T20" fmla="*/ 4 w 34"/>
                <a:gd name="T21" fmla="*/ 9 h 14"/>
                <a:gd name="T22" fmla="*/ 6 w 34"/>
                <a:gd name="T23" fmla="*/ 7 h 14"/>
                <a:gd name="T24" fmla="*/ 9 w 34"/>
                <a:gd name="T25" fmla="*/ 6 h 14"/>
                <a:gd name="T26" fmla="*/ 11 w 34"/>
                <a:gd name="T27" fmla="*/ 6 h 14"/>
                <a:gd name="T28" fmla="*/ 15 w 34"/>
                <a:gd name="T29" fmla="*/ 6 h 14"/>
                <a:gd name="T30" fmla="*/ 18 w 34"/>
                <a:gd name="T31" fmla="*/ 7 h 14"/>
                <a:gd name="T32" fmla="*/ 22 w 34"/>
                <a:gd name="T33" fmla="*/ 8 h 14"/>
                <a:gd name="T34" fmla="*/ 26 w 34"/>
                <a:gd name="T35" fmla="*/ 10 h 14"/>
                <a:gd name="T36" fmla="*/ 29 w 34"/>
                <a:gd name="T37" fmla="*/ 13 h 14"/>
                <a:gd name="T38" fmla="*/ 33 w 34"/>
                <a:gd name="T3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4">
                  <a:moveTo>
                    <a:pt x="33" y="9"/>
                  </a:moveTo>
                  <a:lnTo>
                    <a:pt x="33" y="9"/>
                  </a:lnTo>
                  <a:lnTo>
                    <a:pt x="29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7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5" y="6"/>
                  </a:lnTo>
                  <a:lnTo>
                    <a:pt x="18" y="7"/>
                  </a:lnTo>
                  <a:lnTo>
                    <a:pt x="22" y="8"/>
                  </a:lnTo>
                  <a:lnTo>
                    <a:pt x="26" y="10"/>
                  </a:lnTo>
                  <a:lnTo>
                    <a:pt x="29" y="13"/>
                  </a:lnTo>
                  <a:lnTo>
                    <a:pt x="33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" name="Freeform 412"/>
            <p:cNvSpPr>
              <a:spLocks/>
            </p:cNvSpPr>
            <p:nvPr/>
          </p:nvSpPr>
          <p:spPr bwMode="auto">
            <a:xfrm>
              <a:off x="5318" y="1578"/>
              <a:ext cx="16" cy="35"/>
            </a:xfrm>
            <a:custGeom>
              <a:avLst/>
              <a:gdLst>
                <a:gd name="T0" fmla="*/ 10 w 16"/>
                <a:gd name="T1" fmla="*/ 34 h 35"/>
                <a:gd name="T2" fmla="*/ 10 w 16"/>
                <a:gd name="T3" fmla="*/ 34 h 35"/>
                <a:gd name="T4" fmla="*/ 13 w 16"/>
                <a:gd name="T5" fmla="*/ 30 h 35"/>
                <a:gd name="T6" fmla="*/ 14 w 16"/>
                <a:gd name="T7" fmla="*/ 26 h 35"/>
                <a:gd name="T8" fmla="*/ 15 w 16"/>
                <a:gd name="T9" fmla="*/ 21 h 35"/>
                <a:gd name="T10" fmla="*/ 14 w 16"/>
                <a:gd name="T11" fmla="*/ 17 h 35"/>
                <a:gd name="T12" fmla="*/ 13 w 16"/>
                <a:gd name="T13" fmla="*/ 12 h 35"/>
                <a:gd name="T14" fmla="*/ 11 w 16"/>
                <a:gd name="T15" fmla="*/ 8 h 35"/>
                <a:gd name="T16" fmla="*/ 7 w 16"/>
                <a:gd name="T17" fmla="*/ 4 h 35"/>
                <a:gd name="T18" fmla="*/ 4 w 16"/>
                <a:gd name="T19" fmla="*/ 0 h 35"/>
                <a:gd name="T20" fmla="*/ 0 w 16"/>
                <a:gd name="T21" fmla="*/ 4 h 35"/>
                <a:gd name="T22" fmla="*/ 3 w 16"/>
                <a:gd name="T23" fmla="*/ 7 h 35"/>
                <a:gd name="T24" fmla="*/ 6 w 16"/>
                <a:gd name="T25" fmla="*/ 11 h 35"/>
                <a:gd name="T26" fmla="*/ 7 w 16"/>
                <a:gd name="T27" fmla="*/ 15 h 35"/>
                <a:gd name="T28" fmla="*/ 9 w 16"/>
                <a:gd name="T29" fmla="*/ 18 h 35"/>
                <a:gd name="T30" fmla="*/ 8 w 16"/>
                <a:gd name="T31" fmla="*/ 21 h 35"/>
                <a:gd name="T32" fmla="*/ 9 w 16"/>
                <a:gd name="T33" fmla="*/ 25 h 35"/>
                <a:gd name="T34" fmla="*/ 8 w 16"/>
                <a:gd name="T35" fmla="*/ 28 h 35"/>
                <a:gd name="T36" fmla="*/ 6 w 16"/>
                <a:gd name="T37" fmla="*/ 29 h 35"/>
                <a:gd name="T38" fmla="*/ 10 w 16"/>
                <a:gd name="T3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5">
                  <a:moveTo>
                    <a:pt x="10" y="34"/>
                  </a:moveTo>
                  <a:lnTo>
                    <a:pt x="10" y="34"/>
                  </a:lnTo>
                  <a:lnTo>
                    <a:pt x="13" y="30"/>
                  </a:lnTo>
                  <a:lnTo>
                    <a:pt x="14" y="26"/>
                  </a:lnTo>
                  <a:lnTo>
                    <a:pt x="15" y="21"/>
                  </a:lnTo>
                  <a:lnTo>
                    <a:pt x="14" y="17"/>
                  </a:lnTo>
                  <a:lnTo>
                    <a:pt x="13" y="12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6" y="11"/>
                  </a:lnTo>
                  <a:lnTo>
                    <a:pt x="7" y="15"/>
                  </a:lnTo>
                  <a:lnTo>
                    <a:pt x="9" y="18"/>
                  </a:lnTo>
                  <a:lnTo>
                    <a:pt x="8" y="21"/>
                  </a:lnTo>
                  <a:lnTo>
                    <a:pt x="9" y="25"/>
                  </a:lnTo>
                  <a:lnTo>
                    <a:pt x="8" y="28"/>
                  </a:lnTo>
                  <a:lnTo>
                    <a:pt x="6" y="29"/>
                  </a:lnTo>
                  <a:lnTo>
                    <a:pt x="10" y="3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" name="Freeform 413"/>
            <p:cNvSpPr>
              <a:spLocks/>
            </p:cNvSpPr>
            <p:nvPr/>
          </p:nvSpPr>
          <p:spPr bwMode="auto">
            <a:xfrm>
              <a:off x="5290" y="1609"/>
              <a:ext cx="43" cy="42"/>
            </a:xfrm>
            <a:custGeom>
              <a:avLst/>
              <a:gdLst>
                <a:gd name="T0" fmla="*/ 39 w 43"/>
                <a:gd name="T1" fmla="*/ 37 h 42"/>
                <a:gd name="T2" fmla="*/ 36 w 43"/>
                <a:gd name="T3" fmla="*/ 39 h 42"/>
                <a:gd name="T4" fmla="*/ 33 w 43"/>
                <a:gd name="T5" fmla="*/ 41 h 42"/>
                <a:gd name="T6" fmla="*/ 29 w 43"/>
                <a:gd name="T7" fmla="*/ 41 h 42"/>
                <a:gd name="T8" fmla="*/ 26 w 43"/>
                <a:gd name="T9" fmla="*/ 41 h 42"/>
                <a:gd name="T10" fmla="*/ 22 w 43"/>
                <a:gd name="T11" fmla="*/ 40 h 42"/>
                <a:gd name="T12" fmla="*/ 17 w 43"/>
                <a:gd name="T13" fmla="*/ 38 h 42"/>
                <a:gd name="T14" fmla="*/ 13 w 43"/>
                <a:gd name="T15" fmla="*/ 36 h 42"/>
                <a:gd name="T16" fmla="*/ 9 w 43"/>
                <a:gd name="T17" fmla="*/ 33 h 42"/>
                <a:gd name="T18" fmla="*/ 6 w 43"/>
                <a:gd name="T19" fmla="*/ 29 h 42"/>
                <a:gd name="T20" fmla="*/ 3 w 43"/>
                <a:gd name="T21" fmla="*/ 25 h 42"/>
                <a:gd name="T22" fmla="*/ 2 w 43"/>
                <a:gd name="T23" fmla="*/ 21 h 42"/>
                <a:gd name="T24" fmla="*/ 0 w 43"/>
                <a:gd name="T25" fmla="*/ 17 h 42"/>
                <a:gd name="T26" fmla="*/ 0 w 43"/>
                <a:gd name="T27" fmla="*/ 14 h 42"/>
                <a:gd name="T28" fmla="*/ 0 w 43"/>
                <a:gd name="T29" fmla="*/ 10 h 42"/>
                <a:gd name="T30" fmla="*/ 1 w 43"/>
                <a:gd name="T31" fmla="*/ 7 h 42"/>
                <a:gd name="T32" fmla="*/ 3 w 43"/>
                <a:gd name="T33" fmla="*/ 4 h 42"/>
                <a:gd name="T34" fmla="*/ 6 w 43"/>
                <a:gd name="T35" fmla="*/ 2 h 42"/>
                <a:gd name="T36" fmla="*/ 9 w 43"/>
                <a:gd name="T37" fmla="*/ 0 h 42"/>
                <a:gd name="T38" fmla="*/ 13 w 43"/>
                <a:gd name="T39" fmla="*/ 0 h 42"/>
                <a:gd name="T40" fmla="*/ 16 w 43"/>
                <a:gd name="T41" fmla="*/ 0 h 42"/>
                <a:gd name="T42" fmla="*/ 20 w 43"/>
                <a:gd name="T43" fmla="*/ 2 h 42"/>
                <a:gd name="T44" fmla="*/ 25 w 43"/>
                <a:gd name="T45" fmla="*/ 3 h 42"/>
                <a:gd name="T46" fmla="*/ 29 w 43"/>
                <a:gd name="T47" fmla="*/ 5 h 42"/>
                <a:gd name="T48" fmla="*/ 33 w 43"/>
                <a:gd name="T49" fmla="*/ 8 h 42"/>
                <a:gd name="T50" fmla="*/ 36 w 43"/>
                <a:gd name="T51" fmla="*/ 12 h 42"/>
                <a:gd name="T52" fmla="*/ 38 w 43"/>
                <a:gd name="T53" fmla="*/ 16 h 42"/>
                <a:gd name="T54" fmla="*/ 41 w 43"/>
                <a:gd name="T55" fmla="*/ 20 h 42"/>
                <a:gd name="T56" fmla="*/ 42 w 43"/>
                <a:gd name="T57" fmla="*/ 23 h 42"/>
                <a:gd name="T58" fmla="*/ 42 w 43"/>
                <a:gd name="T59" fmla="*/ 27 h 42"/>
                <a:gd name="T60" fmla="*/ 42 w 43"/>
                <a:gd name="T61" fmla="*/ 31 h 42"/>
                <a:gd name="T62" fmla="*/ 41 w 43"/>
                <a:gd name="T63" fmla="*/ 34 h 42"/>
                <a:gd name="T64" fmla="*/ 39 w 43"/>
                <a:gd name="T65" fmla="*/ 3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2">
                  <a:moveTo>
                    <a:pt x="39" y="37"/>
                  </a:moveTo>
                  <a:lnTo>
                    <a:pt x="36" y="39"/>
                  </a:lnTo>
                  <a:lnTo>
                    <a:pt x="33" y="41"/>
                  </a:lnTo>
                  <a:lnTo>
                    <a:pt x="29" y="41"/>
                  </a:lnTo>
                  <a:lnTo>
                    <a:pt x="26" y="41"/>
                  </a:lnTo>
                  <a:lnTo>
                    <a:pt x="22" y="40"/>
                  </a:lnTo>
                  <a:lnTo>
                    <a:pt x="17" y="38"/>
                  </a:lnTo>
                  <a:lnTo>
                    <a:pt x="13" y="36"/>
                  </a:lnTo>
                  <a:lnTo>
                    <a:pt x="9" y="33"/>
                  </a:lnTo>
                  <a:lnTo>
                    <a:pt x="6" y="29"/>
                  </a:lnTo>
                  <a:lnTo>
                    <a:pt x="3" y="25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1" y="20"/>
                  </a:lnTo>
                  <a:lnTo>
                    <a:pt x="42" y="23"/>
                  </a:lnTo>
                  <a:lnTo>
                    <a:pt x="42" y="27"/>
                  </a:lnTo>
                  <a:lnTo>
                    <a:pt x="42" y="31"/>
                  </a:lnTo>
                  <a:lnTo>
                    <a:pt x="41" y="34"/>
                  </a:lnTo>
                  <a:lnTo>
                    <a:pt x="39" y="3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" name="Freeform 414"/>
            <p:cNvSpPr>
              <a:spLocks/>
            </p:cNvSpPr>
            <p:nvPr/>
          </p:nvSpPr>
          <p:spPr bwMode="auto">
            <a:xfrm>
              <a:off x="5298" y="1640"/>
              <a:ext cx="34" cy="15"/>
            </a:xfrm>
            <a:custGeom>
              <a:avLst/>
              <a:gdLst>
                <a:gd name="T0" fmla="*/ 0 w 34"/>
                <a:gd name="T1" fmla="*/ 4 h 15"/>
                <a:gd name="T2" fmla="*/ 0 w 34"/>
                <a:gd name="T3" fmla="*/ 4 h 15"/>
                <a:gd name="T4" fmla="*/ 4 w 34"/>
                <a:gd name="T5" fmla="*/ 8 h 15"/>
                <a:gd name="T6" fmla="*/ 9 w 34"/>
                <a:gd name="T7" fmla="*/ 10 h 15"/>
                <a:gd name="T8" fmla="*/ 13 w 34"/>
                <a:gd name="T9" fmla="*/ 12 h 15"/>
                <a:gd name="T10" fmla="*/ 17 w 34"/>
                <a:gd name="T11" fmla="*/ 13 h 15"/>
                <a:gd name="T12" fmla="*/ 21 w 34"/>
                <a:gd name="T13" fmla="*/ 14 h 15"/>
                <a:gd name="T14" fmla="*/ 26 w 34"/>
                <a:gd name="T15" fmla="*/ 13 h 15"/>
                <a:gd name="T16" fmla="*/ 30 w 34"/>
                <a:gd name="T17" fmla="*/ 11 h 15"/>
                <a:gd name="T18" fmla="*/ 33 w 34"/>
                <a:gd name="T19" fmla="*/ 8 h 15"/>
                <a:gd name="T20" fmla="*/ 29 w 34"/>
                <a:gd name="T21" fmla="*/ 4 h 15"/>
                <a:gd name="T22" fmla="*/ 27 w 34"/>
                <a:gd name="T23" fmla="*/ 6 h 15"/>
                <a:gd name="T24" fmla="*/ 24 w 34"/>
                <a:gd name="T25" fmla="*/ 7 h 15"/>
                <a:gd name="T26" fmla="*/ 21 w 34"/>
                <a:gd name="T27" fmla="*/ 7 h 15"/>
                <a:gd name="T28" fmla="*/ 18 w 34"/>
                <a:gd name="T29" fmla="*/ 7 h 15"/>
                <a:gd name="T30" fmla="*/ 15 w 34"/>
                <a:gd name="T31" fmla="*/ 6 h 15"/>
                <a:gd name="T32" fmla="*/ 11 w 34"/>
                <a:gd name="T33" fmla="*/ 5 h 15"/>
                <a:gd name="T34" fmla="*/ 7 w 34"/>
                <a:gd name="T35" fmla="*/ 3 h 15"/>
                <a:gd name="T36" fmla="*/ 4 w 34"/>
                <a:gd name="T37" fmla="*/ 0 h 15"/>
                <a:gd name="T38" fmla="*/ 0 w 34"/>
                <a:gd name="T3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5">
                  <a:moveTo>
                    <a:pt x="0" y="4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9" y="10"/>
                  </a:lnTo>
                  <a:lnTo>
                    <a:pt x="13" y="12"/>
                  </a:lnTo>
                  <a:lnTo>
                    <a:pt x="17" y="13"/>
                  </a:lnTo>
                  <a:lnTo>
                    <a:pt x="21" y="14"/>
                  </a:lnTo>
                  <a:lnTo>
                    <a:pt x="26" y="13"/>
                  </a:lnTo>
                  <a:lnTo>
                    <a:pt x="30" y="11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5" y="6"/>
                  </a:lnTo>
                  <a:lnTo>
                    <a:pt x="11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" name="Freeform 415"/>
            <p:cNvSpPr>
              <a:spLocks/>
            </p:cNvSpPr>
            <p:nvPr/>
          </p:nvSpPr>
          <p:spPr bwMode="auto">
            <a:xfrm>
              <a:off x="5287" y="1611"/>
              <a:ext cx="16" cy="34"/>
            </a:xfrm>
            <a:custGeom>
              <a:avLst/>
              <a:gdLst>
                <a:gd name="T0" fmla="*/ 4 w 16"/>
                <a:gd name="T1" fmla="*/ 0 h 34"/>
                <a:gd name="T2" fmla="*/ 4 w 16"/>
                <a:gd name="T3" fmla="*/ 0 h 34"/>
                <a:gd name="T4" fmla="*/ 1 w 16"/>
                <a:gd name="T5" fmla="*/ 3 h 34"/>
                <a:gd name="T6" fmla="*/ 0 w 16"/>
                <a:gd name="T7" fmla="*/ 7 h 34"/>
                <a:gd name="T8" fmla="*/ 0 w 16"/>
                <a:gd name="T9" fmla="*/ 11 h 34"/>
                <a:gd name="T10" fmla="*/ 0 w 16"/>
                <a:gd name="T11" fmla="*/ 15 h 34"/>
                <a:gd name="T12" fmla="*/ 2 w 16"/>
                <a:gd name="T13" fmla="*/ 20 h 34"/>
                <a:gd name="T14" fmla="*/ 3 w 16"/>
                <a:gd name="T15" fmla="*/ 24 h 34"/>
                <a:gd name="T16" fmla="*/ 7 w 16"/>
                <a:gd name="T17" fmla="*/ 29 h 34"/>
                <a:gd name="T18" fmla="*/ 10 w 16"/>
                <a:gd name="T19" fmla="*/ 33 h 34"/>
                <a:gd name="T20" fmla="*/ 15 w 16"/>
                <a:gd name="T21" fmla="*/ 29 h 34"/>
                <a:gd name="T22" fmla="*/ 11 w 16"/>
                <a:gd name="T23" fmla="*/ 25 h 34"/>
                <a:gd name="T24" fmla="*/ 9 w 16"/>
                <a:gd name="T25" fmla="*/ 21 h 34"/>
                <a:gd name="T26" fmla="*/ 7 w 16"/>
                <a:gd name="T27" fmla="*/ 18 h 34"/>
                <a:gd name="T28" fmla="*/ 6 w 16"/>
                <a:gd name="T29" fmla="*/ 14 h 34"/>
                <a:gd name="T30" fmla="*/ 6 w 16"/>
                <a:gd name="T31" fmla="*/ 11 h 34"/>
                <a:gd name="T32" fmla="*/ 6 w 16"/>
                <a:gd name="T33" fmla="*/ 8 h 34"/>
                <a:gd name="T34" fmla="*/ 7 w 16"/>
                <a:gd name="T35" fmla="*/ 6 h 34"/>
                <a:gd name="T36" fmla="*/ 8 w 16"/>
                <a:gd name="T37" fmla="*/ 4 h 34"/>
                <a:gd name="T38" fmla="*/ 4 w 16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4" y="0"/>
                  </a:moveTo>
                  <a:lnTo>
                    <a:pt x="4" y="0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20"/>
                  </a:lnTo>
                  <a:lnTo>
                    <a:pt x="3" y="24"/>
                  </a:lnTo>
                  <a:lnTo>
                    <a:pt x="7" y="29"/>
                  </a:lnTo>
                  <a:lnTo>
                    <a:pt x="10" y="33"/>
                  </a:lnTo>
                  <a:lnTo>
                    <a:pt x="15" y="29"/>
                  </a:lnTo>
                  <a:lnTo>
                    <a:pt x="11" y="25"/>
                  </a:lnTo>
                  <a:lnTo>
                    <a:pt x="9" y="21"/>
                  </a:lnTo>
                  <a:lnTo>
                    <a:pt x="7" y="18"/>
                  </a:lnTo>
                  <a:lnTo>
                    <a:pt x="6" y="14"/>
                  </a:lnTo>
                  <a:lnTo>
                    <a:pt x="6" y="1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" name="Freeform 416"/>
            <p:cNvSpPr>
              <a:spLocks/>
            </p:cNvSpPr>
            <p:nvPr/>
          </p:nvSpPr>
          <p:spPr bwMode="auto">
            <a:xfrm>
              <a:off x="5291" y="1606"/>
              <a:ext cx="35" cy="14"/>
            </a:xfrm>
            <a:custGeom>
              <a:avLst/>
              <a:gdLst>
                <a:gd name="T0" fmla="*/ 34 w 35"/>
                <a:gd name="T1" fmla="*/ 9 h 14"/>
                <a:gd name="T2" fmla="*/ 34 w 35"/>
                <a:gd name="T3" fmla="*/ 9 h 14"/>
                <a:gd name="T4" fmla="*/ 30 w 35"/>
                <a:gd name="T5" fmla="*/ 6 h 14"/>
                <a:gd name="T6" fmla="*/ 25 w 35"/>
                <a:gd name="T7" fmla="*/ 3 h 14"/>
                <a:gd name="T8" fmla="*/ 21 w 35"/>
                <a:gd name="T9" fmla="*/ 2 h 14"/>
                <a:gd name="T10" fmla="*/ 16 w 35"/>
                <a:gd name="T11" fmla="*/ 1 h 14"/>
                <a:gd name="T12" fmla="*/ 12 w 35"/>
                <a:gd name="T13" fmla="*/ 0 h 14"/>
                <a:gd name="T14" fmla="*/ 7 w 35"/>
                <a:gd name="T15" fmla="*/ 1 h 14"/>
                <a:gd name="T16" fmla="*/ 3 w 35"/>
                <a:gd name="T17" fmla="*/ 2 h 14"/>
                <a:gd name="T18" fmla="*/ 0 w 35"/>
                <a:gd name="T19" fmla="*/ 5 h 14"/>
                <a:gd name="T20" fmla="*/ 4 w 35"/>
                <a:gd name="T21" fmla="*/ 9 h 14"/>
                <a:gd name="T22" fmla="*/ 6 w 35"/>
                <a:gd name="T23" fmla="*/ 8 h 14"/>
                <a:gd name="T24" fmla="*/ 9 w 35"/>
                <a:gd name="T25" fmla="*/ 6 h 14"/>
                <a:gd name="T26" fmla="*/ 12 w 35"/>
                <a:gd name="T27" fmla="*/ 6 h 14"/>
                <a:gd name="T28" fmla="*/ 15 w 35"/>
                <a:gd name="T29" fmla="*/ 6 h 14"/>
                <a:gd name="T30" fmla="*/ 18 w 35"/>
                <a:gd name="T31" fmla="*/ 7 h 14"/>
                <a:gd name="T32" fmla="*/ 23 w 35"/>
                <a:gd name="T33" fmla="*/ 9 h 14"/>
                <a:gd name="T34" fmla="*/ 26 w 35"/>
                <a:gd name="T35" fmla="*/ 11 h 14"/>
                <a:gd name="T36" fmla="*/ 30 w 35"/>
                <a:gd name="T37" fmla="*/ 13 h 14"/>
                <a:gd name="T38" fmla="*/ 34 w 35"/>
                <a:gd name="T3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4">
                  <a:moveTo>
                    <a:pt x="34" y="9"/>
                  </a:moveTo>
                  <a:lnTo>
                    <a:pt x="34" y="9"/>
                  </a:lnTo>
                  <a:lnTo>
                    <a:pt x="30" y="6"/>
                  </a:lnTo>
                  <a:lnTo>
                    <a:pt x="25" y="3"/>
                  </a:lnTo>
                  <a:lnTo>
                    <a:pt x="21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8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5" y="6"/>
                  </a:lnTo>
                  <a:lnTo>
                    <a:pt x="18" y="7"/>
                  </a:lnTo>
                  <a:lnTo>
                    <a:pt x="23" y="9"/>
                  </a:lnTo>
                  <a:lnTo>
                    <a:pt x="26" y="11"/>
                  </a:lnTo>
                  <a:lnTo>
                    <a:pt x="30" y="13"/>
                  </a:lnTo>
                  <a:lnTo>
                    <a:pt x="34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" name="Freeform 417"/>
            <p:cNvSpPr>
              <a:spLocks/>
            </p:cNvSpPr>
            <p:nvPr/>
          </p:nvSpPr>
          <p:spPr bwMode="auto">
            <a:xfrm>
              <a:off x="5321" y="1615"/>
              <a:ext cx="15" cy="34"/>
            </a:xfrm>
            <a:custGeom>
              <a:avLst/>
              <a:gdLst>
                <a:gd name="T0" fmla="*/ 10 w 15"/>
                <a:gd name="T1" fmla="*/ 33 h 34"/>
                <a:gd name="T2" fmla="*/ 10 w 15"/>
                <a:gd name="T3" fmla="*/ 33 h 34"/>
                <a:gd name="T4" fmla="*/ 13 w 15"/>
                <a:gd name="T5" fmla="*/ 29 h 34"/>
                <a:gd name="T6" fmla="*/ 14 w 15"/>
                <a:gd name="T7" fmla="*/ 25 h 34"/>
                <a:gd name="T8" fmla="*/ 14 w 15"/>
                <a:gd name="T9" fmla="*/ 21 h 34"/>
                <a:gd name="T10" fmla="*/ 13 w 15"/>
                <a:gd name="T11" fmla="*/ 17 h 34"/>
                <a:gd name="T12" fmla="*/ 12 w 15"/>
                <a:gd name="T13" fmla="*/ 12 h 34"/>
                <a:gd name="T14" fmla="*/ 10 w 15"/>
                <a:gd name="T15" fmla="*/ 8 h 34"/>
                <a:gd name="T16" fmla="*/ 7 w 15"/>
                <a:gd name="T17" fmla="*/ 4 h 34"/>
                <a:gd name="T18" fmla="*/ 4 w 15"/>
                <a:gd name="T19" fmla="*/ 0 h 34"/>
                <a:gd name="T20" fmla="*/ 0 w 15"/>
                <a:gd name="T21" fmla="*/ 4 h 34"/>
                <a:gd name="T22" fmla="*/ 3 w 15"/>
                <a:gd name="T23" fmla="*/ 7 h 34"/>
                <a:gd name="T24" fmla="*/ 5 w 15"/>
                <a:gd name="T25" fmla="*/ 11 h 34"/>
                <a:gd name="T26" fmla="*/ 7 w 15"/>
                <a:gd name="T27" fmla="*/ 15 h 34"/>
                <a:gd name="T28" fmla="*/ 8 w 15"/>
                <a:gd name="T29" fmla="*/ 18 h 34"/>
                <a:gd name="T30" fmla="*/ 8 w 15"/>
                <a:gd name="T31" fmla="*/ 21 h 34"/>
                <a:gd name="T32" fmla="*/ 8 w 15"/>
                <a:gd name="T33" fmla="*/ 24 h 34"/>
                <a:gd name="T34" fmla="*/ 7 w 15"/>
                <a:gd name="T35" fmla="*/ 27 h 34"/>
                <a:gd name="T36" fmla="*/ 6 w 15"/>
                <a:gd name="T37" fmla="*/ 29 h 34"/>
                <a:gd name="T38" fmla="*/ 10 w 15"/>
                <a:gd name="T3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34">
                  <a:moveTo>
                    <a:pt x="10" y="33"/>
                  </a:moveTo>
                  <a:lnTo>
                    <a:pt x="10" y="33"/>
                  </a:lnTo>
                  <a:lnTo>
                    <a:pt x="13" y="29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3" y="17"/>
                  </a:lnTo>
                  <a:lnTo>
                    <a:pt x="12" y="12"/>
                  </a:lnTo>
                  <a:lnTo>
                    <a:pt x="10" y="8"/>
                  </a:lnTo>
                  <a:lnTo>
                    <a:pt x="7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5" y="11"/>
                  </a:lnTo>
                  <a:lnTo>
                    <a:pt x="7" y="15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10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" name="Freeform 418"/>
            <p:cNvSpPr>
              <a:spLocks/>
            </p:cNvSpPr>
            <p:nvPr/>
          </p:nvSpPr>
          <p:spPr bwMode="auto">
            <a:xfrm>
              <a:off x="5287" y="1641"/>
              <a:ext cx="43" cy="44"/>
            </a:xfrm>
            <a:custGeom>
              <a:avLst/>
              <a:gdLst>
                <a:gd name="T0" fmla="*/ 39 w 43"/>
                <a:gd name="T1" fmla="*/ 39 h 44"/>
                <a:gd name="T2" fmla="*/ 36 w 43"/>
                <a:gd name="T3" fmla="*/ 41 h 44"/>
                <a:gd name="T4" fmla="*/ 33 w 43"/>
                <a:gd name="T5" fmla="*/ 42 h 44"/>
                <a:gd name="T6" fmla="*/ 29 w 43"/>
                <a:gd name="T7" fmla="*/ 43 h 44"/>
                <a:gd name="T8" fmla="*/ 26 w 43"/>
                <a:gd name="T9" fmla="*/ 42 h 44"/>
                <a:gd name="T10" fmla="*/ 21 w 43"/>
                <a:gd name="T11" fmla="*/ 41 h 44"/>
                <a:gd name="T12" fmla="*/ 17 w 43"/>
                <a:gd name="T13" fmla="*/ 40 h 44"/>
                <a:gd name="T14" fmla="*/ 13 w 43"/>
                <a:gd name="T15" fmla="*/ 37 h 44"/>
                <a:gd name="T16" fmla="*/ 9 w 43"/>
                <a:gd name="T17" fmla="*/ 34 h 44"/>
                <a:gd name="T18" fmla="*/ 6 w 43"/>
                <a:gd name="T19" fmla="*/ 30 h 44"/>
                <a:gd name="T20" fmla="*/ 3 w 43"/>
                <a:gd name="T21" fmla="*/ 26 h 44"/>
                <a:gd name="T22" fmla="*/ 1 w 43"/>
                <a:gd name="T23" fmla="*/ 23 h 44"/>
                <a:gd name="T24" fmla="*/ 0 w 43"/>
                <a:gd name="T25" fmla="*/ 18 h 44"/>
                <a:gd name="T26" fmla="*/ 0 w 43"/>
                <a:gd name="T27" fmla="*/ 14 h 44"/>
                <a:gd name="T28" fmla="*/ 0 w 43"/>
                <a:gd name="T29" fmla="*/ 11 h 44"/>
                <a:gd name="T30" fmla="*/ 1 w 43"/>
                <a:gd name="T31" fmla="*/ 7 h 44"/>
                <a:gd name="T32" fmla="*/ 3 w 43"/>
                <a:gd name="T33" fmla="*/ 4 h 44"/>
                <a:gd name="T34" fmla="*/ 6 w 43"/>
                <a:gd name="T35" fmla="*/ 2 h 44"/>
                <a:gd name="T36" fmla="*/ 9 w 43"/>
                <a:gd name="T37" fmla="*/ 1 h 44"/>
                <a:gd name="T38" fmla="*/ 12 w 43"/>
                <a:gd name="T39" fmla="*/ 0 h 44"/>
                <a:gd name="T40" fmla="*/ 16 w 43"/>
                <a:gd name="T41" fmla="*/ 1 h 44"/>
                <a:gd name="T42" fmla="*/ 20 w 43"/>
                <a:gd name="T43" fmla="*/ 2 h 44"/>
                <a:gd name="T44" fmla="*/ 25 w 43"/>
                <a:gd name="T45" fmla="*/ 3 h 44"/>
                <a:gd name="T46" fmla="*/ 29 w 43"/>
                <a:gd name="T47" fmla="*/ 5 h 44"/>
                <a:gd name="T48" fmla="*/ 32 w 43"/>
                <a:gd name="T49" fmla="*/ 9 h 44"/>
                <a:gd name="T50" fmla="*/ 36 w 43"/>
                <a:gd name="T51" fmla="*/ 12 h 44"/>
                <a:gd name="T52" fmla="*/ 39 w 43"/>
                <a:gd name="T53" fmla="*/ 16 h 44"/>
                <a:gd name="T54" fmla="*/ 40 w 43"/>
                <a:gd name="T55" fmla="*/ 20 h 44"/>
                <a:gd name="T56" fmla="*/ 42 w 43"/>
                <a:gd name="T57" fmla="*/ 25 h 44"/>
                <a:gd name="T58" fmla="*/ 42 w 43"/>
                <a:gd name="T59" fmla="*/ 29 h 44"/>
                <a:gd name="T60" fmla="*/ 42 w 43"/>
                <a:gd name="T61" fmla="*/ 32 h 44"/>
                <a:gd name="T62" fmla="*/ 41 w 43"/>
                <a:gd name="T63" fmla="*/ 36 h 44"/>
                <a:gd name="T64" fmla="*/ 39 w 43"/>
                <a:gd name="T65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4">
                  <a:moveTo>
                    <a:pt x="39" y="39"/>
                  </a:moveTo>
                  <a:lnTo>
                    <a:pt x="36" y="41"/>
                  </a:lnTo>
                  <a:lnTo>
                    <a:pt x="33" y="42"/>
                  </a:lnTo>
                  <a:lnTo>
                    <a:pt x="29" y="43"/>
                  </a:lnTo>
                  <a:lnTo>
                    <a:pt x="26" y="42"/>
                  </a:lnTo>
                  <a:lnTo>
                    <a:pt x="21" y="41"/>
                  </a:lnTo>
                  <a:lnTo>
                    <a:pt x="17" y="40"/>
                  </a:lnTo>
                  <a:lnTo>
                    <a:pt x="13" y="37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3" y="26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32" y="9"/>
                  </a:lnTo>
                  <a:lnTo>
                    <a:pt x="36" y="12"/>
                  </a:lnTo>
                  <a:lnTo>
                    <a:pt x="39" y="16"/>
                  </a:lnTo>
                  <a:lnTo>
                    <a:pt x="40" y="20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2"/>
                  </a:lnTo>
                  <a:lnTo>
                    <a:pt x="41" y="36"/>
                  </a:lnTo>
                  <a:lnTo>
                    <a:pt x="39" y="39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1" name="Freeform 419"/>
            <p:cNvSpPr>
              <a:spLocks/>
            </p:cNvSpPr>
            <p:nvPr/>
          </p:nvSpPr>
          <p:spPr bwMode="auto">
            <a:xfrm>
              <a:off x="5294" y="1672"/>
              <a:ext cx="35" cy="16"/>
            </a:xfrm>
            <a:custGeom>
              <a:avLst/>
              <a:gdLst>
                <a:gd name="T0" fmla="*/ 0 w 35"/>
                <a:gd name="T1" fmla="*/ 4 h 16"/>
                <a:gd name="T2" fmla="*/ 0 w 35"/>
                <a:gd name="T3" fmla="*/ 4 h 16"/>
                <a:gd name="T4" fmla="*/ 4 w 35"/>
                <a:gd name="T5" fmla="*/ 8 h 16"/>
                <a:gd name="T6" fmla="*/ 9 w 35"/>
                <a:gd name="T7" fmla="*/ 11 h 16"/>
                <a:gd name="T8" fmla="*/ 13 w 35"/>
                <a:gd name="T9" fmla="*/ 13 h 16"/>
                <a:gd name="T10" fmla="*/ 18 w 35"/>
                <a:gd name="T11" fmla="*/ 14 h 16"/>
                <a:gd name="T12" fmla="*/ 22 w 35"/>
                <a:gd name="T13" fmla="*/ 15 h 16"/>
                <a:gd name="T14" fmla="*/ 27 w 35"/>
                <a:gd name="T15" fmla="*/ 14 h 16"/>
                <a:gd name="T16" fmla="*/ 31 w 35"/>
                <a:gd name="T17" fmla="*/ 12 h 16"/>
                <a:gd name="T18" fmla="*/ 34 w 35"/>
                <a:gd name="T19" fmla="*/ 10 h 16"/>
                <a:gd name="T20" fmla="*/ 30 w 35"/>
                <a:gd name="T21" fmla="*/ 5 h 16"/>
                <a:gd name="T22" fmla="*/ 28 w 35"/>
                <a:gd name="T23" fmla="*/ 7 h 16"/>
                <a:gd name="T24" fmla="*/ 25 w 35"/>
                <a:gd name="T25" fmla="*/ 9 h 16"/>
                <a:gd name="T26" fmla="*/ 22 w 35"/>
                <a:gd name="T27" fmla="*/ 9 h 16"/>
                <a:gd name="T28" fmla="*/ 19 w 35"/>
                <a:gd name="T29" fmla="*/ 9 h 16"/>
                <a:gd name="T30" fmla="*/ 15 w 35"/>
                <a:gd name="T31" fmla="*/ 7 h 16"/>
                <a:gd name="T32" fmla="*/ 11 w 35"/>
                <a:gd name="T33" fmla="*/ 6 h 16"/>
                <a:gd name="T34" fmla="*/ 8 w 35"/>
                <a:gd name="T35" fmla="*/ 3 h 16"/>
                <a:gd name="T36" fmla="*/ 4 w 35"/>
                <a:gd name="T37" fmla="*/ 0 h 16"/>
                <a:gd name="T38" fmla="*/ 0 w 35"/>
                <a:gd name="T3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6">
                  <a:moveTo>
                    <a:pt x="0" y="4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9" y="11"/>
                  </a:lnTo>
                  <a:lnTo>
                    <a:pt x="13" y="13"/>
                  </a:lnTo>
                  <a:lnTo>
                    <a:pt x="18" y="14"/>
                  </a:lnTo>
                  <a:lnTo>
                    <a:pt x="22" y="15"/>
                  </a:lnTo>
                  <a:lnTo>
                    <a:pt x="27" y="14"/>
                  </a:lnTo>
                  <a:lnTo>
                    <a:pt x="31" y="12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25" y="9"/>
                  </a:lnTo>
                  <a:lnTo>
                    <a:pt x="22" y="9"/>
                  </a:lnTo>
                  <a:lnTo>
                    <a:pt x="19" y="9"/>
                  </a:lnTo>
                  <a:lnTo>
                    <a:pt x="15" y="7"/>
                  </a:lnTo>
                  <a:lnTo>
                    <a:pt x="11" y="6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2" name="Freeform 420"/>
            <p:cNvSpPr>
              <a:spLocks/>
            </p:cNvSpPr>
            <p:nvPr/>
          </p:nvSpPr>
          <p:spPr bwMode="auto">
            <a:xfrm>
              <a:off x="5284" y="1643"/>
              <a:ext cx="16" cy="35"/>
            </a:xfrm>
            <a:custGeom>
              <a:avLst/>
              <a:gdLst>
                <a:gd name="T0" fmla="*/ 4 w 16"/>
                <a:gd name="T1" fmla="*/ 0 h 35"/>
                <a:gd name="T2" fmla="*/ 4 w 16"/>
                <a:gd name="T3" fmla="*/ 0 h 35"/>
                <a:gd name="T4" fmla="*/ 1 w 16"/>
                <a:gd name="T5" fmla="*/ 4 h 35"/>
                <a:gd name="T6" fmla="*/ 0 w 16"/>
                <a:gd name="T7" fmla="*/ 8 h 35"/>
                <a:gd name="T8" fmla="*/ 0 w 16"/>
                <a:gd name="T9" fmla="*/ 12 h 35"/>
                <a:gd name="T10" fmla="*/ 1 w 16"/>
                <a:gd name="T11" fmla="*/ 17 h 35"/>
                <a:gd name="T12" fmla="*/ 2 w 16"/>
                <a:gd name="T13" fmla="*/ 22 h 35"/>
                <a:gd name="T14" fmla="*/ 4 w 16"/>
                <a:gd name="T15" fmla="*/ 26 h 35"/>
                <a:gd name="T16" fmla="*/ 7 w 16"/>
                <a:gd name="T17" fmla="*/ 30 h 35"/>
                <a:gd name="T18" fmla="*/ 11 w 16"/>
                <a:gd name="T19" fmla="*/ 34 h 35"/>
                <a:gd name="T20" fmla="*/ 15 w 16"/>
                <a:gd name="T21" fmla="*/ 30 h 35"/>
                <a:gd name="T22" fmla="*/ 12 w 16"/>
                <a:gd name="T23" fmla="*/ 27 h 35"/>
                <a:gd name="T24" fmla="*/ 10 w 16"/>
                <a:gd name="T25" fmla="*/ 23 h 35"/>
                <a:gd name="T26" fmla="*/ 7 w 16"/>
                <a:gd name="T27" fmla="*/ 20 h 35"/>
                <a:gd name="T28" fmla="*/ 6 w 16"/>
                <a:gd name="T29" fmla="*/ 16 h 35"/>
                <a:gd name="T30" fmla="*/ 5 w 16"/>
                <a:gd name="T31" fmla="*/ 12 h 35"/>
                <a:gd name="T32" fmla="*/ 5 w 16"/>
                <a:gd name="T33" fmla="*/ 9 h 35"/>
                <a:gd name="T34" fmla="*/ 6 w 16"/>
                <a:gd name="T35" fmla="*/ 6 h 35"/>
                <a:gd name="T36" fmla="*/ 9 w 16"/>
                <a:gd name="T37" fmla="*/ 4 h 35"/>
                <a:gd name="T38" fmla="*/ 4 w 16"/>
                <a:gd name="T3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5">
                  <a:moveTo>
                    <a:pt x="4" y="0"/>
                  </a:moveTo>
                  <a:lnTo>
                    <a:pt x="4" y="0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22"/>
                  </a:lnTo>
                  <a:lnTo>
                    <a:pt x="4" y="26"/>
                  </a:lnTo>
                  <a:lnTo>
                    <a:pt x="7" y="30"/>
                  </a:lnTo>
                  <a:lnTo>
                    <a:pt x="11" y="34"/>
                  </a:lnTo>
                  <a:lnTo>
                    <a:pt x="15" y="30"/>
                  </a:lnTo>
                  <a:lnTo>
                    <a:pt x="12" y="27"/>
                  </a:lnTo>
                  <a:lnTo>
                    <a:pt x="10" y="23"/>
                  </a:lnTo>
                  <a:lnTo>
                    <a:pt x="7" y="20"/>
                  </a:lnTo>
                  <a:lnTo>
                    <a:pt x="6" y="16"/>
                  </a:lnTo>
                  <a:lnTo>
                    <a:pt x="5" y="12"/>
                  </a:lnTo>
                  <a:lnTo>
                    <a:pt x="5" y="9"/>
                  </a:lnTo>
                  <a:lnTo>
                    <a:pt x="6" y="6"/>
                  </a:lnTo>
                  <a:lnTo>
                    <a:pt x="9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3" name="Freeform 421"/>
            <p:cNvSpPr>
              <a:spLocks/>
            </p:cNvSpPr>
            <p:nvPr/>
          </p:nvSpPr>
          <p:spPr bwMode="auto">
            <a:xfrm>
              <a:off x="5288" y="1638"/>
              <a:ext cx="35" cy="15"/>
            </a:xfrm>
            <a:custGeom>
              <a:avLst/>
              <a:gdLst>
                <a:gd name="T0" fmla="*/ 34 w 35"/>
                <a:gd name="T1" fmla="*/ 9 h 15"/>
                <a:gd name="T2" fmla="*/ 34 w 35"/>
                <a:gd name="T3" fmla="*/ 9 h 15"/>
                <a:gd name="T4" fmla="*/ 29 w 35"/>
                <a:gd name="T5" fmla="*/ 6 h 15"/>
                <a:gd name="T6" fmla="*/ 25 w 35"/>
                <a:gd name="T7" fmla="*/ 4 h 15"/>
                <a:gd name="T8" fmla="*/ 20 w 35"/>
                <a:gd name="T9" fmla="*/ 2 h 15"/>
                <a:gd name="T10" fmla="*/ 16 w 35"/>
                <a:gd name="T11" fmla="*/ 1 h 15"/>
                <a:gd name="T12" fmla="*/ 11 w 35"/>
                <a:gd name="T13" fmla="*/ 0 h 15"/>
                <a:gd name="T14" fmla="*/ 7 w 35"/>
                <a:gd name="T15" fmla="*/ 1 h 15"/>
                <a:gd name="T16" fmla="*/ 3 w 35"/>
                <a:gd name="T17" fmla="*/ 3 h 15"/>
                <a:gd name="T18" fmla="*/ 0 w 35"/>
                <a:gd name="T19" fmla="*/ 5 h 15"/>
                <a:gd name="T20" fmla="*/ 4 w 35"/>
                <a:gd name="T21" fmla="*/ 9 h 15"/>
                <a:gd name="T22" fmla="*/ 6 w 35"/>
                <a:gd name="T23" fmla="*/ 8 h 15"/>
                <a:gd name="T24" fmla="*/ 9 w 35"/>
                <a:gd name="T25" fmla="*/ 6 h 15"/>
                <a:gd name="T26" fmla="*/ 11 w 35"/>
                <a:gd name="T27" fmla="*/ 6 h 15"/>
                <a:gd name="T28" fmla="*/ 15 w 35"/>
                <a:gd name="T29" fmla="*/ 6 h 15"/>
                <a:gd name="T30" fmla="*/ 18 w 35"/>
                <a:gd name="T31" fmla="*/ 7 h 15"/>
                <a:gd name="T32" fmla="*/ 22 w 35"/>
                <a:gd name="T33" fmla="*/ 9 h 15"/>
                <a:gd name="T34" fmla="*/ 26 w 35"/>
                <a:gd name="T35" fmla="*/ 11 h 15"/>
                <a:gd name="T36" fmla="*/ 29 w 35"/>
                <a:gd name="T37" fmla="*/ 14 h 15"/>
                <a:gd name="T38" fmla="*/ 34 w 35"/>
                <a:gd name="T3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5">
                  <a:moveTo>
                    <a:pt x="34" y="9"/>
                  </a:moveTo>
                  <a:lnTo>
                    <a:pt x="34" y="9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5" y="6"/>
                  </a:lnTo>
                  <a:lnTo>
                    <a:pt x="18" y="7"/>
                  </a:lnTo>
                  <a:lnTo>
                    <a:pt x="22" y="9"/>
                  </a:lnTo>
                  <a:lnTo>
                    <a:pt x="26" y="11"/>
                  </a:lnTo>
                  <a:lnTo>
                    <a:pt x="29" y="14"/>
                  </a:lnTo>
                  <a:lnTo>
                    <a:pt x="34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4" name="Freeform 422"/>
            <p:cNvSpPr>
              <a:spLocks/>
            </p:cNvSpPr>
            <p:nvPr/>
          </p:nvSpPr>
          <p:spPr bwMode="auto">
            <a:xfrm>
              <a:off x="5318" y="1648"/>
              <a:ext cx="15" cy="34"/>
            </a:xfrm>
            <a:custGeom>
              <a:avLst/>
              <a:gdLst>
                <a:gd name="T0" fmla="*/ 10 w 15"/>
                <a:gd name="T1" fmla="*/ 33 h 34"/>
                <a:gd name="T2" fmla="*/ 10 w 15"/>
                <a:gd name="T3" fmla="*/ 33 h 34"/>
                <a:gd name="T4" fmla="*/ 13 w 15"/>
                <a:gd name="T5" fmla="*/ 30 h 34"/>
                <a:gd name="T6" fmla="*/ 14 w 15"/>
                <a:gd name="T7" fmla="*/ 25 h 34"/>
                <a:gd name="T8" fmla="*/ 14 w 15"/>
                <a:gd name="T9" fmla="*/ 21 h 34"/>
                <a:gd name="T10" fmla="*/ 14 w 15"/>
                <a:gd name="T11" fmla="*/ 17 h 34"/>
                <a:gd name="T12" fmla="*/ 12 w 15"/>
                <a:gd name="T13" fmla="*/ 13 h 34"/>
                <a:gd name="T14" fmla="*/ 10 w 15"/>
                <a:gd name="T15" fmla="*/ 8 h 34"/>
                <a:gd name="T16" fmla="*/ 7 w 15"/>
                <a:gd name="T17" fmla="*/ 4 h 34"/>
                <a:gd name="T18" fmla="*/ 4 w 15"/>
                <a:gd name="T19" fmla="*/ 0 h 34"/>
                <a:gd name="T20" fmla="*/ 0 w 15"/>
                <a:gd name="T21" fmla="*/ 4 h 34"/>
                <a:gd name="T22" fmla="*/ 3 w 15"/>
                <a:gd name="T23" fmla="*/ 7 h 34"/>
                <a:gd name="T24" fmla="*/ 6 w 15"/>
                <a:gd name="T25" fmla="*/ 12 h 34"/>
                <a:gd name="T26" fmla="*/ 7 w 15"/>
                <a:gd name="T27" fmla="*/ 15 h 34"/>
                <a:gd name="T28" fmla="*/ 8 w 15"/>
                <a:gd name="T29" fmla="*/ 18 h 34"/>
                <a:gd name="T30" fmla="*/ 8 w 15"/>
                <a:gd name="T31" fmla="*/ 21 h 34"/>
                <a:gd name="T32" fmla="*/ 8 w 15"/>
                <a:gd name="T33" fmla="*/ 24 h 34"/>
                <a:gd name="T34" fmla="*/ 7 w 15"/>
                <a:gd name="T35" fmla="*/ 27 h 34"/>
                <a:gd name="T36" fmla="*/ 6 w 15"/>
                <a:gd name="T37" fmla="*/ 29 h 34"/>
                <a:gd name="T38" fmla="*/ 10 w 15"/>
                <a:gd name="T3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34">
                  <a:moveTo>
                    <a:pt x="10" y="33"/>
                  </a:moveTo>
                  <a:lnTo>
                    <a:pt x="10" y="33"/>
                  </a:lnTo>
                  <a:lnTo>
                    <a:pt x="13" y="30"/>
                  </a:lnTo>
                  <a:lnTo>
                    <a:pt x="14" y="25"/>
                  </a:lnTo>
                  <a:lnTo>
                    <a:pt x="14" y="21"/>
                  </a:lnTo>
                  <a:lnTo>
                    <a:pt x="14" y="17"/>
                  </a:lnTo>
                  <a:lnTo>
                    <a:pt x="12" y="13"/>
                  </a:lnTo>
                  <a:lnTo>
                    <a:pt x="10" y="8"/>
                  </a:lnTo>
                  <a:lnTo>
                    <a:pt x="7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6" y="12"/>
                  </a:lnTo>
                  <a:lnTo>
                    <a:pt x="7" y="15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10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5" name="Freeform 423"/>
            <p:cNvSpPr>
              <a:spLocks/>
            </p:cNvSpPr>
            <p:nvPr/>
          </p:nvSpPr>
          <p:spPr bwMode="auto">
            <a:xfrm>
              <a:off x="5286" y="1672"/>
              <a:ext cx="43" cy="44"/>
            </a:xfrm>
            <a:custGeom>
              <a:avLst/>
              <a:gdLst>
                <a:gd name="T0" fmla="*/ 39 w 43"/>
                <a:gd name="T1" fmla="*/ 39 h 44"/>
                <a:gd name="T2" fmla="*/ 36 w 43"/>
                <a:gd name="T3" fmla="*/ 41 h 44"/>
                <a:gd name="T4" fmla="*/ 33 w 43"/>
                <a:gd name="T5" fmla="*/ 42 h 44"/>
                <a:gd name="T6" fmla="*/ 29 w 43"/>
                <a:gd name="T7" fmla="*/ 43 h 44"/>
                <a:gd name="T8" fmla="*/ 26 w 43"/>
                <a:gd name="T9" fmla="*/ 42 h 44"/>
                <a:gd name="T10" fmla="*/ 21 w 43"/>
                <a:gd name="T11" fmla="*/ 41 h 44"/>
                <a:gd name="T12" fmla="*/ 17 w 43"/>
                <a:gd name="T13" fmla="*/ 40 h 44"/>
                <a:gd name="T14" fmla="*/ 13 w 43"/>
                <a:gd name="T15" fmla="*/ 37 h 44"/>
                <a:gd name="T16" fmla="*/ 9 w 43"/>
                <a:gd name="T17" fmla="*/ 34 h 44"/>
                <a:gd name="T18" fmla="*/ 6 w 43"/>
                <a:gd name="T19" fmla="*/ 30 h 44"/>
                <a:gd name="T20" fmla="*/ 3 w 43"/>
                <a:gd name="T21" fmla="*/ 27 h 44"/>
                <a:gd name="T22" fmla="*/ 1 w 43"/>
                <a:gd name="T23" fmla="*/ 23 h 44"/>
                <a:gd name="T24" fmla="*/ 0 w 43"/>
                <a:gd name="T25" fmla="*/ 18 h 44"/>
                <a:gd name="T26" fmla="*/ 0 w 43"/>
                <a:gd name="T27" fmla="*/ 14 h 44"/>
                <a:gd name="T28" fmla="*/ 0 w 43"/>
                <a:gd name="T29" fmla="*/ 11 h 44"/>
                <a:gd name="T30" fmla="*/ 1 w 43"/>
                <a:gd name="T31" fmla="*/ 7 h 44"/>
                <a:gd name="T32" fmla="*/ 3 w 43"/>
                <a:gd name="T33" fmla="*/ 4 h 44"/>
                <a:gd name="T34" fmla="*/ 6 w 43"/>
                <a:gd name="T35" fmla="*/ 2 h 44"/>
                <a:gd name="T36" fmla="*/ 9 w 43"/>
                <a:gd name="T37" fmla="*/ 1 h 44"/>
                <a:gd name="T38" fmla="*/ 12 w 43"/>
                <a:gd name="T39" fmla="*/ 0 h 44"/>
                <a:gd name="T40" fmla="*/ 16 w 43"/>
                <a:gd name="T41" fmla="*/ 1 h 44"/>
                <a:gd name="T42" fmla="*/ 20 w 43"/>
                <a:gd name="T43" fmla="*/ 2 h 44"/>
                <a:gd name="T44" fmla="*/ 24 w 43"/>
                <a:gd name="T45" fmla="*/ 3 h 44"/>
                <a:gd name="T46" fmla="*/ 29 w 43"/>
                <a:gd name="T47" fmla="*/ 6 h 44"/>
                <a:gd name="T48" fmla="*/ 32 w 43"/>
                <a:gd name="T49" fmla="*/ 9 h 44"/>
                <a:gd name="T50" fmla="*/ 36 w 43"/>
                <a:gd name="T51" fmla="*/ 12 h 44"/>
                <a:gd name="T52" fmla="*/ 39 w 43"/>
                <a:gd name="T53" fmla="*/ 17 h 44"/>
                <a:gd name="T54" fmla="*/ 40 w 43"/>
                <a:gd name="T55" fmla="*/ 20 h 44"/>
                <a:gd name="T56" fmla="*/ 42 w 43"/>
                <a:gd name="T57" fmla="*/ 25 h 44"/>
                <a:gd name="T58" fmla="*/ 42 w 43"/>
                <a:gd name="T59" fmla="*/ 29 h 44"/>
                <a:gd name="T60" fmla="*/ 42 w 43"/>
                <a:gd name="T61" fmla="*/ 32 h 44"/>
                <a:gd name="T62" fmla="*/ 41 w 43"/>
                <a:gd name="T63" fmla="*/ 36 h 44"/>
                <a:gd name="T64" fmla="*/ 39 w 43"/>
                <a:gd name="T65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44">
                  <a:moveTo>
                    <a:pt x="39" y="39"/>
                  </a:moveTo>
                  <a:lnTo>
                    <a:pt x="36" y="41"/>
                  </a:lnTo>
                  <a:lnTo>
                    <a:pt x="33" y="42"/>
                  </a:lnTo>
                  <a:lnTo>
                    <a:pt x="29" y="43"/>
                  </a:lnTo>
                  <a:lnTo>
                    <a:pt x="26" y="42"/>
                  </a:lnTo>
                  <a:lnTo>
                    <a:pt x="21" y="41"/>
                  </a:lnTo>
                  <a:lnTo>
                    <a:pt x="17" y="40"/>
                  </a:lnTo>
                  <a:lnTo>
                    <a:pt x="13" y="37"/>
                  </a:lnTo>
                  <a:lnTo>
                    <a:pt x="9" y="34"/>
                  </a:lnTo>
                  <a:lnTo>
                    <a:pt x="6" y="30"/>
                  </a:lnTo>
                  <a:lnTo>
                    <a:pt x="3" y="27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6" y="1"/>
                  </a:lnTo>
                  <a:lnTo>
                    <a:pt x="20" y="2"/>
                  </a:lnTo>
                  <a:lnTo>
                    <a:pt x="24" y="3"/>
                  </a:lnTo>
                  <a:lnTo>
                    <a:pt x="29" y="6"/>
                  </a:lnTo>
                  <a:lnTo>
                    <a:pt x="32" y="9"/>
                  </a:lnTo>
                  <a:lnTo>
                    <a:pt x="36" y="12"/>
                  </a:lnTo>
                  <a:lnTo>
                    <a:pt x="39" y="17"/>
                  </a:lnTo>
                  <a:lnTo>
                    <a:pt x="40" y="20"/>
                  </a:lnTo>
                  <a:lnTo>
                    <a:pt x="42" y="25"/>
                  </a:lnTo>
                  <a:lnTo>
                    <a:pt x="42" y="29"/>
                  </a:lnTo>
                  <a:lnTo>
                    <a:pt x="42" y="32"/>
                  </a:lnTo>
                  <a:lnTo>
                    <a:pt x="41" y="36"/>
                  </a:lnTo>
                  <a:lnTo>
                    <a:pt x="39" y="39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6" name="Freeform 424"/>
            <p:cNvSpPr>
              <a:spLocks/>
            </p:cNvSpPr>
            <p:nvPr/>
          </p:nvSpPr>
          <p:spPr bwMode="auto">
            <a:xfrm>
              <a:off x="5293" y="1704"/>
              <a:ext cx="35" cy="15"/>
            </a:xfrm>
            <a:custGeom>
              <a:avLst/>
              <a:gdLst>
                <a:gd name="T0" fmla="*/ 0 w 35"/>
                <a:gd name="T1" fmla="*/ 4 h 15"/>
                <a:gd name="T2" fmla="*/ 0 w 35"/>
                <a:gd name="T3" fmla="*/ 4 h 15"/>
                <a:gd name="T4" fmla="*/ 4 w 35"/>
                <a:gd name="T5" fmla="*/ 7 h 15"/>
                <a:gd name="T6" fmla="*/ 9 w 35"/>
                <a:gd name="T7" fmla="*/ 10 h 15"/>
                <a:gd name="T8" fmla="*/ 13 w 35"/>
                <a:gd name="T9" fmla="*/ 12 h 15"/>
                <a:gd name="T10" fmla="*/ 18 w 35"/>
                <a:gd name="T11" fmla="*/ 13 h 15"/>
                <a:gd name="T12" fmla="*/ 22 w 35"/>
                <a:gd name="T13" fmla="*/ 14 h 15"/>
                <a:gd name="T14" fmla="*/ 27 w 35"/>
                <a:gd name="T15" fmla="*/ 13 h 15"/>
                <a:gd name="T16" fmla="*/ 31 w 35"/>
                <a:gd name="T17" fmla="*/ 11 h 15"/>
                <a:gd name="T18" fmla="*/ 34 w 35"/>
                <a:gd name="T19" fmla="*/ 9 h 15"/>
                <a:gd name="T20" fmla="*/ 30 w 35"/>
                <a:gd name="T21" fmla="*/ 5 h 15"/>
                <a:gd name="T22" fmla="*/ 28 w 35"/>
                <a:gd name="T23" fmla="*/ 6 h 15"/>
                <a:gd name="T24" fmla="*/ 25 w 35"/>
                <a:gd name="T25" fmla="*/ 8 h 15"/>
                <a:gd name="T26" fmla="*/ 22 w 35"/>
                <a:gd name="T27" fmla="*/ 8 h 15"/>
                <a:gd name="T28" fmla="*/ 19 w 35"/>
                <a:gd name="T29" fmla="*/ 8 h 15"/>
                <a:gd name="T30" fmla="*/ 15 w 35"/>
                <a:gd name="T31" fmla="*/ 7 h 15"/>
                <a:gd name="T32" fmla="*/ 11 w 35"/>
                <a:gd name="T33" fmla="*/ 5 h 15"/>
                <a:gd name="T34" fmla="*/ 7 w 35"/>
                <a:gd name="T35" fmla="*/ 3 h 15"/>
                <a:gd name="T36" fmla="*/ 4 w 35"/>
                <a:gd name="T37" fmla="*/ 0 h 15"/>
                <a:gd name="T38" fmla="*/ 0 w 35"/>
                <a:gd name="T3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5">
                  <a:moveTo>
                    <a:pt x="0" y="4"/>
                  </a:moveTo>
                  <a:lnTo>
                    <a:pt x="0" y="4"/>
                  </a:lnTo>
                  <a:lnTo>
                    <a:pt x="4" y="7"/>
                  </a:lnTo>
                  <a:lnTo>
                    <a:pt x="9" y="10"/>
                  </a:lnTo>
                  <a:lnTo>
                    <a:pt x="13" y="12"/>
                  </a:lnTo>
                  <a:lnTo>
                    <a:pt x="18" y="13"/>
                  </a:lnTo>
                  <a:lnTo>
                    <a:pt x="22" y="14"/>
                  </a:lnTo>
                  <a:lnTo>
                    <a:pt x="27" y="13"/>
                  </a:lnTo>
                  <a:lnTo>
                    <a:pt x="31" y="11"/>
                  </a:lnTo>
                  <a:lnTo>
                    <a:pt x="34" y="9"/>
                  </a:lnTo>
                  <a:lnTo>
                    <a:pt x="30" y="5"/>
                  </a:lnTo>
                  <a:lnTo>
                    <a:pt x="28" y="6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7" name="Freeform 425"/>
            <p:cNvSpPr>
              <a:spLocks/>
            </p:cNvSpPr>
            <p:nvPr/>
          </p:nvSpPr>
          <p:spPr bwMode="auto">
            <a:xfrm>
              <a:off x="5283" y="1675"/>
              <a:ext cx="16" cy="34"/>
            </a:xfrm>
            <a:custGeom>
              <a:avLst/>
              <a:gdLst>
                <a:gd name="T0" fmla="*/ 4 w 16"/>
                <a:gd name="T1" fmla="*/ 0 h 34"/>
                <a:gd name="T2" fmla="*/ 4 w 16"/>
                <a:gd name="T3" fmla="*/ 0 h 34"/>
                <a:gd name="T4" fmla="*/ 2 w 16"/>
                <a:gd name="T5" fmla="*/ 4 h 34"/>
                <a:gd name="T6" fmla="*/ 1 w 16"/>
                <a:gd name="T7" fmla="*/ 8 h 34"/>
                <a:gd name="T8" fmla="*/ 0 w 16"/>
                <a:gd name="T9" fmla="*/ 12 h 34"/>
                <a:gd name="T10" fmla="*/ 1 w 16"/>
                <a:gd name="T11" fmla="*/ 16 h 34"/>
                <a:gd name="T12" fmla="*/ 2 w 16"/>
                <a:gd name="T13" fmla="*/ 21 h 34"/>
                <a:gd name="T14" fmla="*/ 4 w 16"/>
                <a:gd name="T15" fmla="*/ 25 h 34"/>
                <a:gd name="T16" fmla="*/ 7 w 16"/>
                <a:gd name="T17" fmla="*/ 29 h 34"/>
                <a:gd name="T18" fmla="*/ 11 w 16"/>
                <a:gd name="T19" fmla="*/ 33 h 34"/>
                <a:gd name="T20" fmla="*/ 15 w 16"/>
                <a:gd name="T21" fmla="*/ 29 h 34"/>
                <a:gd name="T22" fmla="*/ 12 w 16"/>
                <a:gd name="T23" fmla="*/ 25 h 34"/>
                <a:gd name="T24" fmla="*/ 9 w 16"/>
                <a:gd name="T25" fmla="*/ 22 h 34"/>
                <a:gd name="T26" fmla="*/ 7 w 16"/>
                <a:gd name="T27" fmla="*/ 19 h 34"/>
                <a:gd name="T28" fmla="*/ 6 w 16"/>
                <a:gd name="T29" fmla="*/ 15 h 34"/>
                <a:gd name="T30" fmla="*/ 6 w 16"/>
                <a:gd name="T31" fmla="*/ 12 h 34"/>
                <a:gd name="T32" fmla="*/ 6 w 16"/>
                <a:gd name="T33" fmla="*/ 9 h 34"/>
                <a:gd name="T34" fmla="*/ 7 w 16"/>
                <a:gd name="T35" fmla="*/ 6 h 34"/>
                <a:gd name="T36" fmla="*/ 8 w 16"/>
                <a:gd name="T37" fmla="*/ 4 h 34"/>
                <a:gd name="T38" fmla="*/ 4 w 16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4" y="0"/>
                  </a:moveTo>
                  <a:lnTo>
                    <a:pt x="4" y="0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6"/>
                  </a:lnTo>
                  <a:lnTo>
                    <a:pt x="2" y="21"/>
                  </a:lnTo>
                  <a:lnTo>
                    <a:pt x="4" y="25"/>
                  </a:lnTo>
                  <a:lnTo>
                    <a:pt x="7" y="29"/>
                  </a:lnTo>
                  <a:lnTo>
                    <a:pt x="11" y="33"/>
                  </a:lnTo>
                  <a:lnTo>
                    <a:pt x="15" y="29"/>
                  </a:lnTo>
                  <a:lnTo>
                    <a:pt x="12" y="25"/>
                  </a:lnTo>
                  <a:lnTo>
                    <a:pt x="9" y="22"/>
                  </a:lnTo>
                  <a:lnTo>
                    <a:pt x="7" y="19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6" y="9"/>
                  </a:lnTo>
                  <a:lnTo>
                    <a:pt x="7" y="6"/>
                  </a:lnTo>
                  <a:lnTo>
                    <a:pt x="8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8" name="Freeform 426"/>
            <p:cNvSpPr>
              <a:spLocks/>
            </p:cNvSpPr>
            <p:nvPr/>
          </p:nvSpPr>
          <p:spPr bwMode="auto">
            <a:xfrm>
              <a:off x="5287" y="1669"/>
              <a:ext cx="35" cy="15"/>
            </a:xfrm>
            <a:custGeom>
              <a:avLst/>
              <a:gdLst>
                <a:gd name="T0" fmla="*/ 34 w 35"/>
                <a:gd name="T1" fmla="*/ 10 h 15"/>
                <a:gd name="T2" fmla="*/ 34 w 35"/>
                <a:gd name="T3" fmla="*/ 10 h 15"/>
                <a:gd name="T4" fmla="*/ 29 w 35"/>
                <a:gd name="T5" fmla="*/ 6 h 15"/>
                <a:gd name="T6" fmla="*/ 25 w 35"/>
                <a:gd name="T7" fmla="*/ 4 h 15"/>
                <a:gd name="T8" fmla="*/ 20 w 35"/>
                <a:gd name="T9" fmla="*/ 2 h 15"/>
                <a:gd name="T10" fmla="*/ 16 w 35"/>
                <a:gd name="T11" fmla="*/ 1 h 15"/>
                <a:gd name="T12" fmla="*/ 11 w 35"/>
                <a:gd name="T13" fmla="*/ 0 h 15"/>
                <a:gd name="T14" fmla="*/ 7 w 35"/>
                <a:gd name="T15" fmla="*/ 1 h 15"/>
                <a:gd name="T16" fmla="*/ 3 w 35"/>
                <a:gd name="T17" fmla="*/ 3 h 15"/>
                <a:gd name="T18" fmla="*/ 0 w 35"/>
                <a:gd name="T19" fmla="*/ 5 h 15"/>
                <a:gd name="T20" fmla="*/ 4 w 35"/>
                <a:gd name="T21" fmla="*/ 10 h 15"/>
                <a:gd name="T22" fmla="*/ 6 w 35"/>
                <a:gd name="T23" fmla="*/ 8 h 15"/>
                <a:gd name="T24" fmla="*/ 9 w 35"/>
                <a:gd name="T25" fmla="*/ 6 h 15"/>
                <a:gd name="T26" fmla="*/ 11 w 35"/>
                <a:gd name="T27" fmla="*/ 6 h 15"/>
                <a:gd name="T28" fmla="*/ 15 w 35"/>
                <a:gd name="T29" fmla="*/ 6 h 15"/>
                <a:gd name="T30" fmla="*/ 18 w 35"/>
                <a:gd name="T31" fmla="*/ 7 h 15"/>
                <a:gd name="T32" fmla="*/ 22 w 35"/>
                <a:gd name="T33" fmla="*/ 9 h 15"/>
                <a:gd name="T34" fmla="*/ 26 w 35"/>
                <a:gd name="T35" fmla="*/ 11 h 15"/>
                <a:gd name="T36" fmla="*/ 29 w 35"/>
                <a:gd name="T37" fmla="*/ 14 h 15"/>
                <a:gd name="T38" fmla="*/ 34 w 35"/>
                <a:gd name="T3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5">
                  <a:moveTo>
                    <a:pt x="34" y="10"/>
                  </a:moveTo>
                  <a:lnTo>
                    <a:pt x="34" y="10"/>
                  </a:lnTo>
                  <a:lnTo>
                    <a:pt x="29" y="6"/>
                  </a:lnTo>
                  <a:lnTo>
                    <a:pt x="25" y="4"/>
                  </a:lnTo>
                  <a:lnTo>
                    <a:pt x="20" y="2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0" y="5"/>
                  </a:lnTo>
                  <a:lnTo>
                    <a:pt x="4" y="10"/>
                  </a:lnTo>
                  <a:lnTo>
                    <a:pt x="6" y="8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5" y="6"/>
                  </a:lnTo>
                  <a:lnTo>
                    <a:pt x="18" y="7"/>
                  </a:lnTo>
                  <a:lnTo>
                    <a:pt x="22" y="9"/>
                  </a:lnTo>
                  <a:lnTo>
                    <a:pt x="26" y="11"/>
                  </a:lnTo>
                  <a:lnTo>
                    <a:pt x="29" y="14"/>
                  </a:lnTo>
                  <a:lnTo>
                    <a:pt x="34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9" name="Freeform 427"/>
            <p:cNvSpPr>
              <a:spLocks/>
            </p:cNvSpPr>
            <p:nvPr/>
          </p:nvSpPr>
          <p:spPr bwMode="auto">
            <a:xfrm>
              <a:off x="5317" y="1679"/>
              <a:ext cx="15" cy="35"/>
            </a:xfrm>
            <a:custGeom>
              <a:avLst/>
              <a:gdLst>
                <a:gd name="T0" fmla="*/ 10 w 15"/>
                <a:gd name="T1" fmla="*/ 34 h 35"/>
                <a:gd name="T2" fmla="*/ 10 w 15"/>
                <a:gd name="T3" fmla="*/ 34 h 35"/>
                <a:gd name="T4" fmla="*/ 12 w 15"/>
                <a:gd name="T5" fmla="*/ 30 h 35"/>
                <a:gd name="T6" fmla="*/ 14 w 15"/>
                <a:gd name="T7" fmla="*/ 26 h 35"/>
                <a:gd name="T8" fmla="*/ 14 w 15"/>
                <a:gd name="T9" fmla="*/ 22 h 35"/>
                <a:gd name="T10" fmla="*/ 14 w 15"/>
                <a:gd name="T11" fmla="*/ 17 h 35"/>
                <a:gd name="T12" fmla="*/ 12 w 15"/>
                <a:gd name="T13" fmla="*/ 13 h 35"/>
                <a:gd name="T14" fmla="*/ 10 w 15"/>
                <a:gd name="T15" fmla="*/ 9 h 35"/>
                <a:gd name="T16" fmla="*/ 7 w 15"/>
                <a:gd name="T17" fmla="*/ 4 h 35"/>
                <a:gd name="T18" fmla="*/ 4 w 15"/>
                <a:gd name="T19" fmla="*/ 0 h 35"/>
                <a:gd name="T20" fmla="*/ 0 w 15"/>
                <a:gd name="T21" fmla="*/ 4 h 35"/>
                <a:gd name="T22" fmla="*/ 3 w 15"/>
                <a:gd name="T23" fmla="*/ 7 h 35"/>
                <a:gd name="T24" fmla="*/ 6 w 15"/>
                <a:gd name="T25" fmla="*/ 12 h 35"/>
                <a:gd name="T26" fmla="*/ 7 w 15"/>
                <a:gd name="T27" fmla="*/ 15 h 35"/>
                <a:gd name="T28" fmla="*/ 8 w 15"/>
                <a:gd name="T29" fmla="*/ 19 h 35"/>
                <a:gd name="T30" fmla="*/ 8 w 15"/>
                <a:gd name="T31" fmla="*/ 22 h 35"/>
                <a:gd name="T32" fmla="*/ 8 w 15"/>
                <a:gd name="T33" fmla="*/ 25 h 35"/>
                <a:gd name="T34" fmla="*/ 7 w 15"/>
                <a:gd name="T35" fmla="*/ 28 h 35"/>
                <a:gd name="T36" fmla="*/ 6 w 15"/>
                <a:gd name="T37" fmla="*/ 30 h 35"/>
                <a:gd name="T38" fmla="*/ 10 w 15"/>
                <a:gd name="T3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35">
                  <a:moveTo>
                    <a:pt x="10" y="34"/>
                  </a:moveTo>
                  <a:lnTo>
                    <a:pt x="10" y="34"/>
                  </a:lnTo>
                  <a:lnTo>
                    <a:pt x="12" y="30"/>
                  </a:lnTo>
                  <a:lnTo>
                    <a:pt x="14" y="26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2" y="13"/>
                  </a:lnTo>
                  <a:lnTo>
                    <a:pt x="10" y="9"/>
                  </a:lnTo>
                  <a:lnTo>
                    <a:pt x="7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6" y="12"/>
                  </a:lnTo>
                  <a:lnTo>
                    <a:pt x="7" y="15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10" y="3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0" name="Freeform 428"/>
            <p:cNvSpPr>
              <a:spLocks/>
            </p:cNvSpPr>
            <p:nvPr/>
          </p:nvSpPr>
          <p:spPr bwMode="auto">
            <a:xfrm>
              <a:off x="5277" y="1703"/>
              <a:ext cx="48" cy="51"/>
            </a:xfrm>
            <a:custGeom>
              <a:avLst/>
              <a:gdLst>
                <a:gd name="T0" fmla="*/ 46 w 48"/>
                <a:gd name="T1" fmla="*/ 42 h 51"/>
                <a:gd name="T2" fmla="*/ 44 w 48"/>
                <a:gd name="T3" fmla="*/ 45 h 51"/>
                <a:gd name="T4" fmla="*/ 41 w 48"/>
                <a:gd name="T5" fmla="*/ 48 h 51"/>
                <a:gd name="T6" fmla="*/ 38 w 48"/>
                <a:gd name="T7" fmla="*/ 49 h 51"/>
                <a:gd name="T8" fmla="*/ 34 w 48"/>
                <a:gd name="T9" fmla="*/ 50 h 51"/>
                <a:gd name="T10" fmla="*/ 30 w 48"/>
                <a:gd name="T11" fmla="*/ 50 h 51"/>
                <a:gd name="T12" fmla="*/ 25 w 48"/>
                <a:gd name="T13" fmla="*/ 49 h 51"/>
                <a:gd name="T14" fmla="*/ 21 w 48"/>
                <a:gd name="T15" fmla="*/ 47 h 51"/>
                <a:gd name="T16" fmla="*/ 16 w 48"/>
                <a:gd name="T17" fmla="*/ 44 h 51"/>
                <a:gd name="T18" fmla="*/ 12 w 48"/>
                <a:gd name="T19" fmla="*/ 40 h 51"/>
                <a:gd name="T20" fmla="*/ 8 w 48"/>
                <a:gd name="T21" fmla="*/ 36 h 51"/>
                <a:gd name="T22" fmla="*/ 4 w 48"/>
                <a:gd name="T23" fmla="*/ 31 h 51"/>
                <a:gd name="T24" fmla="*/ 2 w 48"/>
                <a:gd name="T25" fmla="*/ 27 h 51"/>
                <a:gd name="T26" fmla="*/ 0 w 48"/>
                <a:gd name="T27" fmla="*/ 22 h 51"/>
                <a:gd name="T28" fmla="*/ 0 w 48"/>
                <a:gd name="T29" fmla="*/ 17 h 51"/>
                <a:gd name="T30" fmla="*/ 0 w 48"/>
                <a:gd name="T31" fmla="*/ 13 h 51"/>
                <a:gd name="T32" fmla="*/ 1 w 48"/>
                <a:gd name="T33" fmla="*/ 9 h 51"/>
                <a:gd name="T34" fmla="*/ 3 w 48"/>
                <a:gd name="T35" fmla="*/ 5 h 51"/>
                <a:gd name="T36" fmla="*/ 6 w 48"/>
                <a:gd name="T37" fmla="*/ 3 h 51"/>
                <a:gd name="T38" fmla="*/ 9 w 48"/>
                <a:gd name="T39" fmla="*/ 1 h 51"/>
                <a:gd name="T40" fmla="*/ 12 w 48"/>
                <a:gd name="T41" fmla="*/ 0 h 51"/>
                <a:gd name="T42" fmla="*/ 17 w 48"/>
                <a:gd name="T43" fmla="*/ 1 h 51"/>
                <a:gd name="T44" fmla="*/ 21 w 48"/>
                <a:gd name="T45" fmla="*/ 2 h 51"/>
                <a:gd name="T46" fmla="*/ 26 w 48"/>
                <a:gd name="T47" fmla="*/ 3 h 51"/>
                <a:gd name="T48" fmla="*/ 30 w 48"/>
                <a:gd name="T49" fmla="*/ 7 h 51"/>
                <a:gd name="T50" fmla="*/ 35 w 48"/>
                <a:gd name="T51" fmla="*/ 10 h 51"/>
                <a:gd name="T52" fmla="*/ 39 w 48"/>
                <a:gd name="T53" fmla="*/ 15 h 51"/>
                <a:gd name="T54" fmla="*/ 42 w 48"/>
                <a:gd name="T55" fmla="*/ 19 h 51"/>
                <a:gd name="T56" fmla="*/ 45 w 48"/>
                <a:gd name="T57" fmla="*/ 24 h 51"/>
                <a:gd name="T58" fmla="*/ 46 w 48"/>
                <a:gd name="T59" fmla="*/ 29 h 51"/>
                <a:gd name="T60" fmla="*/ 47 w 48"/>
                <a:gd name="T61" fmla="*/ 34 h 51"/>
                <a:gd name="T62" fmla="*/ 47 w 48"/>
                <a:gd name="T63" fmla="*/ 38 h 51"/>
                <a:gd name="T64" fmla="*/ 46 w 48"/>
                <a:gd name="T65" fmla="*/ 4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51">
                  <a:moveTo>
                    <a:pt x="46" y="42"/>
                  </a:moveTo>
                  <a:lnTo>
                    <a:pt x="44" y="45"/>
                  </a:lnTo>
                  <a:lnTo>
                    <a:pt x="41" y="48"/>
                  </a:lnTo>
                  <a:lnTo>
                    <a:pt x="38" y="49"/>
                  </a:lnTo>
                  <a:lnTo>
                    <a:pt x="34" y="50"/>
                  </a:lnTo>
                  <a:lnTo>
                    <a:pt x="30" y="50"/>
                  </a:lnTo>
                  <a:lnTo>
                    <a:pt x="25" y="49"/>
                  </a:lnTo>
                  <a:lnTo>
                    <a:pt x="21" y="47"/>
                  </a:lnTo>
                  <a:lnTo>
                    <a:pt x="16" y="44"/>
                  </a:lnTo>
                  <a:lnTo>
                    <a:pt x="12" y="40"/>
                  </a:lnTo>
                  <a:lnTo>
                    <a:pt x="8" y="36"/>
                  </a:lnTo>
                  <a:lnTo>
                    <a:pt x="4" y="31"/>
                  </a:lnTo>
                  <a:lnTo>
                    <a:pt x="2" y="27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5"/>
                  </a:lnTo>
                  <a:lnTo>
                    <a:pt x="6" y="3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1" y="2"/>
                  </a:lnTo>
                  <a:lnTo>
                    <a:pt x="26" y="3"/>
                  </a:lnTo>
                  <a:lnTo>
                    <a:pt x="30" y="7"/>
                  </a:lnTo>
                  <a:lnTo>
                    <a:pt x="35" y="10"/>
                  </a:lnTo>
                  <a:lnTo>
                    <a:pt x="39" y="15"/>
                  </a:lnTo>
                  <a:lnTo>
                    <a:pt x="42" y="19"/>
                  </a:lnTo>
                  <a:lnTo>
                    <a:pt x="45" y="24"/>
                  </a:lnTo>
                  <a:lnTo>
                    <a:pt x="46" y="29"/>
                  </a:lnTo>
                  <a:lnTo>
                    <a:pt x="47" y="34"/>
                  </a:lnTo>
                  <a:lnTo>
                    <a:pt x="47" y="38"/>
                  </a:lnTo>
                  <a:lnTo>
                    <a:pt x="46" y="42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1" name="Freeform 429"/>
            <p:cNvSpPr>
              <a:spLocks/>
            </p:cNvSpPr>
            <p:nvPr/>
          </p:nvSpPr>
          <p:spPr bwMode="auto">
            <a:xfrm>
              <a:off x="5292" y="1744"/>
              <a:ext cx="35" cy="12"/>
            </a:xfrm>
            <a:custGeom>
              <a:avLst/>
              <a:gdLst>
                <a:gd name="T0" fmla="*/ 0 w 35"/>
                <a:gd name="T1" fmla="*/ 5 h 12"/>
                <a:gd name="T2" fmla="*/ 0 w 35"/>
                <a:gd name="T3" fmla="*/ 5 h 12"/>
                <a:gd name="T4" fmla="*/ 5 w 35"/>
                <a:gd name="T5" fmla="*/ 8 h 12"/>
                <a:gd name="T6" fmla="*/ 10 w 35"/>
                <a:gd name="T7" fmla="*/ 10 h 12"/>
                <a:gd name="T8" fmla="*/ 15 w 35"/>
                <a:gd name="T9" fmla="*/ 11 h 12"/>
                <a:gd name="T10" fmla="*/ 20 w 35"/>
                <a:gd name="T11" fmla="*/ 11 h 12"/>
                <a:gd name="T12" fmla="*/ 24 w 35"/>
                <a:gd name="T13" fmla="*/ 11 h 12"/>
                <a:gd name="T14" fmla="*/ 28 w 35"/>
                <a:gd name="T15" fmla="*/ 8 h 12"/>
                <a:gd name="T16" fmla="*/ 31 w 35"/>
                <a:gd name="T17" fmla="*/ 5 h 12"/>
                <a:gd name="T18" fmla="*/ 34 w 35"/>
                <a:gd name="T19" fmla="*/ 2 h 12"/>
                <a:gd name="T20" fmla="*/ 28 w 35"/>
                <a:gd name="T21" fmla="*/ 0 h 12"/>
                <a:gd name="T22" fmla="*/ 27 w 35"/>
                <a:gd name="T23" fmla="*/ 3 h 12"/>
                <a:gd name="T24" fmla="*/ 25 w 35"/>
                <a:gd name="T25" fmla="*/ 5 h 12"/>
                <a:gd name="T26" fmla="*/ 22 w 35"/>
                <a:gd name="T27" fmla="*/ 5 h 12"/>
                <a:gd name="T28" fmla="*/ 20 w 35"/>
                <a:gd name="T29" fmla="*/ 6 h 12"/>
                <a:gd name="T30" fmla="*/ 16 w 35"/>
                <a:gd name="T31" fmla="*/ 6 h 12"/>
                <a:gd name="T32" fmla="*/ 12 w 35"/>
                <a:gd name="T33" fmla="*/ 5 h 12"/>
                <a:gd name="T34" fmla="*/ 8 w 35"/>
                <a:gd name="T35" fmla="*/ 3 h 12"/>
                <a:gd name="T36" fmla="*/ 3 w 35"/>
                <a:gd name="T37" fmla="*/ 0 h 12"/>
                <a:gd name="T38" fmla="*/ 0 w 35"/>
                <a:gd name="T3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2">
                  <a:moveTo>
                    <a:pt x="0" y="5"/>
                  </a:moveTo>
                  <a:lnTo>
                    <a:pt x="0" y="5"/>
                  </a:lnTo>
                  <a:lnTo>
                    <a:pt x="5" y="8"/>
                  </a:lnTo>
                  <a:lnTo>
                    <a:pt x="10" y="10"/>
                  </a:lnTo>
                  <a:lnTo>
                    <a:pt x="15" y="11"/>
                  </a:lnTo>
                  <a:lnTo>
                    <a:pt x="20" y="11"/>
                  </a:lnTo>
                  <a:lnTo>
                    <a:pt x="24" y="11"/>
                  </a:lnTo>
                  <a:lnTo>
                    <a:pt x="28" y="8"/>
                  </a:lnTo>
                  <a:lnTo>
                    <a:pt x="31" y="5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7" y="3"/>
                  </a:lnTo>
                  <a:lnTo>
                    <a:pt x="25" y="5"/>
                  </a:lnTo>
                  <a:lnTo>
                    <a:pt x="22" y="5"/>
                  </a:lnTo>
                  <a:lnTo>
                    <a:pt x="20" y="6"/>
                  </a:lnTo>
                  <a:lnTo>
                    <a:pt x="16" y="6"/>
                  </a:lnTo>
                  <a:lnTo>
                    <a:pt x="12" y="5"/>
                  </a:lnTo>
                  <a:lnTo>
                    <a:pt x="8" y="3"/>
                  </a:lnTo>
                  <a:lnTo>
                    <a:pt x="3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2" name="Freeform 430"/>
            <p:cNvSpPr>
              <a:spLocks/>
            </p:cNvSpPr>
            <p:nvPr/>
          </p:nvSpPr>
          <p:spPr bwMode="auto">
            <a:xfrm>
              <a:off x="5274" y="1710"/>
              <a:ext cx="22" cy="39"/>
            </a:xfrm>
            <a:custGeom>
              <a:avLst/>
              <a:gdLst>
                <a:gd name="T0" fmla="*/ 1 w 22"/>
                <a:gd name="T1" fmla="*/ 0 h 39"/>
                <a:gd name="T2" fmla="*/ 1 w 22"/>
                <a:gd name="T3" fmla="*/ 0 h 39"/>
                <a:gd name="T4" fmla="*/ 0 w 22"/>
                <a:gd name="T5" fmla="*/ 4 h 39"/>
                <a:gd name="T6" fmla="*/ 0 w 22"/>
                <a:gd name="T7" fmla="*/ 9 h 39"/>
                <a:gd name="T8" fmla="*/ 1 w 22"/>
                <a:gd name="T9" fmla="*/ 14 h 39"/>
                <a:gd name="T10" fmla="*/ 3 w 22"/>
                <a:gd name="T11" fmla="*/ 20 h 39"/>
                <a:gd name="T12" fmla="*/ 5 w 22"/>
                <a:gd name="T13" fmla="*/ 25 h 39"/>
                <a:gd name="T14" fmla="*/ 9 w 22"/>
                <a:gd name="T15" fmla="*/ 30 h 39"/>
                <a:gd name="T16" fmla="*/ 13 w 22"/>
                <a:gd name="T17" fmla="*/ 34 h 39"/>
                <a:gd name="T18" fmla="*/ 18 w 22"/>
                <a:gd name="T19" fmla="*/ 38 h 39"/>
                <a:gd name="T20" fmla="*/ 21 w 22"/>
                <a:gd name="T21" fmla="*/ 33 h 39"/>
                <a:gd name="T22" fmla="*/ 17 w 22"/>
                <a:gd name="T23" fmla="*/ 30 h 39"/>
                <a:gd name="T24" fmla="*/ 13 w 22"/>
                <a:gd name="T25" fmla="*/ 26 h 39"/>
                <a:gd name="T26" fmla="*/ 10 w 22"/>
                <a:gd name="T27" fmla="*/ 22 h 39"/>
                <a:gd name="T28" fmla="*/ 8 w 22"/>
                <a:gd name="T29" fmla="*/ 18 h 39"/>
                <a:gd name="T30" fmla="*/ 6 w 22"/>
                <a:gd name="T31" fmla="*/ 13 h 39"/>
                <a:gd name="T32" fmla="*/ 6 w 22"/>
                <a:gd name="T33" fmla="*/ 9 h 39"/>
                <a:gd name="T34" fmla="*/ 5 w 22"/>
                <a:gd name="T35" fmla="*/ 6 h 39"/>
                <a:gd name="T36" fmla="*/ 6 w 22"/>
                <a:gd name="T37" fmla="*/ 2 h 39"/>
                <a:gd name="T38" fmla="*/ 1 w 22"/>
                <a:gd name="T3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39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9"/>
                  </a:lnTo>
                  <a:lnTo>
                    <a:pt x="1" y="14"/>
                  </a:lnTo>
                  <a:lnTo>
                    <a:pt x="3" y="20"/>
                  </a:lnTo>
                  <a:lnTo>
                    <a:pt x="5" y="25"/>
                  </a:lnTo>
                  <a:lnTo>
                    <a:pt x="9" y="30"/>
                  </a:lnTo>
                  <a:lnTo>
                    <a:pt x="13" y="34"/>
                  </a:lnTo>
                  <a:lnTo>
                    <a:pt x="18" y="38"/>
                  </a:lnTo>
                  <a:lnTo>
                    <a:pt x="21" y="33"/>
                  </a:lnTo>
                  <a:lnTo>
                    <a:pt x="17" y="30"/>
                  </a:lnTo>
                  <a:lnTo>
                    <a:pt x="13" y="26"/>
                  </a:lnTo>
                  <a:lnTo>
                    <a:pt x="10" y="22"/>
                  </a:lnTo>
                  <a:lnTo>
                    <a:pt x="8" y="18"/>
                  </a:lnTo>
                  <a:lnTo>
                    <a:pt x="6" y="13"/>
                  </a:lnTo>
                  <a:lnTo>
                    <a:pt x="6" y="9"/>
                  </a:lnTo>
                  <a:lnTo>
                    <a:pt x="5" y="6"/>
                  </a:lnTo>
                  <a:lnTo>
                    <a:pt x="6" y="2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3" name="Freeform 431"/>
            <p:cNvSpPr>
              <a:spLocks/>
            </p:cNvSpPr>
            <p:nvPr/>
          </p:nvSpPr>
          <p:spPr bwMode="auto">
            <a:xfrm>
              <a:off x="5275" y="1700"/>
              <a:ext cx="35" cy="14"/>
            </a:xfrm>
            <a:custGeom>
              <a:avLst/>
              <a:gdLst>
                <a:gd name="T0" fmla="*/ 34 w 35"/>
                <a:gd name="T1" fmla="*/ 8 h 14"/>
                <a:gd name="T2" fmla="*/ 34 w 35"/>
                <a:gd name="T3" fmla="*/ 8 h 14"/>
                <a:gd name="T4" fmla="*/ 29 w 35"/>
                <a:gd name="T5" fmla="*/ 4 h 14"/>
                <a:gd name="T6" fmla="*/ 24 w 35"/>
                <a:gd name="T7" fmla="*/ 2 h 14"/>
                <a:gd name="T8" fmla="*/ 19 w 35"/>
                <a:gd name="T9" fmla="*/ 1 h 14"/>
                <a:gd name="T10" fmla="*/ 14 w 35"/>
                <a:gd name="T11" fmla="*/ 0 h 14"/>
                <a:gd name="T12" fmla="*/ 10 w 35"/>
                <a:gd name="T13" fmla="*/ 1 h 14"/>
                <a:gd name="T14" fmla="*/ 6 w 35"/>
                <a:gd name="T15" fmla="*/ 4 h 14"/>
                <a:gd name="T16" fmla="*/ 3 w 35"/>
                <a:gd name="T17" fmla="*/ 6 h 14"/>
                <a:gd name="T18" fmla="*/ 0 w 35"/>
                <a:gd name="T19" fmla="*/ 11 h 14"/>
                <a:gd name="T20" fmla="*/ 5 w 35"/>
                <a:gd name="T21" fmla="*/ 13 h 14"/>
                <a:gd name="T22" fmla="*/ 7 w 35"/>
                <a:gd name="T23" fmla="*/ 10 h 14"/>
                <a:gd name="T24" fmla="*/ 9 w 35"/>
                <a:gd name="T25" fmla="*/ 8 h 14"/>
                <a:gd name="T26" fmla="*/ 12 w 35"/>
                <a:gd name="T27" fmla="*/ 6 h 14"/>
                <a:gd name="T28" fmla="*/ 14 w 35"/>
                <a:gd name="T29" fmla="*/ 6 h 14"/>
                <a:gd name="T30" fmla="*/ 18 w 35"/>
                <a:gd name="T31" fmla="*/ 6 h 14"/>
                <a:gd name="T32" fmla="*/ 22 w 35"/>
                <a:gd name="T33" fmla="*/ 8 h 14"/>
                <a:gd name="T34" fmla="*/ 26 w 35"/>
                <a:gd name="T35" fmla="*/ 9 h 14"/>
                <a:gd name="T36" fmla="*/ 31 w 35"/>
                <a:gd name="T37" fmla="*/ 12 h 14"/>
                <a:gd name="T38" fmla="*/ 34 w 35"/>
                <a:gd name="T3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4">
                  <a:moveTo>
                    <a:pt x="34" y="8"/>
                  </a:moveTo>
                  <a:lnTo>
                    <a:pt x="34" y="8"/>
                  </a:lnTo>
                  <a:lnTo>
                    <a:pt x="29" y="4"/>
                  </a:lnTo>
                  <a:lnTo>
                    <a:pt x="24" y="2"/>
                  </a:lnTo>
                  <a:lnTo>
                    <a:pt x="19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6" y="4"/>
                  </a:lnTo>
                  <a:lnTo>
                    <a:pt x="3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8" y="6"/>
                  </a:lnTo>
                  <a:lnTo>
                    <a:pt x="22" y="8"/>
                  </a:lnTo>
                  <a:lnTo>
                    <a:pt x="26" y="9"/>
                  </a:lnTo>
                  <a:lnTo>
                    <a:pt x="31" y="12"/>
                  </a:lnTo>
                  <a:lnTo>
                    <a:pt x="34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4" name="Freeform 432"/>
            <p:cNvSpPr>
              <a:spLocks/>
            </p:cNvSpPr>
            <p:nvPr/>
          </p:nvSpPr>
          <p:spPr bwMode="auto">
            <a:xfrm>
              <a:off x="5306" y="1707"/>
              <a:ext cx="22" cy="40"/>
            </a:xfrm>
            <a:custGeom>
              <a:avLst/>
              <a:gdLst>
                <a:gd name="T0" fmla="*/ 19 w 22"/>
                <a:gd name="T1" fmla="*/ 39 h 40"/>
                <a:gd name="T2" fmla="*/ 19 w 22"/>
                <a:gd name="T3" fmla="*/ 39 h 40"/>
                <a:gd name="T4" fmla="*/ 20 w 22"/>
                <a:gd name="T5" fmla="*/ 34 h 40"/>
                <a:gd name="T6" fmla="*/ 21 w 22"/>
                <a:gd name="T7" fmla="*/ 29 h 40"/>
                <a:gd name="T8" fmla="*/ 20 w 22"/>
                <a:gd name="T9" fmla="*/ 24 h 40"/>
                <a:gd name="T10" fmla="*/ 18 w 22"/>
                <a:gd name="T11" fmla="*/ 19 h 40"/>
                <a:gd name="T12" fmla="*/ 16 w 22"/>
                <a:gd name="T13" fmla="*/ 13 h 40"/>
                <a:gd name="T14" fmla="*/ 12 w 22"/>
                <a:gd name="T15" fmla="*/ 8 h 40"/>
                <a:gd name="T16" fmla="*/ 8 w 22"/>
                <a:gd name="T17" fmla="*/ 4 h 40"/>
                <a:gd name="T18" fmla="*/ 3 w 22"/>
                <a:gd name="T19" fmla="*/ 0 h 40"/>
                <a:gd name="T20" fmla="*/ 0 w 22"/>
                <a:gd name="T21" fmla="*/ 4 h 40"/>
                <a:gd name="T22" fmla="*/ 3 w 22"/>
                <a:gd name="T23" fmla="*/ 8 h 40"/>
                <a:gd name="T24" fmla="*/ 8 w 22"/>
                <a:gd name="T25" fmla="*/ 12 h 40"/>
                <a:gd name="T26" fmla="*/ 10 w 22"/>
                <a:gd name="T27" fmla="*/ 16 h 40"/>
                <a:gd name="T28" fmla="*/ 13 w 22"/>
                <a:gd name="T29" fmla="*/ 21 h 40"/>
                <a:gd name="T30" fmla="*/ 15 w 22"/>
                <a:gd name="T31" fmla="*/ 25 h 40"/>
                <a:gd name="T32" fmla="*/ 15 w 22"/>
                <a:gd name="T33" fmla="*/ 29 h 40"/>
                <a:gd name="T34" fmla="*/ 15 w 22"/>
                <a:gd name="T35" fmla="*/ 33 h 40"/>
                <a:gd name="T36" fmla="*/ 14 w 22"/>
                <a:gd name="T37" fmla="*/ 36 h 40"/>
                <a:gd name="T38" fmla="*/ 19 w 22"/>
                <a:gd name="T39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40">
                  <a:moveTo>
                    <a:pt x="19" y="39"/>
                  </a:moveTo>
                  <a:lnTo>
                    <a:pt x="19" y="39"/>
                  </a:lnTo>
                  <a:lnTo>
                    <a:pt x="20" y="34"/>
                  </a:lnTo>
                  <a:lnTo>
                    <a:pt x="21" y="29"/>
                  </a:lnTo>
                  <a:lnTo>
                    <a:pt x="20" y="24"/>
                  </a:lnTo>
                  <a:lnTo>
                    <a:pt x="18" y="19"/>
                  </a:lnTo>
                  <a:lnTo>
                    <a:pt x="16" y="13"/>
                  </a:lnTo>
                  <a:lnTo>
                    <a:pt x="12" y="8"/>
                  </a:lnTo>
                  <a:lnTo>
                    <a:pt x="8" y="4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8"/>
                  </a:lnTo>
                  <a:lnTo>
                    <a:pt x="8" y="12"/>
                  </a:lnTo>
                  <a:lnTo>
                    <a:pt x="10" y="16"/>
                  </a:lnTo>
                  <a:lnTo>
                    <a:pt x="13" y="21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15" y="33"/>
                  </a:lnTo>
                  <a:lnTo>
                    <a:pt x="14" y="36"/>
                  </a:lnTo>
                  <a:lnTo>
                    <a:pt x="19" y="3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5" name="Freeform 433"/>
            <p:cNvSpPr>
              <a:spLocks/>
            </p:cNvSpPr>
            <p:nvPr/>
          </p:nvSpPr>
          <p:spPr bwMode="auto">
            <a:xfrm>
              <a:off x="5274" y="1740"/>
              <a:ext cx="44" cy="43"/>
            </a:xfrm>
            <a:custGeom>
              <a:avLst/>
              <a:gdLst>
                <a:gd name="T0" fmla="*/ 40 w 44"/>
                <a:gd name="T1" fmla="*/ 38 h 43"/>
                <a:gd name="T2" fmla="*/ 37 w 44"/>
                <a:gd name="T3" fmla="*/ 40 h 43"/>
                <a:gd name="T4" fmla="*/ 34 w 44"/>
                <a:gd name="T5" fmla="*/ 41 h 43"/>
                <a:gd name="T6" fmla="*/ 30 w 44"/>
                <a:gd name="T7" fmla="*/ 42 h 43"/>
                <a:gd name="T8" fmla="*/ 26 w 44"/>
                <a:gd name="T9" fmla="*/ 41 h 43"/>
                <a:gd name="T10" fmla="*/ 22 w 44"/>
                <a:gd name="T11" fmla="*/ 40 h 43"/>
                <a:gd name="T12" fmla="*/ 18 w 44"/>
                <a:gd name="T13" fmla="*/ 39 h 43"/>
                <a:gd name="T14" fmla="*/ 13 w 44"/>
                <a:gd name="T15" fmla="*/ 37 h 43"/>
                <a:gd name="T16" fmla="*/ 10 w 44"/>
                <a:gd name="T17" fmla="*/ 33 h 43"/>
                <a:gd name="T18" fmla="*/ 6 w 44"/>
                <a:gd name="T19" fmla="*/ 30 h 43"/>
                <a:gd name="T20" fmla="*/ 4 w 44"/>
                <a:gd name="T21" fmla="*/ 26 h 43"/>
                <a:gd name="T22" fmla="*/ 2 w 44"/>
                <a:gd name="T23" fmla="*/ 22 h 43"/>
                <a:gd name="T24" fmla="*/ 1 w 44"/>
                <a:gd name="T25" fmla="*/ 18 h 43"/>
                <a:gd name="T26" fmla="*/ 0 w 44"/>
                <a:gd name="T27" fmla="*/ 14 h 43"/>
                <a:gd name="T28" fmla="*/ 0 w 44"/>
                <a:gd name="T29" fmla="*/ 11 h 43"/>
                <a:gd name="T30" fmla="*/ 1 w 44"/>
                <a:gd name="T31" fmla="*/ 7 h 43"/>
                <a:gd name="T32" fmla="*/ 3 w 44"/>
                <a:gd name="T33" fmla="*/ 4 h 43"/>
                <a:gd name="T34" fmla="*/ 6 w 44"/>
                <a:gd name="T35" fmla="*/ 2 h 43"/>
                <a:gd name="T36" fmla="*/ 9 w 44"/>
                <a:gd name="T37" fmla="*/ 1 h 43"/>
                <a:gd name="T38" fmla="*/ 13 w 44"/>
                <a:gd name="T39" fmla="*/ 0 h 43"/>
                <a:gd name="T40" fmla="*/ 16 w 44"/>
                <a:gd name="T41" fmla="*/ 1 h 43"/>
                <a:gd name="T42" fmla="*/ 21 w 44"/>
                <a:gd name="T43" fmla="*/ 2 h 43"/>
                <a:gd name="T44" fmla="*/ 25 w 44"/>
                <a:gd name="T45" fmla="*/ 3 h 43"/>
                <a:gd name="T46" fmla="*/ 30 w 44"/>
                <a:gd name="T47" fmla="*/ 6 h 43"/>
                <a:gd name="T48" fmla="*/ 33 w 44"/>
                <a:gd name="T49" fmla="*/ 9 h 43"/>
                <a:gd name="T50" fmla="*/ 36 w 44"/>
                <a:gd name="T51" fmla="*/ 12 h 43"/>
                <a:gd name="T52" fmla="*/ 40 w 44"/>
                <a:gd name="T53" fmla="*/ 16 h 43"/>
                <a:gd name="T54" fmla="*/ 41 w 44"/>
                <a:gd name="T55" fmla="*/ 20 h 43"/>
                <a:gd name="T56" fmla="*/ 43 w 44"/>
                <a:gd name="T57" fmla="*/ 25 h 43"/>
                <a:gd name="T58" fmla="*/ 43 w 44"/>
                <a:gd name="T59" fmla="*/ 28 h 43"/>
                <a:gd name="T60" fmla="*/ 43 w 44"/>
                <a:gd name="T61" fmla="*/ 32 h 43"/>
                <a:gd name="T62" fmla="*/ 42 w 44"/>
                <a:gd name="T63" fmla="*/ 35 h 43"/>
                <a:gd name="T64" fmla="*/ 40 w 44"/>
                <a:gd name="T65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3">
                  <a:moveTo>
                    <a:pt x="40" y="38"/>
                  </a:moveTo>
                  <a:lnTo>
                    <a:pt x="37" y="40"/>
                  </a:lnTo>
                  <a:lnTo>
                    <a:pt x="34" y="41"/>
                  </a:lnTo>
                  <a:lnTo>
                    <a:pt x="30" y="42"/>
                  </a:lnTo>
                  <a:lnTo>
                    <a:pt x="26" y="41"/>
                  </a:lnTo>
                  <a:lnTo>
                    <a:pt x="22" y="40"/>
                  </a:lnTo>
                  <a:lnTo>
                    <a:pt x="18" y="39"/>
                  </a:lnTo>
                  <a:lnTo>
                    <a:pt x="13" y="37"/>
                  </a:lnTo>
                  <a:lnTo>
                    <a:pt x="10" y="33"/>
                  </a:lnTo>
                  <a:lnTo>
                    <a:pt x="6" y="30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1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21" y="2"/>
                  </a:lnTo>
                  <a:lnTo>
                    <a:pt x="25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6" y="12"/>
                  </a:lnTo>
                  <a:lnTo>
                    <a:pt x="40" y="16"/>
                  </a:lnTo>
                  <a:lnTo>
                    <a:pt x="41" y="20"/>
                  </a:lnTo>
                  <a:lnTo>
                    <a:pt x="43" y="25"/>
                  </a:lnTo>
                  <a:lnTo>
                    <a:pt x="43" y="28"/>
                  </a:lnTo>
                  <a:lnTo>
                    <a:pt x="43" y="32"/>
                  </a:lnTo>
                  <a:lnTo>
                    <a:pt x="42" y="35"/>
                  </a:lnTo>
                  <a:lnTo>
                    <a:pt x="40" y="3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6" name="Freeform 434"/>
            <p:cNvSpPr>
              <a:spLocks/>
            </p:cNvSpPr>
            <p:nvPr/>
          </p:nvSpPr>
          <p:spPr bwMode="auto">
            <a:xfrm>
              <a:off x="5282" y="1771"/>
              <a:ext cx="34" cy="15"/>
            </a:xfrm>
            <a:custGeom>
              <a:avLst/>
              <a:gdLst>
                <a:gd name="T0" fmla="*/ 0 w 34"/>
                <a:gd name="T1" fmla="*/ 4 h 15"/>
                <a:gd name="T2" fmla="*/ 0 w 34"/>
                <a:gd name="T3" fmla="*/ 4 h 15"/>
                <a:gd name="T4" fmla="*/ 4 w 34"/>
                <a:gd name="T5" fmla="*/ 8 h 15"/>
                <a:gd name="T6" fmla="*/ 9 w 34"/>
                <a:gd name="T7" fmla="*/ 10 h 15"/>
                <a:gd name="T8" fmla="*/ 13 w 34"/>
                <a:gd name="T9" fmla="*/ 11 h 15"/>
                <a:gd name="T10" fmla="*/ 17 w 34"/>
                <a:gd name="T11" fmla="*/ 13 h 15"/>
                <a:gd name="T12" fmla="*/ 22 w 34"/>
                <a:gd name="T13" fmla="*/ 14 h 15"/>
                <a:gd name="T14" fmla="*/ 26 w 34"/>
                <a:gd name="T15" fmla="*/ 13 h 15"/>
                <a:gd name="T16" fmla="*/ 30 w 34"/>
                <a:gd name="T17" fmla="*/ 11 h 15"/>
                <a:gd name="T18" fmla="*/ 33 w 34"/>
                <a:gd name="T19" fmla="*/ 8 h 15"/>
                <a:gd name="T20" fmla="*/ 29 w 34"/>
                <a:gd name="T21" fmla="*/ 4 h 15"/>
                <a:gd name="T22" fmla="*/ 27 w 34"/>
                <a:gd name="T23" fmla="*/ 6 h 15"/>
                <a:gd name="T24" fmla="*/ 24 w 34"/>
                <a:gd name="T25" fmla="*/ 7 h 15"/>
                <a:gd name="T26" fmla="*/ 22 w 34"/>
                <a:gd name="T27" fmla="*/ 7 h 15"/>
                <a:gd name="T28" fmla="*/ 18 w 34"/>
                <a:gd name="T29" fmla="*/ 7 h 15"/>
                <a:gd name="T30" fmla="*/ 15 w 34"/>
                <a:gd name="T31" fmla="*/ 6 h 15"/>
                <a:gd name="T32" fmla="*/ 11 w 34"/>
                <a:gd name="T33" fmla="*/ 5 h 15"/>
                <a:gd name="T34" fmla="*/ 7 w 34"/>
                <a:gd name="T35" fmla="*/ 3 h 15"/>
                <a:gd name="T36" fmla="*/ 4 w 34"/>
                <a:gd name="T37" fmla="*/ 0 h 15"/>
                <a:gd name="T38" fmla="*/ 0 w 34"/>
                <a:gd name="T3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5">
                  <a:moveTo>
                    <a:pt x="0" y="4"/>
                  </a:moveTo>
                  <a:lnTo>
                    <a:pt x="0" y="4"/>
                  </a:lnTo>
                  <a:lnTo>
                    <a:pt x="4" y="8"/>
                  </a:lnTo>
                  <a:lnTo>
                    <a:pt x="9" y="10"/>
                  </a:lnTo>
                  <a:lnTo>
                    <a:pt x="13" y="11"/>
                  </a:lnTo>
                  <a:lnTo>
                    <a:pt x="17" y="13"/>
                  </a:lnTo>
                  <a:lnTo>
                    <a:pt x="22" y="14"/>
                  </a:lnTo>
                  <a:lnTo>
                    <a:pt x="26" y="13"/>
                  </a:lnTo>
                  <a:lnTo>
                    <a:pt x="30" y="11"/>
                  </a:lnTo>
                  <a:lnTo>
                    <a:pt x="33" y="8"/>
                  </a:lnTo>
                  <a:lnTo>
                    <a:pt x="29" y="4"/>
                  </a:lnTo>
                  <a:lnTo>
                    <a:pt x="27" y="6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18" y="7"/>
                  </a:lnTo>
                  <a:lnTo>
                    <a:pt x="15" y="6"/>
                  </a:lnTo>
                  <a:lnTo>
                    <a:pt x="11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7" name="Freeform 435"/>
            <p:cNvSpPr>
              <a:spLocks/>
            </p:cNvSpPr>
            <p:nvPr/>
          </p:nvSpPr>
          <p:spPr bwMode="auto">
            <a:xfrm>
              <a:off x="5272" y="1742"/>
              <a:ext cx="15" cy="34"/>
            </a:xfrm>
            <a:custGeom>
              <a:avLst/>
              <a:gdLst>
                <a:gd name="T0" fmla="*/ 4 w 15"/>
                <a:gd name="T1" fmla="*/ 0 h 34"/>
                <a:gd name="T2" fmla="*/ 4 w 15"/>
                <a:gd name="T3" fmla="*/ 0 h 34"/>
                <a:gd name="T4" fmla="*/ 1 w 15"/>
                <a:gd name="T5" fmla="*/ 4 h 34"/>
                <a:gd name="T6" fmla="*/ 0 w 15"/>
                <a:gd name="T7" fmla="*/ 8 h 34"/>
                <a:gd name="T8" fmla="*/ 0 w 15"/>
                <a:gd name="T9" fmla="*/ 11 h 34"/>
                <a:gd name="T10" fmla="*/ 1 w 15"/>
                <a:gd name="T11" fmla="*/ 16 h 34"/>
                <a:gd name="T12" fmla="*/ 2 w 15"/>
                <a:gd name="T13" fmla="*/ 20 h 34"/>
                <a:gd name="T14" fmla="*/ 4 w 15"/>
                <a:gd name="T15" fmla="*/ 25 h 34"/>
                <a:gd name="T16" fmla="*/ 7 w 15"/>
                <a:gd name="T17" fmla="*/ 29 h 34"/>
                <a:gd name="T18" fmla="*/ 10 w 15"/>
                <a:gd name="T19" fmla="*/ 33 h 34"/>
                <a:gd name="T20" fmla="*/ 14 w 15"/>
                <a:gd name="T21" fmla="*/ 29 h 34"/>
                <a:gd name="T22" fmla="*/ 11 w 15"/>
                <a:gd name="T23" fmla="*/ 26 h 34"/>
                <a:gd name="T24" fmla="*/ 9 w 15"/>
                <a:gd name="T25" fmla="*/ 22 h 34"/>
                <a:gd name="T26" fmla="*/ 7 w 15"/>
                <a:gd name="T27" fmla="*/ 18 h 34"/>
                <a:gd name="T28" fmla="*/ 6 w 15"/>
                <a:gd name="T29" fmla="*/ 15 h 34"/>
                <a:gd name="T30" fmla="*/ 5 w 15"/>
                <a:gd name="T31" fmla="*/ 11 h 34"/>
                <a:gd name="T32" fmla="*/ 5 w 15"/>
                <a:gd name="T33" fmla="*/ 9 h 34"/>
                <a:gd name="T34" fmla="*/ 6 w 15"/>
                <a:gd name="T35" fmla="*/ 6 h 34"/>
                <a:gd name="T36" fmla="*/ 8 w 15"/>
                <a:gd name="T37" fmla="*/ 4 h 34"/>
                <a:gd name="T38" fmla="*/ 4 w 15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34">
                  <a:moveTo>
                    <a:pt x="4" y="0"/>
                  </a:moveTo>
                  <a:lnTo>
                    <a:pt x="4" y="0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2" y="20"/>
                  </a:lnTo>
                  <a:lnTo>
                    <a:pt x="4" y="25"/>
                  </a:lnTo>
                  <a:lnTo>
                    <a:pt x="7" y="29"/>
                  </a:lnTo>
                  <a:lnTo>
                    <a:pt x="10" y="33"/>
                  </a:lnTo>
                  <a:lnTo>
                    <a:pt x="14" y="29"/>
                  </a:lnTo>
                  <a:lnTo>
                    <a:pt x="11" y="26"/>
                  </a:lnTo>
                  <a:lnTo>
                    <a:pt x="9" y="22"/>
                  </a:lnTo>
                  <a:lnTo>
                    <a:pt x="7" y="18"/>
                  </a:lnTo>
                  <a:lnTo>
                    <a:pt x="6" y="15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8" name="Freeform 436"/>
            <p:cNvSpPr>
              <a:spLocks/>
            </p:cNvSpPr>
            <p:nvPr/>
          </p:nvSpPr>
          <p:spPr bwMode="auto">
            <a:xfrm>
              <a:off x="5275" y="1737"/>
              <a:ext cx="35" cy="15"/>
            </a:xfrm>
            <a:custGeom>
              <a:avLst/>
              <a:gdLst>
                <a:gd name="T0" fmla="*/ 34 w 35"/>
                <a:gd name="T1" fmla="*/ 10 h 15"/>
                <a:gd name="T2" fmla="*/ 34 w 35"/>
                <a:gd name="T3" fmla="*/ 10 h 15"/>
                <a:gd name="T4" fmla="*/ 30 w 35"/>
                <a:gd name="T5" fmla="*/ 6 h 15"/>
                <a:gd name="T6" fmla="*/ 25 w 35"/>
                <a:gd name="T7" fmla="*/ 4 h 15"/>
                <a:gd name="T8" fmla="*/ 21 w 35"/>
                <a:gd name="T9" fmla="*/ 2 h 15"/>
                <a:gd name="T10" fmla="*/ 16 w 35"/>
                <a:gd name="T11" fmla="*/ 1 h 15"/>
                <a:gd name="T12" fmla="*/ 12 w 35"/>
                <a:gd name="T13" fmla="*/ 0 h 15"/>
                <a:gd name="T14" fmla="*/ 7 w 35"/>
                <a:gd name="T15" fmla="*/ 1 h 15"/>
                <a:gd name="T16" fmla="*/ 3 w 35"/>
                <a:gd name="T17" fmla="*/ 3 h 15"/>
                <a:gd name="T18" fmla="*/ 0 w 35"/>
                <a:gd name="T19" fmla="*/ 5 h 15"/>
                <a:gd name="T20" fmla="*/ 4 w 35"/>
                <a:gd name="T21" fmla="*/ 10 h 15"/>
                <a:gd name="T22" fmla="*/ 6 w 35"/>
                <a:gd name="T23" fmla="*/ 8 h 15"/>
                <a:gd name="T24" fmla="*/ 9 w 35"/>
                <a:gd name="T25" fmla="*/ 6 h 15"/>
                <a:gd name="T26" fmla="*/ 12 w 35"/>
                <a:gd name="T27" fmla="*/ 6 h 15"/>
                <a:gd name="T28" fmla="*/ 15 w 35"/>
                <a:gd name="T29" fmla="*/ 6 h 15"/>
                <a:gd name="T30" fmla="*/ 19 w 35"/>
                <a:gd name="T31" fmla="*/ 7 h 15"/>
                <a:gd name="T32" fmla="*/ 23 w 35"/>
                <a:gd name="T33" fmla="*/ 9 h 15"/>
                <a:gd name="T34" fmla="*/ 27 w 35"/>
                <a:gd name="T35" fmla="*/ 11 h 15"/>
                <a:gd name="T36" fmla="*/ 30 w 35"/>
                <a:gd name="T37" fmla="*/ 14 h 15"/>
                <a:gd name="T38" fmla="*/ 34 w 35"/>
                <a:gd name="T3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5">
                  <a:moveTo>
                    <a:pt x="34" y="10"/>
                  </a:moveTo>
                  <a:lnTo>
                    <a:pt x="34" y="10"/>
                  </a:lnTo>
                  <a:lnTo>
                    <a:pt x="30" y="6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0" y="5"/>
                  </a:lnTo>
                  <a:lnTo>
                    <a:pt x="4" y="10"/>
                  </a:lnTo>
                  <a:lnTo>
                    <a:pt x="6" y="8"/>
                  </a:lnTo>
                  <a:lnTo>
                    <a:pt x="9" y="6"/>
                  </a:lnTo>
                  <a:lnTo>
                    <a:pt x="12" y="6"/>
                  </a:lnTo>
                  <a:lnTo>
                    <a:pt x="15" y="6"/>
                  </a:lnTo>
                  <a:lnTo>
                    <a:pt x="19" y="7"/>
                  </a:lnTo>
                  <a:lnTo>
                    <a:pt x="23" y="9"/>
                  </a:lnTo>
                  <a:lnTo>
                    <a:pt x="27" y="11"/>
                  </a:lnTo>
                  <a:lnTo>
                    <a:pt x="30" y="14"/>
                  </a:lnTo>
                  <a:lnTo>
                    <a:pt x="34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09" name="Freeform 437"/>
            <p:cNvSpPr>
              <a:spLocks/>
            </p:cNvSpPr>
            <p:nvPr/>
          </p:nvSpPr>
          <p:spPr bwMode="auto">
            <a:xfrm>
              <a:off x="5305" y="1746"/>
              <a:ext cx="16" cy="35"/>
            </a:xfrm>
            <a:custGeom>
              <a:avLst/>
              <a:gdLst>
                <a:gd name="T0" fmla="*/ 11 w 16"/>
                <a:gd name="T1" fmla="*/ 34 h 35"/>
                <a:gd name="T2" fmla="*/ 11 w 16"/>
                <a:gd name="T3" fmla="*/ 34 h 35"/>
                <a:gd name="T4" fmla="*/ 13 w 16"/>
                <a:gd name="T5" fmla="*/ 31 h 35"/>
                <a:gd name="T6" fmla="*/ 14 w 16"/>
                <a:gd name="T7" fmla="*/ 26 h 35"/>
                <a:gd name="T8" fmla="*/ 15 w 16"/>
                <a:gd name="T9" fmla="*/ 22 h 35"/>
                <a:gd name="T10" fmla="*/ 14 w 16"/>
                <a:gd name="T11" fmla="*/ 18 h 35"/>
                <a:gd name="T12" fmla="*/ 13 w 16"/>
                <a:gd name="T13" fmla="*/ 13 h 35"/>
                <a:gd name="T14" fmla="*/ 11 w 16"/>
                <a:gd name="T15" fmla="*/ 8 h 35"/>
                <a:gd name="T16" fmla="*/ 8 w 16"/>
                <a:gd name="T17" fmla="*/ 4 h 35"/>
                <a:gd name="T18" fmla="*/ 4 w 16"/>
                <a:gd name="T19" fmla="*/ 0 h 35"/>
                <a:gd name="T20" fmla="*/ 0 w 16"/>
                <a:gd name="T21" fmla="*/ 4 h 35"/>
                <a:gd name="T22" fmla="*/ 3 w 16"/>
                <a:gd name="T23" fmla="*/ 8 h 35"/>
                <a:gd name="T24" fmla="*/ 6 w 16"/>
                <a:gd name="T25" fmla="*/ 11 h 35"/>
                <a:gd name="T26" fmla="*/ 8 w 16"/>
                <a:gd name="T27" fmla="*/ 15 h 35"/>
                <a:gd name="T28" fmla="*/ 9 w 16"/>
                <a:gd name="T29" fmla="*/ 19 h 35"/>
                <a:gd name="T30" fmla="*/ 9 w 16"/>
                <a:gd name="T31" fmla="*/ 22 h 35"/>
                <a:gd name="T32" fmla="*/ 9 w 16"/>
                <a:gd name="T33" fmla="*/ 25 h 35"/>
                <a:gd name="T34" fmla="*/ 8 w 16"/>
                <a:gd name="T35" fmla="*/ 27 h 35"/>
                <a:gd name="T36" fmla="*/ 7 w 16"/>
                <a:gd name="T37" fmla="*/ 30 h 35"/>
                <a:gd name="T38" fmla="*/ 11 w 16"/>
                <a:gd name="T3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5">
                  <a:moveTo>
                    <a:pt x="11" y="34"/>
                  </a:moveTo>
                  <a:lnTo>
                    <a:pt x="11" y="34"/>
                  </a:lnTo>
                  <a:lnTo>
                    <a:pt x="13" y="31"/>
                  </a:lnTo>
                  <a:lnTo>
                    <a:pt x="14" y="26"/>
                  </a:lnTo>
                  <a:lnTo>
                    <a:pt x="15" y="22"/>
                  </a:lnTo>
                  <a:lnTo>
                    <a:pt x="14" y="18"/>
                  </a:lnTo>
                  <a:lnTo>
                    <a:pt x="13" y="13"/>
                  </a:lnTo>
                  <a:lnTo>
                    <a:pt x="11" y="8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3" y="8"/>
                  </a:lnTo>
                  <a:lnTo>
                    <a:pt x="6" y="11"/>
                  </a:lnTo>
                  <a:lnTo>
                    <a:pt x="8" y="15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8" y="27"/>
                  </a:lnTo>
                  <a:lnTo>
                    <a:pt x="7" y="30"/>
                  </a:lnTo>
                  <a:lnTo>
                    <a:pt x="11" y="3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0" name="Freeform 438"/>
            <p:cNvSpPr>
              <a:spLocks/>
            </p:cNvSpPr>
            <p:nvPr/>
          </p:nvSpPr>
          <p:spPr bwMode="auto">
            <a:xfrm>
              <a:off x="5262" y="1771"/>
              <a:ext cx="44" cy="43"/>
            </a:xfrm>
            <a:custGeom>
              <a:avLst/>
              <a:gdLst>
                <a:gd name="T0" fmla="*/ 39 w 44"/>
                <a:gd name="T1" fmla="*/ 38 h 43"/>
                <a:gd name="T2" fmla="*/ 36 w 44"/>
                <a:gd name="T3" fmla="*/ 40 h 43"/>
                <a:gd name="T4" fmla="*/ 33 w 44"/>
                <a:gd name="T5" fmla="*/ 42 h 43"/>
                <a:gd name="T6" fmla="*/ 30 w 44"/>
                <a:gd name="T7" fmla="*/ 42 h 43"/>
                <a:gd name="T8" fmla="*/ 26 w 44"/>
                <a:gd name="T9" fmla="*/ 42 h 43"/>
                <a:gd name="T10" fmla="*/ 22 w 44"/>
                <a:gd name="T11" fmla="*/ 40 h 43"/>
                <a:gd name="T12" fmla="*/ 18 w 44"/>
                <a:gd name="T13" fmla="*/ 39 h 43"/>
                <a:gd name="T14" fmla="*/ 14 w 44"/>
                <a:gd name="T15" fmla="*/ 36 h 43"/>
                <a:gd name="T16" fmla="*/ 10 w 44"/>
                <a:gd name="T17" fmla="*/ 33 h 43"/>
                <a:gd name="T18" fmla="*/ 6 w 44"/>
                <a:gd name="T19" fmla="*/ 29 h 43"/>
                <a:gd name="T20" fmla="*/ 4 w 44"/>
                <a:gd name="T21" fmla="*/ 26 h 43"/>
                <a:gd name="T22" fmla="*/ 2 w 44"/>
                <a:gd name="T23" fmla="*/ 22 h 43"/>
                <a:gd name="T24" fmla="*/ 1 w 44"/>
                <a:gd name="T25" fmla="*/ 18 h 43"/>
                <a:gd name="T26" fmla="*/ 0 w 44"/>
                <a:gd name="T27" fmla="*/ 14 h 43"/>
                <a:gd name="T28" fmla="*/ 0 w 44"/>
                <a:gd name="T29" fmla="*/ 10 h 43"/>
                <a:gd name="T30" fmla="*/ 1 w 44"/>
                <a:gd name="T31" fmla="*/ 7 h 43"/>
                <a:gd name="T32" fmla="*/ 3 w 44"/>
                <a:gd name="T33" fmla="*/ 4 h 43"/>
                <a:gd name="T34" fmla="*/ 6 w 44"/>
                <a:gd name="T35" fmla="*/ 2 h 43"/>
                <a:gd name="T36" fmla="*/ 9 w 44"/>
                <a:gd name="T37" fmla="*/ 0 h 43"/>
                <a:gd name="T38" fmla="*/ 13 w 44"/>
                <a:gd name="T39" fmla="*/ 0 h 43"/>
                <a:gd name="T40" fmla="*/ 16 w 44"/>
                <a:gd name="T41" fmla="*/ 0 h 43"/>
                <a:gd name="T42" fmla="*/ 21 w 44"/>
                <a:gd name="T43" fmla="*/ 1 h 43"/>
                <a:gd name="T44" fmla="*/ 25 w 44"/>
                <a:gd name="T45" fmla="*/ 3 h 43"/>
                <a:gd name="T46" fmla="*/ 29 w 44"/>
                <a:gd name="T47" fmla="*/ 6 h 43"/>
                <a:gd name="T48" fmla="*/ 33 w 44"/>
                <a:gd name="T49" fmla="*/ 9 h 43"/>
                <a:gd name="T50" fmla="*/ 36 w 44"/>
                <a:gd name="T51" fmla="*/ 12 h 43"/>
                <a:gd name="T52" fmla="*/ 39 w 44"/>
                <a:gd name="T53" fmla="*/ 16 h 43"/>
                <a:gd name="T54" fmla="*/ 41 w 44"/>
                <a:gd name="T55" fmla="*/ 20 h 43"/>
                <a:gd name="T56" fmla="*/ 42 w 44"/>
                <a:gd name="T57" fmla="*/ 24 h 43"/>
                <a:gd name="T58" fmla="*/ 43 w 44"/>
                <a:gd name="T59" fmla="*/ 28 h 43"/>
                <a:gd name="T60" fmla="*/ 42 w 44"/>
                <a:gd name="T61" fmla="*/ 31 h 43"/>
                <a:gd name="T62" fmla="*/ 41 w 44"/>
                <a:gd name="T63" fmla="*/ 35 h 43"/>
                <a:gd name="T64" fmla="*/ 39 w 44"/>
                <a:gd name="T65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" h="43">
                  <a:moveTo>
                    <a:pt x="39" y="38"/>
                  </a:moveTo>
                  <a:lnTo>
                    <a:pt x="36" y="40"/>
                  </a:lnTo>
                  <a:lnTo>
                    <a:pt x="33" y="42"/>
                  </a:lnTo>
                  <a:lnTo>
                    <a:pt x="30" y="42"/>
                  </a:lnTo>
                  <a:lnTo>
                    <a:pt x="26" y="42"/>
                  </a:lnTo>
                  <a:lnTo>
                    <a:pt x="22" y="40"/>
                  </a:lnTo>
                  <a:lnTo>
                    <a:pt x="18" y="39"/>
                  </a:lnTo>
                  <a:lnTo>
                    <a:pt x="14" y="36"/>
                  </a:lnTo>
                  <a:lnTo>
                    <a:pt x="10" y="33"/>
                  </a:lnTo>
                  <a:lnTo>
                    <a:pt x="6" y="29"/>
                  </a:lnTo>
                  <a:lnTo>
                    <a:pt x="4" y="26"/>
                  </a:lnTo>
                  <a:lnTo>
                    <a:pt x="2" y="22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3"/>
                  </a:lnTo>
                  <a:lnTo>
                    <a:pt x="29" y="6"/>
                  </a:lnTo>
                  <a:lnTo>
                    <a:pt x="33" y="9"/>
                  </a:lnTo>
                  <a:lnTo>
                    <a:pt x="36" y="12"/>
                  </a:lnTo>
                  <a:lnTo>
                    <a:pt x="39" y="16"/>
                  </a:lnTo>
                  <a:lnTo>
                    <a:pt x="41" y="20"/>
                  </a:lnTo>
                  <a:lnTo>
                    <a:pt x="42" y="24"/>
                  </a:lnTo>
                  <a:lnTo>
                    <a:pt x="43" y="28"/>
                  </a:lnTo>
                  <a:lnTo>
                    <a:pt x="42" y="31"/>
                  </a:lnTo>
                  <a:lnTo>
                    <a:pt x="41" y="35"/>
                  </a:lnTo>
                  <a:lnTo>
                    <a:pt x="39" y="38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" name="Freeform 439"/>
            <p:cNvSpPr>
              <a:spLocks/>
            </p:cNvSpPr>
            <p:nvPr/>
          </p:nvSpPr>
          <p:spPr bwMode="auto">
            <a:xfrm>
              <a:off x="5270" y="1802"/>
              <a:ext cx="34" cy="15"/>
            </a:xfrm>
            <a:custGeom>
              <a:avLst/>
              <a:gdLst>
                <a:gd name="T0" fmla="*/ 0 w 34"/>
                <a:gd name="T1" fmla="*/ 4 h 15"/>
                <a:gd name="T2" fmla="*/ 0 w 34"/>
                <a:gd name="T3" fmla="*/ 4 h 15"/>
                <a:gd name="T4" fmla="*/ 4 w 34"/>
                <a:gd name="T5" fmla="*/ 7 h 15"/>
                <a:gd name="T6" fmla="*/ 8 w 34"/>
                <a:gd name="T7" fmla="*/ 11 h 15"/>
                <a:gd name="T8" fmla="*/ 13 w 34"/>
                <a:gd name="T9" fmla="*/ 12 h 15"/>
                <a:gd name="T10" fmla="*/ 17 w 34"/>
                <a:gd name="T11" fmla="*/ 13 h 15"/>
                <a:gd name="T12" fmla="*/ 22 w 34"/>
                <a:gd name="T13" fmla="*/ 14 h 15"/>
                <a:gd name="T14" fmla="*/ 26 w 34"/>
                <a:gd name="T15" fmla="*/ 13 h 15"/>
                <a:gd name="T16" fmla="*/ 30 w 34"/>
                <a:gd name="T17" fmla="*/ 12 h 15"/>
                <a:gd name="T18" fmla="*/ 33 w 34"/>
                <a:gd name="T19" fmla="*/ 9 h 15"/>
                <a:gd name="T20" fmla="*/ 29 w 34"/>
                <a:gd name="T21" fmla="*/ 5 h 15"/>
                <a:gd name="T22" fmla="*/ 27 w 34"/>
                <a:gd name="T23" fmla="*/ 6 h 15"/>
                <a:gd name="T24" fmla="*/ 24 w 34"/>
                <a:gd name="T25" fmla="*/ 8 h 15"/>
                <a:gd name="T26" fmla="*/ 22 w 34"/>
                <a:gd name="T27" fmla="*/ 8 h 15"/>
                <a:gd name="T28" fmla="*/ 18 w 34"/>
                <a:gd name="T29" fmla="*/ 8 h 15"/>
                <a:gd name="T30" fmla="*/ 15 w 34"/>
                <a:gd name="T31" fmla="*/ 7 h 15"/>
                <a:gd name="T32" fmla="*/ 11 w 34"/>
                <a:gd name="T33" fmla="*/ 5 h 15"/>
                <a:gd name="T34" fmla="*/ 7 w 34"/>
                <a:gd name="T35" fmla="*/ 3 h 15"/>
                <a:gd name="T36" fmla="*/ 4 w 34"/>
                <a:gd name="T37" fmla="*/ 0 h 15"/>
                <a:gd name="T38" fmla="*/ 0 w 34"/>
                <a:gd name="T3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5">
                  <a:moveTo>
                    <a:pt x="0" y="4"/>
                  </a:moveTo>
                  <a:lnTo>
                    <a:pt x="0" y="4"/>
                  </a:lnTo>
                  <a:lnTo>
                    <a:pt x="4" y="7"/>
                  </a:lnTo>
                  <a:lnTo>
                    <a:pt x="8" y="11"/>
                  </a:lnTo>
                  <a:lnTo>
                    <a:pt x="13" y="12"/>
                  </a:lnTo>
                  <a:lnTo>
                    <a:pt x="17" y="13"/>
                  </a:lnTo>
                  <a:lnTo>
                    <a:pt x="22" y="14"/>
                  </a:lnTo>
                  <a:lnTo>
                    <a:pt x="26" y="13"/>
                  </a:lnTo>
                  <a:lnTo>
                    <a:pt x="30" y="12"/>
                  </a:lnTo>
                  <a:lnTo>
                    <a:pt x="33" y="9"/>
                  </a:lnTo>
                  <a:lnTo>
                    <a:pt x="29" y="5"/>
                  </a:lnTo>
                  <a:lnTo>
                    <a:pt x="27" y="6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18" y="8"/>
                  </a:lnTo>
                  <a:lnTo>
                    <a:pt x="15" y="7"/>
                  </a:lnTo>
                  <a:lnTo>
                    <a:pt x="11" y="5"/>
                  </a:lnTo>
                  <a:lnTo>
                    <a:pt x="7" y="3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" name="Freeform 440"/>
            <p:cNvSpPr>
              <a:spLocks/>
            </p:cNvSpPr>
            <p:nvPr/>
          </p:nvSpPr>
          <p:spPr bwMode="auto">
            <a:xfrm>
              <a:off x="5260" y="1773"/>
              <a:ext cx="15" cy="34"/>
            </a:xfrm>
            <a:custGeom>
              <a:avLst/>
              <a:gdLst>
                <a:gd name="T0" fmla="*/ 4 w 15"/>
                <a:gd name="T1" fmla="*/ 0 h 34"/>
                <a:gd name="T2" fmla="*/ 4 w 15"/>
                <a:gd name="T3" fmla="*/ 0 h 34"/>
                <a:gd name="T4" fmla="*/ 1 w 15"/>
                <a:gd name="T5" fmla="*/ 4 h 34"/>
                <a:gd name="T6" fmla="*/ 0 w 15"/>
                <a:gd name="T7" fmla="*/ 8 h 34"/>
                <a:gd name="T8" fmla="*/ 0 w 15"/>
                <a:gd name="T9" fmla="*/ 12 h 34"/>
                <a:gd name="T10" fmla="*/ 0 w 15"/>
                <a:gd name="T11" fmla="*/ 16 h 34"/>
                <a:gd name="T12" fmla="*/ 1 w 15"/>
                <a:gd name="T13" fmla="*/ 21 h 34"/>
                <a:gd name="T14" fmla="*/ 4 w 15"/>
                <a:gd name="T15" fmla="*/ 25 h 34"/>
                <a:gd name="T16" fmla="*/ 7 w 15"/>
                <a:gd name="T17" fmla="*/ 29 h 34"/>
                <a:gd name="T18" fmla="*/ 10 w 15"/>
                <a:gd name="T19" fmla="*/ 33 h 34"/>
                <a:gd name="T20" fmla="*/ 14 w 15"/>
                <a:gd name="T21" fmla="*/ 29 h 34"/>
                <a:gd name="T22" fmla="*/ 10 w 15"/>
                <a:gd name="T23" fmla="*/ 25 h 34"/>
                <a:gd name="T24" fmla="*/ 8 w 15"/>
                <a:gd name="T25" fmla="*/ 22 h 34"/>
                <a:gd name="T26" fmla="*/ 7 w 15"/>
                <a:gd name="T27" fmla="*/ 19 h 34"/>
                <a:gd name="T28" fmla="*/ 6 w 15"/>
                <a:gd name="T29" fmla="*/ 15 h 34"/>
                <a:gd name="T30" fmla="*/ 5 w 15"/>
                <a:gd name="T31" fmla="*/ 12 h 34"/>
                <a:gd name="T32" fmla="*/ 5 w 15"/>
                <a:gd name="T33" fmla="*/ 9 h 34"/>
                <a:gd name="T34" fmla="*/ 6 w 15"/>
                <a:gd name="T35" fmla="*/ 6 h 34"/>
                <a:gd name="T36" fmla="*/ 7 w 15"/>
                <a:gd name="T37" fmla="*/ 4 h 34"/>
                <a:gd name="T38" fmla="*/ 4 w 15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34">
                  <a:moveTo>
                    <a:pt x="4" y="0"/>
                  </a:moveTo>
                  <a:lnTo>
                    <a:pt x="4" y="0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1" y="21"/>
                  </a:lnTo>
                  <a:lnTo>
                    <a:pt x="4" y="25"/>
                  </a:lnTo>
                  <a:lnTo>
                    <a:pt x="7" y="29"/>
                  </a:lnTo>
                  <a:lnTo>
                    <a:pt x="10" y="33"/>
                  </a:lnTo>
                  <a:lnTo>
                    <a:pt x="14" y="29"/>
                  </a:lnTo>
                  <a:lnTo>
                    <a:pt x="10" y="25"/>
                  </a:lnTo>
                  <a:lnTo>
                    <a:pt x="8" y="22"/>
                  </a:lnTo>
                  <a:lnTo>
                    <a:pt x="7" y="19"/>
                  </a:lnTo>
                  <a:lnTo>
                    <a:pt x="6" y="15"/>
                  </a:lnTo>
                  <a:lnTo>
                    <a:pt x="5" y="12"/>
                  </a:lnTo>
                  <a:lnTo>
                    <a:pt x="5" y="9"/>
                  </a:lnTo>
                  <a:lnTo>
                    <a:pt x="6" y="6"/>
                  </a:lnTo>
                  <a:lnTo>
                    <a:pt x="7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" name="Freeform 441"/>
            <p:cNvSpPr>
              <a:spLocks/>
            </p:cNvSpPr>
            <p:nvPr/>
          </p:nvSpPr>
          <p:spPr bwMode="auto">
            <a:xfrm>
              <a:off x="5263" y="1767"/>
              <a:ext cx="35" cy="16"/>
            </a:xfrm>
            <a:custGeom>
              <a:avLst/>
              <a:gdLst>
                <a:gd name="T0" fmla="*/ 34 w 35"/>
                <a:gd name="T1" fmla="*/ 11 h 16"/>
                <a:gd name="T2" fmla="*/ 34 w 35"/>
                <a:gd name="T3" fmla="*/ 11 h 16"/>
                <a:gd name="T4" fmla="*/ 30 w 35"/>
                <a:gd name="T5" fmla="*/ 7 h 16"/>
                <a:gd name="T6" fmla="*/ 25 w 35"/>
                <a:gd name="T7" fmla="*/ 4 h 16"/>
                <a:gd name="T8" fmla="*/ 21 w 35"/>
                <a:gd name="T9" fmla="*/ 2 h 16"/>
                <a:gd name="T10" fmla="*/ 16 w 35"/>
                <a:gd name="T11" fmla="*/ 1 h 16"/>
                <a:gd name="T12" fmla="*/ 12 w 35"/>
                <a:gd name="T13" fmla="*/ 0 h 16"/>
                <a:gd name="T14" fmla="*/ 7 w 35"/>
                <a:gd name="T15" fmla="*/ 1 h 16"/>
                <a:gd name="T16" fmla="*/ 3 w 35"/>
                <a:gd name="T17" fmla="*/ 3 h 16"/>
                <a:gd name="T18" fmla="*/ 0 w 35"/>
                <a:gd name="T19" fmla="*/ 5 h 16"/>
                <a:gd name="T20" fmla="*/ 4 w 35"/>
                <a:gd name="T21" fmla="*/ 10 h 16"/>
                <a:gd name="T22" fmla="*/ 6 w 35"/>
                <a:gd name="T23" fmla="*/ 9 h 16"/>
                <a:gd name="T24" fmla="*/ 9 w 35"/>
                <a:gd name="T25" fmla="*/ 7 h 16"/>
                <a:gd name="T26" fmla="*/ 12 w 35"/>
                <a:gd name="T27" fmla="*/ 7 h 16"/>
                <a:gd name="T28" fmla="*/ 15 w 35"/>
                <a:gd name="T29" fmla="*/ 7 h 16"/>
                <a:gd name="T30" fmla="*/ 18 w 35"/>
                <a:gd name="T31" fmla="*/ 8 h 16"/>
                <a:gd name="T32" fmla="*/ 23 w 35"/>
                <a:gd name="T33" fmla="*/ 10 h 16"/>
                <a:gd name="T34" fmla="*/ 26 w 35"/>
                <a:gd name="T35" fmla="*/ 12 h 16"/>
                <a:gd name="T36" fmla="*/ 30 w 35"/>
                <a:gd name="T37" fmla="*/ 15 h 16"/>
                <a:gd name="T38" fmla="*/ 34 w 35"/>
                <a:gd name="T39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16">
                  <a:moveTo>
                    <a:pt x="34" y="11"/>
                  </a:moveTo>
                  <a:lnTo>
                    <a:pt x="34" y="11"/>
                  </a:lnTo>
                  <a:lnTo>
                    <a:pt x="30" y="7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0" y="5"/>
                  </a:lnTo>
                  <a:lnTo>
                    <a:pt x="4" y="10"/>
                  </a:lnTo>
                  <a:lnTo>
                    <a:pt x="6" y="9"/>
                  </a:lnTo>
                  <a:lnTo>
                    <a:pt x="9" y="7"/>
                  </a:lnTo>
                  <a:lnTo>
                    <a:pt x="12" y="7"/>
                  </a:lnTo>
                  <a:lnTo>
                    <a:pt x="15" y="7"/>
                  </a:lnTo>
                  <a:lnTo>
                    <a:pt x="18" y="8"/>
                  </a:lnTo>
                  <a:lnTo>
                    <a:pt x="23" y="10"/>
                  </a:lnTo>
                  <a:lnTo>
                    <a:pt x="26" y="12"/>
                  </a:lnTo>
                  <a:lnTo>
                    <a:pt x="30" y="15"/>
                  </a:lnTo>
                  <a:lnTo>
                    <a:pt x="34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" name="Freeform 442"/>
            <p:cNvSpPr>
              <a:spLocks/>
            </p:cNvSpPr>
            <p:nvPr/>
          </p:nvSpPr>
          <p:spPr bwMode="auto">
            <a:xfrm>
              <a:off x="5293" y="1777"/>
              <a:ext cx="16" cy="35"/>
            </a:xfrm>
            <a:custGeom>
              <a:avLst/>
              <a:gdLst>
                <a:gd name="T0" fmla="*/ 10 w 16"/>
                <a:gd name="T1" fmla="*/ 34 h 35"/>
                <a:gd name="T2" fmla="*/ 10 w 16"/>
                <a:gd name="T3" fmla="*/ 34 h 35"/>
                <a:gd name="T4" fmla="*/ 13 w 16"/>
                <a:gd name="T5" fmla="*/ 30 h 35"/>
                <a:gd name="T6" fmla="*/ 14 w 16"/>
                <a:gd name="T7" fmla="*/ 26 h 35"/>
                <a:gd name="T8" fmla="*/ 15 w 16"/>
                <a:gd name="T9" fmla="*/ 22 h 35"/>
                <a:gd name="T10" fmla="*/ 14 w 16"/>
                <a:gd name="T11" fmla="*/ 18 h 35"/>
                <a:gd name="T12" fmla="*/ 13 w 16"/>
                <a:gd name="T13" fmla="*/ 12 h 35"/>
                <a:gd name="T14" fmla="*/ 11 w 16"/>
                <a:gd name="T15" fmla="*/ 8 h 35"/>
                <a:gd name="T16" fmla="*/ 7 w 16"/>
                <a:gd name="T17" fmla="*/ 4 h 35"/>
                <a:gd name="T18" fmla="*/ 4 w 16"/>
                <a:gd name="T19" fmla="*/ 0 h 35"/>
                <a:gd name="T20" fmla="*/ 0 w 16"/>
                <a:gd name="T21" fmla="*/ 4 h 35"/>
                <a:gd name="T22" fmla="*/ 3 w 16"/>
                <a:gd name="T23" fmla="*/ 8 h 35"/>
                <a:gd name="T24" fmla="*/ 5 w 16"/>
                <a:gd name="T25" fmla="*/ 11 h 35"/>
                <a:gd name="T26" fmla="*/ 7 w 16"/>
                <a:gd name="T27" fmla="*/ 14 h 35"/>
                <a:gd name="T28" fmla="*/ 9 w 16"/>
                <a:gd name="T29" fmla="*/ 19 h 35"/>
                <a:gd name="T30" fmla="*/ 9 w 16"/>
                <a:gd name="T31" fmla="*/ 22 h 35"/>
                <a:gd name="T32" fmla="*/ 9 w 16"/>
                <a:gd name="T33" fmla="*/ 25 h 35"/>
                <a:gd name="T34" fmla="*/ 7 w 16"/>
                <a:gd name="T35" fmla="*/ 28 h 35"/>
                <a:gd name="T36" fmla="*/ 6 w 16"/>
                <a:gd name="T37" fmla="*/ 30 h 35"/>
                <a:gd name="T38" fmla="*/ 10 w 16"/>
                <a:gd name="T3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5">
                  <a:moveTo>
                    <a:pt x="10" y="34"/>
                  </a:moveTo>
                  <a:lnTo>
                    <a:pt x="10" y="34"/>
                  </a:lnTo>
                  <a:lnTo>
                    <a:pt x="13" y="30"/>
                  </a:lnTo>
                  <a:lnTo>
                    <a:pt x="14" y="26"/>
                  </a:lnTo>
                  <a:lnTo>
                    <a:pt x="15" y="22"/>
                  </a:lnTo>
                  <a:lnTo>
                    <a:pt x="14" y="18"/>
                  </a:lnTo>
                  <a:lnTo>
                    <a:pt x="13" y="12"/>
                  </a:lnTo>
                  <a:lnTo>
                    <a:pt x="11" y="8"/>
                  </a:lnTo>
                  <a:lnTo>
                    <a:pt x="7" y="4"/>
                  </a:lnTo>
                  <a:lnTo>
                    <a:pt x="4" y="0"/>
                  </a:lnTo>
                  <a:lnTo>
                    <a:pt x="0" y="4"/>
                  </a:lnTo>
                  <a:lnTo>
                    <a:pt x="3" y="8"/>
                  </a:lnTo>
                  <a:lnTo>
                    <a:pt x="5" y="11"/>
                  </a:lnTo>
                  <a:lnTo>
                    <a:pt x="7" y="14"/>
                  </a:lnTo>
                  <a:lnTo>
                    <a:pt x="9" y="19"/>
                  </a:lnTo>
                  <a:lnTo>
                    <a:pt x="9" y="22"/>
                  </a:lnTo>
                  <a:lnTo>
                    <a:pt x="9" y="25"/>
                  </a:lnTo>
                  <a:lnTo>
                    <a:pt x="7" y="28"/>
                  </a:lnTo>
                  <a:lnTo>
                    <a:pt x="6" y="30"/>
                  </a:lnTo>
                  <a:lnTo>
                    <a:pt x="10" y="3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" name="Freeform 443"/>
            <p:cNvSpPr>
              <a:spLocks/>
            </p:cNvSpPr>
            <p:nvPr/>
          </p:nvSpPr>
          <p:spPr bwMode="auto">
            <a:xfrm>
              <a:off x="5262" y="1800"/>
              <a:ext cx="39" cy="46"/>
            </a:xfrm>
            <a:custGeom>
              <a:avLst/>
              <a:gdLst>
                <a:gd name="T0" fmla="*/ 31 w 39"/>
                <a:gd name="T1" fmla="*/ 44 h 46"/>
                <a:gd name="T2" fmla="*/ 28 w 39"/>
                <a:gd name="T3" fmla="*/ 45 h 46"/>
                <a:gd name="T4" fmla="*/ 25 w 39"/>
                <a:gd name="T5" fmla="*/ 45 h 46"/>
                <a:gd name="T6" fmla="*/ 21 w 39"/>
                <a:gd name="T7" fmla="*/ 45 h 46"/>
                <a:gd name="T8" fmla="*/ 17 w 39"/>
                <a:gd name="T9" fmla="*/ 43 h 46"/>
                <a:gd name="T10" fmla="*/ 14 w 39"/>
                <a:gd name="T11" fmla="*/ 41 h 46"/>
                <a:gd name="T12" fmla="*/ 10 w 39"/>
                <a:gd name="T13" fmla="*/ 38 h 46"/>
                <a:gd name="T14" fmla="*/ 7 w 39"/>
                <a:gd name="T15" fmla="*/ 35 h 46"/>
                <a:gd name="T16" fmla="*/ 4 w 39"/>
                <a:gd name="T17" fmla="*/ 30 h 46"/>
                <a:gd name="T18" fmla="*/ 2 w 39"/>
                <a:gd name="T19" fmla="*/ 26 h 46"/>
                <a:gd name="T20" fmla="*/ 0 w 39"/>
                <a:gd name="T21" fmla="*/ 22 h 46"/>
                <a:gd name="T22" fmla="*/ 0 w 39"/>
                <a:gd name="T23" fmla="*/ 18 h 46"/>
                <a:gd name="T24" fmla="*/ 0 w 39"/>
                <a:gd name="T25" fmla="*/ 14 h 46"/>
                <a:gd name="T26" fmla="*/ 0 w 39"/>
                <a:gd name="T27" fmla="*/ 10 h 46"/>
                <a:gd name="T28" fmla="*/ 2 w 39"/>
                <a:gd name="T29" fmla="*/ 6 h 46"/>
                <a:gd name="T30" fmla="*/ 4 w 39"/>
                <a:gd name="T31" fmla="*/ 4 h 46"/>
                <a:gd name="T32" fmla="*/ 7 w 39"/>
                <a:gd name="T33" fmla="*/ 1 h 46"/>
                <a:gd name="T34" fmla="*/ 10 w 39"/>
                <a:gd name="T35" fmla="*/ 0 h 46"/>
                <a:gd name="T36" fmla="*/ 13 w 39"/>
                <a:gd name="T37" fmla="*/ 0 h 46"/>
                <a:gd name="T38" fmla="*/ 17 w 39"/>
                <a:gd name="T39" fmla="*/ 0 h 46"/>
                <a:gd name="T40" fmla="*/ 21 w 39"/>
                <a:gd name="T41" fmla="*/ 2 h 46"/>
                <a:gd name="T42" fmla="*/ 24 w 39"/>
                <a:gd name="T43" fmla="*/ 4 h 46"/>
                <a:gd name="T44" fmla="*/ 28 w 39"/>
                <a:gd name="T45" fmla="*/ 7 h 46"/>
                <a:gd name="T46" fmla="*/ 31 w 39"/>
                <a:gd name="T47" fmla="*/ 10 h 46"/>
                <a:gd name="T48" fmla="*/ 34 w 39"/>
                <a:gd name="T49" fmla="*/ 15 h 46"/>
                <a:gd name="T50" fmla="*/ 36 w 39"/>
                <a:gd name="T51" fmla="*/ 19 h 46"/>
                <a:gd name="T52" fmla="*/ 37 w 39"/>
                <a:gd name="T53" fmla="*/ 23 h 46"/>
                <a:gd name="T54" fmla="*/ 38 w 39"/>
                <a:gd name="T55" fmla="*/ 27 h 46"/>
                <a:gd name="T56" fmla="*/ 38 w 39"/>
                <a:gd name="T57" fmla="*/ 32 h 46"/>
                <a:gd name="T58" fmla="*/ 37 w 39"/>
                <a:gd name="T59" fmla="*/ 36 h 46"/>
                <a:gd name="T60" fmla="*/ 36 w 39"/>
                <a:gd name="T61" fmla="*/ 39 h 46"/>
                <a:gd name="T62" fmla="*/ 34 w 39"/>
                <a:gd name="T63" fmla="*/ 42 h 46"/>
                <a:gd name="T64" fmla="*/ 31 w 39"/>
                <a:gd name="T65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9" h="46">
                  <a:moveTo>
                    <a:pt x="31" y="44"/>
                  </a:moveTo>
                  <a:lnTo>
                    <a:pt x="28" y="45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17" y="43"/>
                  </a:lnTo>
                  <a:lnTo>
                    <a:pt x="14" y="41"/>
                  </a:lnTo>
                  <a:lnTo>
                    <a:pt x="10" y="38"/>
                  </a:lnTo>
                  <a:lnTo>
                    <a:pt x="7" y="35"/>
                  </a:lnTo>
                  <a:lnTo>
                    <a:pt x="4" y="30"/>
                  </a:lnTo>
                  <a:lnTo>
                    <a:pt x="2" y="26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6"/>
                  </a:lnTo>
                  <a:lnTo>
                    <a:pt x="4" y="4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21" y="2"/>
                  </a:lnTo>
                  <a:lnTo>
                    <a:pt x="24" y="4"/>
                  </a:lnTo>
                  <a:lnTo>
                    <a:pt x="28" y="7"/>
                  </a:lnTo>
                  <a:lnTo>
                    <a:pt x="31" y="10"/>
                  </a:lnTo>
                  <a:lnTo>
                    <a:pt x="34" y="15"/>
                  </a:lnTo>
                  <a:lnTo>
                    <a:pt x="36" y="19"/>
                  </a:lnTo>
                  <a:lnTo>
                    <a:pt x="37" y="23"/>
                  </a:lnTo>
                  <a:lnTo>
                    <a:pt x="38" y="27"/>
                  </a:lnTo>
                  <a:lnTo>
                    <a:pt x="38" y="32"/>
                  </a:lnTo>
                  <a:lnTo>
                    <a:pt x="37" y="36"/>
                  </a:lnTo>
                  <a:lnTo>
                    <a:pt x="36" y="39"/>
                  </a:lnTo>
                  <a:lnTo>
                    <a:pt x="34" y="42"/>
                  </a:lnTo>
                  <a:lnTo>
                    <a:pt x="31" y="44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" name="Freeform 444"/>
            <p:cNvSpPr>
              <a:spLocks/>
            </p:cNvSpPr>
            <p:nvPr/>
          </p:nvSpPr>
          <p:spPr bwMode="auto">
            <a:xfrm>
              <a:off x="5263" y="1829"/>
              <a:ext cx="32" cy="21"/>
            </a:xfrm>
            <a:custGeom>
              <a:avLst/>
              <a:gdLst>
                <a:gd name="T0" fmla="*/ 0 w 32"/>
                <a:gd name="T1" fmla="*/ 4 h 21"/>
                <a:gd name="T2" fmla="*/ 0 w 32"/>
                <a:gd name="T3" fmla="*/ 4 h 21"/>
                <a:gd name="T4" fmla="*/ 3 w 32"/>
                <a:gd name="T5" fmla="*/ 8 h 21"/>
                <a:gd name="T6" fmla="*/ 6 w 32"/>
                <a:gd name="T7" fmla="*/ 12 h 21"/>
                <a:gd name="T8" fmla="*/ 10 w 32"/>
                <a:gd name="T9" fmla="*/ 15 h 21"/>
                <a:gd name="T10" fmla="*/ 14 w 32"/>
                <a:gd name="T11" fmla="*/ 17 h 21"/>
                <a:gd name="T12" fmla="*/ 18 w 32"/>
                <a:gd name="T13" fmla="*/ 19 h 21"/>
                <a:gd name="T14" fmla="*/ 23 w 32"/>
                <a:gd name="T15" fmla="*/ 20 h 21"/>
                <a:gd name="T16" fmla="*/ 26 w 32"/>
                <a:gd name="T17" fmla="*/ 19 h 21"/>
                <a:gd name="T18" fmla="*/ 31 w 32"/>
                <a:gd name="T19" fmla="*/ 18 h 21"/>
                <a:gd name="T20" fmla="*/ 27 w 32"/>
                <a:gd name="T21" fmla="*/ 13 h 21"/>
                <a:gd name="T22" fmla="*/ 25 w 32"/>
                <a:gd name="T23" fmla="*/ 14 h 21"/>
                <a:gd name="T24" fmla="*/ 23 w 32"/>
                <a:gd name="T25" fmla="*/ 14 h 21"/>
                <a:gd name="T26" fmla="*/ 20 w 32"/>
                <a:gd name="T27" fmla="*/ 14 h 21"/>
                <a:gd name="T28" fmla="*/ 16 w 32"/>
                <a:gd name="T29" fmla="*/ 12 h 21"/>
                <a:gd name="T30" fmla="*/ 13 w 32"/>
                <a:gd name="T31" fmla="*/ 10 h 21"/>
                <a:gd name="T32" fmla="*/ 10 w 32"/>
                <a:gd name="T33" fmla="*/ 8 h 21"/>
                <a:gd name="T34" fmla="*/ 7 w 32"/>
                <a:gd name="T35" fmla="*/ 5 h 21"/>
                <a:gd name="T36" fmla="*/ 5 w 32"/>
                <a:gd name="T37" fmla="*/ 0 h 21"/>
                <a:gd name="T38" fmla="*/ 0 w 32"/>
                <a:gd name="T3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21">
                  <a:moveTo>
                    <a:pt x="0" y="4"/>
                  </a:moveTo>
                  <a:lnTo>
                    <a:pt x="0" y="4"/>
                  </a:lnTo>
                  <a:lnTo>
                    <a:pt x="3" y="8"/>
                  </a:lnTo>
                  <a:lnTo>
                    <a:pt x="6" y="12"/>
                  </a:lnTo>
                  <a:lnTo>
                    <a:pt x="10" y="15"/>
                  </a:lnTo>
                  <a:lnTo>
                    <a:pt x="14" y="17"/>
                  </a:lnTo>
                  <a:lnTo>
                    <a:pt x="18" y="19"/>
                  </a:lnTo>
                  <a:lnTo>
                    <a:pt x="23" y="20"/>
                  </a:lnTo>
                  <a:lnTo>
                    <a:pt x="26" y="19"/>
                  </a:lnTo>
                  <a:lnTo>
                    <a:pt x="31" y="18"/>
                  </a:lnTo>
                  <a:lnTo>
                    <a:pt x="27" y="13"/>
                  </a:lnTo>
                  <a:lnTo>
                    <a:pt x="25" y="14"/>
                  </a:lnTo>
                  <a:lnTo>
                    <a:pt x="23" y="14"/>
                  </a:lnTo>
                  <a:lnTo>
                    <a:pt x="20" y="14"/>
                  </a:lnTo>
                  <a:lnTo>
                    <a:pt x="16" y="12"/>
                  </a:lnTo>
                  <a:lnTo>
                    <a:pt x="13" y="10"/>
                  </a:lnTo>
                  <a:lnTo>
                    <a:pt x="10" y="8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" name="Freeform 445"/>
            <p:cNvSpPr>
              <a:spLocks/>
            </p:cNvSpPr>
            <p:nvPr/>
          </p:nvSpPr>
          <p:spPr bwMode="auto">
            <a:xfrm>
              <a:off x="5259" y="1799"/>
              <a:ext cx="12" cy="34"/>
            </a:xfrm>
            <a:custGeom>
              <a:avLst/>
              <a:gdLst>
                <a:gd name="T0" fmla="*/ 8 w 12"/>
                <a:gd name="T1" fmla="*/ 0 h 34"/>
                <a:gd name="T2" fmla="*/ 8 w 12"/>
                <a:gd name="T3" fmla="*/ 0 h 34"/>
                <a:gd name="T4" fmla="*/ 5 w 12"/>
                <a:gd name="T5" fmla="*/ 2 h 34"/>
                <a:gd name="T6" fmla="*/ 2 w 12"/>
                <a:gd name="T7" fmla="*/ 6 h 34"/>
                <a:gd name="T8" fmla="*/ 0 w 12"/>
                <a:gd name="T9" fmla="*/ 10 h 34"/>
                <a:gd name="T10" fmla="*/ 0 w 12"/>
                <a:gd name="T11" fmla="*/ 15 h 34"/>
                <a:gd name="T12" fmla="*/ 0 w 12"/>
                <a:gd name="T13" fmla="*/ 18 h 34"/>
                <a:gd name="T14" fmla="*/ 0 w 12"/>
                <a:gd name="T15" fmla="*/ 23 h 34"/>
                <a:gd name="T16" fmla="*/ 2 w 12"/>
                <a:gd name="T17" fmla="*/ 28 h 34"/>
                <a:gd name="T18" fmla="*/ 4 w 12"/>
                <a:gd name="T19" fmla="*/ 33 h 34"/>
                <a:gd name="T20" fmla="*/ 9 w 12"/>
                <a:gd name="T21" fmla="*/ 30 h 34"/>
                <a:gd name="T22" fmla="*/ 7 w 12"/>
                <a:gd name="T23" fmla="*/ 26 h 34"/>
                <a:gd name="T24" fmla="*/ 6 w 12"/>
                <a:gd name="T25" fmla="*/ 22 h 34"/>
                <a:gd name="T26" fmla="*/ 5 w 12"/>
                <a:gd name="T27" fmla="*/ 18 h 34"/>
                <a:gd name="T28" fmla="*/ 5 w 12"/>
                <a:gd name="T29" fmla="*/ 15 h 34"/>
                <a:gd name="T30" fmla="*/ 6 w 12"/>
                <a:gd name="T31" fmla="*/ 12 h 34"/>
                <a:gd name="T32" fmla="*/ 7 w 12"/>
                <a:gd name="T33" fmla="*/ 9 h 34"/>
                <a:gd name="T34" fmla="*/ 9 w 12"/>
                <a:gd name="T35" fmla="*/ 7 h 34"/>
                <a:gd name="T36" fmla="*/ 11 w 12"/>
                <a:gd name="T37" fmla="*/ 5 h 34"/>
                <a:gd name="T38" fmla="*/ 8 w 12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34">
                  <a:moveTo>
                    <a:pt x="8" y="0"/>
                  </a:moveTo>
                  <a:lnTo>
                    <a:pt x="8" y="0"/>
                  </a:lnTo>
                  <a:lnTo>
                    <a:pt x="5" y="2"/>
                  </a:lnTo>
                  <a:lnTo>
                    <a:pt x="2" y="6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2" y="28"/>
                  </a:lnTo>
                  <a:lnTo>
                    <a:pt x="4" y="33"/>
                  </a:lnTo>
                  <a:lnTo>
                    <a:pt x="9" y="30"/>
                  </a:lnTo>
                  <a:lnTo>
                    <a:pt x="7" y="26"/>
                  </a:lnTo>
                  <a:lnTo>
                    <a:pt x="6" y="22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6" y="12"/>
                  </a:lnTo>
                  <a:lnTo>
                    <a:pt x="7" y="9"/>
                  </a:lnTo>
                  <a:lnTo>
                    <a:pt x="9" y="7"/>
                  </a:lnTo>
                  <a:lnTo>
                    <a:pt x="11" y="5"/>
                  </a:lnTo>
                  <a:lnTo>
                    <a:pt x="8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" name="Freeform 446"/>
            <p:cNvSpPr>
              <a:spLocks/>
            </p:cNvSpPr>
            <p:nvPr/>
          </p:nvSpPr>
          <p:spPr bwMode="auto">
            <a:xfrm>
              <a:off x="5267" y="1796"/>
              <a:ext cx="32" cy="21"/>
            </a:xfrm>
            <a:custGeom>
              <a:avLst/>
              <a:gdLst>
                <a:gd name="T0" fmla="*/ 31 w 32"/>
                <a:gd name="T1" fmla="*/ 17 h 21"/>
                <a:gd name="T2" fmla="*/ 31 w 32"/>
                <a:gd name="T3" fmla="*/ 17 h 21"/>
                <a:gd name="T4" fmla="*/ 28 w 32"/>
                <a:gd name="T5" fmla="*/ 12 h 21"/>
                <a:gd name="T6" fmla="*/ 25 w 32"/>
                <a:gd name="T7" fmla="*/ 9 h 21"/>
                <a:gd name="T8" fmla="*/ 20 w 32"/>
                <a:gd name="T9" fmla="*/ 5 h 21"/>
                <a:gd name="T10" fmla="*/ 16 w 32"/>
                <a:gd name="T11" fmla="*/ 3 h 21"/>
                <a:gd name="T12" fmla="*/ 12 w 32"/>
                <a:gd name="T13" fmla="*/ 1 h 21"/>
                <a:gd name="T14" fmla="*/ 8 w 32"/>
                <a:gd name="T15" fmla="*/ 0 h 21"/>
                <a:gd name="T16" fmla="*/ 4 w 32"/>
                <a:gd name="T17" fmla="*/ 1 h 21"/>
                <a:gd name="T18" fmla="*/ 0 w 32"/>
                <a:gd name="T19" fmla="*/ 2 h 21"/>
                <a:gd name="T20" fmla="*/ 3 w 32"/>
                <a:gd name="T21" fmla="*/ 8 h 21"/>
                <a:gd name="T22" fmla="*/ 5 w 32"/>
                <a:gd name="T23" fmla="*/ 7 h 21"/>
                <a:gd name="T24" fmla="*/ 8 w 32"/>
                <a:gd name="T25" fmla="*/ 7 h 21"/>
                <a:gd name="T26" fmla="*/ 10 w 32"/>
                <a:gd name="T27" fmla="*/ 7 h 21"/>
                <a:gd name="T28" fmla="*/ 14 w 32"/>
                <a:gd name="T29" fmla="*/ 8 h 21"/>
                <a:gd name="T30" fmla="*/ 17 w 32"/>
                <a:gd name="T31" fmla="*/ 10 h 21"/>
                <a:gd name="T32" fmla="*/ 20 w 32"/>
                <a:gd name="T33" fmla="*/ 13 h 21"/>
                <a:gd name="T34" fmla="*/ 23 w 32"/>
                <a:gd name="T35" fmla="*/ 15 h 21"/>
                <a:gd name="T36" fmla="*/ 26 w 32"/>
                <a:gd name="T37" fmla="*/ 20 h 21"/>
                <a:gd name="T38" fmla="*/ 31 w 32"/>
                <a:gd name="T3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21">
                  <a:moveTo>
                    <a:pt x="31" y="17"/>
                  </a:moveTo>
                  <a:lnTo>
                    <a:pt x="31" y="17"/>
                  </a:lnTo>
                  <a:lnTo>
                    <a:pt x="28" y="12"/>
                  </a:lnTo>
                  <a:lnTo>
                    <a:pt x="25" y="9"/>
                  </a:lnTo>
                  <a:lnTo>
                    <a:pt x="20" y="5"/>
                  </a:lnTo>
                  <a:lnTo>
                    <a:pt x="16" y="3"/>
                  </a:lnTo>
                  <a:lnTo>
                    <a:pt x="12" y="1"/>
                  </a:lnTo>
                  <a:lnTo>
                    <a:pt x="8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3" y="8"/>
                  </a:lnTo>
                  <a:lnTo>
                    <a:pt x="5" y="7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4" y="8"/>
                  </a:lnTo>
                  <a:lnTo>
                    <a:pt x="17" y="10"/>
                  </a:lnTo>
                  <a:lnTo>
                    <a:pt x="20" y="13"/>
                  </a:lnTo>
                  <a:lnTo>
                    <a:pt x="23" y="15"/>
                  </a:lnTo>
                  <a:lnTo>
                    <a:pt x="26" y="20"/>
                  </a:lnTo>
                  <a:lnTo>
                    <a:pt x="31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" name="Freeform 447"/>
            <p:cNvSpPr>
              <a:spLocks/>
            </p:cNvSpPr>
            <p:nvPr/>
          </p:nvSpPr>
          <p:spPr bwMode="auto">
            <a:xfrm>
              <a:off x="5291" y="1813"/>
              <a:ext cx="12" cy="35"/>
            </a:xfrm>
            <a:custGeom>
              <a:avLst/>
              <a:gdLst>
                <a:gd name="T0" fmla="*/ 3 w 12"/>
                <a:gd name="T1" fmla="*/ 34 h 35"/>
                <a:gd name="T2" fmla="*/ 3 w 12"/>
                <a:gd name="T3" fmla="*/ 34 h 35"/>
                <a:gd name="T4" fmla="*/ 6 w 12"/>
                <a:gd name="T5" fmla="*/ 31 h 35"/>
                <a:gd name="T6" fmla="*/ 9 w 12"/>
                <a:gd name="T7" fmla="*/ 28 h 35"/>
                <a:gd name="T8" fmla="*/ 10 w 12"/>
                <a:gd name="T9" fmla="*/ 24 h 35"/>
                <a:gd name="T10" fmla="*/ 11 w 12"/>
                <a:gd name="T11" fmla="*/ 20 h 35"/>
                <a:gd name="T12" fmla="*/ 11 w 12"/>
                <a:gd name="T13" fmla="*/ 14 h 35"/>
                <a:gd name="T14" fmla="*/ 10 w 12"/>
                <a:gd name="T15" fmla="*/ 10 h 35"/>
                <a:gd name="T16" fmla="*/ 9 w 12"/>
                <a:gd name="T17" fmla="*/ 5 h 35"/>
                <a:gd name="T18" fmla="*/ 7 w 12"/>
                <a:gd name="T19" fmla="*/ 0 h 35"/>
                <a:gd name="T20" fmla="*/ 2 w 12"/>
                <a:gd name="T21" fmla="*/ 3 h 35"/>
                <a:gd name="T22" fmla="*/ 4 w 12"/>
                <a:gd name="T23" fmla="*/ 7 h 35"/>
                <a:gd name="T24" fmla="*/ 5 w 12"/>
                <a:gd name="T25" fmla="*/ 11 h 35"/>
                <a:gd name="T26" fmla="*/ 6 w 12"/>
                <a:gd name="T27" fmla="*/ 15 h 35"/>
                <a:gd name="T28" fmla="*/ 6 w 12"/>
                <a:gd name="T29" fmla="*/ 18 h 35"/>
                <a:gd name="T30" fmla="*/ 5 w 12"/>
                <a:gd name="T31" fmla="*/ 22 h 35"/>
                <a:gd name="T32" fmla="*/ 4 w 12"/>
                <a:gd name="T33" fmla="*/ 25 h 35"/>
                <a:gd name="T34" fmla="*/ 2 w 12"/>
                <a:gd name="T35" fmla="*/ 27 h 35"/>
                <a:gd name="T36" fmla="*/ 0 w 12"/>
                <a:gd name="T37" fmla="*/ 29 h 35"/>
                <a:gd name="T38" fmla="*/ 3 w 12"/>
                <a:gd name="T39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" h="35">
                  <a:moveTo>
                    <a:pt x="3" y="34"/>
                  </a:moveTo>
                  <a:lnTo>
                    <a:pt x="3" y="34"/>
                  </a:lnTo>
                  <a:lnTo>
                    <a:pt x="6" y="31"/>
                  </a:lnTo>
                  <a:lnTo>
                    <a:pt x="9" y="28"/>
                  </a:lnTo>
                  <a:lnTo>
                    <a:pt x="10" y="24"/>
                  </a:lnTo>
                  <a:lnTo>
                    <a:pt x="11" y="20"/>
                  </a:lnTo>
                  <a:lnTo>
                    <a:pt x="11" y="14"/>
                  </a:lnTo>
                  <a:lnTo>
                    <a:pt x="10" y="10"/>
                  </a:lnTo>
                  <a:lnTo>
                    <a:pt x="9" y="5"/>
                  </a:lnTo>
                  <a:lnTo>
                    <a:pt x="7" y="0"/>
                  </a:lnTo>
                  <a:lnTo>
                    <a:pt x="2" y="3"/>
                  </a:lnTo>
                  <a:lnTo>
                    <a:pt x="4" y="7"/>
                  </a:lnTo>
                  <a:lnTo>
                    <a:pt x="5" y="11"/>
                  </a:lnTo>
                  <a:lnTo>
                    <a:pt x="6" y="15"/>
                  </a:lnTo>
                  <a:lnTo>
                    <a:pt x="6" y="18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3" y="3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" name="Freeform 448"/>
            <p:cNvSpPr>
              <a:spLocks/>
            </p:cNvSpPr>
            <p:nvPr/>
          </p:nvSpPr>
          <p:spPr bwMode="auto">
            <a:xfrm>
              <a:off x="5255" y="1834"/>
              <a:ext cx="36" cy="44"/>
            </a:xfrm>
            <a:custGeom>
              <a:avLst/>
              <a:gdLst>
                <a:gd name="T0" fmla="*/ 32 w 36"/>
                <a:gd name="T1" fmla="*/ 40 h 44"/>
                <a:gd name="T2" fmla="*/ 30 w 36"/>
                <a:gd name="T3" fmla="*/ 42 h 44"/>
                <a:gd name="T4" fmla="*/ 27 w 36"/>
                <a:gd name="T5" fmla="*/ 43 h 44"/>
                <a:gd name="T6" fmla="*/ 24 w 36"/>
                <a:gd name="T7" fmla="*/ 43 h 44"/>
                <a:gd name="T8" fmla="*/ 21 w 36"/>
                <a:gd name="T9" fmla="*/ 42 h 44"/>
                <a:gd name="T10" fmla="*/ 18 w 36"/>
                <a:gd name="T11" fmla="*/ 40 h 44"/>
                <a:gd name="T12" fmla="*/ 14 w 36"/>
                <a:gd name="T13" fmla="*/ 38 h 44"/>
                <a:gd name="T14" fmla="*/ 11 w 36"/>
                <a:gd name="T15" fmla="*/ 35 h 44"/>
                <a:gd name="T16" fmla="*/ 7 w 36"/>
                <a:gd name="T17" fmla="*/ 31 h 44"/>
                <a:gd name="T18" fmla="*/ 5 w 36"/>
                <a:gd name="T19" fmla="*/ 27 h 44"/>
                <a:gd name="T20" fmla="*/ 3 w 36"/>
                <a:gd name="T21" fmla="*/ 23 h 44"/>
                <a:gd name="T22" fmla="*/ 1 w 36"/>
                <a:gd name="T23" fmla="*/ 19 h 44"/>
                <a:gd name="T24" fmla="*/ 0 w 36"/>
                <a:gd name="T25" fmla="*/ 15 h 44"/>
                <a:gd name="T26" fmla="*/ 0 w 36"/>
                <a:gd name="T27" fmla="*/ 11 h 44"/>
                <a:gd name="T28" fmla="*/ 1 w 36"/>
                <a:gd name="T29" fmla="*/ 8 h 44"/>
                <a:gd name="T30" fmla="*/ 2 w 36"/>
                <a:gd name="T31" fmla="*/ 4 h 44"/>
                <a:gd name="T32" fmla="*/ 3 w 36"/>
                <a:gd name="T33" fmla="*/ 2 h 44"/>
                <a:gd name="T34" fmla="*/ 5 w 36"/>
                <a:gd name="T35" fmla="*/ 0 h 44"/>
                <a:gd name="T36" fmla="*/ 8 w 36"/>
                <a:gd name="T37" fmla="*/ 0 h 44"/>
                <a:gd name="T38" fmla="*/ 11 w 36"/>
                <a:gd name="T39" fmla="*/ 0 h 44"/>
                <a:gd name="T40" fmla="*/ 14 w 36"/>
                <a:gd name="T41" fmla="*/ 1 h 44"/>
                <a:gd name="T42" fmla="*/ 18 w 36"/>
                <a:gd name="T43" fmla="*/ 2 h 44"/>
                <a:gd name="T44" fmla="*/ 21 w 36"/>
                <a:gd name="T45" fmla="*/ 4 h 44"/>
                <a:gd name="T46" fmla="*/ 24 w 36"/>
                <a:gd name="T47" fmla="*/ 8 h 44"/>
                <a:gd name="T48" fmla="*/ 27 w 36"/>
                <a:gd name="T49" fmla="*/ 11 h 44"/>
                <a:gd name="T50" fmla="*/ 30 w 36"/>
                <a:gd name="T51" fmla="*/ 15 h 44"/>
                <a:gd name="T52" fmla="*/ 32 w 36"/>
                <a:gd name="T53" fmla="*/ 20 h 44"/>
                <a:gd name="T54" fmla="*/ 33 w 36"/>
                <a:gd name="T55" fmla="*/ 24 h 44"/>
                <a:gd name="T56" fmla="*/ 34 w 36"/>
                <a:gd name="T57" fmla="*/ 28 h 44"/>
                <a:gd name="T58" fmla="*/ 35 w 36"/>
                <a:gd name="T59" fmla="*/ 31 h 44"/>
                <a:gd name="T60" fmla="*/ 34 w 36"/>
                <a:gd name="T61" fmla="*/ 35 h 44"/>
                <a:gd name="T62" fmla="*/ 33 w 36"/>
                <a:gd name="T63" fmla="*/ 38 h 44"/>
                <a:gd name="T64" fmla="*/ 32 w 36"/>
                <a:gd name="T65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" h="44">
                  <a:moveTo>
                    <a:pt x="32" y="40"/>
                  </a:moveTo>
                  <a:lnTo>
                    <a:pt x="30" y="42"/>
                  </a:lnTo>
                  <a:lnTo>
                    <a:pt x="27" y="43"/>
                  </a:lnTo>
                  <a:lnTo>
                    <a:pt x="24" y="43"/>
                  </a:lnTo>
                  <a:lnTo>
                    <a:pt x="21" y="42"/>
                  </a:lnTo>
                  <a:lnTo>
                    <a:pt x="18" y="40"/>
                  </a:lnTo>
                  <a:lnTo>
                    <a:pt x="14" y="38"/>
                  </a:lnTo>
                  <a:lnTo>
                    <a:pt x="11" y="35"/>
                  </a:lnTo>
                  <a:lnTo>
                    <a:pt x="7" y="31"/>
                  </a:lnTo>
                  <a:lnTo>
                    <a:pt x="5" y="27"/>
                  </a:lnTo>
                  <a:lnTo>
                    <a:pt x="3" y="23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2"/>
                  </a:lnTo>
                  <a:lnTo>
                    <a:pt x="21" y="4"/>
                  </a:lnTo>
                  <a:lnTo>
                    <a:pt x="24" y="8"/>
                  </a:lnTo>
                  <a:lnTo>
                    <a:pt x="27" y="11"/>
                  </a:lnTo>
                  <a:lnTo>
                    <a:pt x="30" y="15"/>
                  </a:lnTo>
                  <a:lnTo>
                    <a:pt x="32" y="20"/>
                  </a:lnTo>
                  <a:lnTo>
                    <a:pt x="33" y="24"/>
                  </a:lnTo>
                  <a:lnTo>
                    <a:pt x="34" y="28"/>
                  </a:lnTo>
                  <a:lnTo>
                    <a:pt x="35" y="31"/>
                  </a:lnTo>
                  <a:lnTo>
                    <a:pt x="34" y="35"/>
                  </a:lnTo>
                  <a:lnTo>
                    <a:pt x="33" y="38"/>
                  </a:lnTo>
                  <a:lnTo>
                    <a:pt x="32" y="4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" name="Freeform 449"/>
            <p:cNvSpPr>
              <a:spLocks/>
            </p:cNvSpPr>
            <p:nvPr/>
          </p:nvSpPr>
          <p:spPr bwMode="auto">
            <a:xfrm>
              <a:off x="5260" y="1864"/>
              <a:ext cx="30" cy="17"/>
            </a:xfrm>
            <a:custGeom>
              <a:avLst/>
              <a:gdLst>
                <a:gd name="T0" fmla="*/ 0 w 30"/>
                <a:gd name="T1" fmla="*/ 3 h 17"/>
                <a:gd name="T2" fmla="*/ 0 w 30"/>
                <a:gd name="T3" fmla="*/ 3 h 17"/>
                <a:gd name="T4" fmla="*/ 4 w 30"/>
                <a:gd name="T5" fmla="*/ 7 h 17"/>
                <a:gd name="T6" fmla="*/ 7 w 30"/>
                <a:gd name="T7" fmla="*/ 10 h 17"/>
                <a:gd name="T8" fmla="*/ 11 w 30"/>
                <a:gd name="T9" fmla="*/ 13 h 17"/>
                <a:gd name="T10" fmla="*/ 15 w 30"/>
                <a:gd name="T11" fmla="*/ 14 h 17"/>
                <a:gd name="T12" fmla="*/ 18 w 30"/>
                <a:gd name="T13" fmla="*/ 16 h 17"/>
                <a:gd name="T14" fmla="*/ 23 w 30"/>
                <a:gd name="T15" fmla="*/ 16 h 17"/>
                <a:gd name="T16" fmla="*/ 26 w 30"/>
                <a:gd name="T17" fmla="*/ 14 h 17"/>
                <a:gd name="T18" fmla="*/ 29 w 30"/>
                <a:gd name="T19" fmla="*/ 12 h 17"/>
                <a:gd name="T20" fmla="*/ 25 w 30"/>
                <a:gd name="T21" fmla="*/ 8 h 17"/>
                <a:gd name="T22" fmla="*/ 23 w 30"/>
                <a:gd name="T23" fmla="*/ 9 h 17"/>
                <a:gd name="T24" fmla="*/ 21 w 30"/>
                <a:gd name="T25" fmla="*/ 10 h 17"/>
                <a:gd name="T26" fmla="*/ 19 w 30"/>
                <a:gd name="T27" fmla="*/ 10 h 17"/>
                <a:gd name="T28" fmla="*/ 17 w 30"/>
                <a:gd name="T29" fmla="*/ 9 h 17"/>
                <a:gd name="T30" fmla="*/ 14 w 30"/>
                <a:gd name="T31" fmla="*/ 8 h 17"/>
                <a:gd name="T32" fmla="*/ 10 w 30"/>
                <a:gd name="T33" fmla="*/ 6 h 17"/>
                <a:gd name="T34" fmla="*/ 8 w 30"/>
                <a:gd name="T35" fmla="*/ 3 h 17"/>
                <a:gd name="T36" fmla="*/ 5 w 30"/>
                <a:gd name="T37" fmla="*/ 0 h 17"/>
                <a:gd name="T38" fmla="*/ 0 w 30"/>
                <a:gd name="T39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" h="17">
                  <a:moveTo>
                    <a:pt x="0" y="3"/>
                  </a:moveTo>
                  <a:lnTo>
                    <a:pt x="0" y="3"/>
                  </a:lnTo>
                  <a:lnTo>
                    <a:pt x="4" y="7"/>
                  </a:lnTo>
                  <a:lnTo>
                    <a:pt x="7" y="10"/>
                  </a:lnTo>
                  <a:lnTo>
                    <a:pt x="11" y="13"/>
                  </a:lnTo>
                  <a:lnTo>
                    <a:pt x="15" y="14"/>
                  </a:lnTo>
                  <a:lnTo>
                    <a:pt x="18" y="16"/>
                  </a:lnTo>
                  <a:lnTo>
                    <a:pt x="23" y="16"/>
                  </a:lnTo>
                  <a:lnTo>
                    <a:pt x="26" y="14"/>
                  </a:lnTo>
                  <a:lnTo>
                    <a:pt x="29" y="12"/>
                  </a:lnTo>
                  <a:lnTo>
                    <a:pt x="25" y="8"/>
                  </a:lnTo>
                  <a:lnTo>
                    <a:pt x="23" y="9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7" y="9"/>
                  </a:lnTo>
                  <a:lnTo>
                    <a:pt x="14" y="8"/>
                  </a:lnTo>
                  <a:lnTo>
                    <a:pt x="10" y="6"/>
                  </a:lnTo>
                  <a:lnTo>
                    <a:pt x="8" y="3"/>
                  </a:lnTo>
                  <a:lnTo>
                    <a:pt x="5" y="0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" name="Freeform 450"/>
            <p:cNvSpPr>
              <a:spLocks/>
            </p:cNvSpPr>
            <p:nvPr/>
          </p:nvSpPr>
          <p:spPr bwMode="auto">
            <a:xfrm>
              <a:off x="5252" y="1834"/>
              <a:ext cx="13" cy="34"/>
            </a:xfrm>
            <a:custGeom>
              <a:avLst/>
              <a:gdLst>
                <a:gd name="T0" fmla="*/ 4 w 13"/>
                <a:gd name="T1" fmla="*/ 0 h 34"/>
                <a:gd name="T2" fmla="*/ 4 w 13"/>
                <a:gd name="T3" fmla="*/ 0 h 34"/>
                <a:gd name="T4" fmla="*/ 2 w 13"/>
                <a:gd name="T5" fmla="*/ 3 h 34"/>
                <a:gd name="T6" fmla="*/ 0 w 13"/>
                <a:gd name="T7" fmla="*/ 7 h 34"/>
                <a:gd name="T8" fmla="*/ 0 w 13"/>
                <a:gd name="T9" fmla="*/ 11 h 34"/>
                <a:gd name="T10" fmla="*/ 0 w 13"/>
                <a:gd name="T11" fmla="*/ 15 h 34"/>
                <a:gd name="T12" fmla="*/ 1 w 13"/>
                <a:gd name="T13" fmla="*/ 20 h 34"/>
                <a:gd name="T14" fmla="*/ 3 w 13"/>
                <a:gd name="T15" fmla="*/ 24 h 34"/>
                <a:gd name="T16" fmla="*/ 5 w 13"/>
                <a:gd name="T17" fmla="*/ 29 h 34"/>
                <a:gd name="T18" fmla="*/ 8 w 13"/>
                <a:gd name="T19" fmla="*/ 33 h 34"/>
                <a:gd name="T20" fmla="*/ 12 w 13"/>
                <a:gd name="T21" fmla="*/ 30 h 34"/>
                <a:gd name="T22" fmla="*/ 10 w 13"/>
                <a:gd name="T23" fmla="*/ 25 h 34"/>
                <a:gd name="T24" fmla="*/ 8 w 13"/>
                <a:gd name="T25" fmla="*/ 22 h 34"/>
                <a:gd name="T26" fmla="*/ 6 w 13"/>
                <a:gd name="T27" fmla="*/ 18 h 34"/>
                <a:gd name="T28" fmla="*/ 5 w 13"/>
                <a:gd name="T29" fmla="*/ 14 h 34"/>
                <a:gd name="T30" fmla="*/ 5 w 13"/>
                <a:gd name="T31" fmla="*/ 11 h 34"/>
                <a:gd name="T32" fmla="*/ 6 w 13"/>
                <a:gd name="T33" fmla="*/ 8 h 34"/>
                <a:gd name="T34" fmla="*/ 7 w 13"/>
                <a:gd name="T35" fmla="*/ 5 h 34"/>
                <a:gd name="T36" fmla="*/ 8 w 13"/>
                <a:gd name="T37" fmla="*/ 4 h 34"/>
                <a:gd name="T38" fmla="*/ 4 w 13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34">
                  <a:moveTo>
                    <a:pt x="4" y="0"/>
                  </a:moveTo>
                  <a:lnTo>
                    <a:pt x="4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3" y="24"/>
                  </a:lnTo>
                  <a:lnTo>
                    <a:pt x="5" y="29"/>
                  </a:lnTo>
                  <a:lnTo>
                    <a:pt x="8" y="33"/>
                  </a:lnTo>
                  <a:lnTo>
                    <a:pt x="12" y="30"/>
                  </a:lnTo>
                  <a:lnTo>
                    <a:pt x="10" y="25"/>
                  </a:lnTo>
                  <a:lnTo>
                    <a:pt x="8" y="22"/>
                  </a:lnTo>
                  <a:lnTo>
                    <a:pt x="6" y="18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6" y="8"/>
                  </a:lnTo>
                  <a:lnTo>
                    <a:pt x="7" y="5"/>
                  </a:lnTo>
                  <a:lnTo>
                    <a:pt x="8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" name="Freeform 451"/>
            <p:cNvSpPr>
              <a:spLocks/>
            </p:cNvSpPr>
            <p:nvPr/>
          </p:nvSpPr>
          <p:spPr bwMode="auto">
            <a:xfrm>
              <a:off x="5256" y="1831"/>
              <a:ext cx="29" cy="17"/>
            </a:xfrm>
            <a:custGeom>
              <a:avLst/>
              <a:gdLst>
                <a:gd name="T0" fmla="*/ 28 w 29"/>
                <a:gd name="T1" fmla="*/ 13 h 17"/>
                <a:gd name="T2" fmla="*/ 28 w 29"/>
                <a:gd name="T3" fmla="*/ 13 h 17"/>
                <a:gd name="T4" fmla="*/ 24 w 29"/>
                <a:gd name="T5" fmla="*/ 8 h 17"/>
                <a:gd name="T6" fmla="*/ 21 w 29"/>
                <a:gd name="T7" fmla="*/ 5 h 17"/>
                <a:gd name="T8" fmla="*/ 18 w 29"/>
                <a:gd name="T9" fmla="*/ 3 h 17"/>
                <a:gd name="T10" fmla="*/ 14 w 29"/>
                <a:gd name="T11" fmla="*/ 1 h 17"/>
                <a:gd name="T12" fmla="*/ 10 w 29"/>
                <a:gd name="T13" fmla="*/ 0 h 17"/>
                <a:gd name="T14" fmla="*/ 7 w 29"/>
                <a:gd name="T15" fmla="*/ 0 h 17"/>
                <a:gd name="T16" fmla="*/ 3 w 29"/>
                <a:gd name="T17" fmla="*/ 1 h 17"/>
                <a:gd name="T18" fmla="*/ 0 w 29"/>
                <a:gd name="T19" fmla="*/ 3 h 17"/>
                <a:gd name="T20" fmla="*/ 4 w 29"/>
                <a:gd name="T21" fmla="*/ 7 h 17"/>
                <a:gd name="T22" fmla="*/ 5 w 29"/>
                <a:gd name="T23" fmla="*/ 6 h 17"/>
                <a:gd name="T24" fmla="*/ 7 w 29"/>
                <a:gd name="T25" fmla="*/ 5 h 17"/>
                <a:gd name="T26" fmla="*/ 9 w 29"/>
                <a:gd name="T27" fmla="*/ 5 h 17"/>
                <a:gd name="T28" fmla="*/ 12 w 29"/>
                <a:gd name="T29" fmla="*/ 6 h 17"/>
                <a:gd name="T30" fmla="*/ 14 w 29"/>
                <a:gd name="T31" fmla="*/ 8 h 17"/>
                <a:gd name="T32" fmla="*/ 17 w 29"/>
                <a:gd name="T33" fmla="*/ 9 h 17"/>
                <a:gd name="T34" fmla="*/ 20 w 29"/>
                <a:gd name="T35" fmla="*/ 13 h 17"/>
                <a:gd name="T36" fmla="*/ 23 w 29"/>
                <a:gd name="T37" fmla="*/ 16 h 17"/>
                <a:gd name="T38" fmla="*/ 28 w 29"/>
                <a:gd name="T3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7">
                  <a:moveTo>
                    <a:pt x="28" y="13"/>
                  </a:moveTo>
                  <a:lnTo>
                    <a:pt x="28" y="13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8" y="3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7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5"/>
                  </a:lnTo>
                  <a:lnTo>
                    <a:pt x="9" y="5"/>
                  </a:lnTo>
                  <a:lnTo>
                    <a:pt x="12" y="6"/>
                  </a:lnTo>
                  <a:lnTo>
                    <a:pt x="14" y="8"/>
                  </a:lnTo>
                  <a:lnTo>
                    <a:pt x="17" y="9"/>
                  </a:lnTo>
                  <a:lnTo>
                    <a:pt x="20" y="13"/>
                  </a:lnTo>
                  <a:lnTo>
                    <a:pt x="23" y="16"/>
                  </a:lnTo>
                  <a:lnTo>
                    <a:pt x="28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" name="Freeform 452"/>
            <p:cNvSpPr>
              <a:spLocks/>
            </p:cNvSpPr>
            <p:nvPr/>
          </p:nvSpPr>
          <p:spPr bwMode="auto">
            <a:xfrm>
              <a:off x="5280" y="1844"/>
              <a:ext cx="14" cy="34"/>
            </a:xfrm>
            <a:custGeom>
              <a:avLst/>
              <a:gdLst>
                <a:gd name="T0" fmla="*/ 9 w 14"/>
                <a:gd name="T1" fmla="*/ 33 h 34"/>
                <a:gd name="T2" fmla="*/ 9 w 14"/>
                <a:gd name="T3" fmla="*/ 33 h 34"/>
                <a:gd name="T4" fmla="*/ 11 w 14"/>
                <a:gd name="T5" fmla="*/ 30 h 34"/>
                <a:gd name="T6" fmla="*/ 12 w 14"/>
                <a:gd name="T7" fmla="*/ 26 h 34"/>
                <a:gd name="T8" fmla="*/ 13 w 14"/>
                <a:gd name="T9" fmla="*/ 22 h 34"/>
                <a:gd name="T10" fmla="*/ 12 w 14"/>
                <a:gd name="T11" fmla="*/ 18 h 34"/>
                <a:gd name="T12" fmla="*/ 11 w 14"/>
                <a:gd name="T13" fmla="*/ 13 h 34"/>
                <a:gd name="T14" fmla="*/ 9 w 14"/>
                <a:gd name="T15" fmla="*/ 9 h 34"/>
                <a:gd name="T16" fmla="*/ 7 w 14"/>
                <a:gd name="T17" fmla="*/ 4 h 34"/>
                <a:gd name="T18" fmla="*/ 4 w 14"/>
                <a:gd name="T19" fmla="*/ 0 h 34"/>
                <a:gd name="T20" fmla="*/ 0 w 14"/>
                <a:gd name="T21" fmla="*/ 3 h 34"/>
                <a:gd name="T22" fmla="*/ 2 w 14"/>
                <a:gd name="T23" fmla="*/ 8 h 34"/>
                <a:gd name="T24" fmla="*/ 4 w 14"/>
                <a:gd name="T25" fmla="*/ 11 h 34"/>
                <a:gd name="T26" fmla="*/ 6 w 14"/>
                <a:gd name="T27" fmla="*/ 15 h 34"/>
                <a:gd name="T28" fmla="*/ 7 w 14"/>
                <a:gd name="T29" fmla="*/ 19 h 34"/>
                <a:gd name="T30" fmla="*/ 7 w 14"/>
                <a:gd name="T31" fmla="*/ 22 h 34"/>
                <a:gd name="T32" fmla="*/ 7 w 14"/>
                <a:gd name="T33" fmla="*/ 25 h 34"/>
                <a:gd name="T34" fmla="*/ 6 w 14"/>
                <a:gd name="T35" fmla="*/ 28 h 34"/>
                <a:gd name="T36" fmla="*/ 5 w 14"/>
                <a:gd name="T37" fmla="*/ 29 h 34"/>
                <a:gd name="T38" fmla="*/ 9 w 14"/>
                <a:gd name="T3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4">
                  <a:moveTo>
                    <a:pt x="9" y="33"/>
                  </a:moveTo>
                  <a:lnTo>
                    <a:pt x="9" y="33"/>
                  </a:lnTo>
                  <a:lnTo>
                    <a:pt x="11" y="30"/>
                  </a:lnTo>
                  <a:lnTo>
                    <a:pt x="12" y="26"/>
                  </a:lnTo>
                  <a:lnTo>
                    <a:pt x="13" y="22"/>
                  </a:lnTo>
                  <a:lnTo>
                    <a:pt x="12" y="18"/>
                  </a:lnTo>
                  <a:lnTo>
                    <a:pt x="11" y="13"/>
                  </a:lnTo>
                  <a:lnTo>
                    <a:pt x="9" y="9"/>
                  </a:lnTo>
                  <a:lnTo>
                    <a:pt x="7" y="4"/>
                  </a:lnTo>
                  <a:lnTo>
                    <a:pt x="4" y="0"/>
                  </a:lnTo>
                  <a:lnTo>
                    <a:pt x="0" y="3"/>
                  </a:lnTo>
                  <a:lnTo>
                    <a:pt x="2" y="8"/>
                  </a:lnTo>
                  <a:lnTo>
                    <a:pt x="4" y="11"/>
                  </a:lnTo>
                  <a:lnTo>
                    <a:pt x="6" y="15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6" y="28"/>
                  </a:lnTo>
                  <a:lnTo>
                    <a:pt x="5" y="29"/>
                  </a:lnTo>
                  <a:lnTo>
                    <a:pt x="9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" name="Freeform 453"/>
            <p:cNvSpPr>
              <a:spLocks/>
            </p:cNvSpPr>
            <p:nvPr/>
          </p:nvSpPr>
          <p:spPr bwMode="auto">
            <a:xfrm>
              <a:off x="5248" y="1867"/>
              <a:ext cx="39" cy="41"/>
            </a:xfrm>
            <a:custGeom>
              <a:avLst/>
              <a:gdLst>
                <a:gd name="T0" fmla="*/ 29 w 39"/>
                <a:gd name="T1" fmla="*/ 40 h 41"/>
                <a:gd name="T2" fmla="*/ 26 w 39"/>
                <a:gd name="T3" fmla="*/ 40 h 41"/>
                <a:gd name="T4" fmla="*/ 24 w 39"/>
                <a:gd name="T5" fmla="*/ 39 h 41"/>
                <a:gd name="T6" fmla="*/ 21 w 39"/>
                <a:gd name="T7" fmla="*/ 39 h 41"/>
                <a:gd name="T8" fmla="*/ 19 w 39"/>
                <a:gd name="T9" fmla="*/ 38 h 41"/>
                <a:gd name="T10" fmla="*/ 17 w 39"/>
                <a:gd name="T11" fmla="*/ 36 h 41"/>
                <a:gd name="T12" fmla="*/ 14 w 39"/>
                <a:gd name="T13" fmla="*/ 35 h 41"/>
                <a:gd name="T14" fmla="*/ 12 w 39"/>
                <a:gd name="T15" fmla="*/ 34 h 41"/>
                <a:gd name="T16" fmla="*/ 9 w 39"/>
                <a:gd name="T17" fmla="*/ 31 h 41"/>
                <a:gd name="T18" fmla="*/ 6 w 39"/>
                <a:gd name="T19" fmla="*/ 28 h 41"/>
                <a:gd name="T20" fmla="*/ 3 w 39"/>
                <a:gd name="T21" fmla="*/ 24 h 41"/>
                <a:gd name="T22" fmla="*/ 1 w 39"/>
                <a:gd name="T23" fmla="*/ 20 h 41"/>
                <a:gd name="T24" fmla="*/ 0 w 39"/>
                <a:gd name="T25" fmla="*/ 16 h 41"/>
                <a:gd name="T26" fmla="*/ 0 w 39"/>
                <a:gd name="T27" fmla="*/ 12 h 41"/>
                <a:gd name="T28" fmla="*/ 0 w 39"/>
                <a:gd name="T29" fmla="*/ 9 h 41"/>
                <a:gd name="T30" fmla="*/ 1 w 39"/>
                <a:gd name="T31" fmla="*/ 5 h 41"/>
                <a:gd name="T32" fmla="*/ 3 w 39"/>
                <a:gd name="T33" fmla="*/ 2 h 41"/>
                <a:gd name="T34" fmla="*/ 6 w 39"/>
                <a:gd name="T35" fmla="*/ 0 h 41"/>
                <a:gd name="T36" fmla="*/ 10 w 39"/>
                <a:gd name="T37" fmla="*/ 0 h 41"/>
                <a:gd name="T38" fmla="*/ 14 w 39"/>
                <a:gd name="T39" fmla="*/ 0 h 41"/>
                <a:gd name="T40" fmla="*/ 19 w 39"/>
                <a:gd name="T41" fmla="*/ 1 h 41"/>
                <a:gd name="T42" fmla="*/ 24 w 39"/>
                <a:gd name="T43" fmla="*/ 2 h 41"/>
                <a:gd name="T44" fmla="*/ 29 w 39"/>
                <a:gd name="T45" fmla="*/ 5 h 41"/>
                <a:gd name="T46" fmla="*/ 33 w 39"/>
                <a:gd name="T47" fmla="*/ 8 h 41"/>
                <a:gd name="T48" fmla="*/ 38 w 39"/>
                <a:gd name="T49" fmla="*/ 11 h 41"/>
                <a:gd name="T50" fmla="*/ 29 w 39"/>
                <a:gd name="T51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41">
                  <a:moveTo>
                    <a:pt x="29" y="40"/>
                  </a:moveTo>
                  <a:lnTo>
                    <a:pt x="26" y="40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9" y="38"/>
                  </a:lnTo>
                  <a:lnTo>
                    <a:pt x="17" y="36"/>
                  </a:lnTo>
                  <a:lnTo>
                    <a:pt x="14" y="35"/>
                  </a:lnTo>
                  <a:lnTo>
                    <a:pt x="12" y="34"/>
                  </a:lnTo>
                  <a:lnTo>
                    <a:pt x="9" y="31"/>
                  </a:lnTo>
                  <a:lnTo>
                    <a:pt x="6" y="28"/>
                  </a:lnTo>
                  <a:lnTo>
                    <a:pt x="3" y="24"/>
                  </a:lnTo>
                  <a:lnTo>
                    <a:pt x="1" y="20"/>
                  </a:lnTo>
                  <a:lnTo>
                    <a:pt x="0" y="16"/>
                  </a:lnTo>
                  <a:lnTo>
                    <a:pt x="0" y="12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2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4" y="0"/>
                  </a:lnTo>
                  <a:lnTo>
                    <a:pt x="19" y="1"/>
                  </a:lnTo>
                  <a:lnTo>
                    <a:pt x="24" y="2"/>
                  </a:lnTo>
                  <a:lnTo>
                    <a:pt x="29" y="5"/>
                  </a:lnTo>
                  <a:lnTo>
                    <a:pt x="33" y="8"/>
                  </a:lnTo>
                  <a:lnTo>
                    <a:pt x="38" y="11"/>
                  </a:lnTo>
                  <a:lnTo>
                    <a:pt x="29" y="40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" name="Freeform 454"/>
            <p:cNvSpPr>
              <a:spLocks/>
            </p:cNvSpPr>
            <p:nvPr/>
          </p:nvSpPr>
          <p:spPr bwMode="auto">
            <a:xfrm>
              <a:off x="5255" y="1897"/>
              <a:ext cx="23" cy="14"/>
            </a:xfrm>
            <a:custGeom>
              <a:avLst/>
              <a:gdLst>
                <a:gd name="T0" fmla="*/ 0 w 23"/>
                <a:gd name="T1" fmla="*/ 4 h 14"/>
                <a:gd name="T2" fmla="*/ 0 w 23"/>
                <a:gd name="T3" fmla="*/ 4 h 14"/>
                <a:gd name="T4" fmla="*/ 3 w 23"/>
                <a:gd name="T5" fmla="*/ 6 h 14"/>
                <a:gd name="T6" fmla="*/ 5 w 23"/>
                <a:gd name="T7" fmla="*/ 8 h 14"/>
                <a:gd name="T8" fmla="*/ 9 w 23"/>
                <a:gd name="T9" fmla="*/ 9 h 14"/>
                <a:gd name="T10" fmla="*/ 11 w 23"/>
                <a:gd name="T11" fmla="*/ 10 h 14"/>
                <a:gd name="T12" fmla="*/ 13 w 23"/>
                <a:gd name="T13" fmla="*/ 12 h 14"/>
                <a:gd name="T14" fmla="*/ 16 w 23"/>
                <a:gd name="T15" fmla="*/ 12 h 14"/>
                <a:gd name="T16" fmla="*/ 19 w 23"/>
                <a:gd name="T17" fmla="*/ 13 h 14"/>
                <a:gd name="T18" fmla="*/ 22 w 23"/>
                <a:gd name="T19" fmla="*/ 13 h 14"/>
                <a:gd name="T20" fmla="*/ 22 w 23"/>
                <a:gd name="T21" fmla="*/ 7 h 14"/>
                <a:gd name="T22" fmla="*/ 20 w 23"/>
                <a:gd name="T23" fmla="*/ 7 h 14"/>
                <a:gd name="T24" fmla="*/ 18 w 23"/>
                <a:gd name="T25" fmla="*/ 7 h 14"/>
                <a:gd name="T26" fmla="*/ 15 w 23"/>
                <a:gd name="T27" fmla="*/ 6 h 14"/>
                <a:gd name="T28" fmla="*/ 14 w 23"/>
                <a:gd name="T29" fmla="*/ 6 h 14"/>
                <a:gd name="T30" fmla="*/ 11 w 23"/>
                <a:gd name="T31" fmla="*/ 4 h 14"/>
                <a:gd name="T32" fmla="*/ 9 w 23"/>
                <a:gd name="T33" fmla="*/ 3 h 14"/>
                <a:gd name="T34" fmla="*/ 6 w 23"/>
                <a:gd name="T35" fmla="*/ 2 h 14"/>
                <a:gd name="T36" fmla="*/ 4 w 23"/>
                <a:gd name="T37" fmla="*/ 0 h 14"/>
                <a:gd name="T38" fmla="*/ 0 w 23"/>
                <a:gd name="T3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0" y="4"/>
                  </a:moveTo>
                  <a:lnTo>
                    <a:pt x="0" y="4"/>
                  </a:lnTo>
                  <a:lnTo>
                    <a:pt x="3" y="6"/>
                  </a:lnTo>
                  <a:lnTo>
                    <a:pt x="5" y="8"/>
                  </a:lnTo>
                  <a:lnTo>
                    <a:pt x="9" y="9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2" y="13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1" y="4"/>
                  </a:lnTo>
                  <a:lnTo>
                    <a:pt x="9" y="3"/>
                  </a:lnTo>
                  <a:lnTo>
                    <a:pt x="6" y="2"/>
                  </a:lnTo>
                  <a:lnTo>
                    <a:pt x="4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" name="Freeform 455"/>
            <p:cNvSpPr>
              <a:spLocks/>
            </p:cNvSpPr>
            <p:nvPr/>
          </p:nvSpPr>
          <p:spPr bwMode="auto">
            <a:xfrm>
              <a:off x="5245" y="1868"/>
              <a:ext cx="16" cy="34"/>
            </a:xfrm>
            <a:custGeom>
              <a:avLst/>
              <a:gdLst>
                <a:gd name="T0" fmla="*/ 4 w 16"/>
                <a:gd name="T1" fmla="*/ 0 h 34"/>
                <a:gd name="T2" fmla="*/ 4 w 16"/>
                <a:gd name="T3" fmla="*/ 0 h 34"/>
                <a:gd name="T4" fmla="*/ 1 w 16"/>
                <a:gd name="T5" fmla="*/ 4 h 34"/>
                <a:gd name="T6" fmla="*/ 0 w 16"/>
                <a:gd name="T7" fmla="*/ 8 h 34"/>
                <a:gd name="T8" fmla="*/ 0 w 16"/>
                <a:gd name="T9" fmla="*/ 11 h 34"/>
                <a:gd name="T10" fmla="*/ 1 w 16"/>
                <a:gd name="T11" fmla="*/ 16 h 34"/>
                <a:gd name="T12" fmla="*/ 2 w 16"/>
                <a:gd name="T13" fmla="*/ 20 h 34"/>
                <a:gd name="T14" fmla="*/ 4 w 16"/>
                <a:gd name="T15" fmla="*/ 25 h 34"/>
                <a:gd name="T16" fmla="*/ 7 w 16"/>
                <a:gd name="T17" fmla="*/ 29 h 34"/>
                <a:gd name="T18" fmla="*/ 11 w 16"/>
                <a:gd name="T19" fmla="*/ 33 h 34"/>
                <a:gd name="T20" fmla="*/ 15 w 16"/>
                <a:gd name="T21" fmla="*/ 29 h 34"/>
                <a:gd name="T22" fmla="*/ 12 w 16"/>
                <a:gd name="T23" fmla="*/ 26 h 34"/>
                <a:gd name="T24" fmla="*/ 10 w 16"/>
                <a:gd name="T25" fmla="*/ 22 h 34"/>
                <a:gd name="T26" fmla="*/ 7 w 16"/>
                <a:gd name="T27" fmla="*/ 18 h 34"/>
                <a:gd name="T28" fmla="*/ 6 w 16"/>
                <a:gd name="T29" fmla="*/ 15 h 34"/>
                <a:gd name="T30" fmla="*/ 5 w 16"/>
                <a:gd name="T31" fmla="*/ 11 h 34"/>
                <a:gd name="T32" fmla="*/ 5 w 16"/>
                <a:gd name="T33" fmla="*/ 9 h 34"/>
                <a:gd name="T34" fmla="*/ 6 w 16"/>
                <a:gd name="T35" fmla="*/ 6 h 34"/>
                <a:gd name="T36" fmla="*/ 9 w 16"/>
                <a:gd name="T37" fmla="*/ 4 h 34"/>
                <a:gd name="T38" fmla="*/ 4 w 16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4" y="0"/>
                  </a:moveTo>
                  <a:lnTo>
                    <a:pt x="4" y="0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2" y="20"/>
                  </a:lnTo>
                  <a:lnTo>
                    <a:pt x="4" y="25"/>
                  </a:lnTo>
                  <a:lnTo>
                    <a:pt x="7" y="29"/>
                  </a:lnTo>
                  <a:lnTo>
                    <a:pt x="11" y="33"/>
                  </a:lnTo>
                  <a:lnTo>
                    <a:pt x="15" y="29"/>
                  </a:lnTo>
                  <a:lnTo>
                    <a:pt x="12" y="26"/>
                  </a:lnTo>
                  <a:lnTo>
                    <a:pt x="10" y="22"/>
                  </a:lnTo>
                  <a:lnTo>
                    <a:pt x="7" y="18"/>
                  </a:lnTo>
                  <a:lnTo>
                    <a:pt x="6" y="15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6"/>
                  </a:lnTo>
                  <a:lnTo>
                    <a:pt x="9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" name="Freeform 456"/>
            <p:cNvSpPr>
              <a:spLocks/>
            </p:cNvSpPr>
            <p:nvPr/>
          </p:nvSpPr>
          <p:spPr bwMode="auto">
            <a:xfrm>
              <a:off x="5249" y="1864"/>
              <a:ext cx="41" cy="18"/>
            </a:xfrm>
            <a:custGeom>
              <a:avLst/>
              <a:gdLst>
                <a:gd name="T0" fmla="*/ 39 w 41"/>
                <a:gd name="T1" fmla="*/ 16 h 18"/>
                <a:gd name="T2" fmla="*/ 39 w 41"/>
                <a:gd name="T3" fmla="*/ 12 h 18"/>
                <a:gd name="T4" fmla="*/ 34 w 41"/>
                <a:gd name="T5" fmla="*/ 9 h 18"/>
                <a:gd name="T6" fmla="*/ 29 w 41"/>
                <a:gd name="T7" fmla="*/ 5 h 18"/>
                <a:gd name="T8" fmla="*/ 24 w 41"/>
                <a:gd name="T9" fmla="*/ 3 h 18"/>
                <a:gd name="T10" fmla="*/ 18 w 41"/>
                <a:gd name="T11" fmla="*/ 1 h 18"/>
                <a:gd name="T12" fmla="*/ 14 w 41"/>
                <a:gd name="T13" fmla="*/ 0 h 18"/>
                <a:gd name="T14" fmla="*/ 9 w 41"/>
                <a:gd name="T15" fmla="*/ 0 h 18"/>
                <a:gd name="T16" fmla="*/ 4 w 41"/>
                <a:gd name="T17" fmla="*/ 1 h 18"/>
                <a:gd name="T18" fmla="*/ 0 w 41"/>
                <a:gd name="T19" fmla="*/ 3 h 18"/>
                <a:gd name="T20" fmla="*/ 4 w 41"/>
                <a:gd name="T21" fmla="*/ 8 h 18"/>
                <a:gd name="T22" fmla="*/ 6 w 41"/>
                <a:gd name="T23" fmla="*/ 6 h 18"/>
                <a:gd name="T24" fmla="*/ 9 w 41"/>
                <a:gd name="T25" fmla="*/ 5 h 18"/>
                <a:gd name="T26" fmla="*/ 12 w 41"/>
                <a:gd name="T27" fmla="*/ 5 h 18"/>
                <a:gd name="T28" fmla="*/ 17 w 41"/>
                <a:gd name="T29" fmla="*/ 7 h 18"/>
                <a:gd name="T30" fmla="*/ 22 w 41"/>
                <a:gd name="T31" fmla="*/ 8 h 18"/>
                <a:gd name="T32" fmla="*/ 26 w 41"/>
                <a:gd name="T33" fmla="*/ 11 h 18"/>
                <a:gd name="T34" fmla="*/ 31 w 41"/>
                <a:gd name="T35" fmla="*/ 13 h 18"/>
                <a:gd name="T36" fmla="*/ 35 w 41"/>
                <a:gd name="T37" fmla="*/ 17 h 18"/>
                <a:gd name="T38" fmla="*/ 34 w 41"/>
                <a:gd name="T39" fmla="*/ 13 h 18"/>
                <a:gd name="T40" fmla="*/ 39 w 41"/>
                <a:gd name="T41" fmla="*/ 16 h 18"/>
                <a:gd name="T42" fmla="*/ 40 w 41"/>
                <a:gd name="T43" fmla="*/ 13 h 18"/>
                <a:gd name="T44" fmla="*/ 39 w 41"/>
                <a:gd name="T45" fmla="*/ 12 h 18"/>
                <a:gd name="T46" fmla="*/ 39 w 41"/>
                <a:gd name="T4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18">
                  <a:moveTo>
                    <a:pt x="39" y="16"/>
                  </a:moveTo>
                  <a:lnTo>
                    <a:pt x="39" y="12"/>
                  </a:lnTo>
                  <a:lnTo>
                    <a:pt x="34" y="9"/>
                  </a:lnTo>
                  <a:lnTo>
                    <a:pt x="29" y="5"/>
                  </a:lnTo>
                  <a:lnTo>
                    <a:pt x="24" y="3"/>
                  </a:lnTo>
                  <a:lnTo>
                    <a:pt x="18" y="1"/>
                  </a:lnTo>
                  <a:lnTo>
                    <a:pt x="14" y="0"/>
                  </a:lnTo>
                  <a:lnTo>
                    <a:pt x="9" y="0"/>
                  </a:lnTo>
                  <a:lnTo>
                    <a:pt x="4" y="1"/>
                  </a:lnTo>
                  <a:lnTo>
                    <a:pt x="0" y="3"/>
                  </a:lnTo>
                  <a:lnTo>
                    <a:pt x="4" y="8"/>
                  </a:lnTo>
                  <a:lnTo>
                    <a:pt x="6" y="6"/>
                  </a:lnTo>
                  <a:lnTo>
                    <a:pt x="9" y="5"/>
                  </a:lnTo>
                  <a:lnTo>
                    <a:pt x="12" y="5"/>
                  </a:lnTo>
                  <a:lnTo>
                    <a:pt x="17" y="7"/>
                  </a:lnTo>
                  <a:lnTo>
                    <a:pt x="22" y="8"/>
                  </a:lnTo>
                  <a:lnTo>
                    <a:pt x="26" y="11"/>
                  </a:lnTo>
                  <a:lnTo>
                    <a:pt x="31" y="13"/>
                  </a:lnTo>
                  <a:lnTo>
                    <a:pt x="35" y="17"/>
                  </a:lnTo>
                  <a:lnTo>
                    <a:pt x="34" y="13"/>
                  </a:lnTo>
                  <a:lnTo>
                    <a:pt x="39" y="16"/>
                  </a:lnTo>
                  <a:lnTo>
                    <a:pt x="40" y="13"/>
                  </a:lnTo>
                  <a:lnTo>
                    <a:pt x="39" y="12"/>
                  </a:lnTo>
                  <a:lnTo>
                    <a:pt x="39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" name="Freeform 457"/>
            <p:cNvSpPr>
              <a:spLocks/>
            </p:cNvSpPr>
            <p:nvPr/>
          </p:nvSpPr>
          <p:spPr bwMode="auto">
            <a:xfrm>
              <a:off x="5274" y="1878"/>
              <a:ext cx="16" cy="33"/>
            </a:xfrm>
            <a:custGeom>
              <a:avLst/>
              <a:gdLst>
                <a:gd name="T0" fmla="*/ 3 w 16"/>
                <a:gd name="T1" fmla="*/ 32 h 33"/>
                <a:gd name="T2" fmla="*/ 5 w 16"/>
                <a:gd name="T3" fmla="*/ 30 h 33"/>
                <a:gd name="T4" fmla="*/ 15 w 16"/>
                <a:gd name="T5" fmla="*/ 2 h 33"/>
                <a:gd name="T6" fmla="*/ 10 w 16"/>
                <a:gd name="T7" fmla="*/ 0 h 33"/>
                <a:gd name="T8" fmla="*/ 0 w 16"/>
                <a:gd name="T9" fmla="*/ 28 h 33"/>
                <a:gd name="T10" fmla="*/ 3 w 16"/>
                <a:gd name="T11" fmla="*/ 26 h 33"/>
                <a:gd name="T12" fmla="*/ 3 w 16"/>
                <a:gd name="T13" fmla="*/ 32 h 33"/>
                <a:gd name="T14" fmla="*/ 5 w 16"/>
                <a:gd name="T15" fmla="*/ 32 h 33"/>
                <a:gd name="T16" fmla="*/ 5 w 16"/>
                <a:gd name="T17" fmla="*/ 30 h 33"/>
                <a:gd name="T18" fmla="*/ 3 w 16"/>
                <a:gd name="T1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33">
                  <a:moveTo>
                    <a:pt x="3" y="32"/>
                  </a:moveTo>
                  <a:lnTo>
                    <a:pt x="5" y="30"/>
                  </a:lnTo>
                  <a:lnTo>
                    <a:pt x="15" y="2"/>
                  </a:lnTo>
                  <a:lnTo>
                    <a:pt x="10" y="0"/>
                  </a:lnTo>
                  <a:lnTo>
                    <a:pt x="0" y="28"/>
                  </a:lnTo>
                  <a:lnTo>
                    <a:pt x="3" y="26"/>
                  </a:lnTo>
                  <a:lnTo>
                    <a:pt x="3" y="32"/>
                  </a:lnTo>
                  <a:lnTo>
                    <a:pt x="5" y="32"/>
                  </a:lnTo>
                  <a:lnTo>
                    <a:pt x="5" y="30"/>
                  </a:lnTo>
                  <a:lnTo>
                    <a:pt x="3" y="3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" name="Freeform 458"/>
            <p:cNvSpPr>
              <a:spLocks/>
            </p:cNvSpPr>
            <p:nvPr/>
          </p:nvSpPr>
          <p:spPr bwMode="auto">
            <a:xfrm>
              <a:off x="5251" y="1889"/>
              <a:ext cx="30" cy="38"/>
            </a:xfrm>
            <a:custGeom>
              <a:avLst/>
              <a:gdLst>
                <a:gd name="T0" fmla="*/ 14 w 30"/>
                <a:gd name="T1" fmla="*/ 37 h 38"/>
                <a:gd name="T2" fmla="*/ 13 w 30"/>
                <a:gd name="T3" fmla="*/ 36 h 38"/>
                <a:gd name="T4" fmla="*/ 12 w 30"/>
                <a:gd name="T5" fmla="*/ 36 h 38"/>
                <a:gd name="T6" fmla="*/ 11 w 30"/>
                <a:gd name="T7" fmla="*/ 35 h 38"/>
                <a:gd name="T8" fmla="*/ 10 w 30"/>
                <a:gd name="T9" fmla="*/ 34 h 38"/>
                <a:gd name="T10" fmla="*/ 7 w 30"/>
                <a:gd name="T11" fmla="*/ 30 h 38"/>
                <a:gd name="T12" fmla="*/ 4 w 30"/>
                <a:gd name="T13" fmla="*/ 26 h 38"/>
                <a:gd name="T14" fmla="*/ 2 w 30"/>
                <a:gd name="T15" fmla="*/ 23 h 38"/>
                <a:gd name="T16" fmla="*/ 0 w 30"/>
                <a:gd name="T17" fmla="*/ 18 h 38"/>
                <a:gd name="T18" fmla="*/ 0 w 30"/>
                <a:gd name="T19" fmla="*/ 14 h 38"/>
                <a:gd name="T20" fmla="*/ 0 w 30"/>
                <a:gd name="T21" fmla="*/ 11 h 38"/>
                <a:gd name="T22" fmla="*/ 1 w 30"/>
                <a:gd name="T23" fmla="*/ 7 h 38"/>
                <a:gd name="T24" fmla="*/ 4 w 30"/>
                <a:gd name="T25" fmla="*/ 4 h 38"/>
                <a:gd name="T26" fmla="*/ 6 w 30"/>
                <a:gd name="T27" fmla="*/ 2 h 38"/>
                <a:gd name="T28" fmla="*/ 8 w 30"/>
                <a:gd name="T29" fmla="*/ 1 h 38"/>
                <a:gd name="T30" fmla="*/ 11 w 30"/>
                <a:gd name="T31" fmla="*/ 1 h 38"/>
                <a:gd name="T32" fmla="*/ 15 w 30"/>
                <a:gd name="T33" fmla="*/ 0 h 38"/>
                <a:gd name="T34" fmla="*/ 18 w 30"/>
                <a:gd name="T35" fmla="*/ 1 h 38"/>
                <a:gd name="T36" fmla="*/ 22 w 30"/>
                <a:gd name="T37" fmla="*/ 2 h 38"/>
                <a:gd name="T38" fmla="*/ 25 w 30"/>
                <a:gd name="T39" fmla="*/ 3 h 38"/>
                <a:gd name="T40" fmla="*/ 29 w 30"/>
                <a:gd name="T41" fmla="*/ 5 h 38"/>
                <a:gd name="T42" fmla="*/ 14 w 30"/>
                <a:gd name="T43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38">
                  <a:moveTo>
                    <a:pt x="14" y="37"/>
                  </a:moveTo>
                  <a:lnTo>
                    <a:pt x="13" y="36"/>
                  </a:lnTo>
                  <a:lnTo>
                    <a:pt x="12" y="36"/>
                  </a:lnTo>
                  <a:lnTo>
                    <a:pt x="11" y="35"/>
                  </a:lnTo>
                  <a:lnTo>
                    <a:pt x="10" y="34"/>
                  </a:lnTo>
                  <a:lnTo>
                    <a:pt x="7" y="30"/>
                  </a:lnTo>
                  <a:lnTo>
                    <a:pt x="4" y="26"/>
                  </a:lnTo>
                  <a:lnTo>
                    <a:pt x="2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7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1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8" y="1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9" y="5"/>
                  </a:lnTo>
                  <a:lnTo>
                    <a:pt x="14" y="37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" name="Freeform 459"/>
            <p:cNvSpPr>
              <a:spLocks/>
            </p:cNvSpPr>
            <p:nvPr/>
          </p:nvSpPr>
          <p:spPr bwMode="auto">
            <a:xfrm>
              <a:off x="5258" y="1920"/>
              <a:ext cx="9" cy="9"/>
            </a:xfrm>
            <a:custGeom>
              <a:avLst/>
              <a:gdLst>
                <a:gd name="T0" fmla="*/ 0 w 9"/>
                <a:gd name="T1" fmla="*/ 4 h 9"/>
                <a:gd name="T2" fmla="*/ 0 w 9"/>
                <a:gd name="T3" fmla="*/ 3 h 9"/>
                <a:gd name="T4" fmla="*/ 1 w 9"/>
                <a:gd name="T5" fmla="*/ 5 h 9"/>
                <a:gd name="T6" fmla="*/ 3 w 9"/>
                <a:gd name="T7" fmla="*/ 6 h 9"/>
                <a:gd name="T8" fmla="*/ 5 w 9"/>
                <a:gd name="T9" fmla="*/ 7 h 9"/>
                <a:gd name="T10" fmla="*/ 6 w 9"/>
                <a:gd name="T11" fmla="*/ 8 h 9"/>
                <a:gd name="T12" fmla="*/ 8 w 9"/>
                <a:gd name="T13" fmla="*/ 2 h 9"/>
                <a:gd name="T14" fmla="*/ 7 w 9"/>
                <a:gd name="T15" fmla="*/ 2 h 9"/>
                <a:gd name="T16" fmla="*/ 6 w 9"/>
                <a:gd name="T17" fmla="*/ 2 h 9"/>
                <a:gd name="T18" fmla="*/ 6 w 9"/>
                <a:gd name="T19" fmla="*/ 1 h 9"/>
                <a:gd name="T20" fmla="*/ 5 w 9"/>
                <a:gd name="T21" fmla="*/ 0 h 9"/>
                <a:gd name="T22" fmla="*/ 0 w 9"/>
                <a:gd name="T2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lnTo>
                    <a:pt x="0" y="3"/>
                  </a:lnTo>
                  <a:lnTo>
                    <a:pt x="1" y="5"/>
                  </a:lnTo>
                  <a:lnTo>
                    <a:pt x="3" y="6"/>
                  </a:lnTo>
                  <a:lnTo>
                    <a:pt x="5" y="7"/>
                  </a:lnTo>
                  <a:lnTo>
                    <a:pt x="6" y="8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" name="Freeform 460"/>
            <p:cNvSpPr>
              <a:spLocks/>
            </p:cNvSpPr>
            <p:nvPr/>
          </p:nvSpPr>
          <p:spPr bwMode="auto">
            <a:xfrm>
              <a:off x="5248" y="1891"/>
              <a:ext cx="16" cy="35"/>
            </a:xfrm>
            <a:custGeom>
              <a:avLst/>
              <a:gdLst>
                <a:gd name="T0" fmla="*/ 4 w 16"/>
                <a:gd name="T1" fmla="*/ 0 h 35"/>
                <a:gd name="T2" fmla="*/ 4 w 16"/>
                <a:gd name="T3" fmla="*/ 0 h 35"/>
                <a:gd name="T4" fmla="*/ 1 w 16"/>
                <a:gd name="T5" fmla="*/ 4 h 35"/>
                <a:gd name="T6" fmla="*/ 0 w 16"/>
                <a:gd name="T7" fmla="*/ 8 h 35"/>
                <a:gd name="T8" fmla="*/ 0 w 16"/>
                <a:gd name="T9" fmla="*/ 12 h 35"/>
                <a:gd name="T10" fmla="*/ 0 w 16"/>
                <a:gd name="T11" fmla="*/ 16 h 35"/>
                <a:gd name="T12" fmla="*/ 2 w 16"/>
                <a:gd name="T13" fmla="*/ 22 h 35"/>
                <a:gd name="T14" fmla="*/ 3 w 16"/>
                <a:gd name="T15" fmla="*/ 26 h 35"/>
                <a:gd name="T16" fmla="*/ 7 w 16"/>
                <a:gd name="T17" fmla="*/ 30 h 35"/>
                <a:gd name="T18" fmla="*/ 10 w 16"/>
                <a:gd name="T19" fmla="*/ 34 h 35"/>
                <a:gd name="T20" fmla="*/ 15 w 16"/>
                <a:gd name="T21" fmla="*/ 30 h 35"/>
                <a:gd name="T22" fmla="*/ 11 w 16"/>
                <a:gd name="T23" fmla="*/ 26 h 35"/>
                <a:gd name="T24" fmla="*/ 9 w 16"/>
                <a:gd name="T25" fmla="*/ 23 h 35"/>
                <a:gd name="T26" fmla="*/ 7 w 16"/>
                <a:gd name="T27" fmla="*/ 20 h 35"/>
                <a:gd name="T28" fmla="*/ 6 w 16"/>
                <a:gd name="T29" fmla="*/ 15 h 35"/>
                <a:gd name="T30" fmla="*/ 6 w 16"/>
                <a:gd name="T31" fmla="*/ 12 h 35"/>
                <a:gd name="T32" fmla="*/ 6 w 16"/>
                <a:gd name="T33" fmla="*/ 9 h 35"/>
                <a:gd name="T34" fmla="*/ 7 w 16"/>
                <a:gd name="T35" fmla="*/ 6 h 35"/>
                <a:gd name="T36" fmla="*/ 8 w 16"/>
                <a:gd name="T37" fmla="*/ 4 h 35"/>
                <a:gd name="T38" fmla="*/ 4 w 16"/>
                <a:gd name="T3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5">
                  <a:moveTo>
                    <a:pt x="4" y="0"/>
                  </a:moveTo>
                  <a:lnTo>
                    <a:pt x="4" y="0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26"/>
                  </a:lnTo>
                  <a:lnTo>
                    <a:pt x="7" y="30"/>
                  </a:lnTo>
                  <a:lnTo>
                    <a:pt x="10" y="34"/>
                  </a:lnTo>
                  <a:lnTo>
                    <a:pt x="15" y="30"/>
                  </a:lnTo>
                  <a:lnTo>
                    <a:pt x="11" y="26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6" y="15"/>
                  </a:lnTo>
                  <a:lnTo>
                    <a:pt x="6" y="12"/>
                  </a:lnTo>
                  <a:lnTo>
                    <a:pt x="6" y="9"/>
                  </a:lnTo>
                  <a:lnTo>
                    <a:pt x="7" y="6"/>
                  </a:lnTo>
                  <a:lnTo>
                    <a:pt x="8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" name="Freeform 461"/>
            <p:cNvSpPr>
              <a:spLocks/>
            </p:cNvSpPr>
            <p:nvPr/>
          </p:nvSpPr>
          <p:spPr bwMode="auto">
            <a:xfrm>
              <a:off x="5252" y="1886"/>
              <a:ext cx="32" cy="12"/>
            </a:xfrm>
            <a:custGeom>
              <a:avLst/>
              <a:gdLst>
                <a:gd name="T0" fmla="*/ 30 w 32"/>
                <a:gd name="T1" fmla="*/ 9 h 12"/>
                <a:gd name="T2" fmla="*/ 29 w 32"/>
                <a:gd name="T3" fmla="*/ 6 h 12"/>
                <a:gd name="T4" fmla="*/ 25 w 32"/>
                <a:gd name="T5" fmla="*/ 4 h 12"/>
                <a:gd name="T6" fmla="*/ 21 w 32"/>
                <a:gd name="T7" fmla="*/ 2 h 12"/>
                <a:gd name="T8" fmla="*/ 17 w 32"/>
                <a:gd name="T9" fmla="*/ 1 h 12"/>
                <a:gd name="T10" fmla="*/ 13 w 32"/>
                <a:gd name="T11" fmla="*/ 0 h 12"/>
                <a:gd name="T12" fmla="*/ 9 w 32"/>
                <a:gd name="T13" fmla="*/ 1 h 12"/>
                <a:gd name="T14" fmla="*/ 6 w 32"/>
                <a:gd name="T15" fmla="*/ 1 h 12"/>
                <a:gd name="T16" fmla="*/ 3 w 32"/>
                <a:gd name="T17" fmla="*/ 2 h 12"/>
                <a:gd name="T18" fmla="*/ 0 w 32"/>
                <a:gd name="T19" fmla="*/ 5 h 12"/>
                <a:gd name="T20" fmla="*/ 4 w 32"/>
                <a:gd name="T21" fmla="*/ 9 h 12"/>
                <a:gd name="T22" fmla="*/ 6 w 32"/>
                <a:gd name="T23" fmla="*/ 8 h 12"/>
                <a:gd name="T24" fmla="*/ 7 w 32"/>
                <a:gd name="T25" fmla="*/ 7 h 12"/>
                <a:gd name="T26" fmla="*/ 11 w 32"/>
                <a:gd name="T27" fmla="*/ 6 h 12"/>
                <a:gd name="T28" fmla="*/ 13 w 32"/>
                <a:gd name="T29" fmla="*/ 6 h 12"/>
                <a:gd name="T30" fmla="*/ 16 w 32"/>
                <a:gd name="T31" fmla="*/ 6 h 12"/>
                <a:gd name="T32" fmla="*/ 19 w 32"/>
                <a:gd name="T33" fmla="*/ 7 h 12"/>
                <a:gd name="T34" fmla="*/ 23 w 32"/>
                <a:gd name="T35" fmla="*/ 9 h 12"/>
                <a:gd name="T36" fmla="*/ 26 w 32"/>
                <a:gd name="T37" fmla="*/ 11 h 12"/>
                <a:gd name="T38" fmla="*/ 25 w 32"/>
                <a:gd name="T39" fmla="*/ 7 h 12"/>
                <a:gd name="T40" fmla="*/ 30 w 32"/>
                <a:gd name="T41" fmla="*/ 9 h 12"/>
                <a:gd name="T42" fmla="*/ 31 w 32"/>
                <a:gd name="T43" fmla="*/ 7 h 12"/>
                <a:gd name="T44" fmla="*/ 29 w 32"/>
                <a:gd name="T45" fmla="*/ 6 h 12"/>
                <a:gd name="T46" fmla="*/ 30 w 32"/>
                <a:gd name="T4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12">
                  <a:moveTo>
                    <a:pt x="30" y="9"/>
                  </a:moveTo>
                  <a:lnTo>
                    <a:pt x="29" y="6"/>
                  </a:lnTo>
                  <a:lnTo>
                    <a:pt x="25" y="4"/>
                  </a:lnTo>
                  <a:lnTo>
                    <a:pt x="21" y="2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3" y="2"/>
                  </a:lnTo>
                  <a:lnTo>
                    <a:pt x="0" y="5"/>
                  </a:lnTo>
                  <a:lnTo>
                    <a:pt x="4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9" y="7"/>
                  </a:lnTo>
                  <a:lnTo>
                    <a:pt x="23" y="9"/>
                  </a:lnTo>
                  <a:lnTo>
                    <a:pt x="26" y="11"/>
                  </a:lnTo>
                  <a:lnTo>
                    <a:pt x="25" y="7"/>
                  </a:lnTo>
                  <a:lnTo>
                    <a:pt x="30" y="9"/>
                  </a:lnTo>
                  <a:lnTo>
                    <a:pt x="31" y="7"/>
                  </a:lnTo>
                  <a:lnTo>
                    <a:pt x="29" y="6"/>
                  </a:lnTo>
                  <a:lnTo>
                    <a:pt x="30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" name="Freeform 462"/>
            <p:cNvSpPr>
              <a:spLocks/>
            </p:cNvSpPr>
            <p:nvPr/>
          </p:nvSpPr>
          <p:spPr bwMode="auto">
            <a:xfrm>
              <a:off x="5262" y="1893"/>
              <a:ext cx="21" cy="37"/>
            </a:xfrm>
            <a:custGeom>
              <a:avLst/>
              <a:gdLst>
                <a:gd name="T0" fmla="*/ 2 w 21"/>
                <a:gd name="T1" fmla="*/ 35 h 37"/>
                <a:gd name="T2" fmla="*/ 5 w 21"/>
                <a:gd name="T3" fmla="*/ 33 h 37"/>
                <a:gd name="T4" fmla="*/ 20 w 21"/>
                <a:gd name="T5" fmla="*/ 2 h 37"/>
                <a:gd name="T6" fmla="*/ 15 w 21"/>
                <a:gd name="T7" fmla="*/ 0 h 37"/>
                <a:gd name="T8" fmla="*/ 0 w 21"/>
                <a:gd name="T9" fmla="*/ 31 h 37"/>
                <a:gd name="T10" fmla="*/ 4 w 21"/>
                <a:gd name="T11" fmla="*/ 29 h 37"/>
                <a:gd name="T12" fmla="*/ 2 w 21"/>
                <a:gd name="T13" fmla="*/ 35 h 37"/>
                <a:gd name="T14" fmla="*/ 4 w 21"/>
                <a:gd name="T15" fmla="*/ 36 h 37"/>
                <a:gd name="T16" fmla="*/ 5 w 21"/>
                <a:gd name="T17" fmla="*/ 33 h 37"/>
                <a:gd name="T18" fmla="*/ 2 w 21"/>
                <a:gd name="T19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7">
                  <a:moveTo>
                    <a:pt x="2" y="35"/>
                  </a:moveTo>
                  <a:lnTo>
                    <a:pt x="5" y="33"/>
                  </a:lnTo>
                  <a:lnTo>
                    <a:pt x="20" y="2"/>
                  </a:lnTo>
                  <a:lnTo>
                    <a:pt x="15" y="0"/>
                  </a:lnTo>
                  <a:lnTo>
                    <a:pt x="0" y="31"/>
                  </a:lnTo>
                  <a:lnTo>
                    <a:pt x="4" y="29"/>
                  </a:lnTo>
                  <a:lnTo>
                    <a:pt x="2" y="35"/>
                  </a:lnTo>
                  <a:lnTo>
                    <a:pt x="4" y="36"/>
                  </a:lnTo>
                  <a:lnTo>
                    <a:pt x="5" y="33"/>
                  </a:lnTo>
                  <a:lnTo>
                    <a:pt x="2" y="3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" name="Freeform 463"/>
            <p:cNvSpPr>
              <a:spLocks/>
            </p:cNvSpPr>
            <p:nvPr/>
          </p:nvSpPr>
          <p:spPr bwMode="auto">
            <a:xfrm>
              <a:off x="5107" y="1872"/>
              <a:ext cx="285" cy="156"/>
            </a:xfrm>
            <a:custGeom>
              <a:avLst/>
              <a:gdLst>
                <a:gd name="T0" fmla="*/ 284 w 285"/>
                <a:gd name="T1" fmla="*/ 0 h 156"/>
                <a:gd name="T2" fmla="*/ 284 w 285"/>
                <a:gd name="T3" fmla="*/ 0 h 156"/>
                <a:gd name="T4" fmla="*/ 277 w 285"/>
                <a:gd name="T5" fmla="*/ 9 h 156"/>
                <a:gd name="T6" fmla="*/ 268 w 285"/>
                <a:gd name="T7" fmla="*/ 19 h 156"/>
                <a:gd name="T8" fmla="*/ 257 w 285"/>
                <a:gd name="T9" fmla="*/ 30 h 156"/>
                <a:gd name="T10" fmla="*/ 245 w 285"/>
                <a:gd name="T11" fmla="*/ 42 h 156"/>
                <a:gd name="T12" fmla="*/ 231 w 285"/>
                <a:gd name="T13" fmla="*/ 54 h 156"/>
                <a:gd name="T14" fmla="*/ 216 w 285"/>
                <a:gd name="T15" fmla="*/ 67 h 156"/>
                <a:gd name="T16" fmla="*/ 199 w 285"/>
                <a:gd name="T17" fmla="*/ 79 h 156"/>
                <a:gd name="T18" fmla="*/ 181 w 285"/>
                <a:gd name="T19" fmla="*/ 91 h 156"/>
                <a:gd name="T20" fmla="*/ 162 w 285"/>
                <a:gd name="T21" fmla="*/ 102 h 156"/>
                <a:gd name="T22" fmla="*/ 142 w 285"/>
                <a:gd name="T23" fmla="*/ 114 h 156"/>
                <a:gd name="T24" fmla="*/ 121 w 285"/>
                <a:gd name="T25" fmla="*/ 124 h 156"/>
                <a:gd name="T26" fmla="*/ 99 w 285"/>
                <a:gd name="T27" fmla="*/ 133 h 156"/>
                <a:gd name="T28" fmla="*/ 75 w 285"/>
                <a:gd name="T29" fmla="*/ 140 h 156"/>
                <a:gd name="T30" fmla="*/ 51 w 285"/>
                <a:gd name="T31" fmla="*/ 147 h 156"/>
                <a:gd name="T32" fmla="*/ 26 w 285"/>
                <a:gd name="T33" fmla="*/ 152 h 156"/>
                <a:gd name="T34" fmla="*/ 0 w 285"/>
                <a:gd name="T35" fmla="*/ 15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5" h="156">
                  <a:moveTo>
                    <a:pt x="284" y="0"/>
                  </a:moveTo>
                  <a:lnTo>
                    <a:pt x="284" y="0"/>
                  </a:lnTo>
                  <a:lnTo>
                    <a:pt x="277" y="9"/>
                  </a:lnTo>
                  <a:lnTo>
                    <a:pt x="268" y="19"/>
                  </a:lnTo>
                  <a:lnTo>
                    <a:pt x="257" y="30"/>
                  </a:lnTo>
                  <a:lnTo>
                    <a:pt x="245" y="42"/>
                  </a:lnTo>
                  <a:lnTo>
                    <a:pt x="231" y="54"/>
                  </a:lnTo>
                  <a:lnTo>
                    <a:pt x="216" y="67"/>
                  </a:lnTo>
                  <a:lnTo>
                    <a:pt x="199" y="79"/>
                  </a:lnTo>
                  <a:lnTo>
                    <a:pt x="181" y="91"/>
                  </a:lnTo>
                  <a:lnTo>
                    <a:pt x="162" y="102"/>
                  </a:lnTo>
                  <a:lnTo>
                    <a:pt x="142" y="114"/>
                  </a:lnTo>
                  <a:lnTo>
                    <a:pt x="121" y="124"/>
                  </a:lnTo>
                  <a:lnTo>
                    <a:pt x="99" y="133"/>
                  </a:lnTo>
                  <a:lnTo>
                    <a:pt x="75" y="140"/>
                  </a:lnTo>
                  <a:lnTo>
                    <a:pt x="51" y="147"/>
                  </a:lnTo>
                  <a:lnTo>
                    <a:pt x="26" y="152"/>
                  </a:lnTo>
                  <a:lnTo>
                    <a:pt x="0" y="155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" name="Freeform 464"/>
            <p:cNvSpPr>
              <a:spLocks/>
            </p:cNvSpPr>
            <p:nvPr/>
          </p:nvSpPr>
          <p:spPr bwMode="auto">
            <a:xfrm>
              <a:off x="5421" y="1641"/>
              <a:ext cx="63" cy="193"/>
            </a:xfrm>
            <a:custGeom>
              <a:avLst/>
              <a:gdLst>
                <a:gd name="T0" fmla="*/ 62 w 63"/>
                <a:gd name="T1" fmla="*/ 0 h 193"/>
                <a:gd name="T2" fmla="*/ 62 w 63"/>
                <a:gd name="T3" fmla="*/ 0 h 193"/>
                <a:gd name="T4" fmla="*/ 62 w 63"/>
                <a:gd name="T5" fmla="*/ 1 h 193"/>
                <a:gd name="T6" fmla="*/ 62 w 63"/>
                <a:gd name="T7" fmla="*/ 5 h 193"/>
                <a:gd name="T8" fmla="*/ 62 w 63"/>
                <a:gd name="T9" fmla="*/ 11 h 193"/>
                <a:gd name="T10" fmla="*/ 61 w 63"/>
                <a:gd name="T11" fmla="*/ 20 h 193"/>
                <a:gd name="T12" fmla="*/ 61 w 63"/>
                <a:gd name="T13" fmla="*/ 30 h 193"/>
                <a:gd name="T14" fmla="*/ 60 w 63"/>
                <a:gd name="T15" fmla="*/ 41 h 193"/>
                <a:gd name="T16" fmla="*/ 58 w 63"/>
                <a:gd name="T17" fmla="*/ 54 h 193"/>
                <a:gd name="T18" fmla="*/ 56 w 63"/>
                <a:gd name="T19" fmla="*/ 69 h 193"/>
                <a:gd name="T20" fmla="*/ 52 w 63"/>
                <a:gd name="T21" fmla="*/ 83 h 193"/>
                <a:gd name="T22" fmla="*/ 49 w 63"/>
                <a:gd name="T23" fmla="*/ 99 h 193"/>
                <a:gd name="T24" fmla="*/ 43 w 63"/>
                <a:gd name="T25" fmla="*/ 115 h 193"/>
                <a:gd name="T26" fmla="*/ 38 w 63"/>
                <a:gd name="T27" fmla="*/ 131 h 193"/>
                <a:gd name="T28" fmla="*/ 30 w 63"/>
                <a:gd name="T29" fmla="*/ 147 h 193"/>
                <a:gd name="T30" fmla="*/ 22 w 63"/>
                <a:gd name="T31" fmla="*/ 163 h 193"/>
                <a:gd name="T32" fmla="*/ 12 w 63"/>
                <a:gd name="T33" fmla="*/ 177 h 193"/>
                <a:gd name="T34" fmla="*/ 0 w 63"/>
                <a:gd name="T35" fmla="*/ 19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193">
                  <a:moveTo>
                    <a:pt x="62" y="0"/>
                  </a:moveTo>
                  <a:lnTo>
                    <a:pt x="62" y="0"/>
                  </a:lnTo>
                  <a:lnTo>
                    <a:pt x="62" y="1"/>
                  </a:lnTo>
                  <a:lnTo>
                    <a:pt x="62" y="5"/>
                  </a:lnTo>
                  <a:lnTo>
                    <a:pt x="62" y="11"/>
                  </a:lnTo>
                  <a:lnTo>
                    <a:pt x="61" y="20"/>
                  </a:lnTo>
                  <a:lnTo>
                    <a:pt x="61" y="30"/>
                  </a:lnTo>
                  <a:lnTo>
                    <a:pt x="60" y="41"/>
                  </a:lnTo>
                  <a:lnTo>
                    <a:pt x="58" y="54"/>
                  </a:lnTo>
                  <a:lnTo>
                    <a:pt x="56" y="69"/>
                  </a:lnTo>
                  <a:lnTo>
                    <a:pt x="52" y="83"/>
                  </a:lnTo>
                  <a:lnTo>
                    <a:pt x="49" y="99"/>
                  </a:lnTo>
                  <a:lnTo>
                    <a:pt x="43" y="115"/>
                  </a:lnTo>
                  <a:lnTo>
                    <a:pt x="38" y="131"/>
                  </a:lnTo>
                  <a:lnTo>
                    <a:pt x="30" y="147"/>
                  </a:lnTo>
                  <a:lnTo>
                    <a:pt x="22" y="163"/>
                  </a:lnTo>
                  <a:lnTo>
                    <a:pt x="12" y="177"/>
                  </a:lnTo>
                  <a:lnTo>
                    <a:pt x="0" y="192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" name="Freeform 465"/>
            <p:cNvSpPr>
              <a:spLocks/>
            </p:cNvSpPr>
            <p:nvPr/>
          </p:nvSpPr>
          <p:spPr bwMode="auto">
            <a:xfrm>
              <a:off x="5357" y="1802"/>
              <a:ext cx="37" cy="24"/>
            </a:xfrm>
            <a:custGeom>
              <a:avLst/>
              <a:gdLst>
                <a:gd name="T0" fmla="*/ 0 w 37"/>
                <a:gd name="T1" fmla="*/ 0 h 24"/>
                <a:gd name="T2" fmla="*/ 0 w 37"/>
                <a:gd name="T3" fmla="*/ 0 h 24"/>
                <a:gd name="T4" fmla="*/ 5 w 37"/>
                <a:gd name="T5" fmla="*/ 2 h 24"/>
                <a:gd name="T6" fmla="*/ 9 w 37"/>
                <a:gd name="T7" fmla="*/ 4 h 24"/>
                <a:gd name="T8" fmla="*/ 13 w 37"/>
                <a:gd name="T9" fmla="*/ 7 h 24"/>
                <a:gd name="T10" fmla="*/ 17 w 37"/>
                <a:gd name="T11" fmla="*/ 10 h 24"/>
                <a:gd name="T12" fmla="*/ 21 w 37"/>
                <a:gd name="T13" fmla="*/ 13 h 24"/>
                <a:gd name="T14" fmla="*/ 26 w 37"/>
                <a:gd name="T15" fmla="*/ 17 h 24"/>
                <a:gd name="T16" fmla="*/ 30 w 37"/>
                <a:gd name="T17" fmla="*/ 20 h 24"/>
                <a:gd name="T18" fmla="*/ 36 w 37"/>
                <a:gd name="T1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24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9" y="4"/>
                  </a:lnTo>
                  <a:lnTo>
                    <a:pt x="13" y="7"/>
                  </a:lnTo>
                  <a:lnTo>
                    <a:pt x="17" y="10"/>
                  </a:lnTo>
                  <a:lnTo>
                    <a:pt x="21" y="13"/>
                  </a:lnTo>
                  <a:lnTo>
                    <a:pt x="26" y="17"/>
                  </a:lnTo>
                  <a:lnTo>
                    <a:pt x="30" y="20"/>
                  </a:lnTo>
                  <a:lnTo>
                    <a:pt x="36" y="2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" name="Freeform 466"/>
            <p:cNvSpPr>
              <a:spLocks/>
            </p:cNvSpPr>
            <p:nvPr/>
          </p:nvSpPr>
          <p:spPr bwMode="auto">
            <a:xfrm>
              <a:off x="5349" y="1821"/>
              <a:ext cx="29" cy="17"/>
            </a:xfrm>
            <a:custGeom>
              <a:avLst/>
              <a:gdLst>
                <a:gd name="T0" fmla="*/ 0 w 29"/>
                <a:gd name="T1" fmla="*/ 0 h 17"/>
                <a:gd name="T2" fmla="*/ 0 w 29"/>
                <a:gd name="T3" fmla="*/ 0 h 17"/>
                <a:gd name="T4" fmla="*/ 4 w 29"/>
                <a:gd name="T5" fmla="*/ 2 h 17"/>
                <a:gd name="T6" fmla="*/ 7 w 29"/>
                <a:gd name="T7" fmla="*/ 4 h 17"/>
                <a:gd name="T8" fmla="*/ 11 w 29"/>
                <a:gd name="T9" fmla="*/ 6 h 17"/>
                <a:gd name="T10" fmla="*/ 14 w 29"/>
                <a:gd name="T11" fmla="*/ 8 h 17"/>
                <a:gd name="T12" fmla="*/ 17 w 29"/>
                <a:gd name="T13" fmla="*/ 10 h 17"/>
                <a:gd name="T14" fmla="*/ 21 w 29"/>
                <a:gd name="T15" fmla="*/ 12 h 17"/>
                <a:gd name="T16" fmla="*/ 24 w 29"/>
                <a:gd name="T17" fmla="*/ 14 h 17"/>
                <a:gd name="T18" fmla="*/ 28 w 29"/>
                <a:gd name="T1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7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7" y="4"/>
                  </a:lnTo>
                  <a:lnTo>
                    <a:pt x="11" y="6"/>
                  </a:lnTo>
                  <a:lnTo>
                    <a:pt x="14" y="8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4" y="14"/>
                  </a:lnTo>
                  <a:lnTo>
                    <a:pt x="28" y="16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" name="Freeform 467"/>
            <p:cNvSpPr>
              <a:spLocks/>
            </p:cNvSpPr>
            <p:nvPr/>
          </p:nvSpPr>
          <p:spPr bwMode="auto">
            <a:xfrm>
              <a:off x="5433" y="1829"/>
              <a:ext cx="26" cy="49"/>
            </a:xfrm>
            <a:custGeom>
              <a:avLst/>
              <a:gdLst>
                <a:gd name="T0" fmla="*/ 25 w 26"/>
                <a:gd name="T1" fmla="*/ 48 h 49"/>
                <a:gd name="T2" fmla="*/ 25 w 26"/>
                <a:gd name="T3" fmla="*/ 48 h 49"/>
                <a:gd name="T4" fmla="*/ 21 w 26"/>
                <a:gd name="T5" fmla="*/ 47 h 49"/>
                <a:gd name="T6" fmla="*/ 18 w 26"/>
                <a:gd name="T7" fmla="*/ 46 h 49"/>
                <a:gd name="T8" fmla="*/ 15 w 26"/>
                <a:gd name="T9" fmla="*/ 44 h 49"/>
                <a:gd name="T10" fmla="*/ 12 w 26"/>
                <a:gd name="T11" fmla="*/ 42 h 49"/>
                <a:gd name="T12" fmla="*/ 10 w 26"/>
                <a:gd name="T13" fmla="*/ 39 h 49"/>
                <a:gd name="T14" fmla="*/ 7 w 26"/>
                <a:gd name="T15" fmla="*/ 38 h 49"/>
                <a:gd name="T16" fmla="*/ 4 w 26"/>
                <a:gd name="T17" fmla="*/ 36 h 49"/>
                <a:gd name="T18" fmla="*/ 0 w 26"/>
                <a:gd name="T19" fmla="*/ 36 h 49"/>
                <a:gd name="T20" fmla="*/ 1 w 26"/>
                <a:gd name="T21" fmla="*/ 29 h 49"/>
                <a:gd name="T22" fmla="*/ 2 w 26"/>
                <a:gd name="T23" fmla="*/ 24 h 49"/>
                <a:gd name="T24" fmla="*/ 4 w 26"/>
                <a:gd name="T25" fmla="*/ 19 h 49"/>
                <a:gd name="T26" fmla="*/ 6 w 26"/>
                <a:gd name="T27" fmla="*/ 15 h 49"/>
                <a:gd name="T28" fmla="*/ 9 w 26"/>
                <a:gd name="T29" fmla="*/ 11 h 49"/>
                <a:gd name="T30" fmla="*/ 11 w 26"/>
                <a:gd name="T31" fmla="*/ 8 h 49"/>
                <a:gd name="T32" fmla="*/ 14 w 26"/>
                <a:gd name="T33" fmla="*/ 4 h 49"/>
                <a:gd name="T34" fmla="*/ 16 w 26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49">
                  <a:moveTo>
                    <a:pt x="25" y="48"/>
                  </a:moveTo>
                  <a:lnTo>
                    <a:pt x="25" y="48"/>
                  </a:lnTo>
                  <a:lnTo>
                    <a:pt x="21" y="47"/>
                  </a:lnTo>
                  <a:lnTo>
                    <a:pt x="18" y="46"/>
                  </a:lnTo>
                  <a:lnTo>
                    <a:pt x="15" y="44"/>
                  </a:lnTo>
                  <a:lnTo>
                    <a:pt x="12" y="42"/>
                  </a:lnTo>
                  <a:lnTo>
                    <a:pt x="10" y="39"/>
                  </a:lnTo>
                  <a:lnTo>
                    <a:pt x="7" y="38"/>
                  </a:lnTo>
                  <a:lnTo>
                    <a:pt x="4" y="36"/>
                  </a:lnTo>
                  <a:lnTo>
                    <a:pt x="0" y="36"/>
                  </a:lnTo>
                  <a:lnTo>
                    <a:pt x="1" y="29"/>
                  </a:lnTo>
                  <a:lnTo>
                    <a:pt x="2" y="24"/>
                  </a:lnTo>
                  <a:lnTo>
                    <a:pt x="4" y="19"/>
                  </a:lnTo>
                  <a:lnTo>
                    <a:pt x="6" y="15"/>
                  </a:lnTo>
                  <a:lnTo>
                    <a:pt x="9" y="11"/>
                  </a:lnTo>
                  <a:lnTo>
                    <a:pt x="11" y="8"/>
                  </a:lnTo>
                  <a:lnTo>
                    <a:pt x="14" y="4"/>
                  </a:lnTo>
                  <a:lnTo>
                    <a:pt x="16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" name="Freeform 468"/>
            <p:cNvSpPr>
              <a:spLocks/>
            </p:cNvSpPr>
            <p:nvPr/>
          </p:nvSpPr>
          <p:spPr bwMode="auto">
            <a:xfrm>
              <a:off x="5384" y="1880"/>
              <a:ext cx="64" cy="31"/>
            </a:xfrm>
            <a:custGeom>
              <a:avLst/>
              <a:gdLst>
                <a:gd name="T0" fmla="*/ 63 w 64"/>
                <a:gd name="T1" fmla="*/ 14 h 31"/>
                <a:gd name="T2" fmla="*/ 63 w 64"/>
                <a:gd name="T3" fmla="*/ 14 h 31"/>
                <a:gd name="T4" fmla="*/ 58 w 64"/>
                <a:gd name="T5" fmla="*/ 12 h 31"/>
                <a:gd name="T6" fmla="*/ 53 w 64"/>
                <a:gd name="T7" fmla="*/ 9 h 31"/>
                <a:gd name="T8" fmla="*/ 47 w 64"/>
                <a:gd name="T9" fmla="*/ 6 h 31"/>
                <a:gd name="T10" fmla="*/ 42 w 64"/>
                <a:gd name="T11" fmla="*/ 4 h 31"/>
                <a:gd name="T12" fmla="*/ 37 w 64"/>
                <a:gd name="T13" fmla="*/ 2 h 31"/>
                <a:gd name="T14" fmla="*/ 32 w 64"/>
                <a:gd name="T15" fmla="*/ 1 h 31"/>
                <a:gd name="T16" fmla="*/ 29 w 64"/>
                <a:gd name="T17" fmla="*/ 0 h 31"/>
                <a:gd name="T18" fmla="*/ 27 w 64"/>
                <a:gd name="T19" fmla="*/ 0 h 31"/>
                <a:gd name="T20" fmla="*/ 26 w 64"/>
                <a:gd name="T21" fmla="*/ 1 h 31"/>
                <a:gd name="T22" fmla="*/ 25 w 64"/>
                <a:gd name="T23" fmla="*/ 2 h 31"/>
                <a:gd name="T24" fmla="*/ 24 w 64"/>
                <a:gd name="T25" fmla="*/ 4 h 31"/>
                <a:gd name="T26" fmla="*/ 21 w 64"/>
                <a:gd name="T27" fmla="*/ 7 h 31"/>
                <a:gd name="T28" fmla="*/ 18 w 64"/>
                <a:gd name="T29" fmla="*/ 11 h 31"/>
                <a:gd name="T30" fmla="*/ 14 w 64"/>
                <a:gd name="T31" fmla="*/ 16 h 31"/>
                <a:gd name="T32" fmla="*/ 8 w 64"/>
                <a:gd name="T33" fmla="*/ 22 h 31"/>
                <a:gd name="T34" fmla="*/ 0 w 64"/>
                <a:gd name="T3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31">
                  <a:moveTo>
                    <a:pt x="63" y="14"/>
                  </a:moveTo>
                  <a:lnTo>
                    <a:pt x="63" y="14"/>
                  </a:lnTo>
                  <a:lnTo>
                    <a:pt x="58" y="12"/>
                  </a:lnTo>
                  <a:lnTo>
                    <a:pt x="53" y="9"/>
                  </a:lnTo>
                  <a:lnTo>
                    <a:pt x="47" y="6"/>
                  </a:lnTo>
                  <a:lnTo>
                    <a:pt x="42" y="4"/>
                  </a:lnTo>
                  <a:lnTo>
                    <a:pt x="37" y="2"/>
                  </a:lnTo>
                  <a:lnTo>
                    <a:pt x="32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1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1" y="7"/>
                  </a:lnTo>
                  <a:lnTo>
                    <a:pt x="18" y="11"/>
                  </a:lnTo>
                  <a:lnTo>
                    <a:pt x="14" y="16"/>
                  </a:lnTo>
                  <a:lnTo>
                    <a:pt x="8" y="22"/>
                  </a:lnTo>
                  <a:lnTo>
                    <a:pt x="0" y="3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1" name="Freeform 469"/>
            <p:cNvSpPr>
              <a:spLocks/>
            </p:cNvSpPr>
            <p:nvPr/>
          </p:nvSpPr>
          <p:spPr bwMode="auto">
            <a:xfrm>
              <a:off x="5399" y="1445"/>
              <a:ext cx="151" cy="222"/>
            </a:xfrm>
            <a:custGeom>
              <a:avLst/>
              <a:gdLst>
                <a:gd name="T0" fmla="*/ 150 w 151"/>
                <a:gd name="T1" fmla="*/ 221 h 222"/>
                <a:gd name="T2" fmla="*/ 149 w 151"/>
                <a:gd name="T3" fmla="*/ 221 h 222"/>
                <a:gd name="T4" fmla="*/ 145 w 151"/>
                <a:gd name="T5" fmla="*/ 220 h 222"/>
                <a:gd name="T6" fmla="*/ 140 w 151"/>
                <a:gd name="T7" fmla="*/ 220 h 222"/>
                <a:gd name="T8" fmla="*/ 132 w 151"/>
                <a:gd name="T9" fmla="*/ 218 h 222"/>
                <a:gd name="T10" fmla="*/ 123 w 151"/>
                <a:gd name="T11" fmla="*/ 217 h 222"/>
                <a:gd name="T12" fmla="*/ 113 w 151"/>
                <a:gd name="T13" fmla="*/ 215 h 222"/>
                <a:gd name="T14" fmla="*/ 102 w 151"/>
                <a:gd name="T15" fmla="*/ 214 h 222"/>
                <a:gd name="T16" fmla="*/ 91 w 151"/>
                <a:gd name="T17" fmla="*/ 211 h 222"/>
                <a:gd name="T18" fmla="*/ 79 w 151"/>
                <a:gd name="T19" fmla="*/ 210 h 222"/>
                <a:gd name="T20" fmla="*/ 66 w 151"/>
                <a:gd name="T21" fmla="*/ 208 h 222"/>
                <a:gd name="T22" fmla="*/ 53 w 151"/>
                <a:gd name="T23" fmla="*/ 206 h 222"/>
                <a:gd name="T24" fmla="*/ 41 w 151"/>
                <a:gd name="T25" fmla="*/ 204 h 222"/>
                <a:gd name="T26" fmla="*/ 30 w 151"/>
                <a:gd name="T27" fmla="*/ 202 h 222"/>
                <a:gd name="T28" fmla="*/ 19 w 151"/>
                <a:gd name="T29" fmla="*/ 201 h 222"/>
                <a:gd name="T30" fmla="*/ 9 w 151"/>
                <a:gd name="T31" fmla="*/ 200 h 222"/>
                <a:gd name="T32" fmla="*/ 0 w 151"/>
                <a:gd name="T33" fmla="*/ 199 h 222"/>
                <a:gd name="T34" fmla="*/ 1 w 151"/>
                <a:gd name="T35" fmla="*/ 198 h 222"/>
                <a:gd name="T36" fmla="*/ 2 w 151"/>
                <a:gd name="T37" fmla="*/ 193 h 222"/>
                <a:gd name="T38" fmla="*/ 4 w 151"/>
                <a:gd name="T39" fmla="*/ 187 h 222"/>
                <a:gd name="T40" fmla="*/ 7 w 151"/>
                <a:gd name="T41" fmla="*/ 178 h 222"/>
                <a:gd name="T42" fmla="*/ 11 w 151"/>
                <a:gd name="T43" fmla="*/ 167 h 222"/>
                <a:gd name="T44" fmla="*/ 15 w 151"/>
                <a:gd name="T45" fmla="*/ 154 h 222"/>
                <a:gd name="T46" fmla="*/ 19 w 151"/>
                <a:gd name="T47" fmla="*/ 140 h 222"/>
                <a:gd name="T48" fmla="*/ 23 w 151"/>
                <a:gd name="T49" fmla="*/ 125 h 222"/>
                <a:gd name="T50" fmla="*/ 27 w 151"/>
                <a:gd name="T51" fmla="*/ 109 h 222"/>
                <a:gd name="T52" fmla="*/ 31 w 151"/>
                <a:gd name="T53" fmla="*/ 93 h 222"/>
                <a:gd name="T54" fmla="*/ 35 w 151"/>
                <a:gd name="T55" fmla="*/ 76 h 222"/>
                <a:gd name="T56" fmla="*/ 38 w 151"/>
                <a:gd name="T57" fmla="*/ 59 h 222"/>
                <a:gd name="T58" fmla="*/ 40 w 151"/>
                <a:gd name="T59" fmla="*/ 43 h 222"/>
                <a:gd name="T60" fmla="*/ 42 w 151"/>
                <a:gd name="T61" fmla="*/ 28 h 222"/>
                <a:gd name="T62" fmla="*/ 42 w 151"/>
                <a:gd name="T63" fmla="*/ 13 h 222"/>
                <a:gd name="T64" fmla="*/ 42 w 151"/>
                <a:gd name="T65" fmla="*/ 0 h 222"/>
                <a:gd name="T66" fmla="*/ 43 w 151"/>
                <a:gd name="T67" fmla="*/ 1 h 222"/>
                <a:gd name="T68" fmla="*/ 45 w 151"/>
                <a:gd name="T69" fmla="*/ 3 h 222"/>
                <a:gd name="T70" fmla="*/ 50 w 151"/>
                <a:gd name="T71" fmla="*/ 7 h 222"/>
                <a:gd name="T72" fmla="*/ 55 w 151"/>
                <a:gd name="T73" fmla="*/ 14 h 222"/>
                <a:gd name="T74" fmla="*/ 62 w 151"/>
                <a:gd name="T75" fmla="*/ 21 h 222"/>
                <a:gd name="T76" fmla="*/ 69 w 151"/>
                <a:gd name="T77" fmla="*/ 30 h 222"/>
                <a:gd name="T78" fmla="*/ 78 w 151"/>
                <a:gd name="T79" fmla="*/ 42 h 222"/>
                <a:gd name="T80" fmla="*/ 87 w 151"/>
                <a:gd name="T81" fmla="*/ 54 h 222"/>
                <a:gd name="T82" fmla="*/ 96 w 151"/>
                <a:gd name="T83" fmla="*/ 69 h 222"/>
                <a:gd name="T84" fmla="*/ 104 w 151"/>
                <a:gd name="T85" fmla="*/ 85 h 222"/>
                <a:gd name="T86" fmla="*/ 113 w 151"/>
                <a:gd name="T87" fmla="*/ 103 h 222"/>
                <a:gd name="T88" fmla="*/ 122 w 151"/>
                <a:gd name="T89" fmla="*/ 123 h 222"/>
                <a:gd name="T90" fmla="*/ 130 w 151"/>
                <a:gd name="T91" fmla="*/ 145 h 222"/>
                <a:gd name="T92" fmla="*/ 138 w 151"/>
                <a:gd name="T93" fmla="*/ 169 h 222"/>
                <a:gd name="T94" fmla="*/ 145 w 151"/>
                <a:gd name="T95" fmla="*/ 194 h 222"/>
                <a:gd name="T96" fmla="*/ 150 w 151"/>
                <a:gd name="T97" fmla="*/ 22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1" h="222">
                  <a:moveTo>
                    <a:pt x="150" y="221"/>
                  </a:moveTo>
                  <a:lnTo>
                    <a:pt x="149" y="221"/>
                  </a:lnTo>
                  <a:lnTo>
                    <a:pt x="145" y="220"/>
                  </a:lnTo>
                  <a:lnTo>
                    <a:pt x="140" y="220"/>
                  </a:lnTo>
                  <a:lnTo>
                    <a:pt x="132" y="218"/>
                  </a:lnTo>
                  <a:lnTo>
                    <a:pt x="123" y="217"/>
                  </a:lnTo>
                  <a:lnTo>
                    <a:pt x="113" y="215"/>
                  </a:lnTo>
                  <a:lnTo>
                    <a:pt x="102" y="214"/>
                  </a:lnTo>
                  <a:lnTo>
                    <a:pt x="91" y="211"/>
                  </a:lnTo>
                  <a:lnTo>
                    <a:pt x="79" y="210"/>
                  </a:lnTo>
                  <a:lnTo>
                    <a:pt x="66" y="208"/>
                  </a:lnTo>
                  <a:lnTo>
                    <a:pt x="53" y="206"/>
                  </a:lnTo>
                  <a:lnTo>
                    <a:pt x="41" y="204"/>
                  </a:lnTo>
                  <a:lnTo>
                    <a:pt x="30" y="202"/>
                  </a:lnTo>
                  <a:lnTo>
                    <a:pt x="19" y="201"/>
                  </a:lnTo>
                  <a:lnTo>
                    <a:pt x="9" y="200"/>
                  </a:lnTo>
                  <a:lnTo>
                    <a:pt x="0" y="199"/>
                  </a:lnTo>
                  <a:lnTo>
                    <a:pt x="1" y="198"/>
                  </a:lnTo>
                  <a:lnTo>
                    <a:pt x="2" y="193"/>
                  </a:lnTo>
                  <a:lnTo>
                    <a:pt x="4" y="187"/>
                  </a:lnTo>
                  <a:lnTo>
                    <a:pt x="7" y="178"/>
                  </a:lnTo>
                  <a:lnTo>
                    <a:pt x="11" y="167"/>
                  </a:lnTo>
                  <a:lnTo>
                    <a:pt x="15" y="154"/>
                  </a:lnTo>
                  <a:lnTo>
                    <a:pt x="19" y="140"/>
                  </a:lnTo>
                  <a:lnTo>
                    <a:pt x="23" y="125"/>
                  </a:lnTo>
                  <a:lnTo>
                    <a:pt x="27" y="109"/>
                  </a:lnTo>
                  <a:lnTo>
                    <a:pt x="31" y="93"/>
                  </a:lnTo>
                  <a:lnTo>
                    <a:pt x="35" y="76"/>
                  </a:lnTo>
                  <a:lnTo>
                    <a:pt x="38" y="59"/>
                  </a:lnTo>
                  <a:lnTo>
                    <a:pt x="40" y="43"/>
                  </a:lnTo>
                  <a:lnTo>
                    <a:pt x="42" y="28"/>
                  </a:lnTo>
                  <a:lnTo>
                    <a:pt x="42" y="13"/>
                  </a:lnTo>
                  <a:lnTo>
                    <a:pt x="42" y="0"/>
                  </a:lnTo>
                  <a:lnTo>
                    <a:pt x="43" y="1"/>
                  </a:lnTo>
                  <a:lnTo>
                    <a:pt x="45" y="3"/>
                  </a:lnTo>
                  <a:lnTo>
                    <a:pt x="50" y="7"/>
                  </a:lnTo>
                  <a:lnTo>
                    <a:pt x="55" y="14"/>
                  </a:lnTo>
                  <a:lnTo>
                    <a:pt x="62" y="21"/>
                  </a:lnTo>
                  <a:lnTo>
                    <a:pt x="69" y="30"/>
                  </a:lnTo>
                  <a:lnTo>
                    <a:pt x="78" y="42"/>
                  </a:lnTo>
                  <a:lnTo>
                    <a:pt x="87" y="54"/>
                  </a:lnTo>
                  <a:lnTo>
                    <a:pt x="96" y="69"/>
                  </a:lnTo>
                  <a:lnTo>
                    <a:pt x="104" y="85"/>
                  </a:lnTo>
                  <a:lnTo>
                    <a:pt x="113" y="103"/>
                  </a:lnTo>
                  <a:lnTo>
                    <a:pt x="122" y="123"/>
                  </a:lnTo>
                  <a:lnTo>
                    <a:pt x="130" y="145"/>
                  </a:lnTo>
                  <a:lnTo>
                    <a:pt x="138" y="169"/>
                  </a:lnTo>
                  <a:lnTo>
                    <a:pt x="145" y="194"/>
                  </a:lnTo>
                  <a:lnTo>
                    <a:pt x="150" y="221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2" name="Freeform 470"/>
            <p:cNvSpPr>
              <a:spLocks/>
            </p:cNvSpPr>
            <p:nvPr/>
          </p:nvSpPr>
          <p:spPr bwMode="auto">
            <a:xfrm>
              <a:off x="5396" y="1640"/>
              <a:ext cx="155" cy="31"/>
            </a:xfrm>
            <a:custGeom>
              <a:avLst/>
              <a:gdLst>
                <a:gd name="T0" fmla="*/ 0 w 155"/>
                <a:gd name="T1" fmla="*/ 3 h 31"/>
                <a:gd name="T2" fmla="*/ 3 w 155"/>
                <a:gd name="T3" fmla="*/ 7 h 31"/>
                <a:gd name="T4" fmla="*/ 11 w 155"/>
                <a:gd name="T5" fmla="*/ 8 h 31"/>
                <a:gd name="T6" fmla="*/ 22 w 155"/>
                <a:gd name="T7" fmla="*/ 10 h 31"/>
                <a:gd name="T8" fmla="*/ 33 w 155"/>
                <a:gd name="T9" fmla="*/ 11 h 31"/>
                <a:gd name="T10" fmla="*/ 44 w 155"/>
                <a:gd name="T11" fmla="*/ 12 h 31"/>
                <a:gd name="T12" fmla="*/ 56 w 155"/>
                <a:gd name="T13" fmla="*/ 14 h 31"/>
                <a:gd name="T14" fmla="*/ 69 w 155"/>
                <a:gd name="T15" fmla="*/ 16 h 31"/>
                <a:gd name="T16" fmla="*/ 82 w 155"/>
                <a:gd name="T17" fmla="*/ 18 h 31"/>
                <a:gd name="T18" fmla="*/ 94 w 155"/>
                <a:gd name="T19" fmla="*/ 20 h 31"/>
                <a:gd name="T20" fmla="*/ 105 w 155"/>
                <a:gd name="T21" fmla="*/ 22 h 31"/>
                <a:gd name="T22" fmla="*/ 116 w 155"/>
                <a:gd name="T23" fmla="*/ 23 h 31"/>
                <a:gd name="T24" fmla="*/ 126 w 155"/>
                <a:gd name="T25" fmla="*/ 25 h 31"/>
                <a:gd name="T26" fmla="*/ 135 w 155"/>
                <a:gd name="T27" fmla="*/ 26 h 31"/>
                <a:gd name="T28" fmla="*/ 143 w 155"/>
                <a:gd name="T29" fmla="*/ 28 h 31"/>
                <a:gd name="T30" fmla="*/ 148 w 155"/>
                <a:gd name="T31" fmla="*/ 29 h 31"/>
                <a:gd name="T32" fmla="*/ 151 w 155"/>
                <a:gd name="T33" fmla="*/ 30 h 31"/>
                <a:gd name="T34" fmla="*/ 153 w 155"/>
                <a:gd name="T35" fmla="*/ 30 h 31"/>
                <a:gd name="T36" fmla="*/ 154 w 155"/>
                <a:gd name="T37" fmla="*/ 22 h 31"/>
                <a:gd name="T38" fmla="*/ 153 w 155"/>
                <a:gd name="T39" fmla="*/ 22 h 31"/>
                <a:gd name="T40" fmla="*/ 149 w 155"/>
                <a:gd name="T41" fmla="*/ 21 h 31"/>
                <a:gd name="T42" fmla="*/ 144 w 155"/>
                <a:gd name="T43" fmla="*/ 21 h 31"/>
                <a:gd name="T44" fmla="*/ 136 w 155"/>
                <a:gd name="T45" fmla="*/ 19 h 31"/>
                <a:gd name="T46" fmla="*/ 127 w 155"/>
                <a:gd name="T47" fmla="*/ 17 h 31"/>
                <a:gd name="T48" fmla="*/ 117 w 155"/>
                <a:gd name="T49" fmla="*/ 16 h 31"/>
                <a:gd name="T50" fmla="*/ 106 w 155"/>
                <a:gd name="T51" fmla="*/ 14 h 31"/>
                <a:gd name="T52" fmla="*/ 95 w 155"/>
                <a:gd name="T53" fmla="*/ 12 h 31"/>
                <a:gd name="T54" fmla="*/ 83 w 155"/>
                <a:gd name="T55" fmla="*/ 11 h 31"/>
                <a:gd name="T56" fmla="*/ 70 w 155"/>
                <a:gd name="T57" fmla="*/ 9 h 31"/>
                <a:gd name="T58" fmla="*/ 57 w 155"/>
                <a:gd name="T59" fmla="*/ 6 h 31"/>
                <a:gd name="T60" fmla="*/ 45 w 155"/>
                <a:gd name="T61" fmla="*/ 5 h 31"/>
                <a:gd name="T62" fmla="*/ 34 w 155"/>
                <a:gd name="T63" fmla="*/ 3 h 31"/>
                <a:gd name="T64" fmla="*/ 23 w 155"/>
                <a:gd name="T65" fmla="*/ 2 h 31"/>
                <a:gd name="T66" fmla="*/ 13 w 155"/>
                <a:gd name="T67" fmla="*/ 1 h 31"/>
                <a:gd name="T68" fmla="*/ 4 w 155"/>
                <a:gd name="T69" fmla="*/ 0 h 31"/>
                <a:gd name="T70" fmla="*/ 7 w 155"/>
                <a:gd name="T71" fmla="*/ 5 h 31"/>
                <a:gd name="T72" fmla="*/ 0 w 155"/>
                <a:gd name="T7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31">
                  <a:moveTo>
                    <a:pt x="0" y="3"/>
                  </a:moveTo>
                  <a:lnTo>
                    <a:pt x="3" y="7"/>
                  </a:lnTo>
                  <a:lnTo>
                    <a:pt x="11" y="8"/>
                  </a:lnTo>
                  <a:lnTo>
                    <a:pt x="22" y="10"/>
                  </a:lnTo>
                  <a:lnTo>
                    <a:pt x="33" y="11"/>
                  </a:lnTo>
                  <a:lnTo>
                    <a:pt x="44" y="12"/>
                  </a:lnTo>
                  <a:lnTo>
                    <a:pt x="56" y="14"/>
                  </a:lnTo>
                  <a:lnTo>
                    <a:pt x="69" y="16"/>
                  </a:lnTo>
                  <a:lnTo>
                    <a:pt x="82" y="18"/>
                  </a:lnTo>
                  <a:lnTo>
                    <a:pt x="94" y="20"/>
                  </a:lnTo>
                  <a:lnTo>
                    <a:pt x="105" y="22"/>
                  </a:lnTo>
                  <a:lnTo>
                    <a:pt x="116" y="23"/>
                  </a:lnTo>
                  <a:lnTo>
                    <a:pt x="126" y="25"/>
                  </a:lnTo>
                  <a:lnTo>
                    <a:pt x="135" y="26"/>
                  </a:lnTo>
                  <a:lnTo>
                    <a:pt x="143" y="28"/>
                  </a:lnTo>
                  <a:lnTo>
                    <a:pt x="148" y="29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4" y="22"/>
                  </a:lnTo>
                  <a:lnTo>
                    <a:pt x="153" y="22"/>
                  </a:lnTo>
                  <a:lnTo>
                    <a:pt x="149" y="21"/>
                  </a:lnTo>
                  <a:lnTo>
                    <a:pt x="144" y="21"/>
                  </a:lnTo>
                  <a:lnTo>
                    <a:pt x="136" y="19"/>
                  </a:lnTo>
                  <a:lnTo>
                    <a:pt x="127" y="17"/>
                  </a:lnTo>
                  <a:lnTo>
                    <a:pt x="117" y="16"/>
                  </a:lnTo>
                  <a:lnTo>
                    <a:pt x="106" y="14"/>
                  </a:lnTo>
                  <a:lnTo>
                    <a:pt x="95" y="12"/>
                  </a:lnTo>
                  <a:lnTo>
                    <a:pt x="83" y="11"/>
                  </a:lnTo>
                  <a:lnTo>
                    <a:pt x="70" y="9"/>
                  </a:lnTo>
                  <a:lnTo>
                    <a:pt x="57" y="6"/>
                  </a:lnTo>
                  <a:lnTo>
                    <a:pt x="45" y="5"/>
                  </a:lnTo>
                  <a:lnTo>
                    <a:pt x="34" y="3"/>
                  </a:lnTo>
                  <a:lnTo>
                    <a:pt x="23" y="2"/>
                  </a:lnTo>
                  <a:lnTo>
                    <a:pt x="13" y="1"/>
                  </a:lnTo>
                  <a:lnTo>
                    <a:pt x="4" y="0"/>
                  </a:lnTo>
                  <a:lnTo>
                    <a:pt x="7" y="5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3" name="Freeform 471"/>
            <p:cNvSpPr>
              <a:spLocks/>
            </p:cNvSpPr>
            <p:nvPr/>
          </p:nvSpPr>
          <p:spPr bwMode="auto">
            <a:xfrm>
              <a:off x="5396" y="1442"/>
              <a:ext cx="50" cy="204"/>
            </a:xfrm>
            <a:custGeom>
              <a:avLst/>
              <a:gdLst>
                <a:gd name="T0" fmla="*/ 48 w 50"/>
                <a:gd name="T1" fmla="*/ 0 h 204"/>
                <a:gd name="T2" fmla="*/ 42 w 50"/>
                <a:gd name="T3" fmla="*/ 3 h 204"/>
                <a:gd name="T4" fmla="*/ 42 w 50"/>
                <a:gd name="T5" fmla="*/ 16 h 204"/>
                <a:gd name="T6" fmla="*/ 42 w 50"/>
                <a:gd name="T7" fmla="*/ 30 h 204"/>
                <a:gd name="T8" fmla="*/ 40 w 50"/>
                <a:gd name="T9" fmla="*/ 45 h 204"/>
                <a:gd name="T10" fmla="*/ 37 w 50"/>
                <a:gd name="T11" fmla="*/ 61 h 204"/>
                <a:gd name="T12" fmla="*/ 35 w 50"/>
                <a:gd name="T13" fmla="*/ 78 h 204"/>
                <a:gd name="T14" fmla="*/ 31 w 50"/>
                <a:gd name="T15" fmla="*/ 94 h 204"/>
                <a:gd name="T16" fmla="*/ 27 w 50"/>
                <a:gd name="T17" fmla="*/ 111 h 204"/>
                <a:gd name="T18" fmla="*/ 23 w 50"/>
                <a:gd name="T19" fmla="*/ 126 h 204"/>
                <a:gd name="T20" fmla="*/ 19 w 50"/>
                <a:gd name="T21" fmla="*/ 142 h 204"/>
                <a:gd name="T22" fmla="*/ 15 w 50"/>
                <a:gd name="T23" fmla="*/ 155 h 204"/>
                <a:gd name="T24" fmla="*/ 11 w 50"/>
                <a:gd name="T25" fmla="*/ 168 h 204"/>
                <a:gd name="T26" fmla="*/ 7 w 50"/>
                <a:gd name="T27" fmla="*/ 179 h 204"/>
                <a:gd name="T28" fmla="*/ 4 w 50"/>
                <a:gd name="T29" fmla="*/ 188 h 204"/>
                <a:gd name="T30" fmla="*/ 2 w 50"/>
                <a:gd name="T31" fmla="*/ 195 h 204"/>
                <a:gd name="T32" fmla="*/ 0 w 50"/>
                <a:gd name="T33" fmla="*/ 199 h 204"/>
                <a:gd name="T34" fmla="*/ 0 w 50"/>
                <a:gd name="T35" fmla="*/ 201 h 204"/>
                <a:gd name="T36" fmla="*/ 7 w 50"/>
                <a:gd name="T37" fmla="*/ 203 h 204"/>
                <a:gd name="T38" fmla="*/ 8 w 50"/>
                <a:gd name="T39" fmla="*/ 201 h 204"/>
                <a:gd name="T40" fmla="*/ 9 w 50"/>
                <a:gd name="T41" fmla="*/ 197 h 204"/>
                <a:gd name="T42" fmla="*/ 11 w 50"/>
                <a:gd name="T43" fmla="*/ 190 h 204"/>
                <a:gd name="T44" fmla="*/ 15 w 50"/>
                <a:gd name="T45" fmla="*/ 181 h 204"/>
                <a:gd name="T46" fmla="*/ 18 w 50"/>
                <a:gd name="T47" fmla="*/ 170 h 204"/>
                <a:gd name="T48" fmla="*/ 22 w 50"/>
                <a:gd name="T49" fmla="*/ 157 h 204"/>
                <a:gd name="T50" fmla="*/ 26 w 50"/>
                <a:gd name="T51" fmla="*/ 144 h 204"/>
                <a:gd name="T52" fmla="*/ 30 w 50"/>
                <a:gd name="T53" fmla="*/ 128 h 204"/>
                <a:gd name="T54" fmla="*/ 34 w 50"/>
                <a:gd name="T55" fmla="*/ 113 h 204"/>
                <a:gd name="T56" fmla="*/ 38 w 50"/>
                <a:gd name="T57" fmla="*/ 96 h 204"/>
                <a:gd name="T58" fmla="*/ 42 w 50"/>
                <a:gd name="T59" fmla="*/ 79 h 204"/>
                <a:gd name="T60" fmla="*/ 45 w 50"/>
                <a:gd name="T61" fmla="*/ 63 h 204"/>
                <a:gd name="T62" fmla="*/ 47 w 50"/>
                <a:gd name="T63" fmla="*/ 46 h 204"/>
                <a:gd name="T64" fmla="*/ 49 w 50"/>
                <a:gd name="T65" fmla="*/ 30 h 204"/>
                <a:gd name="T66" fmla="*/ 49 w 50"/>
                <a:gd name="T67" fmla="*/ 16 h 204"/>
                <a:gd name="T68" fmla="*/ 49 w 50"/>
                <a:gd name="T69" fmla="*/ 2 h 204"/>
                <a:gd name="T70" fmla="*/ 43 w 50"/>
                <a:gd name="T71" fmla="*/ 5 h 204"/>
                <a:gd name="T72" fmla="*/ 48 w 50"/>
                <a:gd name="T7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0" h="204">
                  <a:moveTo>
                    <a:pt x="48" y="0"/>
                  </a:moveTo>
                  <a:lnTo>
                    <a:pt x="42" y="3"/>
                  </a:lnTo>
                  <a:lnTo>
                    <a:pt x="42" y="16"/>
                  </a:lnTo>
                  <a:lnTo>
                    <a:pt x="42" y="30"/>
                  </a:lnTo>
                  <a:lnTo>
                    <a:pt x="40" y="45"/>
                  </a:lnTo>
                  <a:lnTo>
                    <a:pt x="37" y="61"/>
                  </a:lnTo>
                  <a:lnTo>
                    <a:pt x="35" y="78"/>
                  </a:lnTo>
                  <a:lnTo>
                    <a:pt x="31" y="94"/>
                  </a:lnTo>
                  <a:lnTo>
                    <a:pt x="27" y="111"/>
                  </a:lnTo>
                  <a:lnTo>
                    <a:pt x="23" y="126"/>
                  </a:lnTo>
                  <a:lnTo>
                    <a:pt x="19" y="142"/>
                  </a:lnTo>
                  <a:lnTo>
                    <a:pt x="15" y="155"/>
                  </a:lnTo>
                  <a:lnTo>
                    <a:pt x="11" y="168"/>
                  </a:lnTo>
                  <a:lnTo>
                    <a:pt x="7" y="179"/>
                  </a:lnTo>
                  <a:lnTo>
                    <a:pt x="4" y="188"/>
                  </a:lnTo>
                  <a:lnTo>
                    <a:pt x="2" y="195"/>
                  </a:lnTo>
                  <a:lnTo>
                    <a:pt x="0" y="199"/>
                  </a:lnTo>
                  <a:lnTo>
                    <a:pt x="0" y="201"/>
                  </a:lnTo>
                  <a:lnTo>
                    <a:pt x="7" y="203"/>
                  </a:lnTo>
                  <a:lnTo>
                    <a:pt x="8" y="201"/>
                  </a:lnTo>
                  <a:lnTo>
                    <a:pt x="9" y="197"/>
                  </a:lnTo>
                  <a:lnTo>
                    <a:pt x="11" y="190"/>
                  </a:lnTo>
                  <a:lnTo>
                    <a:pt x="15" y="181"/>
                  </a:lnTo>
                  <a:lnTo>
                    <a:pt x="18" y="170"/>
                  </a:lnTo>
                  <a:lnTo>
                    <a:pt x="22" y="157"/>
                  </a:lnTo>
                  <a:lnTo>
                    <a:pt x="26" y="144"/>
                  </a:lnTo>
                  <a:lnTo>
                    <a:pt x="30" y="128"/>
                  </a:lnTo>
                  <a:lnTo>
                    <a:pt x="34" y="113"/>
                  </a:lnTo>
                  <a:lnTo>
                    <a:pt x="38" y="96"/>
                  </a:lnTo>
                  <a:lnTo>
                    <a:pt x="42" y="79"/>
                  </a:lnTo>
                  <a:lnTo>
                    <a:pt x="45" y="63"/>
                  </a:lnTo>
                  <a:lnTo>
                    <a:pt x="47" y="46"/>
                  </a:lnTo>
                  <a:lnTo>
                    <a:pt x="49" y="30"/>
                  </a:lnTo>
                  <a:lnTo>
                    <a:pt x="49" y="16"/>
                  </a:lnTo>
                  <a:lnTo>
                    <a:pt x="49" y="2"/>
                  </a:lnTo>
                  <a:lnTo>
                    <a:pt x="43" y="5"/>
                  </a:lnTo>
                  <a:lnTo>
                    <a:pt x="48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4" name="Freeform 472"/>
            <p:cNvSpPr>
              <a:spLocks/>
            </p:cNvSpPr>
            <p:nvPr/>
          </p:nvSpPr>
          <p:spPr bwMode="auto">
            <a:xfrm>
              <a:off x="5438" y="1442"/>
              <a:ext cx="116" cy="229"/>
            </a:xfrm>
            <a:custGeom>
              <a:avLst/>
              <a:gdLst>
                <a:gd name="T0" fmla="*/ 110 w 116"/>
                <a:gd name="T1" fmla="*/ 228 h 229"/>
                <a:gd name="T2" fmla="*/ 115 w 116"/>
                <a:gd name="T3" fmla="*/ 223 h 229"/>
                <a:gd name="T4" fmla="*/ 109 w 116"/>
                <a:gd name="T5" fmla="*/ 195 h 229"/>
                <a:gd name="T6" fmla="*/ 102 w 116"/>
                <a:gd name="T7" fmla="*/ 170 h 229"/>
                <a:gd name="T8" fmla="*/ 95 w 116"/>
                <a:gd name="T9" fmla="*/ 146 h 229"/>
                <a:gd name="T10" fmla="*/ 87 w 116"/>
                <a:gd name="T11" fmla="*/ 124 h 229"/>
                <a:gd name="T12" fmla="*/ 78 w 116"/>
                <a:gd name="T13" fmla="*/ 104 h 229"/>
                <a:gd name="T14" fmla="*/ 69 w 116"/>
                <a:gd name="T15" fmla="*/ 86 h 229"/>
                <a:gd name="T16" fmla="*/ 60 w 116"/>
                <a:gd name="T17" fmla="*/ 70 h 229"/>
                <a:gd name="T18" fmla="*/ 51 w 116"/>
                <a:gd name="T19" fmla="*/ 55 h 229"/>
                <a:gd name="T20" fmla="*/ 42 w 116"/>
                <a:gd name="T21" fmla="*/ 42 h 229"/>
                <a:gd name="T22" fmla="*/ 33 w 116"/>
                <a:gd name="T23" fmla="*/ 31 h 229"/>
                <a:gd name="T24" fmla="*/ 25 w 116"/>
                <a:gd name="T25" fmla="*/ 21 h 229"/>
                <a:gd name="T26" fmla="*/ 19 w 116"/>
                <a:gd name="T27" fmla="*/ 13 h 229"/>
                <a:gd name="T28" fmla="*/ 13 w 116"/>
                <a:gd name="T29" fmla="*/ 7 h 229"/>
                <a:gd name="T30" fmla="*/ 9 w 116"/>
                <a:gd name="T31" fmla="*/ 3 h 229"/>
                <a:gd name="T32" fmla="*/ 6 w 116"/>
                <a:gd name="T33" fmla="*/ 1 h 229"/>
                <a:gd name="T34" fmla="*/ 5 w 116"/>
                <a:gd name="T35" fmla="*/ 0 h 229"/>
                <a:gd name="T36" fmla="*/ 0 w 116"/>
                <a:gd name="T37" fmla="*/ 5 h 229"/>
                <a:gd name="T38" fmla="*/ 1 w 116"/>
                <a:gd name="T39" fmla="*/ 6 h 229"/>
                <a:gd name="T40" fmla="*/ 4 w 116"/>
                <a:gd name="T41" fmla="*/ 8 h 229"/>
                <a:gd name="T42" fmla="*/ 8 w 116"/>
                <a:gd name="T43" fmla="*/ 12 h 229"/>
                <a:gd name="T44" fmla="*/ 13 w 116"/>
                <a:gd name="T45" fmla="*/ 19 h 229"/>
                <a:gd name="T46" fmla="*/ 20 w 116"/>
                <a:gd name="T47" fmla="*/ 26 h 229"/>
                <a:gd name="T48" fmla="*/ 27 w 116"/>
                <a:gd name="T49" fmla="*/ 35 h 229"/>
                <a:gd name="T50" fmla="*/ 35 w 116"/>
                <a:gd name="T51" fmla="*/ 46 h 229"/>
                <a:gd name="T52" fmla="*/ 44 w 116"/>
                <a:gd name="T53" fmla="*/ 59 h 229"/>
                <a:gd name="T54" fmla="*/ 53 w 116"/>
                <a:gd name="T55" fmla="*/ 73 h 229"/>
                <a:gd name="T56" fmla="*/ 62 w 116"/>
                <a:gd name="T57" fmla="*/ 89 h 229"/>
                <a:gd name="T58" fmla="*/ 71 w 116"/>
                <a:gd name="T59" fmla="*/ 107 h 229"/>
                <a:gd name="T60" fmla="*/ 80 w 116"/>
                <a:gd name="T61" fmla="*/ 127 h 229"/>
                <a:gd name="T62" fmla="*/ 88 w 116"/>
                <a:gd name="T63" fmla="*/ 148 h 229"/>
                <a:gd name="T64" fmla="*/ 95 w 116"/>
                <a:gd name="T65" fmla="*/ 172 h 229"/>
                <a:gd name="T66" fmla="*/ 102 w 116"/>
                <a:gd name="T67" fmla="*/ 198 h 229"/>
                <a:gd name="T68" fmla="*/ 107 w 116"/>
                <a:gd name="T69" fmla="*/ 224 h 229"/>
                <a:gd name="T70" fmla="*/ 111 w 116"/>
                <a:gd name="T71" fmla="*/ 220 h 229"/>
                <a:gd name="T72" fmla="*/ 110 w 116"/>
                <a:gd name="T73" fmla="*/ 22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6" h="229">
                  <a:moveTo>
                    <a:pt x="110" y="228"/>
                  </a:moveTo>
                  <a:lnTo>
                    <a:pt x="115" y="223"/>
                  </a:lnTo>
                  <a:lnTo>
                    <a:pt x="109" y="195"/>
                  </a:lnTo>
                  <a:lnTo>
                    <a:pt x="102" y="170"/>
                  </a:lnTo>
                  <a:lnTo>
                    <a:pt x="95" y="146"/>
                  </a:lnTo>
                  <a:lnTo>
                    <a:pt x="87" y="124"/>
                  </a:lnTo>
                  <a:lnTo>
                    <a:pt x="78" y="104"/>
                  </a:lnTo>
                  <a:lnTo>
                    <a:pt x="69" y="86"/>
                  </a:lnTo>
                  <a:lnTo>
                    <a:pt x="60" y="70"/>
                  </a:lnTo>
                  <a:lnTo>
                    <a:pt x="51" y="55"/>
                  </a:lnTo>
                  <a:lnTo>
                    <a:pt x="42" y="42"/>
                  </a:lnTo>
                  <a:lnTo>
                    <a:pt x="33" y="31"/>
                  </a:lnTo>
                  <a:lnTo>
                    <a:pt x="25" y="21"/>
                  </a:lnTo>
                  <a:lnTo>
                    <a:pt x="19" y="13"/>
                  </a:lnTo>
                  <a:lnTo>
                    <a:pt x="13" y="7"/>
                  </a:lnTo>
                  <a:lnTo>
                    <a:pt x="9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4" y="8"/>
                  </a:lnTo>
                  <a:lnTo>
                    <a:pt x="8" y="12"/>
                  </a:lnTo>
                  <a:lnTo>
                    <a:pt x="13" y="19"/>
                  </a:lnTo>
                  <a:lnTo>
                    <a:pt x="20" y="26"/>
                  </a:lnTo>
                  <a:lnTo>
                    <a:pt x="27" y="35"/>
                  </a:lnTo>
                  <a:lnTo>
                    <a:pt x="35" y="46"/>
                  </a:lnTo>
                  <a:lnTo>
                    <a:pt x="44" y="59"/>
                  </a:lnTo>
                  <a:lnTo>
                    <a:pt x="53" y="73"/>
                  </a:lnTo>
                  <a:lnTo>
                    <a:pt x="62" y="89"/>
                  </a:lnTo>
                  <a:lnTo>
                    <a:pt x="71" y="107"/>
                  </a:lnTo>
                  <a:lnTo>
                    <a:pt x="80" y="127"/>
                  </a:lnTo>
                  <a:lnTo>
                    <a:pt x="88" y="148"/>
                  </a:lnTo>
                  <a:lnTo>
                    <a:pt x="95" y="172"/>
                  </a:lnTo>
                  <a:lnTo>
                    <a:pt x="102" y="198"/>
                  </a:lnTo>
                  <a:lnTo>
                    <a:pt x="107" y="224"/>
                  </a:lnTo>
                  <a:lnTo>
                    <a:pt x="111" y="220"/>
                  </a:lnTo>
                  <a:lnTo>
                    <a:pt x="110" y="22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5" name="Freeform 473"/>
            <p:cNvSpPr>
              <a:spLocks/>
            </p:cNvSpPr>
            <p:nvPr/>
          </p:nvSpPr>
          <p:spPr bwMode="auto">
            <a:xfrm>
              <a:off x="5464" y="1534"/>
              <a:ext cx="20" cy="32"/>
            </a:xfrm>
            <a:custGeom>
              <a:avLst/>
              <a:gdLst>
                <a:gd name="T0" fmla="*/ 15 w 20"/>
                <a:gd name="T1" fmla="*/ 31 h 32"/>
                <a:gd name="T2" fmla="*/ 11 w 20"/>
                <a:gd name="T3" fmla="*/ 31 h 32"/>
                <a:gd name="T4" fmla="*/ 7 w 20"/>
                <a:gd name="T5" fmla="*/ 28 h 32"/>
                <a:gd name="T6" fmla="*/ 4 w 20"/>
                <a:gd name="T7" fmla="*/ 24 h 32"/>
                <a:gd name="T8" fmla="*/ 2 w 20"/>
                <a:gd name="T9" fmla="*/ 18 h 32"/>
                <a:gd name="T10" fmla="*/ 0 w 20"/>
                <a:gd name="T11" fmla="*/ 15 h 32"/>
                <a:gd name="T12" fmla="*/ 0 w 20"/>
                <a:gd name="T13" fmla="*/ 12 h 32"/>
                <a:gd name="T14" fmla="*/ 0 w 20"/>
                <a:gd name="T15" fmla="*/ 9 h 32"/>
                <a:gd name="T16" fmla="*/ 0 w 20"/>
                <a:gd name="T17" fmla="*/ 6 h 32"/>
                <a:gd name="T18" fmla="*/ 1 w 20"/>
                <a:gd name="T19" fmla="*/ 4 h 32"/>
                <a:gd name="T20" fmla="*/ 2 w 20"/>
                <a:gd name="T21" fmla="*/ 2 h 32"/>
                <a:gd name="T22" fmla="*/ 3 w 20"/>
                <a:gd name="T23" fmla="*/ 1 h 32"/>
                <a:gd name="T24" fmla="*/ 5 w 20"/>
                <a:gd name="T25" fmla="*/ 0 h 32"/>
                <a:gd name="T26" fmla="*/ 8 w 20"/>
                <a:gd name="T27" fmla="*/ 0 h 32"/>
                <a:gd name="T28" fmla="*/ 12 w 20"/>
                <a:gd name="T29" fmla="*/ 3 h 32"/>
                <a:gd name="T30" fmla="*/ 15 w 20"/>
                <a:gd name="T31" fmla="*/ 7 h 32"/>
                <a:gd name="T32" fmla="*/ 17 w 20"/>
                <a:gd name="T33" fmla="*/ 13 h 32"/>
                <a:gd name="T34" fmla="*/ 18 w 20"/>
                <a:gd name="T35" fmla="*/ 16 h 32"/>
                <a:gd name="T36" fmla="*/ 19 w 20"/>
                <a:gd name="T37" fmla="*/ 19 h 32"/>
                <a:gd name="T38" fmla="*/ 19 w 20"/>
                <a:gd name="T39" fmla="*/ 22 h 32"/>
                <a:gd name="T40" fmla="*/ 19 w 20"/>
                <a:gd name="T41" fmla="*/ 24 h 32"/>
                <a:gd name="T42" fmla="*/ 18 w 20"/>
                <a:gd name="T43" fmla="*/ 26 h 32"/>
                <a:gd name="T44" fmla="*/ 17 w 20"/>
                <a:gd name="T45" fmla="*/ 29 h 32"/>
                <a:gd name="T46" fmla="*/ 16 w 20"/>
                <a:gd name="T47" fmla="*/ 30 h 32"/>
                <a:gd name="T48" fmla="*/ 15 w 20"/>
                <a:gd name="T4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32">
                  <a:moveTo>
                    <a:pt x="15" y="31"/>
                  </a:moveTo>
                  <a:lnTo>
                    <a:pt x="11" y="31"/>
                  </a:lnTo>
                  <a:lnTo>
                    <a:pt x="7" y="28"/>
                  </a:lnTo>
                  <a:lnTo>
                    <a:pt x="4" y="24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2" y="3"/>
                  </a:lnTo>
                  <a:lnTo>
                    <a:pt x="15" y="7"/>
                  </a:lnTo>
                  <a:lnTo>
                    <a:pt x="17" y="13"/>
                  </a:lnTo>
                  <a:lnTo>
                    <a:pt x="18" y="16"/>
                  </a:lnTo>
                  <a:lnTo>
                    <a:pt x="19" y="19"/>
                  </a:lnTo>
                  <a:lnTo>
                    <a:pt x="19" y="22"/>
                  </a:lnTo>
                  <a:lnTo>
                    <a:pt x="19" y="24"/>
                  </a:lnTo>
                  <a:lnTo>
                    <a:pt x="18" y="26"/>
                  </a:lnTo>
                  <a:lnTo>
                    <a:pt x="17" y="29"/>
                  </a:lnTo>
                  <a:lnTo>
                    <a:pt x="16" y="30"/>
                  </a:lnTo>
                  <a:lnTo>
                    <a:pt x="15" y="31"/>
                  </a:lnTo>
                </a:path>
              </a:pathLst>
            </a:custGeom>
            <a:solidFill>
              <a:srgbClr val="FF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6" name="Freeform 474"/>
            <p:cNvSpPr>
              <a:spLocks/>
            </p:cNvSpPr>
            <p:nvPr/>
          </p:nvSpPr>
          <p:spPr bwMode="auto">
            <a:xfrm>
              <a:off x="5462" y="1551"/>
              <a:ext cx="19" cy="19"/>
            </a:xfrm>
            <a:custGeom>
              <a:avLst/>
              <a:gdLst>
                <a:gd name="T0" fmla="*/ 0 w 19"/>
                <a:gd name="T1" fmla="*/ 3 h 19"/>
                <a:gd name="T2" fmla="*/ 0 w 19"/>
                <a:gd name="T3" fmla="*/ 3 h 19"/>
                <a:gd name="T4" fmla="*/ 3 w 19"/>
                <a:gd name="T5" fmla="*/ 9 h 19"/>
                <a:gd name="T6" fmla="*/ 7 w 19"/>
                <a:gd name="T7" fmla="*/ 14 h 19"/>
                <a:gd name="T8" fmla="*/ 12 w 19"/>
                <a:gd name="T9" fmla="*/ 18 h 19"/>
                <a:gd name="T10" fmla="*/ 18 w 19"/>
                <a:gd name="T11" fmla="*/ 18 h 19"/>
                <a:gd name="T12" fmla="*/ 16 w 19"/>
                <a:gd name="T13" fmla="*/ 10 h 19"/>
                <a:gd name="T14" fmla="*/ 14 w 19"/>
                <a:gd name="T15" fmla="*/ 10 h 19"/>
                <a:gd name="T16" fmla="*/ 12 w 19"/>
                <a:gd name="T17" fmla="*/ 9 h 19"/>
                <a:gd name="T18" fmla="*/ 9 w 19"/>
                <a:gd name="T19" fmla="*/ 5 h 19"/>
                <a:gd name="T20" fmla="*/ 7 w 19"/>
                <a:gd name="T21" fmla="*/ 0 h 19"/>
                <a:gd name="T22" fmla="*/ 0 w 19"/>
                <a:gd name="T2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9">
                  <a:moveTo>
                    <a:pt x="0" y="3"/>
                  </a:moveTo>
                  <a:lnTo>
                    <a:pt x="0" y="3"/>
                  </a:lnTo>
                  <a:lnTo>
                    <a:pt x="3" y="9"/>
                  </a:lnTo>
                  <a:lnTo>
                    <a:pt x="7" y="1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6" y="10"/>
                  </a:lnTo>
                  <a:lnTo>
                    <a:pt x="14" y="10"/>
                  </a:lnTo>
                  <a:lnTo>
                    <a:pt x="12" y="9"/>
                  </a:lnTo>
                  <a:lnTo>
                    <a:pt x="9" y="5"/>
                  </a:lnTo>
                  <a:lnTo>
                    <a:pt x="7" y="0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7" name="Freeform 475"/>
            <p:cNvSpPr>
              <a:spLocks/>
            </p:cNvSpPr>
            <p:nvPr/>
          </p:nvSpPr>
          <p:spPr bwMode="auto">
            <a:xfrm>
              <a:off x="5460" y="1531"/>
              <a:ext cx="11" cy="23"/>
            </a:xfrm>
            <a:custGeom>
              <a:avLst/>
              <a:gdLst>
                <a:gd name="T0" fmla="*/ 8 w 11"/>
                <a:gd name="T1" fmla="*/ 0 h 23"/>
                <a:gd name="T2" fmla="*/ 8 w 11"/>
                <a:gd name="T3" fmla="*/ 0 h 23"/>
                <a:gd name="T4" fmla="*/ 5 w 11"/>
                <a:gd name="T5" fmla="*/ 1 h 23"/>
                <a:gd name="T6" fmla="*/ 3 w 11"/>
                <a:gd name="T7" fmla="*/ 4 h 23"/>
                <a:gd name="T8" fmla="*/ 1 w 11"/>
                <a:gd name="T9" fmla="*/ 6 h 23"/>
                <a:gd name="T10" fmla="*/ 1 w 11"/>
                <a:gd name="T11" fmla="*/ 9 h 23"/>
                <a:gd name="T12" fmla="*/ 0 w 11"/>
                <a:gd name="T13" fmla="*/ 12 h 23"/>
                <a:gd name="T14" fmla="*/ 1 w 11"/>
                <a:gd name="T15" fmla="*/ 15 h 23"/>
                <a:gd name="T16" fmla="*/ 1 w 11"/>
                <a:gd name="T17" fmla="*/ 18 h 23"/>
                <a:gd name="T18" fmla="*/ 2 w 11"/>
                <a:gd name="T19" fmla="*/ 22 h 23"/>
                <a:gd name="T20" fmla="*/ 9 w 11"/>
                <a:gd name="T21" fmla="*/ 20 h 23"/>
                <a:gd name="T22" fmla="*/ 8 w 11"/>
                <a:gd name="T23" fmla="*/ 17 h 23"/>
                <a:gd name="T24" fmla="*/ 8 w 11"/>
                <a:gd name="T25" fmla="*/ 14 h 23"/>
                <a:gd name="T26" fmla="*/ 8 w 11"/>
                <a:gd name="T27" fmla="*/ 12 h 23"/>
                <a:gd name="T28" fmla="*/ 8 w 11"/>
                <a:gd name="T29" fmla="*/ 10 h 23"/>
                <a:gd name="T30" fmla="*/ 9 w 11"/>
                <a:gd name="T31" fmla="*/ 8 h 23"/>
                <a:gd name="T32" fmla="*/ 9 w 11"/>
                <a:gd name="T33" fmla="*/ 7 h 23"/>
                <a:gd name="T34" fmla="*/ 10 w 11"/>
                <a:gd name="T35" fmla="*/ 7 h 23"/>
                <a:gd name="T36" fmla="*/ 8 w 11"/>
                <a:gd name="T3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23">
                  <a:moveTo>
                    <a:pt x="8" y="0"/>
                  </a:moveTo>
                  <a:lnTo>
                    <a:pt x="8" y="0"/>
                  </a:lnTo>
                  <a:lnTo>
                    <a:pt x="5" y="1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1" y="18"/>
                  </a:lnTo>
                  <a:lnTo>
                    <a:pt x="2" y="22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8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8" name="Freeform 476"/>
            <p:cNvSpPr>
              <a:spLocks/>
            </p:cNvSpPr>
            <p:nvPr/>
          </p:nvSpPr>
          <p:spPr bwMode="auto">
            <a:xfrm>
              <a:off x="5468" y="1531"/>
              <a:ext cx="18" cy="18"/>
            </a:xfrm>
            <a:custGeom>
              <a:avLst/>
              <a:gdLst>
                <a:gd name="T0" fmla="*/ 17 w 18"/>
                <a:gd name="T1" fmla="*/ 15 h 18"/>
                <a:gd name="T2" fmla="*/ 17 w 18"/>
                <a:gd name="T3" fmla="*/ 15 h 18"/>
                <a:gd name="T4" fmla="*/ 14 w 18"/>
                <a:gd name="T5" fmla="*/ 8 h 18"/>
                <a:gd name="T6" fmla="*/ 10 w 18"/>
                <a:gd name="T7" fmla="*/ 4 h 18"/>
                <a:gd name="T8" fmla="*/ 5 w 18"/>
                <a:gd name="T9" fmla="*/ 0 h 18"/>
                <a:gd name="T10" fmla="*/ 0 w 18"/>
                <a:gd name="T11" fmla="*/ 0 h 18"/>
                <a:gd name="T12" fmla="*/ 2 w 18"/>
                <a:gd name="T13" fmla="*/ 7 h 18"/>
                <a:gd name="T14" fmla="*/ 3 w 18"/>
                <a:gd name="T15" fmla="*/ 7 h 18"/>
                <a:gd name="T16" fmla="*/ 5 w 18"/>
                <a:gd name="T17" fmla="*/ 9 h 18"/>
                <a:gd name="T18" fmla="*/ 8 w 18"/>
                <a:gd name="T19" fmla="*/ 13 h 18"/>
                <a:gd name="T20" fmla="*/ 10 w 18"/>
                <a:gd name="T21" fmla="*/ 17 h 18"/>
                <a:gd name="T22" fmla="*/ 17 w 18"/>
                <a:gd name="T2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8">
                  <a:moveTo>
                    <a:pt x="17" y="15"/>
                  </a:moveTo>
                  <a:lnTo>
                    <a:pt x="17" y="15"/>
                  </a:lnTo>
                  <a:lnTo>
                    <a:pt x="14" y="8"/>
                  </a:lnTo>
                  <a:lnTo>
                    <a:pt x="10" y="4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7"/>
                  </a:lnTo>
                  <a:lnTo>
                    <a:pt x="3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10" y="17"/>
                  </a:lnTo>
                  <a:lnTo>
                    <a:pt x="17" y="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9" name="Freeform 477"/>
            <p:cNvSpPr>
              <a:spLocks/>
            </p:cNvSpPr>
            <p:nvPr/>
          </p:nvSpPr>
          <p:spPr bwMode="auto">
            <a:xfrm>
              <a:off x="5478" y="1546"/>
              <a:ext cx="10" cy="24"/>
            </a:xfrm>
            <a:custGeom>
              <a:avLst/>
              <a:gdLst>
                <a:gd name="T0" fmla="*/ 2 w 10"/>
                <a:gd name="T1" fmla="*/ 23 h 24"/>
                <a:gd name="T2" fmla="*/ 2 w 10"/>
                <a:gd name="T3" fmla="*/ 23 h 24"/>
                <a:gd name="T4" fmla="*/ 4 w 10"/>
                <a:gd name="T5" fmla="*/ 21 h 24"/>
                <a:gd name="T6" fmla="*/ 7 w 10"/>
                <a:gd name="T7" fmla="*/ 19 h 24"/>
                <a:gd name="T8" fmla="*/ 8 w 10"/>
                <a:gd name="T9" fmla="*/ 16 h 24"/>
                <a:gd name="T10" fmla="*/ 9 w 10"/>
                <a:gd name="T11" fmla="*/ 13 h 24"/>
                <a:gd name="T12" fmla="*/ 9 w 10"/>
                <a:gd name="T13" fmla="*/ 10 h 24"/>
                <a:gd name="T14" fmla="*/ 9 w 10"/>
                <a:gd name="T15" fmla="*/ 7 h 24"/>
                <a:gd name="T16" fmla="*/ 8 w 10"/>
                <a:gd name="T17" fmla="*/ 3 h 24"/>
                <a:gd name="T18" fmla="*/ 7 w 10"/>
                <a:gd name="T19" fmla="*/ 0 h 24"/>
                <a:gd name="T20" fmla="*/ 0 w 10"/>
                <a:gd name="T21" fmla="*/ 2 h 24"/>
                <a:gd name="T22" fmla="*/ 1 w 10"/>
                <a:gd name="T23" fmla="*/ 5 h 24"/>
                <a:gd name="T24" fmla="*/ 1 w 10"/>
                <a:gd name="T25" fmla="*/ 8 h 24"/>
                <a:gd name="T26" fmla="*/ 1 w 10"/>
                <a:gd name="T27" fmla="*/ 10 h 24"/>
                <a:gd name="T28" fmla="*/ 1 w 10"/>
                <a:gd name="T29" fmla="*/ 12 h 24"/>
                <a:gd name="T30" fmla="*/ 1 w 10"/>
                <a:gd name="T31" fmla="*/ 14 h 24"/>
                <a:gd name="T32" fmla="*/ 0 w 10"/>
                <a:gd name="T33" fmla="*/ 15 h 24"/>
                <a:gd name="T34" fmla="*/ 2 w 10"/>
                <a:gd name="T3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24">
                  <a:moveTo>
                    <a:pt x="2" y="23"/>
                  </a:moveTo>
                  <a:lnTo>
                    <a:pt x="2" y="23"/>
                  </a:lnTo>
                  <a:lnTo>
                    <a:pt x="4" y="21"/>
                  </a:lnTo>
                  <a:lnTo>
                    <a:pt x="7" y="19"/>
                  </a:lnTo>
                  <a:lnTo>
                    <a:pt x="8" y="16"/>
                  </a:lnTo>
                  <a:lnTo>
                    <a:pt x="9" y="13"/>
                  </a:lnTo>
                  <a:lnTo>
                    <a:pt x="9" y="10"/>
                  </a:lnTo>
                  <a:lnTo>
                    <a:pt x="9" y="7"/>
                  </a:lnTo>
                  <a:lnTo>
                    <a:pt x="8" y="3"/>
                  </a:lnTo>
                  <a:lnTo>
                    <a:pt x="7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5"/>
                  </a:lnTo>
                  <a:lnTo>
                    <a:pt x="2" y="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0" name="Freeform 478"/>
            <p:cNvSpPr>
              <a:spLocks/>
            </p:cNvSpPr>
            <p:nvPr/>
          </p:nvSpPr>
          <p:spPr bwMode="auto">
            <a:xfrm>
              <a:off x="5082" y="847"/>
              <a:ext cx="33" cy="7"/>
            </a:xfrm>
            <a:custGeom>
              <a:avLst/>
              <a:gdLst>
                <a:gd name="T0" fmla="*/ 32 w 33"/>
                <a:gd name="T1" fmla="*/ 0 h 7"/>
                <a:gd name="T2" fmla="*/ 30 w 33"/>
                <a:gd name="T3" fmla="*/ 1 h 7"/>
                <a:gd name="T4" fmla="*/ 29 w 33"/>
                <a:gd name="T5" fmla="*/ 2 h 7"/>
                <a:gd name="T6" fmla="*/ 27 w 33"/>
                <a:gd name="T7" fmla="*/ 3 h 7"/>
                <a:gd name="T8" fmla="*/ 25 w 33"/>
                <a:gd name="T9" fmla="*/ 4 h 7"/>
                <a:gd name="T10" fmla="*/ 22 w 33"/>
                <a:gd name="T11" fmla="*/ 5 h 7"/>
                <a:gd name="T12" fmla="*/ 19 w 33"/>
                <a:gd name="T13" fmla="*/ 6 h 7"/>
                <a:gd name="T14" fmla="*/ 15 w 33"/>
                <a:gd name="T15" fmla="*/ 6 h 7"/>
                <a:gd name="T16" fmla="*/ 12 w 33"/>
                <a:gd name="T17" fmla="*/ 6 h 7"/>
                <a:gd name="T18" fmla="*/ 9 w 33"/>
                <a:gd name="T19" fmla="*/ 5 h 7"/>
                <a:gd name="T20" fmla="*/ 5 w 33"/>
                <a:gd name="T21" fmla="*/ 4 h 7"/>
                <a:gd name="T22" fmla="*/ 3 w 33"/>
                <a:gd name="T23" fmla="*/ 2 h 7"/>
                <a:gd name="T24" fmla="*/ 0 w 33"/>
                <a:gd name="T25" fmla="*/ 0 h 7"/>
                <a:gd name="T26" fmla="*/ 32 w 33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7">
                  <a:moveTo>
                    <a:pt x="32" y="0"/>
                  </a:moveTo>
                  <a:lnTo>
                    <a:pt x="30" y="1"/>
                  </a:lnTo>
                  <a:lnTo>
                    <a:pt x="29" y="2"/>
                  </a:lnTo>
                  <a:lnTo>
                    <a:pt x="27" y="3"/>
                  </a:lnTo>
                  <a:lnTo>
                    <a:pt x="25" y="4"/>
                  </a:lnTo>
                  <a:lnTo>
                    <a:pt x="22" y="5"/>
                  </a:lnTo>
                  <a:lnTo>
                    <a:pt x="19" y="6"/>
                  </a:lnTo>
                  <a:lnTo>
                    <a:pt x="15" y="6"/>
                  </a:lnTo>
                  <a:lnTo>
                    <a:pt x="12" y="6"/>
                  </a:lnTo>
                  <a:lnTo>
                    <a:pt x="9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0"/>
                  </a:lnTo>
                  <a:lnTo>
                    <a:pt x="32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1" name="Freeform 479"/>
            <p:cNvSpPr>
              <a:spLocks/>
            </p:cNvSpPr>
            <p:nvPr/>
          </p:nvSpPr>
          <p:spPr bwMode="auto">
            <a:xfrm>
              <a:off x="5073" y="834"/>
              <a:ext cx="56" cy="20"/>
            </a:xfrm>
            <a:custGeom>
              <a:avLst/>
              <a:gdLst>
                <a:gd name="T0" fmla="*/ 55 w 56"/>
                <a:gd name="T1" fmla="*/ 0 h 20"/>
                <a:gd name="T2" fmla="*/ 51 w 56"/>
                <a:gd name="T3" fmla="*/ 2 h 20"/>
                <a:gd name="T4" fmla="*/ 49 w 56"/>
                <a:gd name="T5" fmla="*/ 5 h 20"/>
                <a:gd name="T6" fmla="*/ 46 w 56"/>
                <a:gd name="T7" fmla="*/ 8 h 20"/>
                <a:gd name="T8" fmla="*/ 43 w 56"/>
                <a:gd name="T9" fmla="*/ 10 h 20"/>
                <a:gd name="T10" fmla="*/ 41 w 56"/>
                <a:gd name="T11" fmla="*/ 12 h 20"/>
                <a:gd name="T12" fmla="*/ 38 w 56"/>
                <a:gd name="T13" fmla="*/ 13 h 20"/>
                <a:gd name="T14" fmla="*/ 36 w 56"/>
                <a:gd name="T15" fmla="*/ 15 h 20"/>
                <a:gd name="T16" fmla="*/ 33 w 56"/>
                <a:gd name="T17" fmla="*/ 16 h 20"/>
                <a:gd name="T18" fmla="*/ 28 w 56"/>
                <a:gd name="T19" fmla="*/ 18 h 20"/>
                <a:gd name="T20" fmla="*/ 23 w 56"/>
                <a:gd name="T21" fmla="*/ 19 h 20"/>
                <a:gd name="T22" fmla="*/ 18 w 56"/>
                <a:gd name="T23" fmla="*/ 18 h 20"/>
                <a:gd name="T24" fmla="*/ 14 w 56"/>
                <a:gd name="T25" fmla="*/ 16 h 20"/>
                <a:gd name="T26" fmla="*/ 10 w 56"/>
                <a:gd name="T27" fmla="*/ 13 h 20"/>
                <a:gd name="T28" fmla="*/ 6 w 56"/>
                <a:gd name="T29" fmla="*/ 9 h 20"/>
                <a:gd name="T30" fmla="*/ 2 w 56"/>
                <a:gd name="T31" fmla="*/ 4 h 20"/>
                <a:gd name="T32" fmla="*/ 0 w 56"/>
                <a:gd name="T33" fmla="*/ 0 h 20"/>
                <a:gd name="T34" fmla="*/ 55 w 56"/>
                <a:gd name="T3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20">
                  <a:moveTo>
                    <a:pt x="55" y="0"/>
                  </a:moveTo>
                  <a:lnTo>
                    <a:pt x="51" y="2"/>
                  </a:lnTo>
                  <a:lnTo>
                    <a:pt x="49" y="5"/>
                  </a:lnTo>
                  <a:lnTo>
                    <a:pt x="46" y="8"/>
                  </a:lnTo>
                  <a:lnTo>
                    <a:pt x="43" y="10"/>
                  </a:lnTo>
                  <a:lnTo>
                    <a:pt x="41" y="12"/>
                  </a:lnTo>
                  <a:lnTo>
                    <a:pt x="38" y="13"/>
                  </a:lnTo>
                  <a:lnTo>
                    <a:pt x="36" y="15"/>
                  </a:lnTo>
                  <a:lnTo>
                    <a:pt x="33" y="16"/>
                  </a:lnTo>
                  <a:lnTo>
                    <a:pt x="28" y="18"/>
                  </a:lnTo>
                  <a:lnTo>
                    <a:pt x="23" y="19"/>
                  </a:lnTo>
                  <a:lnTo>
                    <a:pt x="18" y="18"/>
                  </a:lnTo>
                  <a:lnTo>
                    <a:pt x="14" y="16"/>
                  </a:lnTo>
                  <a:lnTo>
                    <a:pt x="10" y="13"/>
                  </a:lnTo>
                  <a:lnTo>
                    <a:pt x="6" y="9"/>
                  </a:lnTo>
                  <a:lnTo>
                    <a:pt x="2" y="4"/>
                  </a:lnTo>
                  <a:lnTo>
                    <a:pt x="0" y="0"/>
                  </a:lnTo>
                  <a:lnTo>
                    <a:pt x="55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2" name="Freeform 480"/>
            <p:cNvSpPr>
              <a:spLocks/>
            </p:cNvSpPr>
            <p:nvPr/>
          </p:nvSpPr>
          <p:spPr bwMode="auto">
            <a:xfrm>
              <a:off x="5516" y="822"/>
              <a:ext cx="28" cy="7"/>
            </a:xfrm>
            <a:custGeom>
              <a:avLst/>
              <a:gdLst>
                <a:gd name="T0" fmla="*/ 0 w 28"/>
                <a:gd name="T1" fmla="*/ 0 h 7"/>
                <a:gd name="T2" fmla="*/ 9 w 28"/>
                <a:gd name="T3" fmla="*/ 3 h 7"/>
                <a:gd name="T4" fmla="*/ 9 w 28"/>
                <a:gd name="T5" fmla="*/ 6 h 7"/>
                <a:gd name="T6" fmla="*/ 18 w 28"/>
                <a:gd name="T7" fmla="*/ 6 h 7"/>
                <a:gd name="T8" fmla="*/ 27 w 28"/>
                <a:gd name="T9" fmla="*/ 3 h 7"/>
                <a:gd name="T10" fmla="*/ 27 w 28"/>
                <a:gd name="T11" fmla="*/ 0 h 7"/>
                <a:gd name="T12" fmla="*/ 0 w 2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7">
                  <a:moveTo>
                    <a:pt x="0" y="0"/>
                  </a:moveTo>
                  <a:lnTo>
                    <a:pt x="9" y="3"/>
                  </a:lnTo>
                  <a:lnTo>
                    <a:pt x="9" y="6"/>
                  </a:lnTo>
                  <a:lnTo>
                    <a:pt x="18" y="6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0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3" name="Freeform 481"/>
            <p:cNvSpPr>
              <a:spLocks/>
            </p:cNvSpPr>
            <p:nvPr/>
          </p:nvSpPr>
          <p:spPr bwMode="auto">
            <a:xfrm>
              <a:off x="5503" y="810"/>
              <a:ext cx="45" cy="21"/>
            </a:xfrm>
            <a:custGeom>
              <a:avLst/>
              <a:gdLst>
                <a:gd name="T0" fmla="*/ 44 w 45"/>
                <a:gd name="T1" fmla="*/ 0 h 21"/>
                <a:gd name="T2" fmla="*/ 44 w 45"/>
                <a:gd name="T3" fmla="*/ 1 h 21"/>
                <a:gd name="T4" fmla="*/ 44 w 45"/>
                <a:gd name="T5" fmla="*/ 2 h 21"/>
                <a:gd name="T6" fmla="*/ 44 w 45"/>
                <a:gd name="T7" fmla="*/ 4 h 21"/>
                <a:gd name="T8" fmla="*/ 44 w 45"/>
                <a:gd name="T9" fmla="*/ 5 h 21"/>
                <a:gd name="T10" fmla="*/ 35 w 45"/>
                <a:gd name="T11" fmla="*/ 12 h 21"/>
                <a:gd name="T12" fmla="*/ 35 w 45"/>
                <a:gd name="T13" fmla="*/ 16 h 21"/>
                <a:gd name="T14" fmla="*/ 35 w 45"/>
                <a:gd name="T15" fmla="*/ 18 h 21"/>
                <a:gd name="T16" fmla="*/ 26 w 45"/>
                <a:gd name="T17" fmla="*/ 20 h 21"/>
                <a:gd name="T18" fmla="*/ 17 w 45"/>
                <a:gd name="T19" fmla="*/ 17 h 21"/>
                <a:gd name="T20" fmla="*/ 17 w 45"/>
                <a:gd name="T21" fmla="*/ 13 h 21"/>
                <a:gd name="T22" fmla="*/ 8 w 45"/>
                <a:gd name="T23" fmla="*/ 8 h 21"/>
                <a:gd name="T24" fmla="*/ 0 w 45"/>
                <a:gd name="T25" fmla="*/ 0 h 21"/>
                <a:gd name="T26" fmla="*/ 44 w 45"/>
                <a:gd name="T2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21">
                  <a:moveTo>
                    <a:pt x="44" y="0"/>
                  </a:moveTo>
                  <a:lnTo>
                    <a:pt x="44" y="1"/>
                  </a:lnTo>
                  <a:lnTo>
                    <a:pt x="44" y="2"/>
                  </a:lnTo>
                  <a:lnTo>
                    <a:pt x="44" y="4"/>
                  </a:lnTo>
                  <a:lnTo>
                    <a:pt x="44" y="5"/>
                  </a:lnTo>
                  <a:lnTo>
                    <a:pt x="35" y="12"/>
                  </a:lnTo>
                  <a:lnTo>
                    <a:pt x="35" y="16"/>
                  </a:lnTo>
                  <a:lnTo>
                    <a:pt x="35" y="18"/>
                  </a:lnTo>
                  <a:lnTo>
                    <a:pt x="26" y="20"/>
                  </a:lnTo>
                  <a:lnTo>
                    <a:pt x="17" y="17"/>
                  </a:lnTo>
                  <a:lnTo>
                    <a:pt x="17" y="13"/>
                  </a:lnTo>
                  <a:lnTo>
                    <a:pt x="8" y="8"/>
                  </a:lnTo>
                  <a:lnTo>
                    <a:pt x="0" y="0"/>
                  </a:lnTo>
                  <a:lnTo>
                    <a:pt x="44" y="0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4" name="Freeform 482"/>
            <p:cNvSpPr>
              <a:spLocks/>
            </p:cNvSpPr>
            <p:nvPr/>
          </p:nvSpPr>
          <p:spPr bwMode="auto">
            <a:xfrm>
              <a:off x="5485" y="798"/>
              <a:ext cx="63" cy="25"/>
            </a:xfrm>
            <a:custGeom>
              <a:avLst/>
              <a:gdLst>
                <a:gd name="T0" fmla="*/ 53 w 63"/>
                <a:gd name="T1" fmla="*/ 0 h 25"/>
                <a:gd name="T2" fmla="*/ 53 w 63"/>
                <a:gd name="T3" fmla="*/ 3 h 25"/>
                <a:gd name="T4" fmla="*/ 53 w 63"/>
                <a:gd name="T5" fmla="*/ 5 h 25"/>
                <a:gd name="T6" fmla="*/ 62 w 63"/>
                <a:gd name="T7" fmla="*/ 7 h 25"/>
                <a:gd name="T8" fmla="*/ 62 w 63"/>
                <a:gd name="T9" fmla="*/ 9 h 25"/>
                <a:gd name="T10" fmla="*/ 62 w 63"/>
                <a:gd name="T11" fmla="*/ 11 h 25"/>
                <a:gd name="T12" fmla="*/ 62 w 63"/>
                <a:gd name="T13" fmla="*/ 13 h 25"/>
                <a:gd name="T14" fmla="*/ 62 w 63"/>
                <a:gd name="T15" fmla="*/ 14 h 25"/>
                <a:gd name="T16" fmla="*/ 62 w 63"/>
                <a:gd name="T17" fmla="*/ 17 h 25"/>
                <a:gd name="T18" fmla="*/ 62 w 63"/>
                <a:gd name="T19" fmla="*/ 18 h 25"/>
                <a:gd name="T20" fmla="*/ 62 w 63"/>
                <a:gd name="T21" fmla="*/ 21 h 25"/>
                <a:gd name="T22" fmla="*/ 62 w 63"/>
                <a:gd name="T23" fmla="*/ 22 h 25"/>
                <a:gd name="T24" fmla="*/ 53 w 63"/>
                <a:gd name="T25" fmla="*/ 24 h 25"/>
                <a:gd name="T26" fmla="*/ 35 w 63"/>
                <a:gd name="T27" fmla="*/ 24 h 25"/>
                <a:gd name="T28" fmla="*/ 26 w 63"/>
                <a:gd name="T29" fmla="*/ 22 h 25"/>
                <a:gd name="T30" fmla="*/ 26 w 63"/>
                <a:gd name="T31" fmla="*/ 18 h 25"/>
                <a:gd name="T32" fmla="*/ 18 w 63"/>
                <a:gd name="T33" fmla="*/ 16 h 25"/>
                <a:gd name="T34" fmla="*/ 18 w 63"/>
                <a:gd name="T35" fmla="*/ 12 h 25"/>
                <a:gd name="T36" fmla="*/ 18 w 63"/>
                <a:gd name="T37" fmla="*/ 11 h 25"/>
                <a:gd name="T38" fmla="*/ 9 w 63"/>
                <a:gd name="T39" fmla="*/ 7 h 25"/>
                <a:gd name="T40" fmla="*/ 9 w 63"/>
                <a:gd name="T41" fmla="*/ 3 h 25"/>
                <a:gd name="T42" fmla="*/ 0 w 63"/>
                <a:gd name="T43" fmla="*/ 0 h 25"/>
                <a:gd name="T44" fmla="*/ 53 w 63"/>
                <a:gd name="T4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25">
                  <a:moveTo>
                    <a:pt x="53" y="0"/>
                  </a:moveTo>
                  <a:lnTo>
                    <a:pt x="53" y="3"/>
                  </a:lnTo>
                  <a:lnTo>
                    <a:pt x="53" y="5"/>
                  </a:lnTo>
                  <a:lnTo>
                    <a:pt x="62" y="7"/>
                  </a:lnTo>
                  <a:lnTo>
                    <a:pt x="62" y="9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2" y="14"/>
                  </a:lnTo>
                  <a:lnTo>
                    <a:pt x="62" y="17"/>
                  </a:lnTo>
                  <a:lnTo>
                    <a:pt x="62" y="18"/>
                  </a:lnTo>
                  <a:lnTo>
                    <a:pt x="62" y="21"/>
                  </a:lnTo>
                  <a:lnTo>
                    <a:pt x="62" y="22"/>
                  </a:lnTo>
                  <a:lnTo>
                    <a:pt x="53" y="24"/>
                  </a:lnTo>
                  <a:lnTo>
                    <a:pt x="35" y="24"/>
                  </a:lnTo>
                  <a:lnTo>
                    <a:pt x="26" y="22"/>
                  </a:lnTo>
                  <a:lnTo>
                    <a:pt x="26" y="18"/>
                  </a:lnTo>
                  <a:lnTo>
                    <a:pt x="18" y="16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9" y="7"/>
                  </a:lnTo>
                  <a:lnTo>
                    <a:pt x="9" y="3"/>
                  </a:lnTo>
                  <a:lnTo>
                    <a:pt x="0" y="0"/>
                  </a:lnTo>
                  <a:lnTo>
                    <a:pt x="53" y="0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5" name="Freeform 483"/>
            <p:cNvSpPr>
              <a:spLocks/>
            </p:cNvSpPr>
            <p:nvPr/>
          </p:nvSpPr>
          <p:spPr bwMode="auto">
            <a:xfrm>
              <a:off x="5475" y="786"/>
              <a:ext cx="72" cy="25"/>
            </a:xfrm>
            <a:custGeom>
              <a:avLst/>
              <a:gdLst>
                <a:gd name="T0" fmla="*/ 71 w 72"/>
                <a:gd name="T1" fmla="*/ 24 h 25"/>
                <a:gd name="T2" fmla="*/ 71 w 72"/>
                <a:gd name="T3" fmla="*/ 21 h 25"/>
                <a:gd name="T4" fmla="*/ 71 w 72"/>
                <a:gd name="T5" fmla="*/ 19 h 25"/>
                <a:gd name="T6" fmla="*/ 62 w 72"/>
                <a:gd name="T7" fmla="*/ 16 h 25"/>
                <a:gd name="T8" fmla="*/ 62 w 72"/>
                <a:gd name="T9" fmla="*/ 13 h 25"/>
                <a:gd name="T10" fmla="*/ 62 w 72"/>
                <a:gd name="T11" fmla="*/ 9 h 25"/>
                <a:gd name="T12" fmla="*/ 62 w 72"/>
                <a:gd name="T13" fmla="*/ 7 h 25"/>
                <a:gd name="T14" fmla="*/ 62 w 72"/>
                <a:gd name="T15" fmla="*/ 3 h 25"/>
                <a:gd name="T16" fmla="*/ 53 w 72"/>
                <a:gd name="T17" fmla="*/ 0 h 25"/>
                <a:gd name="T18" fmla="*/ 0 w 72"/>
                <a:gd name="T19" fmla="*/ 0 h 25"/>
                <a:gd name="T20" fmla="*/ 0 w 72"/>
                <a:gd name="T21" fmla="*/ 3 h 25"/>
                <a:gd name="T22" fmla="*/ 9 w 72"/>
                <a:gd name="T23" fmla="*/ 7 h 25"/>
                <a:gd name="T24" fmla="*/ 9 w 72"/>
                <a:gd name="T25" fmla="*/ 11 h 25"/>
                <a:gd name="T26" fmla="*/ 18 w 72"/>
                <a:gd name="T27" fmla="*/ 15 h 25"/>
                <a:gd name="T28" fmla="*/ 18 w 72"/>
                <a:gd name="T29" fmla="*/ 17 h 25"/>
                <a:gd name="T30" fmla="*/ 18 w 72"/>
                <a:gd name="T31" fmla="*/ 19 h 25"/>
                <a:gd name="T32" fmla="*/ 27 w 72"/>
                <a:gd name="T33" fmla="*/ 22 h 25"/>
                <a:gd name="T34" fmla="*/ 27 w 72"/>
                <a:gd name="T35" fmla="*/ 24 h 25"/>
                <a:gd name="T36" fmla="*/ 71 w 72"/>
                <a:gd name="T3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25">
                  <a:moveTo>
                    <a:pt x="71" y="24"/>
                  </a:moveTo>
                  <a:lnTo>
                    <a:pt x="71" y="21"/>
                  </a:lnTo>
                  <a:lnTo>
                    <a:pt x="71" y="19"/>
                  </a:lnTo>
                  <a:lnTo>
                    <a:pt x="62" y="16"/>
                  </a:lnTo>
                  <a:lnTo>
                    <a:pt x="62" y="13"/>
                  </a:lnTo>
                  <a:lnTo>
                    <a:pt x="62" y="9"/>
                  </a:lnTo>
                  <a:lnTo>
                    <a:pt x="62" y="7"/>
                  </a:lnTo>
                  <a:lnTo>
                    <a:pt x="62" y="3"/>
                  </a:lnTo>
                  <a:lnTo>
                    <a:pt x="5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9" y="7"/>
                  </a:lnTo>
                  <a:lnTo>
                    <a:pt x="9" y="11"/>
                  </a:lnTo>
                  <a:lnTo>
                    <a:pt x="18" y="15"/>
                  </a:lnTo>
                  <a:lnTo>
                    <a:pt x="18" y="17"/>
                  </a:lnTo>
                  <a:lnTo>
                    <a:pt x="18" y="19"/>
                  </a:lnTo>
                  <a:lnTo>
                    <a:pt x="27" y="22"/>
                  </a:lnTo>
                  <a:lnTo>
                    <a:pt x="27" y="24"/>
                  </a:lnTo>
                  <a:lnTo>
                    <a:pt x="71" y="24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6" name="Freeform 484"/>
            <p:cNvSpPr>
              <a:spLocks/>
            </p:cNvSpPr>
            <p:nvPr/>
          </p:nvSpPr>
          <p:spPr bwMode="auto">
            <a:xfrm>
              <a:off x="5461" y="773"/>
              <a:ext cx="81" cy="26"/>
            </a:xfrm>
            <a:custGeom>
              <a:avLst/>
              <a:gdLst>
                <a:gd name="T0" fmla="*/ 80 w 81"/>
                <a:gd name="T1" fmla="*/ 25 h 26"/>
                <a:gd name="T2" fmla="*/ 80 w 81"/>
                <a:gd name="T3" fmla="*/ 22 h 26"/>
                <a:gd name="T4" fmla="*/ 80 w 81"/>
                <a:gd name="T5" fmla="*/ 20 h 26"/>
                <a:gd name="T6" fmla="*/ 71 w 81"/>
                <a:gd name="T7" fmla="*/ 16 h 26"/>
                <a:gd name="T8" fmla="*/ 71 w 81"/>
                <a:gd name="T9" fmla="*/ 13 h 26"/>
                <a:gd name="T10" fmla="*/ 71 w 81"/>
                <a:gd name="T11" fmla="*/ 11 h 26"/>
                <a:gd name="T12" fmla="*/ 71 w 81"/>
                <a:gd name="T13" fmla="*/ 7 h 26"/>
                <a:gd name="T14" fmla="*/ 62 w 81"/>
                <a:gd name="T15" fmla="*/ 4 h 26"/>
                <a:gd name="T16" fmla="*/ 62 w 81"/>
                <a:gd name="T17" fmla="*/ 0 h 26"/>
                <a:gd name="T18" fmla="*/ 0 w 81"/>
                <a:gd name="T19" fmla="*/ 0 h 26"/>
                <a:gd name="T20" fmla="*/ 9 w 81"/>
                <a:gd name="T21" fmla="*/ 4 h 26"/>
                <a:gd name="T22" fmla="*/ 9 w 81"/>
                <a:gd name="T23" fmla="*/ 7 h 26"/>
                <a:gd name="T24" fmla="*/ 9 w 81"/>
                <a:gd name="T25" fmla="*/ 11 h 26"/>
                <a:gd name="T26" fmla="*/ 18 w 81"/>
                <a:gd name="T27" fmla="*/ 13 h 26"/>
                <a:gd name="T28" fmla="*/ 18 w 81"/>
                <a:gd name="T29" fmla="*/ 16 h 26"/>
                <a:gd name="T30" fmla="*/ 18 w 81"/>
                <a:gd name="T31" fmla="*/ 20 h 26"/>
                <a:gd name="T32" fmla="*/ 27 w 81"/>
                <a:gd name="T33" fmla="*/ 22 h 26"/>
                <a:gd name="T34" fmla="*/ 27 w 81"/>
                <a:gd name="T35" fmla="*/ 25 h 26"/>
                <a:gd name="T36" fmla="*/ 80 w 81"/>
                <a:gd name="T3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26">
                  <a:moveTo>
                    <a:pt x="80" y="25"/>
                  </a:moveTo>
                  <a:lnTo>
                    <a:pt x="80" y="22"/>
                  </a:lnTo>
                  <a:lnTo>
                    <a:pt x="80" y="20"/>
                  </a:lnTo>
                  <a:lnTo>
                    <a:pt x="71" y="16"/>
                  </a:lnTo>
                  <a:lnTo>
                    <a:pt x="71" y="13"/>
                  </a:lnTo>
                  <a:lnTo>
                    <a:pt x="71" y="11"/>
                  </a:lnTo>
                  <a:lnTo>
                    <a:pt x="71" y="7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0" y="0"/>
                  </a:lnTo>
                  <a:lnTo>
                    <a:pt x="9" y="4"/>
                  </a:lnTo>
                  <a:lnTo>
                    <a:pt x="9" y="7"/>
                  </a:lnTo>
                  <a:lnTo>
                    <a:pt x="9" y="11"/>
                  </a:lnTo>
                  <a:lnTo>
                    <a:pt x="18" y="13"/>
                  </a:lnTo>
                  <a:lnTo>
                    <a:pt x="18" y="16"/>
                  </a:lnTo>
                  <a:lnTo>
                    <a:pt x="18" y="20"/>
                  </a:lnTo>
                  <a:lnTo>
                    <a:pt x="27" y="22"/>
                  </a:lnTo>
                  <a:lnTo>
                    <a:pt x="27" y="25"/>
                  </a:lnTo>
                  <a:lnTo>
                    <a:pt x="80" y="25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7" name="Freeform 485"/>
            <p:cNvSpPr>
              <a:spLocks/>
            </p:cNvSpPr>
            <p:nvPr/>
          </p:nvSpPr>
          <p:spPr bwMode="auto">
            <a:xfrm>
              <a:off x="5454" y="762"/>
              <a:ext cx="81" cy="25"/>
            </a:xfrm>
            <a:custGeom>
              <a:avLst/>
              <a:gdLst>
                <a:gd name="T0" fmla="*/ 80 w 81"/>
                <a:gd name="T1" fmla="*/ 24 h 25"/>
                <a:gd name="T2" fmla="*/ 80 w 81"/>
                <a:gd name="T3" fmla="*/ 22 h 25"/>
                <a:gd name="T4" fmla="*/ 71 w 81"/>
                <a:gd name="T5" fmla="*/ 17 h 25"/>
                <a:gd name="T6" fmla="*/ 71 w 81"/>
                <a:gd name="T7" fmla="*/ 16 h 25"/>
                <a:gd name="T8" fmla="*/ 71 w 81"/>
                <a:gd name="T9" fmla="*/ 12 h 25"/>
                <a:gd name="T10" fmla="*/ 71 w 81"/>
                <a:gd name="T11" fmla="*/ 9 h 25"/>
                <a:gd name="T12" fmla="*/ 62 w 81"/>
                <a:gd name="T13" fmla="*/ 6 h 25"/>
                <a:gd name="T14" fmla="*/ 62 w 81"/>
                <a:gd name="T15" fmla="*/ 4 h 25"/>
                <a:gd name="T16" fmla="*/ 62 w 81"/>
                <a:gd name="T17" fmla="*/ 0 h 25"/>
                <a:gd name="T18" fmla="*/ 0 w 81"/>
                <a:gd name="T19" fmla="*/ 0 h 25"/>
                <a:gd name="T20" fmla="*/ 0 w 81"/>
                <a:gd name="T21" fmla="*/ 4 h 25"/>
                <a:gd name="T22" fmla="*/ 0 w 81"/>
                <a:gd name="T23" fmla="*/ 6 h 25"/>
                <a:gd name="T24" fmla="*/ 9 w 81"/>
                <a:gd name="T25" fmla="*/ 9 h 25"/>
                <a:gd name="T26" fmla="*/ 9 w 81"/>
                <a:gd name="T27" fmla="*/ 12 h 25"/>
                <a:gd name="T28" fmla="*/ 9 w 81"/>
                <a:gd name="T29" fmla="*/ 16 h 25"/>
                <a:gd name="T30" fmla="*/ 18 w 81"/>
                <a:gd name="T31" fmla="*/ 17 h 25"/>
                <a:gd name="T32" fmla="*/ 18 w 81"/>
                <a:gd name="T33" fmla="*/ 22 h 25"/>
                <a:gd name="T34" fmla="*/ 18 w 81"/>
                <a:gd name="T35" fmla="*/ 24 h 25"/>
                <a:gd name="T36" fmla="*/ 80 w 81"/>
                <a:gd name="T3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25">
                  <a:moveTo>
                    <a:pt x="80" y="24"/>
                  </a:moveTo>
                  <a:lnTo>
                    <a:pt x="80" y="22"/>
                  </a:lnTo>
                  <a:lnTo>
                    <a:pt x="71" y="17"/>
                  </a:lnTo>
                  <a:lnTo>
                    <a:pt x="71" y="16"/>
                  </a:lnTo>
                  <a:lnTo>
                    <a:pt x="71" y="12"/>
                  </a:lnTo>
                  <a:lnTo>
                    <a:pt x="71" y="9"/>
                  </a:lnTo>
                  <a:lnTo>
                    <a:pt x="62" y="6"/>
                  </a:lnTo>
                  <a:lnTo>
                    <a:pt x="62" y="4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9" y="9"/>
                  </a:lnTo>
                  <a:lnTo>
                    <a:pt x="9" y="12"/>
                  </a:lnTo>
                  <a:lnTo>
                    <a:pt x="9" y="16"/>
                  </a:lnTo>
                  <a:lnTo>
                    <a:pt x="18" y="17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80" y="24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8" name="Freeform 486"/>
            <p:cNvSpPr>
              <a:spLocks/>
            </p:cNvSpPr>
            <p:nvPr/>
          </p:nvSpPr>
          <p:spPr bwMode="auto">
            <a:xfrm>
              <a:off x="5437" y="750"/>
              <a:ext cx="89" cy="25"/>
            </a:xfrm>
            <a:custGeom>
              <a:avLst/>
              <a:gdLst>
                <a:gd name="T0" fmla="*/ 88 w 89"/>
                <a:gd name="T1" fmla="*/ 24 h 25"/>
                <a:gd name="T2" fmla="*/ 88 w 89"/>
                <a:gd name="T3" fmla="*/ 21 h 25"/>
                <a:gd name="T4" fmla="*/ 79 w 89"/>
                <a:gd name="T5" fmla="*/ 18 h 25"/>
                <a:gd name="T6" fmla="*/ 79 w 89"/>
                <a:gd name="T7" fmla="*/ 16 h 25"/>
                <a:gd name="T8" fmla="*/ 79 w 89"/>
                <a:gd name="T9" fmla="*/ 13 h 25"/>
                <a:gd name="T10" fmla="*/ 79 w 89"/>
                <a:gd name="T11" fmla="*/ 9 h 25"/>
                <a:gd name="T12" fmla="*/ 70 w 89"/>
                <a:gd name="T13" fmla="*/ 6 h 25"/>
                <a:gd name="T14" fmla="*/ 70 w 89"/>
                <a:gd name="T15" fmla="*/ 3 h 25"/>
                <a:gd name="T16" fmla="*/ 70 w 89"/>
                <a:gd name="T17" fmla="*/ 0 h 25"/>
                <a:gd name="T18" fmla="*/ 0 w 89"/>
                <a:gd name="T19" fmla="*/ 0 h 25"/>
                <a:gd name="T20" fmla="*/ 0 w 89"/>
                <a:gd name="T21" fmla="*/ 3 h 25"/>
                <a:gd name="T22" fmla="*/ 8 w 89"/>
                <a:gd name="T23" fmla="*/ 6 h 25"/>
                <a:gd name="T24" fmla="*/ 8 w 89"/>
                <a:gd name="T25" fmla="*/ 9 h 25"/>
                <a:gd name="T26" fmla="*/ 17 w 89"/>
                <a:gd name="T27" fmla="*/ 13 h 25"/>
                <a:gd name="T28" fmla="*/ 17 w 89"/>
                <a:gd name="T29" fmla="*/ 15 h 25"/>
                <a:gd name="T30" fmla="*/ 17 w 89"/>
                <a:gd name="T31" fmla="*/ 18 h 25"/>
                <a:gd name="T32" fmla="*/ 26 w 89"/>
                <a:gd name="T33" fmla="*/ 21 h 25"/>
                <a:gd name="T34" fmla="*/ 26 w 89"/>
                <a:gd name="T35" fmla="*/ 24 h 25"/>
                <a:gd name="T36" fmla="*/ 88 w 89"/>
                <a:gd name="T3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25">
                  <a:moveTo>
                    <a:pt x="88" y="24"/>
                  </a:moveTo>
                  <a:lnTo>
                    <a:pt x="88" y="21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79" y="13"/>
                  </a:lnTo>
                  <a:lnTo>
                    <a:pt x="79" y="9"/>
                  </a:lnTo>
                  <a:lnTo>
                    <a:pt x="70" y="6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8" y="6"/>
                  </a:lnTo>
                  <a:lnTo>
                    <a:pt x="8" y="9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8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88" y="24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59" name="Freeform 487"/>
            <p:cNvSpPr>
              <a:spLocks/>
            </p:cNvSpPr>
            <p:nvPr/>
          </p:nvSpPr>
          <p:spPr bwMode="auto">
            <a:xfrm>
              <a:off x="5128" y="737"/>
              <a:ext cx="80" cy="26"/>
            </a:xfrm>
            <a:custGeom>
              <a:avLst/>
              <a:gdLst>
                <a:gd name="T0" fmla="*/ 26 w 80"/>
                <a:gd name="T1" fmla="*/ 0 h 26"/>
                <a:gd name="T2" fmla="*/ 26 w 80"/>
                <a:gd name="T3" fmla="*/ 2 h 26"/>
                <a:gd name="T4" fmla="*/ 17 w 80"/>
                <a:gd name="T5" fmla="*/ 4 h 26"/>
                <a:gd name="T6" fmla="*/ 17 w 80"/>
                <a:gd name="T7" fmla="*/ 5 h 26"/>
                <a:gd name="T8" fmla="*/ 17 w 80"/>
                <a:gd name="T9" fmla="*/ 8 h 26"/>
                <a:gd name="T10" fmla="*/ 17 w 80"/>
                <a:gd name="T11" fmla="*/ 11 h 26"/>
                <a:gd name="T12" fmla="*/ 17 w 80"/>
                <a:gd name="T13" fmla="*/ 14 h 26"/>
                <a:gd name="T14" fmla="*/ 8 w 80"/>
                <a:gd name="T15" fmla="*/ 16 h 26"/>
                <a:gd name="T16" fmla="*/ 8 w 80"/>
                <a:gd name="T17" fmla="*/ 19 h 26"/>
                <a:gd name="T18" fmla="*/ 8 w 80"/>
                <a:gd name="T19" fmla="*/ 21 h 26"/>
                <a:gd name="T20" fmla="*/ 8 w 80"/>
                <a:gd name="T21" fmla="*/ 24 h 26"/>
                <a:gd name="T22" fmla="*/ 0 w 80"/>
                <a:gd name="T23" fmla="*/ 25 h 26"/>
                <a:gd name="T24" fmla="*/ 61 w 80"/>
                <a:gd name="T25" fmla="*/ 25 h 26"/>
                <a:gd name="T26" fmla="*/ 61 w 80"/>
                <a:gd name="T27" fmla="*/ 21 h 26"/>
                <a:gd name="T28" fmla="*/ 70 w 80"/>
                <a:gd name="T29" fmla="*/ 17 h 26"/>
                <a:gd name="T30" fmla="*/ 70 w 80"/>
                <a:gd name="T31" fmla="*/ 14 h 26"/>
                <a:gd name="T32" fmla="*/ 70 w 80"/>
                <a:gd name="T33" fmla="*/ 11 h 26"/>
                <a:gd name="T34" fmla="*/ 79 w 80"/>
                <a:gd name="T35" fmla="*/ 8 h 26"/>
                <a:gd name="T36" fmla="*/ 79 w 80"/>
                <a:gd name="T37" fmla="*/ 5 h 26"/>
                <a:gd name="T38" fmla="*/ 79 w 80"/>
                <a:gd name="T39" fmla="*/ 3 h 26"/>
                <a:gd name="T40" fmla="*/ 79 w 80"/>
                <a:gd name="T41" fmla="*/ 0 h 26"/>
                <a:gd name="T42" fmla="*/ 26 w 80"/>
                <a:gd name="T4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0" h="26">
                  <a:moveTo>
                    <a:pt x="26" y="0"/>
                  </a:moveTo>
                  <a:lnTo>
                    <a:pt x="26" y="2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8"/>
                  </a:lnTo>
                  <a:lnTo>
                    <a:pt x="17" y="11"/>
                  </a:lnTo>
                  <a:lnTo>
                    <a:pt x="17" y="14"/>
                  </a:lnTo>
                  <a:lnTo>
                    <a:pt x="8" y="16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0" y="25"/>
                  </a:lnTo>
                  <a:lnTo>
                    <a:pt x="61" y="25"/>
                  </a:lnTo>
                  <a:lnTo>
                    <a:pt x="61" y="21"/>
                  </a:lnTo>
                  <a:lnTo>
                    <a:pt x="70" y="17"/>
                  </a:lnTo>
                  <a:lnTo>
                    <a:pt x="70" y="14"/>
                  </a:lnTo>
                  <a:lnTo>
                    <a:pt x="70" y="11"/>
                  </a:lnTo>
                  <a:lnTo>
                    <a:pt x="79" y="8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26" y="0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0" name="Freeform 488"/>
            <p:cNvSpPr>
              <a:spLocks/>
            </p:cNvSpPr>
            <p:nvPr/>
          </p:nvSpPr>
          <p:spPr bwMode="auto">
            <a:xfrm>
              <a:off x="5145" y="725"/>
              <a:ext cx="80" cy="26"/>
            </a:xfrm>
            <a:custGeom>
              <a:avLst/>
              <a:gdLst>
                <a:gd name="T0" fmla="*/ 17 w 80"/>
                <a:gd name="T1" fmla="*/ 0 h 26"/>
                <a:gd name="T2" fmla="*/ 17 w 80"/>
                <a:gd name="T3" fmla="*/ 2 h 26"/>
                <a:gd name="T4" fmla="*/ 9 w 80"/>
                <a:gd name="T5" fmla="*/ 4 h 26"/>
                <a:gd name="T6" fmla="*/ 9 w 80"/>
                <a:gd name="T7" fmla="*/ 6 h 26"/>
                <a:gd name="T8" fmla="*/ 9 w 80"/>
                <a:gd name="T9" fmla="*/ 8 h 26"/>
                <a:gd name="T10" fmla="*/ 9 w 80"/>
                <a:gd name="T11" fmla="*/ 12 h 26"/>
                <a:gd name="T12" fmla="*/ 9 w 80"/>
                <a:gd name="T13" fmla="*/ 13 h 26"/>
                <a:gd name="T14" fmla="*/ 9 w 80"/>
                <a:gd name="T15" fmla="*/ 15 h 26"/>
                <a:gd name="T16" fmla="*/ 0 w 80"/>
                <a:gd name="T17" fmla="*/ 18 h 26"/>
                <a:gd name="T18" fmla="*/ 0 w 80"/>
                <a:gd name="T19" fmla="*/ 19 h 26"/>
                <a:gd name="T20" fmla="*/ 0 w 80"/>
                <a:gd name="T21" fmla="*/ 21 h 26"/>
                <a:gd name="T22" fmla="*/ 0 w 80"/>
                <a:gd name="T23" fmla="*/ 24 h 26"/>
                <a:gd name="T24" fmla="*/ 0 w 80"/>
                <a:gd name="T25" fmla="*/ 25 h 26"/>
                <a:gd name="T26" fmla="*/ 53 w 80"/>
                <a:gd name="T27" fmla="*/ 25 h 26"/>
                <a:gd name="T28" fmla="*/ 61 w 80"/>
                <a:gd name="T29" fmla="*/ 21 h 26"/>
                <a:gd name="T30" fmla="*/ 61 w 80"/>
                <a:gd name="T31" fmla="*/ 18 h 26"/>
                <a:gd name="T32" fmla="*/ 61 w 80"/>
                <a:gd name="T33" fmla="*/ 14 h 26"/>
                <a:gd name="T34" fmla="*/ 70 w 80"/>
                <a:gd name="T35" fmla="*/ 12 h 26"/>
                <a:gd name="T36" fmla="*/ 70 w 80"/>
                <a:gd name="T37" fmla="*/ 8 h 26"/>
                <a:gd name="T38" fmla="*/ 70 w 80"/>
                <a:gd name="T39" fmla="*/ 6 h 26"/>
                <a:gd name="T40" fmla="*/ 79 w 80"/>
                <a:gd name="T41" fmla="*/ 3 h 26"/>
                <a:gd name="T42" fmla="*/ 79 w 80"/>
                <a:gd name="T43" fmla="*/ 0 h 26"/>
                <a:gd name="T44" fmla="*/ 17 w 80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0" h="26">
                  <a:moveTo>
                    <a:pt x="17" y="0"/>
                  </a:moveTo>
                  <a:lnTo>
                    <a:pt x="17" y="2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53" y="25"/>
                  </a:lnTo>
                  <a:lnTo>
                    <a:pt x="61" y="21"/>
                  </a:lnTo>
                  <a:lnTo>
                    <a:pt x="61" y="18"/>
                  </a:lnTo>
                  <a:lnTo>
                    <a:pt x="61" y="14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0" y="6"/>
                  </a:lnTo>
                  <a:lnTo>
                    <a:pt x="79" y="3"/>
                  </a:lnTo>
                  <a:lnTo>
                    <a:pt x="79" y="0"/>
                  </a:lnTo>
                  <a:lnTo>
                    <a:pt x="17" y="0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" name="Freeform 489"/>
            <p:cNvSpPr>
              <a:spLocks/>
            </p:cNvSpPr>
            <p:nvPr/>
          </p:nvSpPr>
          <p:spPr bwMode="auto">
            <a:xfrm>
              <a:off x="5152" y="713"/>
              <a:ext cx="89" cy="25"/>
            </a:xfrm>
            <a:custGeom>
              <a:avLst/>
              <a:gdLst>
                <a:gd name="T0" fmla="*/ 18 w 89"/>
                <a:gd name="T1" fmla="*/ 0 h 25"/>
                <a:gd name="T2" fmla="*/ 18 w 89"/>
                <a:gd name="T3" fmla="*/ 3 h 25"/>
                <a:gd name="T4" fmla="*/ 9 w 89"/>
                <a:gd name="T5" fmla="*/ 6 h 25"/>
                <a:gd name="T6" fmla="*/ 9 w 89"/>
                <a:gd name="T7" fmla="*/ 8 h 25"/>
                <a:gd name="T8" fmla="*/ 9 w 89"/>
                <a:gd name="T9" fmla="*/ 13 h 25"/>
                <a:gd name="T10" fmla="*/ 9 w 89"/>
                <a:gd name="T11" fmla="*/ 16 h 25"/>
                <a:gd name="T12" fmla="*/ 0 w 89"/>
                <a:gd name="T13" fmla="*/ 18 h 25"/>
                <a:gd name="T14" fmla="*/ 0 w 89"/>
                <a:gd name="T15" fmla="*/ 21 h 25"/>
                <a:gd name="T16" fmla="*/ 0 w 89"/>
                <a:gd name="T17" fmla="*/ 24 h 25"/>
                <a:gd name="T18" fmla="*/ 62 w 89"/>
                <a:gd name="T19" fmla="*/ 24 h 25"/>
                <a:gd name="T20" fmla="*/ 62 w 89"/>
                <a:gd name="T21" fmla="*/ 21 h 25"/>
                <a:gd name="T22" fmla="*/ 62 w 89"/>
                <a:gd name="T23" fmla="*/ 18 h 25"/>
                <a:gd name="T24" fmla="*/ 70 w 89"/>
                <a:gd name="T25" fmla="*/ 16 h 25"/>
                <a:gd name="T26" fmla="*/ 70 w 89"/>
                <a:gd name="T27" fmla="*/ 13 h 25"/>
                <a:gd name="T28" fmla="*/ 79 w 89"/>
                <a:gd name="T29" fmla="*/ 10 h 25"/>
                <a:gd name="T30" fmla="*/ 79 w 89"/>
                <a:gd name="T31" fmla="*/ 7 h 25"/>
                <a:gd name="T32" fmla="*/ 79 w 89"/>
                <a:gd name="T33" fmla="*/ 4 h 25"/>
                <a:gd name="T34" fmla="*/ 88 w 89"/>
                <a:gd name="T35" fmla="*/ 0 h 25"/>
                <a:gd name="T36" fmla="*/ 18 w 89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25">
                  <a:moveTo>
                    <a:pt x="18" y="0"/>
                  </a:moveTo>
                  <a:lnTo>
                    <a:pt x="18" y="3"/>
                  </a:lnTo>
                  <a:lnTo>
                    <a:pt x="9" y="6"/>
                  </a:lnTo>
                  <a:lnTo>
                    <a:pt x="9" y="8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0" y="18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62" y="24"/>
                  </a:lnTo>
                  <a:lnTo>
                    <a:pt x="62" y="21"/>
                  </a:lnTo>
                  <a:lnTo>
                    <a:pt x="62" y="18"/>
                  </a:lnTo>
                  <a:lnTo>
                    <a:pt x="70" y="16"/>
                  </a:lnTo>
                  <a:lnTo>
                    <a:pt x="70" y="13"/>
                  </a:lnTo>
                  <a:lnTo>
                    <a:pt x="79" y="10"/>
                  </a:lnTo>
                  <a:lnTo>
                    <a:pt x="79" y="7"/>
                  </a:lnTo>
                  <a:lnTo>
                    <a:pt x="79" y="4"/>
                  </a:lnTo>
                  <a:lnTo>
                    <a:pt x="88" y="0"/>
                  </a:lnTo>
                  <a:lnTo>
                    <a:pt x="18" y="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" name="Freeform 490"/>
            <p:cNvSpPr>
              <a:spLocks/>
            </p:cNvSpPr>
            <p:nvPr/>
          </p:nvSpPr>
          <p:spPr bwMode="auto">
            <a:xfrm>
              <a:off x="5159" y="700"/>
              <a:ext cx="98" cy="26"/>
            </a:xfrm>
            <a:custGeom>
              <a:avLst/>
              <a:gdLst>
                <a:gd name="T0" fmla="*/ 18 w 98"/>
                <a:gd name="T1" fmla="*/ 0 h 26"/>
                <a:gd name="T2" fmla="*/ 18 w 98"/>
                <a:gd name="T3" fmla="*/ 4 h 26"/>
                <a:gd name="T4" fmla="*/ 18 w 98"/>
                <a:gd name="T5" fmla="*/ 7 h 26"/>
                <a:gd name="T6" fmla="*/ 18 w 98"/>
                <a:gd name="T7" fmla="*/ 10 h 26"/>
                <a:gd name="T8" fmla="*/ 9 w 98"/>
                <a:gd name="T9" fmla="*/ 13 h 26"/>
                <a:gd name="T10" fmla="*/ 9 w 98"/>
                <a:gd name="T11" fmla="*/ 16 h 26"/>
                <a:gd name="T12" fmla="*/ 9 w 98"/>
                <a:gd name="T13" fmla="*/ 19 h 26"/>
                <a:gd name="T14" fmla="*/ 0 w 98"/>
                <a:gd name="T15" fmla="*/ 23 h 26"/>
                <a:gd name="T16" fmla="*/ 0 w 98"/>
                <a:gd name="T17" fmla="*/ 25 h 26"/>
                <a:gd name="T18" fmla="*/ 62 w 98"/>
                <a:gd name="T19" fmla="*/ 25 h 26"/>
                <a:gd name="T20" fmla="*/ 71 w 98"/>
                <a:gd name="T21" fmla="*/ 23 h 26"/>
                <a:gd name="T22" fmla="*/ 71 w 98"/>
                <a:gd name="T23" fmla="*/ 20 h 26"/>
                <a:gd name="T24" fmla="*/ 71 w 98"/>
                <a:gd name="T25" fmla="*/ 18 h 26"/>
                <a:gd name="T26" fmla="*/ 79 w 98"/>
                <a:gd name="T27" fmla="*/ 16 h 26"/>
                <a:gd name="T28" fmla="*/ 79 w 98"/>
                <a:gd name="T29" fmla="*/ 13 h 26"/>
                <a:gd name="T30" fmla="*/ 88 w 98"/>
                <a:gd name="T31" fmla="*/ 10 h 26"/>
                <a:gd name="T32" fmla="*/ 88 w 98"/>
                <a:gd name="T33" fmla="*/ 7 h 26"/>
                <a:gd name="T34" fmla="*/ 88 w 98"/>
                <a:gd name="T35" fmla="*/ 3 h 26"/>
                <a:gd name="T36" fmla="*/ 97 w 98"/>
                <a:gd name="T37" fmla="*/ 2 h 26"/>
                <a:gd name="T38" fmla="*/ 97 w 98"/>
                <a:gd name="T39" fmla="*/ 0 h 26"/>
                <a:gd name="T40" fmla="*/ 18 w 98"/>
                <a:gd name="T4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26">
                  <a:moveTo>
                    <a:pt x="18" y="0"/>
                  </a:moveTo>
                  <a:lnTo>
                    <a:pt x="18" y="4"/>
                  </a:lnTo>
                  <a:lnTo>
                    <a:pt x="18" y="7"/>
                  </a:lnTo>
                  <a:lnTo>
                    <a:pt x="18" y="10"/>
                  </a:lnTo>
                  <a:lnTo>
                    <a:pt x="9" y="13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62" y="25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79" y="16"/>
                  </a:lnTo>
                  <a:lnTo>
                    <a:pt x="79" y="13"/>
                  </a:lnTo>
                  <a:lnTo>
                    <a:pt x="88" y="10"/>
                  </a:lnTo>
                  <a:lnTo>
                    <a:pt x="88" y="7"/>
                  </a:lnTo>
                  <a:lnTo>
                    <a:pt x="88" y="3"/>
                  </a:lnTo>
                  <a:lnTo>
                    <a:pt x="97" y="2"/>
                  </a:lnTo>
                  <a:lnTo>
                    <a:pt x="97" y="0"/>
                  </a:lnTo>
                  <a:lnTo>
                    <a:pt x="18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" name="Freeform 491"/>
            <p:cNvSpPr>
              <a:spLocks/>
            </p:cNvSpPr>
            <p:nvPr/>
          </p:nvSpPr>
          <p:spPr bwMode="auto">
            <a:xfrm>
              <a:off x="5174" y="689"/>
              <a:ext cx="106" cy="25"/>
            </a:xfrm>
            <a:custGeom>
              <a:avLst/>
              <a:gdLst>
                <a:gd name="T0" fmla="*/ 18 w 106"/>
                <a:gd name="T1" fmla="*/ 0 h 25"/>
                <a:gd name="T2" fmla="*/ 18 w 106"/>
                <a:gd name="T3" fmla="*/ 3 h 25"/>
                <a:gd name="T4" fmla="*/ 9 w 106"/>
                <a:gd name="T5" fmla="*/ 4 h 25"/>
                <a:gd name="T6" fmla="*/ 9 w 106"/>
                <a:gd name="T7" fmla="*/ 9 h 25"/>
                <a:gd name="T8" fmla="*/ 9 w 106"/>
                <a:gd name="T9" fmla="*/ 12 h 25"/>
                <a:gd name="T10" fmla="*/ 0 w 106"/>
                <a:gd name="T11" fmla="*/ 15 h 25"/>
                <a:gd name="T12" fmla="*/ 0 w 106"/>
                <a:gd name="T13" fmla="*/ 18 h 25"/>
                <a:gd name="T14" fmla="*/ 0 w 106"/>
                <a:gd name="T15" fmla="*/ 20 h 25"/>
                <a:gd name="T16" fmla="*/ 0 w 106"/>
                <a:gd name="T17" fmla="*/ 24 h 25"/>
                <a:gd name="T18" fmla="*/ 62 w 106"/>
                <a:gd name="T19" fmla="*/ 24 h 25"/>
                <a:gd name="T20" fmla="*/ 70 w 106"/>
                <a:gd name="T21" fmla="*/ 22 h 25"/>
                <a:gd name="T22" fmla="*/ 70 w 106"/>
                <a:gd name="T23" fmla="*/ 19 h 25"/>
                <a:gd name="T24" fmla="*/ 70 w 106"/>
                <a:gd name="T25" fmla="*/ 16 h 25"/>
                <a:gd name="T26" fmla="*/ 79 w 106"/>
                <a:gd name="T27" fmla="*/ 14 h 25"/>
                <a:gd name="T28" fmla="*/ 79 w 106"/>
                <a:gd name="T29" fmla="*/ 11 h 25"/>
                <a:gd name="T30" fmla="*/ 79 w 106"/>
                <a:gd name="T31" fmla="*/ 9 h 25"/>
                <a:gd name="T32" fmla="*/ 88 w 106"/>
                <a:gd name="T33" fmla="*/ 7 h 25"/>
                <a:gd name="T34" fmla="*/ 88 w 106"/>
                <a:gd name="T35" fmla="*/ 4 h 25"/>
                <a:gd name="T36" fmla="*/ 97 w 106"/>
                <a:gd name="T37" fmla="*/ 2 h 25"/>
                <a:gd name="T38" fmla="*/ 97 w 106"/>
                <a:gd name="T39" fmla="*/ 1 h 25"/>
                <a:gd name="T40" fmla="*/ 105 w 106"/>
                <a:gd name="T41" fmla="*/ 0 h 25"/>
                <a:gd name="T42" fmla="*/ 18 w 106"/>
                <a:gd name="T4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6" h="25">
                  <a:moveTo>
                    <a:pt x="18" y="0"/>
                  </a:moveTo>
                  <a:lnTo>
                    <a:pt x="18" y="3"/>
                  </a:lnTo>
                  <a:lnTo>
                    <a:pt x="9" y="4"/>
                  </a:lnTo>
                  <a:lnTo>
                    <a:pt x="9" y="9"/>
                  </a:lnTo>
                  <a:lnTo>
                    <a:pt x="9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62" y="24"/>
                  </a:lnTo>
                  <a:lnTo>
                    <a:pt x="70" y="22"/>
                  </a:lnTo>
                  <a:lnTo>
                    <a:pt x="70" y="19"/>
                  </a:lnTo>
                  <a:lnTo>
                    <a:pt x="70" y="16"/>
                  </a:lnTo>
                  <a:lnTo>
                    <a:pt x="79" y="14"/>
                  </a:lnTo>
                  <a:lnTo>
                    <a:pt x="79" y="11"/>
                  </a:lnTo>
                  <a:lnTo>
                    <a:pt x="79" y="9"/>
                  </a:lnTo>
                  <a:lnTo>
                    <a:pt x="88" y="7"/>
                  </a:lnTo>
                  <a:lnTo>
                    <a:pt x="88" y="4"/>
                  </a:lnTo>
                  <a:lnTo>
                    <a:pt x="97" y="2"/>
                  </a:lnTo>
                  <a:lnTo>
                    <a:pt x="97" y="1"/>
                  </a:lnTo>
                  <a:lnTo>
                    <a:pt x="105" y="0"/>
                  </a:lnTo>
                  <a:lnTo>
                    <a:pt x="18" y="0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" name="Freeform 492"/>
            <p:cNvSpPr>
              <a:spLocks/>
            </p:cNvSpPr>
            <p:nvPr/>
          </p:nvSpPr>
          <p:spPr bwMode="auto">
            <a:xfrm>
              <a:off x="5181" y="677"/>
              <a:ext cx="278" cy="25"/>
            </a:xfrm>
            <a:custGeom>
              <a:avLst/>
              <a:gdLst>
                <a:gd name="T0" fmla="*/ 24 w 278"/>
                <a:gd name="T1" fmla="*/ 0 h 25"/>
                <a:gd name="T2" fmla="*/ 20 w 278"/>
                <a:gd name="T3" fmla="*/ 3 h 25"/>
                <a:gd name="T4" fmla="*/ 17 w 278"/>
                <a:gd name="T5" fmla="*/ 6 h 25"/>
                <a:gd name="T6" fmla="*/ 14 w 278"/>
                <a:gd name="T7" fmla="*/ 9 h 25"/>
                <a:gd name="T8" fmla="*/ 11 w 278"/>
                <a:gd name="T9" fmla="*/ 12 h 25"/>
                <a:gd name="T10" fmla="*/ 8 w 278"/>
                <a:gd name="T11" fmla="*/ 15 h 25"/>
                <a:gd name="T12" fmla="*/ 6 w 278"/>
                <a:gd name="T13" fmla="*/ 18 h 25"/>
                <a:gd name="T14" fmla="*/ 2 w 278"/>
                <a:gd name="T15" fmla="*/ 21 h 25"/>
                <a:gd name="T16" fmla="*/ 0 w 278"/>
                <a:gd name="T17" fmla="*/ 24 h 25"/>
                <a:gd name="T18" fmla="*/ 73 w 278"/>
                <a:gd name="T19" fmla="*/ 24 h 25"/>
                <a:gd name="T20" fmla="*/ 79 w 278"/>
                <a:gd name="T21" fmla="*/ 20 h 25"/>
                <a:gd name="T22" fmla="*/ 87 w 278"/>
                <a:gd name="T23" fmla="*/ 15 h 25"/>
                <a:gd name="T24" fmla="*/ 94 w 278"/>
                <a:gd name="T25" fmla="*/ 13 h 25"/>
                <a:gd name="T26" fmla="*/ 102 w 278"/>
                <a:gd name="T27" fmla="*/ 10 h 25"/>
                <a:gd name="T28" fmla="*/ 109 w 278"/>
                <a:gd name="T29" fmla="*/ 8 h 25"/>
                <a:gd name="T30" fmla="*/ 117 w 278"/>
                <a:gd name="T31" fmla="*/ 8 h 25"/>
                <a:gd name="T32" fmla="*/ 124 w 278"/>
                <a:gd name="T33" fmla="*/ 7 h 25"/>
                <a:gd name="T34" fmla="*/ 132 w 278"/>
                <a:gd name="T35" fmla="*/ 8 h 25"/>
                <a:gd name="T36" fmla="*/ 140 w 278"/>
                <a:gd name="T37" fmla="*/ 8 h 25"/>
                <a:gd name="T38" fmla="*/ 147 w 278"/>
                <a:gd name="T39" fmla="*/ 9 h 25"/>
                <a:gd name="T40" fmla="*/ 154 w 278"/>
                <a:gd name="T41" fmla="*/ 11 h 25"/>
                <a:gd name="T42" fmla="*/ 162 w 278"/>
                <a:gd name="T43" fmla="*/ 13 h 25"/>
                <a:gd name="T44" fmla="*/ 169 w 278"/>
                <a:gd name="T45" fmla="*/ 15 h 25"/>
                <a:gd name="T46" fmla="*/ 176 w 278"/>
                <a:gd name="T47" fmla="*/ 17 h 25"/>
                <a:gd name="T48" fmla="*/ 183 w 278"/>
                <a:gd name="T49" fmla="*/ 20 h 25"/>
                <a:gd name="T50" fmla="*/ 190 w 278"/>
                <a:gd name="T51" fmla="*/ 22 h 25"/>
                <a:gd name="T52" fmla="*/ 192 w 278"/>
                <a:gd name="T53" fmla="*/ 23 h 25"/>
                <a:gd name="T54" fmla="*/ 193 w 278"/>
                <a:gd name="T55" fmla="*/ 23 h 25"/>
                <a:gd name="T56" fmla="*/ 195 w 278"/>
                <a:gd name="T57" fmla="*/ 24 h 25"/>
                <a:gd name="T58" fmla="*/ 196 w 278"/>
                <a:gd name="T59" fmla="*/ 24 h 25"/>
                <a:gd name="T60" fmla="*/ 277 w 278"/>
                <a:gd name="T61" fmla="*/ 24 h 25"/>
                <a:gd name="T62" fmla="*/ 273 w 278"/>
                <a:gd name="T63" fmla="*/ 21 h 25"/>
                <a:gd name="T64" fmla="*/ 270 w 278"/>
                <a:gd name="T65" fmla="*/ 17 h 25"/>
                <a:gd name="T66" fmla="*/ 266 w 278"/>
                <a:gd name="T67" fmla="*/ 14 h 25"/>
                <a:gd name="T68" fmla="*/ 262 w 278"/>
                <a:gd name="T69" fmla="*/ 12 h 25"/>
                <a:gd name="T70" fmla="*/ 259 w 278"/>
                <a:gd name="T71" fmla="*/ 9 h 25"/>
                <a:gd name="T72" fmla="*/ 256 w 278"/>
                <a:gd name="T73" fmla="*/ 7 h 25"/>
                <a:gd name="T74" fmla="*/ 253 w 278"/>
                <a:gd name="T75" fmla="*/ 5 h 25"/>
                <a:gd name="T76" fmla="*/ 251 w 278"/>
                <a:gd name="T77" fmla="*/ 3 h 25"/>
                <a:gd name="T78" fmla="*/ 250 w 278"/>
                <a:gd name="T79" fmla="*/ 2 h 25"/>
                <a:gd name="T80" fmla="*/ 249 w 278"/>
                <a:gd name="T81" fmla="*/ 2 h 25"/>
                <a:gd name="T82" fmla="*/ 248 w 278"/>
                <a:gd name="T83" fmla="*/ 1 h 25"/>
                <a:gd name="T84" fmla="*/ 247 w 278"/>
                <a:gd name="T85" fmla="*/ 0 h 25"/>
                <a:gd name="T86" fmla="*/ 24 w 278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25">
                  <a:moveTo>
                    <a:pt x="24" y="0"/>
                  </a:moveTo>
                  <a:lnTo>
                    <a:pt x="20" y="3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1" y="12"/>
                  </a:lnTo>
                  <a:lnTo>
                    <a:pt x="8" y="15"/>
                  </a:lnTo>
                  <a:lnTo>
                    <a:pt x="6" y="18"/>
                  </a:lnTo>
                  <a:lnTo>
                    <a:pt x="2" y="21"/>
                  </a:lnTo>
                  <a:lnTo>
                    <a:pt x="0" y="24"/>
                  </a:lnTo>
                  <a:lnTo>
                    <a:pt x="73" y="24"/>
                  </a:lnTo>
                  <a:lnTo>
                    <a:pt x="79" y="20"/>
                  </a:lnTo>
                  <a:lnTo>
                    <a:pt x="87" y="15"/>
                  </a:lnTo>
                  <a:lnTo>
                    <a:pt x="94" y="13"/>
                  </a:lnTo>
                  <a:lnTo>
                    <a:pt x="102" y="10"/>
                  </a:lnTo>
                  <a:lnTo>
                    <a:pt x="109" y="8"/>
                  </a:lnTo>
                  <a:lnTo>
                    <a:pt x="117" y="8"/>
                  </a:lnTo>
                  <a:lnTo>
                    <a:pt x="124" y="7"/>
                  </a:lnTo>
                  <a:lnTo>
                    <a:pt x="132" y="8"/>
                  </a:lnTo>
                  <a:lnTo>
                    <a:pt x="140" y="8"/>
                  </a:lnTo>
                  <a:lnTo>
                    <a:pt x="147" y="9"/>
                  </a:lnTo>
                  <a:lnTo>
                    <a:pt x="154" y="11"/>
                  </a:lnTo>
                  <a:lnTo>
                    <a:pt x="162" y="13"/>
                  </a:lnTo>
                  <a:lnTo>
                    <a:pt x="169" y="15"/>
                  </a:lnTo>
                  <a:lnTo>
                    <a:pt x="176" y="17"/>
                  </a:lnTo>
                  <a:lnTo>
                    <a:pt x="183" y="20"/>
                  </a:lnTo>
                  <a:lnTo>
                    <a:pt x="190" y="22"/>
                  </a:lnTo>
                  <a:lnTo>
                    <a:pt x="192" y="23"/>
                  </a:lnTo>
                  <a:lnTo>
                    <a:pt x="193" y="23"/>
                  </a:lnTo>
                  <a:lnTo>
                    <a:pt x="195" y="24"/>
                  </a:lnTo>
                  <a:lnTo>
                    <a:pt x="196" y="24"/>
                  </a:lnTo>
                  <a:lnTo>
                    <a:pt x="277" y="24"/>
                  </a:lnTo>
                  <a:lnTo>
                    <a:pt x="273" y="21"/>
                  </a:lnTo>
                  <a:lnTo>
                    <a:pt x="270" y="17"/>
                  </a:lnTo>
                  <a:lnTo>
                    <a:pt x="266" y="14"/>
                  </a:lnTo>
                  <a:lnTo>
                    <a:pt x="262" y="12"/>
                  </a:lnTo>
                  <a:lnTo>
                    <a:pt x="259" y="9"/>
                  </a:lnTo>
                  <a:lnTo>
                    <a:pt x="256" y="7"/>
                  </a:lnTo>
                  <a:lnTo>
                    <a:pt x="253" y="5"/>
                  </a:lnTo>
                  <a:lnTo>
                    <a:pt x="251" y="3"/>
                  </a:lnTo>
                  <a:lnTo>
                    <a:pt x="250" y="2"/>
                  </a:lnTo>
                  <a:lnTo>
                    <a:pt x="249" y="2"/>
                  </a:lnTo>
                  <a:lnTo>
                    <a:pt x="248" y="1"/>
                  </a:lnTo>
                  <a:lnTo>
                    <a:pt x="247" y="0"/>
                  </a:lnTo>
                  <a:lnTo>
                    <a:pt x="24" y="0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5" name="Freeform 493"/>
            <p:cNvSpPr>
              <a:spLocks/>
            </p:cNvSpPr>
            <p:nvPr/>
          </p:nvSpPr>
          <p:spPr bwMode="auto">
            <a:xfrm>
              <a:off x="5192" y="665"/>
              <a:ext cx="254" cy="25"/>
            </a:xfrm>
            <a:custGeom>
              <a:avLst/>
              <a:gdLst>
                <a:gd name="T0" fmla="*/ 28 w 254"/>
                <a:gd name="T1" fmla="*/ 0 h 25"/>
                <a:gd name="T2" fmla="*/ 25 w 254"/>
                <a:gd name="T3" fmla="*/ 2 h 25"/>
                <a:gd name="T4" fmla="*/ 21 w 254"/>
                <a:gd name="T5" fmla="*/ 6 h 25"/>
                <a:gd name="T6" fmla="*/ 17 w 254"/>
                <a:gd name="T7" fmla="*/ 8 h 25"/>
                <a:gd name="T8" fmla="*/ 14 w 254"/>
                <a:gd name="T9" fmla="*/ 11 h 25"/>
                <a:gd name="T10" fmla="*/ 10 w 254"/>
                <a:gd name="T11" fmla="*/ 15 h 25"/>
                <a:gd name="T12" fmla="*/ 7 w 254"/>
                <a:gd name="T13" fmla="*/ 18 h 25"/>
                <a:gd name="T14" fmla="*/ 4 w 254"/>
                <a:gd name="T15" fmla="*/ 21 h 25"/>
                <a:gd name="T16" fmla="*/ 0 w 254"/>
                <a:gd name="T17" fmla="*/ 24 h 25"/>
                <a:gd name="T18" fmla="*/ 84 w 254"/>
                <a:gd name="T19" fmla="*/ 24 h 25"/>
                <a:gd name="T20" fmla="*/ 92 w 254"/>
                <a:gd name="T21" fmla="*/ 22 h 25"/>
                <a:gd name="T22" fmla="*/ 100 w 254"/>
                <a:gd name="T23" fmla="*/ 20 h 25"/>
                <a:gd name="T24" fmla="*/ 108 w 254"/>
                <a:gd name="T25" fmla="*/ 19 h 25"/>
                <a:gd name="T26" fmla="*/ 117 w 254"/>
                <a:gd name="T27" fmla="*/ 19 h 25"/>
                <a:gd name="T28" fmla="*/ 125 w 254"/>
                <a:gd name="T29" fmla="*/ 20 h 25"/>
                <a:gd name="T30" fmla="*/ 133 w 254"/>
                <a:gd name="T31" fmla="*/ 21 h 25"/>
                <a:gd name="T32" fmla="*/ 141 w 254"/>
                <a:gd name="T33" fmla="*/ 23 h 25"/>
                <a:gd name="T34" fmla="*/ 149 w 254"/>
                <a:gd name="T35" fmla="*/ 24 h 25"/>
                <a:gd name="T36" fmla="*/ 253 w 254"/>
                <a:gd name="T37" fmla="*/ 24 h 25"/>
                <a:gd name="T38" fmla="*/ 249 w 254"/>
                <a:gd name="T39" fmla="*/ 21 h 25"/>
                <a:gd name="T40" fmla="*/ 246 w 254"/>
                <a:gd name="T41" fmla="*/ 19 h 25"/>
                <a:gd name="T42" fmla="*/ 243 w 254"/>
                <a:gd name="T43" fmla="*/ 17 h 25"/>
                <a:gd name="T44" fmla="*/ 240 w 254"/>
                <a:gd name="T45" fmla="*/ 15 h 25"/>
                <a:gd name="T46" fmla="*/ 238 w 254"/>
                <a:gd name="T47" fmla="*/ 14 h 25"/>
                <a:gd name="T48" fmla="*/ 235 w 254"/>
                <a:gd name="T49" fmla="*/ 11 h 25"/>
                <a:gd name="T50" fmla="*/ 232 w 254"/>
                <a:gd name="T51" fmla="*/ 10 h 25"/>
                <a:gd name="T52" fmla="*/ 229 w 254"/>
                <a:gd name="T53" fmla="*/ 8 h 25"/>
                <a:gd name="T54" fmla="*/ 226 w 254"/>
                <a:gd name="T55" fmla="*/ 6 h 25"/>
                <a:gd name="T56" fmla="*/ 223 w 254"/>
                <a:gd name="T57" fmla="*/ 4 h 25"/>
                <a:gd name="T58" fmla="*/ 219 w 254"/>
                <a:gd name="T59" fmla="*/ 2 h 25"/>
                <a:gd name="T60" fmla="*/ 216 w 254"/>
                <a:gd name="T61" fmla="*/ 0 h 25"/>
                <a:gd name="T62" fmla="*/ 28 w 254"/>
                <a:gd name="T6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4" h="25">
                  <a:moveTo>
                    <a:pt x="28" y="0"/>
                  </a:moveTo>
                  <a:lnTo>
                    <a:pt x="25" y="2"/>
                  </a:lnTo>
                  <a:lnTo>
                    <a:pt x="21" y="6"/>
                  </a:lnTo>
                  <a:lnTo>
                    <a:pt x="17" y="8"/>
                  </a:lnTo>
                  <a:lnTo>
                    <a:pt x="14" y="11"/>
                  </a:lnTo>
                  <a:lnTo>
                    <a:pt x="10" y="15"/>
                  </a:lnTo>
                  <a:lnTo>
                    <a:pt x="7" y="18"/>
                  </a:lnTo>
                  <a:lnTo>
                    <a:pt x="4" y="21"/>
                  </a:lnTo>
                  <a:lnTo>
                    <a:pt x="0" y="24"/>
                  </a:lnTo>
                  <a:lnTo>
                    <a:pt x="84" y="24"/>
                  </a:lnTo>
                  <a:lnTo>
                    <a:pt x="92" y="22"/>
                  </a:lnTo>
                  <a:lnTo>
                    <a:pt x="100" y="20"/>
                  </a:lnTo>
                  <a:lnTo>
                    <a:pt x="108" y="19"/>
                  </a:lnTo>
                  <a:lnTo>
                    <a:pt x="117" y="19"/>
                  </a:lnTo>
                  <a:lnTo>
                    <a:pt x="125" y="20"/>
                  </a:lnTo>
                  <a:lnTo>
                    <a:pt x="133" y="21"/>
                  </a:lnTo>
                  <a:lnTo>
                    <a:pt x="141" y="23"/>
                  </a:lnTo>
                  <a:lnTo>
                    <a:pt x="149" y="24"/>
                  </a:lnTo>
                  <a:lnTo>
                    <a:pt x="253" y="24"/>
                  </a:lnTo>
                  <a:lnTo>
                    <a:pt x="249" y="21"/>
                  </a:lnTo>
                  <a:lnTo>
                    <a:pt x="246" y="19"/>
                  </a:lnTo>
                  <a:lnTo>
                    <a:pt x="243" y="17"/>
                  </a:lnTo>
                  <a:lnTo>
                    <a:pt x="240" y="15"/>
                  </a:lnTo>
                  <a:lnTo>
                    <a:pt x="238" y="14"/>
                  </a:lnTo>
                  <a:lnTo>
                    <a:pt x="235" y="11"/>
                  </a:lnTo>
                  <a:lnTo>
                    <a:pt x="232" y="10"/>
                  </a:lnTo>
                  <a:lnTo>
                    <a:pt x="229" y="8"/>
                  </a:lnTo>
                  <a:lnTo>
                    <a:pt x="226" y="6"/>
                  </a:lnTo>
                  <a:lnTo>
                    <a:pt x="223" y="4"/>
                  </a:lnTo>
                  <a:lnTo>
                    <a:pt x="219" y="2"/>
                  </a:lnTo>
                  <a:lnTo>
                    <a:pt x="216" y="0"/>
                  </a:lnTo>
                  <a:lnTo>
                    <a:pt x="28" y="0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6" name="Freeform 494"/>
            <p:cNvSpPr>
              <a:spLocks/>
            </p:cNvSpPr>
            <p:nvPr/>
          </p:nvSpPr>
          <p:spPr bwMode="auto">
            <a:xfrm>
              <a:off x="5205" y="652"/>
              <a:ext cx="224" cy="26"/>
            </a:xfrm>
            <a:custGeom>
              <a:avLst/>
              <a:gdLst>
                <a:gd name="T0" fmla="*/ 34 w 224"/>
                <a:gd name="T1" fmla="*/ 0 h 26"/>
                <a:gd name="T2" fmla="*/ 30 w 224"/>
                <a:gd name="T3" fmla="*/ 3 h 26"/>
                <a:gd name="T4" fmla="*/ 25 w 224"/>
                <a:gd name="T5" fmla="*/ 6 h 26"/>
                <a:gd name="T6" fmla="*/ 20 w 224"/>
                <a:gd name="T7" fmla="*/ 9 h 26"/>
                <a:gd name="T8" fmla="*/ 16 w 224"/>
                <a:gd name="T9" fmla="*/ 11 h 26"/>
                <a:gd name="T10" fmla="*/ 12 w 224"/>
                <a:gd name="T11" fmla="*/ 15 h 26"/>
                <a:gd name="T12" fmla="*/ 7 w 224"/>
                <a:gd name="T13" fmla="*/ 18 h 26"/>
                <a:gd name="T14" fmla="*/ 3 w 224"/>
                <a:gd name="T15" fmla="*/ 22 h 26"/>
                <a:gd name="T16" fmla="*/ 0 w 224"/>
                <a:gd name="T17" fmla="*/ 25 h 26"/>
                <a:gd name="T18" fmla="*/ 223 w 224"/>
                <a:gd name="T19" fmla="*/ 25 h 26"/>
                <a:gd name="T20" fmla="*/ 218 w 224"/>
                <a:gd name="T21" fmla="*/ 22 h 26"/>
                <a:gd name="T22" fmla="*/ 214 w 224"/>
                <a:gd name="T23" fmla="*/ 19 h 26"/>
                <a:gd name="T24" fmla="*/ 208 w 224"/>
                <a:gd name="T25" fmla="*/ 16 h 26"/>
                <a:gd name="T26" fmla="*/ 203 w 224"/>
                <a:gd name="T27" fmla="*/ 12 h 26"/>
                <a:gd name="T28" fmla="*/ 197 w 224"/>
                <a:gd name="T29" fmla="*/ 9 h 26"/>
                <a:gd name="T30" fmla="*/ 191 w 224"/>
                <a:gd name="T31" fmla="*/ 7 h 26"/>
                <a:gd name="T32" fmla="*/ 185 w 224"/>
                <a:gd name="T33" fmla="*/ 3 h 26"/>
                <a:gd name="T34" fmla="*/ 179 w 224"/>
                <a:gd name="T35" fmla="*/ 0 h 26"/>
                <a:gd name="T36" fmla="*/ 34 w 224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4" h="26">
                  <a:moveTo>
                    <a:pt x="34" y="0"/>
                  </a:moveTo>
                  <a:lnTo>
                    <a:pt x="30" y="3"/>
                  </a:lnTo>
                  <a:lnTo>
                    <a:pt x="25" y="6"/>
                  </a:lnTo>
                  <a:lnTo>
                    <a:pt x="20" y="9"/>
                  </a:lnTo>
                  <a:lnTo>
                    <a:pt x="16" y="11"/>
                  </a:lnTo>
                  <a:lnTo>
                    <a:pt x="12" y="15"/>
                  </a:lnTo>
                  <a:lnTo>
                    <a:pt x="7" y="18"/>
                  </a:lnTo>
                  <a:lnTo>
                    <a:pt x="3" y="22"/>
                  </a:lnTo>
                  <a:lnTo>
                    <a:pt x="0" y="25"/>
                  </a:lnTo>
                  <a:lnTo>
                    <a:pt x="223" y="25"/>
                  </a:lnTo>
                  <a:lnTo>
                    <a:pt x="218" y="22"/>
                  </a:lnTo>
                  <a:lnTo>
                    <a:pt x="214" y="19"/>
                  </a:lnTo>
                  <a:lnTo>
                    <a:pt x="208" y="16"/>
                  </a:lnTo>
                  <a:lnTo>
                    <a:pt x="203" y="12"/>
                  </a:lnTo>
                  <a:lnTo>
                    <a:pt x="197" y="9"/>
                  </a:lnTo>
                  <a:lnTo>
                    <a:pt x="191" y="7"/>
                  </a:lnTo>
                  <a:lnTo>
                    <a:pt x="185" y="3"/>
                  </a:lnTo>
                  <a:lnTo>
                    <a:pt x="179" y="0"/>
                  </a:lnTo>
                  <a:lnTo>
                    <a:pt x="34" y="0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7" name="Freeform 495"/>
            <p:cNvSpPr>
              <a:spLocks/>
            </p:cNvSpPr>
            <p:nvPr/>
          </p:nvSpPr>
          <p:spPr bwMode="auto">
            <a:xfrm>
              <a:off x="5220" y="640"/>
              <a:ext cx="189" cy="26"/>
            </a:xfrm>
            <a:custGeom>
              <a:avLst/>
              <a:gdLst>
                <a:gd name="T0" fmla="*/ 50 w 189"/>
                <a:gd name="T1" fmla="*/ 0 h 26"/>
                <a:gd name="T2" fmla="*/ 43 w 189"/>
                <a:gd name="T3" fmla="*/ 2 h 26"/>
                <a:gd name="T4" fmla="*/ 36 w 189"/>
                <a:gd name="T5" fmla="*/ 5 h 26"/>
                <a:gd name="T6" fmla="*/ 29 w 189"/>
                <a:gd name="T7" fmla="*/ 7 h 26"/>
                <a:gd name="T8" fmla="*/ 23 w 189"/>
                <a:gd name="T9" fmla="*/ 11 h 26"/>
                <a:gd name="T10" fmla="*/ 17 w 189"/>
                <a:gd name="T11" fmla="*/ 14 h 26"/>
                <a:gd name="T12" fmla="*/ 11 w 189"/>
                <a:gd name="T13" fmla="*/ 17 h 26"/>
                <a:gd name="T14" fmla="*/ 5 w 189"/>
                <a:gd name="T15" fmla="*/ 21 h 26"/>
                <a:gd name="T16" fmla="*/ 0 w 189"/>
                <a:gd name="T17" fmla="*/ 25 h 26"/>
                <a:gd name="T18" fmla="*/ 188 w 189"/>
                <a:gd name="T19" fmla="*/ 25 h 26"/>
                <a:gd name="T20" fmla="*/ 181 w 189"/>
                <a:gd name="T21" fmla="*/ 22 h 26"/>
                <a:gd name="T22" fmla="*/ 175 w 189"/>
                <a:gd name="T23" fmla="*/ 18 h 26"/>
                <a:gd name="T24" fmla="*/ 168 w 189"/>
                <a:gd name="T25" fmla="*/ 15 h 26"/>
                <a:gd name="T26" fmla="*/ 161 w 189"/>
                <a:gd name="T27" fmla="*/ 11 h 26"/>
                <a:gd name="T28" fmla="*/ 154 w 189"/>
                <a:gd name="T29" fmla="*/ 8 h 26"/>
                <a:gd name="T30" fmla="*/ 146 w 189"/>
                <a:gd name="T31" fmla="*/ 5 h 26"/>
                <a:gd name="T32" fmla="*/ 139 w 189"/>
                <a:gd name="T33" fmla="*/ 2 h 26"/>
                <a:gd name="T34" fmla="*/ 131 w 189"/>
                <a:gd name="T35" fmla="*/ 0 h 26"/>
                <a:gd name="T36" fmla="*/ 50 w 189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9" h="26">
                  <a:moveTo>
                    <a:pt x="50" y="0"/>
                  </a:moveTo>
                  <a:lnTo>
                    <a:pt x="43" y="2"/>
                  </a:lnTo>
                  <a:lnTo>
                    <a:pt x="36" y="5"/>
                  </a:lnTo>
                  <a:lnTo>
                    <a:pt x="29" y="7"/>
                  </a:lnTo>
                  <a:lnTo>
                    <a:pt x="23" y="11"/>
                  </a:lnTo>
                  <a:lnTo>
                    <a:pt x="17" y="14"/>
                  </a:lnTo>
                  <a:lnTo>
                    <a:pt x="11" y="17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188" y="25"/>
                  </a:lnTo>
                  <a:lnTo>
                    <a:pt x="181" y="22"/>
                  </a:lnTo>
                  <a:lnTo>
                    <a:pt x="175" y="18"/>
                  </a:lnTo>
                  <a:lnTo>
                    <a:pt x="168" y="15"/>
                  </a:lnTo>
                  <a:lnTo>
                    <a:pt x="161" y="11"/>
                  </a:lnTo>
                  <a:lnTo>
                    <a:pt x="154" y="8"/>
                  </a:lnTo>
                  <a:lnTo>
                    <a:pt x="146" y="5"/>
                  </a:lnTo>
                  <a:lnTo>
                    <a:pt x="139" y="2"/>
                  </a:lnTo>
                  <a:lnTo>
                    <a:pt x="131" y="0"/>
                  </a:lnTo>
                  <a:lnTo>
                    <a:pt x="50" y="0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8" name="Freeform 496"/>
            <p:cNvSpPr>
              <a:spLocks/>
            </p:cNvSpPr>
            <p:nvPr/>
          </p:nvSpPr>
          <p:spPr bwMode="auto">
            <a:xfrm>
              <a:off x="5240" y="636"/>
              <a:ext cx="145" cy="17"/>
            </a:xfrm>
            <a:custGeom>
              <a:avLst/>
              <a:gdLst>
                <a:gd name="T0" fmla="*/ 0 w 145"/>
                <a:gd name="T1" fmla="*/ 16 h 17"/>
                <a:gd name="T2" fmla="*/ 8 w 145"/>
                <a:gd name="T3" fmla="*/ 12 h 17"/>
                <a:gd name="T4" fmla="*/ 17 w 145"/>
                <a:gd name="T5" fmla="*/ 9 h 17"/>
                <a:gd name="T6" fmla="*/ 27 w 145"/>
                <a:gd name="T7" fmla="*/ 6 h 17"/>
                <a:gd name="T8" fmla="*/ 36 w 145"/>
                <a:gd name="T9" fmla="*/ 4 h 17"/>
                <a:gd name="T10" fmla="*/ 47 w 145"/>
                <a:gd name="T11" fmla="*/ 1 h 17"/>
                <a:gd name="T12" fmla="*/ 57 w 145"/>
                <a:gd name="T13" fmla="*/ 0 h 17"/>
                <a:gd name="T14" fmla="*/ 69 w 145"/>
                <a:gd name="T15" fmla="*/ 0 h 17"/>
                <a:gd name="T16" fmla="*/ 80 w 145"/>
                <a:gd name="T17" fmla="*/ 0 h 17"/>
                <a:gd name="T18" fmla="*/ 89 w 145"/>
                <a:gd name="T19" fmla="*/ 0 h 17"/>
                <a:gd name="T20" fmla="*/ 97 w 145"/>
                <a:gd name="T21" fmla="*/ 1 h 17"/>
                <a:gd name="T22" fmla="*/ 105 w 145"/>
                <a:gd name="T23" fmla="*/ 4 h 17"/>
                <a:gd name="T24" fmla="*/ 113 w 145"/>
                <a:gd name="T25" fmla="*/ 5 h 17"/>
                <a:gd name="T26" fmla="*/ 121 w 145"/>
                <a:gd name="T27" fmla="*/ 8 h 17"/>
                <a:gd name="T28" fmla="*/ 129 w 145"/>
                <a:gd name="T29" fmla="*/ 10 h 17"/>
                <a:gd name="T30" fmla="*/ 137 w 145"/>
                <a:gd name="T31" fmla="*/ 13 h 17"/>
                <a:gd name="T32" fmla="*/ 144 w 145"/>
                <a:gd name="T33" fmla="*/ 16 h 17"/>
                <a:gd name="T34" fmla="*/ 0 w 145"/>
                <a:gd name="T3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5" h="17">
                  <a:moveTo>
                    <a:pt x="0" y="16"/>
                  </a:moveTo>
                  <a:lnTo>
                    <a:pt x="8" y="12"/>
                  </a:lnTo>
                  <a:lnTo>
                    <a:pt x="17" y="9"/>
                  </a:lnTo>
                  <a:lnTo>
                    <a:pt x="27" y="6"/>
                  </a:lnTo>
                  <a:lnTo>
                    <a:pt x="36" y="4"/>
                  </a:lnTo>
                  <a:lnTo>
                    <a:pt x="47" y="1"/>
                  </a:lnTo>
                  <a:lnTo>
                    <a:pt x="57" y="0"/>
                  </a:lnTo>
                  <a:lnTo>
                    <a:pt x="69" y="0"/>
                  </a:lnTo>
                  <a:lnTo>
                    <a:pt x="80" y="0"/>
                  </a:lnTo>
                  <a:lnTo>
                    <a:pt x="89" y="0"/>
                  </a:lnTo>
                  <a:lnTo>
                    <a:pt x="97" y="1"/>
                  </a:lnTo>
                  <a:lnTo>
                    <a:pt x="105" y="4"/>
                  </a:lnTo>
                  <a:lnTo>
                    <a:pt x="113" y="5"/>
                  </a:lnTo>
                  <a:lnTo>
                    <a:pt x="121" y="8"/>
                  </a:lnTo>
                  <a:lnTo>
                    <a:pt x="129" y="10"/>
                  </a:lnTo>
                  <a:lnTo>
                    <a:pt x="137" y="13"/>
                  </a:lnTo>
                  <a:lnTo>
                    <a:pt x="144" y="16"/>
                  </a:lnTo>
                  <a:lnTo>
                    <a:pt x="0" y="16"/>
                  </a:lnTo>
                </a:path>
              </a:pathLst>
            </a:custGeom>
            <a:solidFill>
              <a:srgbClr val="9F9F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9" name="Freeform 497"/>
            <p:cNvSpPr>
              <a:spLocks/>
            </p:cNvSpPr>
            <p:nvPr/>
          </p:nvSpPr>
          <p:spPr bwMode="auto">
            <a:xfrm>
              <a:off x="5271" y="636"/>
              <a:ext cx="81" cy="5"/>
            </a:xfrm>
            <a:custGeom>
              <a:avLst/>
              <a:gdLst>
                <a:gd name="T0" fmla="*/ 0 w 81"/>
                <a:gd name="T1" fmla="*/ 4 h 5"/>
                <a:gd name="T2" fmla="*/ 6 w 81"/>
                <a:gd name="T3" fmla="*/ 3 h 5"/>
                <a:gd name="T4" fmla="*/ 12 w 81"/>
                <a:gd name="T5" fmla="*/ 2 h 5"/>
                <a:gd name="T6" fmla="*/ 17 w 81"/>
                <a:gd name="T7" fmla="*/ 1 h 5"/>
                <a:gd name="T8" fmla="*/ 24 w 81"/>
                <a:gd name="T9" fmla="*/ 0 h 5"/>
                <a:gd name="T10" fmla="*/ 30 w 81"/>
                <a:gd name="T11" fmla="*/ 0 h 5"/>
                <a:gd name="T12" fmla="*/ 36 w 81"/>
                <a:gd name="T13" fmla="*/ 0 h 5"/>
                <a:gd name="T14" fmla="*/ 42 w 81"/>
                <a:gd name="T15" fmla="*/ 0 h 5"/>
                <a:gd name="T16" fmla="*/ 49 w 81"/>
                <a:gd name="T17" fmla="*/ 0 h 5"/>
                <a:gd name="T18" fmla="*/ 53 w 81"/>
                <a:gd name="T19" fmla="*/ 0 h 5"/>
                <a:gd name="T20" fmla="*/ 57 w 81"/>
                <a:gd name="T21" fmla="*/ 0 h 5"/>
                <a:gd name="T22" fmla="*/ 61 w 81"/>
                <a:gd name="T23" fmla="*/ 1 h 5"/>
                <a:gd name="T24" fmla="*/ 65 w 81"/>
                <a:gd name="T25" fmla="*/ 1 h 5"/>
                <a:gd name="T26" fmla="*/ 68 w 81"/>
                <a:gd name="T27" fmla="*/ 2 h 5"/>
                <a:gd name="T28" fmla="*/ 73 w 81"/>
                <a:gd name="T29" fmla="*/ 2 h 5"/>
                <a:gd name="T30" fmla="*/ 76 w 81"/>
                <a:gd name="T31" fmla="*/ 3 h 5"/>
                <a:gd name="T32" fmla="*/ 80 w 81"/>
                <a:gd name="T33" fmla="*/ 4 h 5"/>
                <a:gd name="T34" fmla="*/ 0 w 81"/>
                <a:gd name="T3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5">
                  <a:moveTo>
                    <a:pt x="0" y="4"/>
                  </a:moveTo>
                  <a:lnTo>
                    <a:pt x="6" y="3"/>
                  </a:lnTo>
                  <a:lnTo>
                    <a:pt x="12" y="2"/>
                  </a:lnTo>
                  <a:lnTo>
                    <a:pt x="17" y="1"/>
                  </a:ln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5" y="1"/>
                  </a:lnTo>
                  <a:lnTo>
                    <a:pt x="68" y="2"/>
                  </a:lnTo>
                  <a:lnTo>
                    <a:pt x="73" y="2"/>
                  </a:lnTo>
                  <a:lnTo>
                    <a:pt x="76" y="3"/>
                  </a:lnTo>
                  <a:lnTo>
                    <a:pt x="80" y="4"/>
                  </a:lnTo>
                  <a:lnTo>
                    <a:pt x="0" y="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0" name="Freeform 498"/>
            <p:cNvSpPr>
              <a:spLocks/>
            </p:cNvSpPr>
            <p:nvPr/>
          </p:nvSpPr>
          <p:spPr bwMode="auto">
            <a:xfrm>
              <a:off x="5145" y="632"/>
              <a:ext cx="176" cy="113"/>
            </a:xfrm>
            <a:custGeom>
              <a:avLst/>
              <a:gdLst>
                <a:gd name="T0" fmla="*/ 175 w 176"/>
                <a:gd name="T1" fmla="*/ 0 h 113"/>
                <a:gd name="T2" fmla="*/ 175 w 176"/>
                <a:gd name="T3" fmla="*/ 0 h 113"/>
                <a:gd name="T4" fmla="*/ 158 w 176"/>
                <a:gd name="T5" fmla="*/ 0 h 113"/>
                <a:gd name="T6" fmla="*/ 141 w 176"/>
                <a:gd name="T7" fmla="*/ 2 h 113"/>
                <a:gd name="T8" fmla="*/ 126 w 176"/>
                <a:gd name="T9" fmla="*/ 5 h 113"/>
                <a:gd name="T10" fmla="*/ 112 w 176"/>
                <a:gd name="T11" fmla="*/ 9 h 113"/>
                <a:gd name="T12" fmla="*/ 99 w 176"/>
                <a:gd name="T13" fmla="*/ 15 h 113"/>
                <a:gd name="T14" fmla="*/ 86 w 176"/>
                <a:gd name="T15" fmla="*/ 21 h 113"/>
                <a:gd name="T16" fmla="*/ 75 w 176"/>
                <a:gd name="T17" fmla="*/ 28 h 113"/>
                <a:gd name="T18" fmla="*/ 64 w 176"/>
                <a:gd name="T19" fmla="*/ 36 h 113"/>
                <a:gd name="T20" fmla="*/ 54 w 176"/>
                <a:gd name="T21" fmla="*/ 44 h 113"/>
                <a:gd name="T22" fmla="*/ 45 w 176"/>
                <a:gd name="T23" fmla="*/ 53 h 113"/>
                <a:gd name="T24" fmla="*/ 36 w 176"/>
                <a:gd name="T25" fmla="*/ 62 h 113"/>
                <a:gd name="T26" fmla="*/ 28 w 176"/>
                <a:gd name="T27" fmla="*/ 72 h 113"/>
                <a:gd name="T28" fmla="*/ 21 w 176"/>
                <a:gd name="T29" fmla="*/ 81 h 113"/>
                <a:gd name="T30" fmla="*/ 14 w 176"/>
                <a:gd name="T31" fmla="*/ 90 h 113"/>
                <a:gd name="T32" fmla="*/ 6 w 176"/>
                <a:gd name="T33" fmla="*/ 99 h 113"/>
                <a:gd name="T34" fmla="*/ 0 w 176"/>
                <a:gd name="T35" fmla="*/ 108 h 113"/>
                <a:gd name="T36" fmla="*/ 6 w 176"/>
                <a:gd name="T37" fmla="*/ 112 h 113"/>
                <a:gd name="T38" fmla="*/ 13 w 176"/>
                <a:gd name="T39" fmla="*/ 104 h 113"/>
                <a:gd name="T40" fmla="*/ 19 w 176"/>
                <a:gd name="T41" fmla="*/ 95 h 113"/>
                <a:gd name="T42" fmla="*/ 26 w 176"/>
                <a:gd name="T43" fmla="*/ 86 h 113"/>
                <a:gd name="T44" fmla="*/ 34 w 176"/>
                <a:gd name="T45" fmla="*/ 76 h 113"/>
                <a:gd name="T46" fmla="*/ 42 w 176"/>
                <a:gd name="T47" fmla="*/ 68 h 113"/>
                <a:gd name="T48" fmla="*/ 50 w 176"/>
                <a:gd name="T49" fmla="*/ 59 h 113"/>
                <a:gd name="T50" fmla="*/ 59 w 176"/>
                <a:gd name="T51" fmla="*/ 50 h 113"/>
                <a:gd name="T52" fmla="*/ 68 w 176"/>
                <a:gd name="T53" fmla="*/ 42 h 113"/>
                <a:gd name="T54" fmla="*/ 79 w 176"/>
                <a:gd name="T55" fmla="*/ 34 h 113"/>
                <a:gd name="T56" fmla="*/ 90 w 176"/>
                <a:gd name="T57" fmla="*/ 28 h 113"/>
                <a:gd name="T58" fmla="*/ 102 w 176"/>
                <a:gd name="T59" fmla="*/ 21 h 113"/>
                <a:gd name="T60" fmla="*/ 114 w 176"/>
                <a:gd name="T61" fmla="*/ 17 h 113"/>
                <a:gd name="T62" fmla="*/ 128 w 176"/>
                <a:gd name="T63" fmla="*/ 12 h 113"/>
                <a:gd name="T64" fmla="*/ 142 w 176"/>
                <a:gd name="T65" fmla="*/ 9 h 113"/>
                <a:gd name="T66" fmla="*/ 158 w 176"/>
                <a:gd name="T67" fmla="*/ 8 h 113"/>
                <a:gd name="T68" fmla="*/ 175 w 176"/>
                <a:gd name="T69" fmla="*/ 8 h 113"/>
                <a:gd name="T70" fmla="*/ 175 w 176"/>
                <a:gd name="T7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6" h="113">
                  <a:moveTo>
                    <a:pt x="175" y="0"/>
                  </a:moveTo>
                  <a:lnTo>
                    <a:pt x="175" y="0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5"/>
                  </a:lnTo>
                  <a:lnTo>
                    <a:pt x="112" y="9"/>
                  </a:lnTo>
                  <a:lnTo>
                    <a:pt x="99" y="15"/>
                  </a:lnTo>
                  <a:lnTo>
                    <a:pt x="86" y="21"/>
                  </a:lnTo>
                  <a:lnTo>
                    <a:pt x="75" y="28"/>
                  </a:lnTo>
                  <a:lnTo>
                    <a:pt x="64" y="36"/>
                  </a:lnTo>
                  <a:lnTo>
                    <a:pt x="54" y="44"/>
                  </a:lnTo>
                  <a:lnTo>
                    <a:pt x="45" y="53"/>
                  </a:lnTo>
                  <a:lnTo>
                    <a:pt x="36" y="62"/>
                  </a:lnTo>
                  <a:lnTo>
                    <a:pt x="28" y="72"/>
                  </a:lnTo>
                  <a:lnTo>
                    <a:pt x="21" y="81"/>
                  </a:lnTo>
                  <a:lnTo>
                    <a:pt x="14" y="90"/>
                  </a:lnTo>
                  <a:lnTo>
                    <a:pt x="6" y="99"/>
                  </a:lnTo>
                  <a:lnTo>
                    <a:pt x="0" y="108"/>
                  </a:lnTo>
                  <a:lnTo>
                    <a:pt x="6" y="112"/>
                  </a:lnTo>
                  <a:lnTo>
                    <a:pt x="13" y="104"/>
                  </a:lnTo>
                  <a:lnTo>
                    <a:pt x="19" y="95"/>
                  </a:lnTo>
                  <a:lnTo>
                    <a:pt x="26" y="86"/>
                  </a:lnTo>
                  <a:lnTo>
                    <a:pt x="34" y="76"/>
                  </a:lnTo>
                  <a:lnTo>
                    <a:pt x="42" y="68"/>
                  </a:lnTo>
                  <a:lnTo>
                    <a:pt x="50" y="59"/>
                  </a:lnTo>
                  <a:lnTo>
                    <a:pt x="59" y="50"/>
                  </a:lnTo>
                  <a:lnTo>
                    <a:pt x="68" y="42"/>
                  </a:lnTo>
                  <a:lnTo>
                    <a:pt x="79" y="34"/>
                  </a:lnTo>
                  <a:lnTo>
                    <a:pt x="90" y="28"/>
                  </a:lnTo>
                  <a:lnTo>
                    <a:pt x="102" y="21"/>
                  </a:lnTo>
                  <a:lnTo>
                    <a:pt x="114" y="17"/>
                  </a:lnTo>
                  <a:lnTo>
                    <a:pt x="128" y="12"/>
                  </a:lnTo>
                  <a:lnTo>
                    <a:pt x="142" y="9"/>
                  </a:lnTo>
                  <a:lnTo>
                    <a:pt x="158" y="8"/>
                  </a:lnTo>
                  <a:lnTo>
                    <a:pt x="175" y="8"/>
                  </a:lnTo>
                  <a:lnTo>
                    <a:pt x="175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1" name="Freeform 499"/>
            <p:cNvSpPr>
              <a:spLocks/>
            </p:cNvSpPr>
            <p:nvPr/>
          </p:nvSpPr>
          <p:spPr bwMode="auto">
            <a:xfrm>
              <a:off x="5320" y="632"/>
              <a:ext cx="115" cy="53"/>
            </a:xfrm>
            <a:custGeom>
              <a:avLst/>
              <a:gdLst>
                <a:gd name="T0" fmla="*/ 114 w 115"/>
                <a:gd name="T1" fmla="*/ 46 h 53"/>
                <a:gd name="T2" fmla="*/ 114 w 115"/>
                <a:gd name="T3" fmla="*/ 46 h 53"/>
                <a:gd name="T4" fmla="*/ 109 w 115"/>
                <a:gd name="T5" fmla="*/ 42 h 53"/>
                <a:gd name="T6" fmla="*/ 103 w 115"/>
                <a:gd name="T7" fmla="*/ 39 h 53"/>
                <a:gd name="T8" fmla="*/ 97 w 115"/>
                <a:gd name="T9" fmla="*/ 35 h 53"/>
                <a:gd name="T10" fmla="*/ 91 w 115"/>
                <a:gd name="T11" fmla="*/ 32 h 53"/>
                <a:gd name="T12" fmla="*/ 84 w 115"/>
                <a:gd name="T13" fmla="*/ 28 h 53"/>
                <a:gd name="T14" fmla="*/ 77 w 115"/>
                <a:gd name="T15" fmla="*/ 24 h 53"/>
                <a:gd name="T16" fmla="*/ 71 w 115"/>
                <a:gd name="T17" fmla="*/ 21 h 53"/>
                <a:gd name="T18" fmla="*/ 64 w 115"/>
                <a:gd name="T19" fmla="*/ 17 h 53"/>
                <a:gd name="T20" fmla="*/ 56 w 115"/>
                <a:gd name="T21" fmla="*/ 14 h 53"/>
                <a:gd name="T22" fmla="*/ 48 w 115"/>
                <a:gd name="T23" fmla="*/ 10 h 53"/>
                <a:gd name="T24" fmla="*/ 41 w 115"/>
                <a:gd name="T25" fmla="*/ 8 h 53"/>
                <a:gd name="T26" fmla="*/ 33 w 115"/>
                <a:gd name="T27" fmla="*/ 5 h 53"/>
                <a:gd name="T28" fmla="*/ 25 w 115"/>
                <a:gd name="T29" fmla="*/ 3 h 53"/>
                <a:gd name="T30" fmla="*/ 17 w 115"/>
                <a:gd name="T31" fmla="*/ 2 h 53"/>
                <a:gd name="T32" fmla="*/ 9 w 115"/>
                <a:gd name="T33" fmla="*/ 1 h 53"/>
                <a:gd name="T34" fmla="*/ 0 w 115"/>
                <a:gd name="T35" fmla="*/ 0 h 53"/>
                <a:gd name="T36" fmla="*/ 0 w 115"/>
                <a:gd name="T37" fmla="*/ 8 h 53"/>
                <a:gd name="T38" fmla="*/ 8 w 115"/>
                <a:gd name="T39" fmla="*/ 8 h 53"/>
                <a:gd name="T40" fmla="*/ 16 w 115"/>
                <a:gd name="T41" fmla="*/ 9 h 53"/>
                <a:gd name="T42" fmla="*/ 23 w 115"/>
                <a:gd name="T43" fmla="*/ 11 h 53"/>
                <a:gd name="T44" fmla="*/ 31 w 115"/>
                <a:gd name="T45" fmla="*/ 13 h 53"/>
                <a:gd name="T46" fmla="*/ 38 w 115"/>
                <a:gd name="T47" fmla="*/ 15 h 53"/>
                <a:gd name="T48" fmla="*/ 46 w 115"/>
                <a:gd name="T49" fmla="*/ 18 h 53"/>
                <a:gd name="T50" fmla="*/ 53 w 115"/>
                <a:gd name="T51" fmla="*/ 20 h 53"/>
                <a:gd name="T52" fmla="*/ 61 w 115"/>
                <a:gd name="T53" fmla="*/ 23 h 53"/>
                <a:gd name="T54" fmla="*/ 67 w 115"/>
                <a:gd name="T55" fmla="*/ 28 h 53"/>
                <a:gd name="T56" fmla="*/ 74 w 115"/>
                <a:gd name="T57" fmla="*/ 31 h 53"/>
                <a:gd name="T58" fmla="*/ 81 w 115"/>
                <a:gd name="T59" fmla="*/ 34 h 53"/>
                <a:gd name="T60" fmla="*/ 87 w 115"/>
                <a:gd name="T61" fmla="*/ 38 h 53"/>
                <a:gd name="T62" fmla="*/ 94 w 115"/>
                <a:gd name="T63" fmla="*/ 42 h 53"/>
                <a:gd name="T64" fmla="*/ 99 w 115"/>
                <a:gd name="T65" fmla="*/ 45 h 53"/>
                <a:gd name="T66" fmla="*/ 104 w 115"/>
                <a:gd name="T67" fmla="*/ 49 h 53"/>
                <a:gd name="T68" fmla="*/ 110 w 115"/>
                <a:gd name="T69" fmla="*/ 52 h 53"/>
                <a:gd name="T70" fmla="*/ 114 w 115"/>
                <a:gd name="T71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5" h="53">
                  <a:moveTo>
                    <a:pt x="114" y="46"/>
                  </a:moveTo>
                  <a:lnTo>
                    <a:pt x="114" y="46"/>
                  </a:lnTo>
                  <a:lnTo>
                    <a:pt x="109" y="42"/>
                  </a:lnTo>
                  <a:lnTo>
                    <a:pt x="103" y="39"/>
                  </a:lnTo>
                  <a:lnTo>
                    <a:pt x="97" y="35"/>
                  </a:lnTo>
                  <a:lnTo>
                    <a:pt x="91" y="32"/>
                  </a:lnTo>
                  <a:lnTo>
                    <a:pt x="84" y="28"/>
                  </a:lnTo>
                  <a:lnTo>
                    <a:pt x="77" y="24"/>
                  </a:lnTo>
                  <a:lnTo>
                    <a:pt x="71" y="21"/>
                  </a:lnTo>
                  <a:lnTo>
                    <a:pt x="64" y="17"/>
                  </a:lnTo>
                  <a:lnTo>
                    <a:pt x="56" y="14"/>
                  </a:lnTo>
                  <a:lnTo>
                    <a:pt x="48" y="10"/>
                  </a:lnTo>
                  <a:lnTo>
                    <a:pt x="41" y="8"/>
                  </a:lnTo>
                  <a:lnTo>
                    <a:pt x="33" y="5"/>
                  </a:lnTo>
                  <a:lnTo>
                    <a:pt x="25" y="3"/>
                  </a:lnTo>
                  <a:lnTo>
                    <a:pt x="17" y="2"/>
                  </a:lnTo>
                  <a:lnTo>
                    <a:pt x="9" y="1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8"/>
                  </a:lnTo>
                  <a:lnTo>
                    <a:pt x="16" y="9"/>
                  </a:lnTo>
                  <a:lnTo>
                    <a:pt x="23" y="11"/>
                  </a:lnTo>
                  <a:lnTo>
                    <a:pt x="31" y="13"/>
                  </a:lnTo>
                  <a:lnTo>
                    <a:pt x="38" y="15"/>
                  </a:lnTo>
                  <a:lnTo>
                    <a:pt x="46" y="18"/>
                  </a:lnTo>
                  <a:lnTo>
                    <a:pt x="53" y="20"/>
                  </a:lnTo>
                  <a:lnTo>
                    <a:pt x="61" y="23"/>
                  </a:lnTo>
                  <a:lnTo>
                    <a:pt x="67" y="28"/>
                  </a:lnTo>
                  <a:lnTo>
                    <a:pt x="74" y="31"/>
                  </a:lnTo>
                  <a:lnTo>
                    <a:pt x="81" y="34"/>
                  </a:lnTo>
                  <a:lnTo>
                    <a:pt x="87" y="38"/>
                  </a:lnTo>
                  <a:lnTo>
                    <a:pt x="94" y="42"/>
                  </a:lnTo>
                  <a:lnTo>
                    <a:pt x="99" y="45"/>
                  </a:lnTo>
                  <a:lnTo>
                    <a:pt x="104" y="49"/>
                  </a:lnTo>
                  <a:lnTo>
                    <a:pt x="110" y="52"/>
                  </a:lnTo>
                  <a:lnTo>
                    <a:pt x="114" y="4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2" name="Freeform 500"/>
            <p:cNvSpPr>
              <a:spLocks/>
            </p:cNvSpPr>
            <p:nvPr/>
          </p:nvSpPr>
          <p:spPr bwMode="auto">
            <a:xfrm>
              <a:off x="5429" y="677"/>
              <a:ext cx="121" cy="141"/>
            </a:xfrm>
            <a:custGeom>
              <a:avLst/>
              <a:gdLst>
                <a:gd name="T0" fmla="*/ 119 w 121"/>
                <a:gd name="T1" fmla="*/ 140 h 141"/>
                <a:gd name="T2" fmla="*/ 120 w 121"/>
                <a:gd name="T3" fmla="*/ 138 h 141"/>
                <a:gd name="T4" fmla="*/ 118 w 121"/>
                <a:gd name="T5" fmla="*/ 131 h 141"/>
                <a:gd name="T6" fmla="*/ 115 w 121"/>
                <a:gd name="T7" fmla="*/ 123 h 141"/>
                <a:gd name="T8" fmla="*/ 110 w 121"/>
                <a:gd name="T9" fmla="*/ 114 h 141"/>
                <a:gd name="T10" fmla="*/ 103 w 121"/>
                <a:gd name="T11" fmla="*/ 105 h 141"/>
                <a:gd name="T12" fmla="*/ 97 w 121"/>
                <a:gd name="T13" fmla="*/ 95 h 141"/>
                <a:gd name="T14" fmla="*/ 88 w 121"/>
                <a:gd name="T15" fmla="*/ 85 h 141"/>
                <a:gd name="T16" fmla="*/ 80 w 121"/>
                <a:gd name="T17" fmla="*/ 74 h 141"/>
                <a:gd name="T18" fmla="*/ 71 w 121"/>
                <a:gd name="T19" fmla="*/ 63 h 141"/>
                <a:gd name="T20" fmla="*/ 62 w 121"/>
                <a:gd name="T21" fmla="*/ 53 h 141"/>
                <a:gd name="T22" fmla="*/ 52 w 121"/>
                <a:gd name="T23" fmla="*/ 43 h 141"/>
                <a:gd name="T24" fmla="*/ 43 w 121"/>
                <a:gd name="T25" fmla="*/ 33 h 141"/>
                <a:gd name="T26" fmla="*/ 34 w 121"/>
                <a:gd name="T27" fmla="*/ 25 h 141"/>
                <a:gd name="T28" fmla="*/ 25 w 121"/>
                <a:gd name="T29" fmla="*/ 17 h 141"/>
                <a:gd name="T30" fmla="*/ 17 w 121"/>
                <a:gd name="T31" fmla="*/ 10 h 141"/>
                <a:gd name="T32" fmla="*/ 10 w 121"/>
                <a:gd name="T33" fmla="*/ 4 h 141"/>
                <a:gd name="T34" fmla="*/ 4 w 121"/>
                <a:gd name="T35" fmla="*/ 0 h 141"/>
                <a:gd name="T36" fmla="*/ 0 w 121"/>
                <a:gd name="T37" fmla="*/ 6 h 141"/>
                <a:gd name="T38" fmla="*/ 6 w 121"/>
                <a:gd name="T39" fmla="*/ 11 h 141"/>
                <a:gd name="T40" fmla="*/ 13 w 121"/>
                <a:gd name="T41" fmla="*/ 15 h 141"/>
                <a:gd name="T42" fmla="*/ 20 w 121"/>
                <a:gd name="T43" fmla="*/ 22 h 141"/>
                <a:gd name="T44" fmla="*/ 29 w 121"/>
                <a:gd name="T45" fmla="*/ 30 h 141"/>
                <a:gd name="T46" fmla="*/ 38 w 121"/>
                <a:gd name="T47" fmla="*/ 39 h 141"/>
                <a:gd name="T48" fmla="*/ 47 w 121"/>
                <a:gd name="T49" fmla="*/ 48 h 141"/>
                <a:gd name="T50" fmla="*/ 57 w 121"/>
                <a:gd name="T51" fmla="*/ 58 h 141"/>
                <a:gd name="T52" fmla="*/ 66 w 121"/>
                <a:gd name="T53" fmla="*/ 68 h 141"/>
                <a:gd name="T54" fmla="*/ 74 w 121"/>
                <a:gd name="T55" fmla="*/ 79 h 141"/>
                <a:gd name="T56" fmla="*/ 83 w 121"/>
                <a:gd name="T57" fmla="*/ 89 h 141"/>
                <a:gd name="T58" fmla="*/ 90 w 121"/>
                <a:gd name="T59" fmla="*/ 99 h 141"/>
                <a:gd name="T60" fmla="*/ 97 w 121"/>
                <a:gd name="T61" fmla="*/ 109 h 141"/>
                <a:gd name="T62" fmla="*/ 103 w 121"/>
                <a:gd name="T63" fmla="*/ 118 h 141"/>
                <a:gd name="T64" fmla="*/ 108 w 121"/>
                <a:gd name="T65" fmla="*/ 126 h 141"/>
                <a:gd name="T66" fmla="*/ 111 w 121"/>
                <a:gd name="T67" fmla="*/ 133 h 141"/>
                <a:gd name="T68" fmla="*/ 112 w 121"/>
                <a:gd name="T69" fmla="*/ 139 h 141"/>
                <a:gd name="T70" fmla="*/ 113 w 121"/>
                <a:gd name="T71" fmla="*/ 137 h 141"/>
                <a:gd name="T72" fmla="*/ 119 w 121"/>
                <a:gd name="T73" fmla="*/ 140 h 141"/>
                <a:gd name="T74" fmla="*/ 120 w 121"/>
                <a:gd name="T75" fmla="*/ 139 h 141"/>
                <a:gd name="T76" fmla="*/ 120 w 121"/>
                <a:gd name="T77" fmla="*/ 138 h 141"/>
                <a:gd name="T78" fmla="*/ 119 w 121"/>
                <a:gd name="T79" fmla="*/ 14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141">
                  <a:moveTo>
                    <a:pt x="119" y="140"/>
                  </a:moveTo>
                  <a:lnTo>
                    <a:pt x="120" y="138"/>
                  </a:lnTo>
                  <a:lnTo>
                    <a:pt x="118" y="131"/>
                  </a:lnTo>
                  <a:lnTo>
                    <a:pt x="115" y="123"/>
                  </a:lnTo>
                  <a:lnTo>
                    <a:pt x="110" y="114"/>
                  </a:lnTo>
                  <a:lnTo>
                    <a:pt x="103" y="105"/>
                  </a:lnTo>
                  <a:lnTo>
                    <a:pt x="97" y="95"/>
                  </a:lnTo>
                  <a:lnTo>
                    <a:pt x="88" y="85"/>
                  </a:lnTo>
                  <a:lnTo>
                    <a:pt x="80" y="74"/>
                  </a:lnTo>
                  <a:lnTo>
                    <a:pt x="71" y="63"/>
                  </a:lnTo>
                  <a:lnTo>
                    <a:pt x="62" y="53"/>
                  </a:lnTo>
                  <a:lnTo>
                    <a:pt x="52" y="43"/>
                  </a:lnTo>
                  <a:lnTo>
                    <a:pt x="43" y="33"/>
                  </a:lnTo>
                  <a:lnTo>
                    <a:pt x="34" y="25"/>
                  </a:lnTo>
                  <a:lnTo>
                    <a:pt x="25" y="17"/>
                  </a:lnTo>
                  <a:lnTo>
                    <a:pt x="17" y="10"/>
                  </a:lnTo>
                  <a:lnTo>
                    <a:pt x="10" y="4"/>
                  </a:lnTo>
                  <a:lnTo>
                    <a:pt x="4" y="0"/>
                  </a:lnTo>
                  <a:lnTo>
                    <a:pt x="0" y="6"/>
                  </a:lnTo>
                  <a:lnTo>
                    <a:pt x="6" y="11"/>
                  </a:lnTo>
                  <a:lnTo>
                    <a:pt x="13" y="15"/>
                  </a:lnTo>
                  <a:lnTo>
                    <a:pt x="20" y="22"/>
                  </a:lnTo>
                  <a:lnTo>
                    <a:pt x="29" y="30"/>
                  </a:lnTo>
                  <a:lnTo>
                    <a:pt x="38" y="39"/>
                  </a:lnTo>
                  <a:lnTo>
                    <a:pt x="47" y="48"/>
                  </a:lnTo>
                  <a:lnTo>
                    <a:pt x="57" y="58"/>
                  </a:lnTo>
                  <a:lnTo>
                    <a:pt x="66" y="68"/>
                  </a:lnTo>
                  <a:lnTo>
                    <a:pt x="74" y="79"/>
                  </a:lnTo>
                  <a:lnTo>
                    <a:pt x="83" y="89"/>
                  </a:lnTo>
                  <a:lnTo>
                    <a:pt x="90" y="99"/>
                  </a:lnTo>
                  <a:lnTo>
                    <a:pt x="97" y="109"/>
                  </a:lnTo>
                  <a:lnTo>
                    <a:pt x="103" y="118"/>
                  </a:lnTo>
                  <a:lnTo>
                    <a:pt x="108" y="126"/>
                  </a:lnTo>
                  <a:lnTo>
                    <a:pt x="111" y="133"/>
                  </a:lnTo>
                  <a:lnTo>
                    <a:pt x="112" y="139"/>
                  </a:lnTo>
                  <a:lnTo>
                    <a:pt x="113" y="137"/>
                  </a:lnTo>
                  <a:lnTo>
                    <a:pt x="119" y="140"/>
                  </a:lnTo>
                  <a:lnTo>
                    <a:pt x="120" y="139"/>
                  </a:lnTo>
                  <a:lnTo>
                    <a:pt x="120" y="138"/>
                  </a:lnTo>
                  <a:lnTo>
                    <a:pt x="119" y="14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3" name="Freeform 501"/>
            <p:cNvSpPr>
              <a:spLocks/>
            </p:cNvSpPr>
            <p:nvPr/>
          </p:nvSpPr>
          <p:spPr bwMode="auto">
            <a:xfrm>
              <a:off x="5499" y="808"/>
              <a:ext cx="51" cy="26"/>
            </a:xfrm>
            <a:custGeom>
              <a:avLst/>
              <a:gdLst>
                <a:gd name="T0" fmla="*/ 0 w 51"/>
                <a:gd name="T1" fmla="*/ 5 h 26"/>
                <a:gd name="T2" fmla="*/ 0 w 51"/>
                <a:gd name="T3" fmla="*/ 5 h 26"/>
                <a:gd name="T4" fmla="*/ 9 w 51"/>
                <a:gd name="T5" fmla="*/ 12 h 26"/>
                <a:gd name="T6" fmla="*/ 17 w 51"/>
                <a:gd name="T7" fmla="*/ 19 h 26"/>
                <a:gd name="T8" fmla="*/ 23 w 51"/>
                <a:gd name="T9" fmla="*/ 22 h 26"/>
                <a:gd name="T10" fmla="*/ 30 w 51"/>
                <a:gd name="T11" fmla="*/ 25 h 26"/>
                <a:gd name="T12" fmla="*/ 37 w 51"/>
                <a:gd name="T13" fmla="*/ 25 h 26"/>
                <a:gd name="T14" fmla="*/ 42 w 51"/>
                <a:gd name="T15" fmla="*/ 21 h 26"/>
                <a:gd name="T16" fmla="*/ 46 w 51"/>
                <a:gd name="T17" fmla="*/ 16 h 26"/>
                <a:gd name="T18" fmla="*/ 50 w 51"/>
                <a:gd name="T19" fmla="*/ 8 h 26"/>
                <a:gd name="T20" fmla="*/ 43 w 51"/>
                <a:gd name="T21" fmla="*/ 5 h 26"/>
                <a:gd name="T22" fmla="*/ 40 w 51"/>
                <a:gd name="T23" fmla="*/ 11 h 26"/>
                <a:gd name="T24" fmla="*/ 37 w 51"/>
                <a:gd name="T25" fmla="*/ 16 h 26"/>
                <a:gd name="T26" fmla="*/ 35 w 51"/>
                <a:gd name="T27" fmla="*/ 17 h 26"/>
                <a:gd name="T28" fmla="*/ 31 w 51"/>
                <a:gd name="T29" fmla="*/ 17 h 26"/>
                <a:gd name="T30" fmla="*/ 27 w 51"/>
                <a:gd name="T31" fmla="*/ 16 h 26"/>
                <a:gd name="T32" fmla="*/ 21 w 51"/>
                <a:gd name="T33" fmla="*/ 12 h 26"/>
                <a:gd name="T34" fmla="*/ 13 w 51"/>
                <a:gd name="T35" fmla="*/ 7 h 26"/>
                <a:gd name="T36" fmla="*/ 6 w 51"/>
                <a:gd name="T37" fmla="*/ 0 h 26"/>
                <a:gd name="T38" fmla="*/ 0 w 51"/>
                <a:gd name="T39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" h="26">
                  <a:moveTo>
                    <a:pt x="0" y="5"/>
                  </a:moveTo>
                  <a:lnTo>
                    <a:pt x="0" y="5"/>
                  </a:lnTo>
                  <a:lnTo>
                    <a:pt x="9" y="12"/>
                  </a:lnTo>
                  <a:lnTo>
                    <a:pt x="17" y="19"/>
                  </a:lnTo>
                  <a:lnTo>
                    <a:pt x="23" y="22"/>
                  </a:lnTo>
                  <a:lnTo>
                    <a:pt x="30" y="25"/>
                  </a:lnTo>
                  <a:lnTo>
                    <a:pt x="37" y="25"/>
                  </a:lnTo>
                  <a:lnTo>
                    <a:pt x="42" y="21"/>
                  </a:lnTo>
                  <a:lnTo>
                    <a:pt x="46" y="16"/>
                  </a:lnTo>
                  <a:lnTo>
                    <a:pt x="50" y="8"/>
                  </a:lnTo>
                  <a:lnTo>
                    <a:pt x="43" y="5"/>
                  </a:lnTo>
                  <a:lnTo>
                    <a:pt x="40" y="11"/>
                  </a:lnTo>
                  <a:lnTo>
                    <a:pt x="37" y="16"/>
                  </a:lnTo>
                  <a:lnTo>
                    <a:pt x="35" y="17"/>
                  </a:lnTo>
                  <a:lnTo>
                    <a:pt x="31" y="17"/>
                  </a:lnTo>
                  <a:lnTo>
                    <a:pt x="27" y="16"/>
                  </a:lnTo>
                  <a:lnTo>
                    <a:pt x="21" y="12"/>
                  </a:lnTo>
                  <a:lnTo>
                    <a:pt x="13" y="7"/>
                  </a:lnTo>
                  <a:lnTo>
                    <a:pt x="6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4" name="Freeform 502"/>
            <p:cNvSpPr>
              <a:spLocks/>
            </p:cNvSpPr>
            <p:nvPr/>
          </p:nvSpPr>
          <p:spPr bwMode="auto">
            <a:xfrm>
              <a:off x="5425" y="737"/>
              <a:ext cx="80" cy="77"/>
            </a:xfrm>
            <a:custGeom>
              <a:avLst/>
              <a:gdLst>
                <a:gd name="T0" fmla="*/ 0 w 80"/>
                <a:gd name="T1" fmla="*/ 5 h 77"/>
                <a:gd name="T2" fmla="*/ 0 w 80"/>
                <a:gd name="T3" fmla="*/ 5 h 77"/>
                <a:gd name="T4" fmla="*/ 8 w 80"/>
                <a:gd name="T5" fmla="*/ 13 h 77"/>
                <a:gd name="T6" fmla="*/ 17 w 80"/>
                <a:gd name="T7" fmla="*/ 23 h 77"/>
                <a:gd name="T8" fmla="*/ 27 w 80"/>
                <a:gd name="T9" fmla="*/ 33 h 77"/>
                <a:gd name="T10" fmla="*/ 38 w 80"/>
                <a:gd name="T11" fmla="*/ 43 h 77"/>
                <a:gd name="T12" fmla="*/ 48 w 80"/>
                <a:gd name="T13" fmla="*/ 53 h 77"/>
                <a:gd name="T14" fmla="*/ 58 w 80"/>
                <a:gd name="T15" fmla="*/ 62 h 77"/>
                <a:gd name="T16" fmla="*/ 67 w 80"/>
                <a:gd name="T17" fmla="*/ 70 h 77"/>
                <a:gd name="T18" fmla="*/ 74 w 80"/>
                <a:gd name="T19" fmla="*/ 76 h 77"/>
                <a:gd name="T20" fmla="*/ 79 w 80"/>
                <a:gd name="T21" fmla="*/ 71 h 77"/>
                <a:gd name="T22" fmla="*/ 72 w 80"/>
                <a:gd name="T23" fmla="*/ 65 h 77"/>
                <a:gd name="T24" fmla="*/ 64 w 80"/>
                <a:gd name="T25" fmla="*/ 57 h 77"/>
                <a:gd name="T26" fmla="*/ 54 w 80"/>
                <a:gd name="T27" fmla="*/ 48 h 77"/>
                <a:gd name="T28" fmla="*/ 43 w 80"/>
                <a:gd name="T29" fmla="*/ 38 h 77"/>
                <a:gd name="T30" fmla="*/ 33 w 80"/>
                <a:gd name="T31" fmla="*/ 28 h 77"/>
                <a:gd name="T32" fmla="*/ 22 w 80"/>
                <a:gd name="T33" fmla="*/ 18 h 77"/>
                <a:gd name="T34" fmla="*/ 13 w 80"/>
                <a:gd name="T35" fmla="*/ 8 h 77"/>
                <a:gd name="T36" fmla="*/ 5 w 80"/>
                <a:gd name="T37" fmla="*/ 0 h 77"/>
                <a:gd name="T38" fmla="*/ 0 w 80"/>
                <a:gd name="T39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77">
                  <a:moveTo>
                    <a:pt x="0" y="5"/>
                  </a:moveTo>
                  <a:lnTo>
                    <a:pt x="0" y="5"/>
                  </a:lnTo>
                  <a:lnTo>
                    <a:pt x="8" y="13"/>
                  </a:lnTo>
                  <a:lnTo>
                    <a:pt x="17" y="23"/>
                  </a:lnTo>
                  <a:lnTo>
                    <a:pt x="27" y="33"/>
                  </a:lnTo>
                  <a:lnTo>
                    <a:pt x="38" y="43"/>
                  </a:lnTo>
                  <a:lnTo>
                    <a:pt x="48" y="53"/>
                  </a:lnTo>
                  <a:lnTo>
                    <a:pt x="58" y="62"/>
                  </a:lnTo>
                  <a:lnTo>
                    <a:pt x="67" y="70"/>
                  </a:lnTo>
                  <a:lnTo>
                    <a:pt x="74" y="76"/>
                  </a:lnTo>
                  <a:lnTo>
                    <a:pt x="79" y="71"/>
                  </a:lnTo>
                  <a:lnTo>
                    <a:pt x="72" y="65"/>
                  </a:lnTo>
                  <a:lnTo>
                    <a:pt x="64" y="57"/>
                  </a:lnTo>
                  <a:lnTo>
                    <a:pt x="54" y="48"/>
                  </a:lnTo>
                  <a:lnTo>
                    <a:pt x="43" y="38"/>
                  </a:lnTo>
                  <a:lnTo>
                    <a:pt x="33" y="28"/>
                  </a:lnTo>
                  <a:lnTo>
                    <a:pt x="22" y="18"/>
                  </a:lnTo>
                  <a:lnTo>
                    <a:pt x="13" y="8"/>
                  </a:lnTo>
                  <a:lnTo>
                    <a:pt x="5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5" name="Freeform 503"/>
            <p:cNvSpPr>
              <a:spLocks/>
            </p:cNvSpPr>
            <p:nvPr/>
          </p:nvSpPr>
          <p:spPr bwMode="auto">
            <a:xfrm>
              <a:off x="5370" y="696"/>
              <a:ext cx="61" cy="47"/>
            </a:xfrm>
            <a:custGeom>
              <a:avLst/>
              <a:gdLst>
                <a:gd name="T0" fmla="*/ 0 w 61"/>
                <a:gd name="T1" fmla="*/ 7 h 47"/>
                <a:gd name="T2" fmla="*/ 0 w 61"/>
                <a:gd name="T3" fmla="*/ 7 h 47"/>
                <a:gd name="T4" fmla="*/ 11 w 61"/>
                <a:gd name="T5" fmla="*/ 12 h 47"/>
                <a:gd name="T6" fmla="*/ 21 w 61"/>
                <a:gd name="T7" fmla="*/ 16 h 47"/>
                <a:gd name="T8" fmla="*/ 28 w 61"/>
                <a:gd name="T9" fmla="*/ 20 h 47"/>
                <a:gd name="T10" fmla="*/ 33 w 61"/>
                <a:gd name="T11" fmla="*/ 24 h 47"/>
                <a:gd name="T12" fmla="*/ 38 w 61"/>
                <a:gd name="T13" fmla="*/ 28 h 47"/>
                <a:gd name="T14" fmla="*/ 43 w 61"/>
                <a:gd name="T15" fmla="*/ 33 h 47"/>
                <a:gd name="T16" fmla="*/ 48 w 61"/>
                <a:gd name="T17" fmla="*/ 39 h 47"/>
                <a:gd name="T18" fmla="*/ 54 w 61"/>
                <a:gd name="T19" fmla="*/ 46 h 47"/>
                <a:gd name="T20" fmla="*/ 60 w 61"/>
                <a:gd name="T21" fmla="*/ 41 h 47"/>
                <a:gd name="T22" fmla="*/ 53 w 61"/>
                <a:gd name="T23" fmla="*/ 35 h 47"/>
                <a:gd name="T24" fmla="*/ 49 w 61"/>
                <a:gd name="T25" fmla="*/ 28 h 47"/>
                <a:gd name="T26" fmla="*/ 43 w 61"/>
                <a:gd name="T27" fmla="*/ 23 h 47"/>
                <a:gd name="T28" fmla="*/ 38 w 61"/>
                <a:gd name="T29" fmla="*/ 18 h 47"/>
                <a:gd name="T30" fmla="*/ 32 w 61"/>
                <a:gd name="T31" fmla="*/ 14 h 47"/>
                <a:gd name="T32" fmla="*/ 24 w 61"/>
                <a:gd name="T33" fmla="*/ 9 h 47"/>
                <a:gd name="T34" fmla="*/ 14 w 61"/>
                <a:gd name="T35" fmla="*/ 5 h 47"/>
                <a:gd name="T36" fmla="*/ 2 w 61"/>
                <a:gd name="T37" fmla="*/ 0 h 47"/>
                <a:gd name="T38" fmla="*/ 0 w 61"/>
                <a:gd name="T39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47">
                  <a:moveTo>
                    <a:pt x="0" y="7"/>
                  </a:moveTo>
                  <a:lnTo>
                    <a:pt x="0" y="7"/>
                  </a:lnTo>
                  <a:lnTo>
                    <a:pt x="11" y="12"/>
                  </a:lnTo>
                  <a:lnTo>
                    <a:pt x="21" y="16"/>
                  </a:lnTo>
                  <a:lnTo>
                    <a:pt x="28" y="20"/>
                  </a:lnTo>
                  <a:lnTo>
                    <a:pt x="33" y="24"/>
                  </a:lnTo>
                  <a:lnTo>
                    <a:pt x="38" y="28"/>
                  </a:lnTo>
                  <a:lnTo>
                    <a:pt x="43" y="33"/>
                  </a:lnTo>
                  <a:lnTo>
                    <a:pt x="48" y="39"/>
                  </a:lnTo>
                  <a:lnTo>
                    <a:pt x="54" y="46"/>
                  </a:lnTo>
                  <a:lnTo>
                    <a:pt x="60" y="41"/>
                  </a:lnTo>
                  <a:lnTo>
                    <a:pt x="53" y="35"/>
                  </a:lnTo>
                  <a:lnTo>
                    <a:pt x="49" y="28"/>
                  </a:lnTo>
                  <a:lnTo>
                    <a:pt x="43" y="23"/>
                  </a:lnTo>
                  <a:lnTo>
                    <a:pt x="38" y="18"/>
                  </a:lnTo>
                  <a:lnTo>
                    <a:pt x="32" y="14"/>
                  </a:lnTo>
                  <a:lnTo>
                    <a:pt x="24" y="9"/>
                  </a:lnTo>
                  <a:lnTo>
                    <a:pt x="14" y="5"/>
                  </a:lnTo>
                  <a:lnTo>
                    <a:pt x="2" y="0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6" name="Freeform 504"/>
            <p:cNvSpPr>
              <a:spLocks/>
            </p:cNvSpPr>
            <p:nvPr/>
          </p:nvSpPr>
          <p:spPr bwMode="auto">
            <a:xfrm>
              <a:off x="5249" y="681"/>
              <a:ext cx="124" cy="26"/>
            </a:xfrm>
            <a:custGeom>
              <a:avLst/>
              <a:gdLst>
                <a:gd name="T0" fmla="*/ 4 w 124"/>
                <a:gd name="T1" fmla="*/ 25 h 26"/>
                <a:gd name="T2" fmla="*/ 4 w 124"/>
                <a:gd name="T3" fmla="*/ 25 h 26"/>
                <a:gd name="T4" fmla="*/ 11 w 124"/>
                <a:gd name="T5" fmla="*/ 20 h 26"/>
                <a:gd name="T6" fmla="*/ 18 w 124"/>
                <a:gd name="T7" fmla="*/ 16 h 26"/>
                <a:gd name="T8" fmla="*/ 25 w 124"/>
                <a:gd name="T9" fmla="*/ 13 h 26"/>
                <a:gd name="T10" fmla="*/ 32 w 124"/>
                <a:gd name="T11" fmla="*/ 10 h 26"/>
                <a:gd name="T12" fmla="*/ 39 w 124"/>
                <a:gd name="T13" fmla="*/ 9 h 26"/>
                <a:gd name="T14" fmla="*/ 47 w 124"/>
                <a:gd name="T15" fmla="*/ 8 h 26"/>
                <a:gd name="T16" fmla="*/ 54 w 124"/>
                <a:gd name="T17" fmla="*/ 7 h 26"/>
                <a:gd name="T18" fmla="*/ 62 w 124"/>
                <a:gd name="T19" fmla="*/ 7 h 26"/>
                <a:gd name="T20" fmla="*/ 69 w 124"/>
                <a:gd name="T21" fmla="*/ 8 h 26"/>
                <a:gd name="T22" fmla="*/ 77 w 124"/>
                <a:gd name="T23" fmla="*/ 9 h 26"/>
                <a:gd name="T24" fmla="*/ 85 w 124"/>
                <a:gd name="T25" fmla="*/ 11 h 26"/>
                <a:gd name="T26" fmla="*/ 92 w 124"/>
                <a:gd name="T27" fmla="*/ 12 h 26"/>
                <a:gd name="T28" fmla="*/ 99 w 124"/>
                <a:gd name="T29" fmla="*/ 15 h 26"/>
                <a:gd name="T30" fmla="*/ 107 w 124"/>
                <a:gd name="T31" fmla="*/ 17 h 26"/>
                <a:gd name="T32" fmla="*/ 114 w 124"/>
                <a:gd name="T33" fmla="*/ 19 h 26"/>
                <a:gd name="T34" fmla="*/ 121 w 124"/>
                <a:gd name="T35" fmla="*/ 21 h 26"/>
                <a:gd name="T36" fmla="*/ 123 w 124"/>
                <a:gd name="T37" fmla="*/ 14 h 26"/>
                <a:gd name="T38" fmla="*/ 116 w 124"/>
                <a:gd name="T39" fmla="*/ 11 h 26"/>
                <a:gd name="T40" fmla="*/ 109 w 124"/>
                <a:gd name="T41" fmla="*/ 9 h 26"/>
                <a:gd name="T42" fmla="*/ 102 w 124"/>
                <a:gd name="T43" fmla="*/ 7 h 26"/>
                <a:gd name="T44" fmla="*/ 94 w 124"/>
                <a:gd name="T45" fmla="*/ 5 h 26"/>
                <a:gd name="T46" fmla="*/ 86 w 124"/>
                <a:gd name="T47" fmla="*/ 3 h 26"/>
                <a:gd name="T48" fmla="*/ 78 w 124"/>
                <a:gd name="T49" fmla="*/ 2 h 26"/>
                <a:gd name="T50" fmla="*/ 70 w 124"/>
                <a:gd name="T51" fmla="*/ 1 h 26"/>
                <a:gd name="T52" fmla="*/ 62 w 124"/>
                <a:gd name="T53" fmla="*/ 0 h 26"/>
                <a:gd name="T54" fmla="*/ 54 w 124"/>
                <a:gd name="T55" fmla="*/ 0 h 26"/>
                <a:gd name="T56" fmla="*/ 46 w 124"/>
                <a:gd name="T57" fmla="*/ 0 h 26"/>
                <a:gd name="T58" fmla="*/ 38 w 124"/>
                <a:gd name="T59" fmla="*/ 1 h 26"/>
                <a:gd name="T60" fmla="*/ 30 w 124"/>
                <a:gd name="T61" fmla="*/ 3 h 26"/>
                <a:gd name="T62" fmla="*/ 22 w 124"/>
                <a:gd name="T63" fmla="*/ 6 h 26"/>
                <a:gd name="T64" fmla="*/ 15 w 124"/>
                <a:gd name="T65" fmla="*/ 9 h 26"/>
                <a:gd name="T66" fmla="*/ 7 w 124"/>
                <a:gd name="T67" fmla="*/ 13 h 26"/>
                <a:gd name="T68" fmla="*/ 0 w 124"/>
                <a:gd name="T69" fmla="*/ 19 h 26"/>
                <a:gd name="T70" fmla="*/ 4 w 124"/>
                <a:gd name="T7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" h="26">
                  <a:moveTo>
                    <a:pt x="4" y="25"/>
                  </a:moveTo>
                  <a:lnTo>
                    <a:pt x="4" y="25"/>
                  </a:lnTo>
                  <a:lnTo>
                    <a:pt x="11" y="20"/>
                  </a:lnTo>
                  <a:lnTo>
                    <a:pt x="18" y="16"/>
                  </a:lnTo>
                  <a:lnTo>
                    <a:pt x="25" y="13"/>
                  </a:lnTo>
                  <a:lnTo>
                    <a:pt x="32" y="10"/>
                  </a:lnTo>
                  <a:lnTo>
                    <a:pt x="39" y="9"/>
                  </a:lnTo>
                  <a:lnTo>
                    <a:pt x="47" y="8"/>
                  </a:lnTo>
                  <a:lnTo>
                    <a:pt x="54" y="7"/>
                  </a:lnTo>
                  <a:lnTo>
                    <a:pt x="62" y="7"/>
                  </a:lnTo>
                  <a:lnTo>
                    <a:pt x="69" y="8"/>
                  </a:lnTo>
                  <a:lnTo>
                    <a:pt x="77" y="9"/>
                  </a:lnTo>
                  <a:lnTo>
                    <a:pt x="85" y="11"/>
                  </a:lnTo>
                  <a:lnTo>
                    <a:pt x="92" y="12"/>
                  </a:lnTo>
                  <a:lnTo>
                    <a:pt x="99" y="15"/>
                  </a:lnTo>
                  <a:lnTo>
                    <a:pt x="107" y="17"/>
                  </a:lnTo>
                  <a:lnTo>
                    <a:pt x="114" y="19"/>
                  </a:lnTo>
                  <a:lnTo>
                    <a:pt x="121" y="21"/>
                  </a:lnTo>
                  <a:lnTo>
                    <a:pt x="123" y="14"/>
                  </a:lnTo>
                  <a:lnTo>
                    <a:pt x="116" y="11"/>
                  </a:lnTo>
                  <a:lnTo>
                    <a:pt x="109" y="9"/>
                  </a:lnTo>
                  <a:lnTo>
                    <a:pt x="102" y="7"/>
                  </a:lnTo>
                  <a:lnTo>
                    <a:pt x="94" y="5"/>
                  </a:lnTo>
                  <a:lnTo>
                    <a:pt x="86" y="3"/>
                  </a:lnTo>
                  <a:lnTo>
                    <a:pt x="78" y="2"/>
                  </a:lnTo>
                  <a:lnTo>
                    <a:pt x="70" y="1"/>
                  </a:lnTo>
                  <a:lnTo>
                    <a:pt x="62" y="0"/>
                  </a:lnTo>
                  <a:lnTo>
                    <a:pt x="54" y="0"/>
                  </a:lnTo>
                  <a:lnTo>
                    <a:pt x="46" y="0"/>
                  </a:lnTo>
                  <a:lnTo>
                    <a:pt x="38" y="1"/>
                  </a:lnTo>
                  <a:lnTo>
                    <a:pt x="30" y="3"/>
                  </a:lnTo>
                  <a:lnTo>
                    <a:pt x="22" y="6"/>
                  </a:lnTo>
                  <a:lnTo>
                    <a:pt x="15" y="9"/>
                  </a:lnTo>
                  <a:lnTo>
                    <a:pt x="7" y="13"/>
                  </a:lnTo>
                  <a:lnTo>
                    <a:pt x="0" y="19"/>
                  </a:lnTo>
                  <a:lnTo>
                    <a:pt x="4" y="2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7" name="Freeform 505"/>
            <p:cNvSpPr>
              <a:spLocks/>
            </p:cNvSpPr>
            <p:nvPr/>
          </p:nvSpPr>
          <p:spPr bwMode="auto">
            <a:xfrm>
              <a:off x="5183" y="701"/>
              <a:ext cx="71" cy="70"/>
            </a:xfrm>
            <a:custGeom>
              <a:avLst/>
              <a:gdLst>
                <a:gd name="T0" fmla="*/ 5 w 71"/>
                <a:gd name="T1" fmla="*/ 69 h 70"/>
                <a:gd name="T2" fmla="*/ 5 w 71"/>
                <a:gd name="T3" fmla="*/ 69 h 70"/>
                <a:gd name="T4" fmla="*/ 15 w 71"/>
                <a:gd name="T5" fmla="*/ 56 h 70"/>
                <a:gd name="T6" fmla="*/ 24 w 71"/>
                <a:gd name="T7" fmla="*/ 47 h 70"/>
                <a:gd name="T8" fmla="*/ 31 w 71"/>
                <a:gd name="T9" fmla="*/ 39 h 70"/>
                <a:gd name="T10" fmla="*/ 37 w 71"/>
                <a:gd name="T11" fmla="*/ 33 h 70"/>
                <a:gd name="T12" fmla="*/ 43 w 71"/>
                <a:gd name="T13" fmla="*/ 27 h 70"/>
                <a:gd name="T14" fmla="*/ 50 w 71"/>
                <a:gd name="T15" fmla="*/ 21 h 70"/>
                <a:gd name="T16" fmla="*/ 59 w 71"/>
                <a:gd name="T17" fmla="*/ 14 h 70"/>
                <a:gd name="T18" fmla="*/ 70 w 71"/>
                <a:gd name="T19" fmla="*/ 5 h 70"/>
                <a:gd name="T20" fmla="*/ 66 w 71"/>
                <a:gd name="T21" fmla="*/ 0 h 70"/>
                <a:gd name="T22" fmla="*/ 55 w 71"/>
                <a:gd name="T23" fmla="*/ 9 h 70"/>
                <a:gd name="T24" fmla="*/ 46 w 71"/>
                <a:gd name="T25" fmla="*/ 16 h 70"/>
                <a:gd name="T26" fmla="*/ 38 w 71"/>
                <a:gd name="T27" fmla="*/ 22 h 70"/>
                <a:gd name="T28" fmla="*/ 32 w 71"/>
                <a:gd name="T29" fmla="*/ 28 h 70"/>
                <a:gd name="T30" fmla="*/ 26 w 71"/>
                <a:gd name="T31" fmla="*/ 34 h 70"/>
                <a:gd name="T32" fmla="*/ 18 w 71"/>
                <a:gd name="T33" fmla="*/ 41 h 70"/>
                <a:gd name="T34" fmla="*/ 10 w 71"/>
                <a:gd name="T35" fmla="*/ 52 h 70"/>
                <a:gd name="T36" fmla="*/ 0 w 71"/>
                <a:gd name="T37" fmla="*/ 65 h 70"/>
                <a:gd name="T38" fmla="*/ 5 w 71"/>
                <a:gd name="T39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70">
                  <a:moveTo>
                    <a:pt x="5" y="69"/>
                  </a:moveTo>
                  <a:lnTo>
                    <a:pt x="5" y="69"/>
                  </a:lnTo>
                  <a:lnTo>
                    <a:pt x="15" y="56"/>
                  </a:lnTo>
                  <a:lnTo>
                    <a:pt x="24" y="47"/>
                  </a:lnTo>
                  <a:lnTo>
                    <a:pt x="31" y="39"/>
                  </a:lnTo>
                  <a:lnTo>
                    <a:pt x="37" y="33"/>
                  </a:lnTo>
                  <a:lnTo>
                    <a:pt x="43" y="27"/>
                  </a:lnTo>
                  <a:lnTo>
                    <a:pt x="50" y="21"/>
                  </a:lnTo>
                  <a:lnTo>
                    <a:pt x="59" y="14"/>
                  </a:lnTo>
                  <a:lnTo>
                    <a:pt x="70" y="5"/>
                  </a:lnTo>
                  <a:lnTo>
                    <a:pt x="66" y="0"/>
                  </a:lnTo>
                  <a:lnTo>
                    <a:pt x="55" y="9"/>
                  </a:lnTo>
                  <a:lnTo>
                    <a:pt x="46" y="16"/>
                  </a:lnTo>
                  <a:lnTo>
                    <a:pt x="38" y="22"/>
                  </a:lnTo>
                  <a:lnTo>
                    <a:pt x="32" y="28"/>
                  </a:lnTo>
                  <a:lnTo>
                    <a:pt x="26" y="34"/>
                  </a:lnTo>
                  <a:lnTo>
                    <a:pt x="18" y="41"/>
                  </a:lnTo>
                  <a:lnTo>
                    <a:pt x="10" y="52"/>
                  </a:lnTo>
                  <a:lnTo>
                    <a:pt x="0" y="65"/>
                  </a:lnTo>
                  <a:lnTo>
                    <a:pt x="5" y="6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8" name="Freeform 506"/>
            <p:cNvSpPr>
              <a:spLocks/>
            </p:cNvSpPr>
            <p:nvPr/>
          </p:nvSpPr>
          <p:spPr bwMode="auto">
            <a:xfrm>
              <a:off x="5106" y="766"/>
              <a:ext cx="83" cy="89"/>
            </a:xfrm>
            <a:custGeom>
              <a:avLst/>
              <a:gdLst>
                <a:gd name="T0" fmla="*/ 3 w 83"/>
                <a:gd name="T1" fmla="*/ 88 h 89"/>
                <a:gd name="T2" fmla="*/ 3 w 83"/>
                <a:gd name="T3" fmla="*/ 88 h 89"/>
                <a:gd name="T4" fmla="*/ 10 w 83"/>
                <a:gd name="T5" fmla="*/ 83 h 89"/>
                <a:gd name="T6" fmla="*/ 19 w 83"/>
                <a:gd name="T7" fmla="*/ 76 h 89"/>
                <a:gd name="T8" fmla="*/ 28 w 83"/>
                <a:gd name="T9" fmla="*/ 68 h 89"/>
                <a:gd name="T10" fmla="*/ 38 w 83"/>
                <a:gd name="T11" fmla="*/ 57 h 89"/>
                <a:gd name="T12" fmla="*/ 49 w 83"/>
                <a:gd name="T13" fmla="*/ 46 h 89"/>
                <a:gd name="T14" fmla="*/ 59 w 83"/>
                <a:gd name="T15" fmla="*/ 32 h 89"/>
                <a:gd name="T16" fmla="*/ 71 w 83"/>
                <a:gd name="T17" fmla="*/ 18 h 89"/>
                <a:gd name="T18" fmla="*/ 82 w 83"/>
                <a:gd name="T19" fmla="*/ 4 h 89"/>
                <a:gd name="T20" fmla="*/ 77 w 83"/>
                <a:gd name="T21" fmla="*/ 0 h 89"/>
                <a:gd name="T22" fmla="*/ 66 w 83"/>
                <a:gd name="T23" fmla="*/ 14 h 89"/>
                <a:gd name="T24" fmla="*/ 54 w 83"/>
                <a:gd name="T25" fmla="*/ 28 h 89"/>
                <a:gd name="T26" fmla="*/ 44 w 83"/>
                <a:gd name="T27" fmla="*/ 40 h 89"/>
                <a:gd name="T28" fmla="*/ 33 w 83"/>
                <a:gd name="T29" fmla="*/ 52 h 89"/>
                <a:gd name="T30" fmla="*/ 23 w 83"/>
                <a:gd name="T31" fmla="*/ 62 h 89"/>
                <a:gd name="T32" fmla="*/ 14 w 83"/>
                <a:gd name="T33" fmla="*/ 71 h 89"/>
                <a:gd name="T34" fmla="*/ 6 w 83"/>
                <a:gd name="T35" fmla="*/ 77 h 89"/>
                <a:gd name="T36" fmla="*/ 0 w 83"/>
                <a:gd name="T37" fmla="*/ 82 h 89"/>
                <a:gd name="T38" fmla="*/ 3 w 83"/>
                <a:gd name="T39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89">
                  <a:moveTo>
                    <a:pt x="3" y="88"/>
                  </a:moveTo>
                  <a:lnTo>
                    <a:pt x="3" y="88"/>
                  </a:lnTo>
                  <a:lnTo>
                    <a:pt x="10" y="83"/>
                  </a:lnTo>
                  <a:lnTo>
                    <a:pt x="19" y="76"/>
                  </a:lnTo>
                  <a:lnTo>
                    <a:pt x="28" y="68"/>
                  </a:lnTo>
                  <a:lnTo>
                    <a:pt x="38" y="57"/>
                  </a:lnTo>
                  <a:lnTo>
                    <a:pt x="49" y="46"/>
                  </a:lnTo>
                  <a:lnTo>
                    <a:pt x="59" y="32"/>
                  </a:lnTo>
                  <a:lnTo>
                    <a:pt x="71" y="18"/>
                  </a:lnTo>
                  <a:lnTo>
                    <a:pt x="82" y="4"/>
                  </a:lnTo>
                  <a:lnTo>
                    <a:pt x="77" y="0"/>
                  </a:lnTo>
                  <a:lnTo>
                    <a:pt x="66" y="14"/>
                  </a:lnTo>
                  <a:lnTo>
                    <a:pt x="54" y="28"/>
                  </a:lnTo>
                  <a:lnTo>
                    <a:pt x="44" y="40"/>
                  </a:lnTo>
                  <a:lnTo>
                    <a:pt x="33" y="52"/>
                  </a:lnTo>
                  <a:lnTo>
                    <a:pt x="23" y="62"/>
                  </a:lnTo>
                  <a:lnTo>
                    <a:pt x="14" y="71"/>
                  </a:lnTo>
                  <a:lnTo>
                    <a:pt x="6" y="77"/>
                  </a:lnTo>
                  <a:lnTo>
                    <a:pt x="0" y="82"/>
                  </a:lnTo>
                  <a:lnTo>
                    <a:pt x="3" y="8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79" name="Freeform 507"/>
            <p:cNvSpPr>
              <a:spLocks/>
            </p:cNvSpPr>
            <p:nvPr/>
          </p:nvSpPr>
          <p:spPr bwMode="auto">
            <a:xfrm>
              <a:off x="5066" y="794"/>
              <a:ext cx="44" cy="65"/>
            </a:xfrm>
            <a:custGeom>
              <a:avLst/>
              <a:gdLst>
                <a:gd name="T0" fmla="*/ 15 w 44"/>
                <a:gd name="T1" fmla="*/ 0 h 65"/>
                <a:gd name="T2" fmla="*/ 15 w 44"/>
                <a:gd name="T3" fmla="*/ 0 h 65"/>
                <a:gd name="T4" fmla="*/ 5 w 44"/>
                <a:gd name="T5" fmla="*/ 9 h 65"/>
                <a:gd name="T6" fmla="*/ 0 w 44"/>
                <a:gd name="T7" fmla="*/ 20 h 65"/>
                <a:gd name="T8" fmla="*/ 0 w 44"/>
                <a:gd name="T9" fmla="*/ 32 h 65"/>
                <a:gd name="T10" fmla="*/ 4 w 44"/>
                <a:gd name="T11" fmla="*/ 43 h 65"/>
                <a:gd name="T12" fmla="*/ 10 w 44"/>
                <a:gd name="T13" fmla="*/ 54 h 65"/>
                <a:gd name="T14" fmla="*/ 20 w 44"/>
                <a:gd name="T15" fmla="*/ 61 h 65"/>
                <a:gd name="T16" fmla="*/ 31 w 44"/>
                <a:gd name="T17" fmla="*/ 64 h 65"/>
                <a:gd name="T18" fmla="*/ 43 w 44"/>
                <a:gd name="T19" fmla="*/ 61 h 65"/>
                <a:gd name="T20" fmla="*/ 39 w 44"/>
                <a:gd name="T21" fmla="*/ 54 h 65"/>
                <a:gd name="T22" fmla="*/ 31 w 44"/>
                <a:gd name="T23" fmla="*/ 57 h 65"/>
                <a:gd name="T24" fmla="*/ 23 w 44"/>
                <a:gd name="T25" fmla="*/ 54 h 65"/>
                <a:gd name="T26" fmla="*/ 16 w 44"/>
                <a:gd name="T27" fmla="*/ 49 h 65"/>
                <a:gd name="T28" fmla="*/ 10 w 44"/>
                <a:gd name="T29" fmla="*/ 40 h 65"/>
                <a:gd name="T30" fmla="*/ 7 w 44"/>
                <a:gd name="T31" fmla="*/ 31 h 65"/>
                <a:gd name="T32" fmla="*/ 7 w 44"/>
                <a:gd name="T33" fmla="*/ 21 h 65"/>
                <a:gd name="T34" fmla="*/ 11 w 44"/>
                <a:gd name="T35" fmla="*/ 13 h 65"/>
                <a:gd name="T36" fmla="*/ 18 w 44"/>
                <a:gd name="T37" fmla="*/ 6 h 65"/>
                <a:gd name="T38" fmla="*/ 15 w 44"/>
                <a:gd name="T3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5">
                  <a:moveTo>
                    <a:pt x="15" y="0"/>
                  </a:moveTo>
                  <a:lnTo>
                    <a:pt x="15" y="0"/>
                  </a:lnTo>
                  <a:lnTo>
                    <a:pt x="5" y="9"/>
                  </a:lnTo>
                  <a:lnTo>
                    <a:pt x="0" y="20"/>
                  </a:lnTo>
                  <a:lnTo>
                    <a:pt x="0" y="32"/>
                  </a:lnTo>
                  <a:lnTo>
                    <a:pt x="4" y="43"/>
                  </a:lnTo>
                  <a:lnTo>
                    <a:pt x="10" y="54"/>
                  </a:lnTo>
                  <a:lnTo>
                    <a:pt x="20" y="61"/>
                  </a:lnTo>
                  <a:lnTo>
                    <a:pt x="31" y="64"/>
                  </a:lnTo>
                  <a:lnTo>
                    <a:pt x="43" y="61"/>
                  </a:lnTo>
                  <a:lnTo>
                    <a:pt x="39" y="54"/>
                  </a:lnTo>
                  <a:lnTo>
                    <a:pt x="31" y="57"/>
                  </a:lnTo>
                  <a:lnTo>
                    <a:pt x="23" y="54"/>
                  </a:lnTo>
                  <a:lnTo>
                    <a:pt x="16" y="49"/>
                  </a:lnTo>
                  <a:lnTo>
                    <a:pt x="10" y="40"/>
                  </a:lnTo>
                  <a:lnTo>
                    <a:pt x="7" y="31"/>
                  </a:lnTo>
                  <a:lnTo>
                    <a:pt x="7" y="21"/>
                  </a:lnTo>
                  <a:lnTo>
                    <a:pt x="11" y="13"/>
                  </a:lnTo>
                  <a:lnTo>
                    <a:pt x="18" y="6"/>
                  </a:lnTo>
                  <a:lnTo>
                    <a:pt x="15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0" name="Freeform 508"/>
            <p:cNvSpPr>
              <a:spLocks/>
            </p:cNvSpPr>
            <p:nvPr/>
          </p:nvSpPr>
          <p:spPr bwMode="auto">
            <a:xfrm>
              <a:off x="5081" y="740"/>
              <a:ext cx="72" cy="62"/>
            </a:xfrm>
            <a:custGeom>
              <a:avLst/>
              <a:gdLst>
                <a:gd name="T0" fmla="*/ 64 w 72"/>
                <a:gd name="T1" fmla="*/ 0 h 62"/>
                <a:gd name="T2" fmla="*/ 64 w 72"/>
                <a:gd name="T3" fmla="*/ 0 h 62"/>
                <a:gd name="T4" fmla="*/ 55 w 72"/>
                <a:gd name="T5" fmla="*/ 12 h 62"/>
                <a:gd name="T6" fmla="*/ 45 w 72"/>
                <a:gd name="T7" fmla="*/ 22 h 62"/>
                <a:gd name="T8" fmla="*/ 37 w 72"/>
                <a:gd name="T9" fmla="*/ 31 h 62"/>
                <a:gd name="T10" fmla="*/ 30 w 72"/>
                <a:gd name="T11" fmla="*/ 37 h 62"/>
                <a:gd name="T12" fmla="*/ 22 w 72"/>
                <a:gd name="T13" fmla="*/ 42 h 62"/>
                <a:gd name="T14" fmla="*/ 15 w 72"/>
                <a:gd name="T15" fmla="*/ 47 h 62"/>
                <a:gd name="T16" fmla="*/ 8 w 72"/>
                <a:gd name="T17" fmla="*/ 50 h 62"/>
                <a:gd name="T18" fmla="*/ 0 w 72"/>
                <a:gd name="T19" fmla="*/ 55 h 62"/>
                <a:gd name="T20" fmla="*/ 3 w 72"/>
                <a:gd name="T21" fmla="*/ 61 h 62"/>
                <a:gd name="T22" fmla="*/ 11 w 72"/>
                <a:gd name="T23" fmla="*/ 57 h 62"/>
                <a:gd name="T24" fmla="*/ 19 w 72"/>
                <a:gd name="T25" fmla="*/ 53 h 62"/>
                <a:gd name="T26" fmla="*/ 26 w 72"/>
                <a:gd name="T27" fmla="*/ 48 h 62"/>
                <a:gd name="T28" fmla="*/ 34 w 72"/>
                <a:gd name="T29" fmla="*/ 43 h 62"/>
                <a:gd name="T30" fmla="*/ 42 w 72"/>
                <a:gd name="T31" fmla="*/ 36 h 62"/>
                <a:gd name="T32" fmla="*/ 51 w 72"/>
                <a:gd name="T33" fmla="*/ 28 h 62"/>
                <a:gd name="T34" fmla="*/ 60 w 72"/>
                <a:gd name="T35" fmla="*/ 18 h 62"/>
                <a:gd name="T36" fmla="*/ 71 w 72"/>
                <a:gd name="T37" fmla="*/ 4 h 62"/>
                <a:gd name="T38" fmla="*/ 64 w 72"/>
                <a:gd name="T3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62">
                  <a:moveTo>
                    <a:pt x="64" y="0"/>
                  </a:moveTo>
                  <a:lnTo>
                    <a:pt x="64" y="0"/>
                  </a:lnTo>
                  <a:lnTo>
                    <a:pt x="55" y="12"/>
                  </a:lnTo>
                  <a:lnTo>
                    <a:pt x="45" y="22"/>
                  </a:lnTo>
                  <a:lnTo>
                    <a:pt x="37" y="31"/>
                  </a:lnTo>
                  <a:lnTo>
                    <a:pt x="30" y="37"/>
                  </a:lnTo>
                  <a:lnTo>
                    <a:pt x="22" y="42"/>
                  </a:lnTo>
                  <a:lnTo>
                    <a:pt x="15" y="47"/>
                  </a:lnTo>
                  <a:lnTo>
                    <a:pt x="8" y="50"/>
                  </a:lnTo>
                  <a:lnTo>
                    <a:pt x="0" y="55"/>
                  </a:lnTo>
                  <a:lnTo>
                    <a:pt x="3" y="61"/>
                  </a:lnTo>
                  <a:lnTo>
                    <a:pt x="11" y="57"/>
                  </a:lnTo>
                  <a:lnTo>
                    <a:pt x="19" y="53"/>
                  </a:lnTo>
                  <a:lnTo>
                    <a:pt x="26" y="48"/>
                  </a:lnTo>
                  <a:lnTo>
                    <a:pt x="34" y="43"/>
                  </a:lnTo>
                  <a:lnTo>
                    <a:pt x="42" y="36"/>
                  </a:lnTo>
                  <a:lnTo>
                    <a:pt x="51" y="28"/>
                  </a:lnTo>
                  <a:lnTo>
                    <a:pt x="60" y="18"/>
                  </a:lnTo>
                  <a:lnTo>
                    <a:pt x="71" y="4"/>
                  </a:lnTo>
                  <a:lnTo>
                    <a:pt x="6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1" name="Freeform 509"/>
            <p:cNvSpPr>
              <a:spLocks/>
            </p:cNvSpPr>
            <p:nvPr/>
          </p:nvSpPr>
          <p:spPr bwMode="auto">
            <a:xfrm>
              <a:off x="5112" y="845"/>
              <a:ext cx="48" cy="53"/>
            </a:xfrm>
            <a:custGeom>
              <a:avLst/>
              <a:gdLst>
                <a:gd name="T0" fmla="*/ 42 w 48"/>
                <a:gd name="T1" fmla="*/ 44 h 53"/>
                <a:gd name="T2" fmla="*/ 42 w 48"/>
                <a:gd name="T3" fmla="*/ 44 h 53"/>
                <a:gd name="T4" fmla="*/ 40 w 48"/>
                <a:gd name="T5" fmla="*/ 45 h 53"/>
                <a:gd name="T6" fmla="*/ 37 w 48"/>
                <a:gd name="T7" fmla="*/ 43 h 53"/>
                <a:gd name="T8" fmla="*/ 31 w 48"/>
                <a:gd name="T9" fmla="*/ 40 h 53"/>
                <a:gd name="T10" fmla="*/ 26 w 48"/>
                <a:gd name="T11" fmla="*/ 35 h 53"/>
                <a:gd name="T12" fmla="*/ 20 w 48"/>
                <a:gd name="T13" fmla="*/ 28 h 53"/>
                <a:gd name="T14" fmla="*/ 15 w 48"/>
                <a:gd name="T15" fmla="*/ 20 h 53"/>
                <a:gd name="T16" fmla="*/ 11 w 48"/>
                <a:gd name="T17" fmla="*/ 11 h 53"/>
                <a:gd name="T18" fmla="*/ 7 w 48"/>
                <a:gd name="T19" fmla="*/ 0 h 53"/>
                <a:gd name="T20" fmla="*/ 0 w 48"/>
                <a:gd name="T21" fmla="*/ 2 h 53"/>
                <a:gd name="T22" fmla="*/ 3 w 48"/>
                <a:gd name="T23" fmla="*/ 13 h 53"/>
                <a:gd name="T24" fmla="*/ 8 w 48"/>
                <a:gd name="T25" fmla="*/ 23 h 53"/>
                <a:gd name="T26" fmla="*/ 14 w 48"/>
                <a:gd name="T27" fmla="*/ 32 h 53"/>
                <a:gd name="T28" fmla="*/ 20 w 48"/>
                <a:gd name="T29" fmla="*/ 40 h 53"/>
                <a:gd name="T30" fmla="*/ 27 w 48"/>
                <a:gd name="T31" fmla="*/ 46 h 53"/>
                <a:gd name="T32" fmla="*/ 33 w 48"/>
                <a:gd name="T33" fmla="*/ 50 h 53"/>
                <a:gd name="T34" fmla="*/ 40 w 48"/>
                <a:gd name="T35" fmla="*/ 52 h 53"/>
                <a:gd name="T36" fmla="*/ 47 w 48"/>
                <a:gd name="T37" fmla="*/ 50 h 53"/>
                <a:gd name="T38" fmla="*/ 42 w 48"/>
                <a:gd name="T39" fmla="*/ 4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53">
                  <a:moveTo>
                    <a:pt x="42" y="44"/>
                  </a:moveTo>
                  <a:lnTo>
                    <a:pt x="42" y="44"/>
                  </a:lnTo>
                  <a:lnTo>
                    <a:pt x="40" y="45"/>
                  </a:lnTo>
                  <a:lnTo>
                    <a:pt x="37" y="43"/>
                  </a:lnTo>
                  <a:lnTo>
                    <a:pt x="31" y="40"/>
                  </a:lnTo>
                  <a:lnTo>
                    <a:pt x="26" y="35"/>
                  </a:lnTo>
                  <a:lnTo>
                    <a:pt x="20" y="28"/>
                  </a:lnTo>
                  <a:lnTo>
                    <a:pt x="15" y="20"/>
                  </a:lnTo>
                  <a:lnTo>
                    <a:pt x="11" y="11"/>
                  </a:lnTo>
                  <a:lnTo>
                    <a:pt x="7" y="0"/>
                  </a:lnTo>
                  <a:lnTo>
                    <a:pt x="0" y="2"/>
                  </a:lnTo>
                  <a:lnTo>
                    <a:pt x="3" y="13"/>
                  </a:lnTo>
                  <a:lnTo>
                    <a:pt x="8" y="23"/>
                  </a:lnTo>
                  <a:lnTo>
                    <a:pt x="14" y="32"/>
                  </a:lnTo>
                  <a:lnTo>
                    <a:pt x="20" y="40"/>
                  </a:lnTo>
                  <a:lnTo>
                    <a:pt x="27" y="46"/>
                  </a:lnTo>
                  <a:lnTo>
                    <a:pt x="33" y="50"/>
                  </a:lnTo>
                  <a:lnTo>
                    <a:pt x="40" y="52"/>
                  </a:lnTo>
                  <a:lnTo>
                    <a:pt x="47" y="50"/>
                  </a:lnTo>
                  <a:lnTo>
                    <a:pt x="42" y="4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2" name="Freeform 510"/>
            <p:cNvSpPr>
              <a:spLocks/>
            </p:cNvSpPr>
            <p:nvPr/>
          </p:nvSpPr>
          <p:spPr bwMode="auto">
            <a:xfrm>
              <a:off x="5155" y="848"/>
              <a:ext cx="18" cy="48"/>
            </a:xfrm>
            <a:custGeom>
              <a:avLst/>
              <a:gdLst>
                <a:gd name="T0" fmla="*/ 8 w 18"/>
                <a:gd name="T1" fmla="*/ 3 h 48"/>
                <a:gd name="T2" fmla="*/ 9 w 18"/>
                <a:gd name="T3" fmla="*/ 6 h 48"/>
                <a:gd name="T4" fmla="*/ 9 w 18"/>
                <a:gd name="T5" fmla="*/ 10 h 48"/>
                <a:gd name="T6" fmla="*/ 9 w 18"/>
                <a:gd name="T7" fmla="*/ 17 h 48"/>
                <a:gd name="T8" fmla="*/ 9 w 18"/>
                <a:gd name="T9" fmla="*/ 23 h 48"/>
                <a:gd name="T10" fmla="*/ 7 w 18"/>
                <a:gd name="T11" fmla="*/ 28 h 48"/>
                <a:gd name="T12" fmla="*/ 6 w 18"/>
                <a:gd name="T13" fmla="*/ 34 h 48"/>
                <a:gd name="T14" fmla="*/ 3 w 18"/>
                <a:gd name="T15" fmla="*/ 38 h 48"/>
                <a:gd name="T16" fmla="*/ 0 w 18"/>
                <a:gd name="T17" fmla="*/ 41 h 48"/>
                <a:gd name="T18" fmla="*/ 5 w 18"/>
                <a:gd name="T19" fmla="*/ 47 h 48"/>
                <a:gd name="T20" fmla="*/ 9 w 18"/>
                <a:gd name="T21" fmla="*/ 43 h 48"/>
                <a:gd name="T22" fmla="*/ 13 w 18"/>
                <a:gd name="T23" fmla="*/ 37 h 48"/>
                <a:gd name="T24" fmla="*/ 15 w 18"/>
                <a:gd name="T25" fmla="*/ 30 h 48"/>
                <a:gd name="T26" fmla="*/ 16 w 18"/>
                <a:gd name="T27" fmla="*/ 24 h 48"/>
                <a:gd name="T28" fmla="*/ 17 w 18"/>
                <a:gd name="T29" fmla="*/ 17 h 48"/>
                <a:gd name="T30" fmla="*/ 17 w 18"/>
                <a:gd name="T31" fmla="*/ 10 h 48"/>
                <a:gd name="T32" fmla="*/ 16 w 18"/>
                <a:gd name="T33" fmla="*/ 5 h 48"/>
                <a:gd name="T34" fmla="*/ 15 w 18"/>
                <a:gd name="T35" fmla="*/ 0 h 48"/>
                <a:gd name="T36" fmla="*/ 8 w 18"/>
                <a:gd name="T37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48">
                  <a:moveTo>
                    <a:pt x="8" y="3"/>
                  </a:moveTo>
                  <a:lnTo>
                    <a:pt x="9" y="6"/>
                  </a:lnTo>
                  <a:lnTo>
                    <a:pt x="9" y="10"/>
                  </a:lnTo>
                  <a:lnTo>
                    <a:pt x="9" y="17"/>
                  </a:lnTo>
                  <a:lnTo>
                    <a:pt x="9" y="23"/>
                  </a:lnTo>
                  <a:lnTo>
                    <a:pt x="7" y="28"/>
                  </a:lnTo>
                  <a:lnTo>
                    <a:pt x="6" y="34"/>
                  </a:lnTo>
                  <a:lnTo>
                    <a:pt x="3" y="38"/>
                  </a:lnTo>
                  <a:lnTo>
                    <a:pt x="0" y="41"/>
                  </a:lnTo>
                  <a:lnTo>
                    <a:pt x="5" y="47"/>
                  </a:lnTo>
                  <a:lnTo>
                    <a:pt x="9" y="43"/>
                  </a:lnTo>
                  <a:lnTo>
                    <a:pt x="13" y="37"/>
                  </a:lnTo>
                  <a:lnTo>
                    <a:pt x="15" y="30"/>
                  </a:lnTo>
                  <a:lnTo>
                    <a:pt x="16" y="24"/>
                  </a:lnTo>
                  <a:lnTo>
                    <a:pt x="17" y="17"/>
                  </a:lnTo>
                  <a:lnTo>
                    <a:pt x="17" y="10"/>
                  </a:lnTo>
                  <a:lnTo>
                    <a:pt x="16" y="5"/>
                  </a:lnTo>
                  <a:lnTo>
                    <a:pt x="15" y="0"/>
                  </a:lnTo>
                  <a:lnTo>
                    <a:pt x="8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3" name="Freeform 511"/>
            <p:cNvSpPr>
              <a:spLocks/>
            </p:cNvSpPr>
            <p:nvPr/>
          </p:nvSpPr>
          <p:spPr bwMode="auto">
            <a:xfrm>
              <a:off x="5140" y="819"/>
              <a:ext cx="43" cy="36"/>
            </a:xfrm>
            <a:custGeom>
              <a:avLst/>
              <a:gdLst>
                <a:gd name="T0" fmla="*/ 38 w 43"/>
                <a:gd name="T1" fmla="*/ 28 h 36"/>
                <a:gd name="T2" fmla="*/ 40 w 43"/>
                <a:gd name="T3" fmla="*/ 28 h 36"/>
                <a:gd name="T4" fmla="*/ 34 w 43"/>
                <a:gd name="T5" fmla="*/ 27 h 36"/>
                <a:gd name="T6" fmla="*/ 30 w 43"/>
                <a:gd name="T7" fmla="*/ 26 h 36"/>
                <a:gd name="T8" fmla="*/ 26 w 43"/>
                <a:gd name="T9" fmla="*/ 25 h 36"/>
                <a:gd name="T10" fmla="*/ 22 w 43"/>
                <a:gd name="T11" fmla="*/ 22 h 36"/>
                <a:gd name="T12" fmla="*/ 18 w 43"/>
                <a:gd name="T13" fmla="*/ 19 h 36"/>
                <a:gd name="T14" fmla="*/ 14 w 43"/>
                <a:gd name="T15" fmla="*/ 15 h 36"/>
                <a:gd name="T16" fmla="*/ 11 w 43"/>
                <a:gd name="T17" fmla="*/ 8 h 36"/>
                <a:gd name="T18" fmla="*/ 7 w 43"/>
                <a:gd name="T19" fmla="*/ 0 h 36"/>
                <a:gd name="T20" fmla="*/ 0 w 43"/>
                <a:gd name="T21" fmla="*/ 3 h 36"/>
                <a:gd name="T22" fmla="*/ 4 w 43"/>
                <a:gd name="T23" fmla="*/ 11 h 36"/>
                <a:gd name="T24" fmla="*/ 8 w 43"/>
                <a:gd name="T25" fmla="*/ 19 h 36"/>
                <a:gd name="T26" fmla="*/ 13 w 43"/>
                <a:gd name="T27" fmla="*/ 24 h 36"/>
                <a:gd name="T28" fmla="*/ 18 w 43"/>
                <a:gd name="T29" fmla="*/ 28 h 36"/>
                <a:gd name="T30" fmla="*/ 23 w 43"/>
                <a:gd name="T31" fmla="*/ 31 h 36"/>
                <a:gd name="T32" fmla="*/ 28 w 43"/>
                <a:gd name="T33" fmla="*/ 34 h 36"/>
                <a:gd name="T34" fmla="*/ 33 w 43"/>
                <a:gd name="T35" fmla="*/ 35 h 36"/>
                <a:gd name="T36" fmla="*/ 39 w 43"/>
                <a:gd name="T37" fmla="*/ 35 h 36"/>
                <a:gd name="T38" fmla="*/ 42 w 43"/>
                <a:gd name="T39" fmla="*/ 35 h 36"/>
                <a:gd name="T40" fmla="*/ 39 w 43"/>
                <a:gd name="T41" fmla="*/ 35 h 36"/>
                <a:gd name="T42" fmla="*/ 41 w 43"/>
                <a:gd name="T43" fmla="*/ 35 h 36"/>
                <a:gd name="T44" fmla="*/ 42 w 43"/>
                <a:gd name="T45" fmla="*/ 35 h 36"/>
                <a:gd name="T46" fmla="*/ 38 w 43"/>
                <a:gd name="T47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36">
                  <a:moveTo>
                    <a:pt x="38" y="28"/>
                  </a:moveTo>
                  <a:lnTo>
                    <a:pt x="40" y="28"/>
                  </a:lnTo>
                  <a:lnTo>
                    <a:pt x="34" y="27"/>
                  </a:lnTo>
                  <a:lnTo>
                    <a:pt x="30" y="26"/>
                  </a:lnTo>
                  <a:lnTo>
                    <a:pt x="26" y="25"/>
                  </a:lnTo>
                  <a:lnTo>
                    <a:pt x="22" y="22"/>
                  </a:lnTo>
                  <a:lnTo>
                    <a:pt x="18" y="19"/>
                  </a:lnTo>
                  <a:lnTo>
                    <a:pt x="14" y="15"/>
                  </a:lnTo>
                  <a:lnTo>
                    <a:pt x="11" y="8"/>
                  </a:lnTo>
                  <a:lnTo>
                    <a:pt x="7" y="0"/>
                  </a:lnTo>
                  <a:lnTo>
                    <a:pt x="0" y="3"/>
                  </a:lnTo>
                  <a:lnTo>
                    <a:pt x="4" y="11"/>
                  </a:lnTo>
                  <a:lnTo>
                    <a:pt x="8" y="19"/>
                  </a:lnTo>
                  <a:lnTo>
                    <a:pt x="13" y="24"/>
                  </a:lnTo>
                  <a:lnTo>
                    <a:pt x="18" y="28"/>
                  </a:lnTo>
                  <a:lnTo>
                    <a:pt x="23" y="31"/>
                  </a:lnTo>
                  <a:lnTo>
                    <a:pt x="28" y="34"/>
                  </a:lnTo>
                  <a:lnTo>
                    <a:pt x="33" y="35"/>
                  </a:lnTo>
                  <a:lnTo>
                    <a:pt x="39" y="35"/>
                  </a:lnTo>
                  <a:lnTo>
                    <a:pt x="42" y="35"/>
                  </a:lnTo>
                  <a:lnTo>
                    <a:pt x="39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38" y="2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" name="Freeform 512"/>
            <p:cNvSpPr>
              <a:spLocks/>
            </p:cNvSpPr>
            <p:nvPr/>
          </p:nvSpPr>
          <p:spPr bwMode="auto">
            <a:xfrm>
              <a:off x="5177" y="809"/>
              <a:ext cx="17" cy="46"/>
            </a:xfrm>
            <a:custGeom>
              <a:avLst/>
              <a:gdLst>
                <a:gd name="T0" fmla="*/ 4 w 17"/>
                <a:gd name="T1" fmla="*/ 2 h 46"/>
                <a:gd name="T2" fmla="*/ 6 w 17"/>
                <a:gd name="T3" fmla="*/ 9 h 46"/>
                <a:gd name="T4" fmla="*/ 8 w 17"/>
                <a:gd name="T5" fmla="*/ 16 h 46"/>
                <a:gd name="T6" fmla="*/ 9 w 17"/>
                <a:gd name="T7" fmla="*/ 21 h 46"/>
                <a:gd name="T8" fmla="*/ 9 w 17"/>
                <a:gd name="T9" fmla="*/ 26 h 46"/>
                <a:gd name="T10" fmla="*/ 7 w 17"/>
                <a:gd name="T11" fmla="*/ 29 h 46"/>
                <a:gd name="T12" fmla="*/ 6 w 17"/>
                <a:gd name="T13" fmla="*/ 33 h 46"/>
                <a:gd name="T14" fmla="*/ 3 w 17"/>
                <a:gd name="T15" fmla="*/ 36 h 46"/>
                <a:gd name="T16" fmla="*/ 0 w 17"/>
                <a:gd name="T17" fmla="*/ 39 h 46"/>
                <a:gd name="T18" fmla="*/ 4 w 17"/>
                <a:gd name="T19" fmla="*/ 45 h 46"/>
                <a:gd name="T20" fmla="*/ 9 w 17"/>
                <a:gd name="T21" fmla="*/ 41 h 46"/>
                <a:gd name="T22" fmla="*/ 12 w 17"/>
                <a:gd name="T23" fmla="*/ 37 h 46"/>
                <a:gd name="T24" fmla="*/ 15 w 17"/>
                <a:gd name="T25" fmla="*/ 31 h 46"/>
                <a:gd name="T26" fmla="*/ 16 w 17"/>
                <a:gd name="T27" fmla="*/ 27 h 46"/>
                <a:gd name="T28" fmla="*/ 16 w 17"/>
                <a:gd name="T29" fmla="*/ 21 h 46"/>
                <a:gd name="T30" fmla="*/ 15 w 17"/>
                <a:gd name="T31" fmla="*/ 15 h 46"/>
                <a:gd name="T32" fmla="*/ 14 w 17"/>
                <a:gd name="T33" fmla="*/ 7 h 46"/>
                <a:gd name="T34" fmla="*/ 12 w 17"/>
                <a:gd name="T35" fmla="*/ 0 h 46"/>
                <a:gd name="T36" fmla="*/ 4 w 17"/>
                <a:gd name="T37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46">
                  <a:moveTo>
                    <a:pt x="4" y="2"/>
                  </a:moveTo>
                  <a:lnTo>
                    <a:pt x="6" y="9"/>
                  </a:lnTo>
                  <a:lnTo>
                    <a:pt x="8" y="16"/>
                  </a:lnTo>
                  <a:lnTo>
                    <a:pt x="9" y="21"/>
                  </a:lnTo>
                  <a:lnTo>
                    <a:pt x="9" y="26"/>
                  </a:lnTo>
                  <a:lnTo>
                    <a:pt x="7" y="29"/>
                  </a:lnTo>
                  <a:lnTo>
                    <a:pt x="6" y="33"/>
                  </a:lnTo>
                  <a:lnTo>
                    <a:pt x="3" y="36"/>
                  </a:lnTo>
                  <a:lnTo>
                    <a:pt x="0" y="39"/>
                  </a:lnTo>
                  <a:lnTo>
                    <a:pt x="4" y="45"/>
                  </a:lnTo>
                  <a:lnTo>
                    <a:pt x="9" y="41"/>
                  </a:lnTo>
                  <a:lnTo>
                    <a:pt x="12" y="37"/>
                  </a:lnTo>
                  <a:lnTo>
                    <a:pt x="15" y="31"/>
                  </a:lnTo>
                  <a:lnTo>
                    <a:pt x="16" y="27"/>
                  </a:lnTo>
                  <a:lnTo>
                    <a:pt x="16" y="21"/>
                  </a:lnTo>
                  <a:lnTo>
                    <a:pt x="15" y="15"/>
                  </a:lnTo>
                  <a:lnTo>
                    <a:pt x="14" y="7"/>
                  </a:lnTo>
                  <a:lnTo>
                    <a:pt x="12" y="0"/>
                  </a:lnTo>
                  <a:lnTo>
                    <a:pt x="4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" name="Freeform 513"/>
            <p:cNvSpPr>
              <a:spLocks/>
            </p:cNvSpPr>
            <p:nvPr/>
          </p:nvSpPr>
          <p:spPr bwMode="auto">
            <a:xfrm>
              <a:off x="5168" y="786"/>
              <a:ext cx="38" cy="39"/>
            </a:xfrm>
            <a:custGeom>
              <a:avLst/>
              <a:gdLst>
                <a:gd name="T0" fmla="*/ 34 w 38"/>
                <a:gd name="T1" fmla="*/ 31 h 39"/>
                <a:gd name="T2" fmla="*/ 36 w 38"/>
                <a:gd name="T3" fmla="*/ 31 h 39"/>
                <a:gd name="T4" fmla="*/ 34 w 38"/>
                <a:gd name="T5" fmla="*/ 30 h 39"/>
                <a:gd name="T6" fmla="*/ 31 w 38"/>
                <a:gd name="T7" fmla="*/ 28 h 39"/>
                <a:gd name="T8" fmla="*/ 27 w 38"/>
                <a:gd name="T9" fmla="*/ 26 h 39"/>
                <a:gd name="T10" fmla="*/ 23 w 38"/>
                <a:gd name="T11" fmla="*/ 21 h 39"/>
                <a:gd name="T12" fmla="*/ 18 w 38"/>
                <a:gd name="T13" fmla="*/ 17 h 39"/>
                <a:gd name="T14" fmla="*/ 14 w 38"/>
                <a:gd name="T15" fmla="*/ 12 h 39"/>
                <a:gd name="T16" fmla="*/ 10 w 38"/>
                <a:gd name="T17" fmla="*/ 6 h 39"/>
                <a:gd name="T18" fmla="*/ 6 w 38"/>
                <a:gd name="T19" fmla="*/ 0 h 39"/>
                <a:gd name="T20" fmla="*/ 0 w 38"/>
                <a:gd name="T21" fmla="*/ 4 h 39"/>
                <a:gd name="T22" fmla="*/ 4 w 38"/>
                <a:gd name="T23" fmla="*/ 10 h 39"/>
                <a:gd name="T24" fmla="*/ 8 w 38"/>
                <a:gd name="T25" fmla="*/ 16 h 39"/>
                <a:gd name="T26" fmla="*/ 13 w 38"/>
                <a:gd name="T27" fmla="*/ 22 h 39"/>
                <a:gd name="T28" fmla="*/ 18 w 38"/>
                <a:gd name="T29" fmla="*/ 27 h 39"/>
                <a:gd name="T30" fmla="*/ 22 w 38"/>
                <a:gd name="T31" fmla="*/ 31 h 39"/>
                <a:gd name="T32" fmla="*/ 26 w 38"/>
                <a:gd name="T33" fmla="*/ 34 h 39"/>
                <a:gd name="T34" fmla="*/ 31 w 38"/>
                <a:gd name="T35" fmla="*/ 37 h 39"/>
                <a:gd name="T36" fmla="*/ 35 w 38"/>
                <a:gd name="T37" fmla="*/ 38 h 39"/>
                <a:gd name="T38" fmla="*/ 37 w 38"/>
                <a:gd name="T39" fmla="*/ 38 h 39"/>
                <a:gd name="T40" fmla="*/ 35 w 38"/>
                <a:gd name="T41" fmla="*/ 38 h 39"/>
                <a:gd name="T42" fmla="*/ 37 w 38"/>
                <a:gd name="T43" fmla="*/ 38 h 39"/>
                <a:gd name="T44" fmla="*/ 34 w 38"/>
                <a:gd name="T45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39">
                  <a:moveTo>
                    <a:pt x="34" y="31"/>
                  </a:moveTo>
                  <a:lnTo>
                    <a:pt x="36" y="31"/>
                  </a:lnTo>
                  <a:lnTo>
                    <a:pt x="34" y="30"/>
                  </a:lnTo>
                  <a:lnTo>
                    <a:pt x="31" y="28"/>
                  </a:lnTo>
                  <a:lnTo>
                    <a:pt x="27" y="26"/>
                  </a:lnTo>
                  <a:lnTo>
                    <a:pt x="23" y="21"/>
                  </a:lnTo>
                  <a:lnTo>
                    <a:pt x="18" y="17"/>
                  </a:lnTo>
                  <a:lnTo>
                    <a:pt x="14" y="12"/>
                  </a:lnTo>
                  <a:lnTo>
                    <a:pt x="10" y="6"/>
                  </a:lnTo>
                  <a:lnTo>
                    <a:pt x="6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8" y="16"/>
                  </a:lnTo>
                  <a:lnTo>
                    <a:pt x="13" y="22"/>
                  </a:lnTo>
                  <a:lnTo>
                    <a:pt x="18" y="27"/>
                  </a:lnTo>
                  <a:lnTo>
                    <a:pt x="22" y="31"/>
                  </a:lnTo>
                  <a:lnTo>
                    <a:pt x="26" y="34"/>
                  </a:lnTo>
                  <a:lnTo>
                    <a:pt x="31" y="37"/>
                  </a:lnTo>
                  <a:lnTo>
                    <a:pt x="35" y="38"/>
                  </a:lnTo>
                  <a:lnTo>
                    <a:pt x="37" y="38"/>
                  </a:lnTo>
                  <a:lnTo>
                    <a:pt x="35" y="38"/>
                  </a:lnTo>
                  <a:lnTo>
                    <a:pt x="37" y="38"/>
                  </a:lnTo>
                  <a:lnTo>
                    <a:pt x="34" y="3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" name="Freeform 514"/>
            <p:cNvSpPr>
              <a:spLocks/>
            </p:cNvSpPr>
            <p:nvPr/>
          </p:nvSpPr>
          <p:spPr bwMode="auto">
            <a:xfrm>
              <a:off x="5203" y="795"/>
              <a:ext cx="18" cy="30"/>
            </a:xfrm>
            <a:custGeom>
              <a:avLst/>
              <a:gdLst>
                <a:gd name="T0" fmla="*/ 10 w 18"/>
                <a:gd name="T1" fmla="*/ 0 h 30"/>
                <a:gd name="T2" fmla="*/ 10 w 18"/>
                <a:gd name="T3" fmla="*/ 1 h 30"/>
                <a:gd name="T4" fmla="*/ 10 w 18"/>
                <a:gd name="T5" fmla="*/ 3 h 30"/>
                <a:gd name="T6" fmla="*/ 9 w 18"/>
                <a:gd name="T7" fmla="*/ 7 h 30"/>
                <a:gd name="T8" fmla="*/ 8 w 18"/>
                <a:gd name="T9" fmla="*/ 10 h 30"/>
                <a:gd name="T10" fmla="*/ 7 w 18"/>
                <a:gd name="T11" fmla="*/ 14 h 30"/>
                <a:gd name="T12" fmla="*/ 5 w 18"/>
                <a:gd name="T13" fmla="*/ 18 h 30"/>
                <a:gd name="T14" fmla="*/ 3 w 18"/>
                <a:gd name="T15" fmla="*/ 20 h 30"/>
                <a:gd name="T16" fmla="*/ 0 w 18"/>
                <a:gd name="T17" fmla="*/ 21 h 30"/>
                <a:gd name="T18" fmla="*/ 2 w 18"/>
                <a:gd name="T19" fmla="*/ 29 h 30"/>
                <a:gd name="T20" fmla="*/ 7 w 18"/>
                <a:gd name="T21" fmla="*/ 26 h 30"/>
                <a:gd name="T22" fmla="*/ 12 w 18"/>
                <a:gd name="T23" fmla="*/ 22 h 30"/>
                <a:gd name="T24" fmla="*/ 14 w 18"/>
                <a:gd name="T25" fmla="*/ 17 h 30"/>
                <a:gd name="T26" fmla="*/ 16 w 18"/>
                <a:gd name="T27" fmla="*/ 12 h 30"/>
                <a:gd name="T28" fmla="*/ 17 w 18"/>
                <a:gd name="T29" fmla="*/ 8 h 30"/>
                <a:gd name="T30" fmla="*/ 17 w 18"/>
                <a:gd name="T31" fmla="*/ 4 h 30"/>
                <a:gd name="T32" fmla="*/ 17 w 18"/>
                <a:gd name="T33" fmla="*/ 1 h 30"/>
                <a:gd name="T34" fmla="*/ 17 w 18"/>
                <a:gd name="T35" fmla="*/ 0 h 30"/>
                <a:gd name="T36" fmla="*/ 10 w 18"/>
                <a:gd name="T3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30">
                  <a:moveTo>
                    <a:pt x="10" y="0"/>
                  </a:moveTo>
                  <a:lnTo>
                    <a:pt x="10" y="1"/>
                  </a:lnTo>
                  <a:lnTo>
                    <a:pt x="10" y="3"/>
                  </a:lnTo>
                  <a:lnTo>
                    <a:pt x="9" y="7"/>
                  </a:lnTo>
                  <a:lnTo>
                    <a:pt x="8" y="10"/>
                  </a:lnTo>
                  <a:lnTo>
                    <a:pt x="7" y="14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0" y="21"/>
                  </a:lnTo>
                  <a:lnTo>
                    <a:pt x="2" y="29"/>
                  </a:lnTo>
                  <a:lnTo>
                    <a:pt x="7" y="26"/>
                  </a:lnTo>
                  <a:lnTo>
                    <a:pt x="12" y="22"/>
                  </a:lnTo>
                  <a:lnTo>
                    <a:pt x="14" y="17"/>
                  </a:lnTo>
                  <a:lnTo>
                    <a:pt x="16" y="12"/>
                  </a:lnTo>
                  <a:lnTo>
                    <a:pt x="17" y="8"/>
                  </a:lnTo>
                  <a:lnTo>
                    <a:pt x="17" y="4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" name="Freeform 515"/>
            <p:cNvSpPr>
              <a:spLocks/>
            </p:cNvSpPr>
            <p:nvPr/>
          </p:nvSpPr>
          <p:spPr bwMode="auto">
            <a:xfrm>
              <a:off x="5196" y="750"/>
              <a:ext cx="41" cy="64"/>
            </a:xfrm>
            <a:custGeom>
              <a:avLst/>
              <a:gdLst>
                <a:gd name="T0" fmla="*/ 39 w 41"/>
                <a:gd name="T1" fmla="*/ 56 h 64"/>
                <a:gd name="T2" fmla="*/ 40 w 41"/>
                <a:gd name="T3" fmla="*/ 56 h 64"/>
                <a:gd name="T4" fmla="*/ 32 w 41"/>
                <a:gd name="T5" fmla="*/ 52 h 64"/>
                <a:gd name="T6" fmla="*/ 26 w 41"/>
                <a:gd name="T7" fmla="*/ 47 h 64"/>
                <a:gd name="T8" fmla="*/ 22 w 41"/>
                <a:gd name="T9" fmla="*/ 40 h 64"/>
                <a:gd name="T10" fmla="*/ 17 w 41"/>
                <a:gd name="T11" fmla="*/ 34 h 64"/>
                <a:gd name="T12" fmla="*/ 14 w 41"/>
                <a:gd name="T13" fmla="*/ 26 h 64"/>
                <a:gd name="T14" fmla="*/ 11 w 41"/>
                <a:gd name="T15" fmla="*/ 17 h 64"/>
                <a:gd name="T16" fmla="*/ 9 w 41"/>
                <a:gd name="T17" fmla="*/ 8 h 64"/>
                <a:gd name="T18" fmla="*/ 7 w 41"/>
                <a:gd name="T19" fmla="*/ 0 h 64"/>
                <a:gd name="T20" fmla="*/ 0 w 41"/>
                <a:gd name="T21" fmla="*/ 1 h 64"/>
                <a:gd name="T22" fmla="*/ 2 w 41"/>
                <a:gd name="T23" fmla="*/ 10 h 64"/>
                <a:gd name="T24" fmla="*/ 4 w 41"/>
                <a:gd name="T25" fmla="*/ 19 h 64"/>
                <a:gd name="T26" fmla="*/ 7 w 41"/>
                <a:gd name="T27" fmla="*/ 28 h 64"/>
                <a:gd name="T28" fmla="*/ 11 w 41"/>
                <a:gd name="T29" fmla="*/ 37 h 64"/>
                <a:gd name="T30" fmla="*/ 15 w 41"/>
                <a:gd name="T31" fmla="*/ 45 h 64"/>
                <a:gd name="T32" fmla="*/ 21 w 41"/>
                <a:gd name="T33" fmla="*/ 52 h 64"/>
                <a:gd name="T34" fmla="*/ 28 w 41"/>
                <a:gd name="T35" fmla="*/ 58 h 64"/>
                <a:gd name="T36" fmla="*/ 36 w 41"/>
                <a:gd name="T37" fmla="*/ 63 h 64"/>
                <a:gd name="T38" fmla="*/ 37 w 41"/>
                <a:gd name="T39" fmla="*/ 63 h 64"/>
                <a:gd name="T40" fmla="*/ 39 w 41"/>
                <a:gd name="T41" fmla="*/ 5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64">
                  <a:moveTo>
                    <a:pt x="39" y="56"/>
                  </a:moveTo>
                  <a:lnTo>
                    <a:pt x="40" y="56"/>
                  </a:lnTo>
                  <a:lnTo>
                    <a:pt x="32" y="52"/>
                  </a:lnTo>
                  <a:lnTo>
                    <a:pt x="26" y="47"/>
                  </a:lnTo>
                  <a:lnTo>
                    <a:pt x="22" y="40"/>
                  </a:lnTo>
                  <a:lnTo>
                    <a:pt x="17" y="34"/>
                  </a:lnTo>
                  <a:lnTo>
                    <a:pt x="14" y="26"/>
                  </a:lnTo>
                  <a:lnTo>
                    <a:pt x="11" y="17"/>
                  </a:lnTo>
                  <a:lnTo>
                    <a:pt x="9" y="8"/>
                  </a:lnTo>
                  <a:lnTo>
                    <a:pt x="7" y="0"/>
                  </a:lnTo>
                  <a:lnTo>
                    <a:pt x="0" y="1"/>
                  </a:lnTo>
                  <a:lnTo>
                    <a:pt x="2" y="10"/>
                  </a:lnTo>
                  <a:lnTo>
                    <a:pt x="4" y="19"/>
                  </a:lnTo>
                  <a:lnTo>
                    <a:pt x="7" y="28"/>
                  </a:lnTo>
                  <a:lnTo>
                    <a:pt x="11" y="37"/>
                  </a:lnTo>
                  <a:lnTo>
                    <a:pt x="15" y="45"/>
                  </a:lnTo>
                  <a:lnTo>
                    <a:pt x="21" y="52"/>
                  </a:lnTo>
                  <a:lnTo>
                    <a:pt x="28" y="58"/>
                  </a:lnTo>
                  <a:lnTo>
                    <a:pt x="36" y="63"/>
                  </a:lnTo>
                  <a:lnTo>
                    <a:pt x="37" y="63"/>
                  </a:lnTo>
                  <a:lnTo>
                    <a:pt x="39" y="5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" name="Freeform 516"/>
            <p:cNvSpPr>
              <a:spLocks/>
            </p:cNvSpPr>
            <p:nvPr/>
          </p:nvSpPr>
          <p:spPr bwMode="auto">
            <a:xfrm>
              <a:off x="5234" y="785"/>
              <a:ext cx="17" cy="29"/>
            </a:xfrm>
            <a:custGeom>
              <a:avLst/>
              <a:gdLst>
                <a:gd name="T0" fmla="*/ 8 w 17"/>
                <a:gd name="T1" fmla="*/ 0 h 29"/>
                <a:gd name="T2" fmla="*/ 8 w 17"/>
                <a:gd name="T3" fmla="*/ 1 h 29"/>
                <a:gd name="T4" fmla="*/ 7 w 17"/>
                <a:gd name="T5" fmla="*/ 3 h 29"/>
                <a:gd name="T6" fmla="*/ 6 w 17"/>
                <a:gd name="T7" fmla="*/ 7 h 29"/>
                <a:gd name="T8" fmla="*/ 5 w 17"/>
                <a:gd name="T9" fmla="*/ 11 h 29"/>
                <a:gd name="T10" fmla="*/ 3 w 17"/>
                <a:gd name="T11" fmla="*/ 15 h 29"/>
                <a:gd name="T12" fmla="*/ 1 w 17"/>
                <a:gd name="T13" fmla="*/ 19 h 29"/>
                <a:gd name="T14" fmla="*/ 0 w 17"/>
                <a:gd name="T15" fmla="*/ 21 h 29"/>
                <a:gd name="T16" fmla="*/ 2 w 17"/>
                <a:gd name="T17" fmla="*/ 20 h 29"/>
                <a:gd name="T18" fmla="*/ 0 w 17"/>
                <a:gd name="T19" fmla="*/ 28 h 29"/>
                <a:gd name="T20" fmla="*/ 5 w 17"/>
                <a:gd name="T21" fmla="*/ 26 h 29"/>
                <a:gd name="T22" fmla="*/ 7 w 17"/>
                <a:gd name="T23" fmla="*/ 23 h 29"/>
                <a:gd name="T24" fmla="*/ 9 w 17"/>
                <a:gd name="T25" fmla="*/ 19 h 29"/>
                <a:gd name="T26" fmla="*/ 11 w 17"/>
                <a:gd name="T27" fmla="*/ 14 h 29"/>
                <a:gd name="T28" fmla="*/ 13 w 17"/>
                <a:gd name="T29" fmla="*/ 9 h 29"/>
                <a:gd name="T30" fmla="*/ 15 w 17"/>
                <a:gd name="T31" fmla="*/ 5 h 29"/>
                <a:gd name="T32" fmla="*/ 15 w 17"/>
                <a:gd name="T33" fmla="*/ 3 h 29"/>
                <a:gd name="T34" fmla="*/ 16 w 17"/>
                <a:gd name="T35" fmla="*/ 2 h 29"/>
                <a:gd name="T36" fmla="*/ 8 w 17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9">
                  <a:moveTo>
                    <a:pt x="8" y="0"/>
                  </a:moveTo>
                  <a:lnTo>
                    <a:pt x="8" y="1"/>
                  </a:lnTo>
                  <a:lnTo>
                    <a:pt x="7" y="3"/>
                  </a:lnTo>
                  <a:lnTo>
                    <a:pt x="6" y="7"/>
                  </a:lnTo>
                  <a:lnTo>
                    <a:pt x="5" y="11"/>
                  </a:lnTo>
                  <a:lnTo>
                    <a:pt x="3" y="15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7" y="23"/>
                  </a:lnTo>
                  <a:lnTo>
                    <a:pt x="9" y="19"/>
                  </a:lnTo>
                  <a:lnTo>
                    <a:pt x="11" y="14"/>
                  </a:lnTo>
                  <a:lnTo>
                    <a:pt x="13" y="9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8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" name="Freeform 517"/>
            <p:cNvSpPr>
              <a:spLocks/>
            </p:cNvSpPr>
            <p:nvPr/>
          </p:nvSpPr>
          <p:spPr bwMode="auto">
            <a:xfrm>
              <a:off x="5221" y="728"/>
              <a:ext cx="39" cy="71"/>
            </a:xfrm>
            <a:custGeom>
              <a:avLst/>
              <a:gdLst>
                <a:gd name="T0" fmla="*/ 36 w 39"/>
                <a:gd name="T1" fmla="*/ 62 h 71"/>
                <a:gd name="T2" fmla="*/ 38 w 39"/>
                <a:gd name="T3" fmla="*/ 63 h 71"/>
                <a:gd name="T4" fmla="*/ 29 w 39"/>
                <a:gd name="T5" fmla="*/ 58 h 71"/>
                <a:gd name="T6" fmla="*/ 23 w 39"/>
                <a:gd name="T7" fmla="*/ 50 h 71"/>
                <a:gd name="T8" fmla="*/ 17 w 39"/>
                <a:gd name="T9" fmla="*/ 43 h 71"/>
                <a:gd name="T10" fmla="*/ 13 w 39"/>
                <a:gd name="T11" fmla="*/ 34 h 71"/>
                <a:gd name="T12" fmla="*/ 10 w 39"/>
                <a:gd name="T13" fmla="*/ 26 h 71"/>
                <a:gd name="T14" fmla="*/ 9 w 39"/>
                <a:gd name="T15" fmla="*/ 18 h 71"/>
                <a:gd name="T16" fmla="*/ 8 w 39"/>
                <a:gd name="T17" fmla="*/ 9 h 71"/>
                <a:gd name="T18" fmla="*/ 7 w 39"/>
                <a:gd name="T19" fmla="*/ 0 h 71"/>
                <a:gd name="T20" fmla="*/ 0 w 39"/>
                <a:gd name="T21" fmla="*/ 0 h 71"/>
                <a:gd name="T22" fmla="*/ 0 w 39"/>
                <a:gd name="T23" fmla="*/ 10 h 71"/>
                <a:gd name="T24" fmla="*/ 1 w 39"/>
                <a:gd name="T25" fmla="*/ 19 h 71"/>
                <a:gd name="T26" fmla="*/ 3 w 39"/>
                <a:gd name="T27" fmla="*/ 28 h 71"/>
                <a:gd name="T28" fmla="*/ 7 w 39"/>
                <a:gd name="T29" fmla="*/ 38 h 71"/>
                <a:gd name="T30" fmla="*/ 11 w 39"/>
                <a:gd name="T31" fmla="*/ 47 h 71"/>
                <a:gd name="T32" fmla="*/ 17 w 39"/>
                <a:gd name="T33" fmla="*/ 56 h 71"/>
                <a:gd name="T34" fmla="*/ 25 w 39"/>
                <a:gd name="T35" fmla="*/ 63 h 71"/>
                <a:gd name="T36" fmla="*/ 35 w 39"/>
                <a:gd name="T37" fmla="*/ 69 h 71"/>
                <a:gd name="T38" fmla="*/ 37 w 39"/>
                <a:gd name="T39" fmla="*/ 70 h 71"/>
                <a:gd name="T40" fmla="*/ 35 w 39"/>
                <a:gd name="T41" fmla="*/ 69 h 71"/>
                <a:gd name="T42" fmla="*/ 36 w 39"/>
                <a:gd name="T43" fmla="*/ 70 h 71"/>
                <a:gd name="T44" fmla="*/ 37 w 39"/>
                <a:gd name="T45" fmla="*/ 70 h 71"/>
                <a:gd name="T46" fmla="*/ 36 w 39"/>
                <a:gd name="T47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71">
                  <a:moveTo>
                    <a:pt x="36" y="62"/>
                  </a:moveTo>
                  <a:lnTo>
                    <a:pt x="38" y="63"/>
                  </a:lnTo>
                  <a:lnTo>
                    <a:pt x="29" y="58"/>
                  </a:lnTo>
                  <a:lnTo>
                    <a:pt x="23" y="50"/>
                  </a:lnTo>
                  <a:lnTo>
                    <a:pt x="17" y="43"/>
                  </a:lnTo>
                  <a:lnTo>
                    <a:pt x="13" y="34"/>
                  </a:lnTo>
                  <a:lnTo>
                    <a:pt x="10" y="26"/>
                  </a:lnTo>
                  <a:lnTo>
                    <a:pt x="9" y="18"/>
                  </a:lnTo>
                  <a:lnTo>
                    <a:pt x="8" y="9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3" y="28"/>
                  </a:lnTo>
                  <a:lnTo>
                    <a:pt x="7" y="38"/>
                  </a:lnTo>
                  <a:lnTo>
                    <a:pt x="11" y="47"/>
                  </a:lnTo>
                  <a:lnTo>
                    <a:pt x="17" y="56"/>
                  </a:lnTo>
                  <a:lnTo>
                    <a:pt x="25" y="63"/>
                  </a:lnTo>
                  <a:lnTo>
                    <a:pt x="35" y="69"/>
                  </a:lnTo>
                  <a:lnTo>
                    <a:pt x="37" y="70"/>
                  </a:lnTo>
                  <a:lnTo>
                    <a:pt x="35" y="69"/>
                  </a:lnTo>
                  <a:lnTo>
                    <a:pt x="36" y="70"/>
                  </a:lnTo>
                  <a:lnTo>
                    <a:pt x="37" y="70"/>
                  </a:lnTo>
                  <a:lnTo>
                    <a:pt x="36" y="6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" name="Freeform 518"/>
            <p:cNvSpPr>
              <a:spLocks/>
            </p:cNvSpPr>
            <p:nvPr/>
          </p:nvSpPr>
          <p:spPr bwMode="auto">
            <a:xfrm>
              <a:off x="5257" y="767"/>
              <a:ext cx="22" cy="32"/>
            </a:xfrm>
            <a:custGeom>
              <a:avLst/>
              <a:gdLst>
                <a:gd name="T0" fmla="*/ 13 w 22"/>
                <a:gd name="T1" fmla="*/ 0 h 32"/>
                <a:gd name="T2" fmla="*/ 12 w 22"/>
                <a:gd name="T3" fmla="*/ 7 h 32"/>
                <a:gd name="T4" fmla="*/ 11 w 22"/>
                <a:gd name="T5" fmla="*/ 11 h 32"/>
                <a:gd name="T6" fmla="*/ 10 w 22"/>
                <a:gd name="T7" fmla="*/ 16 h 32"/>
                <a:gd name="T8" fmla="*/ 9 w 22"/>
                <a:gd name="T9" fmla="*/ 18 h 32"/>
                <a:gd name="T10" fmla="*/ 8 w 22"/>
                <a:gd name="T11" fmla="*/ 20 h 32"/>
                <a:gd name="T12" fmla="*/ 6 w 22"/>
                <a:gd name="T13" fmla="*/ 22 h 32"/>
                <a:gd name="T14" fmla="*/ 4 w 22"/>
                <a:gd name="T15" fmla="*/ 22 h 32"/>
                <a:gd name="T16" fmla="*/ 0 w 22"/>
                <a:gd name="T17" fmla="*/ 23 h 32"/>
                <a:gd name="T18" fmla="*/ 1 w 22"/>
                <a:gd name="T19" fmla="*/ 31 h 32"/>
                <a:gd name="T20" fmla="*/ 6 w 22"/>
                <a:gd name="T21" fmla="*/ 30 h 32"/>
                <a:gd name="T22" fmla="*/ 10 w 22"/>
                <a:gd name="T23" fmla="*/ 28 h 32"/>
                <a:gd name="T24" fmla="*/ 13 w 22"/>
                <a:gd name="T25" fmla="*/ 25 h 32"/>
                <a:gd name="T26" fmla="*/ 16 w 22"/>
                <a:gd name="T27" fmla="*/ 22 h 32"/>
                <a:gd name="T28" fmla="*/ 18 w 22"/>
                <a:gd name="T29" fmla="*/ 18 h 32"/>
                <a:gd name="T30" fmla="*/ 19 w 22"/>
                <a:gd name="T31" fmla="*/ 13 h 32"/>
                <a:gd name="T32" fmla="*/ 20 w 22"/>
                <a:gd name="T33" fmla="*/ 8 h 32"/>
                <a:gd name="T34" fmla="*/ 21 w 22"/>
                <a:gd name="T35" fmla="*/ 1 h 32"/>
                <a:gd name="T36" fmla="*/ 13 w 22"/>
                <a:gd name="T3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2">
                  <a:moveTo>
                    <a:pt x="13" y="0"/>
                  </a:moveTo>
                  <a:lnTo>
                    <a:pt x="12" y="7"/>
                  </a:lnTo>
                  <a:lnTo>
                    <a:pt x="11" y="11"/>
                  </a:lnTo>
                  <a:lnTo>
                    <a:pt x="10" y="16"/>
                  </a:lnTo>
                  <a:lnTo>
                    <a:pt x="9" y="18"/>
                  </a:lnTo>
                  <a:lnTo>
                    <a:pt x="8" y="20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0" y="23"/>
                  </a:lnTo>
                  <a:lnTo>
                    <a:pt x="1" y="31"/>
                  </a:lnTo>
                  <a:lnTo>
                    <a:pt x="6" y="30"/>
                  </a:lnTo>
                  <a:lnTo>
                    <a:pt x="10" y="28"/>
                  </a:lnTo>
                  <a:lnTo>
                    <a:pt x="13" y="25"/>
                  </a:lnTo>
                  <a:lnTo>
                    <a:pt x="16" y="22"/>
                  </a:lnTo>
                  <a:lnTo>
                    <a:pt x="18" y="18"/>
                  </a:lnTo>
                  <a:lnTo>
                    <a:pt x="19" y="13"/>
                  </a:lnTo>
                  <a:lnTo>
                    <a:pt x="20" y="8"/>
                  </a:lnTo>
                  <a:lnTo>
                    <a:pt x="21" y="1"/>
                  </a:lnTo>
                  <a:lnTo>
                    <a:pt x="1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" name="Freeform 519"/>
            <p:cNvSpPr>
              <a:spLocks/>
            </p:cNvSpPr>
            <p:nvPr/>
          </p:nvSpPr>
          <p:spPr bwMode="auto">
            <a:xfrm>
              <a:off x="5243" y="708"/>
              <a:ext cx="56" cy="79"/>
            </a:xfrm>
            <a:custGeom>
              <a:avLst/>
              <a:gdLst>
                <a:gd name="T0" fmla="*/ 52 w 56"/>
                <a:gd name="T1" fmla="*/ 70 h 79"/>
                <a:gd name="T2" fmla="*/ 55 w 56"/>
                <a:gd name="T3" fmla="*/ 70 h 79"/>
                <a:gd name="T4" fmla="*/ 44 w 56"/>
                <a:gd name="T5" fmla="*/ 63 h 79"/>
                <a:gd name="T6" fmla="*/ 35 w 56"/>
                <a:gd name="T7" fmla="*/ 56 h 79"/>
                <a:gd name="T8" fmla="*/ 27 w 56"/>
                <a:gd name="T9" fmla="*/ 48 h 79"/>
                <a:gd name="T10" fmla="*/ 21 w 56"/>
                <a:gd name="T11" fmla="*/ 38 h 79"/>
                <a:gd name="T12" fmla="*/ 16 w 56"/>
                <a:gd name="T13" fmla="*/ 29 h 79"/>
                <a:gd name="T14" fmla="*/ 13 w 56"/>
                <a:gd name="T15" fmla="*/ 20 h 79"/>
                <a:gd name="T16" fmla="*/ 10 w 56"/>
                <a:gd name="T17" fmla="*/ 10 h 79"/>
                <a:gd name="T18" fmla="*/ 7 w 56"/>
                <a:gd name="T19" fmla="*/ 0 h 79"/>
                <a:gd name="T20" fmla="*/ 0 w 56"/>
                <a:gd name="T21" fmla="*/ 1 h 79"/>
                <a:gd name="T22" fmla="*/ 3 w 56"/>
                <a:gd name="T23" fmla="*/ 12 h 79"/>
                <a:gd name="T24" fmla="*/ 5 w 56"/>
                <a:gd name="T25" fmla="*/ 22 h 79"/>
                <a:gd name="T26" fmla="*/ 10 w 56"/>
                <a:gd name="T27" fmla="*/ 32 h 79"/>
                <a:gd name="T28" fmla="*/ 15 w 56"/>
                <a:gd name="T29" fmla="*/ 42 h 79"/>
                <a:gd name="T30" fmla="*/ 22 w 56"/>
                <a:gd name="T31" fmla="*/ 52 h 79"/>
                <a:gd name="T32" fmla="*/ 30 w 56"/>
                <a:gd name="T33" fmla="*/ 61 h 79"/>
                <a:gd name="T34" fmla="*/ 40 w 56"/>
                <a:gd name="T35" fmla="*/ 69 h 79"/>
                <a:gd name="T36" fmla="*/ 52 w 56"/>
                <a:gd name="T37" fmla="*/ 77 h 79"/>
                <a:gd name="T38" fmla="*/ 54 w 56"/>
                <a:gd name="T39" fmla="*/ 77 h 79"/>
                <a:gd name="T40" fmla="*/ 52 w 56"/>
                <a:gd name="T41" fmla="*/ 77 h 79"/>
                <a:gd name="T42" fmla="*/ 53 w 56"/>
                <a:gd name="T43" fmla="*/ 78 h 79"/>
                <a:gd name="T44" fmla="*/ 54 w 56"/>
                <a:gd name="T45" fmla="*/ 77 h 79"/>
                <a:gd name="T46" fmla="*/ 52 w 56"/>
                <a:gd name="T47" fmla="*/ 7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" h="79">
                  <a:moveTo>
                    <a:pt x="52" y="70"/>
                  </a:moveTo>
                  <a:lnTo>
                    <a:pt x="55" y="70"/>
                  </a:lnTo>
                  <a:lnTo>
                    <a:pt x="44" y="63"/>
                  </a:lnTo>
                  <a:lnTo>
                    <a:pt x="35" y="56"/>
                  </a:lnTo>
                  <a:lnTo>
                    <a:pt x="27" y="48"/>
                  </a:lnTo>
                  <a:lnTo>
                    <a:pt x="21" y="38"/>
                  </a:lnTo>
                  <a:lnTo>
                    <a:pt x="16" y="29"/>
                  </a:lnTo>
                  <a:lnTo>
                    <a:pt x="13" y="20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0" y="1"/>
                  </a:lnTo>
                  <a:lnTo>
                    <a:pt x="3" y="12"/>
                  </a:lnTo>
                  <a:lnTo>
                    <a:pt x="5" y="22"/>
                  </a:lnTo>
                  <a:lnTo>
                    <a:pt x="10" y="32"/>
                  </a:lnTo>
                  <a:lnTo>
                    <a:pt x="15" y="42"/>
                  </a:lnTo>
                  <a:lnTo>
                    <a:pt x="22" y="52"/>
                  </a:lnTo>
                  <a:lnTo>
                    <a:pt x="30" y="61"/>
                  </a:lnTo>
                  <a:lnTo>
                    <a:pt x="40" y="69"/>
                  </a:lnTo>
                  <a:lnTo>
                    <a:pt x="52" y="77"/>
                  </a:lnTo>
                  <a:lnTo>
                    <a:pt x="54" y="77"/>
                  </a:lnTo>
                  <a:lnTo>
                    <a:pt x="52" y="77"/>
                  </a:lnTo>
                  <a:lnTo>
                    <a:pt x="53" y="78"/>
                  </a:lnTo>
                  <a:lnTo>
                    <a:pt x="54" y="77"/>
                  </a:lnTo>
                  <a:lnTo>
                    <a:pt x="52" y="7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" name="Freeform 520"/>
            <p:cNvSpPr>
              <a:spLocks/>
            </p:cNvSpPr>
            <p:nvPr/>
          </p:nvSpPr>
          <p:spPr bwMode="auto">
            <a:xfrm>
              <a:off x="5295" y="758"/>
              <a:ext cx="17" cy="29"/>
            </a:xfrm>
            <a:custGeom>
              <a:avLst/>
              <a:gdLst>
                <a:gd name="T0" fmla="*/ 9 w 17"/>
                <a:gd name="T1" fmla="*/ 0 h 29"/>
                <a:gd name="T2" fmla="*/ 8 w 17"/>
                <a:gd name="T3" fmla="*/ 2 h 29"/>
                <a:gd name="T4" fmla="*/ 8 w 17"/>
                <a:gd name="T5" fmla="*/ 5 h 29"/>
                <a:gd name="T6" fmla="*/ 7 w 17"/>
                <a:gd name="T7" fmla="*/ 9 h 29"/>
                <a:gd name="T8" fmla="*/ 5 w 17"/>
                <a:gd name="T9" fmla="*/ 12 h 29"/>
                <a:gd name="T10" fmla="*/ 4 w 17"/>
                <a:gd name="T11" fmla="*/ 15 h 29"/>
                <a:gd name="T12" fmla="*/ 2 w 17"/>
                <a:gd name="T13" fmla="*/ 18 h 29"/>
                <a:gd name="T14" fmla="*/ 1 w 17"/>
                <a:gd name="T15" fmla="*/ 20 h 29"/>
                <a:gd name="T16" fmla="*/ 0 w 17"/>
                <a:gd name="T17" fmla="*/ 20 h 29"/>
                <a:gd name="T18" fmla="*/ 2 w 17"/>
                <a:gd name="T19" fmla="*/ 28 h 29"/>
                <a:gd name="T20" fmla="*/ 6 w 17"/>
                <a:gd name="T21" fmla="*/ 25 h 29"/>
                <a:gd name="T22" fmla="*/ 9 w 17"/>
                <a:gd name="T23" fmla="*/ 22 h 29"/>
                <a:gd name="T24" fmla="*/ 10 w 17"/>
                <a:gd name="T25" fmla="*/ 18 h 29"/>
                <a:gd name="T26" fmla="*/ 12 w 17"/>
                <a:gd name="T27" fmla="*/ 15 h 29"/>
                <a:gd name="T28" fmla="*/ 14 w 17"/>
                <a:gd name="T29" fmla="*/ 11 h 29"/>
                <a:gd name="T30" fmla="*/ 15 w 17"/>
                <a:gd name="T31" fmla="*/ 7 h 29"/>
                <a:gd name="T32" fmla="*/ 15 w 17"/>
                <a:gd name="T33" fmla="*/ 4 h 29"/>
                <a:gd name="T34" fmla="*/ 16 w 17"/>
                <a:gd name="T35" fmla="*/ 2 h 29"/>
                <a:gd name="T36" fmla="*/ 9 w 17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9">
                  <a:moveTo>
                    <a:pt x="9" y="0"/>
                  </a:moveTo>
                  <a:lnTo>
                    <a:pt x="8" y="2"/>
                  </a:lnTo>
                  <a:lnTo>
                    <a:pt x="8" y="5"/>
                  </a:lnTo>
                  <a:lnTo>
                    <a:pt x="7" y="9"/>
                  </a:lnTo>
                  <a:lnTo>
                    <a:pt x="5" y="12"/>
                  </a:lnTo>
                  <a:lnTo>
                    <a:pt x="4" y="15"/>
                  </a:lnTo>
                  <a:lnTo>
                    <a:pt x="2" y="18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2" y="28"/>
                  </a:lnTo>
                  <a:lnTo>
                    <a:pt x="6" y="25"/>
                  </a:lnTo>
                  <a:lnTo>
                    <a:pt x="9" y="22"/>
                  </a:lnTo>
                  <a:lnTo>
                    <a:pt x="10" y="18"/>
                  </a:lnTo>
                  <a:lnTo>
                    <a:pt x="12" y="15"/>
                  </a:lnTo>
                  <a:lnTo>
                    <a:pt x="14" y="11"/>
                  </a:lnTo>
                  <a:lnTo>
                    <a:pt x="15" y="7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" name="Freeform 521"/>
            <p:cNvSpPr>
              <a:spLocks/>
            </p:cNvSpPr>
            <p:nvPr/>
          </p:nvSpPr>
          <p:spPr bwMode="auto">
            <a:xfrm>
              <a:off x="5275" y="687"/>
              <a:ext cx="39" cy="81"/>
            </a:xfrm>
            <a:custGeom>
              <a:avLst/>
              <a:gdLst>
                <a:gd name="T0" fmla="*/ 38 w 39"/>
                <a:gd name="T1" fmla="*/ 73 h 81"/>
                <a:gd name="T2" fmla="*/ 38 w 39"/>
                <a:gd name="T3" fmla="*/ 73 h 81"/>
                <a:gd name="T4" fmla="*/ 32 w 39"/>
                <a:gd name="T5" fmla="*/ 69 h 81"/>
                <a:gd name="T6" fmla="*/ 28 w 39"/>
                <a:gd name="T7" fmla="*/ 62 h 81"/>
                <a:gd name="T8" fmla="*/ 23 w 39"/>
                <a:gd name="T9" fmla="*/ 54 h 81"/>
                <a:gd name="T10" fmla="*/ 19 w 39"/>
                <a:gd name="T11" fmla="*/ 45 h 81"/>
                <a:gd name="T12" fmla="*/ 15 w 39"/>
                <a:gd name="T13" fmla="*/ 35 h 81"/>
                <a:gd name="T14" fmla="*/ 12 w 39"/>
                <a:gd name="T15" fmla="*/ 24 h 81"/>
                <a:gd name="T16" fmla="*/ 9 w 39"/>
                <a:gd name="T17" fmla="*/ 12 h 81"/>
                <a:gd name="T18" fmla="*/ 7 w 39"/>
                <a:gd name="T19" fmla="*/ 0 h 81"/>
                <a:gd name="T20" fmla="*/ 0 w 39"/>
                <a:gd name="T21" fmla="*/ 1 h 81"/>
                <a:gd name="T22" fmla="*/ 2 w 39"/>
                <a:gd name="T23" fmla="*/ 13 h 81"/>
                <a:gd name="T24" fmla="*/ 5 w 39"/>
                <a:gd name="T25" fmla="*/ 26 h 81"/>
                <a:gd name="T26" fmla="*/ 8 w 39"/>
                <a:gd name="T27" fmla="*/ 37 h 81"/>
                <a:gd name="T28" fmla="*/ 12 w 39"/>
                <a:gd name="T29" fmla="*/ 48 h 81"/>
                <a:gd name="T30" fmla="*/ 17 w 39"/>
                <a:gd name="T31" fmla="*/ 58 h 81"/>
                <a:gd name="T32" fmla="*/ 21 w 39"/>
                <a:gd name="T33" fmla="*/ 66 h 81"/>
                <a:gd name="T34" fmla="*/ 27 w 39"/>
                <a:gd name="T35" fmla="*/ 74 h 81"/>
                <a:gd name="T36" fmla="*/ 34 w 39"/>
                <a:gd name="T37" fmla="*/ 80 h 81"/>
                <a:gd name="T38" fmla="*/ 38 w 39"/>
                <a:gd name="T39" fmla="*/ 7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81">
                  <a:moveTo>
                    <a:pt x="38" y="73"/>
                  </a:moveTo>
                  <a:lnTo>
                    <a:pt x="38" y="73"/>
                  </a:lnTo>
                  <a:lnTo>
                    <a:pt x="32" y="69"/>
                  </a:lnTo>
                  <a:lnTo>
                    <a:pt x="28" y="62"/>
                  </a:lnTo>
                  <a:lnTo>
                    <a:pt x="23" y="54"/>
                  </a:lnTo>
                  <a:lnTo>
                    <a:pt x="19" y="45"/>
                  </a:lnTo>
                  <a:lnTo>
                    <a:pt x="15" y="35"/>
                  </a:lnTo>
                  <a:lnTo>
                    <a:pt x="12" y="24"/>
                  </a:lnTo>
                  <a:lnTo>
                    <a:pt x="9" y="12"/>
                  </a:lnTo>
                  <a:lnTo>
                    <a:pt x="7" y="0"/>
                  </a:lnTo>
                  <a:lnTo>
                    <a:pt x="0" y="1"/>
                  </a:lnTo>
                  <a:lnTo>
                    <a:pt x="2" y="13"/>
                  </a:lnTo>
                  <a:lnTo>
                    <a:pt x="5" y="26"/>
                  </a:lnTo>
                  <a:lnTo>
                    <a:pt x="8" y="37"/>
                  </a:lnTo>
                  <a:lnTo>
                    <a:pt x="12" y="48"/>
                  </a:lnTo>
                  <a:lnTo>
                    <a:pt x="17" y="58"/>
                  </a:lnTo>
                  <a:lnTo>
                    <a:pt x="21" y="66"/>
                  </a:lnTo>
                  <a:lnTo>
                    <a:pt x="27" y="74"/>
                  </a:lnTo>
                  <a:lnTo>
                    <a:pt x="34" y="80"/>
                  </a:lnTo>
                  <a:lnTo>
                    <a:pt x="38" y="7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" name="Freeform 522"/>
            <p:cNvSpPr>
              <a:spLocks/>
            </p:cNvSpPr>
            <p:nvPr/>
          </p:nvSpPr>
          <p:spPr bwMode="auto">
            <a:xfrm>
              <a:off x="5309" y="761"/>
              <a:ext cx="31" cy="26"/>
            </a:xfrm>
            <a:custGeom>
              <a:avLst/>
              <a:gdLst>
                <a:gd name="T0" fmla="*/ 24 w 31"/>
                <a:gd name="T1" fmla="*/ 16 h 26"/>
                <a:gd name="T2" fmla="*/ 30 w 31"/>
                <a:gd name="T3" fmla="*/ 17 h 26"/>
                <a:gd name="T4" fmla="*/ 28 w 31"/>
                <a:gd name="T5" fmla="*/ 15 h 26"/>
                <a:gd name="T6" fmla="*/ 26 w 31"/>
                <a:gd name="T7" fmla="*/ 12 h 26"/>
                <a:gd name="T8" fmla="*/ 23 w 31"/>
                <a:gd name="T9" fmla="*/ 10 h 26"/>
                <a:gd name="T10" fmla="*/ 21 w 31"/>
                <a:gd name="T11" fmla="*/ 9 h 26"/>
                <a:gd name="T12" fmla="*/ 18 w 31"/>
                <a:gd name="T13" fmla="*/ 8 h 26"/>
                <a:gd name="T14" fmla="*/ 14 w 31"/>
                <a:gd name="T15" fmla="*/ 6 h 26"/>
                <a:gd name="T16" fmla="*/ 10 w 31"/>
                <a:gd name="T17" fmla="*/ 4 h 26"/>
                <a:gd name="T18" fmla="*/ 4 w 31"/>
                <a:gd name="T19" fmla="*/ 0 h 26"/>
                <a:gd name="T20" fmla="*/ 0 w 31"/>
                <a:gd name="T21" fmla="*/ 6 h 26"/>
                <a:gd name="T22" fmla="*/ 6 w 31"/>
                <a:gd name="T23" fmla="*/ 10 h 26"/>
                <a:gd name="T24" fmla="*/ 11 w 31"/>
                <a:gd name="T25" fmla="*/ 13 h 26"/>
                <a:gd name="T26" fmla="*/ 15 w 31"/>
                <a:gd name="T27" fmla="*/ 14 h 26"/>
                <a:gd name="T28" fmla="*/ 18 w 31"/>
                <a:gd name="T29" fmla="*/ 16 h 26"/>
                <a:gd name="T30" fmla="*/ 20 w 31"/>
                <a:gd name="T31" fmla="*/ 17 h 26"/>
                <a:gd name="T32" fmla="*/ 21 w 31"/>
                <a:gd name="T33" fmla="*/ 17 h 26"/>
                <a:gd name="T34" fmla="*/ 22 w 31"/>
                <a:gd name="T35" fmla="*/ 19 h 26"/>
                <a:gd name="T36" fmla="*/ 24 w 31"/>
                <a:gd name="T37" fmla="*/ 20 h 26"/>
                <a:gd name="T38" fmla="*/ 29 w 31"/>
                <a:gd name="T39" fmla="*/ 21 h 26"/>
                <a:gd name="T40" fmla="*/ 24 w 31"/>
                <a:gd name="T41" fmla="*/ 20 h 26"/>
                <a:gd name="T42" fmla="*/ 26 w 31"/>
                <a:gd name="T43" fmla="*/ 25 h 26"/>
                <a:gd name="T44" fmla="*/ 29 w 31"/>
                <a:gd name="T45" fmla="*/ 21 h 26"/>
                <a:gd name="T46" fmla="*/ 24 w 31"/>
                <a:gd name="T47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26">
                  <a:moveTo>
                    <a:pt x="24" y="16"/>
                  </a:moveTo>
                  <a:lnTo>
                    <a:pt x="30" y="17"/>
                  </a:lnTo>
                  <a:lnTo>
                    <a:pt x="28" y="15"/>
                  </a:lnTo>
                  <a:lnTo>
                    <a:pt x="26" y="12"/>
                  </a:lnTo>
                  <a:lnTo>
                    <a:pt x="23" y="10"/>
                  </a:lnTo>
                  <a:lnTo>
                    <a:pt x="21" y="9"/>
                  </a:lnTo>
                  <a:lnTo>
                    <a:pt x="18" y="8"/>
                  </a:lnTo>
                  <a:lnTo>
                    <a:pt x="14" y="6"/>
                  </a:lnTo>
                  <a:lnTo>
                    <a:pt x="10" y="4"/>
                  </a:lnTo>
                  <a:lnTo>
                    <a:pt x="4" y="0"/>
                  </a:lnTo>
                  <a:lnTo>
                    <a:pt x="0" y="6"/>
                  </a:lnTo>
                  <a:lnTo>
                    <a:pt x="6" y="10"/>
                  </a:lnTo>
                  <a:lnTo>
                    <a:pt x="11" y="13"/>
                  </a:lnTo>
                  <a:lnTo>
                    <a:pt x="15" y="14"/>
                  </a:lnTo>
                  <a:lnTo>
                    <a:pt x="18" y="16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2" y="19"/>
                  </a:lnTo>
                  <a:lnTo>
                    <a:pt x="24" y="20"/>
                  </a:lnTo>
                  <a:lnTo>
                    <a:pt x="29" y="21"/>
                  </a:lnTo>
                  <a:lnTo>
                    <a:pt x="24" y="20"/>
                  </a:lnTo>
                  <a:lnTo>
                    <a:pt x="26" y="25"/>
                  </a:lnTo>
                  <a:lnTo>
                    <a:pt x="29" y="21"/>
                  </a:lnTo>
                  <a:lnTo>
                    <a:pt x="24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" name="Freeform 523"/>
            <p:cNvSpPr>
              <a:spLocks/>
            </p:cNvSpPr>
            <p:nvPr/>
          </p:nvSpPr>
          <p:spPr bwMode="auto">
            <a:xfrm>
              <a:off x="5333" y="752"/>
              <a:ext cx="16" cy="31"/>
            </a:xfrm>
            <a:custGeom>
              <a:avLst/>
              <a:gdLst>
                <a:gd name="T0" fmla="*/ 8 w 16"/>
                <a:gd name="T1" fmla="*/ 0 h 31"/>
                <a:gd name="T2" fmla="*/ 8 w 16"/>
                <a:gd name="T3" fmla="*/ 1 h 31"/>
                <a:gd name="T4" fmla="*/ 7 w 16"/>
                <a:gd name="T5" fmla="*/ 3 h 31"/>
                <a:gd name="T6" fmla="*/ 6 w 16"/>
                <a:gd name="T7" fmla="*/ 7 h 31"/>
                <a:gd name="T8" fmla="*/ 6 w 16"/>
                <a:gd name="T9" fmla="*/ 10 h 31"/>
                <a:gd name="T10" fmla="*/ 4 w 16"/>
                <a:gd name="T11" fmla="*/ 15 h 31"/>
                <a:gd name="T12" fmla="*/ 3 w 16"/>
                <a:gd name="T13" fmla="*/ 19 h 31"/>
                <a:gd name="T14" fmla="*/ 2 w 16"/>
                <a:gd name="T15" fmla="*/ 23 h 31"/>
                <a:gd name="T16" fmla="*/ 0 w 16"/>
                <a:gd name="T17" fmla="*/ 25 h 31"/>
                <a:gd name="T18" fmla="*/ 5 w 16"/>
                <a:gd name="T19" fmla="*/ 30 h 31"/>
                <a:gd name="T20" fmla="*/ 8 w 16"/>
                <a:gd name="T21" fmla="*/ 26 h 31"/>
                <a:gd name="T22" fmla="*/ 11 w 16"/>
                <a:gd name="T23" fmla="*/ 22 h 31"/>
                <a:gd name="T24" fmla="*/ 12 w 16"/>
                <a:gd name="T25" fmla="*/ 17 h 31"/>
                <a:gd name="T26" fmla="*/ 13 w 16"/>
                <a:gd name="T27" fmla="*/ 13 h 31"/>
                <a:gd name="T28" fmla="*/ 14 w 16"/>
                <a:gd name="T29" fmla="*/ 8 h 31"/>
                <a:gd name="T30" fmla="*/ 14 w 16"/>
                <a:gd name="T31" fmla="*/ 4 h 31"/>
                <a:gd name="T32" fmla="*/ 15 w 16"/>
                <a:gd name="T33" fmla="*/ 2 h 31"/>
                <a:gd name="T34" fmla="*/ 15 w 16"/>
                <a:gd name="T35" fmla="*/ 1 h 31"/>
                <a:gd name="T36" fmla="*/ 8 w 16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1">
                  <a:moveTo>
                    <a:pt x="8" y="0"/>
                  </a:moveTo>
                  <a:lnTo>
                    <a:pt x="8" y="1"/>
                  </a:lnTo>
                  <a:lnTo>
                    <a:pt x="7" y="3"/>
                  </a:lnTo>
                  <a:lnTo>
                    <a:pt x="6" y="7"/>
                  </a:lnTo>
                  <a:lnTo>
                    <a:pt x="6" y="10"/>
                  </a:lnTo>
                  <a:lnTo>
                    <a:pt x="4" y="15"/>
                  </a:lnTo>
                  <a:lnTo>
                    <a:pt x="3" y="19"/>
                  </a:lnTo>
                  <a:lnTo>
                    <a:pt x="2" y="23"/>
                  </a:lnTo>
                  <a:lnTo>
                    <a:pt x="0" y="25"/>
                  </a:lnTo>
                  <a:lnTo>
                    <a:pt x="5" y="30"/>
                  </a:lnTo>
                  <a:lnTo>
                    <a:pt x="8" y="26"/>
                  </a:lnTo>
                  <a:lnTo>
                    <a:pt x="11" y="22"/>
                  </a:lnTo>
                  <a:lnTo>
                    <a:pt x="12" y="17"/>
                  </a:lnTo>
                  <a:lnTo>
                    <a:pt x="13" y="13"/>
                  </a:lnTo>
                  <a:lnTo>
                    <a:pt x="14" y="8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8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" name="Freeform 524"/>
            <p:cNvSpPr>
              <a:spLocks/>
            </p:cNvSpPr>
            <p:nvPr/>
          </p:nvSpPr>
          <p:spPr bwMode="auto">
            <a:xfrm>
              <a:off x="5304" y="684"/>
              <a:ext cx="79" cy="95"/>
            </a:xfrm>
            <a:custGeom>
              <a:avLst/>
              <a:gdLst>
                <a:gd name="T0" fmla="*/ 73 w 79"/>
                <a:gd name="T1" fmla="*/ 87 h 95"/>
                <a:gd name="T2" fmla="*/ 77 w 79"/>
                <a:gd name="T3" fmla="*/ 86 h 95"/>
                <a:gd name="T4" fmla="*/ 69 w 79"/>
                <a:gd name="T5" fmla="*/ 83 h 95"/>
                <a:gd name="T6" fmla="*/ 61 w 79"/>
                <a:gd name="T7" fmla="*/ 78 h 95"/>
                <a:gd name="T8" fmla="*/ 54 w 79"/>
                <a:gd name="T9" fmla="*/ 74 h 95"/>
                <a:gd name="T10" fmla="*/ 47 w 79"/>
                <a:gd name="T11" fmla="*/ 69 h 95"/>
                <a:gd name="T12" fmla="*/ 42 w 79"/>
                <a:gd name="T13" fmla="*/ 64 h 95"/>
                <a:gd name="T14" fmla="*/ 36 w 79"/>
                <a:gd name="T15" fmla="*/ 58 h 95"/>
                <a:gd name="T16" fmla="*/ 31 w 79"/>
                <a:gd name="T17" fmla="*/ 53 h 95"/>
                <a:gd name="T18" fmla="*/ 27 w 79"/>
                <a:gd name="T19" fmla="*/ 46 h 95"/>
                <a:gd name="T20" fmla="*/ 23 w 79"/>
                <a:gd name="T21" fmla="*/ 40 h 95"/>
                <a:gd name="T22" fmla="*/ 20 w 79"/>
                <a:gd name="T23" fmla="*/ 34 h 95"/>
                <a:gd name="T24" fmla="*/ 17 w 79"/>
                <a:gd name="T25" fmla="*/ 28 h 95"/>
                <a:gd name="T26" fmla="*/ 14 w 79"/>
                <a:gd name="T27" fmla="*/ 21 h 95"/>
                <a:gd name="T28" fmla="*/ 12 w 79"/>
                <a:gd name="T29" fmla="*/ 16 h 95"/>
                <a:gd name="T30" fmla="*/ 10 w 79"/>
                <a:gd name="T31" fmla="*/ 10 h 95"/>
                <a:gd name="T32" fmla="*/ 9 w 79"/>
                <a:gd name="T33" fmla="*/ 5 h 95"/>
                <a:gd name="T34" fmla="*/ 7 w 79"/>
                <a:gd name="T35" fmla="*/ 0 h 95"/>
                <a:gd name="T36" fmla="*/ 0 w 79"/>
                <a:gd name="T37" fmla="*/ 2 h 95"/>
                <a:gd name="T38" fmla="*/ 1 w 79"/>
                <a:gd name="T39" fmla="*/ 7 h 95"/>
                <a:gd name="T40" fmla="*/ 3 w 79"/>
                <a:gd name="T41" fmla="*/ 13 h 95"/>
                <a:gd name="T42" fmla="*/ 5 w 79"/>
                <a:gd name="T43" fmla="*/ 18 h 95"/>
                <a:gd name="T44" fmla="*/ 7 w 79"/>
                <a:gd name="T45" fmla="*/ 25 h 95"/>
                <a:gd name="T46" fmla="*/ 10 w 79"/>
                <a:gd name="T47" fmla="*/ 31 h 95"/>
                <a:gd name="T48" fmla="*/ 13 w 79"/>
                <a:gd name="T49" fmla="*/ 37 h 95"/>
                <a:gd name="T50" fmla="*/ 17 w 79"/>
                <a:gd name="T51" fmla="*/ 44 h 95"/>
                <a:gd name="T52" fmla="*/ 21 w 79"/>
                <a:gd name="T53" fmla="*/ 51 h 95"/>
                <a:gd name="T54" fmla="*/ 26 w 79"/>
                <a:gd name="T55" fmla="*/ 57 h 95"/>
                <a:gd name="T56" fmla="*/ 31 w 79"/>
                <a:gd name="T57" fmla="*/ 63 h 95"/>
                <a:gd name="T58" fmla="*/ 37 w 79"/>
                <a:gd name="T59" fmla="*/ 69 h 95"/>
                <a:gd name="T60" fmla="*/ 43 w 79"/>
                <a:gd name="T61" fmla="*/ 75 h 95"/>
                <a:gd name="T62" fmla="*/ 50 w 79"/>
                <a:gd name="T63" fmla="*/ 80 h 95"/>
                <a:gd name="T64" fmla="*/ 57 w 79"/>
                <a:gd name="T65" fmla="*/ 85 h 95"/>
                <a:gd name="T66" fmla="*/ 66 w 79"/>
                <a:gd name="T67" fmla="*/ 89 h 95"/>
                <a:gd name="T68" fmla="*/ 75 w 79"/>
                <a:gd name="T69" fmla="*/ 93 h 95"/>
                <a:gd name="T70" fmla="*/ 78 w 79"/>
                <a:gd name="T71" fmla="*/ 92 h 95"/>
                <a:gd name="T72" fmla="*/ 75 w 79"/>
                <a:gd name="T73" fmla="*/ 93 h 95"/>
                <a:gd name="T74" fmla="*/ 77 w 79"/>
                <a:gd name="T75" fmla="*/ 94 h 95"/>
                <a:gd name="T76" fmla="*/ 78 w 79"/>
                <a:gd name="T77" fmla="*/ 92 h 95"/>
                <a:gd name="T78" fmla="*/ 73 w 79"/>
                <a:gd name="T79" fmla="*/ 8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" h="95">
                  <a:moveTo>
                    <a:pt x="73" y="87"/>
                  </a:moveTo>
                  <a:lnTo>
                    <a:pt x="77" y="86"/>
                  </a:lnTo>
                  <a:lnTo>
                    <a:pt x="69" y="83"/>
                  </a:lnTo>
                  <a:lnTo>
                    <a:pt x="61" y="78"/>
                  </a:lnTo>
                  <a:lnTo>
                    <a:pt x="54" y="74"/>
                  </a:lnTo>
                  <a:lnTo>
                    <a:pt x="47" y="69"/>
                  </a:lnTo>
                  <a:lnTo>
                    <a:pt x="42" y="64"/>
                  </a:lnTo>
                  <a:lnTo>
                    <a:pt x="36" y="58"/>
                  </a:lnTo>
                  <a:lnTo>
                    <a:pt x="31" y="53"/>
                  </a:lnTo>
                  <a:lnTo>
                    <a:pt x="27" y="46"/>
                  </a:lnTo>
                  <a:lnTo>
                    <a:pt x="23" y="40"/>
                  </a:lnTo>
                  <a:lnTo>
                    <a:pt x="20" y="34"/>
                  </a:lnTo>
                  <a:lnTo>
                    <a:pt x="17" y="28"/>
                  </a:lnTo>
                  <a:lnTo>
                    <a:pt x="14" y="21"/>
                  </a:lnTo>
                  <a:lnTo>
                    <a:pt x="12" y="16"/>
                  </a:lnTo>
                  <a:lnTo>
                    <a:pt x="10" y="10"/>
                  </a:lnTo>
                  <a:lnTo>
                    <a:pt x="9" y="5"/>
                  </a:lnTo>
                  <a:lnTo>
                    <a:pt x="7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3" y="13"/>
                  </a:lnTo>
                  <a:lnTo>
                    <a:pt x="5" y="18"/>
                  </a:lnTo>
                  <a:lnTo>
                    <a:pt x="7" y="25"/>
                  </a:lnTo>
                  <a:lnTo>
                    <a:pt x="10" y="31"/>
                  </a:lnTo>
                  <a:lnTo>
                    <a:pt x="13" y="37"/>
                  </a:lnTo>
                  <a:lnTo>
                    <a:pt x="17" y="44"/>
                  </a:lnTo>
                  <a:lnTo>
                    <a:pt x="21" y="51"/>
                  </a:lnTo>
                  <a:lnTo>
                    <a:pt x="26" y="57"/>
                  </a:lnTo>
                  <a:lnTo>
                    <a:pt x="31" y="63"/>
                  </a:lnTo>
                  <a:lnTo>
                    <a:pt x="37" y="69"/>
                  </a:lnTo>
                  <a:lnTo>
                    <a:pt x="43" y="75"/>
                  </a:lnTo>
                  <a:lnTo>
                    <a:pt x="50" y="80"/>
                  </a:lnTo>
                  <a:lnTo>
                    <a:pt x="57" y="85"/>
                  </a:lnTo>
                  <a:lnTo>
                    <a:pt x="66" y="89"/>
                  </a:lnTo>
                  <a:lnTo>
                    <a:pt x="75" y="93"/>
                  </a:lnTo>
                  <a:lnTo>
                    <a:pt x="78" y="92"/>
                  </a:lnTo>
                  <a:lnTo>
                    <a:pt x="75" y="93"/>
                  </a:lnTo>
                  <a:lnTo>
                    <a:pt x="77" y="94"/>
                  </a:lnTo>
                  <a:lnTo>
                    <a:pt x="78" y="92"/>
                  </a:lnTo>
                  <a:lnTo>
                    <a:pt x="73" y="8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" name="Freeform 525"/>
            <p:cNvSpPr>
              <a:spLocks/>
            </p:cNvSpPr>
            <p:nvPr/>
          </p:nvSpPr>
          <p:spPr bwMode="auto">
            <a:xfrm>
              <a:off x="5377" y="705"/>
              <a:ext cx="17" cy="72"/>
            </a:xfrm>
            <a:custGeom>
              <a:avLst/>
              <a:gdLst>
                <a:gd name="T0" fmla="*/ 3 w 17"/>
                <a:gd name="T1" fmla="*/ 3 h 72"/>
                <a:gd name="T2" fmla="*/ 5 w 17"/>
                <a:gd name="T3" fmla="*/ 9 h 72"/>
                <a:gd name="T4" fmla="*/ 7 w 17"/>
                <a:gd name="T5" fmla="*/ 16 h 72"/>
                <a:gd name="T6" fmla="*/ 8 w 17"/>
                <a:gd name="T7" fmla="*/ 25 h 72"/>
                <a:gd name="T8" fmla="*/ 8 w 17"/>
                <a:gd name="T9" fmla="*/ 35 h 72"/>
                <a:gd name="T10" fmla="*/ 8 w 17"/>
                <a:gd name="T11" fmla="*/ 44 h 72"/>
                <a:gd name="T12" fmla="*/ 6 w 17"/>
                <a:gd name="T13" fmla="*/ 53 h 72"/>
                <a:gd name="T14" fmla="*/ 4 w 17"/>
                <a:gd name="T15" fmla="*/ 61 h 72"/>
                <a:gd name="T16" fmla="*/ 0 w 17"/>
                <a:gd name="T17" fmla="*/ 67 h 72"/>
                <a:gd name="T18" fmla="*/ 5 w 17"/>
                <a:gd name="T19" fmla="*/ 71 h 72"/>
                <a:gd name="T20" fmla="*/ 10 w 17"/>
                <a:gd name="T21" fmla="*/ 64 h 72"/>
                <a:gd name="T22" fmla="*/ 14 w 17"/>
                <a:gd name="T23" fmla="*/ 55 h 72"/>
                <a:gd name="T24" fmla="*/ 15 w 17"/>
                <a:gd name="T25" fmla="*/ 45 h 72"/>
                <a:gd name="T26" fmla="*/ 16 w 17"/>
                <a:gd name="T27" fmla="*/ 35 h 72"/>
                <a:gd name="T28" fmla="*/ 16 w 17"/>
                <a:gd name="T29" fmla="*/ 24 h 72"/>
                <a:gd name="T30" fmla="*/ 14 w 17"/>
                <a:gd name="T31" fmla="*/ 15 h 72"/>
                <a:gd name="T32" fmla="*/ 13 w 17"/>
                <a:gd name="T33" fmla="*/ 7 h 72"/>
                <a:gd name="T34" fmla="*/ 9 w 17"/>
                <a:gd name="T35" fmla="*/ 0 h 72"/>
                <a:gd name="T36" fmla="*/ 3 w 17"/>
                <a:gd name="T37" fmla="*/ 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72">
                  <a:moveTo>
                    <a:pt x="3" y="3"/>
                  </a:moveTo>
                  <a:lnTo>
                    <a:pt x="5" y="9"/>
                  </a:lnTo>
                  <a:lnTo>
                    <a:pt x="7" y="16"/>
                  </a:lnTo>
                  <a:lnTo>
                    <a:pt x="8" y="25"/>
                  </a:lnTo>
                  <a:lnTo>
                    <a:pt x="8" y="35"/>
                  </a:lnTo>
                  <a:lnTo>
                    <a:pt x="8" y="44"/>
                  </a:lnTo>
                  <a:lnTo>
                    <a:pt x="6" y="53"/>
                  </a:lnTo>
                  <a:lnTo>
                    <a:pt x="4" y="61"/>
                  </a:lnTo>
                  <a:lnTo>
                    <a:pt x="0" y="67"/>
                  </a:lnTo>
                  <a:lnTo>
                    <a:pt x="5" y="71"/>
                  </a:lnTo>
                  <a:lnTo>
                    <a:pt x="10" y="64"/>
                  </a:lnTo>
                  <a:lnTo>
                    <a:pt x="14" y="55"/>
                  </a:lnTo>
                  <a:lnTo>
                    <a:pt x="15" y="45"/>
                  </a:lnTo>
                  <a:lnTo>
                    <a:pt x="16" y="35"/>
                  </a:lnTo>
                  <a:lnTo>
                    <a:pt x="16" y="24"/>
                  </a:lnTo>
                  <a:lnTo>
                    <a:pt x="14" y="15"/>
                  </a:lnTo>
                  <a:lnTo>
                    <a:pt x="13" y="7"/>
                  </a:lnTo>
                  <a:lnTo>
                    <a:pt x="9" y="0"/>
                  </a:lnTo>
                  <a:lnTo>
                    <a:pt x="3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" name="Freeform 526"/>
            <p:cNvSpPr>
              <a:spLocks/>
            </p:cNvSpPr>
            <p:nvPr/>
          </p:nvSpPr>
          <p:spPr bwMode="auto">
            <a:xfrm>
              <a:off x="5140" y="898"/>
              <a:ext cx="38" cy="62"/>
            </a:xfrm>
            <a:custGeom>
              <a:avLst/>
              <a:gdLst>
                <a:gd name="T0" fmla="*/ 37 w 38"/>
                <a:gd name="T1" fmla="*/ 55 h 62"/>
                <a:gd name="T2" fmla="*/ 37 w 38"/>
                <a:gd name="T3" fmla="*/ 55 h 62"/>
                <a:gd name="T4" fmla="*/ 31 w 38"/>
                <a:gd name="T5" fmla="*/ 50 h 62"/>
                <a:gd name="T6" fmla="*/ 25 w 38"/>
                <a:gd name="T7" fmla="*/ 42 h 62"/>
                <a:gd name="T8" fmla="*/ 19 w 38"/>
                <a:gd name="T9" fmla="*/ 32 h 62"/>
                <a:gd name="T10" fmla="*/ 14 w 38"/>
                <a:gd name="T11" fmla="*/ 22 h 62"/>
                <a:gd name="T12" fmla="*/ 11 w 38"/>
                <a:gd name="T13" fmla="*/ 12 h 62"/>
                <a:gd name="T14" fmla="*/ 8 w 38"/>
                <a:gd name="T15" fmla="*/ 4 h 62"/>
                <a:gd name="T16" fmla="*/ 7 w 38"/>
                <a:gd name="T17" fmla="*/ 0 h 62"/>
                <a:gd name="T18" fmla="*/ 0 w 38"/>
                <a:gd name="T19" fmla="*/ 3 h 62"/>
                <a:gd name="T20" fmla="*/ 7 w 38"/>
                <a:gd name="T21" fmla="*/ 1 h 62"/>
                <a:gd name="T22" fmla="*/ 0 w 38"/>
                <a:gd name="T23" fmla="*/ 2 h 62"/>
                <a:gd name="T24" fmla="*/ 1 w 38"/>
                <a:gd name="T25" fmla="*/ 6 h 62"/>
                <a:gd name="T26" fmla="*/ 3 w 38"/>
                <a:gd name="T27" fmla="*/ 14 h 62"/>
                <a:gd name="T28" fmla="*/ 8 w 38"/>
                <a:gd name="T29" fmla="*/ 25 h 62"/>
                <a:gd name="T30" fmla="*/ 13 w 38"/>
                <a:gd name="T31" fmla="*/ 35 h 62"/>
                <a:gd name="T32" fmla="*/ 19 w 38"/>
                <a:gd name="T33" fmla="*/ 46 h 62"/>
                <a:gd name="T34" fmla="*/ 26 w 38"/>
                <a:gd name="T35" fmla="*/ 55 h 62"/>
                <a:gd name="T36" fmla="*/ 34 w 38"/>
                <a:gd name="T37" fmla="*/ 61 h 62"/>
                <a:gd name="T38" fmla="*/ 37 w 38"/>
                <a:gd name="T39" fmla="*/ 5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62">
                  <a:moveTo>
                    <a:pt x="37" y="55"/>
                  </a:moveTo>
                  <a:lnTo>
                    <a:pt x="37" y="55"/>
                  </a:lnTo>
                  <a:lnTo>
                    <a:pt x="31" y="50"/>
                  </a:lnTo>
                  <a:lnTo>
                    <a:pt x="25" y="42"/>
                  </a:lnTo>
                  <a:lnTo>
                    <a:pt x="19" y="32"/>
                  </a:lnTo>
                  <a:lnTo>
                    <a:pt x="14" y="22"/>
                  </a:lnTo>
                  <a:lnTo>
                    <a:pt x="11" y="12"/>
                  </a:lnTo>
                  <a:lnTo>
                    <a:pt x="8" y="4"/>
                  </a:lnTo>
                  <a:lnTo>
                    <a:pt x="7" y="0"/>
                  </a:lnTo>
                  <a:lnTo>
                    <a:pt x="0" y="3"/>
                  </a:lnTo>
                  <a:lnTo>
                    <a:pt x="7" y="1"/>
                  </a:lnTo>
                  <a:lnTo>
                    <a:pt x="0" y="2"/>
                  </a:lnTo>
                  <a:lnTo>
                    <a:pt x="1" y="6"/>
                  </a:lnTo>
                  <a:lnTo>
                    <a:pt x="3" y="14"/>
                  </a:lnTo>
                  <a:lnTo>
                    <a:pt x="8" y="25"/>
                  </a:lnTo>
                  <a:lnTo>
                    <a:pt x="13" y="35"/>
                  </a:lnTo>
                  <a:lnTo>
                    <a:pt x="19" y="46"/>
                  </a:lnTo>
                  <a:lnTo>
                    <a:pt x="26" y="55"/>
                  </a:lnTo>
                  <a:lnTo>
                    <a:pt x="34" y="61"/>
                  </a:lnTo>
                  <a:lnTo>
                    <a:pt x="37" y="5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" name="Freeform 527"/>
            <p:cNvSpPr>
              <a:spLocks/>
            </p:cNvSpPr>
            <p:nvPr/>
          </p:nvSpPr>
          <p:spPr bwMode="auto">
            <a:xfrm>
              <a:off x="5174" y="926"/>
              <a:ext cx="28" cy="35"/>
            </a:xfrm>
            <a:custGeom>
              <a:avLst/>
              <a:gdLst>
                <a:gd name="T0" fmla="*/ 20 w 28"/>
                <a:gd name="T1" fmla="*/ 0 h 35"/>
                <a:gd name="T2" fmla="*/ 18 w 28"/>
                <a:gd name="T3" fmla="*/ 4 h 35"/>
                <a:gd name="T4" fmla="*/ 17 w 28"/>
                <a:gd name="T5" fmla="*/ 9 h 35"/>
                <a:gd name="T6" fmla="*/ 15 w 28"/>
                <a:gd name="T7" fmla="*/ 15 h 35"/>
                <a:gd name="T8" fmla="*/ 13 w 28"/>
                <a:gd name="T9" fmla="*/ 19 h 35"/>
                <a:gd name="T10" fmla="*/ 10 w 28"/>
                <a:gd name="T11" fmla="*/ 24 h 35"/>
                <a:gd name="T12" fmla="*/ 8 w 28"/>
                <a:gd name="T13" fmla="*/ 26 h 35"/>
                <a:gd name="T14" fmla="*/ 6 w 28"/>
                <a:gd name="T15" fmla="*/ 27 h 35"/>
                <a:gd name="T16" fmla="*/ 4 w 28"/>
                <a:gd name="T17" fmla="*/ 27 h 35"/>
                <a:gd name="T18" fmla="*/ 0 w 28"/>
                <a:gd name="T19" fmla="*/ 33 h 35"/>
                <a:gd name="T20" fmla="*/ 7 w 28"/>
                <a:gd name="T21" fmla="*/ 34 h 35"/>
                <a:gd name="T22" fmla="*/ 12 w 28"/>
                <a:gd name="T23" fmla="*/ 32 h 35"/>
                <a:gd name="T24" fmla="*/ 16 w 28"/>
                <a:gd name="T25" fmla="*/ 28 h 35"/>
                <a:gd name="T26" fmla="*/ 19 w 28"/>
                <a:gd name="T27" fmla="*/ 23 h 35"/>
                <a:gd name="T28" fmla="*/ 22 w 28"/>
                <a:gd name="T29" fmla="*/ 17 h 35"/>
                <a:gd name="T30" fmla="*/ 24 w 28"/>
                <a:gd name="T31" fmla="*/ 11 h 35"/>
                <a:gd name="T32" fmla="*/ 26 w 28"/>
                <a:gd name="T33" fmla="*/ 6 h 35"/>
                <a:gd name="T34" fmla="*/ 27 w 28"/>
                <a:gd name="T35" fmla="*/ 3 h 35"/>
                <a:gd name="T36" fmla="*/ 20 w 28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35">
                  <a:moveTo>
                    <a:pt x="20" y="0"/>
                  </a:moveTo>
                  <a:lnTo>
                    <a:pt x="18" y="4"/>
                  </a:lnTo>
                  <a:lnTo>
                    <a:pt x="17" y="9"/>
                  </a:lnTo>
                  <a:lnTo>
                    <a:pt x="15" y="15"/>
                  </a:lnTo>
                  <a:lnTo>
                    <a:pt x="13" y="19"/>
                  </a:lnTo>
                  <a:lnTo>
                    <a:pt x="10" y="24"/>
                  </a:lnTo>
                  <a:lnTo>
                    <a:pt x="8" y="26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0" y="33"/>
                  </a:lnTo>
                  <a:lnTo>
                    <a:pt x="7" y="34"/>
                  </a:lnTo>
                  <a:lnTo>
                    <a:pt x="12" y="32"/>
                  </a:lnTo>
                  <a:lnTo>
                    <a:pt x="16" y="28"/>
                  </a:lnTo>
                  <a:lnTo>
                    <a:pt x="19" y="23"/>
                  </a:lnTo>
                  <a:lnTo>
                    <a:pt x="22" y="17"/>
                  </a:lnTo>
                  <a:lnTo>
                    <a:pt x="24" y="11"/>
                  </a:lnTo>
                  <a:lnTo>
                    <a:pt x="26" y="6"/>
                  </a:lnTo>
                  <a:lnTo>
                    <a:pt x="27" y="3"/>
                  </a:lnTo>
                  <a:lnTo>
                    <a:pt x="2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" name="Freeform 528"/>
            <p:cNvSpPr>
              <a:spLocks/>
            </p:cNvSpPr>
            <p:nvPr/>
          </p:nvSpPr>
          <p:spPr bwMode="auto">
            <a:xfrm>
              <a:off x="5161" y="880"/>
              <a:ext cx="53" cy="57"/>
            </a:xfrm>
            <a:custGeom>
              <a:avLst/>
              <a:gdLst>
                <a:gd name="T0" fmla="*/ 48 w 53"/>
                <a:gd name="T1" fmla="*/ 50 h 57"/>
                <a:gd name="T2" fmla="*/ 49 w 53"/>
                <a:gd name="T3" fmla="*/ 49 h 57"/>
                <a:gd name="T4" fmla="*/ 45 w 53"/>
                <a:gd name="T5" fmla="*/ 48 h 57"/>
                <a:gd name="T6" fmla="*/ 40 w 53"/>
                <a:gd name="T7" fmla="*/ 45 h 57"/>
                <a:gd name="T8" fmla="*/ 33 w 53"/>
                <a:gd name="T9" fmla="*/ 40 h 57"/>
                <a:gd name="T10" fmla="*/ 28 w 53"/>
                <a:gd name="T11" fmla="*/ 34 h 57"/>
                <a:gd name="T12" fmla="*/ 22 w 53"/>
                <a:gd name="T13" fmla="*/ 25 h 57"/>
                <a:gd name="T14" fmla="*/ 16 w 53"/>
                <a:gd name="T15" fmla="*/ 17 h 57"/>
                <a:gd name="T16" fmla="*/ 11 w 53"/>
                <a:gd name="T17" fmla="*/ 9 h 57"/>
                <a:gd name="T18" fmla="*/ 6 w 53"/>
                <a:gd name="T19" fmla="*/ 0 h 57"/>
                <a:gd name="T20" fmla="*/ 0 w 53"/>
                <a:gd name="T21" fmla="*/ 3 h 57"/>
                <a:gd name="T22" fmla="*/ 4 w 53"/>
                <a:gd name="T23" fmla="*/ 12 h 57"/>
                <a:gd name="T24" fmla="*/ 10 w 53"/>
                <a:gd name="T25" fmla="*/ 21 h 57"/>
                <a:gd name="T26" fmla="*/ 16 w 53"/>
                <a:gd name="T27" fmla="*/ 30 h 57"/>
                <a:gd name="T28" fmla="*/ 22 w 53"/>
                <a:gd name="T29" fmla="*/ 38 h 57"/>
                <a:gd name="T30" fmla="*/ 28 w 53"/>
                <a:gd name="T31" fmla="*/ 45 h 57"/>
                <a:gd name="T32" fmla="*/ 36 w 53"/>
                <a:gd name="T33" fmla="*/ 51 h 57"/>
                <a:gd name="T34" fmla="*/ 42 w 53"/>
                <a:gd name="T35" fmla="*/ 55 h 57"/>
                <a:gd name="T36" fmla="*/ 50 w 53"/>
                <a:gd name="T37" fmla="*/ 56 h 57"/>
                <a:gd name="T38" fmla="*/ 52 w 53"/>
                <a:gd name="T39" fmla="*/ 55 h 57"/>
                <a:gd name="T40" fmla="*/ 50 w 53"/>
                <a:gd name="T41" fmla="*/ 56 h 57"/>
                <a:gd name="T42" fmla="*/ 51 w 53"/>
                <a:gd name="T43" fmla="*/ 56 h 57"/>
                <a:gd name="T44" fmla="*/ 52 w 53"/>
                <a:gd name="T45" fmla="*/ 55 h 57"/>
                <a:gd name="T46" fmla="*/ 48 w 53"/>
                <a:gd name="T47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3" h="57">
                  <a:moveTo>
                    <a:pt x="48" y="50"/>
                  </a:moveTo>
                  <a:lnTo>
                    <a:pt x="49" y="49"/>
                  </a:lnTo>
                  <a:lnTo>
                    <a:pt x="45" y="48"/>
                  </a:lnTo>
                  <a:lnTo>
                    <a:pt x="40" y="45"/>
                  </a:lnTo>
                  <a:lnTo>
                    <a:pt x="33" y="40"/>
                  </a:lnTo>
                  <a:lnTo>
                    <a:pt x="28" y="34"/>
                  </a:lnTo>
                  <a:lnTo>
                    <a:pt x="22" y="25"/>
                  </a:lnTo>
                  <a:lnTo>
                    <a:pt x="16" y="17"/>
                  </a:lnTo>
                  <a:lnTo>
                    <a:pt x="11" y="9"/>
                  </a:lnTo>
                  <a:lnTo>
                    <a:pt x="6" y="0"/>
                  </a:lnTo>
                  <a:lnTo>
                    <a:pt x="0" y="3"/>
                  </a:lnTo>
                  <a:lnTo>
                    <a:pt x="4" y="12"/>
                  </a:lnTo>
                  <a:lnTo>
                    <a:pt x="10" y="21"/>
                  </a:lnTo>
                  <a:lnTo>
                    <a:pt x="16" y="30"/>
                  </a:lnTo>
                  <a:lnTo>
                    <a:pt x="22" y="38"/>
                  </a:lnTo>
                  <a:lnTo>
                    <a:pt x="28" y="45"/>
                  </a:lnTo>
                  <a:lnTo>
                    <a:pt x="36" y="51"/>
                  </a:lnTo>
                  <a:lnTo>
                    <a:pt x="42" y="55"/>
                  </a:lnTo>
                  <a:lnTo>
                    <a:pt x="50" y="56"/>
                  </a:lnTo>
                  <a:lnTo>
                    <a:pt x="52" y="55"/>
                  </a:lnTo>
                  <a:lnTo>
                    <a:pt x="50" y="56"/>
                  </a:lnTo>
                  <a:lnTo>
                    <a:pt x="51" y="56"/>
                  </a:lnTo>
                  <a:lnTo>
                    <a:pt x="52" y="55"/>
                  </a:lnTo>
                  <a:lnTo>
                    <a:pt x="48" y="5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" name="Freeform 529"/>
            <p:cNvSpPr>
              <a:spLocks/>
            </p:cNvSpPr>
            <p:nvPr/>
          </p:nvSpPr>
          <p:spPr bwMode="auto">
            <a:xfrm>
              <a:off x="5209" y="901"/>
              <a:ext cx="22" cy="35"/>
            </a:xfrm>
            <a:custGeom>
              <a:avLst/>
              <a:gdLst>
                <a:gd name="T0" fmla="*/ 13 w 22"/>
                <a:gd name="T1" fmla="*/ 0 h 35"/>
                <a:gd name="T2" fmla="*/ 13 w 22"/>
                <a:gd name="T3" fmla="*/ 1 h 35"/>
                <a:gd name="T4" fmla="*/ 12 w 22"/>
                <a:gd name="T5" fmla="*/ 3 h 35"/>
                <a:gd name="T6" fmla="*/ 11 w 22"/>
                <a:gd name="T7" fmla="*/ 7 h 35"/>
                <a:gd name="T8" fmla="*/ 10 w 22"/>
                <a:gd name="T9" fmla="*/ 11 h 35"/>
                <a:gd name="T10" fmla="*/ 8 w 22"/>
                <a:gd name="T11" fmla="*/ 15 h 35"/>
                <a:gd name="T12" fmla="*/ 6 w 22"/>
                <a:gd name="T13" fmla="*/ 21 h 35"/>
                <a:gd name="T14" fmla="*/ 3 w 22"/>
                <a:gd name="T15" fmla="*/ 25 h 35"/>
                <a:gd name="T16" fmla="*/ 0 w 22"/>
                <a:gd name="T17" fmla="*/ 29 h 35"/>
                <a:gd name="T18" fmla="*/ 4 w 22"/>
                <a:gd name="T19" fmla="*/ 34 h 35"/>
                <a:gd name="T20" fmla="*/ 8 w 22"/>
                <a:gd name="T21" fmla="*/ 30 h 35"/>
                <a:gd name="T22" fmla="*/ 12 w 22"/>
                <a:gd name="T23" fmla="*/ 25 h 35"/>
                <a:gd name="T24" fmla="*/ 14 w 22"/>
                <a:gd name="T25" fmla="*/ 19 h 35"/>
                <a:gd name="T26" fmla="*/ 17 w 22"/>
                <a:gd name="T27" fmla="*/ 14 h 35"/>
                <a:gd name="T28" fmla="*/ 19 w 22"/>
                <a:gd name="T29" fmla="*/ 9 h 35"/>
                <a:gd name="T30" fmla="*/ 20 w 22"/>
                <a:gd name="T31" fmla="*/ 5 h 35"/>
                <a:gd name="T32" fmla="*/ 21 w 22"/>
                <a:gd name="T33" fmla="*/ 3 h 35"/>
                <a:gd name="T34" fmla="*/ 21 w 22"/>
                <a:gd name="T35" fmla="*/ 1 h 35"/>
                <a:gd name="T36" fmla="*/ 13 w 22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5">
                  <a:moveTo>
                    <a:pt x="13" y="0"/>
                  </a:moveTo>
                  <a:lnTo>
                    <a:pt x="13" y="1"/>
                  </a:lnTo>
                  <a:lnTo>
                    <a:pt x="12" y="3"/>
                  </a:lnTo>
                  <a:lnTo>
                    <a:pt x="11" y="7"/>
                  </a:lnTo>
                  <a:lnTo>
                    <a:pt x="10" y="11"/>
                  </a:lnTo>
                  <a:lnTo>
                    <a:pt x="8" y="15"/>
                  </a:lnTo>
                  <a:lnTo>
                    <a:pt x="6" y="21"/>
                  </a:lnTo>
                  <a:lnTo>
                    <a:pt x="3" y="25"/>
                  </a:lnTo>
                  <a:lnTo>
                    <a:pt x="0" y="29"/>
                  </a:lnTo>
                  <a:lnTo>
                    <a:pt x="4" y="34"/>
                  </a:lnTo>
                  <a:lnTo>
                    <a:pt x="8" y="30"/>
                  </a:lnTo>
                  <a:lnTo>
                    <a:pt x="12" y="25"/>
                  </a:lnTo>
                  <a:lnTo>
                    <a:pt x="14" y="19"/>
                  </a:lnTo>
                  <a:lnTo>
                    <a:pt x="17" y="14"/>
                  </a:lnTo>
                  <a:lnTo>
                    <a:pt x="19" y="9"/>
                  </a:lnTo>
                  <a:lnTo>
                    <a:pt x="20" y="5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1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" name="Freeform 530"/>
            <p:cNvSpPr>
              <a:spLocks/>
            </p:cNvSpPr>
            <p:nvPr/>
          </p:nvSpPr>
          <p:spPr bwMode="auto">
            <a:xfrm>
              <a:off x="5191" y="816"/>
              <a:ext cx="47" cy="96"/>
            </a:xfrm>
            <a:custGeom>
              <a:avLst/>
              <a:gdLst>
                <a:gd name="T0" fmla="*/ 43 w 47"/>
                <a:gd name="T1" fmla="*/ 88 h 96"/>
                <a:gd name="T2" fmla="*/ 46 w 47"/>
                <a:gd name="T3" fmla="*/ 88 h 96"/>
                <a:gd name="T4" fmla="*/ 42 w 47"/>
                <a:gd name="T5" fmla="*/ 87 h 96"/>
                <a:gd name="T6" fmla="*/ 38 w 47"/>
                <a:gd name="T7" fmla="*/ 85 h 96"/>
                <a:gd name="T8" fmla="*/ 35 w 47"/>
                <a:gd name="T9" fmla="*/ 82 h 96"/>
                <a:gd name="T10" fmla="*/ 31 w 47"/>
                <a:gd name="T11" fmla="*/ 79 h 96"/>
                <a:gd name="T12" fmla="*/ 28 w 47"/>
                <a:gd name="T13" fmla="*/ 74 h 96"/>
                <a:gd name="T14" fmla="*/ 26 w 47"/>
                <a:gd name="T15" fmla="*/ 70 h 96"/>
                <a:gd name="T16" fmla="*/ 23 w 47"/>
                <a:gd name="T17" fmla="*/ 64 h 96"/>
                <a:gd name="T18" fmla="*/ 21 w 47"/>
                <a:gd name="T19" fmla="*/ 58 h 96"/>
                <a:gd name="T20" fmla="*/ 19 w 47"/>
                <a:gd name="T21" fmla="*/ 52 h 96"/>
                <a:gd name="T22" fmla="*/ 17 w 47"/>
                <a:gd name="T23" fmla="*/ 45 h 96"/>
                <a:gd name="T24" fmla="*/ 15 w 47"/>
                <a:gd name="T25" fmla="*/ 38 h 96"/>
                <a:gd name="T26" fmla="*/ 13 w 47"/>
                <a:gd name="T27" fmla="*/ 30 h 96"/>
                <a:gd name="T28" fmla="*/ 11 w 47"/>
                <a:gd name="T29" fmla="*/ 23 h 96"/>
                <a:gd name="T30" fmla="*/ 10 w 47"/>
                <a:gd name="T31" fmla="*/ 16 h 96"/>
                <a:gd name="T32" fmla="*/ 9 w 47"/>
                <a:gd name="T33" fmla="*/ 8 h 96"/>
                <a:gd name="T34" fmla="*/ 7 w 47"/>
                <a:gd name="T35" fmla="*/ 0 h 96"/>
                <a:gd name="T36" fmla="*/ 0 w 47"/>
                <a:gd name="T37" fmla="*/ 1 h 96"/>
                <a:gd name="T38" fmla="*/ 1 w 47"/>
                <a:gd name="T39" fmla="*/ 9 h 96"/>
                <a:gd name="T40" fmla="*/ 2 w 47"/>
                <a:gd name="T41" fmla="*/ 17 h 96"/>
                <a:gd name="T42" fmla="*/ 4 w 47"/>
                <a:gd name="T43" fmla="*/ 25 h 96"/>
                <a:gd name="T44" fmla="*/ 6 w 47"/>
                <a:gd name="T45" fmla="*/ 32 h 96"/>
                <a:gd name="T46" fmla="*/ 8 w 47"/>
                <a:gd name="T47" fmla="*/ 40 h 96"/>
                <a:gd name="T48" fmla="*/ 9 w 47"/>
                <a:gd name="T49" fmla="*/ 47 h 96"/>
                <a:gd name="T50" fmla="*/ 11 w 47"/>
                <a:gd name="T51" fmla="*/ 54 h 96"/>
                <a:gd name="T52" fmla="*/ 15 w 47"/>
                <a:gd name="T53" fmla="*/ 61 h 96"/>
                <a:gd name="T54" fmla="*/ 17 w 47"/>
                <a:gd name="T55" fmla="*/ 67 h 96"/>
                <a:gd name="T56" fmla="*/ 20 w 47"/>
                <a:gd name="T57" fmla="*/ 73 h 96"/>
                <a:gd name="T58" fmla="*/ 22 w 47"/>
                <a:gd name="T59" fmla="*/ 78 h 96"/>
                <a:gd name="T60" fmla="*/ 26 w 47"/>
                <a:gd name="T61" fmla="*/ 83 h 96"/>
                <a:gd name="T62" fmla="*/ 29 w 47"/>
                <a:gd name="T63" fmla="*/ 87 h 96"/>
                <a:gd name="T64" fmla="*/ 34 w 47"/>
                <a:gd name="T65" fmla="*/ 91 h 96"/>
                <a:gd name="T66" fmla="*/ 39 w 47"/>
                <a:gd name="T67" fmla="*/ 93 h 96"/>
                <a:gd name="T68" fmla="*/ 44 w 47"/>
                <a:gd name="T69" fmla="*/ 95 h 96"/>
                <a:gd name="T70" fmla="*/ 46 w 47"/>
                <a:gd name="T71" fmla="*/ 95 h 96"/>
                <a:gd name="T72" fmla="*/ 44 w 47"/>
                <a:gd name="T73" fmla="*/ 95 h 96"/>
                <a:gd name="T74" fmla="*/ 45 w 47"/>
                <a:gd name="T75" fmla="*/ 95 h 96"/>
                <a:gd name="T76" fmla="*/ 46 w 47"/>
                <a:gd name="T77" fmla="*/ 95 h 96"/>
                <a:gd name="T78" fmla="*/ 43 w 47"/>
                <a:gd name="T79" fmla="*/ 8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" h="96">
                  <a:moveTo>
                    <a:pt x="43" y="88"/>
                  </a:moveTo>
                  <a:lnTo>
                    <a:pt x="46" y="88"/>
                  </a:lnTo>
                  <a:lnTo>
                    <a:pt x="42" y="87"/>
                  </a:lnTo>
                  <a:lnTo>
                    <a:pt x="38" y="85"/>
                  </a:lnTo>
                  <a:lnTo>
                    <a:pt x="35" y="82"/>
                  </a:lnTo>
                  <a:lnTo>
                    <a:pt x="31" y="79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3" y="64"/>
                  </a:lnTo>
                  <a:lnTo>
                    <a:pt x="21" y="58"/>
                  </a:lnTo>
                  <a:lnTo>
                    <a:pt x="19" y="52"/>
                  </a:lnTo>
                  <a:lnTo>
                    <a:pt x="17" y="45"/>
                  </a:lnTo>
                  <a:lnTo>
                    <a:pt x="15" y="38"/>
                  </a:lnTo>
                  <a:lnTo>
                    <a:pt x="13" y="30"/>
                  </a:lnTo>
                  <a:lnTo>
                    <a:pt x="11" y="23"/>
                  </a:lnTo>
                  <a:lnTo>
                    <a:pt x="10" y="16"/>
                  </a:lnTo>
                  <a:lnTo>
                    <a:pt x="9" y="8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9"/>
                  </a:lnTo>
                  <a:lnTo>
                    <a:pt x="2" y="17"/>
                  </a:lnTo>
                  <a:lnTo>
                    <a:pt x="4" y="25"/>
                  </a:lnTo>
                  <a:lnTo>
                    <a:pt x="6" y="32"/>
                  </a:lnTo>
                  <a:lnTo>
                    <a:pt x="8" y="40"/>
                  </a:lnTo>
                  <a:lnTo>
                    <a:pt x="9" y="47"/>
                  </a:lnTo>
                  <a:lnTo>
                    <a:pt x="11" y="54"/>
                  </a:lnTo>
                  <a:lnTo>
                    <a:pt x="15" y="61"/>
                  </a:lnTo>
                  <a:lnTo>
                    <a:pt x="17" y="67"/>
                  </a:lnTo>
                  <a:lnTo>
                    <a:pt x="20" y="73"/>
                  </a:lnTo>
                  <a:lnTo>
                    <a:pt x="22" y="78"/>
                  </a:lnTo>
                  <a:lnTo>
                    <a:pt x="26" y="83"/>
                  </a:lnTo>
                  <a:lnTo>
                    <a:pt x="29" y="87"/>
                  </a:lnTo>
                  <a:lnTo>
                    <a:pt x="34" y="91"/>
                  </a:lnTo>
                  <a:lnTo>
                    <a:pt x="39" y="93"/>
                  </a:lnTo>
                  <a:lnTo>
                    <a:pt x="44" y="95"/>
                  </a:lnTo>
                  <a:lnTo>
                    <a:pt x="46" y="95"/>
                  </a:lnTo>
                  <a:lnTo>
                    <a:pt x="44" y="95"/>
                  </a:lnTo>
                  <a:lnTo>
                    <a:pt x="45" y="95"/>
                  </a:lnTo>
                  <a:lnTo>
                    <a:pt x="46" y="95"/>
                  </a:lnTo>
                  <a:lnTo>
                    <a:pt x="43" y="8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" name="Freeform 531"/>
            <p:cNvSpPr>
              <a:spLocks/>
            </p:cNvSpPr>
            <p:nvPr/>
          </p:nvSpPr>
          <p:spPr bwMode="auto">
            <a:xfrm>
              <a:off x="5234" y="864"/>
              <a:ext cx="27" cy="48"/>
            </a:xfrm>
            <a:custGeom>
              <a:avLst/>
              <a:gdLst>
                <a:gd name="T0" fmla="*/ 22 w 27"/>
                <a:gd name="T1" fmla="*/ 0 h 48"/>
                <a:gd name="T2" fmla="*/ 20 w 27"/>
                <a:gd name="T3" fmla="*/ 3 h 48"/>
                <a:gd name="T4" fmla="*/ 17 w 27"/>
                <a:gd name="T5" fmla="*/ 8 h 48"/>
                <a:gd name="T6" fmla="*/ 16 w 27"/>
                <a:gd name="T7" fmla="*/ 13 h 48"/>
                <a:gd name="T8" fmla="*/ 14 w 27"/>
                <a:gd name="T9" fmla="*/ 20 h 48"/>
                <a:gd name="T10" fmla="*/ 11 w 27"/>
                <a:gd name="T11" fmla="*/ 27 h 48"/>
                <a:gd name="T12" fmla="*/ 8 w 27"/>
                <a:gd name="T13" fmla="*/ 32 h 48"/>
                <a:gd name="T14" fmla="*/ 4 w 27"/>
                <a:gd name="T15" fmla="*/ 37 h 48"/>
                <a:gd name="T16" fmla="*/ 0 w 27"/>
                <a:gd name="T17" fmla="*/ 39 h 48"/>
                <a:gd name="T18" fmla="*/ 3 w 27"/>
                <a:gd name="T19" fmla="*/ 47 h 48"/>
                <a:gd name="T20" fmla="*/ 10 w 27"/>
                <a:gd name="T21" fmla="*/ 42 h 48"/>
                <a:gd name="T22" fmla="*/ 15 w 27"/>
                <a:gd name="T23" fmla="*/ 37 h 48"/>
                <a:gd name="T24" fmla="*/ 18 w 27"/>
                <a:gd name="T25" fmla="*/ 30 h 48"/>
                <a:gd name="T26" fmla="*/ 21 w 27"/>
                <a:gd name="T27" fmla="*/ 22 h 48"/>
                <a:gd name="T28" fmla="*/ 23 w 27"/>
                <a:gd name="T29" fmla="*/ 16 h 48"/>
                <a:gd name="T30" fmla="*/ 25 w 27"/>
                <a:gd name="T31" fmla="*/ 10 h 48"/>
                <a:gd name="T32" fmla="*/ 26 w 27"/>
                <a:gd name="T33" fmla="*/ 7 h 48"/>
                <a:gd name="T34" fmla="*/ 26 w 27"/>
                <a:gd name="T35" fmla="*/ 6 h 48"/>
                <a:gd name="T36" fmla="*/ 22 w 27"/>
                <a:gd name="T3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48">
                  <a:moveTo>
                    <a:pt x="22" y="0"/>
                  </a:moveTo>
                  <a:lnTo>
                    <a:pt x="20" y="3"/>
                  </a:lnTo>
                  <a:lnTo>
                    <a:pt x="17" y="8"/>
                  </a:lnTo>
                  <a:lnTo>
                    <a:pt x="16" y="13"/>
                  </a:lnTo>
                  <a:lnTo>
                    <a:pt x="14" y="20"/>
                  </a:lnTo>
                  <a:lnTo>
                    <a:pt x="11" y="27"/>
                  </a:lnTo>
                  <a:lnTo>
                    <a:pt x="8" y="32"/>
                  </a:lnTo>
                  <a:lnTo>
                    <a:pt x="4" y="37"/>
                  </a:lnTo>
                  <a:lnTo>
                    <a:pt x="0" y="39"/>
                  </a:lnTo>
                  <a:lnTo>
                    <a:pt x="3" y="47"/>
                  </a:lnTo>
                  <a:lnTo>
                    <a:pt x="10" y="42"/>
                  </a:lnTo>
                  <a:lnTo>
                    <a:pt x="15" y="37"/>
                  </a:lnTo>
                  <a:lnTo>
                    <a:pt x="18" y="30"/>
                  </a:lnTo>
                  <a:lnTo>
                    <a:pt x="21" y="22"/>
                  </a:lnTo>
                  <a:lnTo>
                    <a:pt x="23" y="16"/>
                  </a:lnTo>
                  <a:lnTo>
                    <a:pt x="25" y="10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" name="Freeform 532"/>
            <p:cNvSpPr>
              <a:spLocks/>
            </p:cNvSpPr>
            <p:nvPr/>
          </p:nvSpPr>
          <p:spPr bwMode="auto">
            <a:xfrm>
              <a:off x="5231" y="809"/>
              <a:ext cx="36" cy="70"/>
            </a:xfrm>
            <a:custGeom>
              <a:avLst/>
              <a:gdLst>
                <a:gd name="T0" fmla="*/ 35 w 36"/>
                <a:gd name="T1" fmla="*/ 65 h 70"/>
                <a:gd name="T2" fmla="*/ 35 w 36"/>
                <a:gd name="T3" fmla="*/ 65 h 70"/>
                <a:gd name="T4" fmla="*/ 29 w 36"/>
                <a:gd name="T5" fmla="*/ 57 h 70"/>
                <a:gd name="T6" fmla="*/ 25 w 36"/>
                <a:gd name="T7" fmla="*/ 49 h 70"/>
                <a:gd name="T8" fmla="*/ 20 w 36"/>
                <a:gd name="T9" fmla="*/ 40 h 70"/>
                <a:gd name="T10" fmla="*/ 16 w 36"/>
                <a:gd name="T11" fmla="*/ 32 h 70"/>
                <a:gd name="T12" fmla="*/ 14 w 36"/>
                <a:gd name="T13" fmla="*/ 24 h 70"/>
                <a:gd name="T14" fmla="*/ 11 w 36"/>
                <a:gd name="T15" fmla="*/ 15 h 70"/>
                <a:gd name="T16" fmla="*/ 9 w 36"/>
                <a:gd name="T17" fmla="*/ 7 h 70"/>
                <a:gd name="T18" fmla="*/ 7 w 36"/>
                <a:gd name="T19" fmla="*/ 0 h 70"/>
                <a:gd name="T20" fmla="*/ 0 w 36"/>
                <a:gd name="T21" fmla="*/ 1 h 70"/>
                <a:gd name="T22" fmla="*/ 1 w 36"/>
                <a:gd name="T23" fmla="*/ 9 h 70"/>
                <a:gd name="T24" fmla="*/ 4 w 36"/>
                <a:gd name="T25" fmla="*/ 17 h 70"/>
                <a:gd name="T26" fmla="*/ 6 w 36"/>
                <a:gd name="T27" fmla="*/ 26 h 70"/>
                <a:gd name="T28" fmla="*/ 10 w 36"/>
                <a:gd name="T29" fmla="*/ 35 h 70"/>
                <a:gd name="T30" fmla="*/ 14 w 36"/>
                <a:gd name="T31" fmla="*/ 44 h 70"/>
                <a:gd name="T32" fmla="*/ 18 w 36"/>
                <a:gd name="T33" fmla="*/ 52 h 70"/>
                <a:gd name="T34" fmla="*/ 23 w 36"/>
                <a:gd name="T35" fmla="*/ 61 h 70"/>
                <a:gd name="T36" fmla="*/ 29 w 36"/>
                <a:gd name="T37" fmla="*/ 69 h 70"/>
                <a:gd name="T38" fmla="*/ 35 w 36"/>
                <a:gd name="T3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70">
                  <a:moveTo>
                    <a:pt x="35" y="65"/>
                  </a:moveTo>
                  <a:lnTo>
                    <a:pt x="35" y="65"/>
                  </a:lnTo>
                  <a:lnTo>
                    <a:pt x="29" y="57"/>
                  </a:lnTo>
                  <a:lnTo>
                    <a:pt x="25" y="49"/>
                  </a:lnTo>
                  <a:lnTo>
                    <a:pt x="20" y="40"/>
                  </a:lnTo>
                  <a:lnTo>
                    <a:pt x="16" y="32"/>
                  </a:lnTo>
                  <a:lnTo>
                    <a:pt x="14" y="24"/>
                  </a:lnTo>
                  <a:lnTo>
                    <a:pt x="11" y="15"/>
                  </a:lnTo>
                  <a:lnTo>
                    <a:pt x="9" y="7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9"/>
                  </a:lnTo>
                  <a:lnTo>
                    <a:pt x="4" y="17"/>
                  </a:lnTo>
                  <a:lnTo>
                    <a:pt x="6" y="26"/>
                  </a:lnTo>
                  <a:lnTo>
                    <a:pt x="10" y="35"/>
                  </a:lnTo>
                  <a:lnTo>
                    <a:pt x="14" y="44"/>
                  </a:lnTo>
                  <a:lnTo>
                    <a:pt x="18" y="52"/>
                  </a:lnTo>
                  <a:lnTo>
                    <a:pt x="23" y="61"/>
                  </a:lnTo>
                  <a:lnTo>
                    <a:pt x="29" y="69"/>
                  </a:lnTo>
                  <a:lnTo>
                    <a:pt x="35" y="6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" name="Freeform 533"/>
            <p:cNvSpPr>
              <a:spLocks/>
            </p:cNvSpPr>
            <p:nvPr/>
          </p:nvSpPr>
          <p:spPr bwMode="auto">
            <a:xfrm>
              <a:off x="5260" y="874"/>
              <a:ext cx="22" cy="20"/>
            </a:xfrm>
            <a:custGeom>
              <a:avLst/>
              <a:gdLst>
                <a:gd name="T0" fmla="*/ 16 w 22"/>
                <a:gd name="T1" fmla="*/ 11 h 20"/>
                <a:gd name="T2" fmla="*/ 16 w 22"/>
                <a:gd name="T3" fmla="*/ 12 h 20"/>
                <a:gd name="T4" fmla="*/ 16 w 22"/>
                <a:gd name="T5" fmla="*/ 11 h 20"/>
                <a:gd name="T6" fmla="*/ 14 w 22"/>
                <a:gd name="T7" fmla="*/ 9 h 20"/>
                <a:gd name="T8" fmla="*/ 12 w 22"/>
                <a:gd name="T9" fmla="*/ 7 h 20"/>
                <a:gd name="T10" fmla="*/ 10 w 22"/>
                <a:gd name="T11" fmla="*/ 5 h 20"/>
                <a:gd name="T12" fmla="*/ 8 w 22"/>
                <a:gd name="T13" fmla="*/ 2 h 20"/>
                <a:gd name="T14" fmla="*/ 6 w 22"/>
                <a:gd name="T15" fmla="*/ 0 h 20"/>
                <a:gd name="T16" fmla="*/ 0 w 22"/>
                <a:gd name="T17" fmla="*/ 4 h 20"/>
                <a:gd name="T18" fmla="*/ 3 w 22"/>
                <a:gd name="T19" fmla="*/ 7 h 20"/>
                <a:gd name="T20" fmla="*/ 5 w 22"/>
                <a:gd name="T21" fmla="*/ 9 h 20"/>
                <a:gd name="T22" fmla="*/ 7 w 22"/>
                <a:gd name="T23" fmla="*/ 12 h 20"/>
                <a:gd name="T24" fmla="*/ 9 w 22"/>
                <a:gd name="T25" fmla="*/ 15 h 20"/>
                <a:gd name="T26" fmla="*/ 10 w 22"/>
                <a:gd name="T27" fmla="*/ 17 h 20"/>
                <a:gd name="T28" fmla="*/ 14 w 22"/>
                <a:gd name="T29" fmla="*/ 19 h 20"/>
                <a:gd name="T30" fmla="*/ 17 w 22"/>
                <a:gd name="T31" fmla="*/ 19 h 20"/>
                <a:gd name="T32" fmla="*/ 21 w 22"/>
                <a:gd name="T33" fmla="*/ 17 h 20"/>
                <a:gd name="T34" fmla="*/ 20 w 22"/>
                <a:gd name="T35" fmla="*/ 18 h 20"/>
                <a:gd name="T36" fmla="*/ 16 w 22"/>
                <a:gd name="T3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0">
                  <a:moveTo>
                    <a:pt x="16" y="11"/>
                  </a:moveTo>
                  <a:lnTo>
                    <a:pt x="16" y="12"/>
                  </a:lnTo>
                  <a:lnTo>
                    <a:pt x="16" y="11"/>
                  </a:lnTo>
                  <a:lnTo>
                    <a:pt x="14" y="9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8" y="2"/>
                  </a:lnTo>
                  <a:lnTo>
                    <a:pt x="6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5" y="9"/>
                  </a:lnTo>
                  <a:lnTo>
                    <a:pt x="7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4" y="19"/>
                  </a:lnTo>
                  <a:lnTo>
                    <a:pt x="17" y="19"/>
                  </a:lnTo>
                  <a:lnTo>
                    <a:pt x="21" y="17"/>
                  </a:lnTo>
                  <a:lnTo>
                    <a:pt x="20" y="18"/>
                  </a:lnTo>
                  <a:lnTo>
                    <a:pt x="16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" name="Freeform 534"/>
            <p:cNvSpPr>
              <a:spLocks/>
            </p:cNvSpPr>
            <p:nvPr/>
          </p:nvSpPr>
          <p:spPr bwMode="auto">
            <a:xfrm>
              <a:off x="5276" y="849"/>
              <a:ext cx="20" cy="44"/>
            </a:xfrm>
            <a:custGeom>
              <a:avLst/>
              <a:gdLst>
                <a:gd name="T0" fmla="*/ 11 w 20"/>
                <a:gd name="T1" fmla="*/ 0 h 44"/>
                <a:gd name="T2" fmla="*/ 11 w 20"/>
                <a:gd name="T3" fmla="*/ 5 h 44"/>
                <a:gd name="T4" fmla="*/ 10 w 20"/>
                <a:gd name="T5" fmla="*/ 10 h 44"/>
                <a:gd name="T6" fmla="*/ 8 w 20"/>
                <a:gd name="T7" fmla="*/ 16 h 44"/>
                <a:gd name="T8" fmla="*/ 7 w 20"/>
                <a:gd name="T9" fmla="*/ 22 h 44"/>
                <a:gd name="T10" fmla="*/ 5 w 20"/>
                <a:gd name="T11" fmla="*/ 28 h 44"/>
                <a:gd name="T12" fmla="*/ 3 w 20"/>
                <a:gd name="T13" fmla="*/ 32 h 44"/>
                <a:gd name="T14" fmla="*/ 1 w 20"/>
                <a:gd name="T15" fmla="*/ 35 h 44"/>
                <a:gd name="T16" fmla="*/ 0 w 20"/>
                <a:gd name="T17" fmla="*/ 37 h 44"/>
                <a:gd name="T18" fmla="*/ 4 w 20"/>
                <a:gd name="T19" fmla="*/ 43 h 44"/>
                <a:gd name="T20" fmla="*/ 8 w 20"/>
                <a:gd name="T21" fmla="*/ 39 h 44"/>
                <a:gd name="T22" fmla="*/ 10 w 20"/>
                <a:gd name="T23" fmla="*/ 35 h 44"/>
                <a:gd name="T24" fmla="*/ 12 w 20"/>
                <a:gd name="T25" fmla="*/ 30 h 44"/>
                <a:gd name="T26" fmla="*/ 14 w 20"/>
                <a:gd name="T27" fmla="*/ 24 h 44"/>
                <a:gd name="T28" fmla="*/ 16 w 20"/>
                <a:gd name="T29" fmla="*/ 18 h 44"/>
                <a:gd name="T30" fmla="*/ 17 w 20"/>
                <a:gd name="T31" fmla="*/ 13 h 44"/>
                <a:gd name="T32" fmla="*/ 18 w 20"/>
                <a:gd name="T33" fmla="*/ 6 h 44"/>
                <a:gd name="T34" fmla="*/ 19 w 20"/>
                <a:gd name="T35" fmla="*/ 1 h 44"/>
                <a:gd name="T36" fmla="*/ 11 w 20"/>
                <a:gd name="T3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44">
                  <a:moveTo>
                    <a:pt x="11" y="0"/>
                  </a:moveTo>
                  <a:lnTo>
                    <a:pt x="11" y="5"/>
                  </a:lnTo>
                  <a:lnTo>
                    <a:pt x="10" y="10"/>
                  </a:lnTo>
                  <a:lnTo>
                    <a:pt x="8" y="16"/>
                  </a:lnTo>
                  <a:lnTo>
                    <a:pt x="7" y="22"/>
                  </a:lnTo>
                  <a:lnTo>
                    <a:pt x="5" y="28"/>
                  </a:lnTo>
                  <a:lnTo>
                    <a:pt x="3" y="32"/>
                  </a:lnTo>
                  <a:lnTo>
                    <a:pt x="1" y="35"/>
                  </a:lnTo>
                  <a:lnTo>
                    <a:pt x="0" y="37"/>
                  </a:lnTo>
                  <a:lnTo>
                    <a:pt x="4" y="43"/>
                  </a:lnTo>
                  <a:lnTo>
                    <a:pt x="8" y="39"/>
                  </a:lnTo>
                  <a:lnTo>
                    <a:pt x="10" y="35"/>
                  </a:lnTo>
                  <a:lnTo>
                    <a:pt x="12" y="30"/>
                  </a:lnTo>
                  <a:lnTo>
                    <a:pt x="14" y="24"/>
                  </a:lnTo>
                  <a:lnTo>
                    <a:pt x="16" y="18"/>
                  </a:lnTo>
                  <a:lnTo>
                    <a:pt x="17" y="13"/>
                  </a:lnTo>
                  <a:lnTo>
                    <a:pt x="18" y="6"/>
                  </a:lnTo>
                  <a:lnTo>
                    <a:pt x="19" y="1"/>
                  </a:lnTo>
                  <a:lnTo>
                    <a:pt x="1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" name="Freeform 535"/>
            <p:cNvSpPr>
              <a:spLocks/>
            </p:cNvSpPr>
            <p:nvPr/>
          </p:nvSpPr>
          <p:spPr bwMode="auto">
            <a:xfrm>
              <a:off x="5257" y="791"/>
              <a:ext cx="56" cy="78"/>
            </a:xfrm>
            <a:custGeom>
              <a:avLst/>
              <a:gdLst>
                <a:gd name="T0" fmla="*/ 55 w 56"/>
                <a:gd name="T1" fmla="*/ 71 h 78"/>
                <a:gd name="T2" fmla="*/ 55 w 56"/>
                <a:gd name="T3" fmla="*/ 71 h 78"/>
                <a:gd name="T4" fmla="*/ 47 w 56"/>
                <a:gd name="T5" fmla="*/ 66 h 78"/>
                <a:gd name="T6" fmla="*/ 40 w 56"/>
                <a:gd name="T7" fmla="*/ 58 h 78"/>
                <a:gd name="T8" fmla="*/ 33 w 56"/>
                <a:gd name="T9" fmla="*/ 48 h 78"/>
                <a:gd name="T10" fmla="*/ 26 w 56"/>
                <a:gd name="T11" fmla="*/ 38 h 78"/>
                <a:gd name="T12" fmla="*/ 20 w 56"/>
                <a:gd name="T13" fmla="*/ 27 h 78"/>
                <a:gd name="T14" fmla="*/ 14 w 56"/>
                <a:gd name="T15" fmla="*/ 17 h 78"/>
                <a:gd name="T16" fmla="*/ 10 w 56"/>
                <a:gd name="T17" fmla="*/ 8 h 78"/>
                <a:gd name="T18" fmla="*/ 6 w 56"/>
                <a:gd name="T19" fmla="*/ 0 h 78"/>
                <a:gd name="T20" fmla="*/ 0 w 56"/>
                <a:gd name="T21" fmla="*/ 3 h 78"/>
                <a:gd name="T22" fmla="*/ 3 w 56"/>
                <a:gd name="T23" fmla="*/ 11 h 78"/>
                <a:gd name="T24" fmla="*/ 8 w 56"/>
                <a:gd name="T25" fmla="*/ 20 h 78"/>
                <a:gd name="T26" fmla="*/ 13 w 56"/>
                <a:gd name="T27" fmla="*/ 31 h 78"/>
                <a:gd name="T28" fmla="*/ 20 w 56"/>
                <a:gd name="T29" fmla="*/ 42 h 78"/>
                <a:gd name="T30" fmla="*/ 27 w 56"/>
                <a:gd name="T31" fmla="*/ 53 h 78"/>
                <a:gd name="T32" fmla="*/ 35 w 56"/>
                <a:gd name="T33" fmla="*/ 63 h 78"/>
                <a:gd name="T34" fmla="*/ 43 w 56"/>
                <a:gd name="T35" fmla="*/ 71 h 78"/>
                <a:gd name="T36" fmla="*/ 52 w 56"/>
                <a:gd name="T37" fmla="*/ 77 h 78"/>
                <a:gd name="T38" fmla="*/ 55 w 56"/>
                <a:gd name="T39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6" h="78">
                  <a:moveTo>
                    <a:pt x="55" y="71"/>
                  </a:moveTo>
                  <a:lnTo>
                    <a:pt x="55" y="71"/>
                  </a:lnTo>
                  <a:lnTo>
                    <a:pt x="47" y="66"/>
                  </a:lnTo>
                  <a:lnTo>
                    <a:pt x="40" y="58"/>
                  </a:lnTo>
                  <a:lnTo>
                    <a:pt x="33" y="48"/>
                  </a:lnTo>
                  <a:lnTo>
                    <a:pt x="26" y="38"/>
                  </a:lnTo>
                  <a:lnTo>
                    <a:pt x="20" y="27"/>
                  </a:lnTo>
                  <a:lnTo>
                    <a:pt x="14" y="17"/>
                  </a:lnTo>
                  <a:lnTo>
                    <a:pt x="10" y="8"/>
                  </a:lnTo>
                  <a:lnTo>
                    <a:pt x="6" y="0"/>
                  </a:lnTo>
                  <a:lnTo>
                    <a:pt x="0" y="3"/>
                  </a:lnTo>
                  <a:lnTo>
                    <a:pt x="3" y="11"/>
                  </a:lnTo>
                  <a:lnTo>
                    <a:pt x="8" y="20"/>
                  </a:lnTo>
                  <a:lnTo>
                    <a:pt x="13" y="31"/>
                  </a:lnTo>
                  <a:lnTo>
                    <a:pt x="20" y="42"/>
                  </a:lnTo>
                  <a:lnTo>
                    <a:pt x="27" y="53"/>
                  </a:lnTo>
                  <a:lnTo>
                    <a:pt x="35" y="63"/>
                  </a:lnTo>
                  <a:lnTo>
                    <a:pt x="43" y="71"/>
                  </a:lnTo>
                  <a:lnTo>
                    <a:pt x="52" y="77"/>
                  </a:lnTo>
                  <a:lnTo>
                    <a:pt x="55" y="7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" name="Freeform 536"/>
            <p:cNvSpPr>
              <a:spLocks/>
            </p:cNvSpPr>
            <p:nvPr/>
          </p:nvSpPr>
          <p:spPr bwMode="auto">
            <a:xfrm>
              <a:off x="5309" y="845"/>
              <a:ext cx="30" cy="26"/>
            </a:xfrm>
            <a:custGeom>
              <a:avLst/>
              <a:gdLst>
                <a:gd name="T0" fmla="*/ 22 w 30"/>
                <a:gd name="T1" fmla="*/ 0 h 26"/>
                <a:gd name="T2" fmla="*/ 20 w 30"/>
                <a:gd name="T3" fmla="*/ 5 h 26"/>
                <a:gd name="T4" fmla="*/ 17 w 30"/>
                <a:gd name="T5" fmla="*/ 10 h 26"/>
                <a:gd name="T6" fmla="*/ 16 w 30"/>
                <a:gd name="T7" fmla="*/ 13 h 26"/>
                <a:gd name="T8" fmla="*/ 13 w 30"/>
                <a:gd name="T9" fmla="*/ 16 h 26"/>
                <a:gd name="T10" fmla="*/ 11 w 30"/>
                <a:gd name="T11" fmla="*/ 17 h 26"/>
                <a:gd name="T12" fmla="*/ 9 w 30"/>
                <a:gd name="T13" fmla="*/ 17 h 26"/>
                <a:gd name="T14" fmla="*/ 6 w 30"/>
                <a:gd name="T15" fmla="*/ 17 h 26"/>
                <a:gd name="T16" fmla="*/ 4 w 30"/>
                <a:gd name="T17" fmla="*/ 17 h 26"/>
                <a:gd name="T18" fmla="*/ 0 w 30"/>
                <a:gd name="T19" fmla="*/ 23 h 26"/>
                <a:gd name="T20" fmla="*/ 5 w 30"/>
                <a:gd name="T21" fmla="*/ 25 h 26"/>
                <a:gd name="T22" fmla="*/ 10 w 30"/>
                <a:gd name="T23" fmla="*/ 25 h 26"/>
                <a:gd name="T24" fmla="*/ 14 w 30"/>
                <a:gd name="T25" fmla="*/ 23 h 26"/>
                <a:gd name="T26" fmla="*/ 17 w 30"/>
                <a:gd name="T27" fmla="*/ 21 h 26"/>
                <a:gd name="T28" fmla="*/ 21 w 30"/>
                <a:gd name="T29" fmla="*/ 18 h 26"/>
                <a:gd name="T30" fmla="*/ 24 w 30"/>
                <a:gd name="T31" fmla="*/ 13 h 26"/>
                <a:gd name="T32" fmla="*/ 26 w 30"/>
                <a:gd name="T33" fmla="*/ 8 h 26"/>
                <a:gd name="T34" fmla="*/ 29 w 30"/>
                <a:gd name="T35" fmla="*/ 2 h 26"/>
                <a:gd name="T36" fmla="*/ 22 w 30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6">
                  <a:moveTo>
                    <a:pt x="22" y="0"/>
                  </a:moveTo>
                  <a:lnTo>
                    <a:pt x="20" y="5"/>
                  </a:lnTo>
                  <a:lnTo>
                    <a:pt x="17" y="10"/>
                  </a:lnTo>
                  <a:lnTo>
                    <a:pt x="16" y="13"/>
                  </a:lnTo>
                  <a:lnTo>
                    <a:pt x="13" y="16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0" y="23"/>
                  </a:lnTo>
                  <a:lnTo>
                    <a:pt x="5" y="25"/>
                  </a:lnTo>
                  <a:lnTo>
                    <a:pt x="10" y="25"/>
                  </a:lnTo>
                  <a:lnTo>
                    <a:pt x="14" y="23"/>
                  </a:lnTo>
                  <a:lnTo>
                    <a:pt x="17" y="21"/>
                  </a:lnTo>
                  <a:lnTo>
                    <a:pt x="21" y="18"/>
                  </a:lnTo>
                  <a:lnTo>
                    <a:pt x="24" y="13"/>
                  </a:lnTo>
                  <a:lnTo>
                    <a:pt x="26" y="8"/>
                  </a:lnTo>
                  <a:lnTo>
                    <a:pt x="29" y="2"/>
                  </a:lnTo>
                  <a:lnTo>
                    <a:pt x="2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" name="Freeform 537"/>
            <p:cNvSpPr>
              <a:spLocks/>
            </p:cNvSpPr>
            <p:nvPr/>
          </p:nvSpPr>
          <p:spPr bwMode="auto">
            <a:xfrm>
              <a:off x="5296" y="780"/>
              <a:ext cx="64" cy="83"/>
            </a:xfrm>
            <a:custGeom>
              <a:avLst/>
              <a:gdLst>
                <a:gd name="T0" fmla="*/ 61 w 64"/>
                <a:gd name="T1" fmla="*/ 75 h 83"/>
                <a:gd name="T2" fmla="*/ 63 w 64"/>
                <a:gd name="T3" fmla="*/ 75 h 83"/>
                <a:gd name="T4" fmla="*/ 52 w 64"/>
                <a:gd name="T5" fmla="*/ 69 h 83"/>
                <a:gd name="T6" fmla="*/ 42 w 64"/>
                <a:gd name="T7" fmla="*/ 62 h 83"/>
                <a:gd name="T8" fmla="*/ 34 w 64"/>
                <a:gd name="T9" fmla="*/ 52 h 83"/>
                <a:gd name="T10" fmla="*/ 27 w 64"/>
                <a:gd name="T11" fmla="*/ 41 h 83"/>
                <a:gd name="T12" fmla="*/ 20 w 64"/>
                <a:gd name="T13" fmla="*/ 30 h 83"/>
                <a:gd name="T14" fmla="*/ 14 w 64"/>
                <a:gd name="T15" fmla="*/ 19 h 83"/>
                <a:gd name="T16" fmla="*/ 11 w 64"/>
                <a:gd name="T17" fmla="*/ 9 h 83"/>
                <a:gd name="T18" fmla="*/ 8 w 64"/>
                <a:gd name="T19" fmla="*/ 0 h 83"/>
                <a:gd name="T20" fmla="*/ 0 w 64"/>
                <a:gd name="T21" fmla="*/ 2 h 83"/>
                <a:gd name="T22" fmla="*/ 3 w 64"/>
                <a:gd name="T23" fmla="*/ 11 h 83"/>
                <a:gd name="T24" fmla="*/ 8 w 64"/>
                <a:gd name="T25" fmla="*/ 23 h 83"/>
                <a:gd name="T26" fmla="*/ 13 w 64"/>
                <a:gd name="T27" fmla="*/ 34 h 83"/>
                <a:gd name="T28" fmla="*/ 20 w 64"/>
                <a:gd name="T29" fmla="*/ 45 h 83"/>
                <a:gd name="T30" fmla="*/ 28 w 64"/>
                <a:gd name="T31" fmla="*/ 56 h 83"/>
                <a:gd name="T32" fmla="*/ 37 w 64"/>
                <a:gd name="T33" fmla="*/ 67 h 83"/>
                <a:gd name="T34" fmla="*/ 48 w 64"/>
                <a:gd name="T35" fmla="*/ 76 h 83"/>
                <a:gd name="T36" fmla="*/ 60 w 64"/>
                <a:gd name="T37" fmla="*/ 82 h 83"/>
                <a:gd name="T38" fmla="*/ 62 w 64"/>
                <a:gd name="T39" fmla="*/ 82 h 83"/>
                <a:gd name="T40" fmla="*/ 60 w 64"/>
                <a:gd name="T41" fmla="*/ 82 h 83"/>
                <a:gd name="T42" fmla="*/ 61 w 64"/>
                <a:gd name="T43" fmla="*/ 82 h 83"/>
                <a:gd name="T44" fmla="*/ 62 w 64"/>
                <a:gd name="T45" fmla="*/ 82 h 83"/>
                <a:gd name="T46" fmla="*/ 61 w 64"/>
                <a:gd name="T47" fmla="*/ 7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83">
                  <a:moveTo>
                    <a:pt x="61" y="75"/>
                  </a:moveTo>
                  <a:lnTo>
                    <a:pt x="63" y="75"/>
                  </a:lnTo>
                  <a:lnTo>
                    <a:pt x="52" y="69"/>
                  </a:lnTo>
                  <a:lnTo>
                    <a:pt x="42" y="62"/>
                  </a:lnTo>
                  <a:lnTo>
                    <a:pt x="34" y="52"/>
                  </a:lnTo>
                  <a:lnTo>
                    <a:pt x="27" y="41"/>
                  </a:lnTo>
                  <a:lnTo>
                    <a:pt x="20" y="30"/>
                  </a:lnTo>
                  <a:lnTo>
                    <a:pt x="14" y="19"/>
                  </a:lnTo>
                  <a:lnTo>
                    <a:pt x="11" y="9"/>
                  </a:lnTo>
                  <a:lnTo>
                    <a:pt x="8" y="0"/>
                  </a:lnTo>
                  <a:lnTo>
                    <a:pt x="0" y="2"/>
                  </a:lnTo>
                  <a:lnTo>
                    <a:pt x="3" y="11"/>
                  </a:lnTo>
                  <a:lnTo>
                    <a:pt x="8" y="23"/>
                  </a:lnTo>
                  <a:lnTo>
                    <a:pt x="13" y="34"/>
                  </a:lnTo>
                  <a:lnTo>
                    <a:pt x="20" y="45"/>
                  </a:lnTo>
                  <a:lnTo>
                    <a:pt x="28" y="56"/>
                  </a:lnTo>
                  <a:lnTo>
                    <a:pt x="37" y="67"/>
                  </a:lnTo>
                  <a:lnTo>
                    <a:pt x="48" y="76"/>
                  </a:lnTo>
                  <a:lnTo>
                    <a:pt x="60" y="82"/>
                  </a:lnTo>
                  <a:lnTo>
                    <a:pt x="62" y="82"/>
                  </a:lnTo>
                  <a:lnTo>
                    <a:pt x="60" y="82"/>
                  </a:lnTo>
                  <a:lnTo>
                    <a:pt x="61" y="82"/>
                  </a:lnTo>
                  <a:lnTo>
                    <a:pt x="62" y="82"/>
                  </a:lnTo>
                  <a:lnTo>
                    <a:pt x="61" y="7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" name="Freeform 538"/>
            <p:cNvSpPr>
              <a:spLocks/>
            </p:cNvSpPr>
            <p:nvPr/>
          </p:nvSpPr>
          <p:spPr bwMode="auto">
            <a:xfrm>
              <a:off x="5357" y="838"/>
              <a:ext cx="14" cy="25"/>
            </a:xfrm>
            <a:custGeom>
              <a:avLst/>
              <a:gdLst>
                <a:gd name="T0" fmla="*/ 6 w 14"/>
                <a:gd name="T1" fmla="*/ 0 h 25"/>
                <a:gd name="T2" fmla="*/ 6 w 14"/>
                <a:gd name="T3" fmla="*/ 1 h 25"/>
                <a:gd name="T4" fmla="*/ 6 w 14"/>
                <a:gd name="T5" fmla="*/ 3 h 25"/>
                <a:gd name="T6" fmla="*/ 6 w 14"/>
                <a:gd name="T7" fmla="*/ 6 h 25"/>
                <a:gd name="T8" fmla="*/ 5 w 14"/>
                <a:gd name="T9" fmla="*/ 9 h 25"/>
                <a:gd name="T10" fmla="*/ 4 w 14"/>
                <a:gd name="T11" fmla="*/ 13 h 25"/>
                <a:gd name="T12" fmla="*/ 3 w 14"/>
                <a:gd name="T13" fmla="*/ 15 h 25"/>
                <a:gd name="T14" fmla="*/ 1 w 14"/>
                <a:gd name="T15" fmla="*/ 16 h 25"/>
                <a:gd name="T16" fmla="*/ 0 w 14"/>
                <a:gd name="T17" fmla="*/ 17 h 25"/>
                <a:gd name="T18" fmla="*/ 1 w 14"/>
                <a:gd name="T19" fmla="*/ 24 h 25"/>
                <a:gd name="T20" fmla="*/ 6 w 14"/>
                <a:gd name="T21" fmla="*/ 23 h 25"/>
                <a:gd name="T22" fmla="*/ 9 w 14"/>
                <a:gd name="T23" fmla="*/ 19 h 25"/>
                <a:gd name="T24" fmla="*/ 11 w 14"/>
                <a:gd name="T25" fmla="*/ 15 h 25"/>
                <a:gd name="T26" fmla="*/ 13 w 14"/>
                <a:gd name="T27" fmla="*/ 10 h 25"/>
                <a:gd name="T28" fmla="*/ 13 w 14"/>
                <a:gd name="T29" fmla="*/ 7 h 25"/>
                <a:gd name="T30" fmla="*/ 13 w 14"/>
                <a:gd name="T31" fmla="*/ 3 h 25"/>
                <a:gd name="T32" fmla="*/ 13 w 14"/>
                <a:gd name="T33" fmla="*/ 1 h 25"/>
                <a:gd name="T34" fmla="*/ 13 w 14"/>
                <a:gd name="T35" fmla="*/ 0 h 25"/>
                <a:gd name="T36" fmla="*/ 6 w 14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25">
                  <a:moveTo>
                    <a:pt x="6" y="0"/>
                  </a:moveTo>
                  <a:lnTo>
                    <a:pt x="6" y="1"/>
                  </a:lnTo>
                  <a:lnTo>
                    <a:pt x="6" y="3"/>
                  </a:lnTo>
                  <a:lnTo>
                    <a:pt x="6" y="6"/>
                  </a:lnTo>
                  <a:lnTo>
                    <a:pt x="5" y="9"/>
                  </a:lnTo>
                  <a:lnTo>
                    <a:pt x="4" y="13"/>
                  </a:lnTo>
                  <a:lnTo>
                    <a:pt x="3" y="15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24"/>
                  </a:lnTo>
                  <a:lnTo>
                    <a:pt x="6" y="23"/>
                  </a:lnTo>
                  <a:lnTo>
                    <a:pt x="9" y="19"/>
                  </a:lnTo>
                  <a:lnTo>
                    <a:pt x="11" y="15"/>
                  </a:lnTo>
                  <a:lnTo>
                    <a:pt x="13" y="10"/>
                  </a:lnTo>
                  <a:lnTo>
                    <a:pt x="13" y="7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" name="Freeform 539"/>
            <p:cNvSpPr>
              <a:spLocks/>
            </p:cNvSpPr>
            <p:nvPr/>
          </p:nvSpPr>
          <p:spPr bwMode="auto">
            <a:xfrm>
              <a:off x="5325" y="773"/>
              <a:ext cx="53" cy="74"/>
            </a:xfrm>
            <a:custGeom>
              <a:avLst/>
              <a:gdLst>
                <a:gd name="T0" fmla="*/ 52 w 53"/>
                <a:gd name="T1" fmla="*/ 65 h 74"/>
                <a:gd name="T2" fmla="*/ 52 w 53"/>
                <a:gd name="T3" fmla="*/ 65 h 74"/>
                <a:gd name="T4" fmla="*/ 45 w 53"/>
                <a:gd name="T5" fmla="*/ 63 h 74"/>
                <a:gd name="T6" fmla="*/ 39 w 53"/>
                <a:gd name="T7" fmla="*/ 58 h 74"/>
                <a:gd name="T8" fmla="*/ 32 w 53"/>
                <a:gd name="T9" fmla="*/ 52 h 74"/>
                <a:gd name="T10" fmla="*/ 27 w 53"/>
                <a:gd name="T11" fmla="*/ 44 h 74"/>
                <a:gd name="T12" fmla="*/ 22 w 53"/>
                <a:gd name="T13" fmla="*/ 35 h 74"/>
                <a:gd name="T14" fmla="*/ 17 w 53"/>
                <a:gd name="T15" fmla="*/ 24 h 74"/>
                <a:gd name="T16" fmla="*/ 12 w 53"/>
                <a:gd name="T17" fmla="*/ 13 h 74"/>
                <a:gd name="T18" fmla="*/ 7 w 53"/>
                <a:gd name="T19" fmla="*/ 0 h 74"/>
                <a:gd name="T20" fmla="*/ 0 w 53"/>
                <a:gd name="T21" fmla="*/ 2 h 74"/>
                <a:gd name="T22" fmla="*/ 6 w 53"/>
                <a:gd name="T23" fmla="*/ 16 h 74"/>
                <a:gd name="T24" fmla="*/ 10 w 53"/>
                <a:gd name="T25" fmla="*/ 27 h 74"/>
                <a:gd name="T26" fmla="*/ 16 w 53"/>
                <a:gd name="T27" fmla="*/ 38 h 74"/>
                <a:gd name="T28" fmla="*/ 21 w 53"/>
                <a:gd name="T29" fmla="*/ 48 h 74"/>
                <a:gd name="T30" fmla="*/ 27 w 53"/>
                <a:gd name="T31" fmla="*/ 56 h 74"/>
                <a:gd name="T32" fmla="*/ 33 w 53"/>
                <a:gd name="T33" fmla="*/ 63 h 74"/>
                <a:gd name="T34" fmla="*/ 41 w 53"/>
                <a:gd name="T35" fmla="*/ 69 h 74"/>
                <a:gd name="T36" fmla="*/ 50 w 53"/>
                <a:gd name="T37" fmla="*/ 73 h 74"/>
                <a:gd name="T38" fmla="*/ 52 w 53"/>
                <a:gd name="T39" fmla="*/ 6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74">
                  <a:moveTo>
                    <a:pt x="52" y="65"/>
                  </a:moveTo>
                  <a:lnTo>
                    <a:pt x="52" y="65"/>
                  </a:lnTo>
                  <a:lnTo>
                    <a:pt x="45" y="63"/>
                  </a:lnTo>
                  <a:lnTo>
                    <a:pt x="39" y="58"/>
                  </a:lnTo>
                  <a:lnTo>
                    <a:pt x="32" y="52"/>
                  </a:lnTo>
                  <a:lnTo>
                    <a:pt x="27" y="44"/>
                  </a:lnTo>
                  <a:lnTo>
                    <a:pt x="22" y="35"/>
                  </a:lnTo>
                  <a:lnTo>
                    <a:pt x="17" y="24"/>
                  </a:lnTo>
                  <a:lnTo>
                    <a:pt x="12" y="13"/>
                  </a:lnTo>
                  <a:lnTo>
                    <a:pt x="7" y="0"/>
                  </a:lnTo>
                  <a:lnTo>
                    <a:pt x="0" y="2"/>
                  </a:lnTo>
                  <a:lnTo>
                    <a:pt x="6" y="16"/>
                  </a:lnTo>
                  <a:lnTo>
                    <a:pt x="10" y="27"/>
                  </a:lnTo>
                  <a:lnTo>
                    <a:pt x="16" y="38"/>
                  </a:lnTo>
                  <a:lnTo>
                    <a:pt x="21" y="48"/>
                  </a:lnTo>
                  <a:lnTo>
                    <a:pt x="27" y="56"/>
                  </a:lnTo>
                  <a:lnTo>
                    <a:pt x="33" y="63"/>
                  </a:lnTo>
                  <a:lnTo>
                    <a:pt x="41" y="69"/>
                  </a:lnTo>
                  <a:lnTo>
                    <a:pt x="50" y="73"/>
                  </a:lnTo>
                  <a:lnTo>
                    <a:pt x="52" y="6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" name="Freeform 540"/>
            <p:cNvSpPr>
              <a:spLocks/>
            </p:cNvSpPr>
            <p:nvPr/>
          </p:nvSpPr>
          <p:spPr bwMode="auto">
            <a:xfrm>
              <a:off x="5375" y="821"/>
              <a:ext cx="26" cy="27"/>
            </a:xfrm>
            <a:custGeom>
              <a:avLst/>
              <a:gdLst>
                <a:gd name="T0" fmla="*/ 17 w 26"/>
                <a:gd name="T1" fmla="*/ 0 h 27"/>
                <a:gd name="T2" fmla="*/ 17 w 26"/>
                <a:gd name="T3" fmla="*/ 1 h 27"/>
                <a:gd name="T4" fmla="*/ 17 w 26"/>
                <a:gd name="T5" fmla="*/ 4 h 27"/>
                <a:gd name="T6" fmla="*/ 17 w 26"/>
                <a:gd name="T7" fmla="*/ 7 h 27"/>
                <a:gd name="T8" fmla="*/ 16 w 26"/>
                <a:gd name="T9" fmla="*/ 12 h 27"/>
                <a:gd name="T10" fmla="*/ 14 w 26"/>
                <a:gd name="T11" fmla="*/ 15 h 27"/>
                <a:gd name="T12" fmla="*/ 11 w 26"/>
                <a:gd name="T13" fmla="*/ 18 h 27"/>
                <a:gd name="T14" fmla="*/ 8 w 26"/>
                <a:gd name="T15" fmla="*/ 18 h 27"/>
                <a:gd name="T16" fmla="*/ 2 w 26"/>
                <a:gd name="T17" fmla="*/ 17 h 27"/>
                <a:gd name="T18" fmla="*/ 0 w 26"/>
                <a:gd name="T19" fmla="*/ 25 h 27"/>
                <a:gd name="T20" fmla="*/ 8 w 26"/>
                <a:gd name="T21" fmla="*/ 26 h 27"/>
                <a:gd name="T22" fmla="*/ 15 w 26"/>
                <a:gd name="T23" fmla="*/ 24 h 27"/>
                <a:gd name="T24" fmla="*/ 20 w 26"/>
                <a:gd name="T25" fmla="*/ 19 h 27"/>
                <a:gd name="T26" fmla="*/ 22 w 26"/>
                <a:gd name="T27" fmla="*/ 15 h 27"/>
                <a:gd name="T28" fmla="*/ 24 w 26"/>
                <a:gd name="T29" fmla="*/ 9 h 27"/>
                <a:gd name="T30" fmla="*/ 25 w 26"/>
                <a:gd name="T31" fmla="*/ 4 h 27"/>
                <a:gd name="T32" fmla="*/ 25 w 26"/>
                <a:gd name="T33" fmla="*/ 1 h 27"/>
                <a:gd name="T34" fmla="*/ 25 w 26"/>
                <a:gd name="T35" fmla="*/ 0 h 27"/>
                <a:gd name="T36" fmla="*/ 17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17" y="0"/>
                  </a:moveTo>
                  <a:lnTo>
                    <a:pt x="17" y="1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16" y="12"/>
                  </a:lnTo>
                  <a:lnTo>
                    <a:pt x="14" y="15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2" y="17"/>
                  </a:lnTo>
                  <a:lnTo>
                    <a:pt x="0" y="25"/>
                  </a:lnTo>
                  <a:lnTo>
                    <a:pt x="8" y="26"/>
                  </a:lnTo>
                  <a:lnTo>
                    <a:pt x="15" y="24"/>
                  </a:lnTo>
                  <a:lnTo>
                    <a:pt x="20" y="19"/>
                  </a:lnTo>
                  <a:lnTo>
                    <a:pt x="22" y="15"/>
                  </a:lnTo>
                  <a:lnTo>
                    <a:pt x="24" y="9"/>
                  </a:lnTo>
                  <a:lnTo>
                    <a:pt x="25" y="4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1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" name="Freeform 541"/>
            <p:cNvSpPr>
              <a:spLocks/>
            </p:cNvSpPr>
            <p:nvPr/>
          </p:nvSpPr>
          <p:spPr bwMode="auto">
            <a:xfrm>
              <a:off x="5364" y="767"/>
              <a:ext cx="48" cy="69"/>
            </a:xfrm>
            <a:custGeom>
              <a:avLst/>
              <a:gdLst>
                <a:gd name="T0" fmla="*/ 47 w 48"/>
                <a:gd name="T1" fmla="*/ 61 h 69"/>
                <a:gd name="T2" fmla="*/ 47 w 48"/>
                <a:gd name="T3" fmla="*/ 61 h 69"/>
                <a:gd name="T4" fmla="*/ 40 w 48"/>
                <a:gd name="T5" fmla="*/ 57 h 69"/>
                <a:gd name="T6" fmla="*/ 35 w 48"/>
                <a:gd name="T7" fmla="*/ 51 h 69"/>
                <a:gd name="T8" fmla="*/ 30 w 48"/>
                <a:gd name="T9" fmla="*/ 45 h 69"/>
                <a:gd name="T10" fmla="*/ 25 w 48"/>
                <a:gd name="T11" fmla="*/ 37 h 69"/>
                <a:gd name="T12" fmla="*/ 20 w 48"/>
                <a:gd name="T13" fmla="*/ 29 h 69"/>
                <a:gd name="T14" fmla="*/ 15 w 48"/>
                <a:gd name="T15" fmla="*/ 19 h 69"/>
                <a:gd name="T16" fmla="*/ 11 w 48"/>
                <a:gd name="T17" fmla="*/ 9 h 69"/>
                <a:gd name="T18" fmla="*/ 7 w 48"/>
                <a:gd name="T19" fmla="*/ 0 h 69"/>
                <a:gd name="T20" fmla="*/ 0 w 48"/>
                <a:gd name="T21" fmla="*/ 2 h 69"/>
                <a:gd name="T22" fmla="*/ 4 w 48"/>
                <a:gd name="T23" fmla="*/ 12 h 69"/>
                <a:gd name="T24" fmla="*/ 9 w 48"/>
                <a:gd name="T25" fmla="*/ 22 h 69"/>
                <a:gd name="T26" fmla="*/ 13 w 48"/>
                <a:gd name="T27" fmla="*/ 32 h 69"/>
                <a:gd name="T28" fmla="*/ 18 w 48"/>
                <a:gd name="T29" fmla="*/ 41 h 69"/>
                <a:gd name="T30" fmla="*/ 23 w 48"/>
                <a:gd name="T31" fmla="*/ 49 h 69"/>
                <a:gd name="T32" fmla="*/ 30 w 48"/>
                <a:gd name="T33" fmla="*/ 57 h 69"/>
                <a:gd name="T34" fmla="*/ 36 w 48"/>
                <a:gd name="T35" fmla="*/ 62 h 69"/>
                <a:gd name="T36" fmla="*/ 43 w 48"/>
                <a:gd name="T37" fmla="*/ 68 h 69"/>
                <a:gd name="T38" fmla="*/ 47 w 48"/>
                <a:gd name="T39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8" h="69">
                  <a:moveTo>
                    <a:pt x="47" y="61"/>
                  </a:moveTo>
                  <a:lnTo>
                    <a:pt x="47" y="61"/>
                  </a:lnTo>
                  <a:lnTo>
                    <a:pt x="40" y="57"/>
                  </a:lnTo>
                  <a:lnTo>
                    <a:pt x="35" y="51"/>
                  </a:lnTo>
                  <a:lnTo>
                    <a:pt x="30" y="45"/>
                  </a:lnTo>
                  <a:lnTo>
                    <a:pt x="25" y="37"/>
                  </a:lnTo>
                  <a:lnTo>
                    <a:pt x="20" y="29"/>
                  </a:lnTo>
                  <a:lnTo>
                    <a:pt x="15" y="19"/>
                  </a:lnTo>
                  <a:lnTo>
                    <a:pt x="11" y="9"/>
                  </a:lnTo>
                  <a:lnTo>
                    <a:pt x="7" y="0"/>
                  </a:lnTo>
                  <a:lnTo>
                    <a:pt x="0" y="2"/>
                  </a:lnTo>
                  <a:lnTo>
                    <a:pt x="4" y="12"/>
                  </a:lnTo>
                  <a:lnTo>
                    <a:pt x="9" y="22"/>
                  </a:lnTo>
                  <a:lnTo>
                    <a:pt x="13" y="32"/>
                  </a:lnTo>
                  <a:lnTo>
                    <a:pt x="18" y="41"/>
                  </a:lnTo>
                  <a:lnTo>
                    <a:pt x="23" y="49"/>
                  </a:lnTo>
                  <a:lnTo>
                    <a:pt x="30" y="57"/>
                  </a:lnTo>
                  <a:lnTo>
                    <a:pt x="36" y="62"/>
                  </a:lnTo>
                  <a:lnTo>
                    <a:pt x="43" y="68"/>
                  </a:lnTo>
                  <a:lnTo>
                    <a:pt x="47" y="6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" name="Freeform 542"/>
            <p:cNvSpPr>
              <a:spLocks/>
            </p:cNvSpPr>
            <p:nvPr/>
          </p:nvSpPr>
          <p:spPr bwMode="auto">
            <a:xfrm>
              <a:off x="5407" y="818"/>
              <a:ext cx="40" cy="28"/>
            </a:xfrm>
            <a:custGeom>
              <a:avLst/>
              <a:gdLst>
                <a:gd name="T0" fmla="*/ 32 w 40"/>
                <a:gd name="T1" fmla="*/ 0 h 28"/>
                <a:gd name="T2" fmla="*/ 31 w 40"/>
                <a:gd name="T3" fmla="*/ 10 h 28"/>
                <a:gd name="T4" fmla="*/ 30 w 40"/>
                <a:gd name="T5" fmla="*/ 16 h 28"/>
                <a:gd name="T6" fmla="*/ 28 w 40"/>
                <a:gd name="T7" fmla="*/ 19 h 28"/>
                <a:gd name="T8" fmla="*/ 25 w 40"/>
                <a:gd name="T9" fmla="*/ 20 h 28"/>
                <a:gd name="T10" fmla="*/ 21 w 40"/>
                <a:gd name="T11" fmla="*/ 20 h 28"/>
                <a:gd name="T12" fmla="*/ 16 w 40"/>
                <a:gd name="T13" fmla="*/ 18 h 28"/>
                <a:gd name="T14" fmla="*/ 11 w 40"/>
                <a:gd name="T15" fmla="*/ 15 h 28"/>
                <a:gd name="T16" fmla="*/ 4 w 40"/>
                <a:gd name="T17" fmla="*/ 11 h 28"/>
                <a:gd name="T18" fmla="*/ 0 w 40"/>
                <a:gd name="T19" fmla="*/ 17 h 28"/>
                <a:gd name="T20" fmla="*/ 7 w 40"/>
                <a:gd name="T21" fmla="*/ 21 h 28"/>
                <a:gd name="T22" fmla="*/ 13 w 40"/>
                <a:gd name="T23" fmla="*/ 25 h 28"/>
                <a:gd name="T24" fmla="*/ 20 w 40"/>
                <a:gd name="T25" fmla="*/ 27 h 28"/>
                <a:gd name="T26" fmla="*/ 26 w 40"/>
                <a:gd name="T27" fmla="*/ 27 h 28"/>
                <a:gd name="T28" fmla="*/ 32 w 40"/>
                <a:gd name="T29" fmla="*/ 25 h 28"/>
                <a:gd name="T30" fmla="*/ 36 w 40"/>
                <a:gd name="T31" fmla="*/ 19 h 28"/>
                <a:gd name="T32" fmla="*/ 38 w 40"/>
                <a:gd name="T33" fmla="*/ 11 h 28"/>
                <a:gd name="T34" fmla="*/ 39 w 40"/>
                <a:gd name="T35" fmla="*/ 0 h 28"/>
                <a:gd name="T36" fmla="*/ 32 w 40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28">
                  <a:moveTo>
                    <a:pt x="32" y="0"/>
                  </a:moveTo>
                  <a:lnTo>
                    <a:pt x="31" y="10"/>
                  </a:lnTo>
                  <a:lnTo>
                    <a:pt x="30" y="16"/>
                  </a:lnTo>
                  <a:lnTo>
                    <a:pt x="28" y="19"/>
                  </a:lnTo>
                  <a:lnTo>
                    <a:pt x="25" y="20"/>
                  </a:lnTo>
                  <a:lnTo>
                    <a:pt x="21" y="20"/>
                  </a:lnTo>
                  <a:lnTo>
                    <a:pt x="16" y="18"/>
                  </a:lnTo>
                  <a:lnTo>
                    <a:pt x="11" y="15"/>
                  </a:lnTo>
                  <a:lnTo>
                    <a:pt x="4" y="11"/>
                  </a:lnTo>
                  <a:lnTo>
                    <a:pt x="0" y="17"/>
                  </a:lnTo>
                  <a:lnTo>
                    <a:pt x="7" y="21"/>
                  </a:lnTo>
                  <a:lnTo>
                    <a:pt x="13" y="25"/>
                  </a:lnTo>
                  <a:lnTo>
                    <a:pt x="20" y="27"/>
                  </a:lnTo>
                  <a:lnTo>
                    <a:pt x="26" y="27"/>
                  </a:lnTo>
                  <a:lnTo>
                    <a:pt x="32" y="25"/>
                  </a:lnTo>
                  <a:lnTo>
                    <a:pt x="36" y="19"/>
                  </a:lnTo>
                  <a:lnTo>
                    <a:pt x="38" y="11"/>
                  </a:lnTo>
                  <a:lnTo>
                    <a:pt x="39" y="0"/>
                  </a:lnTo>
                  <a:lnTo>
                    <a:pt x="3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" name="Freeform 543"/>
            <p:cNvSpPr>
              <a:spLocks/>
            </p:cNvSpPr>
            <p:nvPr/>
          </p:nvSpPr>
          <p:spPr bwMode="auto">
            <a:xfrm>
              <a:off x="5386" y="747"/>
              <a:ext cx="83" cy="87"/>
            </a:xfrm>
            <a:custGeom>
              <a:avLst/>
              <a:gdLst>
                <a:gd name="T0" fmla="*/ 82 w 83"/>
                <a:gd name="T1" fmla="*/ 78 h 87"/>
                <a:gd name="T2" fmla="*/ 82 w 83"/>
                <a:gd name="T3" fmla="*/ 78 h 87"/>
                <a:gd name="T4" fmla="*/ 71 w 83"/>
                <a:gd name="T5" fmla="*/ 75 h 87"/>
                <a:gd name="T6" fmla="*/ 60 w 83"/>
                <a:gd name="T7" fmla="*/ 68 h 87"/>
                <a:gd name="T8" fmla="*/ 50 w 83"/>
                <a:gd name="T9" fmla="*/ 60 h 87"/>
                <a:gd name="T10" fmla="*/ 39 w 83"/>
                <a:gd name="T11" fmla="*/ 49 h 87"/>
                <a:gd name="T12" fmla="*/ 30 w 83"/>
                <a:gd name="T13" fmla="*/ 38 h 87"/>
                <a:gd name="T14" fmla="*/ 22 w 83"/>
                <a:gd name="T15" fmla="*/ 25 h 87"/>
                <a:gd name="T16" fmla="*/ 13 w 83"/>
                <a:gd name="T17" fmla="*/ 12 h 87"/>
                <a:gd name="T18" fmla="*/ 6 w 83"/>
                <a:gd name="T19" fmla="*/ 0 h 87"/>
                <a:gd name="T20" fmla="*/ 0 w 83"/>
                <a:gd name="T21" fmla="*/ 3 h 87"/>
                <a:gd name="T22" fmla="*/ 7 w 83"/>
                <a:gd name="T23" fmla="*/ 16 h 87"/>
                <a:gd name="T24" fmla="*/ 15 w 83"/>
                <a:gd name="T25" fmla="*/ 29 h 87"/>
                <a:gd name="T26" fmla="*/ 24 w 83"/>
                <a:gd name="T27" fmla="*/ 42 h 87"/>
                <a:gd name="T28" fmla="*/ 34 w 83"/>
                <a:gd name="T29" fmla="*/ 54 h 87"/>
                <a:gd name="T30" fmla="*/ 45 w 83"/>
                <a:gd name="T31" fmla="*/ 65 h 87"/>
                <a:gd name="T32" fmla="*/ 56 w 83"/>
                <a:gd name="T33" fmla="*/ 75 h 87"/>
                <a:gd name="T34" fmla="*/ 68 w 83"/>
                <a:gd name="T35" fmla="*/ 81 h 87"/>
                <a:gd name="T36" fmla="*/ 81 w 83"/>
                <a:gd name="T37" fmla="*/ 86 h 87"/>
                <a:gd name="T38" fmla="*/ 82 w 83"/>
                <a:gd name="T39" fmla="*/ 7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87">
                  <a:moveTo>
                    <a:pt x="82" y="78"/>
                  </a:moveTo>
                  <a:lnTo>
                    <a:pt x="82" y="78"/>
                  </a:lnTo>
                  <a:lnTo>
                    <a:pt x="71" y="75"/>
                  </a:lnTo>
                  <a:lnTo>
                    <a:pt x="60" y="68"/>
                  </a:lnTo>
                  <a:lnTo>
                    <a:pt x="50" y="60"/>
                  </a:lnTo>
                  <a:lnTo>
                    <a:pt x="39" y="49"/>
                  </a:lnTo>
                  <a:lnTo>
                    <a:pt x="30" y="38"/>
                  </a:lnTo>
                  <a:lnTo>
                    <a:pt x="22" y="25"/>
                  </a:lnTo>
                  <a:lnTo>
                    <a:pt x="13" y="12"/>
                  </a:lnTo>
                  <a:lnTo>
                    <a:pt x="6" y="0"/>
                  </a:lnTo>
                  <a:lnTo>
                    <a:pt x="0" y="3"/>
                  </a:lnTo>
                  <a:lnTo>
                    <a:pt x="7" y="16"/>
                  </a:lnTo>
                  <a:lnTo>
                    <a:pt x="15" y="29"/>
                  </a:lnTo>
                  <a:lnTo>
                    <a:pt x="24" y="42"/>
                  </a:lnTo>
                  <a:lnTo>
                    <a:pt x="34" y="54"/>
                  </a:lnTo>
                  <a:lnTo>
                    <a:pt x="45" y="65"/>
                  </a:lnTo>
                  <a:lnTo>
                    <a:pt x="56" y="75"/>
                  </a:lnTo>
                  <a:lnTo>
                    <a:pt x="68" y="81"/>
                  </a:lnTo>
                  <a:lnTo>
                    <a:pt x="81" y="86"/>
                  </a:lnTo>
                  <a:lnTo>
                    <a:pt x="82" y="7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" name="Freeform 544"/>
            <p:cNvSpPr>
              <a:spLocks/>
            </p:cNvSpPr>
            <p:nvPr/>
          </p:nvSpPr>
          <p:spPr bwMode="auto">
            <a:xfrm>
              <a:off x="5467" y="808"/>
              <a:ext cx="36" cy="28"/>
            </a:xfrm>
            <a:custGeom>
              <a:avLst/>
              <a:gdLst>
                <a:gd name="T0" fmla="*/ 26 w 36"/>
                <a:gd name="T1" fmla="*/ 1 h 28"/>
                <a:gd name="T2" fmla="*/ 28 w 36"/>
                <a:gd name="T3" fmla="*/ 8 h 28"/>
                <a:gd name="T4" fmla="*/ 28 w 36"/>
                <a:gd name="T5" fmla="*/ 14 h 28"/>
                <a:gd name="T6" fmla="*/ 27 w 36"/>
                <a:gd name="T7" fmla="*/ 17 h 28"/>
                <a:gd name="T8" fmla="*/ 26 w 36"/>
                <a:gd name="T9" fmla="*/ 18 h 28"/>
                <a:gd name="T10" fmla="*/ 24 w 36"/>
                <a:gd name="T11" fmla="*/ 19 h 28"/>
                <a:gd name="T12" fmla="*/ 19 w 36"/>
                <a:gd name="T13" fmla="*/ 20 h 28"/>
                <a:gd name="T14" fmla="*/ 11 w 36"/>
                <a:gd name="T15" fmla="*/ 19 h 28"/>
                <a:gd name="T16" fmla="*/ 1 w 36"/>
                <a:gd name="T17" fmla="*/ 17 h 28"/>
                <a:gd name="T18" fmla="*/ 0 w 36"/>
                <a:gd name="T19" fmla="*/ 25 h 28"/>
                <a:gd name="T20" fmla="*/ 10 w 36"/>
                <a:gd name="T21" fmla="*/ 26 h 28"/>
                <a:gd name="T22" fmla="*/ 19 w 36"/>
                <a:gd name="T23" fmla="*/ 27 h 28"/>
                <a:gd name="T24" fmla="*/ 25 w 36"/>
                <a:gd name="T25" fmla="*/ 27 h 28"/>
                <a:gd name="T26" fmla="*/ 31 w 36"/>
                <a:gd name="T27" fmla="*/ 25 h 28"/>
                <a:gd name="T28" fmla="*/ 34 w 36"/>
                <a:gd name="T29" fmla="*/ 19 h 28"/>
                <a:gd name="T30" fmla="*/ 35 w 36"/>
                <a:gd name="T31" fmla="*/ 14 h 28"/>
                <a:gd name="T32" fmla="*/ 35 w 36"/>
                <a:gd name="T33" fmla="*/ 8 h 28"/>
                <a:gd name="T34" fmla="*/ 34 w 36"/>
                <a:gd name="T35" fmla="*/ 0 h 28"/>
                <a:gd name="T36" fmla="*/ 26 w 36"/>
                <a:gd name="T37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28">
                  <a:moveTo>
                    <a:pt x="26" y="1"/>
                  </a:moveTo>
                  <a:lnTo>
                    <a:pt x="28" y="8"/>
                  </a:lnTo>
                  <a:lnTo>
                    <a:pt x="28" y="14"/>
                  </a:lnTo>
                  <a:lnTo>
                    <a:pt x="27" y="17"/>
                  </a:lnTo>
                  <a:lnTo>
                    <a:pt x="26" y="18"/>
                  </a:lnTo>
                  <a:lnTo>
                    <a:pt x="24" y="19"/>
                  </a:lnTo>
                  <a:lnTo>
                    <a:pt x="19" y="20"/>
                  </a:lnTo>
                  <a:lnTo>
                    <a:pt x="11" y="19"/>
                  </a:lnTo>
                  <a:lnTo>
                    <a:pt x="1" y="17"/>
                  </a:lnTo>
                  <a:lnTo>
                    <a:pt x="0" y="25"/>
                  </a:lnTo>
                  <a:lnTo>
                    <a:pt x="10" y="26"/>
                  </a:lnTo>
                  <a:lnTo>
                    <a:pt x="19" y="27"/>
                  </a:lnTo>
                  <a:lnTo>
                    <a:pt x="25" y="27"/>
                  </a:lnTo>
                  <a:lnTo>
                    <a:pt x="31" y="25"/>
                  </a:lnTo>
                  <a:lnTo>
                    <a:pt x="34" y="19"/>
                  </a:lnTo>
                  <a:lnTo>
                    <a:pt x="35" y="14"/>
                  </a:lnTo>
                  <a:lnTo>
                    <a:pt x="35" y="8"/>
                  </a:lnTo>
                  <a:lnTo>
                    <a:pt x="34" y="0"/>
                  </a:lnTo>
                  <a:lnTo>
                    <a:pt x="26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" name="Freeform 545"/>
            <p:cNvSpPr>
              <a:spLocks/>
            </p:cNvSpPr>
            <p:nvPr/>
          </p:nvSpPr>
          <p:spPr bwMode="auto">
            <a:xfrm>
              <a:off x="5112" y="960"/>
              <a:ext cx="61" cy="19"/>
            </a:xfrm>
            <a:custGeom>
              <a:avLst/>
              <a:gdLst>
                <a:gd name="T0" fmla="*/ 52 w 61"/>
                <a:gd name="T1" fmla="*/ 8 h 19"/>
                <a:gd name="T2" fmla="*/ 53 w 61"/>
                <a:gd name="T3" fmla="*/ 6 h 19"/>
                <a:gd name="T4" fmla="*/ 50 w 61"/>
                <a:gd name="T5" fmla="*/ 8 h 19"/>
                <a:gd name="T6" fmla="*/ 47 w 61"/>
                <a:gd name="T7" fmla="*/ 9 h 19"/>
                <a:gd name="T8" fmla="*/ 42 w 61"/>
                <a:gd name="T9" fmla="*/ 10 h 19"/>
                <a:gd name="T10" fmla="*/ 36 w 61"/>
                <a:gd name="T11" fmla="*/ 10 h 19"/>
                <a:gd name="T12" fmla="*/ 29 w 61"/>
                <a:gd name="T13" fmla="*/ 10 h 19"/>
                <a:gd name="T14" fmla="*/ 22 w 61"/>
                <a:gd name="T15" fmla="*/ 7 h 19"/>
                <a:gd name="T16" fmla="*/ 13 w 61"/>
                <a:gd name="T17" fmla="*/ 4 h 19"/>
                <a:gd name="T18" fmla="*/ 3 w 61"/>
                <a:gd name="T19" fmla="*/ 0 h 19"/>
                <a:gd name="T20" fmla="*/ 0 w 61"/>
                <a:gd name="T21" fmla="*/ 6 h 19"/>
                <a:gd name="T22" fmla="*/ 10 w 61"/>
                <a:gd name="T23" fmla="*/ 11 h 19"/>
                <a:gd name="T24" fmla="*/ 20 w 61"/>
                <a:gd name="T25" fmla="*/ 15 h 19"/>
                <a:gd name="T26" fmla="*/ 28 w 61"/>
                <a:gd name="T27" fmla="*/ 17 h 19"/>
                <a:gd name="T28" fmla="*/ 36 w 61"/>
                <a:gd name="T29" fmla="*/ 18 h 19"/>
                <a:gd name="T30" fmla="*/ 43 w 61"/>
                <a:gd name="T31" fmla="*/ 18 h 19"/>
                <a:gd name="T32" fmla="*/ 49 w 61"/>
                <a:gd name="T33" fmla="*/ 17 h 19"/>
                <a:gd name="T34" fmla="*/ 55 w 61"/>
                <a:gd name="T35" fmla="*/ 15 h 19"/>
                <a:gd name="T36" fmla="*/ 59 w 61"/>
                <a:gd name="T37" fmla="*/ 11 h 19"/>
                <a:gd name="T38" fmla="*/ 60 w 61"/>
                <a:gd name="T39" fmla="*/ 8 h 19"/>
                <a:gd name="T40" fmla="*/ 59 w 61"/>
                <a:gd name="T41" fmla="*/ 11 h 19"/>
                <a:gd name="T42" fmla="*/ 60 w 61"/>
                <a:gd name="T43" fmla="*/ 10 h 19"/>
                <a:gd name="T44" fmla="*/ 60 w 61"/>
                <a:gd name="T45" fmla="*/ 8 h 19"/>
                <a:gd name="T46" fmla="*/ 52 w 61"/>
                <a:gd name="T4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" h="19">
                  <a:moveTo>
                    <a:pt x="52" y="8"/>
                  </a:moveTo>
                  <a:lnTo>
                    <a:pt x="53" y="6"/>
                  </a:lnTo>
                  <a:lnTo>
                    <a:pt x="50" y="8"/>
                  </a:lnTo>
                  <a:lnTo>
                    <a:pt x="47" y="9"/>
                  </a:lnTo>
                  <a:lnTo>
                    <a:pt x="42" y="10"/>
                  </a:lnTo>
                  <a:lnTo>
                    <a:pt x="36" y="10"/>
                  </a:lnTo>
                  <a:lnTo>
                    <a:pt x="29" y="10"/>
                  </a:lnTo>
                  <a:lnTo>
                    <a:pt x="22" y="7"/>
                  </a:lnTo>
                  <a:lnTo>
                    <a:pt x="13" y="4"/>
                  </a:lnTo>
                  <a:lnTo>
                    <a:pt x="3" y="0"/>
                  </a:lnTo>
                  <a:lnTo>
                    <a:pt x="0" y="6"/>
                  </a:lnTo>
                  <a:lnTo>
                    <a:pt x="10" y="11"/>
                  </a:lnTo>
                  <a:lnTo>
                    <a:pt x="20" y="15"/>
                  </a:lnTo>
                  <a:lnTo>
                    <a:pt x="28" y="17"/>
                  </a:lnTo>
                  <a:lnTo>
                    <a:pt x="36" y="18"/>
                  </a:lnTo>
                  <a:lnTo>
                    <a:pt x="43" y="18"/>
                  </a:lnTo>
                  <a:lnTo>
                    <a:pt x="49" y="17"/>
                  </a:lnTo>
                  <a:lnTo>
                    <a:pt x="55" y="15"/>
                  </a:lnTo>
                  <a:lnTo>
                    <a:pt x="59" y="11"/>
                  </a:lnTo>
                  <a:lnTo>
                    <a:pt x="60" y="8"/>
                  </a:lnTo>
                  <a:lnTo>
                    <a:pt x="59" y="11"/>
                  </a:lnTo>
                  <a:lnTo>
                    <a:pt x="60" y="10"/>
                  </a:lnTo>
                  <a:lnTo>
                    <a:pt x="60" y="8"/>
                  </a:lnTo>
                  <a:lnTo>
                    <a:pt x="52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" name="Freeform 546"/>
            <p:cNvSpPr>
              <a:spLocks/>
            </p:cNvSpPr>
            <p:nvPr/>
          </p:nvSpPr>
          <p:spPr bwMode="auto">
            <a:xfrm>
              <a:off x="5164" y="952"/>
              <a:ext cx="10" cy="18"/>
            </a:xfrm>
            <a:custGeom>
              <a:avLst/>
              <a:gdLst>
                <a:gd name="T0" fmla="*/ 5 w 10"/>
                <a:gd name="T1" fmla="*/ 0 h 18"/>
                <a:gd name="T2" fmla="*/ 1 w 10"/>
                <a:gd name="T3" fmla="*/ 0 h 18"/>
                <a:gd name="T4" fmla="*/ 0 w 10"/>
                <a:gd name="T5" fmla="*/ 17 h 18"/>
                <a:gd name="T6" fmla="*/ 8 w 10"/>
                <a:gd name="T7" fmla="*/ 17 h 18"/>
                <a:gd name="T8" fmla="*/ 9 w 10"/>
                <a:gd name="T9" fmla="*/ 0 h 18"/>
                <a:gd name="T10" fmla="*/ 5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5" y="0"/>
                  </a:moveTo>
                  <a:lnTo>
                    <a:pt x="1" y="0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9" y="0"/>
                  </a:lnTo>
                  <a:lnTo>
                    <a:pt x="5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" name="Freeform 547"/>
            <p:cNvSpPr>
              <a:spLocks/>
            </p:cNvSpPr>
            <p:nvPr/>
          </p:nvSpPr>
          <p:spPr bwMode="auto">
            <a:xfrm>
              <a:off x="5125" y="969"/>
              <a:ext cx="28" cy="70"/>
            </a:xfrm>
            <a:custGeom>
              <a:avLst/>
              <a:gdLst>
                <a:gd name="T0" fmla="*/ 26 w 28"/>
                <a:gd name="T1" fmla="*/ 69 h 70"/>
                <a:gd name="T2" fmla="*/ 26 w 28"/>
                <a:gd name="T3" fmla="*/ 68 h 70"/>
                <a:gd name="T4" fmla="*/ 27 w 28"/>
                <a:gd name="T5" fmla="*/ 61 h 70"/>
                <a:gd name="T6" fmla="*/ 27 w 28"/>
                <a:gd name="T7" fmla="*/ 55 h 70"/>
                <a:gd name="T8" fmla="*/ 25 w 28"/>
                <a:gd name="T9" fmla="*/ 47 h 70"/>
                <a:gd name="T10" fmla="*/ 23 w 28"/>
                <a:gd name="T11" fmla="*/ 38 h 70"/>
                <a:gd name="T12" fmla="*/ 20 w 28"/>
                <a:gd name="T13" fmla="*/ 29 h 70"/>
                <a:gd name="T14" fmla="*/ 16 w 28"/>
                <a:gd name="T15" fmla="*/ 20 h 70"/>
                <a:gd name="T16" fmla="*/ 12 w 28"/>
                <a:gd name="T17" fmla="*/ 10 h 70"/>
                <a:gd name="T18" fmla="*/ 7 w 28"/>
                <a:gd name="T19" fmla="*/ 0 h 70"/>
                <a:gd name="T20" fmla="*/ 0 w 28"/>
                <a:gd name="T21" fmla="*/ 3 h 70"/>
                <a:gd name="T22" fmla="*/ 6 w 28"/>
                <a:gd name="T23" fmla="*/ 13 h 70"/>
                <a:gd name="T24" fmla="*/ 10 w 28"/>
                <a:gd name="T25" fmla="*/ 23 h 70"/>
                <a:gd name="T26" fmla="*/ 13 w 28"/>
                <a:gd name="T27" fmla="*/ 31 h 70"/>
                <a:gd name="T28" fmla="*/ 16 w 28"/>
                <a:gd name="T29" fmla="*/ 40 h 70"/>
                <a:gd name="T30" fmla="*/ 18 w 28"/>
                <a:gd name="T31" fmla="*/ 49 h 70"/>
                <a:gd name="T32" fmla="*/ 19 w 28"/>
                <a:gd name="T33" fmla="*/ 56 h 70"/>
                <a:gd name="T34" fmla="*/ 19 w 28"/>
                <a:gd name="T35" fmla="*/ 61 h 70"/>
                <a:gd name="T36" fmla="*/ 19 w 28"/>
                <a:gd name="T37" fmla="*/ 66 h 70"/>
                <a:gd name="T38" fmla="*/ 19 w 28"/>
                <a:gd name="T39" fmla="*/ 65 h 70"/>
                <a:gd name="T40" fmla="*/ 26 w 28"/>
                <a:gd name="T41" fmla="*/ 69 h 70"/>
                <a:gd name="T42" fmla="*/ 26 w 28"/>
                <a:gd name="T43" fmla="*/ 68 h 70"/>
                <a:gd name="T44" fmla="*/ 26 w 28"/>
                <a:gd name="T45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70">
                  <a:moveTo>
                    <a:pt x="26" y="69"/>
                  </a:moveTo>
                  <a:lnTo>
                    <a:pt x="26" y="68"/>
                  </a:lnTo>
                  <a:lnTo>
                    <a:pt x="27" y="61"/>
                  </a:lnTo>
                  <a:lnTo>
                    <a:pt x="27" y="55"/>
                  </a:lnTo>
                  <a:lnTo>
                    <a:pt x="25" y="47"/>
                  </a:lnTo>
                  <a:lnTo>
                    <a:pt x="23" y="38"/>
                  </a:lnTo>
                  <a:lnTo>
                    <a:pt x="20" y="29"/>
                  </a:lnTo>
                  <a:lnTo>
                    <a:pt x="16" y="20"/>
                  </a:lnTo>
                  <a:lnTo>
                    <a:pt x="12" y="10"/>
                  </a:lnTo>
                  <a:lnTo>
                    <a:pt x="7" y="0"/>
                  </a:lnTo>
                  <a:lnTo>
                    <a:pt x="0" y="3"/>
                  </a:lnTo>
                  <a:lnTo>
                    <a:pt x="6" y="13"/>
                  </a:lnTo>
                  <a:lnTo>
                    <a:pt x="10" y="23"/>
                  </a:lnTo>
                  <a:lnTo>
                    <a:pt x="13" y="31"/>
                  </a:lnTo>
                  <a:lnTo>
                    <a:pt x="16" y="40"/>
                  </a:lnTo>
                  <a:lnTo>
                    <a:pt x="18" y="49"/>
                  </a:lnTo>
                  <a:lnTo>
                    <a:pt x="19" y="56"/>
                  </a:lnTo>
                  <a:lnTo>
                    <a:pt x="19" y="61"/>
                  </a:lnTo>
                  <a:lnTo>
                    <a:pt x="19" y="66"/>
                  </a:lnTo>
                  <a:lnTo>
                    <a:pt x="19" y="65"/>
                  </a:lnTo>
                  <a:lnTo>
                    <a:pt x="26" y="69"/>
                  </a:lnTo>
                  <a:lnTo>
                    <a:pt x="26" y="68"/>
                  </a:lnTo>
                  <a:lnTo>
                    <a:pt x="26" y="6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" name="Freeform 548"/>
            <p:cNvSpPr>
              <a:spLocks/>
            </p:cNvSpPr>
            <p:nvPr/>
          </p:nvSpPr>
          <p:spPr bwMode="auto">
            <a:xfrm>
              <a:off x="5105" y="1034"/>
              <a:ext cx="46" cy="20"/>
            </a:xfrm>
            <a:custGeom>
              <a:avLst/>
              <a:gdLst>
                <a:gd name="T0" fmla="*/ 0 w 46"/>
                <a:gd name="T1" fmla="*/ 10 h 20"/>
                <a:gd name="T2" fmla="*/ 5 w 46"/>
                <a:gd name="T3" fmla="*/ 14 h 20"/>
                <a:gd name="T4" fmla="*/ 11 w 46"/>
                <a:gd name="T5" fmla="*/ 17 h 20"/>
                <a:gd name="T6" fmla="*/ 17 w 46"/>
                <a:gd name="T7" fmla="*/ 19 h 20"/>
                <a:gd name="T8" fmla="*/ 23 w 46"/>
                <a:gd name="T9" fmla="*/ 19 h 20"/>
                <a:gd name="T10" fmla="*/ 29 w 46"/>
                <a:gd name="T11" fmla="*/ 16 h 20"/>
                <a:gd name="T12" fmla="*/ 35 w 46"/>
                <a:gd name="T13" fmla="*/ 14 h 20"/>
                <a:gd name="T14" fmla="*/ 40 w 46"/>
                <a:gd name="T15" fmla="*/ 10 h 20"/>
                <a:gd name="T16" fmla="*/ 45 w 46"/>
                <a:gd name="T17" fmla="*/ 4 h 20"/>
                <a:gd name="T18" fmla="*/ 39 w 46"/>
                <a:gd name="T19" fmla="*/ 0 h 20"/>
                <a:gd name="T20" fmla="*/ 35 w 46"/>
                <a:gd name="T21" fmla="*/ 4 h 20"/>
                <a:gd name="T22" fmla="*/ 31 w 46"/>
                <a:gd name="T23" fmla="*/ 7 h 20"/>
                <a:gd name="T24" fmla="*/ 26 w 46"/>
                <a:gd name="T25" fmla="*/ 10 h 20"/>
                <a:gd name="T26" fmla="*/ 22 w 46"/>
                <a:gd name="T27" fmla="*/ 11 h 20"/>
                <a:gd name="T28" fmla="*/ 18 w 46"/>
                <a:gd name="T29" fmla="*/ 11 h 20"/>
                <a:gd name="T30" fmla="*/ 13 w 46"/>
                <a:gd name="T31" fmla="*/ 10 h 20"/>
                <a:gd name="T32" fmla="*/ 9 w 46"/>
                <a:gd name="T33" fmla="*/ 8 h 20"/>
                <a:gd name="T34" fmla="*/ 5 w 46"/>
                <a:gd name="T35" fmla="*/ 5 h 20"/>
                <a:gd name="T36" fmla="*/ 0 w 46"/>
                <a:gd name="T3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20">
                  <a:moveTo>
                    <a:pt x="0" y="10"/>
                  </a:moveTo>
                  <a:lnTo>
                    <a:pt x="5" y="14"/>
                  </a:lnTo>
                  <a:lnTo>
                    <a:pt x="11" y="17"/>
                  </a:lnTo>
                  <a:lnTo>
                    <a:pt x="17" y="19"/>
                  </a:lnTo>
                  <a:lnTo>
                    <a:pt x="23" y="19"/>
                  </a:lnTo>
                  <a:lnTo>
                    <a:pt x="29" y="16"/>
                  </a:lnTo>
                  <a:lnTo>
                    <a:pt x="35" y="14"/>
                  </a:lnTo>
                  <a:lnTo>
                    <a:pt x="40" y="10"/>
                  </a:lnTo>
                  <a:lnTo>
                    <a:pt x="45" y="4"/>
                  </a:lnTo>
                  <a:lnTo>
                    <a:pt x="39" y="0"/>
                  </a:lnTo>
                  <a:lnTo>
                    <a:pt x="35" y="4"/>
                  </a:lnTo>
                  <a:lnTo>
                    <a:pt x="31" y="7"/>
                  </a:lnTo>
                  <a:lnTo>
                    <a:pt x="26" y="10"/>
                  </a:lnTo>
                  <a:lnTo>
                    <a:pt x="22" y="11"/>
                  </a:lnTo>
                  <a:lnTo>
                    <a:pt x="18" y="11"/>
                  </a:lnTo>
                  <a:lnTo>
                    <a:pt x="13" y="10"/>
                  </a:lnTo>
                  <a:lnTo>
                    <a:pt x="9" y="8"/>
                  </a:lnTo>
                  <a:lnTo>
                    <a:pt x="5" y="5"/>
                  </a:lnTo>
                  <a:lnTo>
                    <a:pt x="0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" name="Freeform 549"/>
            <p:cNvSpPr>
              <a:spLocks/>
            </p:cNvSpPr>
            <p:nvPr/>
          </p:nvSpPr>
          <p:spPr bwMode="auto">
            <a:xfrm>
              <a:off x="5129" y="970"/>
              <a:ext cx="42" cy="62"/>
            </a:xfrm>
            <a:custGeom>
              <a:avLst/>
              <a:gdLst>
                <a:gd name="T0" fmla="*/ 41 w 42"/>
                <a:gd name="T1" fmla="*/ 56 h 62"/>
                <a:gd name="T2" fmla="*/ 41 w 42"/>
                <a:gd name="T3" fmla="*/ 56 h 62"/>
                <a:gd name="T4" fmla="*/ 35 w 42"/>
                <a:gd name="T5" fmla="*/ 50 h 62"/>
                <a:gd name="T6" fmla="*/ 30 w 42"/>
                <a:gd name="T7" fmla="*/ 45 h 62"/>
                <a:gd name="T8" fmla="*/ 26 w 42"/>
                <a:gd name="T9" fmla="*/ 39 h 62"/>
                <a:gd name="T10" fmla="*/ 22 w 42"/>
                <a:gd name="T11" fmla="*/ 33 h 62"/>
                <a:gd name="T12" fmla="*/ 19 w 42"/>
                <a:gd name="T13" fmla="*/ 27 h 62"/>
                <a:gd name="T14" fmla="*/ 15 w 42"/>
                <a:gd name="T15" fmla="*/ 19 h 62"/>
                <a:gd name="T16" fmla="*/ 11 w 42"/>
                <a:gd name="T17" fmla="*/ 10 h 62"/>
                <a:gd name="T18" fmla="*/ 7 w 42"/>
                <a:gd name="T19" fmla="*/ 0 h 62"/>
                <a:gd name="T20" fmla="*/ 0 w 42"/>
                <a:gd name="T21" fmla="*/ 3 h 62"/>
                <a:gd name="T22" fmla="*/ 5 w 42"/>
                <a:gd name="T23" fmla="*/ 13 h 62"/>
                <a:gd name="T24" fmla="*/ 9 w 42"/>
                <a:gd name="T25" fmla="*/ 22 h 62"/>
                <a:gd name="T26" fmla="*/ 12 w 42"/>
                <a:gd name="T27" fmla="*/ 30 h 62"/>
                <a:gd name="T28" fmla="*/ 15 w 42"/>
                <a:gd name="T29" fmla="*/ 37 h 62"/>
                <a:gd name="T30" fmla="*/ 20 w 42"/>
                <a:gd name="T31" fmla="*/ 44 h 62"/>
                <a:gd name="T32" fmla="*/ 24 w 42"/>
                <a:gd name="T33" fmla="*/ 50 h 62"/>
                <a:gd name="T34" fmla="*/ 30 w 42"/>
                <a:gd name="T35" fmla="*/ 55 h 62"/>
                <a:gd name="T36" fmla="*/ 35 w 42"/>
                <a:gd name="T37" fmla="*/ 61 h 62"/>
                <a:gd name="T38" fmla="*/ 41 w 42"/>
                <a:gd name="T39" fmla="*/ 5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62">
                  <a:moveTo>
                    <a:pt x="41" y="56"/>
                  </a:moveTo>
                  <a:lnTo>
                    <a:pt x="41" y="56"/>
                  </a:lnTo>
                  <a:lnTo>
                    <a:pt x="35" y="50"/>
                  </a:lnTo>
                  <a:lnTo>
                    <a:pt x="30" y="45"/>
                  </a:lnTo>
                  <a:lnTo>
                    <a:pt x="26" y="39"/>
                  </a:lnTo>
                  <a:lnTo>
                    <a:pt x="22" y="33"/>
                  </a:lnTo>
                  <a:lnTo>
                    <a:pt x="19" y="27"/>
                  </a:lnTo>
                  <a:lnTo>
                    <a:pt x="15" y="19"/>
                  </a:lnTo>
                  <a:lnTo>
                    <a:pt x="11" y="10"/>
                  </a:lnTo>
                  <a:lnTo>
                    <a:pt x="7" y="0"/>
                  </a:lnTo>
                  <a:lnTo>
                    <a:pt x="0" y="3"/>
                  </a:lnTo>
                  <a:lnTo>
                    <a:pt x="5" y="13"/>
                  </a:lnTo>
                  <a:lnTo>
                    <a:pt x="9" y="22"/>
                  </a:lnTo>
                  <a:lnTo>
                    <a:pt x="12" y="30"/>
                  </a:lnTo>
                  <a:lnTo>
                    <a:pt x="15" y="37"/>
                  </a:lnTo>
                  <a:lnTo>
                    <a:pt x="20" y="44"/>
                  </a:lnTo>
                  <a:lnTo>
                    <a:pt x="24" y="50"/>
                  </a:lnTo>
                  <a:lnTo>
                    <a:pt x="30" y="55"/>
                  </a:lnTo>
                  <a:lnTo>
                    <a:pt x="35" y="61"/>
                  </a:lnTo>
                  <a:lnTo>
                    <a:pt x="41" y="5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" name="Freeform 550"/>
            <p:cNvSpPr>
              <a:spLocks/>
            </p:cNvSpPr>
            <p:nvPr/>
          </p:nvSpPr>
          <p:spPr bwMode="auto">
            <a:xfrm>
              <a:off x="5165" y="1003"/>
              <a:ext cx="44" cy="41"/>
            </a:xfrm>
            <a:custGeom>
              <a:avLst/>
              <a:gdLst>
                <a:gd name="T0" fmla="*/ 36 w 44"/>
                <a:gd name="T1" fmla="*/ 0 h 41"/>
                <a:gd name="T2" fmla="*/ 35 w 44"/>
                <a:gd name="T3" fmla="*/ 14 h 41"/>
                <a:gd name="T4" fmla="*/ 33 w 44"/>
                <a:gd name="T5" fmla="*/ 24 h 41"/>
                <a:gd name="T6" fmla="*/ 30 w 44"/>
                <a:gd name="T7" fmla="*/ 29 h 41"/>
                <a:gd name="T8" fmla="*/ 27 w 44"/>
                <a:gd name="T9" fmla="*/ 32 h 41"/>
                <a:gd name="T10" fmla="*/ 22 w 44"/>
                <a:gd name="T11" fmla="*/ 33 h 41"/>
                <a:gd name="T12" fmla="*/ 17 w 44"/>
                <a:gd name="T13" fmla="*/ 31 h 41"/>
                <a:gd name="T14" fmla="*/ 12 w 44"/>
                <a:gd name="T15" fmla="*/ 27 h 41"/>
                <a:gd name="T16" fmla="*/ 5 w 44"/>
                <a:gd name="T17" fmla="*/ 23 h 41"/>
                <a:gd name="T18" fmla="*/ 0 w 44"/>
                <a:gd name="T19" fmla="*/ 28 h 41"/>
                <a:gd name="T20" fmla="*/ 7 w 44"/>
                <a:gd name="T21" fmla="*/ 34 h 41"/>
                <a:gd name="T22" fmla="*/ 14 w 44"/>
                <a:gd name="T23" fmla="*/ 37 h 41"/>
                <a:gd name="T24" fmla="*/ 21 w 44"/>
                <a:gd name="T25" fmla="*/ 40 h 41"/>
                <a:gd name="T26" fmla="*/ 29 w 44"/>
                <a:gd name="T27" fmla="*/ 39 h 41"/>
                <a:gd name="T28" fmla="*/ 35 w 44"/>
                <a:gd name="T29" fmla="*/ 35 h 41"/>
                <a:gd name="T30" fmla="*/ 40 w 44"/>
                <a:gd name="T31" fmla="*/ 26 h 41"/>
                <a:gd name="T32" fmla="*/ 43 w 44"/>
                <a:gd name="T33" fmla="*/ 15 h 41"/>
                <a:gd name="T34" fmla="*/ 43 w 44"/>
                <a:gd name="T35" fmla="*/ 0 h 41"/>
                <a:gd name="T36" fmla="*/ 36 w 44"/>
                <a:gd name="T3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1">
                  <a:moveTo>
                    <a:pt x="36" y="0"/>
                  </a:moveTo>
                  <a:lnTo>
                    <a:pt x="35" y="14"/>
                  </a:lnTo>
                  <a:lnTo>
                    <a:pt x="33" y="24"/>
                  </a:lnTo>
                  <a:lnTo>
                    <a:pt x="30" y="29"/>
                  </a:lnTo>
                  <a:lnTo>
                    <a:pt x="27" y="32"/>
                  </a:lnTo>
                  <a:lnTo>
                    <a:pt x="22" y="33"/>
                  </a:lnTo>
                  <a:lnTo>
                    <a:pt x="17" y="31"/>
                  </a:lnTo>
                  <a:lnTo>
                    <a:pt x="12" y="27"/>
                  </a:lnTo>
                  <a:lnTo>
                    <a:pt x="5" y="23"/>
                  </a:lnTo>
                  <a:lnTo>
                    <a:pt x="0" y="28"/>
                  </a:lnTo>
                  <a:lnTo>
                    <a:pt x="7" y="34"/>
                  </a:lnTo>
                  <a:lnTo>
                    <a:pt x="14" y="37"/>
                  </a:lnTo>
                  <a:lnTo>
                    <a:pt x="21" y="40"/>
                  </a:lnTo>
                  <a:lnTo>
                    <a:pt x="29" y="39"/>
                  </a:lnTo>
                  <a:lnTo>
                    <a:pt x="35" y="35"/>
                  </a:lnTo>
                  <a:lnTo>
                    <a:pt x="40" y="26"/>
                  </a:lnTo>
                  <a:lnTo>
                    <a:pt x="43" y="15"/>
                  </a:lnTo>
                  <a:lnTo>
                    <a:pt x="43" y="0"/>
                  </a:lnTo>
                  <a:lnTo>
                    <a:pt x="3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" name="Freeform 551"/>
            <p:cNvSpPr>
              <a:spLocks/>
            </p:cNvSpPr>
            <p:nvPr/>
          </p:nvSpPr>
          <p:spPr bwMode="auto">
            <a:xfrm>
              <a:off x="5179" y="954"/>
              <a:ext cx="40" cy="62"/>
            </a:xfrm>
            <a:custGeom>
              <a:avLst/>
              <a:gdLst>
                <a:gd name="T0" fmla="*/ 39 w 40"/>
                <a:gd name="T1" fmla="*/ 54 h 62"/>
                <a:gd name="T2" fmla="*/ 39 w 40"/>
                <a:gd name="T3" fmla="*/ 54 h 62"/>
                <a:gd name="T4" fmla="*/ 29 w 40"/>
                <a:gd name="T5" fmla="*/ 47 h 62"/>
                <a:gd name="T6" fmla="*/ 21 w 40"/>
                <a:gd name="T7" fmla="*/ 39 h 62"/>
                <a:gd name="T8" fmla="*/ 17 w 40"/>
                <a:gd name="T9" fmla="*/ 32 h 62"/>
                <a:gd name="T10" fmla="*/ 13 w 40"/>
                <a:gd name="T11" fmla="*/ 25 h 62"/>
                <a:gd name="T12" fmla="*/ 11 w 40"/>
                <a:gd name="T13" fmla="*/ 19 h 62"/>
                <a:gd name="T14" fmla="*/ 10 w 40"/>
                <a:gd name="T15" fmla="*/ 13 h 62"/>
                <a:gd name="T16" fmla="*/ 9 w 40"/>
                <a:gd name="T17" fmla="*/ 6 h 62"/>
                <a:gd name="T18" fmla="*/ 7 w 40"/>
                <a:gd name="T19" fmla="*/ 0 h 62"/>
                <a:gd name="T20" fmla="*/ 0 w 40"/>
                <a:gd name="T21" fmla="*/ 2 h 62"/>
                <a:gd name="T22" fmla="*/ 1 w 40"/>
                <a:gd name="T23" fmla="*/ 7 h 62"/>
                <a:gd name="T24" fmla="*/ 2 w 40"/>
                <a:gd name="T25" fmla="*/ 14 h 62"/>
                <a:gd name="T26" fmla="*/ 4 w 40"/>
                <a:gd name="T27" fmla="*/ 21 h 62"/>
                <a:gd name="T28" fmla="*/ 7 w 40"/>
                <a:gd name="T29" fmla="*/ 28 h 62"/>
                <a:gd name="T30" fmla="*/ 10 w 40"/>
                <a:gd name="T31" fmla="*/ 36 h 62"/>
                <a:gd name="T32" fmla="*/ 16 w 40"/>
                <a:gd name="T33" fmla="*/ 44 h 62"/>
                <a:gd name="T34" fmla="*/ 23 w 40"/>
                <a:gd name="T35" fmla="*/ 52 h 62"/>
                <a:gd name="T36" fmla="*/ 35 w 40"/>
                <a:gd name="T37" fmla="*/ 61 h 62"/>
                <a:gd name="T38" fmla="*/ 39 w 40"/>
                <a:gd name="T3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62">
                  <a:moveTo>
                    <a:pt x="39" y="54"/>
                  </a:moveTo>
                  <a:lnTo>
                    <a:pt x="39" y="54"/>
                  </a:lnTo>
                  <a:lnTo>
                    <a:pt x="29" y="47"/>
                  </a:lnTo>
                  <a:lnTo>
                    <a:pt x="21" y="39"/>
                  </a:lnTo>
                  <a:lnTo>
                    <a:pt x="17" y="32"/>
                  </a:lnTo>
                  <a:lnTo>
                    <a:pt x="13" y="25"/>
                  </a:lnTo>
                  <a:lnTo>
                    <a:pt x="11" y="19"/>
                  </a:lnTo>
                  <a:lnTo>
                    <a:pt x="10" y="13"/>
                  </a:lnTo>
                  <a:lnTo>
                    <a:pt x="9" y="6"/>
                  </a:lnTo>
                  <a:lnTo>
                    <a:pt x="7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2" y="14"/>
                  </a:lnTo>
                  <a:lnTo>
                    <a:pt x="4" y="21"/>
                  </a:lnTo>
                  <a:lnTo>
                    <a:pt x="7" y="28"/>
                  </a:lnTo>
                  <a:lnTo>
                    <a:pt x="10" y="36"/>
                  </a:lnTo>
                  <a:lnTo>
                    <a:pt x="16" y="44"/>
                  </a:lnTo>
                  <a:lnTo>
                    <a:pt x="23" y="52"/>
                  </a:lnTo>
                  <a:lnTo>
                    <a:pt x="35" y="61"/>
                  </a:lnTo>
                  <a:lnTo>
                    <a:pt x="39" y="5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" name="Freeform 552"/>
            <p:cNvSpPr>
              <a:spLocks/>
            </p:cNvSpPr>
            <p:nvPr/>
          </p:nvSpPr>
          <p:spPr bwMode="auto">
            <a:xfrm>
              <a:off x="5214" y="989"/>
              <a:ext cx="42" cy="37"/>
            </a:xfrm>
            <a:custGeom>
              <a:avLst/>
              <a:gdLst>
                <a:gd name="T0" fmla="*/ 33 w 42"/>
                <a:gd name="T1" fmla="*/ 0 h 37"/>
                <a:gd name="T2" fmla="*/ 32 w 42"/>
                <a:gd name="T3" fmla="*/ 11 h 37"/>
                <a:gd name="T4" fmla="*/ 30 w 42"/>
                <a:gd name="T5" fmla="*/ 20 h 37"/>
                <a:gd name="T6" fmla="*/ 28 w 42"/>
                <a:gd name="T7" fmla="*/ 25 h 37"/>
                <a:gd name="T8" fmla="*/ 26 w 42"/>
                <a:gd name="T9" fmla="*/ 28 h 37"/>
                <a:gd name="T10" fmla="*/ 24 w 42"/>
                <a:gd name="T11" fmla="*/ 28 h 37"/>
                <a:gd name="T12" fmla="*/ 19 w 42"/>
                <a:gd name="T13" fmla="*/ 27 h 37"/>
                <a:gd name="T14" fmla="*/ 12 w 42"/>
                <a:gd name="T15" fmla="*/ 25 h 37"/>
                <a:gd name="T16" fmla="*/ 4 w 42"/>
                <a:gd name="T17" fmla="*/ 19 h 37"/>
                <a:gd name="T18" fmla="*/ 0 w 42"/>
                <a:gd name="T19" fmla="*/ 26 h 37"/>
                <a:gd name="T20" fmla="*/ 9 w 42"/>
                <a:gd name="T21" fmla="*/ 31 h 37"/>
                <a:gd name="T22" fmla="*/ 17 w 42"/>
                <a:gd name="T23" fmla="*/ 35 h 37"/>
                <a:gd name="T24" fmla="*/ 24 w 42"/>
                <a:gd name="T25" fmla="*/ 36 h 37"/>
                <a:gd name="T26" fmla="*/ 30 w 42"/>
                <a:gd name="T27" fmla="*/ 34 h 37"/>
                <a:gd name="T28" fmla="*/ 35 w 42"/>
                <a:gd name="T29" fmla="*/ 29 h 37"/>
                <a:gd name="T30" fmla="*/ 37 w 42"/>
                <a:gd name="T31" fmla="*/ 22 h 37"/>
                <a:gd name="T32" fmla="*/ 40 w 42"/>
                <a:gd name="T33" fmla="*/ 12 h 37"/>
                <a:gd name="T34" fmla="*/ 41 w 42"/>
                <a:gd name="T35" fmla="*/ 0 h 37"/>
                <a:gd name="T36" fmla="*/ 33 w 42"/>
                <a:gd name="T3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37">
                  <a:moveTo>
                    <a:pt x="33" y="0"/>
                  </a:moveTo>
                  <a:lnTo>
                    <a:pt x="32" y="11"/>
                  </a:lnTo>
                  <a:lnTo>
                    <a:pt x="30" y="20"/>
                  </a:lnTo>
                  <a:lnTo>
                    <a:pt x="28" y="25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19" y="27"/>
                  </a:lnTo>
                  <a:lnTo>
                    <a:pt x="12" y="25"/>
                  </a:lnTo>
                  <a:lnTo>
                    <a:pt x="4" y="19"/>
                  </a:lnTo>
                  <a:lnTo>
                    <a:pt x="0" y="26"/>
                  </a:lnTo>
                  <a:lnTo>
                    <a:pt x="9" y="31"/>
                  </a:lnTo>
                  <a:lnTo>
                    <a:pt x="17" y="35"/>
                  </a:lnTo>
                  <a:lnTo>
                    <a:pt x="24" y="36"/>
                  </a:lnTo>
                  <a:lnTo>
                    <a:pt x="30" y="34"/>
                  </a:lnTo>
                  <a:lnTo>
                    <a:pt x="35" y="29"/>
                  </a:lnTo>
                  <a:lnTo>
                    <a:pt x="37" y="22"/>
                  </a:lnTo>
                  <a:lnTo>
                    <a:pt x="40" y="12"/>
                  </a:lnTo>
                  <a:lnTo>
                    <a:pt x="41" y="0"/>
                  </a:lnTo>
                  <a:lnTo>
                    <a:pt x="3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" name="Freeform 553"/>
            <p:cNvSpPr>
              <a:spLocks/>
            </p:cNvSpPr>
            <p:nvPr/>
          </p:nvSpPr>
          <p:spPr bwMode="auto">
            <a:xfrm>
              <a:off x="5217" y="916"/>
              <a:ext cx="75" cy="94"/>
            </a:xfrm>
            <a:custGeom>
              <a:avLst/>
              <a:gdLst>
                <a:gd name="T0" fmla="*/ 67 w 75"/>
                <a:gd name="T1" fmla="*/ 67 h 94"/>
                <a:gd name="T2" fmla="*/ 65 w 75"/>
                <a:gd name="T3" fmla="*/ 76 h 94"/>
                <a:gd name="T4" fmla="*/ 63 w 75"/>
                <a:gd name="T5" fmla="*/ 82 h 94"/>
                <a:gd name="T6" fmla="*/ 61 w 75"/>
                <a:gd name="T7" fmla="*/ 85 h 94"/>
                <a:gd name="T8" fmla="*/ 59 w 75"/>
                <a:gd name="T9" fmla="*/ 86 h 94"/>
                <a:gd name="T10" fmla="*/ 56 w 75"/>
                <a:gd name="T11" fmla="*/ 86 h 94"/>
                <a:gd name="T12" fmla="*/ 52 w 75"/>
                <a:gd name="T13" fmla="*/ 84 h 94"/>
                <a:gd name="T14" fmla="*/ 48 w 75"/>
                <a:gd name="T15" fmla="*/ 81 h 94"/>
                <a:gd name="T16" fmla="*/ 42 w 75"/>
                <a:gd name="T17" fmla="*/ 75 h 94"/>
                <a:gd name="T18" fmla="*/ 38 w 75"/>
                <a:gd name="T19" fmla="*/ 69 h 94"/>
                <a:gd name="T20" fmla="*/ 31 w 75"/>
                <a:gd name="T21" fmla="*/ 61 h 94"/>
                <a:gd name="T22" fmla="*/ 26 w 75"/>
                <a:gd name="T23" fmla="*/ 53 h 94"/>
                <a:gd name="T24" fmla="*/ 21 w 75"/>
                <a:gd name="T25" fmla="*/ 43 h 94"/>
                <a:gd name="T26" fmla="*/ 17 w 75"/>
                <a:gd name="T27" fmla="*/ 32 h 94"/>
                <a:gd name="T28" fmla="*/ 13 w 75"/>
                <a:gd name="T29" fmla="*/ 22 h 94"/>
                <a:gd name="T30" fmla="*/ 10 w 75"/>
                <a:gd name="T31" fmla="*/ 10 h 94"/>
                <a:gd name="T32" fmla="*/ 8 w 75"/>
                <a:gd name="T33" fmla="*/ 0 h 94"/>
                <a:gd name="T34" fmla="*/ 0 w 75"/>
                <a:gd name="T35" fmla="*/ 1 h 94"/>
                <a:gd name="T36" fmla="*/ 3 w 75"/>
                <a:gd name="T37" fmla="*/ 13 h 94"/>
                <a:gd name="T38" fmla="*/ 6 w 75"/>
                <a:gd name="T39" fmla="*/ 24 h 94"/>
                <a:gd name="T40" fmla="*/ 11 w 75"/>
                <a:gd name="T41" fmla="*/ 35 h 94"/>
                <a:gd name="T42" fmla="*/ 15 w 75"/>
                <a:gd name="T43" fmla="*/ 46 h 94"/>
                <a:gd name="T44" fmla="*/ 20 w 75"/>
                <a:gd name="T45" fmla="*/ 56 h 94"/>
                <a:gd name="T46" fmla="*/ 25 w 75"/>
                <a:gd name="T47" fmla="*/ 65 h 94"/>
                <a:gd name="T48" fmla="*/ 31 w 75"/>
                <a:gd name="T49" fmla="*/ 73 h 94"/>
                <a:gd name="T50" fmla="*/ 37 w 75"/>
                <a:gd name="T51" fmla="*/ 81 h 94"/>
                <a:gd name="T52" fmla="*/ 42 w 75"/>
                <a:gd name="T53" fmla="*/ 86 h 94"/>
                <a:gd name="T54" fmla="*/ 48 w 75"/>
                <a:gd name="T55" fmla="*/ 91 h 94"/>
                <a:gd name="T56" fmla="*/ 54 w 75"/>
                <a:gd name="T57" fmla="*/ 93 h 94"/>
                <a:gd name="T58" fmla="*/ 60 w 75"/>
                <a:gd name="T59" fmla="*/ 93 h 94"/>
                <a:gd name="T60" fmla="*/ 66 w 75"/>
                <a:gd name="T61" fmla="*/ 91 h 94"/>
                <a:gd name="T62" fmla="*/ 70 w 75"/>
                <a:gd name="T63" fmla="*/ 85 h 94"/>
                <a:gd name="T64" fmla="*/ 72 w 75"/>
                <a:gd name="T65" fmla="*/ 78 h 94"/>
                <a:gd name="T66" fmla="*/ 74 w 75"/>
                <a:gd name="T67" fmla="*/ 68 h 94"/>
                <a:gd name="T68" fmla="*/ 67 w 75"/>
                <a:gd name="T69" fmla="*/ 6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" h="94">
                  <a:moveTo>
                    <a:pt x="67" y="67"/>
                  </a:moveTo>
                  <a:lnTo>
                    <a:pt x="65" y="76"/>
                  </a:lnTo>
                  <a:lnTo>
                    <a:pt x="63" y="82"/>
                  </a:lnTo>
                  <a:lnTo>
                    <a:pt x="61" y="85"/>
                  </a:lnTo>
                  <a:lnTo>
                    <a:pt x="59" y="86"/>
                  </a:lnTo>
                  <a:lnTo>
                    <a:pt x="56" y="86"/>
                  </a:lnTo>
                  <a:lnTo>
                    <a:pt x="52" y="84"/>
                  </a:lnTo>
                  <a:lnTo>
                    <a:pt x="48" y="81"/>
                  </a:lnTo>
                  <a:lnTo>
                    <a:pt x="42" y="75"/>
                  </a:lnTo>
                  <a:lnTo>
                    <a:pt x="38" y="69"/>
                  </a:lnTo>
                  <a:lnTo>
                    <a:pt x="31" y="61"/>
                  </a:lnTo>
                  <a:lnTo>
                    <a:pt x="26" y="53"/>
                  </a:lnTo>
                  <a:lnTo>
                    <a:pt x="21" y="43"/>
                  </a:lnTo>
                  <a:lnTo>
                    <a:pt x="17" y="32"/>
                  </a:lnTo>
                  <a:lnTo>
                    <a:pt x="13" y="22"/>
                  </a:lnTo>
                  <a:lnTo>
                    <a:pt x="10" y="10"/>
                  </a:lnTo>
                  <a:lnTo>
                    <a:pt x="8" y="0"/>
                  </a:lnTo>
                  <a:lnTo>
                    <a:pt x="0" y="1"/>
                  </a:lnTo>
                  <a:lnTo>
                    <a:pt x="3" y="13"/>
                  </a:lnTo>
                  <a:lnTo>
                    <a:pt x="6" y="24"/>
                  </a:lnTo>
                  <a:lnTo>
                    <a:pt x="11" y="35"/>
                  </a:lnTo>
                  <a:lnTo>
                    <a:pt x="15" y="46"/>
                  </a:lnTo>
                  <a:lnTo>
                    <a:pt x="20" y="56"/>
                  </a:lnTo>
                  <a:lnTo>
                    <a:pt x="25" y="65"/>
                  </a:lnTo>
                  <a:lnTo>
                    <a:pt x="31" y="73"/>
                  </a:lnTo>
                  <a:lnTo>
                    <a:pt x="37" y="81"/>
                  </a:lnTo>
                  <a:lnTo>
                    <a:pt x="42" y="86"/>
                  </a:lnTo>
                  <a:lnTo>
                    <a:pt x="48" y="91"/>
                  </a:lnTo>
                  <a:lnTo>
                    <a:pt x="54" y="93"/>
                  </a:lnTo>
                  <a:lnTo>
                    <a:pt x="60" y="93"/>
                  </a:lnTo>
                  <a:lnTo>
                    <a:pt x="66" y="91"/>
                  </a:lnTo>
                  <a:lnTo>
                    <a:pt x="70" y="85"/>
                  </a:lnTo>
                  <a:lnTo>
                    <a:pt x="72" y="78"/>
                  </a:lnTo>
                  <a:lnTo>
                    <a:pt x="74" y="68"/>
                  </a:lnTo>
                  <a:lnTo>
                    <a:pt x="67" y="6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" name="Freeform 554"/>
            <p:cNvSpPr>
              <a:spLocks/>
            </p:cNvSpPr>
            <p:nvPr/>
          </p:nvSpPr>
          <p:spPr bwMode="auto">
            <a:xfrm>
              <a:off x="5239" y="903"/>
              <a:ext cx="94" cy="102"/>
            </a:xfrm>
            <a:custGeom>
              <a:avLst/>
              <a:gdLst>
                <a:gd name="T0" fmla="*/ 86 w 94"/>
                <a:gd name="T1" fmla="*/ 65 h 102"/>
                <a:gd name="T2" fmla="*/ 85 w 94"/>
                <a:gd name="T3" fmla="*/ 76 h 102"/>
                <a:gd name="T4" fmla="*/ 83 w 94"/>
                <a:gd name="T5" fmla="*/ 85 h 102"/>
                <a:gd name="T6" fmla="*/ 80 w 94"/>
                <a:gd name="T7" fmla="*/ 90 h 102"/>
                <a:gd name="T8" fmla="*/ 77 w 94"/>
                <a:gd name="T9" fmla="*/ 93 h 102"/>
                <a:gd name="T10" fmla="*/ 74 w 94"/>
                <a:gd name="T11" fmla="*/ 94 h 102"/>
                <a:gd name="T12" fmla="*/ 70 w 94"/>
                <a:gd name="T13" fmla="*/ 93 h 102"/>
                <a:gd name="T14" fmla="*/ 65 w 94"/>
                <a:gd name="T15" fmla="*/ 90 h 102"/>
                <a:gd name="T16" fmla="*/ 59 w 94"/>
                <a:gd name="T17" fmla="*/ 85 h 102"/>
                <a:gd name="T18" fmla="*/ 52 w 94"/>
                <a:gd name="T19" fmla="*/ 78 h 102"/>
                <a:gd name="T20" fmla="*/ 46 w 94"/>
                <a:gd name="T21" fmla="*/ 71 h 102"/>
                <a:gd name="T22" fmla="*/ 39 w 94"/>
                <a:gd name="T23" fmla="*/ 61 h 102"/>
                <a:gd name="T24" fmla="*/ 32 w 94"/>
                <a:gd name="T25" fmla="*/ 50 h 102"/>
                <a:gd name="T26" fmla="*/ 25 w 94"/>
                <a:gd name="T27" fmla="*/ 39 h 102"/>
                <a:gd name="T28" fmla="*/ 18 w 94"/>
                <a:gd name="T29" fmla="*/ 27 h 102"/>
                <a:gd name="T30" fmla="*/ 12 w 94"/>
                <a:gd name="T31" fmla="*/ 13 h 102"/>
                <a:gd name="T32" fmla="*/ 6 w 94"/>
                <a:gd name="T33" fmla="*/ 0 h 102"/>
                <a:gd name="T34" fmla="*/ 0 w 94"/>
                <a:gd name="T35" fmla="*/ 3 h 102"/>
                <a:gd name="T36" fmla="*/ 6 w 94"/>
                <a:gd name="T37" fmla="*/ 17 h 102"/>
                <a:gd name="T38" fmla="*/ 12 w 94"/>
                <a:gd name="T39" fmla="*/ 30 h 102"/>
                <a:gd name="T40" fmla="*/ 19 w 94"/>
                <a:gd name="T41" fmla="*/ 42 h 102"/>
                <a:gd name="T42" fmla="*/ 26 w 94"/>
                <a:gd name="T43" fmla="*/ 55 h 102"/>
                <a:gd name="T44" fmla="*/ 32 w 94"/>
                <a:gd name="T45" fmla="*/ 65 h 102"/>
                <a:gd name="T46" fmla="*/ 39 w 94"/>
                <a:gd name="T47" fmla="*/ 75 h 102"/>
                <a:gd name="T48" fmla="*/ 47 w 94"/>
                <a:gd name="T49" fmla="*/ 84 h 102"/>
                <a:gd name="T50" fmla="*/ 54 w 94"/>
                <a:gd name="T51" fmla="*/ 90 h 102"/>
                <a:gd name="T52" fmla="*/ 60 w 94"/>
                <a:gd name="T53" fmla="*/ 96 h 102"/>
                <a:gd name="T54" fmla="*/ 68 w 94"/>
                <a:gd name="T55" fmla="*/ 100 h 102"/>
                <a:gd name="T56" fmla="*/ 74 w 94"/>
                <a:gd name="T57" fmla="*/ 101 h 102"/>
                <a:gd name="T58" fmla="*/ 80 w 94"/>
                <a:gd name="T59" fmla="*/ 99 h 102"/>
                <a:gd name="T60" fmla="*/ 86 w 94"/>
                <a:gd name="T61" fmla="*/ 95 h 102"/>
                <a:gd name="T62" fmla="*/ 90 w 94"/>
                <a:gd name="T63" fmla="*/ 87 h 102"/>
                <a:gd name="T64" fmla="*/ 92 w 94"/>
                <a:gd name="T65" fmla="*/ 77 h 102"/>
                <a:gd name="T66" fmla="*/ 93 w 94"/>
                <a:gd name="T67" fmla="*/ 65 h 102"/>
                <a:gd name="T68" fmla="*/ 86 w 94"/>
                <a:gd name="T69" fmla="*/ 6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102">
                  <a:moveTo>
                    <a:pt x="86" y="65"/>
                  </a:moveTo>
                  <a:lnTo>
                    <a:pt x="85" y="76"/>
                  </a:lnTo>
                  <a:lnTo>
                    <a:pt x="83" y="85"/>
                  </a:lnTo>
                  <a:lnTo>
                    <a:pt x="80" y="90"/>
                  </a:lnTo>
                  <a:lnTo>
                    <a:pt x="77" y="93"/>
                  </a:lnTo>
                  <a:lnTo>
                    <a:pt x="74" y="94"/>
                  </a:lnTo>
                  <a:lnTo>
                    <a:pt x="70" y="93"/>
                  </a:lnTo>
                  <a:lnTo>
                    <a:pt x="65" y="90"/>
                  </a:lnTo>
                  <a:lnTo>
                    <a:pt x="59" y="85"/>
                  </a:lnTo>
                  <a:lnTo>
                    <a:pt x="52" y="78"/>
                  </a:lnTo>
                  <a:lnTo>
                    <a:pt x="46" y="71"/>
                  </a:lnTo>
                  <a:lnTo>
                    <a:pt x="39" y="61"/>
                  </a:lnTo>
                  <a:lnTo>
                    <a:pt x="32" y="50"/>
                  </a:lnTo>
                  <a:lnTo>
                    <a:pt x="25" y="39"/>
                  </a:lnTo>
                  <a:lnTo>
                    <a:pt x="18" y="27"/>
                  </a:lnTo>
                  <a:lnTo>
                    <a:pt x="12" y="13"/>
                  </a:lnTo>
                  <a:lnTo>
                    <a:pt x="6" y="0"/>
                  </a:lnTo>
                  <a:lnTo>
                    <a:pt x="0" y="3"/>
                  </a:lnTo>
                  <a:lnTo>
                    <a:pt x="6" y="17"/>
                  </a:lnTo>
                  <a:lnTo>
                    <a:pt x="12" y="30"/>
                  </a:lnTo>
                  <a:lnTo>
                    <a:pt x="19" y="42"/>
                  </a:lnTo>
                  <a:lnTo>
                    <a:pt x="26" y="55"/>
                  </a:lnTo>
                  <a:lnTo>
                    <a:pt x="32" y="65"/>
                  </a:lnTo>
                  <a:lnTo>
                    <a:pt x="39" y="75"/>
                  </a:lnTo>
                  <a:lnTo>
                    <a:pt x="47" y="84"/>
                  </a:lnTo>
                  <a:lnTo>
                    <a:pt x="54" y="90"/>
                  </a:lnTo>
                  <a:lnTo>
                    <a:pt x="60" y="96"/>
                  </a:lnTo>
                  <a:lnTo>
                    <a:pt x="68" y="100"/>
                  </a:lnTo>
                  <a:lnTo>
                    <a:pt x="74" y="101"/>
                  </a:lnTo>
                  <a:lnTo>
                    <a:pt x="80" y="99"/>
                  </a:lnTo>
                  <a:lnTo>
                    <a:pt x="86" y="95"/>
                  </a:lnTo>
                  <a:lnTo>
                    <a:pt x="90" y="87"/>
                  </a:lnTo>
                  <a:lnTo>
                    <a:pt x="92" y="77"/>
                  </a:lnTo>
                  <a:lnTo>
                    <a:pt x="93" y="65"/>
                  </a:lnTo>
                  <a:lnTo>
                    <a:pt x="86" y="6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" name="Freeform 555"/>
            <p:cNvSpPr>
              <a:spLocks/>
            </p:cNvSpPr>
            <p:nvPr/>
          </p:nvSpPr>
          <p:spPr bwMode="auto">
            <a:xfrm>
              <a:off x="5282" y="881"/>
              <a:ext cx="100" cy="117"/>
            </a:xfrm>
            <a:custGeom>
              <a:avLst/>
              <a:gdLst>
                <a:gd name="T0" fmla="*/ 92 w 100"/>
                <a:gd name="T1" fmla="*/ 91 h 117"/>
                <a:gd name="T2" fmla="*/ 89 w 100"/>
                <a:gd name="T3" fmla="*/ 99 h 117"/>
                <a:gd name="T4" fmla="*/ 86 w 100"/>
                <a:gd name="T5" fmla="*/ 105 h 117"/>
                <a:gd name="T6" fmla="*/ 82 w 100"/>
                <a:gd name="T7" fmla="*/ 108 h 117"/>
                <a:gd name="T8" fmla="*/ 79 w 100"/>
                <a:gd name="T9" fmla="*/ 109 h 117"/>
                <a:gd name="T10" fmla="*/ 74 w 100"/>
                <a:gd name="T11" fmla="*/ 108 h 117"/>
                <a:gd name="T12" fmla="*/ 70 w 100"/>
                <a:gd name="T13" fmla="*/ 106 h 117"/>
                <a:gd name="T14" fmla="*/ 64 w 100"/>
                <a:gd name="T15" fmla="*/ 102 h 117"/>
                <a:gd name="T16" fmla="*/ 58 w 100"/>
                <a:gd name="T17" fmla="*/ 96 h 117"/>
                <a:gd name="T18" fmla="*/ 52 w 100"/>
                <a:gd name="T19" fmla="*/ 88 h 117"/>
                <a:gd name="T20" fmla="*/ 45 w 100"/>
                <a:gd name="T21" fmla="*/ 78 h 117"/>
                <a:gd name="T22" fmla="*/ 38 w 100"/>
                <a:gd name="T23" fmla="*/ 68 h 117"/>
                <a:gd name="T24" fmla="*/ 32 w 100"/>
                <a:gd name="T25" fmla="*/ 56 h 117"/>
                <a:gd name="T26" fmla="*/ 25 w 100"/>
                <a:gd name="T27" fmla="*/ 43 h 117"/>
                <a:gd name="T28" fmla="*/ 19 w 100"/>
                <a:gd name="T29" fmla="*/ 29 h 117"/>
                <a:gd name="T30" fmla="*/ 13 w 100"/>
                <a:gd name="T31" fmla="*/ 14 h 117"/>
                <a:gd name="T32" fmla="*/ 7 w 100"/>
                <a:gd name="T33" fmla="*/ 0 h 117"/>
                <a:gd name="T34" fmla="*/ 0 w 100"/>
                <a:gd name="T35" fmla="*/ 2 h 117"/>
                <a:gd name="T36" fmla="*/ 6 w 100"/>
                <a:gd name="T37" fmla="*/ 18 h 117"/>
                <a:gd name="T38" fmla="*/ 13 w 100"/>
                <a:gd name="T39" fmla="*/ 32 h 117"/>
                <a:gd name="T40" fmla="*/ 19 w 100"/>
                <a:gd name="T41" fmla="*/ 46 h 117"/>
                <a:gd name="T42" fmla="*/ 25 w 100"/>
                <a:gd name="T43" fmla="*/ 59 h 117"/>
                <a:gd name="T44" fmla="*/ 32 w 100"/>
                <a:gd name="T45" fmla="*/ 72 h 117"/>
                <a:gd name="T46" fmla="*/ 38 w 100"/>
                <a:gd name="T47" fmla="*/ 82 h 117"/>
                <a:gd name="T48" fmla="*/ 45 w 100"/>
                <a:gd name="T49" fmla="*/ 92 h 117"/>
                <a:gd name="T50" fmla="*/ 53 w 100"/>
                <a:gd name="T51" fmla="*/ 101 h 117"/>
                <a:gd name="T52" fmla="*/ 59 w 100"/>
                <a:gd name="T53" fmla="*/ 107 h 117"/>
                <a:gd name="T54" fmla="*/ 65 w 100"/>
                <a:gd name="T55" fmla="*/ 112 h 117"/>
                <a:gd name="T56" fmla="*/ 72 w 100"/>
                <a:gd name="T57" fmla="*/ 116 h 117"/>
                <a:gd name="T58" fmla="*/ 80 w 100"/>
                <a:gd name="T59" fmla="*/ 116 h 117"/>
                <a:gd name="T60" fmla="*/ 85 w 100"/>
                <a:gd name="T61" fmla="*/ 114 h 117"/>
                <a:gd name="T62" fmla="*/ 91 w 100"/>
                <a:gd name="T63" fmla="*/ 110 h 117"/>
                <a:gd name="T64" fmla="*/ 95 w 100"/>
                <a:gd name="T65" fmla="*/ 102 h 117"/>
                <a:gd name="T66" fmla="*/ 99 w 100"/>
                <a:gd name="T67" fmla="*/ 93 h 117"/>
                <a:gd name="T68" fmla="*/ 92 w 100"/>
                <a:gd name="T69" fmla="*/ 9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0" h="117">
                  <a:moveTo>
                    <a:pt x="92" y="91"/>
                  </a:moveTo>
                  <a:lnTo>
                    <a:pt x="89" y="99"/>
                  </a:lnTo>
                  <a:lnTo>
                    <a:pt x="86" y="105"/>
                  </a:lnTo>
                  <a:lnTo>
                    <a:pt x="82" y="108"/>
                  </a:lnTo>
                  <a:lnTo>
                    <a:pt x="79" y="109"/>
                  </a:lnTo>
                  <a:lnTo>
                    <a:pt x="74" y="108"/>
                  </a:lnTo>
                  <a:lnTo>
                    <a:pt x="70" y="106"/>
                  </a:lnTo>
                  <a:lnTo>
                    <a:pt x="64" y="102"/>
                  </a:lnTo>
                  <a:lnTo>
                    <a:pt x="58" y="96"/>
                  </a:lnTo>
                  <a:lnTo>
                    <a:pt x="52" y="88"/>
                  </a:lnTo>
                  <a:lnTo>
                    <a:pt x="45" y="78"/>
                  </a:lnTo>
                  <a:lnTo>
                    <a:pt x="38" y="68"/>
                  </a:lnTo>
                  <a:lnTo>
                    <a:pt x="32" y="56"/>
                  </a:lnTo>
                  <a:lnTo>
                    <a:pt x="25" y="43"/>
                  </a:lnTo>
                  <a:lnTo>
                    <a:pt x="19" y="29"/>
                  </a:lnTo>
                  <a:lnTo>
                    <a:pt x="13" y="14"/>
                  </a:lnTo>
                  <a:lnTo>
                    <a:pt x="7" y="0"/>
                  </a:lnTo>
                  <a:lnTo>
                    <a:pt x="0" y="2"/>
                  </a:lnTo>
                  <a:lnTo>
                    <a:pt x="6" y="18"/>
                  </a:lnTo>
                  <a:lnTo>
                    <a:pt x="13" y="32"/>
                  </a:lnTo>
                  <a:lnTo>
                    <a:pt x="19" y="46"/>
                  </a:lnTo>
                  <a:lnTo>
                    <a:pt x="25" y="59"/>
                  </a:lnTo>
                  <a:lnTo>
                    <a:pt x="32" y="72"/>
                  </a:lnTo>
                  <a:lnTo>
                    <a:pt x="38" y="82"/>
                  </a:lnTo>
                  <a:lnTo>
                    <a:pt x="45" y="92"/>
                  </a:lnTo>
                  <a:lnTo>
                    <a:pt x="53" y="101"/>
                  </a:lnTo>
                  <a:lnTo>
                    <a:pt x="59" y="107"/>
                  </a:lnTo>
                  <a:lnTo>
                    <a:pt x="65" y="112"/>
                  </a:lnTo>
                  <a:lnTo>
                    <a:pt x="72" y="116"/>
                  </a:lnTo>
                  <a:lnTo>
                    <a:pt x="80" y="116"/>
                  </a:lnTo>
                  <a:lnTo>
                    <a:pt x="85" y="114"/>
                  </a:lnTo>
                  <a:lnTo>
                    <a:pt x="91" y="110"/>
                  </a:lnTo>
                  <a:lnTo>
                    <a:pt x="95" y="102"/>
                  </a:lnTo>
                  <a:lnTo>
                    <a:pt x="99" y="93"/>
                  </a:lnTo>
                  <a:lnTo>
                    <a:pt x="92" y="9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" name="Freeform 556"/>
            <p:cNvSpPr>
              <a:spLocks/>
            </p:cNvSpPr>
            <p:nvPr/>
          </p:nvSpPr>
          <p:spPr bwMode="auto">
            <a:xfrm>
              <a:off x="5321" y="862"/>
              <a:ext cx="100" cy="141"/>
            </a:xfrm>
            <a:custGeom>
              <a:avLst/>
              <a:gdLst>
                <a:gd name="T0" fmla="*/ 98 w 100"/>
                <a:gd name="T1" fmla="*/ 132 h 141"/>
                <a:gd name="T2" fmla="*/ 98 w 100"/>
                <a:gd name="T3" fmla="*/ 132 h 141"/>
                <a:gd name="T4" fmla="*/ 93 w 100"/>
                <a:gd name="T5" fmla="*/ 132 h 141"/>
                <a:gd name="T6" fmla="*/ 88 w 100"/>
                <a:gd name="T7" fmla="*/ 132 h 141"/>
                <a:gd name="T8" fmla="*/ 83 w 100"/>
                <a:gd name="T9" fmla="*/ 130 h 141"/>
                <a:gd name="T10" fmla="*/ 79 w 100"/>
                <a:gd name="T11" fmla="*/ 129 h 141"/>
                <a:gd name="T12" fmla="*/ 74 w 100"/>
                <a:gd name="T13" fmla="*/ 126 h 141"/>
                <a:gd name="T14" fmla="*/ 70 w 100"/>
                <a:gd name="T15" fmla="*/ 121 h 141"/>
                <a:gd name="T16" fmla="*/ 64 w 100"/>
                <a:gd name="T17" fmla="*/ 117 h 141"/>
                <a:gd name="T18" fmla="*/ 60 w 100"/>
                <a:gd name="T19" fmla="*/ 109 h 141"/>
                <a:gd name="T20" fmla="*/ 54 w 100"/>
                <a:gd name="T21" fmla="*/ 101 h 141"/>
                <a:gd name="T22" fmla="*/ 49 w 100"/>
                <a:gd name="T23" fmla="*/ 92 h 141"/>
                <a:gd name="T24" fmla="*/ 43 w 100"/>
                <a:gd name="T25" fmla="*/ 81 h 141"/>
                <a:gd name="T26" fmla="*/ 36 w 100"/>
                <a:gd name="T27" fmla="*/ 68 h 141"/>
                <a:gd name="T28" fmla="*/ 30 w 100"/>
                <a:gd name="T29" fmla="*/ 54 h 141"/>
                <a:gd name="T30" fmla="*/ 22 w 100"/>
                <a:gd name="T31" fmla="*/ 38 h 141"/>
                <a:gd name="T32" fmla="*/ 14 w 100"/>
                <a:gd name="T33" fmla="*/ 20 h 141"/>
                <a:gd name="T34" fmla="*/ 6 w 100"/>
                <a:gd name="T35" fmla="*/ 0 h 141"/>
                <a:gd name="T36" fmla="*/ 0 w 100"/>
                <a:gd name="T37" fmla="*/ 3 h 141"/>
                <a:gd name="T38" fmla="*/ 8 w 100"/>
                <a:gd name="T39" fmla="*/ 23 h 141"/>
                <a:gd name="T40" fmla="*/ 16 w 100"/>
                <a:gd name="T41" fmla="*/ 41 h 141"/>
                <a:gd name="T42" fmla="*/ 23 w 100"/>
                <a:gd name="T43" fmla="*/ 57 h 141"/>
                <a:gd name="T44" fmla="*/ 30 w 100"/>
                <a:gd name="T45" fmla="*/ 71 h 141"/>
                <a:gd name="T46" fmla="*/ 36 w 100"/>
                <a:gd name="T47" fmla="*/ 84 h 141"/>
                <a:gd name="T48" fmla="*/ 42 w 100"/>
                <a:gd name="T49" fmla="*/ 95 h 141"/>
                <a:gd name="T50" fmla="*/ 48 w 100"/>
                <a:gd name="T51" fmla="*/ 106 h 141"/>
                <a:gd name="T52" fmla="*/ 53 w 100"/>
                <a:gd name="T53" fmla="*/ 114 h 141"/>
                <a:gd name="T54" fmla="*/ 59 w 100"/>
                <a:gd name="T55" fmla="*/ 121 h 141"/>
                <a:gd name="T56" fmla="*/ 64 w 100"/>
                <a:gd name="T57" fmla="*/ 127 h 141"/>
                <a:gd name="T58" fmla="*/ 70 w 100"/>
                <a:gd name="T59" fmla="*/ 131 h 141"/>
                <a:gd name="T60" fmla="*/ 75 w 100"/>
                <a:gd name="T61" fmla="*/ 135 h 141"/>
                <a:gd name="T62" fmla="*/ 81 w 100"/>
                <a:gd name="T63" fmla="*/ 138 h 141"/>
                <a:gd name="T64" fmla="*/ 87 w 100"/>
                <a:gd name="T65" fmla="*/ 139 h 141"/>
                <a:gd name="T66" fmla="*/ 93 w 100"/>
                <a:gd name="T67" fmla="*/ 140 h 141"/>
                <a:gd name="T68" fmla="*/ 99 w 100"/>
                <a:gd name="T69" fmla="*/ 139 h 141"/>
                <a:gd name="T70" fmla="*/ 98 w 100"/>
                <a:gd name="T71" fmla="*/ 13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41">
                  <a:moveTo>
                    <a:pt x="98" y="132"/>
                  </a:moveTo>
                  <a:lnTo>
                    <a:pt x="98" y="132"/>
                  </a:lnTo>
                  <a:lnTo>
                    <a:pt x="93" y="132"/>
                  </a:lnTo>
                  <a:lnTo>
                    <a:pt x="88" y="132"/>
                  </a:lnTo>
                  <a:lnTo>
                    <a:pt x="83" y="130"/>
                  </a:lnTo>
                  <a:lnTo>
                    <a:pt x="79" y="129"/>
                  </a:lnTo>
                  <a:lnTo>
                    <a:pt x="74" y="126"/>
                  </a:lnTo>
                  <a:lnTo>
                    <a:pt x="70" y="121"/>
                  </a:lnTo>
                  <a:lnTo>
                    <a:pt x="64" y="117"/>
                  </a:lnTo>
                  <a:lnTo>
                    <a:pt x="60" y="109"/>
                  </a:lnTo>
                  <a:lnTo>
                    <a:pt x="54" y="101"/>
                  </a:lnTo>
                  <a:lnTo>
                    <a:pt x="49" y="92"/>
                  </a:lnTo>
                  <a:lnTo>
                    <a:pt x="43" y="81"/>
                  </a:lnTo>
                  <a:lnTo>
                    <a:pt x="36" y="68"/>
                  </a:lnTo>
                  <a:lnTo>
                    <a:pt x="30" y="54"/>
                  </a:lnTo>
                  <a:lnTo>
                    <a:pt x="22" y="38"/>
                  </a:lnTo>
                  <a:lnTo>
                    <a:pt x="14" y="20"/>
                  </a:lnTo>
                  <a:lnTo>
                    <a:pt x="6" y="0"/>
                  </a:lnTo>
                  <a:lnTo>
                    <a:pt x="0" y="3"/>
                  </a:lnTo>
                  <a:lnTo>
                    <a:pt x="8" y="23"/>
                  </a:lnTo>
                  <a:lnTo>
                    <a:pt x="16" y="41"/>
                  </a:lnTo>
                  <a:lnTo>
                    <a:pt x="23" y="57"/>
                  </a:lnTo>
                  <a:lnTo>
                    <a:pt x="30" y="71"/>
                  </a:lnTo>
                  <a:lnTo>
                    <a:pt x="36" y="84"/>
                  </a:lnTo>
                  <a:lnTo>
                    <a:pt x="42" y="95"/>
                  </a:lnTo>
                  <a:lnTo>
                    <a:pt x="48" y="106"/>
                  </a:lnTo>
                  <a:lnTo>
                    <a:pt x="53" y="114"/>
                  </a:lnTo>
                  <a:lnTo>
                    <a:pt x="59" y="121"/>
                  </a:lnTo>
                  <a:lnTo>
                    <a:pt x="64" y="127"/>
                  </a:lnTo>
                  <a:lnTo>
                    <a:pt x="70" y="131"/>
                  </a:lnTo>
                  <a:lnTo>
                    <a:pt x="75" y="135"/>
                  </a:lnTo>
                  <a:lnTo>
                    <a:pt x="81" y="138"/>
                  </a:lnTo>
                  <a:lnTo>
                    <a:pt x="87" y="139"/>
                  </a:lnTo>
                  <a:lnTo>
                    <a:pt x="93" y="140"/>
                  </a:lnTo>
                  <a:lnTo>
                    <a:pt x="99" y="139"/>
                  </a:lnTo>
                  <a:lnTo>
                    <a:pt x="98" y="13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" name="Freeform 557"/>
            <p:cNvSpPr>
              <a:spLocks/>
            </p:cNvSpPr>
            <p:nvPr/>
          </p:nvSpPr>
          <p:spPr bwMode="auto">
            <a:xfrm>
              <a:off x="5419" y="974"/>
              <a:ext cx="17" cy="28"/>
            </a:xfrm>
            <a:custGeom>
              <a:avLst/>
              <a:gdLst>
                <a:gd name="T0" fmla="*/ 7 w 17"/>
                <a:gd name="T1" fmla="*/ 2 h 28"/>
                <a:gd name="T2" fmla="*/ 8 w 17"/>
                <a:gd name="T3" fmla="*/ 3 h 28"/>
                <a:gd name="T4" fmla="*/ 8 w 17"/>
                <a:gd name="T5" fmla="*/ 5 h 28"/>
                <a:gd name="T6" fmla="*/ 9 w 17"/>
                <a:gd name="T7" fmla="*/ 7 h 28"/>
                <a:gd name="T8" fmla="*/ 9 w 17"/>
                <a:gd name="T9" fmla="*/ 12 h 28"/>
                <a:gd name="T10" fmla="*/ 8 w 17"/>
                <a:gd name="T11" fmla="*/ 14 h 28"/>
                <a:gd name="T12" fmla="*/ 7 w 17"/>
                <a:gd name="T13" fmla="*/ 16 h 28"/>
                <a:gd name="T14" fmla="*/ 4 w 17"/>
                <a:gd name="T15" fmla="*/ 19 h 28"/>
                <a:gd name="T16" fmla="*/ 0 w 17"/>
                <a:gd name="T17" fmla="*/ 20 h 28"/>
                <a:gd name="T18" fmla="*/ 1 w 17"/>
                <a:gd name="T19" fmla="*/ 27 h 28"/>
                <a:gd name="T20" fmla="*/ 8 w 17"/>
                <a:gd name="T21" fmla="*/ 25 h 28"/>
                <a:gd name="T22" fmla="*/ 12 w 17"/>
                <a:gd name="T23" fmla="*/ 22 h 28"/>
                <a:gd name="T24" fmla="*/ 15 w 17"/>
                <a:gd name="T25" fmla="*/ 16 h 28"/>
                <a:gd name="T26" fmla="*/ 16 w 17"/>
                <a:gd name="T27" fmla="*/ 12 h 28"/>
                <a:gd name="T28" fmla="*/ 16 w 17"/>
                <a:gd name="T29" fmla="*/ 7 h 28"/>
                <a:gd name="T30" fmla="*/ 15 w 17"/>
                <a:gd name="T31" fmla="*/ 4 h 28"/>
                <a:gd name="T32" fmla="*/ 15 w 17"/>
                <a:gd name="T33" fmla="*/ 1 h 28"/>
                <a:gd name="T34" fmla="*/ 14 w 17"/>
                <a:gd name="T35" fmla="*/ 0 h 28"/>
                <a:gd name="T36" fmla="*/ 7 w 17"/>
                <a:gd name="T3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8">
                  <a:moveTo>
                    <a:pt x="7" y="2"/>
                  </a:moveTo>
                  <a:lnTo>
                    <a:pt x="8" y="3"/>
                  </a:lnTo>
                  <a:lnTo>
                    <a:pt x="8" y="5"/>
                  </a:lnTo>
                  <a:lnTo>
                    <a:pt x="9" y="7"/>
                  </a:lnTo>
                  <a:lnTo>
                    <a:pt x="9" y="12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4" y="19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8" y="25"/>
                  </a:lnTo>
                  <a:lnTo>
                    <a:pt x="12" y="22"/>
                  </a:lnTo>
                  <a:lnTo>
                    <a:pt x="15" y="16"/>
                  </a:lnTo>
                  <a:lnTo>
                    <a:pt x="16" y="12"/>
                  </a:lnTo>
                  <a:lnTo>
                    <a:pt x="16" y="7"/>
                  </a:lnTo>
                  <a:lnTo>
                    <a:pt x="15" y="4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7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" name="Freeform 558"/>
            <p:cNvSpPr>
              <a:spLocks/>
            </p:cNvSpPr>
            <p:nvPr/>
          </p:nvSpPr>
          <p:spPr bwMode="auto">
            <a:xfrm>
              <a:off x="5357" y="856"/>
              <a:ext cx="181" cy="170"/>
            </a:xfrm>
            <a:custGeom>
              <a:avLst/>
              <a:gdLst>
                <a:gd name="T0" fmla="*/ 174 w 181"/>
                <a:gd name="T1" fmla="*/ 151 h 170"/>
                <a:gd name="T2" fmla="*/ 168 w 181"/>
                <a:gd name="T3" fmla="*/ 156 h 170"/>
                <a:gd name="T4" fmla="*/ 161 w 181"/>
                <a:gd name="T5" fmla="*/ 160 h 170"/>
                <a:gd name="T6" fmla="*/ 153 w 181"/>
                <a:gd name="T7" fmla="*/ 162 h 170"/>
                <a:gd name="T8" fmla="*/ 144 w 181"/>
                <a:gd name="T9" fmla="*/ 161 h 170"/>
                <a:gd name="T10" fmla="*/ 134 w 181"/>
                <a:gd name="T11" fmla="*/ 159 h 170"/>
                <a:gd name="T12" fmla="*/ 123 w 181"/>
                <a:gd name="T13" fmla="*/ 153 h 170"/>
                <a:gd name="T14" fmla="*/ 111 w 181"/>
                <a:gd name="T15" fmla="*/ 145 h 170"/>
                <a:gd name="T16" fmla="*/ 100 w 181"/>
                <a:gd name="T17" fmla="*/ 136 h 170"/>
                <a:gd name="T18" fmla="*/ 87 w 181"/>
                <a:gd name="T19" fmla="*/ 125 h 170"/>
                <a:gd name="T20" fmla="*/ 75 w 181"/>
                <a:gd name="T21" fmla="*/ 111 h 170"/>
                <a:gd name="T22" fmla="*/ 62 w 181"/>
                <a:gd name="T23" fmla="*/ 97 h 170"/>
                <a:gd name="T24" fmla="*/ 50 w 181"/>
                <a:gd name="T25" fmla="*/ 80 h 170"/>
                <a:gd name="T26" fmla="*/ 38 w 181"/>
                <a:gd name="T27" fmla="*/ 62 h 170"/>
                <a:gd name="T28" fmla="*/ 27 w 181"/>
                <a:gd name="T29" fmla="*/ 43 h 170"/>
                <a:gd name="T30" fmla="*/ 16 w 181"/>
                <a:gd name="T31" fmla="*/ 22 h 170"/>
                <a:gd name="T32" fmla="*/ 6 w 181"/>
                <a:gd name="T33" fmla="*/ 0 h 170"/>
                <a:gd name="T34" fmla="*/ 0 w 181"/>
                <a:gd name="T35" fmla="*/ 3 h 170"/>
                <a:gd name="T36" fmla="*/ 10 w 181"/>
                <a:gd name="T37" fmla="*/ 25 h 170"/>
                <a:gd name="T38" fmla="*/ 20 w 181"/>
                <a:gd name="T39" fmla="*/ 46 h 170"/>
                <a:gd name="T40" fmla="*/ 32 w 181"/>
                <a:gd name="T41" fmla="*/ 66 h 170"/>
                <a:gd name="T42" fmla="*/ 44 w 181"/>
                <a:gd name="T43" fmla="*/ 84 h 170"/>
                <a:gd name="T44" fmla="*/ 57 w 181"/>
                <a:gd name="T45" fmla="*/ 101 h 170"/>
                <a:gd name="T46" fmla="*/ 69 w 181"/>
                <a:gd name="T47" fmla="*/ 116 h 170"/>
                <a:gd name="T48" fmla="*/ 82 w 181"/>
                <a:gd name="T49" fmla="*/ 130 h 170"/>
                <a:gd name="T50" fmla="*/ 94 w 181"/>
                <a:gd name="T51" fmla="*/ 141 h 170"/>
                <a:gd name="T52" fmla="*/ 107 w 181"/>
                <a:gd name="T53" fmla="*/ 152 h 170"/>
                <a:gd name="T54" fmla="*/ 120 w 181"/>
                <a:gd name="T55" fmla="*/ 159 h 170"/>
                <a:gd name="T56" fmla="*/ 131 w 181"/>
                <a:gd name="T57" fmla="*/ 165 h 170"/>
                <a:gd name="T58" fmla="*/ 143 w 181"/>
                <a:gd name="T59" fmla="*/ 169 h 170"/>
                <a:gd name="T60" fmla="*/ 153 w 181"/>
                <a:gd name="T61" fmla="*/ 169 h 170"/>
                <a:gd name="T62" fmla="*/ 163 w 181"/>
                <a:gd name="T63" fmla="*/ 168 h 170"/>
                <a:gd name="T64" fmla="*/ 172 w 181"/>
                <a:gd name="T65" fmla="*/ 163 h 170"/>
                <a:gd name="T66" fmla="*/ 180 w 181"/>
                <a:gd name="T67" fmla="*/ 155 h 170"/>
                <a:gd name="T68" fmla="*/ 174 w 181"/>
                <a:gd name="T69" fmla="*/ 15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1" h="170">
                  <a:moveTo>
                    <a:pt x="174" y="151"/>
                  </a:moveTo>
                  <a:lnTo>
                    <a:pt x="168" y="156"/>
                  </a:lnTo>
                  <a:lnTo>
                    <a:pt x="161" y="160"/>
                  </a:lnTo>
                  <a:lnTo>
                    <a:pt x="153" y="162"/>
                  </a:lnTo>
                  <a:lnTo>
                    <a:pt x="144" y="161"/>
                  </a:lnTo>
                  <a:lnTo>
                    <a:pt x="134" y="159"/>
                  </a:lnTo>
                  <a:lnTo>
                    <a:pt x="123" y="153"/>
                  </a:lnTo>
                  <a:lnTo>
                    <a:pt x="111" y="145"/>
                  </a:lnTo>
                  <a:lnTo>
                    <a:pt x="100" y="136"/>
                  </a:lnTo>
                  <a:lnTo>
                    <a:pt x="87" y="125"/>
                  </a:lnTo>
                  <a:lnTo>
                    <a:pt x="75" y="111"/>
                  </a:lnTo>
                  <a:lnTo>
                    <a:pt x="62" y="97"/>
                  </a:lnTo>
                  <a:lnTo>
                    <a:pt x="50" y="80"/>
                  </a:lnTo>
                  <a:lnTo>
                    <a:pt x="38" y="62"/>
                  </a:lnTo>
                  <a:lnTo>
                    <a:pt x="27" y="43"/>
                  </a:lnTo>
                  <a:lnTo>
                    <a:pt x="16" y="22"/>
                  </a:lnTo>
                  <a:lnTo>
                    <a:pt x="6" y="0"/>
                  </a:lnTo>
                  <a:lnTo>
                    <a:pt x="0" y="3"/>
                  </a:lnTo>
                  <a:lnTo>
                    <a:pt x="10" y="25"/>
                  </a:lnTo>
                  <a:lnTo>
                    <a:pt x="20" y="46"/>
                  </a:lnTo>
                  <a:lnTo>
                    <a:pt x="32" y="66"/>
                  </a:lnTo>
                  <a:lnTo>
                    <a:pt x="44" y="84"/>
                  </a:lnTo>
                  <a:lnTo>
                    <a:pt x="57" y="101"/>
                  </a:lnTo>
                  <a:lnTo>
                    <a:pt x="69" y="116"/>
                  </a:lnTo>
                  <a:lnTo>
                    <a:pt x="82" y="130"/>
                  </a:lnTo>
                  <a:lnTo>
                    <a:pt x="94" y="141"/>
                  </a:lnTo>
                  <a:lnTo>
                    <a:pt x="107" y="152"/>
                  </a:lnTo>
                  <a:lnTo>
                    <a:pt x="120" y="159"/>
                  </a:lnTo>
                  <a:lnTo>
                    <a:pt x="131" y="165"/>
                  </a:lnTo>
                  <a:lnTo>
                    <a:pt x="143" y="169"/>
                  </a:lnTo>
                  <a:lnTo>
                    <a:pt x="153" y="169"/>
                  </a:lnTo>
                  <a:lnTo>
                    <a:pt x="163" y="168"/>
                  </a:lnTo>
                  <a:lnTo>
                    <a:pt x="172" y="163"/>
                  </a:lnTo>
                  <a:lnTo>
                    <a:pt x="180" y="155"/>
                  </a:lnTo>
                  <a:lnTo>
                    <a:pt x="174" y="15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" name="Freeform 559"/>
            <p:cNvSpPr>
              <a:spLocks/>
            </p:cNvSpPr>
            <p:nvPr/>
          </p:nvSpPr>
          <p:spPr bwMode="auto">
            <a:xfrm>
              <a:off x="5389" y="838"/>
              <a:ext cx="209" cy="187"/>
            </a:xfrm>
            <a:custGeom>
              <a:avLst/>
              <a:gdLst>
                <a:gd name="T0" fmla="*/ 201 w 209"/>
                <a:gd name="T1" fmla="*/ 166 h 187"/>
                <a:gd name="T2" fmla="*/ 195 w 209"/>
                <a:gd name="T3" fmla="*/ 173 h 187"/>
                <a:gd name="T4" fmla="*/ 187 w 209"/>
                <a:gd name="T5" fmla="*/ 177 h 187"/>
                <a:gd name="T6" fmla="*/ 177 w 209"/>
                <a:gd name="T7" fmla="*/ 179 h 187"/>
                <a:gd name="T8" fmla="*/ 167 w 209"/>
                <a:gd name="T9" fmla="*/ 177 h 187"/>
                <a:gd name="T10" fmla="*/ 154 w 209"/>
                <a:gd name="T11" fmla="*/ 173 h 187"/>
                <a:gd name="T12" fmla="*/ 141 w 209"/>
                <a:gd name="T13" fmla="*/ 166 h 187"/>
                <a:gd name="T14" fmla="*/ 127 w 209"/>
                <a:gd name="T15" fmla="*/ 156 h 187"/>
                <a:gd name="T16" fmla="*/ 112 w 209"/>
                <a:gd name="T17" fmla="*/ 145 h 187"/>
                <a:gd name="T18" fmla="*/ 98 w 209"/>
                <a:gd name="T19" fmla="*/ 132 h 187"/>
                <a:gd name="T20" fmla="*/ 82 w 209"/>
                <a:gd name="T21" fmla="*/ 116 h 187"/>
                <a:gd name="T22" fmla="*/ 68 w 209"/>
                <a:gd name="T23" fmla="*/ 100 h 187"/>
                <a:gd name="T24" fmla="*/ 54 w 209"/>
                <a:gd name="T25" fmla="*/ 82 h 187"/>
                <a:gd name="T26" fmla="*/ 41 w 209"/>
                <a:gd name="T27" fmla="*/ 62 h 187"/>
                <a:gd name="T28" fmla="*/ 28 w 209"/>
                <a:gd name="T29" fmla="*/ 42 h 187"/>
                <a:gd name="T30" fmla="*/ 16 w 209"/>
                <a:gd name="T31" fmla="*/ 21 h 187"/>
                <a:gd name="T32" fmla="*/ 6 w 209"/>
                <a:gd name="T33" fmla="*/ 0 h 187"/>
                <a:gd name="T34" fmla="*/ 0 w 209"/>
                <a:gd name="T35" fmla="*/ 3 h 187"/>
                <a:gd name="T36" fmla="*/ 10 w 209"/>
                <a:gd name="T37" fmla="*/ 25 h 187"/>
                <a:gd name="T38" fmla="*/ 22 w 209"/>
                <a:gd name="T39" fmla="*/ 46 h 187"/>
                <a:gd name="T40" fmla="*/ 34 w 209"/>
                <a:gd name="T41" fmla="*/ 66 h 187"/>
                <a:gd name="T42" fmla="*/ 48 w 209"/>
                <a:gd name="T43" fmla="*/ 86 h 187"/>
                <a:gd name="T44" fmla="*/ 63 w 209"/>
                <a:gd name="T45" fmla="*/ 104 h 187"/>
                <a:gd name="T46" fmla="*/ 77 w 209"/>
                <a:gd name="T47" fmla="*/ 122 h 187"/>
                <a:gd name="T48" fmla="*/ 92 w 209"/>
                <a:gd name="T49" fmla="*/ 137 h 187"/>
                <a:gd name="T50" fmla="*/ 107 w 209"/>
                <a:gd name="T51" fmla="*/ 151 h 187"/>
                <a:gd name="T52" fmla="*/ 122 w 209"/>
                <a:gd name="T53" fmla="*/ 163 h 187"/>
                <a:gd name="T54" fmla="*/ 137 w 209"/>
                <a:gd name="T55" fmla="*/ 172 h 187"/>
                <a:gd name="T56" fmla="*/ 151 w 209"/>
                <a:gd name="T57" fmla="*/ 179 h 187"/>
                <a:gd name="T58" fmla="*/ 165 w 209"/>
                <a:gd name="T59" fmla="*/ 184 h 187"/>
                <a:gd name="T60" fmla="*/ 177 w 209"/>
                <a:gd name="T61" fmla="*/ 186 h 187"/>
                <a:gd name="T62" fmla="*/ 189 w 209"/>
                <a:gd name="T63" fmla="*/ 184 h 187"/>
                <a:gd name="T64" fmla="*/ 199 w 209"/>
                <a:gd name="T65" fmla="*/ 179 h 187"/>
                <a:gd name="T66" fmla="*/ 208 w 209"/>
                <a:gd name="T67" fmla="*/ 170 h 187"/>
                <a:gd name="T68" fmla="*/ 201 w 209"/>
                <a:gd name="T69" fmla="*/ 16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9" h="187">
                  <a:moveTo>
                    <a:pt x="201" y="166"/>
                  </a:moveTo>
                  <a:lnTo>
                    <a:pt x="195" y="173"/>
                  </a:lnTo>
                  <a:lnTo>
                    <a:pt x="187" y="177"/>
                  </a:lnTo>
                  <a:lnTo>
                    <a:pt x="177" y="179"/>
                  </a:lnTo>
                  <a:lnTo>
                    <a:pt x="167" y="177"/>
                  </a:lnTo>
                  <a:lnTo>
                    <a:pt x="154" y="173"/>
                  </a:lnTo>
                  <a:lnTo>
                    <a:pt x="141" y="166"/>
                  </a:lnTo>
                  <a:lnTo>
                    <a:pt x="127" y="156"/>
                  </a:lnTo>
                  <a:lnTo>
                    <a:pt x="112" y="145"/>
                  </a:lnTo>
                  <a:lnTo>
                    <a:pt x="98" y="132"/>
                  </a:lnTo>
                  <a:lnTo>
                    <a:pt x="82" y="116"/>
                  </a:lnTo>
                  <a:lnTo>
                    <a:pt x="68" y="100"/>
                  </a:lnTo>
                  <a:lnTo>
                    <a:pt x="54" y="82"/>
                  </a:lnTo>
                  <a:lnTo>
                    <a:pt x="41" y="62"/>
                  </a:lnTo>
                  <a:lnTo>
                    <a:pt x="28" y="42"/>
                  </a:lnTo>
                  <a:lnTo>
                    <a:pt x="16" y="21"/>
                  </a:lnTo>
                  <a:lnTo>
                    <a:pt x="6" y="0"/>
                  </a:lnTo>
                  <a:lnTo>
                    <a:pt x="0" y="3"/>
                  </a:lnTo>
                  <a:lnTo>
                    <a:pt x="10" y="25"/>
                  </a:lnTo>
                  <a:lnTo>
                    <a:pt x="22" y="46"/>
                  </a:lnTo>
                  <a:lnTo>
                    <a:pt x="34" y="66"/>
                  </a:lnTo>
                  <a:lnTo>
                    <a:pt x="48" y="86"/>
                  </a:lnTo>
                  <a:lnTo>
                    <a:pt x="63" y="104"/>
                  </a:lnTo>
                  <a:lnTo>
                    <a:pt x="77" y="122"/>
                  </a:lnTo>
                  <a:lnTo>
                    <a:pt x="92" y="137"/>
                  </a:lnTo>
                  <a:lnTo>
                    <a:pt x="107" y="151"/>
                  </a:lnTo>
                  <a:lnTo>
                    <a:pt x="122" y="163"/>
                  </a:lnTo>
                  <a:lnTo>
                    <a:pt x="137" y="172"/>
                  </a:lnTo>
                  <a:lnTo>
                    <a:pt x="151" y="179"/>
                  </a:lnTo>
                  <a:lnTo>
                    <a:pt x="165" y="184"/>
                  </a:lnTo>
                  <a:lnTo>
                    <a:pt x="177" y="186"/>
                  </a:lnTo>
                  <a:lnTo>
                    <a:pt x="189" y="184"/>
                  </a:lnTo>
                  <a:lnTo>
                    <a:pt x="199" y="179"/>
                  </a:lnTo>
                  <a:lnTo>
                    <a:pt x="208" y="170"/>
                  </a:lnTo>
                  <a:lnTo>
                    <a:pt x="201" y="16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" name="Freeform 560"/>
            <p:cNvSpPr>
              <a:spLocks/>
            </p:cNvSpPr>
            <p:nvPr/>
          </p:nvSpPr>
          <p:spPr bwMode="auto">
            <a:xfrm>
              <a:off x="5432" y="839"/>
              <a:ext cx="208" cy="192"/>
            </a:xfrm>
            <a:custGeom>
              <a:avLst/>
              <a:gdLst>
                <a:gd name="T0" fmla="*/ 207 w 208"/>
                <a:gd name="T1" fmla="*/ 183 h 192"/>
                <a:gd name="T2" fmla="*/ 207 w 208"/>
                <a:gd name="T3" fmla="*/ 183 h 192"/>
                <a:gd name="T4" fmla="*/ 200 w 208"/>
                <a:gd name="T5" fmla="*/ 181 h 192"/>
                <a:gd name="T6" fmla="*/ 193 w 208"/>
                <a:gd name="T7" fmla="*/ 179 h 192"/>
                <a:gd name="T8" fmla="*/ 187 w 208"/>
                <a:gd name="T9" fmla="*/ 177 h 192"/>
                <a:gd name="T10" fmla="*/ 180 w 208"/>
                <a:gd name="T11" fmla="*/ 174 h 192"/>
                <a:gd name="T12" fmla="*/ 173 w 208"/>
                <a:gd name="T13" fmla="*/ 170 h 192"/>
                <a:gd name="T14" fmla="*/ 166 w 208"/>
                <a:gd name="T15" fmla="*/ 165 h 192"/>
                <a:gd name="T16" fmla="*/ 157 w 208"/>
                <a:gd name="T17" fmla="*/ 159 h 192"/>
                <a:gd name="T18" fmla="*/ 148 w 208"/>
                <a:gd name="T19" fmla="*/ 151 h 192"/>
                <a:gd name="T20" fmla="*/ 137 w 208"/>
                <a:gd name="T21" fmla="*/ 141 h 192"/>
                <a:gd name="T22" fmla="*/ 125 w 208"/>
                <a:gd name="T23" fmla="*/ 129 h 192"/>
                <a:gd name="T24" fmla="*/ 111 w 208"/>
                <a:gd name="T25" fmla="*/ 115 h 192"/>
                <a:gd name="T26" fmla="*/ 94 w 208"/>
                <a:gd name="T27" fmla="*/ 98 h 192"/>
                <a:gd name="T28" fmla="*/ 76 w 208"/>
                <a:gd name="T29" fmla="*/ 78 h 192"/>
                <a:gd name="T30" fmla="*/ 55 w 208"/>
                <a:gd name="T31" fmla="*/ 55 h 192"/>
                <a:gd name="T32" fmla="*/ 31 w 208"/>
                <a:gd name="T33" fmla="*/ 29 h 192"/>
                <a:gd name="T34" fmla="*/ 5 w 208"/>
                <a:gd name="T35" fmla="*/ 0 h 192"/>
                <a:gd name="T36" fmla="*/ 0 w 208"/>
                <a:gd name="T37" fmla="*/ 5 h 192"/>
                <a:gd name="T38" fmla="*/ 26 w 208"/>
                <a:gd name="T39" fmla="*/ 35 h 192"/>
                <a:gd name="T40" fmla="*/ 50 w 208"/>
                <a:gd name="T41" fmla="*/ 61 h 192"/>
                <a:gd name="T42" fmla="*/ 70 w 208"/>
                <a:gd name="T43" fmla="*/ 83 h 192"/>
                <a:gd name="T44" fmla="*/ 89 w 208"/>
                <a:gd name="T45" fmla="*/ 103 h 192"/>
                <a:gd name="T46" fmla="*/ 105 w 208"/>
                <a:gd name="T47" fmla="*/ 120 h 192"/>
                <a:gd name="T48" fmla="*/ 119 w 208"/>
                <a:gd name="T49" fmla="*/ 134 h 192"/>
                <a:gd name="T50" fmla="*/ 132 w 208"/>
                <a:gd name="T51" fmla="*/ 147 h 192"/>
                <a:gd name="T52" fmla="*/ 143 w 208"/>
                <a:gd name="T53" fmla="*/ 156 h 192"/>
                <a:gd name="T54" fmla="*/ 153 w 208"/>
                <a:gd name="T55" fmla="*/ 164 h 192"/>
                <a:gd name="T56" fmla="*/ 162 w 208"/>
                <a:gd name="T57" fmla="*/ 171 h 192"/>
                <a:gd name="T58" fmla="*/ 169 w 208"/>
                <a:gd name="T59" fmla="*/ 177 h 192"/>
                <a:gd name="T60" fmla="*/ 177 w 208"/>
                <a:gd name="T61" fmla="*/ 180 h 192"/>
                <a:gd name="T62" fmla="*/ 184 w 208"/>
                <a:gd name="T63" fmla="*/ 183 h 192"/>
                <a:gd name="T64" fmla="*/ 191 w 208"/>
                <a:gd name="T65" fmla="*/ 187 h 192"/>
                <a:gd name="T66" fmla="*/ 198 w 208"/>
                <a:gd name="T67" fmla="*/ 189 h 192"/>
                <a:gd name="T68" fmla="*/ 205 w 208"/>
                <a:gd name="T69" fmla="*/ 191 h 192"/>
                <a:gd name="T70" fmla="*/ 207 w 208"/>
                <a:gd name="T71" fmla="*/ 18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8" h="192">
                  <a:moveTo>
                    <a:pt x="207" y="183"/>
                  </a:moveTo>
                  <a:lnTo>
                    <a:pt x="207" y="183"/>
                  </a:lnTo>
                  <a:lnTo>
                    <a:pt x="200" y="181"/>
                  </a:lnTo>
                  <a:lnTo>
                    <a:pt x="193" y="179"/>
                  </a:lnTo>
                  <a:lnTo>
                    <a:pt x="187" y="177"/>
                  </a:lnTo>
                  <a:lnTo>
                    <a:pt x="180" y="174"/>
                  </a:lnTo>
                  <a:lnTo>
                    <a:pt x="173" y="170"/>
                  </a:lnTo>
                  <a:lnTo>
                    <a:pt x="166" y="165"/>
                  </a:lnTo>
                  <a:lnTo>
                    <a:pt x="157" y="159"/>
                  </a:lnTo>
                  <a:lnTo>
                    <a:pt x="148" y="151"/>
                  </a:lnTo>
                  <a:lnTo>
                    <a:pt x="137" y="141"/>
                  </a:lnTo>
                  <a:lnTo>
                    <a:pt x="125" y="129"/>
                  </a:lnTo>
                  <a:lnTo>
                    <a:pt x="111" y="115"/>
                  </a:lnTo>
                  <a:lnTo>
                    <a:pt x="94" y="98"/>
                  </a:lnTo>
                  <a:lnTo>
                    <a:pt x="76" y="78"/>
                  </a:lnTo>
                  <a:lnTo>
                    <a:pt x="55" y="55"/>
                  </a:lnTo>
                  <a:lnTo>
                    <a:pt x="31" y="29"/>
                  </a:lnTo>
                  <a:lnTo>
                    <a:pt x="5" y="0"/>
                  </a:lnTo>
                  <a:lnTo>
                    <a:pt x="0" y="5"/>
                  </a:lnTo>
                  <a:lnTo>
                    <a:pt x="26" y="35"/>
                  </a:lnTo>
                  <a:lnTo>
                    <a:pt x="50" y="61"/>
                  </a:lnTo>
                  <a:lnTo>
                    <a:pt x="70" y="83"/>
                  </a:lnTo>
                  <a:lnTo>
                    <a:pt x="89" y="103"/>
                  </a:lnTo>
                  <a:lnTo>
                    <a:pt x="105" y="120"/>
                  </a:lnTo>
                  <a:lnTo>
                    <a:pt x="119" y="134"/>
                  </a:lnTo>
                  <a:lnTo>
                    <a:pt x="132" y="147"/>
                  </a:lnTo>
                  <a:lnTo>
                    <a:pt x="143" y="156"/>
                  </a:lnTo>
                  <a:lnTo>
                    <a:pt x="153" y="164"/>
                  </a:lnTo>
                  <a:lnTo>
                    <a:pt x="162" y="171"/>
                  </a:lnTo>
                  <a:lnTo>
                    <a:pt x="169" y="177"/>
                  </a:lnTo>
                  <a:lnTo>
                    <a:pt x="177" y="180"/>
                  </a:lnTo>
                  <a:lnTo>
                    <a:pt x="184" y="183"/>
                  </a:lnTo>
                  <a:lnTo>
                    <a:pt x="191" y="187"/>
                  </a:lnTo>
                  <a:lnTo>
                    <a:pt x="198" y="189"/>
                  </a:lnTo>
                  <a:lnTo>
                    <a:pt x="205" y="191"/>
                  </a:lnTo>
                  <a:lnTo>
                    <a:pt x="207" y="18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" name="Freeform 561"/>
            <p:cNvSpPr>
              <a:spLocks/>
            </p:cNvSpPr>
            <p:nvPr/>
          </p:nvSpPr>
          <p:spPr bwMode="auto">
            <a:xfrm>
              <a:off x="5637" y="998"/>
              <a:ext cx="70" cy="35"/>
            </a:xfrm>
            <a:custGeom>
              <a:avLst/>
              <a:gdLst>
                <a:gd name="T0" fmla="*/ 62 w 70"/>
                <a:gd name="T1" fmla="*/ 0 h 35"/>
                <a:gd name="T2" fmla="*/ 57 w 70"/>
                <a:gd name="T3" fmla="*/ 9 h 35"/>
                <a:gd name="T4" fmla="*/ 51 w 70"/>
                <a:gd name="T5" fmla="*/ 15 h 35"/>
                <a:gd name="T6" fmla="*/ 44 w 70"/>
                <a:gd name="T7" fmla="*/ 20 h 35"/>
                <a:gd name="T8" fmla="*/ 36 w 70"/>
                <a:gd name="T9" fmla="*/ 23 h 35"/>
                <a:gd name="T10" fmla="*/ 27 w 70"/>
                <a:gd name="T11" fmla="*/ 25 h 35"/>
                <a:gd name="T12" fmla="*/ 18 w 70"/>
                <a:gd name="T13" fmla="*/ 27 h 35"/>
                <a:gd name="T14" fmla="*/ 10 w 70"/>
                <a:gd name="T15" fmla="*/ 27 h 35"/>
                <a:gd name="T16" fmla="*/ 3 w 70"/>
                <a:gd name="T17" fmla="*/ 25 h 35"/>
                <a:gd name="T18" fmla="*/ 0 w 70"/>
                <a:gd name="T19" fmla="*/ 32 h 35"/>
                <a:gd name="T20" fmla="*/ 9 w 70"/>
                <a:gd name="T21" fmla="*/ 34 h 35"/>
                <a:gd name="T22" fmla="*/ 18 w 70"/>
                <a:gd name="T23" fmla="*/ 34 h 35"/>
                <a:gd name="T24" fmla="*/ 28 w 70"/>
                <a:gd name="T25" fmla="*/ 33 h 35"/>
                <a:gd name="T26" fmla="*/ 38 w 70"/>
                <a:gd name="T27" fmla="*/ 31 h 35"/>
                <a:gd name="T28" fmla="*/ 47 w 70"/>
                <a:gd name="T29" fmla="*/ 27 h 35"/>
                <a:gd name="T30" fmla="*/ 56 w 70"/>
                <a:gd name="T31" fmla="*/ 21 h 35"/>
                <a:gd name="T32" fmla="*/ 64 w 70"/>
                <a:gd name="T33" fmla="*/ 13 h 35"/>
                <a:gd name="T34" fmla="*/ 69 w 70"/>
                <a:gd name="T35" fmla="*/ 2 h 35"/>
                <a:gd name="T36" fmla="*/ 62 w 70"/>
                <a:gd name="T3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35">
                  <a:moveTo>
                    <a:pt x="62" y="0"/>
                  </a:moveTo>
                  <a:lnTo>
                    <a:pt x="57" y="9"/>
                  </a:lnTo>
                  <a:lnTo>
                    <a:pt x="51" y="15"/>
                  </a:lnTo>
                  <a:lnTo>
                    <a:pt x="44" y="20"/>
                  </a:lnTo>
                  <a:lnTo>
                    <a:pt x="36" y="23"/>
                  </a:lnTo>
                  <a:lnTo>
                    <a:pt x="27" y="25"/>
                  </a:lnTo>
                  <a:lnTo>
                    <a:pt x="18" y="27"/>
                  </a:lnTo>
                  <a:lnTo>
                    <a:pt x="10" y="27"/>
                  </a:lnTo>
                  <a:lnTo>
                    <a:pt x="3" y="25"/>
                  </a:lnTo>
                  <a:lnTo>
                    <a:pt x="0" y="32"/>
                  </a:lnTo>
                  <a:lnTo>
                    <a:pt x="9" y="34"/>
                  </a:lnTo>
                  <a:lnTo>
                    <a:pt x="18" y="34"/>
                  </a:lnTo>
                  <a:lnTo>
                    <a:pt x="28" y="33"/>
                  </a:lnTo>
                  <a:lnTo>
                    <a:pt x="38" y="31"/>
                  </a:lnTo>
                  <a:lnTo>
                    <a:pt x="47" y="27"/>
                  </a:lnTo>
                  <a:lnTo>
                    <a:pt x="56" y="21"/>
                  </a:lnTo>
                  <a:lnTo>
                    <a:pt x="64" y="13"/>
                  </a:lnTo>
                  <a:lnTo>
                    <a:pt x="69" y="2"/>
                  </a:lnTo>
                  <a:lnTo>
                    <a:pt x="6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" name="Freeform 562"/>
            <p:cNvSpPr>
              <a:spLocks/>
            </p:cNvSpPr>
            <p:nvPr/>
          </p:nvSpPr>
          <p:spPr bwMode="auto">
            <a:xfrm>
              <a:off x="5542" y="811"/>
              <a:ext cx="172" cy="133"/>
            </a:xfrm>
            <a:custGeom>
              <a:avLst/>
              <a:gdLst>
                <a:gd name="T0" fmla="*/ 171 w 172"/>
                <a:gd name="T1" fmla="*/ 124 h 133"/>
                <a:gd name="T2" fmla="*/ 171 w 172"/>
                <a:gd name="T3" fmla="*/ 124 h 133"/>
                <a:gd name="T4" fmla="*/ 170 w 172"/>
                <a:gd name="T5" fmla="*/ 124 h 133"/>
                <a:gd name="T6" fmla="*/ 168 w 172"/>
                <a:gd name="T7" fmla="*/ 125 h 133"/>
                <a:gd name="T8" fmla="*/ 166 w 172"/>
                <a:gd name="T9" fmla="*/ 125 h 133"/>
                <a:gd name="T10" fmla="*/ 163 w 172"/>
                <a:gd name="T11" fmla="*/ 125 h 133"/>
                <a:gd name="T12" fmla="*/ 160 w 172"/>
                <a:gd name="T13" fmla="*/ 124 h 133"/>
                <a:gd name="T14" fmla="*/ 154 w 172"/>
                <a:gd name="T15" fmla="*/ 122 h 133"/>
                <a:gd name="T16" fmla="*/ 149 w 172"/>
                <a:gd name="T17" fmla="*/ 120 h 133"/>
                <a:gd name="T18" fmla="*/ 141 w 172"/>
                <a:gd name="T19" fmla="*/ 116 h 133"/>
                <a:gd name="T20" fmla="*/ 131 w 172"/>
                <a:gd name="T21" fmla="*/ 110 h 133"/>
                <a:gd name="T22" fmla="*/ 120 w 172"/>
                <a:gd name="T23" fmla="*/ 102 h 133"/>
                <a:gd name="T24" fmla="*/ 106 w 172"/>
                <a:gd name="T25" fmla="*/ 92 h 133"/>
                <a:gd name="T26" fmla="*/ 91 w 172"/>
                <a:gd name="T27" fmla="*/ 80 h 133"/>
                <a:gd name="T28" fmla="*/ 74 w 172"/>
                <a:gd name="T29" fmla="*/ 65 h 133"/>
                <a:gd name="T30" fmla="*/ 54 w 172"/>
                <a:gd name="T31" fmla="*/ 46 h 133"/>
                <a:gd name="T32" fmla="*/ 31 w 172"/>
                <a:gd name="T33" fmla="*/ 25 h 133"/>
                <a:gd name="T34" fmla="*/ 5 w 172"/>
                <a:gd name="T35" fmla="*/ 0 h 133"/>
                <a:gd name="T36" fmla="*/ 0 w 172"/>
                <a:gd name="T37" fmla="*/ 5 h 133"/>
                <a:gd name="T38" fmla="*/ 26 w 172"/>
                <a:gd name="T39" fmla="*/ 30 h 133"/>
                <a:gd name="T40" fmla="*/ 48 w 172"/>
                <a:gd name="T41" fmla="*/ 52 h 133"/>
                <a:gd name="T42" fmla="*/ 68 w 172"/>
                <a:gd name="T43" fmla="*/ 70 h 133"/>
                <a:gd name="T44" fmla="*/ 87 w 172"/>
                <a:gd name="T45" fmla="*/ 85 h 133"/>
                <a:gd name="T46" fmla="*/ 102 w 172"/>
                <a:gd name="T47" fmla="*/ 98 h 133"/>
                <a:gd name="T48" fmla="*/ 116 w 172"/>
                <a:gd name="T49" fmla="*/ 108 h 133"/>
                <a:gd name="T50" fmla="*/ 127 w 172"/>
                <a:gd name="T51" fmla="*/ 116 h 133"/>
                <a:gd name="T52" fmla="*/ 137 w 172"/>
                <a:gd name="T53" fmla="*/ 122 h 133"/>
                <a:gd name="T54" fmla="*/ 145 w 172"/>
                <a:gd name="T55" fmla="*/ 127 h 133"/>
                <a:gd name="T56" fmla="*/ 152 w 172"/>
                <a:gd name="T57" fmla="*/ 130 h 133"/>
                <a:gd name="T58" fmla="*/ 158 w 172"/>
                <a:gd name="T59" fmla="*/ 131 h 133"/>
                <a:gd name="T60" fmla="*/ 162 w 172"/>
                <a:gd name="T61" fmla="*/ 132 h 133"/>
                <a:gd name="T62" fmla="*/ 166 w 172"/>
                <a:gd name="T63" fmla="*/ 132 h 133"/>
                <a:gd name="T64" fmla="*/ 169 w 172"/>
                <a:gd name="T65" fmla="*/ 132 h 133"/>
                <a:gd name="T66" fmla="*/ 171 w 172"/>
                <a:gd name="T67" fmla="*/ 132 h 133"/>
                <a:gd name="T68" fmla="*/ 171 w 172"/>
                <a:gd name="T69" fmla="*/ 12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33">
                  <a:moveTo>
                    <a:pt x="171" y="124"/>
                  </a:moveTo>
                  <a:lnTo>
                    <a:pt x="171" y="124"/>
                  </a:lnTo>
                  <a:lnTo>
                    <a:pt x="170" y="124"/>
                  </a:lnTo>
                  <a:lnTo>
                    <a:pt x="168" y="125"/>
                  </a:lnTo>
                  <a:lnTo>
                    <a:pt x="166" y="125"/>
                  </a:lnTo>
                  <a:lnTo>
                    <a:pt x="163" y="125"/>
                  </a:lnTo>
                  <a:lnTo>
                    <a:pt x="160" y="124"/>
                  </a:lnTo>
                  <a:lnTo>
                    <a:pt x="154" y="122"/>
                  </a:lnTo>
                  <a:lnTo>
                    <a:pt x="149" y="120"/>
                  </a:lnTo>
                  <a:lnTo>
                    <a:pt x="141" y="116"/>
                  </a:lnTo>
                  <a:lnTo>
                    <a:pt x="131" y="110"/>
                  </a:lnTo>
                  <a:lnTo>
                    <a:pt x="120" y="102"/>
                  </a:lnTo>
                  <a:lnTo>
                    <a:pt x="106" y="92"/>
                  </a:lnTo>
                  <a:lnTo>
                    <a:pt x="91" y="80"/>
                  </a:lnTo>
                  <a:lnTo>
                    <a:pt x="74" y="65"/>
                  </a:lnTo>
                  <a:lnTo>
                    <a:pt x="54" y="46"/>
                  </a:lnTo>
                  <a:lnTo>
                    <a:pt x="31" y="25"/>
                  </a:lnTo>
                  <a:lnTo>
                    <a:pt x="5" y="0"/>
                  </a:lnTo>
                  <a:lnTo>
                    <a:pt x="0" y="5"/>
                  </a:lnTo>
                  <a:lnTo>
                    <a:pt x="26" y="30"/>
                  </a:lnTo>
                  <a:lnTo>
                    <a:pt x="48" y="52"/>
                  </a:lnTo>
                  <a:lnTo>
                    <a:pt x="68" y="70"/>
                  </a:lnTo>
                  <a:lnTo>
                    <a:pt x="87" y="85"/>
                  </a:lnTo>
                  <a:lnTo>
                    <a:pt x="102" y="98"/>
                  </a:lnTo>
                  <a:lnTo>
                    <a:pt x="116" y="108"/>
                  </a:lnTo>
                  <a:lnTo>
                    <a:pt x="127" y="116"/>
                  </a:lnTo>
                  <a:lnTo>
                    <a:pt x="137" y="122"/>
                  </a:lnTo>
                  <a:lnTo>
                    <a:pt x="145" y="127"/>
                  </a:lnTo>
                  <a:lnTo>
                    <a:pt x="152" y="130"/>
                  </a:lnTo>
                  <a:lnTo>
                    <a:pt x="158" y="131"/>
                  </a:lnTo>
                  <a:lnTo>
                    <a:pt x="162" y="132"/>
                  </a:lnTo>
                  <a:lnTo>
                    <a:pt x="166" y="132"/>
                  </a:lnTo>
                  <a:lnTo>
                    <a:pt x="169" y="132"/>
                  </a:lnTo>
                  <a:lnTo>
                    <a:pt x="171" y="132"/>
                  </a:lnTo>
                  <a:lnTo>
                    <a:pt x="171" y="1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" name="Freeform 563"/>
            <p:cNvSpPr>
              <a:spLocks/>
            </p:cNvSpPr>
            <p:nvPr/>
          </p:nvSpPr>
          <p:spPr bwMode="auto">
            <a:xfrm>
              <a:off x="5713" y="934"/>
              <a:ext cx="42" cy="13"/>
            </a:xfrm>
            <a:custGeom>
              <a:avLst/>
              <a:gdLst>
                <a:gd name="T0" fmla="*/ 41 w 42"/>
                <a:gd name="T1" fmla="*/ 9 h 13"/>
                <a:gd name="T2" fmla="*/ 41 w 42"/>
                <a:gd name="T3" fmla="*/ 9 h 13"/>
                <a:gd name="T4" fmla="*/ 38 w 42"/>
                <a:gd name="T5" fmla="*/ 5 h 13"/>
                <a:gd name="T6" fmla="*/ 34 w 42"/>
                <a:gd name="T7" fmla="*/ 2 h 13"/>
                <a:gd name="T8" fmla="*/ 28 w 42"/>
                <a:gd name="T9" fmla="*/ 0 h 13"/>
                <a:gd name="T10" fmla="*/ 22 w 42"/>
                <a:gd name="T11" fmla="*/ 0 h 13"/>
                <a:gd name="T12" fmla="*/ 17 w 42"/>
                <a:gd name="T13" fmla="*/ 0 h 13"/>
                <a:gd name="T14" fmla="*/ 11 w 42"/>
                <a:gd name="T15" fmla="*/ 0 h 13"/>
                <a:gd name="T16" fmla="*/ 6 w 42"/>
                <a:gd name="T17" fmla="*/ 1 h 13"/>
                <a:gd name="T18" fmla="*/ 0 w 42"/>
                <a:gd name="T19" fmla="*/ 1 h 13"/>
                <a:gd name="T20" fmla="*/ 0 w 42"/>
                <a:gd name="T21" fmla="*/ 8 h 13"/>
                <a:gd name="T22" fmla="*/ 6 w 42"/>
                <a:gd name="T23" fmla="*/ 8 h 13"/>
                <a:gd name="T24" fmla="*/ 12 w 42"/>
                <a:gd name="T25" fmla="*/ 8 h 13"/>
                <a:gd name="T26" fmla="*/ 17 w 42"/>
                <a:gd name="T27" fmla="*/ 7 h 13"/>
                <a:gd name="T28" fmla="*/ 22 w 42"/>
                <a:gd name="T29" fmla="*/ 7 h 13"/>
                <a:gd name="T30" fmla="*/ 27 w 42"/>
                <a:gd name="T31" fmla="*/ 8 h 13"/>
                <a:gd name="T32" fmla="*/ 30 w 42"/>
                <a:gd name="T33" fmla="*/ 8 h 13"/>
                <a:gd name="T34" fmla="*/ 32 w 42"/>
                <a:gd name="T35" fmla="*/ 10 h 13"/>
                <a:gd name="T36" fmla="*/ 35 w 42"/>
                <a:gd name="T37" fmla="*/ 12 h 13"/>
                <a:gd name="T38" fmla="*/ 41 w 42"/>
                <a:gd name="T3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13">
                  <a:moveTo>
                    <a:pt x="41" y="9"/>
                  </a:moveTo>
                  <a:lnTo>
                    <a:pt x="41" y="9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6" y="1"/>
                  </a:lnTo>
                  <a:lnTo>
                    <a:pt x="0" y="1"/>
                  </a:lnTo>
                  <a:lnTo>
                    <a:pt x="0" y="8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7" y="7"/>
                  </a:lnTo>
                  <a:lnTo>
                    <a:pt x="22" y="7"/>
                  </a:lnTo>
                  <a:lnTo>
                    <a:pt x="27" y="8"/>
                  </a:lnTo>
                  <a:lnTo>
                    <a:pt x="30" y="8"/>
                  </a:lnTo>
                  <a:lnTo>
                    <a:pt x="32" y="10"/>
                  </a:lnTo>
                  <a:lnTo>
                    <a:pt x="35" y="12"/>
                  </a:lnTo>
                  <a:lnTo>
                    <a:pt x="41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" name="Freeform 564"/>
            <p:cNvSpPr>
              <a:spLocks/>
            </p:cNvSpPr>
            <p:nvPr/>
          </p:nvSpPr>
          <p:spPr bwMode="auto">
            <a:xfrm>
              <a:off x="5732" y="943"/>
              <a:ext cx="25" cy="49"/>
            </a:xfrm>
            <a:custGeom>
              <a:avLst/>
              <a:gdLst>
                <a:gd name="T0" fmla="*/ 4 w 25"/>
                <a:gd name="T1" fmla="*/ 48 h 49"/>
                <a:gd name="T2" fmla="*/ 3 w 25"/>
                <a:gd name="T3" fmla="*/ 48 h 49"/>
                <a:gd name="T4" fmla="*/ 9 w 25"/>
                <a:gd name="T5" fmla="*/ 44 h 49"/>
                <a:gd name="T6" fmla="*/ 13 w 25"/>
                <a:gd name="T7" fmla="*/ 39 h 49"/>
                <a:gd name="T8" fmla="*/ 16 w 25"/>
                <a:gd name="T9" fmla="*/ 33 h 49"/>
                <a:gd name="T10" fmla="*/ 19 w 25"/>
                <a:gd name="T11" fmla="*/ 27 h 49"/>
                <a:gd name="T12" fmla="*/ 22 w 25"/>
                <a:gd name="T13" fmla="*/ 20 h 49"/>
                <a:gd name="T14" fmla="*/ 24 w 25"/>
                <a:gd name="T15" fmla="*/ 13 h 49"/>
                <a:gd name="T16" fmla="*/ 24 w 25"/>
                <a:gd name="T17" fmla="*/ 6 h 49"/>
                <a:gd name="T18" fmla="*/ 21 w 25"/>
                <a:gd name="T19" fmla="*/ 0 h 49"/>
                <a:gd name="T20" fmla="*/ 15 w 25"/>
                <a:gd name="T21" fmla="*/ 3 h 49"/>
                <a:gd name="T22" fmla="*/ 16 w 25"/>
                <a:gd name="T23" fmla="*/ 7 h 49"/>
                <a:gd name="T24" fmla="*/ 16 w 25"/>
                <a:gd name="T25" fmla="*/ 12 h 49"/>
                <a:gd name="T26" fmla="*/ 15 w 25"/>
                <a:gd name="T27" fmla="*/ 18 h 49"/>
                <a:gd name="T28" fmla="*/ 13 w 25"/>
                <a:gd name="T29" fmla="*/ 24 h 49"/>
                <a:gd name="T30" fmla="*/ 10 w 25"/>
                <a:gd name="T31" fmla="*/ 30 h 49"/>
                <a:gd name="T32" fmla="*/ 7 w 25"/>
                <a:gd name="T33" fmla="*/ 35 h 49"/>
                <a:gd name="T34" fmla="*/ 3 w 25"/>
                <a:gd name="T35" fmla="*/ 39 h 49"/>
                <a:gd name="T36" fmla="*/ 0 w 25"/>
                <a:gd name="T37" fmla="*/ 41 h 49"/>
                <a:gd name="T38" fmla="*/ 4 w 25"/>
                <a:gd name="T3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49">
                  <a:moveTo>
                    <a:pt x="4" y="48"/>
                  </a:moveTo>
                  <a:lnTo>
                    <a:pt x="3" y="48"/>
                  </a:lnTo>
                  <a:lnTo>
                    <a:pt x="9" y="44"/>
                  </a:lnTo>
                  <a:lnTo>
                    <a:pt x="13" y="39"/>
                  </a:lnTo>
                  <a:lnTo>
                    <a:pt x="16" y="33"/>
                  </a:lnTo>
                  <a:lnTo>
                    <a:pt x="19" y="27"/>
                  </a:lnTo>
                  <a:lnTo>
                    <a:pt x="22" y="20"/>
                  </a:lnTo>
                  <a:lnTo>
                    <a:pt x="24" y="13"/>
                  </a:lnTo>
                  <a:lnTo>
                    <a:pt x="24" y="6"/>
                  </a:lnTo>
                  <a:lnTo>
                    <a:pt x="21" y="0"/>
                  </a:lnTo>
                  <a:lnTo>
                    <a:pt x="15" y="3"/>
                  </a:lnTo>
                  <a:lnTo>
                    <a:pt x="16" y="7"/>
                  </a:lnTo>
                  <a:lnTo>
                    <a:pt x="16" y="12"/>
                  </a:lnTo>
                  <a:lnTo>
                    <a:pt x="15" y="18"/>
                  </a:lnTo>
                  <a:lnTo>
                    <a:pt x="13" y="24"/>
                  </a:lnTo>
                  <a:lnTo>
                    <a:pt x="10" y="30"/>
                  </a:lnTo>
                  <a:lnTo>
                    <a:pt x="7" y="35"/>
                  </a:lnTo>
                  <a:lnTo>
                    <a:pt x="3" y="39"/>
                  </a:lnTo>
                  <a:lnTo>
                    <a:pt x="0" y="41"/>
                  </a:lnTo>
                  <a:lnTo>
                    <a:pt x="4" y="4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" name="Freeform 565"/>
            <p:cNvSpPr>
              <a:spLocks/>
            </p:cNvSpPr>
            <p:nvPr/>
          </p:nvSpPr>
          <p:spPr bwMode="auto">
            <a:xfrm>
              <a:off x="5711" y="984"/>
              <a:ext cx="26" cy="18"/>
            </a:xfrm>
            <a:custGeom>
              <a:avLst/>
              <a:gdLst>
                <a:gd name="T0" fmla="*/ 1 w 26"/>
                <a:gd name="T1" fmla="*/ 17 h 18"/>
                <a:gd name="T2" fmla="*/ 2 w 26"/>
                <a:gd name="T3" fmla="*/ 17 h 18"/>
                <a:gd name="T4" fmla="*/ 9 w 26"/>
                <a:gd name="T5" fmla="*/ 14 h 18"/>
                <a:gd name="T6" fmla="*/ 13 w 26"/>
                <a:gd name="T7" fmla="*/ 13 h 18"/>
                <a:gd name="T8" fmla="*/ 17 w 26"/>
                <a:gd name="T9" fmla="*/ 11 h 18"/>
                <a:gd name="T10" fmla="*/ 19 w 26"/>
                <a:gd name="T11" fmla="*/ 10 h 18"/>
                <a:gd name="T12" fmla="*/ 19 w 26"/>
                <a:gd name="T13" fmla="*/ 9 h 18"/>
                <a:gd name="T14" fmla="*/ 21 w 26"/>
                <a:gd name="T15" fmla="*/ 9 h 18"/>
                <a:gd name="T16" fmla="*/ 22 w 26"/>
                <a:gd name="T17" fmla="*/ 8 h 18"/>
                <a:gd name="T18" fmla="*/ 25 w 26"/>
                <a:gd name="T19" fmla="*/ 6 h 18"/>
                <a:gd name="T20" fmla="*/ 21 w 26"/>
                <a:gd name="T21" fmla="*/ 0 h 18"/>
                <a:gd name="T22" fmla="*/ 18 w 26"/>
                <a:gd name="T23" fmla="*/ 2 h 18"/>
                <a:gd name="T24" fmla="*/ 17 w 26"/>
                <a:gd name="T25" fmla="*/ 3 h 18"/>
                <a:gd name="T26" fmla="*/ 16 w 26"/>
                <a:gd name="T27" fmla="*/ 3 h 18"/>
                <a:gd name="T28" fmla="*/ 14 w 26"/>
                <a:gd name="T29" fmla="*/ 4 h 18"/>
                <a:gd name="T30" fmla="*/ 13 w 26"/>
                <a:gd name="T31" fmla="*/ 5 h 18"/>
                <a:gd name="T32" fmla="*/ 11 w 26"/>
                <a:gd name="T33" fmla="*/ 5 h 18"/>
                <a:gd name="T34" fmla="*/ 7 w 26"/>
                <a:gd name="T35" fmla="*/ 7 h 18"/>
                <a:gd name="T36" fmla="*/ 0 w 26"/>
                <a:gd name="T37" fmla="*/ 9 h 18"/>
                <a:gd name="T38" fmla="*/ 1 w 26"/>
                <a:gd name="T39" fmla="*/ 17 h 18"/>
                <a:gd name="T40" fmla="*/ 2 w 26"/>
                <a:gd name="T41" fmla="*/ 17 h 18"/>
                <a:gd name="T42" fmla="*/ 1 w 26"/>
                <a:gd name="T43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18">
                  <a:moveTo>
                    <a:pt x="1" y="17"/>
                  </a:moveTo>
                  <a:lnTo>
                    <a:pt x="2" y="17"/>
                  </a:lnTo>
                  <a:lnTo>
                    <a:pt x="9" y="14"/>
                  </a:lnTo>
                  <a:lnTo>
                    <a:pt x="13" y="13"/>
                  </a:lnTo>
                  <a:lnTo>
                    <a:pt x="17" y="11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21" y="9"/>
                  </a:lnTo>
                  <a:lnTo>
                    <a:pt x="22" y="8"/>
                  </a:lnTo>
                  <a:lnTo>
                    <a:pt x="25" y="6"/>
                  </a:lnTo>
                  <a:lnTo>
                    <a:pt x="21" y="0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7" y="7"/>
                  </a:lnTo>
                  <a:lnTo>
                    <a:pt x="0" y="9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1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" name="Freeform 566"/>
            <p:cNvSpPr>
              <a:spLocks/>
            </p:cNvSpPr>
            <p:nvPr/>
          </p:nvSpPr>
          <p:spPr bwMode="auto">
            <a:xfrm>
              <a:off x="5488" y="829"/>
              <a:ext cx="226" cy="175"/>
            </a:xfrm>
            <a:custGeom>
              <a:avLst/>
              <a:gdLst>
                <a:gd name="T0" fmla="*/ 0 w 226"/>
                <a:gd name="T1" fmla="*/ 4 h 175"/>
                <a:gd name="T2" fmla="*/ 21 w 226"/>
                <a:gd name="T3" fmla="*/ 30 h 175"/>
                <a:gd name="T4" fmla="*/ 41 w 226"/>
                <a:gd name="T5" fmla="*/ 54 h 175"/>
                <a:gd name="T6" fmla="*/ 59 w 226"/>
                <a:gd name="T7" fmla="*/ 74 h 175"/>
                <a:gd name="T8" fmla="*/ 76 w 226"/>
                <a:gd name="T9" fmla="*/ 93 h 175"/>
                <a:gd name="T10" fmla="*/ 91 w 226"/>
                <a:gd name="T11" fmla="*/ 110 h 175"/>
                <a:gd name="T12" fmla="*/ 106 w 226"/>
                <a:gd name="T13" fmla="*/ 124 h 175"/>
                <a:gd name="T14" fmla="*/ 119 w 226"/>
                <a:gd name="T15" fmla="*/ 136 h 175"/>
                <a:gd name="T16" fmla="*/ 133 w 226"/>
                <a:gd name="T17" fmla="*/ 147 h 175"/>
                <a:gd name="T18" fmla="*/ 145 w 226"/>
                <a:gd name="T19" fmla="*/ 155 h 175"/>
                <a:gd name="T20" fmla="*/ 157 w 226"/>
                <a:gd name="T21" fmla="*/ 162 h 175"/>
                <a:gd name="T22" fmla="*/ 169 w 226"/>
                <a:gd name="T23" fmla="*/ 168 h 175"/>
                <a:gd name="T24" fmla="*/ 179 w 226"/>
                <a:gd name="T25" fmla="*/ 171 h 175"/>
                <a:gd name="T26" fmla="*/ 191 w 226"/>
                <a:gd name="T27" fmla="*/ 173 h 175"/>
                <a:gd name="T28" fmla="*/ 202 w 226"/>
                <a:gd name="T29" fmla="*/ 174 h 175"/>
                <a:gd name="T30" fmla="*/ 214 w 226"/>
                <a:gd name="T31" fmla="*/ 174 h 175"/>
                <a:gd name="T32" fmla="*/ 225 w 226"/>
                <a:gd name="T33" fmla="*/ 172 h 175"/>
                <a:gd name="T34" fmla="*/ 224 w 226"/>
                <a:gd name="T35" fmla="*/ 165 h 175"/>
                <a:gd name="T36" fmla="*/ 213 w 226"/>
                <a:gd name="T37" fmla="*/ 167 h 175"/>
                <a:gd name="T38" fmla="*/ 202 w 226"/>
                <a:gd name="T39" fmla="*/ 167 h 175"/>
                <a:gd name="T40" fmla="*/ 192 w 226"/>
                <a:gd name="T41" fmla="*/ 166 h 175"/>
                <a:gd name="T42" fmla="*/ 182 w 226"/>
                <a:gd name="T43" fmla="*/ 164 h 175"/>
                <a:gd name="T44" fmla="*/ 171 w 226"/>
                <a:gd name="T45" fmla="*/ 160 h 175"/>
                <a:gd name="T46" fmla="*/ 160 w 226"/>
                <a:gd name="T47" fmla="*/ 156 h 175"/>
                <a:gd name="T48" fmla="*/ 149 w 226"/>
                <a:gd name="T49" fmla="*/ 149 h 175"/>
                <a:gd name="T50" fmla="*/ 137 w 226"/>
                <a:gd name="T51" fmla="*/ 141 h 175"/>
                <a:gd name="T52" fmla="*/ 125 w 226"/>
                <a:gd name="T53" fmla="*/ 131 h 175"/>
                <a:gd name="T54" fmla="*/ 111 w 226"/>
                <a:gd name="T55" fmla="*/ 119 h 175"/>
                <a:gd name="T56" fmla="*/ 96 w 226"/>
                <a:gd name="T57" fmla="*/ 104 h 175"/>
                <a:gd name="T58" fmla="*/ 81 w 226"/>
                <a:gd name="T59" fmla="*/ 88 h 175"/>
                <a:gd name="T60" fmla="*/ 64 w 226"/>
                <a:gd name="T61" fmla="*/ 69 h 175"/>
                <a:gd name="T62" fmla="*/ 46 w 226"/>
                <a:gd name="T63" fmla="*/ 48 h 175"/>
                <a:gd name="T64" fmla="*/ 27 w 226"/>
                <a:gd name="T65" fmla="*/ 26 h 175"/>
                <a:gd name="T66" fmla="*/ 5 w 226"/>
                <a:gd name="T67" fmla="*/ 0 h 175"/>
                <a:gd name="T68" fmla="*/ 0 w 226"/>
                <a:gd name="T69" fmla="*/ 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6" h="175">
                  <a:moveTo>
                    <a:pt x="0" y="4"/>
                  </a:moveTo>
                  <a:lnTo>
                    <a:pt x="21" y="30"/>
                  </a:lnTo>
                  <a:lnTo>
                    <a:pt x="41" y="54"/>
                  </a:lnTo>
                  <a:lnTo>
                    <a:pt x="59" y="74"/>
                  </a:lnTo>
                  <a:lnTo>
                    <a:pt x="76" y="93"/>
                  </a:lnTo>
                  <a:lnTo>
                    <a:pt x="91" y="110"/>
                  </a:lnTo>
                  <a:lnTo>
                    <a:pt x="106" y="124"/>
                  </a:lnTo>
                  <a:lnTo>
                    <a:pt x="119" y="136"/>
                  </a:lnTo>
                  <a:lnTo>
                    <a:pt x="133" y="147"/>
                  </a:lnTo>
                  <a:lnTo>
                    <a:pt x="145" y="155"/>
                  </a:lnTo>
                  <a:lnTo>
                    <a:pt x="157" y="162"/>
                  </a:lnTo>
                  <a:lnTo>
                    <a:pt x="169" y="168"/>
                  </a:lnTo>
                  <a:lnTo>
                    <a:pt x="179" y="171"/>
                  </a:lnTo>
                  <a:lnTo>
                    <a:pt x="191" y="173"/>
                  </a:lnTo>
                  <a:lnTo>
                    <a:pt x="202" y="174"/>
                  </a:lnTo>
                  <a:lnTo>
                    <a:pt x="214" y="174"/>
                  </a:lnTo>
                  <a:lnTo>
                    <a:pt x="225" y="172"/>
                  </a:lnTo>
                  <a:lnTo>
                    <a:pt x="224" y="165"/>
                  </a:lnTo>
                  <a:lnTo>
                    <a:pt x="213" y="167"/>
                  </a:lnTo>
                  <a:lnTo>
                    <a:pt x="202" y="167"/>
                  </a:lnTo>
                  <a:lnTo>
                    <a:pt x="192" y="166"/>
                  </a:lnTo>
                  <a:lnTo>
                    <a:pt x="182" y="164"/>
                  </a:lnTo>
                  <a:lnTo>
                    <a:pt x="171" y="160"/>
                  </a:lnTo>
                  <a:lnTo>
                    <a:pt x="160" y="156"/>
                  </a:lnTo>
                  <a:lnTo>
                    <a:pt x="149" y="149"/>
                  </a:lnTo>
                  <a:lnTo>
                    <a:pt x="137" y="141"/>
                  </a:lnTo>
                  <a:lnTo>
                    <a:pt x="125" y="131"/>
                  </a:lnTo>
                  <a:lnTo>
                    <a:pt x="111" y="119"/>
                  </a:lnTo>
                  <a:lnTo>
                    <a:pt x="96" y="104"/>
                  </a:lnTo>
                  <a:lnTo>
                    <a:pt x="81" y="88"/>
                  </a:lnTo>
                  <a:lnTo>
                    <a:pt x="64" y="69"/>
                  </a:lnTo>
                  <a:lnTo>
                    <a:pt x="46" y="48"/>
                  </a:lnTo>
                  <a:lnTo>
                    <a:pt x="27" y="26"/>
                  </a:lnTo>
                  <a:lnTo>
                    <a:pt x="5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" name="Freeform 567"/>
            <p:cNvSpPr>
              <a:spLocks/>
            </p:cNvSpPr>
            <p:nvPr/>
          </p:nvSpPr>
          <p:spPr bwMode="auto">
            <a:xfrm>
              <a:off x="5085" y="851"/>
              <a:ext cx="44" cy="61"/>
            </a:xfrm>
            <a:custGeom>
              <a:avLst/>
              <a:gdLst>
                <a:gd name="T0" fmla="*/ 43 w 44"/>
                <a:gd name="T1" fmla="*/ 52 h 61"/>
                <a:gd name="T2" fmla="*/ 43 w 44"/>
                <a:gd name="T3" fmla="*/ 52 h 61"/>
                <a:gd name="T4" fmla="*/ 37 w 44"/>
                <a:gd name="T5" fmla="*/ 51 h 61"/>
                <a:gd name="T6" fmla="*/ 32 w 44"/>
                <a:gd name="T7" fmla="*/ 47 h 61"/>
                <a:gd name="T8" fmla="*/ 27 w 44"/>
                <a:gd name="T9" fmla="*/ 41 h 61"/>
                <a:gd name="T10" fmla="*/ 21 w 44"/>
                <a:gd name="T11" fmla="*/ 33 h 61"/>
                <a:gd name="T12" fmla="*/ 17 w 44"/>
                <a:gd name="T13" fmla="*/ 25 h 61"/>
                <a:gd name="T14" fmla="*/ 13 w 44"/>
                <a:gd name="T15" fmla="*/ 16 h 61"/>
                <a:gd name="T16" fmla="*/ 10 w 44"/>
                <a:gd name="T17" fmla="*/ 8 h 61"/>
                <a:gd name="T18" fmla="*/ 7 w 44"/>
                <a:gd name="T19" fmla="*/ 0 h 61"/>
                <a:gd name="T20" fmla="*/ 0 w 44"/>
                <a:gd name="T21" fmla="*/ 2 h 61"/>
                <a:gd name="T22" fmla="*/ 3 w 44"/>
                <a:gd name="T23" fmla="*/ 10 h 61"/>
                <a:gd name="T24" fmla="*/ 7 w 44"/>
                <a:gd name="T25" fmla="*/ 19 h 61"/>
                <a:gd name="T26" fmla="*/ 11 w 44"/>
                <a:gd name="T27" fmla="*/ 29 h 61"/>
                <a:gd name="T28" fmla="*/ 15 w 44"/>
                <a:gd name="T29" fmla="*/ 38 h 61"/>
                <a:gd name="T30" fmla="*/ 20 w 44"/>
                <a:gd name="T31" fmla="*/ 45 h 61"/>
                <a:gd name="T32" fmla="*/ 27 w 44"/>
                <a:gd name="T33" fmla="*/ 52 h 61"/>
                <a:gd name="T34" fmla="*/ 34 w 44"/>
                <a:gd name="T35" fmla="*/ 57 h 61"/>
                <a:gd name="T36" fmla="*/ 42 w 44"/>
                <a:gd name="T37" fmla="*/ 60 h 61"/>
                <a:gd name="T38" fmla="*/ 43 w 44"/>
                <a:gd name="T39" fmla="*/ 60 h 61"/>
                <a:gd name="T40" fmla="*/ 43 w 44"/>
                <a:gd name="T41" fmla="*/ 5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61">
                  <a:moveTo>
                    <a:pt x="43" y="52"/>
                  </a:moveTo>
                  <a:lnTo>
                    <a:pt x="43" y="52"/>
                  </a:lnTo>
                  <a:lnTo>
                    <a:pt x="37" y="51"/>
                  </a:lnTo>
                  <a:lnTo>
                    <a:pt x="32" y="47"/>
                  </a:lnTo>
                  <a:lnTo>
                    <a:pt x="27" y="41"/>
                  </a:lnTo>
                  <a:lnTo>
                    <a:pt x="21" y="33"/>
                  </a:lnTo>
                  <a:lnTo>
                    <a:pt x="17" y="25"/>
                  </a:lnTo>
                  <a:lnTo>
                    <a:pt x="13" y="16"/>
                  </a:lnTo>
                  <a:lnTo>
                    <a:pt x="10" y="8"/>
                  </a:lnTo>
                  <a:lnTo>
                    <a:pt x="7" y="0"/>
                  </a:lnTo>
                  <a:lnTo>
                    <a:pt x="0" y="2"/>
                  </a:lnTo>
                  <a:lnTo>
                    <a:pt x="3" y="10"/>
                  </a:lnTo>
                  <a:lnTo>
                    <a:pt x="7" y="19"/>
                  </a:lnTo>
                  <a:lnTo>
                    <a:pt x="11" y="29"/>
                  </a:lnTo>
                  <a:lnTo>
                    <a:pt x="15" y="38"/>
                  </a:lnTo>
                  <a:lnTo>
                    <a:pt x="20" y="45"/>
                  </a:lnTo>
                  <a:lnTo>
                    <a:pt x="27" y="52"/>
                  </a:lnTo>
                  <a:lnTo>
                    <a:pt x="34" y="57"/>
                  </a:lnTo>
                  <a:lnTo>
                    <a:pt x="42" y="60"/>
                  </a:lnTo>
                  <a:lnTo>
                    <a:pt x="43" y="60"/>
                  </a:lnTo>
                  <a:lnTo>
                    <a:pt x="43" y="5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" name="Freeform 568"/>
            <p:cNvSpPr>
              <a:spLocks/>
            </p:cNvSpPr>
            <p:nvPr/>
          </p:nvSpPr>
          <p:spPr bwMode="auto">
            <a:xfrm>
              <a:off x="5128" y="887"/>
              <a:ext cx="19" cy="25"/>
            </a:xfrm>
            <a:custGeom>
              <a:avLst/>
              <a:gdLst>
                <a:gd name="T0" fmla="*/ 10 w 19"/>
                <a:gd name="T1" fmla="*/ 2 h 25"/>
                <a:gd name="T2" fmla="*/ 10 w 19"/>
                <a:gd name="T3" fmla="*/ 3 h 25"/>
                <a:gd name="T4" fmla="*/ 10 w 19"/>
                <a:gd name="T5" fmla="*/ 5 h 25"/>
                <a:gd name="T6" fmla="*/ 11 w 19"/>
                <a:gd name="T7" fmla="*/ 8 h 25"/>
                <a:gd name="T8" fmla="*/ 10 w 19"/>
                <a:gd name="T9" fmla="*/ 10 h 25"/>
                <a:gd name="T10" fmla="*/ 9 w 19"/>
                <a:gd name="T11" fmla="*/ 13 h 25"/>
                <a:gd name="T12" fmla="*/ 8 w 19"/>
                <a:gd name="T13" fmla="*/ 15 h 25"/>
                <a:gd name="T14" fmla="*/ 5 w 19"/>
                <a:gd name="T15" fmla="*/ 16 h 25"/>
                <a:gd name="T16" fmla="*/ 0 w 19"/>
                <a:gd name="T17" fmla="*/ 17 h 25"/>
                <a:gd name="T18" fmla="*/ 0 w 19"/>
                <a:gd name="T19" fmla="*/ 24 h 25"/>
                <a:gd name="T20" fmla="*/ 7 w 19"/>
                <a:gd name="T21" fmla="*/ 24 h 25"/>
                <a:gd name="T22" fmla="*/ 12 w 19"/>
                <a:gd name="T23" fmla="*/ 20 h 25"/>
                <a:gd name="T24" fmla="*/ 15 w 19"/>
                <a:gd name="T25" fmla="*/ 16 h 25"/>
                <a:gd name="T26" fmla="*/ 17 w 19"/>
                <a:gd name="T27" fmla="*/ 12 h 25"/>
                <a:gd name="T28" fmla="*/ 18 w 19"/>
                <a:gd name="T29" fmla="*/ 8 h 25"/>
                <a:gd name="T30" fmla="*/ 17 w 19"/>
                <a:gd name="T31" fmla="*/ 4 h 25"/>
                <a:gd name="T32" fmla="*/ 17 w 19"/>
                <a:gd name="T33" fmla="*/ 1 h 25"/>
                <a:gd name="T34" fmla="*/ 17 w 19"/>
                <a:gd name="T35" fmla="*/ 0 h 25"/>
                <a:gd name="T36" fmla="*/ 10 w 19"/>
                <a:gd name="T3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5">
                  <a:moveTo>
                    <a:pt x="10" y="2"/>
                  </a:moveTo>
                  <a:lnTo>
                    <a:pt x="10" y="3"/>
                  </a:lnTo>
                  <a:lnTo>
                    <a:pt x="10" y="5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5" y="16"/>
                  </a:lnTo>
                  <a:lnTo>
                    <a:pt x="0" y="17"/>
                  </a:lnTo>
                  <a:lnTo>
                    <a:pt x="0" y="24"/>
                  </a:lnTo>
                  <a:lnTo>
                    <a:pt x="7" y="24"/>
                  </a:lnTo>
                  <a:lnTo>
                    <a:pt x="12" y="20"/>
                  </a:lnTo>
                  <a:lnTo>
                    <a:pt x="15" y="16"/>
                  </a:lnTo>
                  <a:lnTo>
                    <a:pt x="17" y="12"/>
                  </a:lnTo>
                  <a:lnTo>
                    <a:pt x="18" y="8"/>
                  </a:lnTo>
                  <a:lnTo>
                    <a:pt x="17" y="4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" name="Freeform 569"/>
            <p:cNvSpPr>
              <a:spLocks/>
            </p:cNvSpPr>
            <p:nvPr/>
          </p:nvSpPr>
          <p:spPr bwMode="auto">
            <a:xfrm>
              <a:off x="4870" y="851"/>
              <a:ext cx="33" cy="8"/>
            </a:xfrm>
            <a:custGeom>
              <a:avLst/>
              <a:gdLst>
                <a:gd name="T0" fmla="*/ 0 w 33"/>
                <a:gd name="T1" fmla="*/ 0 h 8"/>
                <a:gd name="T2" fmla="*/ 2 w 33"/>
                <a:gd name="T3" fmla="*/ 2 h 8"/>
                <a:gd name="T4" fmla="*/ 3 w 33"/>
                <a:gd name="T5" fmla="*/ 3 h 8"/>
                <a:gd name="T6" fmla="*/ 5 w 33"/>
                <a:gd name="T7" fmla="*/ 4 h 8"/>
                <a:gd name="T8" fmla="*/ 6 w 33"/>
                <a:gd name="T9" fmla="*/ 5 h 8"/>
                <a:gd name="T10" fmla="*/ 10 w 33"/>
                <a:gd name="T11" fmla="*/ 6 h 8"/>
                <a:gd name="T12" fmla="*/ 13 w 33"/>
                <a:gd name="T13" fmla="*/ 7 h 8"/>
                <a:gd name="T14" fmla="*/ 17 w 33"/>
                <a:gd name="T15" fmla="*/ 7 h 8"/>
                <a:gd name="T16" fmla="*/ 20 w 33"/>
                <a:gd name="T17" fmla="*/ 6 h 8"/>
                <a:gd name="T18" fmla="*/ 23 w 33"/>
                <a:gd name="T19" fmla="*/ 5 h 8"/>
                <a:gd name="T20" fmla="*/ 26 w 33"/>
                <a:gd name="T21" fmla="*/ 4 h 8"/>
                <a:gd name="T22" fmla="*/ 29 w 33"/>
                <a:gd name="T23" fmla="*/ 2 h 8"/>
                <a:gd name="T24" fmla="*/ 32 w 33"/>
                <a:gd name="T25" fmla="*/ 0 h 8"/>
                <a:gd name="T26" fmla="*/ 0 w 33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8">
                  <a:moveTo>
                    <a:pt x="0" y="0"/>
                  </a:moveTo>
                  <a:lnTo>
                    <a:pt x="2" y="2"/>
                  </a:lnTo>
                  <a:lnTo>
                    <a:pt x="3" y="3"/>
                  </a:lnTo>
                  <a:lnTo>
                    <a:pt x="5" y="4"/>
                  </a:lnTo>
                  <a:lnTo>
                    <a:pt x="6" y="5"/>
                  </a:lnTo>
                  <a:lnTo>
                    <a:pt x="10" y="6"/>
                  </a:lnTo>
                  <a:lnTo>
                    <a:pt x="13" y="7"/>
                  </a:lnTo>
                  <a:lnTo>
                    <a:pt x="17" y="7"/>
                  </a:lnTo>
                  <a:lnTo>
                    <a:pt x="20" y="6"/>
                  </a:lnTo>
                  <a:lnTo>
                    <a:pt x="23" y="5"/>
                  </a:lnTo>
                  <a:lnTo>
                    <a:pt x="26" y="4"/>
                  </a:lnTo>
                  <a:lnTo>
                    <a:pt x="29" y="2"/>
                  </a:lnTo>
                  <a:lnTo>
                    <a:pt x="32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" name="Freeform 570"/>
            <p:cNvSpPr>
              <a:spLocks/>
            </p:cNvSpPr>
            <p:nvPr/>
          </p:nvSpPr>
          <p:spPr bwMode="auto">
            <a:xfrm>
              <a:off x="4857" y="839"/>
              <a:ext cx="55" cy="20"/>
            </a:xfrm>
            <a:custGeom>
              <a:avLst/>
              <a:gdLst>
                <a:gd name="T0" fmla="*/ 0 w 55"/>
                <a:gd name="T1" fmla="*/ 0 h 20"/>
                <a:gd name="T2" fmla="*/ 3 w 55"/>
                <a:gd name="T3" fmla="*/ 3 h 20"/>
                <a:gd name="T4" fmla="*/ 5 w 55"/>
                <a:gd name="T5" fmla="*/ 5 h 20"/>
                <a:gd name="T6" fmla="*/ 8 w 55"/>
                <a:gd name="T7" fmla="*/ 8 h 20"/>
                <a:gd name="T8" fmla="*/ 11 w 55"/>
                <a:gd name="T9" fmla="*/ 10 h 20"/>
                <a:gd name="T10" fmla="*/ 13 w 55"/>
                <a:gd name="T11" fmla="*/ 12 h 20"/>
                <a:gd name="T12" fmla="*/ 15 w 55"/>
                <a:gd name="T13" fmla="*/ 14 h 20"/>
                <a:gd name="T14" fmla="*/ 17 w 55"/>
                <a:gd name="T15" fmla="*/ 16 h 20"/>
                <a:gd name="T16" fmla="*/ 20 w 55"/>
                <a:gd name="T17" fmla="*/ 17 h 20"/>
                <a:gd name="T18" fmla="*/ 25 w 55"/>
                <a:gd name="T19" fmla="*/ 18 h 20"/>
                <a:gd name="T20" fmla="*/ 30 w 55"/>
                <a:gd name="T21" fmla="*/ 19 h 20"/>
                <a:gd name="T22" fmla="*/ 35 w 55"/>
                <a:gd name="T23" fmla="*/ 18 h 20"/>
                <a:gd name="T24" fmla="*/ 40 w 55"/>
                <a:gd name="T25" fmla="*/ 16 h 20"/>
                <a:gd name="T26" fmla="*/ 44 w 55"/>
                <a:gd name="T27" fmla="*/ 13 h 20"/>
                <a:gd name="T28" fmla="*/ 48 w 55"/>
                <a:gd name="T29" fmla="*/ 9 h 20"/>
                <a:gd name="T30" fmla="*/ 52 w 55"/>
                <a:gd name="T31" fmla="*/ 5 h 20"/>
                <a:gd name="T32" fmla="*/ 54 w 55"/>
                <a:gd name="T33" fmla="*/ 0 h 20"/>
                <a:gd name="T34" fmla="*/ 0 w 55"/>
                <a:gd name="T3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3" y="3"/>
                  </a:lnTo>
                  <a:lnTo>
                    <a:pt x="5" y="5"/>
                  </a:lnTo>
                  <a:lnTo>
                    <a:pt x="8" y="8"/>
                  </a:lnTo>
                  <a:lnTo>
                    <a:pt x="11" y="10"/>
                  </a:lnTo>
                  <a:lnTo>
                    <a:pt x="13" y="12"/>
                  </a:lnTo>
                  <a:lnTo>
                    <a:pt x="15" y="14"/>
                  </a:lnTo>
                  <a:lnTo>
                    <a:pt x="17" y="16"/>
                  </a:lnTo>
                  <a:lnTo>
                    <a:pt x="20" y="17"/>
                  </a:lnTo>
                  <a:lnTo>
                    <a:pt x="25" y="18"/>
                  </a:lnTo>
                  <a:lnTo>
                    <a:pt x="30" y="19"/>
                  </a:lnTo>
                  <a:lnTo>
                    <a:pt x="35" y="18"/>
                  </a:lnTo>
                  <a:lnTo>
                    <a:pt x="40" y="16"/>
                  </a:lnTo>
                  <a:lnTo>
                    <a:pt x="44" y="13"/>
                  </a:lnTo>
                  <a:lnTo>
                    <a:pt x="48" y="9"/>
                  </a:lnTo>
                  <a:lnTo>
                    <a:pt x="52" y="5"/>
                  </a:lnTo>
                  <a:lnTo>
                    <a:pt x="54" y="0"/>
                  </a:lnTo>
                  <a:lnTo>
                    <a:pt x="0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" name="Freeform 571"/>
            <p:cNvSpPr>
              <a:spLocks/>
            </p:cNvSpPr>
            <p:nvPr/>
          </p:nvSpPr>
          <p:spPr bwMode="auto">
            <a:xfrm>
              <a:off x="4444" y="827"/>
              <a:ext cx="25" cy="7"/>
            </a:xfrm>
            <a:custGeom>
              <a:avLst/>
              <a:gdLst>
                <a:gd name="T0" fmla="*/ 24 w 25"/>
                <a:gd name="T1" fmla="*/ 0 h 7"/>
                <a:gd name="T2" fmla="*/ 16 w 25"/>
                <a:gd name="T3" fmla="*/ 2 h 7"/>
                <a:gd name="T4" fmla="*/ 16 w 25"/>
                <a:gd name="T5" fmla="*/ 5 h 7"/>
                <a:gd name="T6" fmla="*/ 16 w 25"/>
                <a:gd name="T7" fmla="*/ 6 h 7"/>
                <a:gd name="T8" fmla="*/ 8 w 25"/>
                <a:gd name="T9" fmla="*/ 6 h 7"/>
                <a:gd name="T10" fmla="*/ 8 w 25"/>
                <a:gd name="T11" fmla="*/ 5 h 7"/>
                <a:gd name="T12" fmla="*/ 0 w 25"/>
                <a:gd name="T13" fmla="*/ 2 h 7"/>
                <a:gd name="T14" fmla="*/ 0 w 25"/>
                <a:gd name="T15" fmla="*/ 0 h 7"/>
                <a:gd name="T16" fmla="*/ 24 w 25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7">
                  <a:moveTo>
                    <a:pt x="24" y="0"/>
                  </a:moveTo>
                  <a:lnTo>
                    <a:pt x="16" y="2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4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" name="Freeform 572"/>
            <p:cNvSpPr>
              <a:spLocks/>
            </p:cNvSpPr>
            <p:nvPr/>
          </p:nvSpPr>
          <p:spPr bwMode="auto">
            <a:xfrm>
              <a:off x="4436" y="814"/>
              <a:ext cx="48" cy="20"/>
            </a:xfrm>
            <a:custGeom>
              <a:avLst/>
              <a:gdLst>
                <a:gd name="T0" fmla="*/ 8 w 48"/>
                <a:gd name="T1" fmla="*/ 0 h 20"/>
                <a:gd name="T2" fmla="*/ 0 w 48"/>
                <a:gd name="T3" fmla="*/ 2 h 20"/>
                <a:gd name="T4" fmla="*/ 0 w 48"/>
                <a:gd name="T5" fmla="*/ 3 h 20"/>
                <a:gd name="T6" fmla="*/ 0 w 48"/>
                <a:gd name="T7" fmla="*/ 4 h 20"/>
                <a:gd name="T8" fmla="*/ 8 w 48"/>
                <a:gd name="T9" fmla="*/ 13 h 20"/>
                <a:gd name="T10" fmla="*/ 8 w 48"/>
                <a:gd name="T11" fmla="*/ 17 h 20"/>
                <a:gd name="T12" fmla="*/ 16 w 48"/>
                <a:gd name="T13" fmla="*/ 19 h 20"/>
                <a:gd name="T14" fmla="*/ 24 w 48"/>
                <a:gd name="T15" fmla="*/ 17 h 20"/>
                <a:gd name="T16" fmla="*/ 32 w 48"/>
                <a:gd name="T17" fmla="*/ 13 h 20"/>
                <a:gd name="T18" fmla="*/ 40 w 48"/>
                <a:gd name="T19" fmla="*/ 9 h 20"/>
                <a:gd name="T20" fmla="*/ 47 w 48"/>
                <a:gd name="T21" fmla="*/ 0 h 20"/>
                <a:gd name="T22" fmla="*/ 8 w 48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20">
                  <a:moveTo>
                    <a:pt x="8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16" y="19"/>
                  </a:lnTo>
                  <a:lnTo>
                    <a:pt x="24" y="17"/>
                  </a:lnTo>
                  <a:lnTo>
                    <a:pt x="32" y="13"/>
                  </a:lnTo>
                  <a:lnTo>
                    <a:pt x="40" y="9"/>
                  </a:lnTo>
                  <a:lnTo>
                    <a:pt x="47" y="0"/>
                  </a:lnTo>
                  <a:lnTo>
                    <a:pt x="8" y="0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" name="Freeform 573"/>
            <p:cNvSpPr>
              <a:spLocks/>
            </p:cNvSpPr>
            <p:nvPr/>
          </p:nvSpPr>
          <p:spPr bwMode="auto">
            <a:xfrm>
              <a:off x="4436" y="803"/>
              <a:ext cx="64" cy="25"/>
            </a:xfrm>
            <a:custGeom>
              <a:avLst/>
              <a:gdLst>
                <a:gd name="T0" fmla="*/ 8 w 64"/>
                <a:gd name="T1" fmla="*/ 0 h 25"/>
                <a:gd name="T2" fmla="*/ 8 w 64"/>
                <a:gd name="T3" fmla="*/ 2 h 25"/>
                <a:gd name="T4" fmla="*/ 8 w 64"/>
                <a:gd name="T5" fmla="*/ 4 h 25"/>
                <a:gd name="T6" fmla="*/ 8 w 64"/>
                <a:gd name="T7" fmla="*/ 6 h 25"/>
                <a:gd name="T8" fmla="*/ 8 w 64"/>
                <a:gd name="T9" fmla="*/ 9 h 25"/>
                <a:gd name="T10" fmla="*/ 8 w 64"/>
                <a:gd name="T11" fmla="*/ 10 h 25"/>
                <a:gd name="T12" fmla="*/ 0 w 64"/>
                <a:gd name="T13" fmla="*/ 12 h 25"/>
                <a:gd name="T14" fmla="*/ 0 w 64"/>
                <a:gd name="T15" fmla="*/ 14 h 25"/>
                <a:gd name="T16" fmla="*/ 0 w 64"/>
                <a:gd name="T17" fmla="*/ 16 h 25"/>
                <a:gd name="T18" fmla="*/ 8 w 64"/>
                <a:gd name="T19" fmla="*/ 18 h 25"/>
                <a:gd name="T20" fmla="*/ 8 w 64"/>
                <a:gd name="T21" fmla="*/ 20 h 25"/>
                <a:gd name="T22" fmla="*/ 8 w 64"/>
                <a:gd name="T23" fmla="*/ 22 h 25"/>
                <a:gd name="T24" fmla="*/ 8 w 64"/>
                <a:gd name="T25" fmla="*/ 24 h 25"/>
                <a:gd name="T26" fmla="*/ 32 w 64"/>
                <a:gd name="T27" fmla="*/ 24 h 25"/>
                <a:gd name="T28" fmla="*/ 32 w 64"/>
                <a:gd name="T29" fmla="*/ 22 h 25"/>
                <a:gd name="T30" fmla="*/ 40 w 64"/>
                <a:gd name="T31" fmla="*/ 20 h 25"/>
                <a:gd name="T32" fmla="*/ 40 w 64"/>
                <a:gd name="T33" fmla="*/ 18 h 25"/>
                <a:gd name="T34" fmla="*/ 40 w 64"/>
                <a:gd name="T35" fmla="*/ 17 h 25"/>
                <a:gd name="T36" fmla="*/ 40 w 64"/>
                <a:gd name="T37" fmla="*/ 14 h 25"/>
                <a:gd name="T38" fmla="*/ 47 w 64"/>
                <a:gd name="T39" fmla="*/ 14 h 25"/>
                <a:gd name="T40" fmla="*/ 47 w 64"/>
                <a:gd name="T41" fmla="*/ 12 h 25"/>
                <a:gd name="T42" fmla="*/ 47 w 64"/>
                <a:gd name="T43" fmla="*/ 9 h 25"/>
                <a:gd name="T44" fmla="*/ 55 w 64"/>
                <a:gd name="T45" fmla="*/ 6 h 25"/>
                <a:gd name="T46" fmla="*/ 55 w 64"/>
                <a:gd name="T47" fmla="*/ 2 h 25"/>
                <a:gd name="T48" fmla="*/ 63 w 64"/>
                <a:gd name="T49" fmla="*/ 0 h 25"/>
                <a:gd name="T50" fmla="*/ 8 w 64"/>
                <a:gd name="T5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4" h="25">
                  <a:moveTo>
                    <a:pt x="8" y="0"/>
                  </a:move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9"/>
                  </a:lnTo>
                  <a:lnTo>
                    <a:pt x="8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4"/>
                  </a:lnTo>
                  <a:lnTo>
                    <a:pt x="47" y="14"/>
                  </a:lnTo>
                  <a:lnTo>
                    <a:pt x="47" y="12"/>
                  </a:lnTo>
                  <a:lnTo>
                    <a:pt x="47" y="9"/>
                  </a:lnTo>
                  <a:lnTo>
                    <a:pt x="55" y="6"/>
                  </a:lnTo>
                  <a:lnTo>
                    <a:pt x="55" y="2"/>
                  </a:lnTo>
                  <a:lnTo>
                    <a:pt x="63" y="0"/>
                  </a:lnTo>
                  <a:lnTo>
                    <a:pt x="8" y="0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" name="Freeform 574"/>
            <p:cNvSpPr>
              <a:spLocks/>
            </p:cNvSpPr>
            <p:nvPr/>
          </p:nvSpPr>
          <p:spPr bwMode="auto">
            <a:xfrm>
              <a:off x="4443" y="791"/>
              <a:ext cx="64" cy="25"/>
            </a:xfrm>
            <a:custGeom>
              <a:avLst/>
              <a:gdLst>
                <a:gd name="T0" fmla="*/ 0 w 64"/>
                <a:gd name="T1" fmla="*/ 24 h 25"/>
                <a:gd name="T2" fmla="*/ 0 w 64"/>
                <a:gd name="T3" fmla="*/ 22 h 25"/>
                <a:gd name="T4" fmla="*/ 0 w 64"/>
                <a:gd name="T5" fmla="*/ 18 h 25"/>
                <a:gd name="T6" fmla="*/ 0 w 64"/>
                <a:gd name="T7" fmla="*/ 16 h 25"/>
                <a:gd name="T8" fmla="*/ 0 w 64"/>
                <a:gd name="T9" fmla="*/ 13 h 25"/>
                <a:gd name="T10" fmla="*/ 0 w 64"/>
                <a:gd name="T11" fmla="*/ 11 h 25"/>
                <a:gd name="T12" fmla="*/ 8 w 64"/>
                <a:gd name="T13" fmla="*/ 7 h 25"/>
                <a:gd name="T14" fmla="*/ 8 w 64"/>
                <a:gd name="T15" fmla="*/ 4 h 25"/>
                <a:gd name="T16" fmla="*/ 8 w 64"/>
                <a:gd name="T17" fmla="*/ 0 h 25"/>
                <a:gd name="T18" fmla="*/ 63 w 64"/>
                <a:gd name="T19" fmla="*/ 0 h 25"/>
                <a:gd name="T20" fmla="*/ 63 w 64"/>
                <a:gd name="T21" fmla="*/ 4 h 25"/>
                <a:gd name="T22" fmla="*/ 55 w 64"/>
                <a:gd name="T23" fmla="*/ 7 h 25"/>
                <a:gd name="T24" fmla="*/ 55 w 64"/>
                <a:gd name="T25" fmla="*/ 11 h 25"/>
                <a:gd name="T26" fmla="*/ 47 w 64"/>
                <a:gd name="T27" fmla="*/ 15 h 25"/>
                <a:gd name="T28" fmla="*/ 47 w 64"/>
                <a:gd name="T29" fmla="*/ 17 h 25"/>
                <a:gd name="T30" fmla="*/ 47 w 64"/>
                <a:gd name="T31" fmla="*/ 18 h 25"/>
                <a:gd name="T32" fmla="*/ 39 w 64"/>
                <a:gd name="T33" fmla="*/ 22 h 25"/>
                <a:gd name="T34" fmla="*/ 39 w 64"/>
                <a:gd name="T35" fmla="*/ 24 h 25"/>
                <a:gd name="T36" fmla="*/ 0 w 64"/>
                <a:gd name="T37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25">
                  <a:moveTo>
                    <a:pt x="0" y="24"/>
                  </a:moveTo>
                  <a:lnTo>
                    <a:pt x="0" y="22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0"/>
                  </a:lnTo>
                  <a:lnTo>
                    <a:pt x="63" y="0"/>
                  </a:lnTo>
                  <a:lnTo>
                    <a:pt x="63" y="4"/>
                  </a:lnTo>
                  <a:lnTo>
                    <a:pt x="55" y="7"/>
                  </a:lnTo>
                  <a:lnTo>
                    <a:pt x="55" y="11"/>
                  </a:lnTo>
                  <a:lnTo>
                    <a:pt x="47" y="15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39" y="22"/>
                  </a:lnTo>
                  <a:lnTo>
                    <a:pt x="39" y="24"/>
                  </a:lnTo>
                  <a:lnTo>
                    <a:pt x="0" y="24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" name="Freeform 575"/>
            <p:cNvSpPr>
              <a:spLocks/>
            </p:cNvSpPr>
            <p:nvPr/>
          </p:nvSpPr>
          <p:spPr bwMode="auto">
            <a:xfrm>
              <a:off x="4443" y="780"/>
              <a:ext cx="79" cy="24"/>
            </a:xfrm>
            <a:custGeom>
              <a:avLst/>
              <a:gdLst>
                <a:gd name="T0" fmla="*/ 0 w 79"/>
                <a:gd name="T1" fmla="*/ 23 h 24"/>
                <a:gd name="T2" fmla="*/ 8 w 79"/>
                <a:gd name="T3" fmla="*/ 20 h 24"/>
                <a:gd name="T4" fmla="*/ 8 w 79"/>
                <a:gd name="T5" fmla="*/ 18 h 24"/>
                <a:gd name="T6" fmla="*/ 8 w 79"/>
                <a:gd name="T7" fmla="*/ 15 h 24"/>
                <a:gd name="T8" fmla="*/ 8 w 79"/>
                <a:gd name="T9" fmla="*/ 11 h 24"/>
                <a:gd name="T10" fmla="*/ 8 w 79"/>
                <a:gd name="T11" fmla="*/ 9 h 24"/>
                <a:gd name="T12" fmla="*/ 16 w 79"/>
                <a:gd name="T13" fmla="*/ 6 h 24"/>
                <a:gd name="T14" fmla="*/ 16 w 79"/>
                <a:gd name="T15" fmla="*/ 2 h 24"/>
                <a:gd name="T16" fmla="*/ 16 w 79"/>
                <a:gd name="T17" fmla="*/ 0 h 24"/>
                <a:gd name="T18" fmla="*/ 78 w 79"/>
                <a:gd name="T19" fmla="*/ 0 h 24"/>
                <a:gd name="T20" fmla="*/ 78 w 79"/>
                <a:gd name="T21" fmla="*/ 2 h 24"/>
                <a:gd name="T22" fmla="*/ 71 w 79"/>
                <a:gd name="T23" fmla="*/ 6 h 24"/>
                <a:gd name="T24" fmla="*/ 71 w 79"/>
                <a:gd name="T25" fmla="*/ 9 h 24"/>
                <a:gd name="T26" fmla="*/ 63 w 79"/>
                <a:gd name="T27" fmla="*/ 11 h 24"/>
                <a:gd name="T28" fmla="*/ 63 w 79"/>
                <a:gd name="T29" fmla="*/ 15 h 24"/>
                <a:gd name="T30" fmla="*/ 63 w 79"/>
                <a:gd name="T31" fmla="*/ 18 h 24"/>
                <a:gd name="T32" fmla="*/ 55 w 79"/>
                <a:gd name="T33" fmla="*/ 20 h 24"/>
                <a:gd name="T34" fmla="*/ 55 w 79"/>
                <a:gd name="T35" fmla="*/ 23 h 24"/>
                <a:gd name="T36" fmla="*/ 0 w 79"/>
                <a:gd name="T37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9" h="24">
                  <a:moveTo>
                    <a:pt x="0" y="23"/>
                  </a:moveTo>
                  <a:lnTo>
                    <a:pt x="8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6" y="6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78" y="0"/>
                  </a:lnTo>
                  <a:lnTo>
                    <a:pt x="78" y="2"/>
                  </a:lnTo>
                  <a:lnTo>
                    <a:pt x="71" y="6"/>
                  </a:lnTo>
                  <a:lnTo>
                    <a:pt x="71" y="9"/>
                  </a:lnTo>
                  <a:lnTo>
                    <a:pt x="63" y="11"/>
                  </a:lnTo>
                  <a:lnTo>
                    <a:pt x="63" y="15"/>
                  </a:lnTo>
                  <a:lnTo>
                    <a:pt x="63" y="18"/>
                  </a:lnTo>
                  <a:lnTo>
                    <a:pt x="55" y="20"/>
                  </a:lnTo>
                  <a:lnTo>
                    <a:pt x="55" y="23"/>
                  </a:lnTo>
                  <a:lnTo>
                    <a:pt x="0" y="23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" name="Freeform 576"/>
            <p:cNvSpPr>
              <a:spLocks/>
            </p:cNvSpPr>
            <p:nvPr/>
          </p:nvSpPr>
          <p:spPr bwMode="auto">
            <a:xfrm>
              <a:off x="4454" y="765"/>
              <a:ext cx="79" cy="27"/>
            </a:xfrm>
            <a:custGeom>
              <a:avLst/>
              <a:gdLst>
                <a:gd name="T0" fmla="*/ 0 w 79"/>
                <a:gd name="T1" fmla="*/ 26 h 27"/>
                <a:gd name="T2" fmla="*/ 0 w 79"/>
                <a:gd name="T3" fmla="*/ 23 h 27"/>
                <a:gd name="T4" fmla="*/ 0 w 79"/>
                <a:gd name="T5" fmla="*/ 19 h 27"/>
                <a:gd name="T6" fmla="*/ 8 w 79"/>
                <a:gd name="T7" fmla="*/ 17 h 27"/>
                <a:gd name="T8" fmla="*/ 8 w 79"/>
                <a:gd name="T9" fmla="*/ 14 h 27"/>
                <a:gd name="T10" fmla="*/ 8 w 79"/>
                <a:gd name="T11" fmla="*/ 11 h 27"/>
                <a:gd name="T12" fmla="*/ 16 w 79"/>
                <a:gd name="T13" fmla="*/ 7 h 27"/>
                <a:gd name="T14" fmla="*/ 16 w 79"/>
                <a:gd name="T15" fmla="*/ 4 h 27"/>
                <a:gd name="T16" fmla="*/ 16 w 79"/>
                <a:gd name="T17" fmla="*/ 0 h 27"/>
                <a:gd name="T18" fmla="*/ 78 w 79"/>
                <a:gd name="T19" fmla="*/ 0 h 27"/>
                <a:gd name="T20" fmla="*/ 78 w 79"/>
                <a:gd name="T21" fmla="*/ 4 h 27"/>
                <a:gd name="T22" fmla="*/ 71 w 79"/>
                <a:gd name="T23" fmla="*/ 7 h 27"/>
                <a:gd name="T24" fmla="*/ 71 w 79"/>
                <a:gd name="T25" fmla="*/ 11 h 27"/>
                <a:gd name="T26" fmla="*/ 71 w 79"/>
                <a:gd name="T27" fmla="*/ 14 h 27"/>
                <a:gd name="T28" fmla="*/ 63 w 79"/>
                <a:gd name="T29" fmla="*/ 17 h 27"/>
                <a:gd name="T30" fmla="*/ 63 w 79"/>
                <a:gd name="T31" fmla="*/ 19 h 27"/>
                <a:gd name="T32" fmla="*/ 63 w 79"/>
                <a:gd name="T33" fmla="*/ 23 h 27"/>
                <a:gd name="T34" fmla="*/ 55 w 79"/>
                <a:gd name="T35" fmla="*/ 26 h 27"/>
                <a:gd name="T36" fmla="*/ 0 w 79"/>
                <a:gd name="T3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9" h="27">
                  <a:moveTo>
                    <a:pt x="0" y="26"/>
                  </a:moveTo>
                  <a:lnTo>
                    <a:pt x="0" y="23"/>
                  </a:lnTo>
                  <a:lnTo>
                    <a:pt x="0" y="19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16" y="7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78" y="0"/>
                  </a:lnTo>
                  <a:lnTo>
                    <a:pt x="78" y="4"/>
                  </a:lnTo>
                  <a:lnTo>
                    <a:pt x="71" y="7"/>
                  </a:lnTo>
                  <a:lnTo>
                    <a:pt x="71" y="11"/>
                  </a:lnTo>
                  <a:lnTo>
                    <a:pt x="71" y="14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3" y="23"/>
                  </a:lnTo>
                  <a:lnTo>
                    <a:pt x="55" y="26"/>
                  </a:lnTo>
                  <a:lnTo>
                    <a:pt x="0" y="26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9" name="Freeform 577"/>
            <p:cNvSpPr>
              <a:spLocks/>
            </p:cNvSpPr>
            <p:nvPr/>
          </p:nvSpPr>
          <p:spPr bwMode="auto">
            <a:xfrm>
              <a:off x="4462" y="754"/>
              <a:ext cx="87" cy="26"/>
            </a:xfrm>
            <a:custGeom>
              <a:avLst/>
              <a:gdLst>
                <a:gd name="T0" fmla="*/ 0 w 87"/>
                <a:gd name="T1" fmla="*/ 25 h 26"/>
                <a:gd name="T2" fmla="*/ 0 w 87"/>
                <a:gd name="T3" fmla="*/ 22 h 26"/>
                <a:gd name="T4" fmla="*/ 8 w 87"/>
                <a:gd name="T5" fmla="*/ 19 h 26"/>
                <a:gd name="T6" fmla="*/ 8 w 87"/>
                <a:gd name="T7" fmla="*/ 16 h 26"/>
                <a:gd name="T8" fmla="*/ 8 w 87"/>
                <a:gd name="T9" fmla="*/ 14 h 26"/>
                <a:gd name="T10" fmla="*/ 8 w 87"/>
                <a:gd name="T11" fmla="*/ 9 h 26"/>
                <a:gd name="T12" fmla="*/ 16 w 87"/>
                <a:gd name="T13" fmla="*/ 6 h 26"/>
                <a:gd name="T14" fmla="*/ 16 w 87"/>
                <a:gd name="T15" fmla="*/ 4 h 26"/>
                <a:gd name="T16" fmla="*/ 16 w 87"/>
                <a:gd name="T17" fmla="*/ 0 h 26"/>
                <a:gd name="T18" fmla="*/ 86 w 87"/>
                <a:gd name="T19" fmla="*/ 0 h 26"/>
                <a:gd name="T20" fmla="*/ 86 w 87"/>
                <a:gd name="T21" fmla="*/ 4 h 26"/>
                <a:gd name="T22" fmla="*/ 78 w 87"/>
                <a:gd name="T23" fmla="*/ 6 h 26"/>
                <a:gd name="T24" fmla="*/ 78 w 87"/>
                <a:gd name="T25" fmla="*/ 9 h 26"/>
                <a:gd name="T26" fmla="*/ 70 w 87"/>
                <a:gd name="T27" fmla="*/ 12 h 26"/>
                <a:gd name="T28" fmla="*/ 70 w 87"/>
                <a:gd name="T29" fmla="*/ 15 h 26"/>
                <a:gd name="T30" fmla="*/ 62 w 87"/>
                <a:gd name="T31" fmla="*/ 19 h 26"/>
                <a:gd name="T32" fmla="*/ 62 w 87"/>
                <a:gd name="T33" fmla="*/ 22 h 26"/>
                <a:gd name="T34" fmla="*/ 62 w 87"/>
                <a:gd name="T35" fmla="*/ 25 h 26"/>
                <a:gd name="T36" fmla="*/ 0 w 87"/>
                <a:gd name="T3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7" h="26">
                  <a:moveTo>
                    <a:pt x="0" y="25"/>
                  </a:moveTo>
                  <a:lnTo>
                    <a:pt x="0" y="22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8" y="14"/>
                  </a:lnTo>
                  <a:lnTo>
                    <a:pt x="8" y="9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0"/>
                  </a:lnTo>
                  <a:lnTo>
                    <a:pt x="86" y="0"/>
                  </a:lnTo>
                  <a:lnTo>
                    <a:pt x="86" y="4"/>
                  </a:lnTo>
                  <a:lnTo>
                    <a:pt x="78" y="6"/>
                  </a:lnTo>
                  <a:lnTo>
                    <a:pt x="78" y="9"/>
                  </a:lnTo>
                  <a:lnTo>
                    <a:pt x="70" y="12"/>
                  </a:lnTo>
                  <a:lnTo>
                    <a:pt x="70" y="15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0" y="25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0" name="Freeform 578"/>
            <p:cNvSpPr>
              <a:spLocks/>
            </p:cNvSpPr>
            <p:nvPr/>
          </p:nvSpPr>
          <p:spPr bwMode="auto">
            <a:xfrm>
              <a:off x="4777" y="742"/>
              <a:ext cx="79" cy="25"/>
            </a:xfrm>
            <a:custGeom>
              <a:avLst/>
              <a:gdLst>
                <a:gd name="T0" fmla="*/ 55 w 79"/>
                <a:gd name="T1" fmla="*/ 0 h 25"/>
                <a:gd name="T2" fmla="*/ 55 w 79"/>
                <a:gd name="T3" fmla="*/ 0 h 25"/>
                <a:gd name="T4" fmla="*/ 55 w 79"/>
                <a:gd name="T5" fmla="*/ 2 h 25"/>
                <a:gd name="T6" fmla="*/ 62 w 79"/>
                <a:gd name="T7" fmla="*/ 4 h 25"/>
                <a:gd name="T8" fmla="*/ 62 w 79"/>
                <a:gd name="T9" fmla="*/ 5 h 25"/>
                <a:gd name="T10" fmla="*/ 62 w 79"/>
                <a:gd name="T11" fmla="*/ 8 h 25"/>
                <a:gd name="T12" fmla="*/ 62 w 79"/>
                <a:gd name="T13" fmla="*/ 10 h 25"/>
                <a:gd name="T14" fmla="*/ 62 w 79"/>
                <a:gd name="T15" fmla="*/ 13 h 25"/>
                <a:gd name="T16" fmla="*/ 70 w 79"/>
                <a:gd name="T17" fmla="*/ 15 h 25"/>
                <a:gd name="T18" fmla="*/ 70 w 79"/>
                <a:gd name="T19" fmla="*/ 18 h 25"/>
                <a:gd name="T20" fmla="*/ 70 w 79"/>
                <a:gd name="T21" fmla="*/ 20 h 25"/>
                <a:gd name="T22" fmla="*/ 78 w 79"/>
                <a:gd name="T23" fmla="*/ 23 h 25"/>
                <a:gd name="T24" fmla="*/ 78 w 79"/>
                <a:gd name="T25" fmla="*/ 24 h 25"/>
                <a:gd name="T26" fmla="*/ 16 w 79"/>
                <a:gd name="T27" fmla="*/ 24 h 25"/>
                <a:gd name="T28" fmla="*/ 16 w 79"/>
                <a:gd name="T29" fmla="*/ 20 h 25"/>
                <a:gd name="T30" fmla="*/ 16 w 79"/>
                <a:gd name="T31" fmla="*/ 16 h 25"/>
                <a:gd name="T32" fmla="*/ 8 w 79"/>
                <a:gd name="T33" fmla="*/ 13 h 25"/>
                <a:gd name="T34" fmla="*/ 8 w 79"/>
                <a:gd name="T35" fmla="*/ 10 h 25"/>
                <a:gd name="T36" fmla="*/ 0 w 79"/>
                <a:gd name="T37" fmla="*/ 8 h 25"/>
                <a:gd name="T38" fmla="*/ 0 w 79"/>
                <a:gd name="T39" fmla="*/ 5 h 25"/>
                <a:gd name="T40" fmla="*/ 0 w 79"/>
                <a:gd name="T41" fmla="*/ 2 h 25"/>
                <a:gd name="T42" fmla="*/ 0 w 79"/>
                <a:gd name="T43" fmla="*/ 0 h 25"/>
                <a:gd name="T44" fmla="*/ 55 w 79"/>
                <a:gd name="T4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9" h="25">
                  <a:moveTo>
                    <a:pt x="55" y="0"/>
                  </a:moveTo>
                  <a:lnTo>
                    <a:pt x="55" y="0"/>
                  </a:lnTo>
                  <a:lnTo>
                    <a:pt x="55" y="2"/>
                  </a:lnTo>
                  <a:lnTo>
                    <a:pt x="62" y="4"/>
                  </a:lnTo>
                  <a:lnTo>
                    <a:pt x="62" y="5"/>
                  </a:lnTo>
                  <a:lnTo>
                    <a:pt x="62" y="8"/>
                  </a:lnTo>
                  <a:lnTo>
                    <a:pt x="62" y="10"/>
                  </a:lnTo>
                  <a:lnTo>
                    <a:pt x="62" y="13"/>
                  </a:lnTo>
                  <a:lnTo>
                    <a:pt x="70" y="15"/>
                  </a:lnTo>
                  <a:lnTo>
                    <a:pt x="70" y="18"/>
                  </a:lnTo>
                  <a:lnTo>
                    <a:pt x="70" y="20"/>
                  </a:lnTo>
                  <a:lnTo>
                    <a:pt x="78" y="23"/>
                  </a:lnTo>
                  <a:lnTo>
                    <a:pt x="78" y="24"/>
                  </a:lnTo>
                  <a:lnTo>
                    <a:pt x="16" y="24"/>
                  </a:lnTo>
                  <a:lnTo>
                    <a:pt x="16" y="20"/>
                  </a:lnTo>
                  <a:lnTo>
                    <a:pt x="16" y="16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55" y="0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1" name="Freeform 579"/>
            <p:cNvSpPr>
              <a:spLocks/>
            </p:cNvSpPr>
            <p:nvPr/>
          </p:nvSpPr>
          <p:spPr bwMode="auto">
            <a:xfrm>
              <a:off x="4759" y="728"/>
              <a:ext cx="86" cy="27"/>
            </a:xfrm>
            <a:custGeom>
              <a:avLst/>
              <a:gdLst>
                <a:gd name="T0" fmla="*/ 62 w 86"/>
                <a:gd name="T1" fmla="*/ 0 h 27"/>
                <a:gd name="T2" fmla="*/ 69 w 86"/>
                <a:gd name="T3" fmla="*/ 3 h 27"/>
                <a:gd name="T4" fmla="*/ 69 w 86"/>
                <a:gd name="T5" fmla="*/ 5 h 27"/>
                <a:gd name="T6" fmla="*/ 69 w 86"/>
                <a:gd name="T7" fmla="*/ 8 h 27"/>
                <a:gd name="T8" fmla="*/ 69 w 86"/>
                <a:gd name="T9" fmla="*/ 10 h 27"/>
                <a:gd name="T10" fmla="*/ 69 w 86"/>
                <a:gd name="T11" fmla="*/ 13 h 27"/>
                <a:gd name="T12" fmla="*/ 77 w 86"/>
                <a:gd name="T13" fmla="*/ 14 h 27"/>
                <a:gd name="T14" fmla="*/ 77 w 86"/>
                <a:gd name="T15" fmla="*/ 16 h 27"/>
                <a:gd name="T16" fmla="*/ 77 w 86"/>
                <a:gd name="T17" fmla="*/ 19 h 27"/>
                <a:gd name="T18" fmla="*/ 77 w 86"/>
                <a:gd name="T19" fmla="*/ 21 h 27"/>
                <a:gd name="T20" fmla="*/ 77 w 86"/>
                <a:gd name="T21" fmla="*/ 22 h 27"/>
                <a:gd name="T22" fmla="*/ 85 w 86"/>
                <a:gd name="T23" fmla="*/ 25 h 27"/>
                <a:gd name="T24" fmla="*/ 85 w 86"/>
                <a:gd name="T25" fmla="*/ 26 h 27"/>
                <a:gd name="T26" fmla="*/ 23 w 86"/>
                <a:gd name="T27" fmla="*/ 26 h 27"/>
                <a:gd name="T28" fmla="*/ 23 w 86"/>
                <a:gd name="T29" fmla="*/ 22 h 27"/>
                <a:gd name="T30" fmla="*/ 15 w 86"/>
                <a:gd name="T31" fmla="*/ 19 h 27"/>
                <a:gd name="T32" fmla="*/ 15 w 86"/>
                <a:gd name="T33" fmla="*/ 15 h 27"/>
                <a:gd name="T34" fmla="*/ 15 w 86"/>
                <a:gd name="T35" fmla="*/ 13 h 27"/>
                <a:gd name="T36" fmla="*/ 7 w 86"/>
                <a:gd name="T37" fmla="*/ 9 h 27"/>
                <a:gd name="T38" fmla="*/ 7 w 86"/>
                <a:gd name="T39" fmla="*/ 6 h 27"/>
                <a:gd name="T40" fmla="*/ 7 w 86"/>
                <a:gd name="T41" fmla="*/ 4 h 27"/>
                <a:gd name="T42" fmla="*/ 0 w 86"/>
                <a:gd name="T43" fmla="*/ 0 h 27"/>
                <a:gd name="T44" fmla="*/ 62 w 86"/>
                <a:gd name="T4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6" h="27">
                  <a:moveTo>
                    <a:pt x="62" y="0"/>
                  </a:moveTo>
                  <a:lnTo>
                    <a:pt x="69" y="3"/>
                  </a:lnTo>
                  <a:lnTo>
                    <a:pt x="69" y="5"/>
                  </a:lnTo>
                  <a:lnTo>
                    <a:pt x="69" y="8"/>
                  </a:lnTo>
                  <a:lnTo>
                    <a:pt x="69" y="10"/>
                  </a:lnTo>
                  <a:lnTo>
                    <a:pt x="69" y="13"/>
                  </a:lnTo>
                  <a:lnTo>
                    <a:pt x="77" y="14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77" y="21"/>
                  </a:lnTo>
                  <a:lnTo>
                    <a:pt x="77" y="22"/>
                  </a:lnTo>
                  <a:lnTo>
                    <a:pt x="85" y="25"/>
                  </a:lnTo>
                  <a:lnTo>
                    <a:pt x="85" y="26"/>
                  </a:lnTo>
                  <a:lnTo>
                    <a:pt x="23" y="26"/>
                  </a:lnTo>
                  <a:lnTo>
                    <a:pt x="23" y="22"/>
                  </a:lnTo>
                  <a:lnTo>
                    <a:pt x="15" y="19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7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0" y="0"/>
                  </a:lnTo>
                  <a:lnTo>
                    <a:pt x="62" y="0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2" name="Freeform 580"/>
            <p:cNvSpPr>
              <a:spLocks/>
            </p:cNvSpPr>
            <p:nvPr/>
          </p:nvSpPr>
          <p:spPr bwMode="auto">
            <a:xfrm>
              <a:off x="4749" y="717"/>
              <a:ext cx="86" cy="26"/>
            </a:xfrm>
            <a:custGeom>
              <a:avLst/>
              <a:gdLst>
                <a:gd name="T0" fmla="*/ 62 w 86"/>
                <a:gd name="T1" fmla="*/ 0 h 26"/>
                <a:gd name="T2" fmla="*/ 70 w 86"/>
                <a:gd name="T3" fmla="*/ 3 h 26"/>
                <a:gd name="T4" fmla="*/ 70 w 86"/>
                <a:gd name="T5" fmla="*/ 6 h 26"/>
                <a:gd name="T6" fmla="*/ 70 w 86"/>
                <a:gd name="T7" fmla="*/ 11 h 26"/>
                <a:gd name="T8" fmla="*/ 77 w 86"/>
                <a:gd name="T9" fmla="*/ 13 h 26"/>
                <a:gd name="T10" fmla="*/ 77 w 86"/>
                <a:gd name="T11" fmla="*/ 16 h 26"/>
                <a:gd name="T12" fmla="*/ 77 w 86"/>
                <a:gd name="T13" fmla="*/ 19 h 26"/>
                <a:gd name="T14" fmla="*/ 85 w 86"/>
                <a:gd name="T15" fmla="*/ 22 h 26"/>
                <a:gd name="T16" fmla="*/ 85 w 86"/>
                <a:gd name="T17" fmla="*/ 25 h 26"/>
                <a:gd name="T18" fmla="*/ 23 w 86"/>
                <a:gd name="T19" fmla="*/ 25 h 26"/>
                <a:gd name="T20" fmla="*/ 23 w 86"/>
                <a:gd name="T21" fmla="*/ 22 h 26"/>
                <a:gd name="T22" fmla="*/ 15 w 86"/>
                <a:gd name="T23" fmla="*/ 19 h 26"/>
                <a:gd name="T24" fmla="*/ 15 w 86"/>
                <a:gd name="T25" fmla="*/ 16 h 26"/>
                <a:gd name="T26" fmla="*/ 15 w 86"/>
                <a:gd name="T27" fmla="*/ 13 h 26"/>
                <a:gd name="T28" fmla="*/ 8 w 86"/>
                <a:gd name="T29" fmla="*/ 11 h 26"/>
                <a:gd name="T30" fmla="*/ 8 w 86"/>
                <a:gd name="T31" fmla="*/ 7 h 26"/>
                <a:gd name="T32" fmla="*/ 0 w 86"/>
                <a:gd name="T33" fmla="*/ 3 h 26"/>
                <a:gd name="T34" fmla="*/ 0 w 86"/>
                <a:gd name="T35" fmla="*/ 0 h 26"/>
                <a:gd name="T36" fmla="*/ 62 w 86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" h="26">
                  <a:moveTo>
                    <a:pt x="62" y="0"/>
                  </a:moveTo>
                  <a:lnTo>
                    <a:pt x="70" y="3"/>
                  </a:lnTo>
                  <a:lnTo>
                    <a:pt x="70" y="6"/>
                  </a:lnTo>
                  <a:lnTo>
                    <a:pt x="70" y="11"/>
                  </a:lnTo>
                  <a:lnTo>
                    <a:pt x="77" y="13"/>
                  </a:lnTo>
                  <a:lnTo>
                    <a:pt x="77" y="16"/>
                  </a:lnTo>
                  <a:lnTo>
                    <a:pt x="77" y="19"/>
                  </a:lnTo>
                  <a:lnTo>
                    <a:pt x="85" y="22"/>
                  </a:lnTo>
                  <a:lnTo>
                    <a:pt x="85" y="25"/>
                  </a:lnTo>
                  <a:lnTo>
                    <a:pt x="23" y="25"/>
                  </a:lnTo>
                  <a:lnTo>
                    <a:pt x="23" y="22"/>
                  </a:lnTo>
                  <a:lnTo>
                    <a:pt x="15" y="19"/>
                  </a:lnTo>
                  <a:lnTo>
                    <a:pt x="15" y="16"/>
                  </a:lnTo>
                  <a:lnTo>
                    <a:pt x="15" y="13"/>
                  </a:lnTo>
                  <a:lnTo>
                    <a:pt x="8" y="11"/>
                  </a:lnTo>
                  <a:lnTo>
                    <a:pt x="8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62" y="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3" name="Freeform 581"/>
            <p:cNvSpPr>
              <a:spLocks/>
            </p:cNvSpPr>
            <p:nvPr/>
          </p:nvSpPr>
          <p:spPr bwMode="auto">
            <a:xfrm>
              <a:off x="4732" y="705"/>
              <a:ext cx="94" cy="25"/>
            </a:xfrm>
            <a:custGeom>
              <a:avLst/>
              <a:gdLst>
                <a:gd name="T0" fmla="*/ 70 w 94"/>
                <a:gd name="T1" fmla="*/ 0 h 25"/>
                <a:gd name="T2" fmla="*/ 78 w 94"/>
                <a:gd name="T3" fmla="*/ 3 h 25"/>
                <a:gd name="T4" fmla="*/ 78 w 94"/>
                <a:gd name="T5" fmla="*/ 6 h 25"/>
                <a:gd name="T6" fmla="*/ 78 w 94"/>
                <a:gd name="T7" fmla="*/ 9 h 25"/>
                <a:gd name="T8" fmla="*/ 85 w 94"/>
                <a:gd name="T9" fmla="*/ 12 h 25"/>
                <a:gd name="T10" fmla="*/ 85 w 94"/>
                <a:gd name="T11" fmla="*/ 14 h 25"/>
                <a:gd name="T12" fmla="*/ 85 w 94"/>
                <a:gd name="T13" fmla="*/ 18 h 25"/>
                <a:gd name="T14" fmla="*/ 85 w 94"/>
                <a:gd name="T15" fmla="*/ 21 h 25"/>
                <a:gd name="T16" fmla="*/ 93 w 94"/>
                <a:gd name="T17" fmla="*/ 24 h 25"/>
                <a:gd name="T18" fmla="*/ 31 w 94"/>
                <a:gd name="T19" fmla="*/ 24 h 25"/>
                <a:gd name="T20" fmla="*/ 24 w 94"/>
                <a:gd name="T21" fmla="*/ 21 h 25"/>
                <a:gd name="T22" fmla="*/ 24 w 94"/>
                <a:gd name="T23" fmla="*/ 19 h 25"/>
                <a:gd name="T24" fmla="*/ 24 w 94"/>
                <a:gd name="T25" fmla="*/ 17 h 25"/>
                <a:gd name="T26" fmla="*/ 16 w 94"/>
                <a:gd name="T27" fmla="*/ 14 h 25"/>
                <a:gd name="T28" fmla="*/ 16 w 94"/>
                <a:gd name="T29" fmla="*/ 12 h 25"/>
                <a:gd name="T30" fmla="*/ 8 w 94"/>
                <a:gd name="T31" fmla="*/ 9 h 25"/>
                <a:gd name="T32" fmla="*/ 8 w 94"/>
                <a:gd name="T33" fmla="*/ 6 h 25"/>
                <a:gd name="T34" fmla="*/ 0 w 94"/>
                <a:gd name="T35" fmla="*/ 2 h 25"/>
                <a:gd name="T36" fmla="*/ 0 w 94"/>
                <a:gd name="T37" fmla="*/ 0 h 25"/>
                <a:gd name="T38" fmla="*/ 70 w 94"/>
                <a:gd name="T3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25">
                  <a:moveTo>
                    <a:pt x="70" y="0"/>
                  </a:moveTo>
                  <a:lnTo>
                    <a:pt x="78" y="3"/>
                  </a:lnTo>
                  <a:lnTo>
                    <a:pt x="78" y="6"/>
                  </a:lnTo>
                  <a:lnTo>
                    <a:pt x="78" y="9"/>
                  </a:lnTo>
                  <a:lnTo>
                    <a:pt x="85" y="12"/>
                  </a:lnTo>
                  <a:lnTo>
                    <a:pt x="85" y="14"/>
                  </a:lnTo>
                  <a:lnTo>
                    <a:pt x="85" y="18"/>
                  </a:lnTo>
                  <a:lnTo>
                    <a:pt x="85" y="21"/>
                  </a:lnTo>
                  <a:lnTo>
                    <a:pt x="93" y="24"/>
                  </a:lnTo>
                  <a:lnTo>
                    <a:pt x="31" y="24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4" y="17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8" y="9"/>
                  </a:lnTo>
                  <a:lnTo>
                    <a:pt x="8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70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4" name="Freeform 582"/>
            <p:cNvSpPr>
              <a:spLocks/>
            </p:cNvSpPr>
            <p:nvPr/>
          </p:nvSpPr>
          <p:spPr bwMode="auto">
            <a:xfrm>
              <a:off x="4707" y="693"/>
              <a:ext cx="109" cy="25"/>
            </a:xfrm>
            <a:custGeom>
              <a:avLst/>
              <a:gdLst>
                <a:gd name="T0" fmla="*/ 85 w 109"/>
                <a:gd name="T1" fmla="*/ 0 h 25"/>
                <a:gd name="T2" fmla="*/ 93 w 109"/>
                <a:gd name="T3" fmla="*/ 3 h 25"/>
                <a:gd name="T4" fmla="*/ 93 w 109"/>
                <a:gd name="T5" fmla="*/ 5 h 25"/>
                <a:gd name="T6" fmla="*/ 93 w 109"/>
                <a:gd name="T7" fmla="*/ 9 h 25"/>
                <a:gd name="T8" fmla="*/ 100 w 109"/>
                <a:gd name="T9" fmla="*/ 12 h 25"/>
                <a:gd name="T10" fmla="*/ 100 w 109"/>
                <a:gd name="T11" fmla="*/ 15 h 25"/>
                <a:gd name="T12" fmla="*/ 100 w 109"/>
                <a:gd name="T13" fmla="*/ 18 h 25"/>
                <a:gd name="T14" fmla="*/ 100 w 109"/>
                <a:gd name="T15" fmla="*/ 22 h 25"/>
                <a:gd name="T16" fmla="*/ 108 w 109"/>
                <a:gd name="T17" fmla="*/ 24 h 25"/>
                <a:gd name="T18" fmla="*/ 39 w 109"/>
                <a:gd name="T19" fmla="*/ 24 h 25"/>
                <a:gd name="T20" fmla="*/ 39 w 109"/>
                <a:gd name="T21" fmla="*/ 22 h 25"/>
                <a:gd name="T22" fmla="*/ 31 w 109"/>
                <a:gd name="T23" fmla="*/ 19 h 25"/>
                <a:gd name="T24" fmla="*/ 31 w 109"/>
                <a:gd name="T25" fmla="*/ 17 h 25"/>
                <a:gd name="T26" fmla="*/ 23 w 109"/>
                <a:gd name="T27" fmla="*/ 14 h 25"/>
                <a:gd name="T28" fmla="*/ 23 w 109"/>
                <a:gd name="T29" fmla="*/ 11 h 25"/>
                <a:gd name="T30" fmla="*/ 23 w 109"/>
                <a:gd name="T31" fmla="*/ 9 h 25"/>
                <a:gd name="T32" fmla="*/ 16 w 109"/>
                <a:gd name="T33" fmla="*/ 7 h 25"/>
                <a:gd name="T34" fmla="*/ 16 w 109"/>
                <a:gd name="T35" fmla="*/ 5 h 25"/>
                <a:gd name="T36" fmla="*/ 8 w 109"/>
                <a:gd name="T37" fmla="*/ 4 h 25"/>
                <a:gd name="T38" fmla="*/ 8 w 109"/>
                <a:gd name="T39" fmla="*/ 2 h 25"/>
                <a:gd name="T40" fmla="*/ 8 w 109"/>
                <a:gd name="T41" fmla="*/ 1 h 25"/>
                <a:gd name="T42" fmla="*/ 0 w 109"/>
                <a:gd name="T43" fmla="*/ 0 h 25"/>
                <a:gd name="T44" fmla="*/ 85 w 109"/>
                <a:gd name="T4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9" h="25">
                  <a:moveTo>
                    <a:pt x="85" y="0"/>
                  </a:moveTo>
                  <a:lnTo>
                    <a:pt x="93" y="3"/>
                  </a:lnTo>
                  <a:lnTo>
                    <a:pt x="93" y="5"/>
                  </a:lnTo>
                  <a:lnTo>
                    <a:pt x="93" y="9"/>
                  </a:lnTo>
                  <a:lnTo>
                    <a:pt x="100" y="12"/>
                  </a:lnTo>
                  <a:lnTo>
                    <a:pt x="100" y="15"/>
                  </a:lnTo>
                  <a:lnTo>
                    <a:pt x="100" y="18"/>
                  </a:lnTo>
                  <a:lnTo>
                    <a:pt x="100" y="22"/>
                  </a:lnTo>
                  <a:lnTo>
                    <a:pt x="108" y="24"/>
                  </a:lnTo>
                  <a:lnTo>
                    <a:pt x="39" y="24"/>
                  </a:lnTo>
                  <a:lnTo>
                    <a:pt x="39" y="22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9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0" y="0"/>
                  </a:lnTo>
                  <a:lnTo>
                    <a:pt x="85" y="0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5" name="Freeform 583"/>
            <p:cNvSpPr>
              <a:spLocks/>
            </p:cNvSpPr>
            <p:nvPr/>
          </p:nvSpPr>
          <p:spPr bwMode="auto">
            <a:xfrm>
              <a:off x="4527" y="681"/>
              <a:ext cx="278" cy="25"/>
            </a:xfrm>
            <a:custGeom>
              <a:avLst/>
              <a:gdLst>
                <a:gd name="T0" fmla="*/ 254 w 278"/>
                <a:gd name="T1" fmla="*/ 0 h 25"/>
                <a:gd name="T2" fmla="*/ 257 w 278"/>
                <a:gd name="T3" fmla="*/ 3 h 25"/>
                <a:gd name="T4" fmla="*/ 260 w 278"/>
                <a:gd name="T5" fmla="*/ 6 h 25"/>
                <a:gd name="T6" fmla="*/ 263 w 278"/>
                <a:gd name="T7" fmla="*/ 9 h 25"/>
                <a:gd name="T8" fmla="*/ 266 w 278"/>
                <a:gd name="T9" fmla="*/ 12 h 25"/>
                <a:gd name="T10" fmla="*/ 269 w 278"/>
                <a:gd name="T11" fmla="*/ 15 h 25"/>
                <a:gd name="T12" fmla="*/ 271 w 278"/>
                <a:gd name="T13" fmla="*/ 18 h 25"/>
                <a:gd name="T14" fmla="*/ 275 w 278"/>
                <a:gd name="T15" fmla="*/ 21 h 25"/>
                <a:gd name="T16" fmla="*/ 277 w 278"/>
                <a:gd name="T17" fmla="*/ 24 h 25"/>
                <a:gd name="T18" fmla="*/ 205 w 278"/>
                <a:gd name="T19" fmla="*/ 24 h 25"/>
                <a:gd name="T20" fmla="*/ 198 w 278"/>
                <a:gd name="T21" fmla="*/ 19 h 25"/>
                <a:gd name="T22" fmla="*/ 190 w 278"/>
                <a:gd name="T23" fmla="*/ 15 h 25"/>
                <a:gd name="T24" fmla="*/ 183 w 278"/>
                <a:gd name="T25" fmla="*/ 12 h 25"/>
                <a:gd name="T26" fmla="*/ 176 w 278"/>
                <a:gd name="T27" fmla="*/ 10 h 25"/>
                <a:gd name="T28" fmla="*/ 168 w 278"/>
                <a:gd name="T29" fmla="*/ 8 h 25"/>
                <a:gd name="T30" fmla="*/ 160 w 278"/>
                <a:gd name="T31" fmla="*/ 8 h 25"/>
                <a:gd name="T32" fmla="*/ 152 w 278"/>
                <a:gd name="T33" fmla="*/ 7 h 25"/>
                <a:gd name="T34" fmla="*/ 145 w 278"/>
                <a:gd name="T35" fmla="*/ 8 h 25"/>
                <a:gd name="T36" fmla="*/ 137 w 278"/>
                <a:gd name="T37" fmla="*/ 8 h 25"/>
                <a:gd name="T38" fmla="*/ 130 w 278"/>
                <a:gd name="T39" fmla="*/ 9 h 25"/>
                <a:gd name="T40" fmla="*/ 122 w 278"/>
                <a:gd name="T41" fmla="*/ 11 h 25"/>
                <a:gd name="T42" fmla="*/ 114 w 278"/>
                <a:gd name="T43" fmla="*/ 13 h 25"/>
                <a:gd name="T44" fmla="*/ 107 w 278"/>
                <a:gd name="T45" fmla="*/ 15 h 25"/>
                <a:gd name="T46" fmla="*/ 100 w 278"/>
                <a:gd name="T47" fmla="*/ 17 h 25"/>
                <a:gd name="T48" fmla="*/ 93 w 278"/>
                <a:gd name="T49" fmla="*/ 19 h 25"/>
                <a:gd name="T50" fmla="*/ 87 w 278"/>
                <a:gd name="T51" fmla="*/ 22 h 25"/>
                <a:gd name="T52" fmla="*/ 85 w 278"/>
                <a:gd name="T53" fmla="*/ 22 h 25"/>
                <a:gd name="T54" fmla="*/ 84 w 278"/>
                <a:gd name="T55" fmla="*/ 23 h 25"/>
                <a:gd name="T56" fmla="*/ 82 w 278"/>
                <a:gd name="T57" fmla="*/ 23 h 25"/>
                <a:gd name="T58" fmla="*/ 81 w 278"/>
                <a:gd name="T59" fmla="*/ 24 h 25"/>
                <a:gd name="T60" fmla="*/ 0 w 278"/>
                <a:gd name="T61" fmla="*/ 24 h 25"/>
                <a:gd name="T62" fmla="*/ 4 w 278"/>
                <a:gd name="T63" fmla="*/ 20 h 25"/>
                <a:gd name="T64" fmla="*/ 7 w 278"/>
                <a:gd name="T65" fmla="*/ 17 h 25"/>
                <a:gd name="T66" fmla="*/ 11 w 278"/>
                <a:gd name="T67" fmla="*/ 14 h 25"/>
                <a:gd name="T68" fmla="*/ 15 w 278"/>
                <a:gd name="T69" fmla="*/ 11 h 25"/>
                <a:gd name="T70" fmla="*/ 17 w 278"/>
                <a:gd name="T71" fmla="*/ 9 h 25"/>
                <a:gd name="T72" fmla="*/ 20 w 278"/>
                <a:gd name="T73" fmla="*/ 7 h 25"/>
                <a:gd name="T74" fmla="*/ 23 w 278"/>
                <a:gd name="T75" fmla="*/ 4 h 25"/>
                <a:gd name="T76" fmla="*/ 26 w 278"/>
                <a:gd name="T77" fmla="*/ 3 h 25"/>
                <a:gd name="T78" fmla="*/ 27 w 278"/>
                <a:gd name="T79" fmla="*/ 2 h 25"/>
                <a:gd name="T80" fmla="*/ 28 w 278"/>
                <a:gd name="T81" fmla="*/ 1 h 25"/>
                <a:gd name="T82" fmla="*/ 29 w 278"/>
                <a:gd name="T83" fmla="*/ 0 h 25"/>
                <a:gd name="T84" fmla="*/ 30 w 278"/>
                <a:gd name="T85" fmla="*/ 0 h 25"/>
                <a:gd name="T86" fmla="*/ 254 w 278"/>
                <a:gd name="T8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25">
                  <a:moveTo>
                    <a:pt x="254" y="0"/>
                  </a:moveTo>
                  <a:lnTo>
                    <a:pt x="257" y="3"/>
                  </a:lnTo>
                  <a:lnTo>
                    <a:pt x="260" y="6"/>
                  </a:lnTo>
                  <a:lnTo>
                    <a:pt x="263" y="9"/>
                  </a:lnTo>
                  <a:lnTo>
                    <a:pt x="266" y="12"/>
                  </a:lnTo>
                  <a:lnTo>
                    <a:pt x="269" y="15"/>
                  </a:lnTo>
                  <a:lnTo>
                    <a:pt x="271" y="18"/>
                  </a:lnTo>
                  <a:lnTo>
                    <a:pt x="275" y="21"/>
                  </a:lnTo>
                  <a:lnTo>
                    <a:pt x="277" y="24"/>
                  </a:lnTo>
                  <a:lnTo>
                    <a:pt x="205" y="24"/>
                  </a:lnTo>
                  <a:lnTo>
                    <a:pt x="198" y="19"/>
                  </a:lnTo>
                  <a:lnTo>
                    <a:pt x="190" y="15"/>
                  </a:lnTo>
                  <a:lnTo>
                    <a:pt x="183" y="12"/>
                  </a:lnTo>
                  <a:lnTo>
                    <a:pt x="176" y="10"/>
                  </a:lnTo>
                  <a:lnTo>
                    <a:pt x="168" y="8"/>
                  </a:lnTo>
                  <a:lnTo>
                    <a:pt x="160" y="8"/>
                  </a:lnTo>
                  <a:lnTo>
                    <a:pt x="152" y="7"/>
                  </a:lnTo>
                  <a:lnTo>
                    <a:pt x="145" y="8"/>
                  </a:lnTo>
                  <a:lnTo>
                    <a:pt x="137" y="8"/>
                  </a:lnTo>
                  <a:lnTo>
                    <a:pt x="130" y="9"/>
                  </a:lnTo>
                  <a:lnTo>
                    <a:pt x="122" y="11"/>
                  </a:lnTo>
                  <a:lnTo>
                    <a:pt x="114" y="13"/>
                  </a:lnTo>
                  <a:lnTo>
                    <a:pt x="107" y="15"/>
                  </a:lnTo>
                  <a:lnTo>
                    <a:pt x="100" y="17"/>
                  </a:lnTo>
                  <a:lnTo>
                    <a:pt x="93" y="19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4" y="23"/>
                  </a:lnTo>
                  <a:lnTo>
                    <a:pt x="82" y="23"/>
                  </a:lnTo>
                  <a:lnTo>
                    <a:pt x="81" y="24"/>
                  </a:lnTo>
                  <a:lnTo>
                    <a:pt x="0" y="24"/>
                  </a:lnTo>
                  <a:lnTo>
                    <a:pt x="4" y="20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5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3" y="4"/>
                  </a:lnTo>
                  <a:lnTo>
                    <a:pt x="26" y="3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254" y="0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6" name="Freeform 584"/>
            <p:cNvSpPr>
              <a:spLocks/>
            </p:cNvSpPr>
            <p:nvPr/>
          </p:nvSpPr>
          <p:spPr bwMode="auto">
            <a:xfrm>
              <a:off x="4540" y="669"/>
              <a:ext cx="254" cy="25"/>
            </a:xfrm>
            <a:custGeom>
              <a:avLst/>
              <a:gdLst>
                <a:gd name="T0" fmla="*/ 225 w 254"/>
                <a:gd name="T1" fmla="*/ 0 h 25"/>
                <a:gd name="T2" fmla="*/ 228 w 254"/>
                <a:gd name="T3" fmla="*/ 2 h 25"/>
                <a:gd name="T4" fmla="*/ 232 w 254"/>
                <a:gd name="T5" fmla="*/ 5 h 25"/>
                <a:gd name="T6" fmla="*/ 236 w 254"/>
                <a:gd name="T7" fmla="*/ 8 h 25"/>
                <a:gd name="T8" fmla="*/ 240 w 254"/>
                <a:gd name="T9" fmla="*/ 11 h 25"/>
                <a:gd name="T10" fmla="*/ 243 w 254"/>
                <a:gd name="T11" fmla="*/ 14 h 25"/>
                <a:gd name="T12" fmla="*/ 246 w 254"/>
                <a:gd name="T13" fmla="*/ 18 h 25"/>
                <a:gd name="T14" fmla="*/ 250 w 254"/>
                <a:gd name="T15" fmla="*/ 21 h 25"/>
                <a:gd name="T16" fmla="*/ 253 w 254"/>
                <a:gd name="T17" fmla="*/ 24 h 25"/>
                <a:gd name="T18" fmla="*/ 169 w 254"/>
                <a:gd name="T19" fmla="*/ 24 h 25"/>
                <a:gd name="T20" fmla="*/ 161 w 254"/>
                <a:gd name="T21" fmla="*/ 22 h 25"/>
                <a:gd name="T22" fmla="*/ 153 w 254"/>
                <a:gd name="T23" fmla="*/ 20 h 25"/>
                <a:gd name="T24" fmla="*/ 145 w 254"/>
                <a:gd name="T25" fmla="*/ 19 h 25"/>
                <a:gd name="T26" fmla="*/ 136 w 254"/>
                <a:gd name="T27" fmla="*/ 19 h 25"/>
                <a:gd name="T28" fmla="*/ 128 w 254"/>
                <a:gd name="T29" fmla="*/ 20 h 25"/>
                <a:gd name="T30" fmla="*/ 120 w 254"/>
                <a:gd name="T31" fmla="*/ 21 h 25"/>
                <a:gd name="T32" fmla="*/ 112 w 254"/>
                <a:gd name="T33" fmla="*/ 22 h 25"/>
                <a:gd name="T34" fmla="*/ 104 w 254"/>
                <a:gd name="T35" fmla="*/ 24 h 25"/>
                <a:gd name="T36" fmla="*/ 0 w 254"/>
                <a:gd name="T37" fmla="*/ 24 h 25"/>
                <a:gd name="T38" fmla="*/ 4 w 254"/>
                <a:gd name="T39" fmla="*/ 21 h 25"/>
                <a:gd name="T40" fmla="*/ 7 w 254"/>
                <a:gd name="T41" fmla="*/ 19 h 25"/>
                <a:gd name="T42" fmla="*/ 10 w 254"/>
                <a:gd name="T43" fmla="*/ 16 h 25"/>
                <a:gd name="T44" fmla="*/ 12 w 254"/>
                <a:gd name="T45" fmla="*/ 15 h 25"/>
                <a:gd name="T46" fmla="*/ 15 w 254"/>
                <a:gd name="T47" fmla="*/ 13 h 25"/>
                <a:gd name="T48" fmla="*/ 18 w 254"/>
                <a:gd name="T49" fmla="*/ 11 h 25"/>
                <a:gd name="T50" fmla="*/ 21 w 254"/>
                <a:gd name="T51" fmla="*/ 10 h 25"/>
                <a:gd name="T52" fmla="*/ 24 w 254"/>
                <a:gd name="T53" fmla="*/ 7 h 25"/>
                <a:gd name="T54" fmla="*/ 28 w 254"/>
                <a:gd name="T55" fmla="*/ 5 h 25"/>
                <a:gd name="T56" fmla="*/ 31 w 254"/>
                <a:gd name="T57" fmla="*/ 3 h 25"/>
                <a:gd name="T58" fmla="*/ 34 w 254"/>
                <a:gd name="T59" fmla="*/ 2 h 25"/>
                <a:gd name="T60" fmla="*/ 38 w 254"/>
                <a:gd name="T61" fmla="*/ 0 h 25"/>
                <a:gd name="T62" fmla="*/ 225 w 254"/>
                <a:gd name="T6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4" h="25">
                  <a:moveTo>
                    <a:pt x="225" y="0"/>
                  </a:moveTo>
                  <a:lnTo>
                    <a:pt x="228" y="2"/>
                  </a:lnTo>
                  <a:lnTo>
                    <a:pt x="232" y="5"/>
                  </a:lnTo>
                  <a:lnTo>
                    <a:pt x="236" y="8"/>
                  </a:lnTo>
                  <a:lnTo>
                    <a:pt x="240" y="11"/>
                  </a:lnTo>
                  <a:lnTo>
                    <a:pt x="243" y="14"/>
                  </a:lnTo>
                  <a:lnTo>
                    <a:pt x="246" y="18"/>
                  </a:lnTo>
                  <a:lnTo>
                    <a:pt x="250" y="21"/>
                  </a:lnTo>
                  <a:lnTo>
                    <a:pt x="253" y="24"/>
                  </a:lnTo>
                  <a:lnTo>
                    <a:pt x="169" y="24"/>
                  </a:lnTo>
                  <a:lnTo>
                    <a:pt x="161" y="22"/>
                  </a:lnTo>
                  <a:lnTo>
                    <a:pt x="153" y="20"/>
                  </a:lnTo>
                  <a:lnTo>
                    <a:pt x="145" y="19"/>
                  </a:lnTo>
                  <a:lnTo>
                    <a:pt x="136" y="19"/>
                  </a:lnTo>
                  <a:lnTo>
                    <a:pt x="128" y="20"/>
                  </a:lnTo>
                  <a:lnTo>
                    <a:pt x="120" y="21"/>
                  </a:lnTo>
                  <a:lnTo>
                    <a:pt x="112" y="22"/>
                  </a:lnTo>
                  <a:lnTo>
                    <a:pt x="104" y="24"/>
                  </a:lnTo>
                  <a:lnTo>
                    <a:pt x="0" y="24"/>
                  </a:lnTo>
                  <a:lnTo>
                    <a:pt x="4" y="21"/>
                  </a:lnTo>
                  <a:lnTo>
                    <a:pt x="7" y="19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5" y="13"/>
                  </a:lnTo>
                  <a:lnTo>
                    <a:pt x="18" y="11"/>
                  </a:lnTo>
                  <a:lnTo>
                    <a:pt x="21" y="10"/>
                  </a:lnTo>
                  <a:lnTo>
                    <a:pt x="24" y="7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225" y="0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7" name="Freeform 585"/>
            <p:cNvSpPr>
              <a:spLocks/>
            </p:cNvSpPr>
            <p:nvPr/>
          </p:nvSpPr>
          <p:spPr bwMode="auto">
            <a:xfrm>
              <a:off x="4557" y="657"/>
              <a:ext cx="224" cy="25"/>
            </a:xfrm>
            <a:custGeom>
              <a:avLst/>
              <a:gdLst>
                <a:gd name="T0" fmla="*/ 188 w 224"/>
                <a:gd name="T1" fmla="*/ 0 h 25"/>
                <a:gd name="T2" fmla="*/ 193 w 224"/>
                <a:gd name="T3" fmla="*/ 3 h 25"/>
                <a:gd name="T4" fmla="*/ 198 w 224"/>
                <a:gd name="T5" fmla="*/ 5 h 25"/>
                <a:gd name="T6" fmla="*/ 202 w 224"/>
                <a:gd name="T7" fmla="*/ 8 h 25"/>
                <a:gd name="T8" fmla="*/ 207 w 224"/>
                <a:gd name="T9" fmla="*/ 11 h 25"/>
                <a:gd name="T10" fmla="*/ 211 w 224"/>
                <a:gd name="T11" fmla="*/ 14 h 25"/>
                <a:gd name="T12" fmla="*/ 215 w 224"/>
                <a:gd name="T13" fmla="*/ 17 h 25"/>
                <a:gd name="T14" fmla="*/ 219 w 224"/>
                <a:gd name="T15" fmla="*/ 21 h 25"/>
                <a:gd name="T16" fmla="*/ 223 w 224"/>
                <a:gd name="T17" fmla="*/ 24 h 25"/>
                <a:gd name="T18" fmla="*/ 0 w 224"/>
                <a:gd name="T19" fmla="*/ 24 h 25"/>
                <a:gd name="T20" fmla="*/ 5 w 224"/>
                <a:gd name="T21" fmla="*/ 22 h 25"/>
                <a:gd name="T22" fmla="*/ 9 w 224"/>
                <a:gd name="T23" fmla="*/ 18 h 25"/>
                <a:gd name="T24" fmla="*/ 15 w 224"/>
                <a:gd name="T25" fmla="*/ 16 h 25"/>
                <a:gd name="T26" fmla="*/ 20 w 224"/>
                <a:gd name="T27" fmla="*/ 13 h 25"/>
                <a:gd name="T28" fmla="*/ 26 w 224"/>
                <a:gd name="T29" fmla="*/ 9 h 25"/>
                <a:gd name="T30" fmla="*/ 32 w 224"/>
                <a:gd name="T31" fmla="*/ 6 h 25"/>
                <a:gd name="T32" fmla="*/ 37 w 224"/>
                <a:gd name="T33" fmla="*/ 3 h 25"/>
                <a:gd name="T34" fmla="*/ 44 w 224"/>
                <a:gd name="T35" fmla="*/ 0 h 25"/>
                <a:gd name="T36" fmla="*/ 188 w 224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4" h="25">
                  <a:moveTo>
                    <a:pt x="188" y="0"/>
                  </a:moveTo>
                  <a:lnTo>
                    <a:pt x="193" y="3"/>
                  </a:lnTo>
                  <a:lnTo>
                    <a:pt x="198" y="5"/>
                  </a:lnTo>
                  <a:lnTo>
                    <a:pt x="202" y="8"/>
                  </a:lnTo>
                  <a:lnTo>
                    <a:pt x="207" y="11"/>
                  </a:lnTo>
                  <a:lnTo>
                    <a:pt x="211" y="14"/>
                  </a:lnTo>
                  <a:lnTo>
                    <a:pt x="215" y="17"/>
                  </a:lnTo>
                  <a:lnTo>
                    <a:pt x="219" y="21"/>
                  </a:lnTo>
                  <a:lnTo>
                    <a:pt x="223" y="24"/>
                  </a:lnTo>
                  <a:lnTo>
                    <a:pt x="0" y="24"/>
                  </a:lnTo>
                  <a:lnTo>
                    <a:pt x="5" y="22"/>
                  </a:lnTo>
                  <a:lnTo>
                    <a:pt x="9" y="18"/>
                  </a:lnTo>
                  <a:lnTo>
                    <a:pt x="15" y="16"/>
                  </a:lnTo>
                  <a:lnTo>
                    <a:pt x="20" y="13"/>
                  </a:lnTo>
                  <a:lnTo>
                    <a:pt x="26" y="9"/>
                  </a:lnTo>
                  <a:lnTo>
                    <a:pt x="32" y="6"/>
                  </a:lnTo>
                  <a:lnTo>
                    <a:pt x="37" y="3"/>
                  </a:lnTo>
                  <a:lnTo>
                    <a:pt x="44" y="0"/>
                  </a:lnTo>
                  <a:lnTo>
                    <a:pt x="188" y="0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8" name="Freeform 586"/>
            <p:cNvSpPr>
              <a:spLocks/>
            </p:cNvSpPr>
            <p:nvPr/>
          </p:nvSpPr>
          <p:spPr bwMode="auto">
            <a:xfrm>
              <a:off x="4578" y="645"/>
              <a:ext cx="188" cy="25"/>
            </a:xfrm>
            <a:custGeom>
              <a:avLst/>
              <a:gdLst>
                <a:gd name="T0" fmla="*/ 136 w 188"/>
                <a:gd name="T1" fmla="*/ 0 h 25"/>
                <a:gd name="T2" fmla="*/ 143 w 188"/>
                <a:gd name="T3" fmla="*/ 2 h 25"/>
                <a:gd name="T4" fmla="*/ 150 w 188"/>
                <a:gd name="T5" fmla="*/ 5 h 25"/>
                <a:gd name="T6" fmla="*/ 157 w 188"/>
                <a:gd name="T7" fmla="*/ 7 h 25"/>
                <a:gd name="T8" fmla="*/ 163 w 188"/>
                <a:gd name="T9" fmla="*/ 10 h 25"/>
                <a:gd name="T10" fmla="*/ 169 w 188"/>
                <a:gd name="T11" fmla="*/ 14 h 25"/>
                <a:gd name="T12" fmla="*/ 175 w 188"/>
                <a:gd name="T13" fmla="*/ 17 h 25"/>
                <a:gd name="T14" fmla="*/ 181 w 188"/>
                <a:gd name="T15" fmla="*/ 20 h 25"/>
                <a:gd name="T16" fmla="*/ 187 w 188"/>
                <a:gd name="T17" fmla="*/ 24 h 25"/>
                <a:gd name="T18" fmla="*/ 0 w 188"/>
                <a:gd name="T19" fmla="*/ 24 h 25"/>
                <a:gd name="T20" fmla="*/ 6 w 188"/>
                <a:gd name="T21" fmla="*/ 21 h 25"/>
                <a:gd name="T22" fmla="*/ 12 w 188"/>
                <a:gd name="T23" fmla="*/ 17 h 25"/>
                <a:gd name="T24" fmla="*/ 19 w 188"/>
                <a:gd name="T25" fmla="*/ 14 h 25"/>
                <a:gd name="T26" fmla="*/ 25 w 188"/>
                <a:gd name="T27" fmla="*/ 11 h 25"/>
                <a:gd name="T28" fmla="*/ 32 w 188"/>
                <a:gd name="T29" fmla="*/ 8 h 25"/>
                <a:gd name="T30" fmla="*/ 40 w 188"/>
                <a:gd name="T31" fmla="*/ 5 h 25"/>
                <a:gd name="T32" fmla="*/ 46 w 188"/>
                <a:gd name="T33" fmla="*/ 2 h 25"/>
                <a:gd name="T34" fmla="*/ 54 w 188"/>
                <a:gd name="T35" fmla="*/ 0 h 25"/>
                <a:gd name="T36" fmla="*/ 136 w 188"/>
                <a:gd name="T3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8" h="25">
                  <a:moveTo>
                    <a:pt x="136" y="0"/>
                  </a:moveTo>
                  <a:lnTo>
                    <a:pt x="143" y="2"/>
                  </a:lnTo>
                  <a:lnTo>
                    <a:pt x="150" y="5"/>
                  </a:lnTo>
                  <a:lnTo>
                    <a:pt x="157" y="7"/>
                  </a:lnTo>
                  <a:lnTo>
                    <a:pt x="163" y="10"/>
                  </a:lnTo>
                  <a:lnTo>
                    <a:pt x="169" y="14"/>
                  </a:lnTo>
                  <a:lnTo>
                    <a:pt x="175" y="17"/>
                  </a:lnTo>
                  <a:lnTo>
                    <a:pt x="181" y="20"/>
                  </a:lnTo>
                  <a:lnTo>
                    <a:pt x="187" y="24"/>
                  </a:lnTo>
                  <a:lnTo>
                    <a:pt x="0" y="24"/>
                  </a:lnTo>
                  <a:lnTo>
                    <a:pt x="6" y="21"/>
                  </a:lnTo>
                  <a:lnTo>
                    <a:pt x="12" y="17"/>
                  </a:lnTo>
                  <a:lnTo>
                    <a:pt x="19" y="14"/>
                  </a:lnTo>
                  <a:lnTo>
                    <a:pt x="25" y="11"/>
                  </a:lnTo>
                  <a:lnTo>
                    <a:pt x="32" y="8"/>
                  </a:lnTo>
                  <a:lnTo>
                    <a:pt x="40" y="5"/>
                  </a:lnTo>
                  <a:lnTo>
                    <a:pt x="46" y="2"/>
                  </a:lnTo>
                  <a:lnTo>
                    <a:pt x="54" y="0"/>
                  </a:lnTo>
                  <a:lnTo>
                    <a:pt x="136" y="0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59" name="Freeform 587"/>
            <p:cNvSpPr>
              <a:spLocks/>
            </p:cNvSpPr>
            <p:nvPr/>
          </p:nvSpPr>
          <p:spPr bwMode="auto">
            <a:xfrm>
              <a:off x="4601" y="640"/>
              <a:ext cx="145" cy="18"/>
            </a:xfrm>
            <a:custGeom>
              <a:avLst/>
              <a:gdLst>
                <a:gd name="T0" fmla="*/ 144 w 145"/>
                <a:gd name="T1" fmla="*/ 17 h 18"/>
                <a:gd name="T2" fmla="*/ 136 w 145"/>
                <a:gd name="T3" fmla="*/ 13 h 18"/>
                <a:gd name="T4" fmla="*/ 127 w 145"/>
                <a:gd name="T5" fmla="*/ 10 h 18"/>
                <a:gd name="T6" fmla="*/ 117 w 145"/>
                <a:gd name="T7" fmla="*/ 6 h 18"/>
                <a:gd name="T8" fmla="*/ 107 w 145"/>
                <a:gd name="T9" fmla="*/ 4 h 18"/>
                <a:gd name="T10" fmla="*/ 97 w 145"/>
                <a:gd name="T11" fmla="*/ 2 h 18"/>
                <a:gd name="T12" fmla="*/ 86 w 145"/>
                <a:gd name="T13" fmla="*/ 1 h 18"/>
                <a:gd name="T14" fmla="*/ 74 w 145"/>
                <a:gd name="T15" fmla="*/ 0 h 18"/>
                <a:gd name="T16" fmla="*/ 62 w 145"/>
                <a:gd name="T17" fmla="*/ 0 h 18"/>
                <a:gd name="T18" fmla="*/ 54 w 145"/>
                <a:gd name="T19" fmla="*/ 1 h 18"/>
                <a:gd name="T20" fmla="*/ 46 w 145"/>
                <a:gd name="T21" fmla="*/ 2 h 18"/>
                <a:gd name="T22" fmla="*/ 38 w 145"/>
                <a:gd name="T23" fmla="*/ 3 h 18"/>
                <a:gd name="T24" fmla="*/ 30 w 145"/>
                <a:gd name="T25" fmla="*/ 5 h 18"/>
                <a:gd name="T26" fmla="*/ 22 w 145"/>
                <a:gd name="T27" fmla="*/ 8 h 18"/>
                <a:gd name="T28" fmla="*/ 15 w 145"/>
                <a:gd name="T29" fmla="*/ 11 h 18"/>
                <a:gd name="T30" fmla="*/ 7 w 145"/>
                <a:gd name="T31" fmla="*/ 14 h 18"/>
                <a:gd name="T32" fmla="*/ 0 w 145"/>
                <a:gd name="T33" fmla="*/ 17 h 18"/>
                <a:gd name="T34" fmla="*/ 144 w 145"/>
                <a:gd name="T3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5" h="18">
                  <a:moveTo>
                    <a:pt x="144" y="17"/>
                  </a:moveTo>
                  <a:lnTo>
                    <a:pt x="136" y="13"/>
                  </a:lnTo>
                  <a:lnTo>
                    <a:pt x="127" y="10"/>
                  </a:lnTo>
                  <a:lnTo>
                    <a:pt x="117" y="6"/>
                  </a:lnTo>
                  <a:lnTo>
                    <a:pt x="107" y="4"/>
                  </a:lnTo>
                  <a:lnTo>
                    <a:pt x="97" y="2"/>
                  </a:lnTo>
                  <a:lnTo>
                    <a:pt x="86" y="1"/>
                  </a:lnTo>
                  <a:lnTo>
                    <a:pt x="74" y="0"/>
                  </a:lnTo>
                  <a:lnTo>
                    <a:pt x="62" y="0"/>
                  </a:lnTo>
                  <a:lnTo>
                    <a:pt x="54" y="1"/>
                  </a:lnTo>
                  <a:lnTo>
                    <a:pt x="46" y="2"/>
                  </a:lnTo>
                  <a:lnTo>
                    <a:pt x="38" y="3"/>
                  </a:lnTo>
                  <a:lnTo>
                    <a:pt x="30" y="5"/>
                  </a:lnTo>
                  <a:lnTo>
                    <a:pt x="22" y="8"/>
                  </a:lnTo>
                  <a:lnTo>
                    <a:pt x="15" y="11"/>
                  </a:lnTo>
                  <a:lnTo>
                    <a:pt x="7" y="14"/>
                  </a:lnTo>
                  <a:lnTo>
                    <a:pt x="0" y="17"/>
                  </a:lnTo>
                  <a:lnTo>
                    <a:pt x="144" y="17"/>
                  </a:lnTo>
                </a:path>
              </a:pathLst>
            </a:custGeom>
            <a:solidFill>
              <a:srgbClr val="9F9F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0" name="Freeform 588"/>
            <p:cNvSpPr>
              <a:spLocks/>
            </p:cNvSpPr>
            <p:nvPr/>
          </p:nvSpPr>
          <p:spPr bwMode="auto">
            <a:xfrm>
              <a:off x="4632" y="640"/>
              <a:ext cx="83" cy="6"/>
            </a:xfrm>
            <a:custGeom>
              <a:avLst/>
              <a:gdLst>
                <a:gd name="T0" fmla="*/ 82 w 83"/>
                <a:gd name="T1" fmla="*/ 5 h 6"/>
                <a:gd name="T2" fmla="*/ 76 w 83"/>
                <a:gd name="T3" fmla="*/ 4 h 6"/>
                <a:gd name="T4" fmla="*/ 70 w 83"/>
                <a:gd name="T5" fmla="*/ 2 h 6"/>
                <a:gd name="T6" fmla="*/ 64 w 83"/>
                <a:gd name="T7" fmla="*/ 2 h 6"/>
                <a:gd name="T8" fmla="*/ 58 w 83"/>
                <a:gd name="T9" fmla="*/ 1 h 6"/>
                <a:gd name="T10" fmla="*/ 52 w 83"/>
                <a:gd name="T11" fmla="*/ 0 h 6"/>
                <a:gd name="T12" fmla="*/ 45 w 83"/>
                <a:gd name="T13" fmla="*/ 0 h 6"/>
                <a:gd name="T14" fmla="*/ 38 w 83"/>
                <a:gd name="T15" fmla="*/ 0 h 6"/>
                <a:gd name="T16" fmla="*/ 31 w 83"/>
                <a:gd name="T17" fmla="*/ 0 h 6"/>
                <a:gd name="T18" fmla="*/ 27 w 83"/>
                <a:gd name="T19" fmla="*/ 0 h 6"/>
                <a:gd name="T20" fmla="*/ 24 w 83"/>
                <a:gd name="T21" fmla="*/ 1 h 6"/>
                <a:gd name="T22" fmla="*/ 19 w 83"/>
                <a:gd name="T23" fmla="*/ 1 h 6"/>
                <a:gd name="T24" fmla="*/ 16 w 83"/>
                <a:gd name="T25" fmla="*/ 2 h 6"/>
                <a:gd name="T26" fmla="*/ 11 w 83"/>
                <a:gd name="T27" fmla="*/ 2 h 6"/>
                <a:gd name="T28" fmla="*/ 8 w 83"/>
                <a:gd name="T29" fmla="*/ 3 h 6"/>
                <a:gd name="T30" fmla="*/ 4 w 83"/>
                <a:gd name="T31" fmla="*/ 4 h 6"/>
                <a:gd name="T32" fmla="*/ 0 w 83"/>
                <a:gd name="T33" fmla="*/ 5 h 6"/>
                <a:gd name="T34" fmla="*/ 82 w 83"/>
                <a:gd name="T3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6">
                  <a:moveTo>
                    <a:pt x="82" y="5"/>
                  </a:moveTo>
                  <a:lnTo>
                    <a:pt x="76" y="4"/>
                  </a:lnTo>
                  <a:lnTo>
                    <a:pt x="70" y="2"/>
                  </a:lnTo>
                  <a:lnTo>
                    <a:pt x="64" y="2"/>
                  </a:lnTo>
                  <a:lnTo>
                    <a:pt x="58" y="1"/>
                  </a:lnTo>
                  <a:lnTo>
                    <a:pt x="52" y="0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1" y="2"/>
                  </a:lnTo>
                  <a:lnTo>
                    <a:pt x="8" y="3"/>
                  </a:lnTo>
                  <a:lnTo>
                    <a:pt x="4" y="4"/>
                  </a:lnTo>
                  <a:lnTo>
                    <a:pt x="0" y="5"/>
                  </a:lnTo>
                  <a:lnTo>
                    <a:pt x="82" y="5"/>
                  </a:lnTo>
                </a:path>
              </a:pathLst>
            </a:custGeom>
            <a:solidFill>
              <a:srgbClr val="99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1" name="Freeform 589"/>
            <p:cNvSpPr>
              <a:spLocks/>
            </p:cNvSpPr>
            <p:nvPr/>
          </p:nvSpPr>
          <p:spPr bwMode="auto">
            <a:xfrm>
              <a:off x="4663" y="637"/>
              <a:ext cx="177" cy="113"/>
            </a:xfrm>
            <a:custGeom>
              <a:avLst/>
              <a:gdLst>
                <a:gd name="T0" fmla="*/ 0 w 177"/>
                <a:gd name="T1" fmla="*/ 7 h 113"/>
                <a:gd name="T2" fmla="*/ 0 w 177"/>
                <a:gd name="T3" fmla="*/ 7 h 113"/>
                <a:gd name="T4" fmla="*/ 17 w 177"/>
                <a:gd name="T5" fmla="*/ 7 h 113"/>
                <a:gd name="T6" fmla="*/ 33 w 177"/>
                <a:gd name="T7" fmla="*/ 9 h 113"/>
                <a:gd name="T8" fmla="*/ 47 w 177"/>
                <a:gd name="T9" fmla="*/ 12 h 113"/>
                <a:gd name="T10" fmla="*/ 61 w 177"/>
                <a:gd name="T11" fmla="*/ 16 h 113"/>
                <a:gd name="T12" fmla="*/ 74 w 177"/>
                <a:gd name="T13" fmla="*/ 21 h 113"/>
                <a:gd name="T14" fmla="*/ 86 w 177"/>
                <a:gd name="T15" fmla="*/ 27 h 113"/>
                <a:gd name="T16" fmla="*/ 96 w 177"/>
                <a:gd name="T17" fmla="*/ 34 h 113"/>
                <a:gd name="T18" fmla="*/ 107 w 177"/>
                <a:gd name="T19" fmla="*/ 42 h 113"/>
                <a:gd name="T20" fmla="*/ 116 w 177"/>
                <a:gd name="T21" fmla="*/ 50 h 113"/>
                <a:gd name="T22" fmla="*/ 125 w 177"/>
                <a:gd name="T23" fmla="*/ 58 h 113"/>
                <a:gd name="T24" fmla="*/ 134 w 177"/>
                <a:gd name="T25" fmla="*/ 67 h 113"/>
                <a:gd name="T26" fmla="*/ 142 w 177"/>
                <a:gd name="T27" fmla="*/ 76 h 113"/>
                <a:gd name="T28" fmla="*/ 149 w 177"/>
                <a:gd name="T29" fmla="*/ 85 h 113"/>
                <a:gd name="T30" fmla="*/ 156 w 177"/>
                <a:gd name="T31" fmla="*/ 95 h 113"/>
                <a:gd name="T32" fmla="*/ 163 w 177"/>
                <a:gd name="T33" fmla="*/ 104 h 113"/>
                <a:gd name="T34" fmla="*/ 169 w 177"/>
                <a:gd name="T35" fmla="*/ 112 h 113"/>
                <a:gd name="T36" fmla="*/ 176 w 177"/>
                <a:gd name="T37" fmla="*/ 108 h 113"/>
                <a:gd name="T38" fmla="*/ 169 w 177"/>
                <a:gd name="T39" fmla="*/ 100 h 113"/>
                <a:gd name="T40" fmla="*/ 162 w 177"/>
                <a:gd name="T41" fmla="*/ 91 h 113"/>
                <a:gd name="T42" fmla="*/ 154 w 177"/>
                <a:gd name="T43" fmla="*/ 81 h 113"/>
                <a:gd name="T44" fmla="*/ 147 w 177"/>
                <a:gd name="T45" fmla="*/ 72 h 113"/>
                <a:gd name="T46" fmla="*/ 139 w 177"/>
                <a:gd name="T47" fmla="*/ 62 h 113"/>
                <a:gd name="T48" fmla="*/ 131 w 177"/>
                <a:gd name="T49" fmla="*/ 53 h 113"/>
                <a:gd name="T50" fmla="*/ 121 w 177"/>
                <a:gd name="T51" fmla="*/ 45 h 113"/>
                <a:gd name="T52" fmla="*/ 111 w 177"/>
                <a:gd name="T53" fmla="*/ 36 h 113"/>
                <a:gd name="T54" fmla="*/ 101 w 177"/>
                <a:gd name="T55" fmla="*/ 28 h 113"/>
                <a:gd name="T56" fmla="*/ 89 w 177"/>
                <a:gd name="T57" fmla="*/ 21 h 113"/>
                <a:gd name="T58" fmla="*/ 77 w 177"/>
                <a:gd name="T59" fmla="*/ 15 h 113"/>
                <a:gd name="T60" fmla="*/ 63 w 177"/>
                <a:gd name="T61" fmla="*/ 9 h 113"/>
                <a:gd name="T62" fmla="*/ 50 w 177"/>
                <a:gd name="T63" fmla="*/ 5 h 113"/>
                <a:gd name="T64" fmla="*/ 34 w 177"/>
                <a:gd name="T65" fmla="*/ 1 h 113"/>
                <a:gd name="T66" fmla="*/ 17 w 177"/>
                <a:gd name="T67" fmla="*/ 0 h 113"/>
                <a:gd name="T68" fmla="*/ 0 w 177"/>
                <a:gd name="T69" fmla="*/ 0 h 113"/>
                <a:gd name="T70" fmla="*/ 0 w 177"/>
                <a:gd name="T71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7" h="113">
                  <a:moveTo>
                    <a:pt x="0" y="7"/>
                  </a:moveTo>
                  <a:lnTo>
                    <a:pt x="0" y="7"/>
                  </a:lnTo>
                  <a:lnTo>
                    <a:pt x="17" y="7"/>
                  </a:lnTo>
                  <a:lnTo>
                    <a:pt x="33" y="9"/>
                  </a:lnTo>
                  <a:lnTo>
                    <a:pt x="47" y="12"/>
                  </a:lnTo>
                  <a:lnTo>
                    <a:pt x="61" y="16"/>
                  </a:lnTo>
                  <a:lnTo>
                    <a:pt x="74" y="21"/>
                  </a:lnTo>
                  <a:lnTo>
                    <a:pt x="86" y="27"/>
                  </a:lnTo>
                  <a:lnTo>
                    <a:pt x="96" y="34"/>
                  </a:lnTo>
                  <a:lnTo>
                    <a:pt x="107" y="42"/>
                  </a:lnTo>
                  <a:lnTo>
                    <a:pt x="116" y="50"/>
                  </a:lnTo>
                  <a:lnTo>
                    <a:pt x="125" y="58"/>
                  </a:lnTo>
                  <a:lnTo>
                    <a:pt x="134" y="67"/>
                  </a:lnTo>
                  <a:lnTo>
                    <a:pt x="142" y="76"/>
                  </a:lnTo>
                  <a:lnTo>
                    <a:pt x="149" y="85"/>
                  </a:lnTo>
                  <a:lnTo>
                    <a:pt x="156" y="95"/>
                  </a:lnTo>
                  <a:lnTo>
                    <a:pt x="163" y="104"/>
                  </a:lnTo>
                  <a:lnTo>
                    <a:pt x="169" y="112"/>
                  </a:lnTo>
                  <a:lnTo>
                    <a:pt x="176" y="108"/>
                  </a:lnTo>
                  <a:lnTo>
                    <a:pt x="169" y="100"/>
                  </a:lnTo>
                  <a:lnTo>
                    <a:pt x="162" y="91"/>
                  </a:lnTo>
                  <a:lnTo>
                    <a:pt x="154" y="81"/>
                  </a:lnTo>
                  <a:lnTo>
                    <a:pt x="147" y="72"/>
                  </a:lnTo>
                  <a:lnTo>
                    <a:pt x="139" y="62"/>
                  </a:lnTo>
                  <a:lnTo>
                    <a:pt x="131" y="53"/>
                  </a:lnTo>
                  <a:lnTo>
                    <a:pt x="121" y="45"/>
                  </a:lnTo>
                  <a:lnTo>
                    <a:pt x="111" y="36"/>
                  </a:lnTo>
                  <a:lnTo>
                    <a:pt x="101" y="28"/>
                  </a:lnTo>
                  <a:lnTo>
                    <a:pt x="89" y="21"/>
                  </a:lnTo>
                  <a:lnTo>
                    <a:pt x="77" y="15"/>
                  </a:lnTo>
                  <a:lnTo>
                    <a:pt x="63" y="9"/>
                  </a:lnTo>
                  <a:lnTo>
                    <a:pt x="50" y="5"/>
                  </a:lnTo>
                  <a:lnTo>
                    <a:pt x="34" y="1"/>
                  </a:lnTo>
                  <a:lnTo>
                    <a:pt x="17" y="0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2" name="Freeform 590"/>
            <p:cNvSpPr>
              <a:spLocks/>
            </p:cNvSpPr>
            <p:nvPr/>
          </p:nvSpPr>
          <p:spPr bwMode="auto">
            <a:xfrm>
              <a:off x="4550" y="637"/>
              <a:ext cx="114" cy="52"/>
            </a:xfrm>
            <a:custGeom>
              <a:avLst/>
              <a:gdLst>
                <a:gd name="T0" fmla="*/ 4 w 114"/>
                <a:gd name="T1" fmla="*/ 51 h 52"/>
                <a:gd name="T2" fmla="*/ 4 w 114"/>
                <a:gd name="T3" fmla="*/ 51 h 52"/>
                <a:gd name="T4" fmla="*/ 9 w 114"/>
                <a:gd name="T5" fmla="*/ 48 h 52"/>
                <a:gd name="T6" fmla="*/ 14 w 114"/>
                <a:gd name="T7" fmla="*/ 45 h 52"/>
                <a:gd name="T8" fmla="*/ 21 w 114"/>
                <a:gd name="T9" fmla="*/ 41 h 52"/>
                <a:gd name="T10" fmla="*/ 27 w 114"/>
                <a:gd name="T11" fmla="*/ 37 h 52"/>
                <a:gd name="T12" fmla="*/ 33 w 114"/>
                <a:gd name="T13" fmla="*/ 34 h 52"/>
                <a:gd name="T14" fmla="*/ 39 w 114"/>
                <a:gd name="T15" fmla="*/ 30 h 52"/>
                <a:gd name="T16" fmla="*/ 46 w 114"/>
                <a:gd name="T17" fmla="*/ 27 h 52"/>
                <a:gd name="T18" fmla="*/ 53 w 114"/>
                <a:gd name="T19" fmla="*/ 23 h 52"/>
                <a:gd name="T20" fmla="*/ 61 w 114"/>
                <a:gd name="T21" fmla="*/ 20 h 52"/>
                <a:gd name="T22" fmla="*/ 68 w 114"/>
                <a:gd name="T23" fmla="*/ 17 h 52"/>
                <a:gd name="T24" fmla="*/ 75 w 114"/>
                <a:gd name="T25" fmla="*/ 15 h 52"/>
                <a:gd name="T26" fmla="*/ 83 w 114"/>
                <a:gd name="T27" fmla="*/ 13 h 52"/>
                <a:gd name="T28" fmla="*/ 91 w 114"/>
                <a:gd name="T29" fmla="*/ 10 h 52"/>
                <a:gd name="T30" fmla="*/ 98 w 114"/>
                <a:gd name="T31" fmla="*/ 9 h 52"/>
                <a:gd name="T32" fmla="*/ 106 w 114"/>
                <a:gd name="T33" fmla="*/ 8 h 52"/>
                <a:gd name="T34" fmla="*/ 113 w 114"/>
                <a:gd name="T35" fmla="*/ 7 h 52"/>
                <a:gd name="T36" fmla="*/ 113 w 114"/>
                <a:gd name="T37" fmla="*/ 0 h 52"/>
                <a:gd name="T38" fmla="*/ 105 w 114"/>
                <a:gd name="T39" fmla="*/ 0 h 52"/>
                <a:gd name="T40" fmla="*/ 97 w 114"/>
                <a:gd name="T41" fmla="*/ 1 h 52"/>
                <a:gd name="T42" fmla="*/ 89 w 114"/>
                <a:gd name="T43" fmla="*/ 3 h 52"/>
                <a:gd name="T44" fmla="*/ 81 w 114"/>
                <a:gd name="T45" fmla="*/ 5 h 52"/>
                <a:gd name="T46" fmla="*/ 73 w 114"/>
                <a:gd name="T47" fmla="*/ 7 h 52"/>
                <a:gd name="T48" fmla="*/ 65 w 114"/>
                <a:gd name="T49" fmla="*/ 10 h 52"/>
                <a:gd name="T50" fmla="*/ 58 w 114"/>
                <a:gd name="T51" fmla="*/ 14 h 52"/>
                <a:gd name="T52" fmla="*/ 50 w 114"/>
                <a:gd name="T53" fmla="*/ 17 h 52"/>
                <a:gd name="T54" fmla="*/ 43 w 114"/>
                <a:gd name="T55" fmla="*/ 20 h 52"/>
                <a:gd name="T56" fmla="*/ 36 w 114"/>
                <a:gd name="T57" fmla="*/ 24 h 52"/>
                <a:gd name="T58" fmla="*/ 30 w 114"/>
                <a:gd name="T59" fmla="*/ 27 h 52"/>
                <a:gd name="T60" fmla="*/ 22 w 114"/>
                <a:gd name="T61" fmla="*/ 31 h 52"/>
                <a:gd name="T62" fmla="*/ 16 w 114"/>
                <a:gd name="T63" fmla="*/ 35 h 52"/>
                <a:gd name="T64" fmla="*/ 10 w 114"/>
                <a:gd name="T65" fmla="*/ 38 h 52"/>
                <a:gd name="T66" fmla="*/ 5 w 114"/>
                <a:gd name="T67" fmla="*/ 42 h 52"/>
                <a:gd name="T68" fmla="*/ 0 w 114"/>
                <a:gd name="T69" fmla="*/ 45 h 52"/>
                <a:gd name="T70" fmla="*/ 4 w 114"/>
                <a:gd name="T71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4" h="52">
                  <a:moveTo>
                    <a:pt x="4" y="51"/>
                  </a:moveTo>
                  <a:lnTo>
                    <a:pt x="4" y="51"/>
                  </a:lnTo>
                  <a:lnTo>
                    <a:pt x="9" y="48"/>
                  </a:lnTo>
                  <a:lnTo>
                    <a:pt x="14" y="45"/>
                  </a:lnTo>
                  <a:lnTo>
                    <a:pt x="21" y="41"/>
                  </a:lnTo>
                  <a:lnTo>
                    <a:pt x="27" y="37"/>
                  </a:lnTo>
                  <a:lnTo>
                    <a:pt x="33" y="34"/>
                  </a:lnTo>
                  <a:lnTo>
                    <a:pt x="39" y="30"/>
                  </a:lnTo>
                  <a:lnTo>
                    <a:pt x="46" y="27"/>
                  </a:lnTo>
                  <a:lnTo>
                    <a:pt x="53" y="23"/>
                  </a:lnTo>
                  <a:lnTo>
                    <a:pt x="61" y="20"/>
                  </a:lnTo>
                  <a:lnTo>
                    <a:pt x="68" y="17"/>
                  </a:lnTo>
                  <a:lnTo>
                    <a:pt x="75" y="15"/>
                  </a:lnTo>
                  <a:lnTo>
                    <a:pt x="83" y="13"/>
                  </a:lnTo>
                  <a:lnTo>
                    <a:pt x="91" y="10"/>
                  </a:lnTo>
                  <a:lnTo>
                    <a:pt x="98" y="9"/>
                  </a:lnTo>
                  <a:lnTo>
                    <a:pt x="106" y="8"/>
                  </a:lnTo>
                  <a:lnTo>
                    <a:pt x="113" y="7"/>
                  </a:lnTo>
                  <a:lnTo>
                    <a:pt x="113" y="0"/>
                  </a:lnTo>
                  <a:lnTo>
                    <a:pt x="105" y="0"/>
                  </a:lnTo>
                  <a:lnTo>
                    <a:pt x="97" y="1"/>
                  </a:lnTo>
                  <a:lnTo>
                    <a:pt x="89" y="3"/>
                  </a:lnTo>
                  <a:lnTo>
                    <a:pt x="81" y="5"/>
                  </a:lnTo>
                  <a:lnTo>
                    <a:pt x="73" y="7"/>
                  </a:lnTo>
                  <a:lnTo>
                    <a:pt x="65" y="10"/>
                  </a:lnTo>
                  <a:lnTo>
                    <a:pt x="58" y="14"/>
                  </a:lnTo>
                  <a:lnTo>
                    <a:pt x="50" y="17"/>
                  </a:lnTo>
                  <a:lnTo>
                    <a:pt x="43" y="20"/>
                  </a:lnTo>
                  <a:lnTo>
                    <a:pt x="36" y="24"/>
                  </a:lnTo>
                  <a:lnTo>
                    <a:pt x="30" y="27"/>
                  </a:lnTo>
                  <a:lnTo>
                    <a:pt x="22" y="31"/>
                  </a:lnTo>
                  <a:lnTo>
                    <a:pt x="16" y="35"/>
                  </a:lnTo>
                  <a:lnTo>
                    <a:pt x="10" y="38"/>
                  </a:lnTo>
                  <a:lnTo>
                    <a:pt x="5" y="42"/>
                  </a:lnTo>
                  <a:lnTo>
                    <a:pt x="0" y="45"/>
                  </a:lnTo>
                  <a:lnTo>
                    <a:pt x="4" y="5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3" name="Freeform 591"/>
            <p:cNvSpPr>
              <a:spLocks/>
            </p:cNvSpPr>
            <p:nvPr/>
          </p:nvSpPr>
          <p:spPr bwMode="auto">
            <a:xfrm>
              <a:off x="4435" y="681"/>
              <a:ext cx="120" cy="140"/>
            </a:xfrm>
            <a:custGeom>
              <a:avLst/>
              <a:gdLst>
                <a:gd name="T0" fmla="*/ 8 w 120"/>
                <a:gd name="T1" fmla="*/ 137 h 140"/>
                <a:gd name="T2" fmla="*/ 8 w 120"/>
                <a:gd name="T3" fmla="*/ 138 h 140"/>
                <a:gd name="T4" fmla="*/ 9 w 120"/>
                <a:gd name="T5" fmla="*/ 133 h 140"/>
                <a:gd name="T6" fmla="*/ 12 w 120"/>
                <a:gd name="T7" fmla="*/ 126 h 140"/>
                <a:gd name="T8" fmla="*/ 16 w 120"/>
                <a:gd name="T9" fmla="*/ 118 h 140"/>
                <a:gd name="T10" fmla="*/ 22 w 120"/>
                <a:gd name="T11" fmla="*/ 109 h 140"/>
                <a:gd name="T12" fmla="*/ 29 w 120"/>
                <a:gd name="T13" fmla="*/ 99 h 140"/>
                <a:gd name="T14" fmla="*/ 36 w 120"/>
                <a:gd name="T15" fmla="*/ 89 h 140"/>
                <a:gd name="T16" fmla="*/ 44 w 120"/>
                <a:gd name="T17" fmla="*/ 79 h 140"/>
                <a:gd name="T18" fmla="*/ 53 w 120"/>
                <a:gd name="T19" fmla="*/ 69 h 140"/>
                <a:gd name="T20" fmla="*/ 62 w 120"/>
                <a:gd name="T21" fmla="*/ 58 h 140"/>
                <a:gd name="T22" fmla="*/ 72 w 120"/>
                <a:gd name="T23" fmla="*/ 48 h 140"/>
                <a:gd name="T24" fmla="*/ 81 w 120"/>
                <a:gd name="T25" fmla="*/ 39 h 140"/>
                <a:gd name="T26" fmla="*/ 90 w 120"/>
                <a:gd name="T27" fmla="*/ 30 h 140"/>
                <a:gd name="T28" fmla="*/ 99 w 120"/>
                <a:gd name="T29" fmla="*/ 22 h 140"/>
                <a:gd name="T30" fmla="*/ 106 w 120"/>
                <a:gd name="T31" fmla="*/ 16 h 140"/>
                <a:gd name="T32" fmla="*/ 113 w 120"/>
                <a:gd name="T33" fmla="*/ 11 h 140"/>
                <a:gd name="T34" fmla="*/ 119 w 120"/>
                <a:gd name="T35" fmla="*/ 7 h 140"/>
                <a:gd name="T36" fmla="*/ 115 w 120"/>
                <a:gd name="T37" fmla="*/ 0 h 140"/>
                <a:gd name="T38" fmla="*/ 109 w 120"/>
                <a:gd name="T39" fmla="*/ 4 h 140"/>
                <a:gd name="T40" fmla="*/ 102 w 120"/>
                <a:gd name="T41" fmla="*/ 10 h 140"/>
                <a:gd name="T42" fmla="*/ 94 w 120"/>
                <a:gd name="T43" fmla="*/ 17 h 140"/>
                <a:gd name="T44" fmla="*/ 85 w 120"/>
                <a:gd name="T45" fmla="*/ 25 h 140"/>
                <a:gd name="T46" fmla="*/ 76 w 120"/>
                <a:gd name="T47" fmla="*/ 33 h 140"/>
                <a:gd name="T48" fmla="*/ 67 w 120"/>
                <a:gd name="T49" fmla="*/ 43 h 140"/>
                <a:gd name="T50" fmla="*/ 57 w 120"/>
                <a:gd name="T51" fmla="*/ 53 h 140"/>
                <a:gd name="T52" fmla="*/ 48 w 120"/>
                <a:gd name="T53" fmla="*/ 64 h 140"/>
                <a:gd name="T54" fmla="*/ 39 w 120"/>
                <a:gd name="T55" fmla="*/ 74 h 140"/>
                <a:gd name="T56" fmla="*/ 31 w 120"/>
                <a:gd name="T57" fmla="*/ 85 h 140"/>
                <a:gd name="T58" fmla="*/ 22 w 120"/>
                <a:gd name="T59" fmla="*/ 95 h 140"/>
                <a:gd name="T60" fmla="*/ 15 w 120"/>
                <a:gd name="T61" fmla="*/ 105 h 140"/>
                <a:gd name="T62" fmla="*/ 10 w 120"/>
                <a:gd name="T63" fmla="*/ 115 h 140"/>
                <a:gd name="T64" fmla="*/ 5 w 120"/>
                <a:gd name="T65" fmla="*/ 123 h 140"/>
                <a:gd name="T66" fmla="*/ 2 w 120"/>
                <a:gd name="T67" fmla="*/ 131 h 140"/>
                <a:gd name="T68" fmla="*/ 0 w 120"/>
                <a:gd name="T69" fmla="*/ 137 h 140"/>
                <a:gd name="T70" fmla="*/ 0 w 120"/>
                <a:gd name="T71" fmla="*/ 139 h 140"/>
                <a:gd name="T72" fmla="*/ 0 w 120"/>
                <a:gd name="T73" fmla="*/ 137 h 140"/>
                <a:gd name="T74" fmla="*/ 0 w 120"/>
                <a:gd name="T75" fmla="*/ 138 h 140"/>
                <a:gd name="T76" fmla="*/ 0 w 120"/>
                <a:gd name="T77" fmla="*/ 139 h 140"/>
                <a:gd name="T78" fmla="*/ 8 w 120"/>
                <a:gd name="T79" fmla="*/ 13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140">
                  <a:moveTo>
                    <a:pt x="8" y="137"/>
                  </a:moveTo>
                  <a:lnTo>
                    <a:pt x="8" y="138"/>
                  </a:lnTo>
                  <a:lnTo>
                    <a:pt x="9" y="133"/>
                  </a:lnTo>
                  <a:lnTo>
                    <a:pt x="12" y="126"/>
                  </a:lnTo>
                  <a:lnTo>
                    <a:pt x="16" y="118"/>
                  </a:lnTo>
                  <a:lnTo>
                    <a:pt x="22" y="109"/>
                  </a:lnTo>
                  <a:lnTo>
                    <a:pt x="29" y="99"/>
                  </a:lnTo>
                  <a:lnTo>
                    <a:pt x="36" y="89"/>
                  </a:lnTo>
                  <a:lnTo>
                    <a:pt x="44" y="79"/>
                  </a:lnTo>
                  <a:lnTo>
                    <a:pt x="53" y="69"/>
                  </a:lnTo>
                  <a:lnTo>
                    <a:pt x="62" y="58"/>
                  </a:lnTo>
                  <a:lnTo>
                    <a:pt x="72" y="48"/>
                  </a:lnTo>
                  <a:lnTo>
                    <a:pt x="81" y="39"/>
                  </a:lnTo>
                  <a:lnTo>
                    <a:pt x="90" y="30"/>
                  </a:lnTo>
                  <a:lnTo>
                    <a:pt x="99" y="22"/>
                  </a:lnTo>
                  <a:lnTo>
                    <a:pt x="106" y="16"/>
                  </a:lnTo>
                  <a:lnTo>
                    <a:pt x="113" y="11"/>
                  </a:lnTo>
                  <a:lnTo>
                    <a:pt x="119" y="7"/>
                  </a:lnTo>
                  <a:lnTo>
                    <a:pt x="115" y="0"/>
                  </a:lnTo>
                  <a:lnTo>
                    <a:pt x="109" y="4"/>
                  </a:lnTo>
                  <a:lnTo>
                    <a:pt x="102" y="10"/>
                  </a:lnTo>
                  <a:lnTo>
                    <a:pt x="94" y="17"/>
                  </a:lnTo>
                  <a:lnTo>
                    <a:pt x="85" y="25"/>
                  </a:lnTo>
                  <a:lnTo>
                    <a:pt x="76" y="33"/>
                  </a:lnTo>
                  <a:lnTo>
                    <a:pt x="67" y="43"/>
                  </a:lnTo>
                  <a:lnTo>
                    <a:pt x="57" y="53"/>
                  </a:lnTo>
                  <a:lnTo>
                    <a:pt x="48" y="64"/>
                  </a:lnTo>
                  <a:lnTo>
                    <a:pt x="39" y="74"/>
                  </a:lnTo>
                  <a:lnTo>
                    <a:pt x="31" y="85"/>
                  </a:lnTo>
                  <a:lnTo>
                    <a:pt x="22" y="95"/>
                  </a:lnTo>
                  <a:lnTo>
                    <a:pt x="15" y="105"/>
                  </a:lnTo>
                  <a:lnTo>
                    <a:pt x="10" y="115"/>
                  </a:lnTo>
                  <a:lnTo>
                    <a:pt x="5" y="123"/>
                  </a:lnTo>
                  <a:lnTo>
                    <a:pt x="2" y="131"/>
                  </a:lnTo>
                  <a:lnTo>
                    <a:pt x="0" y="137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0" y="138"/>
                  </a:lnTo>
                  <a:lnTo>
                    <a:pt x="0" y="139"/>
                  </a:lnTo>
                  <a:lnTo>
                    <a:pt x="8" y="13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4" name="Freeform 592"/>
            <p:cNvSpPr>
              <a:spLocks/>
            </p:cNvSpPr>
            <p:nvPr/>
          </p:nvSpPr>
          <p:spPr bwMode="auto">
            <a:xfrm>
              <a:off x="4435" y="812"/>
              <a:ext cx="52" cy="26"/>
            </a:xfrm>
            <a:custGeom>
              <a:avLst/>
              <a:gdLst>
                <a:gd name="T0" fmla="*/ 46 w 52"/>
                <a:gd name="T1" fmla="*/ 0 h 26"/>
                <a:gd name="T2" fmla="*/ 46 w 52"/>
                <a:gd name="T3" fmla="*/ 0 h 26"/>
                <a:gd name="T4" fmla="*/ 37 w 52"/>
                <a:gd name="T5" fmla="*/ 7 h 26"/>
                <a:gd name="T6" fmla="*/ 29 w 52"/>
                <a:gd name="T7" fmla="*/ 13 h 26"/>
                <a:gd name="T8" fmla="*/ 23 w 52"/>
                <a:gd name="T9" fmla="*/ 16 h 26"/>
                <a:gd name="T10" fmla="*/ 19 w 52"/>
                <a:gd name="T11" fmla="*/ 17 h 26"/>
                <a:gd name="T12" fmla="*/ 15 w 52"/>
                <a:gd name="T13" fmla="*/ 17 h 26"/>
                <a:gd name="T14" fmla="*/ 13 w 52"/>
                <a:gd name="T15" fmla="*/ 16 h 26"/>
                <a:gd name="T16" fmla="*/ 10 w 52"/>
                <a:gd name="T17" fmla="*/ 12 h 26"/>
                <a:gd name="T18" fmla="*/ 8 w 52"/>
                <a:gd name="T19" fmla="*/ 6 h 26"/>
                <a:gd name="T20" fmla="*/ 0 w 52"/>
                <a:gd name="T21" fmla="*/ 8 h 26"/>
                <a:gd name="T22" fmla="*/ 4 w 52"/>
                <a:gd name="T23" fmla="*/ 15 h 26"/>
                <a:gd name="T24" fmla="*/ 8 w 52"/>
                <a:gd name="T25" fmla="*/ 21 h 26"/>
                <a:gd name="T26" fmla="*/ 13 w 52"/>
                <a:gd name="T27" fmla="*/ 25 h 26"/>
                <a:gd name="T28" fmla="*/ 20 w 52"/>
                <a:gd name="T29" fmla="*/ 25 h 26"/>
                <a:gd name="T30" fmla="*/ 27 w 52"/>
                <a:gd name="T31" fmla="*/ 23 h 26"/>
                <a:gd name="T32" fmla="*/ 33 w 52"/>
                <a:gd name="T33" fmla="*/ 19 h 26"/>
                <a:gd name="T34" fmla="*/ 41 w 52"/>
                <a:gd name="T35" fmla="*/ 13 h 26"/>
                <a:gd name="T36" fmla="*/ 51 w 52"/>
                <a:gd name="T37" fmla="*/ 5 h 26"/>
                <a:gd name="T38" fmla="*/ 46 w 52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26">
                  <a:moveTo>
                    <a:pt x="46" y="0"/>
                  </a:moveTo>
                  <a:lnTo>
                    <a:pt x="46" y="0"/>
                  </a:lnTo>
                  <a:lnTo>
                    <a:pt x="37" y="7"/>
                  </a:lnTo>
                  <a:lnTo>
                    <a:pt x="29" y="13"/>
                  </a:lnTo>
                  <a:lnTo>
                    <a:pt x="23" y="16"/>
                  </a:lnTo>
                  <a:lnTo>
                    <a:pt x="19" y="17"/>
                  </a:lnTo>
                  <a:lnTo>
                    <a:pt x="15" y="17"/>
                  </a:lnTo>
                  <a:lnTo>
                    <a:pt x="13" y="16"/>
                  </a:lnTo>
                  <a:lnTo>
                    <a:pt x="10" y="12"/>
                  </a:lnTo>
                  <a:lnTo>
                    <a:pt x="8" y="6"/>
                  </a:lnTo>
                  <a:lnTo>
                    <a:pt x="0" y="8"/>
                  </a:lnTo>
                  <a:lnTo>
                    <a:pt x="4" y="15"/>
                  </a:lnTo>
                  <a:lnTo>
                    <a:pt x="8" y="21"/>
                  </a:lnTo>
                  <a:lnTo>
                    <a:pt x="13" y="25"/>
                  </a:lnTo>
                  <a:lnTo>
                    <a:pt x="20" y="25"/>
                  </a:lnTo>
                  <a:lnTo>
                    <a:pt x="27" y="23"/>
                  </a:lnTo>
                  <a:lnTo>
                    <a:pt x="33" y="19"/>
                  </a:lnTo>
                  <a:lnTo>
                    <a:pt x="41" y="13"/>
                  </a:lnTo>
                  <a:lnTo>
                    <a:pt x="51" y="5"/>
                  </a:lnTo>
                  <a:lnTo>
                    <a:pt x="4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5" name="Freeform 593"/>
            <p:cNvSpPr>
              <a:spLocks/>
            </p:cNvSpPr>
            <p:nvPr/>
          </p:nvSpPr>
          <p:spPr bwMode="auto">
            <a:xfrm>
              <a:off x="4480" y="741"/>
              <a:ext cx="80" cy="78"/>
            </a:xfrm>
            <a:custGeom>
              <a:avLst/>
              <a:gdLst>
                <a:gd name="T0" fmla="*/ 73 w 80"/>
                <a:gd name="T1" fmla="*/ 0 h 78"/>
                <a:gd name="T2" fmla="*/ 73 w 80"/>
                <a:gd name="T3" fmla="*/ 0 h 78"/>
                <a:gd name="T4" fmla="*/ 65 w 80"/>
                <a:gd name="T5" fmla="*/ 9 h 78"/>
                <a:gd name="T6" fmla="*/ 56 w 80"/>
                <a:gd name="T7" fmla="*/ 18 h 78"/>
                <a:gd name="T8" fmla="*/ 45 w 80"/>
                <a:gd name="T9" fmla="*/ 28 h 78"/>
                <a:gd name="T10" fmla="*/ 35 w 80"/>
                <a:gd name="T11" fmla="*/ 39 h 78"/>
                <a:gd name="T12" fmla="*/ 24 w 80"/>
                <a:gd name="T13" fmla="*/ 49 h 78"/>
                <a:gd name="T14" fmla="*/ 14 w 80"/>
                <a:gd name="T15" fmla="*/ 58 h 78"/>
                <a:gd name="T16" fmla="*/ 6 w 80"/>
                <a:gd name="T17" fmla="*/ 66 h 78"/>
                <a:gd name="T18" fmla="*/ 0 w 80"/>
                <a:gd name="T19" fmla="*/ 72 h 78"/>
                <a:gd name="T20" fmla="*/ 5 w 80"/>
                <a:gd name="T21" fmla="*/ 77 h 78"/>
                <a:gd name="T22" fmla="*/ 11 w 80"/>
                <a:gd name="T23" fmla="*/ 71 h 78"/>
                <a:gd name="T24" fmla="*/ 20 w 80"/>
                <a:gd name="T25" fmla="*/ 63 h 78"/>
                <a:gd name="T26" fmla="*/ 30 w 80"/>
                <a:gd name="T27" fmla="*/ 54 h 78"/>
                <a:gd name="T28" fmla="*/ 40 w 80"/>
                <a:gd name="T29" fmla="*/ 44 h 78"/>
                <a:gd name="T30" fmla="*/ 51 w 80"/>
                <a:gd name="T31" fmla="*/ 34 h 78"/>
                <a:gd name="T32" fmla="*/ 61 w 80"/>
                <a:gd name="T33" fmla="*/ 24 h 78"/>
                <a:gd name="T34" fmla="*/ 71 w 80"/>
                <a:gd name="T35" fmla="*/ 14 h 78"/>
                <a:gd name="T36" fmla="*/ 79 w 80"/>
                <a:gd name="T37" fmla="*/ 6 h 78"/>
                <a:gd name="T38" fmla="*/ 73 w 80"/>
                <a:gd name="T3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0" h="78">
                  <a:moveTo>
                    <a:pt x="73" y="0"/>
                  </a:moveTo>
                  <a:lnTo>
                    <a:pt x="73" y="0"/>
                  </a:lnTo>
                  <a:lnTo>
                    <a:pt x="65" y="9"/>
                  </a:lnTo>
                  <a:lnTo>
                    <a:pt x="56" y="18"/>
                  </a:lnTo>
                  <a:lnTo>
                    <a:pt x="45" y="28"/>
                  </a:lnTo>
                  <a:lnTo>
                    <a:pt x="35" y="39"/>
                  </a:lnTo>
                  <a:lnTo>
                    <a:pt x="24" y="49"/>
                  </a:lnTo>
                  <a:lnTo>
                    <a:pt x="14" y="58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5" y="77"/>
                  </a:lnTo>
                  <a:lnTo>
                    <a:pt x="11" y="71"/>
                  </a:lnTo>
                  <a:lnTo>
                    <a:pt x="20" y="63"/>
                  </a:lnTo>
                  <a:lnTo>
                    <a:pt x="30" y="54"/>
                  </a:lnTo>
                  <a:lnTo>
                    <a:pt x="40" y="44"/>
                  </a:lnTo>
                  <a:lnTo>
                    <a:pt x="51" y="34"/>
                  </a:lnTo>
                  <a:lnTo>
                    <a:pt x="61" y="24"/>
                  </a:lnTo>
                  <a:lnTo>
                    <a:pt x="71" y="14"/>
                  </a:lnTo>
                  <a:lnTo>
                    <a:pt x="79" y="6"/>
                  </a:lnTo>
                  <a:lnTo>
                    <a:pt x="7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6" name="Freeform 594"/>
            <p:cNvSpPr>
              <a:spLocks/>
            </p:cNvSpPr>
            <p:nvPr/>
          </p:nvSpPr>
          <p:spPr bwMode="auto">
            <a:xfrm>
              <a:off x="4554" y="700"/>
              <a:ext cx="61" cy="47"/>
            </a:xfrm>
            <a:custGeom>
              <a:avLst/>
              <a:gdLst>
                <a:gd name="T0" fmla="*/ 58 w 61"/>
                <a:gd name="T1" fmla="*/ 0 h 47"/>
                <a:gd name="T2" fmla="*/ 58 w 61"/>
                <a:gd name="T3" fmla="*/ 0 h 47"/>
                <a:gd name="T4" fmla="*/ 46 w 61"/>
                <a:gd name="T5" fmla="*/ 5 h 47"/>
                <a:gd name="T6" fmla="*/ 36 w 61"/>
                <a:gd name="T7" fmla="*/ 9 h 47"/>
                <a:gd name="T8" fmla="*/ 28 w 61"/>
                <a:gd name="T9" fmla="*/ 13 h 47"/>
                <a:gd name="T10" fmla="*/ 22 w 61"/>
                <a:gd name="T11" fmla="*/ 18 h 47"/>
                <a:gd name="T12" fmla="*/ 16 w 61"/>
                <a:gd name="T13" fmla="*/ 23 h 47"/>
                <a:gd name="T14" fmla="*/ 11 w 61"/>
                <a:gd name="T15" fmla="*/ 28 h 47"/>
                <a:gd name="T16" fmla="*/ 6 w 61"/>
                <a:gd name="T17" fmla="*/ 34 h 47"/>
                <a:gd name="T18" fmla="*/ 0 w 61"/>
                <a:gd name="T19" fmla="*/ 41 h 47"/>
                <a:gd name="T20" fmla="*/ 5 w 61"/>
                <a:gd name="T21" fmla="*/ 46 h 47"/>
                <a:gd name="T22" fmla="*/ 11 w 61"/>
                <a:gd name="T23" fmla="*/ 39 h 47"/>
                <a:gd name="T24" fmla="*/ 17 w 61"/>
                <a:gd name="T25" fmla="*/ 33 h 47"/>
                <a:gd name="T26" fmla="*/ 21 w 61"/>
                <a:gd name="T27" fmla="*/ 28 h 47"/>
                <a:gd name="T28" fmla="*/ 26 w 61"/>
                <a:gd name="T29" fmla="*/ 24 h 47"/>
                <a:gd name="T30" fmla="*/ 33 w 61"/>
                <a:gd name="T31" fmla="*/ 20 h 47"/>
                <a:gd name="T32" fmla="*/ 39 w 61"/>
                <a:gd name="T33" fmla="*/ 16 h 47"/>
                <a:gd name="T34" fmla="*/ 49 w 61"/>
                <a:gd name="T35" fmla="*/ 11 h 47"/>
                <a:gd name="T36" fmla="*/ 60 w 61"/>
                <a:gd name="T37" fmla="*/ 7 h 47"/>
                <a:gd name="T38" fmla="*/ 58 w 61"/>
                <a:gd name="T3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1" h="47">
                  <a:moveTo>
                    <a:pt x="58" y="0"/>
                  </a:moveTo>
                  <a:lnTo>
                    <a:pt x="58" y="0"/>
                  </a:lnTo>
                  <a:lnTo>
                    <a:pt x="46" y="5"/>
                  </a:lnTo>
                  <a:lnTo>
                    <a:pt x="36" y="9"/>
                  </a:lnTo>
                  <a:lnTo>
                    <a:pt x="28" y="13"/>
                  </a:lnTo>
                  <a:lnTo>
                    <a:pt x="22" y="18"/>
                  </a:lnTo>
                  <a:lnTo>
                    <a:pt x="16" y="23"/>
                  </a:lnTo>
                  <a:lnTo>
                    <a:pt x="11" y="28"/>
                  </a:lnTo>
                  <a:lnTo>
                    <a:pt x="6" y="34"/>
                  </a:lnTo>
                  <a:lnTo>
                    <a:pt x="0" y="41"/>
                  </a:lnTo>
                  <a:lnTo>
                    <a:pt x="5" y="46"/>
                  </a:lnTo>
                  <a:lnTo>
                    <a:pt x="11" y="39"/>
                  </a:lnTo>
                  <a:lnTo>
                    <a:pt x="17" y="33"/>
                  </a:lnTo>
                  <a:lnTo>
                    <a:pt x="21" y="28"/>
                  </a:lnTo>
                  <a:lnTo>
                    <a:pt x="26" y="24"/>
                  </a:lnTo>
                  <a:lnTo>
                    <a:pt x="33" y="20"/>
                  </a:lnTo>
                  <a:lnTo>
                    <a:pt x="39" y="16"/>
                  </a:lnTo>
                  <a:lnTo>
                    <a:pt x="49" y="11"/>
                  </a:lnTo>
                  <a:lnTo>
                    <a:pt x="60" y="7"/>
                  </a:lnTo>
                  <a:lnTo>
                    <a:pt x="58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7" name="Freeform 595"/>
            <p:cNvSpPr>
              <a:spLocks/>
            </p:cNvSpPr>
            <p:nvPr/>
          </p:nvSpPr>
          <p:spPr bwMode="auto">
            <a:xfrm>
              <a:off x="4612" y="686"/>
              <a:ext cx="123" cy="25"/>
            </a:xfrm>
            <a:custGeom>
              <a:avLst/>
              <a:gdLst>
                <a:gd name="T0" fmla="*/ 122 w 123"/>
                <a:gd name="T1" fmla="*/ 19 h 25"/>
                <a:gd name="T2" fmla="*/ 122 w 123"/>
                <a:gd name="T3" fmla="*/ 19 h 25"/>
                <a:gd name="T4" fmla="*/ 115 w 123"/>
                <a:gd name="T5" fmla="*/ 13 h 25"/>
                <a:gd name="T6" fmla="*/ 107 w 123"/>
                <a:gd name="T7" fmla="*/ 9 h 25"/>
                <a:gd name="T8" fmla="*/ 100 w 123"/>
                <a:gd name="T9" fmla="*/ 6 h 25"/>
                <a:gd name="T10" fmla="*/ 92 w 123"/>
                <a:gd name="T11" fmla="*/ 3 h 25"/>
                <a:gd name="T12" fmla="*/ 84 w 123"/>
                <a:gd name="T13" fmla="*/ 2 h 25"/>
                <a:gd name="T14" fmla="*/ 76 w 123"/>
                <a:gd name="T15" fmla="*/ 0 h 25"/>
                <a:gd name="T16" fmla="*/ 68 w 123"/>
                <a:gd name="T17" fmla="*/ 0 h 25"/>
                <a:gd name="T18" fmla="*/ 60 w 123"/>
                <a:gd name="T19" fmla="*/ 0 h 25"/>
                <a:gd name="T20" fmla="*/ 52 w 123"/>
                <a:gd name="T21" fmla="*/ 1 h 25"/>
                <a:gd name="T22" fmla="*/ 44 w 123"/>
                <a:gd name="T23" fmla="*/ 2 h 25"/>
                <a:gd name="T24" fmla="*/ 36 w 123"/>
                <a:gd name="T25" fmla="*/ 4 h 25"/>
                <a:gd name="T26" fmla="*/ 28 w 123"/>
                <a:gd name="T27" fmla="*/ 5 h 25"/>
                <a:gd name="T28" fmla="*/ 21 w 123"/>
                <a:gd name="T29" fmla="*/ 7 h 25"/>
                <a:gd name="T30" fmla="*/ 14 w 123"/>
                <a:gd name="T31" fmla="*/ 9 h 25"/>
                <a:gd name="T32" fmla="*/ 7 w 123"/>
                <a:gd name="T33" fmla="*/ 12 h 25"/>
                <a:gd name="T34" fmla="*/ 0 w 123"/>
                <a:gd name="T35" fmla="*/ 14 h 25"/>
                <a:gd name="T36" fmla="*/ 2 w 123"/>
                <a:gd name="T37" fmla="*/ 21 h 25"/>
                <a:gd name="T38" fmla="*/ 9 w 123"/>
                <a:gd name="T39" fmla="*/ 18 h 25"/>
                <a:gd name="T40" fmla="*/ 16 w 123"/>
                <a:gd name="T41" fmla="*/ 16 h 25"/>
                <a:gd name="T42" fmla="*/ 23 w 123"/>
                <a:gd name="T43" fmla="*/ 14 h 25"/>
                <a:gd name="T44" fmla="*/ 30 w 123"/>
                <a:gd name="T45" fmla="*/ 12 h 25"/>
                <a:gd name="T46" fmla="*/ 37 w 123"/>
                <a:gd name="T47" fmla="*/ 11 h 25"/>
                <a:gd name="T48" fmla="*/ 45 w 123"/>
                <a:gd name="T49" fmla="*/ 9 h 25"/>
                <a:gd name="T50" fmla="*/ 53 w 123"/>
                <a:gd name="T51" fmla="*/ 8 h 25"/>
                <a:gd name="T52" fmla="*/ 60 w 123"/>
                <a:gd name="T53" fmla="*/ 7 h 25"/>
                <a:gd name="T54" fmla="*/ 68 w 123"/>
                <a:gd name="T55" fmla="*/ 7 h 25"/>
                <a:gd name="T56" fmla="*/ 75 w 123"/>
                <a:gd name="T57" fmla="*/ 8 h 25"/>
                <a:gd name="T58" fmla="*/ 83 w 123"/>
                <a:gd name="T59" fmla="*/ 9 h 25"/>
                <a:gd name="T60" fmla="*/ 90 w 123"/>
                <a:gd name="T61" fmla="*/ 11 h 25"/>
                <a:gd name="T62" fmla="*/ 97 w 123"/>
                <a:gd name="T63" fmla="*/ 13 h 25"/>
                <a:gd name="T64" fmla="*/ 104 w 123"/>
                <a:gd name="T65" fmla="*/ 15 h 25"/>
                <a:gd name="T66" fmla="*/ 111 w 123"/>
                <a:gd name="T67" fmla="*/ 19 h 25"/>
                <a:gd name="T68" fmla="*/ 118 w 123"/>
                <a:gd name="T69" fmla="*/ 24 h 25"/>
                <a:gd name="T70" fmla="*/ 122 w 123"/>
                <a:gd name="T71" fmla="*/ 1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3" h="25">
                  <a:moveTo>
                    <a:pt x="122" y="19"/>
                  </a:moveTo>
                  <a:lnTo>
                    <a:pt x="122" y="19"/>
                  </a:lnTo>
                  <a:lnTo>
                    <a:pt x="115" y="13"/>
                  </a:lnTo>
                  <a:lnTo>
                    <a:pt x="107" y="9"/>
                  </a:lnTo>
                  <a:lnTo>
                    <a:pt x="100" y="6"/>
                  </a:lnTo>
                  <a:lnTo>
                    <a:pt x="92" y="3"/>
                  </a:lnTo>
                  <a:lnTo>
                    <a:pt x="84" y="2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0" y="0"/>
                  </a:lnTo>
                  <a:lnTo>
                    <a:pt x="52" y="1"/>
                  </a:lnTo>
                  <a:lnTo>
                    <a:pt x="44" y="2"/>
                  </a:lnTo>
                  <a:lnTo>
                    <a:pt x="36" y="4"/>
                  </a:lnTo>
                  <a:lnTo>
                    <a:pt x="28" y="5"/>
                  </a:lnTo>
                  <a:lnTo>
                    <a:pt x="21" y="7"/>
                  </a:lnTo>
                  <a:lnTo>
                    <a:pt x="14" y="9"/>
                  </a:lnTo>
                  <a:lnTo>
                    <a:pt x="7" y="12"/>
                  </a:lnTo>
                  <a:lnTo>
                    <a:pt x="0" y="14"/>
                  </a:lnTo>
                  <a:lnTo>
                    <a:pt x="2" y="21"/>
                  </a:lnTo>
                  <a:lnTo>
                    <a:pt x="9" y="18"/>
                  </a:lnTo>
                  <a:lnTo>
                    <a:pt x="16" y="16"/>
                  </a:lnTo>
                  <a:lnTo>
                    <a:pt x="23" y="14"/>
                  </a:lnTo>
                  <a:lnTo>
                    <a:pt x="30" y="12"/>
                  </a:lnTo>
                  <a:lnTo>
                    <a:pt x="37" y="11"/>
                  </a:lnTo>
                  <a:lnTo>
                    <a:pt x="45" y="9"/>
                  </a:lnTo>
                  <a:lnTo>
                    <a:pt x="53" y="8"/>
                  </a:lnTo>
                  <a:lnTo>
                    <a:pt x="60" y="7"/>
                  </a:lnTo>
                  <a:lnTo>
                    <a:pt x="68" y="7"/>
                  </a:lnTo>
                  <a:lnTo>
                    <a:pt x="75" y="8"/>
                  </a:lnTo>
                  <a:lnTo>
                    <a:pt x="83" y="9"/>
                  </a:lnTo>
                  <a:lnTo>
                    <a:pt x="90" y="11"/>
                  </a:lnTo>
                  <a:lnTo>
                    <a:pt x="97" y="13"/>
                  </a:lnTo>
                  <a:lnTo>
                    <a:pt x="104" y="15"/>
                  </a:lnTo>
                  <a:lnTo>
                    <a:pt x="111" y="19"/>
                  </a:lnTo>
                  <a:lnTo>
                    <a:pt x="118" y="24"/>
                  </a:lnTo>
                  <a:lnTo>
                    <a:pt x="122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8" name="Freeform 596"/>
            <p:cNvSpPr>
              <a:spLocks/>
            </p:cNvSpPr>
            <p:nvPr/>
          </p:nvSpPr>
          <p:spPr bwMode="auto">
            <a:xfrm>
              <a:off x="4730" y="705"/>
              <a:ext cx="72" cy="70"/>
            </a:xfrm>
            <a:custGeom>
              <a:avLst/>
              <a:gdLst>
                <a:gd name="T0" fmla="*/ 71 w 72"/>
                <a:gd name="T1" fmla="*/ 65 h 70"/>
                <a:gd name="T2" fmla="*/ 71 w 72"/>
                <a:gd name="T3" fmla="*/ 65 h 70"/>
                <a:gd name="T4" fmla="*/ 61 w 72"/>
                <a:gd name="T5" fmla="*/ 52 h 70"/>
                <a:gd name="T6" fmla="*/ 52 w 72"/>
                <a:gd name="T7" fmla="*/ 42 h 70"/>
                <a:gd name="T8" fmla="*/ 45 w 72"/>
                <a:gd name="T9" fmla="*/ 34 h 70"/>
                <a:gd name="T10" fmla="*/ 38 w 72"/>
                <a:gd name="T11" fmla="*/ 28 h 70"/>
                <a:gd name="T12" fmla="*/ 32 w 72"/>
                <a:gd name="T13" fmla="*/ 22 h 70"/>
                <a:gd name="T14" fmla="*/ 24 w 72"/>
                <a:gd name="T15" fmla="*/ 16 h 70"/>
                <a:gd name="T16" fmla="*/ 15 w 72"/>
                <a:gd name="T17" fmla="*/ 9 h 70"/>
                <a:gd name="T18" fmla="*/ 4 w 72"/>
                <a:gd name="T19" fmla="*/ 0 h 70"/>
                <a:gd name="T20" fmla="*/ 0 w 72"/>
                <a:gd name="T21" fmla="*/ 5 h 70"/>
                <a:gd name="T22" fmla="*/ 11 w 72"/>
                <a:gd name="T23" fmla="*/ 14 h 70"/>
                <a:gd name="T24" fmla="*/ 20 w 72"/>
                <a:gd name="T25" fmla="*/ 21 h 70"/>
                <a:gd name="T26" fmla="*/ 27 w 72"/>
                <a:gd name="T27" fmla="*/ 27 h 70"/>
                <a:gd name="T28" fmla="*/ 33 w 72"/>
                <a:gd name="T29" fmla="*/ 33 h 70"/>
                <a:gd name="T30" fmla="*/ 40 w 72"/>
                <a:gd name="T31" fmla="*/ 40 h 70"/>
                <a:gd name="T32" fmla="*/ 47 w 72"/>
                <a:gd name="T33" fmla="*/ 47 h 70"/>
                <a:gd name="T34" fmla="*/ 55 w 72"/>
                <a:gd name="T35" fmla="*/ 56 h 70"/>
                <a:gd name="T36" fmla="*/ 65 w 72"/>
                <a:gd name="T37" fmla="*/ 69 h 70"/>
                <a:gd name="T38" fmla="*/ 71 w 72"/>
                <a:gd name="T39" fmla="*/ 6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2" h="70">
                  <a:moveTo>
                    <a:pt x="71" y="65"/>
                  </a:moveTo>
                  <a:lnTo>
                    <a:pt x="71" y="65"/>
                  </a:lnTo>
                  <a:lnTo>
                    <a:pt x="61" y="52"/>
                  </a:lnTo>
                  <a:lnTo>
                    <a:pt x="52" y="42"/>
                  </a:lnTo>
                  <a:lnTo>
                    <a:pt x="45" y="34"/>
                  </a:lnTo>
                  <a:lnTo>
                    <a:pt x="38" y="28"/>
                  </a:lnTo>
                  <a:lnTo>
                    <a:pt x="32" y="22"/>
                  </a:lnTo>
                  <a:lnTo>
                    <a:pt x="24" y="16"/>
                  </a:lnTo>
                  <a:lnTo>
                    <a:pt x="15" y="9"/>
                  </a:lnTo>
                  <a:lnTo>
                    <a:pt x="4" y="0"/>
                  </a:lnTo>
                  <a:lnTo>
                    <a:pt x="0" y="5"/>
                  </a:lnTo>
                  <a:lnTo>
                    <a:pt x="11" y="14"/>
                  </a:lnTo>
                  <a:lnTo>
                    <a:pt x="20" y="21"/>
                  </a:lnTo>
                  <a:lnTo>
                    <a:pt x="27" y="27"/>
                  </a:lnTo>
                  <a:lnTo>
                    <a:pt x="33" y="33"/>
                  </a:lnTo>
                  <a:lnTo>
                    <a:pt x="40" y="40"/>
                  </a:lnTo>
                  <a:lnTo>
                    <a:pt x="47" y="47"/>
                  </a:lnTo>
                  <a:lnTo>
                    <a:pt x="55" y="56"/>
                  </a:lnTo>
                  <a:lnTo>
                    <a:pt x="65" y="69"/>
                  </a:lnTo>
                  <a:lnTo>
                    <a:pt x="71" y="6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69" name="Freeform 597"/>
            <p:cNvSpPr>
              <a:spLocks/>
            </p:cNvSpPr>
            <p:nvPr/>
          </p:nvSpPr>
          <p:spPr bwMode="auto">
            <a:xfrm>
              <a:off x="4796" y="770"/>
              <a:ext cx="83" cy="90"/>
            </a:xfrm>
            <a:custGeom>
              <a:avLst/>
              <a:gdLst>
                <a:gd name="T0" fmla="*/ 82 w 83"/>
                <a:gd name="T1" fmla="*/ 83 h 90"/>
                <a:gd name="T2" fmla="*/ 82 w 83"/>
                <a:gd name="T3" fmla="*/ 83 h 90"/>
                <a:gd name="T4" fmla="*/ 76 w 83"/>
                <a:gd name="T5" fmla="*/ 78 h 90"/>
                <a:gd name="T6" fmla="*/ 68 w 83"/>
                <a:gd name="T7" fmla="*/ 72 h 90"/>
                <a:gd name="T8" fmla="*/ 59 w 83"/>
                <a:gd name="T9" fmla="*/ 63 h 90"/>
                <a:gd name="T10" fmla="*/ 49 w 83"/>
                <a:gd name="T11" fmla="*/ 52 h 90"/>
                <a:gd name="T12" fmla="*/ 38 w 83"/>
                <a:gd name="T13" fmla="*/ 40 h 90"/>
                <a:gd name="T14" fmla="*/ 28 w 83"/>
                <a:gd name="T15" fmla="*/ 28 h 90"/>
                <a:gd name="T16" fmla="*/ 16 w 83"/>
                <a:gd name="T17" fmla="*/ 14 h 90"/>
                <a:gd name="T18" fmla="*/ 5 w 83"/>
                <a:gd name="T19" fmla="*/ 0 h 90"/>
                <a:gd name="T20" fmla="*/ 0 w 83"/>
                <a:gd name="T21" fmla="*/ 4 h 90"/>
                <a:gd name="T22" fmla="*/ 11 w 83"/>
                <a:gd name="T23" fmla="*/ 18 h 90"/>
                <a:gd name="T24" fmla="*/ 23 w 83"/>
                <a:gd name="T25" fmla="*/ 32 h 90"/>
                <a:gd name="T26" fmla="*/ 33 w 83"/>
                <a:gd name="T27" fmla="*/ 46 h 90"/>
                <a:gd name="T28" fmla="*/ 44 w 83"/>
                <a:gd name="T29" fmla="*/ 57 h 90"/>
                <a:gd name="T30" fmla="*/ 54 w 83"/>
                <a:gd name="T31" fmla="*/ 68 h 90"/>
                <a:gd name="T32" fmla="*/ 63 w 83"/>
                <a:gd name="T33" fmla="*/ 77 h 90"/>
                <a:gd name="T34" fmla="*/ 72 w 83"/>
                <a:gd name="T35" fmla="*/ 84 h 90"/>
                <a:gd name="T36" fmla="*/ 79 w 83"/>
                <a:gd name="T37" fmla="*/ 89 h 90"/>
                <a:gd name="T38" fmla="*/ 82 w 83"/>
                <a:gd name="T39" fmla="*/ 8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90">
                  <a:moveTo>
                    <a:pt x="82" y="83"/>
                  </a:moveTo>
                  <a:lnTo>
                    <a:pt x="82" y="83"/>
                  </a:lnTo>
                  <a:lnTo>
                    <a:pt x="76" y="78"/>
                  </a:lnTo>
                  <a:lnTo>
                    <a:pt x="68" y="72"/>
                  </a:lnTo>
                  <a:lnTo>
                    <a:pt x="59" y="63"/>
                  </a:lnTo>
                  <a:lnTo>
                    <a:pt x="49" y="52"/>
                  </a:lnTo>
                  <a:lnTo>
                    <a:pt x="38" y="40"/>
                  </a:lnTo>
                  <a:lnTo>
                    <a:pt x="28" y="28"/>
                  </a:lnTo>
                  <a:lnTo>
                    <a:pt x="16" y="14"/>
                  </a:lnTo>
                  <a:lnTo>
                    <a:pt x="5" y="0"/>
                  </a:lnTo>
                  <a:lnTo>
                    <a:pt x="0" y="4"/>
                  </a:lnTo>
                  <a:lnTo>
                    <a:pt x="11" y="18"/>
                  </a:lnTo>
                  <a:lnTo>
                    <a:pt x="23" y="32"/>
                  </a:lnTo>
                  <a:lnTo>
                    <a:pt x="33" y="46"/>
                  </a:lnTo>
                  <a:lnTo>
                    <a:pt x="44" y="57"/>
                  </a:lnTo>
                  <a:lnTo>
                    <a:pt x="54" y="68"/>
                  </a:lnTo>
                  <a:lnTo>
                    <a:pt x="63" y="77"/>
                  </a:lnTo>
                  <a:lnTo>
                    <a:pt x="72" y="84"/>
                  </a:lnTo>
                  <a:lnTo>
                    <a:pt x="79" y="89"/>
                  </a:lnTo>
                  <a:lnTo>
                    <a:pt x="82" y="8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0" name="Freeform 598"/>
            <p:cNvSpPr>
              <a:spLocks/>
            </p:cNvSpPr>
            <p:nvPr/>
          </p:nvSpPr>
          <p:spPr bwMode="auto">
            <a:xfrm>
              <a:off x="4875" y="799"/>
              <a:ext cx="44" cy="64"/>
            </a:xfrm>
            <a:custGeom>
              <a:avLst/>
              <a:gdLst>
                <a:gd name="T0" fmla="*/ 26 w 44"/>
                <a:gd name="T1" fmla="*/ 6 h 64"/>
                <a:gd name="T2" fmla="*/ 26 w 44"/>
                <a:gd name="T3" fmla="*/ 6 h 64"/>
                <a:gd name="T4" fmla="*/ 33 w 44"/>
                <a:gd name="T5" fmla="*/ 13 h 64"/>
                <a:gd name="T6" fmla="*/ 36 w 44"/>
                <a:gd name="T7" fmla="*/ 20 h 64"/>
                <a:gd name="T8" fmla="*/ 36 w 44"/>
                <a:gd name="T9" fmla="*/ 30 h 64"/>
                <a:gd name="T10" fmla="*/ 33 w 44"/>
                <a:gd name="T11" fmla="*/ 39 h 64"/>
                <a:gd name="T12" fmla="*/ 27 w 44"/>
                <a:gd name="T13" fmla="*/ 48 h 64"/>
                <a:gd name="T14" fmla="*/ 19 w 44"/>
                <a:gd name="T15" fmla="*/ 54 h 64"/>
                <a:gd name="T16" fmla="*/ 12 w 44"/>
                <a:gd name="T17" fmla="*/ 56 h 64"/>
                <a:gd name="T18" fmla="*/ 3 w 44"/>
                <a:gd name="T19" fmla="*/ 54 h 64"/>
                <a:gd name="T20" fmla="*/ 0 w 44"/>
                <a:gd name="T21" fmla="*/ 60 h 64"/>
                <a:gd name="T22" fmla="*/ 12 w 44"/>
                <a:gd name="T23" fmla="*/ 63 h 64"/>
                <a:gd name="T24" fmla="*/ 23 w 44"/>
                <a:gd name="T25" fmla="*/ 60 h 64"/>
                <a:gd name="T26" fmla="*/ 32 w 44"/>
                <a:gd name="T27" fmla="*/ 53 h 64"/>
                <a:gd name="T28" fmla="*/ 39 w 44"/>
                <a:gd name="T29" fmla="*/ 43 h 64"/>
                <a:gd name="T30" fmla="*/ 43 w 44"/>
                <a:gd name="T31" fmla="*/ 31 h 64"/>
                <a:gd name="T32" fmla="*/ 43 w 44"/>
                <a:gd name="T33" fmla="*/ 19 h 64"/>
                <a:gd name="T34" fmla="*/ 39 w 44"/>
                <a:gd name="T35" fmla="*/ 8 h 64"/>
                <a:gd name="T36" fmla="*/ 29 w 44"/>
                <a:gd name="T37" fmla="*/ 0 h 64"/>
                <a:gd name="T38" fmla="*/ 26 w 44"/>
                <a:gd name="T39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4">
                  <a:moveTo>
                    <a:pt x="26" y="6"/>
                  </a:moveTo>
                  <a:lnTo>
                    <a:pt x="26" y="6"/>
                  </a:lnTo>
                  <a:lnTo>
                    <a:pt x="33" y="13"/>
                  </a:lnTo>
                  <a:lnTo>
                    <a:pt x="36" y="20"/>
                  </a:lnTo>
                  <a:lnTo>
                    <a:pt x="36" y="30"/>
                  </a:lnTo>
                  <a:lnTo>
                    <a:pt x="33" y="39"/>
                  </a:lnTo>
                  <a:lnTo>
                    <a:pt x="27" y="48"/>
                  </a:lnTo>
                  <a:lnTo>
                    <a:pt x="19" y="54"/>
                  </a:lnTo>
                  <a:lnTo>
                    <a:pt x="12" y="56"/>
                  </a:lnTo>
                  <a:lnTo>
                    <a:pt x="3" y="54"/>
                  </a:lnTo>
                  <a:lnTo>
                    <a:pt x="0" y="60"/>
                  </a:lnTo>
                  <a:lnTo>
                    <a:pt x="12" y="63"/>
                  </a:lnTo>
                  <a:lnTo>
                    <a:pt x="23" y="60"/>
                  </a:lnTo>
                  <a:lnTo>
                    <a:pt x="32" y="53"/>
                  </a:lnTo>
                  <a:lnTo>
                    <a:pt x="39" y="43"/>
                  </a:lnTo>
                  <a:lnTo>
                    <a:pt x="43" y="31"/>
                  </a:lnTo>
                  <a:lnTo>
                    <a:pt x="43" y="19"/>
                  </a:lnTo>
                  <a:lnTo>
                    <a:pt x="39" y="8"/>
                  </a:lnTo>
                  <a:lnTo>
                    <a:pt x="29" y="0"/>
                  </a:lnTo>
                  <a:lnTo>
                    <a:pt x="26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1" name="Freeform 599"/>
            <p:cNvSpPr>
              <a:spLocks/>
            </p:cNvSpPr>
            <p:nvPr/>
          </p:nvSpPr>
          <p:spPr bwMode="auto">
            <a:xfrm>
              <a:off x="4832" y="745"/>
              <a:ext cx="73" cy="61"/>
            </a:xfrm>
            <a:custGeom>
              <a:avLst/>
              <a:gdLst>
                <a:gd name="T0" fmla="*/ 0 w 73"/>
                <a:gd name="T1" fmla="*/ 4 h 61"/>
                <a:gd name="T2" fmla="*/ 1 w 73"/>
                <a:gd name="T3" fmla="*/ 4 h 61"/>
                <a:gd name="T4" fmla="*/ 11 w 73"/>
                <a:gd name="T5" fmla="*/ 16 h 61"/>
                <a:gd name="T6" fmla="*/ 20 w 73"/>
                <a:gd name="T7" fmla="*/ 26 h 61"/>
                <a:gd name="T8" fmla="*/ 29 w 73"/>
                <a:gd name="T9" fmla="*/ 35 h 61"/>
                <a:gd name="T10" fmla="*/ 38 w 73"/>
                <a:gd name="T11" fmla="*/ 42 h 61"/>
                <a:gd name="T12" fmla="*/ 45 w 73"/>
                <a:gd name="T13" fmla="*/ 47 h 61"/>
                <a:gd name="T14" fmla="*/ 52 w 73"/>
                <a:gd name="T15" fmla="*/ 52 h 61"/>
                <a:gd name="T16" fmla="*/ 61 w 73"/>
                <a:gd name="T17" fmla="*/ 56 h 61"/>
                <a:gd name="T18" fmla="*/ 69 w 73"/>
                <a:gd name="T19" fmla="*/ 60 h 61"/>
                <a:gd name="T20" fmla="*/ 72 w 73"/>
                <a:gd name="T21" fmla="*/ 54 h 61"/>
                <a:gd name="T22" fmla="*/ 64 w 73"/>
                <a:gd name="T23" fmla="*/ 50 h 61"/>
                <a:gd name="T24" fmla="*/ 57 w 73"/>
                <a:gd name="T25" fmla="*/ 45 h 61"/>
                <a:gd name="T26" fmla="*/ 49 w 73"/>
                <a:gd name="T27" fmla="*/ 41 h 61"/>
                <a:gd name="T28" fmla="*/ 42 w 73"/>
                <a:gd name="T29" fmla="*/ 35 h 61"/>
                <a:gd name="T30" fmla="*/ 34 w 73"/>
                <a:gd name="T31" fmla="*/ 30 h 61"/>
                <a:gd name="T32" fmla="*/ 26 w 73"/>
                <a:gd name="T33" fmla="*/ 21 h 61"/>
                <a:gd name="T34" fmla="*/ 16 w 73"/>
                <a:gd name="T35" fmla="*/ 11 h 61"/>
                <a:gd name="T36" fmla="*/ 6 w 73"/>
                <a:gd name="T37" fmla="*/ 0 h 61"/>
                <a:gd name="T38" fmla="*/ 7 w 73"/>
                <a:gd name="T39" fmla="*/ 0 h 61"/>
                <a:gd name="T40" fmla="*/ 0 w 73"/>
                <a:gd name="T41" fmla="*/ 4 h 61"/>
                <a:gd name="T42" fmla="*/ 1 w 73"/>
                <a:gd name="T43" fmla="*/ 4 h 61"/>
                <a:gd name="T44" fmla="*/ 0 w 73"/>
                <a:gd name="T45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" h="61">
                  <a:moveTo>
                    <a:pt x="0" y="4"/>
                  </a:moveTo>
                  <a:lnTo>
                    <a:pt x="1" y="4"/>
                  </a:lnTo>
                  <a:lnTo>
                    <a:pt x="11" y="16"/>
                  </a:lnTo>
                  <a:lnTo>
                    <a:pt x="20" y="26"/>
                  </a:lnTo>
                  <a:lnTo>
                    <a:pt x="29" y="35"/>
                  </a:lnTo>
                  <a:lnTo>
                    <a:pt x="38" y="42"/>
                  </a:lnTo>
                  <a:lnTo>
                    <a:pt x="45" y="47"/>
                  </a:lnTo>
                  <a:lnTo>
                    <a:pt x="52" y="52"/>
                  </a:lnTo>
                  <a:lnTo>
                    <a:pt x="61" y="56"/>
                  </a:lnTo>
                  <a:lnTo>
                    <a:pt x="69" y="60"/>
                  </a:lnTo>
                  <a:lnTo>
                    <a:pt x="72" y="54"/>
                  </a:lnTo>
                  <a:lnTo>
                    <a:pt x="64" y="50"/>
                  </a:lnTo>
                  <a:lnTo>
                    <a:pt x="57" y="45"/>
                  </a:lnTo>
                  <a:lnTo>
                    <a:pt x="49" y="41"/>
                  </a:lnTo>
                  <a:lnTo>
                    <a:pt x="42" y="35"/>
                  </a:lnTo>
                  <a:lnTo>
                    <a:pt x="34" y="30"/>
                  </a:lnTo>
                  <a:lnTo>
                    <a:pt x="26" y="21"/>
                  </a:lnTo>
                  <a:lnTo>
                    <a:pt x="16" y="11"/>
                  </a:lnTo>
                  <a:lnTo>
                    <a:pt x="6" y="0"/>
                  </a:lnTo>
                  <a:lnTo>
                    <a:pt x="7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2" name="Freeform 600"/>
            <p:cNvSpPr>
              <a:spLocks/>
            </p:cNvSpPr>
            <p:nvPr/>
          </p:nvSpPr>
          <p:spPr bwMode="auto">
            <a:xfrm>
              <a:off x="4824" y="850"/>
              <a:ext cx="49" cy="52"/>
            </a:xfrm>
            <a:custGeom>
              <a:avLst/>
              <a:gdLst>
                <a:gd name="T0" fmla="*/ 0 w 49"/>
                <a:gd name="T1" fmla="*/ 50 h 52"/>
                <a:gd name="T2" fmla="*/ 1 w 49"/>
                <a:gd name="T3" fmla="*/ 50 h 52"/>
                <a:gd name="T4" fmla="*/ 7 w 49"/>
                <a:gd name="T5" fmla="*/ 51 h 52"/>
                <a:gd name="T6" fmla="*/ 14 w 49"/>
                <a:gd name="T7" fmla="*/ 49 h 52"/>
                <a:gd name="T8" fmla="*/ 20 w 49"/>
                <a:gd name="T9" fmla="*/ 46 h 52"/>
                <a:gd name="T10" fmla="*/ 27 w 49"/>
                <a:gd name="T11" fmla="*/ 40 h 52"/>
                <a:gd name="T12" fmla="*/ 34 w 49"/>
                <a:gd name="T13" fmla="*/ 32 h 52"/>
                <a:gd name="T14" fmla="*/ 39 w 49"/>
                <a:gd name="T15" fmla="*/ 23 h 52"/>
                <a:gd name="T16" fmla="*/ 44 w 49"/>
                <a:gd name="T17" fmla="*/ 13 h 52"/>
                <a:gd name="T18" fmla="*/ 48 w 49"/>
                <a:gd name="T19" fmla="*/ 2 h 52"/>
                <a:gd name="T20" fmla="*/ 40 w 49"/>
                <a:gd name="T21" fmla="*/ 0 h 52"/>
                <a:gd name="T22" fmla="*/ 37 w 49"/>
                <a:gd name="T23" fmla="*/ 11 h 52"/>
                <a:gd name="T24" fmla="*/ 33 w 49"/>
                <a:gd name="T25" fmla="*/ 20 h 52"/>
                <a:gd name="T26" fmla="*/ 27 w 49"/>
                <a:gd name="T27" fmla="*/ 28 h 52"/>
                <a:gd name="T28" fmla="*/ 22 w 49"/>
                <a:gd name="T29" fmla="*/ 34 h 52"/>
                <a:gd name="T30" fmla="*/ 16 w 49"/>
                <a:gd name="T31" fmla="*/ 40 h 52"/>
                <a:gd name="T32" fmla="*/ 11 w 49"/>
                <a:gd name="T33" fmla="*/ 43 h 52"/>
                <a:gd name="T34" fmla="*/ 7 w 49"/>
                <a:gd name="T35" fmla="*/ 44 h 52"/>
                <a:gd name="T36" fmla="*/ 4 w 49"/>
                <a:gd name="T37" fmla="*/ 43 h 52"/>
                <a:gd name="T38" fmla="*/ 5 w 49"/>
                <a:gd name="T39" fmla="*/ 43 h 52"/>
                <a:gd name="T40" fmla="*/ 0 w 49"/>
                <a:gd name="T41" fmla="*/ 50 h 52"/>
                <a:gd name="T42" fmla="*/ 1 w 49"/>
                <a:gd name="T43" fmla="*/ 50 h 52"/>
                <a:gd name="T44" fmla="*/ 0 w 49"/>
                <a:gd name="T45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9" h="52">
                  <a:moveTo>
                    <a:pt x="0" y="50"/>
                  </a:moveTo>
                  <a:lnTo>
                    <a:pt x="1" y="50"/>
                  </a:lnTo>
                  <a:lnTo>
                    <a:pt x="7" y="51"/>
                  </a:lnTo>
                  <a:lnTo>
                    <a:pt x="14" y="49"/>
                  </a:lnTo>
                  <a:lnTo>
                    <a:pt x="20" y="46"/>
                  </a:lnTo>
                  <a:lnTo>
                    <a:pt x="27" y="40"/>
                  </a:lnTo>
                  <a:lnTo>
                    <a:pt x="34" y="32"/>
                  </a:lnTo>
                  <a:lnTo>
                    <a:pt x="39" y="23"/>
                  </a:lnTo>
                  <a:lnTo>
                    <a:pt x="44" y="13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7" y="11"/>
                  </a:lnTo>
                  <a:lnTo>
                    <a:pt x="33" y="20"/>
                  </a:lnTo>
                  <a:lnTo>
                    <a:pt x="27" y="28"/>
                  </a:lnTo>
                  <a:lnTo>
                    <a:pt x="22" y="34"/>
                  </a:lnTo>
                  <a:lnTo>
                    <a:pt x="16" y="40"/>
                  </a:lnTo>
                  <a:lnTo>
                    <a:pt x="11" y="43"/>
                  </a:lnTo>
                  <a:lnTo>
                    <a:pt x="7" y="44"/>
                  </a:lnTo>
                  <a:lnTo>
                    <a:pt x="4" y="43"/>
                  </a:lnTo>
                  <a:lnTo>
                    <a:pt x="5" y="43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0" y="5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3" name="Freeform 601"/>
            <p:cNvSpPr>
              <a:spLocks/>
            </p:cNvSpPr>
            <p:nvPr/>
          </p:nvSpPr>
          <p:spPr bwMode="auto">
            <a:xfrm>
              <a:off x="4812" y="852"/>
              <a:ext cx="17" cy="48"/>
            </a:xfrm>
            <a:custGeom>
              <a:avLst/>
              <a:gdLst>
                <a:gd name="T0" fmla="*/ 2 w 17"/>
                <a:gd name="T1" fmla="*/ 0 h 48"/>
                <a:gd name="T2" fmla="*/ 0 w 17"/>
                <a:gd name="T3" fmla="*/ 4 h 48"/>
                <a:gd name="T4" fmla="*/ 0 w 17"/>
                <a:gd name="T5" fmla="*/ 10 h 48"/>
                <a:gd name="T6" fmla="*/ 0 w 17"/>
                <a:gd name="T7" fmla="*/ 16 h 48"/>
                <a:gd name="T8" fmla="*/ 0 w 17"/>
                <a:gd name="T9" fmla="*/ 23 h 48"/>
                <a:gd name="T10" fmla="*/ 2 w 17"/>
                <a:gd name="T11" fmla="*/ 30 h 48"/>
                <a:gd name="T12" fmla="*/ 4 w 17"/>
                <a:gd name="T13" fmla="*/ 37 h 48"/>
                <a:gd name="T14" fmla="*/ 7 w 17"/>
                <a:gd name="T15" fmla="*/ 42 h 48"/>
                <a:gd name="T16" fmla="*/ 12 w 17"/>
                <a:gd name="T17" fmla="*/ 47 h 48"/>
                <a:gd name="T18" fmla="*/ 16 w 17"/>
                <a:gd name="T19" fmla="*/ 41 h 48"/>
                <a:gd name="T20" fmla="*/ 13 w 17"/>
                <a:gd name="T21" fmla="*/ 38 h 48"/>
                <a:gd name="T22" fmla="*/ 11 w 17"/>
                <a:gd name="T23" fmla="*/ 33 h 48"/>
                <a:gd name="T24" fmla="*/ 9 w 17"/>
                <a:gd name="T25" fmla="*/ 28 h 48"/>
                <a:gd name="T26" fmla="*/ 8 w 17"/>
                <a:gd name="T27" fmla="*/ 22 h 48"/>
                <a:gd name="T28" fmla="*/ 7 w 17"/>
                <a:gd name="T29" fmla="*/ 16 h 48"/>
                <a:gd name="T30" fmla="*/ 7 w 17"/>
                <a:gd name="T31" fmla="*/ 10 h 48"/>
                <a:gd name="T32" fmla="*/ 8 w 17"/>
                <a:gd name="T33" fmla="*/ 5 h 48"/>
                <a:gd name="T34" fmla="*/ 8 w 17"/>
                <a:gd name="T35" fmla="*/ 3 h 48"/>
                <a:gd name="T36" fmla="*/ 2 w 17"/>
                <a:gd name="T3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48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2" y="30"/>
                  </a:lnTo>
                  <a:lnTo>
                    <a:pt x="4" y="37"/>
                  </a:lnTo>
                  <a:lnTo>
                    <a:pt x="7" y="42"/>
                  </a:lnTo>
                  <a:lnTo>
                    <a:pt x="12" y="47"/>
                  </a:lnTo>
                  <a:lnTo>
                    <a:pt x="16" y="41"/>
                  </a:lnTo>
                  <a:lnTo>
                    <a:pt x="13" y="38"/>
                  </a:lnTo>
                  <a:lnTo>
                    <a:pt x="11" y="33"/>
                  </a:lnTo>
                  <a:lnTo>
                    <a:pt x="9" y="28"/>
                  </a:lnTo>
                  <a:lnTo>
                    <a:pt x="8" y="22"/>
                  </a:lnTo>
                  <a:lnTo>
                    <a:pt x="7" y="16"/>
                  </a:lnTo>
                  <a:lnTo>
                    <a:pt x="7" y="10"/>
                  </a:lnTo>
                  <a:lnTo>
                    <a:pt x="8" y="5"/>
                  </a:lnTo>
                  <a:lnTo>
                    <a:pt x="8" y="3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4" name="Freeform 602"/>
            <p:cNvSpPr>
              <a:spLocks/>
            </p:cNvSpPr>
            <p:nvPr/>
          </p:nvSpPr>
          <p:spPr bwMode="auto">
            <a:xfrm>
              <a:off x="4802" y="823"/>
              <a:ext cx="43" cy="37"/>
            </a:xfrm>
            <a:custGeom>
              <a:avLst/>
              <a:gdLst>
                <a:gd name="T0" fmla="*/ 0 w 43"/>
                <a:gd name="T1" fmla="*/ 35 h 37"/>
                <a:gd name="T2" fmla="*/ 3 w 43"/>
                <a:gd name="T3" fmla="*/ 36 h 37"/>
                <a:gd name="T4" fmla="*/ 9 w 43"/>
                <a:gd name="T5" fmla="*/ 35 h 37"/>
                <a:gd name="T6" fmla="*/ 14 w 43"/>
                <a:gd name="T7" fmla="*/ 34 h 37"/>
                <a:gd name="T8" fmla="*/ 19 w 43"/>
                <a:gd name="T9" fmla="*/ 32 h 37"/>
                <a:gd name="T10" fmla="*/ 24 w 43"/>
                <a:gd name="T11" fmla="*/ 30 h 37"/>
                <a:gd name="T12" fmla="*/ 29 w 43"/>
                <a:gd name="T13" fmla="*/ 25 h 37"/>
                <a:gd name="T14" fmla="*/ 34 w 43"/>
                <a:gd name="T15" fmla="*/ 20 h 37"/>
                <a:gd name="T16" fmla="*/ 38 w 43"/>
                <a:gd name="T17" fmla="*/ 12 h 37"/>
                <a:gd name="T18" fmla="*/ 42 w 43"/>
                <a:gd name="T19" fmla="*/ 3 h 37"/>
                <a:gd name="T20" fmla="*/ 35 w 43"/>
                <a:gd name="T21" fmla="*/ 0 h 37"/>
                <a:gd name="T22" fmla="*/ 31 w 43"/>
                <a:gd name="T23" fmla="*/ 9 h 37"/>
                <a:gd name="T24" fmla="*/ 28 w 43"/>
                <a:gd name="T25" fmla="*/ 15 h 37"/>
                <a:gd name="T26" fmla="*/ 24 w 43"/>
                <a:gd name="T27" fmla="*/ 20 h 37"/>
                <a:gd name="T28" fmla="*/ 20 w 43"/>
                <a:gd name="T29" fmla="*/ 23 h 37"/>
                <a:gd name="T30" fmla="*/ 16 w 43"/>
                <a:gd name="T31" fmla="*/ 26 h 37"/>
                <a:gd name="T32" fmla="*/ 12 w 43"/>
                <a:gd name="T33" fmla="*/ 27 h 37"/>
                <a:gd name="T34" fmla="*/ 8 w 43"/>
                <a:gd name="T35" fmla="*/ 28 h 37"/>
                <a:gd name="T36" fmla="*/ 2 w 43"/>
                <a:gd name="T37" fmla="*/ 29 h 37"/>
                <a:gd name="T38" fmla="*/ 4 w 43"/>
                <a:gd name="T39" fmla="*/ 29 h 37"/>
                <a:gd name="T40" fmla="*/ 0 w 43"/>
                <a:gd name="T41" fmla="*/ 35 h 37"/>
                <a:gd name="T42" fmla="*/ 1 w 43"/>
                <a:gd name="T43" fmla="*/ 36 h 37"/>
                <a:gd name="T44" fmla="*/ 3 w 43"/>
                <a:gd name="T45" fmla="*/ 36 h 37"/>
                <a:gd name="T46" fmla="*/ 0 w 43"/>
                <a:gd name="T4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37">
                  <a:moveTo>
                    <a:pt x="0" y="35"/>
                  </a:moveTo>
                  <a:lnTo>
                    <a:pt x="3" y="36"/>
                  </a:lnTo>
                  <a:lnTo>
                    <a:pt x="9" y="35"/>
                  </a:lnTo>
                  <a:lnTo>
                    <a:pt x="14" y="34"/>
                  </a:lnTo>
                  <a:lnTo>
                    <a:pt x="19" y="32"/>
                  </a:lnTo>
                  <a:lnTo>
                    <a:pt x="24" y="30"/>
                  </a:lnTo>
                  <a:lnTo>
                    <a:pt x="29" y="25"/>
                  </a:lnTo>
                  <a:lnTo>
                    <a:pt x="34" y="20"/>
                  </a:lnTo>
                  <a:lnTo>
                    <a:pt x="38" y="12"/>
                  </a:lnTo>
                  <a:lnTo>
                    <a:pt x="42" y="3"/>
                  </a:lnTo>
                  <a:lnTo>
                    <a:pt x="35" y="0"/>
                  </a:lnTo>
                  <a:lnTo>
                    <a:pt x="31" y="9"/>
                  </a:lnTo>
                  <a:lnTo>
                    <a:pt x="28" y="15"/>
                  </a:lnTo>
                  <a:lnTo>
                    <a:pt x="24" y="20"/>
                  </a:lnTo>
                  <a:lnTo>
                    <a:pt x="20" y="23"/>
                  </a:lnTo>
                  <a:lnTo>
                    <a:pt x="16" y="26"/>
                  </a:lnTo>
                  <a:lnTo>
                    <a:pt x="12" y="27"/>
                  </a:lnTo>
                  <a:lnTo>
                    <a:pt x="8" y="28"/>
                  </a:lnTo>
                  <a:lnTo>
                    <a:pt x="2" y="29"/>
                  </a:lnTo>
                  <a:lnTo>
                    <a:pt x="4" y="29"/>
                  </a:lnTo>
                  <a:lnTo>
                    <a:pt x="0" y="35"/>
                  </a:lnTo>
                  <a:lnTo>
                    <a:pt x="1" y="36"/>
                  </a:lnTo>
                  <a:lnTo>
                    <a:pt x="3" y="36"/>
                  </a:lnTo>
                  <a:lnTo>
                    <a:pt x="0" y="3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5" name="Freeform 603"/>
            <p:cNvSpPr>
              <a:spLocks/>
            </p:cNvSpPr>
            <p:nvPr/>
          </p:nvSpPr>
          <p:spPr bwMode="auto">
            <a:xfrm>
              <a:off x="4791" y="812"/>
              <a:ext cx="17" cy="47"/>
            </a:xfrm>
            <a:custGeom>
              <a:avLst/>
              <a:gdLst>
                <a:gd name="T0" fmla="*/ 4 w 17"/>
                <a:gd name="T1" fmla="*/ 0 h 47"/>
                <a:gd name="T2" fmla="*/ 2 w 17"/>
                <a:gd name="T3" fmla="*/ 7 h 47"/>
                <a:gd name="T4" fmla="*/ 1 w 17"/>
                <a:gd name="T5" fmla="*/ 15 h 47"/>
                <a:gd name="T6" fmla="*/ 0 w 17"/>
                <a:gd name="T7" fmla="*/ 22 h 47"/>
                <a:gd name="T8" fmla="*/ 0 w 17"/>
                <a:gd name="T9" fmla="*/ 27 h 47"/>
                <a:gd name="T10" fmla="*/ 1 w 17"/>
                <a:gd name="T11" fmla="*/ 32 h 47"/>
                <a:gd name="T12" fmla="*/ 4 w 17"/>
                <a:gd name="T13" fmla="*/ 37 h 47"/>
                <a:gd name="T14" fmla="*/ 7 w 17"/>
                <a:gd name="T15" fmla="*/ 42 h 47"/>
                <a:gd name="T16" fmla="*/ 12 w 17"/>
                <a:gd name="T17" fmla="*/ 46 h 47"/>
                <a:gd name="T18" fmla="*/ 16 w 17"/>
                <a:gd name="T19" fmla="*/ 40 h 47"/>
                <a:gd name="T20" fmla="*/ 13 w 17"/>
                <a:gd name="T21" fmla="*/ 36 h 47"/>
                <a:gd name="T22" fmla="*/ 10 w 17"/>
                <a:gd name="T23" fmla="*/ 33 h 47"/>
                <a:gd name="T24" fmla="*/ 9 w 17"/>
                <a:gd name="T25" fmla="*/ 30 h 47"/>
                <a:gd name="T26" fmla="*/ 7 w 17"/>
                <a:gd name="T27" fmla="*/ 26 h 47"/>
                <a:gd name="T28" fmla="*/ 7 w 17"/>
                <a:gd name="T29" fmla="*/ 22 h 47"/>
                <a:gd name="T30" fmla="*/ 8 w 17"/>
                <a:gd name="T31" fmla="*/ 16 h 47"/>
                <a:gd name="T32" fmla="*/ 9 w 17"/>
                <a:gd name="T33" fmla="*/ 10 h 47"/>
                <a:gd name="T34" fmla="*/ 11 w 17"/>
                <a:gd name="T35" fmla="*/ 2 h 47"/>
                <a:gd name="T36" fmla="*/ 4 w 17"/>
                <a:gd name="T3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47">
                  <a:moveTo>
                    <a:pt x="4" y="0"/>
                  </a:moveTo>
                  <a:lnTo>
                    <a:pt x="2" y="7"/>
                  </a:lnTo>
                  <a:lnTo>
                    <a:pt x="1" y="15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4" y="37"/>
                  </a:lnTo>
                  <a:lnTo>
                    <a:pt x="7" y="42"/>
                  </a:lnTo>
                  <a:lnTo>
                    <a:pt x="12" y="46"/>
                  </a:lnTo>
                  <a:lnTo>
                    <a:pt x="16" y="40"/>
                  </a:lnTo>
                  <a:lnTo>
                    <a:pt x="13" y="36"/>
                  </a:lnTo>
                  <a:lnTo>
                    <a:pt x="10" y="33"/>
                  </a:lnTo>
                  <a:lnTo>
                    <a:pt x="9" y="30"/>
                  </a:lnTo>
                  <a:lnTo>
                    <a:pt x="7" y="26"/>
                  </a:lnTo>
                  <a:lnTo>
                    <a:pt x="7" y="22"/>
                  </a:lnTo>
                  <a:lnTo>
                    <a:pt x="8" y="16"/>
                  </a:lnTo>
                  <a:lnTo>
                    <a:pt x="9" y="10"/>
                  </a:lnTo>
                  <a:lnTo>
                    <a:pt x="11" y="2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6" name="Freeform 604"/>
            <p:cNvSpPr>
              <a:spLocks/>
            </p:cNvSpPr>
            <p:nvPr/>
          </p:nvSpPr>
          <p:spPr bwMode="auto">
            <a:xfrm>
              <a:off x="4779" y="791"/>
              <a:ext cx="38" cy="39"/>
            </a:xfrm>
            <a:custGeom>
              <a:avLst/>
              <a:gdLst>
                <a:gd name="T0" fmla="*/ 0 w 38"/>
                <a:gd name="T1" fmla="*/ 38 h 39"/>
                <a:gd name="T2" fmla="*/ 1 w 38"/>
                <a:gd name="T3" fmla="*/ 38 h 39"/>
                <a:gd name="T4" fmla="*/ 5 w 38"/>
                <a:gd name="T5" fmla="*/ 36 h 39"/>
                <a:gd name="T6" fmla="*/ 9 w 38"/>
                <a:gd name="T7" fmla="*/ 34 h 39"/>
                <a:gd name="T8" fmla="*/ 14 w 38"/>
                <a:gd name="T9" fmla="*/ 31 h 39"/>
                <a:gd name="T10" fmla="*/ 19 w 38"/>
                <a:gd name="T11" fmla="*/ 27 h 39"/>
                <a:gd name="T12" fmla="*/ 23 w 38"/>
                <a:gd name="T13" fmla="*/ 22 h 39"/>
                <a:gd name="T14" fmla="*/ 28 w 38"/>
                <a:gd name="T15" fmla="*/ 16 h 39"/>
                <a:gd name="T16" fmla="*/ 33 w 38"/>
                <a:gd name="T17" fmla="*/ 10 h 39"/>
                <a:gd name="T18" fmla="*/ 37 w 38"/>
                <a:gd name="T19" fmla="*/ 3 h 39"/>
                <a:gd name="T20" fmla="*/ 31 w 38"/>
                <a:gd name="T21" fmla="*/ 0 h 39"/>
                <a:gd name="T22" fmla="*/ 26 w 38"/>
                <a:gd name="T23" fmla="*/ 6 h 39"/>
                <a:gd name="T24" fmla="*/ 22 w 38"/>
                <a:gd name="T25" fmla="*/ 12 h 39"/>
                <a:gd name="T26" fmla="*/ 18 w 38"/>
                <a:gd name="T27" fmla="*/ 17 h 39"/>
                <a:gd name="T28" fmla="*/ 14 w 38"/>
                <a:gd name="T29" fmla="*/ 22 h 39"/>
                <a:gd name="T30" fmla="*/ 9 w 38"/>
                <a:gd name="T31" fmla="*/ 25 h 39"/>
                <a:gd name="T32" fmla="*/ 5 w 38"/>
                <a:gd name="T33" fmla="*/ 28 h 39"/>
                <a:gd name="T34" fmla="*/ 2 w 38"/>
                <a:gd name="T35" fmla="*/ 30 h 39"/>
                <a:gd name="T36" fmla="*/ 0 w 38"/>
                <a:gd name="T37" fmla="*/ 31 h 39"/>
                <a:gd name="T38" fmla="*/ 1 w 38"/>
                <a:gd name="T39" fmla="*/ 31 h 39"/>
                <a:gd name="T40" fmla="*/ 0 w 38"/>
                <a:gd name="T41" fmla="*/ 38 h 39"/>
                <a:gd name="T42" fmla="*/ 1 w 38"/>
                <a:gd name="T43" fmla="*/ 38 h 39"/>
                <a:gd name="T44" fmla="*/ 0 w 38"/>
                <a:gd name="T4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39">
                  <a:moveTo>
                    <a:pt x="0" y="38"/>
                  </a:moveTo>
                  <a:lnTo>
                    <a:pt x="1" y="38"/>
                  </a:lnTo>
                  <a:lnTo>
                    <a:pt x="5" y="36"/>
                  </a:lnTo>
                  <a:lnTo>
                    <a:pt x="9" y="34"/>
                  </a:lnTo>
                  <a:lnTo>
                    <a:pt x="14" y="31"/>
                  </a:lnTo>
                  <a:lnTo>
                    <a:pt x="19" y="27"/>
                  </a:lnTo>
                  <a:lnTo>
                    <a:pt x="23" y="22"/>
                  </a:lnTo>
                  <a:lnTo>
                    <a:pt x="28" y="16"/>
                  </a:lnTo>
                  <a:lnTo>
                    <a:pt x="33" y="10"/>
                  </a:lnTo>
                  <a:lnTo>
                    <a:pt x="37" y="3"/>
                  </a:lnTo>
                  <a:lnTo>
                    <a:pt x="31" y="0"/>
                  </a:lnTo>
                  <a:lnTo>
                    <a:pt x="26" y="6"/>
                  </a:lnTo>
                  <a:lnTo>
                    <a:pt x="22" y="12"/>
                  </a:lnTo>
                  <a:lnTo>
                    <a:pt x="18" y="17"/>
                  </a:lnTo>
                  <a:lnTo>
                    <a:pt x="14" y="22"/>
                  </a:lnTo>
                  <a:lnTo>
                    <a:pt x="9" y="25"/>
                  </a:lnTo>
                  <a:lnTo>
                    <a:pt x="5" y="28"/>
                  </a:lnTo>
                  <a:lnTo>
                    <a:pt x="2" y="30"/>
                  </a:lnTo>
                  <a:lnTo>
                    <a:pt x="0" y="31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1" y="38"/>
                  </a:lnTo>
                  <a:lnTo>
                    <a:pt x="0" y="3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7" name="Freeform 605"/>
            <p:cNvSpPr>
              <a:spLocks/>
            </p:cNvSpPr>
            <p:nvPr/>
          </p:nvSpPr>
          <p:spPr bwMode="auto">
            <a:xfrm>
              <a:off x="4763" y="799"/>
              <a:ext cx="18" cy="31"/>
            </a:xfrm>
            <a:custGeom>
              <a:avLst/>
              <a:gdLst>
                <a:gd name="T0" fmla="*/ 0 w 18"/>
                <a:gd name="T1" fmla="*/ 0 h 31"/>
                <a:gd name="T2" fmla="*/ 0 w 18"/>
                <a:gd name="T3" fmla="*/ 1 h 31"/>
                <a:gd name="T4" fmla="*/ 0 w 18"/>
                <a:gd name="T5" fmla="*/ 5 h 31"/>
                <a:gd name="T6" fmla="*/ 0 w 18"/>
                <a:gd name="T7" fmla="*/ 8 h 31"/>
                <a:gd name="T8" fmla="*/ 1 w 18"/>
                <a:gd name="T9" fmla="*/ 14 h 31"/>
                <a:gd name="T10" fmla="*/ 3 w 18"/>
                <a:gd name="T11" fmla="*/ 18 h 31"/>
                <a:gd name="T12" fmla="*/ 5 w 18"/>
                <a:gd name="T13" fmla="*/ 23 h 31"/>
                <a:gd name="T14" fmla="*/ 10 w 18"/>
                <a:gd name="T15" fmla="*/ 27 h 31"/>
                <a:gd name="T16" fmla="*/ 15 w 18"/>
                <a:gd name="T17" fmla="*/ 30 h 31"/>
                <a:gd name="T18" fmla="*/ 17 w 18"/>
                <a:gd name="T19" fmla="*/ 23 h 31"/>
                <a:gd name="T20" fmla="*/ 14 w 18"/>
                <a:gd name="T21" fmla="*/ 21 h 31"/>
                <a:gd name="T22" fmla="*/ 12 w 18"/>
                <a:gd name="T23" fmla="*/ 19 h 31"/>
                <a:gd name="T24" fmla="*/ 10 w 18"/>
                <a:gd name="T25" fmla="*/ 15 h 31"/>
                <a:gd name="T26" fmla="*/ 9 w 18"/>
                <a:gd name="T27" fmla="*/ 11 h 31"/>
                <a:gd name="T28" fmla="*/ 8 w 18"/>
                <a:gd name="T29" fmla="*/ 7 h 31"/>
                <a:gd name="T30" fmla="*/ 7 w 18"/>
                <a:gd name="T31" fmla="*/ 4 h 31"/>
                <a:gd name="T32" fmla="*/ 7 w 18"/>
                <a:gd name="T33" fmla="*/ 1 h 31"/>
                <a:gd name="T34" fmla="*/ 7 w 18"/>
                <a:gd name="T35" fmla="*/ 0 h 31"/>
                <a:gd name="T36" fmla="*/ 0 w 18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31">
                  <a:moveTo>
                    <a:pt x="0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1" y="14"/>
                  </a:lnTo>
                  <a:lnTo>
                    <a:pt x="3" y="18"/>
                  </a:lnTo>
                  <a:lnTo>
                    <a:pt x="5" y="23"/>
                  </a:lnTo>
                  <a:lnTo>
                    <a:pt x="10" y="27"/>
                  </a:lnTo>
                  <a:lnTo>
                    <a:pt x="15" y="30"/>
                  </a:lnTo>
                  <a:lnTo>
                    <a:pt x="17" y="23"/>
                  </a:lnTo>
                  <a:lnTo>
                    <a:pt x="14" y="21"/>
                  </a:lnTo>
                  <a:lnTo>
                    <a:pt x="12" y="19"/>
                  </a:lnTo>
                  <a:lnTo>
                    <a:pt x="10" y="15"/>
                  </a:lnTo>
                  <a:lnTo>
                    <a:pt x="9" y="11"/>
                  </a:lnTo>
                  <a:lnTo>
                    <a:pt x="8" y="7"/>
                  </a:lnTo>
                  <a:lnTo>
                    <a:pt x="7" y="4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78" name="Freeform 606"/>
            <p:cNvSpPr>
              <a:spLocks/>
            </p:cNvSpPr>
            <p:nvPr/>
          </p:nvSpPr>
          <p:spPr bwMode="auto">
            <a:xfrm>
              <a:off x="4747" y="754"/>
              <a:ext cx="41" cy="64"/>
            </a:xfrm>
            <a:custGeom>
              <a:avLst/>
              <a:gdLst>
                <a:gd name="T0" fmla="*/ 3 w 41"/>
                <a:gd name="T1" fmla="*/ 62 h 64"/>
                <a:gd name="T2" fmla="*/ 2 w 41"/>
                <a:gd name="T3" fmla="*/ 63 h 64"/>
                <a:gd name="T4" fmla="*/ 11 w 41"/>
                <a:gd name="T5" fmla="*/ 58 h 64"/>
                <a:gd name="T6" fmla="*/ 19 w 41"/>
                <a:gd name="T7" fmla="*/ 52 h 64"/>
                <a:gd name="T8" fmla="*/ 25 w 41"/>
                <a:gd name="T9" fmla="*/ 45 h 64"/>
                <a:gd name="T10" fmla="*/ 29 w 41"/>
                <a:gd name="T11" fmla="*/ 37 h 64"/>
                <a:gd name="T12" fmla="*/ 33 w 41"/>
                <a:gd name="T13" fmla="*/ 28 h 64"/>
                <a:gd name="T14" fmla="*/ 36 w 41"/>
                <a:gd name="T15" fmla="*/ 20 h 64"/>
                <a:gd name="T16" fmla="*/ 38 w 41"/>
                <a:gd name="T17" fmla="*/ 11 h 64"/>
                <a:gd name="T18" fmla="*/ 40 w 41"/>
                <a:gd name="T19" fmla="*/ 1 h 64"/>
                <a:gd name="T20" fmla="*/ 33 w 41"/>
                <a:gd name="T21" fmla="*/ 0 h 64"/>
                <a:gd name="T22" fmla="*/ 30 w 41"/>
                <a:gd name="T23" fmla="*/ 8 h 64"/>
                <a:gd name="T24" fmla="*/ 28 w 41"/>
                <a:gd name="T25" fmla="*/ 17 h 64"/>
                <a:gd name="T26" fmla="*/ 26 w 41"/>
                <a:gd name="T27" fmla="*/ 26 h 64"/>
                <a:gd name="T28" fmla="*/ 22 w 41"/>
                <a:gd name="T29" fmla="*/ 34 h 64"/>
                <a:gd name="T30" fmla="*/ 18 w 41"/>
                <a:gd name="T31" fmla="*/ 41 h 64"/>
                <a:gd name="T32" fmla="*/ 14 w 41"/>
                <a:gd name="T33" fmla="*/ 47 h 64"/>
                <a:gd name="T34" fmla="*/ 7 w 41"/>
                <a:gd name="T35" fmla="*/ 52 h 64"/>
                <a:gd name="T36" fmla="*/ 0 w 41"/>
                <a:gd name="T37" fmla="*/ 55 h 64"/>
                <a:gd name="T38" fmla="*/ 0 w 41"/>
                <a:gd name="T39" fmla="*/ 56 h 64"/>
                <a:gd name="T40" fmla="*/ 3 w 41"/>
                <a:gd name="T41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64">
                  <a:moveTo>
                    <a:pt x="3" y="62"/>
                  </a:moveTo>
                  <a:lnTo>
                    <a:pt x="2" y="63"/>
                  </a:lnTo>
                  <a:lnTo>
                    <a:pt x="11" y="58"/>
                  </a:lnTo>
                  <a:lnTo>
                    <a:pt x="19" y="52"/>
                  </a:lnTo>
                  <a:lnTo>
                    <a:pt x="25" y="45"/>
                  </a:lnTo>
                  <a:lnTo>
                    <a:pt x="29" y="37"/>
                  </a:lnTo>
                  <a:lnTo>
                    <a:pt x="33" y="28"/>
                  </a:lnTo>
                  <a:lnTo>
                    <a:pt x="36" y="20"/>
                  </a:lnTo>
                  <a:lnTo>
                    <a:pt x="38" y="11"/>
                  </a:lnTo>
                  <a:lnTo>
                    <a:pt x="40" y="1"/>
                  </a:lnTo>
                  <a:lnTo>
                    <a:pt x="33" y="0"/>
                  </a:lnTo>
                  <a:lnTo>
                    <a:pt x="30" y="8"/>
                  </a:lnTo>
                  <a:lnTo>
                    <a:pt x="28" y="17"/>
                  </a:lnTo>
                  <a:lnTo>
                    <a:pt x="26" y="26"/>
                  </a:lnTo>
                  <a:lnTo>
                    <a:pt x="22" y="34"/>
                  </a:lnTo>
                  <a:lnTo>
                    <a:pt x="18" y="41"/>
                  </a:lnTo>
                  <a:lnTo>
                    <a:pt x="14" y="47"/>
                  </a:lnTo>
                  <a:lnTo>
                    <a:pt x="7" y="52"/>
                  </a:lnTo>
                  <a:lnTo>
                    <a:pt x="0" y="55"/>
                  </a:lnTo>
                  <a:lnTo>
                    <a:pt x="0" y="56"/>
                  </a:lnTo>
                  <a:lnTo>
                    <a:pt x="3" y="6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79" name="Group 607"/>
          <p:cNvGrpSpPr>
            <a:grpSpLocks/>
          </p:cNvGrpSpPr>
          <p:nvPr/>
        </p:nvGrpSpPr>
        <p:grpSpPr bwMode="auto">
          <a:xfrm>
            <a:off x="6711950" y="998538"/>
            <a:ext cx="1457325" cy="922337"/>
            <a:chOff x="4228" y="629"/>
            <a:chExt cx="918" cy="581"/>
          </a:xfrm>
        </p:grpSpPr>
        <p:sp>
          <p:nvSpPr>
            <p:cNvPr id="3680" name="Freeform 608"/>
            <p:cNvSpPr>
              <a:spLocks/>
            </p:cNvSpPr>
            <p:nvPr/>
          </p:nvSpPr>
          <p:spPr bwMode="auto">
            <a:xfrm>
              <a:off x="4733" y="790"/>
              <a:ext cx="18" cy="28"/>
            </a:xfrm>
            <a:custGeom>
              <a:avLst/>
              <a:gdLst>
                <a:gd name="T0" fmla="*/ 0 w 18"/>
                <a:gd name="T1" fmla="*/ 2 h 28"/>
                <a:gd name="T2" fmla="*/ 1 w 18"/>
                <a:gd name="T3" fmla="*/ 4 h 28"/>
                <a:gd name="T4" fmla="*/ 2 w 18"/>
                <a:gd name="T5" fmla="*/ 6 h 28"/>
                <a:gd name="T6" fmla="*/ 3 w 18"/>
                <a:gd name="T7" fmla="*/ 9 h 28"/>
                <a:gd name="T8" fmla="*/ 5 w 18"/>
                <a:gd name="T9" fmla="*/ 15 h 28"/>
                <a:gd name="T10" fmla="*/ 7 w 18"/>
                <a:gd name="T11" fmla="*/ 19 h 28"/>
                <a:gd name="T12" fmla="*/ 9 w 18"/>
                <a:gd name="T13" fmla="*/ 23 h 28"/>
                <a:gd name="T14" fmla="*/ 12 w 18"/>
                <a:gd name="T15" fmla="*/ 26 h 28"/>
                <a:gd name="T16" fmla="*/ 17 w 18"/>
                <a:gd name="T17" fmla="*/ 27 h 28"/>
                <a:gd name="T18" fmla="*/ 14 w 18"/>
                <a:gd name="T19" fmla="*/ 20 h 28"/>
                <a:gd name="T20" fmla="*/ 16 w 18"/>
                <a:gd name="T21" fmla="*/ 20 h 28"/>
                <a:gd name="T22" fmla="*/ 15 w 18"/>
                <a:gd name="T23" fmla="*/ 19 h 28"/>
                <a:gd name="T24" fmla="*/ 13 w 18"/>
                <a:gd name="T25" fmla="*/ 16 h 28"/>
                <a:gd name="T26" fmla="*/ 12 w 18"/>
                <a:gd name="T27" fmla="*/ 11 h 28"/>
                <a:gd name="T28" fmla="*/ 10 w 18"/>
                <a:gd name="T29" fmla="*/ 7 h 28"/>
                <a:gd name="T30" fmla="*/ 9 w 18"/>
                <a:gd name="T31" fmla="*/ 4 h 28"/>
                <a:gd name="T32" fmla="*/ 7 w 18"/>
                <a:gd name="T33" fmla="*/ 0 h 28"/>
                <a:gd name="T34" fmla="*/ 0 w 18"/>
                <a:gd name="T3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28">
                  <a:moveTo>
                    <a:pt x="0" y="2"/>
                  </a:moveTo>
                  <a:lnTo>
                    <a:pt x="1" y="4"/>
                  </a:lnTo>
                  <a:lnTo>
                    <a:pt x="2" y="6"/>
                  </a:lnTo>
                  <a:lnTo>
                    <a:pt x="3" y="9"/>
                  </a:lnTo>
                  <a:lnTo>
                    <a:pt x="5" y="15"/>
                  </a:lnTo>
                  <a:lnTo>
                    <a:pt x="7" y="19"/>
                  </a:lnTo>
                  <a:lnTo>
                    <a:pt x="9" y="23"/>
                  </a:lnTo>
                  <a:lnTo>
                    <a:pt x="12" y="26"/>
                  </a:lnTo>
                  <a:lnTo>
                    <a:pt x="17" y="27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5" y="19"/>
                  </a:lnTo>
                  <a:lnTo>
                    <a:pt x="13" y="16"/>
                  </a:lnTo>
                  <a:lnTo>
                    <a:pt x="12" y="11"/>
                  </a:lnTo>
                  <a:lnTo>
                    <a:pt x="10" y="7"/>
                  </a:lnTo>
                  <a:lnTo>
                    <a:pt x="9" y="4"/>
                  </a:lnTo>
                  <a:lnTo>
                    <a:pt x="7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1" name="Freeform 609"/>
            <p:cNvSpPr>
              <a:spLocks/>
            </p:cNvSpPr>
            <p:nvPr/>
          </p:nvSpPr>
          <p:spPr bwMode="auto">
            <a:xfrm>
              <a:off x="4725" y="733"/>
              <a:ext cx="40" cy="69"/>
            </a:xfrm>
            <a:custGeom>
              <a:avLst/>
              <a:gdLst>
                <a:gd name="T0" fmla="*/ 1 w 40"/>
                <a:gd name="T1" fmla="*/ 68 h 69"/>
                <a:gd name="T2" fmla="*/ 3 w 40"/>
                <a:gd name="T3" fmla="*/ 68 h 69"/>
                <a:gd name="T4" fmla="*/ 13 w 40"/>
                <a:gd name="T5" fmla="*/ 62 h 69"/>
                <a:gd name="T6" fmla="*/ 21 w 40"/>
                <a:gd name="T7" fmla="*/ 54 h 69"/>
                <a:gd name="T8" fmla="*/ 27 w 40"/>
                <a:gd name="T9" fmla="*/ 46 h 69"/>
                <a:gd name="T10" fmla="*/ 31 w 40"/>
                <a:gd name="T11" fmla="*/ 37 h 69"/>
                <a:gd name="T12" fmla="*/ 35 w 40"/>
                <a:gd name="T13" fmla="*/ 27 h 69"/>
                <a:gd name="T14" fmla="*/ 37 w 40"/>
                <a:gd name="T15" fmla="*/ 18 h 69"/>
                <a:gd name="T16" fmla="*/ 38 w 40"/>
                <a:gd name="T17" fmla="*/ 9 h 69"/>
                <a:gd name="T18" fmla="*/ 39 w 40"/>
                <a:gd name="T19" fmla="*/ 0 h 69"/>
                <a:gd name="T20" fmla="*/ 31 w 40"/>
                <a:gd name="T21" fmla="*/ 0 h 69"/>
                <a:gd name="T22" fmla="*/ 31 w 40"/>
                <a:gd name="T23" fmla="*/ 8 h 69"/>
                <a:gd name="T24" fmla="*/ 30 w 40"/>
                <a:gd name="T25" fmla="*/ 17 h 69"/>
                <a:gd name="T26" fmla="*/ 28 w 40"/>
                <a:gd name="T27" fmla="*/ 25 h 69"/>
                <a:gd name="T28" fmla="*/ 25 w 40"/>
                <a:gd name="T29" fmla="*/ 34 h 69"/>
                <a:gd name="T30" fmla="*/ 21 w 40"/>
                <a:gd name="T31" fmla="*/ 42 h 69"/>
                <a:gd name="T32" fmla="*/ 15 w 40"/>
                <a:gd name="T33" fmla="*/ 49 h 69"/>
                <a:gd name="T34" fmla="*/ 9 w 40"/>
                <a:gd name="T35" fmla="*/ 56 h 69"/>
                <a:gd name="T36" fmla="*/ 0 w 40"/>
                <a:gd name="T37" fmla="*/ 62 h 69"/>
                <a:gd name="T38" fmla="*/ 2 w 40"/>
                <a:gd name="T39" fmla="*/ 61 h 69"/>
                <a:gd name="T40" fmla="*/ 1 w 40"/>
                <a:gd name="T41" fmla="*/ 68 h 69"/>
                <a:gd name="T42" fmla="*/ 2 w 40"/>
                <a:gd name="T43" fmla="*/ 68 h 69"/>
                <a:gd name="T44" fmla="*/ 3 w 40"/>
                <a:gd name="T45" fmla="*/ 68 h 69"/>
                <a:gd name="T46" fmla="*/ 1 w 40"/>
                <a:gd name="T4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" h="69">
                  <a:moveTo>
                    <a:pt x="1" y="68"/>
                  </a:moveTo>
                  <a:lnTo>
                    <a:pt x="3" y="68"/>
                  </a:lnTo>
                  <a:lnTo>
                    <a:pt x="13" y="62"/>
                  </a:lnTo>
                  <a:lnTo>
                    <a:pt x="21" y="54"/>
                  </a:lnTo>
                  <a:lnTo>
                    <a:pt x="27" y="46"/>
                  </a:lnTo>
                  <a:lnTo>
                    <a:pt x="31" y="37"/>
                  </a:lnTo>
                  <a:lnTo>
                    <a:pt x="35" y="27"/>
                  </a:lnTo>
                  <a:lnTo>
                    <a:pt x="37" y="18"/>
                  </a:lnTo>
                  <a:lnTo>
                    <a:pt x="38" y="9"/>
                  </a:lnTo>
                  <a:lnTo>
                    <a:pt x="39" y="0"/>
                  </a:lnTo>
                  <a:lnTo>
                    <a:pt x="31" y="0"/>
                  </a:lnTo>
                  <a:lnTo>
                    <a:pt x="31" y="8"/>
                  </a:lnTo>
                  <a:lnTo>
                    <a:pt x="30" y="17"/>
                  </a:lnTo>
                  <a:lnTo>
                    <a:pt x="28" y="25"/>
                  </a:lnTo>
                  <a:lnTo>
                    <a:pt x="25" y="34"/>
                  </a:lnTo>
                  <a:lnTo>
                    <a:pt x="21" y="42"/>
                  </a:lnTo>
                  <a:lnTo>
                    <a:pt x="15" y="49"/>
                  </a:lnTo>
                  <a:lnTo>
                    <a:pt x="9" y="56"/>
                  </a:lnTo>
                  <a:lnTo>
                    <a:pt x="0" y="62"/>
                  </a:lnTo>
                  <a:lnTo>
                    <a:pt x="2" y="61"/>
                  </a:lnTo>
                  <a:lnTo>
                    <a:pt x="1" y="68"/>
                  </a:lnTo>
                  <a:lnTo>
                    <a:pt x="2" y="68"/>
                  </a:lnTo>
                  <a:lnTo>
                    <a:pt x="3" y="68"/>
                  </a:lnTo>
                  <a:lnTo>
                    <a:pt x="1" y="6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2" name="Freeform 610"/>
            <p:cNvSpPr>
              <a:spLocks/>
            </p:cNvSpPr>
            <p:nvPr/>
          </p:nvSpPr>
          <p:spPr bwMode="auto">
            <a:xfrm>
              <a:off x="4706" y="772"/>
              <a:ext cx="22" cy="30"/>
            </a:xfrm>
            <a:custGeom>
              <a:avLst/>
              <a:gdLst>
                <a:gd name="T0" fmla="*/ 0 w 22"/>
                <a:gd name="T1" fmla="*/ 1 h 30"/>
                <a:gd name="T2" fmla="*/ 1 w 22"/>
                <a:gd name="T3" fmla="*/ 8 h 30"/>
                <a:gd name="T4" fmla="*/ 2 w 22"/>
                <a:gd name="T5" fmla="*/ 13 h 30"/>
                <a:gd name="T6" fmla="*/ 3 w 22"/>
                <a:gd name="T7" fmla="*/ 17 h 30"/>
                <a:gd name="T8" fmla="*/ 5 w 22"/>
                <a:gd name="T9" fmla="*/ 22 h 30"/>
                <a:gd name="T10" fmla="*/ 8 w 22"/>
                <a:gd name="T11" fmla="*/ 25 h 30"/>
                <a:gd name="T12" fmla="*/ 11 w 22"/>
                <a:gd name="T13" fmla="*/ 27 h 30"/>
                <a:gd name="T14" fmla="*/ 16 w 22"/>
                <a:gd name="T15" fmla="*/ 29 h 30"/>
                <a:gd name="T16" fmla="*/ 20 w 22"/>
                <a:gd name="T17" fmla="*/ 29 h 30"/>
                <a:gd name="T18" fmla="*/ 21 w 22"/>
                <a:gd name="T19" fmla="*/ 22 h 30"/>
                <a:gd name="T20" fmla="*/ 17 w 22"/>
                <a:gd name="T21" fmla="*/ 22 h 30"/>
                <a:gd name="T22" fmla="*/ 15 w 22"/>
                <a:gd name="T23" fmla="*/ 21 h 30"/>
                <a:gd name="T24" fmla="*/ 13 w 22"/>
                <a:gd name="T25" fmla="*/ 19 h 30"/>
                <a:gd name="T26" fmla="*/ 12 w 22"/>
                <a:gd name="T27" fmla="*/ 17 h 30"/>
                <a:gd name="T28" fmla="*/ 11 w 22"/>
                <a:gd name="T29" fmla="*/ 15 h 30"/>
                <a:gd name="T30" fmla="*/ 10 w 22"/>
                <a:gd name="T31" fmla="*/ 11 h 30"/>
                <a:gd name="T32" fmla="*/ 8 w 22"/>
                <a:gd name="T33" fmla="*/ 6 h 30"/>
                <a:gd name="T34" fmla="*/ 7 w 22"/>
                <a:gd name="T35" fmla="*/ 0 h 30"/>
                <a:gd name="T36" fmla="*/ 0 w 22"/>
                <a:gd name="T3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0">
                  <a:moveTo>
                    <a:pt x="0" y="1"/>
                  </a:moveTo>
                  <a:lnTo>
                    <a:pt x="1" y="8"/>
                  </a:lnTo>
                  <a:lnTo>
                    <a:pt x="2" y="13"/>
                  </a:lnTo>
                  <a:lnTo>
                    <a:pt x="3" y="17"/>
                  </a:lnTo>
                  <a:lnTo>
                    <a:pt x="5" y="22"/>
                  </a:lnTo>
                  <a:lnTo>
                    <a:pt x="8" y="25"/>
                  </a:lnTo>
                  <a:lnTo>
                    <a:pt x="11" y="27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1" y="22"/>
                  </a:lnTo>
                  <a:lnTo>
                    <a:pt x="17" y="22"/>
                  </a:lnTo>
                  <a:lnTo>
                    <a:pt x="15" y="21"/>
                  </a:lnTo>
                  <a:lnTo>
                    <a:pt x="13" y="19"/>
                  </a:lnTo>
                  <a:lnTo>
                    <a:pt x="12" y="17"/>
                  </a:lnTo>
                  <a:lnTo>
                    <a:pt x="11" y="15"/>
                  </a:lnTo>
                  <a:lnTo>
                    <a:pt x="10" y="11"/>
                  </a:lnTo>
                  <a:lnTo>
                    <a:pt x="8" y="6"/>
                  </a:lnTo>
                  <a:lnTo>
                    <a:pt x="7" y="0"/>
                  </a:lnTo>
                  <a:lnTo>
                    <a:pt x="0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3" name="Freeform 611"/>
            <p:cNvSpPr>
              <a:spLocks/>
            </p:cNvSpPr>
            <p:nvPr/>
          </p:nvSpPr>
          <p:spPr bwMode="auto">
            <a:xfrm>
              <a:off x="4686" y="713"/>
              <a:ext cx="56" cy="79"/>
            </a:xfrm>
            <a:custGeom>
              <a:avLst/>
              <a:gdLst>
                <a:gd name="T0" fmla="*/ 0 w 56"/>
                <a:gd name="T1" fmla="*/ 77 h 79"/>
                <a:gd name="T2" fmla="*/ 3 w 56"/>
                <a:gd name="T3" fmla="*/ 77 h 79"/>
                <a:gd name="T4" fmla="*/ 15 w 56"/>
                <a:gd name="T5" fmla="*/ 69 h 79"/>
                <a:gd name="T6" fmla="*/ 26 w 56"/>
                <a:gd name="T7" fmla="*/ 61 h 79"/>
                <a:gd name="T8" fmla="*/ 34 w 56"/>
                <a:gd name="T9" fmla="*/ 52 h 79"/>
                <a:gd name="T10" fmla="*/ 41 w 56"/>
                <a:gd name="T11" fmla="*/ 43 h 79"/>
                <a:gd name="T12" fmla="*/ 46 w 56"/>
                <a:gd name="T13" fmla="*/ 33 h 79"/>
                <a:gd name="T14" fmla="*/ 50 w 56"/>
                <a:gd name="T15" fmla="*/ 23 h 79"/>
                <a:gd name="T16" fmla="*/ 53 w 56"/>
                <a:gd name="T17" fmla="*/ 12 h 79"/>
                <a:gd name="T18" fmla="*/ 55 w 56"/>
                <a:gd name="T19" fmla="*/ 1 h 79"/>
                <a:gd name="T20" fmla="*/ 48 w 56"/>
                <a:gd name="T21" fmla="*/ 0 h 79"/>
                <a:gd name="T22" fmla="*/ 46 w 56"/>
                <a:gd name="T23" fmla="*/ 10 h 79"/>
                <a:gd name="T24" fmla="*/ 42 w 56"/>
                <a:gd name="T25" fmla="*/ 20 h 79"/>
                <a:gd name="T26" fmla="*/ 39 w 56"/>
                <a:gd name="T27" fmla="*/ 29 h 79"/>
                <a:gd name="T28" fmla="*/ 34 w 56"/>
                <a:gd name="T29" fmla="*/ 39 h 79"/>
                <a:gd name="T30" fmla="*/ 29 w 56"/>
                <a:gd name="T31" fmla="*/ 48 h 79"/>
                <a:gd name="T32" fmla="*/ 21 w 56"/>
                <a:gd name="T33" fmla="*/ 56 h 79"/>
                <a:gd name="T34" fmla="*/ 11 w 56"/>
                <a:gd name="T35" fmla="*/ 63 h 79"/>
                <a:gd name="T36" fmla="*/ 0 w 56"/>
                <a:gd name="T37" fmla="*/ 71 h 79"/>
                <a:gd name="T38" fmla="*/ 3 w 56"/>
                <a:gd name="T39" fmla="*/ 71 h 79"/>
                <a:gd name="T40" fmla="*/ 0 w 56"/>
                <a:gd name="T41" fmla="*/ 77 h 79"/>
                <a:gd name="T42" fmla="*/ 2 w 56"/>
                <a:gd name="T43" fmla="*/ 78 h 79"/>
                <a:gd name="T44" fmla="*/ 3 w 56"/>
                <a:gd name="T45" fmla="*/ 77 h 79"/>
                <a:gd name="T46" fmla="*/ 0 w 56"/>
                <a:gd name="T4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6" h="79">
                  <a:moveTo>
                    <a:pt x="0" y="77"/>
                  </a:moveTo>
                  <a:lnTo>
                    <a:pt x="3" y="77"/>
                  </a:lnTo>
                  <a:lnTo>
                    <a:pt x="15" y="69"/>
                  </a:lnTo>
                  <a:lnTo>
                    <a:pt x="26" y="61"/>
                  </a:lnTo>
                  <a:lnTo>
                    <a:pt x="34" y="52"/>
                  </a:lnTo>
                  <a:lnTo>
                    <a:pt x="41" y="43"/>
                  </a:lnTo>
                  <a:lnTo>
                    <a:pt x="46" y="33"/>
                  </a:lnTo>
                  <a:lnTo>
                    <a:pt x="50" y="23"/>
                  </a:lnTo>
                  <a:lnTo>
                    <a:pt x="53" y="12"/>
                  </a:lnTo>
                  <a:lnTo>
                    <a:pt x="55" y="1"/>
                  </a:lnTo>
                  <a:lnTo>
                    <a:pt x="48" y="0"/>
                  </a:lnTo>
                  <a:lnTo>
                    <a:pt x="46" y="10"/>
                  </a:lnTo>
                  <a:lnTo>
                    <a:pt x="42" y="20"/>
                  </a:lnTo>
                  <a:lnTo>
                    <a:pt x="39" y="29"/>
                  </a:lnTo>
                  <a:lnTo>
                    <a:pt x="34" y="39"/>
                  </a:lnTo>
                  <a:lnTo>
                    <a:pt x="29" y="48"/>
                  </a:lnTo>
                  <a:lnTo>
                    <a:pt x="21" y="56"/>
                  </a:lnTo>
                  <a:lnTo>
                    <a:pt x="11" y="63"/>
                  </a:lnTo>
                  <a:lnTo>
                    <a:pt x="0" y="71"/>
                  </a:lnTo>
                  <a:lnTo>
                    <a:pt x="3" y="71"/>
                  </a:lnTo>
                  <a:lnTo>
                    <a:pt x="0" y="77"/>
                  </a:lnTo>
                  <a:lnTo>
                    <a:pt x="2" y="78"/>
                  </a:lnTo>
                  <a:lnTo>
                    <a:pt x="3" y="77"/>
                  </a:lnTo>
                  <a:lnTo>
                    <a:pt x="0" y="7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4" name="Freeform 612"/>
            <p:cNvSpPr>
              <a:spLocks/>
            </p:cNvSpPr>
            <p:nvPr/>
          </p:nvSpPr>
          <p:spPr bwMode="auto">
            <a:xfrm>
              <a:off x="4672" y="763"/>
              <a:ext cx="18" cy="28"/>
            </a:xfrm>
            <a:custGeom>
              <a:avLst/>
              <a:gdLst>
                <a:gd name="T0" fmla="*/ 0 w 18"/>
                <a:gd name="T1" fmla="*/ 2 h 28"/>
                <a:gd name="T2" fmla="*/ 0 w 18"/>
                <a:gd name="T3" fmla="*/ 4 h 28"/>
                <a:gd name="T4" fmla="*/ 1 w 18"/>
                <a:gd name="T5" fmla="*/ 7 h 28"/>
                <a:gd name="T6" fmla="*/ 2 w 18"/>
                <a:gd name="T7" fmla="*/ 11 h 28"/>
                <a:gd name="T8" fmla="*/ 4 w 18"/>
                <a:gd name="T9" fmla="*/ 14 h 28"/>
                <a:gd name="T10" fmla="*/ 6 w 18"/>
                <a:gd name="T11" fmla="*/ 18 h 28"/>
                <a:gd name="T12" fmla="*/ 7 w 18"/>
                <a:gd name="T13" fmla="*/ 22 h 28"/>
                <a:gd name="T14" fmla="*/ 10 w 18"/>
                <a:gd name="T15" fmla="*/ 25 h 28"/>
                <a:gd name="T16" fmla="*/ 14 w 18"/>
                <a:gd name="T17" fmla="*/ 27 h 28"/>
                <a:gd name="T18" fmla="*/ 17 w 18"/>
                <a:gd name="T19" fmla="*/ 21 h 28"/>
                <a:gd name="T20" fmla="*/ 15 w 18"/>
                <a:gd name="T21" fmla="*/ 19 h 28"/>
                <a:gd name="T22" fmla="*/ 14 w 18"/>
                <a:gd name="T23" fmla="*/ 17 h 28"/>
                <a:gd name="T24" fmla="*/ 12 w 18"/>
                <a:gd name="T25" fmla="*/ 15 h 28"/>
                <a:gd name="T26" fmla="*/ 10 w 18"/>
                <a:gd name="T27" fmla="*/ 11 h 28"/>
                <a:gd name="T28" fmla="*/ 9 w 18"/>
                <a:gd name="T29" fmla="*/ 8 h 28"/>
                <a:gd name="T30" fmla="*/ 8 w 18"/>
                <a:gd name="T31" fmla="*/ 5 h 28"/>
                <a:gd name="T32" fmla="*/ 8 w 18"/>
                <a:gd name="T33" fmla="*/ 2 h 28"/>
                <a:gd name="T34" fmla="*/ 7 w 18"/>
                <a:gd name="T35" fmla="*/ 0 h 28"/>
                <a:gd name="T36" fmla="*/ 0 w 18"/>
                <a:gd name="T3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8">
                  <a:moveTo>
                    <a:pt x="0" y="2"/>
                  </a:moveTo>
                  <a:lnTo>
                    <a:pt x="0" y="4"/>
                  </a:lnTo>
                  <a:lnTo>
                    <a:pt x="1" y="7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7" y="22"/>
                  </a:lnTo>
                  <a:lnTo>
                    <a:pt x="10" y="25"/>
                  </a:lnTo>
                  <a:lnTo>
                    <a:pt x="14" y="27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4" y="17"/>
                  </a:lnTo>
                  <a:lnTo>
                    <a:pt x="12" y="15"/>
                  </a:lnTo>
                  <a:lnTo>
                    <a:pt x="10" y="11"/>
                  </a:lnTo>
                  <a:lnTo>
                    <a:pt x="9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5" name="Freeform 613"/>
            <p:cNvSpPr>
              <a:spLocks/>
            </p:cNvSpPr>
            <p:nvPr/>
          </p:nvSpPr>
          <p:spPr bwMode="auto">
            <a:xfrm>
              <a:off x="4670" y="692"/>
              <a:ext cx="40" cy="80"/>
            </a:xfrm>
            <a:custGeom>
              <a:avLst/>
              <a:gdLst>
                <a:gd name="T0" fmla="*/ 5 w 40"/>
                <a:gd name="T1" fmla="*/ 79 h 80"/>
                <a:gd name="T2" fmla="*/ 5 w 40"/>
                <a:gd name="T3" fmla="*/ 79 h 80"/>
                <a:gd name="T4" fmla="*/ 11 w 40"/>
                <a:gd name="T5" fmla="*/ 74 h 80"/>
                <a:gd name="T6" fmla="*/ 17 w 40"/>
                <a:gd name="T7" fmla="*/ 66 h 80"/>
                <a:gd name="T8" fmla="*/ 22 w 40"/>
                <a:gd name="T9" fmla="*/ 57 h 80"/>
                <a:gd name="T10" fmla="*/ 27 w 40"/>
                <a:gd name="T11" fmla="*/ 48 h 80"/>
                <a:gd name="T12" fmla="*/ 31 w 40"/>
                <a:gd name="T13" fmla="*/ 37 h 80"/>
                <a:gd name="T14" fmla="*/ 34 w 40"/>
                <a:gd name="T15" fmla="*/ 26 h 80"/>
                <a:gd name="T16" fmla="*/ 37 w 40"/>
                <a:gd name="T17" fmla="*/ 13 h 80"/>
                <a:gd name="T18" fmla="*/ 39 w 40"/>
                <a:gd name="T19" fmla="*/ 1 h 80"/>
                <a:gd name="T20" fmla="*/ 31 w 40"/>
                <a:gd name="T21" fmla="*/ 0 h 80"/>
                <a:gd name="T22" fmla="*/ 29 w 40"/>
                <a:gd name="T23" fmla="*/ 12 h 80"/>
                <a:gd name="T24" fmla="*/ 27 w 40"/>
                <a:gd name="T25" fmla="*/ 23 h 80"/>
                <a:gd name="T26" fmla="*/ 24 w 40"/>
                <a:gd name="T27" fmla="*/ 35 h 80"/>
                <a:gd name="T28" fmla="*/ 20 w 40"/>
                <a:gd name="T29" fmla="*/ 45 h 80"/>
                <a:gd name="T30" fmla="*/ 16 w 40"/>
                <a:gd name="T31" fmla="*/ 54 h 80"/>
                <a:gd name="T32" fmla="*/ 11 w 40"/>
                <a:gd name="T33" fmla="*/ 62 h 80"/>
                <a:gd name="T34" fmla="*/ 6 w 40"/>
                <a:gd name="T35" fmla="*/ 68 h 80"/>
                <a:gd name="T36" fmla="*/ 0 w 40"/>
                <a:gd name="T37" fmla="*/ 73 h 80"/>
                <a:gd name="T38" fmla="*/ 5 w 40"/>
                <a:gd name="T39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80">
                  <a:moveTo>
                    <a:pt x="5" y="79"/>
                  </a:moveTo>
                  <a:lnTo>
                    <a:pt x="5" y="79"/>
                  </a:lnTo>
                  <a:lnTo>
                    <a:pt x="11" y="74"/>
                  </a:lnTo>
                  <a:lnTo>
                    <a:pt x="17" y="66"/>
                  </a:lnTo>
                  <a:lnTo>
                    <a:pt x="22" y="57"/>
                  </a:lnTo>
                  <a:lnTo>
                    <a:pt x="27" y="48"/>
                  </a:lnTo>
                  <a:lnTo>
                    <a:pt x="31" y="37"/>
                  </a:lnTo>
                  <a:lnTo>
                    <a:pt x="34" y="26"/>
                  </a:lnTo>
                  <a:lnTo>
                    <a:pt x="37" y="13"/>
                  </a:lnTo>
                  <a:lnTo>
                    <a:pt x="39" y="1"/>
                  </a:lnTo>
                  <a:lnTo>
                    <a:pt x="31" y="0"/>
                  </a:lnTo>
                  <a:lnTo>
                    <a:pt x="29" y="12"/>
                  </a:lnTo>
                  <a:lnTo>
                    <a:pt x="27" y="23"/>
                  </a:lnTo>
                  <a:lnTo>
                    <a:pt x="24" y="35"/>
                  </a:lnTo>
                  <a:lnTo>
                    <a:pt x="20" y="45"/>
                  </a:lnTo>
                  <a:lnTo>
                    <a:pt x="16" y="54"/>
                  </a:lnTo>
                  <a:lnTo>
                    <a:pt x="11" y="62"/>
                  </a:lnTo>
                  <a:lnTo>
                    <a:pt x="6" y="68"/>
                  </a:lnTo>
                  <a:lnTo>
                    <a:pt x="0" y="73"/>
                  </a:lnTo>
                  <a:lnTo>
                    <a:pt x="5" y="7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6" name="Freeform 614"/>
            <p:cNvSpPr>
              <a:spLocks/>
            </p:cNvSpPr>
            <p:nvPr/>
          </p:nvSpPr>
          <p:spPr bwMode="auto">
            <a:xfrm>
              <a:off x="4645" y="765"/>
              <a:ext cx="30" cy="25"/>
            </a:xfrm>
            <a:custGeom>
              <a:avLst/>
              <a:gdLst>
                <a:gd name="T0" fmla="*/ 0 w 30"/>
                <a:gd name="T1" fmla="*/ 21 h 25"/>
                <a:gd name="T2" fmla="*/ 6 w 30"/>
                <a:gd name="T3" fmla="*/ 20 h 25"/>
                <a:gd name="T4" fmla="*/ 7 w 30"/>
                <a:gd name="T5" fmla="*/ 19 h 25"/>
                <a:gd name="T6" fmla="*/ 8 w 30"/>
                <a:gd name="T7" fmla="*/ 18 h 25"/>
                <a:gd name="T8" fmla="*/ 10 w 30"/>
                <a:gd name="T9" fmla="*/ 16 h 25"/>
                <a:gd name="T10" fmla="*/ 12 w 30"/>
                <a:gd name="T11" fmla="*/ 15 h 25"/>
                <a:gd name="T12" fmla="*/ 15 w 30"/>
                <a:gd name="T13" fmla="*/ 14 h 25"/>
                <a:gd name="T14" fmla="*/ 19 w 30"/>
                <a:gd name="T15" fmla="*/ 12 h 25"/>
                <a:gd name="T16" fmla="*/ 23 w 30"/>
                <a:gd name="T17" fmla="*/ 10 h 25"/>
                <a:gd name="T18" fmla="*/ 29 w 30"/>
                <a:gd name="T19" fmla="*/ 6 h 25"/>
                <a:gd name="T20" fmla="*/ 25 w 30"/>
                <a:gd name="T21" fmla="*/ 0 h 25"/>
                <a:gd name="T22" fmla="*/ 19 w 30"/>
                <a:gd name="T23" fmla="*/ 3 h 25"/>
                <a:gd name="T24" fmla="*/ 15 w 30"/>
                <a:gd name="T25" fmla="*/ 6 h 25"/>
                <a:gd name="T26" fmla="*/ 12 w 30"/>
                <a:gd name="T27" fmla="*/ 7 h 25"/>
                <a:gd name="T28" fmla="*/ 8 w 30"/>
                <a:gd name="T29" fmla="*/ 9 h 25"/>
                <a:gd name="T30" fmla="*/ 6 w 30"/>
                <a:gd name="T31" fmla="*/ 10 h 25"/>
                <a:gd name="T32" fmla="*/ 4 w 30"/>
                <a:gd name="T33" fmla="*/ 11 h 25"/>
                <a:gd name="T34" fmla="*/ 2 w 30"/>
                <a:gd name="T35" fmla="*/ 13 h 25"/>
                <a:gd name="T36" fmla="*/ 0 w 30"/>
                <a:gd name="T37" fmla="*/ 16 h 25"/>
                <a:gd name="T38" fmla="*/ 5 w 30"/>
                <a:gd name="T39" fmla="*/ 15 h 25"/>
                <a:gd name="T40" fmla="*/ 0 w 30"/>
                <a:gd name="T41" fmla="*/ 21 h 25"/>
                <a:gd name="T42" fmla="*/ 3 w 30"/>
                <a:gd name="T43" fmla="*/ 24 h 25"/>
                <a:gd name="T44" fmla="*/ 6 w 30"/>
                <a:gd name="T45" fmla="*/ 20 h 25"/>
                <a:gd name="T46" fmla="*/ 0 w 30"/>
                <a:gd name="T47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25">
                  <a:moveTo>
                    <a:pt x="0" y="21"/>
                  </a:moveTo>
                  <a:lnTo>
                    <a:pt x="6" y="20"/>
                  </a:lnTo>
                  <a:lnTo>
                    <a:pt x="7" y="19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5" y="14"/>
                  </a:lnTo>
                  <a:lnTo>
                    <a:pt x="19" y="12"/>
                  </a:lnTo>
                  <a:lnTo>
                    <a:pt x="23" y="10"/>
                  </a:lnTo>
                  <a:lnTo>
                    <a:pt x="29" y="6"/>
                  </a:lnTo>
                  <a:lnTo>
                    <a:pt x="25" y="0"/>
                  </a:lnTo>
                  <a:lnTo>
                    <a:pt x="19" y="3"/>
                  </a:lnTo>
                  <a:lnTo>
                    <a:pt x="15" y="6"/>
                  </a:lnTo>
                  <a:lnTo>
                    <a:pt x="12" y="7"/>
                  </a:lnTo>
                  <a:lnTo>
                    <a:pt x="8" y="9"/>
                  </a:lnTo>
                  <a:lnTo>
                    <a:pt x="6" y="10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5" y="15"/>
                  </a:lnTo>
                  <a:lnTo>
                    <a:pt x="0" y="21"/>
                  </a:lnTo>
                  <a:lnTo>
                    <a:pt x="3" y="24"/>
                  </a:lnTo>
                  <a:lnTo>
                    <a:pt x="6" y="20"/>
                  </a:lnTo>
                  <a:lnTo>
                    <a:pt x="0" y="2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" name="Freeform 615"/>
            <p:cNvSpPr>
              <a:spLocks/>
            </p:cNvSpPr>
            <p:nvPr/>
          </p:nvSpPr>
          <p:spPr bwMode="auto">
            <a:xfrm>
              <a:off x="4636" y="756"/>
              <a:ext cx="16" cy="31"/>
            </a:xfrm>
            <a:custGeom>
              <a:avLst/>
              <a:gdLst>
                <a:gd name="T0" fmla="*/ 0 w 16"/>
                <a:gd name="T1" fmla="*/ 0 h 31"/>
                <a:gd name="T2" fmla="*/ 0 w 16"/>
                <a:gd name="T3" fmla="*/ 2 h 31"/>
                <a:gd name="T4" fmla="*/ 1 w 16"/>
                <a:gd name="T5" fmla="*/ 4 h 31"/>
                <a:gd name="T6" fmla="*/ 1 w 16"/>
                <a:gd name="T7" fmla="*/ 8 h 31"/>
                <a:gd name="T8" fmla="*/ 2 w 16"/>
                <a:gd name="T9" fmla="*/ 12 h 31"/>
                <a:gd name="T10" fmla="*/ 3 w 16"/>
                <a:gd name="T11" fmla="*/ 16 h 31"/>
                <a:gd name="T12" fmla="*/ 4 w 16"/>
                <a:gd name="T13" fmla="*/ 21 h 31"/>
                <a:gd name="T14" fmla="*/ 6 w 16"/>
                <a:gd name="T15" fmla="*/ 26 h 31"/>
                <a:gd name="T16" fmla="*/ 10 w 16"/>
                <a:gd name="T17" fmla="*/ 30 h 31"/>
                <a:gd name="T18" fmla="*/ 15 w 16"/>
                <a:gd name="T19" fmla="*/ 24 h 31"/>
                <a:gd name="T20" fmla="*/ 13 w 16"/>
                <a:gd name="T21" fmla="*/ 22 h 31"/>
                <a:gd name="T22" fmla="*/ 12 w 16"/>
                <a:gd name="T23" fmla="*/ 19 h 31"/>
                <a:gd name="T24" fmla="*/ 11 w 16"/>
                <a:gd name="T25" fmla="*/ 14 h 31"/>
                <a:gd name="T26" fmla="*/ 10 w 16"/>
                <a:gd name="T27" fmla="*/ 10 h 31"/>
                <a:gd name="T28" fmla="*/ 9 w 16"/>
                <a:gd name="T29" fmla="*/ 6 h 31"/>
                <a:gd name="T30" fmla="*/ 9 w 16"/>
                <a:gd name="T31" fmla="*/ 3 h 31"/>
                <a:gd name="T32" fmla="*/ 7 w 16"/>
                <a:gd name="T33" fmla="*/ 1 h 31"/>
                <a:gd name="T34" fmla="*/ 7 w 16"/>
                <a:gd name="T35" fmla="*/ 0 h 31"/>
                <a:gd name="T36" fmla="*/ 0 w 16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1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8"/>
                  </a:lnTo>
                  <a:lnTo>
                    <a:pt x="2" y="12"/>
                  </a:lnTo>
                  <a:lnTo>
                    <a:pt x="3" y="16"/>
                  </a:lnTo>
                  <a:lnTo>
                    <a:pt x="4" y="21"/>
                  </a:lnTo>
                  <a:lnTo>
                    <a:pt x="6" y="26"/>
                  </a:lnTo>
                  <a:lnTo>
                    <a:pt x="10" y="30"/>
                  </a:lnTo>
                  <a:lnTo>
                    <a:pt x="15" y="24"/>
                  </a:lnTo>
                  <a:lnTo>
                    <a:pt x="13" y="22"/>
                  </a:lnTo>
                  <a:lnTo>
                    <a:pt x="12" y="19"/>
                  </a:lnTo>
                  <a:lnTo>
                    <a:pt x="11" y="14"/>
                  </a:lnTo>
                  <a:lnTo>
                    <a:pt x="10" y="10"/>
                  </a:lnTo>
                  <a:lnTo>
                    <a:pt x="9" y="6"/>
                  </a:lnTo>
                  <a:lnTo>
                    <a:pt x="9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" name="Freeform 616"/>
            <p:cNvSpPr>
              <a:spLocks/>
            </p:cNvSpPr>
            <p:nvPr/>
          </p:nvSpPr>
          <p:spPr bwMode="auto">
            <a:xfrm>
              <a:off x="4602" y="688"/>
              <a:ext cx="79" cy="95"/>
            </a:xfrm>
            <a:custGeom>
              <a:avLst/>
              <a:gdLst>
                <a:gd name="T0" fmla="*/ 0 w 79"/>
                <a:gd name="T1" fmla="*/ 92 h 95"/>
                <a:gd name="T2" fmla="*/ 3 w 79"/>
                <a:gd name="T3" fmla="*/ 93 h 95"/>
                <a:gd name="T4" fmla="*/ 13 w 79"/>
                <a:gd name="T5" fmla="*/ 89 h 95"/>
                <a:gd name="T6" fmla="*/ 21 w 79"/>
                <a:gd name="T7" fmla="*/ 86 h 95"/>
                <a:gd name="T8" fmla="*/ 29 w 79"/>
                <a:gd name="T9" fmla="*/ 81 h 95"/>
                <a:gd name="T10" fmla="*/ 36 w 79"/>
                <a:gd name="T11" fmla="*/ 75 h 95"/>
                <a:gd name="T12" fmla="*/ 42 w 79"/>
                <a:gd name="T13" fmla="*/ 70 h 95"/>
                <a:gd name="T14" fmla="*/ 48 w 79"/>
                <a:gd name="T15" fmla="*/ 64 h 95"/>
                <a:gd name="T16" fmla="*/ 53 w 79"/>
                <a:gd name="T17" fmla="*/ 57 h 95"/>
                <a:gd name="T18" fmla="*/ 57 w 79"/>
                <a:gd name="T19" fmla="*/ 51 h 95"/>
                <a:gd name="T20" fmla="*/ 61 w 79"/>
                <a:gd name="T21" fmla="*/ 44 h 95"/>
                <a:gd name="T22" fmla="*/ 65 w 79"/>
                <a:gd name="T23" fmla="*/ 38 h 95"/>
                <a:gd name="T24" fmla="*/ 68 w 79"/>
                <a:gd name="T25" fmla="*/ 31 h 95"/>
                <a:gd name="T26" fmla="*/ 71 w 79"/>
                <a:gd name="T27" fmla="*/ 25 h 95"/>
                <a:gd name="T28" fmla="*/ 73 w 79"/>
                <a:gd name="T29" fmla="*/ 19 h 95"/>
                <a:gd name="T30" fmla="*/ 75 w 79"/>
                <a:gd name="T31" fmla="*/ 13 h 95"/>
                <a:gd name="T32" fmla="*/ 77 w 79"/>
                <a:gd name="T33" fmla="*/ 7 h 95"/>
                <a:gd name="T34" fmla="*/ 78 w 79"/>
                <a:gd name="T35" fmla="*/ 2 h 95"/>
                <a:gd name="T36" fmla="*/ 70 w 79"/>
                <a:gd name="T37" fmla="*/ 0 h 95"/>
                <a:gd name="T38" fmla="*/ 69 w 79"/>
                <a:gd name="T39" fmla="*/ 5 h 95"/>
                <a:gd name="T40" fmla="*/ 68 w 79"/>
                <a:gd name="T41" fmla="*/ 11 h 95"/>
                <a:gd name="T42" fmla="*/ 66 w 79"/>
                <a:gd name="T43" fmla="*/ 16 h 95"/>
                <a:gd name="T44" fmla="*/ 64 w 79"/>
                <a:gd name="T45" fmla="*/ 22 h 95"/>
                <a:gd name="T46" fmla="*/ 61 w 79"/>
                <a:gd name="T47" fmla="*/ 28 h 95"/>
                <a:gd name="T48" fmla="*/ 58 w 79"/>
                <a:gd name="T49" fmla="*/ 34 h 95"/>
                <a:gd name="T50" fmla="*/ 55 w 79"/>
                <a:gd name="T51" fmla="*/ 40 h 95"/>
                <a:gd name="T52" fmla="*/ 51 w 79"/>
                <a:gd name="T53" fmla="*/ 47 h 95"/>
                <a:gd name="T54" fmla="*/ 47 w 79"/>
                <a:gd name="T55" fmla="*/ 53 h 95"/>
                <a:gd name="T56" fmla="*/ 43 w 79"/>
                <a:gd name="T57" fmla="*/ 59 h 95"/>
                <a:gd name="T58" fmla="*/ 37 w 79"/>
                <a:gd name="T59" fmla="*/ 64 h 95"/>
                <a:gd name="T60" fmla="*/ 31 w 79"/>
                <a:gd name="T61" fmla="*/ 70 h 95"/>
                <a:gd name="T62" fmla="*/ 25 w 79"/>
                <a:gd name="T63" fmla="*/ 74 h 95"/>
                <a:gd name="T64" fmla="*/ 18 w 79"/>
                <a:gd name="T65" fmla="*/ 79 h 95"/>
                <a:gd name="T66" fmla="*/ 10 w 79"/>
                <a:gd name="T67" fmla="*/ 83 h 95"/>
                <a:gd name="T68" fmla="*/ 1 w 79"/>
                <a:gd name="T69" fmla="*/ 86 h 95"/>
                <a:gd name="T70" fmla="*/ 5 w 79"/>
                <a:gd name="T71" fmla="*/ 88 h 95"/>
                <a:gd name="T72" fmla="*/ 0 w 79"/>
                <a:gd name="T73" fmla="*/ 92 h 95"/>
                <a:gd name="T74" fmla="*/ 1 w 79"/>
                <a:gd name="T75" fmla="*/ 94 h 95"/>
                <a:gd name="T76" fmla="*/ 3 w 79"/>
                <a:gd name="T77" fmla="*/ 93 h 95"/>
                <a:gd name="T78" fmla="*/ 0 w 79"/>
                <a:gd name="T79" fmla="*/ 9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" h="95">
                  <a:moveTo>
                    <a:pt x="0" y="92"/>
                  </a:moveTo>
                  <a:lnTo>
                    <a:pt x="3" y="93"/>
                  </a:lnTo>
                  <a:lnTo>
                    <a:pt x="13" y="89"/>
                  </a:lnTo>
                  <a:lnTo>
                    <a:pt x="21" y="86"/>
                  </a:lnTo>
                  <a:lnTo>
                    <a:pt x="29" y="81"/>
                  </a:lnTo>
                  <a:lnTo>
                    <a:pt x="36" y="75"/>
                  </a:lnTo>
                  <a:lnTo>
                    <a:pt x="42" y="70"/>
                  </a:lnTo>
                  <a:lnTo>
                    <a:pt x="48" y="64"/>
                  </a:lnTo>
                  <a:lnTo>
                    <a:pt x="53" y="57"/>
                  </a:lnTo>
                  <a:lnTo>
                    <a:pt x="57" y="51"/>
                  </a:lnTo>
                  <a:lnTo>
                    <a:pt x="61" y="44"/>
                  </a:lnTo>
                  <a:lnTo>
                    <a:pt x="65" y="38"/>
                  </a:lnTo>
                  <a:lnTo>
                    <a:pt x="68" y="31"/>
                  </a:lnTo>
                  <a:lnTo>
                    <a:pt x="71" y="25"/>
                  </a:lnTo>
                  <a:lnTo>
                    <a:pt x="73" y="19"/>
                  </a:lnTo>
                  <a:lnTo>
                    <a:pt x="75" y="13"/>
                  </a:lnTo>
                  <a:lnTo>
                    <a:pt x="77" y="7"/>
                  </a:lnTo>
                  <a:lnTo>
                    <a:pt x="78" y="2"/>
                  </a:lnTo>
                  <a:lnTo>
                    <a:pt x="70" y="0"/>
                  </a:lnTo>
                  <a:lnTo>
                    <a:pt x="69" y="5"/>
                  </a:lnTo>
                  <a:lnTo>
                    <a:pt x="68" y="11"/>
                  </a:lnTo>
                  <a:lnTo>
                    <a:pt x="66" y="16"/>
                  </a:lnTo>
                  <a:lnTo>
                    <a:pt x="64" y="22"/>
                  </a:lnTo>
                  <a:lnTo>
                    <a:pt x="61" y="28"/>
                  </a:lnTo>
                  <a:lnTo>
                    <a:pt x="58" y="34"/>
                  </a:lnTo>
                  <a:lnTo>
                    <a:pt x="55" y="40"/>
                  </a:lnTo>
                  <a:lnTo>
                    <a:pt x="51" y="47"/>
                  </a:lnTo>
                  <a:lnTo>
                    <a:pt x="47" y="53"/>
                  </a:lnTo>
                  <a:lnTo>
                    <a:pt x="43" y="59"/>
                  </a:lnTo>
                  <a:lnTo>
                    <a:pt x="37" y="64"/>
                  </a:lnTo>
                  <a:lnTo>
                    <a:pt x="31" y="70"/>
                  </a:lnTo>
                  <a:lnTo>
                    <a:pt x="25" y="74"/>
                  </a:lnTo>
                  <a:lnTo>
                    <a:pt x="18" y="79"/>
                  </a:lnTo>
                  <a:lnTo>
                    <a:pt x="10" y="83"/>
                  </a:lnTo>
                  <a:lnTo>
                    <a:pt x="1" y="86"/>
                  </a:lnTo>
                  <a:lnTo>
                    <a:pt x="5" y="88"/>
                  </a:lnTo>
                  <a:lnTo>
                    <a:pt x="0" y="92"/>
                  </a:lnTo>
                  <a:lnTo>
                    <a:pt x="1" y="94"/>
                  </a:lnTo>
                  <a:lnTo>
                    <a:pt x="3" y="93"/>
                  </a:lnTo>
                  <a:lnTo>
                    <a:pt x="0" y="9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" name="Freeform 617"/>
            <p:cNvSpPr>
              <a:spLocks/>
            </p:cNvSpPr>
            <p:nvPr/>
          </p:nvSpPr>
          <p:spPr bwMode="auto">
            <a:xfrm>
              <a:off x="4591" y="709"/>
              <a:ext cx="17" cy="72"/>
            </a:xfrm>
            <a:custGeom>
              <a:avLst/>
              <a:gdLst>
                <a:gd name="T0" fmla="*/ 6 w 17"/>
                <a:gd name="T1" fmla="*/ 0 h 72"/>
                <a:gd name="T2" fmla="*/ 3 w 17"/>
                <a:gd name="T3" fmla="*/ 7 h 72"/>
                <a:gd name="T4" fmla="*/ 1 w 17"/>
                <a:gd name="T5" fmla="*/ 15 h 72"/>
                <a:gd name="T6" fmla="*/ 0 w 17"/>
                <a:gd name="T7" fmla="*/ 24 h 72"/>
                <a:gd name="T8" fmla="*/ 0 w 17"/>
                <a:gd name="T9" fmla="*/ 34 h 72"/>
                <a:gd name="T10" fmla="*/ 1 w 17"/>
                <a:gd name="T11" fmla="*/ 45 h 72"/>
                <a:gd name="T12" fmla="*/ 2 w 17"/>
                <a:gd name="T13" fmla="*/ 55 h 72"/>
                <a:gd name="T14" fmla="*/ 6 w 17"/>
                <a:gd name="T15" fmla="*/ 63 h 72"/>
                <a:gd name="T16" fmla="*/ 10 w 17"/>
                <a:gd name="T17" fmla="*/ 71 h 72"/>
                <a:gd name="T18" fmla="*/ 16 w 17"/>
                <a:gd name="T19" fmla="*/ 67 h 72"/>
                <a:gd name="T20" fmla="*/ 12 w 17"/>
                <a:gd name="T21" fmla="*/ 60 h 72"/>
                <a:gd name="T22" fmla="*/ 10 w 17"/>
                <a:gd name="T23" fmla="*/ 52 h 72"/>
                <a:gd name="T24" fmla="*/ 8 w 17"/>
                <a:gd name="T25" fmla="*/ 44 h 72"/>
                <a:gd name="T26" fmla="*/ 7 w 17"/>
                <a:gd name="T27" fmla="*/ 34 h 72"/>
                <a:gd name="T28" fmla="*/ 8 w 17"/>
                <a:gd name="T29" fmla="*/ 26 h 72"/>
                <a:gd name="T30" fmla="*/ 9 w 17"/>
                <a:gd name="T31" fmla="*/ 17 h 72"/>
                <a:gd name="T32" fmla="*/ 10 w 17"/>
                <a:gd name="T33" fmla="*/ 9 h 72"/>
                <a:gd name="T34" fmla="*/ 12 w 17"/>
                <a:gd name="T35" fmla="*/ 3 h 72"/>
                <a:gd name="T36" fmla="*/ 6 w 17"/>
                <a:gd name="T3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72">
                  <a:moveTo>
                    <a:pt x="6" y="0"/>
                  </a:moveTo>
                  <a:lnTo>
                    <a:pt x="3" y="7"/>
                  </a:lnTo>
                  <a:lnTo>
                    <a:pt x="1" y="15"/>
                  </a:lnTo>
                  <a:lnTo>
                    <a:pt x="0" y="24"/>
                  </a:lnTo>
                  <a:lnTo>
                    <a:pt x="0" y="34"/>
                  </a:lnTo>
                  <a:lnTo>
                    <a:pt x="1" y="45"/>
                  </a:lnTo>
                  <a:lnTo>
                    <a:pt x="2" y="55"/>
                  </a:lnTo>
                  <a:lnTo>
                    <a:pt x="6" y="63"/>
                  </a:lnTo>
                  <a:lnTo>
                    <a:pt x="10" y="71"/>
                  </a:lnTo>
                  <a:lnTo>
                    <a:pt x="16" y="67"/>
                  </a:lnTo>
                  <a:lnTo>
                    <a:pt x="12" y="60"/>
                  </a:lnTo>
                  <a:lnTo>
                    <a:pt x="10" y="52"/>
                  </a:lnTo>
                  <a:lnTo>
                    <a:pt x="8" y="44"/>
                  </a:lnTo>
                  <a:lnTo>
                    <a:pt x="7" y="34"/>
                  </a:lnTo>
                  <a:lnTo>
                    <a:pt x="8" y="26"/>
                  </a:lnTo>
                  <a:lnTo>
                    <a:pt x="9" y="17"/>
                  </a:lnTo>
                  <a:lnTo>
                    <a:pt x="10" y="9"/>
                  </a:lnTo>
                  <a:lnTo>
                    <a:pt x="12" y="3"/>
                  </a:lnTo>
                  <a:lnTo>
                    <a:pt x="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" name="Freeform 618"/>
            <p:cNvSpPr>
              <a:spLocks/>
            </p:cNvSpPr>
            <p:nvPr/>
          </p:nvSpPr>
          <p:spPr bwMode="auto">
            <a:xfrm>
              <a:off x="4807" y="901"/>
              <a:ext cx="38" cy="64"/>
            </a:xfrm>
            <a:custGeom>
              <a:avLst/>
              <a:gdLst>
                <a:gd name="T0" fmla="*/ 3 w 38"/>
                <a:gd name="T1" fmla="*/ 63 h 64"/>
                <a:gd name="T2" fmla="*/ 3 w 38"/>
                <a:gd name="T3" fmla="*/ 63 h 64"/>
                <a:gd name="T4" fmla="*/ 11 w 38"/>
                <a:gd name="T5" fmla="*/ 57 h 64"/>
                <a:gd name="T6" fmla="*/ 18 w 38"/>
                <a:gd name="T7" fmla="*/ 48 h 64"/>
                <a:gd name="T8" fmla="*/ 23 w 38"/>
                <a:gd name="T9" fmla="*/ 37 h 64"/>
                <a:gd name="T10" fmla="*/ 28 w 38"/>
                <a:gd name="T11" fmla="*/ 25 h 64"/>
                <a:gd name="T12" fmla="*/ 33 w 38"/>
                <a:gd name="T13" fmla="*/ 15 h 64"/>
                <a:gd name="T14" fmla="*/ 35 w 38"/>
                <a:gd name="T15" fmla="*/ 7 h 64"/>
                <a:gd name="T16" fmla="*/ 36 w 38"/>
                <a:gd name="T17" fmla="*/ 3 h 64"/>
                <a:gd name="T18" fmla="*/ 29 w 38"/>
                <a:gd name="T19" fmla="*/ 1 h 64"/>
                <a:gd name="T20" fmla="*/ 37 w 38"/>
                <a:gd name="T21" fmla="*/ 3 h 64"/>
                <a:gd name="T22" fmla="*/ 30 w 38"/>
                <a:gd name="T23" fmla="*/ 0 h 64"/>
                <a:gd name="T24" fmla="*/ 28 w 38"/>
                <a:gd name="T25" fmla="*/ 5 h 64"/>
                <a:gd name="T26" fmla="*/ 25 w 38"/>
                <a:gd name="T27" fmla="*/ 13 h 64"/>
                <a:gd name="T28" fmla="*/ 22 w 38"/>
                <a:gd name="T29" fmla="*/ 22 h 64"/>
                <a:gd name="T30" fmla="*/ 17 w 38"/>
                <a:gd name="T31" fmla="*/ 34 h 64"/>
                <a:gd name="T32" fmla="*/ 12 w 38"/>
                <a:gd name="T33" fmla="*/ 44 h 64"/>
                <a:gd name="T34" fmla="*/ 6 w 38"/>
                <a:gd name="T35" fmla="*/ 52 h 64"/>
                <a:gd name="T36" fmla="*/ 0 w 38"/>
                <a:gd name="T37" fmla="*/ 57 h 64"/>
                <a:gd name="T38" fmla="*/ 3 w 38"/>
                <a:gd name="T3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64">
                  <a:moveTo>
                    <a:pt x="3" y="63"/>
                  </a:moveTo>
                  <a:lnTo>
                    <a:pt x="3" y="63"/>
                  </a:lnTo>
                  <a:lnTo>
                    <a:pt x="11" y="57"/>
                  </a:lnTo>
                  <a:lnTo>
                    <a:pt x="18" y="48"/>
                  </a:lnTo>
                  <a:lnTo>
                    <a:pt x="23" y="37"/>
                  </a:lnTo>
                  <a:lnTo>
                    <a:pt x="28" y="25"/>
                  </a:lnTo>
                  <a:lnTo>
                    <a:pt x="33" y="15"/>
                  </a:lnTo>
                  <a:lnTo>
                    <a:pt x="35" y="7"/>
                  </a:lnTo>
                  <a:lnTo>
                    <a:pt x="36" y="3"/>
                  </a:lnTo>
                  <a:lnTo>
                    <a:pt x="29" y="1"/>
                  </a:lnTo>
                  <a:lnTo>
                    <a:pt x="37" y="3"/>
                  </a:lnTo>
                  <a:lnTo>
                    <a:pt x="30" y="0"/>
                  </a:lnTo>
                  <a:lnTo>
                    <a:pt x="28" y="5"/>
                  </a:lnTo>
                  <a:lnTo>
                    <a:pt x="25" y="13"/>
                  </a:lnTo>
                  <a:lnTo>
                    <a:pt x="22" y="22"/>
                  </a:lnTo>
                  <a:lnTo>
                    <a:pt x="17" y="34"/>
                  </a:lnTo>
                  <a:lnTo>
                    <a:pt x="12" y="44"/>
                  </a:lnTo>
                  <a:lnTo>
                    <a:pt x="6" y="52"/>
                  </a:lnTo>
                  <a:lnTo>
                    <a:pt x="0" y="57"/>
                  </a:lnTo>
                  <a:lnTo>
                    <a:pt x="3" y="6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" name="Freeform 619"/>
            <p:cNvSpPr>
              <a:spLocks/>
            </p:cNvSpPr>
            <p:nvPr/>
          </p:nvSpPr>
          <p:spPr bwMode="auto">
            <a:xfrm>
              <a:off x="4783" y="930"/>
              <a:ext cx="28" cy="36"/>
            </a:xfrm>
            <a:custGeom>
              <a:avLst/>
              <a:gdLst>
                <a:gd name="T0" fmla="*/ 0 w 28"/>
                <a:gd name="T1" fmla="*/ 3 h 36"/>
                <a:gd name="T2" fmla="*/ 1 w 28"/>
                <a:gd name="T3" fmla="*/ 7 h 36"/>
                <a:gd name="T4" fmla="*/ 3 w 28"/>
                <a:gd name="T5" fmla="*/ 12 h 36"/>
                <a:gd name="T6" fmla="*/ 6 w 28"/>
                <a:gd name="T7" fmla="*/ 18 h 36"/>
                <a:gd name="T8" fmla="*/ 8 w 28"/>
                <a:gd name="T9" fmla="*/ 23 h 36"/>
                <a:gd name="T10" fmla="*/ 10 w 28"/>
                <a:gd name="T11" fmla="*/ 29 h 36"/>
                <a:gd name="T12" fmla="*/ 14 w 28"/>
                <a:gd name="T13" fmla="*/ 33 h 36"/>
                <a:gd name="T14" fmla="*/ 20 w 28"/>
                <a:gd name="T15" fmla="*/ 35 h 36"/>
                <a:gd name="T16" fmla="*/ 27 w 28"/>
                <a:gd name="T17" fmla="*/ 34 h 36"/>
                <a:gd name="T18" fmla="*/ 23 w 28"/>
                <a:gd name="T19" fmla="*/ 28 h 36"/>
                <a:gd name="T20" fmla="*/ 21 w 28"/>
                <a:gd name="T21" fmla="*/ 28 h 36"/>
                <a:gd name="T22" fmla="*/ 19 w 28"/>
                <a:gd name="T23" fmla="*/ 27 h 36"/>
                <a:gd name="T24" fmla="*/ 17 w 28"/>
                <a:gd name="T25" fmla="*/ 24 h 36"/>
                <a:gd name="T26" fmla="*/ 14 w 28"/>
                <a:gd name="T27" fmla="*/ 20 h 36"/>
                <a:gd name="T28" fmla="*/ 12 w 28"/>
                <a:gd name="T29" fmla="*/ 14 h 36"/>
                <a:gd name="T30" fmla="*/ 10 w 28"/>
                <a:gd name="T31" fmla="*/ 9 h 36"/>
                <a:gd name="T32" fmla="*/ 8 w 28"/>
                <a:gd name="T33" fmla="*/ 4 h 36"/>
                <a:gd name="T34" fmla="*/ 6 w 28"/>
                <a:gd name="T35" fmla="*/ 0 h 36"/>
                <a:gd name="T36" fmla="*/ 0 w 28"/>
                <a:gd name="T37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36">
                  <a:moveTo>
                    <a:pt x="0" y="3"/>
                  </a:moveTo>
                  <a:lnTo>
                    <a:pt x="1" y="7"/>
                  </a:lnTo>
                  <a:lnTo>
                    <a:pt x="3" y="12"/>
                  </a:lnTo>
                  <a:lnTo>
                    <a:pt x="6" y="18"/>
                  </a:lnTo>
                  <a:lnTo>
                    <a:pt x="8" y="23"/>
                  </a:lnTo>
                  <a:lnTo>
                    <a:pt x="10" y="29"/>
                  </a:lnTo>
                  <a:lnTo>
                    <a:pt x="14" y="33"/>
                  </a:lnTo>
                  <a:lnTo>
                    <a:pt x="20" y="35"/>
                  </a:lnTo>
                  <a:lnTo>
                    <a:pt x="27" y="34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19" y="27"/>
                  </a:lnTo>
                  <a:lnTo>
                    <a:pt x="17" y="24"/>
                  </a:lnTo>
                  <a:lnTo>
                    <a:pt x="14" y="20"/>
                  </a:lnTo>
                  <a:lnTo>
                    <a:pt x="12" y="14"/>
                  </a:lnTo>
                  <a:lnTo>
                    <a:pt x="10" y="9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" name="Freeform 620"/>
            <p:cNvSpPr>
              <a:spLocks/>
            </p:cNvSpPr>
            <p:nvPr/>
          </p:nvSpPr>
          <p:spPr bwMode="auto">
            <a:xfrm>
              <a:off x="4771" y="885"/>
              <a:ext cx="52" cy="56"/>
            </a:xfrm>
            <a:custGeom>
              <a:avLst/>
              <a:gdLst>
                <a:gd name="T0" fmla="*/ 0 w 52"/>
                <a:gd name="T1" fmla="*/ 54 h 56"/>
                <a:gd name="T2" fmla="*/ 2 w 52"/>
                <a:gd name="T3" fmla="*/ 55 h 56"/>
                <a:gd name="T4" fmla="*/ 9 w 52"/>
                <a:gd name="T5" fmla="*/ 54 h 56"/>
                <a:gd name="T6" fmla="*/ 16 w 52"/>
                <a:gd name="T7" fmla="*/ 50 h 56"/>
                <a:gd name="T8" fmla="*/ 23 w 52"/>
                <a:gd name="T9" fmla="*/ 44 h 56"/>
                <a:gd name="T10" fmla="*/ 29 w 52"/>
                <a:gd name="T11" fmla="*/ 37 h 56"/>
                <a:gd name="T12" fmla="*/ 36 w 52"/>
                <a:gd name="T13" fmla="*/ 29 h 56"/>
                <a:gd name="T14" fmla="*/ 42 w 52"/>
                <a:gd name="T15" fmla="*/ 20 h 56"/>
                <a:gd name="T16" fmla="*/ 47 w 52"/>
                <a:gd name="T17" fmla="*/ 11 h 56"/>
                <a:gd name="T18" fmla="*/ 51 w 52"/>
                <a:gd name="T19" fmla="*/ 3 h 56"/>
                <a:gd name="T20" fmla="*/ 45 w 52"/>
                <a:gd name="T21" fmla="*/ 0 h 56"/>
                <a:gd name="T22" fmla="*/ 41 w 52"/>
                <a:gd name="T23" fmla="*/ 8 h 56"/>
                <a:gd name="T24" fmla="*/ 35 w 52"/>
                <a:gd name="T25" fmla="*/ 16 h 56"/>
                <a:gd name="T26" fmla="*/ 30 w 52"/>
                <a:gd name="T27" fmla="*/ 25 h 56"/>
                <a:gd name="T28" fmla="*/ 24 w 52"/>
                <a:gd name="T29" fmla="*/ 32 h 56"/>
                <a:gd name="T30" fmla="*/ 17 w 52"/>
                <a:gd name="T31" fmla="*/ 39 h 56"/>
                <a:gd name="T32" fmla="*/ 12 w 52"/>
                <a:gd name="T33" fmla="*/ 44 h 56"/>
                <a:gd name="T34" fmla="*/ 6 w 52"/>
                <a:gd name="T35" fmla="*/ 46 h 56"/>
                <a:gd name="T36" fmla="*/ 2 w 52"/>
                <a:gd name="T37" fmla="*/ 47 h 56"/>
                <a:gd name="T38" fmla="*/ 4 w 52"/>
                <a:gd name="T39" fmla="*/ 48 h 56"/>
                <a:gd name="T40" fmla="*/ 0 w 52"/>
                <a:gd name="T41" fmla="*/ 54 h 56"/>
                <a:gd name="T42" fmla="*/ 0 w 52"/>
                <a:gd name="T43" fmla="*/ 55 h 56"/>
                <a:gd name="T44" fmla="*/ 2 w 52"/>
                <a:gd name="T45" fmla="*/ 55 h 56"/>
                <a:gd name="T46" fmla="*/ 0 w 52"/>
                <a:gd name="T47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56">
                  <a:moveTo>
                    <a:pt x="0" y="54"/>
                  </a:moveTo>
                  <a:lnTo>
                    <a:pt x="2" y="55"/>
                  </a:lnTo>
                  <a:lnTo>
                    <a:pt x="9" y="54"/>
                  </a:lnTo>
                  <a:lnTo>
                    <a:pt x="16" y="50"/>
                  </a:lnTo>
                  <a:lnTo>
                    <a:pt x="23" y="44"/>
                  </a:lnTo>
                  <a:lnTo>
                    <a:pt x="29" y="37"/>
                  </a:lnTo>
                  <a:lnTo>
                    <a:pt x="36" y="29"/>
                  </a:lnTo>
                  <a:lnTo>
                    <a:pt x="42" y="20"/>
                  </a:lnTo>
                  <a:lnTo>
                    <a:pt x="47" y="11"/>
                  </a:lnTo>
                  <a:lnTo>
                    <a:pt x="51" y="3"/>
                  </a:lnTo>
                  <a:lnTo>
                    <a:pt x="45" y="0"/>
                  </a:lnTo>
                  <a:lnTo>
                    <a:pt x="41" y="8"/>
                  </a:lnTo>
                  <a:lnTo>
                    <a:pt x="35" y="16"/>
                  </a:lnTo>
                  <a:lnTo>
                    <a:pt x="30" y="25"/>
                  </a:lnTo>
                  <a:lnTo>
                    <a:pt x="24" y="32"/>
                  </a:lnTo>
                  <a:lnTo>
                    <a:pt x="17" y="39"/>
                  </a:lnTo>
                  <a:lnTo>
                    <a:pt x="12" y="44"/>
                  </a:lnTo>
                  <a:lnTo>
                    <a:pt x="6" y="46"/>
                  </a:lnTo>
                  <a:lnTo>
                    <a:pt x="2" y="47"/>
                  </a:lnTo>
                  <a:lnTo>
                    <a:pt x="4" y="48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2" y="55"/>
                  </a:lnTo>
                  <a:lnTo>
                    <a:pt x="0" y="5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" name="Freeform 621"/>
            <p:cNvSpPr>
              <a:spLocks/>
            </p:cNvSpPr>
            <p:nvPr/>
          </p:nvSpPr>
          <p:spPr bwMode="auto">
            <a:xfrm>
              <a:off x="4753" y="906"/>
              <a:ext cx="23" cy="34"/>
            </a:xfrm>
            <a:custGeom>
              <a:avLst/>
              <a:gdLst>
                <a:gd name="T0" fmla="*/ 0 w 23"/>
                <a:gd name="T1" fmla="*/ 1 h 34"/>
                <a:gd name="T2" fmla="*/ 0 w 23"/>
                <a:gd name="T3" fmla="*/ 3 h 34"/>
                <a:gd name="T4" fmla="*/ 1 w 23"/>
                <a:gd name="T5" fmla="*/ 5 h 34"/>
                <a:gd name="T6" fmla="*/ 2 w 23"/>
                <a:gd name="T7" fmla="*/ 9 h 34"/>
                <a:gd name="T8" fmla="*/ 4 w 23"/>
                <a:gd name="T9" fmla="*/ 14 h 34"/>
                <a:gd name="T10" fmla="*/ 6 w 23"/>
                <a:gd name="T11" fmla="*/ 18 h 34"/>
                <a:gd name="T12" fmla="*/ 9 w 23"/>
                <a:gd name="T13" fmla="*/ 24 h 34"/>
                <a:gd name="T14" fmla="*/ 13 w 23"/>
                <a:gd name="T15" fmla="*/ 29 h 34"/>
                <a:gd name="T16" fmla="*/ 18 w 23"/>
                <a:gd name="T17" fmla="*/ 33 h 34"/>
                <a:gd name="T18" fmla="*/ 22 w 23"/>
                <a:gd name="T19" fmla="*/ 27 h 34"/>
                <a:gd name="T20" fmla="*/ 19 w 23"/>
                <a:gd name="T21" fmla="*/ 24 h 34"/>
                <a:gd name="T22" fmla="*/ 15 w 23"/>
                <a:gd name="T23" fmla="*/ 19 h 34"/>
                <a:gd name="T24" fmla="*/ 13 w 23"/>
                <a:gd name="T25" fmla="*/ 16 h 34"/>
                <a:gd name="T26" fmla="*/ 11 w 23"/>
                <a:gd name="T27" fmla="*/ 10 h 34"/>
                <a:gd name="T28" fmla="*/ 10 w 23"/>
                <a:gd name="T29" fmla="*/ 7 h 34"/>
                <a:gd name="T30" fmla="*/ 9 w 23"/>
                <a:gd name="T31" fmla="*/ 3 h 34"/>
                <a:gd name="T32" fmla="*/ 8 w 23"/>
                <a:gd name="T33" fmla="*/ 0 h 34"/>
                <a:gd name="T34" fmla="*/ 0 w 23"/>
                <a:gd name="T3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34">
                  <a:moveTo>
                    <a:pt x="0" y="1"/>
                  </a:moveTo>
                  <a:lnTo>
                    <a:pt x="0" y="3"/>
                  </a:lnTo>
                  <a:lnTo>
                    <a:pt x="1" y="5"/>
                  </a:lnTo>
                  <a:lnTo>
                    <a:pt x="2" y="9"/>
                  </a:lnTo>
                  <a:lnTo>
                    <a:pt x="4" y="14"/>
                  </a:lnTo>
                  <a:lnTo>
                    <a:pt x="6" y="18"/>
                  </a:lnTo>
                  <a:lnTo>
                    <a:pt x="9" y="24"/>
                  </a:lnTo>
                  <a:lnTo>
                    <a:pt x="13" y="29"/>
                  </a:lnTo>
                  <a:lnTo>
                    <a:pt x="18" y="33"/>
                  </a:lnTo>
                  <a:lnTo>
                    <a:pt x="22" y="27"/>
                  </a:lnTo>
                  <a:lnTo>
                    <a:pt x="19" y="24"/>
                  </a:lnTo>
                  <a:lnTo>
                    <a:pt x="15" y="19"/>
                  </a:lnTo>
                  <a:lnTo>
                    <a:pt x="13" y="16"/>
                  </a:lnTo>
                  <a:lnTo>
                    <a:pt x="11" y="10"/>
                  </a:lnTo>
                  <a:lnTo>
                    <a:pt x="10" y="7"/>
                  </a:lnTo>
                  <a:lnTo>
                    <a:pt x="9" y="3"/>
                  </a:lnTo>
                  <a:lnTo>
                    <a:pt x="8" y="0"/>
                  </a:lnTo>
                  <a:lnTo>
                    <a:pt x="0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" name="Freeform 622"/>
            <p:cNvSpPr>
              <a:spLocks/>
            </p:cNvSpPr>
            <p:nvPr/>
          </p:nvSpPr>
          <p:spPr bwMode="auto">
            <a:xfrm>
              <a:off x="4746" y="820"/>
              <a:ext cx="49" cy="97"/>
            </a:xfrm>
            <a:custGeom>
              <a:avLst/>
              <a:gdLst>
                <a:gd name="T0" fmla="*/ 0 w 49"/>
                <a:gd name="T1" fmla="*/ 95 h 97"/>
                <a:gd name="T2" fmla="*/ 2 w 49"/>
                <a:gd name="T3" fmla="*/ 96 h 97"/>
                <a:gd name="T4" fmla="*/ 8 w 49"/>
                <a:gd name="T5" fmla="*/ 94 h 97"/>
                <a:gd name="T6" fmla="*/ 12 w 49"/>
                <a:gd name="T7" fmla="*/ 92 h 97"/>
                <a:gd name="T8" fmla="*/ 17 w 49"/>
                <a:gd name="T9" fmla="*/ 88 h 97"/>
                <a:gd name="T10" fmla="*/ 20 w 49"/>
                <a:gd name="T11" fmla="*/ 84 h 97"/>
                <a:gd name="T12" fmla="*/ 24 w 49"/>
                <a:gd name="T13" fmla="*/ 79 h 97"/>
                <a:gd name="T14" fmla="*/ 27 w 49"/>
                <a:gd name="T15" fmla="*/ 74 h 97"/>
                <a:gd name="T16" fmla="*/ 30 w 49"/>
                <a:gd name="T17" fmla="*/ 68 h 97"/>
                <a:gd name="T18" fmla="*/ 33 w 49"/>
                <a:gd name="T19" fmla="*/ 62 h 97"/>
                <a:gd name="T20" fmla="*/ 35 w 49"/>
                <a:gd name="T21" fmla="*/ 55 h 97"/>
                <a:gd name="T22" fmla="*/ 37 w 49"/>
                <a:gd name="T23" fmla="*/ 48 h 97"/>
                <a:gd name="T24" fmla="*/ 39 w 49"/>
                <a:gd name="T25" fmla="*/ 41 h 97"/>
                <a:gd name="T26" fmla="*/ 41 w 49"/>
                <a:gd name="T27" fmla="*/ 34 h 97"/>
                <a:gd name="T28" fmla="*/ 43 w 49"/>
                <a:gd name="T29" fmla="*/ 25 h 97"/>
                <a:gd name="T30" fmla="*/ 45 w 49"/>
                <a:gd name="T31" fmla="*/ 17 h 97"/>
                <a:gd name="T32" fmla="*/ 46 w 49"/>
                <a:gd name="T33" fmla="*/ 9 h 97"/>
                <a:gd name="T34" fmla="*/ 48 w 49"/>
                <a:gd name="T35" fmla="*/ 2 h 97"/>
                <a:gd name="T36" fmla="*/ 40 w 49"/>
                <a:gd name="T37" fmla="*/ 0 h 97"/>
                <a:gd name="T38" fmla="*/ 39 w 49"/>
                <a:gd name="T39" fmla="*/ 8 h 97"/>
                <a:gd name="T40" fmla="*/ 37 w 49"/>
                <a:gd name="T41" fmla="*/ 16 h 97"/>
                <a:gd name="T42" fmla="*/ 36 w 49"/>
                <a:gd name="T43" fmla="*/ 24 h 97"/>
                <a:gd name="T44" fmla="*/ 34 w 49"/>
                <a:gd name="T45" fmla="*/ 32 h 97"/>
                <a:gd name="T46" fmla="*/ 32 w 49"/>
                <a:gd name="T47" fmla="*/ 39 h 97"/>
                <a:gd name="T48" fmla="*/ 30 w 49"/>
                <a:gd name="T49" fmla="*/ 46 h 97"/>
                <a:gd name="T50" fmla="*/ 28 w 49"/>
                <a:gd name="T51" fmla="*/ 53 h 97"/>
                <a:gd name="T52" fmla="*/ 26 w 49"/>
                <a:gd name="T53" fmla="*/ 60 h 97"/>
                <a:gd name="T54" fmla="*/ 23 w 49"/>
                <a:gd name="T55" fmla="*/ 65 h 97"/>
                <a:gd name="T56" fmla="*/ 21 w 49"/>
                <a:gd name="T57" fmla="*/ 71 h 97"/>
                <a:gd name="T58" fmla="*/ 18 w 49"/>
                <a:gd name="T59" fmla="*/ 75 h 97"/>
                <a:gd name="T60" fmla="*/ 15 w 49"/>
                <a:gd name="T61" fmla="*/ 80 h 97"/>
                <a:gd name="T62" fmla="*/ 11 w 49"/>
                <a:gd name="T63" fmla="*/ 83 h 97"/>
                <a:gd name="T64" fmla="*/ 8 w 49"/>
                <a:gd name="T65" fmla="*/ 85 h 97"/>
                <a:gd name="T66" fmla="*/ 5 w 49"/>
                <a:gd name="T67" fmla="*/ 87 h 97"/>
                <a:gd name="T68" fmla="*/ 0 w 49"/>
                <a:gd name="T69" fmla="*/ 89 h 97"/>
                <a:gd name="T70" fmla="*/ 3 w 49"/>
                <a:gd name="T71" fmla="*/ 89 h 97"/>
                <a:gd name="T72" fmla="*/ 0 w 49"/>
                <a:gd name="T73" fmla="*/ 95 h 97"/>
                <a:gd name="T74" fmla="*/ 1 w 49"/>
                <a:gd name="T75" fmla="*/ 96 h 97"/>
                <a:gd name="T76" fmla="*/ 2 w 49"/>
                <a:gd name="T77" fmla="*/ 96 h 97"/>
                <a:gd name="T78" fmla="*/ 0 w 49"/>
                <a:gd name="T79" fmla="*/ 9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9" h="97">
                  <a:moveTo>
                    <a:pt x="0" y="95"/>
                  </a:moveTo>
                  <a:lnTo>
                    <a:pt x="2" y="96"/>
                  </a:lnTo>
                  <a:lnTo>
                    <a:pt x="8" y="94"/>
                  </a:lnTo>
                  <a:lnTo>
                    <a:pt x="12" y="92"/>
                  </a:lnTo>
                  <a:lnTo>
                    <a:pt x="17" y="88"/>
                  </a:lnTo>
                  <a:lnTo>
                    <a:pt x="20" y="84"/>
                  </a:lnTo>
                  <a:lnTo>
                    <a:pt x="24" y="79"/>
                  </a:lnTo>
                  <a:lnTo>
                    <a:pt x="27" y="74"/>
                  </a:lnTo>
                  <a:lnTo>
                    <a:pt x="30" y="68"/>
                  </a:lnTo>
                  <a:lnTo>
                    <a:pt x="33" y="62"/>
                  </a:lnTo>
                  <a:lnTo>
                    <a:pt x="35" y="55"/>
                  </a:lnTo>
                  <a:lnTo>
                    <a:pt x="37" y="48"/>
                  </a:lnTo>
                  <a:lnTo>
                    <a:pt x="39" y="41"/>
                  </a:lnTo>
                  <a:lnTo>
                    <a:pt x="41" y="34"/>
                  </a:lnTo>
                  <a:lnTo>
                    <a:pt x="43" y="25"/>
                  </a:lnTo>
                  <a:lnTo>
                    <a:pt x="45" y="17"/>
                  </a:lnTo>
                  <a:lnTo>
                    <a:pt x="46" y="9"/>
                  </a:lnTo>
                  <a:lnTo>
                    <a:pt x="48" y="2"/>
                  </a:lnTo>
                  <a:lnTo>
                    <a:pt x="40" y="0"/>
                  </a:lnTo>
                  <a:lnTo>
                    <a:pt x="39" y="8"/>
                  </a:lnTo>
                  <a:lnTo>
                    <a:pt x="37" y="16"/>
                  </a:lnTo>
                  <a:lnTo>
                    <a:pt x="36" y="24"/>
                  </a:lnTo>
                  <a:lnTo>
                    <a:pt x="34" y="32"/>
                  </a:lnTo>
                  <a:lnTo>
                    <a:pt x="32" y="39"/>
                  </a:lnTo>
                  <a:lnTo>
                    <a:pt x="30" y="46"/>
                  </a:lnTo>
                  <a:lnTo>
                    <a:pt x="28" y="53"/>
                  </a:lnTo>
                  <a:lnTo>
                    <a:pt x="26" y="60"/>
                  </a:lnTo>
                  <a:lnTo>
                    <a:pt x="23" y="65"/>
                  </a:lnTo>
                  <a:lnTo>
                    <a:pt x="21" y="71"/>
                  </a:lnTo>
                  <a:lnTo>
                    <a:pt x="18" y="75"/>
                  </a:lnTo>
                  <a:lnTo>
                    <a:pt x="15" y="80"/>
                  </a:lnTo>
                  <a:lnTo>
                    <a:pt x="11" y="83"/>
                  </a:lnTo>
                  <a:lnTo>
                    <a:pt x="8" y="85"/>
                  </a:lnTo>
                  <a:lnTo>
                    <a:pt x="5" y="87"/>
                  </a:lnTo>
                  <a:lnTo>
                    <a:pt x="0" y="89"/>
                  </a:lnTo>
                  <a:lnTo>
                    <a:pt x="3" y="89"/>
                  </a:lnTo>
                  <a:lnTo>
                    <a:pt x="0" y="95"/>
                  </a:lnTo>
                  <a:lnTo>
                    <a:pt x="1" y="96"/>
                  </a:lnTo>
                  <a:lnTo>
                    <a:pt x="2" y="96"/>
                  </a:lnTo>
                  <a:lnTo>
                    <a:pt x="0" y="9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" name="Freeform 623"/>
            <p:cNvSpPr>
              <a:spLocks/>
            </p:cNvSpPr>
            <p:nvPr/>
          </p:nvSpPr>
          <p:spPr bwMode="auto">
            <a:xfrm>
              <a:off x="4724" y="869"/>
              <a:ext cx="26" cy="47"/>
            </a:xfrm>
            <a:custGeom>
              <a:avLst/>
              <a:gdLst>
                <a:gd name="T0" fmla="*/ 1 w 26"/>
                <a:gd name="T1" fmla="*/ 6 h 47"/>
                <a:gd name="T2" fmla="*/ 0 w 26"/>
                <a:gd name="T3" fmla="*/ 6 h 47"/>
                <a:gd name="T4" fmla="*/ 1 w 26"/>
                <a:gd name="T5" fmla="*/ 10 h 47"/>
                <a:gd name="T6" fmla="*/ 3 w 26"/>
                <a:gd name="T7" fmla="*/ 16 h 47"/>
                <a:gd name="T8" fmla="*/ 5 w 26"/>
                <a:gd name="T9" fmla="*/ 22 h 47"/>
                <a:gd name="T10" fmla="*/ 8 w 26"/>
                <a:gd name="T11" fmla="*/ 30 h 47"/>
                <a:gd name="T12" fmla="*/ 11 w 26"/>
                <a:gd name="T13" fmla="*/ 36 h 47"/>
                <a:gd name="T14" fmla="*/ 16 w 26"/>
                <a:gd name="T15" fmla="*/ 42 h 47"/>
                <a:gd name="T16" fmla="*/ 22 w 26"/>
                <a:gd name="T17" fmla="*/ 46 h 47"/>
                <a:gd name="T18" fmla="*/ 25 w 26"/>
                <a:gd name="T19" fmla="*/ 40 h 47"/>
                <a:gd name="T20" fmla="*/ 21 w 26"/>
                <a:gd name="T21" fmla="*/ 37 h 47"/>
                <a:gd name="T22" fmla="*/ 18 w 26"/>
                <a:gd name="T23" fmla="*/ 32 h 47"/>
                <a:gd name="T24" fmla="*/ 14 w 26"/>
                <a:gd name="T25" fmla="*/ 26 h 47"/>
                <a:gd name="T26" fmla="*/ 12 w 26"/>
                <a:gd name="T27" fmla="*/ 20 h 47"/>
                <a:gd name="T28" fmla="*/ 10 w 26"/>
                <a:gd name="T29" fmla="*/ 14 h 47"/>
                <a:gd name="T30" fmla="*/ 9 w 26"/>
                <a:gd name="T31" fmla="*/ 8 h 47"/>
                <a:gd name="T32" fmla="*/ 6 w 26"/>
                <a:gd name="T33" fmla="*/ 3 h 47"/>
                <a:gd name="T34" fmla="*/ 4 w 26"/>
                <a:gd name="T35" fmla="*/ 0 h 47"/>
                <a:gd name="T36" fmla="*/ 1 w 26"/>
                <a:gd name="T37" fmla="*/ 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47">
                  <a:moveTo>
                    <a:pt x="1" y="6"/>
                  </a:moveTo>
                  <a:lnTo>
                    <a:pt x="0" y="6"/>
                  </a:lnTo>
                  <a:lnTo>
                    <a:pt x="1" y="10"/>
                  </a:lnTo>
                  <a:lnTo>
                    <a:pt x="3" y="16"/>
                  </a:lnTo>
                  <a:lnTo>
                    <a:pt x="5" y="22"/>
                  </a:lnTo>
                  <a:lnTo>
                    <a:pt x="8" y="30"/>
                  </a:lnTo>
                  <a:lnTo>
                    <a:pt x="11" y="36"/>
                  </a:lnTo>
                  <a:lnTo>
                    <a:pt x="16" y="42"/>
                  </a:lnTo>
                  <a:lnTo>
                    <a:pt x="22" y="46"/>
                  </a:lnTo>
                  <a:lnTo>
                    <a:pt x="25" y="40"/>
                  </a:lnTo>
                  <a:lnTo>
                    <a:pt x="21" y="37"/>
                  </a:lnTo>
                  <a:lnTo>
                    <a:pt x="18" y="32"/>
                  </a:lnTo>
                  <a:lnTo>
                    <a:pt x="14" y="26"/>
                  </a:lnTo>
                  <a:lnTo>
                    <a:pt x="12" y="20"/>
                  </a:lnTo>
                  <a:lnTo>
                    <a:pt x="10" y="14"/>
                  </a:lnTo>
                  <a:lnTo>
                    <a:pt x="9" y="8"/>
                  </a:lnTo>
                  <a:lnTo>
                    <a:pt x="6" y="3"/>
                  </a:lnTo>
                  <a:lnTo>
                    <a:pt x="4" y="0"/>
                  </a:lnTo>
                  <a:lnTo>
                    <a:pt x="1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" name="Freeform 624"/>
            <p:cNvSpPr>
              <a:spLocks/>
            </p:cNvSpPr>
            <p:nvPr/>
          </p:nvSpPr>
          <p:spPr bwMode="auto">
            <a:xfrm>
              <a:off x="4718" y="813"/>
              <a:ext cx="35" cy="71"/>
            </a:xfrm>
            <a:custGeom>
              <a:avLst/>
              <a:gdLst>
                <a:gd name="T0" fmla="*/ 6 w 35"/>
                <a:gd name="T1" fmla="*/ 70 h 71"/>
                <a:gd name="T2" fmla="*/ 6 w 35"/>
                <a:gd name="T3" fmla="*/ 70 h 71"/>
                <a:gd name="T4" fmla="*/ 12 w 35"/>
                <a:gd name="T5" fmla="*/ 62 h 71"/>
                <a:gd name="T6" fmla="*/ 17 w 35"/>
                <a:gd name="T7" fmla="*/ 52 h 71"/>
                <a:gd name="T8" fmla="*/ 20 w 35"/>
                <a:gd name="T9" fmla="*/ 44 h 71"/>
                <a:gd name="T10" fmla="*/ 25 w 35"/>
                <a:gd name="T11" fmla="*/ 35 h 71"/>
                <a:gd name="T12" fmla="*/ 28 w 35"/>
                <a:gd name="T13" fmla="*/ 26 h 71"/>
                <a:gd name="T14" fmla="*/ 30 w 35"/>
                <a:gd name="T15" fmla="*/ 17 h 71"/>
                <a:gd name="T16" fmla="*/ 33 w 35"/>
                <a:gd name="T17" fmla="*/ 9 h 71"/>
                <a:gd name="T18" fmla="*/ 34 w 35"/>
                <a:gd name="T19" fmla="*/ 1 h 71"/>
                <a:gd name="T20" fmla="*/ 27 w 35"/>
                <a:gd name="T21" fmla="*/ 0 h 71"/>
                <a:gd name="T22" fmla="*/ 25 w 35"/>
                <a:gd name="T23" fmla="*/ 7 h 71"/>
                <a:gd name="T24" fmla="*/ 23 w 35"/>
                <a:gd name="T25" fmla="*/ 15 h 71"/>
                <a:gd name="T26" fmla="*/ 21 w 35"/>
                <a:gd name="T27" fmla="*/ 24 h 71"/>
                <a:gd name="T28" fmla="*/ 18 w 35"/>
                <a:gd name="T29" fmla="*/ 32 h 71"/>
                <a:gd name="T30" fmla="*/ 15 w 35"/>
                <a:gd name="T31" fmla="*/ 41 h 71"/>
                <a:gd name="T32" fmla="*/ 10 w 35"/>
                <a:gd name="T33" fmla="*/ 49 h 71"/>
                <a:gd name="T34" fmla="*/ 6 w 35"/>
                <a:gd name="T35" fmla="*/ 58 h 71"/>
                <a:gd name="T36" fmla="*/ 0 w 35"/>
                <a:gd name="T37" fmla="*/ 65 h 71"/>
                <a:gd name="T38" fmla="*/ 6 w 35"/>
                <a:gd name="T39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" h="71">
                  <a:moveTo>
                    <a:pt x="6" y="70"/>
                  </a:moveTo>
                  <a:lnTo>
                    <a:pt x="6" y="70"/>
                  </a:lnTo>
                  <a:lnTo>
                    <a:pt x="12" y="62"/>
                  </a:lnTo>
                  <a:lnTo>
                    <a:pt x="17" y="52"/>
                  </a:lnTo>
                  <a:lnTo>
                    <a:pt x="20" y="44"/>
                  </a:lnTo>
                  <a:lnTo>
                    <a:pt x="25" y="35"/>
                  </a:lnTo>
                  <a:lnTo>
                    <a:pt x="28" y="26"/>
                  </a:lnTo>
                  <a:lnTo>
                    <a:pt x="30" y="17"/>
                  </a:lnTo>
                  <a:lnTo>
                    <a:pt x="33" y="9"/>
                  </a:lnTo>
                  <a:lnTo>
                    <a:pt x="34" y="1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23" y="15"/>
                  </a:lnTo>
                  <a:lnTo>
                    <a:pt x="21" y="24"/>
                  </a:lnTo>
                  <a:lnTo>
                    <a:pt x="18" y="32"/>
                  </a:lnTo>
                  <a:lnTo>
                    <a:pt x="15" y="41"/>
                  </a:lnTo>
                  <a:lnTo>
                    <a:pt x="10" y="49"/>
                  </a:lnTo>
                  <a:lnTo>
                    <a:pt x="6" y="58"/>
                  </a:lnTo>
                  <a:lnTo>
                    <a:pt x="0" y="65"/>
                  </a:lnTo>
                  <a:lnTo>
                    <a:pt x="6" y="7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" name="Freeform 625"/>
            <p:cNvSpPr>
              <a:spLocks/>
            </p:cNvSpPr>
            <p:nvPr/>
          </p:nvSpPr>
          <p:spPr bwMode="auto">
            <a:xfrm>
              <a:off x="4702" y="879"/>
              <a:ext cx="23" cy="20"/>
            </a:xfrm>
            <a:custGeom>
              <a:avLst/>
              <a:gdLst>
                <a:gd name="T0" fmla="*/ 0 w 23"/>
                <a:gd name="T1" fmla="*/ 17 h 20"/>
                <a:gd name="T2" fmla="*/ 1 w 23"/>
                <a:gd name="T3" fmla="*/ 18 h 20"/>
                <a:gd name="T4" fmla="*/ 4 w 23"/>
                <a:gd name="T5" fmla="*/ 19 h 20"/>
                <a:gd name="T6" fmla="*/ 8 w 23"/>
                <a:gd name="T7" fmla="*/ 18 h 20"/>
                <a:gd name="T8" fmla="*/ 10 w 23"/>
                <a:gd name="T9" fmla="*/ 17 h 20"/>
                <a:gd name="T10" fmla="*/ 13 w 23"/>
                <a:gd name="T11" fmla="*/ 15 h 20"/>
                <a:gd name="T12" fmla="*/ 15 w 23"/>
                <a:gd name="T13" fmla="*/ 13 h 20"/>
                <a:gd name="T14" fmla="*/ 17 w 23"/>
                <a:gd name="T15" fmla="*/ 9 h 20"/>
                <a:gd name="T16" fmla="*/ 19 w 23"/>
                <a:gd name="T17" fmla="*/ 7 h 20"/>
                <a:gd name="T18" fmla="*/ 22 w 23"/>
                <a:gd name="T19" fmla="*/ 4 h 20"/>
                <a:gd name="T20" fmla="*/ 15 w 23"/>
                <a:gd name="T21" fmla="*/ 0 h 20"/>
                <a:gd name="T22" fmla="*/ 14 w 23"/>
                <a:gd name="T23" fmla="*/ 3 h 20"/>
                <a:gd name="T24" fmla="*/ 12 w 23"/>
                <a:gd name="T25" fmla="*/ 5 h 20"/>
                <a:gd name="T26" fmla="*/ 9 w 23"/>
                <a:gd name="T27" fmla="*/ 7 h 20"/>
                <a:gd name="T28" fmla="*/ 7 w 23"/>
                <a:gd name="T29" fmla="*/ 9 h 20"/>
                <a:gd name="T30" fmla="*/ 6 w 23"/>
                <a:gd name="T31" fmla="*/ 11 h 20"/>
                <a:gd name="T32" fmla="*/ 5 w 23"/>
                <a:gd name="T33" fmla="*/ 12 h 20"/>
                <a:gd name="T34" fmla="*/ 4 w 23"/>
                <a:gd name="T35" fmla="*/ 12 h 20"/>
                <a:gd name="T36" fmla="*/ 5 w 23"/>
                <a:gd name="T37" fmla="*/ 12 h 20"/>
                <a:gd name="T38" fmla="*/ 0 w 23"/>
                <a:gd name="T3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0">
                  <a:moveTo>
                    <a:pt x="0" y="17"/>
                  </a:moveTo>
                  <a:lnTo>
                    <a:pt x="1" y="18"/>
                  </a:lnTo>
                  <a:lnTo>
                    <a:pt x="4" y="19"/>
                  </a:lnTo>
                  <a:lnTo>
                    <a:pt x="8" y="18"/>
                  </a:lnTo>
                  <a:lnTo>
                    <a:pt x="10" y="17"/>
                  </a:lnTo>
                  <a:lnTo>
                    <a:pt x="13" y="15"/>
                  </a:lnTo>
                  <a:lnTo>
                    <a:pt x="15" y="13"/>
                  </a:lnTo>
                  <a:lnTo>
                    <a:pt x="17" y="9"/>
                  </a:lnTo>
                  <a:lnTo>
                    <a:pt x="19" y="7"/>
                  </a:lnTo>
                  <a:lnTo>
                    <a:pt x="22" y="4"/>
                  </a:lnTo>
                  <a:lnTo>
                    <a:pt x="15" y="0"/>
                  </a:lnTo>
                  <a:lnTo>
                    <a:pt x="14" y="3"/>
                  </a:lnTo>
                  <a:lnTo>
                    <a:pt x="12" y="5"/>
                  </a:lnTo>
                  <a:lnTo>
                    <a:pt x="9" y="7"/>
                  </a:lnTo>
                  <a:lnTo>
                    <a:pt x="7" y="9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0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" name="Freeform 626"/>
            <p:cNvSpPr>
              <a:spLocks/>
            </p:cNvSpPr>
            <p:nvPr/>
          </p:nvSpPr>
          <p:spPr bwMode="auto">
            <a:xfrm>
              <a:off x="4689" y="853"/>
              <a:ext cx="20" cy="44"/>
            </a:xfrm>
            <a:custGeom>
              <a:avLst/>
              <a:gdLst>
                <a:gd name="T0" fmla="*/ 0 w 20"/>
                <a:gd name="T1" fmla="*/ 1 h 44"/>
                <a:gd name="T2" fmla="*/ 0 w 20"/>
                <a:gd name="T3" fmla="*/ 6 h 44"/>
                <a:gd name="T4" fmla="*/ 1 w 20"/>
                <a:gd name="T5" fmla="*/ 12 h 44"/>
                <a:gd name="T6" fmla="*/ 3 w 20"/>
                <a:gd name="T7" fmla="*/ 19 h 44"/>
                <a:gd name="T8" fmla="*/ 5 w 20"/>
                <a:gd name="T9" fmla="*/ 24 h 44"/>
                <a:gd name="T10" fmla="*/ 7 w 20"/>
                <a:gd name="T11" fmla="*/ 30 h 44"/>
                <a:gd name="T12" fmla="*/ 9 w 20"/>
                <a:gd name="T13" fmla="*/ 36 h 44"/>
                <a:gd name="T14" fmla="*/ 11 w 20"/>
                <a:gd name="T15" fmla="*/ 40 h 44"/>
                <a:gd name="T16" fmla="*/ 14 w 20"/>
                <a:gd name="T17" fmla="*/ 43 h 44"/>
                <a:gd name="T18" fmla="*/ 19 w 20"/>
                <a:gd name="T19" fmla="*/ 38 h 44"/>
                <a:gd name="T20" fmla="*/ 17 w 20"/>
                <a:gd name="T21" fmla="*/ 36 h 44"/>
                <a:gd name="T22" fmla="*/ 15 w 20"/>
                <a:gd name="T23" fmla="*/ 32 h 44"/>
                <a:gd name="T24" fmla="*/ 14 w 20"/>
                <a:gd name="T25" fmla="*/ 28 h 44"/>
                <a:gd name="T26" fmla="*/ 12 w 20"/>
                <a:gd name="T27" fmla="*/ 22 h 44"/>
                <a:gd name="T28" fmla="*/ 10 w 20"/>
                <a:gd name="T29" fmla="*/ 17 h 44"/>
                <a:gd name="T30" fmla="*/ 9 w 20"/>
                <a:gd name="T31" fmla="*/ 11 h 44"/>
                <a:gd name="T32" fmla="*/ 8 w 20"/>
                <a:gd name="T33" fmla="*/ 5 h 44"/>
                <a:gd name="T34" fmla="*/ 7 w 20"/>
                <a:gd name="T35" fmla="*/ 0 h 44"/>
                <a:gd name="T36" fmla="*/ 0 w 20"/>
                <a:gd name="T3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44">
                  <a:moveTo>
                    <a:pt x="0" y="1"/>
                  </a:moveTo>
                  <a:lnTo>
                    <a:pt x="0" y="6"/>
                  </a:lnTo>
                  <a:lnTo>
                    <a:pt x="1" y="12"/>
                  </a:lnTo>
                  <a:lnTo>
                    <a:pt x="3" y="19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9" y="36"/>
                  </a:lnTo>
                  <a:lnTo>
                    <a:pt x="11" y="40"/>
                  </a:lnTo>
                  <a:lnTo>
                    <a:pt x="14" y="43"/>
                  </a:lnTo>
                  <a:lnTo>
                    <a:pt x="19" y="38"/>
                  </a:lnTo>
                  <a:lnTo>
                    <a:pt x="17" y="36"/>
                  </a:lnTo>
                  <a:lnTo>
                    <a:pt x="15" y="32"/>
                  </a:lnTo>
                  <a:lnTo>
                    <a:pt x="14" y="28"/>
                  </a:lnTo>
                  <a:lnTo>
                    <a:pt x="12" y="22"/>
                  </a:lnTo>
                  <a:lnTo>
                    <a:pt x="10" y="17"/>
                  </a:lnTo>
                  <a:lnTo>
                    <a:pt x="9" y="11"/>
                  </a:lnTo>
                  <a:lnTo>
                    <a:pt x="8" y="5"/>
                  </a:lnTo>
                  <a:lnTo>
                    <a:pt x="7" y="0"/>
                  </a:lnTo>
                  <a:lnTo>
                    <a:pt x="0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" name="Freeform 627"/>
            <p:cNvSpPr>
              <a:spLocks/>
            </p:cNvSpPr>
            <p:nvPr/>
          </p:nvSpPr>
          <p:spPr bwMode="auto">
            <a:xfrm>
              <a:off x="4672" y="795"/>
              <a:ext cx="56" cy="79"/>
            </a:xfrm>
            <a:custGeom>
              <a:avLst/>
              <a:gdLst>
                <a:gd name="T0" fmla="*/ 3 w 56"/>
                <a:gd name="T1" fmla="*/ 78 h 79"/>
                <a:gd name="T2" fmla="*/ 3 w 56"/>
                <a:gd name="T3" fmla="*/ 77 h 79"/>
                <a:gd name="T4" fmla="*/ 12 w 56"/>
                <a:gd name="T5" fmla="*/ 71 h 79"/>
                <a:gd name="T6" fmla="*/ 20 w 56"/>
                <a:gd name="T7" fmla="*/ 63 h 79"/>
                <a:gd name="T8" fmla="*/ 28 w 56"/>
                <a:gd name="T9" fmla="*/ 52 h 79"/>
                <a:gd name="T10" fmla="*/ 35 w 56"/>
                <a:gd name="T11" fmla="*/ 42 h 79"/>
                <a:gd name="T12" fmla="*/ 42 w 56"/>
                <a:gd name="T13" fmla="*/ 30 h 79"/>
                <a:gd name="T14" fmla="*/ 47 w 56"/>
                <a:gd name="T15" fmla="*/ 20 h 79"/>
                <a:gd name="T16" fmla="*/ 52 w 56"/>
                <a:gd name="T17" fmla="*/ 10 h 79"/>
                <a:gd name="T18" fmla="*/ 55 w 56"/>
                <a:gd name="T19" fmla="*/ 3 h 79"/>
                <a:gd name="T20" fmla="*/ 48 w 56"/>
                <a:gd name="T21" fmla="*/ 0 h 79"/>
                <a:gd name="T22" fmla="*/ 45 w 56"/>
                <a:gd name="T23" fmla="*/ 7 h 79"/>
                <a:gd name="T24" fmla="*/ 41 w 56"/>
                <a:gd name="T25" fmla="*/ 17 h 79"/>
                <a:gd name="T26" fmla="*/ 35 w 56"/>
                <a:gd name="T27" fmla="*/ 27 h 79"/>
                <a:gd name="T28" fmla="*/ 29 w 56"/>
                <a:gd name="T29" fmla="*/ 38 h 79"/>
                <a:gd name="T30" fmla="*/ 22 w 56"/>
                <a:gd name="T31" fmla="*/ 48 h 79"/>
                <a:gd name="T32" fmla="*/ 15 w 56"/>
                <a:gd name="T33" fmla="*/ 58 h 79"/>
                <a:gd name="T34" fmla="*/ 8 w 56"/>
                <a:gd name="T35" fmla="*/ 66 h 79"/>
                <a:gd name="T36" fmla="*/ 0 w 56"/>
                <a:gd name="T37" fmla="*/ 71 h 79"/>
                <a:gd name="T38" fmla="*/ 0 w 56"/>
                <a:gd name="T39" fmla="*/ 70 h 79"/>
                <a:gd name="T40" fmla="*/ 3 w 56"/>
                <a:gd name="T41" fmla="*/ 78 h 79"/>
                <a:gd name="T42" fmla="*/ 3 w 56"/>
                <a:gd name="T43" fmla="*/ 77 h 79"/>
                <a:gd name="T44" fmla="*/ 3 w 56"/>
                <a:gd name="T45" fmla="*/ 7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" h="79">
                  <a:moveTo>
                    <a:pt x="3" y="78"/>
                  </a:moveTo>
                  <a:lnTo>
                    <a:pt x="3" y="77"/>
                  </a:lnTo>
                  <a:lnTo>
                    <a:pt x="12" y="71"/>
                  </a:lnTo>
                  <a:lnTo>
                    <a:pt x="20" y="63"/>
                  </a:lnTo>
                  <a:lnTo>
                    <a:pt x="28" y="52"/>
                  </a:lnTo>
                  <a:lnTo>
                    <a:pt x="35" y="42"/>
                  </a:lnTo>
                  <a:lnTo>
                    <a:pt x="42" y="30"/>
                  </a:lnTo>
                  <a:lnTo>
                    <a:pt x="47" y="20"/>
                  </a:lnTo>
                  <a:lnTo>
                    <a:pt x="52" y="10"/>
                  </a:lnTo>
                  <a:lnTo>
                    <a:pt x="55" y="3"/>
                  </a:lnTo>
                  <a:lnTo>
                    <a:pt x="48" y="0"/>
                  </a:lnTo>
                  <a:lnTo>
                    <a:pt x="45" y="7"/>
                  </a:lnTo>
                  <a:lnTo>
                    <a:pt x="41" y="17"/>
                  </a:lnTo>
                  <a:lnTo>
                    <a:pt x="35" y="27"/>
                  </a:lnTo>
                  <a:lnTo>
                    <a:pt x="29" y="38"/>
                  </a:lnTo>
                  <a:lnTo>
                    <a:pt x="22" y="48"/>
                  </a:lnTo>
                  <a:lnTo>
                    <a:pt x="15" y="58"/>
                  </a:lnTo>
                  <a:lnTo>
                    <a:pt x="8" y="66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" name="Freeform 628"/>
            <p:cNvSpPr>
              <a:spLocks/>
            </p:cNvSpPr>
            <p:nvPr/>
          </p:nvSpPr>
          <p:spPr bwMode="auto">
            <a:xfrm>
              <a:off x="4646" y="850"/>
              <a:ext cx="29" cy="25"/>
            </a:xfrm>
            <a:custGeom>
              <a:avLst/>
              <a:gdLst>
                <a:gd name="T0" fmla="*/ 0 w 29"/>
                <a:gd name="T1" fmla="*/ 2 h 25"/>
                <a:gd name="T2" fmla="*/ 3 w 29"/>
                <a:gd name="T3" fmla="*/ 8 h 25"/>
                <a:gd name="T4" fmla="*/ 5 w 29"/>
                <a:gd name="T5" fmla="*/ 13 h 25"/>
                <a:gd name="T6" fmla="*/ 8 w 29"/>
                <a:gd name="T7" fmla="*/ 17 h 25"/>
                <a:gd name="T8" fmla="*/ 11 w 29"/>
                <a:gd name="T9" fmla="*/ 21 h 25"/>
                <a:gd name="T10" fmla="*/ 15 w 29"/>
                <a:gd name="T11" fmla="*/ 23 h 25"/>
                <a:gd name="T12" fmla="*/ 19 w 29"/>
                <a:gd name="T13" fmla="*/ 24 h 25"/>
                <a:gd name="T14" fmla="*/ 24 w 29"/>
                <a:gd name="T15" fmla="*/ 24 h 25"/>
                <a:gd name="T16" fmla="*/ 28 w 29"/>
                <a:gd name="T17" fmla="*/ 23 h 25"/>
                <a:gd name="T18" fmla="*/ 26 w 29"/>
                <a:gd name="T19" fmla="*/ 16 h 25"/>
                <a:gd name="T20" fmla="*/ 23 w 29"/>
                <a:gd name="T21" fmla="*/ 17 h 25"/>
                <a:gd name="T22" fmla="*/ 20 w 29"/>
                <a:gd name="T23" fmla="*/ 17 h 25"/>
                <a:gd name="T24" fmla="*/ 18 w 29"/>
                <a:gd name="T25" fmla="*/ 17 h 25"/>
                <a:gd name="T26" fmla="*/ 15 w 29"/>
                <a:gd name="T27" fmla="*/ 15 h 25"/>
                <a:gd name="T28" fmla="*/ 13 w 29"/>
                <a:gd name="T29" fmla="*/ 13 h 25"/>
                <a:gd name="T30" fmla="*/ 11 w 29"/>
                <a:gd name="T31" fmla="*/ 10 h 25"/>
                <a:gd name="T32" fmla="*/ 9 w 29"/>
                <a:gd name="T33" fmla="*/ 5 h 25"/>
                <a:gd name="T34" fmla="*/ 7 w 29"/>
                <a:gd name="T35" fmla="*/ 0 h 25"/>
                <a:gd name="T36" fmla="*/ 0 w 29"/>
                <a:gd name="T3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25">
                  <a:moveTo>
                    <a:pt x="0" y="2"/>
                  </a:moveTo>
                  <a:lnTo>
                    <a:pt x="3" y="8"/>
                  </a:lnTo>
                  <a:lnTo>
                    <a:pt x="5" y="13"/>
                  </a:lnTo>
                  <a:lnTo>
                    <a:pt x="8" y="17"/>
                  </a:lnTo>
                  <a:lnTo>
                    <a:pt x="11" y="21"/>
                  </a:lnTo>
                  <a:lnTo>
                    <a:pt x="15" y="23"/>
                  </a:lnTo>
                  <a:lnTo>
                    <a:pt x="19" y="24"/>
                  </a:lnTo>
                  <a:lnTo>
                    <a:pt x="24" y="24"/>
                  </a:lnTo>
                  <a:lnTo>
                    <a:pt x="28" y="23"/>
                  </a:lnTo>
                  <a:lnTo>
                    <a:pt x="26" y="16"/>
                  </a:lnTo>
                  <a:lnTo>
                    <a:pt x="23" y="17"/>
                  </a:lnTo>
                  <a:lnTo>
                    <a:pt x="20" y="17"/>
                  </a:lnTo>
                  <a:lnTo>
                    <a:pt x="18" y="17"/>
                  </a:lnTo>
                  <a:lnTo>
                    <a:pt x="15" y="15"/>
                  </a:lnTo>
                  <a:lnTo>
                    <a:pt x="13" y="13"/>
                  </a:lnTo>
                  <a:lnTo>
                    <a:pt x="11" y="10"/>
                  </a:lnTo>
                  <a:lnTo>
                    <a:pt x="9" y="5"/>
                  </a:lnTo>
                  <a:lnTo>
                    <a:pt x="7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" name="Freeform 629"/>
            <p:cNvSpPr>
              <a:spLocks/>
            </p:cNvSpPr>
            <p:nvPr/>
          </p:nvSpPr>
          <p:spPr bwMode="auto">
            <a:xfrm>
              <a:off x="4625" y="784"/>
              <a:ext cx="64" cy="84"/>
            </a:xfrm>
            <a:custGeom>
              <a:avLst/>
              <a:gdLst>
                <a:gd name="T0" fmla="*/ 1 w 64"/>
                <a:gd name="T1" fmla="*/ 83 h 84"/>
                <a:gd name="T2" fmla="*/ 3 w 64"/>
                <a:gd name="T3" fmla="*/ 83 h 84"/>
                <a:gd name="T4" fmla="*/ 15 w 64"/>
                <a:gd name="T5" fmla="*/ 77 h 84"/>
                <a:gd name="T6" fmla="*/ 26 w 64"/>
                <a:gd name="T7" fmla="*/ 68 h 84"/>
                <a:gd name="T8" fmla="*/ 35 w 64"/>
                <a:gd name="T9" fmla="*/ 57 h 84"/>
                <a:gd name="T10" fmla="*/ 43 w 64"/>
                <a:gd name="T11" fmla="*/ 46 h 84"/>
                <a:gd name="T12" fmla="*/ 50 w 64"/>
                <a:gd name="T13" fmla="*/ 34 h 84"/>
                <a:gd name="T14" fmla="*/ 55 w 64"/>
                <a:gd name="T15" fmla="*/ 22 h 84"/>
                <a:gd name="T16" fmla="*/ 60 w 64"/>
                <a:gd name="T17" fmla="*/ 12 h 84"/>
                <a:gd name="T18" fmla="*/ 63 w 64"/>
                <a:gd name="T19" fmla="*/ 2 h 84"/>
                <a:gd name="T20" fmla="*/ 56 w 64"/>
                <a:gd name="T21" fmla="*/ 0 h 84"/>
                <a:gd name="T22" fmla="*/ 53 w 64"/>
                <a:gd name="T23" fmla="*/ 9 h 84"/>
                <a:gd name="T24" fmla="*/ 49 w 64"/>
                <a:gd name="T25" fmla="*/ 19 h 84"/>
                <a:gd name="T26" fmla="*/ 43 w 64"/>
                <a:gd name="T27" fmla="*/ 31 h 84"/>
                <a:gd name="T28" fmla="*/ 37 w 64"/>
                <a:gd name="T29" fmla="*/ 42 h 84"/>
                <a:gd name="T30" fmla="*/ 30 w 64"/>
                <a:gd name="T31" fmla="*/ 53 h 84"/>
                <a:gd name="T32" fmla="*/ 21 w 64"/>
                <a:gd name="T33" fmla="*/ 62 h 84"/>
                <a:gd name="T34" fmla="*/ 11 w 64"/>
                <a:gd name="T35" fmla="*/ 70 h 84"/>
                <a:gd name="T36" fmla="*/ 0 w 64"/>
                <a:gd name="T37" fmla="*/ 76 h 84"/>
                <a:gd name="T38" fmla="*/ 2 w 64"/>
                <a:gd name="T39" fmla="*/ 76 h 84"/>
                <a:gd name="T40" fmla="*/ 1 w 64"/>
                <a:gd name="T41" fmla="*/ 83 h 84"/>
                <a:gd name="T42" fmla="*/ 2 w 64"/>
                <a:gd name="T43" fmla="*/ 83 h 84"/>
                <a:gd name="T44" fmla="*/ 3 w 64"/>
                <a:gd name="T45" fmla="*/ 83 h 84"/>
                <a:gd name="T46" fmla="*/ 1 w 64"/>
                <a:gd name="T47" fmla="*/ 8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84">
                  <a:moveTo>
                    <a:pt x="1" y="83"/>
                  </a:moveTo>
                  <a:lnTo>
                    <a:pt x="3" y="83"/>
                  </a:lnTo>
                  <a:lnTo>
                    <a:pt x="15" y="77"/>
                  </a:lnTo>
                  <a:lnTo>
                    <a:pt x="26" y="68"/>
                  </a:lnTo>
                  <a:lnTo>
                    <a:pt x="35" y="57"/>
                  </a:lnTo>
                  <a:lnTo>
                    <a:pt x="43" y="46"/>
                  </a:lnTo>
                  <a:lnTo>
                    <a:pt x="50" y="34"/>
                  </a:lnTo>
                  <a:lnTo>
                    <a:pt x="55" y="22"/>
                  </a:lnTo>
                  <a:lnTo>
                    <a:pt x="60" y="12"/>
                  </a:lnTo>
                  <a:lnTo>
                    <a:pt x="63" y="2"/>
                  </a:lnTo>
                  <a:lnTo>
                    <a:pt x="56" y="0"/>
                  </a:lnTo>
                  <a:lnTo>
                    <a:pt x="53" y="9"/>
                  </a:lnTo>
                  <a:lnTo>
                    <a:pt x="49" y="19"/>
                  </a:lnTo>
                  <a:lnTo>
                    <a:pt x="43" y="31"/>
                  </a:lnTo>
                  <a:lnTo>
                    <a:pt x="37" y="42"/>
                  </a:lnTo>
                  <a:lnTo>
                    <a:pt x="30" y="53"/>
                  </a:lnTo>
                  <a:lnTo>
                    <a:pt x="21" y="62"/>
                  </a:lnTo>
                  <a:lnTo>
                    <a:pt x="11" y="70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1" y="83"/>
                  </a:lnTo>
                  <a:lnTo>
                    <a:pt x="2" y="83"/>
                  </a:lnTo>
                  <a:lnTo>
                    <a:pt x="3" y="83"/>
                  </a:lnTo>
                  <a:lnTo>
                    <a:pt x="1" y="8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" name="Freeform 630"/>
            <p:cNvSpPr>
              <a:spLocks/>
            </p:cNvSpPr>
            <p:nvPr/>
          </p:nvSpPr>
          <p:spPr bwMode="auto">
            <a:xfrm>
              <a:off x="4614" y="842"/>
              <a:ext cx="14" cy="26"/>
            </a:xfrm>
            <a:custGeom>
              <a:avLst/>
              <a:gdLst>
                <a:gd name="T0" fmla="*/ 0 w 14"/>
                <a:gd name="T1" fmla="*/ 0 h 26"/>
                <a:gd name="T2" fmla="*/ 0 w 14"/>
                <a:gd name="T3" fmla="*/ 1 h 26"/>
                <a:gd name="T4" fmla="*/ 0 w 14"/>
                <a:gd name="T5" fmla="*/ 3 h 26"/>
                <a:gd name="T6" fmla="*/ 0 w 14"/>
                <a:gd name="T7" fmla="*/ 6 h 26"/>
                <a:gd name="T8" fmla="*/ 0 w 14"/>
                <a:gd name="T9" fmla="*/ 10 h 26"/>
                <a:gd name="T10" fmla="*/ 2 w 14"/>
                <a:gd name="T11" fmla="*/ 15 h 26"/>
                <a:gd name="T12" fmla="*/ 4 w 14"/>
                <a:gd name="T13" fmla="*/ 19 h 26"/>
                <a:gd name="T14" fmla="*/ 7 w 14"/>
                <a:gd name="T15" fmla="*/ 22 h 26"/>
                <a:gd name="T16" fmla="*/ 12 w 14"/>
                <a:gd name="T17" fmla="*/ 25 h 26"/>
                <a:gd name="T18" fmla="*/ 13 w 14"/>
                <a:gd name="T19" fmla="*/ 18 h 26"/>
                <a:gd name="T20" fmla="*/ 11 w 14"/>
                <a:gd name="T21" fmla="*/ 17 h 26"/>
                <a:gd name="T22" fmla="*/ 10 w 14"/>
                <a:gd name="T23" fmla="*/ 15 h 26"/>
                <a:gd name="T24" fmla="*/ 9 w 14"/>
                <a:gd name="T25" fmla="*/ 13 h 26"/>
                <a:gd name="T26" fmla="*/ 8 w 14"/>
                <a:gd name="T27" fmla="*/ 9 h 26"/>
                <a:gd name="T28" fmla="*/ 7 w 14"/>
                <a:gd name="T29" fmla="*/ 5 h 26"/>
                <a:gd name="T30" fmla="*/ 7 w 14"/>
                <a:gd name="T31" fmla="*/ 3 h 26"/>
                <a:gd name="T32" fmla="*/ 7 w 14"/>
                <a:gd name="T33" fmla="*/ 1 h 26"/>
                <a:gd name="T34" fmla="*/ 7 w 14"/>
                <a:gd name="T35" fmla="*/ 0 h 26"/>
                <a:gd name="T36" fmla="*/ 0 w 14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2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7" y="22"/>
                  </a:lnTo>
                  <a:lnTo>
                    <a:pt x="12" y="25"/>
                  </a:lnTo>
                  <a:lnTo>
                    <a:pt x="13" y="18"/>
                  </a:lnTo>
                  <a:lnTo>
                    <a:pt x="11" y="17"/>
                  </a:lnTo>
                  <a:lnTo>
                    <a:pt x="10" y="15"/>
                  </a:lnTo>
                  <a:lnTo>
                    <a:pt x="9" y="13"/>
                  </a:lnTo>
                  <a:lnTo>
                    <a:pt x="8" y="9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" name="Freeform 631"/>
            <p:cNvSpPr>
              <a:spLocks/>
            </p:cNvSpPr>
            <p:nvPr/>
          </p:nvSpPr>
          <p:spPr bwMode="auto">
            <a:xfrm>
              <a:off x="4607" y="776"/>
              <a:ext cx="52" cy="75"/>
            </a:xfrm>
            <a:custGeom>
              <a:avLst/>
              <a:gdLst>
                <a:gd name="T0" fmla="*/ 2 w 52"/>
                <a:gd name="T1" fmla="*/ 74 h 75"/>
                <a:gd name="T2" fmla="*/ 2 w 52"/>
                <a:gd name="T3" fmla="*/ 74 h 75"/>
                <a:gd name="T4" fmla="*/ 10 w 52"/>
                <a:gd name="T5" fmla="*/ 70 h 75"/>
                <a:gd name="T6" fmla="*/ 18 w 52"/>
                <a:gd name="T7" fmla="*/ 64 h 75"/>
                <a:gd name="T8" fmla="*/ 24 w 52"/>
                <a:gd name="T9" fmla="*/ 57 h 75"/>
                <a:gd name="T10" fmla="*/ 30 w 52"/>
                <a:gd name="T11" fmla="*/ 49 h 75"/>
                <a:gd name="T12" fmla="*/ 35 w 52"/>
                <a:gd name="T13" fmla="*/ 39 h 75"/>
                <a:gd name="T14" fmla="*/ 41 w 52"/>
                <a:gd name="T15" fmla="*/ 28 h 75"/>
                <a:gd name="T16" fmla="*/ 46 w 52"/>
                <a:gd name="T17" fmla="*/ 16 h 75"/>
                <a:gd name="T18" fmla="*/ 51 w 52"/>
                <a:gd name="T19" fmla="*/ 3 h 75"/>
                <a:gd name="T20" fmla="*/ 45 w 52"/>
                <a:gd name="T21" fmla="*/ 0 h 75"/>
                <a:gd name="T22" fmla="*/ 40 w 52"/>
                <a:gd name="T23" fmla="*/ 13 h 75"/>
                <a:gd name="T24" fmla="*/ 34 w 52"/>
                <a:gd name="T25" fmla="*/ 25 h 75"/>
                <a:gd name="T26" fmla="*/ 29 w 52"/>
                <a:gd name="T27" fmla="*/ 36 h 75"/>
                <a:gd name="T28" fmla="*/ 24 w 52"/>
                <a:gd name="T29" fmla="*/ 45 h 75"/>
                <a:gd name="T30" fmla="*/ 19 w 52"/>
                <a:gd name="T31" fmla="*/ 53 h 75"/>
                <a:gd name="T32" fmla="*/ 13 w 52"/>
                <a:gd name="T33" fmla="*/ 59 h 75"/>
                <a:gd name="T34" fmla="*/ 7 w 52"/>
                <a:gd name="T35" fmla="*/ 63 h 75"/>
                <a:gd name="T36" fmla="*/ 0 w 52"/>
                <a:gd name="T37" fmla="*/ 67 h 75"/>
                <a:gd name="T38" fmla="*/ 2 w 52"/>
                <a:gd name="T39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2" h="75">
                  <a:moveTo>
                    <a:pt x="2" y="74"/>
                  </a:moveTo>
                  <a:lnTo>
                    <a:pt x="2" y="74"/>
                  </a:lnTo>
                  <a:lnTo>
                    <a:pt x="10" y="70"/>
                  </a:lnTo>
                  <a:lnTo>
                    <a:pt x="18" y="64"/>
                  </a:lnTo>
                  <a:lnTo>
                    <a:pt x="24" y="57"/>
                  </a:lnTo>
                  <a:lnTo>
                    <a:pt x="30" y="49"/>
                  </a:lnTo>
                  <a:lnTo>
                    <a:pt x="35" y="39"/>
                  </a:lnTo>
                  <a:lnTo>
                    <a:pt x="41" y="28"/>
                  </a:lnTo>
                  <a:lnTo>
                    <a:pt x="46" y="16"/>
                  </a:lnTo>
                  <a:lnTo>
                    <a:pt x="51" y="3"/>
                  </a:lnTo>
                  <a:lnTo>
                    <a:pt x="45" y="0"/>
                  </a:lnTo>
                  <a:lnTo>
                    <a:pt x="40" y="13"/>
                  </a:lnTo>
                  <a:lnTo>
                    <a:pt x="34" y="25"/>
                  </a:lnTo>
                  <a:lnTo>
                    <a:pt x="29" y="36"/>
                  </a:lnTo>
                  <a:lnTo>
                    <a:pt x="24" y="45"/>
                  </a:lnTo>
                  <a:lnTo>
                    <a:pt x="19" y="53"/>
                  </a:lnTo>
                  <a:lnTo>
                    <a:pt x="13" y="59"/>
                  </a:lnTo>
                  <a:lnTo>
                    <a:pt x="7" y="63"/>
                  </a:lnTo>
                  <a:lnTo>
                    <a:pt x="0" y="67"/>
                  </a:lnTo>
                  <a:lnTo>
                    <a:pt x="2" y="7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" name="Freeform 632"/>
            <p:cNvSpPr>
              <a:spLocks/>
            </p:cNvSpPr>
            <p:nvPr/>
          </p:nvSpPr>
          <p:spPr bwMode="auto">
            <a:xfrm>
              <a:off x="4584" y="825"/>
              <a:ext cx="26" cy="27"/>
            </a:xfrm>
            <a:custGeom>
              <a:avLst/>
              <a:gdLst>
                <a:gd name="T0" fmla="*/ 0 w 26"/>
                <a:gd name="T1" fmla="*/ 0 h 27"/>
                <a:gd name="T2" fmla="*/ 0 w 26"/>
                <a:gd name="T3" fmla="*/ 1 h 27"/>
                <a:gd name="T4" fmla="*/ 0 w 26"/>
                <a:gd name="T5" fmla="*/ 4 h 27"/>
                <a:gd name="T6" fmla="*/ 0 w 26"/>
                <a:gd name="T7" fmla="*/ 9 h 27"/>
                <a:gd name="T8" fmla="*/ 2 w 26"/>
                <a:gd name="T9" fmla="*/ 14 h 27"/>
                <a:gd name="T10" fmla="*/ 5 w 26"/>
                <a:gd name="T11" fmla="*/ 19 h 27"/>
                <a:gd name="T12" fmla="*/ 9 w 26"/>
                <a:gd name="T13" fmla="*/ 24 h 27"/>
                <a:gd name="T14" fmla="*/ 16 w 26"/>
                <a:gd name="T15" fmla="*/ 26 h 27"/>
                <a:gd name="T16" fmla="*/ 25 w 26"/>
                <a:gd name="T17" fmla="*/ 24 h 27"/>
                <a:gd name="T18" fmla="*/ 23 w 26"/>
                <a:gd name="T19" fmla="*/ 17 h 27"/>
                <a:gd name="T20" fmla="*/ 16 w 26"/>
                <a:gd name="T21" fmla="*/ 18 h 27"/>
                <a:gd name="T22" fmla="*/ 13 w 26"/>
                <a:gd name="T23" fmla="*/ 18 h 27"/>
                <a:gd name="T24" fmla="*/ 11 w 26"/>
                <a:gd name="T25" fmla="*/ 15 h 27"/>
                <a:gd name="T26" fmla="*/ 8 w 26"/>
                <a:gd name="T27" fmla="*/ 11 h 27"/>
                <a:gd name="T28" fmla="*/ 8 w 26"/>
                <a:gd name="T29" fmla="*/ 8 h 27"/>
                <a:gd name="T30" fmla="*/ 7 w 26"/>
                <a:gd name="T31" fmla="*/ 4 h 27"/>
                <a:gd name="T32" fmla="*/ 7 w 26"/>
                <a:gd name="T33" fmla="*/ 1 h 27"/>
                <a:gd name="T34" fmla="*/ 7 w 26"/>
                <a:gd name="T35" fmla="*/ 0 h 27"/>
                <a:gd name="T36" fmla="*/ 0 w 26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9"/>
                  </a:lnTo>
                  <a:lnTo>
                    <a:pt x="2" y="14"/>
                  </a:lnTo>
                  <a:lnTo>
                    <a:pt x="5" y="19"/>
                  </a:lnTo>
                  <a:lnTo>
                    <a:pt x="9" y="24"/>
                  </a:lnTo>
                  <a:lnTo>
                    <a:pt x="16" y="26"/>
                  </a:lnTo>
                  <a:lnTo>
                    <a:pt x="25" y="24"/>
                  </a:lnTo>
                  <a:lnTo>
                    <a:pt x="23" y="17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1" y="15"/>
                  </a:lnTo>
                  <a:lnTo>
                    <a:pt x="8" y="11"/>
                  </a:lnTo>
                  <a:lnTo>
                    <a:pt x="8" y="8"/>
                  </a:lnTo>
                  <a:lnTo>
                    <a:pt x="7" y="4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" name="Freeform 633"/>
            <p:cNvSpPr>
              <a:spLocks/>
            </p:cNvSpPr>
            <p:nvPr/>
          </p:nvSpPr>
          <p:spPr bwMode="auto">
            <a:xfrm>
              <a:off x="4573" y="771"/>
              <a:ext cx="47" cy="70"/>
            </a:xfrm>
            <a:custGeom>
              <a:avLst/>
              <a:gdLst>
                <a:gd name="T0" fmla="*/ 4 w 47"/>
                <a:gd name="T1" fmla="*/ 69 h 70"/>
                <a:gd name="T2" fmla="*/ 4 w 47"/>
                <a:gd name="T3" fmla="*/ 69 h 70"/>
                <a:gd name="T4" fmla="*/ 11 w 47"/>
                <a:gd name="T5" fmla="*/ 64 h 70"/>
                <a:gd name="T6" fmla="*/ 17 w 47"/>
                <a:gd name="T7" fmla="*/ 57 h 70"/>
                <a:gd name="T8" fmla="*/ 23 w 47"/>
                <a:gd name="T9" fmla="*/ 49 h 70"/>
                <a:gd name="T10" fmla="*/ 28 w 47"/>
                <a:gd name="T11" fmla="*/ 42 h 70"/>
                <a:gd name="T12" fmla="*/ 33 w 47"/>
                <a:gd name="T13" fmla="*/ 32 h 70"/>
                <a:gd name="T14" fmla="*/ 38 w 47"/>
                <a:gd name="T15" fmla="*/ 23 h 70"/>
                <a:gd name="T16" fmla="*/ 42 w 47"/>
                <a:gd name="T17" fmla="*/ 13 h 70"/>
                <a:gd name="T18" fmla="*/ 46 w 47"/>
                <a:gd name="T19" fmla="*/ 3 h 70"/>
                <a:gd name="T20" fmla="*/ 39 w 47"/>
                <a:gd name="T21" fmla="*/ 0 h 70"/>
                <a:gd name="T22" fmla="*/ 36 w 47"/>
                <a:gd name="T23" fmla="*/ 10 h 70"/>
                <a:gd name="T24" fmla="*/ 31 w 47"/>
                <a:gd name="T25" fmla="*/ 19 h 70"/>
                <a:gd name="T26" fmla="*/ 27 w 47"/>
                <a:gd name="T27" fmla="*/ 29 h 70"/>
                <a:gd name="T28" fmla="*/ 22 w 47"/>
                <a:gd name="T29" fmla="*/ 37 h 70"/>
                <a:gd name="T30" fmla="*/ 17 w 47"/>
                <a:gd name="T31" fmla="*/ 45 h 70"/>
                <a:gd name="T32" fmla="*/ 12 w 47"/>
                <a:gd name="T33" fmla="*/ 52 h 70"/>
                <a:gd name="T34" fmla="*/ 6 w 47"/>
                <a:gd name="T35" fmla="*/ 58 h 70"/>
                <a:gd name="T36" fmla="*/ 0 w 47"/>
                <a:gd name="T37" fmla="*/ 63 h 70"/>
                <a:gd name="T38" fmla="*/ 4 w 47"/>
                <a:gd name="T39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70">
                  <a:moveTo>
                    <a:pt x="4" y="69"/>
                  </a:moveTo>
                  <a:lnTo>
                    <a:pt x="4" y="69"/>
                  </a:lnTo>
                  <a:lnTo>
                    <a:pt x="11" y="64"/>
                  </a:lnTo>
                  <a:lnTo>
                    <a:pt x="17" y="57"/>
                  </a:lnTo>
                  <a:lnTo>
                    <a:pt x="23" y="49"/>
                  </a:lnTo>
                  <a:lnTo>
                    <a:pt x="28" y="42"/>
                  </a:lnTo>
                  <a:lnTo>
                    <a:pt x="33" y="32"/>
                  </a:lnTo>
                  <a:lnTo>
                    <a:pt x="38" y="23"/>
                  </a:lnTo>
                  <a:lnTo>
                    <a:pt x="42" y="13"/>
                  </a:lnTo>
                  <a:lnTo>
                    <a:pt x="46" y="3"/>
                  </a:lnTo>
                  <a:lnTo>
                    <a:pt x="39" y="0"/>
                  </a:lnTo>
                  <a:lnTo>
                    <a:pt x="36" y="10"/>
                  </a:lnTo>
                  <a:lnTo>
                    <a:pt x="31" y="19"/>
                  </a:lnTo>
                  <a:lnTo>
                    <a:pt x="27" y="29"/>
                  </a:lnTo>
                  <a:lnTo>
                    <a:pt x="22" y="37"/>
                  </a:lnTo>
                  <a:lnTo>
                    <a:pt x="17" y="45"/>
                  </a:lnTo>
                  <a:lnTo>
                    <a:pt x="12" y="52"/>
                  </a:lnTo>
                  <a:lnTo>
                    <a:pt x="6" y="58"/>
                  </a:lnTo>
                  <a:lnTo>
                    <a:pt x="0" y="63"/>
                  </a:lnTo>
                  <a:lnTo>
                    <a:pt x="4" y="6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" name="Freeform 634"/>
            <p:cNvSpPr>
              <a:spLocks/>
            </p:cNvSpPr>
            <p:nvPr/>
          </p:nvSpPr>
          <p:spPr bwMode="auto">
            <a:xfrm>
              <a:off x="4537" y="822"/>
              <a:ext cx="41" cy="29"/>
            </a:xfrm>
            <a:custGeom>
              <a:avLst/>
              <a:gdLst>
                <a:gd name="T0" fmla="*/ 0 w 41"/>
                <a:gd name="T1" fmla="*/ 0 h 29"/>
                <a:gd name="T2" fmla="*/ 0 w 41"/>
                <a:gd name="T3" fmla="*/ 11 h 29"/>
                <a:gd name="T4" fmla="*/ 3 w 41"/>
                <a:gd name="T5" fmla="*/ 20 h 29"/>
                <a:gd name="T6" fmla="*/ 7 w 41"/>
                <a:gd name="T7" fmla="*/ 25 h 29"/>
                <a:gd name="T8" fmla="*/ 13 w 41"/>
                <a:gd name="T9" fmla="*/ 28 h 29"/>
                <a:gd name="T10" fmla="*/ 19 w 41"/>
                <a:gd name="T11" fmla="*/ 27 h 29"/>
                <a:gd name="T12" fmla="*/ 26 w 41"/>
                <a:gd name="T13" fmla="*/ 25 h 29"/>
                <a:gd name="T14" fmla="*/ 32 w 41"/>
                <a:gd name="T15" fmla="*/ 22 h 29"/>
                <a:gd name="T16" fmla="*/ 40 w 41"/>
                <a:gd name="T17" fmla="*/ 18 h 29"/>
                <a:gd name="T18" fmla="*/ 35 w 41"/>
                <a:gd name="T19" fmla="*/ 11 h 29"/>
                <a:gd name="T20" fmla="*/ 29 w 41"/>
                <a:gd name="T21" fmla="*/ 15 h 29"/>
                <a:gd name="T22" fmla="*/ 23 w 41"/>
                <a:gd name="T23" fmla="*/ 18 h 29"/>
                <a:gd name="T24" fmla="*/ 17 w 41"/>
                <a:gd name="T25" fmla="*/ 20 h 29"/>
                <a:gd name="T26" fmla="*/ 14 w 41"/>
                <a:gd name="T27" fmla="*/ 21 h 29"/>
                <a:gd name="T28" fmla="*/ 11 w 41"/>
                <a:gd name="T29" fmla="*/ 20 h 29"/>
                <a:gd name="T30" fmla="*/ 9 w 41"/>
                <a:gd name="T31" fmla="*/ 16 h 29"/>
                <a:gd name="T32" fmla="*/ 8 w 41"/>
                <a:gd name="T33" fmla="*/ 10 h 29"/>
                <a:gd name="T34" fmla="*/ 7 w 41"/>
                <a:gd name="T35" fmla="*/ 0 h 29"/>
                <a:gd name="T36" fmla="*/ 0 w 41"/>
                <a:gd name="T3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29">
                  <a:moveTo>
                    <a:pt x="0" y="0"/>
                  </a:moveTo>
                  <a:lnTo>
                    <a:pt x="0" y="11"/>
                  </a:lnTo>
                  <a:lnTo>
                    <a:pt x="3" y="20"/>
                  </a:lnTo>
                  <a:lnTo>
                    <a:pt x="7" y="25"/>
                  </a:lnTo>
                  <a:lnTo>
                    <a:pt x="13" y="28"/>
                  </a:lnTo>
                  <a:lnTo>
                    <a:pt x="19" y="27"/>
                  </a:lnTo>
                  <a:lnTo>
                    <a:pt x="26" y="25"/>
                  </a:lnTo>
                  <a:lnTo>
                    <a:pt x="32" y="22"/>
                  </a:lnTo>
                  <a:lnTo>
                    <a:pt x="40" y="18"/>
                  </a:lnTo>
                  <a:lnTo>
                    <a:pt x="35" y="11"/>
                  </a:lnTo>
                  <a:lnTo>
                    <a:pt x="29" y="15"/>
                  </a:lnTo>
                  <a:lnTo>
                    <a:pt x="23" y="18"/>
                  </a:lnTo>
                  <a:lnTo>
                    <a:pt x="17" y="20"/>
                  </a:lnTo>
                  <a:lnTo>
                    <a:pt x="14" y="21"/>
                  </a:lnTo>
                  <a:lnTo>
                    <a:pt x="11" y="20"/>
                  </a:lnTo>
                  <a:lnTo>
                    <a:pt x="9" y="16"/>
                  </a:lnTo>
                  <a:lnTo>
                    <a:pt x="8" y="10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" name="Freeform 635"/>
            <p:cNvSpPr>
              <a:spLocks/>
            </p:cNvSpPr>
            <p:nvPr/>
          </p:nvSpPr>
          <p:spPr bwMode="auto">
            <a:xfrm>
              <a:off x="4516" y="752"/>
              <a:ext cx="83" cy="86"/>
            </a:xfrm>
            <a:custGeom>
              <a:avLst/>
              <a:gdLst>
                <a:gd name="T0" fmla="*/ 1 w 83"/>
                <a:gd name="T1" fmla="*/ 85 h 86"/>
                <a:gd name="T2" fmla="*/ 1 w 83"/>
                <a:gd name="T3" fmla="*/ 85 h 86"/>
                <a:gd name="T4" fmla="*/ 14 w 83"/>
                <a:gd name="T5" fmla="*/ 81 h 86"/>
                <a:gd name="T6" fmla="*/ 26 w 83"/>
                <a:gd name="T7" fmla="*/ 74 h 86"/>
                <a:gd name="T8" fmla="*/ 37 w 83"/>
                <a:gd name="T9" fmla="*/ 64 h 86"/>
                <a:gd name="T10" fmla="*/ 48 w 83"/>
                <a:gd name="T11" fmla="*/ 53 h 86"/>
                <a:gd name="T12" fmla="*/ 58 w 83"/>
                <a:gd name="T13" fmla="*/ 41 h 86"/>
                <a:gd name="T14" fmla="*/ 67 w 83"/>
                <a:gd name="T15" fmla="*/ 28 h 86"/>
                <a:gd name="T16" fmla="*/ 75 w 83"/>
                <a:gd name="T17" fmla="*/ 16 h 86"/>
                <a:gd name="T18" fmla="*/ 82 w 83"/>
                <a:gd name="T19" fmla="*/ 3 h 86"/>
                <a:gd name="T20" fmla="*/ 75 w 83"/>
                <a:gd name="T21" fmla="*/ 0 h 86"/>
                <a:gd name="T22" fmla="*/ 68 w 83"/>
                <a:gd name="T23" fmla="*/ 12 h 86"/>
                <a:gd name="T24" fmla="*/ 61 w 83"/>
                <a:gd name="T25" fmla="*/ 24 h 86"/>
                <a:gd name="T26" fmla="*/ 52 w 83"/>
                <a:gd name="T27" fmla="*/ 37 h 86"/>
                <a:gd name="T28" fmla="*/ 43 w 83"/>
                <a:gd name="T29" fmla="*/ 48 h 86"/>
                <a:gd name="T30" fmla="*/ 32 w 83"/>
                <a:gd name="T31" fmla="*/ 59 h 86"/>
                <a:gd name="T32" fmla="*/ 21 w 83"/>
                <a:gd name="T33" fmla="*/ 67 h 86"/>
                <a:gd name="T34" fmla="*/ 10 w 83"/>
                <a:gd name="T35" fmla="*/ 74 h 86"/>
                <a:gd name="T36" fmla="*/ 0 w 83"/>
                <a:gd name="T37" fmla="*/ 77 h 86"/>
                <a:gd name="T38" fmla="*/ 1 w 83"/>
                <a:gd name="T39" fmla="*/ 8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3" h="86">
                  <a:moveTo>
                    <a:pt x="1" y="85"/>
                  </a:moveTo>
                  <a:lnTo>
                    <a:pt x="1" y="85"/>
                  </a:lnTo>
                  <a:lnTo>
                    <a:pt x="14" y="81"/>
                  </a:lnTo>
                  <a:lnTo>
                    <a:pt x="26" y="74"/>
                  </a:lnTo>
                  <a:lnTo>
                    <a:pt x="37" y="64"/>
                  </a:lnTo>
                  <a:lnTo>
                    <a:pt x="48" y="53"/>
                  </a:lnTo>
                  <a:lnTo>
                    <a:pt x="58" y="41"/>
                  </a:lnTo>
                  <a:lnTo>
                    <a:pt x="67" y="28"/>
                  </a:lnTo>
                  <a:lnTo>
                    <a:pt x="75" y="16"/>
                  </a:lnTo>
                  <a:lnTo>
                    <a:pt x="82" y="3"/>
                  </a:lnTo>
                  <a:lnTo>
                    <a:pt x="75" y="0"/>
                  </a:lnTo>
                  <a:lnTo>
                    <a:pt x="68" y="12"/>
                  </a:lnTo>
                  <a:lnTo>
                    <a:pt x="61" y="24"/>
                  </a:lnTo>
                  <a:lnTo>
                    <a:pt x="52" y="37"/>
                  </a:lnTo>
                  <a:lnTo>
                    <a:pt x="43" y="48"/>
                  </a:lnTo>
                  <a:lnTo>
                    <a:pt x="32" y="59"/>
                  </a:lnTo>
                  <a:lnTo>
                    <a:pt x="21" y="67"/>
                  </a:lnTo>
                  <a:lnTo>
                    <a:pt x="10" y="74"/>
                  </a:lnTo>
                  <a:lnTo>
                    <a:pt x="0" y="77"/>
                  </a:lnTo>
                  <a:lnTo>
                    <a:pt x="1" y="8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" name="Freeform 636"/>
            <p:cNvSpPr>
              <a:spLocks/>
            </p:cNvSpPr>
            <p:nvPr/>
          </p:nvSpPr>
          <p:spPr bwMode="auto">
            <a:xfrm>
              <a:off x="4481" y="811"/>
              <a:ext cx="37" cy="30"/>
            </a:xfrm>
            <a:custGeom>
              <a:avLst/>
              <a:gdLst>
                <a:gd name="T0" fmla="*/ 1 w 37"/>
                <a:gd name="T1" fmla="*/ 0 h 30"/>
                <a:gd name="T2" fmla="*/ 1 w 37"/>
                <a:gd name="T3" fmla="*/ 9 h 30"/>
                <a:gd name="T4" fmla="*/ 0 w 37"/>
                <a:gd name="T5" fmla="*/ 16 h 30"/>
                <a:gd name="T6" fmla="*/ 2 w 37"/>
                <a:gd name="T7" fmla="*/ 22 h 30"/>
                <a:gd name="T8" fmla="*/ 5 w 37"/>
                <a:gd name="T9" fmla="*/ 26 h 30"/>
                <a:gd name="T10" fmla="*/ 11 w 37"/>
                <a:gd name="T11" fmla="*/ 28 h 30"/>
                <a:gd name="T12" fmla="*/ 17 w 37"/>
                <a:gd name="T13" fmla="*/ 29 h 30"/>
                <a:gd name="T14" fmla="*/ 25 w 37"/>
                <a:gd name="T15" fmla="*/ 28 h 30"/>
                <a:gd name="T16" fmla="*/ 36 w 37"/>
                <a:gd name="T17" fmla="*/ 26 h 30"/>
                <a:gd name="T18" fmla="*/ 35 w 37"/>
                <a:gd name="T19" fmla="*/ 19 h 30"/>
                <a:gd name="T20" fmla="*/ 24 w 37"/>
                <a:gd name="T21" fmla="*/ 21 h 30"/>
                <a:gd name="T22" fmla="*/ 17 w 37"/>
                <a:gd name="T23" fmla="*/ 22 h 30"/>
                <a:gd name="T24" fmla="*/ 12 w 37"/>
                <a:gd name="T25" fmla="*/ 21 h 30"/>
                <a:gd name="T26" fmla="*/ 9 w 37"/>
                <a:gd name="T27" fmla="*/ 20 h 30"/>
                <a:gd name="T28" fmla="*/ 8 w 37"/>
                <a:gd name="T29" fmla="*/ 19 h 30"/>
                <a:gd name="T30" fmla="*/ 7 w 37"/>
                <a:gd name="T31" fmla="*/ 16 h 30"/>
                <a:gd name="T32" fmla="*/ 8 w 37"/>
                <a:gd name="T33" fmla="*/ 9 h 30"/>
                <a:gd name="T34" fmla="*/ 9 w 37"/>
                <a:gd name="T35" fmla="*/ 2 h 30"/>
                <a:gd name="T36" fmla="*/ 1 w 37"/>
                <a:gd name="T3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7" h="30">
                  <a:moveTo>
                    <a:pt x="1" y="0"/>
                  </a:moveTo>
                  <a:lnTo>
                    <a:pt x="1" y="9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5" y="26"/>
                  </a:lnTo>
                  <a:lnTo>
                    <a:pt x="11" y="28"/>
                  </a:lnTo>
                  <a:lnTo>
                    <a:pt x="17" y="29"/>
                  </a:lnTo>
                  <a:lnTo>
                    <a:pt x="25" y="28"/>
                  </a:lnTo>
                  <a:lnTo>
                    <a:pt x="36" y="26"/>
                  </a:lnTo>
                  <a:lnTo>
                    <a:pt x="35" y="19"/>
                  </a:lnTo>
                  <a:lnTo>
                    <a:pt x="24" y="21"/>
                  </a:lnTo>
                  <a:lnTo>
                    <a:pt x="17" y="22"/>
                  </a:lnTo>
                  <a:lnTo>
                    <a:pt x="12" y="21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7" y="16"/>
                  </a:lnTo>
                  <a:lnTo>
                    <a:pt x="8" y="9"/>
                  </a:lnTo>
                  <a:lnTo>
                    <a:pt x="9" y="2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" name="Freeform 637"/>
            <p:cNvSpPr>
              <a:spLocks/>
            </p:cNvSpPr>
            <p:nvPr/>
          </p:nvSpPr>
          <p:spPr bwMode="auto">
            <a:xfrm>
              <a:off x="4812" y="964"/>
              <a:ext cx="61" cy="20"/>
            </a:xfrm>
            <a:custGeom>
              <a:avLst/>
              <a:gdLst>
                <a:gd name="T0" fmla="*/ 0 w 61"/>
                <a:gd name="T1" fmla="*/ 9 h 20"/>
                <a:gd name="T2" fmla="*/ 1 w 61"/>
                <a:gd name="T3" fmla="*/ 12 h 20"/>
                <a:gd name="T4" fmla="*/ 5 w 61"/>
                <a:gd name="T5" fmla="*/ 15 h 20"/>
                <a:gd name="T6" fmla="*/ 11 w 61"/>
                <a:gd name="T7" fmla="*/ 18 h 20"/>
                <a:gd name="T8" fmla="*/ 17 w 61"/>
                <a:gd name="T9" fmla="*/ 19 h 20"/>
                <a:gd name="T10" fmla="*/ 24 w 61"/>
                <a:gd name="T11" fmla="*/ 19 h 20"/>
                <a:gd name="T12" fmla="*/ 32 w 61"/>
                <a:gd name="T13" fmla="*/ 18 h 20"/>
                <a:gd name="T14" fmla="*/ 40 w 61"/>
                <a:gd name="T15" fmla="*/ 15 h 20"/>
                <a:gd name="T16" fmla="*/ 50 w 61"/>
                <a:gd name="T17" fmla="*/ 12 h 20"/>
                <a:gd name="T18" fmla="*/ 60 w 61"/>
                <a:gd name="T19" fmla="*/ 7 h 20"/>
                <a:gd name="T20" fmla="*/ 57 w 61"/>
                <a:gd name="T21" fmla="*/ 0 h 20"/>
                <a:gd name="T22" fmla="*/ 47 w 61"/>
                <a:gd name="T23" fmla="*/ 5 h 20"/>
                <a:gd name="T24" fmla="*/ 38 w 61"/>
                <a:gd name="T25" fmla="*/ 8 h 20"/>
                <a:gd name="T26" fmla="*/ 30 w 61"/>
                <a:gd name="T27" fmla="*/ 10 h 20"/>
                <a:gd name="T28" fmla="*/ 23 w 61"/>
                <a:gd name="T29" fmla="*/ 12 h 20"/>
                <a:gd name="T30" fmla="*/ 18 w 61"/>
                <a:gd name="T31" fmla="*/ 12 h 20"/>
                <a:gd name="T32" fmla="*/ 13 w 61"/>
                <a:gd name="T33" fmla="*/ 10 h 20"/>
                <a:gd name="T34" fmla="*/ 9 w 61"/>
                <a:gd name="T35" fmla="*/ 9 h 20"/>
                <a:gd name="T36" fmla="*/ 6 w 61"/>
                <a:gd name="T37" fmla="*/ 7 h 20"/>
                <a:gd name="T38" fmla="*/ 7 w 61"/>
                <a:gd name="T39" fmla="*/ 9 h 20"/>
                <a:gd name="T40" fmla="*/ 0 w 61"/>
                <a:gd name="T41" fmla="*/ 9 h 20"/>
                <a:gd name="T42" fmla="*/ 0 w 61"/>
                <a:gd name="T43" fmla="*/ 11 h 20"/>
                <a:gd name="T44" fmla="*/ 1 w 61"/>
                <a:gd name="T45" fmla="*/ 12 h 20"/>
                <a:gd name="T46" fmla="*/ 0 w 61"/>
                <a:gd name="T4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" h="20">
                  <a:moveTo>
                    <a:pt x="0" y="9"/>
                  </a:moveTo>
                  <a:lnTo>
                    <a:pt x="1" y="12"/>
                  </a:lnTo>
                  <a:lnTo>
                    <a:pt x="5" y="15"/>
                  </a:lnTo>
                  <a:lnTo>
                    <a:pt x="11" y="18"/>
                  </a:lnTo>
                  <a:lnTo>
                    <a:pt x="17" y="19"/>
                  </a:lnTo>
                  <a:lnTo>
                    <a:pt x="24" y="19"/>
                  </a:lnTo>
                  <a:lnTo>
                    <a:pt x="32" y="18"/>
                  </a:lnTo>
                  <a:lnTo>
                    <a:pt x="40" y="15"/>
                  </a:lnTo>
                  <a:lnTo>
                    <a:pt x="50" y="12"/>
                  </a:lnTo>
                  <a:lnTo>
                    <a:pt x="60" y="7"/>
                  </a:lnTo>
                  <a:lnTo>
                    <a:pt x="57" y="0"/>
                  </a:lnTo>
                  <a:lnTo>
                    <a:pt x="47" y="5"/>
                  </a:lnTo>
                  <a:lnTo>
                    <a:pt x="38" y="8"/>
                  </a:lnTo>
                  <a:lnTo>
                    <a:pt x="30" y="10"/>
                  </a:lnTo>
                  <a:lnTo>
                    <a:pt x="23" y="12"/>
                  </a:lnTo>
                  <a:lnTo>
                    <a:pt x="18" y="12"/>
                  </a:lnTo>
                  <a:lnTo>
                    <a:pt x="13" y="10"/>
                  </a:lnTo>
                  <a:lnTo>
                    <a:pt x="9" y="9"/>
                  </a:lnTo>
                  <a:lnTo>
                    <a:pt x="6" y="7"/>
                  </a:lnTo>
                  <a:lnTo>
                    <a:pt x="7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0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" name="Freeform 638"/>
            <p:cNvSpPr>
              <a:spLocks/>
            </p:cNvSpPr>
            <p:nvPr/>
          </p:nvSpPr>
          <p:spPr bwMode="auto">
            <a:xfrm>
              <a:off x="4811" y="956"/>
              <a:ext cx="9" cy="18"/>
            </a:xfrm>
            <a:custGeom>
              <a:avLst/>
              <a:gdLst>
                <a:gd name="T0" fmla="*/ 3 w 9"/>
                <a:gd name="T1" fmla="*/ 0 h 18"/>
                <a:gd name="T2" fmla="*/ 0 w 9"/>
                <a:gd name="T3" fmla="*/ 0 h 18"/>
                <a:gd name="T4" fmla="*/ 1 w 9"/>
                <a:gd name="T5" fmla="*/ 17 h 18"/>
                <a:gd name="T6" fmla="*/ 8 w 9"/>
                <a:gd name="T7" fmla="*/ 17 h 18"/>
                <a:gd name="T8" fmla="*/ 7 w 9"/>
                <a:gd name="T9" fmla="*/ 0 h 18"/>
                <a:gd name="T10" fmla="*/ 3 w 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3" y="0"/>
                  </a:moveTo>
                  <a:lnTo>
                    <a:pt x="0" y="0"/>
                  </a:lnTo>
                  <a:lnTo>
                    <a:pt x="1" y="17"/>
                  </a:lnTo>
                  <a:lnTo>
                    <a:pt x="8" y="1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" name="Freeform 639"/>
            <p:cNvSpPr>
              <a:spLocks/>
            </p:cNvSpPr>
            <p:nvPr/>
          </p:nvSpPr>
          <p:spPr bwMode="auto">
            <a:xfrm>
              <a:off x="4832" y="973"/>
              <a:ext cx="28" cy="71"/>
            </a:xfrm>
            <a:custGeom>
              <a:avLst/>
              <a:gdLst>
                <a:gd name="T0" fmla="*/ 8 w 28"/>
                <a:gd name="T1" fmla="*/ 66 h 71"/>
                <a:gd name="T2" fmla="*/ 8 w 28"/>
                <a:gd name="T3" fmla="*/ 67 h 71"/>
                <a:gd name="T4" fmla="*/ 7 w 28"/>
                <a:gd name="T5" fmla="*/ 63 h 71"/>
                <a:gd name="T6" fmla="*/ 8 w 28"/>
                <a:gd name="T7" fmla="*/ 56 h 71"/>
                <a:gd name="T8" fmla="*/ 9 w 28"/>
                <a:gd name="T9" fmla="*/ 49 h 71"/>
                <a:gd name="T10" fmla="*/ 11 w 28"/>
                <a:gd name="T11" fmla="*/ 41 h 71"/>
                <a:gd name="T12" fmla="*/ 13 w 28"/>
                <a:gd name="T13" fmla="*/ 32 h 71"/>
                <a:gd name="T14" fmla="*/ 17 w 28"/>
                <a:gd name="T15" fmla="*/ 23 h 71"/>
                <a:gd name="T16" fmla="*/ 21 w 28"/>
                <a:gd name="T17" fmla="*/ 14 h 71"/>
                <a:gd name="T18" fmla="*/ 27 w 28"/>
                <a:gd name="T19" fmla="*/ 4 h 71"/>
                <a:gd name="T20" fmla="*/ 20 w 28"/>
                <a:gd name="T21" fmla="*/ 0 h 71"/>
                <a:gd name="T22" fmla="*/ 15 w 28"/>
                <a:gd name="T23" fmla="*/ 10 h 71"/>
                <a:gd name="T24" fmla="*/ 10 w 28"/>
                <a:gd name="T25" fmla="*/ 20 h 71"/>
                <a:gd name="T26" fmla="*/ 6 w 28"/>
                <a:gd name="T27" fmla="*/ 30 h 71"/>
                <a:gd name="T28" fmla="*/ 3 w 28"/>
                <a:gd name="T29" fmla="*/ 39 h 71"/>
                <a:gd name="T30" fmla="*/ 1 w 28"/>
                <a:gd name="T31" fmla="*/ 48 h 71"/>
                <a:gd name="T32" fmla="*/ 0 w 28"/>
                <a:gd name="T33" fmla="*/ 55 h 71"/>
                <a:gd name="T34" fmla="*/ 0 w 28"/>
                <a:gd name="T35" fmla="*/ 63 h 71"/>
                <a:gd name="T36" fmla="*/ 1 w 28"/>
                <a:gd name="T37" fmla="*/ 69 h 71"/>
                <a:gd name="T38" fmla="*/ 1 w 28"/>
                <a:gd name="T39" fmla="*/ 70 h 71"/>
                <a:gd name="T40" fmla="*/ 1 w 28"/>
                <a:gd name="T41" fmla="*/ 69 h 71"/>
                <a:gd name="T42" fmla="*/ 1 w 28"/>
                <a:gd name="T43" fmla="*/ 70 h 71"/>
                <a:gd name="T44" fmla="*/ 8 w 28"/>
                <a:gd name="T45" fmla="*/ 6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71">
                  <a:moveTo>
                    <a:pt x="8" y="66"/>
                  </a:moveTo>
                  <a:lnTo>
                    <a:pt x="8" y="67"/>
                  </a:lnTo>
                  <a:lnTo>
                    <a:pt x="7" y="63"/>
                  </a:lnTo>
                  <a:lnTo>
                    <a:pt x="8" y="56"/>
                  </a:lnTo>
                  <a:lnTo>
                    <a:pt x="9" y="49"/>
                  </a:lnTo>
                  <a:lnTo>
                    <a:pt x="11" y="41"/>
                  </a:lnTo>
                  <a:lnTo>
                    <a:pt x="13" y="32"/>
                  </a:lnTo>
                  <a:lnTo>
                    <a:pt x="17" y="23"/>
                  </a:lnTo>
                  <a:lnTo>
                    <a:pt x="21" y="14"/>
                  </a:lnTo>
                  <a:lnTo>
                    <a:pt x="27" y="4"/>
                  </a:lnTo>
                  <a:lnTo>
                    <a:pt x="20" y="0"/>
                  </a:lnTo>
                  <a:lnTo>
                    <a:pt x="15" y="10"/>
                  </a:lnTo>
                  <a:lnTo>
                    <a:pt x="10" y="20"/>
                  </a:lnTo>
                  <a:lnTo>
                    <a:pt x="6" y="30"/>
                  </a:lnTo>
                  <a:lnTo>
                    <a:pt x="3" y="39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0" y="63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1" y="70"/>
                  </a:lnTo>
                  <a:lnTo>
                    <a:pt x="8" y="6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" name="Freeform 640"/>
            <p:cNvSpPr>
              <a:spLocks/>
            </p:cNvSpPr>
            <p:nvPr/>
          </p:nvSpPr>
          <p:spPr bwMode="auto">
            <a:xfrm>
              <a:off x="4834" y="1039"/>
              <a:ext cx="53" cy="19"/>
            </a:xfrm>
            <a:custGeom>
              <a:avLst/>
              <a:gdLst>
                <a:gd name="T0" fmla="*/ 47 w 53"/>
                <a:gd name="T1" fmla="*/ 5 h 19"/>
                <a:gd name="T2" fmla="*/ 43 w 53"/>
                <a:gd name="T3" fmla="*/ 8 h 19"/>
                <a:gd name="T4" fmla="*/ 37 w 53"/>
                <a:gd name="T5" fmla="*/ 9 h 19"/>
                <a:gd name="T6" fmla="*/ 31 w 53"/>
                <a:gd name="T7" fmla="*/ 10 h 19"/>
                <a:gd name="T8" fmla="*/ 26 w 53"/>
                <a:gd name="T9" fmla="*/ 10 h 19"/>
                <a:gd name="T10" fmla="*/ 20 w 53"/>
                <a:gd name="T11" fmla="*/ 9 h 19"/>
                <a:gd name="T12" fmla="*/ 15 w 53"/>
                <a:gd name="T13" fmla="*/ 7 h 19"/>
                <a:gd name="T14" fmla="*/ 10 w 53"/>
                <a:gd name="T15" fmla="*/ 4 h 19"/>
                <a:gd name="T16" fmla="*/ 6 w 53"/>
                <a:gd name="T17" fmla="*/ 0 h 19"/>
                <a:gd name="T18" fmla="*/ 0 w 53"/>
                <a:gd name="T19" fmla="*/ 4 h 19"/>
                <a:gd name="T20" fmla="*/ 5 w 53"/>
                <a:gd name="T21" fmla="*/ 9 h 19"/>
                <a:gd name="T22" fmla="*/ 11 w 53"/>
                <a:gd name="T23" fmla="*/ 14 h 19"/>
                <a:gd name="T24" fmla="*/ 18 w 53"/>
                <a:gd name="T25" fmla="*/ 17 h 19"/>
                <a:gd name="T26" fmla="*/ 25 w 53"/>
                <a:gd name="T27" fmla="*/ 18 h 19"/>
                <a:gd name="T28" fmla="*/ 33 w 53"/>
                <a:gd name="T29" fmla="*/ 18 h 19"/>
                <a:gd name="T30" fmla="*/ 39 w 53"/>
                <a:gd name="T31" fmla="*/ 17 h 19"/>
                <a:gd name="T32" fmla="*/ 46 w 53"/>
                <a:gd name="T33" fmla="*/ 14 h 19"/>
                <a:gd name="T34" fmla="*/ 52 w 53"/>
                <a:gd name="T35" fmla="*/ 10 h 19"/>
                <a:gd name="T36" fmla="*/ 47 w 53"/>
                <a:gd name="T3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19">
                  <a:moveTo>
                    <a:pt x="47" y="5"/>
                  </a:moveTo>
                  <a:lnTo>
                    <a:pt x="43" y="8"/>
                  </a:lnTo>
                  <a:lnTo>
                    <a:pt x="37" y="9"/>
                  </a:lnTo>
                  <a:lnTo>
                    <a:pt x="31" y="10"/>
                  </a:lnTo>
                  <a:lnTo>
                    <a:pt x="26" y="10"/>
                  </a:lnTo>
                  <a:lnTo>
                    <a:pt x="20" y="9"/>
                  </a:lnTo>
                  <a:lnTo>
                    <a:pt x="15" y="7"/>
                  </a:lnTo>
                  <a:lnTo>
                    <a:pt x="10" y="4"/>
                  </a:lnTo>
                  <a:lnTo>
                    <a:pt x="6" y="0"/>
                  </a:lnTo>
                  <a:lnTo>
                    <a:pt x="0" y="4"/>
                  </a:lnTo>
                  <a:lnTo>
                    <a:pt x="5" y="9"/>
                  </a:lnTo>
                  <a:lnTo>
                    <a:pt x="11" y="14"/>
                  </a:lnTo>
                  <a:lnTo>
                    <a:pt x="18" y="17"/>
                  </a:lnTo>
                  <a:lnTo>
                    <a:pt x="25" y="18"/>
                  </a:lnTo>
                  <a:lnTo>
                    <a:pt x="33" y="18"/>
                  </a:lnTo>
                  <a:lnTo>
                    <a:pt x="39" y="17"/>
                  </a:lnTo>
                  <a:lnTo>
                    <a:pt x="46" y="14"/>
                  </a:lnTo>
                  <a:lnTo>
                    <a:pt x="52" y="10"/>
                  </a:lnTo>
                  <a:lnTo>
                    <a:pt x="47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" name="Freeform 641"/>
            <p:cNvSpPr>
              <a:spLocks/>
            </p:cNvSpPr>
            <p:nvPr/>
          </p:nvSpPr>
          <p:spPr bwMode="auto">
            <a:xfrm>
              <a:off x="4814" y="975"/>
              <a:ext cx="41" cy="62"/>
            </a:xfrm>
            <a:custGeom>
              <a:avLst/>
              <a:gdLst>
                <a:gd name="T0" fmla="*/ 5 w 41"/>
                <a:gd name="T1" fmla="*/ 61 h 62"/>
                <a:gd name="T2" fmla="*/ 5 w 41"/>
                <a:gd name="T3" fmla="*/ 61 h 62"/>
                <a:gd name="T4" fmla="*/ 11 w 41"/>
                <a:gd name="T5" fmla="*/ 55 h 62"/>
                <a:gd name="T6" fmla="*/ 16 w 41"/>
                <a:gd name="T7" fmla="*/ 49 h 62"/>
                <a:gd name="T8" fmla="*/ 21 w 41"/>
                <a:gd name="T9" fmla="*/ 43 h 62"/>
                <a:gd name="T10" fmla="*/ 25 w 41"/>
                <a:gd name="T11" fmla="*/ 36 h 62"/>
                <a:gd name="T12" fmla="*/ 28 w 41"/>
                <a:gd name="T13" fmla="*/ 30 h 62"/>
                <a:gd name="T14" fmla="*/ 32 w 41"/>
                <a:gd name="T15" fmla="*/ 22 h 62"/>
                <a:gd name="T16" fmla="*/ 36 w 41"/>
                <a:gd name="T17" fmla="*/ 13 h 62"/>
                <a:gd name="T18" fmla="*/ 40 w 41"/>
                <a:gd name="T19" fmla="*/ 2 h 62"/>
                <a:gd name="T20" fmla="*/ 32 w 41"/>
                <a:gd name="T21" fmla="*/ 0 h 62"/>
                <a:gd name="T22" fmla="*/ 29 w 41"/>
                <a:gd name="T23" fmla="*/ 11 h 62"/>
                <a:gd name="T24" fmla="*/ 26 w 41"/>
                <a:gd name="T25" fmla="*/ 19 h 62"/>
                <a:gd name="T26" fmla="*/ 22 w 41"/>
                <a:gd name="T27" fmla="*/ 26 h 62"/>
                <a:gd name="T28" fmla="*/ 18 w 41"/>
                <a:gd name="T29" fmla="*/ 33 h 62"/>
                <a:gd name="T30" fmla="*/ 15 w 41"/>
                <a:gd name="T31" fmla="*/ 39 h 62"/>
                <a:gd name="T32" fmla="*/ 11 w 41"/>
                <a:gd name="T33" fmla="*/ 44 h 62"/>
                <a:gd name="T34" fmla="*/ 6 w 41"/>
                <a:gd name="T35" fmla="*/ 50 h 62"/>
                <a:gd name="T36" fmla="*/ 0 w 41"/>
                <a:gd name="T37" fmla="*/ 55 h 62"/>
                <a:gd name="T38" fmla="*/ 5 w 41"/>
                <a:gd name="T3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1" h="62">
                  <a:moveTo>
                    <a:pt x="5" y="61"/>
                  </a:moveTo>
                  <a:lnTo>
                    <a:pt x="5" y="61"/>
                  </a:lnTo>
                  <a:lnTo>
                    <a:pt x="11" y="55"/>
                  </a:lnTo>
                  <a:lnTo>
                    <a:pt x="16" y="49"/>
                  </a:lnTo>
                  <a:lnTo>
                    <a:pt x="21" y="43"/>
                  </a:lnTo>
                  <a:lnTo>
                    <a:pt x="25" y="36"/>
                  </a:lnTo>
                  <a:lnTo>
                    <a:pt x="28" y="30"/>
                  </a:lnTo>
                  <a:lnTo>
                    <a:pt x="32" y="22"/>
                  </a:lnTo>
                  <a:lnTo>
                    <a:pt x="36" y="13"/>
                  </a:lnTo>
                  <a:lnTo>
                    <a:pt x="40" y="2"/>
                  </a:lnTo>
                  <a:lnTo>
                    <a:pt x="32" y="0"/>
                  </a:lnTo>
                  <a:lnTo>
                    <a:pt x="29" y="11"/>
                  </a:lnTo>
                  <a:lnTo>
                    <a:pt x="26" y="19"/>
                  </a:lnTo>
                  <a:lnTo>
                    <a:pt x="22" y="26"/>
                  </a:lnTo>
                  <a:lnTo>
                    <a:pt x="18" y="33"/>
                  </a:lnTo>
                  <a:lnTo>
                    <a:pt x="15" y="39"/>
                  </a:lnTo>
                  <a:lnTo>
                    <a:pt x="11" y="44"/>
                  </a:lnTo>
                  <a:lnTo>
                    <a:pt x="6" y="50"/>
                  </a:lnTo>
                  <a:lnTo>
                    <a:pt x="0" y="55"/>
                  </a:lnTo>
                  <a:lnTo>
                    <a:pt x="5" y="6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" name="Freeform 642"/>
            <p:cNvSpPr>
              <a:spLocks/>
            </p:cNvSpPr>
            <p:nvPr/>
          </p:nvSpPr>
          <p:spPr bwMode="auto">
            <a:xfrm>
              <a:off x="4775" y="1007"/>
              <a:ext cx="45" cy="42"/>
            </a:xfrm>
            <a:custGeom>
              <a:avLst/>
              <a:gdLst>
                <a:gd name="T0" fmla="*/ 0 w 45"/>
                <a:gd name="T1" fmla="*/ 0 h 42"/>
                <a:gd name="T2" fmla="*/ 1 w 45"/>
                <a:gd name="T3" fmla="*/ 15 h 42"/>
                <a:gd name="T4" fmla="*/ 3 w 45"/>
                <a:gd name="T5" fmla="*/ 27 h 42"/>
                <a:gd name="T6" fmla="*/ 8 w 45"/>
                <a:gd name="T7" fmla="*/ 35 h 42"/>
                <a:gd name="T8" fmla="*/ 15 w 45"/>
                <a:gd name="T9" fmla="*/ 40 h 42"/>
                <a:gd name="T10" fmla="*/ 22 w 45"/>
                <a:gd name="T11" fmla="*/ 41 h 42"/>
                <a:gd name="T12" fmla="*/ 30 w 45"/>
                <a:gd name="T13" fmla="*/ 39 h 42"/>
                <a:gd name="T14" fmla="*/ 37 w 45"/>
                <a:gd name="T15" fmla="*/ 35 h 42"/>
                <a:gd name="T16" fmla="*/ 44 w 45"/>
                <a:gd name="T17" fmla="*/ 29 h 42"/>
                <a:gd name="T18" fmla="*/ 39 w 45"/>
                <a:gd name="T19" fmla="*/ 24 h 42"/>
                <a:gd name="T20" fmla="*/ 32 w 45"/>
                <a:gd name="T21" fmla="*/ 29 h 42"/>
                <a:gd name="T22" fmla="*/ 27 w 45"/>
                <a:gd name="T23" fmla="*/ 32 h 42"/>
                <a:gd name="T24" fmla="*/ 21 w 45"/>
                <a:gd name="T25" fmla="*/ 33 h 42"/>
                <a:gd name="T26" fmla="*/ 17 w 45"/>
                <a:gd name="T27" fmla="*/ 33 h 42"/>
                <a:gd name="T28" fmla="*/ 13 w 45"/>
                <a:gd name="T29" fmla="*/ 30 h 42"/>
                <a:gd name="T30" fmla="*/ 11 w 45"/>
                <a:gd name="T31" fmla="*/ 25 h 42"/>
                <a:gd name="T32" fmla="*/ 8 w 45"/>
                <a:gd name="T33" fmla="*/ 14 h 42"/>
                <a:gd name="T34" fmla="*/ 7 w 45"/>
                <a:gd name="T35" fmla="*/ 0 h 42"/>
                <a:gd name="T36" fmla="*/ 0 w 45"/>
                <a:gd name="T3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2">
                  <a:moveTo>
                    <a:pt x="0" y="0"/>
                  </a:moveTo>
                  <a:lnTo>
                    <a:pt x="1" y="15"/>
                  </a:lnTo>
                  <a:lnTo>
                    <a:pt x="3" y="27"/>
                  </a:lnTo>
                  <a:lnTo>
                    <a:pt x="8" y="35"/>
                  </a:lnTo>
                  <a:lnTo>
                    <a:pt x="15" y="40"/>
                  </a:lnTo>
                  <a:lnTo>
                    <a:pt x="22" y="41"/>
                  </a:lnTo>
                  <a:lnTo>
                    <a:pt x="30" y="39"/>
                  </a:lnTo>
                  <a:lnTo>
                    <a:pt x="37" y="35"/>
                  </a:lnTo>
                  <a:lnTo>
                    <a:pt x="44" y="29"/>
                  </a:lnTo>
                  <a:lnTo>
                    <a:pt x="39" y="24"/>
                  </a:lnTo>
                  <a:lnTo>
                    <a:pt x="32" y="29"/>
                  </a:lnTo>
                  <a:lnTo>
                    <a:pt x="27" y="32"/>
                  </a:lnTo>
                  <a:lnTo>
                    <a:pt x="21" y="33"/>
                  </a:lnTo>
                  <a:lnTo>
                    <a:pt x="17" y="33"/>
                  </a:lnTo>
                  <a:lnTo>
                    <a:pt x="13" y="30"/>
                  </a:lnTo>
                  <a:lnTo>
                    <a:pt x="11" y="25"/>
                  </a:lnTo>
                  <a:lnTo>
                    <a:pt x="8" y="14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" name="Freeform 643"/>
            <p:cNvSpPr>
              <a:spLocks/>
            </p:cNvSpPr>
            <p:nvPr/>
          </p:nvSpPr>
          <p:spPr bwMode="auto">
            <a:xfrm>
              <a:off x="4765" y="959"/>
              <a:ext cx="40" cy="61"/>
            </a:xfrm>
            <a:custGeom>
              <a:avLst/>
              <a:gdLst>
                <a:gd name="T0" fmla="*/ 4 w 40"/>
                <a:gd name="T1" fmla="*/ 60 h 61"/>
                <a:gd name="T2" fmla="*/ 4 w 40"/>
                <a:gd name="T3" fmla="*/ 60 h 61"/>
                <a:gd name="T4" fmla="*/ 15 w 40"/>
                <a:gd name="T5" fmla="*/ 51 h 61"/>
                <a:gd name="T6" fmla="*/ 22 w 40"/>
                <a:gd name="T7" fmla="*/ 44 h 61"/>
                <a:gd name="T8" fmla="*/ 28 w 40"/>
                <a:gd name="T9" fmla="*/ 36 h 61"/>
                <a:gd name="T10" fmla="*/ 32 w 40"/>
                <a:gd name="T11" fmla="*/ 28 h 61"/>
                <a:gd name="T12" fmla="*/ 35 w 40"/>
                <a:gd name="T13" fmla="*/ 21 h 61"/>
                <a:gd name="T14" fmla="*/ 36 w 40"/>
                <a:gd name="T15" fmla="*/ 13 h 61"/>
                <a:gd name="T16" fmla="*/ 37 w 40"/>
                <a:gd name="T17" fmla="*/ 7 h 61"/>
                <a:gd name="T18" fmla="*/ 39 w 40"/>
                <a:gd name="T19" fmla="*/ 2 h 61"/>
                <a:gd name="T20" fmla="*/ 31 w 40"/>
                <a:gd name="T21" fmla="*/ 0 h 61"/>
                <a:gd name="T22" fmla="*/ 30 w 40"/>
                <a:gd name="T23" fmla="*/ 6 h 61"/>
                <a:gd name="T24" fmla="*/ 29 w 40"/>
                <a:gd name="T25" fmla="*/ 12 h 61"/>
                <a:gd name="T26" fmla="*/ 27 w 40"/>
                <a:gd name="T27" fmla="*/ 19 h 61"/>
                <a:gd name="T28" fmla="*/ 26 w 40"/>
                <a:gd name="T29" fmla="*/ 25 h 61"/>
                <a:gd name="T30" fmla="*/ 22 w 40"/>
                <a:gd name="T31" fmla="*/ 32 h 61"/>
                <a:gd name="T32" fmla="*/ 17 w 40"/>
                <a:gd name="T33" fmla="*/ 39 h 61"/>
                <a:gd name="T34" fmla="*/ 10 w 40"/>
                <a:gd name="T35" fmla="*/ 46 h 61"/>
                <a:gd name="T36" fmla="*/ 0 w 40"/>
                <a:gd name="T37" fmla="*/ 53 h 61"/>
                <a:gd name="T38" fmla="*/ 4 w 40"/>
                <a:gd name="T3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" h="61">
                  <a:moveTo>
                    <a:pt x="4" y="60"/>
                  </a:moveTo>
                  <a:lnTo>
                    <a:pt x="4" y="60"/>
                  </a:lnTo>
                  <a:lnTo>
                    <a:pt x="15" y="51"/>
                  </a:lnTo>
                  <a:lnTo>
                    <a:pt x="22" y="44"/>
                  </a:lnTo>
                  <a:lnTo>
                    <a:pt x="28" y="36"/>
                  </a:lnTo>
                  <a:lnTo>
                    <a:pt x="32" y="28"/>
                  </a:lnTo>
                  <a:lnTo>
                    <a:pt x="35" y="21"/>
                  </a:lnTo>
                  <a:lnTo>
                    <a:pt x="36" y="13"/>
                  </a:lnTo>
                  <a:lnTo>
                    <a:pt x="37" y="7"/>
                  </a:lnTo>
                  <a:lnTo>
                    <a:pt x="39" y="2"/>
                  </a:lnTo>
                  <a:lnTo>
                    <a:pt x="31" y="0"/>
                  </a:lnTo>
                  <a:lnTo>
                    <a:pt x="30" y="6"/>
                  </a:lnTo>
                  <a:lnTo>
                    <a:pt x="29" y="12"/>
                  </a:lnTo>
                  <a:lnTo>
                    <a:pt x="27" y="19"/>
                  </a:lnTo>
                  <a:lnTo>
                    <a:pt x="26" y="25"/>
                  </a:lnTo>
                  <a:lnTo>
                    <a:pt x="22" y="32"/>
                  </a:lnTo>
                  <a:lnTo>
                    <a:pt x="17" y="39"/>
                  </a:lnTo>
                  <a:lnTo>
                    <a:pt x="10" y="46"/>
                  </a:lnTo>
                  <a:lnTo>
                    <a:pt x="0" y="53"/>
                  </a:lnTo>
                  <a:lnTo>
                    <a:pt x="4" y="6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" name="Freeform 644"/>
            <p:cNvSpPr>
              <a:spLocks/>
            </p:cNvSpPr>
            <p:nvPr/>
          </p:nvSpPr>
          <p:spPr bwMode="auto">
            <a:xfrm>
              <a:off x="4729" y="993"/>
              <a:ext cx="41" cy="38"/>
            </a:xfrm>
            <a:custGeom>
              <a:avLst/>
              <a:gdLst>
                <a:gd name="T0" fmla="*/ 0 w 41"/>
                <a:gd name="T1" fmla="*/ 1 h 38"/>
                <a:gd name="T2" fmla="*/ 1 w 41"/>
                <a:gd name="T3" fmla="*/ 13 h 38"/>
                <a:gd name="T4" fmla="*/ 3 w 41"/>
                <a:gd name="T5" fmla="*/ 23 h 38"/>
                <a:gd name="T6" fmla="*/ 6 w 41"/>
                <a:gd name="T7" fmla="*/ 30 h 38"/>
                <a:gd name="T8" fmla="*/ 10 w 41"/>
                <a:gd name="T9" fmla="*/ 35 h 38"/>
                <a:gd name="T10" fmla="*/ 17 w 41"/>
                <a:gd name="T11" fmla="*/ 37 h 38"/>
                <a:gd name="T12" fmla="*/ 24 w 41"/>
                <a:gd name="T13" fmla="*/ 36 h 38"/>
                <a:gd name="T14" fmla="*/ 32 w 41"/>
                <a:gd name="T15" fmla="*/ 32 h 38"/>
                <a:gd name="T16" fmla="*/ 40 w 41"/>
                <a:gd name="T17" fmla="*/ 26 h 38"/>
                <a:gd name="T18" fmla="*/ 36 w 41"/>
                <a:gd name="T19" fmla="*/ 20 h 38"/>
                <a:gd name="T20" fmla="*/ 28 w 41"/>
                <a:gd name="T21" fmla="*/ 25 h 38"/>
                <a:gd name="T22" fmla="*/ 21 w 41"/>
                <a:gd name="T23" fmla="*/ 28 h 38"/>
                <a:gd name="T24" fmla="*/ 17 w 41"/>
                <a:gd name="T25" fmla="*/ 29 h 38"/>
                <a:gd name="T26" fmla="*/ 15 w 41"/>
                <a:gd name="T27" fmla="*/ 28 h 38"/>
                <a:gd name="T28" fmla="*/ 12 w 41"/>
                <a:gd name="T29" fmla="*/ 26 h 38"/>
                <a:gd name="T30" fmla="*/ 10 w 41"/>
                <a:gd name="T31" fmla="*/ 20 h 38"/>
                <a:gd name="T32" fmla="*/ 8 w 41"/>
                <a:gd name="T33" fmla="*/ 12 h 38"/>
                <a:gd name="T34" fmla="*/ 7 w 41"/>
                <a:gd name="T35" fmla="*/ 0 h 38"/>
                <a:gd name="T36" fmla="*/ 0 w 41"/>
                <a:gd name="T37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38">
                  <a:moveTo>
                    <a:pt x="0" y="1"/>
                  </a:moveTo>
                  <a:lnTo>
                    <a:pt x="1" y="13"/>
                  </a:lnTo>
                  <a:lnTo>
                    <a:pt x="3" y="23"/>
                  </a:lnTo>
                  <a:lnTo>
                    <a:pt x="6" y="30"/>
                  </a:lnTo>
                  <a:lnTo>
                    <a:pt x="10" y="35"/>
                  </a:lnTo>
                  <a:lnTo>
                    <a:pt x="17" y="37"/>
                  </a:lnTo>
                  <a:lnTo>
                    <a:pt x="24" y="36"/>
                  </a:lnTo>
                  <a:lnTo>
                    <a:pt x="32" y="32"/>
                  </a:lnTo>
                  <a:lnTo>
                    <a:pt x="40" y="26"/>
                  </a:lnTo>
                  <a:lnTo>
                    <a:pt x="36" y="20"/>
                  </a:lnTo>
                  <a:lnTo>
                    <a:pt x="28" y="25"/>
                  </a:lnTo>
                  <a:lnTo>
                    <a:pt x="21" y="28"/>
                  </a:lnTo>
                  <a:lnTo>
                    <a:pt x="17" y="29"/>
                  </a:lnTo>
                  <a:lnTo>
                    <a:pt x="15" y="28"/>
                  </a:lnTo>
                  <a:lnTo>
                    <a:pt x="12" y="26"/>
                  </a:lnTo>
                  <a:lnTo>
                    <a:pt x="10" y="20"/>
                  </a:lnTo>
                  <a:lnTo>
                    <a:pt x="8" y="12"/>
                  </a:lnTo>
                  <a:lnTo>
                    <a:pt x="7" y="0"/>
                  </a:lnTo>
                  <a:lnTo>
                    <a:pt x="0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" name="Freeform 645"/>
            <p:cNvSpPr>
              <a:spLocks/>
            </p:cNvSpPr>
            <p:nvPr/>
          </p:nvSpPr>
          <p:spPr bwMode="auto">
            <a:xfrm>
              <a:off x="4693" y="920"/>
              <a:ext cx="75" cy="94"/>
            </a:xfrm>
            <a:custGeom>
              <a:avLst/>
              <a:gdLst>
                <a:gd name="T0" fmla="*/ 0 w 75"/>
                <a:gd name="T1" fmla="*/ 68 h 94"/>
                <a:gd name="T2" fmla="*/ 2 w 75"/>
                <a:gd name="T3" fmla="*/ 78 h 94"/>
                <a:gd name="T4" fmla="*/ 4 w 75"/>
                <a:gd name="T5" fmla="*/ 85 h 94"/>
                <a:gd name="T6" fmla="*/ 8 w 75"/>
                <a:gd name="T7" fmla="*/ 90 h 94"/>
                <a:gd name="T8" fmla="*/ 14 w 75"/>
                <a:gd name="T9" fmla="*/ 93 h 94"/>
                <a:gd name="T10" fmla="*/ 20 w 75"/>
                <a:gd name="T11" fmla="*/ 92 h 94"/>
                <a:gd name="T12" fmla="*/ 26 w 75"/>
                <a:gd name="T13" fmla="*/ 90 h 94"/>
                <a:gd name="T14" fmla="*/ 32 w 75"/>
                <a:gd name="T15" fmla="*/ 86 h 94"/>
                <a:gd name="T16" fmla="*/ 37 w 75"/>
                <a:gd name="T17" fmla="*/ 80 h 94"/>
                <a:gd name="T18" fmla="*/ 43 w 75"/>
                <a:gd name="T19" fmla="*/ 73 h 94"/>
                <a:gd name="T20" fmla="*/ 49 w 75"/>
                <a:gd name="T21" fmla="*/ 65 h 94"/>
                <a:gd name="T22" fmla="*/ 54 w 75"/>
                <a:gd name="T23" fmla="*/ 56 h 94"/>
                <a:gd name="T24" fmla="*/ 59 w 75"/>
                <a:gd name="T25" fmla="*/ 46 h 94"/>
                <a:gd name="T26" fmla="*/ 63 w 75"/>
                <a:gd name="T27" fmla="*/ 35 h 94"/>
                <a:gd name="T28" fmla="*/ 68 w 75"/>
                <a:gd name="T29" fmla="*/ 24 h 94"/>
                <a:gd name="T30" fmla="*/ 71 w 75"/>
                <a:gd name="T31" fmla="*/ 12 h 94"/>
                <a:gd name="T32" fmla="*/ 74 w 75"/>
                <a:gd name="T33" fmla="*/ 1 h 94"/>
                <a:gd name="T34" fmla="*/ 66 w 75"/>
                <a:gd name="T35" fmla="*/ 0 h 94"/>
                <a:gd name="T36" fmla="*/ 64 w 75"/>
                <a:gd name="T37" fmla="*/ 10 h 94"/>
                <a:gd name="T38" fmla="*/ 61 w 75"/>
                <a:gd name="T39" fmla="*/ 22 h 94"/>
                <a:gd name="T40" fmla="*/ 57 w 75"/>
                <a:gd name="T41" fmla="*/ 32 h 94"/>
                <a:gd name="T42" fmla="*/ 53 w 75"/>
                <a:gd name="T43" fmla="*/ 42 h 94"/>
                <a:gd name="T44" fmla="*/ 48 w 75"/>
                <a:gd name="T45" fmla="*/ 52 h 94"/>
                <a:gd name="T46" fmla="*/ 43 w 75"/>
                <a:gd name="T47" fmla="*/ 61 h 94"/>
                <a:gd name="T48" fmla="*/ 36 w 75"/>
                <a:gd name="T49" fmla="*/ 69 h 94"/>
                <a:gd name="T50" fmla="*/ 32 w 75"/>
                <a:gd name="T51" fmla="*/ 75 h 94"/>
                <a:gd name="T52" fmla="*/ 26 w 75"/>
                <a:gd name="T53" fmla="*/ 80 h 94"/>
                <a:gd name="T54" fmla="*/ 22 w 75"/>
                <a:gd name="T55" fmla="*/ 83 h 94"/>
                <a:gd name="T56" fmla="*/ 18 w 75"/>
                <a:gd name="T57" fmla="*/ 85 h 94"/>
                <a:gd name="T58" fmla="*/ 15 w 75"/>
                <a:gd name="T59" fmla="*/ 86 h 94"/>
                <a:gd name="T60" fmla="*/ 13 w 75"/>
                <a:gd name="T61" fmla="*/ 85 h 94"/>
                <a:gd name="T62" fmla="*/ 11 w 75"/>
                <a:gd name="T63" fmla="*/ 81 h 94"/>
                <a:gd name="T64" fmla="*/ 9 w 75"/>
                <a:gd name="T65" fmla="*/ 76 h 94"/>
                <a:gd name="T66" fmla="*/ 7 w 75"/>
                <a:gd name="T67" fmla="*/ 67 h 94"/>
                <a:gd name="T68" fmla="*/ 0 w 75"/>
                <a:gd name="T69" fmla="*/ 6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" h="94">
                  <a:moveTo>
                    <a:pt x="0" y="68"/>
                  </a:moveTo>
                  <a:lnTo>
                    <a:pt x="2" y="78"/>
                  </a:lnTo>
                  <a:lnTo>
                    <a:pt x="4" y="85"/>
                  </a:lnTo>
                  <a:lnTo>
                    <a:pt x="8" y="90"/>
                  </a:lnTo>
                  <a:lnTo>
                    <a:pt x="14" y="93"/>
                  </a:lnTo>
                  <a:lnTo>
                    <a:pt x="20" y="92"/>
                  </a:lnTo>
                  <a:lnTo>
                    <a:pt x="26" y="90"/>
                  </a:lnTo>
                  <a:lnTo>
                    <a:pt x="32" y="86"/>
                  </a:lnTo>
                  <a:lnTo>
                    <a:pt x="37" y="80"/>
                  </a:lnTo>
                  <a:lnTo>
                    <a:pt x="43" y="73"/>
                  </a:lnTo>
                  <a:lnTo>
                    <a:pt x="49" y="65"/>
                  </a:lnTo>
                  <a:lnTo>
                    <a:pt x="54" y="56"/>
                  </a:lnTo>
                  <a:lnTo>
                    <a:pt x="59" y="46"/>
                  </a:lnTo>
                  <a:lnTo>
                    <a:pt x="63" y="35"/>
                  </a:lnTo>
                  <a:lnTo>
                    <a:pt x="68" y="24"/>
                  </a:lnTo>
                  <a:lnTo>
                    <a:pt x="71" y="12"/>
                  </a:lnTo>
                  <a:lnTo>
                    <a:pt x="74" y="1"/>
                  </a:lnTo>
                  <a:lnTo>
                    <a:pt x="66" y="0"/>
                  </a:lnTo>
                  <a:lnTo>
                    <a:pt x="64" y="10"/>
                  </a:lnTo>
                  <a:lnTo>
                    <a:pt x="61" y="22"/>
                  </a:lnTo>
                  <a:lnTo>
                    <a:pt x="57" y="32"/>
                  </a:lnTo>
                  <a:lnTo>
                    <a:pt x="53" y="42"/>
                  </a:lnTo>
                  <a:lnTo>
                    <a:pt x="48" y="52"/>
                  </a:lnTo>
                  <a:lnTo>
                    <a:pt x="43" y="61"/>
                  </a:lnTo>
                  <a:lnTo>
                    <a:pt x="36" y="69"/>
                  </a:lnTo>
                  <a:lnTo>
                    <a:pt x="32" y="75"/>
                  </a:lnTo>
                  <a:lnTo>
                    <a:pt x="26" y="80"/>
                  </a:lnTo>
                  <a:lnTo>
                    <a:pt x="22" y="83"/>
                  </a:lnTo>
                  <a:lnTo>
                    <a:pt x="18" y="85"/>
                  </a:lnTo>
                  <a:lnTo>
                    <a:pt x="15" y="86"/>
                  </a:lnTo>
                  <a:lnTo>
                    <a:pt x="13" y="85"/>
                  </a:lnTo>
                  <a:lnTo>
                    <a:pt x="11" y="81"/>
                  </a:lnTo>
                  <a:lnTo>
                    <a:pt x="9" y="76"/>
                  </a:lnTo>
                  <a:lnTo>
                    <a:pt x="7" y="67"/>
                  </a:lnTo>
                  <a:lnTo>
                    <a:pt x="0" y="6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" name="Freeform 646"/>
            <p:cNvSpPr>
              <a:spLocks/>
            </p:cNvSpPr>
            <p:nvPr/>
          </p:nvSpPr>
          <p:spPr bwMode="auto">
            <a:xfrm>
              <a:off x="4652" y="907"/>
              <a:ext cx="94" cy="102"/>
            </a:xfrm>
            <a:custGeom>
              <a:avLst/>
              <a:gdLst>
                <a:gd name="T0" fmla="*/ 0 w 94"/>
                <a:gd name="T1" fmla="*/ 64 h 102"/>
                <a:gd name="T2" fmla="*/ 1 w 94"/>
                <a:gd name="T3" fmla="*/ 77 h 102"/>
                <a:gd name="T4" fmla="*/ 3 w 94"/>
                <a:gd name="T5" fmla="*/ 87 h 102"/>
                <a:gd name="T6" fmla="*/ 7 w 94"/>
                <a:gd name="T7" fmla="*/ 94 h 102"/>
                <a:gd name="T8" fmla="*/ 13 w 94"/>
                <a:gd name="T9" fmla="*/ 99 h 102"/>
                <a:gd name="T10" fmla="*/ 19 w 94"/>
                <a:gd name="T11" fmla="*/ 101 h 102"/>
                <a:gd name="T12" fmla="*/ 25 w 94"/>
                <a:gd name="T13" fmla="*/ 100 h 102"/>
                <a:gd name="T14" fmla="*/ 32 w 94"/>
                <a:gd name="T15" fmla="*/ 96 h 102"/>
                <a:gd name="T16" fmla="*/ 39 w 94"/>
                <a:gd name="T17" fmla="*/ 90 h 102"/>
                <a:gd name="T18" fmla="*/ 46 w 94"/>
                <a:gd name="T19" fmla="*/ 83 h 102"/>
                <a:gd name="T20" fmla="*/ 53 w 94"/>
                <a:gd name="T21" fmla="*/ 75 h 102"/>
                <a:gd name="T22" fmla="*/ 60 w 94"/>
                <a:gd name="T23" fmla="*/ 65 h 102"/>
                <a:gd name="T24" fmla="*/ 67 w 94"/>
                <a:gd name="T25" fmla="*/ 54 h 102"/>
                <a:gd name="T26" fmla="*/ 74 w 94"/>
                <a:gd name="T27" fmla="*/ 42 h 102"/>
                <a:gd name="T28" fmla="*/ 81 w 94"/>
                <a:gd name="T29" fmla="*/ 30 h 102"/>
                <a:gd name="T30" fmla="*/ 87 w 94"/>
                <a:gd name="T31" fmla="*/ 16 h 102"/>
                <a:gd name="T32" fmla="*/ 93 w 94"/>
                <a:gd name="T33" fmla="*/ 3 h 102"/>
                <a:gd name="T34" fmla="*/ 86 w 94"/>
                <a:gd name="T35" fmla="*/ 0 h 102"/>
                <a:gd name="T36" fmla="*/ 81 w 94"/>
                <a:gd name="T37" fmla="*/ 13 h 102"/>
                <a:gd name="T38" fmla="*/ 74 w 94"/>
                <a:gd name="T39" fmla="*/ 26 h 102"/>
                <a:gd name="T40" fmla="*/ 67 w 94"/>
                <a:gd name="T41" fmla="*/ 39 h 102"/>
                <a:gd name="T42" fmla="*/ 61 w 94"/>
                <a:gd name="T43" fmla="*/ 50 h 102"/>
                <a:gd name="T44" fmla="*/ 54 w 94"/>
                <a:gd name="T45" fmla="*/ 61 h 102"/>
                <a:gd name="T46" fmla="*/ 47 w 94"/>
                <a:gd name="T47" fmla="*/ 71 h 102"/>
                <a:gd name="T48" fmla="*/ 41 w 94"/>
                <a:gd name="T49" fmla="*/ 78 h 102"/>
                <a:gd name="T50" fmla="*/ 34 w 94"/>
                <a:gd name="T51" fmla="*/ 85 h 102"/>
                <a:gd name="T52" fmla="*/ 28 w 94"/>
                <a:gd name="T53" fmla="*/ 90 h 102"/>
                <a:gd name="T54" fmla="*/ 23 w 94"/>
                <a:gd name="T55" fmla="*/ 92 h 102"/>
                <a:gd name="T56" fmla="*/ 19 w 94"/>
                <a:gd name="T57" fmla="*/ 93 h 102"/>
                <a:gd name="T58" fmla="*/ 16 w 94"/>
                <a:gd name="T59" fmla="*/ 93 h 102"/>
                <a:gd name="T60" fmla="*/ 13 w 94"/>
                <a:gd name="T61" fmla="*/ 90 h 102"/>
                <a:gd name="T62" fmla="*/ 10 w 94"/>
                <a:gd name="T63" fmla="*/ 85 h 102"/>
                <a:gd name="T64" fmla="*/ 8 w 94"/>
                <a:gd name="T65" fmla="*/ 76 h 102"/>
                <a:gd name="T66" fmla="*/ 7 w 94"/>
                <a:gd name="T67" fmla="*/ 64 h 102"/>
                <a:gd name="T68" fmla="*/ 0 w 94"/>
                <a:gd name="T69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102">
                  <a:moveTo>
                    <a:pt x="0" y="64"/>
                  </a:moveTo>
                  <a:lnTo>
                    <a:pt x="1" y="77"/>
                  </a:lnTo>
                  <a:lnTo>
                    <a:pt x="3" y="87"/>
                  </a:lnTo>
                  <a:lnTo>
                    <a:pt x="7" y="94"/>
                  </a:lnTo>
                  <a:lnTo>
                    <a:pt x="13" y="99"/>
                  </a:lnTo>
                  <a:lnTo>
                    <a:pt x="19" y="101"/>
                  </a:lnTo>
                  <a:lnTo>
                    <a:pt x="25" y="100"/>
                  </a:lnTo>
                  <a:lnTo>
                    <a:pt x="32" y="96"/>
                  </a:lnTo>
                  <a:lnTo>
                    <a:pt x="39" y="90"/>
                  </a:lnTo>
                  <a:lnTo>
                    <a:pt x="46" y="83"/>
                  </a:lnTo>
                  <a:lnTo>
                    <a:pt x="53" y="75"/>
                  </a:lnTo>
                  <a:lnTo>
                    <a:pt x="60" y="65"/>
                  </a:lnTo>
                  <a:lnTo>
                    <a:pt x="67" y="54"/>
                  </a:lnTo>
                  <a:lnTo>
                    <a:pt x="74" y="42"/>
                  </a:lnTo>
                  <a:lnTo>
                    <a:pt x="81" y="30"/>
                  </a:lnTo>
                  <a:lnTo>
                    <a:pt x="87" y="16"/>
                  </a:lnTo>
                  <a:lnTo>
                    <a:pt x="93" y="3"/>
                  </a:lnTo>
                  <a:lnTo>
                    <a:pt x="86" y="0"/>
                  </a:lnTo>
                  <a:lnTo>
                    <a:pt x="81" y="13"/>
                  </a:lnTo>
                  <a:lnTo>
                    <a:pt x="74" y="26"/>
                  </a:lnTo>
                  <a:lnTo>
                    <a:pt x="67" y="39"/>
                  </a:lnTo>
                  <a:lnTo>
                    <a:pt x="61" y="50"/>
                  </a:lnTo>
                  <a:lnTo>
                    <a:pt x="54" y="61"/>
                  </a:lnTo>
                  <a:lnTo>
                    <a:pt x="47" y="71"/>
                  </a:lnTo>
                  <a:lnTo>
                    <a:pt x="41" y="78"/>
                  </a:lnTo>
                  <a:lnTo>
                    <a:pt x="34" y="85"/>
                  </a:lnTo>
                  <a:lnTo>
                    <a:pt x="28" y="90"/>
                  </a:lnTo>
                  <a:lnTo>
                    <a:pt x="23" y="92"/>
                  </a:lnTo>
                  <a:lnTo>
                    <a:pt x="19" y="93"/>
                  </a:lnTo>
                  <a:lnTo>
                    <a:pt x="16" y="93"/>
                  </a:lnTo>
                  <a:lnTo>
                    <a:pt x="13" y="90"/>
                  </a:lnTo>
                  <a:lnTo>
                    <a:pt x="10" y="85"/>
                  </a:lnTo>
                  <a:lnTo>
                    <a:pt x="8" y="76"/>
                  </a:lnTo>
                  <a:lnTo>
                    <a:pt x="7" y="64"/>
                  </a:lnTo>
                  <a:lnTo>
                    <a:pt x="0" y="6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" name="Freeform 647"/>
            <p:cNvSpPr>
              <a:spLocks/>
            </p:cNvSpPr>
            <p:nvPr/>
          </p:nvSpPr>
          <p:spPr bwMode="auto">
            <a:xfrm>
              <a:off x="4603" y="886"/>
              <a:ext cx="101" cy="117"/>
            </a:xfrm>
            <a:custGeom>
              <a:avLst/>
              <a:gdLst>
                <a:gd name="T0" fmla="*/ 0 w 101"/>
                <a:gd name="T1" fmla="*/ 93 h 117"/>
                <a:gd name="T2" fmla="*/ 4 w 101"/>
                <a:gd name="T3" fmla="*/ 103 h 117"/>
                <a:gd name="T4" fmla="*/ 8 w 101"/>
                <a:gd name="T5" fmla="*/ 110 h 117"/>
                <a:gd name="T6" fmla="*/ 14 w 101"/>
                <a:gd name="T7" fmla="*/ 114 h 117"/>
                <a:gd name="T8" fmla="*/ 20 w 101"/>
                <a:gd name="T9" fmla="*/ 116 h 117"/>
                <a:gd name="T10" fmla="*/ 27 w 101"/>
                <a:gd name="T11" fmla="*/ 116 h 117"/>
                <a:gd name="T12" fmla="*/ 34 w 101"/>
                <a:gd name="T13" fmla="*/ 113 h 117"/>
                <a:gd name="T14" fmla="*/ 40 w 101"/>
                <a:gd name="T15" fmla="*/ 107 h 117"/>
                <a:gd name="T16" fmla="*/ 47 w 101"/>
                <a:gd name="T17" fmla="*/ 101 h 117"/>
                <a:gd name="T18" fmla="*/ 54 w 101"/>
                <a:gd name="T19" fmla="*/ 92 h 117"/>
                <a:gd name="T20" fmla="*/ 61 w 101"/>
                <a:gd name="T21" fmla="*/ 83 h 117"/>
                <a:gd name="T22" fmla="*/ 67 w 101"/>
                <a:gd name="T23" fmla="*/ 72 h 117"/>
                <a:gd name="T24" fmla="*/ 74 w 101"/>
                <a:gd name="T25" fmla="*/ 59 h 117"/>
                <a:gd name="T26" fmla="*/ 81 w 101"/>
                <a:gd name="T27" fmla="*/ 46 h 117"/>
                <a:gd name="T28" fmla="*/ 87 w 101"/>
                <a:gd name="T29" fmla="*/ 33 h 117"/>
                <a:gd name="T30" fmla="*/ 93 w 101"/>
                <a:gd name="T31" fmla="*/ 18 h 117"/>
                <a:gd name="T32" fmla="*/ 100 w 101"/>
                <a:gd name="T33" fmla="*/ 2 h 117"/>
                <a:gd name="T34" fmla="*/ 92 w 101"/>
                <a:gd name="T35" fmla="*/ 0 h 117"/>
                <a:gd name="T36" fmla="*/ 87 w 101"/>
                <a:gd name="T37" fmla="*/ 15 h 117"/>
                <a:gd name="T38" fmla="*/ 81 w 101"/>
                <a:gd name="T39" fmla="*/ 29 h 117"/>
                <a:gd name="T40" fmla="*/ 74 w 101"/>
                <a:gd name="T41" fmla="*/ 43 h 117"/>
                <a:gd name="T42" fmla="*/ 68 w 101"/>
                <a:gd name="T43" fmla="*/ 56 h 117"/>
                <a:gd name="T44" fmla="*/ 61 w 101"/>
                <a:gd name="T45" fmla="*/ 67 h 117"/>
                <a:gd name="T46" fmla="*/ 54 w 101"/>
                <a:gd name="T47" fmla="*/ 78 h 117"/>
                <a:gd name="T48" fmla="*/ 48 w 101"/>
                <a:gd name="T49" fmla="*/ 88 h 117"/>
                <a:gd name="T50" fmla="*/ 42 w 101"/>
                <a:gd name="T51" fmla="*/ 95 h 117"/>
                <a:gd name="T52" fmla="*/ 35 w 101"/>
                <a:gd name="T53" fmla="*/ 102 h 117"/>
                <a:gd name="T54" fmla="*/ 30 w 101"/>
                <a:gd name="T55" fmla="*/ 106 h 117"/>
                <a:gd name="T56" fmla="*/ 25 w 101"/>
                <a:gd name="T57" fmla="*/ 108 h 117"/>
                <a:gd name="T58" fmla="*/ 21 w 101"/>
                <a:gd name="T59" fmla="*/ 109 h 117"/>
                <a:gd name="T60" fmla="*/ 17 w 101"/>
                <a:gd name="T61" fmla="*/ 108 h 117"/>
                <a:gd name="T62" fmla="*/ 14 w 101"/>
                <a:gd name="T63" fmla="*/ 105 h 117"/>
                <a:gd name="T64" fmla="*/ 10 w 101"/>
                <a:gd name="T65" fmla="*/ 100 h 117"/>
                <a:gd name="T66" fmla="*/ 7 w 101"/>
                <a:gd name="T67" fmla="*/ 91 h 117"/>
                <a:gd name="T68" fmla="*/ 0 w 101"/>
                <a:gd name="T69" fmla="*/ 9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1" h="117">
                  <a:moveTo>
                    <a:pt x="0" y="93"/>
                  </a:moveTo>
                  <a:lnTo>
                    <a:pt x="4" y="103"/>
                  </a:lnTo>
                  <a:lnTo>
                    <a:pt x="8" y="110"/>
                  </a:lnTo>
                  <a:lnTo>
                    <a:pt x="14" y="114"/>
                  </a:lnTo>
                  <a:lnTo>
                    <a:pt x="20" y="116"/>
                  </a:lnTo>
                  <a:lnTo>
                    <a:pt x="27" y="116"/>
                  </a:lnTo>
                  <a:lnTo>
                    <a:pt x="34" y="113"/>
                  </a:lnTo>
                  <a:lnTo>
                    <a:pt x="40" y="107"/>
                  </a:lnTo>
                  <a:lnTo>
                    <a:pt x="47" y="101"/>
                  </a:lnTo>
                  <a:lnTo>
                    <a:pt x="54" y="92"/>
                  </a:lnTo>
                  <a:lnTo>
                    <a:pt x="61" y="83"/>
                  </a:lnTo>
                  <a:lnTo>
                    <a:pt x="67" y="72"/>
                  </a:lnTo>
                  <a:lnTo>
                    <a:pt x="74" y="59"/>
                  </a:lnTo>
                  <a:lnTo>
                    <a:pt x="81" y="46"/>
                  </a:lnTo>
                  <a:lnTo>
                    <a:pt x="87" y="33"/>
                  </a:lnTo>
                  <a:lnTo>
                    <a:pt x="93" y="18"/>
                  </a:lnTo>
                  <a:lnTo>
                    <a:pt x="100" y="2"/>
                  </a:lnTo>
                  <a:lnTo>
                    <a:pt x="92" y="0"/>
                  </a:lnTo>
                  <a:lnTo>
                    <a:pt x="87" y="15"/>
                  </a:lnTo>
                  <a:lnTo>
                    <a:pt x="81" y="29"/>
                  </a:lnTo>
                  <a:lnTo>
                    <a:pt x="74" y="43"/>
                  </a:lnTo>
                  <a:lnTo>
                    <a:pt x="68" y="56"/>
                  </a:lnTo>
                  <a:lnTo>
                    <a:pt x="61" y="67"/>
                  </a:lnTo>
                  <a:lnTo>
                    <a:pt x="54" y="78"/>
                  </a:lnTo>
                  <a:lnTo>
                    <a:pt x="48" y="88"/>
                  </a:lnTo>
                  <a:lnTo>
                    <a:pt x="42" y="95"/>
                  </a:lnTo>
                  <a:lnTo>
                    <a:pt x="35" y="102"/>
                  </a:lnTo>
                  <a:lnTo>
                    <a:pt x="30" y="106"/>
                  </a:lnTo>
                  <a:lnTo>
                    <a:pt x="25" y="108"/>
                  </a:lnTo>
                  <a:lnTo>
                    <a:pt x="21" y="109"/>
                  </a:lnTo>
                  <a:lnTo>
                    <a:pt x="17" y="108"/>
                  </a:lnTo>
                  <a:lnTo>
                    <a:pt x="14" y="105"/>
                  </a:lnTo>
                  <a:lnTo>
                    <a:pt x="10" y="100"/>
                  </a:lnTo>
                  <a:lnTo>
                    <a:pt x="7" y="91"/>
                  </a:lnTo>
                  <a:lnTo>
                    <a:pt x="0" y="9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" name="Freeform 648"/>
            <p:cNvSpPr>
              <a:spLocks/>
            </p:cNvSpPr>
            <p:nvPr/>
          </p:nvSpPr>
          <p:spPr bwMode="auto">
            <a:xfrm>
              <a:off x="4563" y="866"/>
              <a:ext cx="101" cy="141"/>
            </a:xfrm>
            <a:custGeom>
              <a:avLst/>
              <a:gdLst>
                <a:gd name="T0" fmla="*/ 0 w 101"/>
                <a:gd name="T1" fmla="*/ 139 h 141"/>
                <a:gd name="T2" fmla="*/ 0 w 101"/>
                <a:gd name="T3" fmla="*/ 139 h 141"/>
                <a:gd name="T4" fmla="*/ 7 w 101"/>
                <a:gd name="T5" fmla="*/ 140 h 141"/>
                <a:gd name="T6" fmla="*/ 12 w 101"/>
                <a:gd name="T7" fmla="*/ 139 h 141"/>
                <a:gd name="T8" fmla="*/ 18 w 101"/>
                <a:gd name="T9" fmla="*/ 137 h 141"/>
                <a:gd name="T10" fmla="*/ 24 w 101"/>
                <a:gd name="T11" fmla="*/ 135 h 141"/>
                <a:gd name="T12" fmla="*/ 29 w 101"/>
                <a:gd name="T13" fmla="*/ 131 h 141"/>
                <a:gd name="T14" fmla="*/ 35 w 101"/>
                <a:gd name="T15" fmla="*/ 126 h 141"/>
                <a:gd name="T16" fmla="*/ 40 w 101"/>
                <a:gd name="T17" fmla="*/ 121 h 141"/>
                <a:gd name="T18" fmla="*/ 46 w 101"/>
                <a:gd name="T19" fmla="*/ 113 h 141"/>
                <a:gd name="T20" fmla="*/ 51 w 101"/>
                <a:gd name="T21" fmla="*/ 105 h 141"/>
                <a:gd name="T22" fmla="*/ 57 w 101"/>
                <a:gd name="T23" fmla="*/ 95 h 141"/>
                <a:gd name="T24" fmla="*/ 63 w 101"/>
                <a:gd name="T25" fmla="*/ 84 h 141"/>
                <a:gd name="T26" fmla="*/ 69 w 101"/>
                <a:gd name="T27" fmla="*/ 71 h 141"/>
                <a:gd name="T28" fmla="*/ 76 w 101"/>
                <a:gd name="T29" fmla="*/ 57 h 141"/>
                <a:gd name="T30" fmla="*/ 84 w 101"/>
                <a:gd name="T31" fmla="*/ 40 h 141"/>
                <a:gd name="T32" fmla="*/ 92 w 101"/>
                <a:gd name="T33" fmla="*/ 23 h 141"/>
                <a:gd name="T34" fmla="*/ 100 w 101"/>
                <a:gd name="T35" fmla="*/ 3 h 141"/>
                <a:gd name="T36" fmla="*/ 94 w 101"/>
                <a:gd name="T37" fmla="*/ 0 h 141"/>
                <a:gd name="T38" fmla="*/ 85 w 101"/>
                <a:gd name="T39" fmla="*/ 19 h 141"/>
                <a:gd name="T40" fmla="*/ 77 w 101"/>
                <a:gd name="T41" fmla="*/ 37 h 141"/>
                <a:gd name="T42" fmla="*/ 70 w 101"/>
                <a:gd name="T43" fmla="*/ 54 h 141"/>
                <a:gd name="T44" fmla="*/ 63 w 101"/>
                <a:gd name="T45" fmla="*/ 68 h 141"/>
                <a:gd name="T46" fmla="*/ 57 w 101"/>
                <a:gd name="T47" fmla="*/ 81 h 141"/>
                <a:gd name="T48" fmla="*/ 51 w 101"/>
                <a:gd name="T49" fmla="*/ 92 h 141"/>
                <a:gd name="T50" fmla="*/ 45 w 101"/>
                <a:gd name="T51" fmla="*/ 101 h 141"/>
                <a:gd name="T52" fmla="*/ 40 w 101"/>
                <a:gd name="T53" fmla="*/ 109 h 141"/>
                <a:gd name="T54" fmla="*/ 35 w 101"/>
                <a:gd name="T55" fmla="*/ 116 h 141"/>
                <a:gd name="T56" fmla="*/ 30 w 101"/>
                <a:gd name="T57" fmla="*/ 121 h 141"/>
                <a:gd name="T58" fmla="*/ 25 w 101"/>
                <a:gd name="T59" fmla="*/ 126 h 141"/>
                <a:gd name="T60" fmla="*/ 21 w 101"/>
                <a:gd name="T61" fmla="*/ 129 h 141"/>
                <a:gd name="T62" fmla="*/ 16 w 101"/>
                <a:gd name="T63" fmla="*/ 130 h 141"/>
                <a:gd name="T64" fmla="*/ 11 w 101"/>
                <a:gd name="T65" fmla="*/ 132 h 141"/>
                <a:gd name="T66" fmla="*/ 7 w 101"/>
                <a:gd name="T67" fmla="*/ 132 h 141"/>
                <a:gd name="T68" fmla="*/ 1 w 101"/>
                <a:gd name="T69" fmla="*/ 132 h 141"/>
                <a:gd name="T70" fmla="*/ 0 w 101"/>
                <a:gd name="T71" fmla="*/ 13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1" h="141">
                  <a:moveTo>
                    <a:pt x="0" y="139"/>
                  </a:moveTo>
                  <a:lnTo>
                    <a:pt x="0" y="139"/>
                  </a:lnTo>
                  <a:lnTo>
                    <a:pt x="7" y="140"/>
                  </a:lnTo>
                  <a:lnTo>
                    <a:pt x="12" y="139"/>
                  </a:lnTo>
                  <a:lnTo>
                    <a:pt x="18" y="137"/>
                  </a:lnTo>
                  <a:lnTo>
                    <a:pt x="24" y="135"/>
                  </a:lnTo>
                  <a:lnTo>
                    <a:pt x="29" y="131"/>
                  </a:lnTo>
                  <a:lnTo>
                    <a:pt x="35" y="126"/>
                  </a:lnTo>
                  <a:lnTo>
                    <a:pt x="40" y="121"/>
                  </a:lnTo>
                  <a:lnTo>
                    <a:pt x="46" y="113"/>
                  </a:lnTo>
                  <a:lnTo>
                    <a:pt x="51" y="105"/>
                  </a:lnTo>
                  <a:lnTo>
                    <a:pt x="57" y="95"/>
                  </a:lnTo>
                  <a:lnTo>
                    <a:pt x="63" y="84"/>
                  </a:lnTo>
                  <a:lnTo>
                    <a:pt x="69" y="71"/>
                  </a:lnTo>
                  <a:lnTo>
                    <a:pt x="76" y="57"/>
                  </a:lnTo>
                  <a:lnTo>
                    <a:pt x="84" y="40"/>
                  </a:lnTo>
                  <a:lnTo>
                    <a:pt x="92" y="23"/>
                  </a:lnTo>
                  <a:lnTo>
                    <a:pt x="100" y="3"/>
                  </a:lnTo>
                  <a:lnTo>
                    <a:pt x="94" y="0"/>
                  </a:lnTo>
                  <a:lnTo>
                    <a:pt x="85" y="19"/>
                  </a:lnTo>
                  <a:lnTo>
                    <a:pt x="77" y="37"/>
                  </a:lnTo>
                  <a:lnTo>
                    <a:pt x="70" y="54"/>
                  </a:lnTo>
                  <a:lnTo>
                    <a:pt x="63" y="68"/>
                  </a:lnTo>
                  <a:lnTo>
                    <a:pt x="57" y="81"/>
                  </a:lnTo>
                  <a:lnTo>
                    <a:pt x="51" y="92"/>
                  </a:lnTo>
                  <a:lnTo>
                    <a:pt x="45" y="101"/>
                  </a:lnTo>
                  <a:lnTo>
                    <a:pt x="40" y="109"/>
                  </a:lnTo>
                  <a:lnTo>
                    <a:pt x="35" y="116"/>
                  </a:lnTo>
                  <a:lnTo>
                    <a:pt x="30" y="121"/>
                  </a:lnTo>
                  <a:lnTo>
                    <a:pt x="25" y="126"/>
                  </a:lnTo>
                  <a:lnTo>
                    <a:pt x="21" y="129"/>
                  </a:lnTo>
                  <a:lnTo>
                    <a:pt x="16" y="130"/>
                  </a:lnTo>
                  <a:lnTo>
                    <a:pt x="11" y="132"/>
                  </a:lnTo>
                  <a:lnTo>
                    <a:pt x="7" y="132"/>
                  </a:lnTo>
                  <a:lnTo>
                    <a:pt x="1" y="132"/>
                  </a:lnTo>
                  <a:lnTo>
                    <a:pt x="0" y="13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" name="Freeform 649"/>
            <p:cNvSpPr>
              <a:spLocks/>
            </p:cNvSpPr>
            <p:nvPr/>
          </p:nvSpPr>
          <p:spPr bwMode="auto">
            <a:xfrm>
              <a:off x="4549" y="978"/>
              <a:ext cx="16" cy="28"/>
            </a:xfrm>
            <a:custGeom>
              <a:avLst/>
              <a:gdLst>
                <a:gd name="T0" fmla="*/ 1 w 16"/>
                <a:gd name="T1" fmla="*/ 0 h 28"/>
                <a:gd name="T2" fmla="*/ 1 w 16"/>
                <a:gd name="T3" fmla="*/ 1 h 28"/>
                <a:gd name="T4" fmla="*/ 0 w 16"/>
                <a:gd name="T5" fmla="*/ 3 h 28"/>
                <a:gd name="T6" fmla="*/ 0 w 16"/>
                <a:gd name="T7" fmla="*/ 7 h 28"/>
                <a:gd name="T8" fmla="*/ 0 w 16"/>
                <a:gd name="T9" fmla="*/ 11 h 28"/>
                <a:gd name="T10" fmla="*/ 0 w 16"/>
                <a:gd name="T11" fmla="*/ 16 h 28"/>
                <a:gd name="T12" fmla="*/ 3 w 16"/>
                <a:gd name="T13" fmla="*/ 21 h 28"/>
                <a:gd name="T14" fmla="*/ 7 w 16"/>
                <a:gd name="T15" fmla="*/ 25 h 28"/>
                <a:gd name="T16" fmla="*/ 14 w 16"/>
                <a:gd name="T17" fmla="*/ 27 h 28"/>
                <a:gd name="T18" fmla="*/ 15 w 16"/>
                <a:gd name="T19" fmla="*/ 20 h 28"/>
                <a:gd name="T20" fmla="*/ 11 w 16"/>
                <a:gd name="T21" fmla="*/ 19 h 28"/>
                <a:gd name="T22" fmla="*/ 9 w 16"/>
                <a:gd name="T23" fmla="*/ 17 h 28"/>
                <a:gd name="T24" fmla="*/ 7 w 16"/>
                <a:gd name="T25" fmla="*/ 14 h 28"/>
                <a:gd name="T26" fmla="*/ 7 w 16"/>
                <a:gd name="T27" fmla="*/ 11 h 28"/>
                <a:gd name="T28" fmla="*/ 7 w 16"/>
                <a:gd name="T29" fmla="*/ 7 h 28"/>
                <a:gd name="T30" fmla="*/ 7 w 16"/>
                <a:gd name="T31" fmla="*/ 4 h 28"/>
                <a:gd name="T32" fmla="*/ 8 w 16"/>
                <a:gd name="T33" fmla="*/ 3 h 28"/>
                <a:gd name="T34" fmla="*/ 8 w 16"/>
                <a:gd name="T35" fmla="*/ 2 h 28"/>
                <a:gd name="T36" fmla="*/ 1 w 16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28">
                  <a:moveTo>
                    <a:pt x="1" y="0"/>
                  </a:moveTo>
                  <a:lnTo>
                    <a:pt x="1" y="1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6"/>
                  </a:lnTo>
                  <a:lnTo>
                    <a:pt x="3" y="21"/>
                  </a:lnTo>
                  <a:lnTo>
                    <a:pt x="7" y="25"/>
                  </a:lnTo>
                  <a:lnTo>
                    <a:pt x="14" y="27"/>
                  </a:lnTo>
                  <a:lnTo>
                    <a:pt x="15" y="20"/>
                  </a:lnTo>
                  <a:lnTo>
                    <a:pt x="11" y="19"/>
                  </a:lnTo>
                  <a:lnTo>
                    <a:pt x="9" y="17"/>
                  </a:lnTo>
                  <a:lnTo>
                    <a:pt x="7" y="14"/>
                  </a:lnTo>
                  <a:lnTo>
                    <a:pt x="7" y="11"/>
                  </a:lnTo>
                  <a:lnTo>
                    <a:pt x="7" y="7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" name="Freeform 650"/>
            <p:cNvSpPr>
              <a:spLocks/>
            </p:cNvSpPr>
            <p:nvPr/>
          </p:nvSpPr>
          <p:spPr bwMode="auto">
            <a:xfrm>
              <a:off x="4447" y="860"/>
              <a:ext cx="181" cy="171"/>
            </a:xfrm>
            <a:custGeom>
              <a:avLst/>
              <a:gdLst>
                <a:gd name="T0" fmla="*/ 0 w 181"/>
                <a:gd name="T1" fmla="*/ 156 h 171"/>
                <a:gd name="T2" fmla="*/ 8 w 181"/>
                <a:gd name="T3" fmla="*/ 163 h 171"/>
                <a:gd name="T4" fmla="*/ 17 w 181"/>
                <a:gd name="T5" fmla="*/ 168 h 171"/>
                <a:gd name="T6" fmla="*/ 27 w 181"/>
                <a:gd name="T7" fmla="*/ 170 h 171"/>
                <a:gd name="T8" fmla="*/ 38 w 181"/>
                <a:gd name="T9" fmla="*/ 169 h 171"/>
                <a:gd name="T10" fmla="*/ 50 w 181"/>
                <a:gd name="T11" fmla="*/ 165 h 171"/>
                <a:gd name="T12" fmla="*/ 61 w 181"/>
                <a:gd name="T13" fmla="*/ 160 h 171"/>
                <a:gd name="T14" fmla="*/ 74 w 181"/>
                <a:gd name="T15" fmla="*/ 152 h 171"/>
                <a:gd name="T16" fmla="*/ 87 w 181"/>
                <a:gd name="T17" fmla="*/ 142 h 171"/>
                <a:gd name="T18" fmla="*/ 98 w 181"/>
                <a:gd name="T19" fmla="*/ 130 h 171"/>
                <a:gd name="T20" fmla="*/ 111 w 181"/>
                <a:gd name="T21" fmla="*/ 117 h 171"/>
                <a:gd name="T22" fmla="*/ 124 w 181"/>
                <a:gd name="T23" fmla="*/ 101 h 171"/>
                <a:gd name="T24" fmla="*/ 136 w 181"/>
                <a:gd name="T25" fmla="*/ 84 h 171"/>
                <a:gd name="T26" fmla="*/ 148 w 181"/>
                <a:gd name="T27" fmla="*/ 66 h 171"/>
                <a:gd name="T28" fmla="*/ 160 w 181"/>
                <a:gd name="T29" fmla="*/ 46 h 171"/>
                <a:gd name="T30" fmla="*/ 170 w 181"/>
                <a:gd name="T31" fmla="*/ 25 h 171"/>
                <a:gd name="T32" fmla="*/ 180 w 181"/>
                <a:gd name="T33" fmla="*/ 3 h 171"/>
                <a:gd name="T34" fmla="*/ 174 w 181"/>
                <a:gd name="T35" fmla="*/ 0 h 171"/>
                <a:gd name="T36" fmla="*/ 164 w 181"/>
                <a:gd name="T37" fmla="*/ 22 h 171"/>
                <a:gd name="T38" fmla="*/ 153 w 181"/>
                <a:gd name="T39" fmla="*/ 43 h 171"/>
                <a:gd name="T40" fmla="*/ 142 w 181"/>
                <a:gd name="T41" fmla="*/ 62 h 171"/>
                <a:gd name="T42" fmla="*/ 130 w 181"/>
                <a:gd name="T43" fmla="*/ 80 h 171"/>
                <a:gd name="T44" fmla="*/ 118 w 181"/>
                <a:gd name="T45" fmla="*/ 97 h 171"/>
                <a:gd name="T46" fmla="*/ 106 w 181"/>
                <a:gd name="T47" fmla="*/ 112 h 171"/>
                <a:gd name="T48" fmla="*/ 93 w 181"/>
                <a:gd name="T49" fmla="*/ 125 h 171"/>
                <a:gd name="T50" fmla="*/ 81 w 181"/>
                <a:gd name="T51" fmla="*/ 137 h 171"/>
                <a:gd name="T52" fmla="*/ 69 w 181"/>
                <a:gd name="T53" fmla="*/ 146 h 171"/>
                <a:gd name="T54" fmla="*/ 58 w 181"/>
                <a:gd name="T55" fmla="*/ 153 h 171"/>
                <a:gd name="T56" fmla="*/ 47 w 181"/>
                <a:gd name="T57" fmla="*/ 159 h 171"/>
                <a:gd name="T58" fmla="*/ 37 w 181"/>
                <a:gd name="T59" fmla="*/ 162 h 171"/>
                <a:gd name="T60" fmla="*/ 27 w 181"/>
                <a:gd name="T61" fmla="*/ 162 h 171"/>
                <a:gd name="T62" fmla="*/ 19 w 181"/>
                <a:gd name="T63" fmla="*/ 161 h 171"/>
                <a:gd name="T64" fmla="*/ 12 w 181"/>
                <a:gd name="T65" fmla="*/ 157 h 171"/>
                <a:gd name="T66" fmla="*/ 6 w 181"/>
                <a:gd name="T67" fmla="*/ 151 h 171"/>
                <a:gd name="T68" fmla="*/ 0 w 181"/>
                <a:gd name="T69" fmla="*/ 15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1" h="171">
                  <a:moveTo>
                    <a:pt x="0" y="156"/>
                  </a:moveTo>
                  <a:lnTo>
                    <a:pt x="8" y="163"/>
                  </a:lnTo>
                  <a:lnTo>
                    <a:pt x="17" y="168"/>
                  </a:lnTo>
                  <a:lnTo>
                    <a:pt x="27" y="170"/>
                  </a:lnTo>
                  <a:lnTo>
                    <a:pt x="38" y="169"/>
                  </a:lnTo>
                  <a:lnTo>
                    <a:pt x="50" y="165"/>
                  </a:lnTo>
                  <a:lnTo>
                    <a:pt x="61" y="160"/>
                  </a:lnTo>
                  <a:lnTo>
                    <a:pt x="74" y="152"/>
                  </a:lnTo>
                  <a:lnTo>
                    <a:pt x="87" y="142"/>
                  </a:lnTo>
                  <a:lnTo>
                    <a:pt x="98" y="130"/>
                  </a:lnTo>
                  <a:lnTo>
                    <a:pt x="111" y="117"/>
                  </a:lnTo>
                  <a:lnTo>
                    <a:pt x="124" y="101"/>
                  </a:lnTo>
                  <a:lnTo>
                    <a:pt x="136" y="84"/>
                  </a:lnTo>
                  <a:lnTo>
                    <a:pt x="148" y="66"/>
                  </a:lnTo>
                  <a:lnTo>
                    <a:pt x="160" y="46"/>
                  </a:lnTo>
                  <a:lnTo>
                    <a:pt x="170" y="25"/>
                  </a:lnTo>
                  <a:lnTo>
                    <a:pt x="180" y="3"/>
                  </a:lnTo>
                  <a:lnTo>
                    <a:pt x="174" y="0"/>
                  </a:lnTo>
                  <a:lnTo>
                    <a:pt x="164" y="22"/>
                  </a:lnTo>
                  <a:lnTo>
                    <a:pt x="153" y="43"/>
                  </a:lnTo>
                  <a:lnTo>
                    <a:pt x="142" y="62"/>
                  </a:lnTo>
                  <a:lnTo>
                    <a:pt x="130" y="80"/>
                  </a:lnTo>
                  <a:lnTo>
                    <a:pt x="118" y="97"/>
                  </a:lnTo>
                  <a:lnTo>
                    <a:pt x="106" y="112"/>
                  </a:lnTo>
                  <a:lnTo>
                    <a:pt x="93" y="125"/>
                  </a:lnTo>
                  <a:lnTo>
                    <a:pt x="81" y="137"/>
                  </a:lnTo>
                  <a:lnTo>
                    <a:pt x="69" y="146"/>
                  </a:lnTo>
                  <a:lnTo>
                    <a:pt x="58" y="153"/>
                  </a:lnTo>
                  <a:lnTo>
                    <a:pt x="47" y="159"/>
                  </a:lnTo>
                  <a:lnTo>
                    <a:pt x="37" y="162"/>
                  </a:lnTo>
                  <a:lnTo>
                    <a:pt x="27" y="162"/>
                  </a:lnTo>
                  <a:lnTo>
                    <a:pt x="19" y="161"/>
                  </a:lnTo>
                  <a:lnTo>
                    <a:pt x="12" y="157"/>
                  </a:lnTo>
                  <a:lnTo>
                    <a:pt x="6" y="151"/>
                  </a:lnTo>
                  <a:lnTo>
                    <a:pt x="0" y="15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" name="Freeform 651"/>
            <p:cNvSpPr>
              <a:spLocks/>
            </p:cNvSpPr>
            <p:nvPr/>
          </p:nvSpPr>
          <p:spPr bwMode="auto">
            <a:xfrm>
              <a:off x="4387" y="842"/>
              <a:ext cx="209" cy="187"/>
            </a:xfrm>
            <a:custGeom>
              <a:avLst/>
              <a:gdLst>
                <a:gd name="T0" fmla="*/ 0 w 209"/>
                <a:gd name="T1" fmla="*/ 170 h 187"/>
                <a:gd name="T2" fmla="*/ 9 w 209"/>
                <a:gd name="T3" fmla="*/ 179 h 187"/>
                <a:gd name="T4" fmla="*/ 19 w 209"/>
                <a:gd name="T5" fmla="*/ 185 h 187"/>
                <a:gd name="T6" fmla="*/ 31 w 209"/>
                <a:gd name="T7" fmla="*/ 186 h 187"/>
                <a:gd name="T8" fmla="*/ 43 w 209"/>
                <a:gd name="T9" fmla="*/ 184 h 187"/>
                <a:gd name="T10" fmla="*/ 57 w 209"/>
                <a:gd name="T11" fmla="*/ 179 h 187"/>
                <a:gd name="T12" fmla="*/ 71 w 209"/>
                <a:gd name="T13" fmla="*/ 172 h 187"/>
                <a:gd name="T14" fmla="*/ 86 w 209"/>
                <a:gd name="T15" fmla="*/ 163 h 187"/>
                <a:gd name="T16" fmla="*/ 101 w 209"/>
                <a:gd name="T17" fmla="*/ 150 h 187"/>
                <a:gd name="T18" fmla="*/ 116 w 209"/>
                <a:gd name="T19" fmla="*/ 137 h 187"/>
                <a:gd name="T20" fmla="*/ 130 w 209"/>
                <a:gd name="T21" fmla="*/ 121 h 187"/>
                <a:gd name="T22" fmla="*/ 145 w 209"/>
                <a:gd name="T23" fmla="*/ 104 h 187"/>
                <a:gd name="T24" fmla="*/ 160 w 209"/>
                <a:gd name="T25" fmla="*/ 86 h 187"/>
                <a:gd name="T26" fmla="*/ 173 w 209"/>
                <a:gd name="T27" fmla="*/ 66 h 187"/>
                <a:gd name="T28" fmla="*/ 186 w 209"/>
                <a:gd name="T29" fmla="*/ 46 h 187"/>
                <a:gd name="T30" fmla="*/ 197 w 209"/>
                <a:gd name="T31" fmla="*/ 24 h 187"/>
                <a:gd name="T32" fmla="*/ 208 w 209"/>
                <a:gd name="T33" fmla="*/ 3 h 187"/>
                <a:gd name="T34" fmla="*/ 202 w 209"/>
                <a:gd name="T35" fmla="*/ 0 h 187"/>
                <a:gd name="T36" fmla="*/ 191 w 209"/>
                <a:gd name="T37" fmla="*/ 21 h 187"/>
                <a:gd name="T38" fmla="*/ 179 w 209"/>
                <a:gd name="T39" fmla="*/ 42 h 187"/>
                <a:gd name="T40" fmla="*/ 167 w 209"/>
                <a:gd name="T41" fmla="*/ 62 h 187"/>
                <a:gd name="T42" fmla="*/ 154 w 209"/>
                <a:gd name="T43" fmla="*/ 81 h 187"/>
                <a:gd name="T44" fmla="*/ 140 w 209"/>
                <a:gd name="T45" fmla="*/ 100 h 187"/>
                <a:gd name="T46" fmla="*/ 125 w 209"/>
                <a:gd name="T47" fmla="*/ 116 h 187"/>
                <a:gd name="T48" fmla="*/ 110 w 209"/>
                <a:gd name="T49" fmla="*/ 131 h 187"/>
                <a:gd name="T50" fmla="*/ 96 w 209"/>
                <a:gd name="T51" fmla="*/ 145 h 187"/>
                <a:gd name="T52" fmla="*/ 81 w 209"/>
                <a:gd name="T53" fmla="*/ 156 h 187"/>
                <a:gd name="T54" fmla="*/ 67 w 209"/>
                <a:gd name="T55" fmla="*/ 166 h 187"/>
                <a:gd name="T56" fmla="*/ 54 w 209"/>
                <a:gd name="T57" fmla="*/ 173 h 187"/>
                <a:gd name="T58" fmla="*/ 41 w 209"/>
                <a:gd name="T59" fmla="*/ 177 h 187"/>
                <a:gd name="T60" fmla="*/ 31 w 209"/>
                <a:gd name="T61" fmla="*/ 178 h 187"/>
                <a:gd name="T62" fmla="*/ 21 w 209"/>
                <a:gd name="T63" fmla="*/ 177 h 187"/>
                <a:gd name="T64" fmla="*/ 13 w 209"/>
                <a:gd name="T65" fmla="*/ 173 h 187"/>
                <a:gd name="T66" fmla="*/ 7 w 209"/>
                <a:gd name="T67" fmla="*/ 166 h 187"/>
                <a:gd name="T68" fmla="*/ 0 w 209"/>
                <a:gd name="T69" fmla="*/ 17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9" h="187">
                  <a:moveTo>
                    <a:pt x="0" y="170"/>
                  </a:moveTo>
                  <a:lnTo>
                    <a:pt x="9" y="179"/>
                  </a:lnTo>
                  <a:lnTo>
                    <a:pt x="19" y="185"/>
                  </a:lnTo>
                  <a:lnTo>
                    <a:pt x="31" y="186"/>
                  </a:lnTo>
                  <a:lnTo>
                    <a:pt x="43" y="184"/>
                  </a:lnTo>
                  <a:lnTo>
                    <a:pt x="57" y="179"/>
                  </a:lnTo>
                  <a:lnTo>
                    <a:pt x="71" y="172"/>
                  </a:lnTo>
                  <a:lnTo>
                    <a:pt x="86" y="163"/>
                  </a:lnTo>
                  <a:lnTo>
                    <a:pt x="101" y="150"/>
                  </a:lnTo>
                  <a:lnTo>
                    <a:pt x="116" y="137"/>
                  </a:lnTo>
                  <a:lnTo>
                    <a:pt x="130" y="121"/>
                  </a:lnTo>
                  <a:lnTo>
                    <a:pt x="145" y="104"/>
                  </a:lnTo>
                  <a:lnTo>
                    <a:pt x="160" y="86"/>
                  </a:lnTo>
                  <a:lnTo>
                    <a:pt x="173" y="66"/>
                  </a:lnTo>
                  <a:lnTo>
                    <a:pt x="186" y="46"/>
                  </a:lnTo>
                  <a:lnTo>
                    <a:pt x="197" y="24"/>
                  </a:lnTo>
                  <a:lnTo>
                    <a:pt x="208" y="3"/>
                  </a:lnTo>
                  <a:lnTo>
                    <a:pt x="202" y="0"/>
                  </a:lnTo>
                  <a:lnTo>
                    <a:pt x="191" y="21"/>
                  </a:lnTo>
                  <a:lnTo>
                    <a:pt x="179" y="42"/>
                  </a:lnTo>
                  <a:lnTo>
                    <a:pt x="167" y="62"/>
                  </a:lnTo>
                  <a:lnTo>
                    <a:pt x="154" y="81"/>
                  </a:lnTo>
                  <a:lnTo>
                    <a:pt x="140" y="100"/>
                  </a:lnTo>
                  <a:lnTo>
                    <a:pt x="125" y="116"/>
                  </a:lnTo>
                  <a:lnTo>
                    <a:pt x="110" y="131"/>
                  </a:lnTo>
                  <a:lnTo>
                    <a:pt x="96" y="145"/>
                  </a:lnTo>
                  <a:lnTo>
                    <a:pt x="81" y="156"/>
                  </a:lnTo>
                  <a:lnTo>
                    <a:pt x="67" y="166"/>
                  </a:lnTo>
                  <a:lnTo>
                    <a:pt x="54" y="173"/>
                  </a:lnTo>
                  <a:lnTo>
                    <a:pt x="41" y="177"/>
                  </a:lnTo>
                  <a:lnTo>
                    <a:pt x="31" y="178"/>
                  </a:lnTo>
                  <a:lnTo>
                    <a:pt x="21" y="177"/>
                  </a:lnTo>
                  <a:lnTo>
                    <a:pt x="13" y="173"/>
                  </a:lnTo>
                  <a:lnTo>
                    <a:pt x="7" y="166"/>
                  </a:lnTo>
                  <a:lnTo>
                    <a:pt x="0" y="17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" name="Freeform 652"/>
            <p:cNvSpPr>
              <a:spLocks/>
            </p:cNvSpPr>
            <p:nvPr/>
          </p:nvSpPr>
          <p:spPr bwMode="auto">
            <a:xfrm>
              <a:off x="4345" y="843"/>
              <a:ext cx="207" cy="192"/>
            </a:xfrm>
            <a:custGeom>
              <a:avLst/>
              <a:gdLst>
                <a:gd name="T0" fmla="*/ 2 w 207"/>
                <a:gd name="T1" fmla="*/ 191 h 192"/>
                <a:gd name="T2" fmla="*/ 2 w 207"/>
                <a:gd name="T3" fmla="*/ 191 h 192"/>
                <a:gd name="T4" fmla="*/ 9 w 207"/>
                <a:gd name="T5" fmla="*/ 189 h 192"/>
                <a:gd name="T6" fmla="*/ 16 w 207"/>
                <a:gd name="T7" fmla="*/ 187 h 192"/>
                <a:gd name="T8" fmla="*/ 23 w 207"/>
                <a:gd name="T9" fmla="*/ 184 h 192"/>
                <a:gd name="T10" fmla="*/ 30 w 207"/>
                <a:gd name="T11" fmla="*/ 181 h 192"/>
                <a:gd name="T12" fmla="*/ 37 w 207"/>
                <a:gd name="T13" fmla="*/ 177 h 192"/>
                <a:gd name="T14" fmla="*/ 45 w 207"/>
                <a:gd name="T15" fmla="*/ 172 h 192"/>
                <a:gd name="T16" fmla="*/ 54 w 207"/>
                <a:gd name="T17" fmla="*/ 165 h 192"/>
                <a:gd name="T18" fmla="*/ 64 w 207"/>
                <a:gd name="T19" fmla="*/ 157 h 192"/>
                <a:gd name="T20" fmla="*/ 75 w 207"/>
                <a:gd name="T21" fmla="*/ 147 h 192"/>
                <a:gd name="T22" fmla="*/ 87 w 207"/>
                <a:gd name="T23" fmla="*/ 135 h 192"/>
                <a:gd name="T24" fmla="*/ 101 w 207"/>
                <a:gd name="T25" fmla="*/ 120 h 192"/>
                <a:gd name="T26" fmla="*/ 117 w 207"/>
                <a:gd name="T27" fmla="*/ 104 h 192"/>
                <a:gd name="T28" fmla="*/ 136 w 207"/>
                <a:gd name="T29" fmla="*/ 83 h 192"/>
                <a:gd name="T30" fmla="*/ 156 w 207"/>
                <a:gd name="T31" fmla="*/ 61 h 192"/>
                <a:gd name="T32" fmla="*/ 180 w 207"/>
                <a:gd name="T33" fmla="*/ 35 h 192"/>
                <a:gd name="T34" fmla="*/ 206 w 207"/>
                <a:gd name="T35" fmla="*/ 5 h 192"/>
                <a:gd name="T36" fmla="*/ 201 w 207"/>
                <a:gd name="T37" fmla="*/ 0 h 192"/>
                <a:gd name="T38" fmla="*/ 175 w 207"/>
                <a:gd name="T39" fmla="*/ 30 h 192"/>
                <a:gd name="T40" fmla="*/ 151 w 207"/>
                <a:gd name="T41" fmla="*/ 56 h 192"/>
                <a:gd name="T42" fmla="*/ 130 w 207"/>
                <a:gd name="T43" fmla="*/ 78 h 192"/>
                <a:gd name="T44" fmla="*/ 112 w 207"/>
                <a:gd name="T45" fmla="*/ 98 h 192"/>
                <a:gd name="T46" fmla="*/ 96 w 207"/>
                <a:gd name="T47" fmla="*/ 115 h 192"/>
                <a:gd name="T48" fmla="*/ 82 w 207"/>
                <a:gd name="T49" fmla="*/ 129 h 192"/>
                <a:gd name="T50" fmla="*/ 70 w 207"/>
                <a:gd name="T51" fmla="*/ 141 h 192"/>
                <a:gd name="T52" fmla="*/ 59 w 207"/>
                <a:gd name="T53" fmla="*/ 152 h 192"/>
                <a:gd name="T54" fmla="*/ 50 w 207"/>
                <a:gd name="T55" fmla="*/ 159 h 192"/>
                <a:gd name="T56" fmla="*/ 41 w 207"/>
                <a:gd name="T57" fmla="*/ 165 h 192"/>
                <a:gd name="T58" fmla="*/ 33 w 207"/>
                <a:gd name="T59" fmla="*/ 171 h 192"/>
                <a:gd name="T60" fmla="*/ 27 w 207"/>
                <a:gd name="T61" fmla="*/ 174 h 192"/>
                <a:gd name="T62" fmla="*/ 20 w 207"/>
                <a:gd name="T63" fmla="*/ 177 h 192"/>
                <a:gd name="T64" fmla="*/ 14 w 207"/>
                <a:gd name="T65" fmla="*/ 179 h 192"/>
                <a:gd name="T66" fmla="*/ 7 w 207"/>
                <a:gd name="T67" fmla="*/ 182 h 192"/>
                <a:gd name="T68" fmla="*/ 0 w 207"/>
                <a:gd name="T69" fmla="*/ 183 h 192"/>
                <a:gd name="T70" fmla="*/ 2 w 207"/>
                <a:gd name="T71" fmla="*/ 19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7" h="192">
                  <a:moveTo>
                    <a:pt x="2" y="191"/>
                  </a:moveTo>
                  <a:lnTo>
                    <a:pt x="2" y="191"/>
                  </a:lnTo>
                  <a:lnTo>
                    <a:pt x="9" y="189"/>
                  </a:lnTo>
                  <a:lnTo>
                    <a:pt x="16" y="187"/>
                  </a:lnTo>
                  <a:lnTo>
                    <a:pt x="23" y="184"/>
                  </a:lnTo>
                  <a:lnTo>
                    <a:pt x="30" y="181"/>
                  </a:lnTo>
                  <a:lnTo>
                    <a:pt x="37" y="177"/>
                  </a:lnTo>
                  <a:lnTo>
                    <a:pt x="45" y="172"/>
                  </a:lnTo>
                  <a:lnTo>
                    <a:pt x="54" y="165"/>
                  </a:lnTo>
                  <a:lnTo>
                    <a:pt x="64" y="157"/>
                  </a:lnTo>
                  <a:lnTo>
                    <a:pt x="75" y="147"/>
                  </a:lnTo>
                  <a:lnTo>
                    <a:pt x="87" y="135"/>
                  </a:lnTo>
                  <a:lnTo>
                    <a:pt x="101" y="120"/>
                  </a:lnTo>
                  <a:lnTo>
                    <a:pt x="117" y="104"/>
                  </a:lnTo>
                  <a:lnTo>
                    <a:pt x="136" y="83"/>
                  </a:lnTo>
                  <a:lnTo>
                    <a:pt x="156" y="61"/>
                  </a:lnTo>
                  <a:lnTo>
                    <a:pt x="180" y="35"/>
                  </a:lnTo>
                  <a:lnTo>
                    <a:pt x="206" y="5"/>
                  </a:lnTo>
                  <a:lnTo>
                    <a:pt x="201" y="0"/>
                  </a:lnTo>
                  <a:lnTo>
                    <a:pt x="175" y="30"/>
                  </a:lnTo>
                  <a:lnTo>
                    <a:pt x="151" y="56"/>
                  </a:lnTo>
                  <a:lnTo>
                    <a:pt x="130" y="78"/>
                  </a:lnTo>
                  <a:lnTo>
                    <a:pt x="112" y="98"/>
                  </a:lnTo>
                  <a:lnTo>
                    <a:pt x="96" y="115"/>
                  </a:lnTo>
                  <a:lnTo>
                    <a:pt x="82" y="129"/>
                  </a:lnTo>
                  <a:lnTo>
                    <a:pt x="70" y="141"/>
                  </a:lnTo>
                  <a:lnTo>
                    <a:pt x="59" y="152"/>
                  </a:lnTo>
                  <a:lnTo>
                    <a:pt x="50" y="159"/>
                  </a:lnTo>
                  <a:lnTo>
                    <a:pt x="41" y="165"/>
                  </a:lnTo>
                  <a:lnTo>
                    <a:pt x="33" y="171"/>
                  </a:lnTo>
                  <a:lnTo>
                    <a:pt x="27" y="174"/>
                  </a:lnTo>
                  <a:lnTo>
                    <a:pt x="20" y="177"/>
                  </a:lnTo>
                  <a:lnTo>
                    <a:pt x="14" y="179"/>
                  </a:lnTo>
                  <a:lnTo>
                    <a:pt x="7" y="182"/>
                  </a:lnTo>
                  <a:lnTo>
                    <a:pt x="0" y="183"/>
                  </a:lnTo>
                  <a:lnTo>
                    <a:pt x="2" y="19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" name="Freeform 653"/>
            <p:cNvSpPr>
              <a:spLocks/>
            </p:cNvSpPr>
            <p:nvPr/>
          </p:nvSpPr>
          <p:spPr bwMode="auto">
            <a:xfrm>
              <a:off x="4278" y="1002"/>
              <a:ext cx="70" cy="35"/>
            </a:xfrm>
            <a:custGeom>
              <a:avLst/>
              <a:gdLst>
                <a:gd name="T0" fmla="*/ 0 w 70"/>
                <a:gd name="T1" fmla="*/ 2 h 35"/>
                <a:gd name="T2" fmla="*/ 5 w 70"/>
                <a:gd name="T3" fmla="*/ 13 h 35"/>
                <a:gd name="T4" fmla="*/ 13 w 70"/>
                <a:gd name="T5" fmla="*/ 20 h 35"/>
                <a:gd name="T6" fmla="*/ 22 w 70"/>
                <a:gd name="T7" fmla="*/ 27 h 35"/>
                <a:gd name="T8" fmla="*/ 31 w 70"/>
                <a:gd name="T9" fmla="*/ 30 h 35"/>
                <a:gd name="T10" fmla="*/ 41 w 70"/>
                <a:gd name="T11" fmla="*/ 33 h 35"/>
                <a:gd name="T12" fmla="*/ 51 w 70"/>
                <a:gd name="T13" fmla="*/ 34 h 35"/>
                <a:gd name="T14" fmla="*/ 60 w 70"/>
                <a:gd name="T15" fmla="*/ 33 h 35"/>
                <a:gd name="T16" fmla="*/ 69 w 70"/>
                <a:gd name="T17" fmla="*/ 32 h 35"/>
                <a:gd name="T18" fmla="*/ 66 w 70"/>
                <a:gd name="T19" fmla="*/ 24 h 35"/>
                <a:gd name="T20" fmla="*/ 59 w 70"/>
                <a:gd name="T21" fmla="*/ 26 h 35"/>
                <a:gd name="T22" fmla="*/ 51 w 70"/>
                <a:gd name="T23" fmla="*/ 26 h 35"/>
                <a:gd name="T24" fmla="*/ 42 w 70"/>
                <a:gd name="T25" fmla="*/ 25 h 35"/>
                <a:gd name="T26" fmla="*/ 33 w 70"/>
                <a:gd name="T27" fmla="*/ 23 h 35"/>
                <a:gd name="T28" fmla="*/ 25 w 70"/>
                <a:gd name="T29" fmla="*/ 20 h 35"/>
                <a:gd name="T30" fmla="*/ 18 w 70"/>
                <a:gd name="T31" fmla="*/ 15 h 35"/>
                <a:gd name="T32" fmla="*/ 12 w 70"/>
                <a:gd name="T33" fmla="*/ 8 h 35"/>
                <a:gd name="T34" fmla="*/ 7 w 70"/>
                <a:gd name="T35" fmla="*/ 0 h 35"/>
                <a:gd name="T36" fmla="*/ 0 w 70"/>
                <a:gd name="T37" fmla="*/ 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35">
                  <a:moveTo>
                    <a:pt x="0" y="2"/>
                  </a:moveTo>
                  <a:lnTo>
                    <a:pt x="5" y="13"/>
                  </a:lnTo>
                  <a:lnTo>
                    <a:pt x="13" y="20"/>
                  </a:lnTo>
                  <a:lnTo>
                    <a:pt x="22" y="27"/>
                  </a:lnTo>
                  <a:lnTo>
                    <a:pt x="31" y="30"/>
                  </a:lnTo>
                  <a:lnTo>
                    <a:pt x="41" y="33"/>
                  </a:lnTo>
                  <a:lnTo>
                    <a:pt x="51" y="34"/>
                  </a:lnTo>
                  <a:lnTo>
                    <a:pt x="60" y="33"/>
                  </a:lnTo>
                  <a:lnTo>
                    <a:pt x="69" y="32"/>
                  </a:lnTo>
                  <a:lnTo>
                    <a:pt x="66" y="24"/>
                  </a:lnTo>
                  <a:lnTo>
                    <a:pt x="59" y="26"/>
                  </a:lnTo>
                  <a:lnTo>
                    <a:pt x="51" y="26"/>
                  </a:lnTo>
                  <a:lnTo>
                    <a:pt x="42" y="25"/>
                  </a:lnTo>
                  <a:lnTo>
                    <a:pt x="33" y="23"/>
                  </a:lnTo>
                  <a:lnTo>
                    <a:pt x="25" y="20"/>
                  </a:lnTo>
                  <a:lnTo>
                    <a:pt x="18" y="15"/>
                  </a:lnTo>
                  <a:lnTo>
                    <a:pt x="12" y="8"/>
                  </a:lnTo>
                  <a:lnTo>
                    <a:pt x="7" y="0"/>
                  </a:lnTo>
                  <a:lnTo>
                    <a:pt x="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" name="Freeform 654"/>
            <p:cNvSpPr>
              <a:spLocks/>
            </p:cNvSpPr>
            <p:nvPr/>
          </p:nvSpPr>
          <p:spPr bwMode="auto">
            <a:xfrm>
              <a:off x="4271" y="815"/>
              <a:ext cx="172" cy="134"/>
            </a:xfrm>
            <a:custGeom>
              <a:avLst/>
              <a:gdLst>
                <a:gd name="T0" fmla="*/ 0 w 172"/>
                <a:gd name="T1" fmla="*/ 132 h 134"/>
                <a:gd name="T2" fmla="*/ 0 w 172"/>
                <a:gd name="T3" fmla="*/ 132 h 134"/>
                <a:gd name="T4" fmla="*/ 2 w 172"/>
                <a:gd name="T5" fmla="*/ 133 h 134"/>
                <a:gd name="T6" fmla="*/ 5 w 172"/>
                <a:gd name="T7" fmla="*/ 133 h 134"/>
                <a:gd name="T8" fmla="*/ 9 w 172"/>
                <a:gd name="T9" fmla="*/ 133 h 134"/>
                <a:gd name="T10" fmla="*/ 13 w 172"/>
                <a:gd name="T11" fmla="*/ 132 h 134"/>
                <a:gd name="T12" fmla="*/ 19 w 172"/>
                <a:gd name="T13" fmla="*/ 129 h 134"/>
                <a:gd name="T14" fmla="*/ 25 w 172"/>
                <a:gd name="T15" fmla="*/ 126 h 134"/>
                <a:gd name="T16" fmla="*/ 33 w 172"/>
                <a:gd name="T17" fmla="*/ 122 h 134"/>
                <a:gd name="T18" fmla="*/ 43 w 172"/>
                <a:gd name="T19" fmla="*/ 116 h 134"/>
                <a:gd name="T20" fmla="*/ 55 w 172"/>
                <a:gd name="T21" fmla="*/ 108 h 134"/>
                <a:gd name="T22" fmla="*/ 68 w 172"/>
                <a:gd name="T23" fmla="*/ 98 h 134"/>
                <a:gd name="T24" fmla="*/ 84 w 172"/>
                <a:gd name="T25" fmla="*/ 85 h 134"/>
                <a:gd name="T26" fmla="*/ 102 w 172"/>
                <a:gd name="T27" fmla="*/ 70 h 134"/>
                <a:gd name="T28" fmla="*/ 123 w 172"/>
                <a:gd name="T29" fmla="*/ 52 h 134"/>
                <a:gd name="T30" fmla="*/ 145 w 172"/>
                <a:gd name="T31" fmla="*/ 30 h 134"/>
                <a:gd name="T32" fmla="*/ 171 w 172"/>
                <a:gd name="T33" fmla="*/ 5 h 134"/>
                <a:gd name="T34" fmla="*/ 166 w 172"/>
                <a:gd name="T35" fmla="*/ 0 h 134"/>
                <a:gd name="T36" fmla="*/ 140 w 172"/>
                <a:gd name="T37" fmla="*/ 25 h 134"/>
                <a:gd name="T38" fmla="*/ 117 w 172"/>
                <a:gd name="T39" fmla="*/ 47 h 134"/>
                <a:gd name="T40" fmla="*/ 97 w 172"/>
                <a:gd name="T41" fmla="*/ 65 h 134"/>
                <a:gd name="T42" fmla="*/ 79 w 172"/>
                <a:gd name="T43" fmla="*/ 80 h 134"/>
                <a:gd name="T44" fmla="*/ 64 w 172"/>
                <a:gd name="T45" fmla="*/ 92 h 134"/>
                <a:gd name="T46" fmla="*/ 51 w 172"/>
                <a:gd name="T47" fmla="*/ 102 h 134"/>
                <a:gd name="T48" fmla="*/ 39 w 172"/>
                <a:gd name="T49" fmla="*/ 110 h 134"/>
                <a:gd name="T50" fmla="*/ 30 w 172"/>
                <a:gd name="T51" fmla="*/ 116 h 134"/>
                <a:gd name="T52" fmla="*/ 22 w 172"/>
                <a:gd name="T53" fmla="*/ 120 h 134"/>
                <a:gd name="T54" fmla="*/ 15 w 172"/>
                <a:gd name="T55" fmla="*/ 123 h 134"/>
                <a:gd name="T56" fmla="*/ 11 w 172"/>
                <a:gd name="T57" fmla="*/ 124 h 134"/>
                <a:gd name="T58" fmla="*/ 8 w 172"/>
                <a:gd name="T59" fmla="*/ 125 h 134"/>
                <a:gd name="T60" fmla="*/ 5 w 172"/>
                <a:gd name="T61" fmla="*/ 125 h 134"/>
                <a:gd name="T62" fmla="*/ 3 w 172"/>
                <a:gd name="T63" fmla="*/ 125 h 134"/>
                <a:gd name="T64" fmla="*/ 1 w 172"/>
                <a:gd name="T65" fmla="*/ 125 h 134"/>
                <a:gd name="T66" fmla="*/ 0 w 172"/>
                <a:gd name="T67" fmla="*/ 125 h 134"/>
                <a:gd name="T68" fmla="*/ 0 w 172"/>
                <a:gd name="T69" fmla="*/ 1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2" h="134">
                  <a:moveTo>
                    <a:pt x="0" y="132"/>
                  </a:moveTo>
                  <a:lnTo>
                    <a:pt x="0" y="132"/>
                  </a:lnTo>
                  <a:lnTo>
                    <a:pt x="2" y="133"/>
                  </a:lnTo>
                  <a:lnTo>
                    <a:pt x="5" y="133"/>
                  </a:lnTo>
                  <a:lnTo>
                    <a:pt x="9" y="133"/>
                  </a:lnTo>
                  <a:lnTo>
                    <a:pt x="13" y="132"/>
                  </a:lnTo>
                  <a:lnTo>
                    <a:pt x="19" y="129"/>
                  </a:lnTo>
                  <a:lnTo>
                    <a:pt x="25" y="126"/>
                  </a:lnTo>
                  <a:lnTo>
                    <a:pt x="33" y="122"/>
                  </a:lnTo>
                  <a:lnTo>
                    <a:pt x="43" y="116"/>
                  </a:lnTo>
                  <a:lnTo>
                    <a:pt x="55" y="108"/>
                  </a:lnTo>
                  <a:lnTo>
                    <a:pt x="68" y="98"/>
                  </a:lnTo>
                  <a:lnTo>
                    <a:pt x="84" y="85"/>
                  </a:lnTo>
                  <a:lnTo>
                    <a:pt x="102" y="70"/>
                  </a:lnTo>
                  <a:lnTo>
                    <a:pt x="123" y="52"/>
                  </a:lnTo>
                  <a:lnTo>
                    <a:pt x="145" y="30"/>
                  </a:lnTo>
                  <a:lnTo>
                    <a:pt x="171" y="5"/>
                  </a:lnTo>
                  <a:lnTo>
                    <a:pt x="166" y="0"/>
                  </a:lnTo>
                  <a:lnTo>
                    <a:pt x="140" y="25"/>
                  </a:lnTo>
                  <a:lnTo>
                    <a:pt x="117" y="47"/>
                  </a:lnTo>
                  <a:lnTo>
                    <a:pt x="97" y="65"/>
                  </a:lnTo>
                  <a:lnTo>
                    <a:pt x="79" y="80"/>
                  </a:lnTo>
                  <a:lnTo>
                    <a:pt x="64" y="92"/>
                  </a:lnTo>
                  <a:lnTo>
                    <a:pt x="51" y="102"/>
                  </a:lnTo>
                  <a:lnTo>
                    <a:pt x="39" y="110"/>
                  </a:lnTo>
                  <a:lnTo>
                    <a:pt x="30" y="116"/>
                  </a:lnTo>
                  <a:lnTo>
                    <a:pt x="22" y="120"/>
                  </a:lnTo>
                  <a:lnTo>
                    <a:pt x="15" y="123"/>
                  </a:lnTo>
                  <a:lnTo>
                    <a:pt x="11" y="124"/>
                  </a:lnTo>
                  <a:lnTo>
                    <a:pt x="8" y="125"/>
                  </a:lnTo>
                  <a:lnTo>
                    <a:pt x="5" y="125"/>
                  </a:lnTo>
                  <a:lnTo>
                    <a:pt x="3" y="125"/>
                  </a:lnTo>
                  <a:lnTo>
                    <a:pt x="1" y="125"/>
                  </a:lnTo>
                  <a:lnTo>
                    <a:pt x="0" y="125"/>
                  </a:lnTo>
                  <a:lnTo>
                    <a:pt x="0" y="13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" name="Freeform 655"/>
            <p:cNvSpPr>
              <a:spLocks/>
            </p:cNvSpPr>
            <p:nvPr/>
          </p:nvSpPr>
          <p:spPr bwMode="auto">
            <a:xfrm>
              <a:off x="4230" y="939"/>
              <a:ext cx="42" cy="13"/>
            </a:xfrm>
            <a:custGeom>
              <a:avLst/>
              <a:gdLst>
                <a:gd name="T0" fmla="*/ 6 w 42"/>
                <a:gd name="T1" fmla="*/ 12 h 13"/>
                <a:gd name="T2" fmla="*/ 6 w 42"/>
                <a:gd name="T3" fmla="*/ 12 h 13"/>
                <a:gd name="T4" fmla="*/ 9 w 42"/>
                <a:gd name="T5" fmla="*/ 9 h 13"/>
                <a:gd name="T6" fmla="*/ 11 w 42"/>
                <a:gd name="T7" fmla="*/ 8 h 13"/>
                <a:gd name="T8" fmla="*/ 14 w 42"/>
                <a:gd name="T9" fmla="*/ 7 h 13"/>
                <a:gd name="T10" fmla="*/ 18 w 42"/>
                <a:gd name="T11" fmla="*/ 7 h 13"/>
                <a:gd name="T12" fmla="*/ 23 w 42"/>
                <a:gd name="T13" fmla="*/ 7 h 13"/>
                <a:gd name="T14" fmla="*/ 29 w 42"/>
                <a:gd name="T15" fmla="*/ 8 h 13"/>
                <a:gd name="T16" fmla="*/ 35 w 42"/>
                <a:gd name="T17" fmla="*/ 8 h 13"/>
                <a:gd name="T18" fmla="*/ 41 w 42"/>
                <a:gd name="T19" fmla="*/ 8 h 13"/>
                <a:gd name="T20" fmla="*/ 41 w 42"/>
                <a:gd name="T21" fmla="*/ 1 h 13"/>
                <a:gd name="T22" fmla="*/ 35 w 42"/>
                <a:gd name="T23" fmla="*/ 1 h 13"/>
                <a:gd name="T24" fmla="*/ 30 w 42"/>
                <a:gd name="T25" fmla="*/ 0 h 13"/>
                <a:gd name="T26" fmla="*/ 23 w 42"/>
                <a:gd name="T27" fmla="*/ 0 h 13"/>
                <a:gd name="T28" fmla="*/ 18 w 42"/>
                <a:gd name="T29" fmla="*/ 0 h 13"/>
                <a:gd name="T30" fmla="*/ 13 w 42"/>
                <a:gd name="T31" fmla="*/ 0 h 13"/>
                <a:gd name="T32" fmla="*/ 7 w 42"/>
                <a:gd name="T33" fmla="*/ 1 h 13"/>
                <a:gd name="T34" fmla="*/ 3 w 42"/>
                <a:gd name="T35" fmla="*/ 4 h 13"/>
                <a:gd name="T36" fmla="*/ 0 w 42"/>
                <a:gd name="T37" fmla="*/ 9 h 13"/>
                <a:gd name="T38" fmla="*/ 6 w 42"/>
                <a:gd name="T3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13">
                  <a:moveTo>
                    <a:pt x="6" y="12"/>
                  </a:moveTo>
                  <a:lnTo>
                    <a:pt x="6" y="12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4" y="7"/>
                  </a:lnTo>
                  <a:lnTo>
                    <a:pt x="18" y="7"/>
                  </a:lnTo>
                  <a:lnTo>
                    <a:pt x="23" y="7"/>
                  </a:lnTo>
                  <a:lnTo>
                    <a:pt x="29" y="8"/>
                  </a:lnTo>
                  <a:lnTo>
                    <a:pt x="35" y="8"/>
                  </a:lnTo>
                  <a:lnTo>
                    <a:pt x="41" y="8"/>
                  </a:lnTo>
                  <a:lnTo>
                    <a:pt x="41" y="1"/>
                  </a:lnTo>
                  <a:lnTo>
                    <a:pt x="35" y="1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0" y="9"/>
                  </a:lnTo>
                  <a:lnTo>
                    <a:pt x="6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" name="Freeform 656"/>
            <p:cNvSpPr>
              <a:spLocks/>
            </p:cNvSpPr>
            <p:nvPr/>
          </p:nvSpPr>
          <p:spPr bwMode="auto">
            <a:xfrm>
              <a:off x="4228" y="948"/>
              <a:ext cx="24" cy="48"/>
            </a:xfrm>
            <a:custGeom>
              <a:avLst/>
              <a:gdLst>
                <a:gd name="T0" fmla="*/ 23 w 24"/>
                <a:gd name="T1" fmla="*/ 41 h 48"/>
                <a:gd name="T2" fmla="*/ 23 w 24"/>
                <a:gd name="T3" fmla="*/ 41 h 48"/>
                <a:gd name="T4" fmla="*/ 20 w 24"/>
                <a:gd name="T5" fmla="*/ 38 h 48"/>
                <a:gd name="T6" fmla="*/ 17 w 24"/>
                <a:gd name="T7" fmla="*/ 34 h 48"/>
                <a:gd name="T8" fmla="*/ 13 w 24"/>
                <a:gd name="T9" fmla="*/ 29 h 48"/>
                <a:gd name="T10" fmla="*/ 11 w 24"/>
                <a:gd name="T11" fmla="*/ 23 h 48"/>
                <a:gd name="T12" fmla="*/ 9 w 24"/>
                <a:gd name="T13" fmla="*/ 17 h 48"/>
                <a:gd name="T14" fmla="*/ 7 w 24"/>
                <a:gd name="T15" fmla="*/ 11 h 48"/>
                <a:gd name="T16" fmla="*/ 7 w 24"/>
                <a:gd name="T17" fmla="*/ 6 h 48"/>
                <a:gd name="T18" fmla="*/ 8 w 24"/>
                <a:gd name="T19" fmla="*/ 3 h 48"/>
                <a:gd name="T20" fmla="*/ 2 w 24"/>
                <a:gd name="T21" fmla="*/ 0 h 48"/>
                <a:gd name="T22" fmla="*/ 0 w 24"/>
                <a:gd name="T23" fmla="*/ 5 h 48"/>
                <a:gd name="T24" fmla="*/ 0 w 24"/>
                <a:gd name="T25" fmla="*/ 12 h 48"/>
                <a:gd name="T26" fmla="*/ 2 w 24"/>
                <a:gd name="T27" fmla="*/ 19 h 48"/>
                <a:gd name="T28" fmla="*/ 4 w 24"/>
                <a:gd name="T29" fmla="*/ 25 h 48"/>
                <a:gd name="T30" fmla="*/ 7 w 24"/>
                <a:gd name="T31" fmla="*/ 32 h 48"/>
                <a:gd name="T32" fmla="*/ 11 w 24"/>
                <a:gd name="T33" fmla="*/ 38 h 48"/>
                <a:gd name="T34" fmla="*/ 15 w 24"/>
                <a:gd name="T35" fmla="*/ 43 h 48"/>
                <a:gd name="T36" fmla="*/ 19 w 24"/>
                <a:gd name="T37" fmla="*/ 47 h 48"/>
                <a:gd name="T38" fmla="*/ 23 w 24"/>
                <a:gd name="T39" fmla="*/ 4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48">
                  <a:moveTo>
                    <a:pt x="23" y="41"/>
                  </a:moveTo>
                  <a:lnTo>
                    <a:pt x="23" y="41"/>
                  </a:lnTo>
                  <a:lnTo>
                    <a:pt x="20" y="38"/>
                  </a:lnTo>
                  <a:lnTo>
                    <a:pt x="17" y="34"/>
                  </a:lnTo>
                  <a:lnTo>
                    <a:pt x="13" y="29"/>
                  </a:lnTo>
                  <a:lnTo>
                    <a:pt x="11" y="23"/>
                  </a:lnTo>
                  <a:lnTo>
                    <a:pt x="9" y="17"/>
                  </a:lnTo>
                  <a:lnTo>
                    <a:pt x="7" y="11"/>
                  </a:lnTo>
                  <a:lnTo>
                    <a:pt x="7" y="6"/>
                  </a:lnTo>
                  <a:lnTo>
                    <a:pt x="8" y="3"/>
                  </a:lnTo>
                  <a:lnTo>
                    <a:pt x="2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2" y="19"/>
                  </a:lnTo>
                  <a:lnTo>
                    <a:pt x="4" y="25"/>
                  </a:lnTo>
                  <a:lnTo>
                    <a:pt x="7" y="32"/>
                  </a:lnTo>
                  <a:lnTo>
                    <a:pt x="11" y="38"/>
                  </a:lnTo>
                  <a:lnTo>
                    <a:pt x="15" y="43"/>
                  </a:lnTo>
                  <a:lnTo>
                    <a:pt x="19" y="47"/>
                  </a:lnTo>
                  <a:lnTo>
                    <a:pt x="23" y="4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" name="Freeform 657"/>
            <p:cNvSpPr>
              <a:spLocks/>
            </p:cNvSpPr>
            <p:nvPr/>
          </p:nvSpPr>
          <p:spPr bwMode="auto">
            <a:xfrm>
              <a:off x="4248" y="989"/>
              <a:ext cx="26" cy="17"/>
            </a:xfrm>
            <a:custGeom>
              <a:avLst/>
              <a:gdLst>
                <a:gd name="T0" fmla="*/ 25 w 26"/>
                <a:gd name="T1" fmla="*/ 9 h 17"/>
                <a:gd name="T2" fmla="*/ 25 w 26"/>
                <a:gd name="T3" fmla="*/ 9 h 17"/>
                <a:gd name="T4" fmla="*/ 18 w 26"/>
                <a:gd name="T5" fmla="*/ 6 h 17"/>
                <a:gd name="T6" fmla="*/ 14 w 26"/>
                <a:gd name="T7" fmla="*/ 4 h 17"/>
                <a:gd name="T8" fmla="*/ 11 w 26"/>
                <a:gd name="T9" fmla="*/ 4 h 17"/>
                <a:gd name="T10" fmla="*/ 10 w 26"/>
                <a:gd name="T11" fmla="*/ 3 h 17"/>
                <a:gd name="T12" fmla="*/ 8 w 26"/>
                <a:gd name="T13" fmla="*/ 2 h 17"/>
                <a:gd name="T14" fmla="*/ 7 w 26"/>
                <a:gd name="T15" fmla="*/ 1 h 17"/>
                <a:gd name="T16" fmla="*/ 6 w 26"/>
                <a:gd name="T17" fmla="*/ 1 h 17"/>
                <a:gd name="T18" fmla="*/ 3 w 26"/>
                <a:gd name="T19" fmla="*/ 0 h 17"/>
                <a:gd name="T20" fmla="*/ 0 w 26"/>
                <a:gd name="T21" fmla="*/ 6 h 17"/>
                <a:gd name="T22" fmla="*/ 3 w 26"/>
                <a:gd name="T23" fmla="*/ 8 h 17"/>
                <a:gd name="T24" fmla="*/ 4 w 26"/>
                <a:gd name="T25" fmla="*/ 9 h 17"/>
                <a:gd name="T26" fmla="*/ 5 w 26"/>
                <a:gd name="T27" fmla="*/ 9 h 17"/>
                <a:gd name="T28" fmla="*/ 6 w 26"/>
                <a:gd name="T29" fmla="*/ 9 h 17"/>
                <a:gd name="T30" fmla="*/ 8 w 26"/>
                <a:gd name="T31" fmla="*/ 10 h 17"/>
                <a:gd name="T32" fmla="*/ 12 w 26"/>
                <a:gd name="T33" fmla="*/ 12 h 17"/>
                <a:gd name="T34" fmla="*/ 16 w 26"/>
                <a:gd name="T35" fmla="*/ 13 h 17"/>
                <a:gd name="T36" fmla="*/ 23 w 26"/>
                <a:gd name="T37" fmla="*/ 16 h 17"/>
                <a:gd name="T38" fmla="*/ 24 w 26"/>
                <a:gd name="T39" fmla="*/ 16 h 17"/>
                <a:gd name="T40" fmla="*/ 23 w 26"/>
                <a:gd name="T41" fmla="*/ 16 h 17"/>
                <a:gd name="T42" fmla="*/ 24 w 26"/>
                <a:gd name="T43" fmla="*/ 16 h 17"/>
                <a:gd name="T44" fmla="*/ 25 w 26"/>
                <a:gd name="T4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6" h="17">
                  <a:moveTo>
                    <a:pt x="25" y="9"/>
                  </a:moveTo>
                  <a:lnTo>
                    <a:pt x="25" y="9"/>
                  </a:lnTo>
                  <a:lnTo>
                    <a:pt x="18" y="6"/>
                  </a:lnTo>
                  <a:lnTo>
                    <a:pt x="14" y="4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6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2" y="12"/>
                  </a:lnTo>
                  <a:lnTo>
                    <a:pt x="16" y="13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5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" name="Freeform 658"/>
            <p:cNvSpPr>
              <a:spLocks/>
            </p:cNvSpPr>
            <p:nvPr/>
          </p:nvSpPr>
          <p:spPr bwMode="auto">
            <a:xfrm>
              <a:off x="4271" y="833"/>
              <a:ext cx="225" cy="175"/>
            </a:xfrm>
            <a:custGeom>
              <a:avLst/>
              <a:gdLst>
                <a:gd name="T0" fmla="*/ 219 w 225"/>
                <a:gd name="T1" fmla="*/ 0 h 175"/>
                <a:gd name="T2" fmla="*/ 197 w 225"/>
                <a:gd name="T3" fmla="*/ 25 h 175"/>
                <a:gd name="T4" fmla="*/ 178 w 225"/>
                <a:gd name="T5" fmla="*/ 48 h 175"/>
                <a:gd name="T6" fmla="*/ 160 w 225"/>
                <a:gd name="T7" fmla="*/ 69 h 175"/>
                <a:gd name="T8" fmla="*/ 143 w 225"/>
                <a:gd name="T9" fmla="*/ 88 h 175"/>
                <a:gd name="T10" fmla="*/ 128 w 225"/>
                <a:gd name="T11" fmla="*/ 104 h 175"/>
                <a:gd name="T12" fmla="*/ 114 w 225"/>
                <a:gd name="T13" fmla="*/ 118 h 175"/>
                <a:gd name="T14" fmla="*/ 100 w 225"/>
                <a:gd name="T15" fmla="*/ 130 h 175"/>
                <a:gd name="T16" fmla="*/ 88 w 225"/>
                <a:gd name="T17" fmla="*/ 140 h 175"/>
                <a:gd name="T18" fmla="*/ 76 w 225"/>
                <a:gd name="T19" fmla="*/ 149 h 175"/>
                <a:gd name="T20" fmla="*/ 65 w 225"/>
                <a:gd name="T21" fmla="*/ 156 h 175"/>
                <a:gd name="T22" fmla="*/ 54 w 225"/>
                <a:gd name="T23" fmla="*/ 160 h 175"/>
                <a:gd name="T24" fmla="*/ 43 w 225"/>
                <a:gd name="T25" fmla="*/ 164 h 175"/>
                <a:gd name="T26" fmla="*/ 33 w 225"/>
                <a:gd name="T27" fmla="*/ 166 h 175"/>
                <a:gd name="T28" fmla="*/ 23 w 225"/>
                <a:gd name="T29" fmla="*/ 167 h 175"/>
                <a:gd name="T30" fmla="*/ 12 w 225"/>
                <a:gd name="T31" fmla="*/ 166 h 175"/>
                <a:gd name="T32" fmla="*/ 1 w 225"/>
                <a:gd name="T33" fmla="*/ 165 h 175"/>
                <a:gd name="T34" fmla="*/ 0 w 225"/>
                <a:gd name="T35" fmla="*/ 172 h 175"/>
                <a:gd name="T36" fmla="*/ 11 w 225"/>
                <a:gd name="T37" fmla="*/ 174 h 175"/>
                <a:gd name="T38" fmla="*/ 23 w 225"/>
                <a:gd name="T39" fmla="*/ 174 h 175"/>
                <a:gd name="T40" fmla="*/ 34 w 225"/>
                <a:gd name="T41" fmla="*/ 173 h 175"/>
                <a:gd name="T42" fmla="*/ 45 w 225"/>
                <a:gd name="T43" fmla="*/ 171 h 175"/>
                <a:gd name="T44" fmla="*/ 56 w 225"/>
                <a:gd name="T45" fmla="*/ 167 h 175"/>
                <a:gd name="T46" fmla="*/ 68 w 225"/>
                <a:gd name="T47" fmla="*/ 162 h 175"/>
                <a:gd name="T48" fmla="*/ 80 w 225"/>
                <a:gd name="T49" fmla="*/ 155 h 175"/>
                <a:gd name="T50" fmla="*/ 92 w 225"/>
                <a:gd name="T51" fmla="*/ 147 h 175"/>
                <a:gd name="T52" fmla="*/ 105 w 225"/>
                <a:gd name="T53" fmla="*/ 136 h 175"/>
                <a:gd name="T54" fmla="*/ 119 w 225"/>
                <a:gd name="T55" fmla="*/ 124 h 175"/>
                <a:gd name="T56" fmla="*/ 133 w 225"/>
                <a:gd name="T57" fmla="*/ 109 h 175"/>
                <a:gd name="T58" fmla="*/ 148 w 225"/>
                <a:gd name="T59" fmla="*/ 93 h 175"/>
                <a:gd name="T60" fmla="*/ 165 w 225"/>
                <a:gd name="T61" fmla="*/ 74 h 175"/>
                <a:gd name="T62" fmla="*/ 183 w 225"/>
                <a:gd name="T63" fmla="*/ 53 h 175"/>
                <a:gd name="T64" fmla="*/ 203 w 225"/>
                <a:gd name="T65" fmla="*/ 30 h 175"/>
                <a:gd name="T66" fmla="*/ 224 w 225"/>
                <a:gd name="T67" fmla="*/ 4 h 175"/>
                <a:gd name="T68" fmla="*/ 219 w 225"/>
                <a:gd name="T6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5" h="175">
                  <a:moveTo>
                    <a:pt x="219" y="0"/>
                  </a:moveTo>
                  <a:lnTo>
                    <a:pt x="197" y="25"/>
                  </a:lnTo>
                  <a:lnTo>
                    <a:pt x="178" y="48"/>
                  </a:lnTo>
                  <a:lnTo>
                    <a:pt x="160" y="69"/>
                  </a:lnTo>
                  <a:lnTo>
                    <a:pt x="143" y="88"/>
                  </a:lnTo>
                  <a:lnTo>
                    <a:pt x="128" y="104"/>
                  </a:lnTo>
                  <a:lnTo>
                    <a:pt x="114" y="118"/>
                  </a:lnTo>
                  <a:lnTo>
                    <a:pt x="100" y="130"/>
                  </a:lnTo>
                  <a:lnTo>
                    <a:pt x="88" y="140"/>
                  </a:lnTo>
                  <a:lnTo>
                    <a:pt x="76" y="149"/>
                  </a:lnTo>
                  <a:lnTo>
                    <a:pt x="65" y="156"/>
                  </a:lnTo>
                  <a:lnTo>
                    <a:pt x="54" y="160"/>
                  </a:lnTo>
                  <a:lnTo>
                    <a:pt x="43" y="164"/>
                  </a:lnTo>
                  <a:lnTo>
                    <a:pt x="33" y="166"/>
                  </a:lnTo>
                  <a:lnTo>
                    <a:pt x="23" y="167"/>
                  </a:lnTo>
                  <a:lnTo>
                    <a:pt x="12" y="166"/>
                  </a:lnTo>
                  <a:lnTo>
                    <a:pt x="1" y="165"/>
                  </a:lnTo>
                  <a:lnTo>
                    <a:pt x="0" y="172"/>
                  </a:lnTo>
                  <a:lnTo>
                    <a:pt x="11" y="174"/>
                  </a:lnTo>
                  <a:lnTo>
                    <a:pt x="23" y="174"/>
                  </a:lnTo>
                  <a:lnTo>
                    <a:pt x="34" y="173"/>
                  </a:lnTo>
                  <a:lnTo>
                    <a:pt x="45" y="171"/>
                  </a:lnTo>
                  <a:lnTo>
                    <a:pt x="56" y="167"/>
                  </a:lnTo>
                  <a:lnTo>
                    <a:pt x="68" y="162"/>
                  </a:lnTo>
                  <a:lnTo>
                    <a:pt x="80" y="155"/>
                  </a:lnTo>
                  <a:lnTo>
                    <a:pt x="92" y="147"/>
                  </a:lnTo>
                  <a:lnTo>
                    <a:pt x="105" y="136"/>
                  </a:lnTo>
                  <a:lnTo>
                    <a:pt x="119" y="124"/>
                  </a:lnTo>
                  <a:lnTo>
                    <a:pt x="133" y="109"/>
                  </a:lnTo>
                  <a:lnTo>
                    <a:pt x="148" y="93"/>
                  </a:lnTo>
                  <a:lnTo>
                    <a:pt x="165" y="74"/>
                  </a:lnTo>
                  <a:lnTo>
                    <a:pt x="183" y="53"/>
                  </a:lnTo>
                  <a:lnTo>
                    <a:pt x="203" y="30"/>
                  </a:lnTo>
                  <a:lnTo>
                    <a:pt x="224" y="4"/>
                  </a:lnTo>
                  <a:lnTo>
                    <a:pt x="21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" name="Freeform 659"/>
            <p:cNvSpPr>
              <a:spLocks/>
            </p:cNvSpPr>
            <p:nvPr/>
          </p:nvSpPr>
          <p:spPr bwMode="auto">
            <a:xfrm>
              <a:off x="4855" y="856"/>
              <a:ext cx="44" cy="61"/>
            </a:xfrm>
            <a:custGeom>
              <a:avLst/>
              <a:gdLst>
                <a:gd name="T0" fmla="*/ 1 w 44"/>
                <a:gd name="T1" fmla="*/ 60 h 61"/>
                <a:gd name="T2" fmla="*/ 1 w 44"/>
                <a:gd name="T3" fmla="*/ 60 h 61"/>
                <a:gd name="T4" fmla="*/ 9 w 44"/>
                <a:gd name="T5" fmla="*/ 57 h 61"/>
                <a:gd name="T6" fmla="*/ 16 w 44"/>
                <a:gd name="T7" fmla="*/ 53 h 61"/>
                <a:gd name="T8" fmla="*/ 23 w 44"/>
                <a:gd name="T9" fmla="*/ 46 h 61"/>
                <a:gd name="T10" fmla="*/ 28 w 44"/>
                <a:gd name="T11" fmla="*/ 38 h 61"/>
                <a:gd name="T12" fmla="*/ 33 w 44"/>
                <a:gd name="T13" fmla="*/ 29 h 61"/>
                <a:gd name="T14" fmla="*/ 36 w 44"/>
                <a:gd name="T15" fmla="*/ 20 h 61"/>
                <a:gd name="T16" fmla="*/ 41 w 44"/>
                <a:gd name="T17" fmla="*/ 10 h 61"/>
                <a:gd name="T18" fmla="*/ 43 w 44"/>
                <a:gd name="T19" fmla="*/ 2 h 61"/>
                <a:gd name="T20" fmla="*/ 36 w 44"/>
                <a:gd name="T21" fmla="*/ 0 h 61"/>
                <a:gd name="T22" fmla="*/ 33 w 44"/>
                <a:gd name="T23" fmla="*/ 8 h 61"/>
                <a:gd name="T24" fmla="*/ 30 w 44"/>
                <a:gd name="T25" fmla="*/ 17 h 61"/>
                <a:gd name="T26" fmla="*/ 26 w 44"/>
                <a:gd name="T27" fmla="*/ 26 h 61"/>
                <a:gd name="T28" fmla="*/ 22 w 44"/>
                <a:gd name="T29" fmla="*/ 34 h 61"/>
                <a:gd name="T30" fmla="*/ 16 w 44"/>
                <a:gd name="T31" fmla="*/ 41 h 61"/>
                <a:gd name="T32" fmla="*/ 11 w 44"/>
                <a:gd name="T33" fmla="*/ 47 h 61"/>
                <a:gd name="T34" fmla="*/ 6 w 44"/>
                <a:gd name="T35" fmla="*/ 51 h 61"/>
                <a:gd name="T36" fmla="*/ 0 w 44"/>
                <a:gd name="T37" fmla="*/ 53 h 61"/>
                <a:gd name="T38" fmla="*/ 1 w 44"/>
                <a:gd name="T39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1">
                  <a:moveTo>
                    <a:pt x="1" y="60"/>
                  </a:moveTo>
                  <a:lnTo>
                    <a:pt x="1" y="60"/>
                  </a:lnTo>
                  <a:lnTo>
                    <a:pt x="9" y="57"/>
                  </a:lnTo>
                  <a:lnTo>
                    <a:pt x="16" y="53"/>
                  </a:lnTo>
                  <a:lnTo>
                    <a:pt x="23" y="46"/>
                  </a:lnTo>
                  <a:lnTo>
                    <a:pt x="28" y="38"/>
                  </a:lnTo>
                  <a:lnTo>
                    <a:pt x="33" y="29"/>
                  </a:lnTo>
                  <a:lnTo>
                    <a:pt x="36" y="20"/>
                  </a:lnTo>
                  <a:lnTo>
                    <a:pt x="41" y="10"/>
                  </a:lnTo>
                  <a:lnTo>
                    <a:pt x="43" y="2"/>
                  </a:lnTo>
                  <a:lnTo>
                    <a:pt x="36" y="0"/>
                  </a:lnTo>
                  <a:lnTo>
                    <a:pt x="33" y="8"/>
                  </a:lnTo>
                  <a:lnTo>
                    <a:pt x="30" y="17"/>
                  </a:lnTo>
                  <a:lnTo>
                    <a:pt x="26" y="26"/>
                  </a:lnTo>
                  <a:lnTo>
                    <a:pt x="22" y="34"/>
                  </a:lnTo>
                  <a:lnTo>
                    <a:pt x="16" y="41"/>
                  </a:lnTo>
                  <a:lnTo>
                    <a:pt x="11" y="47"/>
                  </a:lnTo>
                  <a:lnTo>
                    <a:pt x="6" y="51"/>
                  </a:lnTo>
                  <a:lnTo>
                    <a:pt x="0" y="53"/>
                  </a:lnTo>
                  <a:lnTo>
                    <a:pt x="1" y="6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" name="Freeform 660"/>
            <p:cNvSpPr>
              <a:spLocks/>
            </p:cNvSpPr>
            <p:nvPr/>
          </p:nvSpPr>
          <p:spPr bwMode="auto">
            <a:xfrm>
              <a:off x="4838" y="891"/>
              <a:ext cx="19" cy="26"/>
            </a:xfrm>
            <a:custGeom>
              <a:avLst/>
              <a:gdLst>
                <a:gd name="T0" fmla="*/ 0 w 19"/>
                <a:gd name="T1" fmla="*/ 0 h 26"/>
                <a:gd name="T2" fmla="*/ 0 w 19"/>
                <a:gd name="T3" fmla="*/ 2 h 26"/>
                <a:gd name="T4" fmla="*/ 0 w 19"/>
                <a:gd name="T5" fmla="*/ 4 h 26"/>
                <a:gd name="T6" fmla="*/ 0 w 19"/>
                <a:gd name="T7" fmla="*/ 8 h 26"/>
                <a:gd name="T8" fmla="*/ 0 w 19"/>
                <a:gd name="T9" fmla="*/ 12 h 26"/>
                <a:gd name="T10" fmla="*/ 2 w 19"/>
                <a:gd name="T11" fmla="*/ 17 h 26"/>
                <a:gd name="T12" fmla="*/ 5 w 19"/>
                <a:gd name="T13" fmla="*/ 22 h 26"/>
                <a:gd name="T14" fmla="*/ 11 w 19"/>
                <a:gd name="T15" fmla="*/ 24 h 26"/>
                <a:gd name="T16" fmla="*/ 18 w 19"/>
                <a:gd name="T17" fmla="*/ 25 h 26"/>
                <a:gd name="T18" fmla="*/ 17 w 19"/>
                <a:gd name="T19" fmla="*/ 18 h 26"/>
                <a:gd name="T20" fmla="*/ 13 w 19"/>
                <a:gd name="T21" fmla="*/ 17 h 26"/>
                <a:gd name="T22" fmla="*/ 10 w 19"/>
                <a:gd name="T23" fmla="*/ 15 h 26"/>
                <a:gd name="T24" fmla="*/ 8 w 19"/>
                <a:gd name="T25" fmla="*/ 14 h 26"/>
                <a:gd name="T26" fmla="*/ 7 w 19"/>
                <a:gd name="T27" fmla="*/ 11 h 26"/>
                <a:gd name="T28" fmla="*/ 7 w 19"/>
                <a:gd name="T29" fmla="*/ 8 h 26"/>
                <a:gd name="T30" fmla="*/ 7 w 19"/>
                <a:gd name="T31" fmla="*/ 5 h 26"/>
                <a:gd name="T32" fmla="*/ 7 w 19"/>
                <a:gd name="T33" fmla="*/ 3 h 26"/>
                <a:gd name="T34" fmla="*/ 7 w 19"/>
                <a:gd name="T35" fmla="*/ 2 h 26"/>
                <a:gd name="T36" fmla="*/ 0 w 19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6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5" y="22"/>
                  </a:lnTo>
                  <a:lnTo>
                    <a:pt x="11" y="24"/>
                  </a:lnTo>
                  <a:lnTo>
                    <a:pt x="18" y="25"/>
                  </a:lnTo>
                  <a:lnTo>
                    <a:pt x="17" y="18"/>
                  </a:lnTo>
                  <a:lnTo>
                    <a:pt x="13" y="17"/>
                  </a:lnTo>
                  <a:lnTo>
                    <a:pt x="10" y="15"/>
                  </a:lnTo>
                  <a:lnTo>
                    <a:pt x="8" y="14"/>
                  </a:lnTo>
                  <a:lnTo>
                    <a:pt x="7" y="11"/>
                  </a:lnTo>
                  <a:lnTo>
                    <a:pt x="7" y="8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" name="Freeform 661"/>
            <p:cNvSpPr>
              <a:spLocks/>
            </p:cNvSpPr>
            <p:nvPr/>
          </p:nvSpPr>
          <p:spPr bwMode="auto">
            <a:xfrm>
              <a:off x="4882" y="1175"/>
              <a:ext cx="91" cy="30"/>
            </a:xfrm>
            <a:custGeom>
              <a:avLst/>
              <a:gdLst>
                <a:gd name="T0" fmla="*/ 0 w 91"/>
                <a:gd name="T1" fmla="*/ 0 h 30"/>
                <a:gd name="T2" fmla="*/ 0 w 91"/>
                <a:gd name="T3" fmla="*/ 2 h 30"/>
                <a:gd name="T4" fmla="*/ 0 w 91"/>
                <a:gd name="T5" fmla="*/ 6 h 30"/>
                <a:gd name="T6" fmla="*/ 8 w 91"/>
                <a:gd name="T7" fmla="*/ 8 h 30"/>
                <a:gd name="T8" fmla="*/ 16 w 91"/>
                <a:gd name="T9" fmla="*/ 8 h 30"/>
                <a:gd name="T10" fmla="*/ 16 w 91"/>
                <a:gd name="T11" fmla="*/ 6 h 30"/>
                <a:gd name="T12" fmla="*/ 16 w 91"/>
                <a:gd name="T13" fmla="*/ 4 h 30"/>
                <a:gd name="T14" fmla="*/ 16 w 91"/>
                <a:gd name="T15" fmla="*/ 2 h 30"/>
                <a:gd name="T16" fmla="*/ 24 w 91"/>
                <a:gd name="T17" fmla="*/ 2 h 30"/>
                <a:gd name="T18" fmla="*/ 24 w 91"/>
                <a:gd name="T19" fmla="*/ 4 h 30"/>
                <a:gd name="T20" fmla="*/ 24 w 91"/>
                <a:gd name="T21" fmla="*/ 6 h 30"/>
                <a:gd name="T22" fmla="*/ 24 w 91"/>
                <a:gd name="T23" fmla="*/ 8 h 30"/>
                <a:gd name="T24" fmla="*/ 24 w 91"/>
                <a:gd name="T25" fmla="*/ 12 h 30"/>
                <a:gd name="T26" fmla="*/ 24 w 91"/>
                <a:gd name="T27" fmla="*/ 14 h 30"/>
                <a:gd name="T28" fmla="*/ 24 w 91"/>
                <a:gd name="T29" fmla="*/ 16 h 30"/>
                <a:gd name="T30" fmla="*/ 33 w 91"/>
                <a:gd name="T31" fmla="*/ 17 h 30"/>
                <a:gd name="T32" fmla="*/ 33 w 91"/>
                <a:gd name="T33" fmla="*/ 19 h 30"/>
                <a:gd name="T34" fmla="*/ 33 w 91"/>
                <a:gd name="T35" fmla="*/ 17 h 30"/>
                <a:gd name="T36" fmla="*/ 41 w 91"/>
                <a:gd name="T37" fmla="*/ 16 h 30"/>
                <a:gd name="T38" fmla="*/ 41 w 91"/>
                <a:gd name="T39" fmla="*/ 12 h 30"/>
                <a:gd name="T40" fmla="*/ 41 w 91"/>
                <a:gd name="T41" fmla="*/ 10 h 30"/>
                <a:gd name="T42" fmla="*/ 49 w 91"/>
                <a:gd name="T43" fmla="*/ 12 h 30"/>
                <a:gd name="T44" fmla="*/ 49 w 91"/>
                <a:gd name="T45" fmla="*/ 14 h 30"/>
                <a:gd name="T46" fmla="*/ 49 w 91"/>
                <a:gd name="T47" fmla="*/ 16 h 30"/>
                <a:gd name="T48" fmla="*/ 49 w 91"/>
                <a:gd name="T49" fmla="*/ 19 h 30"/>
                <a:gd name="T50" fmla="*/ 49 w 91"/>
                <a:gd name="T51" fmla="*/ 21 h 30"/>
                <a:gd name="T52" fmla="*/ 49 w 91"/>
                <a:gd name="T53" fmla="*/ 25 h 30"/>
                <a:gd name="T54" fmla="*/ 57 w 91"/>
                <a:gd name="T55" fmla="*/ 27 h 30"/>
                <a:gd name="T56" fmla="*/ 57 w 91"/>
                <a:gd name="T57" fmla="*/ 29 h 30"/>
                <a:gd name="T58" fmla="*/ 65 w 91"/>
                <a:gd name="T59" fmla="*/ 29 h 30"/>
                <a:gd name="T60" fmla="*/ 65 w 91"/>
                <a:gd name="T61" fmla="*/ 27 h 30"/>
                <a:gd name="T62" fmla="*/ 74 w 91"/>
                <a:gd name="T63" fmla="*/ 27 h 30"/>
                <a:gd name="T64" fmla="*/ 74 w 91"/>
                <a:gd name="T65" fmla="*/ 25 h 30"/>
                <a:gd name="T66" fmla="*/ 82 w 91"/>
                <a:gd name="T67" fmla="*/ 23 h 30"/>
                <a:gd name="T68" fmla="*/ 82 w 91"/>
                <a:gd name="T69" fmla="*/ 19 h 30"/>
                <a:gd name="T70" fmla="*/ 82 w 91"/>
                <a:gd name="T71" fmla="*/ 17 h 30"/>
                <a:gd name="T72" fmla="*/ 82 w 91"/>
                <a:gd name="T73" fmla="*/ 14 h 30"/>
                <a:gd name="T74" fmla="*/ 90 w 91"/>
                <a:gd name="T75" fmla="*/ 10 h 30"/>
                <a:gd name="T76" fmla="*/ 90 w 91"/>
                <a:gd name="T77" fmla="*/ 8 h 30"/>
                <a:gd name="T78" fmla="*/ 90 w 91"/>
                <a:gd name="T79" fmla="*/ 4 h 30"/>
                <a:gd name="T80" fmla="*/ 90 w 91"/>
                <a:gd name="T81" fmla="*/ 0 h 30"/>
                <a:gd name="T82" fmla="*/ 0 w 91"/>
                <a:gd name="T8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" h="30">
                  <a:moveTo>
                    <a:pt x="0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8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33" y="17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41" y="16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49" y="12"/>
                  </a:lnTo>
                  <a:lnTo>
                    <a:pt x="49" y="14"/>
                  </a:lnTo>
                  <a:lnTo>
                    <a:pt x="49" y="16"/>
                  </a:lnTo>
                  <a:lnTo>
                    <a:pt x="49" y="19"/>
                  </a:lnTo>
                  <a:lnTo>
                    <a:pt x="49" y="21"/>
                  </a:lnTo>
                  <a:lnTo>
                    <a:pt x="49" y="25"/>
                  </a:lnTo>
                  <a:lnTo>
                    <a:pt x="57" y="27"/>
                  </a:lnTo>
                  <a:lnTo>
                    <a:pt x="57" y="29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74" y="27"/>
                  </a:lnTo>
                  <a:lnTo>
                    <a:pt x="74" y="25"/>
                  </a:lnTo>
                  <a:lnTo>
                    <a:pt x="82" y="23"/>
                  </a:lnTo>
                  <a:lnTo>
                    <a:pt x="82" y="19"/>
                  </a:lnTo>
                  <a:lnTo>
                    <a:pt x="82" y="17"/>
                  </a:lnTo>
                  <a:lnTo>
                    <a:pt x="82" y="14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90" y="4"/>
                  </a:lnTo>
                  <a:lnTo>
                    <a:pt x="90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" name="Freeform 662"/>
            <p:cNvSpPr>
              <a:spLocks/>
            </p:cNvSpPr>
            <p:nvPr/>
          </p:nvSpPr>
          <p:spPr bwMode="auto">
            <a:xfrm>
              <a:off x="4862" y="1154"/>
              <a:ext cx="125" cy="41"/>
            </a:xfrm>
            <a:custGeom>
              <a:avLst/>
              <a:gdLst>
                <a:gd name="T0" fmla="*/ 0 w 125"/>
                <a:gd name="T1" fmla="*/ 0 h 41"/>
                <a:gd name="T2" fmla="*/ 0 w 125"/>
                <a:gd name="T3" fmla="*/ 6 h 41"/>
                <a:gd name="T4" fmla="*/ 0 w 125"/>
                <a:gd name="T5" fmla="*/ 8 h 41"/>
                <a:gd name="T6" fmla="*/ 0 w 125"/>
                <a:gd name="T7" fmla="*/ 9 h 41"/>
                <a:gd name="T8" fmla="*/ 0 w 125"/>
                <a:gd name="T9" fmla="*/ 11 h 41"/>
                <a:gd name="T10" fmla="*/ 9 w 125"/>
                <a:gd name="T11" fmla="*/ 11 h 41"/>
                <a:gd name="T12" fmla="*/ 9 w 125"/>
                <a:gd name="T13" fmla="*/ 13 h 41"/>
                <a:gd name="T14" fmla="*/ 17 w 125"/>
                <a:gd name="T15" fmla="*/ 13 h 41"/>
                <a:gd name="T16" fmla="*/ 17 w 125"/>
                <a:gd name="T17" fmla="*/ 15 h 41"/>
                <a:gd name="T18" fmla="*/ 17 w 125"/>
                <a:gd name="T19" fmla="*/ 17 h 41"/>
                <a:gd name="T20" fmla="*/ 17 w 125"/>
                <a:gd name="T21" fmla="*/ 21 h 41"/>
                <a:gd name="T22" fmla="*/ 25 w 125"/>
                <a:gd name="T23" fmla="*/ 27 h 41"/>
                <a:gd name="T24" fmla="*/ 25 w 125"/>
                <a:gd name="T25" fmla="*/ 29 h 41"/>
                <a:gd name="T26" fmla="*/ 33 w 125"/>
                <a:gd name="T27" fmla="*/ 29 h 41"/>
                <a:gd name="T28" fmla="*/ 33 w 125"/>
                <a:gd name="T29" fmla="*/ 27 h 41"/>
                <a:gd name="T30" fmla="*/ 41 w 125"/>
                <a:gd name="T31" fmla="*/ 25 h 41"/>
                <a:gd name="T32" fmla="*/ 41 w 125"/>
                <a:gd name="T33" fmla="*/ 23 h 41"/>
                <a:gd name="T34" fmla="*/ 41 w 125"/>
                <a:gd name="T35" fmla="*/ 25 h 41"/>
                <a:gd name="T36" fmla="*/ 41 w 125"/>
                <a:gd name="T37" fmla="*/ 27 h 41"/>
                <a:gd name="T38" fmla="*/ 41 w 125"/>
                <a:gd name="T39" fmla="*/ 29 h 41"/>
                <a:gd name="T40" fmla="*/ 50 w 125"/>
                <a:gd name="T41" fmla="*/ 32 h 41"/>
                <a:gd name="T42" fmla="*/ 50 w 125"/>
                <a:gd name="T43" fmla="*/ 34 h 41"/>
                <a:gd name="T44" fmla="*/ 50 w 125"/>
                <a:gd name="T45" fmla="*/ 36 h 41"/>
                <a:gd name="T46" fmla="*/ 50 w 125"/>
                <a:gd name="T47" fmla="*/ 38 h 41"/>
                <a:gd name="T48" fmla="*/ 50 w 125"/>
                <a:gd name="T49" fmla="*/ 40 h 41"/>
                <a:gd name="T50" fmla="*/ 58 w 125"/>
                <a:gd name="T51" fmla="*/ 38 h 41"/>
                <a:gd name="T52" fmla="*/ 58 w 125"/>
                <a:gd name="T53" fmla="*/ 36 h 41"/>
                <a:gd name="T54" fmla="*/ 58 w 125"/>
                <a:gd name="T55" fmla="*/ 32 h 41"/>
                <a:gd name="T56" fmla="*/ 66 w 125"/>
                <a:gd name="T57" fmla="*/ 31 h 41"/>
                <a:gd name="T58" fmla="*/ 66 w 125"/>
                <a:gd name="T59" fmla="*/ 32 h 41"/>
                <a:gd name="T60" fmla="*/ 66 w 125"/>
                <a:gd name="T61" fmla="*/ 34 h 41"/>
                <a:gd name="T62" fmla="*/ 66 w 125"/>
                <a:gd name="T63" fmla="*/ 38 h 41"/>
                <a:gd name="T64" fmla="*/ 66 w 125"/>
                <a:gd name="T65" fmla="*/ 40 h 41"/>
                <a:gd name="T66" fmla="*/ 99 w 125"/>
                <a:gd name="T67" fmla="*/ 40 h 41"/>
                <a:gd name="T68" fmla="*/ 107 w 125"/>
                <a:gd name="T69" fmla="*/ 38 h 41"/>
                <a:gd name="T70" fmla="*/ 107 w 125"/>
                <a:gd name="T71" fmla="*/ 34 h 41"/>
                <a:gd name="T72" fmla="*/ 107 w 125"/>
                <a:gd name="T73" fmla="*/ 32 h 41"/>
                <a:gd name="T74" fmla="*/ 107 w 125"/>
                <a:gd name="T75" fmla="*/ 29 h 41"/>
                <a:gd name="T76" fmla="*/ 107 w 125"/>
                <a:gd name="T77" fmla="*/ 25 h 41"/>
                <a:gd name="T78" fmla="*/ 107 w 125"/>
                <a:gd name="T79" fmla="*/ 21 h 41"/>
                <a:gd name="T80" fmla="*/ 115 w 125"/>
                <a:gd name="T81" fmla="*/ 17 h 41"/>
                <a:gd name="T82" fmla="*/ 115 w 125"/>
                <a:gd name="T83" fmla="*/ 13 h 41"/>
                <a:gd name="T84" fmla="*/ 115 w 125"/>
                <a:gd name="T85" fmla="*/ 11 h 41"/>
                <a:gd name="T86" fmla="*/ 115 w 125"/>
                <a:gd name="T87" fmla="*/ 8 h 41"/>
                <a:gd name="T88" fmla="*/ 124 w 125"/>
                <a:gd name="T89" fmla="*/ 4 h 41"/>
                <a:gd name="T90" fmla="*/ 124 w 125"/>
                <a:gd name="T91" fmla="*/ 0 h 41"/>
                <a:gd name="T92" fmla="*/ 0 w 125"/>
                <a:gd name="T9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" h="41">
                  <a:moveTo>
                    <a:pt x="0" y="0"/>
                  </a:move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17" y="13"/>
                  </a:lnTo>
                  <a:lnTo>
                    <a:pt x="17" y="15"/>
                  </a:lnTo>
                  <a:lnTo>
                    <a:pt x="17" y="17"/>
                  </a:lnTo>
                  <a:lnTo>
                    <a:pt x="17" y="21"/>
                  </a:lnTo>
                  <a:lnTo>
                    <a:pt x="25" y="27"/>
                  </a:lnTo>
                  <a:lnTo>
                    <a:pt x="25" y="29"/>
                  </a:lnTo>
                  <a:lnTo>
                    <a:pt x="33" y="29"/>
                  </a:lnTo>
                  <a:lnTo>
                    <a:pt x="33" y="27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50" y="32"/>
                  </a:lnTo>
                  <a:lnTo>
                    <a:pt x="50" y="34"/>
                  </a:lnTo>
                  <a:lnTo>
                    <a:pt x="50" y="36"/>
                  </a:lnTo>
                  <a:lnTo>
                    <a:pt x="50" y="38"/>
                  </a:lnTo>
                  <a:lnTo>
                    <a:pt x="50" y="40"/>
                  </a:lnTo>
                  <a:lnTo>
                    <a:pt x="58" y="38"/>
                  </a:lnTo>
                  <a:lnTo>
                    <a:pt x="58" y="36"/>
                  </a:lnTo>
                  <a:lnTo>
                    <a:pt x="58" y="32"/>
                  </a:lnTo>
                  <a:lnTo>
                    <a:pt x="66" y="31"/>
                  </a:lnTo>
                  <a:lnTo>
                    <a:pt x="66" y="32"/>
                  </a:lnTo>
                  <a:lnTo>
                    <a:pt x="66" y="34"/>
                  </a:lnTo>
                  <a:lnTo>
                    <a:pt x="66" y="38"/>
                  </a:lnTo>
                  <a:lnTo>
                    <a:pt x="66" y="40"/>
                  </a:lnTo>
                  <a:lnTo>
                    <a:pt x="99" y="40"/>
                  </a:lnTo>
                  <a:lnTo>
                    <a:pt x="107" y="38"/>
                  </a:lnTo>
                  <a:lnTo>
                    <a:pt x="107" y="34"/>
                  </a:lnTo>
                  <a:lnTo>
                    <a:pt x="107" y="32"/>
                  </a:lnTo>
                  <a:lnTo>
                    <a:pt x="107" y="29"/>
                  </a:lnTo>
                  <a:lnTo>
                    <a:pt x="107" y="25"/>
                  </a:lnTo>
                  <a:lnTo>
                    <a:pt x="107" y="21"/>
                  </a:lnTo>
                  <a:lnTo>
                    <a:pt x="115" y="17"/>
                  </a:lnTo>
                  <a:lnTo>
                    <a:pt x="115" y="13"/>
                  </a:lnTo>
                  <a:lnTo>
                    <a:pt x="115" y="11"/>
                  </a:lnTo>
                  <a:lnTo>
                    <a:pt x="115" y="8"/>
                  </a:lnTo>
                  <a:lnTo>
                    <a:pt x="124" y="4"/>
                  </a:lnTo>
                  <a:lnTo>
                    <a:pt x="124" y="0"/>
                  </a:lnTo>
                  <a:lnTo>
                    <a:pt x="0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" name="Freeform 663"/>
            <p:cNvSpPr>
              <a:spLocks/>
            </p:cNvSpPr>
            <p:nvPr/>
          </p:nvSpPr>
          <p:spPr bwMode="auto">
            <a:xfrm>
              <a:off x="4862" y="1135"/>
              <a:ext cx="133" cy="40"/>
            </a:xfrm>
            <a:custGeom>
              <a:avLst/>
              <a:gdLst>
                <a:gd name="T0" fmla="*/ 9 w 133"/>
                <a:gd name="T1" fmla="*/ 0 h 40"/>
                <a:gd name="T2" fmla="*/ 9 w 133"/>
                <a:gd name="T3" fmla="*/ 3 h 40"/>
                <a:gd name="T4" fmla="*/ 9 w 133"/>
                <a:gd name="T5" fmla="*/ 7 h 40"/>
                <a:gd name="T6" fmla="*/ 9 w 133"/>
                <a:gd name="T7" fmla="*/ 11 h 40"/>
                <a:gd name="T8" fmla="*/ 9 w 133"/>
                <a:gd name="T9" fmla="*/ 13 h 40"/>
                <a:gd name="T10" fmla="*/ 0 w 133"/>
                <a:gd name="T11" fmla="*/ 18 h 40"/>
                <a:gd name="T12" fmla="*/ 0 w 133"/>
                <a:gd name="T13" fmla="*/ 24 h 40"/>
                <a:gd name="T14" fmla="*/ 0 w 133"/>
                <a:gd name="T15" fmla="*/ 28 h 40"/>
                <a:gd name="T16" fmla="*/ 0 w 133"/>
                <a:gd name="T17" fmla="*/ 30 h 40"/>
                <a:gd name="T18" fmla="*/ 9 w 133"/>
                <a:gd name="T19" fmla="*/ 32 h 40"/>
                <a:gd name="T20" fmla="*/ 9 w 133"/>
                <a:gd name="T21" fmla="*/ 33 h 40"/>
                <a:gd name="T22" fmla="*/ 17 w 133"/>
                <a:gd name="T23" fmla="*/ 33 h 40"/>
                <a:gd name="T24" fmla="*/ 17 w 133"/>
                <a:gd name="T25" fmla="*/ 35 h 40"/>
                <a:gd name="T26" fmla="*/ 17 w 133"/>
                <a:gd name="T27" fmla="*/ 37 h 40"/>
                <a:gd name="T28" fmla="*/ 17 w 133"/>
                <a:gd name="T29" fmla="*/ 39 h 40"/>
                <a:gd name="T30" fmla="*/ 107 w 133"/>
                <a:gd name="T31" fmla="*/ 39 h 40"/>
                <a:gd name="T32" fmla="*/ 107 w 133"/>
                <a:gd name="T33" fmla="*/ 37 h 40"/>
                <a:gd name="T34" fmla="*/ 115 w 133"/>
                <a:gd name="T35" fmla="*/ 35 h 40"/>
                <a:gd name="T36" fmla="*/ 115 w 133"/>
                <a:gd name="T37" fmla="*/ 32 h 40"/>
                <a:gd name="T38" fmla="*/ 115 w 133"/>
                <a:gd name="T39" fmla="*/ 30 h 40"/>
                <a:gd name="T40" fmla="*/ 115 w 133"/>
                <a:gd name="T41" fmla="*/ 26 h 40"/>
                <a:gd name="T42" fmla="*/ 124 w 133"/>
                <a:gd name="T43" fmla="*/ 22 h 40"/>
                <a:gd name="T44" fmla="*/ 124 w 133"/>
                <a:gd name="T45" fmla="*/ 17 h 40"/>
                <a:gd name="T46" fmla="*/ 124 w 133"/>
                <a:gd name="T47" fmla="*/ 13 h 40"/>
                <a:gd name="T48" fmla="*/ 132 w 133"/>
                <a:gd name="T49" fmla="*/ 7 h 40"/>
                <a:gd name="T50" fmla="*/ 132 w 133"/>
                <a:gd name="T51" fmla="*/ 3 h 40"/>
                <a:gd name="T52" fmla="*/ 132 w 133"/>
                <a:gd name="T53" fmla="*/ 0 h 40"/>
                <a:gd name="T54" fmla="*/ 9 w 133"/>
                <a:gd name="T5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3" h="40">
                  <a:moveTo>
                    <a:pt x="9" y="0"/>
                  </a:moveTo>
                  <a:lnTo>
                    <a:pt x="9" y="3"/>
                  </a:lnTo>
                  <a:lnTo>
                    <a:pt x="9" y="7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7" y="33"/>
                  </a:lnTo>
                  <a:lnTo>
                    <a:pt x="17" y="35"/>
                  </a:lnTo>
                  <a:lnTo>
                    <a:pt x="17" y="37"/>
                  </a:lnTo>
                  <a:lnTo>
                    <a:pt x="17" y="39"/>
                  </a:lnTo>
                  <a:lnTo>
                    <a:pt x="107" y="39"/>
                  </a:lnTo>
                  <a:lnTo>
                    <a:pt x="107" y="37"/>
                  </a:lnTo>
                  <a:lnTo>
                    <a:pt x="115" y="35"/>
                  </a:lnTo>
                  <a:lnTo>
                    <a:pt x="115" y="32"/>
                  </a:lnTo>
                  <a:lnTo>
                    <a:pt x="115" y="30"/>
                  </a:lnTo>
                  <a:lnTo>
                    <a:pt x="115" y="26"/>
                  </a:lnTo>
                  <a:lnTo>
                    <a:pt x="124" y="22"/>
                  </a:lnTo>
                  <a:lnTo>
                    <a:pt x="124" y="17"/>
                  </a:lnTo>
                  <a:lnTo>
                    <a:pt x="124" y="13"/>
                  </a:lnTo>
                  <a:lnTo>
                    <a:pt x="132" y="7"/>
                  </a:lnTo>
                  <a:lnTo>
                    <a:pt x="132" y="3"/>
                  </a:lnTo>
                  <a:lnTo>
                    <a:pt x="132" y="0"/>
                  </a:lnTo>
                  <a:lnTo>
                    <a:pt x="9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" name="Freeform 664"/>
            <p:cNvSpPr>
              <a:spLocks/>
            </p:cNvSpPr>
            <p:nvPr/>
          </p:nvSpPr>
          <p:spPr bwMode="auto">
            <a:xfrm>
              <a:off x="4865" y="1113"/>
              <a:ext cx="276" cy="42"/>
            </a:xfrm>
            <a:custGeom>
              <a:avLst/>
              <a:gdLst>
                <a:gd name="T0" fmla="*/ 13 w 276"/>
                <a:gd name="T1" fmla="*/ 0 h 42"/>
                <a:gd name="T2" fmla="*/ 10 w 276"/>
                <a:gd name="T3" fmla="*/ 2 h 42"/>
                <a:gd name="T4" fmla="*/ 8 w 276"/>
                <a:gd name="T5" fmla="*/ 4 h 42"/>
                <a:gd name="T6" fmla="*/ 6 w 276"/>
                <a:gd name="T7" fmla="*/ 7 h 42"/>
                <a:gd name="T8" fmla="*/ 5 w 276"/>
                <a:gd name="T9" fmla="*/ 9 h 42"/>
                <a:gd name="T10" fmla="*/ 3 w 276"/>
                <a:gd name="T11" fmla="*/ 12 h 42"/>
                <a:gd name="T12" fmla="*/ 2 w 276"/>
                <a:gd name="T13" fmla="*/ 14 h 42"/>
                <a:gd name="T14" fmla="*/ 2 w 276"/>
                <a:gd name="T15" fmla="*/ 17 h 42"/>
                <a:gd name="T16" fmla="*/ 2 w 276"/>
                <a:gd name="T17" fmla="*/ 18 h 42"/>
                <a:gd name="T18" fmla="*/ 2 w 276"/>
                <a:gd name="T19" fmla="*/ 19 h 42"/>
                <a:gd name="T20" fmla="*/ 2 w 276"/>
                <a:gd name="T21" fmla="*/ 21 h 42"/>
                <a:gd name="T22" fmla="*/ 2 w 276"/>
                <a:gd name="T23" fmla="*/ 24 h 42"/>
                <a:gd name="T24" fmla="*/ 2 w 276"/>
                <a:gd name="T25" fmla="*/ 27 h 42"/>
                <a:gd name="T26" fmla="*/ 2 w 276"/>
                <a:gd name="T27" fmla="*/ 29 h 42"/>
                <a:gd name="T28" fmla="*/ 2 w 276"/>
                <a:gd name="T29" fmla="*/ 31 h 42"/>
                <a:gd name="T30" fmla="*/ 2 w 276"/>
                <a:gd name="T31" fmla="*/ 33 h 42"/>
                <a:gd name="T32" fmla="*/ 2 w 276"/>
                <a:gd name="T33" fmla="*/ 34 h 42"/>
                <a:gd name="T34" fmla="*/ 1 w 276"/>
                <a:gd name="T35" fmla="*/ 36 h 42"/>
                <a:gd name="T36" fmla="*/ 1 w 276"/>
                <a:gd name="T37" fmla="*/ 38 h 42"/>
                <a:gd name="T38" fmla="*/ 0 w 276"/>
                <a:gd name="T39" fmla="*/ 39 h 42"/>
                <a:gd name="T40" fmla="*/ 0 w 276"/>
                <a:gd name="T41" fmla="*/ 41 h 42"/>
                <a:gd name="T42" fmla="*/ 119 w 276"/>
                <a:gd name="T43" fmla="*/ 41 h 42"/>
                <a:gd name="T44" fmla="*/ 120 w 276"/>
                <a:gd name="T45" fmla="*/ 38 h 42"/>
                <a:gd name="T46" fmla="*/ 122 w 276"/>
                <a:gd name="T47" fmla="*/ 36 h 42"/>
                <a:gd name="T48" fmla="*/ 123 w 276"/>
                <a:gd name="T49" fmla="*/ 32 h 42"/>
                <a:gd name="T50" fmla="*/ 125 w 276"/>
                <a:gd name="T51" fmla="*/ 30 h 42"/>
                <a:gd name="T52" fmla="*/ 126 w 276"/>
                <a:gd name="T53" fmla="*/ 27 h 42"/>
                <a:gd name="T54" fmla="*/ 128 w 276"/>
                <a:gd name="T55" fmla="*/ 24 h 42"/>
                <a:gd name="T56" fmla="*/ 129 w 276"/>
                <a:gd name="T57" fmla="*/ 22 h 42"/>
                <a:gd name="T58" fmla="*/ 130 w 276"/>
                <a:gd name="T59" fmla="*/ 19 h 42"/>
                <a:gd name="T60" fmla="*/ 131 w 276"/>
                <a:gd name="T61" fmla="*/ 22 h 42"/>
                <a:gd name="T62" fmla="*/ 132 w 276"/>
                <a:gd name="T63" fmla="*/ 24 h 42"/>
                <a:gd name="T64" fmla="*/ 134 w 276"/>
                <a:gd name="T65" fmla="*/ 27 h 42"/>
                <a:gd name="T66" fmla="*/ 135 w 276"/>
                <a:gd name="T67" fmla="*/ 30 h 42"/>
                <a:gd name="T68" fmla="*/ 137 w 276"/>
                <a:gd name="T69" fmla="*/ 33 h 42"/>
                <a:gd name="T70" fmla="*/ 139 w 276"/>
                <a:gd name="T71" fmla="*/ 36 h 42"/>
                <a:gd name="T72" fmla="*/ 141 w 276"/>
                <a:gd name="T73" fmla="*/ 38 h 42"/>
                <a:gd name="T74" fmla="*/ 142 w 276"/>
                <a:gd name="T75" fmla="*/ 41 h 42"/>
                <a:gd name="T76" fmla="*/ 275 w 276"/>
                <a:gd name="T77" fmla="*/ 41 h 42"/>
                <a:gd name="T78" fmla="*/ 274 w 276"/>
                <a:gd name="T79" fmla="*/ 38 h 42"/>
                <a:gd name="T80" fmla="*/ 273 w 276"/>
                <a:gd name="T81" fmla="*/ 35 h 42"/>
                <a:gd name="T82" fmla="*/ 273 w 276"/>
                <a:gd name="T83" fmla="*/ 32 h 42"/>
                <a:gd name="T84" fmla="*/ 271 w 276"/>
                <a:gd name="T85" fmla="*/ 29 h 42"/>
                <a:gd name="T86" fmla="*/ 270 w 276"/>
                <a:gd name="T87" fmla="*/ 26 h 42"/>
                <a:gd name="T88" fmla="*/ 270 w 276"/>
                <a:gd name="T89" fmla="*/ 23 h 42"/>
                <a:gd name="T90" fmla="*/ 269 w 276"/>
                <a:gd name="T91" fmla="*/ 21 h 42"/>
                <a:gd name="T92" fmla="*/ 269 w 276"/>
                <a:gd name="T93" fmla="*/ 19 h 42"/>
                <a:gd name="T94" fmla="*/ 270 w 276"/>
                <a:gd name="T95" fmla="*/ 16 h 42"/>
                <a:gd name="T96" fmla="*/ 271 w 276"/>
                <a:gd name="T97" fmla="*/ 12 h 42"/>
                <a:gd name="T98" fmla="*/ 273 w 276"/>
                <a:gd name="T99" fmla="*/ 8 h 42"/>
                <a:gd name="T100" fmla="*/ 273 w 276"/>
                <a:gd name="T101" fmla="*/ 4 h 42"/>
                <a:gd name="T102" fmla="*/ 273 w 276"/>
                <a:gd name="T103" fmla="*/ 3 h 42"/>
                <a:gd name="T104" fmla="*/ 272 w 276"/>
                <a:gd name="T105" fmla="*/ 2 h 42"/>
                <a:gd name="T106" fmla="*/ 271 w 276"/>
                <a:gd name="T107" fmla="*/ 1 h 42"/>
                <a:gd name="T108" fmla="*/ 271 w 276"/>
                <a:gd name="T109" fmla="*/ 0 h 42"/>
                <a:gd name="T110" fmla="*/ 13 w 276"/>
                <a:gd name="T1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6" h="42">
                  <a:moveTo>
                    <a:pt x="13" y="0"/>
                  </a:moveTo>
                  <a:lnTo>
                    <a:pt x="10" y="2"/>
                  </a:lnTo>
                  <a:lnTo>
                    <a:pt x="8" y="4"/>
                  </a:lnTo>
                  <a:lnTo>
                    <a:pt x="6" y="7"/>
                  </a:lnTo>
                  <a:lnTo>
                    <a:pt x="5" y="9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19" y="41"/>
                  </a:lnTo>
                  <a:lnTo>
                    <a:pt x="120" y="38"/>
                  </a:lnTo>
                  <a:lnTo>
                    <a:pt x="122" y="36"/>
                  </a:lnTo>
                  <a:lnTo>
                    <a:pt x="123" y="32"/>
                  </a:lnTo>
                  <a:lnTo>
                    <a:pt x="125" y="30"/>
                  </a:lnTo>
                  <a:lnTo>
                    <a:pt x="126" y="27"/>
                  </a:lnTo>
                  <a:lnTo>
                    <a:pt x="128" y="24"/>
                  </a:lnTo>
                  <a:lnTo>
                    <a:pt x="129" y="22"/>
                  </a:lnTo>
                  <a:lnTo>
                    <a:pt x="130" y="19"/>
                  </a:lnTo>
                  <a:lnTo>
                    <a:pt x="131" y="22"/>
                  </a:lnTo>
                  <a:lnTo>
                    <a:pt x="132" y="24"/>
                  </a:lnTo>
                  <a:lnTo>
                    <a:pt x="134" y="27"/>
                  </a:lnTo>
                  <a:lnTo>
                    <a:pt x="135" y="30"/>
                  </a:lnTo>
                  <a:lnTo>
                    <a:pt x="137" y="33"/>
                  </a:lnTo>
                  <a:lnTo>
                    <a:pt x="139" y="36"/>
                  </a:lnTo>
                  <a:lnTo>
                    <a:pt x="141" y="38"/>
                  </a:lnTo>
                  <a:lnTo>
                    <a:pt x="142" y="41"/>
                  </a:lnTo>
                  <a:lnTo>
                    <a:pt x="275" y="41"/>
                  </a:lnTo>
                  <a:lnTo>
                    <a:pt x="274" y="38"/>
                  </a:lnTo>
                  <a:lnTo>
                    <a:pt x="273" y="35"/>
                  </a:lnTo>
                  <a:lnTo>
                    <a:pt x="273" y="32"/>
                  </a:lnTo>
                  <a:lnTo>
                    <a:pt x="271" y="29"/>
                  </a:lnTo>
                  <a:lnTo>
                    <a:pt x="270" y="26"/>
                  </a:lnTo>
                  <a:lnTo>
                    <a:pt x="270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70" y="16"/>
                  </a:lnTo>
                  <a:lnTo>
                    <a:pt x="271" y="12"/>
                  </a:lnTo>
                  <a:lnTo>
                    <a:pt x="273" y="8"/>
                  </a:lnTo>
                  <a:lnTo>
                    <a:pt x="273" y="4"/>
                  </a:lnTo>
                  <a:lnTo>
                    <a:pt x="273" y="3"/>
                  </a:lnTo>
                  <a:lnTo>
                    <a:pt x="272" y="2"/>
                  </a:lnTo>
                  <a:lnTo>
                    <a:pt x="271" y="1"/>
                  </a:lnTo>
                  <a:lnTo>
                    <a:pt x="271" y="0"/>
                  </a:lnTo>
                  <a:lnTo>
                    <a:pt x="13" y="0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" name="Freeform 665"/>
            <p:cNvSpPr>
              <a:spLocks/>
            </p:cNvSpPr>
            <p:nvPr/>
          </p:nvSpPr>
          <p:spPr bwMode="auto">
            <a:xfrm>
              <a:off x="4867" y="1093"/>
              <a:ext cx="272" cy="42"/>
            </a:xfrm>
            <a:custGeom>
              <a:avLst/>
              <a:gdLst>
                <a:gd name="T0" fmla="*/ 7 w 272"/>
                <a:gd name="T1" fmla="*/ 0 h 42"/>
                <a:gd name="T2" fmla="*/ 6 w 272"/>
                <a:gd name="T3" fmla="*/ 2 h 42"/>
                <a:gd name="T4" fmla="*/ 6 w 272"/>
                <a:gd name="T5" fmla="*/ 3 h 42"/>
                <a:gd name="T6" fmla="*/ 6 w 272"/>
                <a:gd name="T7" fmla="*/ 5 h 42"/>
                <a:gd name="T8" fmla="*/ 6 w 272"/>
                <a:gd name="T9" fmla="*/ 6 h 42"/>
                <a:gd name="T10" fmla="*/ 8 w 272"/>
                <a:gd name="T11" fmla="*/ 10 h 42"/>
                <a:gd name="T12" fmla="*/ 12 w 272"/>
                <a:gd name="T13" fmla="*/ 13 h 42"/>
                <a:gd name="T14" fmla="*/ 14 w 272"/>
                <a:gd name="T15" fmla="*/ 16 h 42"/>
                <a:gd name="T16" fmla="*/ 13 w 272"/>
                <a:gd name="T17" fmla="*/ 18 h 42"/>
                <a:gd name="T18" fmla="*/ 12 w 272"/>
                <a:gd name="T19" fmla="*/ 19 h 42"/>
                <a:gd name="T20" fmla="*/ 10 w 272"/>
                <a:gd name="T21" fmla="*/ 21 h 42"/>
                <a:gd name="T22" fmla="*/ 7 w 272"/>
                <a:gd name="T23" fmla="*/ 24 h 42"/>
                <a:gd name="T24" fmla="*/ 4 w 272"/>
                <a:gd name="T25" fmla="*/ 27 h 42"/>
                <a:gd name="T26" fmla="*/ 2 w 272"/>
                <a:gd name="T27" fmla="*/ 30 h 42"/>
                <a:gd name="T28" fmla="*/ 1 w 272"/>
                <a:gd name="T29" fmla="*/ 33 h 42"/>
                <a:gd name="T30" fmla="*/ 0 w 272"/>
                <a:gd name="T31" fmla="*/ 36 h 42"/>
                <a:gd name="T32" fmla="*/ 0 w 272"/>
                <a:gd name="T33" fmla="*/ 38 h 42"/>
                <a:gd name="T34" fmla="*/ 0 w 272"/>
                <a:gd name="T35" fmla="*/ 39 h 42"/>
                <a:gd name="T36" fmla="*/ 0 w 272"/>
                <a:gd name="T37" fmla="*/ 40 h 42"/>
                <a:gd name="T38" fmla="*/ 0 w 272"/>
                <a:gd name="T39" fmla="*/ 41 h 42"/>
                <a:gd name="T40" fmla="*/ 128 w 272"/>
                <a:gd name="T41" fmla="*/ 41 h 42"/>
                <a:gd name="T42" fmla="*/ 128 w 272"/>
                <a:gd name="T43" fmla="*/ 40 h 42"/>
                <a:gd name="T44" fmla="*/ 128 w 272"/>
                <a:gd name="T45" fmla="*/ 39 h 42"/>
                <a:gd name="T46" fmla="*/ 129 w 272"/>
                <a:gd name="T47" fmla="*/ 40 h 42"/>
                <a:gd name="T48" fmla="*/ 129 w 272"/>
                <a:gd name="T49" fmla="*/ 41 h 42"/>
                <a:gd name="T50" fmla="*/ 268 w 272"/>
                <a:gd name="T51" fmla="*/ 41 h 42"/>
                <a:gd name="T52" fmla="*/ 268 w 272"/>
                <a:gd name="T53" fmla="*/ 40 h 42"/>
                <a:gd name="T54" fmla="*/ 267 w 272"/>
                <a:gd name="T55" fmla="*/ 39 h 42"/>
                <a:gd name="T56" fmla="*/ 268 w 272"/>
                <a:gd name="T57" fmla="*/ 36 h 42"/>
                <a:gd name="T58" fmla="*/ 269 w 272"/>
                <a:gd name="T59" fmla="*/ 32 h 42"/>
                <a:gd name="T60" fmla="*/ 271 w 272"/>
                <a:gd name="T61" fmla="*/ 28 h 42"/>
                <a:gd name="T62" fmla="*/ 271 w 272"/>
                <a:gd name="T63" fmla="*/ 24 h 42"/>
                <a:gd name="T64" fmla="*/ 269 w 272"/>
                <a:gd name="T65" fmla="*/ 22 h 42"/>
                <a:gd name="T66" fmla="*/ 268 w 272"/>
                <a:gd name="T67" fmla="*/ 20 h 42"/>
                <a:gd name="T68" fmla="*/ 266 w 272"/>
                <a:gd name="T69" fmla="*/ 17 h 42"/>
                <a:gd name="T70" fmla="*/ 264 w 272"/>
                <a:gd name="T71" fmla="*/ 14 h 42"/>
                <a:gd name="T72" fmla="*/ 262 w 272"/>
                <a:gd name="T73" fmla="*/ 12 h 42"/>
                <a:gd name="T74" fmla="*/ 259 w 272"/>
                <a:gd name="T75" fmla="*/ 10 h 42"/>
                <a:gd name="T76" fmla="*/ 258 w 272"/>
                <a:gd name="T77" fmla="*/ 7 h 42"/>
                <a:gd name="T78" fmla="*/ 258 w 272"/>
                <a:gd name="T79" fmla="*/ 5 h 42"/>
                <a:gd name="T80" fmla="*/ 258 w 272"/>
                <a:gd name="T81" fmla="*/ 4 h 42"/>
                <a:gd name="T82" fmla="*/ 258 w 272"/>
                <a:gd name="T83" fmla="*/ 3 h 42"/>
                <a:gd name="T84" fmla="*/ 259 w 272"/>
                <a:gd name="T85" fmla="*/ 2 h 42"/>
                <a:gd name="T86" fmla="*/ 259 w 272"/>
                <a:gd name="T87" fmla="*/ 0 h 42"/>
                <a:gd name="T88" fmla="*/ 7 w 27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42">
                  <a:moveTo>
                    <a:pt x="7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8" y="10"/>
                  </a:lnTo>
                  <a:lnTo>
                    <a:pt x="12" y="13"/>
                  </a:lnTo>
                  <a:lnTo>
                    <a:pt x="14" y="16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7" y="24"/>
                  </a:lnTo>
                  <a:lnTo>
                    <a:pt x="4" y="27"/>
                  </a:lnTo>
                  <a:lnTo>
                    <a:pt x="2" y="30"/>
                  </a:lnTo>
                  <a:lnTo>
                    <a:pt x="1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128" y="41"/>
                  </a:lnTo>
                  <a:lnTo>
                    <a:pt x="128" y="40"/>
                  </a:lnTo>
                  <a:lnTo>
                    <a:pt x="128" y="39"/>
                  </a:lnTo>
                  <a:lnTo>
                    <a:pt x="129" y="40"/>
                  </a:lnTo>
                  <a:lnTo>
                    <a:pt x="129" y="41"/>
                  </a:lnTo>
                  <a:lnTo>
                    <a:pt x="268" y="41"/>
                  </a:lnTo>
                  <a:lnTo>
                    <a:pt x="268" y="40"/>
                  </a:lnTo>
                  <a:lnTo>
                    <a:pt x="267" y="39"/>
                  </a:lnTo>
                  <a:lnTo>
                    <a:pt x="268" y="36"/>
                  </a:lnTo>
                  <a:lnTo>
                    <a:pt x="269" y="32"/>
                  </a:lnTo>
                  <a:lnTo>
                    <a:pt x="271" y="28"/>
                  </a:lnTo>
                  <a:lnTo>
                    <a:pt x="271" y="24"/>
                  </a:lnTo>
                  <a:lnTo>
                    <a:pt x="269" y="22"/>
                  </a:lnTo>
                  <a:lnTo>
                    <a:pt x="268" y="20"/>
                  </a:lnTo>
                  <a:lnTo>
                    <a:pt x="266" y="17"/>
                  </a:lnTo>
                  <a:lnTo>
                    <a:pt x="264" y="14"/>
                  </a:lnTo>
                  <a:lnTo>
                    <a:pt x="262" y="12"/>
                  </a:lnTo>
                  <a:lnTo>
                    <a:pt x="259" y="10"/>
                  </a:lnTo>
                  <a:lnTo>
                    <a:pt x="258" y="7"/>
                  </a:lnTo>
                  <a:lnTo>
                    <a:pt x="258" y="5"/>
                  </a:lnTo>
                  <a:lnTo>
                    <a:pt x="258" y="4"/>
                  </a:lnTo>
                  <a:lnTo>
                    <a:pt x="258" y="3"/>
                  </a:lnTo>
                  <a:lnTo>
                    <a:pt x="259" y="2"/>
                  </a:lnTo>
                  <a:lnTo>
                    <a:pt x="259" y="0"/>
                  </a:lnTo>
                  <a:lnTo>
                    <a:pt x="7" y="0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" name="Freeform 666"/>
            <p:cNvSpPr>
              <a:spLocks/>
            </p:cNvSpPr>
            <p:nvPr/>
          </p:nvSpPr>
          <p:spPr bwMode="auto">
            <a:xfrm>
              <a:off x="4873" y="1073"/>
              <a:ext cx="264" cy="41"/>
            </a:xfrm>
            <a:custGeom>
              <a:avLst/>
              <a:gdLst>
                <a:gd name="T0" fmla="*/ 12 w 264"/>
                <a:gd name="T1" fmla="*/ 0 h 41"/>
                <a:gd name="T2" fmla="*/ 14 w 264"/>
                <a:gd name="T3" fmla="*/ 3 h 41"/>
                <a:gd name="T4" fmla="*/ 16 w 264"/>
                <a:gd name="T5" fmla="*/ 6 h 41"/>
                <a:gd name="T6" fmla="*/ 17 w 264"/>
                <a:gd name="T7" fmla="*/ 8 h 41"/>
                <a:gd name="T8" fmla="*/ 15 w 264"/>
                <a:gd name="T9" fmla="*/ 8 h 41"/>
                <a:gd name="T10" fmla="*/ 13 w 264"/>
                <a:gd name="T11" fmla="*/ 9 h 41"/>
                <a:gd name="T12" fmla="*/ 10 w 264"/>
                <a:gd name="T13" fmla="*/ 11 h 41"/>
                <a:gd name="T14" fmla="*/ 7 w 264"/>
                <a:gd name="T15" fmla="*/ 13 h 41"/>
                <a:gd name="T16" fmla="*/ 4 w 264"/>
                <a:gd name="T17" fmla="*/ 16 h 41"/>
                <a:gd name="T18" fmla="*/ 1 w 264"/>
                <a:gd name="T19" fmla="*/ 19 h 41"/>
                <a:gd name="T20" fmla="*/ 0 w 264"/>
                <a:gd name="T21" fmla="*/ 23 h 41"/>
                <a:gd name="T22" fmla="*/ 0 w 264"/>
                <a:gd name="T23" fmla="*/ 26 h 41"/>
                <a:gd name="T24" fmla="*/ 2 w 264"/>
                <a:gd name="T25" fmla="*/ 30 h 41"/>
                <a:gd name="T26" fmla="*/ 6 w 264"/>
                <a:gd name="T27" fmla="*/ 33 h 41"/>
                <a:gd name="T28" fmla="*/ 8 w 264"/>
                <a:gd name="T29" fmla="*/ 36 h 41"/>
                <a:gd name="T30" fmla="*/ 7 w 264"/>
                <a:gd name="T31" fmla="*/ 38 h 41"/>
                <a:gd name="T32" fmla="*/ 6 w 264"/>
                <a:gd name="T33" fmla="*/ 38 h 41"/>
                <a:gd name="T34" fmla="*/ 5 w 264"/>
                <a:gd name="T35" fmla="*/ 39 h 41"/>
                <a:gd name="T36" fmla="*/ 5 w 264"/>
                <a:gd name="T37" fmla="*/ 40 h 41"/>
                <a:gd name="T38" fmla="*/ 263 w 264"/>
                <a:gd name="T39" fmla="*/ 40 h 41"/>
                <a:gd name="T40" fmla="*/ 260 w 264"/>
                <a:gd name="T41" fmla="*/ 36 h 41"/>
                <a:gd name="T42" fmla="*/ 256 w 264"/>
                <a:gd name="T43" fmla="*/ 32 h 41"/>
                <a:gd name="T44" fmla="*/ 253 w 264"/>
                <a:gd name="T45" fmla="*/ 28 h 41"/>
                <a:gd name="T46" fmla="*/ 252 w 264"/>
                <a:gd name="T47" fmla="*/ 25 h 41"/>
                <a:gd name="T48" fmla="*/ 253 w 264"/>
                <a:gd name="T49" fmla="*/ 22 h 41"/>
                <a:gd name="T50" fmla="*/ 255 w 264"/>
                <a:gd name="T51" fmla="*/ 18 h 41"/>
                <a:gd name="T52" fmla="*/ 256 w 264"/>
                <a:gd name="T53" fmla="*/ 14 h 41"/>
                <a:gd name="T54" fmla="*/ 256 w 264"/>
                <a:gd name="T55" fmla="*/ 11 h 41"/>
                <a:gd name="T56" fmla="*/ 255 w 264"/>
                <a:gd name="T57" fmla="*/ 9 h 41"/>
                <a:gd name="T58" fmla="*/ 253 w 264"/>
                <a:gd name="T59" fmla="*/ 6 h 41"/>
                <a:gd name="T60" fmla="*/ 250 w 264"/>
                <a:gd name="T61" fmla="*/ 3 h 41"/>
                <a:gd name="T62" fmla="*/ 248 w 264"/>
                <a:gd name="T63" fmla="*/ 0 h 41"/>
                <a:gd name="T64" fmla="*/ 12 w 264"/>
                <a:gd name="T6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64" h="41">
                  <a:moveTo>
                    <a:pt x="12" y="0"/>
                  </a:moveTo>
                  <a:lnTo>
                    <a:pt x="14" y="3"/>
                  </a:lnTo>
                  <a:lnTo>
                    <a:pt x="16" y="6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9"/>
                  </a:lnTo>
                  <a:lnTo>
                    <a:pt x="10" y="11"/>
                  </a:lnTo>
                  <a:lnTo>
                    <a:pt x="7" y="13"/>
                  </a:lnTo>
                  <a:lnTo>
                    <a:pt x="4" y="16"/>
                  </a:lnTo>
                  <a:lnTo>
                    <a:pt x="1" y="19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6" y="33"/>
                  </a:lnTo>
                  <a:lnTo>
                    <a:pt x="8" y="36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263" y="40"/>
                  </a:lnTo>
                  <a:lnTo>
                    <a:pt x="260" y="36"/>
                  </a:lnTo>
                  <a:lnTo>
                    <a:pt x="256" y="32"/>
                  </a:lnTo>
                  <a:lnTo>
                    <a:pt x="253" y="28"/>
                  </a:lnTo>
                  <a:lnTo>
                    <a:pt x="252" y="25"/>
                  </a:lnTo>
                  <a:lnTo>
                    <a:pt x="253" y="22"/>
                  </a:lnTo>
                  <a:lnTo>
                    <a:pt x="255" y="18"/>
                  </a:lnTo>
                  <a:lnTo>
                    <a:pt x="256" y="14"/>
                  </a:lnTo>
                  <a:lnTo>
                    <a:pt x="256" y="11"/>
                  </a:lnTo>
                  <a:lnTo>
                    <a:pt x="255" y="9"/>
                  </a:lnTo>
                  <a:lnTo>
                    <a:pt x="253" y="6"/>
                  </a:lnTo>
                  <a:lnTo>
                    <a:pt x="250" y="3"/>
                  </a:lnTo>
                  <a:lnTo>
                    <a:pt x="248" y="0"/>
                  </a:lnTo>
                  <a:lnTo>
                    <a:pt x="12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9" name="Freeform 667"/>
            <p:cNvSpPr>
              <a:spLocks/>
            </p:cNvSpPr>
            <p:nvPr/>
          </p:nvSpPr>
          <p:spPr bwMode="auto">
            <a:xfrm>
              <a:off x="4874" y="1053"/>
              <a:ext cx="256" cy="41"/>
            </a:xfrm>
            <a:custGeom>
              <a:avLst/>
              <a:gdLst>
                <a:gd name="T0" fmla="*/ 17 w 256"/>
                <a:gd name="T1" fmla="*/ 0 h 41"/>
                <a:gd name="T2" fmla="*/ 17 w 256"/>
                <a:gd name="T3" fmla="*/ 0 h 41"/>
                <a:gd name="T4" fmla="*/ 17 w 256"/>
                <a:gd name="T5" fmla="*/ 1 h 41"/>
                <a:gd name="T6" fmla="*/ 17 w 256"/>
                <a:gd name="T7" fmla="*/ 2 h 41"/>
                <a:gd name="T8" fmla="*/ 16 w 256"/>
                <a:gd name="T9" fmla="*/ 3 h 41"/>
                <a:gd name="T10" fmla="*/ 15 w 256"/>
                <a:gd name="T11" fmla="*/ 5 h 41"/>
                <a:gd name="T12" fmla="*/ 13 w 256"/>
                <a:gd name="T13" fmla="*/ 7 h 41"/>
                <a:gd name="T14" fmla="*/ 12 w 256"/>
                <a:gd name="T15" fmla="*/ 10 h 41"/>
                <a:gd name="T16" fmla="*/ 10 w 256"/>
                <a:gd name="T17" fmla="*/ 12 h 41"/>
                <a:gd name="T18" fmla="*/ 10 w 256"/>
                <a:gd name="T19" fmla="*/ 14 h 41"/>
                <a:gd name="T20" fmla="*/ 9 w 256"/>
                <a:gd name="T21" fmla="*/ 16 h 41"/>
                <a:gd name="T22" fmla="*/ 9 w 256"/>
                <a:gd name="T23" fmla="*/ 18 h 41"/>
                <a:gd name="T24" fmla="*/ 10 w 256"/>
                <a:gd name="T25" fmla="*/ 21 h 41"/>
                <a:gd name="T26" fmla="*/ 14 w 256"/>
                <a:gd name="T27" fmla="*/ 25 h 41"/>
                <a:gd name="T28" fmla="*/ 16 w 256"/>
                <a:gd name="T29" fmla="*/ 28 h 41"/>
                <a:gd name="T30" fmla="*/ 16 w 256"/>
                <a:gd name="T31" fmla="*/ 29 h 41"/>
                <a:gd name="T32" fmla="*/ 15 w 256"/>
                <a:gd name="T33" fmla="*/ 28 h 41"/>
                <a:gd name="T34" fmla="*/ 13 w 256"/>
                <a:gd name="T35" fmla="*/ 29 h 41"/>
                <a:gd name="T36" fmla="*/ 11 w 256"/>
                <a:gd name="T37" fmla="*/ 30 h 41"/>
                <a:gd name="T38" fmla="*/ 9 w 256"/>
                <a:gd name="T39" fmla="*/ 31 h 41"/>
                <a:gd name="T40" fmla="*/ 6 w 256"/>
                <a:gd name="T41" fmla="*/ 33 h 41"/>
                <a:gd name="T42" fmla="*/ 4 w 256"/>
                <a:gd name="T43" fmla="*/ 35 h 41"/>
                <a:gd name="T44" fmla="*/ 1 w 256"/>
                <a:gd name="T45" fmla="*/ 38 h 41"/>
                <a:gd name="T46" fmla="*/ 0 w 256"/>
                <a:gd name="T47" fmla="*/ 40 h 41"/>
                <a:gd name="T48" fmla="*/ 252 w 256"/>
                <a:gd name="T49" fmla="*/ 40 h 41"/>
                <a:gd name="T50" fmla="*/ 254 w 256"/>
                <a:gd name="T51" fmla="*/ 38 h 41"/>
                <a:gd name="T52" fmla="*/ 255 w 256"/>
                <a:gd name="T53" fmla="*/ 36 h 41"/>
                <a:gd name="T54" fmla="*/ 255 w 256"/>
                <a:gd name="T55" fmla="*/ 34 h 41"/>
                <a:gd name="T56" fmla="*/ 255 w 256"/>
                <a:gd name="T57" fmla="*/ 32 h 41"/>
                <a:gd name="T58" fmla="*/ 254 w 256"/>
                <a:gd name="T59" fmla="*/ 30 h 41"/>
                <a:gd name="T60" fmla="*/ 252 w 256"/>
                <a:gd name="T61" fmla="*/ 27 h 41"/>
                <a:gd name="T62" fmla="*/ 250 w 256"/>
                <a:gd name="T63" fmla="*/ 25 h 41"/>
                <a:gd name="T64" fmla="*/ 248 w 256"/>
                <a:gd name="T65" fmla="*/ 22 h 41"/>
                <a:gd name="T66" fmla="*/ 246 w 256"/>
                <a:gd name="T67" fmla="*/ 19 h 41"/>
                <a:gd name="T68" fmla="*/ 244 w 256"/>
                <a:gd name="T69" fmla="*/ 16 h 41"/>
                <a:gd name="T70" fmla="*/ 242 w 256"/>
                <a:gd name="T71" fmla="*/ 14 h 41"/>
                <a:gd name="T72" fmla="*/ 241 w 256"/>
                <a:gd name="T73" fmla="*/ 12 h 41"/>
                <a:gd name="T74" fmla="*/ 242 w 256"/>
                <a:gd name="T75" fmla="*/ 9 h 41"/>
                <a:gd name="T76" fmla="*/ 245 w 256"/>
                <a:gd name="T77" fmla="*/ 7 h 41"/>
                <a:gd name="T78" fmla="*/ 246 w 256"/>
                <a:gd name="T79" fmla="*/ 5 h 41"/>
                <a:gd name="T80" fmla="*/ 247 w 256"/>
                <a:gd name="T81" fmla="*/ 2 h 41"/>
                <a:gd name="T82" fmla="*/ 247 w 256"/>
                <a:gd name="T83" fmla="*/ 1 h 41"/>
                <a:gd name="T84" fmla="*/ 247 w 256"/>
                <a:gd name="T85" fmla="*/ 0 h 41"/>
                <a:gd name="T86" fmla="*/ 17 w 256"/>
                <a:gd name="T8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41">
                  <a:moveTo>
                    <a:pt x="17" y="0"/>
                  </a:moveTo>
                  <a:lnTo>
                    <a:pt x="17" y="0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5"/>
                  </a:lnTo>
                  <a:lnTo>
                    <a:pt x="13" y="7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10" y="21"/>
                  </a:lnTo>
                  <a:lnTo>
                    <a:pt x="14" y="25"/>
                  </a:lnTo>
                  <a:lnTo>
                    <a:pt x="16" y="28"/>
                  </a:lnTo>
                  <a:lnTo>
                    <a:pt x="16" y="29"/>
                  </a:lnTo>
                  <a:lnTo>
                    <a:pt x="15" y="28"/>
                  </a:lnTo>
                  <a:lnTo>
                    <a:pt x="13" y="29"/>
                  </a:lnTo>
                  <a:lnTo>
                    <a:pt x="11" y="30"/>
                  </a:lnTo>
                  <a:lnTo>
                    <a:pt x="9" y="31"/>
                  </a:lnTo>
                  <a:lnTo>
                    <a:pt x="6" y="33"/>
                  </a:lnTo>
                  <a:lnTo>
                    <a:pt x="4" y="35"/>
                  </a:lnTo>
                  <a:lnTo>
                    <a:pt x="1" y="38"/>
                  </a:lnTo>
                  <a:lnTo>
                    <a:pt x="0" y="40"/>
                  </a:lnTo>
                  <a:lnTo>
                    <a:pt x="252" y="40"/>
                  </a:lnTo>
                  <a:lnTo>
                    <a:pt x="254" y="38"/>
                  </a:lnTo>
                  <a:lnTo>
                    <a:pt x="255" y="36"/>
                  </a:lnTo>
                  <a:lnTo>
                    <a:pt x="255" y="34"/>
                  </a:lnTo>
                  <a:lnTo>
                    <a:pt x="255" y="32"/>
                  </a:lnTo>
                  <a:lnTo>
                    <a:pt x="254" y="30"/>
                  </a:lnTo>
                  <a:lnTo>
                    <a:pt x="252" y="27"/>
                  </a:lnTo>
                  <a:lnTo>
                    <a:pt x="250" y="25"/>
                  </a:lnTo>
                  <a:lnTo>
                    <a:pt x="248" y="22"/>
                  </a:lnTo>
                  <a:lnTo>
                    <a:pt x="246" y="19"/>
                  </a:lnTo>
                  <a:lnTo>
                    <a:pt x="244" y="16"/>
                  </a:lnTo>
                  <a:lnTo>
                    <a:pt x="242" y="14"/>
                  </a:lnTo>
                  <a:lnTo>
                    <a:pt x="241" y="12"/>
                  </a:lnTo>
                  <a:lnTo>
                    <a:pt x="242" y="9"/>
                  </a:lnTo>
                  <a:lnTo>
                    <a:pt x="245" y="7"/>
                  </a:lnTo>
                  <a:lnTo>
                    <a:pt x="246" y="5"/>
                  </a:lnTo>
                  <a:lnTo>
                    <a:pt x="247" y="2"/>
                  </a:lnTo>
                  <a:lnTo>
                    <a:pt x="247" y="1"/>
                  </a:lnTo>
                  <a:lnTo>
                    <a:pt x="247" y="0"/>
                  </a:lnTo>
                  <a:lnTo>
                    <a:pt x="17" y="0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0" name="Freeform 668"/>
            <p:cNvSpPr>
              <a:spLocks/>
            </p:cNvSpPr>
            <p:nvPr/>
          </p:nvSpPr>
          <p:spPr bwMode="auto">
            <a:xfrm>
              <a:off x="4882" y="1033"/>
              <a:ext cx="240" cy="41"/>
            </a:xfrm>
            <a:custGeom>
              <a:avLst/>
              <a:gdLst>
                <a:gd name="T0" fmla="*/ 0 w 240"/>
                <a:gd name="T1" fmla="*/ 0 h 41"/>
                <a:gd name="T2" fmla="*/ 1 w 240"/>
                <a:gd name="T3" fmla="*/ 3 h 41"/>
                <a:gd name="T4" fmla="*/ 2 w 240"/>
                <a:gd name="T5" fmla="*/ 6 h 41"/>
                <a:gd name="T6" fmla="*/ 4 w 240"/>
                <a:gd name="T7" fmla="*/ 9 h 41"/>
                <a:gd name="T8" fmla="*/ 5 w 240"/>
                <a:gd name="T9" fmla="*/ 12 h 41"/>
                <a:gd name="T10" fmla="*/ 5 w 240"/>
                <a:gd name="T11" fmla="*/ 15 h 41"/>
                <a:gd name="T12" fmla="*/ 7 w 240"/>
                <a:gd name="T13" fmla="*/ 18 h 41"/>
                <a:gd name="T14" fmla="*/ 9 w 240"/>
                <a:gd name="T15" fmla="*/ 20 h 41"/>
                <a:gd name="T16" fmla="*/ 9 w 240"/>
                <a:gd name="T17" fmla="*/ 22 h 41"/>
                <a:gd name="T18" fmla="*/ 8 w 240"/>
                <a:gd name="T19" fmla="*/ 23 h 41"/>
                <a:gd name="T20" fmla="*/ 7 w 240"/>
                <a:gd name="T21" fmla="*/ 25 h 41"/>
                <a:gd name="T22" fmla="*/ 5 w 240"/>
                <a:gd name="T23" fmla="*/ 27 h 41"/>
                <a:gd name="T24" fmla="*/ 4 w 240"/>
                <a:gd name="T25" fmla="*/ 30 h 41"/>
                <a:gd name="T26" fmla="*/ 2 w 240"/>
                <a:gd name="T27" fmla="*/ 32 h 41"/>
                <a:gd name="T28" fmla="*/ 2 w 240"/>
                <a:gd name="T29" fmla="*/ 34 h 41"/>
                <a:gd name="T30" fmla="*/ 1 w 240"/>
                <a:gd name="T31" fmla="*/ 36 h 41"/>
                <a:gd name="T32" fmla="*/ 1 w 240"/>
                <a:gd name="T33" fmla="*/ 38 h 41"/>
                <a:gd name="T34" fmla="*/ 2 w 240"/>
                <a:gd name="T35" fmla="*/ 39 h 41"/>
                <a:gd name="T36" fmla="*/ 2 w 240"/>
                <a:gd name="T37" fmla="*/ 40 h 41"/>
                <a:gd name="T38" fmla="*/ 3 w 240"/>
                <a:gd name="T39" fmla="*/ 40 h 41"/>
                <a:gd name="T40" fmla="*/ 239 w 240"/>
                <a:gd name="T41" fmla="*/ 40 h 41"/>
                <a:gd name="T42" fmla="*/ 237 w 240"/>
                <a:gd name="T43" fmla="*/ 38 h 41"/>
                <a:gd name="T44" fmla="*/ 235 w 240"/>
                <a:gd name="T45" fmla="*/ 35 h 41"/>
                <a:gd name="T46" fmla="*/ 234 w 240"/>
                <a:gd name="T47" fmla="*/ 33 h 41"/>
                <a:gd name="T48" fmla="*/ 233 w 240"/>
                <a:gd name="T49" fmla="*/ 32 h 41"/>
                <a:gd name="T50" fmla="*/ 234 w 240"/>
                <a:gd name="T51" fmla="*/ 29 h 41"/>
                <a:gd name="T52" fmla="*/ 237 w 240"/>
                <a:gd name="T53" fmla="*/ 27 h 41"/>
                <a:gd name="T54" fmla="*/ 238 w 240"/>
                <a:gd name="T55" fmla="*/ 25 h 41"/>
                <a:gd name="T56" fmla="*/ 239 w 240"/>
                <a:gd name="T57" fmla="*/ 22 h 41"/>
                <a:gd name="T58" fmla="*/ 238 w 240"/>
                <a:gd name="T59" fmla="*/ 20 h 41"/>
                <a:gd name="T60" fmla="*/ 237 w 240"/>
                <a:gd name="T61" fmla="*/ 18 h 41"/>
                <a:gd name="T62" fmla="*/ 236 w 240"/>
                <a:gd name="T63" fmla="*/ 15 h 41"/>
                <a:gd name="T64" fmla="*/ 234 w 240"/>
                <a:gd name="T65" fmla="*/ 12 h 41"/>
                <a:gd name="T66" fmla="*/ 231 w 240"/>
                <a:gd name="T67" fmla="*/ 9 h 41"/>
                <a:gd name="T68" fmla="*/ 229 w 240"/>
                <a:gd name="T69" fmla="*/ 6 h 41"/>
                <a:gd name="T70" fmla="*/ 227 w 240"/>
                <a:gd name="T71" fmla="*/ 3 h 41"/>
                <a:gd name="T72" fmla="*/ 225 w 240"/>
                <a:gd name="T73" fmla="*/ 0 h 41"/>
                <a:gd name="T74" fmla="*/ 0 w 240"/>
                <a:gd name="T7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0" h="41">
                  <a:moveTo>
                    <a:pt x="0" y="0"/>
                  </a:moveTo>
                  <a:lnTo>
                    <a:pt x="1" y="3"/>
                  </a:lnTo>
                  <a:lnTo>
                    <a:pt x="2" y="6"/>
                  </a:lnTo>
                  <a:lnTo>
                    <a:pt x="4" y="9"/>
                  </a:lnTo>
                  <a:lnTo>
                    <a:pt x="5" y="12"/>
                  </a:lnTo>
                  <a:lnTo>
                    <a:pt x="5" y="15"/>
                  </a:lnTo>
                  <a:lnTo>
                    <a:pt x="7" y="1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7" y="25"/>
                  </a:lnTo>
                  <a:lnTo>
                    <a:pt x="5" y="27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3" y="40"/>
                  </a:lnTo>
                  <a:lnTo>
                    <a:pt x="239" y="40"/>
                  </a:lnTo>
                  <a:lnTo>
                    <a:pt x="237" y="38"/>
                  </a:lnTo>
                  <a:lnTo>
                    <a:pt x="235" y="35"/>
                  </a:lnTo>
                  <a:lnTo>
                    <a:pt x="234" y="33"/>
                  </a:lnTo>
                  <a:lnTo>
                    <a:pt x="233" y="32"/>
                  </a:lnTo>
                  <a:lnTo>
                    <a:pt x="234" y="29"/>
                  </a:lnTo>
                  <a:lnTo>
                    <a:pt x="237" y="27"/>
                  </a:lnTo>
                  <a:lnTo>
                    <a:pt x="238" y="25"/>
                  </a:lnTo>
                  <a:lnTo>
                    <a:pt x="239" y="22"/>
                  </a:lnTo>
                  <a:lnTo>
                    <a:pt x="238" y="20"/>
                  </a:lnTo>
                  <a:lnTo>
                    <a:pt x="237" y="18"/>
                  </a:lnTo>
                  <a:lnTo>
                    <a:pt x="236" y="15"/>
                  </a:lnTo>
                  <a:lnTo>
                    <a:pt x="234" y="12"/>
                  </a:lnTo>
                  <a:lnTo>
                    <a:pt x="231" y="9"/>
                  </a:lnTo>
                  <a:lnTo>
                    <a:pt x="229" y="6"/>
                  </a:lnTo>
                  <a:lnTo>
                    <a:pt x="227" y="3"/>
                  </a:lnTo>
                  <a:lnTo>
                    <a:pt x="225" y="0"/>
                  </a:lnTo>
                  <a:lnTo>
                    <a:pt x="0" y="0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1" name="Freeform 669"/>
            <p:cNvSpPr>
              <a:spLocks/>
            </p:cNvSpPr>
            <p:nvPr/>
          </p:nvSpPr>
          <p:spPr bwMode="auto">
            <a:xfrm>
              <a:off x="4875" y="1012"/>
              <a:ext cx="247" cy="42"/>
            </a:xfrm>
            <a:custGeom>
              <a:avLst/>
              <a:gdLst>
                <a:gd name="T0" fmla="*/ 0 w 247"/>
                <a:gd name="T1" fmla="*/ 0 h 42"/>
                <a:gd name="T2" fmla="*/ 1 w 247"/>
                <a:gd name="T3" fmla="*/ 4 h 42"/>
                <a:gd name="T4" fmla="*/ 3 w 247"/>
                <a:gd name="T5" fmla="*/ 8 h 42"/>
                <a:gd name="T6" fmla="*/ 4 w 247"/>
                <a:gd name="T7" fmla="*/ 12 h 42"/>
                <a:gd name="T8" fmla="*/ 5 w 247"/>
                <a:gd name="T9" fmla="*/ 16 h 42"/>
                <a:gd name="T10" fmla="*/ 7 w 247"/>
                <a:gd name="T11" fmla="*/ 20 h 42"/>
                <a:gd name="T12" fmla="*/ 8 w 247"/>
                <a:gd name="T13" fmla="*/ 24 h 42"/>
                <a:gd name="T14" fmla="*/ 10 w 247"/>
                <a:gd name="T15" fmla="*/ 28 h 42"/>
                <a:gd name="T16" fmla="*/ 12 w 247"/>
                <a:gd name="T17" fmla="*/ 33 h 42"/>
                <a:gd name="T18" fmla="*/ 13 w 247"/>
                <a:gd name="T19" fmla="*/ 35 h 42"/>
                <a:gd name="T20" fmla="*/ 14 w 247"/>
                <a:gd name="T21" fmla="*/ 37 h 42"/>
                <a:gd name="T22" fmla="*/ 15 w 247"/>
                <a:gd name="T23" fmla="*/ 39 h 42"/>
                <a:gd name="T24" fmla="*/ 16 w 247"/>
                <a:gd name="T25" fmla="*/ 41 h 42"/>
                <a:gd name="T26" fmla="*/ 246 w 247"/>
                <a:gd name="T27" fmla="*/ 41 h 42"/>
                <a:gd name="T28" fmla="*/ 245 w 247"/>
                <a:gd name="T29" fmla="*/ 38 h 42"/>
                <a:gd name="T30" fmla="*/ 243 w 247"/>
                <a:gd name="T31" fmla="*/ 35 h 42"/>
                <a:gd name="T32" fmla="*/ 241 w 247"/>
                <a:gd name="T33" fmla="*/ 32 h 42"/>
                <a:gd name="T34" fmla="*/ 239 w 247"/>
                <a:gd name="T35" fmla="*/ 29 h 42"/>
                <a:gd name="T36" fmla="*/ 236 w 247"/>
                <a:gd name="T37" fmla="*/ 26 h 42"/>
                <a:gd name="T38" fmla="*/ 234 w 247"/>
                <a:gd name="T39" fmla="*/ 23 h 42"/>
                <a:gd name="T40" fmla="*/ 232 w 247"/>
                <a:gd name="T41" fmla="*/ 20 h 42"/>
                <a:gd name="T42" fmla="*/ 231 w 247"/>
                <a:gd name="T43" fmla="*/ 18 h 42"/>
                <a:gd name="T44" fmla="*/ 232 w 247"/>
                <a:gd name="T45" fmla="*/ 16 h 42"/>
                <a:gd name="T46" fmla="*/ 233 w 247"/>
                <a:gd name="T47" fmla="*/ 13 h 42"/>
                <a:gd name="T48" fmla="*/ 234 w 247"/>
                <a:gd name="T49" fmla="*/ 11 h 42"/>
                <a:gd name="T50" fmla="*/ 234 w 247"/>
                <a:gd name="T51" fmla="*/ 9 h 42"/>
                <a:gd name="T52" fmla="*/ 235 w 247"/>
                <a:gd name="T53" fmla="*/ 6 h 42"/>
                <a:gd name="T54" fmla="*/ 235 w 247"/>
                <a:gd name="T55" fmla="*/ 4 h 42"/>
                <a:gd name="T56" fmla="*/ 236 w 247"/>
                <a:gd name="T57" fmla="*/ 2 h 42"/>
                <a:gd name="T58" fmla="*/ 236 w 247"/>
                <a:gd name="T59" fmla="*/ 0 h 42"/>
                <a:gd name="T60" fmla="*/ 0 w 247"/>
                <a:gd name="T6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7" h="42">
                  <a:moveTo>
                    <a:pt x="0" y="0"/>
                  </a:moveTo>
                  <a:lnTo>
                    <a:pt x="1" y="4"/>
                  </a:lnTo>
                  <a:lnTo>
                    <a:pt x="3" y="8"/>
                  </a:lnTo>
                  <a:lnTo>
                    <a:pt x="4" y="12"/>
                  </a:lnTo>
                  <a:lnTo>
                    <a:pt x="5" y="16"/>
                  </a:lnTo>
                  <a:lnTo>
                    <a:pt x="7" y="20"/>
                  </a:lnTo>
                  <a:lnTo>
                    <a:pt x="8" y="24"/>
                  </a:lnTo>
                  <a:lnTo>
                    <a:pt x="10" y="28"/>
                  </a:lnTo>
                  <a:lnTo>
                    <a:pt x="12" y="33"/>
                  </a:lnTo>
                  <a:lnTo>
                    <a:pt x="13" y="35"/>
                  </a:lnTo>
                  <a:lnTo>
                    <a:pt x="14" y="37"/>
                  </a:lnTo>
                  <a:lnTo>
                    <a:pt x="15" y="39"/>
                  </a:lnTo>
                  <a:lnTo>
                    <a:pt x="16" y="41"/>
                  </a:lnTo>
                  <a:lnTo>
                    <a:pt x="246" y="41"/>
                  </a:lnTo>
                  <a:lnTo>
                    <a:pt x="245" y="38"/>
                  </a:lnTo>
                  <a:lnTo>
                    <a:pt x="243" y="35"/>
                  </a:lnTo>
                  <a:lnTo>
                    <a:pt x="241" y="32"/>
                  </a:lnTo>
                  <a:lnTo>
                    <a:pt x="239" y="29"/>
                  </a:lnTo>
                  <a:lnTo>
                    <a:pt x="236" y="26"/>
                  </a:lnTo>
                  <a:lnTo>
                    <a:pt x="234" y="23"/>
                  </a:lnTo>
                  <a:lnTo>
                    <a:pt x="232" y="20"/>
                  </a:lnTo>
                  <a:lnTo>
                    <a:pt x="231" y="18"/>
                  </a:lnTo>
                  <a:lnTo>
                    <a:pt x="232" y="16"/>
                  </a:lnTo>
                  <a:lnTo>
                    <a:pt x="233" y="13"/>
                  </a:lnTo>
                  <a:lnTo>
                    <a:pt x="234" y="11"/>
                  </a:lnTo>
                  <a:lnTo>
                    <a:pt x="234" y="9"/>
                  </a:lnTo>
                  <a:lnTo>
                    <a:pt x="235" y="6"/>
                  </a:lnTo>
                  <a:lnTo>
                    <a:pt x="235" y="4"/>
                  </a:lnTo>
                  <a:lnTo>
                    <a:pt x="236" y="2"/>
                  </a:lnTo>
                  <a:lnTo>
                    <a:pt x="236" y="0"/>
                  </a:lnTo>
                  <a:lnTo>
                    <a:pt x="0" y="0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2" name="Freeform 670"/>
            <p:cNvSpPr>
              <a:spLocks/>
            </p:cNvSpPr>
            <p:nvPr/>
          </p:nvSpPr>
          <p:spPr bwMode="auto">
            <a:xfrm>
              <a:off x="4870" y="992"/>
              <a:ext cx="246" cy="42"/>
            </a:xfrm>
            <a:custGeom>
              <a:avLst/>
              <a:gdLst>
                <a:gd name="T0" fmla="*/ 12 w 246"/>
                <a:gd name="T1" fmla="*/ 41 h 42"/>
                <a:gd name="T2" fmla="*/ 10 w 246"/>
                <a:gd name="T3" fmla="*/ 36 h 42"/>
                <a:gd name="T4" fmla="*/ 8 w 246"/>
                <a:gd name="T5" fmla="*/ 31 h 42"/>
                <a:gd name="T6" fmla="*/ 6 w 246"/>
                <a:gd name="T7" fmla="*/ 26 h 42"/>
                <a:gd name="T8" fmla="*/ 4 w 246"/>
                <a:gd name="T9" fmla="*/ 21 h 42"/>
                <a:gd name="T10" fmla="*/ 3 w 246"/>
                <a:gd name="T11" fmla="*/ 16 h 42"/>
                <a:gd name="T12" fmla="*/ 2 w 246"/>
                <a:gd name="T13" fmla="*/ 10 h 42"/>
                <a:gd name="T14" fmla="*/ 1 w 246"/>
                <a:gd name="T15" fmla="*/ 6 h 42"/>
                <a:gd name="T16" fmla="*/ 0 w 246"/>
                <a:gd name="T17" fmla="*/ 0 h 42"/>
                <a:gd name="T18" fmla="*/ 245 w 246"/>
                <a:gd name="T19" fmla="*/ 0 h 42"/>
                <a:gd name="T20" fmla="*/ 244 w 246"/>
                <a:gd name="T21" fmla="*/ 5 h 42"/>
                <a:gd name="T22" fmla="*/ 243 w 246"/>
                <a:gd name="T23" fmla="*/ 9 h 42"/>
                <a:gd name="T24" fmla="*/ 242 w 246"/>
                <a:gd name="T25" fmla="*/ 14 h 42"/>
                <a:gd name="T26" fmla="*/ 241 w 246"/>
                <a:gd name="T27" fmla="*/ 19 h 42"/>
                <a:gd name="T28" fmla="*/ 240 w 246"/>
                <a:gd name="T29" fmla="*/ 24 h 42"/>
                <a:gd name="T30" fmla="*/ 239 w 246"/>
                <a:gd name="T31" fmla="*/ 28 h 42"/>
                <a:gd name="T32" fmla="*/ 238 w 246"/>
                <a:gd name="T33" fmla="*/ 34 h 42"/>
                <a:gd name="T34" fmla="*/ 236 w 246"/>
                <a:gd name="T35" fmla="*/ 38 h 42"/>
                <a:gd name="T36" fmla="*/ 237 w 246"/>
                <a:gd name="T37" fmla="*/ 39 h 42"/>
                <a:gd name="T38" fmla="*/ 237 w 246"/>
                <a:gd name="T39" fmla="*/ 40 h 42"/>
                <a:gd name="T40" fmla="*/ 238 w 246"/>
                <a:gd name="T41" fmla="*/ 41 h 42"/>
                <a:gd name="T42" fmla="*/ 12 w 246"/>
                <a:gd name="T43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6" h="42">
                  <a:moveTo>
                    <a:pt x="12" y="41"/>
                  </a:moveTo>
                  <a:lnTo>
                    <a:pt x="10" y="36"/>
                  </a:lnTo>
                  <a:lnTo>
                    <a:pt x="8" y="31"/>
                  </a:lnTo>
                  <a:lnTo>
                    <a:pt x="6" y="26"/>
                  </a:lnTo>
                  <a:lnTo>
                    <a:pt x="4" y="21"/>
                  </a:lnTo>
                  <a:lnTo>
                    <a:pt x="3" y="16"/>
                  </a:lnTo>
                  <a:lnTo>
                    <a:pt x="2" y="10"/>
                  </a:lnTo>
                  <a:lnTo>
                    <a:pt x="1" y="6"/>
                  </a:lnTo>
                  <a:lnTo>
                    <a:pt x="0" y="0"/>
                  </a:lnTo>
                  <a:lnTo>
                    <a:pt x="245" y="0"/>
                  </a:lnTo>
                  <a:lnTo>
                    <a:pt x="244" y="5"/>
                  </a:lnTo>
                  <a:lnTo>
                    <a:pt x="243" y="9"/>
                  </a:lnTo>
                  <a:lnTo>
                    <a:pt x="242" y="14"/>
                  </a:lnTo>
                  <a:lnTo>
                    <a:pt x="241" y="19"/>
                  </a:lnTo>
                  <a:lnTo>
                    <a:pt x="240" y="24"/>
                  </a:lnTo>
                  <a:lnTo>
                    <a:pt x="239" y="28"/>
                  </a:lnTo>
                  <a:lnTo>
                    <a:pt x="238" y="34"/>
                  </a:lnTo>
                  <a:lnTo>
                    <a:pt x="236" y="38"/>
                  </a:lnTo>
                  <a:lnTo>
                    <a:pt x="237" y="39"/>
                  </a:lnTo>
                  <a:lnTo>
                    <a:pt x="237" y="40"/>
                  </a:lnTo>
                  <a:lnTo>
                    <a:pt x="238" y="41"/>
                  </a:lnTo>
                  <a:lnTo>
                    <a:pt x="12" y="41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3" name="Freeform 671"/>
            <p:cNvSpPr>
              <a:spLocks/>
            </p:cNvSpPr>
            <p:nvPr/>
          </p:nvSpPr>
          <p:spPr bwMode="auto">
            <a:xfrm>
              <a:off x="4868" y="972"/>
              <a:ext cx="250" cy="41"/>
            </a:xfrm>
            <a:custGeom>
              <a:avLst/>
              <a:gdLst>
                <a:gd name="T0" fmla="*/ 6 w 250"/>
                <a:gd name="T1" fmla="*/ 40 h 41"/>
                <a:gd name="T2" fmla="*/ 5 w 250"/>
                <a:gd name="T3" fmla="*/ 35 h 41"/>
                <a:gd name="T4" fmla="*/ 4 w 250"/>
                <a:gd name="T5" fmla="*/ 30 h 41"/>
                <a:gd name="T6" fmla="*/ 3 w 250"/>
                <a:gd name="T7" fmla="*/ 25 h 41"/>
                <a:gd name="T8" fmla="*/ 2 w 250"/>
                <a:gd name="T9" fmla="*/ 20 h 41"/>
                <a:gd name="T10" fmla="*/ 1 w 250"/>
                <a:gd name="T11" fmla="*/ 15 h 41"/>
                <a:gd name="T12" fmla="*/ 1 w 250"/>
                <a:gd name="T13" fmla="*/ 10 h 41"/>
                <a:gd name="T14" fmla="*/ 0 w 250"/>
                <a:gd name="T15" fmla="*/ 5 h 41"/>
                <a:gd name="T16" fmla="*/ 0 w 250"/>
                <a:gd name="T17" fmla="*/ 0 h 41"/>
                <a:gd name="T18" fmla="*/ 249 w 250"/>
                <a:gd name="T19" fmla="*/ 0 h 41"/>
                <a:gd name="T20" fmla="*/ 248 w 250"/>
                <a:gd name="T21" fmla="*/ 5 h 41"/>
                <a:gd name="T22" fmla="*/ 248 w 250"/>
                <a:gd name="T23" fmla="*/ 9 h 41"/>
                <a:gd name="T24" fmla="*/ 247 w 250"/>
                <a:gd name="T25" fmla="*/ 15 h 41"/>
                <a:gd name="T26" fmla="*/ 247 w 250"/>
                <a:gd name="T27" fmla="*/ 19 h 41"/>
                <a:gd name="T28" fmla="*/ 246 w 250"/>
                <a:gd name="T29" fmla="*/ 25 h 41"/>
                <a:gd name="T30" fmla="*/ 245 w 250"/>
                <a:gd name="T31" fmla="*/ 30 h 41"/>
                <a:gd name="T32" fmla="*/ 244 w 250"/>
                <a:gd name="T33" fmla="*/ 35 h 41"/>
                <a:gd name="T34" fmla="*/ 243 w 250"/>
                <a:gd name="T35" fmla="*/ 40 h 41"/>
                <a:gd name="T36" fmla="*/ 6 w 250"/>
                <a:gd name="T3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41">
                  <a:moveTo>
                    <a:pt x="6" y="40"/>
                  </a:moveTo>
                  <a:lnTo>
                    <a:pt x="5" y="35"/>
                  </a:lnTo>
                  <a:lnTo>
                    <a:pt x="4" y="30"/>
                  </a:lnTo>
                  <a:lnTo>
                    <a:pt x="3" y="25"/>
                  </a:lnTo>
                  <a:lnTo>
                    <a:pt x="2" y="20"/>
                  </a:lnTo>
                  <a:lnTo>
                    <a:pt x="1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8" y="5"/>
                  </a:lnTo>
                  <a:lnTo>
                    <a:pt x="248" y="9"/>
                  </a:lnTo>
                  <a:lnTo>
                    <a:pt x="247" y="15"/>
                  </a:lnTo>
                  <a:lnTo>
                    <a:pt x="247" y="19"/>
                  </a:lnTo>
                  <a:lnTo>
                    <a:pt x="246" y="25"/>
                  </a:lnTo>
                  <a:lnTo>
                    <a:pt x="245" y="30"/>
                  </a:lnTo>
                  <a:lnTo>
                    <a:pt x="244" y="35"/>
                  </a:lnTo>
                  <a:lnTo>
                    <a:pt x="243" y="40"/>
                  </a:lnTo>
                  <a:lnTo>
                    <a:pt x="6" y="40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4" name="Freeform 672"/>
            <p:cNvSpPr>
              <a:spLocks/>
            </p:cNvSpPr>
            <p:nvPr/>
          </p:nvSpPr>
          <p:spPr bwMode="auto">
            <a:xfrm>
              <a:off x="4867" y="952"/>
              <a:ext cx="252" cy="41"/>
            </a:xfrm>
            <a:custGeom>
              <a:avLst/>
              <a:gdLst>
                <a:gd name="T0" fmla="*/ 3 w 252"/>
                <a:gd name="T1" fmla="*/ 40 h 41"/>
                <a:gd name="T2" fmla="*/ 2 w 252"/>
                <a:gd name="T3" fmla="*/ 36 h 41"/>
                <a:gd name="T4" fmla="*/ 1 w 252"/>
                <a:gd name="T5" fmla="*/ 30 h 41"/>
                <a:gd name="T6" fmla="*/ 1 w 252"/>
                <a:gd name="T7" fmla="*/ 26 h 41"/>
                <a:gd name="T8" fmla="*/ 0 w 252"/>
                <a:gd name="T9" fmla="*/ 20 h 41"/>
                <a:gd name="T10" fmla="*/ 0 w 252"/>
                <a:gd name="T11" fmla="*/ 15 h 41"/>
                <a:gd name="T12" fmla="*/ 0 w 252"/>
                <a:gd name="T13" fmla="*/ 10 h 41"/>
                <a:gd name="T14" fmla="*/ 0 w 252"/>
                <a:gd name="T15" fmla="*/ 5 h 41"/>
                <a:gd name="T16" fmla="*/ 0 w 252"/>
                <a:gd name="T17" fmla="*/ 0 h 41"/>
                <a:gd name="T18" fmla="*/ 251 w 252"/>
                <a:gd name="T19" fmla="*/ 0 h 41"/>
                <a:gd name="T20" fmla="*/ 251 w 252"/>
                <a:gd name="T21" fmla="*/ 5 h 41"/>
                <a:gd name="T22" fmla="*/ 250 w 252"/>
                <a:gd name="T23" fmla="*/ 10 h 41"/>
                <a:gd name="T24" fmla="*/ 250 w 252"/>
                <a:gd name="T25" fmla="*/ 15 h 41"/>
                <a:gd name="T26" fmla="*/ 249 w 252"/>
                <a:gd name="T27" fmla="*/ 20 h 41"/>
                <a:gd name="T28" fmla="*/ 249 w 252"/>
                <a:gd name="T29" fmla="*/ 25 h 41"/>
                <a:gd name="T30" fmla="*/ 248 w 252"/>
                <a:gd name="T31" fmla="*/ 30 h 41"/>
                <a:gd name="T32" fmla="*/ 247 w 252"/>
                <a:gd name="T33" fmla="*/ 35 h 41"/>
                <a:gd name="T34" fmla="*/ 247 w 252"/>
                <a:gd name="T35" fmla="*/ 40 h 41"/>
                <a:gd name="T36" fmla="*/ 3 w 252"/>
                <a:gd name="T3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2" h="41">
                  <a:moveTo>
                    <a:pt x="3" y="40"/>
                  </a:moveTo>
                  <a:lnTo>
                    <a:pt x="2" y="36"/>
                  </a:lnTo>
                  <a:lnTo>
                    <a:pt x="1" y="30"/>
                  </a:lnTo>
                  <a:lnTo>
                    <a:pt x="1" y="26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5"/>
                  </a:lnTo>
                  <a:lnTo>
                    <a:pt x="0" y="0"/>
                  </a:lnTo>
                  <a:lnTo>
                    <a:pt x="251" y="0"/>
                  </a:lnTo>
                  <a:lnTo>
                    <a:pt x="251" y="5"/>
                  </a:lnTo>
                  <a:lnTo>
                    <a:pt x="250" y="10"/>
                  </a:lnTo>
                  <a:lnTo>
                    <a:pt x="250" y="15"/>
                  </a:lnTo>
                  <a:lnTo>
                    <a:pt x="249" y="20"/>
                  </a:lnTo>
                  <a:lnTo>
                    <a:pt x="249" y="25"/>
                  </a:lnTo>
                  <a:lnTo>
                    <a:pt x="248" y="30"/>
                  </a:lnTo>
                  <a:lnTo>
                    <a:pt x="247" y="35"/>
                  </a:lnTo>
                  <a:lnTo>
                    <a:pt x="247" y="40"/>
                  </a:lnTo>
                  <a:lnTo>
                    <a:pt x="3" y="4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5" name="Freeform 673"/>
            <p:cNvSpPr>
              <a:spLocks/>
            </p:cNvSpPr>
            <p:nvPr/>
          </p:nvSpPr>
          <p:spPr bwMode="auto">
            <a:xfrm>
              <a:off x="4867" y="931"/>
              <a:ext cx="252" cy="42"/>
            </a:xfrm>
            <a:custGeom>
              <a:avLst/>
              <a:gdLst>
                <a:gd name="T0" fmla="*/ 0 w 252"/>
                <a:gd name="T1" fmla="*/ 41 h 42"/>
                <a:gd name="T2" fmla="*/ 0 w 252"/>
                <a:gd name="T3" fmla="*/ 36 h 42"/>
                <a:gd name="T4" fmla="*/ 0 w 252"/>
                <a:gd name="T5" fmla="*/ 31 h 42"/>
                <a:gd name="T6" fmla="*/ 0 w 252"/>
                <a:gd name="T7" fmla="*/ 26 h 42"/>
                <a:gd name="T8" fmla="*/ 0 w 252"/>
                <a:gd name="T9" fmla="*/ 21 h 42"/>
                <a:gd name="T10" fmla="*/ 0 w 252"/>
                <a:gd name="T11" fmla="*/ 16 h 42"/>
                <a:gd name="T12" fmla="*/ 0 w 252"/>
                <a:gd name="T13" fmla="*/ 10 h 42"/>
                <a:gd name="T14" fmla="*/ 1 w 252"/>
                <a:gd name="T15" fmla="*/ 6 h 42"/>
                <a:gd name="T16" fmla="*/ 1 w 252"/>
                <a:gd name="T17" fmla="*/ 0 h 42"/>
                <a:gd name="T18" fmla="*/ 250 w 252"/>
                <a:gd name="T19" fmla="*/ 0 h 42"/>
                <a:gd name="T20" fmla="*/ 251 w 252"/>
                <a:gd name="T21" fmla="*/ 5 h 42"/>
                <a:gd name="T22" fmla="*/ 251 w 252"/>
                <a:gd name="T23" fmla="*/ 10 h 42"/>
                <a:gd name="T24" fmla="*/ 251 w 252"/>
                <a:gd name="T25" fmla="*/ 15 h 42"/>
                <a:gd name="T26" fmla="*/ 251 w 252"/>
                <a:gd name="T27" fmla="*/ 20 h 42"/>
                <a:gd name="T28" fmla="*/ 251 w 252"/>
                <a:gd name="T29" fmla="*/ 25 h 42"/>
                <a:gd name="T30" fmla="*/ 250 w 252"/>
                <a:gd name="T31" fmla="*/ 30 h 42"/>
                <a:gd name="T32" fmla="*/ 250 w 252"/>
                <a:gd name="T33" fmla="*/ 36 h 42"/>
                <a:gd name="T34" fmla="*/ 249 w 252"/>
                <a:gd name="T35" fmla="*/ 41 h 42"/>
                <a:gd name="T36" fmla="*/ 0 w 252"/>
                <a:gd name="T3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2" h="42">
                  <a:moveTo>
                    <a:pt x="0" y="41"/>
                  </a:moveTo>
                  <a:lnTo>
                    <a:pt x="0" y="36"/>
                  </a:lnTo>
                  <a:lnTo>
                    <a:pt x="0" y="31"/>
                  </a:lnTo>
                  <a:lnTo>
                    <a:pt x="0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1" y="6"/>
                  </a:lnTo>
                  <a:lnTo>
                    <a:pt x="1" y="0"/>
                  </a:lnTo>
                  <a:lnTo>
                    <a:pt x="250" y="0"/>
                  </a:lnTo>
                  <a:lnTo>
                    <a:pt x="251" y="5"/>
                  </a:lnTo>
                  <a:lnTo>
                    <a:pt x="251" y="10"/>
                  </a:lnTo>
                  <a:lnTo>
                    <a:pt x="251" y="15"/>
                  </a:lnTo>
                  <a:lnTo>
                    <a:pt x="251" y="20"/>
                  </a:lnTo>
                  <a:lnTo>
                    <a:pt x="251" y="25"/>
                  </a:lnTo>
                  <a:lnTo>
                    <a:pt x="250" y="30"/>
                  </a:lnTo>
                  <a:lnTo>
                    <a:pt x="250" y="36"/>
                  </a:lnTo>
                  <a:lnTo>
                    <a:pt x="249" y="41"/>
                  </a:lnTo>
                  <a:lnTo>
                    <a:pt x="0" y="41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6" name="Freeform 674"/>
            <p:cNvSpPr>
              <a:spLocks/>
            </p:cNvSpPr>
            <p:nvPr/>
          </p:nvSpPr>
          <p:spPr bwMode="auto">
            <a:xfrm>
              <a:off x="4867" y="911"/>
              <a:ext cx="252" cy="42"/>
            </a:xfrm>
            <a:custGeom>
              <a:avLst/>
              <a:gdLst>
                <a:gd name="T0" fmla="*/ 0 w 252"/>
                <a:gd name="T1" fmla="*/ 41 h 42"/>
                <a:gd name="T2" fmla="*/ 0 w 252"/>
                <a:gd name="T3" fmla="*/ 35 h 42"/>
                <a:gd name="T4" fmla="*/ 0 w 252"/>
                <a:gd name="T5" fmla="*/ 31 h 42"/>
                <a:gd name="T6" fmla="*/ 1 w 252"/>
                <a:gd name="T7" fmla="*/ 25 h 42"/>
                <a:gd name="T8" fmla="*/ 2 w 252"/>
                <a:gd name="T9" fmla="*/ 20 h 42"/>
                <a:gd name="T10" fmla="*/ 2 w 252"/>
                <a:gd name="T11" fmla="*/ 15 h 42"/>
                <a:gd name="T12" fmla="*/ 3 w 252"/>
                <a:gd name="T13" fmla="*/ 10 h 42"/>
                <a:gd name="T14" fmla="*/ 4 w 252"/>
                <a:gd name="T15" fmla="*/ 5 h 42"/>
                <a:gd name="T16" fmla="*/ 5 w 252"/>
                <a:gd name="T17" fmla="*/ 0 h 42"/>
                <a:gd name="T18" fmla="*/ 247 w 252"/>
                <a:gd name="T19" fmla="*/ 0 h 42"/>
                <a:gd name="T20" fmla="*/ 248 w 252"/>
                <a:gd name="T21" fmla="*/ 5 h 42"/>
                <a:gd name="T22" fmla="*/ 249 w 252"/>
                <a:gd name="T23" fmla="*/ 10 h 42"/>
                <a:gd name="T24" fmla="*/ 249 w 252"/>
                <a:gd name="T25" fmla="*/ 15 h 42"/>
                <a:gd name="T26" fmla="*/ 250 w 252"/>
                <a:gd name="T27" fmla="*/ 20 h 42"/>
                <a:gd name="T28" fmla="*/ 250 w 252"/>
                <a:gd name="T29" fmla="*/ 25 h 42"/>
                <a:gd name="T30" fmla="*/ 251 w 252"/>
                <a:gd name="T31" fmla="*/ 30 h 42"/>
                <a:gd name="T32" fmla="*/ 251 w 252"/>
                <a:gd name="T33" fmla="*/ 35 h 42"/>
                <a:gd name="T34" fmla="*/ 251 w 252"/>
                <a:gd name="T35" fmla="*/ 41 h 42"/>
                <a:gd name="T36" fmla="*/ 0 w 252"/>
                <a:gd name="T3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2" h="42">
                  <a:moveTo>
                    <a:pt x="0" y="41"/>
                  </a:moveTo>
                  <a:lnTo>
                    <a:pt x="0" y="35"/>
                  </a:lnTo>
                  <a:lnTo>
                    <a:pt x="0" y="31"/>
                  </a:lnTo>
                  <a:lnTo>
                    <a:pt x="1" y="25"/>
                  </a:lnTo>
                  <a:lnTo>
                    <a:pt x="2" y="20"/>
                  </a:lnTo>
                  <a:lnTo>
                    <a:pt x="2" y="15"/>
                  </a:lnTo>
                  <a:lnTo>
                    <a:pt x="3" y="10"/>
                  </a:lnTo>
                  <a:lnTo>
                    <a:pt x="4" y="5"/>
                  </a:lnTo>
                  <a:lnTo>
                    <a:pt x="5" y="0"/>
                  </a:lnTo>
                  <a:lnTo>
                    <a:pt x="247" y="0"/>
                  </a:lnTo>
                  <a:lnTo>
                    <a:pt x="248" y="5"/>
                  </a:lnTo>
                  <a:lnTo>
                    <a:pt x="249" y="10"/>
                  </a:lnTo>
                  <a:lnTo>
                    <a:pt x="249" y="15"/>
                  </a:lnTo>
                  <a:lnTo>
                    <a:pt x="250" y="20"/>
                  </a:lnTo>
                  <a:lnTo>
                    <a:pt x="250" y="25"/>
                  </a:lnTo>
                  <a:lnTo>
                    <a:pt x="251" y="30"/>
                  </a:lnTo>
                  <a:lnTo>
                    <a:pt x="251" y="35"/>
                  </a:lnTo>
                  <a:lnTo>
                    <a:pt x="251" y="41"/>
                  </a:lnTo>
                  <a:lnTo>
                    <a:pt x="0" y="41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7" name="Freeform 675"/>
            <p:cNvSpPr>
              <a:spLocks/>
            </p:cNvSpPr>
            <p:nvPr/>
          </p:nvSpPr>
          <p:spPr bwMode="auto">
            <a:xfrm>
              <a:off x="4869" y="891"/>
              <a:ext cx="250" cy="41"/>
            </a:xfrm>
            <a:custGeom>
              <a:avLst/>
              <a:gdLst>
                <a:gd name="T0" fmla="*/ 0 w 250"/>
                <a:gd name="T1" fmla="*/ 40 h 41"/>
                <a:gd name="T2" fmla="*/ 1 w 250"/>
                <a:gd name="T3" fmla="*/ 35 h 41"/>
                <a:gd name="T4" fmla="*/ 1 w 250"/>
                <a:gd name="T5" fmla="*/ 30 h 41"/>
                <a:gd name="T6" fmla="*/ 2 w 250"/>
                <a:gd name="T7" fmla="*/ 25 h 41"/>
                <a:gd name="T8" fmla="*/ 4 w 250"/>
                <a:gd name="T9" fmla="*/ 20 h 41"/>
                <a:gd name="T10" fmla="*/ 5 w 250"/>
                <a:gd name="T11" fmla="*/ 14 h 41"/>
                <a:gd name="T12" fmla="*/ 6 w 250"/>
                <a:gd name="T13" fmla="*/ 10 h 41"/>
                <a:gd name="T14" fmla="*/ 8 w 250"/>
                <a:gd name="T15" fmla="*/ 4 h 41"/>
                <a:gd name="T16" fmla="*/ 10 w 250"/>
                <a:gd name="T17" fmla="*/ 0 h 41"/>
                <a:gd name="T18" fmla="*/ 241 w 250"/>
                <a:gd name="T19" fmla="*/ 0 h 41"/>
                <a:gd name="T20" fmla="*/ 243 w 250"/>
                <a:gd name="T21" fmla="*/ 4 h 41"/>
                <a:gd name="T22" fmla="*/ 244 w 250"/>
                <a:gd name="T23" fmla="*/ 9 h 41"/>
                <a:gd name="T24" fmla="*/ 245 w 250"/>
                <a:gd name="T25" fmla="*/ 14 h 41"/>
                <a:gd name="T26" fmla="*/ 246 w 250"/>
                <a:gd name="T27" fmla="*/ 19 h 41"/>
                <a:gd name="T28" fmla="*/ 247 w 250"/>
                <a:gd name="T29" fmla="*/ 24 h 41"/>
                <a:gd name="T30" fmla="*/ 247 w 250"/>
                <a:gd name="T31" fmla="*/ 30 h 41"/>
                <a:gd name="T32" fmla="*/ 248 w 250"/>
                <a:gd name="T33" fmla="*/ 35 h 41"/>
                <a:gd name="T34" fmla="*/ 249 w 250"/>
                <a:gd name="T35" fmla="*/ 40 h 41"/>
                <a:gd name="T36" fmla="*/ 0 w 250"/>
                <a:gd name="T3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0" h="41">
                  <a:moveTo>
                    <a:pt x="0" y="40"/>
                  </a:moveTo>
                  <a:lnTo>
                    <a:pt x="1" y="35"/>
                  </a:lnTo>
                  <a:lnTo>
                    <a:pt x="1" y="30"/>
                  </a:lnTo>
                  <a:lnTo>
                    <a:pt x="2" y="25"/>
                  </a:lnTo>
                  <a:lnTo>
                    <a:pt x="4" y="20"/>
                  </a:lnTo>
                  <a:lnTo>
                    <a:pt x="5" y="14"/>
                  </a:lnTo>
                  <a:lnTo>
                    <a:pt x="6" y="10"/>
                  </a:lnTo>
                  <a:lnTo>
                    <a:pt x="8" y="4"/>
                  </a:lnTo>
                  <a:lnTo>
                    <a:pt x="10" y="0"/>
                  </a:lnTo>
                  <a:lnTo>
                    <a:pt x="241" y="0"/>
                  </a:lnTo>
                  <a:lnTo>
                    <a:pt x="243" y="4"/>
                  </a:lnTo>
                  <a:lnTo>
                    <a:pt x="244" y="9"/>
                  </a:lnTo>
                  <a:lnTo>
                    <a:pt x="245" y="14"/>
                  </a:lnTo>
                  <a:lnTo>
                    <a:pt x="246" y="19"/>
                  </a:lnTo>
                  <a:lnTo>
                    <a:pt x="247" y="24"/>
                  </a:lnTo>
                  <a:lnTo>
                    <a:pt x="247" y="30"/>
                  </a:lnTo>
                  <a:lnTo>
                    <a:pt x="248" y="35"/>
                  </a:lnTo>
                  <a:lnTo>
                    <a:pt x="249" y="40"/>
                  </a:lnTo>
                  <a:lnTo>
                    <a:pt x="0" y="40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8" name="Freeform 676"/>
            <p:cNvSpPr>
              <a:spLocks/>
            </p:cNvSpPr>
            <p:nvPr/>
          </p:nvSpPr>
          <p:spPr bwMode="auto">
            <a:xfrm>
              <a:off x="4873" y="871"/>
              <a:ext cx="243" cy="41"/>
            </a:xfrm>
            <a:custGeom>
              <a:avLst/>
              <a:gdLst>
                <a:gd name="T0" fmla="*/ 0 w 243"/>
                <a:gd name="T1" fmla="*/ 40 h 41"/>
                <a:gd name="T2" fmla="*/ 1 w 243"/>
                <a:gd name="T3" fmla="*/ 34 h 41"/>
                <a:gd name="T4" fmla="*/ 2 w 243"/>
                <a:gd name="T5" fmla="*/ 30 h 41"/>
                <a:gd name="T6" fmla="*/ 4 w 243"/>
                <a:gd name="T7" fmla="*/ 24 h 41"/>
                <a:gd name="T8" fmla="*/ 6 w 243"/>
                <a:gd name="T9" fmla="*/ 20 h 41"/>
                <a:gd name="T10" fmla="*/ 8 w 243"/>
                <a:gd name="T11" fmla="*/ 14 h 41"/>
                <a:gd name="T12" fmla="*/ 9 w 243"/>
                <a:gd name="T13" fmla="*/ 10 h 41"/>
                <a:gd name="T14" fmla="*/ 11 w 243"/>
                <a:gd name="T15" fmla="*/ 4 h 41"/>
                <a:gd name="T16" fmla="*/ 14 w 243"/>
                <a:gd name="T17" fmla="*/ 0 h 41"/>
                <a:gd name="T18" fmla="*/ 230 w 243"/>
                <a:gd name="T19" fmla="*/ 0 h 41"/>
                <a:gd name="T20" fmla="*/ 232 w 243"/>
                <a:gd name="T21" fmla="*/ 4 h 41"/>
                <a:gd name="T22" fmla="*/ 233 w 243"/>
                <a:gd name="T23" fmla="*/ 9 h 41"/>
                <a:gd name="T24" fmla="*/ 235 w 243"/>
                <a:gd name="T25" fmla="*/ 14 h 41"/>
                <a:gd name="T26" fmla="*/ 237 w 243"/>
                <a:gd name="T27" fmla="*/ 19 h 41"/>
                <a:gd name="T28" fmla="*/ 238 w 243"/>
                <a:gd name="T29" fmla="*/ 24 h 41"/>
                <a:gd name="T30" fmla="*/ 240 w 243"/>
                <a:gd name="T31" fmla="*/ 29 h 41"/>
                <a:gd name="T32" fmla="*/ 241 w 243"/>
                <a:gd name="T33" fmla="*/ 34 h 41"/>
                <a:gd name="T34" fmla="*/ 242 w 243"/>
                <a:gd name="T35" fmla="*/ 40 h 41"/>
                <a:gd name="T36" fmla="*/ 0 w 243"/>
                <a:gd name="T37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3" h="41">
                  <a:moveTo>
                    <a:pt x="0" y="40"/>
                  </a:moveTo>
                  <a:lnTo>
                    <a:pt x="1" y="34"/>
                  </a:lnTo>
                  <a:lnTo>
                    <a:pt x="2" y="30"/>
                  </a:lnTo>
                  <a:lnTo>
                    <a:pt x="4" y="24"/>
                  </a:lnTo>
                  <a:lnTo>
                    <a:pt x="6" y="20"/>
                  </a:lnTo>
                  <a:lnTo>
                    <a:pt x="8" y="14"/>
                  </a:lnTo>
                  <a:lnTo>
                    <a:pt x="9" y="10"/>
                  </a:lnTo>
                  <a:lnTo>
                    <a:pt x="11" y="4"/>
                  </a:lnTo>
                  <a:lnTo>
                    <a:pt x="14" y="0"/>
                  </a:lnTo>
                  <a:lnTo>
                    <a:pt x="230" y="0"/>
                  </a:lnTo>
                  <a:lnTo>
                    <a:pt x="232" y="4"/>
                  </a:lnTo>
                  <a:lnTo>
                    <a:pt x="233" y="9"/>
                  </a:lnTo>
                  <a:lnTo>
                    <a:pt x="235" y="14"/>
                  </a:lnTo>
                  <a:lnTo>
                    <a:pt x="237" y="19"/>
                  </a:lnTo>
                  <a:lnTo>
                    <a:pt x="238" y="24"/>
                  </a:lnTo>
                  <a:lnTo>
                    <a:pt x="240" y="29"/>
                  </a:lnTo>
                  <a:lnTo>
                    <a:pt x="241" y="34"/>
                  </a:lnTo>
                  <a:lnTo>
                    <a:pt x="242" y="40"/>
                  </a:lnTo>
                  <a:lnTo>
                    <a:pt x="0" y="40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49" name="Freeform 677"/>
            <p:cNvSpPr>
              <a:spLocks/>
            </p:cNvSpPr>
            <p:nvPr/>
          </p:nvSpPr>
          <p:spPr bwMode="auto">
            <a:xfrm>
              <a:off x="4879" y="850"/>
              <a:ext cx="232" cy="42"/>
            </a:xfrm>
            <a:custGeom>
              <a:avLst/>
              <a:gdLst>
                <a:gd name="T0" fmla="*/ 0 w 232"/>
                <a:gd name="T1" fmla="*/ 41 h 42"/>
                <a:gd name="T2" fmla="*/ 2 w 232"/>
                <a:gd name="T3" fmla="*/ 35 h 42"/>
                <a:gd name="T4" fmla="*/ 3 w 232"/>
                <a:gd name="T5" fmla="*/ 31 h 42"/>
                <a:gd name="T6" fmla="*/ 6 w 232"/>
                <a:gd name="T7" fmla="*/ 25 h 42"/>
                <a:gd name="T8" fmla="*/ 8 w 232"/>
                <a:gd name="T9" fmla="*/ 20 h 42"/>
                <a:gd name="T10" fmla="*/ 11 w 232"/>
                <a:gd name="T11" fmla="*/ 15 h 42"/>
                <a:gd name="T12" fmla="*/ 13 w 232"/>
                <a:gd name="T13" fmla="*/ 10 h 42"/>
                <a:gd name="T14" fmla="*/ 16 w 232"/>
                <a:gd name="T15" fmla="*/ 5 h 42"/>
                <a:gd name="T16" fmla="*/ 19 w 232"/>
                <a:gd name="T17" fmla="*/ 0 h 42"/>
                <a:gd name="T18" fmla="*/ 213 w 232"/>
                <a:gd name="T19" fmla="*/ 0 h 42"/>
                <a:gd name="T20" fmla="*/ 215 w 232"/>
                <a:gd name="T21" fmla="*/ 5 h 42"/>
                <a:gd name="T22" fmla="*/ 218 w 232"/>
                <a:gd name="T23" fmla="*/ 10 h 42"/>
                <a:gd name="T24" fmla="*/ 221 w 232"/>
                <a:gd name="T25" fmla="*/ 14 h 42"/>
                <a:gd name="T26" fmla="*/ 223 w 232"/>
                <a:gd name="T27" fmla="*/ 20 h 42"/>
                <a:gd name="T28" fmla="*/ 225 w 232"/>
                <a:gd name="T29" fmla="*/ 24 h 42"/>
                <a:gd name="T30" fmla="*/ 227 w 232"/>
                <a:gd name="T31" fmla="*/ 30 h 42"/>
                <a:gd name="T32" fmla="*/ 229 w 232"/>
                <a:gd name="T33" fmla="*/ 35 h 42"/>
                <a:gd name="T34" fmla="*/ 231 w 232"/>
                <a:gd name="T35" fmla="*/ 41 h 42"/>
                <a:gd name="T36" fmla="*/ 0 w 232"/>
                <a:gd name="T3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2" h="42">
                  <a:moveTo>
                    <a:pt x="0" y="41"/>
                  </a:moveTo>
                  <a:lnTo>
                    <a:pt x="2" y="35"/>
                  </a:lnTo>
                  <a:lnTo>
                    <a:pt x="3" y="31"/>
                  </a:lnTo>
                  <a:lnTo>
                    <a:pt x="6" y="25"/>
                  </a:lnTo>
                  <a:lnTo>
                    <a:pt x="8" y="20"/>
                  </a:lnTo>
                  <a:lnTo>
                    <a:pt x="11" y="15"/>
                  </a:lnTo>
                  <a:lnTo>
                    <a:pt x="13" y="10"/>
                  </a:lnTo>
                  <a:lnTo>
                    <a:pt x="16" y="5"/>
                  </a:lnTo>
                  <a:lnTo>
                    <a:pt x="19" y="0"/>
                  </a:lnTo>
                  <a:lnTo>
                    <a:pt x="213" y="0"/>
                  </a:lnTo>
                  <a:lnTo>
                    <a:pt x="215" y="5"/>
                  </a:lnTo>
                  <a:lnTo>
                    <a:pt x="218" y="10"/>
                  </a:lnTo>
                  <a:lnTo>
                    <a:pt x="221" y="14"/>
                  </a:lnTo>
                  <a:lnTo>
                    <a:pt x="223" y="20"/>
                  </a:lnTo>
                  <a:lnTo>
                    <a:pt x="225" y="24"/>
                  </a:lnTo>
                  <a:lnTo>
                    <a:pt x="227" y="30"/>
                  </a:lnTo>
                  <a:lnTo>
                    <a:pt x="229" y="35"/>
                  </a:lnTo>
                  <a:lnTo>
                    <a:pt x="231" y="41"/>
                  </a:lnTo>
                  <a:lnTo>
                    <a:pt x="0" y="41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0" name="Freeform 678"/>
            <p:cNvSpPr>
              <a:spLocks/>
            </p:cNvSpPr>
            <p:nvPr/>
          </p:nvSpPr>
          <p:spPr bwMode="auto">
            <a:xfrm>
              <a:off x="4887" y="830"/>
              <a:ext cx="217" cy="42"/>
            </a:xfrm>
            <a:custGeom>
              <a:avLst/>
              <a:gdLst>
                <a:gd name="T0" fmla="*/ 0 w 217"/>
                <a:gd name="T1" fmla="*/ 41 h 42"/>
                <a:gd name="T2" fmla="*/ 3 w 217"/>
                <a:gd name="T3" fmla="*/ 35 h 42"/>
                <a:gd name="T4" fmla="*/ 5 w 217"/>
                <a:gd name="T5" fmla="*/ 30 h 42"/>
                <a:gd name="T6" fmla="*/ 8 w 217"/>
                <a:gd name="T7" fmla="*/ 25 h 42"/>
                <a:gd name="T8" fmla="*/ 11 w 217"/>
                <a:gd name="T9" fmla="*/ 19 h 42"/>
                <a:gd name="T10" fmla="*/ 14 w 217"/>
                <a:gd name="T11" fmla="*/ 15 h 42"/>
                <a:gd name="T12" fmla="*/ 17 w 217"/>
                <a:gd name="T13" fmla="*/ 9 h 42"/>
                <a:gd name="T14" fmla="*/ 21 w 217"/>
                <a:gd name="T15" fmla="*/ 5 h 42"/>
                <a:gd name="T16" fmla="*/ 24 w 217"/>
                <a:gd name="T17" fmla="*/ 0 h 42"/>
                <a:gd name="T18" fmla="*/ 189 w 217"/>
                <a:gd name="T19" fmla="*/ 0 h 42"/>
                <a:gd name="T20" fmla="*/ 193 w 217"/>
                <a:gd name="T21" fmla="*/ 5 h 42"/>
                <a:gd name="T22" fmla="*/ 197 w 217"/>
                <a:gd name="T23" fmla="*/ 9 h 42"/>
                <a:gd name="T24" fmla="*/ 200 w 217"/>
                <a:gd name="T25" fmla="*/ 14 h 42"/>
                <a:gd name="T26" fmla="*/ 204 w 217"/>
                <a:gd name="T27" fmla="*/ 19 h 42"/>
                <a:gd name="T28" fmla="*/ 207 w 217"/>
                <a:gd name="T29" fmla="*/ 24 h 42"/>
                <a:gd name="T30" fmla="*/ 210 w 217"/>
                <a:gd name="T31" fmla="*/ 30 h 42"/>
                <a:gd name="T32" fmla="*/ 213 w 217"/>
                <a:gd name="T33" fmla="*/ 35 h 42"/>
                <a:gd name="T34" fmla="*/ 216 w 217"/>
                <a:gd name="T35" fmla="*/ 41 h 42"/>
                <a:gd name="T36" fmla="*/ 0 w 217"/>
                <a:gd name="T37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42">
                  <a:moveTo>
                    <a:pt x="0" y="41"/>
                  </a:moveTo>
                  <a:lnTo>
                    <a:pt x="3" y="35"/>
                  </a:lnTo>
                  <a:lnTo>
                    <a:pt x="5" y="30"/>
                  </a:lnTo>
                  <a:lnTo>
                    <a:pt x="8" y="25"/>
                  </a:lnTo>
                  <a:lnTo>
                    <a:pt x="11" y="19"/>
                  </a:lnTo>
                  <a:lnTo>
                    <a:pt x="14" y="15"/>
                  </a:lnTo>
                  <a:lnTo>
                    <a:pt x="17" y="9"/>
                  </a:lnTo>
                  <a:lnTo>
                    <a:pt x="21" y="5"/>
                  </a:lnTo>
                  <a:lnTo>
                    <a:pt x="24" y="0"/>
                  </a:lnTo>
                  <a:lnTo>
                    <a:pt x="189" y="0"/>
                  </a:lnTo>
                  <a:lnTo>
                    <a:pt x="193" y="5"/>
                  </a:lnTo>
                  <a:lnTo>
                    <a:pt x="197" y="9"/>
                  </a:lnTo>
                  <a:lnTo>
                    <a:pt x="200" y="14"/>
                  </a:lnTo>
                  <a:lnTo>
                    <a:pt x="204" y="19"/>
                  </a:lnTo>
                  <a:lnTo>
                    <a:pt x="207" y="24"/>
                  </a:lnTo>
                  <a:lnTo>
                    <a:pt x="210" y="30"/>
                  </a:lnTo>
                  <a:lnTo>
                    <a:pt x="213" y="35"/>
                  </a:lnTo>
                  <a:lnTo>
                    <a:pt x="216" y="41"/>
                  </a:lnTo>
                  <a:lnTo>
                    <a:pt x="0" y="41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1" name="Freeform 679"/>
            <p:cNvSpPr>
              <a:spLocks/>
            </p:cNvSpPr>
            <p:nvPr/>
          </p:nvSpPr>
          <p:spPr bwMode="auto">
            <a:xfrm>
              <a:off x="4898" y="815"/>
              <a:ext cx="195" cy="36"/>
            </a:xfrm>
            <a:custGeom>
              <a:avLst/>
              <a:gdLst>
                <a:gd name="T0" fmla="*/ 0 w 195"/>
                <a:gd name="T1" fmla="*/ 35 h 36"/>
                <a:gd name="T2" fmla="*/ 2 w 195"/>
                <a:gd name="T3" fmla="*/ 31 h 36"/>
                <a:gd name="T4" fmla="*/ 5 w 195"/>
                <a:gd name="T5" fmla="*/ 27 h 36"/>
                <a:gd name="T6" fmla="*/ 9 w 195"/>
                <a:gd name="T7" fmla="*/ 22 h 36"/>
                <a:gd name="T8" fmla="*/ 11 w 195"/>
                <a:gd name="T9" fmla="*/ 18 h 36"/>
                <a:gd name="T10" fmla="*/ 14 w 195"/>
                <a:gd name="T11" fmla="*/ 13 h 36"/>
                <a:gd name="T12" fmla="*/ 18 w 195"/>
                <a:gd name="T13" fmla="*/ 10 h 36"/>
                <a:gd name="T14" fmla="*/ 21 w 195"/>
                <a:gd name="T15" fmla="*/ 5 h 36"/>
                <a:gd name="T16" fmla="*/ 24 w 195"/>
                <a:gd name="T17" fmla="*/ 2 h 36"/>
                <a:gd name="T18" fmla="*/ 33 w 195"/>
                <a:gd name="T19" fmla="*/ 2 h 36"/>
                <a:gd name="T20" fmla="*/ 42 w 195"/>
                <a:gd name="T21" fmla="*/ 1 h 36"/>
                <a:gd name="T22" fmla="*/ 50 w 195"/>
                <a:gd name="T23" fmla="*/ 1 h 36"/>
                <a:gd name="T24" fmla="*/ 59 w 195"/>
                <a:gd name="T25" fmla="*/ 1 h 36"/>
                <a:gd name="T26" fmla="*/ 68 w 195"/>
                <a:gd name="T27" fmla="*/ 1 h 36"/>
                <a:gd name="T28" fmla="*/ 76 w 195"/>
                <a:gd name="T29" fmla="*/ 1 h 36"/>
                <a:gd name="T30" fmla="*/ 85 w 195"/>
                <a:gd name="T31" fmla="*/ 1 h 36"/>
                <a:gd name="T32" fmla="*/ 93 w 195"/>
                <a:gd name="T33" fmla="*/ 1 h 36"/>
                <a:gd name="T34" fmla="*/ 102 w 195"/>
                <a:gd name="T35" fmla="*/ 1 h 36"/>
                <a:gd name="T36" fmla="*/ 111 w 195"/>
                <a:gd name="T37" fmla="*/ 1 h 36"/>
                <a:gd name="T38" fmla="*/ 119 w 195"/>
                <a:gd name="T39" fmla="*/ 0 h 36"/>
                <a:gd name="T40" fmla="*/ 128 w 195"/>
                <a:gd name="T41" fmla="*/ 0 h 36"/>
                <a:gd name="T42" fmla="*/ 137 w 195"/>
                <a:gd name="T43" fmla="*/ 0 h 36"/>
                <a:gd name="T44" fmla="*/ 145 w 195"/>
                <a:gd name="T45" fmla="*/ 0 h 36"/>
                <a:gd name="T46" fmla="*/ 154 w 195"/>
                <a:gd name="T47" fmla="*/ 0 h 36"/>
                <a:gd name="T48" fmla="*/ 163 w 195"/>
                <a:gd name="T49" fmla="*/ 0 h 36"/>
                <a:gd name="T50" fmla="*/ 167 w 195"/>
                <a:gd name="T51" fmla="*/ 3 h 36"/>
                <a:gd name="T52" fmla="*/ 171 w 195"/>
                <a:gd name="T53" fmla="*/ 8 h 36"/>
                <a:gd name="T54" fmla="*/ 175 w 195"/>
                <a:gd name="T55" fmla="*/ 12 h 36"/>
                <a:gd name="T56" fmla="*/ 179 w 195"/>
                <a:gd name="T57" fmla="*/ 16 h 36"/>
                <a:gd name="T58" fmla="*/ 183 w 195"/>
                <a:gd name="T59" fmla="*/ 20 h 36"/>
                <a:gd name="T60" fmla="*/ 187 w 195"/>
                <a:gd name="T61" fmla="*/ 25 h 36"/>
                <a:gd name="T62" fmla="*/ 190 w 195"/>
                <a:gd name="T63" fmla="*/ 30 h 36"/>
                <a:gd name="T64" fmla="*/ 194 w 195"/>
                <a:gd name="T65" fmla="*/ 35 h 36"/>
                <a:gd name="T66" fmla="*/ 0 w 195"/>
                <a:gd name="T67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5" h="36">
                  <a:moveTo>
                    <a:pt x="0" y="35"/>
                  </a:moveTo>
                  <a:lnTo>
                    <a:pt x="2" y="31"/>
                  </a:lnTo>
                  <a:lnTo>
                    <a:pt x="5" y="27"/>
                  </a:lnTo>
                  <a:lnTo>
                    <a:pt x="9" y="22"/>
                  </a:lnTo>
                  <a:lnTo>
                    <a:pt x="11" y="18"/>
                  </a:lnTo>
                  <a:lnTo>
                    <a:pt x="14" y="13"/>
                  </a:lnTo>
                  <a:lnTo>
                    <a:pt x="18" y="10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33" y="2"/>
                  </a:lnTo>
                  <a:lnTo>
                    <a:pt x="42" y="1"/>
                  </a:lnTo>
                  <a:lnTo>
                    <a:pt x="50" y="1"/>
                  </a:lnTo>
                  <a:lnTo>
                    <a:pt x="59" y="1"/>
                  </a:lnTo>
                  <a:lnTo>
                    <a:pt x="68" y="1"/>
                  </a:lnTo>
                  <a:lnTo>
                    <a:pt x="76" y="1"/>
                  </a:lnTo>
                  <a:lnTo>
                    <a:pt x="85" y="1"/>
                  </a:lnTo>
                  <a:lnTo>
                    <a:pt x="93" y="1"/>
                  </a:lnTo>
                  <a:lnTo>
                    <a:pt x="102" y="1"/>
                  </a:lnTo>
                  <a:lnTo>
                    <a:pt x="111" y="1"/>
                  </a:lnTo>
                  <a:lnTo>
                    <a:pt x="119" y="0"/>
                  </a:lnTo>
                  <a:lnTo>
                    <a:pt x="128" y="0"/>
                  </a:lnTo>
                  <a:lnTo>
                    <a:pt x="137" y="0"/>
                  </a:lnTo>
                  <a:lnTo>
                    <a:pt x="145" y="0"/>
                  </a:lnTo>
                  <a:lnTo>
                    <a:pt x="154" y="0"/>
                  </a:lnTo>
                  <a:lnTo>
                    <a:pt x="163" y="0"/>
                  </a:lnTo>
                  <a:lnTo>
                    <a:pt x="167" y="3"/>
                  </a:lnTo>
                  <a:lnTo>
                    <a:pt x="171" y="8"/>
                  </a:lnTo>
                  <a:lnTo>
                    <a:pt x="175" y="12"/>
                  </a:lnTo>
                  <a:lnTo>
                    <a:pt x="179" y="16"/>
                  </a:lnTo>
                  <a:lnTo>
                    <a:pt x="183" y="20"/>
                  </a:lnTo>
                  <a:lnTo>
                    <a:pt x="187" y="25"/>
                  </a:lnTo>
                  <a:lnTo>
                    <a:pt x="190" y="30"/>
                  </a:lnTo>
                  <a:lnTo>
                    <a:pt x="194" y="35"/>
                  </a:lnTo>
                  <a:lnTo>
                    <a:pt x="0" y="35"/>
                  </a:lnTo>
                </a:path>
              </a:pathLst>
            </a:custGeom>
            <a:solidFill>
              <a:srgbClr val="9F9F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2" name="Freeform 680"/>
            <p:cNvSpPr>
              <a:spLocks/>
            </p:cNvSpPr>
            <p:nvPr/>
          </p:nvSpPr>
          <p:spPr bwMode="auto">
            <a:xfrm>
              <a:off x="4912" y="815"/>
              <a:ext cx="166" cy="16"/>
            </a:xfrm>
            <a:custGeom>
              <a:avLst/>
              <a:gdLst>
                <a:gd name="T0" fmla="*/ 0 w 166"/>
                <a:gd name="T1" fmla="*/ 15 h 16"/>
                <a:gd name="T2" fmla="*/ 2 w 166"/>
                <a:gd name="T3" fmla="*/ 12 h 16"/>
                <a:gd name="T4" fmla="*/ 6 w 166"/>
                <a:gd name="T5" fmla="*/ 8 h 16"/>
                <a:gd name="T6" fmla="*/ 8 w 166"/>
                <a:gd name="T7" fmla="*/ 5 h 16"/>
                <a:gd name="T8" fmla="*/ 11 w 166"/>
                <a:gd name="T9" fmla="*/ 2 h 16"/>
                <a:gd name="T10" fmla="*/ 19 w 166"/>
                <a:gd name="T11" fmla="*/ 2 h 16"/>
                <a:gd name="T12" fmla="*/ 28 w 166"/>
                <a:gd name="T13" fmla="*/ 1 h 16"/>
                <a:gd name="T14" fmla="*/ 37 w 166"/>
                <a:gd name="T15" fmla="*/ 1 h 16"/>
                <a:gd name="T16" fmla="*/ 46 w 166"/>
                <a:gd name="T17" fmla="*/ 1 h 16"/>
                <a:gd name="T18" fmla="*/ 54 w 166"/>
                <a:gd name="T19" fmla="*/ 1 h 16"/>
                <a:gd name="T20" fmla="*/ 63 w 166"/>
                <a:gd name="T21" fmla="*/ 1 h 16"/>
                <a:gd name="T22" fmla="*/ 72 w 166"/>
                <a:gd name="T23" fmla="*/ 1 h 16"/>
                <a:gd name="T24" fmla="*/ 80 w 166"/>
                <a:gd name="T25" fmla="*/ 1 h 16"/>
                <a:gd name="T26" fmla="*/ 88 w 166"/>
                <a:gd name="T27" fmla="*/ 1 h 16"/>
                <a:gd name="T28" fmla="*/ 97 w 166"/>
                <a:gd name="T29" fmla="*/ 1 h 16"/>
                <a:gd name="T30" fmla="*/ 106 w 166"/>
                <a:gd name="T31" fmla="*/ 0 h 16"/>
                <a:gd name="T32" fmla="*/ 114 w 166"/>
                <a:gd name="T33" fmla="*/ 0 h 16"/>
                <a:gd name="T34" fmla="*/ 123 w 166"/>
                <a:gd name="T35" fmla="*/ 0 h 16"/>
                <a:gd name="T36" fmla="*/ 132 w 166"/>
                <a:gd name="T37" fmla="*/ 0 h 16"/>
                <a:gd name="T38" fmla="*/ 141 w 166"/>
                <a:gd name="T39" fmla="*/ 0 h 16"/>
                <a:gd name="T40" fmla="*/ 149 w 166"/>
                <a:gd name="T41" fmla="*/ 0 h 16"/>
                <a:gd name="T42" fmla="*/ 151 w 166"/>
                <a:gd name="T43" fmla="*/ 1 h 16"/>
                <a:gd name="T44" fmla="*/ 153 w 166"/>
                <a:gd name="T45" fmla="*/ 3 h 16"/>
                <a:gd name="T46" fmla="*/ 155 w 166"/>
                <a:gd name="T47" fmla="*/ 5 h 16"/>
                <a:gd name="T48" fmla="*/ 157 w 166"/>
                <a:gd name="T49" fmla="*/ 7 h 16"/>
                <a:gd name="T50" fmla="*/ 159 w 166"/>
                <a:gd name="T51" fmla="*/ 9 h 16"/>
                <a:gd name="T52" fmla="*/ 161 w 166"/>
                <a:gd name="T53" fmla="*/ 11 h 16"/>
                <a:gd name="T54" fmla="*/ 163 w 166"/>
                <a:gd name="T55" fmla="*/ 13 h 16"/>
                <a:gd name="T56" fmla="*/ 165 w 166"/>
                <a:gd name="T57" fmla="*/ 15 h 16"/>
                <a:gd name="T58" fmla="*/ 0 w 166"/>
                <a:gd name="T5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6" h="16">
                  <a:moveTo>
                    <a:pt x="0" y="15"/>
                  </a:moveTo>
                  <a:lnTo>
                    <a:pt x="2" y="12"/>
                  </a:lnTo>
                  <a:lnTo>
                    <a:pt x="6" y="8"/>
                  </a:lnTo>
                  <a:lnTo>
                    <a:pt x="8" y="5"/>
                  </a:lnTo>
                  <a:lnTo>
                    <a:pt x="11" y="2"/>
                  </a:lnTo>
                  <a:lnTo>
                    <a:pt x="19" y="2"/>
                  </a:lnTo>
                  <a:lnTo>
                    <a:pt x="28" y="1"/>
                  </a:lnTo>
                  <a:lnTo>
                    <a:pt x="37" y="1"/>
                  </a:lnTo>
                  <a:lnTo>
                    <a:pt x="46" y="1"/>
                  </a:lnTo>
                  <a:lnTo>
                    <a:pt x="54" y="1"/>
                  </a:lnTo>
                  <a:lnTo>
                    <a:pt x="63" y="1"/>
                  </a:lnTo>
                  <a:lnTo>
                    <a:pt x="72" y="1"/>
                  </a:lnTo>
                  <a:lnTo>
                    <a:pt x="80" y="1"/>
                  </a:lnTo>
                  <a:lnTo>
                    <a:pt x="88" y="1"/>
                  </a:lnTo>
                  <a:lnTo>
                    <a:pt x="97" y="1"/>
                  </a:lnTo>
                  <a:lnTo>
                    <a:pt x="106" y="0"/>
                  </a:lnTo>
                  <a:lnTo>
                    <a:pt x="114" y="0"/>
                  </a:lnTo>
                  <a:lnTo>
                    <a:pt x="123" y="0"/>
                  </a:lnTo>
                  <a:lnTo>
                    <a:pt x="132" y="0"/>
                  </a:lnTo>
                  <a:lnTo>
                    <a:pt x="141" y="0"/>
                  </a:lnTo>
                  <a:lnTo>
                    <a:pt x="149" y="0"/>
                  </a:lnTo>
                  <a:lnTo>
                    <a:pt x="151" y="1"/>
                  </a:lnTo>
                  <a:lnTo>
                    <a:pt x="153" y="3"/>
                  </a:lnTo>
                  <a:lnTo>
                    <a:pt x="155" y="5"/>
                  </a:lnTo>
                  <a:lnTo>
                    <a:pt x="157" y="7"/>
                  </a:lnTo>
                  <a:lnTo>
                    <a:pt x="159" y="9"/>
                  </a:lnTo>
                  <a:lnTo>
                    <a:pt x="161" y="11"/>
                  </a:lnTo>
                  <a:lnTo>
                    <a:pt x="163" y="13"/>
                  </a:lnTo>
                  <a:lnTo>
                    <a:pt x="165" y="15"/>
                  </a:lnTo>
                  <a:lnTo>
                    <a:pt x="0" y="15"/>
                  </a:lnTo>
                </a:path>
              </a:pathLst>
            </a:custGeom>
            <a:solidFill>
              <a:srgbClr val="99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3" name="Freeform 681"/>
            <p:cNvSpPr>
              <a:spLocks/>
            </p:cNvSpPr>
            <p:nvPr/>
          </p:nvSpPr>
          <p:spPr bwMode="auto">
            <a:xfrm>
              <a:off x="4864" y="814"/>
              <a:ext cx="62" cy="233"/>
            </a:xfrm>
            <a:custGeom>
              <a:avLst/>
              <a:gdLst>
                <a:gd name="T0" fmla="*/ 27 w 62"/>
                <a:gd name="T1" fmla="*/ 231 h 233"/>
                <a:gd name="T2" fmla="*/ 26 w 62"/>
                <a:gd name="T3" fmla="*/ 229 h 233"/>
                <a:gd name="T4" fmla="*/ 20 w 62"/>
                <a:gd name="T5" fmla="*/ 214 h 233"/>
                <a:gd name="T6" fmla="*/ 15 w 62"/>
                <a:gd name="T7" fmla="*/ 198 h 233"/>
                <a:gd name="T8" fmla="*/ 11 w 62"/>
                <a:gd name="T9" fmla="*/ 183 h 233"/>
                <a:gd name="T10" fmla="*/ 8 w 62"/>
                <a:gd name="T11" fmla="*/ 168 h 233"/>
                <a:gd name="T12" fmla="*/ 7 w 62"/>
                <a:gd name="T13" fmla="*/ 153 h 233"/>
                <a:gd name="T14" fmla="*/ 7 w 62"/>
                <a:gd name="T15" fmla="*/ 138 h 233"/>
                <a:gd name="T16" fmla="*/ 8 w 62"/>
                <a:gd name="T17" fmla="*/ 124 h 233"/>
                <a:gd name="T18" fmla="*/ 10 w 62"/>
                <a:gd name="T19" fmla="*/ 109 h 233"/>
                <a:gd name="T20" fmla="*/ 14 w 62"/>
                <a:gd name="T21" fmla="*/ 95 h 233"/>
                <a:gd name="T22" fmla="*/ 18 w 62"/>
                <a:gd name="T23" fmla="*/ 80 h 233"/>
                <a:gd name="T24" fmla="*/ 23 w 62"/>
                <a:gd name="T25" fmla="*/ 67 h 233"/>
                <a:gd name="T26" fmla="*/ 28 w 62"/>
                <a:gd name="T27" fmla="*/ 53 h 233"/>
                <a:gd name="T28" fmla="*/ 36 w 62"/>
                <a:gd name="T29" fmla="*/ 41 h 233"/>
                <a:gd name="T30" fmla="*/ 44 w 62"/>
                <a:gd name="T31" fmla="*/ 28 h 233"/>
                <a:gd name="T32" fmla="*/ 52 w 62"/>
                <a:gd name="T33" fmla="*/ 16 h 233"/>
                <a:gd name="T34" fmla="*/ 61 w 62"/>
                <a:gd name="T35" fmla="*/ 5 h 233"/>
                <a:gd name="T36" fmla="*/ 56 w 62"/>
                <a:gd name="T37" fmla="*/ 0 h 233"/>
                <a:gd name="T38" fmla="*/ 46 w 62"/>
                <a:gd name="T39" fmla="*/ 12 h 233"/>
                <a:gd name="T40" fmla="*/ 37 w 62"/>
                <a:gd name="T41" fmla="*/ 24 h 233"/>
                <a:gd name="T42" fmla="*/ 29 w 62"/>
                <a:gd name="T43" fmla="*/ 37 h 233"/>
                <a:gd name="T44" fmla="*/ 22 w 62"/>
                <a:gd name="T45" fmla="*/ 50 h 233"/>
                <a:gd name="T46" fmla="*/ 16 w 62"/>
                <a:gd name="T47" fmla="*/ 63 h 233"/>
                <a:gd name="T48" fmla="*/ 10 w 62"/>
                <a:gd name="T49" fmla="*/ 78 h 233"/>
                <a:gd name="T50" fmla="*/ 6 w 62"/>
                <a:gd name="T51" fmla="*/ 92 h 233"/>
                <a:gd name="T52" fmla="*/ 3 w 62"/>
                <a:gd name="T53" fmla="*/ 108 h 233"/>
                <a:gd name="T54" fmla="*/ 1 w 62"/>
                <a:gd name="T55" fmla="*/ 123 h 233"/>
                <a:gd name="T56" fmla="*/ 0 w 62"/>
                <a:gd name="T57" fmla="*/ 138 h 233"/>
                <a:gd name="T58" fmla="*/ 0 w 62"/>
                <a:gd name="T59" fmla="*/ 153 h 233"/>
                <a:gd name="T60" fmla="*/ 1 w 62"/>
                <a:gd name="T61" fmla="*/ 169 h 233"/>
                <a:gd name="T62" fmla="*/ 4 w 62"/>
                <a:gd name="T63" fmla="*/ 185 h 233"/>
                <a:gd name="T64" fmla="*/ 8 w 62"/>
                <a:gd name="T65" fmla="*/ 201 h 233"/>
                <a:gd name="T66" fmla="*/ 13 w 62"/>
                <a:gd name="T67" fmla="*/ 216 h 233"/>
                <a:gd name="T68" fmla="*/ 20 w 62"/>
                <a:gd name="T69" fmla="*/ 232 h 233"/>
                <a:gd name="T70" fmla="*/ 19 w 62"/>
                <a:gd name="T71" fmla="*/ 229 h 233"/>
                <a:gd name="T72" fmla="*/ 27 w 62"/>
                <a:gd name="T73" fmla="*/ 231 h 233"/>
                <a:gd name="T74" fmla="*/ 27 w 62"/>
                <a:gd name="T75" fmla="*/ 230 h 233"/>
                <a:gd name="T76" fmla="*/ 26 w 62"/>
                <a:gd name="T77" fmla="*/ 229 h 233"/>
                <a:gd name="T78" fmla="*/ 27 w 62"/>
                <a:gd name="T79" fmla="*/ 2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" h="233">
                  <a:moveTo>
                    <a:pt x="27" y="231"/>
                  </a:moveTo>
                  <a:lnTo>
                    <a:pt x="26" y="229"/>
                  </a:lnTo>
                  <a:lnTo>
                    <a:pt x="20" y="214"/>
                  </a:lnTo>
                  <a:lnTo>
                    <a:pt x="15" y="198"/>
                  </a:lnTo>
                  <a:lnTo>
                    <a:pt x="11" y="183"/>
                  </a:lnTo>
                  <a:lnTo>
                    <a:pt x="8" y="168"/>
                  </a:lnTo>
                  <a:lnTo>
                    <a:pt x="7" y="153"/>
                  </a:lnTo>
                  <a:lnTo>
                    <a:pt x="7" y="138"/>
                  </a:lnTo>
                  <a:lnTo>
                    <a:pt x="8" y="124"/>
                  </a:lnTo>
                  <a:lnTo>
                    <a:pt x="10" y="109"/>
                  </a:lnTo>
                  <a:lnTo>
                    <a:pt x="14" y="95"/>
                  </a:lnTo>
                  <a:lnTo>
                    <a:pt x="18" y="80"/>
                  </a:lnTo>
                  <a:lnTo>
                    <a:pt x="23" y="67"/>
                  </a:lnTo>
                  <a:lnTo>
                    <a:pt x="28" y="53"/>
                  </a:lnTo>
                  <a:lnTo>
                    <a:pt x="36" y="41"/>
                  </a:lnTo>
                  <a:lnTo>
                    <a:pt x="44" y="28"/>
                  </a:lnTo>
                  <a:lnTo>
                    <a:pt x="52" y="16"/>
                  </a:lnTo>
                  <a:lnTo>
                    <a:pt x="61" y="5"/>
                  </a:lnTo>
                  <a:lnTo>
                    <a:pt x="56" y="0"/>
                  </a:lnTo>
                  <a:lnTo>
                    <a:pt x="46" y="12"/>
                  </a:lnTo>
                  <a:lnTo>
                    <a:pt x="37" y="24"/>
                  </a:lnTo>
                  <a:lnTo>
                    <a:pt x="29" y="37"/>
                  </a:lnTo>
                  <a:lnTo>
                    <a:pt x="22" y="50"/>
                  </a:lnTo>
                  <a:lnTo>
                    <a:pt x="16" y="63"/>
                  </a:lnTo>
                  <a:lnTo>
                    <a:pt x="10" y="78"/>
                  </a:lnTo>
                  <a:lnTo>
                    <a:pt x="6" y="92"/>
                  </a:lnTo>
                  <a:lnTo>
                    <a:pt x="3" y="108"/>
                  </a:lnTo>
                  <a:lnTo>
                    <a:pt x="1" y="123"/>
                  </a:lnTo>
                  <a:lnTo>
                    <a:pt x="0" y="138"/>
                  </a:lnTo>
                  <a:lnTo>
                    <a:pt x="0" y="153"/>
                  </a:lnTo>
                  <a:lnTo>
                    <a:pt x="1" y="169"/>
                  </a:lnTo>
                  <a:lnTo>
                    <a:pt x="4" y="185"/>
                  </a:lnTo>
                  <a:lnTo>
                    <a:pt x="8" y="201"/>
                  </a:lnTo>
                  <a:lnTo>
                    <a:pt x="13" y="216"/>
                  </a:lnTo>
                  <a:lnTo>
                    <a:pt x="20" y="232"/>
                  </a:lnTo>
                  <a:lnTo>
                    <a:pt x="19" y="229"/>
                  </a:lnTo>
                  <a:lnTo>
                    <a:pt x="27" y="231"/>
                  </a:lnTo>
                  <a:lnTo>
                    <a:pt x="27" y="230"/>
                  </a:lnTo>
                  <a:lnTo>
                    <a:pt x="26" y="229"/>
                  </a:lnTo>
                  <a:lnTo>
                    <a:pt x="27" y="23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4" name="Freeform 682"/>
            <p:cNvSpPr>
              <a:spLocks/>
            </p:cNvSpPr>
            <p:nvPr/>
          </p:nvSpPr>
          <p:spPr bwMode="auto">
            <a:xfrm>
              <a:off x="4883" y="1044"/>
              <a:ext cx="13" cy="15"/>
            </a:xfrm>
            <a:custGeom>
              <a:avLst/>
              <a:gdLst>
                <a:gd name="T0" fmla="*/ 11 w 13"/>
                <a:gd name="T1" fmla="*/ 14 h 15"/>
                <a:gd name="T2" fmla="*/ 11 w 13"/>
                <a:gd name="T3" fmla="*/ 14 h 15"/>
                <a:gd name="T4" fmla="*/ 12 w 13"/>
                <a:gd name="T5" fmla="*/ 8 h 15"/>
                <a:gd name="T6" fmla="*/ 10 w 13"/>
                <a:gd name="T7" fmla="*/ 5 h 15"/>
                <a:gd name="T8" fmla="*/ 8 w 13"/>
                <a:gd name="T9" fmla="*/ 2 h 15"/>
                <a:gd name="T10" fmla="*/ 0 w 13"/>
                <a:gd name="T11" fmla="*/ 0 h 15"/>
                <a:gd name="T12" fmla="*/ 1 w 13"/>
                <a:gd name="T13" fmla="*/ 5 h 15"/>
                <a:gd name="T14" fmla="*/ 4 w 13"/>
                <a:gd name="T15" fmla="*/ 9 h 15"/>
                <a:gd name="T16" fmla="*/ 5 w 13"/>
                <a:gd name="T17" fmla="*/ 10 h 15"/>
                <a:gd name="T18" fmla="*/ 6 w 13"/>
                <a:gd name="T19" fmla="*/ 9 h 15"/>
                <a:gd name="T20" fmla="*/ 11 w 13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5">
                  <a:moveTo>
                    <a:pt x="11" y="14"/>
                  </a:moveTo>
                  <a:lnTo>
                    <a:pt x="11" y="14"/>
                  </a:lnTo>
                  <a:lnTo>
                    <a:pt x="12" y="8"/>
                  </a:lnTo>
                  <a:lnTo>
                    <a:pt x="10" y="5"/>
                  </a:lnTo>
                  <a:lnTo>
                    <a:pt x="8" y="2"/>
                  </a:lnTo>
                  <a:lnTo>
                    <a:pt x="0" y="0"/>
                  </a:lnTo>
                  <a:lnTo>
                    <a:pt x="1" y="5"/>
                  </a:lnTo>
                  <a:lnTo>
                    <a:pt x="4" y="9"/>
                  </a:lnTo>
                  <a:lnTo>
                    <a:pt x="5" y="10"/>
                  </a:lnTo>
                  <a:lnTo>
                    <a:pt x="6" y="9"/>
                  </a:lnTo>
                  <a:lnTo>
                    <a:pt x="11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5" name="Freeform 683"/>
            <p:cNvSpPr>
              <a:spLocks/>
            </p:cNvSpPr>
            <p:nvPr/>
          </p:nvSpPr>
          <p:spPr bwMode="auto">
            <a:xfrm>
              <a:off x="4879" y="1053"/>
              <a:ext cx="16" cy="20"/>
            </a:xfrm>
            <a:custGeom>
              <a:avLst/>
              <a:gdLst>
                <a:gd name="T0" fmla="*/ 8 w 16"/>
                <a:gd name="T1" fmla="*/ 17 h 20"/>
                <a:gd name="T2" fmla="*/ 8 w 16"/>
                <a:gd name="T3" fmla="*/ 17 h 20"/>
                <a:gd name="T4" fmla="*/ 9 w 16"/>
                <a:gd name="T5" fmla="*/ 15 h 20"/>
                <a:gd name="T6" fmla="*/ 9 w 16"/>
                <a:gd name="T7" fmla="*/ 14 h 20"/>
                <a:gd name="T8" fmla="*/ 10 w 16"/>
                <a:gd name="T9" fmla="*/ 11 h 20"/>
                <a:gd name="T10" fmla="*/ 12 w 16"/>
                <a:gd name="T11" fmla="*/ 10 h 20"/>
                <a:gd name="T12" fmla="*/ 13 w 16"/>
                <a:gd name="T13" fmla="*/ 7 h 20"/>
                <a:gd name="T14" fmla="*/ 14 w 16"/>
                <a:gd name="T15" fmla="*/ 5 h 20"/>
                <a:gd name="T16" fmla="*/ 15 w 16"/>
                <a:gd name="T17" fmla="*/ 5 h 20"/>
                <a:gd name="T18" fmla="*/ 10 w 16"/>
                <a:gd name="T19" fmla="*/ 0 h 20"/>
                <a:gd name="T20" fmla="*/ 8 w 16"/>
                <a:gd name="T21" fmla="*/ 1 h 20"/>
                <a:gd name="T22" fmla="*/ 7 w 16"/>
                <a:gd name="T23" fmla="*/ 3 h 20"/>
                <a:gd name="T24" fmla="*/ 5 w 16"/>
                <a:gd name="T25" fmla="*/ 5 h 20"/>
                <a:gd name="T26" fmla="*/ 3 w 16"/>
                <a:gd name="T27" fmla="*/ 8 h 20"/>
                <a:gd name="T28" fmla="*/ 2 w 16"/>
                <a:gd name="T29" fmla="*/ 11 h 20"/>
                <a:gd name="T30" fmla="*/ 1 w 16"/>
                <a:gd name="T31" fmla="*/ 13 h 20"/>
                <a:gd name="T32" fmla="*/ 0 w 16"/>
                <a:gd name="T33" fmla="*/ 16 h 20"/>
                <a:gd name="T34" fmla="*/ 0 w 16"/>
                <a:gd name="T35" fmla="*/ 19 h 20"/>
                <a:gd name="T36" fmla="*/ 8 w 16"/>
                <a:gd name="T3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20">
                  <a:moveTo>
                    <a:pt x="8" y="17"/>
                  </a:moveTo>
                  <a:lnTo>
                    <a:pt x="8" y="17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10" y="11"/>
                  </a:lnTo>
                  <a:lnTo>
                    <a:pt x="12" y="10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8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6" name="Freeform 684"/>
            <p:cNvSpPr>
              <a:spLocks/>
            </p:cNvSpPr>
            <p:nvPr/>
          </p:nvSpPr>
          <p:spPr bwMode="auto">
            <a:xfrm>
              <a:off x="4879" y="1071"/>
              <a:ext cx="15" cy="14"/>
            </a:xfrm>
            <a:custGeom>
              <a:avLst/>
              <a:gdLst>
                <a:gd name="T0" fmla="*/ 8 w 15"/>
                <a:gd name="T1" fmla="*/ 13 h 14"/>
                <a:gd name="T2" fmla="*/ 8 w 15"/>
                <a:gd name="T3" fmla="*/ 13 h 14"/>
                <a:gd name="T4" fmla="*/ 13 w 15"/>
                <a:gd name="T5" fmla="*/ 8 h 14"/>
                <a:gd name="T6" fmla="*/ 11 w 15"/>
                <a:gd name="T7" fmla="*/ 6 h 14"/>
                <a:gd name="T8" fmla="*/ 9 w 15"/>
                <a:gd name="T9" fmla="*/ 2 h 14"/>
                <a:gd name="T10" fmla="*/ 8 w 15"/>
                <a:gd name="T11" fmla="*/ 0 h 14"/>
                <a:gd name="T12" fmla="*/ 0 w 15"/>
                <a:gd name="T13" fmla="*/ 1 h 14"/>
                <a:gd name="T14" fmla="*/ 2 w 15"/>
                <a:gd name="T15" fmla="*/ 5 h 14"/>
                <a:gd name="T16" fmla="*/ 5 w 15"/>
                <a:gd name="T17" fmla="*/ 9 h 14"/>
                <a:gd name="T18" fmla="*/ 7 w 15"/>
                <a:gd name="T19" fmla="*/ 13 h 14"/>
                <a:gd name="T20" fmla="*/ 14 w 15"/>
                <a:gd name="T21" fmla="*/ 9 h 14"/>
                <a:gd name="T22" fmla="*/ 13 w 15"/>
                <a:gd name="T23" fmla="*/ 9 h 14"/>
                <a:gd name="T24" fmla="*/ 8 w 15"/>
                <a:gd name="T2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4">
                  <a:moveTo>
                    <a:pt x="8" y="13"/>
                  </a:moveTo>
                  <a:lnTo>
                    <a:pt x="8" y="13"/>
                  </a:lnTo>
                  <a:lnTo>
                    <a:pt x="13" y="8"/>
                  </a:lnTo>
                  <a:lnTo>
                    <a:pt x="11" y="6"/>
                  </a:lnTo>
                  <a:lnTo>
                    <a:pt x="9" y="2"/>
                  </a:lnTo>
                  <a:lnTo>
                    <a:pt x="8" y="0"/>
                  </a:lnTo>
                  <a:lnTo>
                    <a:pt x="0" y="1"/>
                  </a:lnTo>
                  <a:lnTo>
                    <a:pt x="2" y="5"/>
                  </a:lnTo>
                  <a:lnTo>
                    <a:pt x="5" y="9"/>
                  </a:lnTo>
                  <a:lnTo>
                    <a:pt x="7" y="13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8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7" name="Freeform 685"/>
            <p:cNvSpPr>
              <a:spLocks/>
            </p:cNvSpPr>
            <p:nvPr/>
          </p:nvSpPr>
          <p:spPr bwMode="auto">
            <a:xfrm>
              <a:off x="4869" y="1078"/>
              <a:ext cx="25" cy="24"/>
            </a:xfrm>
            <a:custGeom>
              <a:avLst/>
              <a:gdLst>
                <a:gd name="T0" fmla="*/ 8 w 25"/>
                <a:gd name="T1" fmla="*/ 20 h 24"/>
                <a:gd name="T2" fmla="*/ 8 w 25"/>
                <a:gd name="T3" fmla="*/ 20 h 24"/>
                <a:gd name="T4" fmla="*/ 8 w 25"/>
                <a:gd name="T5" fmla="*/ 19 h 24"/>
                <a:gd name="T6" fmla="*/ 9 w 25"/>
                <a:gd name="T7" fmla="*/ 16 h 24"/>
                <a:gd name="T8" fmla="*/ 10 w 25"/>
                <a:gd name="T9" fmla="*/ 14 h 24"/>
                <a:gd name="T10" fmla="*/ 13 w 25"/>
                <a:gd name="T11" fmla="*/ 11 h 24"/>
                <a:gd name="T12" fmla="*/ 16 w 25"/>
                <a:gd name="T13" fmla="*/ 9 h 24"/>
                <a:gd name="T14" fmla="*/ 19 w 25"/>
                <a:gd name="T15" fmla="*/ 8 h 24"/>
                <a:gd name="T16" fmla="*/ 20 w 25"/>
                <a:gd name="T17" fmla="*/ 7 h 24"/>
                <a:gd name="T18" fmla="*/ 19 w 25"/>
                <a:gd name="T19" fmla="*/ 6 h 24"/>
                <a:gd name="T20" fmla="*/ 24 w 25"/>
                <a:gd name="T21" fmla="*/ 2 h 24"/>
                <a:gd name="T22" fmla="*/ 19 w 25"/>
                <a:gd name="T23" fmla="*/ 0 h 24"/>
                <a:gd name="T24" fmla="*/ 16 w 25"/>
                <a:gd name="T25" fmla="*/ 1 h 24"/>
                <a:gd name="T26" fmla="*/ 12 w 25"/>
                <a:gd name="T27" fmla="*/ 3 h 24"/>
                <a:gd name="T28" fmla="*/ 9 w 25"/>
                <a:gd name="T29" fmla="*/ 6 h 24"/>
                <a:gd name="T30" fmla="*/ 5 w 25"/>
                <a:gd name="T31" fmla="*/ 9 h 24"/>
                <a:gd name="T32" fmla="*/ 2 w 25"/>
                <a:gd name="T33" fmla="*/ 13 h 24"/>
                <a:gd name="T34" fmla="*/ 0 w 25"/>
                <a:gd name="T35" fmla="*/ 17 h 24"/>
                <a:gd name="T36" fmla="*/ 0 w 25"/>
                <a:gd name="T37" fmla="*/ 23 h 24"/>
                <a:gd name="T38" fmla="*/ 8 w 25"/>
                <a:gd name="T39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4">
                  <a:moveTo>
                    <a:pt x="8" y="20"/>
                  </a:moveTo>
                  <a:lnTo>
                    <a:pt x="8" y="20"/>
                  </a:lnTo>
                  <a:lnTo>
                    <a:pt x="8" y="19"/>
                  </a:lnTo>
                  <a:lnTo>
                    <a:pt x="9" y="16"/>
                  </a:lnTo>
                  <a:lnTo>
                    <a:pt x="10" y="14"/>
                  </a:lnTo>
                  <a:lnTo>
                    <a:pt x="13" y="11"/>
                  </a:lnTo>
                  <a:lnTo>
                    <a:pt x="16" y="9"/>
                  </a:lnTo>
                  <a:lnTo>
                    <a:pt x="19" y="8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24" y="2"/>
                  </a:lnTo>
                  <a:lnTo>
                    <a:pt x="19" y="0"/>
                  </a:lnTo>
                  <a:lnTo>
                    <a:pt x="16" y="1"/>
                  </a:lnTo>
                  <a:lnTo>
                    <a:pt x="12" y="3"/>
                  </a:lnTo>
                  <a:lnTo>
                    <a:pt x="9" y="6"/>
                  </a:lnTo>
                  <a:lnTo>
                    <a:pt x="5" y="9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8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8" name="Freeform 686"/>
            <p:cNvSpPr>
              <a:spLocks/>
            </p:cNvSpPr>
            <p:nvPr/>
          </p:nvSpPr>
          <p:spPr bwMode="auto">
            <a:xfrm>
              <a:off x="4869" y="1099"/>
              <a:ext cx="17" cy="18"/>
            </a:xfrm>
            <a:custGeom>
              <a:avLst/>
              <a:gdLst>
                <a:gd name="T0" fmla="*/ 13 w 17"/>
                <a:gd name="T1" fmla="*/ 16 h 18"/>
                <a:gd name="T2" fmla="*/ 13 w 17"/>
                <a:gd name="T3" fmla="*/ 17 h 18"/>
                <a:gd name="T4" fmla="*/ 16 w 17"/>
                <a:gd name="T5" fmla="*/ 10 h 18"/>
                <a:gd name="T6" fmla="*/ 13 w 17"/>
                <a:gd name="T7" fmla="*/ 5 h 18"/>
                <a:gd name="T8" fmla="*/ 9 w 17"/>
                <a:gd name="T9" fmla="*/ 2 h 18"/>
                <a:gd name="T10" fmla="*/ 8 w 17"/>
                <a:gd name="T11" fmla="*/ 0 h 18"/>
                <a:gd name="T12" fmla="*/ 0 w 17"/>
                <a:gd name="T13" fmla="*/ 2 h 18"/>
                <a:gd name="T14" fmla="*/ 3 w 17"/>
                <a:gd name="T15" fmla="*/ 7 h 18"/>
                <a:gd name="T16" fmla="*/ 7 w 17"/>
                <a:gd name="T17" fmla="*/ 10 h 18"/>
                <a:gd name="T18" fmla="*/ 9 w 17"/>
                <a:gd name="T19" fmla="*/ 12 h 18"/>
                <a:gd name="T20" fmla="*/ 11 w 17"/>
                <a:gd name="T21" fmla="*/ 9 h 18"/>
                <a:gd name="T22" fmla="*/ 10 w 17"/>
                <a:gd name="T23" fmla="*/ 10 h 18"/>
                <a:gd name="T24" fmla="*/ 13 w 17"/>
                <a:gd name="T25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8">
                  <a:moveTo>
                    <a:pt x="13" y="16"/>
                  </a:moveTo>
                  <a:lnTo>
                    <a:pt x="13" y="17"/>
                  </a:lnTo>
                  <a:lnTo>
                    <a:pt x="16" y="10"/>
                  </a:lnTo>
                  <a:lnTo>
                    <a:pt x="13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7" y="10"/>
                  </a:lnTo>
                  <a:lnTo>
                    <a:pt x="9" y="12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13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59" name="Freeform 687"/>
            <p:cNvSpPr>
              <a:spLocks/>
            </p:cNvSpPr>
            <p:nvPr/>
          </p:nvSpPr>
          <p:spPr bwMode="auto">
            <a:xfrm>
              <a:off x="4863" y="1109"/>
              <a:ext cx="20" cy="25"/>
            </a:xfrm>
            <a:custGeom>
              <a:avLst/>
              <a:gdLst>
                <a:gd name="T0" fmla="*/ 7 w 20"/>
                <a:gd name="T1" fmla="*/ 22 h 25"/>
                <a:gd name="T2" fmla="*/ 7 w 20"/>
                <a:gd name="T3" fmla="*/ 21 h 25"/>
                <a:gd name="T4" fmla="*/ 7 w 20"/>
                <a:gd name="T5" fmla="*/ 19 h 25"/>
                <a:gd name="T6" fmla="*/ 9 w 20"/>
                <a:gd name="T7" fmla="*/ 16 h 25"/>
                <a:gd name="T8" fmla="*/ 11 w 20"/>
                <a:gd name="T9" fmla="*/ 13 h 25"/>
                <a:gd name="T10" fmla="*/ 14 w 20"/>
                <a:gd name="T11" fmla="*/ 12 h 25"/>
                <a:gd name="T12" fmla="*/ 16 w 20"/>
                <a:gd name="T13" fmla="*/ 9 h 25"/>
                <a:gd name="T14" fmla="*/ 18 w 20"/>
                <a:gd name="T15" fmla="*/ 7 h 25"/>
                <a:gd name="T16" fmla="*/ 19 w 20"/>
                <a:gd name="T17" fmla="*/ 6 h 25"/>
                <a:gd name="T18" fmla="*/ 16 w 20"/>
                <a:gd name="T19" fmla="*/ 0 h 25"/>
                <a:gd name="T20" fmla="*/ 14 w 20"/>
                <a:gd name="T21" fmla="*/ 1 h 25"/>
                <a:gd name="T22" fmla="*/ 10 w 20"/>
                <a:gd name="T23" fmla="*/ 4 h 25"/>
                <a:gd name="T24" fmla="*/ 8 w 20"/>
                <a:gd name="T25" fmla="*/ 6 h 25"/>
                <a:gd name="T26" fmla="*/ 6 w 20"/>
                <a:gd name="T27" fmla="*/ 9 h 25"/>
                <a:gd name="T28" fmla="*/ 3 w 20"/>
                <a:gd name="T29" fmla="*/ 12 h 25"/>
                <a:gd name="T30" fmla="*/ 1 w 20"/>
                <a:gd name="T31" fmla="*/ 16 h 25"/>
                <a:gd name="T32" fmla="*/ 0 w 20"/>
                <a:gd name="T33" fmla="*/ 20 h 25"/>
                <a:gd name="T34" fmla="*/ 0 w 20"/>
                <a:gd name="T35" fmla="*/ 24 h 25"/>
                <a:gd name="T36" fmla="*/ 7 w 20"/>
                <a:gd name="T37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25">
                  <a:moveTo>
                    <a:pt x="7" y="22"/>
                  </a:moveTo>
                  <a:lnTo>
                    <a:pt x="7" y="21"/>
                  </a:lnTo>
                  <a:lnTo>
                    <a:pt x="7" y="19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4" y="12"/>
                  </a:lnTo>
                  <a:lnTo>
                    <a:pt x="16" y="9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8" y="6"/>
                  </a:lnTo>
                  <a:lnTo>
                    <a:pt x="6" y="9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7" y="2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0" name="Freeform 688"/>
            <p:cNvSpPr>
              <a:spLocks/>
            </p:cNvSpPr>
            <p:nvPr/>
          </p:nvSpPr>
          <p:spPr bwMode="auto">
            <a:xfrm>
              <a:off x="4863" y="1131"/>
              <a:ext cx="8" cy="19"/>
            </a:xfrm>
            <a:custGeom>
              <a:avLst/>
              <a:gdLst>
                <a:gd name="T0" fmla="*/ 7 w 8"/>
                <a:gd name="T1" fmla="*/ 18 h 19"/>
                <a:gd name="T2" fmla="*/ 7 w 8"/>
                <a:gd name="T3" fmla="*/ 16 h 19"/>
                <a:gd name="T4" fmla="*/ 7 w 8"/>
                <a:gd name="T5" fmla="*/ 15 h 19"/>
                <a:gd name="T6" fmla="*/ 7 w 8"/>
                <a:gd name="T7" fmla="*/ 14 h 19"/>
                <a:gd name="T8" fmla="*/ 7 w 8"/>
                <a:gd name="T9" fmla="*/ 12 h 19"/>
                <a:gd name="T10" fmla="*/ 7 w 8"/>
                <a:gd name="T11" fmla="*/ 9 h 19"/>
                <a:gd name="T12" fmla="*/ 7 w 8"/>
                <a:gd name="T13" fmla="*/ 6 h 19"/>
                <a:gd name="T14" fmla="*/ 7 w 8"/>
                <a:gd name="T15" fmla="*/ 4 h 19"/>
                <a:gd name="T16" fmla="*/ 7 w 8"/>
                <a:gd name="T17" fmla="*/ 2 h 19"/>
                <a:gd name="T18" fmla="*/ 7 w 8"/>
                <a:gd name="T19" fmla="*/ 0 h 19"/>
                <a:gd name="T20" fmla="*/ 0 w 8"/>
                <a:gd name="T21" fmla="*/ 2 h 19"/>
                <a:gd name="T22" fmla="*/ 0 w 8"/>
                <a:gd name="T23" fmla="*/ 4 h 19"/>
                <a:gd name="T24" fmla="*/ 0 w 8"/>
                <a:gd name="T25" fmla="*/ 6 h 19"/>
                <a:gd name="T26" fmla="*/ 0 w 8"/>
                <a:gd name="T27" fmla="*/ 9 h 19"/>
                <a:gd name="T28" fmla="*/ 0 w 8"/>
                <a:gd name="T29" fmla="*/ 11 h 19"/>
                <a:gd name="T30" fmla="*/ 0 w 8"/>
                <a:gd name="T31" fmla="*/ 13 h 19"/>
                <a:gd name="T32" fmla="*/ 0 w 8"/>
                <a:gd name="T33" fmla="*/ 15 h 19"/>
                <a:gd name="T34" fmla="*/ 0 w 8"/>
                <a:gd name="T35" fmla="*/ 16 h 19"/>
                <a:gd name="T36" fmla="*/ 0 w 8"/>
                <a:gd name="T37" fmla="*/ 15 h 19"/>
                <a:gd name="T38" fmla="*/ 7 w 8"/>
                <a:gd name="T39" fmla="*/ 18 h 19"/>
                <a:gd name="T40" fmla="*/ 7 w 8"/>
                <a:gd name="T41" fmla="*/ 17 h 19"/>
                <a:gd name="T42" fmla="*/ 7 w 8"/>
                <a:gd name="T43" fmla="*/ 16 h 19"/>
                <a:gd name="T44" fmla="*/ 7 w 8"/>
                <a:gd name="T4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19">
                  <a:moveTo>
                    <a:pt x="7" y="18"/>
                  </a:moveTo>
                  <a:lnTo>
                    <a:pt x="7" y="16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7" y="12"/>
                  </a:lnTo>
                  <a:lnTo>
                    <a:pt x="7" y="9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1" name="Freeform 689"/>
            <p:cNvSpPr>
              <a:spLocks/>
            </p:cNvSpPr>
            <p:nvPr/>
          </p:nvSpPr>
          <p:spPr bwMode="auto">
            <a:xfrm>
              <a:off x="4860" y="1147"/>
              <a:ext cx="23" cy="26"/>
            </a:xfrm>
            <a:custGeom>
              <a:avLst/>
              <a:gdLst>
                <a:gd name="T0" fmla="*/ 22 w 23"/>
                <a:gd name="T1" fmla="*/ 19 h 26"/>
                <a:gd name="T2" fmla="*/ 20 w 23"/>
                <a:gd name="T3" fmla="*/ 18 h 26"/>
                <a:gd name="T4" fmla="*/ 14 w 23"/>
                <a:gd name="T5" fmla="*/ 17 h 26"/>
                <a:gd name="T6" fmla="*/ 11 w 23"/>
                <a:gd name="T7" fmla="*/ 16 h 26"/>
                <a:gd name="T8" fmla="*/ 8 w 23"/>
                <a:gd name="T9" fmla="*/ 16 h 26"/>
                <a:gd name="T10" fmla="*/ 8 w 23"/>
                <a:gd name="T11" fmla="*/ 15 h 26"/>
                <a:gd name="T12" fmla="*/ 8 w 23"/>
                <a:gd name="T13" fmla="*/ 12 h 26"/>
                <a:gd name="T14" fmla="*/ 8 w 23"/>
                <a:gd name="T15" fmla="*/ 8 h 26"/>
                <a:gd name="T16" fmla="*/ 10 w 23"/>
                <a:gd name="T17" fmla="*/ 2 h 26"/>
                <a:gd name="T18" fmla="*/ 2 w 23"/>
                <a:gd name="T19" fmla="*/ 0 h 26"/>
                <a:gd name="T20" fmla="*/ 1 w 23"/>
                <a:gd name="T21" fmla="*/ 7 h 26"/>
                <a:gd name="T22" fmla="*/ 0 w 23"/>
                <a:gd name="T23" fmla="*/ 12 h 26"/>
                <a:gd name="T24" fmla="*/ 0 w 23"/>
                <a:gd name="T25" fmla="*/ 16 h 26"/>
                <a:gd name="T26" fmla="*/ 2 w 23"/>
                <a:gd name="T27" fmla="*/ 19 h 26"/>
                <a:gd name="T28" fmla="*/ 5 w 23"/>
                <a:gd name="T29" fmla="*/ 22 h 26"/>
                <a:gd name="T30" fmla="*/ 9 w 23"/>
                <a:gd name="T31" fmla="*/ 24 h 26"/>
                <a:gd name="T32" fmla="*/ 13 w 23"/>
                <a:gd name="T33" fmla="*/ 25 h 26"/>
                <a:gd name="T34" fmla="*/ 19 w 23"/>
                <a:gd name="T35" fmla="*/ 25 h 26"/>
                <a:gd name="T36" fmla="*/ 17 w 23"/>
                <a:gd name="T37" fmla="*/ 24 h 26"/>
                <a:gd name="T38" fmla="*/ 22 w 23"/>
                <a:gd name="T39" fmla="*/ 19 h 26"/>
                <a:gd name="T40" fmla="*/ 21 w 23"/>
                <a:gd name="T41" fmla="*/ 18 h 26"/>
                <a:gd name="T42" fmla="*/ 20 w 23"/>
                <a:gd name="T43" fmla="*/ 18 h 26"/>
                <a:gd name="T44" fmla="*/ 22 w 23"/>
                <a:gd name="T45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26">
                  <a:moveTo>
                    <a:pt x="22" y="19"/>
                  </a:moveTo>
                  <a:lnTo>
                    <a:pt x="20" y="18"/>
                  </a:lnTo>
                  <a:lnTo>
                    <a:pt x="14" y="17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8" y="8"/>
                  </a:lnTo>
                  <a:lnTo>
                    <a:pt x="10" y="2"/>
                  </a:lnTo>
                  <a:lnTo>
                    <a:pt x="2" y="0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9" y="24"/>
                  </a:lnTo>
                  <a:lnTo>
                    <a:pt x="13" y="25"/>
                  </a:lnTo>
                  <a:lnTo>
                    <a:pt x="19" y="25"/>
                  </a:lnTo>
                  <a:lnTo>
                    <a:pt x="17" y="24"/>
                  </a:lnTo>
                  <a:lnTo>
                    <a:pt x="22" y="19"/>
                  </a:lnTo>
                  <a:lnTo>
                    <a:pt x="21" y="18"/>
                  </a:lnTo>
                  <a:lnTo>
                    <a:pt x="20" y="18"/>
                  </a:lnTo>
                  <a:lnTo>
                    <a:pt x="22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2" name="Freeform 690"/>
            <p:cNvSpPr>
              <a:spLocks/>
            </p:cNvSpPr>
            <p:nvPr/>
          </p:nvSpPr>
          <p:spPr bwMode="auto">
            <a:xfrm>
              <a:off x="4876" y="1166"/>
              <a:ext cx="15" cy="22"/>
            </a:xfrm>
            <a:custGeom>
              <a:avLst/>
              <a:gdLst>
                <a:gd name="T0" fmla="*/ 14 w 15"/>
                <a:gd name="T1" fmla="*/ 14 h 22"/>
                <a:gd name="T2" fmla="*/ 14 w 15"/>
                <a:gd name="T3" fmla="*/ 14 h 22"/>
                <a:gd name="T4" fmla="*/ 10 w 15"/>
                <a:gd name="T5" fmla="*/ 12 h 22"/>
                <a:gd name="T6" fmla="*/ 8 w 15"/>
                <a:gd name="T7" fmla="*/ 8 h 22"/>
                <a:gd name="T8" fmla="*/ 7 w 15"/>
                <a:gd name="T9" fmla="*/ 5 h 22"/>
                <a:gd name="T10" fmla="*/ 5 w 15"/>
                <a:gd name="T11" fmla="*/ 0 h 22"/>
                <a:gd name="T12" fmla="*/ 0 w 15"/>
                <a:gd name="T13" fmla="*/ 4 h 22"/>
                <a:gd name="T14" fmla="*/ 0 w 15"/>
                <a:gd name="T15" fmla="*/ 6 h 22"/>
                <a:gd name="T16" fmla="*/ 1 w 15"/>
                <a:gd name="T17" fmla="*/ 10 h 22"/>
                <a:gd name="T18" fmla="*/ 4 w 15"/>
                <a:gd name="T19" fmla="*/ 17 h 22"/>
                <a:gd name="T20" fmla="*/ 12 w 15"/>
                <a:gd name="T21" fmla="*/ 21 h 22"/>
                <a:gd name="T22" fmla="*/ 14 w 15"/>
                <a:gd name="T2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2">
                  <a:moveTo>
                    <a:pt x="14" y="14"/>
                  </a:moveTo>
                  <a:lnTo>
                    <a:pt x="14" y="14"/>
                  </a:lnTo>
                  <a:lnTo>
                    <a:pt x="10" y="12"/>
                  </a:lnTo>
                  <a:lnTo>
                    <a:pt x="8" y="8"/>
                  </a:lnTo>
                  <a:lnTo>
                    <a:pt x="7" y="5"/>
                  </a:lnTo>
                  <a:lnTo>
                    <a:pt x="5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10"/>
                  </a:lnTo>
                  <a:lnTo>
                    <a:pt x="4" y="17"/>
                  </a:lnTo>
                  <a:lnTo>
                    <a:pt x="12" y="21"/>
                  </a:lnTo>
                  <a:lnTo>
                    <a:pt x="14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3" name="Freeform 691"/>
            <p:cNvSpPr>
              <a:spLocks/>
            </p:cNvSpPr>
            <p:nvPr/>
          </p:nvSpPr>
          <p:spPr bwMode="auto">
            <a:xfrm>
              <a:off x="4888" y="1173"/>
              <a:ext cx="23" cy="15"/>
            </a:xfrm>
            <a:custGeom>
              <a:avLst/>
              <a:gdLst>
                <a:gd name="T0" fmla="*/ 21 w 23"/>
                <a:gd name="T1" fmla="*/ 5 h 15"/>
                <a:gd name="T2" fmla="*/ 18 w 23"/>
                <a:gd name="T3" fmla="*/ 0 h 15"/>
                <a:gd name="T4" fmla="*/ 14 w 23"/>
                <a:gd name="T5" fmla="*/ 0 h 15"/>
                <a:gd name="T6" fmla="*/ 11 w 23"/>
                <a:gd name="T7" fmla="*/ 1 h 15"/>
                <a:gd name="T8" fmla="*/ 9 w 23"/>
                <a:gd name="T9" fmla="*/ 2 h 15"/>
                <a:gd name="T10" fmla="*/ 6 w 23"/>
                <a:gd name="T11" fmla="*/ 3 h 15"/>
                <a:gd name="T12" fmla="*/ 4 w 23"/>
                <a:gd name="T13" fmla="*/ 5 h 15"/>
                <a:gd name="T14" fmla="*/ 3 w 23"/>
                <a:gd name="T15" fmla="*/ 7 h 15"/>
                <a:gd name="T16" fmla="*/ 2 w 23"/>
                <a:gd name="T17" fmla="*/ 7 h 15"/>
                <a:gd name="T18" fmla="*/ 0 w 23"/>
                <a:gd name="T19" fmla="*/ 14 h 15"/>
                <a:gd name="T20" fmla="*/ 3 w 23"/>
                <a:gd name="T21" fmla="*/ 14 h 15"/>
                <a:gd name="T22" fmla="*/ 6 w 23"/>
                <a:gd name="T23" fmla="*/ 13 h 15"/>
                <a:gd name="T24" fmla="*/ 9 w 23"/>
                <a:gd name="T25" fmla="*/ 11 h 15"/>
                <a:gd name="T26" fmla="*/ 11 w 23"/>
                <a:gd name="T27" fmla="*/ 10 h 15"/>
                <a:gd name="T28" fmla="*/ 13 w 23"/>
                <a:gd name="T29" fmla="*/ 9 h 15"/>
                <a:gd name="T30" fmla="*/ 14 w 23"/>
                <a:gd name="T31" fmla="*/ 7 h 15"/>
                <a:gd name="T32" fmla="*/ 15 w 23"/>
                <a:gd name="T33" fmla="*/ 7 h 15"/>
                <a:gd name="T34" fmla="*/ 16 w 23"/>
                <a:gd name="T35" fmla="*/ 7 h 15"/>
                <a:gd name="T36" fmla="*/ 13 w 23"/>
                <a:gd name="T37" fmla="*/ 2 h 15"/>
                <a:gd name="T38" fmla="*/ 21 w 23"/>
                <a:gd name="T39" fmla="*/ 5 h 15"/>
                <a:gd name="T40" fmla="*/ 22 w 23"/>
                <a:gd name="T41" fmla="*/ 1 h 15"/>
                <a:gd name="T42" fmla="*/ 18 w 23"/>
                <a:gd name="T43" fmla="*/ 0 h 15"/>
                <a:gd name="T44" fmla="*/ 21 w 23"/>
                <a:gd name="T45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5">
                  <a:moveTo>
                    <a:pt x="21" y="5"/>
                  </a:move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9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14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3" y="2"/>
                  </a:lnTo>
                  <a:lnTo>
                    <a:pt x="21" y="5"/>
                  </a:lnTo>
                  <a:lnTo>
                    <a:pt x="22" y="1"/>
                  </a:lnTo>
                  <a:lnTo>
                    <a:pt x="18" y="0"/>
                  </a:lnTo>
                  <a:lnTo>
                    <a:pt x="21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4" name="Freeform 692"/>
            <p:cNvSpPr>
              <a:spLocks/>
            </p:cNvSpPr>
            <p:nvPr/>
          </p:nvSpPr>
          <p:spPr bwMode="auto">
            <a:xfrm>
              <a:off x="4902" y="1176"/>
              <a:ext cx="13" cy="23"/>
            </a:xfrm>
            <a:custGeom>
              <a:avLst/>
              <a:gdLst>
                <a:gd name="T0" fmla="*/ 12 w 13"/>
                <a:gd name="T1" fmla="*/ 15 h 23"/>
                <a:gd name="T2" fmla="*/ 12 w 13"/>
                <a:gd name="T3" fmla="*/ 15 h 23"/>
                <a:gd name="T4" fmla="*/ 11 w 13"/>
                <a:gd name="T5" fmla="*/ 14 h 23"/>
                <a:gd name="T6" fmla="*/ 10 w 13"/>
                <a:gd name="T7" fmla="*/ 12 h 23"/>
                <a:gd name="T8" fmla="*/ 9 w 13"/>
                <a:gd name="T9" fmla="*/ 9 h 23"/>
                <a:gd name="T10" fmla="*/ 8 w 13"/>
                <a:gd name="T11" fmla="*/ 6 h 23"/>
                <a:gd name="T12" fmla="*/ 7 w 13"/>
                <a:gd name="T13" fmla="*/ 5 h 23"/>
                <a:gd name="T14" fmla="*/ 7 w 13"/>
                <a:gd name="T15" fmla="*/ 3 h 23"/>
                <a:gd name="T16" fmla="*/ 7 w 13"/>
                <a:gd name="T17" fmla="*/ 2 h 23"/>
                <a:gd name="T18" fmla="*/ 0 w 13"/>
                <a:gd name="T19" fmla="*/ 0 h 23"/>
                <a:gd name="T20" fmla="*/ 0 w 13"/>
                <a:gd name="T21" fmla="*/ 3 h 23"/>
                <a:gd name="T22" fmla="*/ 0 w 13"/>
                <a:gd name="T23" fmla="*/ 6 h 23"/>
                <a:gd name="T24" fmla="*/ 1 w 13"/>
                <a:gd name="T25" fmla="*/ 9 h 23"/>
                <a:gd name="T26" fmla="*/ 2 w 13"/>
                <a:gd name="T27" fmla="*/ 12 h 23"/>
                <a:gd name="T28" fmla="*/ 4 w 13"/>
                <a:gd name="T29" fmla="*/ 15 h 23"/>
                <a:gd name="T30" fmla="*/ 5 w 13"/>
                <a:gd name="T31" fmla="*/ 18 h 23"/>
                <a:gd name="T32" fmla="*/ 7 w 13"/>
                <a:gd name="T33" fmla="*/ 20 h 23"/>
                <a:gd name="T34" fmla="*/ 10 w 13"/>
                <a:gd name="T35" fmla="*/ 22 h 23"/>
                <a:gd name="T36" fmla="*/ 12 w 13"/>
                <a:gd name="T37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23">
                  <a:moveTo>
                    <a:pt x="12" y="15"/>
                  </a:moveTo>
                  <a:lnTo>
                    <a:pt x="12" y="15"/>
                  </a:lnTo>
                  <a:lnTo>
                    <a:pt x="11" y="14"/>
                  </a:lnTo>
                  <a:lnTo>
                    <a:pt x="10" y="12"/>
                  </a:lnTo>
                  <a:lnTo>
                    <a:pt x="9" y="9"/>
                  </a:lnTo>
                  <a:lnTo>
                    <a:pt x="8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9"/>
                  </a:lnTo>
                  <a:lnTo>
                    <a:pt x="2" y="12"/>
                  </a:lnTo>
                  <a:lnTo>
                    <a:pt x="4" y="15"/>
                  </a:lnTo>
                  <a:lnTo>
                    <a:pt x="5" y="18"/>
                  </a:lnTo>
                  <a:lnTo>
                    <a:pt x="7" y="20"/>
                  </a:lnTo>
                  <a:lnTo>
                    <a:pt x="10" y="22"/>
                  </a:lnTo>
                  <a:lnTo>
                    <a:pt x="12" y="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5" name="Freeform 693"/>
            <p:cNvSpPr>
              <a:spLocks/>
            </p:cNvSpPr>
            <p:nvPr/>
          </p:nvSpPr>
          <p:spPr bwMode="auto">
            <a:xfrm>
              <a:off x="4912" y="1182"/>
              <a:ext cx="15" cy="17"/>
            </a:xfrm>
            <a:custGeom>
              <a:avLst/>
              <a:gdLst>
                <a:gd name="T0" fmla="*/ 14 w 15"/>
                <a:gd name="T1" fmla="*/ 0 h 17"/>
                <a:gd name="T2" fmla="*/ 14 w 15"/>
                <a:gd name="T3" fmla="*/ 0 h 17"/>
                <a:gd name="T4" fmla="*/ 8 w 15"/>
                <a:gd name="T5" fmla="*/ 2 h 17"/>
                <a:gd name="T6" fmla="*/ 6 w 15"/>
                <a:gd name="T7" fmla="*/ 5 h 17"/>
                <a:gd name="T8" fmla="*/ 4 w 15"/>
                <a:gd name="T9" fmla="*/ 8 h 17"/>
                <a:gd name="T10" fmla="*/ 2 w 15"/>
                <a:gd name="T11" fmla="*/ 8 h 17"/>
                <a:gd name="T12" fmla="*/ 0 w 15"/>
                <a:gd name="T13" fmla="*/ 16 h 17"/>
                <a:gd name="T14" fmla="*/ 7 w 15"/>
                <a:gd name="T15" fmla="*/ 14 h 17"/>
                <a:gd name="T16" fmla="*/ 10 w 15"/>
                <a:gd name="T17" fmla="*/ 10 h 17"/>
                <a:gd name="T18" fmla="*/ 13 w 15"/>
                <a:gd name="T19" fmla="*/ 7 h 17"/>
                <a:gd name="T20" fmla="*/ 12 w 15"/>
                <a:gd name="T21" fmla="*/ 7 h 17"/>
                <a:gd name="T22" fmla="*/ 14 w 15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7">
                  <a:moveTo>
                    <a:pt x="14" y="0"/>
                  </a:moveTo>
                  <a:lnTo>
                    <a:pt x="14" y="0"/>
                  </a:lnTo>
                  <a:lnTo>
                    <a:pt x="8" y="2"/>
                  </a:lnTo>
                  <a:lnTo>
                    <a:pt x="6" y="5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16"/>
                  </a:lnTo>
                  <a:lnTo>
                    <a:pt x="7" y="14"/>
                  </a:lnTo>
                  <a:lnTo>
                    <a:pt x="10" y="10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6" name="Freeform 694"/>
            <p:cNvSpPr>
              <a:spLocks/>
            </p:cNvSpPr>
            <p:nvPr/>
          </p:nvSpPr>
          <p:spPr bwMode="auto">
            <a:xfrm>
              <a:off x="4924" y="1182"/>
              <a:ext cx="16" cy="26"/>
            </a:xfrm>
            <a:custGeom>
              <a:avLst/>
              <a:gdLst>
                <a:gd name="T0" fmla="*/ 15 w 16"/>
                <a:gd name="T1" fmla="*/ 17 h 26"/>
                <a:gd name="T2" fmla="*/ 15 w 16"/>
                <a:gd name="T3" fmla="*/ 17 h 26"/>
                <a:gd name="T4" fmla="*/ 13 w 16"/>
                <a:gd name="T5" fmla="*/ 17 h 26"/>
                <a:gd name="T6" fmla="*/ 12 w 16"/>
                <a:gd name="T7" fmla="*/ 15 h 26"/>
                <a:gd name="T8" fmla="*/ 11 w 16"/>
                <a:gd name="T9" fmla="*/ 12 h 26"/>
                <a:gd name="T10" fmla="*/ 9 w 16"/>
                <a:gd name="T11" fmla="*/ 10 h 26"/>
                <a:gd name="T12" fmla="*/ 8 w 16"/>
                <a:gd name="T13" fmla="*/ 8 h 26"/>
                <a:gd name="T14" fmla="*/ 7 w 16"/>
                <a:gd name="T15" fmla="*/ 4 h 26"/>
                <a:gd name="T16" fmla="*/ 5 w 16"/>
                <a:gd name="T17" fmla="*/ 2 h 26"/>
                <a:gd name="T18" fmla="*/ 3 w 16"/>
                <a:gd name="T19" fmla="*/ 0 h 26"/>
                <a:gd name="T20" fmla="*/ 0 w 16"/>
                <a:gd name="T21" fmla="*/ 7 h 26"/>
                <a:gd name="T22" fmla="*/ 0 w 16"/>
                <a:gd name="T23" fmla="*/ 8 h 26"/>
                <a:gd name="T24" fmla="*/ 1 w 16"/>
                <a:gd name="T25" fmla="*/ 10 h 26"/>
                <a:gd name="T26" fmla="*/ 3 w 16"/>
                <a:gd name="T27" fmla="*/ 13 h 26"/>
                <a:gd name="T28" fmla="*/ 4 w 16"/>
                <a:gd name="T29" fmla="*/ 17 h 26"/>
                <a:gd name="T30" fmla="*/ 6 w 16"/>
                <a:gd name="T31" fmla="*/ 19 h 26"/>
                <a:gd name="T32" fmla="*/ 9 w 16"/>
                <a:gd name="T33" fmla="*/ 23 h 26"/>
                <a:gd name="T34" fmla="*/ 13 w 16"/>
                <a:gd name="T35" fmla="*/ 25 h 26"/>
                <a:gd name="T36" fmla="*/ 15 w 16"/>
                <a:gd name="T37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26">
                  <a:moveTo>
                    <a:pt x="15" y="17"/>
                  </a:moveTo>
                  <a:lnTo>
                    <a:pt x="15" y="17"/>
                  </a:lnTo>
                  <a:lnTo>
                    <a:pt x="13" y="17"/>
                  </a:lnTo>
                  <a:lnTo>
                    <a:pt x="12" y="15"/>
                  </a:lnTo>
                  <a:lnTo>
                    <a:pt x="11" y="12"/>
                  </a:lnTo>
                  <a:lnTo>
                    <a:pt x="9" y="10"/>
                  </a:lnTo>
                  <a:lnTo>
                    <a:pt x="8" y="8"/>
                  </a:lnTo>
                  <a:lnTo>
                    <a:pt x="7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0"/>
                  </a:lnTo>
                  <a:lnTo>
                    <a:pt x="3" y="13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23"/>
                  </a:lnTo>
                  <a:lnTo>
                    <a:pt x="13" y="25"/>
                  </a:lnTo>
                  <a:lnTo>
                    <a:pt x="15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7" name="Freeform 695"/>
            <p:cNvSpPr>
              <a:spLocks/>
            </p:cNvSpPr>
            <p:nvPr/>
          </p:nvSpPr>
          <p:spPr bwMode="auto">
            <a:xfrm>
              <a:off x="4937" y="1197"/>
              <a:ext cx="21" cy="12"/>
            </a:xfrm>
            <a:custGeom>
              <a:avLst/>
              <a:gdLst>
                <a:gd name="T0" fmla="*/ 17 w 21"/>
                <a:gd name="T1" fmla="*/ 0 h 12"/>
                <a:gd name="T2" fmla="*/ 18 w 21"/>
                <a:gd name="T3" fmla="*/ 0 h 12"/>
                <a:gd name="T4" fmla="*/ 16 w 21"/>
                <a:gd name="T5" fmla="*/ 0 h 12"/>
                <a:gd name="T6" fmla="*/ 14 w 21"/>
                <a:gd name="T7" fmla="*/ 1 h 12"/>
                <a:gd name="T8" fmla="*/ 12 w 21"/>
                <a:gd name="T9" fmla="*/ 2 h 12"/>
                <a:gd name="T10" fmla="*/ 11 w 21"/>
                <a:gd name="T11" fmla="*/ 2 h 12"/>
                <a:gd name="T12" fmla="*/ 9 w 21"/>
                <a:gd name="T13" fmla="*/ 3 h 12"/>
                <a:gd name="T14" fmla="*/ 8 w 21"/>
                <a:gd name="T15" fmla="*/ 3 h 12"/>
                <a:gd name="T16" fmla="*/ 5 w 21"/>
                <a:gd name="T17" fmla="*/ 3 h 12"/>
                <a:gd name="T18" fmla="*/ 2 w 21"/>
                <a:gd name="T19" fmla="*/ 2 h 12"/>
                <a:gd name="T20" fmla="*/ 0 w 21"/>
                <a:gd name="T21" fmla="*/ 10 h 12"/>
                <a:gd name="T22" fmla="*/ 4 w 21"/>
                <a:gd name="T23" fmla="*/ 11 h 12"/>
                <a:gd name="T24" fmla="*/ 8 w 21"/>
                <a:gd name="T25" fmla="*/ 11 h 12"/>
                <a:gd name="T26" fmla="*/ 11 w 21"/>
                <a:gd name="T27" fmla="*/ 11 h 12"/>
                <a:gd name="T28" fmla="*/ 13 w 21"/>
                <a:gd name="T29" fmla="*/ 10 h 12"/>
                <a:gd name="T30" fmla="*/ 15 w 21"/>
                <a:gd name="T31" fmla="*/ 8 h 12"/>
                <a:gd name="T32" fmla="*/ 17 w 21"/>
                <a:gd name="T33" fmla="*/ 7 h 12"/>
                <a:gd name="T34" fmla="*/ 18 w 21"/>
                <a:gd name="T35" fmla="*/ 7 h 12"/>
                <a:gd name="T36" fmla="*/ 20 w 21"/>
                <a:gd name="T37" fmla="*/ 7 h 12"/>
                <a:gd name="T38" fmla="*/ 20 w 21"/>
                <a:gd name="T39" fmla="*/ 6 h 12"/>
                <a:gd name="T40" fmla="*/ 20 w 21"/>
                <a:gd name="T41" fmla="*/ 7 h 12"/>
                <a:gd name="T42" fmla="*/ 20 w 21"/>
                <a:gd name="T43" fmla="*/ 6 h 12"/>
                <a:gd name="T44" fmla="*/ 17 w 21"/>
                <a:gd name="T4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2">
                  <a:moveTo>
                    <a:pt x="17" y="0"/>
                  </a:move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10"/>
                  </a:lnTo>
                  <a:lnTo>
                    <a:pt x="4" y="11"/>
                  </a:lnTo>
                  <a:lnTo>
                    <a:pt x="8" y="11"/>
                  </a:lnTo>
                  <a:lnTo>
                    <a:pt x="11" y="11"/>
                  </a:lnTo>
                  <a:lnTo>
                    <a:pt x="13" y="10"/>
                  </a:lnTo>
                  <a:lnTo>
                    <a:pt x="15" y="8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8" name="Freeform 696"/>
            <p:cNvSpPr>
              <a:spLocks/>
            </p:cNvSpPr>
            <p:nvPr/>
          </p:nvSpPr>
          <p:spPr bwMode="auto">
            <a:xfrm>
              <a:off x="4954" y="1166"/>
              <a:ext cx="25" cy="39"/>
            </a:xfrm>
            <a:custGeom>
              <a:avLst/>
              <a:gdLst>
                <a:gd name="T0" fmla="*/ 17 w 25"/>
                <a:gd name="T1" fmla="*/ 0 h 39"/>
                <a:gd name="T2" fmla="*/ 17 w 25"/>
                <a:gd name="T3" fmla="*/ 0 h 39"/>
                <a:gd name="T4" fmla="*/ 15 w 25"/>
                <a:gd name="T5" fmla="*/ 5 h 39"/>
                <a:gd name="T6" fmla="*/ 13 w 25"/>
                <a:gd name="T7" fmla="*/ 10 h 39"/>
                <a:gd name="T8" fmla="*/ 12 w 25"/>
                <a:gd name="T9" fmla="*/ 15 h 39"/>
                <a:gd name="T10" fmla="*/ 11 w 25"/>
                <a:gd name="T11" fmla="*/ 18 h 39"/>
                <a:gd name="T12" fmla="*/ 10 w 25"/>
                <a:gd name="T13" fmla="*/ 23 h 39"/>
                <a:gd name="T14" fmla="*/ 8 w 25"/>
                <a:gd name="T15" fmla="*/ 26 h 39"/>
                <a:gd name="T16" fmla="*/ 5 w 25"/>
                <a:gd name="T17" fmla="*/ 28 h 39"/>
                <a:gd name="T18" fmla="*/ 0 w 25"/>
                <a:gd name="T19" fmla="*/ 32 h 39"/>
                <a:gd name="T20" fmla="*/ 3 w 25"/>
                <a:gd name="T21" fmla="*/ 38 h 39"/>
                <a:gd name="T22" fmla="*/ 9 w 25"/>
                <a:gd name="T23" fmla="*/ 35 h 39"/>
                <a:gd name="T24" fmla="*/ 13 w 25"/>
                <a:gd name="T25" fmla="*/ 30 h 39"/>
                <a:gd name="T26" fmla="*/ 16 w 25"/>
                <a:gd name="T27" fmla="*/ 26 h 39"/>
                <a:gd name="T28" fmla="*/ 18 w 25"/>
                <a:gd name="T29" fmla="*/ 22 h 39"/>
                <a:gd name="T30" fmla="*/ 20 w 25"/>
                <a:gd name="T31" fmla="*/ 17 h 39"/>
                <a:gd name="T32" fmla="*/ 21 w 25"/>
                <a:gd name="T33" fmla="*/ 13 h 39"/>
                <a:gd name="T34" fmla="*/ 22 w 25"/>
                <a:gd name="T35" fmla="*/ 8 h 39"/>
                <a:gd name="T36" fmla="*/ 24 w 25"/>
                <a:gd name="T37" fmla="*/ 4 h 39"/>
                <a:gd name="T38" fmla="*/ 17 w 25"/>
                <a:gd name="T3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39">
                  <a:moveTo>
                    <a:pt x="17" y="0"/>
                  </a:moveTo>
                  <a:lnTo>
                    <a:pt x="17" y="0"/>
                  </a:lnTo>
                  <a:lnTo>
                    <a:pt x="15" y="5"/>
                  </a:lnTo>
                  <a:lnTo>
                    <a:pt x="13" y="10"/>
                  </a:lnTo>
                  <a:lnTo>
                    <a:pt x="12" y="15"/>
                  </a:lnTo>
                  <a:lnTo>
                    <a:pt x="11" y="18"/>
                  </a:lnTo>
                  <a:lnTo>
                    <a:pt x="10" y="23"/>
                  </a:lnTo>
                  <a:lnTo>
                    <a:pt x="8" y="26"/>
                  </a:lnTo>
                  <a:lnTo>
                    <a:pt x="5" y="28"/>
                  </a:lnTo>
                  <a:lnTo>
                    <a:pt x="0" y="32"/>
                  </a:lnTo>
                  <a:lnTo>
                    <a:pt x="3" y="38"/>
                  </a:lnTo>
                  <a:lnTo>
                    <a:pt x="9" y="35"/>
                  </a:lnTo>
                  <a:lnTo>
                    <a:pt x="13" y="30"/>
                  </a:lnTo>
                  <a:lnTo>
                    <a:pt x="16" y="26"/>
                  </a:lnTo>
                  <a:lnTo>
                    <a:pt x="18" y="22"/>
                  </a:lnTo>
                  <a:lnTo>
                    <a:pt x="20" y="17"/>
                  </a:lnTo>
                  <a:lnTo>
                    <a:pt x="21" y="13"/>
                  </a:lnTo>
                  <a:lnTo>
                    <a:pt x="22" y="8"/>
                  </a:lnTo>
                  <a:lnTo>
                    <a:pt x="24" y="4"/>
                  </a:lnTo>
                  <a:lnTo>
                    <a:pt x="1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69" name="Freeform 697"/>
            <p:cNvSpPr>
              <a:spLocks/>
            </p:cNvSpPr>
            <p:nvPr/>
          </p:nvSpPr>
          <p:spPr bwMode="auto">
            <a:xfrm>
              <a:off x="4972" y="1121"/>
              <a:ext cx="28" cy="49"/>
            </a:xfrm>
            <a:custGeom>
              <a:avLst/>
              <a:gdLst>
                <a:gd name="T0" fmla="*/ 27 w 28"/>
                <a:gd name="T1" fmla="*/ 10 h 49"/>
                <a:gd name="T2" fmla="*/ 19 w 28"/>
                <a:gd name="T3" fmla="*/ 10 h 49"/>
                <a:gd name="T4" fmla="*/ 18 w 28"/>
                <a:gd name="T5" fmla="*/ 14 h 49"/>
                <a:gd name="T6" fmla="*/ 16 w 28"/>
                <a:gd name="T7" fmla="*/ 19 h 49"/>
                <a:gd name="T8" fmla="*/ 13 w 28"/>
                <a:gd name="T9" fmla="*/ 23 h 49"/>
                <a:gd name="T10" fmla="*/ 10 w 28"/>
                <a:gd name="T11" fmla="*/ 28 h 49"/>
                <a:gd name="T12" fmla="*/ 7 w 28"/>
                <a:gd name="T13" fmla="*/ 32 h 49"/>
                <a:gd name="T14" fmla="*/ 4 w 28"/>
                <a:gd name="T15" fmla="*/ 37 h 49"/>
                <a:gd name="T16" fmla="*/ 2 w 28"/>
                <a:gd name="T17" fmla="*/ 41 h 49"/>
                <a:gd name="T18" fmla="*/ 0 w 28"/>
                <a:gd name="T19" fmla="*/ 44 h 49"/>
                <a:gd name="T20" fmla="*/ 6 w 28"/>
                <a:gd name="T21" fmla="*/ 48 h 49"/>
                <a:gd name="T22" fmla="*/ 8 w 28"/>
                <a:gd name="T23" fmla="*/ 44 h 49"/>
                <a:gd name="T24" fmla="*/ 10 w 28"/>
                <a:gd name="T25" fmla="*/ 41 h 49"/>
                <a:gd name="T26" fmla="*/ 14 w 28"/>
                <a:gd name="T27" fmla="*/ 37 h 49"/>
                <a:gd name="T28" fmla="*/ 16 w 28"/>
                <a:gd name="T29" fmla="*/ 32 h 49"/>
                <a:gd name="T30" fmla="*/ 19 w 28"/>
                <a:gd name="T31" fmla="*/ 27 h 49"/>
                <a:gd name="T32" fmla="*/ 22 w 28"/>
                <a:gd name="T33" fmla="*/ 22 h 49"/>
                <a:gd name="T34" fmla="*/ 25 w 28"/>
                <a:gd name="T35" fmla="*/ 17 h 49"/>
                <a:gd name="T36" fmla="*/ 27 w 28"/>
                <a:gd name="T37" fmla="*/ 12 h 49"/>
                <a:gd name="T38" fmla="*/ 19 w 28"/>
                <a:gd name="T39" fmla="*/ 12 h 49"/>
                <a:gd name="T40" fmla="*/ 27 w 28"/>
                <a:gd name="T41" fmla="*/ 10 h 49"/>
                <a:gd name="T42" fmla="*/ 23 w 28"/>
                <a:gd name="T43" fmla="*/ 0 h 49"/>
                <a:gd name="T44" fmla="*/ 19 w 28"/>
                <a:gd name="T45" fmla="*/ 10 h 49"/>
                <a:gd name="T46" fmla="*/ 27 w 28"/>
                <a:gd name="T4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49">
                  <a:moveTo>
                    <a:pt x="27" y="10"/>
                  </a:moveTo>
                  <a:lnTo>
                    <a:pt x="19" y="10"/>
                  </a:lnTo>
                  <a:lnTo>
                    <a:pt x="18" y="14"/>
                  </a:lnTo>
                  <a:lnTo>
                    <a:pt x="16" y="19"/>
                  </a:lnTo>
                  <a:lnTo>
                    <a:pt x="13" y="23"/>
                  </a:lnTo>
                  <a:lnTo>
                    <a:pt x="10" y="28"/>
                  </a:lnTo>
                  <a:lnTo>
                    <a:pt x="7" y="32"/>
                  </a:lnTo>
                  <a:lnTo>
                    <a:pt x="4" y="37"/>
                  </a:lnTo>
                  <a:lnTo>
                    <a:pt x="2" y="41"/>
                  </a:lnTo>
                  <a:lnTo>
                    <a:pt x="0" y="44"/>
                  </a:lnTo>
                  <a:lnTo>
                    <a:pt x="6" y="48"/>
                  </a:lnTo>
                  <a:lnTo>
                    <a:pt x="8" y="44"/>
                  </a:lnTo>
                  <a:lnTo>
                    <a:pt x="10" y="41"/>
                  </a:lnTo>
                  <a:lnTo>
                    <a:pt x="14" y="37"/>
                  </a:lnTo>
                  <a:lnTo>
                    <a:pt x="16" y="32"/>
                  </a:lnTo>
                  <a:lnTo>
                    <a:pt x="19" y="27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7" y="12"/>
                  </a:lnTo>
                  <a:lnTo>
                    <a:pt x="19" y="12"/>
                  </a:lnTo>
                  <a:lnTo>
                    <a:pt x="27" y="10"/>
                  </a:lnTo>
                  <a:lnTo>
                    <a:pt x="23" y="0"/>
                  </a:lnTo>
                  <a:lnTo>
                    <a:pt x="19" y="10"/>
                  </a:lnTo>
                  <a:lnTo>
                    <a:pt x="27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0" name="Freeform 698"/>
            <p:cNvSpPr>
              <a:spLocks/>
            </p:cNvSpPr>
            <p:nvPr/>
          </p:nvSpPr>
          <p:spPr bwMode="auto">
            <a:xfrm>
              <a:off x="4991" y="1132"/>
              <a:ext cx="28" cy="37"/>
            </a:xfrm>
            <a:custGeom>
              <a:avLst/>
              <a:gdLst>
                <a:gd name="T0" fmla="*/ 27 w 28"/>
                <a:gd name="T1" fmla="*/ 33 h 37"/>
                <a:gd name="T2" fmla="*/ 26 w 28"/>
                <a:gd name="T3" fmla="*/ 33 h 37"/>
                <a:gd name="T4" fmla="*/ 25 w 28"/>
                <a:gd name="T5" fmla="*/ 30 h 37"/>
                <a:gd name="T6" fmla="*/ 23 w 28"/>
                <a:gd name="T7" fmla="*/ 25 h 37"/>
                <a:gd name="T8" fmla="*/ 20 w 28"/>
                <a:gd name="T9" fmla="*/ 21 h 37"/>
                <a:gd name="T10" fmla="*/ 17 w 28"/>
                <a:gd name="T11" fmla="*/ 17 h 37"/>
                <a:gd name="T12" fmla="*/ 14 w 28"/>
                <a:gd name="T13" fmla="*/ 13 h 37"/>
                <a:gd name="T14" fmla="*/ 12 w 28"/>
                <a:gd name="T15" fmla="*/ 8 h 37"/>
                <a:gd name="T16" fmla="*/ 9 w 28"/>
                <a:gd name="T17" fmla="*/ 3 h 37"/>
                <a:gd name="T18" fmla="*/ 8 w 28"/>
                <a:gd name="T19" fmla="*/ 0 h 37"/>
                <a:gd name="T20" fmla="*/ 0 w 28"/>
                <a:gd name="T21" fmla="*/ 2 h 37"/>
                <a:gd name="T22" fmla="*/ 3 w 28"/>
                <a:gd name="T23" fmla="*/ 7 h 37"/>
                <a:gd name="T24" fmla="*/ 5 w 28"/>
                <a:gd name="T25" fmla="*/ 11 h 37"/>
                <a:gd name="T26" fmla="*/ 8 w 28"/>
                <a:gd name="T27" fmla="*/ 16 h 37"/>
                <a:gd name="T28" fmla="*/ 10 w 28"/>
                <a:gd name="T29" fmla="*/ 21 h 37"/>
                <a:gd name="T30" fmla="*/ 14 w 28"/>
                <a:gd name="T31" fmla="*/ 25 h 37"/>
                <a:gd name="T32" fmla="*/ 16 w 28"/>
                <a:gd name="T33" fmla="*/ 30 h 37"/>
                <a:gd name="T34" fmla="*/ 18 w 28"/>
                <a:gd name="T35" fmla="*/ 33 h 37"/>
                <a:gd name="T36" fmla="*/ 20 w 28"/>
                <a:gd name="T37" fmla="*/ 36 h 37"/>
                <a:gd name="T38" fmla="*/ 19 w 28"/>
                <a:gd name="T39" fmla="*/ 36 h 37"/>
                <a:gd name="T40" fmla="*/ 27 w 28"/>
                <a:gd name="T41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7">
                  <a:moveTo>
                    <a:pt x="27" y="33"/>
                  </a:moveTo>
                  <a:lnTo>
                    <a:pt x="26" y="33"/>
                  </a:lnTo>
                  <a:lnTo>
                    <a:pt x="25" y="30"/>
                  </a:lnTo>
                  <a:lnTo>
                    <a:pt x="23" y="25"/>
                  </a:lnTo>
                  <a:lnTo>
                    <a:pt x="20" y="21"/>
                  </a:lnTo>
                  <a:lnTo>
                    <a:pt x="17" y="17"/>
                  </a:lnTo>
                  <a:lnTo>
                    <a:pt x="14" y="13"/>
                  </a:lnTo>
                  <a:lnTo>
                    <a:pt x="12" y="8"/>
                  </a:lnTo>
                  <a:lnTo>
                    <a:pt x="9" y="3"/>
                  </a:lnTo>
                  <a:lnTo>
                    <a:pt x="8" y="0"/>
                  </a:lnTo>
                  <a:lnTo>
                    <a:pt x="0" y="2"/>
                  </a:lnTo>
                  <a:lnTo>
                    <a:pt x="3" y="7"/>
                  </a:lnTo>
                  <a:lnTo>
                    <a:pt x="5" y="11"/>
                  </a:lnTo>
                  <a:lnTo>
                    <a:pt x="8" y="16"/>
                  </a:lnTo>
                  <a:lnTo>
                    <a:pt x="10" y="21"/>
                  </a:lnTo>
                  <a:lnTo>
                    <a:pt x="14" y="25"/>
                  </a:lnTo>
                  <a:lnTo>
                    <a:pt x="16" y="30"/>
                  </a:lnTo>
                  <a:lnTo>
                    <a:pt x="18" y="33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27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1" name="Freeform 699"/>
            <p:cNvSpPr>
              <a:spLocks/>
            </p:cNvSpPr>
            <p:nvPr/>
          </p:nvSpPr>
          <p:spPr bwMode="auto">
            <a:xfrm>
              <a:off x="5010" y="1166"/>
              <a:ext cx="22" cy="36"/>
            </a:xfrm>
            <a:custGeom>
              <a:avLst/>
              <a:gdLst>
                <a:gd name="T0" fmla="*/ 21 w 22"/>
                <a:gd name="T1" fmla="*/ 29 h 36"/>
                <a:gd name="T2" fmla="*/ 19 w 22"/>
                <a:gd name="T3" fmla="*/ 28 h 36"/>
                <a:gd name="T4" fmla="*/ 16 w 22"/>
                <a:gd name="T5" fmla="*/ 27 h 36"/>
                <a:gd name="T6" fmla="*/ 14 w 22"/>
                <a:gd name="T7" fmla="*/ 25 h 36"/>
                <a:gd name="T8" fmla="*/ 13 w 22"/>
                <a:gd name="T9" fmla="*/ 23 h 36"/>
                <a:gd name="T10" fmla="*/ 12 w 22"/>
                <a:gd name="T11" fmla="*/ 19 h 36"/>
                <a:gd name="T12" fmla="*/ 11 w 22"/>
                <a:gd name="T13" fmla="*/ 15 h 36"/>
                <a:gd name="T14" fmla="*/ 10 w 22"/>
                <a:gd name="T15" fmla="*/ 10 h 36"/>
                <a:gd name="T16" fmla="*/ 9 w 22"/>
                <a:gd name="T17" fmla="*/ 5 h 36"/>
                <a:gd name="T18" fmla="*/ 7 w 22"/>
                <a:gd name="T19" fmla="*/ 0 h 36"/>
                <a:gd name="T20" fmla="*/ 0 w 22"/>
                <a:gd name="T21" fmla="*/ 2 h 36"/>
                <a:gd name="T22" fmla="*/ 2 w 22"/>
                <a:gd name="T23" fmla="*/ 7 h 36"/>
                <a:gd name="T24" fmla="*/ 3 w 22"/>
                <a:gd name="T25" fmla="*/ 12 h 36"/>
                <a:gd name="T26" fmla="*/ 4 w 22"/>
                <a:gd name="T27" fmla="*/ 17 h 36"/>
                <a:gd name="T28" fmla="*/ 5 w 22"/>
                <a:gd name="T29" fmla="*/ 22 h 36"/>
                <a:gd name="T30" fmla="*/ 6 w 22"/>
                <a:gd name="T31" fmla="*/ 26 h 36"/>
                <a:gd name="T32" fmla="*/ 9 w 22"/>
                <a:gd name="T33" fmla="*/ 29 h 36"/>
                <a:gd name="T34" fmla="*/ 12 w 22"/>
                <a:gd name="T35" fmla="*/ 33 h 36"/>
                <a:gd name="T36" fmla="*/ 17 w 22"/>
                <a:gd name="T37" fmla="*/ 35 h 36"/>
                <a:gd name="T38" fmla="*/ 15 w 22"/>
                <a:gd name="T39" fmla="*/ 34 h 36"/>
                <a:gd name="T40" fmla="*/ 21 w 22"/>
                <a:gd name="T41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36">
                  <a:moveTo>
                    <a:pt x="21" y="29"/>
                  </a:moveTo>
                  <a:lnTo>
                    <a:pt x="19" y="28"/>
                  </a:lnTo>
                  <a:lnTo>
                    <a:pt x="16" y="27"/>
                  </a:lnTo>
                  <a:lnTo>
                    <a:pt x="14" y="25"/>
                  </a:lnTo>
                  <a:lnTo>
                    <a:pt x="13" y="23"/>
                  </a:lnTo>
                  <a:lnTo>
                    <a:pt x="12" y="19"/>
                  </a:lnTo>
                  <a:lnTo>
                    <a:pt x="11" y="15"/>
                  </a:lnTo>
                  <a:lnTo>
                    <a:pt x="10" y="10"/>
                  </a:lnTo>
                  <a:lnTo>
                    <a:pt x="9" y="5"/>
                  </a:lnTo>
                  <a:lnTo>
                    <a:pt x="7" y="0"/>
                  </a:lnTo>
                  <a:lnTo>
                    <a:pt x="0" y="2"/>
                  </a:lnTo>
                  <a:lnTo>
                    <a:pt x="2" y="7"/>
                  </a:lnTo>
                  <a:lnTo>
                    <a:pt x="3" y="12"/>
                  </a:lnTo>
                  <a:lnTo>
                    <a:pt x="4" y="17"/>
                  </a:lnTo>
                  <a:lnTo>
                    <a:pt x="5" y="22"/>
                  </a:lnTo>
                  <a:lnTo>
                    <a:pt x="6" y="26"/>
                  </a:lnTo>
                  <a:lnTo>
                    <a:pt x="9" y="29"/>
                  </a:lnTo>
                  <a:lnTo>
                    <a:pt x="12" y="33"/>
                  </a:lnTo>
                  <a:lnTo>
                    <a:pt x="17" y="35"/>
                  </a:lnTo>
                  <a:lnTo>
                    <a:pt x="15" y="34"/>
                  </a:lnTo>
                  <a:lnTo>
                    <a:pt x="21" y="2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2" name="Freeform 700"/>
            <p:cNvSpPr>
              <a:spLocks/>
            </p:cNvSpPr>
            <p:nvPr/>
          </p:nvSpPr>
          <p:spPr bwMode="auto">
            <a:xfrm>
              <a:off x="5025" y="1195"/>
              <a:ext cx="27" cy="15"/>
            </a:xfrm>
            <a:custGeom>
              <a:avLst/>
              <a:gdLst>
                <a:gd name="T0" fmla="*/ 21 w 27"/>
                <a:gd name="T1" fmla="*/ 6 h 15"/>
                <a:gd name="T2" fmla="*/ 21 w 27"/>
                <a:gd name="T3" fmla="*/ 6 h 15"/>
                <a:gd name="T4" fmla="*/ 20 w 27"/>
                <a:gd name="T5" fmla="*/ 7 h 15"/>
                <a:gd name="T6" fmla="*/ 17 w 27"/>
                <a:gd name="T7" fmla="*/ 7 h 15"/>
                <a:gd name="T8" fmla="*/ 15 w 27"/>
                <a:gd name="T9" fmla="*/ 6 h 15"/>
                <a:gd name="T10" fmla="*/ 12 w 27"/>
                <a:gd name="T11" fmla="*/ 5 h 15"/>
                <a:gd name="T12" fmla="*/ 9 w 27"/>
                <a:gd name="T13" fmla="*/ 3 h 15"/>
                <a:gd name="T14" fmla="*/ 8 w 27"/>
                <a:gd name="T15" fmla="*/ 1 h 15"/>
                <a:gd name="T16" fmla="*/ 6 w 27"/>
                <a:gd name="T17" fmla="*/ 0 h 15"/>
                <a:gd name="T18" fmla="*/ 0 w 27"/>
                <a:gd name="T19" fmla="*/ 5 h 15"/>
                <a:gd name="T20" fmla="*/ 1 w 27"/>
                <a:gd name="T21" fmla="*/ 6 h 15"/>
                <a:gd name="T22" fmla="*/ 2 w 27"/>
                <a:gd name="T23" fmla="*/ 7 h 15"/>
                <a:gd name="T24" fmla="*/ 5 w 27"/>
                <a:gd name="T25" fmla="*/ 9 h 15"/>
                <a:gd name="T26" fmla="*/ 9 w 27"/>
                <a:gd name="T27" fmla="*/ 11 h 15"/>
                <a:gd name="T28" fmla="*/ 12 w 27"/>
                <a:gd name="T29" fmla="*/ 13 h 15"/>
                <a:gd name="T30" fmla="*/ 16 w 27"/>
                <a:gd name="T31" fmla="*/ 14 h 15"/>
                <a:gd name="T32" fmla="*/ 21 w 27"/>
                <a:gd name="T33" fmla="*/ 14 h 15"/>
                <a:gd name="T34" fmla="*/ 26 w 27"/>
                <a:gd name="T35" fmla="*/ 13 h 15"/>
                <a:gd name="T36" fmla="*/ 21 w 27"/>
                <a:gd name="T3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" h="15">
                  <a:moveTo>
                    <a:pt x="21" y="6"/>
                  </a:moveTo>
                  <a:lnTo>
                    <a:pt x="21" y="6"/>
                  </a:lnTo>
                  <a:lnTo>
                    <a:pt x="20" y="7"/>
                  </a:lnTo>
                  <a:lnTo>
                    <a:pt x="17" y="7"/>
                  </a:lnTo>
                  <a:lnTo>
                    <a:pt x="15" y="6"/>
                  </a:lnTo>
                  <a:lnTo>
                    <a:pt x="12" y="5"/>
                  </a:lnTo>
                  <a:lnTo>
                    <a:pt x="9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5" y="9"/>
                  </a:lnTo>
                  <a:lnTo>
                    <a:pt x="9" y="11"/>
                  </a:lnTo>
                  <a:lnTo>
                    <a:pt x="12" y="13"/>
                  </a:lnTo>
                  <a:lnTo>
                    <a:pt x="16" y="14"/>
                  </a:lnTo>
                  <a:lnTo>
                    <a:pt x="21" y="14"/>
                  </a:lnTo>
                  <a:lnTo>
                    <a:pt x="26" y="13"/>
                  </a:lnTo>
                  <a:lnTo>
                    <a:pt x="21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3" name="Freeform 701"/>
            <p:cNvSpPr>
              <a:spLocks/>
            </p:cNvSpPr>
            <p:nvPr/>
          </p:nvSpPr>
          <p:spPr bwMode="auto">
            <a:xfrm>
              <a:off x="5047" y="1184"/>
              <a:ext cx="16" cy="24"/>
            </a:xfrm>
            <a:custGeom>
              <a:avLst/>
              <a:gdLst>
                <a:gd name="T0" fmla="*/ 14 w 16"/>
                <a:gd name="T1" fmla="*/ 0 h 24"/>
                <a:gd name="T2" fmla="*/ 14 w 16"/>
                <a:gd name="T3" fmla="*/ 0 h 24"/>
                <a:gd name="T4" fmla="*/ 11 w 16"/>
                <a:gd name="T5" fmla="*/ 1 h 24"/>
                <a:gd name="T6" fmla="*/ 9 w 16"/>
                <a:gd name="T7" fmla="*/ 4 h 24"/>
                <a:gd name="T8" fmla="*/ 7 w 16"/>
                <a:gd name="T9" fmla="*/ 6 h 24"/>
                <a:gd name="T10" fmla="*/ 7 w 16"/>
                <a:gd name="T11" fmla="*/ 8 h 24"/>
                <a:gd name="T12" fmla="*/ 5 w 16"/>
                <a:gd name="T13" fmla="*/ 10 h 24"/>
                <a:gd name="T14" fmla="*/ 4 w 16"/>
                <a:gd name="T15" fmla="*/ 13 h 24"/>
                <a:gd name="T16" fmla="*/ 2 w 16"/>
                <a:gd name="T17" fmla="*/ 15 h 24"/>
                <a:gd name="T18" fmla="*/ 0 w 16"/>
                <a:gd name="T19" fmla="*/ 17 h 24"/>
                <a:gd name="T20" fmla="*/ 4 w 16"/>
                <a:gd name="T21" fmla="*/ 23 h 24"/>
                <a:gd name="T22" fmla="*/ 7 w 16"/>
                <a:gd name="T23" fmla="*/ 20 h 24"/>
                <a:gd name="T24" fmla="*/ 9 w 16"/>
                <a:gd name="T25" fmla="*/ 17 h 24"/>
                <a:gd name="T26" fmla="*/ 11 w 16"/>
                <a:gd name="T27" fmla="*/ 15 h 24"/>
                <a:gd name="T28" fmla="*/ 13 w 16"/>
                <a:gd name="T29" fmla="*/ 11 h 24"/>
                <a:gd name="T30" fmla="*/ 14 w 16"/>
                <a:gd name="T31" fmla="*/ 9 h 24"/>
                <a:gd name="T32" fmla="*/ 14 w 16"/>
                <a:gd name="T33" fmla="*/ 8 h 24"/>
                <a:gd name="T34" fmla="*/ 15 w 16"/>
                <a:gd name="T35" fmla="*/ 7 h 24"/>
                <a:gd name="T36" fmla="*/ 14 w 16"/>
                <a:gd name="T37" fmla="*/ 7 h 24"/>
                <a:gd name="T38" fmla="*/ 14 w 16"/>
                <a:gd name="T3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24">
                  <a:moveTo>
                    <a:pt x="14" y="0"/>
                  </a:moveTo>
                  <a:lnTo>
                    <a:pt x="14" y="0"/>
                  </a:lnTo>
                  <a:lnTo>
                    <a:pt x="11" y="1"/>
                  </a:lnTo>
                  <a:lnTo>
                    <a:pt x="9" y="4"/>
                  </a:lnTo>
                  <a:lnTo>
                    <a:pt x="7" y="6"/>
                  </a:lnTo>
                  <a:lnTo>
                    <a:pt x="7" y="8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2" y="15"/>
                  </a:lnTo>
                  <a:lnTo>
                    <a:pt x="0" y="17"/>
                  </a:lnTo>
                  <a:lnTo>
                    <a:pt x="4" y="23"/>
                  </a:lnTo>
                  <a:lnTo>
                    <a:pt x="7" y="20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4" name="Freeform 702"/>
            <p:cNvSpPr>
              <a:spLocks/>
            </p:cNvSpPr>
            <p:nvPr/>
          </p:nvSpPr>
          <p:spPr bwMode="auto">
            <a:xfrm>
              <a:off x="5061" y="1184"/>
              <a:ext cx="23" cy="19"/>
            </a:xfrm>
            <a:custGeom>
              <a:avLst/>
              <a:gdLst>
                <a:gd name="T0" fmla="*/ 19 w 23"/>
                <a:gd name="T1" fmla="*/ 10 h 19"/>
                <a:gd name="T2" fmla="*/ 19 w 23"/>
                <a:gd name="T3" fmla="*/ 10 h 19"/>
                <a:gd name="T4" fmla="*/ 16 w 23"/>
                <a:gd name="T5" fmla="*/ 10 h 19"/>
                <a:gd name="T6" fmla="*/ 15 w 23"/>
                <a:gd name="T7" fmla="*/ 10 h 19"/>
                <a:gd name="T8" fmla="*/ 13 w 23"/>
                <a:gd name="T9" fmla="*/ 9 h 19"/>
                <a:gd name="T10" fmla="*/ 10 w 23"/>
                <a:gd name="T11" fmla="*/ 7 h 19"/>
                <a:gd name="T12" fmla="*/ 8 w 23"/>
                <a:gd name="T13" fmla="*/ 5 h 19"/>
                <a:gd name="T14" fmla="*/ 6 w 23"/>
                <a:gd name="T15" fmla="*/ 3 h 19"/>
                <a:gd name="T16" fmla="*/ 4 w 23"/>
                <a:gd name="T17" fmla="*/ 1 h 19"/>
                <a:gd name="T18" fmla="*/ 0 w 23"/>
                <a:gd name="T19" fmla="*/ 0 h 19"/>
                <a:gd name="T20" fmla="*/ 0 w 23"/>
                <a:gd name="T21" fmla="*/ 7 h 19"/>
                <a:gd name="T22" fmla="*/ 1 w 23"/>
                <a:gd name="T23" fmla="*/ 8 h 19"/>
                <a:gd name="T24" fmla="*/ 3 w 23"/>
                <a:gd name="T25" fmla="*/ 10 h 19"/>
                <a:gd name="T26" fmla="*/ 6 w 23"/>
                <a:gd name="T27" fmla="*/ 13 h 19"/>
                <a:gd name="T28" fmla="*/ 9 w 23"/>
                <a:gd name="T29" fmla="*/ 15 h 19"/>
                <a:gd name="T30" fmla="*/ 13 w 23"/>
                <a:gd name="T31" fmla="*/ 17 h 19"/>
                <a:gd name="T32" fmla="*/ 17 w 23"/>
                <a:gd name="T33" fmla="*/ 18 h 19"/>
                <a:gd name="T34" fmla="*/ 22 w 23"/>
                <a:gd name="T35" fmla="*/ 16 h 19"/>
                <a:gd name="T36" fmla="*/ 19 w 23"/>
                <a:gd name="T3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9">
                  <a:moveTo>
                    <a:pt x="19" y="10"/>
                  </a:moveTo>
                  <a:lnTo>
                    <a:pt x="19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3" y="9"/>
                  </a:lnTo>
                  <a:lnTo>
                    <a:pt x="10" y="7"/>
                  </a:lnTo>
                  <a:lnTo>
                    <a:pt x="8" y="5"/>
                  </a:lnTo>
                  <a:lnTo>
                    <a:pt x="6" y="3"/>
                  </a:lnTo>
                  <a:lnTo>
                    <a:pt x="4" y="1"/>
                  </a:lnTo>
                  <a:lnTo>
                    <a:pt x="0" y="0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10"/>
                  </a:lnTo>
                  <a:lnTo>
                    <a:pt x="6" y="13"/>
                  </a:lnTo>
                  <a:lnTo>
                    <a:pt x="9" y="15"/>
                  </a:lnTo>
                  <a:lnTo>
                    <a:pt x="13" y="17"/>
                  </a:lnTo>
                  <a:lnTo>
                    <a:pt x="17" y="18"/>
                  </a:lnTo>
                  <a:lnTo>
                    <a:pt x="22" y="16"/>
                  </a:lnTo>
                  <a:lnTo>
                    <a:pt x="19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5" name="Freeform 703"/>
            <p:cNvSpPr>
              <a:spLocks/>
            </p:cNvSpPr>
            <p:nvPr/>
          </p:nvSpPr>
          <p:spPr bwMode="auto">
            <a:xfrm>
              <a:off x="5080" y="1176"/>
              <a:ext cx="18" cy="25"/>
            </a:xfrm>
            <a:custGeom>
              <a:avLst/>
              <a:gdLst>
                <a:gd name="T0" fmla="*/ 17 w 18"/>
                <a:gd name="T1" fmla="*/ 1 h 25"/>
                <a:gd name="T2" fmla="*/ 17 w 18"/>
                <a:gd name="T3" fmla="*/ 1 h 25"/>
                <a:gd name="T4" fmla="*/ 11 w 18"/>
                <a:gd name="T5" fmla="*/ 0 h 25"/>
                <a:gd name="T6" fmla="*/ 9 w 18"/>
                <a:gd name="T7" fmla="*/ 3 h 25"/>
                <a:gd name="T8" fmla="*/ 8 w 18"/>
                <a:gd name="T9" fmla="*/ 5 h 25"/>
                <a:gd name="T10" fmla="*/ 6 w 18"/>
                <a:gd name="T11" fmla="*/ 8 h 25"/>
                <a:gd name="T12" fmla="*/ 5 w 18"/>
                <a:gd name="T13" fmla="*/ 12 h 25"/>
                <a:gd name="T14" fmla="*/ 3 w 18"/>
                <a:gd name="T15" fmla="*/ 14 h 25"/>
                <a:gd name="T16" fmla="*/ 1 w 18"/>
                <a:gd name="T17" fmla="*/ 16 h 25"/>
                <a:gd name="T18" fmla="*/ 0 w 18"/>
                <a:gd name="T19" fmla="*/ 18 h 25"/>
                <a:gd name="T20" fmla="*/ 3 w 18"/>
                <a:gd name="T21" fmla="*/ 24 h 25"/>
                <a:gd name="T22" fmla="*/ 6 w 18"/>
                <a:gd name="T23" fmla="*/ 22 h 25"/>
                <a:gd name="T24" fmla="*/ 9 w 18"/>
                <a:gd name="T25" fmla="*/ 18 h 25"/>
                <a:gd name="T26" fmla="*/ 11 w 18"/>
                <a:gd name="T27" fmla="*/ 15 h 25"/>
                <a:gd name="T28" fmla="*/ 13 w 18"/>
                <a:gd name="T29" fmla="*/ 12 h 25"/>
                <a:gd name="T30" fmla="*/ 14 w 18"/>
                <a:gd name="T31" fmla="*/ 8 h 25"/>
                <a:gd name="T32" fmla="*/ 15 w 18"/>
                <a:gd name="T33" fmla="*/ 6 h 25"/>
                <a:gd name="T34" fmla="*/ 11 w 18"/>
                <a:gd name="T35" fmla="*/ 5 h 25"/>
                <a:gd name="T36" fmla="*/ 17 w 18"/>
                <a:gd name="T3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5">
                  <a:moveTo>
                    <a:pt x="17" y="1"/>
                  </a:moveTo>
                  <a:lnTo>
                    <a:pt x="17" y="1"/>
                  </a:lnTo>
                  <a:lnTo>
                    <a:pt x="11" y="0"/>
                  </a:lnTo>
                  <a:lnTo>
                    <a:pt x="9" y="3"/>
                  </a:lnTo>
                  <a:lnTo>
                    <a:pt x="8" y="5"/>
                  </a:lnTo>
                  <a:lnTo>
                    <a:pt x="6" y="8"/>
                  </a:lnTo>
                  <a:lnTo>
                    <a:pt x="5" y="12"/>
                  </a:lnTo>
                  <a:lnTo>
                    <a:pt x="3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3" y="24"/>
                  </a:lnTo>
                  <a:lnTo>
                    <a:pt x="6" y="22"/>
                  </a:lnTo>
                  <a:lnTo>
                    <a:pt x="9" y="18"/>
                  </a:lnTo>
                  <a:lnTo>
                    <a:pt x="11" y="15"/>
                  </a:lnTo>
                  <a:lnTo>
                    <a:pt x="13" y="12"/>
                  </a:lnTo>
                  <a:lnTo>
                    <a:pt x="14" y="8"/>
                  </a:lnTo>
                  <a:lnTo>
                    <a:pt x="15" y="6"/>
                  </a:lnTo>
                  <a:lnTo>
                    <a:pt x="11" y="5"/>
                  </a:lnTo>
                  <a:lnTo>
                    <a:pt x="17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6" name="Freeform 704"/>
            <p:cNvSpPr>
              <a:spLocks/>
            </p:cNvSpPr>
            <p:nvPr/>
          </p:nvSpPr>
          <p:spPr bwMode="auto">
            <a:xfrm>
              <a:off x="5091" y="1177"/>
              <a:ext cx="27" cy="17"/>
            </a:xfrm>
            <a:custGeom>
              <a:avLst/>
              <a:gdLst>
                <a:gd name="T0" fmla="*/ 22 w 27"/>
                <a:gd name="T1" fmla="*/ 9 h 17"/>
                <a:gd name="T2" fmla="*/ 22 w 27"/>
                <a:gd name="T3" fmla="*/ 9 h 17"/>
                <a:gd name="T4" fmla="*/ 21 w 27"/>
                <a:gd name="T5" fmla="*/ 9 h 17"/>
                <a:gd name="T6" fmla="*/ 20 w 27"/>
                <a:gd name="T7" fmla="*/ 9 h 17"/>
                <a:gd name="T8" fmla="*/ 18 w 27"/>
                <a:gd name="T9" fmla="*/ 8 h 17"/>
                <a:gd name="T10" fmla="*/ 14 w 27"/>
                <a:gd name="T11" fmla="*/ 7 h 17"/>
                <a:gd name="T12" fmla="*/ 11 w 27"/>
                <a:gd name="T13" fmla="*/ 5 h 17"/>
                <a:gd name="T14" fmla="*/ 9 w 27"/>
                <a:gd name="T15" fmla="*/ 3 h 17"/>
                <a:gd name="T16" fmla="*/ 7 w 27"/>
                <a:gd name="T17" fmla="*/ 1 h 17"/>
                <a:gd name="T18" fmla="*/ 6 w 27"/>
                <a:gd name="T19" fmla="*/ 0 h 17"/>
                <a:gd name="T20" fmla="*/ 0 w 27"/>
                <a:gd name="T21" fmla="*/ 4 h 17"/>
                <a:gd name="T22" fmla="*/ 2 w 27"/>
                <a:gd name="T23" fmla="*/ 6 h 17"/>
                <a:gd name="T24" fmla="*/ 4 w 27"/>
                <a:gd name="T25" fmla="*/ 8 h 17"/>
                <a:gd name="T26" fmla="*/ 7 w 27"/>
                <a:gd name="T27" fmla="*/ 11 h 17"/>
                <a:gd name="T28" fmla="*/ 11 w 27"/>
                <a:gd name="T29" fmla="*/ 13 h 17"/>
                <a:gd name="T30" fmla="*/ 14 w 27"/>
                <a:gd name="T31" fmla="*/ 15 h 17"/>
                <a:gd name="T32" fmla="*/ 19 w 27"/>
                <a:gd name="T33" fmla="*/ 16 h 17"/>
                <a:gd name="T34" fmla="*/ 22 w 27"/>
                <a:gd name="T35" fmla="*/ 16 h 17"/>
                <a:gd name="T36" fmla="*/ 26 w 27"/>
                <a:gd name="T37" fmla="*/ 15 h 17"/>
                <a:gd name="T38" fmla="*/ 22 w 27"/>
                <a:gd name="T3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7">
                  <a:moveTo>
                    <a:pt x="22" y="9"/>
                  </a:move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8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0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7" y="11"/>
                  </a:lnTo>
                  <a:lnTo>
                    <a:pt x="11" y="13"/>
                  </a:lnTo>
                  <a:lnTo>
                    <a:pt x="14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6" y="15"/>
                  </a:lnTo>
                  <a:lnTo>
                    <a:pt x="22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7" name="Freeform 705"/>
            <p:cNvSpPr>
              <a:spLocks/>
            </p:cNvSpPr>
            <p:nvPr/>
          </p:nvSpPr>
          <p:spPr bwMode="auto">
            <a:xfrm>
              <a:off x="5113" y="1167"/>
              <a:ext cx="19" cy="26"/>
            </a:xfrm>
            <a:custGeom>
              <a:avLst/>
              <a:gdLst>
                <a:gd name="T0" fmla="*/ 12 w 19"/>
                <a:gd name="T1" fmla="*/ 6 h 26"/>
                <a:gd name="T2" fmla="*/ 12 w 19"/>
                <a:gd name="T3" fmla="*/ 6 h 26"/>
                <a:gd name="T4" fmla="*/ 11 w 19"/>
                <a:gd name="T5" fmla="*/ 4 h 26"/>
                <a:gd name="T6" fmla="*/ 10 w 19"/>
                <a:gd name="T7" fmla="*/ 5 h 26"/>
                <a:gd name="T8" fmla="*/ 10 w 19"/>
                <a:gd name="T9" fmla="*/ 7 h 26"/>
                <a:gd name="T10" fmla="*/ 8 w 19"/>
                <a:gd name="T11" fmla="*/ 9 h 26"/>
                <a:gd name="T12" fmla="*/ 7 w 19"/>
                <a:gd name="T13" fmla="*/ 12 h 26"/>
                <a:gd name="T14" fmla="*/ 4 w 19"/>
                <a:gd name="T15" fmla="*/ 14 h 26"/>
                <a:gd name="T16" fmla="*/ 2 w 19"/>
                <a:gd name="T17" fmla="*/ 17 h 26"/>
                <a:gd name="T18" fmla="*/ 0 w 19"/>
                <a:gd name="T19" fmla="*/ 18 h 26"/>
                <a:gd name="T20" fmla="*/ 4 w 19"/>
                <a:gd name="T21" fmla="*/ 25 h 26"/>
                <a:gd name="T22" fmla="*/ 7 w 19"/>
                <a:gd name="T23" fmla="*/ 22 h 26"/>
                <a:gd name="T24" fmla="*/ 9 w 19"/>
                <a:gd name="T25" fmla="*/ 19 h 26"/>
                <a:gd name="T26" fmla="*/ 12 w 19"/>
                <a:gd name="T27" fmla="*/ 16 h 26"/>
                <a:gd name="T28" fmla="*/ 15 w 19"/>
                <a:gd name="T29" fmla="*/ 13 h 26"/>
                <a:gd name="T30" fmla="*/ 16 w 19"/>
                <a:gd name="T31" fmla="*/ 10 h 26"/>
                <a:gd name="T32" fmla="*/ 18 w 19"/>
                <a:gd name="T33" fmla="*/ 7 h 26"/>
                <a:gd name="T34" fmla="*/ 18 w 19"/>
                <a:gd name="T35" fmla="*/ 4 h 26"/>
                <a:gd name="T36" fmla="*/ 16 w 19"/>
                <a:gd name="T37" fmla="*/ 0 h 26"/>
                <a:gd name="T38" fmla="*/ 12 w 19"/>
                <a:gd name="T3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26">
                  <a:moveTo>
                    <a:pt x="12" y="6"/>
                  </a:moveTo>
                  <a:lnTo>
                    <a:pt x="12" y="6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8" y="9"/>
                  </a:lnTo>
                  <a:lnTo>
                    <a:pt x="7" y="12"/>
                  </a:lnTo>
                  <a:lnTo>
                    <a:pt x="4" y="14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4" y="25"/>
                  </a:lnTo>
                  <a:lnTo>
                    <a:pt x="7" y="22"/>
                  </a:lnTo>
                  <a:lnTo>
                    <a:pt x="9" y="19"/>
                  </a:lnTo>
                  <a:lnTo>
                    <a:pt x="12" y="16"/>
                  </a:lnTo>
                  <a:lnTo>
                    <a:pt x="15" y="13"/>
                  </a:lnTo>
                  <a:lnTo>
                    <a:pt x="16" y="10"/>
                  </a:lnTo>
                  <a:lnTo>
                    <a:pt x="18" y="7"/>
                  </a:lnTo>
                  <a:lnTo>
                    <a:pt x="18" y="4"/>
                  </a:lnTo>
                  <a:lnTo>
                    <a:pt x="16" y="0"/>
                  </a:lnTo>
                  <a:lnTo>
                    <a:pt x="12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8" name="Freeform 706"/>
            <p:cNvSpPr>
              <a:spLocks/>
            </p:cNvSpPr>
            <p:nvPr/>
          </p:nvSpPr>
          <p:spPr bwMode="auto">
            <a:xfrm>
              <a:off x="5125" y="1159"/>
              <a:ext cx="21" cy="16"/>
            </a:xfrm>
            <a:custGeom>
              <a:avLst/>
              <a:gdLst>
                <a:gd name="T0" fmla="*/ 13 w 21"/>
                <a:gd name="T1" fmla="*/ 0 h 16"/>
                <a:gd name="T2" fmla="*/ 13 w 21"/>
                <a:gd name="T3" fmla="*/ 0 h 16"/>
                <a:gd name="T4" fmla="*/ 11 w 21"/>
                <a:gd name="T5" fmla="*/ 4 h 16"/>
                <a:gd name="T6" fmla="*/ 9 w 21"/>
                <a:gd name="T7" fmla="*/ 6 h 16"/>
                <a:gd name="T8" fmla="*/ 7 w 21"/>
                <a:gd name="T9" fmla="*/ 7 h 16"/>
                <a:gd name="T10" fmla="*/ 5 w 21"/>
                <a:gd name="T11" fmla="*/ 7 h 16"/>
                <a:gd name="T12" fmla="*/ 3 w 21"/>
                <a:gd name="T13" fmla="*/ 7 h 16"/>
                <a:gd name="T14" fmla="*/ 2 w 21"/>
                <a:gd name="T15" fmla="*/ 7 h 16"/>
                <a:gd name="T16" fmla="*/ 0 w 21"/>
                <a:gd name="T17" fmla="*/ 14 h 16"/>
                <a:gd name="T18" fmla="*/ 1 w 21"/>
                <a:gd name="T19" fmla="*/ 14 h 16"/>
                <a:gd name="T20" fmla="*/ 4 w 21"/>
                <a:gd name="T21" fmla="*/ 8 h 16"/>
                <a:gd name="T22" fmla="*/ 2 w 21"/>
                <a:gd name="T23" fmla="*/ 7 h 16"/>
                <a:gd name="T24" fmla="*/ 0 w 21"/>
                <a:gd name="T25" fmla="*/ 14 h 16"/>
                <a:gd name="T26" fmla="*/ 2 w 21"/>
                <a:gd name="T27" fmla="*/ 15 h 16"/>
                <a:gd name="T28" fmla="*/ 6 w 21"/>
                <a:gd name="T29" fmla="*/ 15 h 16"/>
                <a:gd name="T30" fmla="*/ 9 w 21"/>
                <a:gd name="T31" fmla="*/ 14 h 16"/>
                <a:gd name="T32" fmla="*/ 14 w 21"/>
                <a:gd name="T33" fmla="*/ 12 h 16"/>
                <a:gd name="T34" fmla="*/ 17 w 21"/>
                <a:gd name="T35" fmla="*/ 7 h 16"/>
                <a:gd name="T36" fmla="*/ 20 w 21"/>
                <a:gd name="T37" fmla="*/ 1 h 16"/>
                <a:gd name="T38" fmla="*/ 20 w 21"/>
                <a:gd name="T39" fmla="*/ 0 h 16"/>
                <a:gd name="T40" fmla="*/ 20 w 21"/>
                <a:gd name="T41" fmla="*/ 1 h 16"/>
                <a:gd name="T42" fmla="*/ 20 w 21"/>
                <a:gd name="T43" fmla="*/ 0 h 16"/>
                <a:gd name="T44" fmla="*/ 13 w 21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6">
                  <a:moveTo>
                    <a:pt x="13" y="0"/>
                  </a:moveTo>
                  <a:lnTo>
                    <a:pt x="13" y="0"/>
                  </a:lnTo>
                  <a:lnTo>
                    <a:pt x="11" y="4"/>
                  </a:lnTo>
                  <a:lnTo>
                    <a:pt x="9" y="6"/>
                  </a:lnTo>
                  <a:lnTo>
                    <a:pt x="7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4" y="8"/>
                  </a:lnTo>
                  <a:lnTo>
                    <a:pt x="2" y="7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6" y="15"/>
                  </a:lnTo>
                  <a:lnTo>
                    <a:pt x="9" y="14"/>
                  </a:lnTo>
                  <a:lnTo>
                    <a:pt x="14" y="12"/>
                  </a:lnTo>
                  <a:lnTo>
                    <a:pt x="17" y="7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1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79" name="Freeform 707"/>
            <p:cNvSpPr>
              <a:spLocks/>
            </p:cNvSpPr>
            <p:nvPr/>
          </p:nvSpPr>
          <p:spPr bwMode="auto">
            <a:xfrm>
              <a:off x="5130" y="1132"/>
              <a:ext cx="16" cy="28"/>
            </a:xfrm>
            <a:custGeom>
              <a:avLst/>
              <a:gdLst>
                <a:gd name="T0" fmla="*/ 0 w 16"/>
                <a:gd name="T1" fmla="*/ 0 h 28"/>
                <a:gd name="T2" fmla="*/ 0 w 16"/>
                <a:gd name="T3" fmla="*/ 0 h 28"/>
                <a:gd name="T4" fmla="*/ 1 w 16"/>
                <a:gd name="T5" fmla="*/ 3 h 28"/>
                <a:gd name="T6" fmla="*/ 1 w 16"/>
                <a:gd name="T7" fmla="*/ 6 h 28"/>
                <a:gd name="T8" fmla="*/ 2 w 16"/>
                <a:gd name="T9" fmla="*/ 11 h 28"/>
                <a:gd name="T10" fmla="*/ 4 w 16"/>
                <a:gd name="T11" fmla="*/ 15 h 28"/>
                <a:gd name="T12" fmla="*/ 5 w 16"/>
                <a:gd name="T13" fmla="*/ 20 h 28"/>
                <a:gd name="T14" fmla="*/ 6 w 16"/>
                <a:gd name="T15" fmla="*/ 23 h 28"/>
                <a:gd name="T16" fmla="*/ 6 w 16"/>
                <a:gd name="T17" fmla="*/ 26 h 28"/>
                <a:gd name="T18" fmla="*/ 7 w 16"/>
                <a:gd name="T19" fmla="*/ 27 h 28"/>
                <a:gd name="T20" fmla="*/ 15 w 16"/>
                <a:gd name="T21" fmla="*/ 27 h 28"/>
                <a:gd name="T22" fmla="*/ 14 w 16"/>
                <a:gd name="T23" fmla="*/ 24 h 28"/>
                <a:gd name="T24" fmla="*/ 14 w 16"/>
                <a:gd name="T25" fmla="*/ 21 h 28"/>
                <a:gd name="T26" fmla="*/ 13 w 16"/>
                <a:gd name="T27" fmla="*/ 18 h 28"/>
                <a:gd name="T28" fmla="*/ 12 w 16"/>
                <a:gd name="T29" fmla="*/ 13 h 28"/>
                <a:gd name="T30" fmla="*/ 10 w 16"/>
                <a:gd name="T31" fmla="*/ 9 h 28"/>
                <a:gd name="T32" fmla="*/ 9 w 16"/>
                <a:gd name="T33" fmla="*/ 5 h 28"/>
                <a:gd name="T34" fmla="*/ 9 w 16"/>
                <a:gd name="T35" fmla="*/ 2 h 28"/>
                <a:gd name="T36" fmla="*/ 8 w 16"/>
                <a:gd name="T37" fmla="*/ 0 h 28"/>
                <a:gd name="T38" fmla="*/ 0 w 16"/>
                <a:gd name="T3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28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6"/>
                  </a:lnTo>
                  <a:lnTo>
                    <a:pt x="2" y="11"/>
                  </a:lnTo>
                  <a:lnTo>
                    <a:pt x="4" y="15"/>
                  </a:lnTo>
                  <a:lnTo>
                    <a:pt x="5" y="20"/>
                  </a:lnTo>
                  <a:lnTo>
                    <a:pt x="6" y="23"/>
                  </a:lnTo>
                  <a:lnTo>
                    <a:pt x="6" y="26"/>
                  </a:lnTo>
                  <a:lnTo>
                    <a:pt x="7" y="27"/>
                  </a:lnTo>
                  <a:lnTo>
                    <a:pt x="15" y="27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3" y="18"/>
                  </a:lnTo>
                  <a:lnTo>
                    <a:pt x="12" y="13"/>
                  </a:lnTo>
                  <a:lnTo>
                    <a:pt x="10" y="9"/>
                  </a:lnTo>
                  <a:lnTo>
                    <a:pt x="9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0" name="Freeform 708"/>
            <p:cNvSpPr>
              <a:spLocks/>
            </p:cNvSpPr>
            <p:nvPr/>
          </p:nvSpPr>
          <p:spPr bwMode="auto">
            <a:xfrm>
              <a:off x="5130" y="1117"/>
              <a:ext cx="12" cy="16"/>
            </a:xfrm>
            <a:custGeom>
              <a:avLst/>
              <a:gdLst>
                <a:gd name="T0" fmla="*/ 3 w 12"/>
                <a:gd name="T1" fmla="*/ 1 h 16"/>
                <a:gd name="T2" fmla="*/ 3 w 12"/>
                <a:gd name="T3" fmla="*/ 1 h 16"/>
                <a:gd name="T4" fmla="*/ 3 w 12"/>
                <a:gd name="T5" fmla="*/ 4 h 16"/>
                <a:gd name="T6" fmla="*/ 2 w 12"/>
                <a:gd name="T7" fmla="*/ 7 h 16"/>
                <a:gd name="T8" fmla="*/ 1 w 12"/>
                <a:gd name="T9" fmla="*/ 11 h 16"/>
                <a:gd name="T10" fmla="*/ 0 w 12"/>
                <a:gd name="T11" fmla="*/ 15 h 16"/>
                <a:gd name="T12" fmla="*/ 8 w 12"/>
                <a:gd name="T13" fmla="*/ 15 h 16"/>
                <a:gd name="T14" fmla="*/ 8 w 12"/>
                <a:gd name="T15" fmla="*/ 13 h 16"/>
                <a:gd name="T16" fmla="*/ 10 w 12"/>
                <a:gd name="T17" fmla="*/ 9 h 16"/>
                <a:gd name="T18" fmla="*/ 11 w 12"/>
                <a:gd name="T19" fmla="*/ 5 h 16"/>
                <a:gd name="T20" fmla="*/ 11 w 12"/>
                <a:gd name="T21" fmla="*/ 0 h 16"/>
                <a:gd name="T22" fmla="*/ 3 w 12"/>
                <a:gd name="T2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6">
                  <a:moveTo>
                    <a:pt x="3" y="1"/>
                  </a:moveTo>
                  <a:lnTo>
                    <a:pt x="3" y="1"/>
                  </a:lnTo>
                  <a:lnTo>
                    <a:pt x="3" y="4"/>
                  </a:lnTo>
                  <a:lnTo>
                    <a:pt x="2" y="7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10" y="9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3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1" name="Freeform 709"/>
            <p:cNvSpPr>
              <a:spLocks/>
            </p:cNvSpPr>
            <p:nvPr/>
          </p:nvSpPr>
          <p:spPr bwMode="auto">
            <a:xfrm>
              <a:off x="5121" y="1099"/>
              <a:ext cx="21" cy="20"/>
            </a:xfrm>
            <a:custGeom>
              <a:avLst/>
              <a:gdLst>
                <a:gd name="T0" fmla="*/ 0 w 21"/>
                <a:gd name="T1" fmla="*/ 0 h 20"/>
                <a:gd name="T2" fmla="*/ 0 w 21"/>
                <a:gd name="T3" fmla="*/ 0 h 20"/>
                <a:gd name="T4" fmla="*/ 1 w 21"/>
                <a:gd name="T5" fmla="*/ 3 h 20"/>
                <a:gd name="T6" fmla="*/ 2 w 21"/>
                <a:gd name="T7" fmla="*/ 6 h 20"/>
                <a:gd name="T8" fmla="*/ 5 w 21"/>
                <a:gd name="T9" fmla="*/ 9 h 20"/>
                <a:gd name="T10" fmla="*/ 7 w 21"/>
                <a:gd name="T11" fmla="*/ 11 h 20"/>
                <a:gd name="T12" fmla="*/ 9 w 21"/>
                <a:gd name="T13" fmla="*/ 14 h 20"/>
                <a:gd name="T14" fmla="*/ 11 w 21"/>
                <a:gd name="T15" fmla="*/ 16 h 20"/>
                <a:gd name="T16" fmla="*/ 12 w 21"/>
                <a:gd name="T17" fmla="*/ 18 h 20"/>
                <a:gd name="T18" fmla="*/ 12 w 21"/>
                <a:gd name="T19" fmla="*/ 19 h 20"/>
                <a:gd name="T20" fmla="*/ 20 w 21"/>
                <a:gd name="T21" fmla="*/ 18 h 20"/>
                <a:gd name="T22" fmla="*/ 19 w 21"/>
                <a:gd name="T23" fmla="*/ 15 h 20"/>
                <a:gd name="T24" fmla="*/ 17 w 21"/>
                <a:gd name="T25" fmla="*/ 12 h 20"/>
                <a:gd name="T26" fmla="*/ 14 w 21"/>
                <a:gd name="T27" fmla="*/ 9 h 20"/>
                <a:gd name="T28" fmla="*/ 12 w 21"/>
                <a:gd name="T29" fmla="*/ 7 h 20"/>
                <a:gd name="T30" fmla="*/ 10 w 21"/>
                <a:gd name="T31" fmla="*/ 4 h 20"/>
                <a:gd name="T32" fmla="*/ 9 w 21"/>
                <a:gd name="T33" fmla="*/ 2 h 20"/>
                <a:gd name="T34" fmla="*/ 8 w 21"/>
                <a:gd name="T35" fmla="*/ 0 h 20"/>
                <a:gd name="T36" fmla="*/ 0 w 21"/>
                <a:gd name="T3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2" y="6"/>
                  </a:lnTo>
                  <a:lnTo>
                    <a:pt x="5" y="9"/>
                  </a:lnTo>
                  <a:lnTo>
                    <a:pt x="7" y="11"/>
                  </a:lnTo>
                  <a:lnTo>
                    <a:pt x="9" y="14"/>
                  </a:lnTo>
                  <a:lnTo>
                    <a:pt x="11" y="16"/>
                  </a:lnTo>
                  <a:lnTo>
                    <a:pt x="12" y="18"/>
                  </a:lnTo>
                  <a:lnTo>
                    <a:pt x="12" y="19"/>
                  </a:lnTo>
                  <a:lnTo>
                    <a:pt x="20" y="18"/>
                  </a:lnTo>
                  <a:lnTo>
                    <a:pt x="19" y="15"/>
                  </a:lnTo>
                  <a:lnTo>
                    <a:pt x="17" y="12"/>
                  </a:lnTo>
                  <a:lnTo>
                    <a:pt x="14" y="9"/>
                  </a:lnTo>
                  <a:lnTo>
                    <a:pt x="12" y="7"/>
                  </a:lnTo>
                  <a:lnTo>
                    <a:pt x="10" y="4"/>
                  </a:lnTo>
                  <a:lnTo>
                    <a:pt x="9" y="2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2" name="Freeform 710"/>
            <p:cNvSpPr>
              <a:spLocks/>
            </p:cNvSpPr>
            <p:nvPr/>
          </p:nvSpPr>
          <p:spPr bwMode="auto">
            <a:xfrm>
              <a:off x="5121" y="1084"/>
              <a:ext cx="13" cy="16"/>
            </a:xfrm>
            <a:custGeom>
              <a:avLst/>
              <a:gdLst>
                <a:gd name="T0" fmla="*/ 4 w 13"/>
                <a:gd name="T1" fmla="*/ 2 h 16"/>
                <a:gd name="T2" fmla="*/ 4 w 13"/>
                <a:gd name="T3" fmla="*/ 2 h 16"/>
                <a:gd name="T4" fmla="*/ 4 w 13"/>
                <a:gd name="T5" fmla="*/ 4 h 16"/>
                <a:gd name="T6" fmla="*/ 3 w 13"/>
                <a:gd name="T7" fmla="*/ 7 h 16"/>
                <a:gd name="T8" fmla="*/ 2 w 13"/>
                <a:gd name="T9" fmla="*/ 10 h 16"/>
                <a:gd name="T10" fmla="*/ 0 w 13"/>
                <a:gd name="T11" fmla="*/ 15 h 16"/>
                <a:gd name="T12" fmla="*/ 8 w 13"/>
                <a:gd name="T13" fmla="*/ 15 h 16"/>
                <a:gd name="T14" fmla="*/ 8 w 13"/>
                <a:gd name="T15" fmla="*/ 13 h 16"/>
                <a:gd name="T16" fmla="*/ 10 w 13"/>
                <a:gd name="T17" fmla="*/ 10 h 16"/>
                <a:gd name="T18" fmla="*/ 12 w 13"/>
                <a:gd name="T19" fmla="*/ 5 h 16"/>
                <a:gd name="T20" fmla="*/ 12 w 13"/>
                <a:gd name="T21" fmla="*/ 0 h 16"/>
                <a:gd name="T22" fmla="*/ 4 w 13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6">
                  <a:moveTo>
                    <a:pt x="4" y="2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10" y="10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4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3" name="Freeform 711"/>
            <p:cNvSpPr>
              <a:spLocks/>
            </p:cNvSpPr>
            <p:nvPr/>
          </p:nvSpPr>
          <p:spPr bwMode="auto">
            <a:xfrm>
              <a:off x="5112" y="1065"/>
              <a:ext cx="22" cy="22"/>
            </a:xfrm>
            <a:custGeom>
              <a:avLst/>
              <a:gdLst>
                <a:gd name="T0" fmla="*/ 0 w 22"/>
                <a:gd name="T1" fmla="*/ 0 h 22"/>
                <a:gd name="T2" fmla="*/ 0 w 22"/>
                <a:gd name="T3" fmla="*/ 0 h 22"/>
                <a:gd name="T4" fmla="*/ 1 w 22"/>
                <a:gd name="T5" fmla="*/ 4 h 22"/>
                <a:gd name="T6" fmla="*/ 2 w 22"/>
                <a:gd name="T7" fmla="*/ 7 h 22"/>
                <a:gd name="T8" fmla="*/ 4 w 22"/>
                <a:gd name="T9" fmla="*/ 10 h 22"/>
                <a:gd name="T10" fmla="*/ 7 w 22"/>
                <a:gd name="T11" fmla="*/ 13 h 22"/>
                <a:gd name="T12" fmla="*/ 10 w 22"/>
                <a:gd name="T13" fmla="*/ 15 h 22"/>
                <a:gd name="T14" fmla="*/ 11 w 22"/>
                <a:gd name="T15" fmla="*/ 18 h 22"/>
                <a:gd name="T16" fmla="*/ 13 w 22"/>
                <a:gd name="T17" fmla="*/ 20 h 22"/>
                <a:gd name="T18" fmla="*/ 13 w 22"/>
                <a:gd name="T19" fmla="*/ 21 h 22"/>
                <a:gd name="T20" fmla="*/ 21 w 22"/>
                <a:gd name="T21" fmla="*/ 19 h 22"/>
                <a:gd name="T22" fmla="*/ 19 w 22"/>
                <a:gd name="T23" fmla="*/ 15 h 22"/>
                <a:gd name="T24" fmla="*/ 18 w 22"/>
                <a:gd name="T25" fmla="*/ 13 h 22"/>
                <a:gd name="T26" fmla="*/ 15 w 22"/>
                <a:gd name="T27" fmla="*/ 10 h 22"/>
                <a:gd name="T28" fmla="*/ 12 w 22"/>
                <a:gd name="T29" fmla="*/ 8 h 22"/>
                <a:gd name="T30" fmla="*/ 11 w 22"/>
                <a:gd name="T31" fmla="*/ 5 h 22"/>
                <a:gd name="T32" fmla="*/ 9 w 22"/>
                <a:gd name="T33" fmla="*/ 2 h 22"/>
                <a:gd name="T34" fmla="*/ 7 w 22"/>
                <a:gd name="T35" fmla="*/ 1 h 22"/>
                <a:gd name="T36" fmla="*/ 7 w 22"/>
                <a:gd name="T37" fmla="*/ 0 h 22"/>
                <a:gd name="T38" fmla="*/ 0 w 22"/>
                <a:gd name="T3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22">
                  <a:moveTo>
                    <a:pt x="0" y="0"/>
                  </a:moveTo>
                  <a:lnTo>
                    <a:pt x="0" y="0"/>
                  </a:lnTo>
                  <a:lnTo>
                    <a:pt x="1" y="4"/>
                  </a:lnTo>
                  <a:lnTo>
                    <a:pt x="2" y="7"/>
                  </a:lnTo>
                  <a:lnTo>
                    <a:pt x="4" y="10"/>
                  </a:lnTo>
                  <a:lnTo>
                    <a:pt x="7" y="13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21" y="19"/>
                  </a:lnTo>
                  <a:lnTo>
                    <a:pt x="19" y="15"/>
                  </a:lnTo>
                  <a:lnTo>
                    <a:pt x="18" y="13"/>
                  </a:lnTo>
                  <a:lnTo>
                    <a:pt x="15" y="10"/>
                  </a:lnTo>
                  <a:lnTo>
                    <a:pt x="12" y="8"/>
                  </a:lnTo>
                  <a:lnTo>
                    <a:pt x="11" y="5"/>
                  </a:lnTo>
                  <a:lnTo>
                    <a:pt x="9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4" name="Freeform 712"/>
            <p:cNvSpPr>
              <a:spLocks/>
            </p:cNvSpPr>
            <p:nvPr/>
          </p:nvSpPr>
          <p:spPr bwMode="auto">
            <a:xfrm>
              <a:off x="5112" y="1055"/>
              <a:ext cx="14" cy="11"/>
            </a:xfrm>
            <a:custGeom>
              <a:avLst/>
              <a:gdLst>
                <a:gd name="T0" fmla="*/ 5 w 14"/>
                <a:gd name="T1" fmla="*/ 1 h 11"/>
                <a:gd name="T2" fmla="*/ 5 w 14"/>
                <a:gd name="T3" fmla="*/ 1 h 11"/>
                <a:gd name="T4" fmla="*/ 5 w 14"/>
                <a:gd name="T5" fmla="*/ 2 h 11"/>
                <a:gd name="T6" fmla="*/ 4 w 14"/>
                <a:gd name="T7" fmla="*/ 3 h 11"/>
                <a:gd name="T8" fmla="*/ 2 w 14"/>
                <a:gd name="T9" fmla="*/ 5 h 11"/>
                <a:gd name="T10" fmla="*/ 0 w 14"/>
                <a:gd name="T11" fmla="*/ 10 h 11"/>
                <a:gd name="T12" fmla="*/ 8 w 14"/>
                <a:gd name="T13" fmla="*/ 10 h 11"/>
                <a:gd name="T14" fmla="*/ 8 w 14"/>
                <a:gd name="T15" fmla="*/ 9 h 11"/>
                <a:gd name="T16" fmla="*/ 10 w 14"/>
                <a:gd name="T17" fmla="*/ 8 h 11"/>
                <a:gd name="T18" fmla="*/ 12 w 14"/>
                <a:gd name="T19" fmla="*/ 5 h 11"/>
                <a:gd name="T20" fmla="*/ 13 w 14"/>
                <a:gd name="T21" fmla="*/ 0 h 11"/>
                <a:gd name="T22" fmla="*/ 5 w 14"/>
                <a:gd name="T2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11">
                  <a:moveTo>
                    <a:pt x="5" y="1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5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2" y="5"/>
                  </a:lnTo>
                  <a:lnTo>
                    <a:pt x="13" y="0"/>
                  </a:lnTo>
                  <a:lnTo>
                    <a:pt x="5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5" name="Freeform 713"/>
            <p:cNvSpPr>
              <a:spLocks/>
            </p:cNvSpPr>
            <p:nvPr/>
          </p:nvSpPr>
          <p:spPr bwMode="auto">
            <a:xfrm>
              <a:off x="5102" y="1030"/>
              <a:ext cx="24" cy="27"/>
            </a:xfrm>
            <a:custGeom>
              <a:avLst/>
              <a:gdLst>
                <a:gd name="T0" fmla="*/ 0 w 24"/>
                <a:gd name="T1" fmla="*/ 0 h 27"/>
                <a:gd name="T2" fmla="*/ 0 w 24"/>
                <a:gd name="T3" fmla="*/ 2 h 27"/>
                <a:gd name="T4" fmla="*/ 2 w 24"/>
                <a:gd name="T5" fmla="*/ 5 h 27"/>
                <a:gd name="T6" fmla="*/ 4 w 24"/>
                <a:gd name="T7" fmla="*/ 9 h 27"/>
                <a:gd name="T8" fmla="*/ 6 w 24"/>
                <a:gd name="T9" fmla="*/ 12 h 27"/>
                <a:gd name="T10" fmla="*/ 9 w 24"/>
                <a:gd name="T11" fmla="*/ 15 h 27"/>
                <a:gd name="T12" fmla="*/ 11 w 24"/>
                <a:gd name="T13" fmla="*/ 19 h 27"/>
                <a:gd name="T14" fmla="*/ 14 w 24"/>
                <a:gd name="T15" fmla="*/ 23 h 27"/>
                <a:gd name="T16" fmla="*/ 15 w 24"/>
                <a:gd name="T17" fmla="*/ 25 h 27"/>
                <a:gd name="T18" fmla="*/ 15 w 24"/>
                <a:gd name="T19" fmla="*/ 26 h 27"/>
                <a:gd name="T20" fmla="*/ 23 w 24"/>
                <a:gd name="T21" fmla="*/ 25 h 27"/>
                <a:gd name="T22" fmla="*/ 22 w 24"/>
                <a:gd name="T23" fmla="*/ 22 h 27"/>
                <a:gd name="T24" fmla="*/ 20 w 24"/>
                <a:gd name="T25" fmla="*/ 18 h 27"/>
                <a:gd name="T26" fmla="*/ 18 w 24"/>
                <a:gd name="T27" fmla="*/ 15 h 27"/>
                <a:gd name="T28" fmla="*/ 15 w 24"/>
                <a:gd name="T29" fmla="*/ 11 h 27"/>
                <a:gd name="T30" fmla="*/ 13 w 24"/>
                <a:gd name="T31" fmla="*/ 8 h 27"/>
                <a:gd name="T32" fmla="*/ 10 w 24"/>
                <a:gd name="T33" fmla="*/ 5 h 27"/>
                <a:gd name="T34" fmla="*/ 8 w 24"/>
                <a:gd name="T35" fmla="*/ 2 h 27"/>
                <a:gd name="T36" fmla="*/ 8 w 24"/>
                <a:gd name="T37" fmla="*/ 0 h 27"/>
                <a:gd name="T38" fmla="*/ 8 w 24"/>
                <a:gd name="T39" fmla="*/ 2 h 27"/>
                <a:gd name="T40" fmla="*/ 0 w 24"/>
                <a:gd name="T41" fmla="*/ 0 h 27"/>
                <a:gd name="T42" fmla="*/ 0 w 24"/>
                <a:gd name="T43" fmla="*/ 1 h 27"/>
                <a:gd name="T44" fmla="*/ 0 w 24"/>
                <a:gd name="T45" fmla="*/ 2 h 27"/>
                <a:gd name="T46" fmla="*/ 0 w 24"/>
                <a:gd name="T4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27">
                  <a:moveTo>
                    <a:pt x="0" y="0"/>
                  </a:moveTo>
                  <a:lnTo>
                    <a:pt x="0" y="2"/>
                  </a:lnTo>
                  <a:lnTo>
                    <a:pt x="2" y="5"/>
                  </a:lnTo>
                  <a:lnTo>
                    <a:pt x="4" y="9"/>
                  </a:lnTo>
                  <a:lnTo>
                    <a:pt x="6" y="12"/>
                  </a:lnTo>
                  <a:lnTo>
                    <a:pt x="9" y="15"/>
                  </a:lnTo>
                  <a:lnTo>
                    <a:pt x="11" y="19"/>
                  </a:lnTo>
                  <a:lnTo>
                    <a:pt x="14" y="23"/>
                  </a:lnTo>
                  <a:lnTo>
                    <a:pt x="15" y="25"/>
                  </a:lnTo>
                  <a:lnTo>
                    <a:pt x="15" y="26"/>
                  </a:lnTo>
                  <a:lnTo>
                    <a:pt x="23" y="25"/>
                  </a:lnTo>
                  <a:lnTo>
                    <a:pt x="22" y="22"/>
                  </a:lnTo>
                  <a:lnTo>
                    <a:pt x="20" y="18"/>
                  </a:lnTo>
                  <a:lnTo>
                    <a:pt x="18" y="15"/>
                  </a:lnTo>
                  <a:lnTo>
                    <a:pt x="15" y="11"/>
                  </a:lnTo>
                  <a:lnTo>
                    <a:pt x="13" y="8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6" name="Freeform 714"/>
            <p:cNvSpPr>
              <a:spLocks/>
            </p:cNvSpPr>
            <p:nvPr/>
          </p:nvSpPr>
          <p:spPr bwMode="auto">
            <a:xfrm>
              <a:off x="5058" y="811"/>
              <a:ext cx="64" cy="222"/>
            </a:xfrm>
            <a:custGeom>
              <a:avLst/>
              <a:gdLst>
                <a:gd name="T0" fmla="*/ 3 w 64"/>
                <a:gd name="T1" fmla="*/ 8 h 222"/>
                <a:gd name="T2" fmla="*/ 0 w 64"/>
                <a:gd name="T3" fmla="*/ 7 h 222"/>
                <a:gd name="T4" fmla="*/ 8 w 64"/>
                <a:gd name="T5" fmla="*/ 15 h 222"/>
                <a:gd name="T6" fmla="*/ 16 w 64"/>
                <a:gd name="T7" fmla="*/ 23 h 222"/>
                <a:gd name="T8" fmla="*/ 23 w 64"/>
                <a:gd name="T9" fmla="*/ 32 h 222"/>
                <a:gd name="T10" fmla="*/ 30 w 64"/>
                <a:gd name="T11" fmla="*/ 42 h 222"/>
                <a:gd name="T12" fmla="*/ 36 w 64"/>
                <a:gd name="T13" fmla="*/ 52 h 222"/>
                <a:gd name="T14" fmla="*/ 41 w 64"/>
                <a:gd name="T15" fmla="*/ 63 h 222"/>
                <a:gd name="T16" fmla="*/ 45 w 64"/>
                <a:gd name="T17" fmla="*/ 74 h 222"/>
                <a:gd name="T18" fmla="*/ 49 w 64"/>
                <a:gd name="T19" fmla="*/ 88 h 222"/>
                <a:gd name="T20" fmla="*/ 53 w 64"/>
                <a:gd name="T21" fmla="*/ 101 h 222"/>
                <a:gd name="T22" fmla="*/ 55 w 64"/>
                <a:gd name="T23" fmla="*/ 115 h 222"/>
                <a:gd name="T24" fmla="*/ 56 w 64"/>
                <a:gd name="T25" fmla="*/ 130 h 222"/>
                <a:gd name="T26" fmla="*/ 56 w 64"/>
                <a:gd name="T27" fmla="*/ 146 h 222"/>
                <a:gd name="T28" fmla="*/ 55 w 64"/>
                <a:gd name="T29" fmla="*/ 162 h 222"/>
                <a:gd name="T30" fmla="*/ 53 w 64"/>
                <a:gd name="T31" fmla="*/ 180 h 222"/>
                <a:gd name="T32" fmla="*/ 49 w 64"/>
                <a:gd name="T33" fmla="*/ 199 h 222"/>
                <a:gd name="T34" fmla="*/ 44 w 64"/>
                <a:gd name="T35" fmla="*/ 219 h 222"/>
                <a:gd name="T36" fmla="*/ 52 w 64"/>
                <a:gd name="T37" fmla="*/ 221 h 222"/>
                <a:gd name="T38" fmla="*/ 56 w 64"/>
                <a:gd name="T39" fmla="*/ 200 h 222"/>
                <a:gd name="T40" fmla="*/ 60 w 64"/>
                <a:gd name="T41" fmla="*/ 181 h 222"/>
                <a:gd name="T42" fmla="*/ 62 w 64"/>
                <a:gd name="T43" fmla="*/ 163 h 222"/>
                <a:gd name="T44" fmla="*/ 63 w 64"/>
                <a:gd name="T45" fmla="*/ 146 h 222"/>
                <a:gd name="T46" fmla="*/ 63 w 64"/>
                <a:gd name="T47" fmla="*/ 130 h 222"/>
                <a:gd name="T48" fmla="*/ 62 w 64"/>
                <a:gd name="T49" fmla="*/ 114 h 222"/>
                <a:gd name="T50" fmla="*/ 60 w 64"/>
                <a:gd name="T51" fmla="*/ 100 h 222"/>
                <a:gd name="T52" fmla="*/ 57 w 64"/>
                <a:gd name="T53" fmla="*/ 85 h 222"/>
                <a:gd name="T54" fmla="*/ 53 w 64"/>
                <a:gd name="T55" fmla="*/ 72 h 222"/>
                <a:gd name="T56" fmla="*/ 47 w 64"/>
                <a:gd name="T57" fmla="*/ 60 h 222"/>
                <a:gd name="T58" fmla="*/ 42 w 64"/>
                <a:gd name="T59" fmla="*/ 48 h 222"/>
                <a:gd name="T60" fmla="*/ 36 w 64"/>
                <a:gd name="T61" fmla="*/ 37 h 222"/>
                <a:gd name="T62" fmla="*/ 29 w 64"/>
                <a:gd name="T63" fmla="*/ 28 h 222"/>
                <a:gd name="T64" fmla="*/ 22 w 64"/>
                <a:gd name="T65" fmla="*/ 18 h 222"/>
                <a:gd name="T66" fmla="*/ 14 w 64"/>
                <a:gd name="T67" fmla="*/ 9 h 222"/>
                <a:gd name="T68" fmla="*/ 5 w 64"/>
                <a:gd name="T69" fmla="*/ 2 h 222"/>
                <a:gd name="T70" fmla="*/ 3 w 64"/>
                <a:gd name="T71" fmla="*/ 0 h 222"/>
                <a:gd name="T72" fmla="*/ 5 w 64"/>
                <a:gd name="T73" fmla="*/ 2 h 222"/>
                <a:gd name="T74" fmla="*/ 4 w 64"/>
                <a:gd name="T75" fmla="*/ 0 h 222"/>
                <a:gd name="T76" fmla="*/ 3 w 64"/>
                <a:gd name="T77" fmla="*/ 0 h 222"/>
                <a:gd name="T78" fmla="*/ 3 w 64"/>
                <a:gd name="T79" fmla="*/ 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222">
                  <a:moveTo>
                    <a:pt x="3" y="8"/>
                  </a:moveTo>
                  <a:lnTo>
                    <a:pt x="0" y="7"/>
                  </a:lnTo>
                  <a:lnTo>
                    <a:pt x="8" y="15"/>
                  </a:lnTo>
                  <a:lnTo>
                    <a:pt x="16" y="23"/>
                  </a:lnTo>
                  <a:lnTo>
                    <a:pt x="23" y="32"/>
                  </a:lnTo>
                  <a:lnTo>
                    <a:pt x="30" y="42"/>
                  </a:lnTo>
                  <a:lnTo>
                    <a:pt x="36" y="52"/>
                  </a:lnTo>
                  <a:lnTo>
                    <a:pt x="41" y="63"/>
                  </a:lnTo>
                  <a:lnTo>
                    <a:pt x="45" y="74"/>
                  </a:lnTo>
                  <a:lnTo>
                    <a:pt x="49" y="88"/>
                  </a:lnTo>
                  <a:lnTo>
                    <a:pt x="53" y="101"/>
                  </a:lnTo>
                  <a:lnTo>
                    <a:pt x="55" y="115"/>
                  </a:lnTo>
                  <a:lnTo>
                    <a:pt x="56" y="130"/>
                  </a:lnTo>
                  <a:lnTo>
                    <a:pt x="56" y="146"/>
                  </a:lnTo>
                  <a:lnTo>
                    <a:pt x="55" y="162"/>
                  </a:lnTo>
                  <a:lnTo>
                    <a:pt x="53" y="180"/>
                  </a:lnTo>
                  <a:lnTo>
                    <a:pt x="49" y="199"/>
                  </a:lnTo>
                  <a:lnTo>
                    <a:pt x="44" y="219"/>
                  </a:lnTo>
                  <a:lnTo>
                    <a:pt x="52" y="221"/>
                  </a:lnTo>
                  <a:lnTo>
                    <a:pt x="56" y="200"/>
                  </a:lnTo>
                  <a:lnTo>
                    <a:pt x="60" y="181"/>
                  </a:lnTo>
                  <a:lnTo>
                    <a:pt x="62" y="163"/>
                  </a:lnTo>
                  <a:lnTo>
                    <a:pt x="63" y="146"/>
                  </a:lnTo>
                  <a:lnTo>
                    <a:pt x="63" y="130"/>
                  </a:lnTo>
                  <a:lnTo>
                    <a:pt x="62" y="114"/>
                  </a:lnTo>
                  <a:lnTo>
                    <a:pt x="60" y="100"/>
                  </a:lnTo>
                  <a:lnTo>
                    <a:pt x="57" y="85"/>
                  </a:lnTo>
                  <a:lnTo>
                    <a:pt x="53" y="72"/>
                  </a:lnTo>
                  <a:lnTo>
                    <a:pt x="47" y="60"/>
                  </a:lnTo>
                  <a:lnTo>
                    <a:pt x="42" y="48"/>
                  </a:lnTo>
                  <a:lnTo>
                    <a:pt x="36" y="37"/>
                  </a:lnTo>
                  <a:lnTo>
                    <a:pt x="29" y="28"/>
                  </a:lnTo>
                  <a:lnTo>
                    <a:pt x="22" y="18"/>
                  </a:lnTo>
                  <a:lnTo>
                    <a:pt x="14" y="9"/>
                  </a:lnTo>
                  <a:lnTo>
                    <a:pt x="5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7" name="Freeform 715"/>
            <p:cNvSpPr>
              <a:spLocks/>
            </p:cNvSpPr>
            <p:nvPr/>
          </p:nvSpPr>
          <p:spPr bwMode="auto">
            <a:xfrm>
              <a:off x="4919" y="811"/>
              <a:ext cx="142" cy="11"/>
            </a:xfrm>
            <a:custGeom>
              <a:avLst/>
              <a:gdLst>
                <a:gd name="T0" fmla="*/ 5 w 142"/>
                <a:gd name="T1" fmla="*/ 9 h 11"/>
                <a:gd name="T2" fmla="*/ 2 w 142"/>
                <a:gd name="T3" fmla="*/ 10 h 11"/>
                <a:gd name="T4" fmla="*/ 11 w 142"/>
                <a:gd name="T5" fmla="*/ 10 h 11"/>
                <a:gd name="T6" fmla="*/ 20 w 142"/>
                <a:gd name="T7" fmla="*/ 10 h 11"/>
                <a:gd name="T8" fmla="*/ 28 w 142"/>
                <a:gd name="T9" fmla="*/ 9 h 11"/>
                <a:gd name="T10" fmla="*/ 37 w 142"/>
                <a:gd name="T11" fmla="*/ 9 h 11"/>
                <a:gd name="T12" fmla="*/ 46 w 142"/>
                <a:gd name="T13" fmla="*/ 9 h 11"/>
                <a:gd name="T14" fmla="*/ 54 w 142"/>
                <a:gd name="T15" fmla="*/ 9 h 11"/>
                <a:gd name="T16" fmla="*/ 63 w 142"/>
                <a:gd name="T17" fmla="*/ 9 h 11"/>
                <a:gd name="T18" fmla="*/ 71 w 142"/>
                <a:gd name="T19" fmla="*/ 9 h 11"/>
                <a:gd name="T20" fmla="*/ 80 w 142"/>
                <a:gd name="T21" fmla="*/ 9 h 11"/>
                <a:gd name="T22" fmla="*/ 89 w 142"/>
                <a:gd name="T23" fmla="*/ 9 h 11"/>
                <a:gd name="T24" fmla="*/ 97 w 142"/>
                <a:gd name="T25" fmla="*/ 9 h 11"/>
                <a:gd name="T26" fmla="*/ 106 w 142"/>
                <a:gd name="T27" fmla="*/ 8 h 11"/>
                <a:gd name="T28" fmla="*/ 115 w 142"/>
                <a:gd name="T29" fmla="*/ 8 h 11"/>
                <a:gd name="T30" fmla="*/ 123 w 142"/>
                <a:gd name="T31" fmla="*/ 8 h 11"/>
                <a:gd name="T32" fmla="*/ 132 w 142"/>
                <a:gd name="T33" fmla="*/ 8 h 11"/>
                <a:gd name="T34" fmla="*/ 141 w 142"/>
                <a:gd name="T35" fmla="*/ 8 h 11"/>
                <a:gd name="T36" fmla="*/ 141 w 142"/>
                <a:gd name="T37" fmla="*/ 0 h 11"/>
                <a:gd name="T38" fmla="*/ 132 w 142"/>
                <a:gd name="T39" fmla="*/ 0 h 11"/>
                <a:gd name="T40" fmla="*/ 123 w 142"/>
                <a:gd name="T41" fmla="*/ 1 h 11"/>
                <a:gd name="T42" fmla="*/ 115 w 142"/>
                <a:gd name="T43" fmla="*/ 1 h 11"/>
                <a:gd name="T44" fmla="*/ 106 w 142"/>
                <a:gd name="T45" fmla="*/ 1 h 11"/>
                <a:gd name="T46" fmla="*/ 97 w 142"/>
                <a:gd name="T47" fmla="*/ 2 h 11"/>
                <a:gd name="T48" fmla="*/ 89 w 142"/>
                <a:gd name="T49" fmla="*/ 2 h 11"/>
                <a:gd name="T50" fmla="*/ 80 w 142"/>
                <a:gd name="T51" fmla="*/ 2 h 11"/>
                <a:gd name="T52" fmla="*/ 71 w 142"/>
                <a:gd name="T53" fmla="*/ 2 h 11"/>
                <a:gd name="T54" fmla="*/ 63 w 142"/>
                <a:gd name="T55" fmla="*/ 2 h 11"/>
                <a:gd name="T56" fmla="*/ 54 w 142"/>
                <a:gd name="T57" fmla="*/ 2 h 11"/>
                <a:gd name="T58" fmla="*/ 46 w 142"/>
                <a:gd name="T59" fmla="*/ 2 h 11"/>
                <a:gd name="T60" fmla="*/ 37 w 142"/>
                <a:gd name="T61" fmla="*/ 2 h 11"/>
                <a:gd name="T62" fmla="*/ 28 w 142"/>
                <a:gd name="T63" fmla="*/ 2 h 11"/>
                <a:gd name="T64" fmla="*/ 20 w 142"/>
                <a:gd name="T65" fmla="*/ 3 h 11"/>
                <a:gd name="T66" fmla="*/ 11 w 142"/>
                <a:gd name="T67" fmla="*/ 3 h 11"/>
                <a:gd name="T68" fmla="*/ 2 w 142"/>
                <a:gd name="T69" fmla="*/ 3 h 11"/>
                <a:gd name="T70" fmla="*/ 0 w 142"/>
                <a:gd name="T71" fmla="*/ 4 h 11"/>
                <a:gd name="T72" fmla="*/ 2 w 142"/>
                <a:gd name="T73" fmla="*/ 3 h 11"/>
                <a:gd name="T74" fmla="*/ 1 w 142"/>
                <a:gd name="T75" fmla="*/ 3 h 11"/>
                <a:gd name="T76" fmla="*/ 0 w 142"/>
                <a:gd name="T77" fmla="*/ 4 h 11"/>
                <a:gd name="T78" fmla="*/ 5 w 142"/>
                <a:gd name="T7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2" h="11">
                  <a:moveTo>
                    <a:pt x="5" y="9"/>
                  </a:moveTo>
                  <a:lnTo>
                    <a:pt x="2" y="10"/>
                  </a:lnTo>
                  <a:lnTo>
                    <a:pt x="11" y="10"/>
                  </a:lnTo>
                  <a:lnTo>
                    <a:pt x="20" y="10"/>
                  </a:lnTo>
                  <a:lnTo>
                    <a:pt x="28" y="9"/>
                  </a:lnTo>
                  <a:lnTo>
                    <a:pt x="37" y="9"/>
                  </a:lnTo>
                  <a:lnTo>
                    <a:pt x="46" y="9"/>
                  </a:lnTo>
                  <a:lnTo>
                    <a:pt x="54" y="9"/>
                  </a:lnTo>
                  <a:lnTo>
                    <a:pt x="63" y="9"/>
                  </a:lnTo>
                  <a:lnTo>
                    <a:pt x="71" y="9"/>
                  </a:lnTo>
                  <a:lnTo>
                    <a:pt x="80" y="9"/>
                  </a:lnTo>
                  <a:lnTo>
                    <a:pt x="89" y="9"/>
                  </a:lnTo>
                  <a:lnTo>
                    <a:pt x="97" y="9"/>
                  </a:lnTo>
                  <a:lnTo>
                    <a:pt x="106" y="8"/>
                  </a:lnTo>
                  <a:lnTo>
                    <a:pt x="115" y="8"/>
                  </a:lnTo>
                  <a:lnTo>
                    <a:pt x="123" y="8"/>
                  </a:lnTo>
                  <a:lnTo>
                    <a:pt x="132" y="8"/>
                  </a:lnTo>
                  <a:lnTo>
                    <a:pt x="141" y="8"/>
                  </a:lnTo>
                  <a:lnTo>
                    <a:pt x="141" y="0"/>
                  </a:lnTo>
                  <a:lnTo>
                    <a:pt x="132" y="0"/>
                  </a:lnTo>
                  <a:lnTo>
                    <a:pt x="123" y="1"/>
                  </a:lnTo>
                  <a:lnTo>
                    <a:pt x="115" y="1"/>
                  </a:lnTo>
                  <a:lnTo>
                    <a:pt x="106" y="1"/>
                  </a:lnTo>
                  <a:lnTo>
                    <a:pt x="97" y="2"/>
                  </a:lnTo>
                  <a:lnTo>
                    <a:pt x="89" y="2"/>
                  </a:lnTo>
                  <a:lnTo>
                    <a:pt x="80" y="2"/>
                  </a:lnTo>
                  <a:lnTo>
                    <a:pt x="71" y="2"/>
                  </a:lnTo>
                  <a:lnTo>
                    <a:pt x="63" y="2"/>
                  </a:lnTo>
                  <a:lnTo>
                    <a:pt x="54" y="2"/>
                  </a:lnTo>
                  <a:lnTo>
                    <a:pt x="46" y="2"/>
                  </a:lnTo>
                  <a:lnTo>
                    <a:pt x="37" y="2"/>
                  </a:lnTo>
                  <a:lnTo>
                    <a:pt x="28" y="2"/>
                  </a:lnTo>
                  <a:lnTo>
                    <a:pt x="20" y="3"/>
                  </a:lnTo>
                  <a:lnTo>
                    <a:pt x="11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5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8" name="Freeform 716"/>
            <p:cNvSpPr>
              <a:spLocks/>
            </p:cNvSpPr>
            <p:nvPr/>
          </p:nvSpPr>
          <p:spPr bwMode="auto">
            <a:xfrm>
              <a:off x="5066" y="902"/>
              <a:ext cx="10" cy="10"/>
            </a:xfrm>
            <a:custGeom>
              <a:avLst/>
              <a:gdLst>
                <a:gd name="T0" fmla="*/ 9 w 10"/>
                <a:gd name="T1" fmla="*/ 3 h 10"/>
                <a:gd name="T2" fmla="*/ 9 w 10"/>
                <a:gd name="T3" fmla="*/ 3 h 10"/>
                <a:gd name="T4" fmla="*/ 8 w 10"/>
                <a:gd name="T5" fmla="*/ 2 h 10"/>
                <a:gd name="T6" fmla="*/ 8 w 10"/>
                <a:gd name="T7" fmla="*/ 1 h 10"/>
                <a:gd name="T8" fmla="*/ 7 w 10"/>
                <a:gd name="T9" fmla="*/ 0 h 10"/>
                <a:gd name="T10" fmla="*/ 0 w 10"/>
                <a:gd name="T11" fmla="*/ 1 h 10"/>
                <a:gd name="T12" fmla="*/ 0 w 10"/>
                <a:gd name="T13" fmla="*/ 3 h 10"/>
                <a:gd name="T14" fmla="*/ 1 w 10"/>
                <a:gd name="T15" fmla="*/ 6 h 10"/>
                <a:gd name="T16" fmla="*/ 3 w 10"/>
                <a:gd name="T17" fmla="*/ 8 h 10"/>
                <a:gd name="T18" fmla="*/ 5 w 10"/>
                <a:gd name="T19" fmla="*/ 9 h 10"/>
                <a:gd name="T20" fmla="*/ 9 w 10"/>
                <a:gd name="T2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0">
                  <a:moveTo>
                    <a:pt x="9" y="3"/>
                  </a:moveTo>
                  <a:lnTo>
                    <a:pt x="9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6"/>
                  </a:lnTo>
                  <a:lnTo>
                    <a:pt x="3" y="8"/>
                  </a:lnTo>
                  <a:lnTo>
                    <a:pt x="5" y="9"/>
                  </a:lnTo>
                  <a:lnTo>
                    <a:pt x="9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" name="Freeform 717"/>
            <p:cNvSpPr>
              <a:spLocks/>
            </p:cNvSpPr>
            <p:nvPr/>
          </p:nvSpPr>
          <p:spPr bwMode="auto">
            <a:xfrm>
              <a:off x="5071" y="881"/>
              <a:ext cx="9" cy="32"/>
            </a:xfrm>
            <a:custGeom>
              <a:avLst/>
              <a:gdLst>
                <a:gd name="T0" fmla="*/ 8 w 9"/>
                <a:gd name="T1" fmla="*/ 25 h 32"/>
                <a:gd name="T2" fmla="*/ 1 w 9"/>
                <a:gd name="T3" fmla="*/ 26 h 32"/>
                <a:gd name="T4" fmla="*/ 1 w 9"/>
                <a:gd name="T5" fmla="*/ 25 h 32"/>
                <a:gd name="T6" fmla="*/ 4 w 9"/>
                <a:gd name="T7" fmla="*/ 23 h 32"/>
                <a:gd name="T8" fmla="*/ 0 w 9"/>
                <a:gd name="T9" fmla="*/ 30 h 32"/>
                <a:gd name="T10" fmla="*/ 4 w 9"/>
                <a:gd name="T11" fmla="*/ 31 h 32"/>
                <a:gd name="T12" fmla="*/ 7 w 9"/>
                <a:gd name="T13" fmla="*/ 28 h 32"/>
                <a:gd name="T14" fmla="*/ 8 w 9"/>
                <a:gd name="T15" fmla="*/ 26 h 32"/>
                <a:gd name="T16" fmla="*/ 8 w 9"/>
                <a:gd name="T17" fmla="*/ 25 h 32"/>
                <a:gd name="T18" fmla="*/ 1 w 9"/>
                <a:gd name="T19" fmla="*/ 25 h 32"/>
                <a:gd name="T20" fmla="*/ 8 w 9"/>
                <a:gd name="T21" fmla="*/ 25 h 32"/>
                <a:gd name="T22" fmla="*/ 1 w 9"/>
                <a:gd name="T23" fmla="*/ 0 h 32"/>
                <a:gd name="T24" fmla="*/ 1 w 9"/>
                <a:gd name="T25" fmla="*/ 25 h 32"/>
                <a:gd name="T26" fmla="*/ 8 w 9"/>
                <a:gd name="T27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32">
                  <a:moveTo>
                    <a:pt x="8" y="25"/>
                  </a:moveTo>
                  <a:lnTo>
                    <a:pt x="1" y="26"/>
                  </a:lnTo>
                  <a:lnTo>
                    <a:pt x="1" y="25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4" y="31"/>
                  </a:lnTo>
                  <a:lnTo>
                    <a:pt x="7" y="28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1" y="25"/>
                  </a:lnTo>
                  <a:lnTo>
                    <a:pt x="8" y="25"/>
                  </a:lnTo>
                  <a:lnTo>
                    <a:pt x="1" y="0"/>
                  </a:lnTo>
                  <a:lnTo>
                    <a:pt x="1" y="25"/>
                  </a:lnTo>
                  <a:lnTo>
                    <a:pt x="8" y="2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" name="Freeform 718"/>
            <p:cNvSpPr>
              <a:spLocks/>
            </p:cNvSpPr>
            <p:nvPr/>
          </p:nvSpPr>
          <p:spPr bwMode="auto">
            <a:xfrm>
              <a:off x="5071" y="907"/>
              <a:ext cx="16" cy="17"/>
            </a:xfrm>
            <a:custGeom>
              <a:avLst/>
              <a:gdLst>
                <a:gd name="T0" fmla="*/ 15 w 16"/>
                <a:gd name="T1" fmla="*/ 9 h 17"/>
                <a:gd name="T2" fmla="*/ 14 w 16"/>
                <a:gd name="T3" fmla="*/ 8 h 17"/>
                <a:gd name="T4" fmla="*/ 12 w 16"/>
                <a:gd name="T5" fmla="*/ 7 h 17"/>
                <a:gd name="T6" fmla="*/ 10 w 16"/>
                <a:gd name="T7" fmla="*/ 6 h 17"/>
                <a:gd name="T8" fmla="*/ 9 w 16"/>
                <a:gd name="T9" fmla="*/ 3 h 17"/>
                <a:gd name="T10" fmla="*/ 7 w 16"/>
                <a:gd name="T11" fmla="*/ 0 h 17"/>
                <a:gd name="T12" fmla="*/ 0 w 16"/>
                <a:gd name="T13" fmla="*/ 0 h 17"/>
                <a:gd name="T14" fmla="*/ 1 w 16"/>
                <a:gd name="T15" fmla="*/ 6 h 17"/>
                <a:gd name="T16" fmla="*/ 4 w 16"/>
                <a:gd name="T17" fmla="*/ 10 h 17"/>
                <a:gd name="T18" fmla="*/ 7 w 16"/>
                <a:gd name="T19" fmla="*/ 14 h 17"/>
                <a:gd name="T20" fmla="*/ 12 w 16"/>
                <a:gd name="T21" fmla="*/ 16 h 17"/>
                <a:gd name="T22" fmla="*/ 12 w 16"/>
                <a:gd name="T23" fmla="*/ 15 h 17"/>
                <a:gd name="T24" fmla="*/ 15 w 16"/>
                <a:gd name="T2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7">
                  <a:moveTo>
                    <a:pt x="15" y="9"/>
                  </a:moveTo>
                  <a:lnTo>
                    <a:pt x="14" y="8"/>
                  </a:lnTo>
                  <a:lnTo>
                    <a:pt x="12" y="7"/>
                  </a:lnTo>
                  <a:lnTo>
                    <a:pt x="10" y="6"/>
                  </a:lnTo>
                  <a:lnTo>
                    <a:pt x="9" y="3"/>
                  </a:lnTo>
                  <a:lnTo>
                    <a:pt x="7" y="0"/>
                  </a:lnTo>
                  <a:lnTo>
                    <a:pt x="0" y="0"/>
                  </a:lnTo>
                  <a:lnTo>
                    <a:pt x="1" y="6"/>
                  </a:lnTo>
                  <a:lnTo>
                    <a:pt x="4" y="10"/>
                  </a:lnTo>
                  <a:lnTo>
                    <a:pt x="7" y="14"/>
                  </a:lnTo>
                  <a:lnTo>
                    <a:pt x="12" y="16"/>
                  </a:lnTo>
                  <a:lnTo>
                    <a:pt x="12" y="15"/>
                  </a:lnTo>
                  <a:lnTo>
                    <a:pt x="15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" name="Freeform 719"/>
            <p:cNvSpPr>
              <a:spLocks/>
            </p:cNvSpPr>
            <p:nvPr/>
          </p:nvSpPr>
          <p:spPr bwMode="auto">
            <a:xfrm>
              <a:off x="5083" y="916"/>
              <a:ext cx="11" cy="9"/>
            </a:xfrm>
            <a:custGeom>
              <a:avLst/>
              <a:gdLst>
                <a:gd name="T0" fmla="*/ 3 w 11"/>
                <a:gd name="T1" fmla="*/ 1 h 9"/>
                <a:gd name="T2" fmla="*/ 3 w 11"/>
                <a:gd name="T3" fmla="*/ 1 h 9"/>
                <a:gd name="T4" fmla="*/ 4 w 11"/>
                <a:gd name="T5" fmla="*/ 1 h 9"/>
                <a:gd name="T6" fmla="*/ 4 w 11"/>
                <a:gd name="T7" fmla="*/ 0 h 9"/>
                <a:gd name="T8" fmla="*/ 3 w 11"/>
                <a:gd name="T9" fmla="*/ 0 h 9"/>
                <a:gd name="T10" fmla="*/ 0 w 11"/>
                <a:gd name="T11" fmla="*/ 7 h 9"/>
                <a:gd name="T12" fmla="*/ 2 w 11"/>
                <a:gd name="T13" fmla="*/ 8 h 9"/>
                <a:gd name="T14" fmla="*/ 4 w 11"/>
                <a:gd name="T15" fmla="*/ 8 h 9"/>
                <a:gd name="T16" fmla="*/ 7 w 11"/>
                <a:gd name="T17" fmla="*/ 7 h 9"/>
                <a:gd name="T18" fmla="*/ 10 w 11"/>
                <a:gd name="T19" fmla="*/ 5 h 9"/>
                <a:gd name="T20" fmla="*/ 3 w 11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7" y="7"/>
                  </a:lnTo>
                  <a:lnTo>
                    <a:pt x="10" y="5"/>
                  </a:lnTo>
                  <a:lnTo>
                    <a:pt x="3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" name="Freeform 720"/>
            <p:cNvSpPr>
              <a:spLocks/>
            </p:cNvSpPr>
            <p:nvPr/>
          </p:nvSpPr>
          <p:spPr bwMode="auto">
            <a:xfrm>
              <a:off x="5087" y="906"/>
              <a:ext cx="11" cy="15"/>
            </a:xfrm>
            <a:custGeom>
              <a:avLst/>
              <a:gdLst>
                <a:gd name="T0" fmla="*/ 3 w 11"/>
                <a:gd name="T1" fmla="*/ 2 h 15"/>
                <a:gd name="T2" fmla="*/ 3 w 11"/>
                <a:gd name="T3" fmla="*/ 2 h 15"/>
                <a:gd name="T4" fmla="*/ 3 w 11"/>
                <a:gd name="T5" fmla="*/ 4 h 15"/>
                <a:gd name="T6" fmla="*/ 2 w 11"/>
                <a:gd name="T7" fmla="*/ 7 h 15"/>
                <a:gd name="T8" fmla="*/ 1 w 11"/>
                <a:gd name="T9" fmla="*/ 9 h 15"/>
                <a:gd name="T10" fmla="*/ 0 w 11"/>
                <a:gd name="T11" fmla="*/ 11 h 15"/>
                <a:gd name="T12" fmla="*/ 6 w 11"/>
                <a:gd name="T13" fmla="*/ 14 h 15"/>
                <a:gd name="T14" fmla="*/ 7 w 11"/>
                <a:gd name="T15" fmla="*/ 12 h 15"/>
                <a:gd name="T16" fmla="*/ 9 w 11"/>
                <a:gd name="T17" fmla="*/ 8 h 15"/>
                <a:gd name="T18" fmla="*/ 10 w 11"/>
                <a:gd name="T19" fmla="*/ 5 h 15"/>
                <a:gd name="T20" fmla="*/ 10 w 11"/>
                <a:gd name="T21" fmla="*/ 0 h 15"/>
                <a:gd name="T22" fmla="*/ 3 w 11"/>
                <a:gd name="T2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5">
                  <a:moveTo>
                    <a:pt x="3" y="2"/>
                  </a:moveTo>
                  <a:lnTo>
                    <a:pt x="3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9" y="8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3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" name="Freeform 721"/>
            <p:cNvSpPr>
              <a:spLocks/>
            </p:cNvSpPr>
            <p:nvPr/>
          </p:nvSpPr>
          <p:spPr bwMode="auto">
            <a:xfrm>
              <a:off x="5089" y="901"/>
              <a:ext cx="9" cy="8"/>
            </a:xfrm>
            <a:custGeom>
              <a:avLst/>
              <a:gdLst>
                <a:gd name="T0" fmla="*/ 6 w 9"/>
                <a:gd name="T1" fmla="*/ 0 h 8"/>
                <a:gd name="T2" fmla="*/ 6 w 9"/>
                <a:gd name="T3" fmla="*/ 1 h 8"/>
                <a:gd name="T4" fmla="*/ 0 w 9"/>
                <a:gd name="T5" fmla="*/ 3 h 8"/>
                <a:gd name="T6" fmla="*/ 0 w 9"/>
                <a:gd name="T7" fmla="*/ 4 h 8"/>
                <a:gd name="T8" fmla="*/ 0 w 9"/>
                <a:gd name="T9" fmla="*/ 5 h 8"/>
                <a:gd name="T10" fmla="*/ 1 w 9"/>
                <a:gd name="T11" fmla="*/ 7 h 8"/>
                <a:gd name="T12" fmla="*/ 8 w 9"/>
                <a:gd name="T13" fmla="*/ 5 h 8"/>
                <a:gd name="T14" fmla="*/ 7 w 9"/>
                <a:gd name="T15" fmla="*/ 3 h 8"/>
                <a:gd name="T16" fmla="*/ 7 w 9"/>
                <a:gd name="T17" fmla="*/ 2 h 8"/>
                <a:gd name="T18" fmla="*/ 7 w 9"/>
                <a:gd name="T19" fmla="*/ 1 h 8"/>
                <a:gd name="T20" fmla="*/ 0 w 9"/>
                <a:gd name="T21" fmla="*/ 4 h 8"/>
                <a:gd name="T22" fmla="*/ 1 w 9"/>
                <a:gd name="T23" fmla="*/ 5 h 8"/>
                <a:gd name="T24" fmla="*/ 6 w 9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8">
                  <a:moveTo>
                    <a:pt x="6" y="0"/>
                  </a:moveTo>
                  <a:lnTo>
                    <a:pt x="6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" name="Freeform 722"/>
            <p:cNvSpPr>
              <a:spLocks/>
            </p:cNvSpPr>
            <p:nvPr/>
          </p:nvSpPr>
          <p:spPr bwMode="auto">
            <a:xfrm>
              <a:off x="5090" y="901"/>
              <a:ext cx="9" cy="9"/>
            </a:xfrm>
            <a:custGeom>
              <a:avLst/>
              <a:gdLst>
                <a:gd name="T0" fmla="*/ 2 w 9"/>
                <a:gd name="T1" fmla="*/ 1 h 9"/>
                <a:gd name="T2" fmla="*/ 2 w 9"/>
                <a:gd name="T3" fmla="*/ 2 h 9"/>
                <a:gd name="T4" fmla="*/ 3 w 9"/>
                <a:gd name="T5" fmla="*/ 1 h 9"/>
                <a:gd name="T6" fmla="*/ 6 w 9"/>
                <a:gd name="T7" fmla="*/ 1 h 9"/>
                <a:gd name="T8" fmla="*/ 5 w 9"/>
                <a:gd name="T9" fmla="*/ 0 h 9"/>
                <a:gd name="T10" fmla="*/ 0 w 9"/>
                <a:gd name="T11" fmla="*/ 5 h 9"/>
                <a:gd name="T12" fmla="*/ 2 w 9"/>
                <a:gd name="T13" fmla="*/ 8 h 9"/>
                <a:gd name="T14" fmla="*/ 6 w 9"/>
                <a:gd name="T15" fmla="*/ 8 h 9"/>
                <a:gd name="T16" fmla="*/ 8 w 9"/>
                <a:gd name="T17" fmla="*/ 5 h 9"/>
                <a:gd name="T18" fmla="*/ 7 w 9"/>
                <a:gd name="T19" fmla="*/ 6 h 9"/>
                <a:gd name="T20" fmla="*/ 2 w 9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9">
                  <a:moveTo>
                    <a:pt x="2" y="1"/>
                  </a:moveTo>
                  <a:lnTo>
                    <a:pt x="2" y="2"/>
                  </a:lnTo>
                  <a:lnTo>
                    <a:pt x="3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5"/>
                  </a:lnTo>
                  <a:lnTo>
                    <a:pt x="2" y="8"/>
                  </a:lnTo>
                  <a:lnTo>
                    <a:pt x="6" y="8"/>
                  </a:lnTo>
                  <a:lnTo>
                    <a:pt x="8" y="5"/>
                  </a:lnTo>
                  <a:lnTo>
                    <a:pt x="7" y="6"/>
                  </a:lnTo>
                  <a:lnTo>
                    <a:pt x="2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" name="Freeform 723"/>
            <p:cNvSpPr>
              <a:spLocks/>
            </p:cNvSpPr>
            <p:nvPr/>
          </p:nvSpPr>
          <p:spPr bwMode="auto">
            <a:xfrm>
              <a:off x="5092" y="897"/>
              <a:ext cx="9" cy="12"/>
            </a:xfrm>
            <a:custGeom>
              <a:avLst/>
              <a:gdLst>
                <a:gd name="T0" fmla="*/ 0 w 9"/>
                <a:gd name="T1" fmla="*/ 4 h 12"/>
                <a:gd name="T2" fmla="*/ 1 w 9"/>
                <a:gd name="T3" fmla="*/ 6 h 12"/>
                <a:gd name="T4" fmla="*/ 1 w 9"/>
                <a:gd name="T5" fmla="*/ 5 h 12"/>
                <a:gd name="T6" fmla="*/ 0 w 9"/>
                <a:gd name="T7" fmla="*/ 6 h 12"/>
                <a:gd name="T8" fmla="*/ 5 w 9"/>
                <a:gd name="T9" fmla="*/ 11 h 12"/>
                <a:gd name="T10" fmla="*/ 7 w 9"/>
                <a:gd name="T11" fmla="*/ 9 h 12"/>
                <a:gd name="T12" fmla="*/ 8 w 9"/>
                <a:gd name="T13" fmla="*/ 6 h 12"/>
                <a:gd name="T14" fmla="*/ 7 w 9"/>
                <a:gd name="T15" fmla="*/ 3 h 12"/>
                <a:gd name="T16" fmla="*/ 6 w 9"/>
                <a:gd name="T17" fmla="*/ 0 h 12"/>
                <a:gd name="T18" fmla="*/ 0 w 9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">
                  <a:moveTo>
                    <a:pt x="0" y="4"/>
                  </a:moveTo>
                  <a:lnTo>
                    <a:pt x="1" y="6"/>
                  </a:lnTo>
                  <a:lnTo>
                    <a:pt x="1" y="5"/>
                  </a:lnTo>
                  <a:lnTo>
                    <a:pt x="0" y="6"/>
                  </a:lnTo>
                  <a:lnTo>
                    <a:pt x="5" y="11"/>
                  </a:lnTo>
                  <a:lnTo>
                    <a:pt x="7" y="9"/>
                  </a:lnTo>
                  <a:lnTo>
                    <a:pt x="8" y="6"/>
                  </a:lnTo>
                  <a:lnTo>
                    <a:pt x="7" y="3"/>
                  </a:lnTo>
                  <a:lnTo>
                    <a:pt x="6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" name="Freeform 724"/>
            <p:cNvSpPr>
              <a:spLocks/>
            </p:cNvSpPr>
            <p:nvPr/>
          </p:nvSpPr>
          <p:spPr bwMode="auto">
            <a:xfrm>
              <a:off x="4952" y="947"/>
              <a:ext cx="12" cy="11"/>
            </a:xfrm>
            <a:custGeom>
              <a:avLst/>
              <a:gdLst>
                <a:gd name="T0" fmla="*/ 4 w 12"/>
                <a:gd name="T1" fmla="*/ 10 h 11"/>
                <a:gd name="T2" fmla="*/ 4 w 12"/>
                <a:gd name="T3" fmla="*/ 10 h 11"/>
                <a:gd name="T4" fmla="*/ 6 w 12"/>
                <a:gd name="T5" fmla="*/ 9 h 11"/>
                <a:gd name="T6" fmla="*/ 8 w 12"/>
                <a:gd name="T7" fmla="*/ 7 h 11"/>
                <a:gd name="T8" fmla="*/ 10 w 12"/>
                <a:gd name="T9" fmla="*/ 5 h 11"/>
                <a:gd name="T10" fmla="*/ 11 w 12"/>
                <a:gd name="T11" fmla="*/ 3 h 11"/>
                <a:gd name="T12" fmla="*/ 5 w 12"/>
                <a:gd name="T13" fmla="*/ 0 h 11"/>
                <a:gd name="T14" fmla="*/ 4 w 12"/>
                <a:gd name="T15" fmla="*/ 1 h 11"/>
                <a:gd name="T16" fmla="*/ 3 w 12"/>
                <a:gd name="T17" fmla="*/ 2 h 11"/>
                <a:gd name="T18" fmla="*/ 0 w 12"/>
                <a:gd name="T19" fmla="*/ 3 h 11"/>
                <a:gd name="T20" fmla="*/ 4 w 12"/>
                <a:gd name="T2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1">
                  <a:moveTo>
                    <a:pt x="4" y="10"/>
                  </a:moveTo>
                  <a:lnTo>
                    <a:pt x="4" y="10"/>
                  </a:lnTo>
                  <a:lnTo>
                    <a:pt x="6" y="9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0" y="3"/>
                  </a:lnTo>
                  <a:lnTo>
                    <a:pt x="4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" name="Freeform 725"/>
            <p:cNvSpPr>
              <a:spLocks/>
            </p:cNvSpPr>
            <p:nvPr/>
          </p:nvSpPr>
          <p:spPr bwMode="auto">
            <a:xfrm>
              <a:off x="4948" y="930"/>
              <a:ext cx="9" cy="29"/>
            </a:xfrm>
            <a:custGeom>
              <a:avLst/>
              <a:gdLst>
                <a:gd name="T0" fmla="*/ 7 w 9"/>
                <a:gd name="T1" fmla="*/ 23 h 29"/>
                <a:gd name="T2" fmla="*/ 0 w 9"/>
                <a:gd name="T3" fmla="*/ 21 h 29"/>
                <a:gd name="T4" fmla="*/ 0 w 9"/>
                <a:gd name="T5" fmla="*/ 23 h 29"/>
                <a:gd name="T6" fmla="*/ 0 w 9"/>
                <a:gd name="T7" fmla="*/ 25 h 29"/>
                <a:gd name="T8" fmla="*/ 4 w 9"/>
                <a:gd name="T9" fmla="*/ 28 h 29"/>
                <a:gd name="T10" fmla="*/ 7 w 9"/>
                <a:gd name="T11" fmla="*/ 27 h 29"/>
                <a:gd name="T12" fmla="*/ 4 w 9"/>
                <a:gd name="T13" fmla="*/ 20 h 29"/>
                <a:gd name="T14" fmla="*/ 7 w 9"/>
                <a:gd name="T15" fmla="*/ 22 h 29"/>
                <a:gd name="T16" fmla="*/ 7 w 9"/>
                <a:gd name="T17" fmla="*/ 23 h 29"/>
                <a:gd name="T18" fmla="*/ 7 w 9"/>
                <a:gd name="T19" fmla="*/ 24 h 29"/>
                <a:gd name="T20" fmla="*/ 0 w 9"/>
                <a:gd name="T21" fmla="*/ 22 h 29"/>
                <a:gd name="T22" fmla="*/ 7 w 9"/>
                <a:gd name="T23" fmla="*/ 23 h 29"/>
                <a:gd name="T24" fmla="*/ 8 w 9"/>
                <a:gd name="T25" fmla="*/ 0 h 29"/>
                <a:gd name="T26" fmla="*/ 0 w 9"/>
                <a:gd name="T27" fmla="*/ 21 h 29"/>
                <a:gd name="T28" fmla="*/ 7 w 9"/>
                <a:gd name="T29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29">
                  <a:moveTo>
                    <a:pt x="7" y="23"/>
                  </a:moveTo>
                  <a:lnTo>
                    <a:pt x="0" y="21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4" y="28"/>
                  </a:lnTo>
                  <a:lnTo>
                    <a:pt x="7" y="27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0" y="22"/>
                  </a:lnTo>
                  <a:lnTo>
                    <a:pt x="7" y="23"/>
                  </a:lnTo>
                  <a:lnTo>
                    <a:pt x="8" y="0"/>
                  </a:lnTo>
                  <a:lnTo>
                    <a:pt x="0" y="21"/>
                  </a:lnTo>
                  <a:lnTo>
                    <a:pt x="7" y="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" name="Freeform 726"/>
            <p:cNvSpPr>
              <a:spLocks/>
            </p:cNvSpPr>
            <p:nvPr/>
          </p:nvSpPr>
          <p:spPr bwMode="auto">
            <a:xfrm>
              <a:off x="4938" y="953"/>
              <a:ext cx="18" cy="17"/>
            </a:xfrm>
            <a:custGeom>
              <a:avLst/>
              <a:gdLst>
                <a:gd name="T0" fmla="*/ 1 w 18"/>
                <a:gd name="T1" fmla="*/ 16 h 17"/>
                <a:gd name="T2" fmla="*/ 2 w 18"/>
                <a:gd name="T3" fmla="*/ 16 h 17"/>
                <a:gd name="T4" fmla="*/ 7 w 18"/>
                <a:gd name="T5" fmla="*/ 14 h 17"/>
                <a:gd name="T6" fmla="*/ 11 w 18"/>
                <a:gd name="T7" fmla="*/ 11 h 17"/>
                <a:gd name="T8" fmla="*/ 15 w 18"/>
                <a:gd name="T9" fmla="*/ 6 h 17"/>
                <a:gd name="T10" fmla="*/ 17 w 18"/>
                <a:gd name="T11" fmla="*/ 1 h 17"/>
                <a:gd name="T12" fmla="*/ 9 w 18"/>
                <a:gd name="T13" fmla="*/ 0 h 17"/>
                <a:gd name="T14" fmla="*/ 9 w 18"/>
                <a:gd name="T15" fmla="*/ 3 h 17"/>
                <a:gd name="T16" fmla="*/ 6 w 18"/>
                <a:gd name="T17" fmla="*/ 6 h 17"/>
                <a:gd name="T18" fmla="*/ 3 w 18"/>
                <a:gd name="T19" fmla="*/ 8 h 17"/>
                <a:gd name="T20" fmla="*/ 0 w 18"/>
                <a:gd name="T21" fmla="*/ 9 h 17"/>
                <a:gd name="T22" fmla="*/ 1 w 18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7">
                  <a:moveTo>
                    <a:pt x="1" y="16"/>
                  </a:moveTo>
                  <a:lnTo>
                    <a:pt x="2" y="16"/>
                  </a:lnTo>
                  <a:lnTo>
                    <a:pt x="7" y="14"/>
                  </a:lnTo>
                  <a:lnTo>
                    <a:pt x="11" y="11"/>
                  </a:lnTo>
                  <a:lnTo>
                    <a:pt x="15" y="6"/>
                  </a:lnTo>
                  <a:lnTo>
                    <a:pt x="17" y="1"/>
                  </a:lnTo>
                  <a:lnTo>
                    <a:pt x="9" y="0"/>
                  </a:lnTo>
                  <a:lnTo>
                    <a:pt x="9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0" y="9"/>
                  </a:lnTo>
                  <a:lnTo>
                    <a:pt x="1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" name="Freeform 727"/>
            <p:cNvSpPr>
              <a:spLocks/>
            </p:cNvSpPr>
            <p:nvPr/>
          </p:nvSpPr>
          <p:spPr bwMode="auto">
            <a:xfrm>
              <a:off x="4929" y="962"/>
              <a:ext cx="12" cy="8"/>
            </a:xfrm>
            <a:custGeom>
              <a:avLst/>
              <a:gdLst>
                <a:gd name="T0" fmla="*/ 0 w 12"/>
                <a:gd name="T1" fmla="*/ 5 h 8"/>
                <a:gd name="T2" fmla="*/ 0 w 12"/>
                <a:gd name="T3" fmla="*/ 5 h 8"/>
                <a:gd name="T4" fmla="*/ 3 w 12"/>
                <a:gd name="T5" fmla="*/ 7 h 8"/>
                <a:gd name="T6" fmla="*/ 6 w 12"/>
                <a:gd name="T7" fmla="*/ 7 h 8"/>
                <a:gd name="T8" fmla="*/ 8 w 12"/>
                <a:gd name="T9" fmla="*/ 7 h 8"/>
                <a:gd name="T10" fmla="*/ 11 w 12"/>
                <a:gd name="T11" fmla="*/ 7 h 8"/>
                <a:gd name="T12" fmla="*/ 10 w 12"/>
                <a:gd name="T13" fmla="*/ 0 h 8"/>
                <a:gd name="T14" fmla="*/ 7 w 12"/>
                <a:gd name="T15" fmla="*/ 0 h 8"/>
                <a:gd name="T16" fmla="*/ 6 w 12"/>
                <a:gd name="T17" fmla="*/ 0 h 8"/>
                <a:gd name="T18" fmla="*/ 4 w 12"/>
                <a:gd name="T19" fmla="*/ 0 h 8"/>
                <a:gd name="T20" fmla="*/ 6 w 12"/>
                <a:gd name="T21" fmla="*/ 2 h 8"/>
                <a:gd name="T22" fmla="*/ 6 w 12"/>
                <a:gd name="T23" fmla="*/ 1 h 8"/>
                <a:gd name="T24" fmla="*/ 0 w 12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8">
                  <a:moveTo>
                    <a:pt x="0" y="5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6" y="7"/>
                  </a:lnTo>
                  <a:lnTo>
                    <a:pt x="8" y="7"/>
                  </a:lnTo>
                  <a:lnTo>
                    <a:pt x="11" y="7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1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" name="Freeform 728"/>
            <p:cNvSpPr>
              <a:spLocks/>
            </p:cNvSpPr>
            <p:nvPr/>
          </p:nvSpPr>
          <p:spPr bwMode="auto">
            <a:xfrm>
              <a:off x="4923" y="952"/>
              <a:ext cx="13" cy="16"/>
            </a:xfrm>
            <a:custGeom>
              <a:avLst/>
              <a:gdLst>
                <a:gd name="T0" fmla="*/ 0 w 13"/>
                <a:gd name="T1" fmla="*/ 0 h 16"/>
                <a:gd name="T2" fmla="*/ 0 w 13"/>
                <a:gd name="T3" fmla="*/ 0 h 16"/>
                <a:gd name="T4" fmla="*/ 0 w 13"/>
                <a:gd name="T5" fmla="*/ 5 h 16"/>
                <a:gd name="T6" fmla="*/ 3 w 13"/>
                <a:gd name="T7" fmla="*/ 9 h 16"/>
                <a:gd name="T8" fmla="*/ 4 w 13"/>
                <a:gd name="T9" fmla="*/ 12 h 16"/>
                <a:gd name="T10" fmla="*/ 6 w 13"/>
                <a:gd name="T11" fmla="*/ 15 h 16"/>
                <a:gd name="T12" fmla="*/ 12 w 13"/>
                <a:gd name="T13" fmla="*/ 11 h 16"/>
                <a:gd name="T14" fmla="*/ 10 w 13"/>
                <a:gd name="T15" fmla="*/ 9 h 16"/>
                <a:gd name="T16" fmla="*/ 9 w 13"/>
                <a:gd name="T17" fmla="*/ 6 h 16"/>
                <a:gd name="T18" fmla="*/ 7 w 13"/>
                <a:gd name="T19" fmla="*/ 3 h 16"/>
                <a:gd name="T20" fmla="*/ 7 w 13"/>
                <a:gd name="T21" fmla="*/ 2 h 16"/>
                <a:gd name="T22" fmla="*/ 0 w 13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3" y="9"/>
                  </a:lnTo>
                  <a:lnTo>
                    <a:pt x="4" y="12"/>
                  </a:lnTo>
                  <a:lnTo>
                    <a:pt x="6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9" y="6"/>
                  </a:lnTo>
                  <a:lnTo>
                    <a:pt x="7" y="3"/>
                  </a:lnTo>
                  <a:lnTo>
                    <a:pt x="7" y="2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" name="Freeform 729"/>
            <p:cNvSpPr>
              <a:spLocks/>
            </p:cNvSpPr>
            <p:nvPr/>
          </p:nvSpPr>
          <p:spPr bwMode="auto">
            <a:xfrm>
              <a:off x="4923" y="945"/>
              <a:ext cx="10" cy="10"/>
            </a:xfrm>
            <a:custGeom>
              <a:avLst/>
              <a:gdLst>
                <a:gd name="T0" fmla="*/ 8 w 10"/>
                <a:gd name="T1" fmla="*/ 7 h 10"/>
                <a:gd name="T2" fmla="*/ 8 w 10"/>
                <a:gd name="T3" fmla="*/ 7 h 10"/>
                <a:gd name="T4" fmla="*/ 6 w 10"/>
                <a:gd name="T5" fmla="*/ 8 h 10"/>
                <a:gd name="T6" fmla="*/ 3 w 10"/>
                <a:gd name="T7" fmla="*/ 3 h 10"/>
                <a:gd name="T8" fmla="*/ 1 w 10"/>
                <a:gd name="T9" fmla="*/ 4 h 10"/>
                <a:gd name="T10" fmla="*/ 0 w 10"/>
                <a:gd name="T11" fmla="*/ 7 h 10"/>
                <a:gd name="T12" fmla="*/ 8 w 10"/>
                <a:gd name="T13" fmla="*/ 9 h 10"/>
                <a:gd name="T14" fmla="*/ 8 w 10"/>
                <a:gd name="T15" fmla="*/ 7 h 10"/>
                <a:gd name="T16" fmla="*/ 9 w 10"/>
                <a:gd name="T17" fmla="*/ 7 h 10"/>
                <a:gd name="T18" fmla="*/ 6 w 10"/>
                <a:gd name="T19" fmla="*/ 0 h 10"/>
                <a:gd name="T20" fmla="*/ 3 w 10"/>
                <a:gd name="T21" fmla="*/ 2 h 10"/>
                <a:gd name="T22" fmla="*/ 8 w 10"/>
                <a:gd name="T2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8" y="7"/>
                  </a:moveTo>
                  <a:lnTo>
                    <a:pt x="8" y="7"/>
                  </a:lnTo>
                  <a:lnTo>
                    <a:pt x="6" y="8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6" y="0"/>
                  </a:lnTo>
                  <a:lnTo>
                    <a:pt x="3" y="2"/>
                  </a:lnTo>
                  <a:lnTo>
                    <a:pt x="8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" name="Freeform 730"/>
            <p:cNvSpPr>
              <a:spLocks/>
            </p:cNvSpPr>
            <p:nvPr/>
          </p:nvSpPr>
          <p:spPr bwMode="auto">
            <a:xfrm>
              <a:off x="4922" y="947"/>
              <a:ext cx="10" cy="9"/>
            </a:xfrm>
            <a:custGeom>
              <a:avLst/>
              <a:gdLst>
                <a:gd name="T0" fmla="*/ 1 w 10"/>
                <a:gd name="T1" fmla="*/ 7 h 9"/>
                <a:gd name="T2" fmla="*/ 0 w 10"/>
                <a:gd name="T3" fmla="*/ 6 h 9"/>
                <a:gd name="T4" fmla="*/ 3 w 10"/>
                <a:gd name="T5" fmla="*/ 8 h 9"/>
                <a:gd name="T6" fmla="*/ 7 w 10"/>
                <a:gd name="T7" fmla="*/ 7 h 9"/>
                <a:gd name="T8" fmla="*/ 9 w 10"/>
                <a:gd name="T9" fmla="*/ 5 h 9"/>
                <a:gd name="T10" fmla="*/ 4 w 10"/>
                <a:gd name="T11" fmla="*/ 0 h 9"/>
                <a:gd name="T12" fmla="*/ 2 w 10"/>
                <a:gd name="T13" fmla="*/ 1 h 9"/>
                <a:gd name="T14" fmla="*/ 5 w 10"/>
                <a:gd name="T15" fmla="*/ 1 h 9"/>
                <a:gd name="T16" fmla="*/ 6 w 10"/>
                <a:gd name="T17" fmla="*/ 2 h 9"/>
                <a:gd name="T18" fmla="*/ 5 w 10"/>
                <a:gd name="T19" fmla="*/ 1 h 9"/>
                <a:gd name="T20" fmla="*/ 1 w 10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1" y="7"/>
                  </a:moveTo>
                  <a:lnTo>
                    <a:pt x="0" y="6"/>
                  </a:lnTo>
                  <a:lnTo>
                    <a:pt x="3" y="8"/>
                  </a:lnTo>
                  <a:lnTo>
                    <a:pt x="7" y="7"/>
                  </a:lnTo>
                  <a:lnTo>
                    <a:pt x="9" y="5"/>
                  </a:lnTo>
                  <a:lnTo>
                    <a:pt x="4" y="0"/>
                  </a:lnTo>
                  <a:lnTo>
                    <a:pt x="2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5" y="1"/>
                  </a:lnTo>
                  <a:lnTo>
                    <a:pt x="1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" name="Freeform 731"/>
            <p:cNvSpPr>
              <a:spLocks/>
            </p:cNvSpPr>
            <p:nvPr/>
          </p:nvSpPr>
          <p:spPr bwMode="auto">
            <a:xfrm>
              <a:off x="4919" y="942"/>
              <a:ext cx="10" cy="13"/>
            </a:xfrm>
            <a:custGeom>
              <a:avLst/>
              <a:gdLst>
                <a:gd name="T0" fmla="*/ 3 w 10"/>
                <a:gd name="T1" fmla="*/ 0 h 13"/>
                <a:gd name="T2" fmla="*/ 1 w 10"/>
                <a:gd name="T3" fmla="*/ 3 h 13"/>
                <a:gd name="T4" fmla="*/ 0 w 10"/>
                <a:gd name="T5" fmla="*/ 6 h 13"/>
                <a:gd name="T6" fmla="*/ 1 w 10"/>
                <a:gd name="T7" fmla="*/ 10 h 13"/>
                <a:gd name="T8" fmla="*/ 3 w 10"/>
                <a:gd name="T9" fmla="*/ 12 h 13"/>
                <a:gd name="T10" fmla="*/ 8 w 10"/>
                <a:gd name="T11" fmla="*/ 6 h 13"/>
                <a:gd name="T12" fmla="*/ 9 w 10"/>
                <a:gd name="T13" fmla="*/ 5 h 13"/>
                <a:gd name="T14" fmla="*/ 3 w 10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3">
                  <a:moveTo>
                    <a:pt x="3" y="0"/>
                  </a:moveTo>
                  <a:lnTo>
                    <a:pt x="1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8" y="6"/>
                  </a:lnTo>
                  <a:lnTo>
                    <a:pt x="9" y="5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" name="Freeform 732"/>
            <p:cNvSpPr>
              <a:spLocks/>
            </p:cNvSpPr>
            <p:nvPr/>
          </p:nvSpPr>
          <p:spPr bwMode="auto">
            <a:xfrm>
              <a:off x="4926" y="926"/>
              <a:ext cx="11" cy="11"/>
            </a:xfrm>
            <a:custGeom>
              <a:avLst/>
              <a:gdLst>
                <a:gd name="T0" fmla="*/ 3 w 11"/>
                <a:gd name="T1" fmla="*/ 10 h 11"/>
                <a:gd name="T2" fmla="*/ 2 w 11"/>
                <a:gd name="T3" fmla="*/ 10 h 11"/>
                <a:gd name="T4" fmla="*/ 5 w 11"/>
                <a:gd name="T5" fmla="*/ 9 h 11"/>
                <a:gd name="T6" fmla="*/ 7 w 11"/>
                <a:gd name="T7" fmla="*/ 7 h 11"/>
                <a:gd name="T8" fmla="*/ 9 w 11"/>
                <a:gd name="T9" fmla="*/ 5 h 11"/>
                <a:gd name="T10" fmla="*/ 10 w 11"/>
                <a:gd name="T11" fmla="*/ 2 h 11"/>
                <a:gd name="T12" fmla="*/ 3 w 11"/>
                <a:gd name="T13" fmla="*/ 0 h 11"/>
                <a:gd name="T14" fmla="*/ 2 w 11"/>
                <a:gd name="T15" fmla="*/ 2 h 11"/>
                <a:gd name="T16" fmla="*/ 2 w 11"/>
                <a:gd name="T17" fmla="*/ 3 h 11"/>
                <a:gd name="T18" fmla="*/ 0 w 11"/>
                <a:gd name="T19" fmla="*/ 3 h 11"/>
                <a:gd name="T20" fmla="*/ 0 w 11"/>
                <a:gd name="T21" fmla="*/ 4 h 11"/>
                <a:gd name="T22" fmla="*/ 3 w 11"/>
                <a:gd name="T2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lnTo>
                    <a:pt x="2" y="10"/>
                  </a:lnTo>
                  <a:lnTo>
                    <a:pt x="5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10" y="2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" name="Freeform 733"/>
            <p:cNvSpPr>
              <a:spLocks/>
            </p:cNvSpPr>
            <p:nvPr/>
          </p:nvSpPr>
          <p:spPr bwMode="auto">
            <a:xfrm>
              <a:off x="4921" y="916"/>
              <a:ext cx="10" cy="22"/>
            </a:xfrm>
            <a:custGeom>
              <a:avLst/>
              <a:gdLst>
                <a:gd name="T0" fmla="*/ 7 w 10"/>
                <a:gd name="T1" fmla="*/ 17 h 22"/>
                <a:gd name="T2" fmla="*/ 0 w 10"/>
                <a:gd name="T3" fmla="*/ 15 h 22"/>
                <a:gd name="T4" fmla="*/ 0 w 10"/>
                <a:gd name="T5" fmla="*/ 17 h 22"/>
                <a:gd name="T6" fmla="*/ 1 w 10"/>
                <a:gd name="T7" fmla="*/ 20 h 22"/>
                <a:gd name="T8" fmla="*/ 5 w 10"/>
                <a:gd name="T9" fmla="*/ 21 h 22"/>
                <a:gd name="T10" fmla="*/ 8 w 10"/>
                <a:gd name="T11" fmla="*/ 20 h 22"/>
                <a:gd name="T12" fmla="*/ 5 w 10"/>
                <a:gd name="T13" fmla="*/ 14 h 22"/>
                <a:gd name="T14" fmla="*/ 4 w 10"/>
                <a:gd name="T15" fmla="*/ 14 h 22"/>
                <a:gd name="T16" fmla="*/ 6 w 10"/>
                <a:gd name="T17" fmla="*/ 15 h 22"/>
                <a:gd name="T18" fmla="*/ 7 w 10"/>
                <a:gd name="T19" fmla="*/ 17 h 22"/>
                <a:gd name="T20" fmla="*/ 7 w 10"/>
                <a:gd name="T21" fmla="*/ 18 h 22"/>
                <a:gd name="T22" fmla="*/ 0 w 10"/>
                <a:gd name="T23" fmla="*/ 16 h 22"/>
                <a:gd name="T24" fmla="*/ 7 w 10"/>
                <a:gd name="T25" fmla="*/ 17 h 22"/>
                <a:gd name="T26" fmla="*/ 9 w 10"/>
                <a:gd name="T27" fmla="*/ 0 h 22"/>
                <a:gd name="T28" fmla="*/ 0 w 10"/>
                <a:gd name="T29" fmla="*/ 15 h 22"/>
                <a:gd name="T30" fmla="*/ 7 w 10"/>
                <a:gd name="T3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2">
                  <a:moveTo>
                    <a:pt x="7" y="17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5" y="21"/>
                  </a:lnTo>
                  <a:lnTo>
                    <a:pt x="8" y="20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0" y="16"/>
                  </a:lnTo>
                  <a:lnTo>
                    <a:pt x="7" y="17"/>
                  </a:lnTo>
                  <a:lnTo>
                    <a:pt x="9" y="0"/>
                  </a:lnTo>
                  <a:lnTo>
                    <a:pt x="0" y="15"/>
                  </a:lnTo>
                  <a:lnTo>
                    <a:pt x="7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" name="Freeform 734"/>
            <p:cNvSpPr>
              <a:spLocks/>
            </p:cNvSpPr>
            <p:nvPr/>
          </p:nvSpPr>
          <p:spPr bwMode="auto">
            <a:xfrm>
              <a:off x="4911" y="931"/>
              <a:ext cx="18" cy="17"/>
            </a:xfrm>
            <a:custGeom>
              <a:avLst/>
              <a:gdLst>
                <a:gd name="T0" fmla="*/ 2 w 18"/>
                <a:gd name="T1" fmla="*/ 16 h 17"/>
                <a:gd name="T2" fmla="*/ 3 w 18"/>
                <a:gd name="T3" fmla="*/ 15 h 17"/>
                <a:gd name="T4" fmla="*/ 8 w 18"/>
                <a:gd name="T5" fmla="*/ 13 h 17"/>
                <a:gd name="T6" fmla="*/ 12 w 18"/>
                <a:gd name="T7" fmla="*/ 10 h 17"/>
                <a:gd name="T8" fmla="*/ 15 w 18"/>
                <a:gd name="T9" fmla="*/ 6 h 17"/>
                <a:gd name="T10" fmla="*/ 17 w 18"/>
                <a:gd name="T11" fmla="*/ 1 h 17"/>
                <a:gd name="T12" fmla="*/ 10 w 18"/>
                <a:gd name="T13" fmla="*/ 0 h 17"/>
                <a:gd name="T14" fmla="*/ 9 w 18"/>
                <a:gd name="T15" fmla="*/ 2 h 17"/>
                <a:gd name="T16" fmla="*/ 7 w 18"/>
                <a:gd name="T17" fmla="*/ 4 h 17"/>
                <a:gd name="T18" fmla="*/ 4 w 18"/>
                <a:gd name="T19" fmla="*/ 7 h 17"/>
                <a:gd name="T20" fmla="*/ 0 w 18"/>
                <a:gd name="T21" fmla="*/ 9 h 17"/>
                <a:gd name="T22" fmla="*/ 0 w 18"/>
                <a:gd name="T23" fmla="*/ 8 h 17"/>
                <a:gd name="T24" fmla="*/ 2 w 18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2" y="16"/>
                  </a:moveTo>
                  <a:lnTo>
                    <a:pt x="3" y="15"/>
                  </a:lnTo>
                  <a:lnTo>
                    <a:pt x="8" y="13"/>
                  </a:lnTo>
                  <a:lnTo>
                    <a:pt x="12" y="10"/>
                  </a:lnTo>
                  <a:lnTo>
                    <a:pt x="15" y="6"/>
                  </a:lnTo>
                  <a:lnTo>
                    <a:pt x="17" y="1"/>
                  </a:lnTo>
                  <a:lnTo>
                    <a:pt x="10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7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" name="Freeform 735"/>
            <p:cNvSpPr>
              <a:spLocks/>
            </p:cNvSpPr>
            <p:nvPr/>
          </p:nvSpPr>
          <p:spPr bwMode="auto">
            <a:xfrm>
              <a:off x="4902" y="940"/>
              <a:ext cx="13" cy="9"/>
            </a:xfrm>
            <a:custGeom>
              <a:avLst/>
              <a:gdLst>
                <a:gd name="T0" fmla="*/ 0 w 13"/>
                <a:gd name="T1" fmla="*/ 5 h 9"/>
                <a:gd name="T2" fmla="*/ 0 w 13"/>
                <a:gd name="T3" fmla="*/ 5 h 9"/>
                <a:gd name="T4" fmla="*/ 3 w 13"/>
                <a:gd name="T5" fmla="*/ 8 h 9"/>
                <a:gd name="T6" fmla="*/ 6 w 13"/>
                <a:gd name="T7" fmla="*/ 8 h 9"/>
                <a:gd name="T8" fmla="*/ 9 w 13"/>
                <a:gd name="T9" fmla="*/ 8 h 9"/>
                <a:gd name="T10" fmla="*/ 12 w 13"/>
                <a:gd name="T11" fmla="*/ 7 h 9"/>
                <a:gd name="T12" fmla="*/ 10 w 13"/>
                <a:gd name="T13" fmla="*/ 0 h 9"/>
                <a:gd name="T14" fmla="*/ 8 w 13"/>
                <a:gd name="T15" fmla="*/ 0 h 9"/>
                <a:gd name="T16" fmla="*/ 6 w 13"/>
                <a:gd name="T17" fmla="*/ 0 h 9"/>
                <a:gd name="T18" fmla="*/ 5 w 13"/>
                <a:gd name="T19" fmla="*/ 0 h 9"/>
                <a:gd name="T20" fmla="*/ 6 w 13"/>
                <a:gd name="T21" fmla="*/ 1 h 9"/>
                <a:gd name="T22" fmla="*/ 0 w 13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0" y="5"/>
                  </a:moveTo>
                  <a:lnTo>
                    <a:pt x="0" y="5"/>
                  </a:lnTo>
                  <a:lnTo>
                    <a:pt x="3" y="8"/>
                  </a:lnTo>
                  <a:lnTo>
                    <a:pt x="6" y="8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" name="Freeform 736"/>
            <p:cNvSpPr>
              <a:spLocks/>
            </p:cNvSpPr>
            <p:nvPr/>
          </p:nvSpPr>
          <p:spPr bwMode="auto">
            <a:xfrm>
              <a:off x="4896" y="930"/>
              <a:ext cx="13" cy="16"/>
            </a:xfrm>
            <a:custGeom>
              <a:avLst/>
              <a:gdLst>
                <a:gd name="T0" fmla="*/ 0 w 13"/>
                <a:gd name="T1" fmla="*/ 0 h 16"/>
                <a:gd name="T2" fmla="*/ 0 w 13"/>
                <a:gd name="T3" fmla="*/ 0 h 16"/>
                <a:gd name="T4" fmla="*/ 0 w 13"/>
                <a:gd name="T5" fmla="*/ 5 h 16"/>
                <a:gd name="T6" fmla="*/ 2 w 13"/>
                <a:gd name="T7" fmla="*/ 9 h 16"/>
                <a:gd name="T8" fmla="*/ 4 w 13"/>
                <a:gd name="T9" fmla="*/ 13 h 16"/>
                <a:gd name="T10" fmla="*/ 5 w 13"/>
                <a:gd name="T11" fmla="*/ 15 h 16"/>
                <a:gd name="T12" fmla="*/ 12 w 13"/>
                <a:gd name="T13" fmla="*/ 11 h 16"/>
                <a:gd name="T14" fmla="*/ 10 w 13"/>
                <a:gd name="T15" fmla="*/ 9 h 16"/>
                <a:gd name="T16" fmla="*/ 8 w 13"/>
                <a:gd name="T17" fmla="*/ 6 h 16"/>
                <a:gd name="T18" fmla="*/ 7 w 13"/>
                <a:gd name="T19" fmla="*/ 3 h 16"/>
                <a:gd name="T20" fmla="*/ 7 w 13"/>
                <a:gd name="T21" fmla="*/ 2 h 16"/>
                <a:gd name="T22" fmla="*/ 0 w 13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2" y="9"/>
                  </a:lnTo>
                  <a:lnTo>
                    <a:pt x="4" y="13"/>
                  </a:lnTo>
                  <a:lnTo>
                    <a:pt x="5" y="15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8" y="6"/>
                  </a:lnTo>
                  <a:lnTo>
                    <a:pt x="7" y="3"/>
                  </a:lnTo>
                  <a:lnTo>
                    <a:pt x="7" y="2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" name="Freeform 737"/>
            <p:cNvSpPr>
              <a:spLocks/>
            </p:cNvSpPr>
            <p:nvPr/>
          </p:nvSpPr>
          <p:spPr bwMode="auto">
            <a:xfrm>
              <a:off x="4896" y="924"/>
              <a:ext cx="10" cy="9"/>
            </a:xfrm>
            <a:custGeom>
              <a:avLst/>
              <a:gdLst>
                <a:gd name="T0" fmla="*/ 8 w 10"/>
                <a:gd name="T1" fmla="*/ 7 h 9"/>
                <a:gd name="T2" fmla="*/ 8 w 10"/>
                <a:gd name="T3" fmla="*/ 6 h 9"/>
                <a:gd name="T4" fmla="*/ 6 w 10"/>
                <a:gd name="T5" fmla="*/ 7 h 9"/>
                <a:gd name="T6" fmla="*/ 2 w 10"/>
                <a:gd name="T7" fmla="*/ 2 h 9"/>
                <a:gd name="T8" fmla="*/ 1 w 10"/>
                <a:gd name="T9" fmla="*/ 4 h 9"/>
                <a:gd name="T10" fmla="*/ 0 w 10"/>
                <a:gd name="T11" fmla="*/ 6 h 9"/>
                <a:gd name="T12" fmla="*/ 8 w 10"/>
                <a:gd name="T13" fmla="*/ 8 h 9"/>
                <a:gd name="T14" fmla="*/ 8 w 10"/>
                <a:gd name="T15" fmla="*/ 7 h 9"/>
                <a:gd name="T16" fmla="*/ 9 w 10"/>
                <a:gd name="T17" fmla="*/ 6 h 9"/>
                <a:gd name="T18" fmla="*/ 6 w 10"/>
                <a:gd name="T19" fmla="*/ 0 h 9"/>
                <a:gd name="T20" fmla="*/ 2 w 10"/>
                <a:gd name="T21" fmla="*/ 2 h 9"/>
                <a:gd name="T22" fmla="*/ 2 w 10"/>
                <a:gd name="T23" fmla="*/ 1 h 9"/>
                <a:gd name="T24" fmla="*/ 8 w 10"/>
                <a:gd name="T2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9">
                  <a:moveTo>
                    <a:pt x="8" y="7"/>
                  </a:moveTo>
                  <a:lnTo>
                    <a:pt x="8" y="6"/>
                  </a:lnTo>
                  <a:lnTo>
                    <a:pt x="6" y="7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6" y="0"/>
                  </a:lnTo>
                  <a:lnTo>
                    <a:pt x="2" y="2"/>
                  </a:lnTo>
                  <a:lnTo>
                    <a:pt x="2" y="1"/>
                  </a:lnTo>
                  <a:lnTo>
                    <a:pt x="8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" name="Freeform 738"/>
            <p:cNvSpPr>
              <a:spLocks/>
            </p:cNvSpPr>
            <p:nvPr/>
          </p:nvSpPr>
          <p:spPr bwMode="auto">
            <a:xfrm>
              <a:off x="4895" y="925"/>
              <a:ext cx="10" cy="10"/>
            </a:xfrm>
            <a:custGeom>
              <a:avLst/>
              <a:gdLst>
                <a:gd name="T0" fmla="*/ 0 w 10"/>
                <a:gd name="T1" fmla="*/ 7 h 10"/>
                <a:gd name="T2" fmla="*/ 0 w 10"/>
                <a:gd name="T3" fmla="*/ 7 h 10"/>
                <a:gd name="T4" fmla="*/ 4 w 10"/>
                <a:gd name="T5" fmla="*/ 9 h 10"/>
                <a:gd name="T6" fmla="*/ 7 w 10"/>
                <a:gd name="T7" fmla="*/ 7 h 10"/>
                <a:gd name="T8" fmla="*/ 9 w 10"/>
                <a:gd name="T9" fmla="*/ 6 h 10"/>
                <a:gd name="T10" fmla="*/ 9 w 10"/>
                <a:gd name="T11" fmla="*/ 5 h 10"/>
                <a:gd name="T12" fmla="*/ 4 w 10"/>
                <a:gd name="T13" fmla="*/ 0 h 10"/>
                <a:gd name="T14" fmla="*/ 3 w 10"/>
                <a:gd name="T15" fmla="*/ 1 h 10"/>
                <a:gd name="T16" fmla="*/ 2 w 10"/>
                <a:gd name="T17" fmla="*/ 2 h 10"/>
                <a:gd name="T18" fmla="*/ 4 w 10"/>
                <a:gd name="T19" fmla="*/ 1 h 10"/>
                <a:gd name="T20" fmla="*/ 6 w 10"/>
                <a:gd name="T21" fmla="*/ 2 h 10"/>
                <a:gd name="T22" fmla="*/ 0 w 10"/>
                <a:gd name="T2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0" y="7"/>
                  </a:moveTo>
                  <a:lnTo>
                    <a:pt x="0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2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" name="Freeform 739"/>
            <p:cNvSpPr>
              <a:spLocks/>
            </p:cNvSpPr>
            <p:nvPr/>
          </p:nvSpPr>
          <p:spPr bwMode="auto">
            <a:xfrm>
              <a:off x="4893" y="920"/>
              <a:ext cx="9" cy="14"/>
            </a:xfrm>
            <a:custGeom>
              <a:avLst/>
              <a:gdLst>
                <a:gd name="T0" fmla="*/ 3 w 9"/>
                <a:gd name="T1" fmla="*/ 0 h 14"/>
                <a:gd name="T2" fmla="*/ 1 w 9"/>
                <a:gd name="T3" fmla="*/ 3 h 14"/>
                <a:gd name="T4" fmla="*/ 0 w 9"/>
                <a:gd name="T5" fmla="*/ 7 h 14"/>
                <a:gd name="T6" fmla="*/ 1 w 9"/>
                <a:gd name="T7" fmla="*/ 10 h 14"/>
                <a:gd name="T8" fmla="*/ 2 w 9"/>
                <a:gd name="T9" fmla="*/ 13 h 14"/>
                <a:gd name="T10" fmla="*/ 8 w 9"/>
                <a:gd name="T11" fmla="*/ 8 h 14"/>
                <a:gd name="T12" fmla="*/ 7 w 9"/>
                <a:gd name="T13" fmla="*/ 7 h 14"/>
                <a:gd name="T14" fmla="*/ 7 w 9"/>
                <a:gd name="T15" fmla="*/ 6 h 14"/>
                <a:gd name="T16" fmla="*/ 8 w 9"/>
                <a:gd name="T17" fmla="*/ 5 h 14"/>
                <a:gd name="T18" fmla="*/ 3 w 9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4">
                  <a:moveTo>
                    <a:pt x="3" y="0"/>
                  </a:moveTo>
                  <a:lnTo>
                    <a:pt x="1" y="3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3"/>
                  </a:lnTo>
                  <a:lnTo>
                    <a:pt x="8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" name="Freeform 740"/>
            <p:cNvSpPr>
              <a:spLocks/>
            </p:cNvSpPr>
            <p:nvPr/>
          </p:nvSpPr>
          <p:spPr bwMode="auto">
            <a:xfrm>
              <a:off x="4934" y="880"/>
              <a:ext cx="11" cy="11"/>
            </a:xfrm>
            <a:custGeom>
              <a:avLst/>
              <a:gdLst>
                <a:gd name="T0" fmla="*/ 3 w 11"/>
                <a:gd name="T1" fmla="*/ 10 h 11"/>
                <a:gd name="T2" fmla="*/ 4 w 11"/>
                <a:gd name="T3" fmla="*/ 10 h 11"/>
                <a:gd name="T4" fmla="*/ 5 w 11"/>
                <a:gd name="T5" fmla="*/ 9 h 11"/>
                <a:gd name="T6" fmla="*/ 7 w 11"/>
                <a:gd name="T7" fmla="*/ 6 h 11"/>
                <a:gd name="T8" fmla="*/ 9 w 11"/>
                <a:gd name="T9" fmla="*/ 4 h 11"/>
                <a:gd name="T10" fmla="*/ 10 w 11"/>
                <a:gd name="T11" fmla="*/ 1 h 11"/>
                <a:gd name="T12" fmla="*/ 2 w 11"/>
                <a:gd name="T13" fmla="*/ 0 h 11"/>
                <a:gd name="T14" fmla="*/ 2 w 11"/>
                <a:gd name="T15" fmla="*/ 2 h 11"/>
                <a:gd name="T16" fmla="*/ 1 w 11"/>
                <a:gd name="T17" fmla="*/ 2 h 11"/>
                <a:gd name="T18" fmla="*/ 0 w 11"/>
                <a:gd name="T19" fmla="*/ 3 h 11"/>
                <a:gd name="T20" fmla="*/ 3 w 11"/>
                <a:gd name="T2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lnTo>
                    <a:pt x="4" y="10"/>
                  </a:lnTo>
                  <a:lnTo>
                    <a:pt x="5" y="9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1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3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" name="Freeform 741"/>
            <p:cNvSpPr>
              <a:spLocks/>
            </p:cNvSpPr>
            <p:nvPr/>
          </p:nvSpPr>
          <p:spPr bwMode="auto">
            <a:xfrm>
              <a:off x="4931" y="869"/>
              <a:ext cx="10" cy="23"/>
            </a:xfrm>
            <a:custGeom>
              <a:avLst/>
              <a:gdLst>
                <a:gd name="T0" fmla="*/ 7 w 10"/>
                <a:gd name="T1" fmla="*/ 17 h 23"/>
                <a:gd name="T2" fmla="*/ 0 w 10"/>
                <a:gd name="T3" fmla="*/ 15 h 23"/>
                <a:gd name="T4" fmla="*/ 0 w 10"/>
                <a:gd name="T5" fmla="*/ 17 h 23"/>
                <a:gd name="T6" fmla="*/ 0 w 10"/>
                <a:gd name="T7" fmla="*/ 18 h 23"/>
                <a:gd name="T8" fmla="*/ 4 w 10"/>
                <a:gd name="T9" fmla="*/ 22 h 23"/>
                <a:gd name="T10" fmla="*/ 7 w 10"/>
                <a:gd name="T11" fmla="*/ 21 h 23"/>
                <a:gd name="T12" fmla="*/ 4 w 10"/>
                <a:gd name="T13" fmla="*/ 15 h 23"/>
                <a:gd name="T14" fmla="*/ 7 w 10"/>
                <a:gd name="T15" fmla="*/ 18 h 23"/>
                <a:gd name="T16" fmla="*/ 7 w 10"/>
                <a:gd name="T17" fmla="*/ 17 h 23"/>
                <a:gd name="T18" fmla="*/ 7 w 10"/>
                <a:gd name="T19" fmla="*/ 18 h 23"/>
                <a:gd name="T20" fmla="*/ 0 w 10"/>
                <a:gd name="T21" fmla="*/ 16 h 23"/>
                <a:gd name="T22" fmla="*/ 7 w 10"/>
                <a:gd name="T23" fmla="*/ 17 h 23"/>
                <a:gd name="T24" fmla="*/ 9 w 10"/>
                <a:gd name="T25" fmla="*/ 0 h 23"/>
                <a:gd name="T26" fmla="*/ 0 w 10"/>
                <a:gd name="T27" fmla="*/ 15 h 23"/>
                <a:gd name="T28" fmla="*/ 7 w 10"/>
                <a:gd name="T2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3">
                  <a:moveTo>
                    <a:pt x="7" y="17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7" y="21"/>
                  </a:lnTo>
                  <a:lnTo>
                    <a:pt x="4" y="15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0" y="16"/>
                  </a:lnTo>
                  <a:lnTo>
                    <a:pt x="7" y="17"/>
                  </a:lnTo>
                  <a:lnTo>
                    <a:pt x="9" y="0"/>
                  </a:lnTo>
                  <a:lnTo>
                    <a:pt x="0" y="15"/>
                  </a:lnTo>
                  <a:lnTo>
                    <a:pt x="7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" name="Freeform 742"/>
            <p:cNvSpPr>
              <a:spLocks/>
            </p:cNvSpPr>
            <p:nvPr/>
          </p:nvSpPr>
          <p:spPr bwMode="auto">
            <a:xfrm>
              <a:off x="4924" y="885"/>
              <a:ext cx="15" cy="15"/>
            </a:xfrm>
            <a:custGeom>
              <a:avLst/>
              <a:gdLst>
                <a:gd name="T0" fmla="*/ 3 w 15"/>
                <a:gd name="T1" fmla="*/ 13 h 15"/>
                <a:gd name="T2" fmla="*/ 3 w 15"/>
                <a:gd name="T3" fmla="*/ 14 h 15"/>
                <a:gd name="T4" fmla="*/ 6 w 15"/>
                <a:gd name="T5" fmla="*/ 12 h 15"/>
                <a:gd name="T6" fmla="*/ 10 w 15"/>
                <a:gd name="T7" fmla="*/ 9 h 15"/>
                <a:gd name="T8" fmla="*/ 13 w 15"/>
                <a:gd name="T9" fmla="*/ 5 h 15"/>
                <a:gd name="T10" fmla="*/ 14 w 15"/>
                <a:gd name="T11" fmla="*/ 1 h 15"/>
                <a:gd name="T12" fmla="*/ 7 w 15"/>
                <a:gd name="T13" fmla="*/ 0 h 15"/>
                <a:gd name="T14" fmla="*/ 7 w 15"/>
                <a:gd name="T15" fmla="*/ 2 h 15"/>
                <a:gd name="T16" fmla="*/ 5 w 15"/>
                <a:gd name="T17" fmla="*/ 4 h 15"/>
                <a:gd name="T18" fmla="*/ 3 w 15"/>
                <a:gd name="T19" fmla="*/ 6 h 15"/>
                <a:gd name="T20" fmla="*/ 0 w 15"/>
                <a:gd name="T21" fmla="*/ 6 h 15"/>
                <a:gd name="T22" fmla="*/ 0 w 15"/>
                <a:gd name="T23" fmla="*/ 7 h 15"/>
                <a:gd name="T24" fmla="*/ 3 w 15"/>
                <a:gd name="T2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5">
                  <a:moveTo>
                    <a:pt x="3" y="13"/>
                  </a:moveTo>
                  <a:lnTo>
                    <a:pt x="3" y="14"/>
                  </a:lnTo>
                  <a:lnTo>
                    <a:pt x="6" y="12"/>
                  </a:lnTo>
                  <a:lnTo>
                    <a:pt x="10" y="9"/>
                  </a:lnTo>
                  <a:lnTo>
                    <a:pt x="13" y="5"/>
                  </a:lnTo>
                  <a:lnTo>
                    <a:pt x="14" y="1"/>
                  </a:lnTo>
                  <a:lnTo>
                    <a:pt x="7" y="0"/>
                  </a:lnTo>
                  <a:lnTo>
                    <a:pt x="7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3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" name="Freeform 743"/>
            <p:cNvSpPr>
              <a:spLocks/>
            </p:cNvSpPr>
            <p:nvPr/>
          </p:nvSpPr>
          <p:spPr bwMode="auto">
            <a:xfrm>
              <a:off x="4916" y="892"/>
              <a:ext cx="12" cy="8"/>
            </a:xfrm>
            <a:custGeom>
              <a:avLst/>
              <a:gdLst>
                <a:gd name="T0" fmla="*/ 0 w 12"/>
                <a:gd name="T1" fmla="*/ 4 h 8"/>
                <a:gd name="T2" fmla="*/ 0 w 12"/>
                <a:gd name="T3" fmla="*/ 3 h 8"/>
                <a:gd name="T4" fmla="*/ 2 w 12"/>
                <a:gd name="T5" fmla="*/ 7 h 8"/>
                <a:gd name="T6" fmla="*/ 5 w 12"/>
                <a:gd name="T7" fmla="*/ 7 h 8"/>
                <a:gd name="T8" fmla="*/ 7 w 12"/>
                <a:gd name="T9" fmla="*/ 7 h 8"/>
                <a:gd name="T10" fmla="*/ 11 w 12"/>
                <a:gd name="T11" fmla="*/ 6 h 8"/>
                <a:gd name="T12" fmla="*/ 7 w 12"/>
                <a:gd name="T13" fmla="*/ 0 h 8"/>
                <a:gd name="T14" fmla="*/ 6 w 12"/>
                <a:gd name="T15" fmla="*/ 0 h 8"/>
                <a:gd name="T16" fmla="*/ 5 w 12"/>
                <a:gd name="T17" fmla="*/ 0 h 8"/>
                <a:gd name="T18" fmla="*/ 7 w 12"/>
                <a:gd name="T19" fmla="*/ 1 h 8"/>
                <a:gd name="T20" fmla="*/ 6 w 12"/>
                <a:gd name="T21" fmla="*/ 1 h 8"/>
                <a:gd name="T22" fmla="*/ 0 w 12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8">
                  <a:moveTo>
                    <a:pt x="0" y="4"/>
                  </a:moveTo>
                  <a:lnTo>
                    <a:pt x="0" y="3"/>
                  </a:lnTo>
                  <a:lnTo>
                    <a:pt x="2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11" y="6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" name="Freeform 744"/>
            <p:cNvSpPr>
              <a:spLocks/>
            </p:cNvSpPr>
            <p:nvPr/>
          </p:nvSpPr>
          <p:spPr bwMode="auto">
            <a:xfrm>
              <a:off x="4913" y="882"/>
              <a:ext cx="11" cy="15"/>
            </a:xfrm>
            <a:custGeom>
              <a:avLst/>
              <a:gdLst>
                <a:gd name="T0" fmla="*/ 0 w 11"/>
                <a:gd name="T1" fmla="*/ 1 h 15"/>
                <a:gd name="T2" fmla="*/ 0 w 11"/>
                <a:gd name="T3" fmla="*/ 0 h 15"/>
                <a:gd name="T4" fmla="*/ 0 w 11"/>
                <a:gd name="T5" fmla="*/ 5 h 15"/>
                <a:gd name="T6" fmla="*/ 1 w 11"/>
                <a:gd name="T7" fmla="*/ 9 h 15"/>
                <a:gd name="T8" fmla="*/ 3 w 11"/>
                <a:gd name="T9" fmla="*/ 12 h 15"/>
                <a:gd name="T10" fmla="*/ 4 w 11"/>
                <a:gd name="T11" fmla="*/ 14 h 15"/>
                <a:gd name="T12" fmla="*/ 10 w 11"/>
                <a:gd name="T13" fmla="*/ 11 h 15"/>
                <a:gd name="T14" fmla="*/ 9 w 11"/>
                <a:gd name="T15" fmla="*/ 9 h 15"/>
                <a:gd name="T16" fmla="*/ 8 w 11"/>
                <a:gd name="T17" fmla="*/ 7 h 15"/>
                <a:gd name="T18" fmla="*/ 8 w 11"/>
                <a:gd name="T19" fmla="*/ 4 h 15"/>
                <a:gd name="T20" fmla="*/ 8 w 11"/>
                <a:gd name="T21" fmla="*/ 2 h 15"/>
                <a:gd name="T22" fmla="*/ 0 w 11"/>
                <a:gd name="T2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5">
                  <a:moveTo>
                    <a:pt x="0" y="1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9"/>
                  </a:lnTo>
                  <a:lnTo>
                    <a:pt x="3" y="12"/>
                  </a:lnTo>
                  <a:lnTo>
                    <a:pt x="4" y="14"/>
                  </a:lnTo>
                  <a:lnTo>
                    <a:pt x="10" y="11"/>
                  </a:lnTo>
                  <a:lnTo>
                    <a:pt x="9" y="9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0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" name="Freeform 745"/>
            <p:cNvSpPr>
              <a:spLocks/>
            </p:cNvSpPr>
            <p:nvPr/>
          </p:nvSpPr>
          <p:spPr bwMode="auto">
            <a:xfrm>
              <a:off x="4913" y="877"/>
              <a:ext cx="10" cy="8"/>
            </a:xfrm>
            <a:custGeom>
              <a:avLst/>
              <a:gdLst>
                <a:gd name="T0" fmla="*/ 8 w 10"/>
                <a:gd name="T1" fmla="*/ 6 h 8"/>
                <a:gd name="T2" fmla="*/ 7 w 10"/>
                <a:gd name="T3" fmla="*/ 7 h 8"/>
                <a:gd name="T4" fmla="*/ 5 w 10"/>
                <a:gd name="T5" fmla="*/ 7 h 8"/>
                <a:gd name="T6" fmla="*/ 1 w 10"/>
                <a:gd name="T7" fmla="*/ 3 h 8"/>
                <a:gd name="T8" fmla="*/ 1 w 10"/>
                <a:gd name="T9" fmla="*/ 4 h 8"/>
                <a:gd name="T10" fmla="*/ 0 w 10"/>
                <a:gd name="T11" fmla="*/ 6 h 8"/>
                <a:gd name="T12" fmla="*/ 8 w 10"/>
                <a:gd name="T13" fmla="*/ 7 h 8"/>
                <a:gd name="T14" fmla="*/ 9 w 10"/>
                <a:gd name="T15" fmla="*/ 5 h 8"/>
                <a:gd name="T16" fmla="*/ 5 w 10"/>
                <a:gd name="T17" fmla="*/ 0 h 8"/>
                <a:gd name="T18" fmla="*/ 2 w 10"/>
                <a:gd name="T19" fmla="*/ 1 h 8"/>
                <a:gd name="T20" fmla="*/ 1 w 10"/>
                <a:gd name="T21" fmla="*/ 3 h 8"/>
                <a:gd name="T22" fmla="*/ 8 w 10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8">
                  <a:moveTo>
                    <a:pt x="8" y="6"/>
                  </a:moveTo>
                  <a:lnTo>
                    <a:pt x="7" y="7"/>
                  </a:lnTo>
                  <a:lnTo>
                    <a:pt x="5" y="7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8" y="7"/>
                  </a:lnTo>
                  <a:lnTo>
                    <a:pt x="9" y="5"/>
                  </a:lnTo>
                  <a:lnTo>
                    <a:pt x="5" y="0"/>
                  </a:lnTo>
                  <a:lnTo>
                    <a:pt x="2" y="1"/>
                  </a:lnTo>
                  <a:lnTo>
                    <a:pt x="1" y="3"/>
                  </a:lnTo>
                  <a:lnTo>
                    <a:pt x="8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" name="Freeform 746"/>
            <p:cNvSpPr>
              <a:spLocks/>
            </p:cNvSpPr>
            <p:nvPr/>
          </p:nvSpPr>
          <p:spPr bwMode="auto">
            <a:xfrm>
              <a:off x="4912" y="879"/>
              <a:ext cx="10" cy="9"/>
            </a:xfrm>
            <a:custGeom>
              <a:avLst/>
              <a:gdLst>
                <a:gd name="T0" fmla="*/ 1 w 10"/>
                <a:gd name="T1" fmla="*/ 6 h 9"/>
                <a:gd name="T2" fmla="*/ 0 w 10"/>
                <a:gd name="T3" fmla="*/ 6 h 9"/>
                <a:gd name="T4" fmla="*/ 4 w 10"/>
                <a:gd name="T5" fmla="*/ 8 h 9"/>
                <a:gd name="T6" fmla="*/ 7 w 10"/>
                <a:gd name="T7" fmla="*/ 6 h 9"/>
                <a:gd name="T8" fmla="*/ 8 w 10"/>
                <a:gd name="T9" fmla="*/ 5 h 9"/>
                <a:gd name="T10" fmla="*/ 9 w 10"/>
                <a:gd name="T11" fmla="*/ 3 h 9"/>
                <a:gd name="T12" fmla="*/ 2 w 10"/>
                <a:gd name="T13" fmla="*/ 0 h 9"/>
                <a:gd name="T14" fmla="*/ 2 w 10"/>
                <a:gd name="T15" fmla="*/ 1 h 9"/>
                <a:gd name="T16" fmla="*/ 4 w 10"/>
                <a:gd name="T17" fmla="*/ 0 h 9"/>
                <a:gd name="T18" fmla="*/ 7 w 10"/>
                <a:gd name="T19" fmla="*/ 1 h 9"/>
                <a:gd name="T20" fmla="*/ 6 w 10"/>
                <a:gd name="T21" fmla="*/ 1 h 9"/>
                <a:gd name="T22" fmla="*/ 1 w 10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9">
                  <a:moveTo>
                    <a:pt x="1" y="6"/>
                  </a:moveTo>
                  <a:lnTo>
                    <a:pt x="0" y="6"/>
                  </a:lnTo>
                  <a:lnTo>
                    <a:pt x="4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2" y="0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1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" name="Freeform 747"/>
            <p:cNvSpPr>
              <a:spLocks/>
            </p:cNvSpPr>
            <p:nvPr/>
          </p:nvSpPr>
          <p:spPr bwMode="auto">
            <a:xfrm>
              <a:off x="4911" y="874"/>
              <a:ext cx="8" cy="12"/>
            </a:xfrm>
            <a:custGeom>
              <a:avLst/>
              <a:gdLst>
                <a:gd name="T0" fmla="*/ 2 w 8"/>
                <a:gd name="T1" fmla="*/ 0 h 12"/>
                <a:gd name="T2" fmla="*/ 1 w 8"/>
                <a:gd name="T3" fmla="*/ 2 h 12"/>
                <a:gd name="T4" fmla="*/ 0 w 8"/>
                <a:gd name="T5" fmla="*/ 5 h 12"/>
                <a:gd name="T6" fmla="*/ 0 w 8"/>
                <a:gd name="T7" fmla="*/ 9 h 12"/>
                <a:gd name="T8" fmla="*/ 2 w 8"/>
                <a:gd name="T9" fmla="*/ 11 h 12"/>
                <a:gd name="T10" fmla="*/ 7 w 8"/>
                <a:gd name="T11" fmla="*/ 6 h 12"/>
                <a:gd name="T12" fmla="*/ 7 w 8"/>
                <a:gd name="T13" fmla="*/ 4 h 12"/>
                <a:gd name="T14" fmla="*/ 2 w 8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lnTo>
                    <a:pt x="1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2" y="11"/>
                  </a:lnTo>
                  <a:lnTo>
                    <a:pt x="7" y="6"/>
                  </a:lnTo>
                  <a:lnTo>
                    <a:pt x="7" y="4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" name="Freeform 748"/>
            <p:cNvSpPr>
              <a:spLocks/>
            </p:cNvSpPr>
            <p:nvPr/>
          </p:nvSpPr>
          <p:spPr bwMode="auto">
            <a:xfrm>
              <a:off x="5071" y="935"/>
              <a:ext cx="11" cy="11"/>
            </a:xfrm>
            <a:custGeom>
              <a:avLst/>
              <a:gdLst>
                <a:gd name="T0" fmla="*/ 10 w 11"/>
                <a:gd name="T1" fmla="*/ 4 h 11"/>
                <a:gd name="T2" fmla="*/ 10 w 11"/>
                <a:gd name="T3" fmla="*/ 4 h 11"/>
                <a:gd name="T4" fmla="*/ 9 w 11"/>
                <a:gd name="T5" fmla="*/ 3 h 11"/>
                <a:gd name="T6" fmla="*/ 8 w 11"/>
                <a:gd name="T7" fmla="*/ 3 h 11"/>
                <a:gd name="T8" fmla="*/ 8 w 11"/>
                <a:gd name="T9" fmla="*/ 1 h 11"/>
                <a:gd name="T10" fmla="*/ 7 w 11"/>
                <a:gd name="T11" fmla="*/ 0 h 11"/>
                <a:gd name="T12" fmla="*/ 0 w 11"/>
                <a:gd name="T13" fmla="*/ 1 h 11"/>
                <a:gd name="T14" fmla="*/ 1 w 11"/>
                <a:gd name="T15" fmla="*/ 4 h 11"/>
                <a:gd name="T16" fmla="*/ 2 w 11"/>
                <a:gd name="T17" fmla="*/ 6 h 11"/>
                <a:gd name="T18" fmla="*/ 3 w 11"/>
                <a:gd name="T19" fmla="*/ 8 h 11"/>
                <a:gd name="T20" fmla="*/ 5 w 11"/>
                <a:gd name="T21" fmla="*/ 10 h 11"/>
                <a:gd name="T22" fmla="*/ 10 w 11"/>
                <a:gd name="T2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10" y="4"/>
                  </a:moveTo>
                  <a:lnTo>
                    <a:pt x="10" y="4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1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" name="Freeform 749"/>
            <p:cNvSpPr>
              <a:spLocks/>
            </p:cNvSpPr>
            <p:nvPr/>
          </p:nvSpPr>
          <p:spPr bwMode="auto">
            <a:xfrm>
              <a:off x="5077" y="919"/>
              <a:ext cx="9" cy="28"/>
            </a:xfrm>
            <a:custGeom>
              <a:avLst/>
              <a:gdLst>
                <a:gd name="T0" fmla="*/ 8 w 9"/>
                <a:gd name="T1" fmla="*/ 21 h 28"/>
                <a:gd name="T2" fmla="*/ 0 w 9"/>
                <a:gd name="T3" fmla="*/ 22 h 28"/>
                <a:gd name="T4" fmla="*/ 1 w 9"/>
                <a:gd name="T5" fmla="*/ 21 h 28"/>
                <a:gd name="T6" fmla="*/ 4 w 9"/>
                <a:gd name="T7" fmla="*/ 20 h 28"/>
                <a:gd name="T8" fmla="*/ 0 w 9"/>
                <a:gd name="T9" fmla="*/ 26 h 28"/>
                <a:gd name="T10" fmla="*/ 4 w 9"/>
                <a:gd name="T11" fmla="*/ 27 h 28"/>
                <a:gd name="T12" fmla="*/ 7 w 9"/>
                <a:gd name="T13" fmla="*/ 24 h 28"/>
                <a:gd name="T14" fmla="*/ 8 w 9"/>
                <a:gd name="T15" fmla="*/ 22 h 28"/>
                <a:gd name="T16" fmla="*/ 8 w 9"/>
                <a:gd name="T17" fmla="*/ 21 h 28"/>
                <a:gd name="T18" fmla="*/ 0 w 9"/>
                <a:gd name="T19" fmla="*/ 22 h 28"/>
                <a:gd name="T20" fmla="*/ 8 w 9"/>
                <a:gd name="T21" fmla="*/ 21 h 28"/>
                <a:gd name="T22" fmla="*/ 0 w 9"/>
                <a:gd name="T23" fmla="*/ 0 h 28"/>
                <a:gd name="T24" fmla="*/ 0 w 9"/>
                <a:gd name="T25" fmla="*/ 22 h 28"/>
                <a:gd name="T26" fmla="*/ 8 w 9"/>
                <a:gd name="T2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8">
                  <a:moveTo>
                    <a:pt x="8" y="21"/>
                  </a:moveTo>
                  <a:lnTo>
                    <a:pt x="0" y="22"/>
                  </a:lnTo>
                  <a:lnTo>
                    <a:pt x="1" y="21"/>
                  </a:lnTo>
                  <a:lnTo>
                    <a:pt x="4" y="20"/>
                  </a:lnTo>
                  <a:lnTo>
                    <a:pt x="0" y="26"/>
                  </a:lnTo>
                  <a:lnTo>
                    <a:pt x="4" y="27"/>
                  </a:lnTo>
                  <a:lnTo>
                    <a:pt x="7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0" y="22"/>
                  </a:lnTo>
                  <a:lnTo>
                    <a:pt x="8" y="21"/>
                  </a:lnTo>
                  <a:lnTo>
                    <a:pt x="0" y="0"/>
                  </a:lnTo>
                  <a:lnTo>
                    <a:pt x="0" y="22"/>
                  </a:lnTo>
                  <a:lnTo>
                    <a:pt x="8" y="2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" name="Freeform 750"/>
            <p:cNvSpPr>
              <a:spLocks/>
            </p:cNvSpPr>
            <p:nvPr/>
          </p:nvSpPr>
          <p:spPr bwMode="auto">
            <a:xfrm>
              <a:off x="5077" y="940"/>
              <a:ext cx="15" cy="17"/>
            </a:xfrm>
            <a:custGeom>
              <a:avLst/>
              <a:gdLst>
                <a:gd name="T0" fmla="*/ 14 w 15"/>
                <a:gd name="T1" fmla="*/ 9 h 17"/>
                <a:gd name="T2" fmla="*/ 14 w 15"/>
                <a:gd name="T3" fmla="*/ 9 h 17"/>
                <a:gd name="T4" fmla="*/ 12 w 15"/>
                <a:gd name="T5" fmla="*/ 8 h 17"/>
                <a:gd name="T6" fmla="*/ 9 w 15"/>
                <a:gd name="T7" fmla="*/ 6 h 17"/>
                <a:gd name="T8" fmla="*/ 8 w 15"/>
                <a:gd name="T9" fmla="*/ 3 h 17"/>
                <a:gd name="T10" fmla="*/ 7 w 15"/>
                <a:gd name="T11" fmla="*/ 0 h 17"/>
                <a:gd name="T12" fmla="*/ 0 w 15"/>
                <a:gd name="T13" fmla="*/ 1 h 17"/>
                <a:gd name="T14" fmla="*/ 1 w 15"/>
                <a:gd name="T15" fmla="*/ 6 h 17"/>
                <a:gd name="T16" fmla="*/ 4 w 15"/>
                <a:gd name="T17" fmla="*/ 10 h 17"/>
                <a:gd name="T18" fmla="*/ 7 w 15"/>
                <a:gd name="T19" fmla="*/ 14 h 17"/>
                <a:gd name="T20" fmla="*/ 12 w 15"/>
                <a:gd name="T21" fmla="*/ 16 h 17"/>
                <a:gd name="T22" fmla="*/ 11 w 15"/>
                <a:gd name="T23" fmla="*/ 15 h 17"/>
                <a:gd name="T24" fmla="*/ 14 w 15"/>
                <a:gd name="T2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7">
                  <a:moveTo>
                    <a:pt x="14" y="9"/>
                  </a:moveTo>
                  <a:lnTo>
                    <a:pt x="14" y="9"/>
                  </a:lnTo>
                  <a:lnTo>
                    <a:pt x="12" y="8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4" y="10"/>
                  </a:lnTo>
                  <a:lnTo>
                    <a:pt x="7" y="14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4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" name="Freeform 751"/>
            <p:cNvSpPr>
              <a:spLocks/>
            </p:cNvSpPr>
            <p:nvPr/>
          </p:nvSpPr>
          <p:spPr bwMode="auto">
            <a:xfrm>
              <a:off x="5088" y="949"/>
              <a:ext cx="12" cy="9"/>
            </a:xfrm>
            <a:custGeom>
              <a:avLst/>
              <a:gdLst>
                <a:gd name="T0" fmla="*/ 4 w 12"/>
                <a:gd name="T1" fmla="*/ 2 h 9"/>
                <a:gd name="T2" fmla="*/ 4 w 12"/>
                <a:gd name="T3" fmla="*/ 1 h 9"/>
                <a:gd name="T4" fmla="*/ 5 w 12"/>
                <a:gd name="T5" fmla="*/ 1 h 9"/>
                <a:gd name="T6" fmla="*/ 6 w 12"/>
                <a:gd name="T7" fmla="*/ 0 h 9"/>
                <a:gd name="T8" fmla="*/ 5 w 12"/>
                <a:gd name="T9" fmla="*/ 0 h 9"/>
                <a:gd name="T10" fmla="*/ 3 w 12"/>
                <a:gd name="T11" fmla="*/ 0 h 9"/>
                <a:gd name="T12" fmla="*/ 0 w 12"/>
                <a:gd name="T13" fmla="*/ 6 h 9"/>
                <a:gd name="T14" fmla="*/ 3 w 12"/>
                <a:gd name="T15" fmla="*/ 7 h 9"/>
                <a:gd name="T16" fmla="*/ 5 w 12"/>
                <a:gd name="T17" fmla="*/ 8 h 9"/>
                <a:gd name="T18" fmla="*/ 8 w 12"/>
                <a:gd name="T19" fmla="*/ 7 h 9"/>
                <a:gd name="T20" fmla="*/ 11 w 12"/>
                <a:gd name="T21" fmla="*/ 5 h 9"/>
                <a:gd name="T22" fmla="*/ 11 w 12"/>
                <a:gd name="T23" fmla="*/ 4 h 9"/>
                <a:gd name="T24" fmla="*/ 4 w 12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9">
                  <a:moveTo>
                    <a:pt x="4" y="2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3" y="7"/>
                  </a:lnTo>
                  <a:lnTo>
                    <a:pt x="5" y="8"/>
                  </a:lnTo>
                  <a:lnTo>
                    <a:pt x="8" y="7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4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" name="Freeform 752"/>
            <p:cNvSpPr>
              <a:spLocks/>
            </p:cNvSpPr>
            <p:nvPr/>
          </p:nvSpPr>
          <p:spPr bwMode="auto">
            <a:xfrm>
              <a:off x="5092" y="938"/>
              <a:ext cx="12" cy="16"/>
            </a:xfrm>
            <a:custGeom>
              <a:avLst/>
              <a:gdLst>
                <a:gd name="T0" fmla="*/ 3 w 12"/>
                <a:gd name="T1" fmla="*/ 2 h 16"/>
                <a:gd name="T2" fmla="*/ 3 w 12"/>
                <a:gd name="T3" fmla="*/ 2 h 16"/>
                <a:gd name="T4" fmla="*/ 3 w 12"/>
                <a:gd name="T5" fmla="*/ 4 h 16"/>
                <a:gd name="T6" fmla="*/ 2 w 12"/>
                <a:gd name="T7" fmla="*/ 7 h 16"/>
                <a:gd name="T8" fmla="*/ 1 w 12"/>
                <a:gd name="T9" fmla="*/ 10 h 16"/>
                <a:gd name="T10" fmla="*/ 0 w 12"/>
                <a:gd name="T11" fmla="*/ 13 h 16"/>
                <a:gd name="T12" fmla="*/ 7 w 12"/>
                <a:gd name="T13" fmla="*/ 15 h 16"/>
                <a:gd name="T14" fmla="*/ 8 w 12"/>
                <a:gd name="T15" fmla="*/ 13 h 16"/>
                <a:gd name="T16" fmla="*/ 10 w 12"/>
                <a:gd name="T17" fmla="*/ 9 h 16"/>
                <a:gd name="T18" fmla="*/ 11 w 12"/>
                <a:gd name="T19" fmla="*/ 5 h 16"/>
                <a:gd name="T20" fmla="*/ 11 w 12"/>
                <a:gd name="T21" fmla="*/ 0 h 16"/>
                <a:gd name="T22" fmla="*/ 11 w 12"/>
                <a:gd name="T23" fmla="*/ 1 h 16"/>
                <a:gd name="T24" fmla="*/ 3 w 12"/>
                <a:gd name="T2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6">
                  <a:moveTo>
                    <a:pt x="3" y="2"/>
                  </a:moveTo>
                  <a:lnTo>
                    <a:pt x="3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7" y="15"/>
                  </a:lnTo>
                  <a:lnTo>
                    <a:pt x="8" y="13"/>
                  </a:lnTo>
                  <a:lnTo>
                    <a:pt x="10" y="9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3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" name="Freeform 753"/>
            <p:cNvSpPr>
              <a:spLocks/>
            </p:cNvSpPr>
            <p:nvPr/>
          </p:nvSpPr>
          <p:spPr bwMode="auto">
            <a:xfrm>
              <a:off x="5095" y="932"/>
              <a:ext cx="9" cy="9"/>
            </a:xfrm>
            <a:custGeom>
              <a:avLst/>
              <a:gdLst>
                <a:gd name="T0" fmla="*/ 7 w 9"/>
                <a:gd name="T1" fmla="*/ 2 h 9"/>
                <a:gd name="T2" fmla="*/ 7 w 9"/>
                <a:gd name="T3" fmla="*/ 2 h 9"/>
                <a:gd name="T4" fmla="*/ 3 w 9"/>
                <a:gd name="T5" fmla="*/ 0 h 9"/>
                <a:gd name="T6" fmla="*/ 0 w 9"/>
                <a:gd name="T7" fmla="*/ 5 h 9"/>
                <a:gd name="T8" fmla="*/ 0 w 9"/>
                <a:gd name="T9" fmla="*/ 6 h 9"/>
                <a:gd name="T10" fmla="*/ 1 w 9"/>
                <a:gd name="T11" fmla="*/ 8 h 9"/>
                <a:gd name="T12" fmla="*/ 8 w 9"/>
                <a:gd name="T13" fmla="*/ 7 h 9"/>
                <a:gd name="T14" fmla="*/ 8 w 9"/>
                <a:gd name="T15" fmla="*/ 4 h 9"/>
                <a:gd name="T16" fmla="*/ 7 w 9"/>
                <a:gd name="T17" fmla="*/ 3 h 9"/>
                <a:gd name="T18" fmla="*/ 3 w 9"/>
                <a:gd name="T19" fmla="*/ 7 h 9"/>
                <a:gd name="T20" fmla="*/ 1 w 9"/>
                <a:gd name="T21" fmla="*/ 6 h 9"/>
                <a:gd name="T22" fmla="*/ 7 w 9"/>
                <a:gd name="T2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7" y="2"/>
                  </a:moveTo>
                  <a:lnTo>
                    <a:pt x="7" y="2"/>
                  </a:lnTo>
                  <a:lnTo>
                    <a:pt x="3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8"/>
                  </a:lnTo>
                  <a:lnTo>
                    <a:pt x="8" y="7"/>
                  </a:lnTo>
                  <a:lnTo>
                    <a:pt x="8" y="4"/>
                  </a:lnTo>
                  <a:lnTo>
                    <a:pt x="7" y="3"/>
                  </a:lnTo>
                  <a:lnTo>
                    <a:pt x="3" y="7"/>
                  </a:lnTo>
                  <a:lnTo>
                    <a:pt x="1" y="6"/>
                  </a:lnTo>
                  <a:lnTo>
                    <a:pt x="7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" name="Freeform 754"/>
            <p:cNvSpPr>
              <a:spLocks/>
            </p:cNvSpPr>
            <p:nvPr/>
          </p:nvSpPr>
          <p:spPr bwMode="auto">
            <a:xfrm>
              <a:off x="5096" y="935"/>
              <a:ext cx="10" cy="9"/>
            </a:xfrm>
            <a:custGeom>
              <a:avLst/>
              <a:gdLst>
                <a:gd name="T0" fmla="*/ 2 w 10"/>
                <a:gd name="T1" fmla="*/ 3 h 9"/>
                <a:gd name="T2" fmla="*/ 3 w 10"/>
                <a:gd name="T3" fmla="*/ 1 h 9"/>
                <a:gd name="T4" fmla="*/ 5 w 10"/>
                <a:gd name="T5" fmla="*/ 0 h 9"/>
                <a:gd name="T6" fmla="*/ 7 w 10"/>
                <a:gd name="T7" fmla="*/ 1 h 9"/>
                <a:gd name="T8" fmla="*/ 6 w 10"/>
                <a:gd name="T9" fmla="*/ 0 h 9"/>
                <a:gd name="T10" fmla="*/ 0 w 10"/>
                <a:gd name="T11" fmla="*/ 3 h 9"/>
                <a:gd name="T12" fmla="*/ 0 w 10"/>
                <a:gd name="T13" fmla="*/ 4 h 9"/>
                <a:gd name="T14" fmla="*/ 1 w 10"/>
                <a:gd name="T15" fmla="*/ 6 h 9"/>
                <a:gd name="T16" fmla="*/ 5 w 10"/>
                <a:gd name="T17" fmla="*/ 8 h 9"/>
                <a:gd name="T18" fmla="*/ 8 w 10"/>
                <a:gd name="T19" fmla="*/ 6 h 9"/>
                <a:gd name="T20" fmla="*/ 9 w 10"/>
                <a:gd name="T21" fmla="*/ 5 h 9"/>
                <a:gd name="T22" fmla="*/ 2 w 10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9">
                  <a:moveTo>
                    <a:pt x="2" y="3"/>
                  </a:moveTo>
                  <a:lnTo>
                    <a:pt x="3" y="1"/>
                  </a:lnTo>
                  <a:lnTo>
                    <a:pt x="5" y="0"/>
                  </a:lnTo>
                  <a:lnTo>
                    <a:pt x="7" y="1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5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2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" name="Freeform 755"/>
            <p:cNvSpPr>
              <a:spLocks/>
            </p:cNvSpPr>
            <p:nvPr/>
          </p:nvSpPr>
          <p:spPr bwMode="auto">
            <a:xfrm>
              <a:off x="5098" y="929"/>
              <a:ext cx="9" cy="11"/>
            </a:xfrm>
            <a:custGeom>
              <a:avLst/>
              <a:gdLst>
                <a:gd name="T0" fmla="*/ 0 w 9"/>
                <a:gd name="T1" fmla="*/ 4 h 11"/>
                <a:gd name="T2" fmla="*/ 0 w 9"/>
                <a:gd name="T3" fmla="*/ 5 h 11"/>
                <a:gd name="T4" fmla="*/ 0 w 9"/>
                <a:gd name="T5" fmla="*/ 6 h 11"/>
                <a:gd name="T6" fmla="*/ 0 w 9"/>
                <a:gd name="T7" fmla="*/ 8 h 11"/>
                <a:gd name="T8" fmla="*/ 7 w 9"/>
                <a:gd name="T9" fmla="*/ 10 h 11"/>
                <a:gd name="T10" fmla="*/ 8 w 9"/>
                <a:gd name="T11" fmla="*/ 8 h 11"/>
                <a:gd name="T12" fmla="*/ 8 w 9"/>
                <a:gd name="T13" fmla="*/ 5 h 11"/>
                <a:gd name="T14" fmla="*/ 8 w 9"/>
                <a:gd name="T15" fmla="*/ 3 h 11"/>
                <a:gd name="T16" fmla="*/ 6 w 9"/>
                <a:gd name="T17" fmla="*/ 0 h 11"/>
                <a:gd name="T18" fmla="*/ 0 w 9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1">
                  <a:moveTo>
                    <a:pt x="0" y="4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7" y="10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6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" name="Freeform 756"/>
            <p:cNvSpPr>
              <a:spLocks/>
            </p:cNvSpPr>
            <p:nvPr/>
          </p:nvSpPr>
          <p:spPr bwMode="auto">
            <a:xfrm>
              <a:off x="5054" y="951"/>
              <a:ext cx="11" cy="11"/>
            </a:xfrm>
            <a:custGeom>
              <a:avLst/>
              <a:gdLst>
                <a:gd name="T0" fmla="*/ 10 w 11"/>
                <a:gd name="T1" fmla="*/ 3 h 11"/>
                <a:gd name="T2" fmla="*/ 10 w 11"/>
                <a:gd name="T3" fmla="*/ 3 h 11"/>
                <a:gd name="T4" fmla="*/ 9 w 11"/>
                <a:gd name="T5" fmla="*/ 3 h 11"/>
                <a:gd name="T6" fmla="*/ 8 w 11"/>
                <a:gd name="T7" fmla="*/ 2 h 11"/>
                <a:gd name="T8" fmla="*/ 7 w 11"/>
                <a:gd name="T9" fmla="*/ 1 h 11"/>
                <a:gd name="T10" fmla="*/ 7 w 11"/>
                <a:gd name="T11" fmla="*/ 0 h 11"/>
                <a:gd name="T12" fmla="*/ 0 w 11"/>
                <a:gd name="T13" fmla="*/ 1 h 11"/>
                <a:gd name="T14" fmla="*/ 1 w 11"/>
                <a:gd name="T15" fmla="*/ 4 h 11"/>
                <a:gd name="T16" fmla="*/ 2 w 11"/>
                <a:gd name="T17" fmla="*/ 6 h 11"/>
                <a:gd name="T18" fmla="*/ 3 w 11"/>
                <a:gd name="T19" fmla="*/ 8 h 11"/>
                <a:gd name="T20" fmla="*/ 6 w 11"/>
                <a:gd name="T21" fmla="*/ 10 h 11"/>
                <a:gd name="T22" fmla="*/ 10 w 11"/>
                <a:gd name="T2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6" y="10"/>
                  </a:lnTo>
                  <a:lnTo>
                    <a:pt x="1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" name="Freeform 757"/>
            <p:cNvSpPr>
              <a:spLocks/>
            </p:cNvSpPr>
            <p:nvPr/>
          </p:nvSpPr>
          <p:spPr bwMode="auto">
            <a:xfrm>
              <a:off x="5058" y="934"/>
              <a:ext cx="10" cy="29"/>
            </a:xfrm>
            <a:custGeom>
              <a:avLst/>
              <a:gdLst>
                <a:gd name="T0" fmla="*/ 9 w 10"/>
                <a:gd name="T1" fmla="*/ 23 h 29"/>
                <a:gd name="T2" fmla="*/ 2 w 10"/>
                <a:gd name="T3" fmla="*/ 25 h 29"/>
                <a:gd name="T4" fmla="*/ 2 w 10"/>
                <a:gd name="T5" fmla="*/ 24 h 29"/>
                <a:gd name="T6" fmla="*/ 5 w 10"/>
                <a:gd name="T7" fmla="*/ 21 h 29"/>
                <a:gd name="T8" fmla="*/ 6 w 10"/>
                <a:gd name="T9" fmla="*/ 21 h 29"/>
                <a:gd name="T10" fmla="*/ 2 w 10"/>
                <a:gd name="T11" fmla="*/ 27 h 29"/>
                <a:gd name="T12" fmla="*/ 5 w 10"/>
                <a:gd name="T13" fmla="*/ 28 h 29"/>
                <a:gd name="T14" fmla="*/ 9 w 10"/>
                <a:gd name="T15" fmla="*/ 24 h 29"/>
                <a:gd name="T16" fmla="*/ 8 w 10"/>
                <a:gd name="T17" fmla="*/ 21 h 29"/>
                <a:gd name="T18" fmla="*/ 2 w 10"/>
                <a:gd name="T19" fmla="*/ 24 h 29"/>
                <a:gd name="T20" fmla="*/ 9 w 10"/>
                <a:gd name="T21" fmla="*/ 21 h 29"/>
                <a:gd name="T22" fmla="*/ 0 w 10"/>
                <a:gd name="T23" fmla="*/ 0 h 29"/>
                <a:gd name="T24" fmla="*/ 2 w 10"/>
                <a:gd name="T25" fmla="*/ 24 h 29"/>
                <a:gd name="T26" fmla="*/ 9 w 10"/>
                <a:gd name="T2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29">
                  <a:moveTo>
                    <a:pt x="9" y="23"/>
                  </a:moveTo>
                  <a:lnTo>
                    <a:pt x="2" y="25"/>
                  </a:lnTo>
                  <a:lnTo>
                    <a:pt x="2" y="24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2" y="27"/>
                  </a:lnTo>
                  <a:lnTo>
                    <a:pt x="5" y="28"/>
                  </a:lnTo>
                  <a:lnTo>
                    <a:pt x="9" y="24"/>
                  </a:lnTo>
                  <a:lnTo>
                    <a:pt x="8" y="21"/>
                  </a:lnTo>
                  <a:lnTo>
                    <a:pt x="2" y="24"/>
                  </a:lnTo>
                  <a:lnTo>
                    <a:pt x="9" y="21"/>
                  </a:lnTo>
                  <a:lnTo>
                    <a:pt x="0" y="0"/>
                  </a:lnTo>
                  <a:lnTo>
                    <a:pt x="2" y="24"/>
                  </a:lnTo>
                  <a:lnTo>
                    <a:pt x="9" y="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0" name="Freeform 758"/>
            <p:cNvSpPr>
              <a:spLocks/>
            </p:cNvSpPr>
            <p:nvPr/>
          </p:nvSpPr>
          <p:spPr bwMode="auto">
            <a:xfrm>
              <a:off x="5060" y="956"/>
              <a:ext cx="15" cy="17"/>
            </a:xfrm>
            <a:custGeom>
              <a:avLst/>
              <a:gdLst>
                <a:gd name="T0" fmla="*/ 14 w 15"/>
                <a:gd name="T1" fmla="*/ 10 h 17"/>
                <a:gd name="T2" fmla="*/ 14 w 15"/>
                <a:gd name="T3" fmla="*/ 10 h 17"/>
                <a:gd name="T4" fmla="*/ 12 w 15"/>
                <a:gd name="T5" fmla="*/ 8 h 17"/>
                <a:gd name="T6" fmla="*/ 9 w 15"/>
                <a:gd name="T7" fmla="*/ 5 h 17"/>
                <a:gd name="T8" fmla="*/ 7 w 15"/>
                <a:gd name="T9" fmla="*/ 3 h 17"/>
                <a:gd name="T10" fmla="*/ 7 w 15"/>
                <a:gd name="T11" fmla="*/ 0 h 17"/>
                <a:gd name="T12" fmla="*/ 0 w 15"/>
                <a:gd name="T13" fmla="*/ 1 h 17"/>
                <a:gd name="T14" fmla="*/ 1 w 15"/>
                <a:gd name="T15" fmla="*/ 6 h 17"/>
                <a:gd name="T16" fmla="*/ 4 w 15"/>
                <a:gd name="T17" fmla="*/ 11 h 17"/>
                <a:gd name="T18" fmla="*/ 7 w 15"/>
                <a:gd name="T19" fmla="*/ 13 h 17"/>
                <a:gd name="T20" fmla="*/ 11 w 15"/>
                <a:gd name="T21" fmla="*/ 16 h 17"/>
                <a:gd name="T22" fmla="*/ 14 w 15"/>
                <a:gd name="T2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lnTo>
                    <a:pt x="14" y="10"/>
                  </a:lnTo>
                  <a:lnTo>
                    <a:pt x="12" y="8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11" y="16"/>
                  </a:lnTo>
                  <a:lnTo>
                    <a:pt x="14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1" name="Freeform 759"/>
            <p:cNvSpPr>
              <a:spLocks/>
            </p:cNvSpPr>
            <p:nvPr/>
          </p:nvSpPr>
          <p:spPr bwMode="auto">
            <a:xfrm>
              <a:off x="5071" y="966"/>
              <a:ext cx="11" cy="8"/>
            </a:xfrm>
            <a:custGeom>
              <a:avLst/>
              <a:gdLst>
                <a:gd name="T0" fmla="*/ 4 w 11"/>
                <a:gd name="T1" fmla="*/ 0 h 8"/>
                <a:gd name="T2" fmla="*/ 4 w 11"/>
                <a:gd name="T3" fmla="*/ 0 h 8"/>
                <a:gd name="T4" fmla="*/ 5 w 11"/>
                <a:gd name="T5" fmla="*/ 0 h 8"/>
                <a:gd name="T6" fmla="*/ 4 w 11"/>
                <a:gd name="T7" fmla="*/ 0 h 8"/>
                <a:gd name="T8" fmla="*/ 3 w 11"/>
                <a:gd name="T9" fmla="*/ 0 h 8"/>
                <a:gd name="T10" fmla="*/ 0 w 11"/>
                <a:gd name="T11" fmla="*/ 6 h 8"/>
                <a:gd name="T12" fmla="*/ 3 w 11"/>
                <a:gd name="T13" fmla="*/ 7 h 8"/>
                <a:gd name="T14" fmla="*/ 5 w 11"/>
                <a:gd name="T15" fmla="*/ 7 h 8"/>
                <a:gd name="T16" fmla="*/ 7 w 11"/>
                <a:gd name="T17" fmla="*/ 6 h 8"/>
                <a:gd name="T18" fmla="*/ 10 w 11"/>
                <a:gd name="T19" fmla="*/ 4 h 8"/>
                <a:gd name="T20" fmla="*/ 4 w 1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4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7" y="6"/>
                  </a:lnTo>
                  <a:lnTo>
                    <a:pt x="10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2" name="Freeform 760"/>
            <p:cNvSpPr>
              <a:spLocks/>
            </p:cNvSpPr>
            <p:nvPr/>
          </p:nvSpPr>
          <p:spPr bwMode="auto">
            <a:xfrm>
              <a:off x="5075" y="955"/>
              <a:ext cx="12" cy="17"/>
            </a:xfrm>
            <a:custGeom>
              <a:avLst/>
              <a:gdLst>
                <a:gd name="T0" fmla="*/ 3 w 12"/>
                <a:gd name="T1" fmla="*/ 2 h 17"/>
                <a:gd name="T2" fmla="*/ 3 w 12"/>
                <a:gd name="T3" fmla="*/ 2 h 17"/>
                <a:gd name="T4" fmla="*/ 3 w 12"/>
                <a:gd name="T5" fmla="*/ 3 h 17"/>
                <a:gd name="T6" fmla="*/ 2 w 12"/>
                <a:gd name="T7" fmla="*/ 7 h 17"/>
                <a:gd name="T8" fmla="*/ 1 w 12"/>
                <a:gd name="T9" fmla="*/ 10 h 17"/>
                <a:gd name="T10" fmla="*/ 0 w 12"/>
                <a:gd name="T11" fmla="*/ 12 h 17"/>
                <a:gd name="T12" fmla="*/ 6 w 12"/>
                <a:gd name="T13" fmla="*/ 16 h 17"/>
                <a:gd name="T14" fmla="*/ 7 w 12"/>
                <a:gd name="T15" fmla="*/ 13 h 17"/>
                <a:gd name="T16" fmla="*/ 9 w 12"/>
                <a:gd name="T17" fmla="*/ 9 h 17"/>
                <a:gd name="T18" fmla="*/ 10 w 12"/>
                <a:gd name="T19" fmla="*/ 5 h 17"/>
                <a:gd name="T20" fmla="*/ 11 w 12"/>
                <a:gd name="T21" fmla="*/ 0 h 17"/>
                <a:gd name="T22" fmla="*/ 3 w 12"/>
                <a:gd name="T2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7">
                  <a:moveTo>
                    <a:pt x="3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6" y="16"/>
                  </a:lnTo>
                  <a:lnTo>
                    <a:pt x="7" y="13"/>
                  </a:lnTo>
                  <a:lnTo>
                    <a:pt x="9" y="9"/>
                  </a:lnTo>
                  <a:lnTo>
                    <a:pt x="10" y="5"/>
                  </a:lnTo>
                  <a:lnTo>
                    <a:pt x="11" y="0"/>
                  </a:lnTo>
                  <a:lnTo>
                    <a:pt x="3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3" name="Freeform 761"/>
            <p:cNvSpPr>
              <a:spLocks/>
            </p:cNvSpPr>
            <p:nvPr/>
          </p:nvSpPr>
          <p:spPr bwMode="auto">
            <a:xfrm>
              <a:off x="5078" y="950"/>
              <a:ext cx="9" cy="8"/>
            </a:xfrm>
            <a:custGeom>
              <a:avLst/>
              <a:gdLst>
                <a:gd name="T0" fmla="*/ 6 w 9"/>
                <a:gd name="T1" fmla="*/ 0 h 8"/>
                <a:gd name="T2" fmla="*/ 7 w 9"/>
                <a:gd name="T3" fmla="*/ 0 h 8"/>
                <a:gd name="T4" fmla="*/ 0 w 9"/>
                <a:gd name="T5" fmla="*/ 4 h 8"/>
                <a:gd name="T6" fmla="*/ 1 w 9"/>
                <a:gd name="T7" fmla="*/ 7 h 8"/>
                <a:gd name="T8" fmla="*/ 8 w 9"/>
                <a:gd name="T9" fmla="*/ 4 h 8"/>
                <a:gd name="T10" fmla="*/ 8 w 9"/>
                <a:gd name="T11" fmla="*/ 2 h 8"/>
                <a:gd name="T12" fmla="*/ 7 w 9"/>
                <a:gd name="T13" fmla="*/ 0 h 8"/>
                <a:gd name="T14" fmla="*/ 6 w 9"/>
                <a:gd name="T15" fmla="*/ 0 h 8"/>
                <a:gd name="T16" fmla="*/ 0 w 9"/>
                <a:gd name="T17" fmla="*/ 4 h 8"/>
                <a:gd name="T18" fmla="*/ 1 w 9"/>
                <a:gd name="T19" fmla="*/ 5 h 8"/>
                <a:gd name="T20" fmla="*/ 6 w 9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8">
                  <a:moveTo>
                    <a:pt x="6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1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4" name="Freeform 762"/>
            <p:cNvSpPr>
              <a:spLocks/>
            </p:cNvSpPr>
            <p:nvPr/>
          </p:nvSpPr>
          <p:spPr bwMode="auto">
            <a:xfrm>
              <a:off x="5079" y="950"/>
              <a:ext cx="9" cy="10"/>
            </a:xfrm>
            <a:custGeom>
              <a:avLst/>
              <a:gdLst>
                <a:gd name="T0" fmla="*/ 2 w 9"/>
                <a:gd name="T1" fmla="*/ 3 h 10"/>
                <a:gd name="T2" fmla="*/ 3 w 9"/>
                <a:gd name="T3" fmla="*/ 2 h 10"/>
                <a:gd name="T4" fmla="*/ 4 w 9"/>
                <a:gd name="T5" fmla="*/ 1 h 10"/>
                <a:gd name="T6" fmla="*/ 7 w 9"/>
                <a:gd name="T7" fmla="*/ 2 h 10"/>
                <a:gd name="T8" fmla="*/ 6 w 9"/>
                <a:gd name="T9" fmla="*/ 2 h 10"/>
                <a:gd name="T10" fmla="*/ 5 w 9"/>
                <a:gd name="T11" fmla="*/ 0 h 10"/>
                <a:gd name="T12" fmla="*/ 0 w 9"/>
                <a:gd name="T13" fmla="*/ 5 h 10"/>
                <a:gd name="T14" fmla="*/ 1 w 9"/>
                <a:gd name="T15" fmla="*/ 7 h 10"/>
                <a:gd name="T16" fmla="*/ 4 w 9"/>
                <a:gd name="T17" fmla="*/ 9 h 10"/>
                <a:gd name="T18" fmla="*/ 8 w 9"/>
                <a:gd name="T19" fmla="*/ 7 h 10"/>
                <a:gd name="T20" fmla="*/ 8 w 9"/>
                <a:gd name="T21" fmla="*/ 6 h 10"/>
                <a:gd name="T22" fmla="*/ 2 w 9"/>
                <a:gd name="T2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0">
                  <a:moveTo>
                    <a:pt x="2" y="3"/>
                  </a:moveTo>
                  <a:lnTo>
                    <a:pt x="3" y="2"/>
                  </a:lnTo>
                  <a:lnTo>
                    <a:pt x="4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5"/>
                  </a:lnTo>
                  <a:lnTo>
                    <a:pt x="1" y="7"/>
                  </a:lnTo>
                  <a:lnTo>
                    <a:pt x="4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2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5" name="Freeform 763"/>
            <p:cNvSpPr>
              <a:spLocks/>
            </p:cNvSpPr>
            <p:nvPr/>
          </p:nvSpPr>
          <p:spPr bwMode="auto">
            <a:xfrm>
              <a:off x="5081" y="946"/>
              <a:ext cx="9" cy="11"/>
            </a:xfrm>
            <a:custGeom>
              <a:avLst/>
              <a:gdLst>
                <a:gd name="T0" fmla="*/ 0 w 9"/>
                <a:gd name="T1" fmla="*/ 4 h 11"/>
                <a:gd name="T2" fmla="*/ 0 w 9"/>
                <a:gd name="T3" fmla="*/ 5 h 11"/>
                <a:gd name="T4" fmla="*/ 0 w 9"/>
                <a:gd name="T5" fmla="*/ 6 h 11"/>
                <a:gd name="T6" fmla="*/ 0 w 9"/>
                <a:gd name="T7" fmla="*/ 7 h 11"/>
                <a:gd name="T8" fmla="*/ 6 w 9"/>
                <a:gd name="T9" fmla="*/ 10 h 11"/>
                <a:gd name="T10" fmla="*/ 7 w 9"/>
                <a:gd name="T11" fmla="*/ 8 h 11"/>
                <a:gd name="T12" fmla="*/ 8 w 9"/>
                <a:gd name="T13" fmla="*/ 5 h 11"/>
                <a:gd name="T14" fmla="*/ 6 w 9"/>
                <a:gd name="T15" fmla="*/ 3 h 11"/>
                <a:gd name="T16" fmla="*/ 5 w 9"/>
                <a:gd name="T17" fmla="*/ 0 h 11"/>
                <a:gd name="T18" fmla="*/ 0 w 9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1">
                  <a:moveTo>
                    <a:pt x="0" y="4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6" y="10"/>
                  </a:lnTo>
                  <a:lnTo>
                    <a:pt x="7" y="8"/>
                  </a:lnTo>
                  <a:lnTo>
                    <a:pt x="8" y="5"/>
                  </a:lnTo>
                  <a:lnTo>
                    <a:pt x="6" y="3"/>
                  </a:lnTo>
                  <a:lnTo>
                    <a:pt x="5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6" name="Freeform 764"/>
            <p:cNvSpPr>
              <a:spLocks/>
            </p:cNvSpPr>
            <p:nvPr/>
          </p:nvSpPr>
          <p:spPr bwMode="auto">
            <a:xfrm>
              <a:off x="5026" y="850"/>
              <a:ext cx="17" cy="9"/>
            </a:xfrm>
            <a:custGeom>
              <a:avLst/>
              <a:gdLst>
                <a:gd name="T0" fmla="*/ 16 w 17"/>
                <a:gd name="T1" fmla="*/ 0 h 9"/>
                <a:gd name="T2" fmla="*/ 16 w 17"/>
                <a:gd name="T3" fmla="*/ 2 h 9"/>
                <a:gd name="T4" fmla="*/ 16 w 17"/>
                <a:gd name="T5" fmla="*/ 4 h 9"/>
                <a:gd name="T6" fmla="*/ 8 w 17"/>
                <a:gd name="T7" fmla="*/ 6 h 9"/>
                <a:gd name="T8" fmla="*/ 8 w 17"/>
                <a:gd name="T9" fmla="*/ 8 h 9"/>
                <a:gd name="T10" fmla="*/ 8 w 17"/>
                <a:gd name="T11" fmla="*/ 6 h 9"/>
                <a:gd name="T12" fmla="*/ 8 w 17"/>
                <a:gd name="T13" fmla="*/ 5 h 9"/>
                <a:gd name="T14" fmla="*/ 0 w 17"/>
                <a:gd name="T15" fmla="*/ 5 h 9"/>
                <a:gd name="T16" fmla="*/ 0 w 17"/>
                <a:gd name="T17" fmla="*/ 4 h 9"/>
                <a:gd name="T18" fmla="*/ 0 w 17"/>
                <a:gd name="T19" fmla="*/ 2 h 9"/>
                <a:gd name="T20" fmla="*/ 0 w 17"/>
                <a:gd name="T21" fmla="*/ 0 h 9"/>
                <a:gd name="T22" fmla="*/ 16 w 17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9">
                  <a:moveTo>
                    <a:pt x="16" y="0"/>
                  </a:moveTo>
                  <a:lnTo>
                    <a:pt x="16" y="2"/>
                  </a:lnTo>
                  <a:lnTo>
                    <a:pt x="16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7" name="Freeform 765"/>
            <p:cNvSpPr>
              <a:spLocks/>
            </p:cNvSpPr>
            <p:nvPr/>
          </p:nvSpPr>
          <p:spPr bwMode="auto">
            <a:xfrm>
              <a:off x="5053" y="836"/>
              <a:ext cx="9" cy="4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8 w 9"/>
                <a:gd name="T5" fmla="*/ 1 h 4"/>
                <a:gd name="T6" fmla="*/ 0 w 9"/>
                <a:gd name="T7" fmla="*/ 3 h 4"/>
                <a:gd name="T8" fmla="*/ 0 w 9"/>
                <a:gd name="T9" fmla="*/ 1 h 4"/>
                <a:gd name="T10" fmla="*/ 0 w 9"/>
                <a:gd name="T11" fmla="*/ 0 h 4"/>
                <a:gd name="T12" fmla="*/ 8 w 9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lnTo>
                    <a:pt x="8" y="0"/>
                  </a:lnTo>
                  <a:lnTo>
                    <a:pt x="8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8" name="Freeform 766"/>
            <p:cNvSpPr>
              <a:spLocks/>
            </p:cNvSpPr>
            <p:nvPr/>
          </p:nvSpPr>
          <p:spPr bwMode="auto">
            <a:xfrm>
              <a:off x="5045" y="823"/>
              <a:ext cx="25" cy="16"/>
            </a:xfrm>
            <a:custGeom>
              <a:avLst/>
              <a:gdLst>
                <a:gd name="T0" fmla="*/ 24 w 25"/>
                <a:gd name="T1" fmla="*/ 0 h 16"/>
                <a:gd name="T2" fmla="*/ 24 w 25"/>
                <a:gd name="T3" fmla="*/ 7 h 16"/>
                <a:gd name="T4" fmla="*/ 16 w 25"/>
                <a:gd name="T5" fmla="*/ 11 h 16"/>
                <a:gd name="T6" fmla="*/ 16 w 25"/>
                <a:gd name="T7" fmla="*/ 13 h 16"/>
                <a:gd name="T8" fmla="*/ 8 w 25"/>
                <a:gd name="T9" fmla="*/ 15 h 16"/>
                <a:gd name="T10" fmla="*/ 8 w 25"/>
                <a:gd name="T11" fmla="*/ 13 h 16"/>
                <a:gd name="T12" fmla="*/ 0 w 25"/>
                <a:gd name="T13" fmla="*/ 11 h 16"/>
                <a:gd name="T14" fmla="*/ 0 w 25"/>
                <a:gd name="T15" fmla="*/ 5 h 16"/>
                <a:gd name="T16" fmla="*/ 0 w 25"/>
                <a:gd name="T17" fmla="*/ 0 h 16"/>
                <a:gd name="T18" fmla="*/ 24 w 25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6">
                  <a:moveTo>
                    <a:pt x="24" y="0"/>
                  </a:moveTo>
                  <a:lnTo>
                    <a:pt x="24" y="7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0" y="11"/>
                  </a:lnTo>
                  <a:lnTo>
                    <a:pt x="0" y="5"/>
                  </a:lnTo>
                  <a:lnTo>
                    <a:pt x="0" y="0"/>
                  </a:lnTo>
                  <a:lnTo>
                    <a:pt x="24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39" name="Freeform 767"/>
            <p:cNvSpPr>
              <a:spLocks/>
            </p:cNvSpPr>
            <p:nvPr/>
          </p:nvSpPr>
          <p:spPr bwMode="auto">
            <a:xfrm>
              <a:off x="4916" y="810"/>
              <a:ext cx="154" cy="27"/>
            </a:xfrm>
            <a:custGeom>
              <a:avLst/>
              <a:gdLst>
                <a:gd name="T0" fmla="*/ 146 w 154"/>
                <a:gd name="T1" fmla="*/ 24 h 27"/>
                <a:gd name="T2" fmla="*/ 149 w 154"/>
                <a:gd name="T3" fmla="*/ 19 h 27"/>
                <a:gd name="T4" fmla="*/ 151 w 154"/>
                <a:gd name="T5" fmla="*/ 13 h 27"/>
                <a:gd name="T6" fmla="*/ 152 w 154"/>
                <a:gd name="T7" fmla="*/ 4 h 27"/>
                <a:gd name="T8" fmla="*/ 4 w 154"/>
                <a:gd name="T9" fmla="*/ 0 h 27"/>
                <a:gd name="T10" fmla="*/ 4 w 154"/>
                <a:gd name="T11" fmla="*/ 2 h 27"/>
                <a:gd name="T12" fmla="*/ 3 w 154"/>
                <a:gd name="T13" fmla="*/ 7 h 27"/>
                <a:gd name="T14" fmla="*/ 3 w 154"/>
                <a:gd name="T15" fmla="*/ 14 h 27"/>
                <a:gd name="T16" fmla="*/ 2 w 154"/>
                <a:gd name="T17" fmla="*/ 19 h 27"/>
                <a:gd name="T18" fmla="*/ 1 w 154"/>
                <a:gd name="T19" fmla="*/ 24 h 27"/>
                <a:gd name="T20" fmla="*/ 24 w 154"/>
                <a:gd name="T21" fmla="*/ 26 h 27"/>
                <a:gd name="T22" fmla="*/ 26 w 154"/>
                <a:gd name="T23" fmla="*/ 20 h 27"/>
                <a:gd name="T24" fmla="*/ 26 w 154"/>
                <a:gd name="T25" fmla="*/ 15 h 27"/>
                <a:gd name="T26" fmla="*/ 28 w 154"/>
                <a:gd name="T27" fmla="*/ 20 h 27"/>
                <a:gd name="T28" fmla="*/ 29 w 154"/>
                <a:gd name="T29" fmla="*/ 26 h 27"/>
                <a:gd name="T30" fmla="*/ 74 w 154"/>
                <a:gd name="T31" fmla="*/ 23 h 27"/>
                <a:gd name="T32" fmla="*/ 73 w 154"/>
                <a:gd name="T33" fmla="*/ 18 h 27"/>
                <a:gd name="T34" fmla="*/ 74 w 154"/>
                <a:gd name="T35" fmla="*/ 18 h 27"/>
                <a:gd name="T36" fmla="*/ 75 w 154"/>
                <a:gd name="T37" fmla="*/ 24 h 27"/>
                <a:gd name="T38" fmla="*/ 97 w 154"/>
                <a:gd name="T39" fmla="*/ 26 h 27"/>
                <a:gd name="T40" fmla="*/ 98 w 154"/>
                <a:gd name="T41" fmla="*/ 22 h 27"/>
                <a:gd name="T42" fmla="*/ 99 w 154"/>
                <a:gd name="T43" fmla="*/ 18 h 27"/>
                <a:gd name="T44" fmla="*/ 99 w 154"/>
                <a:gd name="T45" fmla="*/ 14 h 27"/>
                <a:gd name="T46" fmla="*/ 99 w 154"/>
                <a:gd name="T47" fmla="*/ 9 h 27"/>
                <a:gd name="T48" fmla="*/ 99 w 154"/>
                <a:gd name="T49" fmla="*/ 14 h 27"/>
                <a:gd name="T50" fmla="*/ 100 w 154"/>
                <a:gd name="T51" fmla="*/ 18 h 27"/>
                <a:gd name="T52" fmla="*/ 100 w 154"/>
                <a:gd name="T53" fmla="*/ 22 h 27"/>
                <a:gd name="T54" fmla="*/ 101 w 154"/>
                <a:gd name="T55" fmla="*/ 26 h 27"/>
                <a:gd name="T56" fmla="*/ 128 w 154"/>
                <a:gd name="T57" fmla="*/ 23 h 27"/>
                <a:gd name="T58" fmla="*/ 127 w 154"/>
                <a:gd name="T59" fmla="*/ 16 h 27"/>
                <a:gd name="T60" fmla="*/ 129 w 154"/>
                <a:gd name="T61" fmla="*/ 15 h 27"/>
                <a:gd name="T62" fmla="*/ 131 w 154"/>
                <a:gd name="T63" fmla="*/ 23 h 27"/>
                <a:gd name="T64" fmla="*/ 144 w 154"/>
                <a:gd name="T6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27">
                  <a:moveTo>
                    <a:pt x="144" y="26"/>
                  </a:moveTo>
                  <a:lnTo>
                    <a:pt x="146" y="24"/>
                  </a:lnTo>
                  <a:lnTo>
                    <a:pt x="148" y="22"/>
                  </a:lnTo>
                  <a:lnTo>
                    <a:pt x="149" y="19"/>
                  </a:lnTo>
                  <a:lnTo>
                    <a:pt x="150" y="16"/>
                  </a:lnTo>
                  <a:lnTo>
                    <a:pt x="151" y="13"/>
                  </a:lnTo>
                  <a:lnTo>
                    <a:pt x="152" y="8"/>
                  </a:lnTo>
                  <a:lnTo>
                    <a:pt x="152" y="4"/>
                  </a:lnTo>
                  <a:lnTo>
                    <a:pt x="15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7"/>
                  </a:lnTo>
                  <a:lnTo>
                    <a:pt x="3" y="10"/>
                  </a:lnTo>
                  <a:lnTo>
                    <a:pt x="3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24" y="26"/>
                  </a:lnTo>
                  <a:lnTo>
                    <a:pt x="25" y="23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6" y="15"/>
                  </a:lnTo>
                  <a:lnTo>
                    <a:pt x="27" y="18"/>
                  </a:lnTo>
                  <a:lnTo>
                    <a:pt x="28" y="20"/>
                  </a:lnTo>
                  <a:lnTo>
                    <a:pt x="28" y="23"/>
                  </a:lnTo>
                  <a:lnTo>
                    <a:pt x="29" y="26"/>
                  </a:lnTo>
                  <a:lnTo>
                    <a:pt x="74" y="26"/>
                  </a:lnTo>
                  <a:lnTo>
                    <a:pt x="74" y="23"/>
                  </a:lnTo>
                  <a:lnTo>
                    <a:pt x="73" y="20"/>
                  </a:lnTo>
                  <a:lnTo>
                    <a:pt x="73" y="18"/>
                  </a:lnTo>
                  <a:lnTo>
                    <a:pt x="73" y="15"/>
                  </a:lnTo>
                  <a:lnTo>
                    <a:pt x="74" y="18"/>
                  </a:lnTo>
                  <a:lnTo>
                    <a:pt x="74" y="21"/>
                  </a:lnTo>
                  <a:lnTo>
                    <a:pt x="75" y="24"/>
                  </a:lnTo>
                  <a:lnTo>
                    <a:pt x="76" y="26"/>
                  </a:lnTo>
                  <a:lnTo>
                    <a:pt x="97" y="26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9" y="20"/>
                  </a:lnTo>
                  <a:lnTo>
                    <a:pt x="99" y="18"/>
                  </a:lnTo>
                  <a:lnTo>
                    <a:pt x="99" y="16"/>
                  </a:lnTo>
                  <a:lnTo>
                    <a:pt x="99" y="14"/>
                  </a:lnTo>
                  <a:lnTo>
                    <a:pt x="99" y="12"/>
                  </a:lnTo>
                  <a:lnTo>
                    <a:pt x="99" y="9"/>
                  </a:lnTo>
                  <a:lnTo>
                    <a:pt x="99" y="11"/>
                  </a:lnTo>
                  <a:lnTo>
                    <a:pt x="99" y="14"/>
                  </a:lnTo>
                  <a:lnTo>
                    <a:pt x="99" y="16"/>
                  </a:lnTo>
                  <a:lnTo>
                    <a:pt x="100" y="18"/>
                  </a:lnTo>
                  <a:lnTo>
                    <a:pt x="100" y="20"/>
                  </a:lnTo>
                  <a:lnTo>
                    <a:pt x="100" y="22"/>
                  </a:lnTo>
                  <a:lnTo>
                    <a:pt x="100" y="24"/>
                  </a:lnTo>
                  <a:lnTo>
                    <a:pt x="101" y="26"/>
                  </a:lnTo>
                  <a:lnTo>
                    <a:pt x="127" y="26"/>
                  </a:lnTo>
                  <a:lnTo>
                    <a:pt x="128" y="23"/>
                  </a:lnTo>
                  <a:lnTo>
                    <a:pt x="128" y="19"/>
                  </a:lnTo>
                  <a:lnTo>
                    <a:pt x="127" y="16"/>
                  </a:lnTo>
                  <a:lnTo>
                    <a:pt x="127" y="12"/>
                  </a:lnTo>
                  <a:lnTo>
                    <a:pt x="129" y="15"/>
                  </a:lnTo>
                  <a:lnTo>
                    <a:pt x="130" y="19"/>
                  </a:lnTo>
                  <a:lnTo>
                    <a:pt x="131" y="23"/>
                  </a:lnTo>
                  <a:lnTo>
                    <a:pt x="133" y="26"/>
                  </a:lnTo>
                  <a:lnTo>
                    <a:pt x="144" y="26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" name="Freeform 768"/>
            <p:cNvSpPr>
              <a:spLocks/>
            </p:cNvSpPr>
            <p:nvPr/>
          </p:nvSpPr>
          <p:spPr bwMode="auto">
            <a:xfrm>
              <a:off x="4919" y="798"/>
              <a:ext cx="152" cy="26"/>
            </a:xfrm>
            <a:custGeom>
              <a:avLst/>
              <a:gdLst>
                <a:gd name="T0" fmla="*/ 151 w 152"/>
                <a:gd name="T1" fmla="*/ 0 h 26"/>
                <a:gd name="T2" fmla="*/ 151 w 152"/>
                <a:gd name="T3" fmla="*/ 2 h 26"/>
                <a:gd name="T4" fmla="*/ 151 w 152"/>
                <a:gd name="T5" fmla="*/ 3 h 26"/>
                <a:gd name="T6" fmla="*/ 150 w 152"/>
                <a:gd name="T7" fmla="*/ 5 h 26"/>
                <a:gd name="T8" fmla="*/ 150 w 152"/>
                <a:gd name="T9" fmla="*/ 7 h 26"/>
                <a:gd name="T10" fmla="*/ 150 w 152"/>
                <a:gd name="T11" fmla="*/ 9 h 26"/>
                <a:gd name="T12" fmla="*/ 150 w 152"/>
                <a:gd name="T13" fmla="*/ 12 h 26"/>
                <a:gd name="T14" fmla="*/ 150 w 152"/>
                <a:gd name="T15" fmla="*/ 14 h 26"/>
                <a:gd name="T16" fmla="*/ 149 w 152"/>
                <a:gd name="T17" fmla="*/ 16 h 26"/>
                <a:gd name="T18" fmla="*/ 149 w 152"/>
                <a:gd name="T19" fmla="*/ 19 h 26"/>
                <a:gd name="T20" fmla="*/ 149 w 152"/>
                <a:gd name="T21" fmla="*/ 21 h 26"/>
                <a:gd name="T22" fmla="*/ 149 w 152"/>
                <a:gd name="T23" fmla="*/ 23 h 26"/>
                <a:gd name="T24" fmla="*/ 148 w 152"/>
                <a:gd name="T25" fmla="*/ 25 h 26"/>
                <a:gd name="T26" fmla="*/ 125 w 152"/>
                <a:gd name="T27" fmla="*/ 25 h 26"/>
                <a:gd name="T28" fmla="*/ 124 w 152"/>
                <a:gd name="T29" fmla="*/ 25 h 26"/>
                <a:gd name="T30" fmla="*/ 124 w 152"/>
                <a:gd name="T31" fmla="*/ 24 h 26"/>
                <a:gd name="T32" fmla="*/ 124 w 152"/>
                <a:gd name="T33" fmla="*/ 25 h 26"/>
                <a:gd name="T34" fmla="*/ 97 w 152"/>
                <a:gd name="T35" fmla="*/ 25 h 26"/>
                <a:gd name="T36" fmla="*/ 97 w 152"/>
                <a:gd name="T37" fmla="*/ 24 h 26"/>
                <a:gd name="T38" fmla="*/ 97 w 152"/>
                <a:gd name="T39" fmla="*/ 23 h 26"/>
                <a:gd name="T40" fmla="*/ 96 w 152"/>
                <a:gd name="T41" fmla="*/ 22 h 26"/>
                <a:gd name="T42" fmla="*/ 96 w 152"/>
                <a:gd name="T43" fmla="*/ 21 h 26"/>
                <a:gd name="T44" fmla="*/ 96 w 152"/>
                <a:gd name="T45" fmla="*/ 22 h 26"/>
                <a:gd name="T46" fmla="*/ 96 w 152"/>
                <a:gd name="T47" fmla="*/ 23 h 26"/>
                <a:gd name="T48" fmla="*/ 96 w 152"/>
                <a:gd name="T49" fmla="*/ 24 h 26"/>
                <a:gd name="T50" fmla="*/ 96 w 152"/>
                <a:gd name="T51" fmla="*/ 25 h 26"/>
                <a:gd name="T52" fmla="*/ 0 w 152"/>
                <a:gd name="T53" fmla="*/ 25 h 26"/>
                <a:gd name="T54" fmla="*/ 0 w 152"/>
                <a:gd name="T55" fmla="*/ 22 h 26"/>
                <a:gd name="T56" fmla="*/ 0 w 152"/>
                <a:gd name="T57" fmla="*/ 20 h 26"/>
                <a:gd name="T58" fmla="*/ 0 w 152"/>
                <a:gd name="T59" fmla="*/ 17 h 26"/>
                <a:gd name="T60" fmla="*/ 0 w 152"/>
                <a:gd name="T61" fmla="*/ 15 h 26"/>
                <a:gd name="T62" fmla="*/ 1 w 152"/>
                <a:gd name="T63" fmla="*/ 11 h 26"/>
                <a:gd name="T64" fmla="*/ 2 w 152"/>
                <a:gd name="T65" fmla="*/ 7 h 26"/>
                <a:gd name="T66" fmla="*/ 3 w 152"/>
                <a:gd name="T67" fmla="*/ 3 h 26"/>
                <a:gd name="T68" fmla="*/ 4 w 152"/>
                <a:gd name="T69" fmla="*/ 0 h 26"/>
                <a:gd name="T70" fmla="*/ 151 w 152"/>
                <a:gd name="T7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2" h="26">
                  <a:moveTo>
                    <a:pt x="151" y="0"/>
                  </a:moveTo>
                  <a:lnTo>
                    <a:pt x="151" y="2"/>
                  </a:lnTo>
                  <a:lnTo>
                    <a:pt x="151" y="3"/>
                  </a:lnTo>
                  <a:lnTo>
                    <a:pt x="150" y="5"/>
                  </a:lnTo>
                  <a:lnTo>
                    <a:pt x="150" y="7"/>
                  </a:lnTo>
                  <a:lnTo>
                    <a:pt x="150" y="9"/>
                  </a:lnTo>
                  <a:lnTo>
                    <a:pt x="150" y="12"/>
                  </a:lnTo>
                  <a:lnTo>
                    <a:pt x="150" y="14"/>
                  </a:lnTo>
                  <a:lnTo>
                    <a:pt x="149" y="16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49" y="23"/>
                  </a:lnTo>
                  <a:lnTo>
                    <a:pt x="148" y="25"/>
                  </a:lnTo>
                  <a:lnTo>
                    <a:pt x="125" y="25"/>
                  </a:lnTo>
                  <a:lnTo>
                    <a:pt x="124" y="25"/>
                  </a:lnTo>
                  <a:lnTo>
                    <a:pt x="124" y="24"/>
                  </a:lnTo>
                  <a:lnTo>
                    <a:pt x="124" y="25"/>
                  </a:lnTo>
                  <a:lnTo>
                    <a:pt x="97" y="25"/>
                  </a:lnTo>
                  <a:lnTo>
                    <a:pt x="97" y="24"/>
                  </a:lnTo>
                  <a:lnTo>
                    <a:pt x="97" y="23"/>
                  </a:lnTo>
                  <a:lnTo>
                    <a:pt x="96" y="22"/>
                  </a:lnTo>
                  <a:lnTo>
                    <a:pt x="96" y="21"/>
                  </a:lnTo>
                  <a:lnTo>
                    <a:pt x="96" y="22"/>
                  </a:lnTo>
                  <a:lnTo>
                    <a:pt x="96" y="23"/>
                  </a:lnTo>
                  <a:lnTo>
                    <a:pt x="96" y="24"/>
                  </a:lnTo>
                  <a:lnTo>
                    <a:pt x="96" y="25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2" y="7"/>
                  </a:lnTo>
                  <a:lnTo>
                    <a:pt x="3" y="3"/>
                  </a:lnTo>
                  <a:lnTo>
                    <a:pt x="4" y="0"/>
                  </a:lnTo>
                  <a:lnTo>
                    <a:pt x="151" y="0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" name="Freeform 769"/>
            <p:cNvSpPr>
              <a:spLocks/>
            </p:cNvSpPr>
            <p:nvPr/>
          </p:nvSpPr>
          <p:spPr bwMode="auto">
            <a:xfrm>
              <a:off x="4920" y="785"/>
              <a:ext cx="151" cy="26"/>
            </a:xfrm>
            <a:custGeom>
              <a:avLst/>
              <a:gdLst>
                <a:gd name="T0" fmla="*/ 150 w 151"/>
                <a:gd name="T1" fmla="*/ 0 h 26"/>
                <a:gd name="T2" fmla="*/ 150 w 151"/>
                <a:gd name="T3" fmla="*/ 2 h 26"/>
                <a:gd name="T4" fmla="*/ 150 w 151"/>
                <a:gd name="T5" fmla="*/ 5 h 26"/>
                <a:gd name="T6" fmla="*/ 150 w 151"/>
                <a:gd name="T7" fmla="*/ 8 h 26"/>
                <a:gd name="T8" fmla="*/ 150 w 151"/>
                <a:gd name="T9" fmla="*/ 10 h 26"/>
                <a:gd name="T10" fmla="*/ 149 w 151"/>
                <a:gd name="T11" fmla="*/ 13 h 26"/>
                <a:gd name="T12" fmla="*/ 149 w 151"/>
                <a:gd name="T13" fmla="*/ 15 h 26"/>
                <a:gd name="T14" fmla="*/ 149 w 151"/>
                <a:gd name="T15" fmla="*/ 17 h 26"/>
                <a:gd name="T16" fmla="*/ 149 w 151"/>
                <a:gd name="T17" fmla="*/ 19 h 26"/>
                <a:gd name="T18" fmla="*/ 149 w 151"/>
                <a:gd name="T19" fmla="*/ 21 h 26"/>
                <a:gd name="T20" fmla="*/ 149 w 151"/>
                <a:gd name="T21" fmla="*/ 22 h 26"/>
                <a:gd name="T22" fmla="*/ 149 w 151"/>
                <a:gd name="T23" fmla="*/ 24 h 26"/>
                <a:gd name="T24" fmla="*/ 149 w 151"/>
                <a:gd name="T25" fmla="*/ 25 h 26"/>
                <a:gd name="T26" fmla="*/ 0 w 151"/>
                <a:gd name="T27" fmla="*/ 25 h 26"/>
                <a:gd name="T28" fmla="*/ 1 w 151"/>
                <a:gd name="T29" fmla="*/ 22 h 26"/>
                <a:gd name="T30" fmla="*/ 2 w 151"/>
                <a:gd name="T31" fmla="*/ 18 h 26"/>
                <a:gd name="T32" fmla="*/ 2 w 151"/>
                <a:gd name="T33" fmla="*/ 15 h 26"/>
                <a:gd name="T34" fmla="*/ 3 w 151"/>
                <a:gd name="T35" fmla="*/ 12 h 26"/>
                <a:gd name="T36" fmla="*/ 4 w 151"/>
                <a:gd name="T37" fmla="*/ 9 h 26"/>
                <a:gd name="T38" fmla="*/ 5 w 151"/>
                <a:gd name="T39" fmla="*/ 5 h 26"/>
                <a:gd name="T40" fmla="*/ 6 w 151"/>
                <a:gd name="T41" fmla="*/ 3 h 26"/>
                <a:gd name="T42" fmla="*/ 7 w 151"/>
                <a:gd name="T43" fmla="*/ 0 h 26"/>
                <a:gd name="T44" fmla="*/ 150 w 151"/>
                <a:gd name="T4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1" h="26">
                  <a:moveTo>
                    <a:pt x="150" y="0"/>
                  </a:moveTo>
                  <a:lnTo>
                    <a:pt x="150" y="2"/>
                  </a:lnTo>
                  <a:lnTo>
                    <a:pt x="150" y="5"/>
                  </a:lnTo>
                  <a:lnTo>
                    <a:pt x="150" y="8"/>
                  </a:lnTo>
                  <a:lnTo>
                    <a:pt x="150" y="10"/>
                  </a:lnTo>
                  <a:lnTo>
                    <a:pt x="149" y="13"/>
                  </a:lnTo>
                  <a:lnTo>
                    <a:pt x="149" y="15"/>
                  </a:lnTo>
                  <a:lnTo>
                    <a:pt x="149" y="17"/>
                  </a:lnTo>
                  <a:lnTo>
                    <a:pt x="149" y="19"/>
                  </a:lnTo>
                  <a:lnTo>
                    <a:pt x="149" y="21"/>
                  </a:lnTo>
                  <a:lnTo>
                    <a:pt x="149" y="22"/>
                  </a:lnTo>
                  <a:lnTo>
                    <a:pt x="149" y="24"/>
                  </a:lnTo>
                  <a:lnTo>
                    <a:pt x="149" y="25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3" y="12"/>
                  </a:lnTo>
                  <a:lnTo>
                    <a:pt x="4" y="9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0"/>
                  </a:lnTo>
                  <a:lnTo>
                    <a:pt x="150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" name="Freeform 770"/>
            <p:cNvSpPr>
              <a:spLocks/>
            </p:cNvSpPr>
            <p:nvPr/>
          </p:nvSpPr>
          <p:spPr bwMode="auto">
            <a:xfrm>
              <a:off x="4924" y="772"/>
              <a:ext cx="147" cy="27"/>
            </a:xfrm>
            <a:custGeom>
              <a:avLst/>
              <a:gdLst>
                <a:gd name="T0" fmla="*/ 146 w 147"/>
                <a:gd name="T1" fmla="*/ 26 h 27"/>
                <a:gd name="T2" fmla="*/ 146 w 147"/>
                <a:gd name="T3" fmla="*/ 23 h 27"/>
                <a:gd name="T4" fmla="*/ 146 w 147"/>
                <a:gd name="T5" fmla="*/ 20 h 27"/>
                <a:gd name="T6" fmla="*/ 146 w 147"/>
                <a:gd name="T7" fmla="*/ 18 h 27"/>
                <a:gd name="T8" fmla="*/ 146 w 147"/>
                <a:gd name="T9" fmla="*/ 15 h 27"/>
                <a:gd name="T10" fmla="*/ 146 w 147"/>
                <a:gd name="T11" fmla="*/ 11 h 27"/>
                <a:gd name="T12" fmla="*/ 146 w 147"/>
                <a:gd name="T13" fmla="*/ 8 h 27"/>
                <a:gd name="T14" fmla="*/ 146 w 147"/>
                <a:gd name="T15" fmla="*/ 4 h 27"/>
                <a:gd name="T16" fmla="*/ 146 w 147"/>
                <a:gd name="T17" fmla="*/ 0 h 27"/>
                <a:gd name="T18" fmla="*/ 7 w 147"/>
                <a:gd name="T19" fmla="*/ 0 h 27"/>
                <a:gd name="T20" fmla="*/ 6 w 147"/>
                <a:gd name="T21" fmla="*/ 4 h 27"/>
                <a:gd name="T22" fmla="*/ 5 w 147"/>
                <a:gd name="T23" fmla="*/ 6 h 27"/>
                <a:gd name="T24" fmla="*/ 4 w 147"/>
                <a:gd name="T25" fmla="*/ 9 h 27"/>
                <a:gd name="T26" fmla="*/ 4 w 147"/>
                <a:gd name="T27" fmla="*/ 13 h 27"/>
                <a:gd name="T28" fmla="*/ 3 w 147"/>
                <a:gd name="T29" fmla="*/ 16 h 27"/>
                <a:gd name="T30" fmla="*/ 2 w 147"/>
                <a:gd name="T31" fmla="*/ 19 h 27"/>
                <a:gd name="T32" fmla="*/ 1 w 147"/>
                <a:gd name="T33" fmla="*/ 23 h 27"/>
                <a:gd name="T34" fmla="*/ 0 w 147"/>
                <a:gd name="T35" fmla="*/ 26 h 27"/>
                <a:gd name="T36" fmla="*/ 146 w 147"/>
                <a:gd name="T3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7" h="27">
                  <a:moveTo>
                    <a:pt x="146" y="26"/>
                  </a:moveTo>
                  <a:lnTo>
                    <a:pt x="146" y="23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6" y="15"/>
                  </a:lnTo>
                  <a:lnTo>
                    <a:pt x="146" y="11"/>
                  </a:lnTo>
                  <a:lnTo>
                    <a:pt x="146" y="8"/>
                  </a:lnTo>
                  <a:lnTo>
                    <a:pt x="146" y="4"/>
                  </a:lnTo>
                  <a:lnTo>
                    <a:pt x="146" y="0"/>
                  </a:lnTo>
                  <a:lnTo>
                    <a:pt x="7" y="0"/>
                  </a:lnTo>
                  <a:lnTo>
                    <a:pt x="6" y="4"/>
                  </a:lnTo>
                  <a:lnTo>
                    <a:pt x="5" y="6"/>
                  </a:lnTo>
                  <a:lnTo>
                    <a:pt x="4" y="9"/>
                  </a:lnTo>
                  <a:lnTo>
                    <a:pt x="4" y="13"/>
                  </a:lnTo>
                  <a:lnTo>
                    <a:pt x="3" y="16"/>
                  </a:lnTo>
                  <a:lnTo>
                    <a:pt x="2" y="19"/>
                  </a:lnTo>
                  <a:lnTo>
                    <a:pt x="1" y="23"/>
                  </a:lnTo>
                  <a:lnTo>
                    <a:pt x="0" y="26"/>
                  </a:lnTo>
                  <a:lnTo>
                    <a:pt x="146" y="26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" name="Freeform 771"/>
            <p:cNvSpPr>
              <a:spLocks/>
            </p:cNvSpPr>
            <p:nvPr/>
          </p:nvSpPr>
          <p:spPr bwMode="auto">
            <a:xfrm>
              <a:off x="4927" y="760"/>
              <a:ext cx="144" cy="26"/>
            </a:xfrm>
            <a:custGeom>
              <a:avLst/>
              <a:gdLst>
                <a:gd name="T0" fmla="*/ 143 w 144"/>
                <a:gd name="T1" fmla="*/ 25 h 26"/>
                <a:gd name="T2" fmla="*/ 143 w 144"/>
                <a:gd name="T3" fmla="*/ 22 h 26"/>
                <a:gd name="T4" fmla="*/ 143 w 144"/>
                <a:gd name="T5" fmla="*/ 19 h 26"/>
                <a:gd name="T6" fmla="*/ 143 w 144"/>
                <a:gd name="T7" fmla="*/ 16 h 26"/>
                <a:gd name="T8" fmla="*/ 143 w 144"/>
                <a:gd name="T9" fmla="*/ 13 h 26"/>
                <a:gd name="T10" fmla="*/ 143 w 144"/>
                <a:gd name="T11" fmla="*/ 10 h 26"/>
                <a:gd name="T12" fmla="*/ 143 w 144"/>
                <a:gd name="T13" fmla="*/ 7 h 26"/>
                <a:gd name="T14" fmla="*/ 143 w 144"/>
                <a:gd name="T15" fmla="*/ 3 h 26"/>
                <a:gd name="T16" fmla="*/ 143 w 144"/>
                <a:gd name="T17" fmla="*/ 0 h 26"/>
                <a:gd name="T18" fmla="*/ 6 w 144"/>
                <a:gd name="T19" fmla="*/ 0 h 26"/>
                <a:gd name="T20" fmla="*/ 6 w 144"/>
                <a:gd name="T21" fmla="*/ 3 h 26"/>
                <a:gd name="T22" fmla="*/ 5 w 144"/>
                <a:gd name="T23" fmla="*/ 6 h 26"/>
                <a:gd name="T24" fmla="*/ 4 w 144"/>
                <a:gd name="T25" fmla="*/ 9 h 26"/>
                <a:gd name="T26" fmla="*/ 3 w 144"/>
                <a:gd name="T27" fmla="*/ 12 h 26"/>
                <a:gd name="T28" fmla="*/ 3 w 144"/>
                <a:gd name="T29" fmla="*/ 15 h 26"/>
                <a:gd name="T30" fmla="*/ 2 w 144"/>
                <a:gd name="T31" fmla="*/ 18 h 26"/>
                <a:gd name="T32" fmla="*/ 1 w 144"/>
                <a:gd name="T33" fmla="*/ 22 h 26"/>
                <a:gd name="T34" fmla="*/ 0 w 144"/>
                <a:gd name="T35" fmla="*/ 25 h 26"/>
                <a:gd name="T36" fmla="*/ 143 w 144"/>
                <a:gd name="T3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26">
                  <a:moveTo>
                    <a:pt x="143" y="25"/>
                  </a:moveTo>
                  <a:lnTo>
                    <a:pt x="143" y="22"/>
                  </a:lnTo>
                  <a:lnTo>
                    <a:pt x="143" y="19"/>
                  </a:lnTo>
                  <a:lnTo>
                    <a:pt x="143" y="16"/>
                  </a:lnTo>
                  <a:lnTo>
                    <a:pt x="143" y="13"/>
                  </a:lnTo>
                  <a:lnTo>
                    <a:pt x="143" y="10"/>
                  </a:lnTo>
                  <a:lnTo>
                    <a:pt x="143" y="7"/>
                  </a:lnTo>
                  <a:lnTo>
                    <a:pt x="143" y="3"/>
                  </a:lnTo>
                  <a:lnTo>
                    <a:pt x="14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5" y="6"/>
                  </a:lnTo>
                  <a:lnTo>
                    <a:pt x="4" y="9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2" y="18"/>
                  </a:lnTo>
                  <a:lnTo>
                    <a:pt x="1" y="22"/>
                  </a:lnTo>
                  <a:lnTo>
                    <a:pt x="0" y="25"/>
                  </a:lnTo>
                  <a:lnTo>
                    <a:pt x="143" y="25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" name="Freeform 772"/>
            <p:cNvSpPr>
              <a:spLocks/>
            </p:cNvSpPr>
            <p:nvPr/>
          </p:nvSpPr>
          <p:spPr bwMode="auto">
            <a:xfrm>
              <a:off x="4931" y="746"/>
              <a:ext cx="140" cy="27"/>
            </a:xfrm>
            <a:custGeom>
              <a:avLst/>
              <a:gdLst>
                <a:gd name="T0" fmla="*/ 139 w 140"/>
                <a:gd name="T1" fmla="*/ 26 h 27"/>
                <a:gd name="T2" fmla="*/ 139 w 140"/>
                <a:gd name="T3" fmla="*/ 23 h 27"/>
                <a:gd name="T4" fmla="*/ 139 w 140"/>
                <a:gd name="T5" fmla="*/ 20 h 27"/>
                <a:gd name="T6" fmla="*/ 139 w 140"/>
                <a:gd name="T7" fmla="*/ 17 h 27"/>
                <a:gd name="T8" fmla="*/ 139 w 140"/>
                <a:gd name="T9" fmla="*/ 14 h 27"/>
                <a:gd name="T10" fmla="*/ 139 w 140"/>
                <a:gd name="T11" fmla="*/ 10 h 27"/>
                <a:gd name="T12" fmla="*/ 139 w 140"/>
                <a:gd name="T13" fmla="*/ 7 h 27"/>
                <a:gd name="T14" fmla="*/ 139 w 140"/>
                <a:gd name="T15" fmla="*/ 4 h 27"/>
                <a:gd name="T16" fmla="*/ 139 w 140"/>
                <a:gd name="T17" fmla="*/ 0 h 27"/>
                <a:gd name="T18" fmla="*/ 5 w 140"/>
                <a:gd name="T19" fmla="*/ 0 h 27"/>
                <a:gd name="T20" fmla="*/ 5 w 140"/>
                <a:gd name="T21" fmla="*/ 3 h 27"/>
                <a:gd name="T22" fmla="*/ 5 w 140"/>
                <a:gd name="T23" fmla="*/ 6 h 27"/>
                <a:gd name="T24" fmla="*/ 4 w 140"/>
                <a:gd name="T25" fmla="*/ 9 h 27"/>
                <a:gd name="T26" fmla="*/ 4 w 140"/>
                <a:gd name="T27" fmla="*/ 12 h 27"/>
                <a:gd name="T28" fmla="*/ 2 w 140"/>
                <a:gd name="T29" fmla="*/ 16 h 27"/>
                <a:gd name="T30" fmla="*/ 2 w 140"/>
                <a:gd name="T31" fmla="*/ 19 h 27"/>
                <a:gd name="T32" fmla="*/ 1 w 140"/>
                <a:gd name="T33" fmla="*/ 22 h 27"/>
                <a:gd name="T34" fmla="*/ 0 w 140"/>
                <a:gd name="T35" fmla="*/ 26 h 27"/>
                <a:gd name="T36" fmla="*/ 139 w 140"/>
                <a:gd name="T3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0" h="27">
                  <a:moveTo>
                    <a:pt x="139" y="26"/>
                  </a:moveTo>
                  <a:lnTo>
                    <a:pt x="139" y="23"/>
                  </a:lnTo>
                  <a:lnTo>
                    <a:pt x="139" y="20"/>
                  </a:lnTo>
                  <a:lnTo>
                    <a:pt x="139" y="17"/>
                  </a:lnTo>
                  <a:lnTo>
                    <a:pt x="139" y="14"/>
                  </a:lnTo>
                  <a:lnTo>
                    <a:pt x="139" y="10"/>
                  </a:lnTo>
                  <a:lnTo>
                    <a:pt x="139" y="7"/>
                  </a:lnTo>
                  <a:lnTo>
                    <a:pt x="139" y="4"/>
                  </a:lnTo>
                  <a:lnTo>
                    <a:pt x="139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4" y="9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139" y="26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" name="Freeform 773"/>
            <p:cNvSpPr>
              <a:spLocks/>
            </p:cNvSpPr>
            <p:nvPr/>
          </p:nvSpPr>
          <p:spPr bwMode="auto">
            <a:xfrm>
              <a:off x="4934" y="734"/>
              <a:ext cx="137" cy="27"/>
            </a:xfrm>
            <a:custGeom>
              <a:avLst/>
              <a:gdLst>
                <a:gd name="T0" fmla="*/ 136 w 137"/>
                <a:gd name="T1" fmla="*/ 26 h 27"/>
                <a:gd name="T2" fmla="*/ 136 w 137"/>
                <a:gd name="T3" fmla="*/ 23 h 27"/>
                <a:gd name="T4" fmla="*/ 136 w 137"/>
                <a:gd name="T5" fmla="*/ 19 h 27"/>
                <a:gd name="T6" fmla="*/ 136 w 137"/>
                <a:gd name="T7" fmla="*/ 16 h 27"/>
                <a:gd name="T8" fmla="*/ 136 w 137"/>
                <a:gd name="T9" fmla="*/ 13 h 27"/>
                <a:gd name="T10" fmla="*/ 136 w 137"/>
                <a:gd name="T11" fmla="*/ 10 h 27"/>
                <a:gd name="T12" fmla="*/ 135 w 137"/>
                <a:gd name="T13" fmla="*/ 7 h 27"/>
                <a:gd name="T14" fmla="*/ 135 w 137"/>
                <a:gd name="T15" fmla="*/ 3 h 27"/>
                <a:gd name="T16" fmla="*/ 134 w 137"/>
                <a:gd name="T17" fmla="*/ 0 h 27"/>
                <a:gd name="T18" fmla="*/ 1 w 137"/>
                <a:gd name="T19" fmla="*/ 0 h 27"/>
                <a:gd name="T20" fmla="*/ 2 w 137"/>
                <a:gd name="T21" fmla="*/ 3 h 27"/>
                <a:gd name="T22" fmla="*/ 2 w 137"/>
                <a:gd name="T23" fmla="*/ 6 h 27"/>
                <a:gd name="T24" fmla="*/ 2 w 137"/>
                <a:gd name="T25" fmla="*/ 9 h 27"/>
                <a:gd name="T26" fmla="*/ 2 w 137"/>
                <a:gd name="T27" fmla="*/ 12 h 27"/>
                <a:gd name="T28" fmla="*/ 2 w 137"/>
                <a:gd name="T29" fmla="*/ 16 h 27"/>
                <a:gd name="T30" fmla="*/ 2 w 137"/>
                <a:gd name="T31" fmla="*/ 19 h 27"/>
                <a:gd name="T32" fmla="*/ 1 w 137"/>
                <a:gd name="T33" fmla="*/ 22 h 27"/>
                <a:gd name="T34" fmla="*/ 0 w 137"/>
                <a:gd name="T35" fmla="*/ 26 h 27"/>
                <a:gd name="T36" fmla="*/ 136 w 137"/>
                <a:gd name="T3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7" h="27">
                  <a:moveTo>
                    <a:pt x="136" y="26"/>
                  </a:moveTo>
                  <a:lnTo>
                    <a:pt x="136" y="23"/>
                  </a:lnTo>
                  <a:lnTo>
                    <a:pt x="136" y="19"/>
                  </a:lnTo>
                  <a:lnTo>
                    <a:pt x="136" y="16"/>
                  </a:lnTo>
                  <a:lnTo>
                    <a:pt x="136" y="13"/>
                  </a:lnTo>
                  <a:lnTo>
                    <a:pt x="136" y="10"/>
                  </a:lnTo>
                  <a:lnTo>
                    <a:pt x="135" y="7"/>
                  </a:lnTo>
                  <a:lnTo>
                    <a:pt x="135" y="3"/>
                  </a:lnTo>
                  <a:lnTo>
                    <a:pt x="134" y="0"/>
                  </a:lnTo>
                  <a:lnTo>
                    <a:pt x="1" y="0"/>
                  </a:lnTo>
                  <a:lnTo>
                    <a:pt x="2" y="3"/>
                  </a:lnTo>
                  <a:lnTo>
                    <a:pt x="2" y="6"/>
                  </a:lnTo>
                  <a:lnTo>
                    <a:pt x="2" y="9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1" y="22"/>
                  </a:lnTo>
                  <a:lnTo>
                    <a:pt x="0" y="26"/>
                  </a:lnTo>
                  <a:lnTo>
                    <a:pt x="136" y="26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" name="Freeform 774"/>
            <p:cNvSpPr>
              <a:spLocks/>
            </p:cNvSpPr>
            <p:nvPr/>
          </p:nvSpPr>
          <p:spPr bwMode="auto">
            <a:xfrm>
              <a:off x="4930" y="721"/>
              <a:ext cx="141" cy="26"/>
            </a:xfrm>
            <a:custGeom>
              <a:avLst/>
              <a:gdLst>
                <a:gd name="T0" fmla="*/ 140 w 141"/>
                <a:gd name="T1" fmla="*/ 25 h 26"/>
                <a:gd name="T2" fmla="*/ 140 w 141"/>
                <a:gd name="T3" fmla="*/ 22 h 26"/>
                <a:gd name="T4" fmla="*/ 139 w 141"/>
                <a:gd name="T5" fmla="*/ 19 h 26"/>
                <a:gd name="T6" fmla="*/ 139 w 141"/>
                <a:gd name="T7" fmla="*/ 16 h 26"/>
                <a:gd name="T8" fmla="*/ 139 w 141"/>
                <a:gd name="T9" fmla="*/ 13 h 26"/>
                <a:gd name="T10" fmla="*/ 139 w 141"/>
                <a:gd name="T11" fmla="*/ 10 h 26"/>
                <a:gd name="T12" fmla="*/ 138 w 141"/>
                <a:gd name="T13" fmla="*/ 7 h 26"/>
                <a:gd name="T14" fmla="*/ 138 w 141"/>
                <a:gd name="T15" fmla="*/ 3 h 26"/>
                <a:gd name="T16" fmla="*/ 138 w 141"/>
                <a:gd name="T17" fmla="*/ 0 h 26"/>
                <a:gd name="T18" fmla="*/ 0 w 141"/>
                <a:gd name="T19" fmla="*/ 0 h 26"/>
                <a:gd name="T20" fmla="*/ 1 w 141"/>
                <a:gd name="T21" fmla="*/ 3 h 26"/>
                <a:gd name="T22" fmla="*/ 3 w 141"/>
                <a:gd name="T23" fmla="*/ 6 h 26"/>
                <a:gd name="T24" fmla="*/ 4 w 141"/>
                <a:gd name="T25" fmla="*/ 9 h 26"/>
                <a:gd name="T26" fmla="*/ 5 w 141"/>
                <a:gd name="T27" fmla="*/ 12 h 26"/>
                <a:gd name="T28" fmla="*/ 6 w 141"/>
                <a:gd name="T29" fmla="*/ 15 h 26"/>
                <a:gd name="T30" fmla="*/ 6 w 141"/>
                <a:gd name="T31" fmla="*/ 18 h 26"/>
                <a:gd name="T32" fmla="*/ 6 w 141"/>
                <a:gd name="T33" fmla="*/ 22 h 26"/>
                <a:gd name="T34" fmla="*/ 6 w 141"/>
                <a:gd name="T35" fmla="*/ 25 h 26"/>
                <a:gd name="T36" fmla="*/ 140 w 141"/>
                <a:gd name="T37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" h="26">
                  <a:moveTo>
                    <a:pt x="140" y="25"/>
                  </a:moveTo>
                  <a:lnTo>
                    <a:pt x="140" y="22"/>
                  </a:lnTo>
                  <a:lnTo>
                    <a:pt x="139" y="19"/>
                  </a:lnTo>
                  <a:lnTo>
                    <a:pt x="139" y="16"/>
                  </a:lnTo>
                  <a:lnTo>
                    <a:pt x="139" y="13"/>
                  </a:lnTo>
                  <a:lnTo>
                    <a:pt x="139" y="10"/>
                  </a:lnTo>
                  <a:lnTo>
                    <a:pt x="138" y="7"/>
                  </a:lnTo>
                  <a:lnTo>
                    <a:pt x="138" y="3"/>
                  </a:lnTo>
                  <a:lnTo>
                    <a:pt x="138" y="0"/>
                  </a:lnTo>
                  <a:lnTo>
                    <a:pt x="0" y="0"/>
                  </a:lnTo>
                  <a:lnTo>
                    <a:pt x="1" y="3"/>
                  </a:lnTo>
                  <a:lnTo>
                    <a:pt x="3" y="6"/>
                  </a:lnTo>
                  <a:lnTo>
                    <a:pt x="4" y="9"/>
                  </a:lnTo>
                  <a:lnTo>
                    <a:pt x="5" y="12"/>
                  </a:lnTo>
                  <a:lnTo>
                    <a:pt x="6" y="15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6" y="25"/>
                  </a:lnTo>
                  <a:lnTo>
                    <a:pt x="140" y="25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" name="Freeform 775"/>
            <p:cNvSpPr>
              <a:spLocks/>
            </p:cNvSpPr>
            <p:nvPr/>
          </p:nvSpPr>
          <p:spPr bwMode="auto">
            <a:xfrm>
              <a:off x="4919" y="708"/>
              <a:ext cx="151" cy="27"/>
            </a:xfrm>
            <a:custGeom>
              <a:avLst/>
              <a:gdLst>
                <a:gd name="T0" fmla="*/ 150 w 151"/>
                <a:gd name="T1" fmla="*/ 26 h 27"/>
                <a:gd name="T2" fmla="*/ 150 w 151"/>
                <a:gd name="T3" fmla="*/ 23 h 27"/>
                <a:gd name="T4" fmla="*/ 149 w 151"/>
                <a:gd name="T5" fmla="*/ 20 h 27"/>
                <a:gd name="T6" fmla="*/ 149 w 151"/>
                <a:gd name="T7" fmla="*/ 17 h 27"/>
                <a:gd name="T8" fmla="*/ 149 w 151"/>
                <a:gd name="T9" fmla="*/ 14 h 27"/>
                <a:gd name="T10" fmla="*/ 148 w 151"/>
                <a:gd name="T11" fmla="*/ 10 h 27"/>
                <a:gd name="T12" fmla="*/ 148 w 151"/>
                <a:gd name="T13" fmla="*/ 7 h 27"/>
                <a:gd name="T14" fmla="*/ 147 w 151"/>
                <a:gd name="T15" fmla="*/ 3 h 27"/>
                <a:gd name="T16" fmla="*/ 146 w 151"/>
                <a:gd name="T17" fmla="*/ 0 h 27"/>
                <a:gd name="T18" fmla="*/ 7 w 151"/>
                <a:gd name="T19" fmla="*/ 0 h 27"/>
                <a:gd name="T20" fmla="*/ 6 w 151"/>
                <a:gd name="T21" fmla="*/ 1 h 27"/>
                <a:gd name="T22" fmla="*/ 4 w 151"/>
                <a:gd name="T23" fmla="*/ 2 h 27"/>
                <a:gd name="T24" fmla="*/ 2 w 151"/>
                <a:gd name="T25" fmla="*/ 2 h 27"/>
                <a:gd name="T26" fmla="*/ 0 w 151"/>
                <a:gd name="T27" fmla="*/ 3 h 27"/>
                <a:gd name="T28" fmla="*/ 3 w 151"/>
                <a:gd name="T29" fmla="*/ 6 h 27"/>
                <a:gd name="T30" fmla="*/ 6 w 151"/>
                <a:gd name="T31" fmla="*/ 9 h 27"/>
                <a:gd name="T32" fmla="*/ 9 w 151"/>
                <a:gd name="T33" fmla="*/ 11 h 27"/>
                <a:gd name="T34" fmla="*/ 11 w 151"/>
                <a:gd name="T35" fmla="*/ 14 h 27"/>
                <a:gd name="T36" fmla="*/ 12 w 151"/>
                <a:gd name="T37" fmla="*/ 18 h 27"/>
                <a:gd name="T38" fmla="*/ 14 w 151"/>
                <a:gd name="T39" fmla="*/ 20 h 27"/>
                <a:gd name="T40" fmla="*/ 15 w 151"/>
                <a:gd name="T41" fmla="*/ 23 h 27"/>
                <a:gd name="T42" fmla="*/ 16 w 151"/>
                <a:gd name="T43" fmla="*/ 26 h 27"/>
                <a:gd name="T44" fmla="*/ 150 w 151"/>
                <a:gd name="T4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1" h="27">
                  <a:moveTo>
                    <a:pt x="150" y="26"/>
                  </a:moveTo>
                  <a:lnTo>
                    <a:pt x="150" y="23"/>
                  </a:lnTo>
                  <a:lnTo>
                    <a:pt x="149" y="20"/>
                  </a:lnTo>
                  <a:lnTo>
                    <a:pt x="149" y="17"/>
                  </a:lnTo>
                  <a:lnTo>
                    <a:pt x="149" y="14"/>
                  </a:lnTo>
                  <a:lnTo>
                    <a:pt x="148" y="10"/>
                  </a:lnTo>
                  <a:lnTo>
                    <a:pt x="148" y="7"/>
                  </a:lnTo>
                  <a:lnTo>
                    <a:pt x="147" y="3"/>
                  </a:lnTo>
                  <a:lnTo>
                    <a:pt x="146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3" y="6"/>
                  </a:lnTo>
                  <a:lnTo>
                    <a:pt x="6" y="9"/>
                  </a:lnTo>
                  <a:lnTo>
                    <a:pt x="9" y="11"/>
                  </a:lnTo>
                  <a:lnTo>
                    <a:pt x="11" y="14"/>
                  </a:lnTo>
                  <a:lnTo>
                    <a:pt x="12" y="18"/>
                  </a:lnTo>
                  <a:lnTo>
                    <a:pt x="14" y="20"/>
                  </a:lnTo>
                  <a:lnTo>
                    <a:pt x="15" y="23"/>
                  </a:lnTo>
                  <a:lnTo>
                    <a:pt x="16" y="26"/>
                  </a:lnTo>
                  <a:lnTo>
                    <a:pt x="150" y="26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" name="Freeform 776"/>
            <p:cNvSpPr>
              <a:spLocks/>
            </p:cNvSpPr>
            <p:nvPr/>
          </p:nvSpPr>
          <p:spPr bwMode="auto">
            <a:xfrm>
              <a:off x="4919" y="696"/>
              <a:ext cx="150" cy="26"/>
            </a:xfrm>
            <a:custGeom>
              <a:avLst/>
              <a:gdLst>
                <a:gd name="T0" fmla="*/ 149 w 150"/>
                <a:gd name="T1" fmla="*/ 25 h 26"/>
                <a:gd name="T2" fmla="*/ 148 w 150"/>
                <a:gd name="T3" fmla="*/ 22 h 26"/>
                <a:gd name="T4" fmla="*/ 148 w 150"/>
                <a:gd name="T5" fmla="*/ 19 h 26"/>
                <a:gd name="T6" fmla="*/ 147 w 150"/>
                <a:gd name="T7" fmla="*/ 16 h 26"/>
                <a:gd name="T8" fmla="*/ 146 w 150"/>
                <a:gd name="T9" fmla="*/ 13 h 26"/>
                <a:gd name="T10" fmla="*/ 146 w 150"/>
                <a:gd name="T11" fmla="*/ 9 h 26"/>
                <a:gd name="T12" fmla="*/ 145 w 150"/>
                <a:gd name="T13" fmla="*/ 6 h 26"/>
                <a:gd name="T14" fmla="*/ 144 w 150"/>
                <a:gd name="T15" fmla="*/ 3 h 26"/>
                <a:gd name="T16" fmla="*/ 144 w 150"/>
                <a:gd name="T17" fmla="*/ 0 h 26"/>
                <a:gd name="T18" fmla="*/ 18 w 150"/>
                <a:gd name="T19" fmla="*/ 0 h 26"/>
                <a:gd name="T20" fmla="*/ 19 w 150"/>
                <a:gd name="T21" fmla="*/ 2 h 26"/>
                <a:gd name="T22" fmla="*/ 21 w 150"/>
                <a:gd name="T23" fmla="*/ 3 h 26"/>
                <a:gd name="T24" fmla="*/ 23 w 150"/>
                <a:gd name="T25" fmla="*/ 5 h 26"/>
                <a:gd name="T26" fmla="*/ 25 w 150"/>
                <a:gd name="T27" fmla="*/ 6 h 26"/>
                <a:gd name="T28" fmla="*/ 21 w 150"/>
                <a:gd name="T29" fmla="*/ 7 h 26"/>
                <a:gd name="T30" fmla="*/ 18 w 150"/>
                <a:gd name="T31" fmla="*/ 8 h 26"/>
                <a:gd name="T32" fmla="*/ 16 w 150"/>
                <a:gd name="T33" fmla="*/ 10 h 26"/>
                <a:gd name="T34" fmla="*/ 12 w 150"/>
                <a:gd name="T35" fmla="*/ 11 h 26"/>
                <a:gd name="T36" fmla="*/ 9 w 150"/>
                <a:gd name="T37" fmla="*/ 12 h 26"/>
                <a:gd name="T38" fmla="*/ 7 w 150"/>
                <a:gd name="T39" fmla="*/ 13 h 26"/>
                <a:gd name="T40" fmla="*/ 3 w 150"/>
                <a:gd name="T41" fmla="*/ 15 h 26"/>
                <a:gd name="T42" fmla="*/ 0 w 150"/>
                <a:gd name="T43" fmla="*/ 16 h 26"/>
                <a:gd name="T44" fmla="*/ 3 w 150"/>
                <a:gd name="T45" fmla="*/ 18 h 26"/>
                <a:gd name="T46" fmla="*/ 6 w 150"/>
                <a:gd name="T47" fmla="*/ 21 h 26"/>
                <a:gd name="T48" fmla="*/ 8 w 150"/>
                <a:gd name="T49" fmla="*/ 23 h 26"/>
                <a:gd name="T50" fmla="*/ 10 w 150"/>
                <a:gd name="T51" fmla="*/ 25 h 26"/>
                <a:gd name="T52" fmla="*/ 149 w 150"/>
                <a:gd name="T5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0" h="26">
                  <a:moveTo>
                    <a:pt x="149" y="25"/>
                  </a:moveTo>
                  <a:lnTo>
                    <a:pt x="148" y="22"/>
                  </a:lnTo>
                  <a:lnTo>
                    <a:pt x="148" y="19"/>
                  </a:lnTo>
                  <a:lnTo>
                    <a:pt x="147" y="16"/>
                  </a:lnTo>
                  <a:lnTo>
                    <a:pt x="146" y="13"/>
                  </a:lnTo>
                  <a:lnTo>
                    <a:pt x="146" y="9"/>
                  </a:lnTo>
                  <a:lnTo>
                    <a:pt x="145" y="6"/>
                  </a:lnTo>
                  <a:lnTo>
                    <a:pt x="144" y="3"/>
                  </a:lnTo>
                  <a:lnTo>
                    <a:pt x="144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1" y="3"/>
                  </a:lnTo>
                  <a:lnTo>
                    <a:pt x="23" y="5"/>
                  </a:lnTo>
                  <a:lnTo>
                    <a:pt x="25" y="6"/>
                  </a:lnTo>
                  <a:lnTo>
                    <a:pt x="21" y="7"/>
                  </a:lnTo>
                  <a:lnTo>
                    <a:pt x="18" y="8"/>
                  </a:lnTo>
                  <a:lnTo>
                    <a:pt x="16" y="10"/>
                  </a:lnTo>
                  <a:lnTo>
                    <a:pt x="12" y="11"/>
                  </a:lnTo>
                  <a:lnTo>
                    <a:pt x="9" y="12"/>
                  </a:lnTo>
                  <a:lnTo>
                    <a:pt x="7" y="13"/>
                  </a:lnTo>
                  <a:lnTo>
                    <a:pt x="3" y="15"/>
                  </a:lnTo>
                  <a:lnTo>
                    <a:pt x="0" y="16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8" y="23"/>
                  </a:lnTo>
                  <a:lnTo>
                    <a:pt x="10" y="25"/>
                  </a:lnTo>
                  <a:lnTo>
                    <a:pt x="149" y="25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" name="Freeform 777"/>
            <p:cNvSpPr>
              <a:spLocks/>
            </p:cNvSpPr>
            <p:nvPr/>
          </p:nvSpPr>
          <p:spPr bwMode="auto">
            <a:xfrm>
              <a:off x="4925" y="683"/>
              <a:ext cx="141" cy="26"/>
            </a:xfrm>
            <a:custGeom>
              <a:avLst/>
              <a:gdLst>
                <a:gd name="T0" fmla="*/ 140 w 141"/>
                <a:gd name="T1" fmla="*/ 25 h 26"/>
                <a:gd name="T2" fmla="*/ 139 w 141"/>
                <a:gd name="T3" fmla="*/ 22 h 26"/>
                <a:gd name="T4" fmla="*/ 138 w 141"/>
                <a:gd name="T5" fmla="*/ 19 h 26"/>
                <a:gd name="T6" fmla="*/ 138 w 141"/>
                <a:gd name="T7" fmla="*/ 16 h 26"/>
                <a:gd name="T8" fmla="*/ 137 w 141"/>
                <a:gd name="T9" fmla="*/ 12 h 26"/>
                <a:gd name="T10" fmla="*/ 136 w 141"/>
                <a:gd name="T11" fmla="*/ 9 h 26"/>
                <a:gd name="T12" fmla="*/ 135 w 141"/>
                <a:gd name="T13" fmla="*/ 6 h 26"/>
                <a:gd name="T14" fmla="*/ 133 w 141"/>
                <a:gd name="T15" fmla="*/ 3 h 26"/>
                <a:gd name="T16" fmla="*/ 132 w 141"/>
                <a:gd name="T17" fmla="*/ 0 h 26"/>
                <a:gd name="T18" fmla="*/ 0 w 141"/>
                <a:gd name="T19" fmla="*/ 0 h 26"/>
                <a:gd name="T20" fmla="*/ 2 w 141"/>
                <a:gd name="T21" fmla="*/ 2 h 26"/>
                <a:gd name="T22" fmla="*/ 4 w 141"/>
                <a:gd name="T23" fmla="*/ 5 h 26"/>
                <a:gd name="T24" fmla="*/ 6 w 141"/>
                <a:gd name="T25" fmla="*/ 8 h 26"/>
                <a:gd name="T26" fmla="*/ 8 w 141"/>
                <a:gd name="T27" fmla="*/ 10 h 26"/>
                <a:gd name="T28" fmla="*/ 11 w 141"/>
                <a:gd name="T29" fmla="*/ 12 h 26"/>
                <a:gd name="T30" fmla="*/ 13 w 141"/>
                <a:gd name="T31" fmla="*/ 15 h 26"/>
                <a:gd name="T32" fmla="*/ 16 w 141"/>
                <a:gd name="T33" fmla="*/ 17 h 26"/>
                <a:gd name="T34" fmla="*/ 19 w 141"/>
                <a:gd name="T35" fmla="*/ 19 h 26"/>
                <a:gd name="T36" fmla="*/ 16 w 141"/>
                <a:gd name="T37" fmla="*/ 19 h 26"/>
                <a:gd name="T38" fmla="*/ 14 w 141"/>
                <a:gd name="T39" fmla="*/ 20 h 26"/>
                <a:gd name="T40" fmla="*/ 12 w 141"/>
                <a:gd name="T41" fmla="*/ 21 h 26"/>
                <a:gd name="T42" fmla="*/ 10 w 141"/>
                <a:gd name="T43" fmla="*/ 22 h 26"/>
                <a:gd name="T44" fmla="*/ 7 w 141"/>
                <a:gd name="T45" fmla="*/ 22 h 26"/>
                <a:gd name="T46" fmla="*/ 5 w 141"/>
                <a:gd name="T47" fmla="*/ 24 h 26"/>
                <a:gd name="T48" fmla="*/ 3 w 141"/>
                <a:gd name="T49" fmla="*/ 24 h 26"/>
                <a:gd name="T50" fmla="*/ 1 w 141"/>
                <a:gd name="T51" fmla="*/ 25 h 26"/>
                <a:gd name="T52" fmla="*/ 140 w 141"/>
                <a:gd name="T5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1" h="26">
                  <a:moveTo>
                    <a:pt x="140" y="25"/>
                  </a:moveTo>
                  <a:lnTo>
                    <a:pt x="139" y="22"/>
                  </a:lnTo>
                  <a:lnTo>
                    <a:pt x="138" y="19"/>
                  </a:lnTo>
                  <a:lnTo>
                    <a:pt x="138" y="16"/>
                  </a:lnTo>
                  <a:lnTo>
                    <a:pt x="137" y="12"/>
                  </a:lnTo>
                  <a:lnTo>
                    <a:pt x="136" y="9"/>
                  </a:lnTo>
                  <a:lnTo>
                    <a:pt x="135" y="6"/>
                  </a:lnTo>
                  <a:lnTo>
                    <a:pt x="133" y="3"/>
                  </a:lnTo>
                  <a:lnTo>
                    <a:pt x="13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5"/>
                  </a:lnTo>
                  <a:lnTo>
                    <a:pt x="6" y="8"/>
                  </a:lnTo>
                  <a:lnTo>
                    <a:pt x="8" y="10"/>
                  </a:lnTo>
                  <a:lnTo>
                    <a:pt x="11" y="12"/>
                  </a:lnTo>
                  <a:lnTo>
                    <a:pt x="13" y="15"/>
                  </a:lnTo>
                  <a:lnTo>
                    <a:pt x="16" y="17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4" y="20"/>
                  </a:lnTo>
                  <a:lnTo>
                    <a:pt x="12" y="21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1" y="25"/>
                  </a:lnTo>
                  <a:lnTo>
                    <a:pt x="140" y="25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" name="Freeform 778"/>
            <p:cNvSpPr>
              <a:spLocks/>
            </p:cNvSpPr>
            <p:nvPr/>
          </p:nvSpPr>
          <p:spPr bwMode="auto">
            <a:xfrm>
              <a:off x="4920" y="670"/>
              <a:ext cx="143" cy="27"/>
            </a:xfrm>
            <a:custGeom>
              <a:avLst/>
              <a:gdLst>
                <a:gd name="T0" fmla="*/ 142 w 143"/>
                <a:gd name="T1" fmla="*/ 26 h 27"/>
                <a:gd name="T2" fmla="*/ 141 w 143"/>
                <a:gd name="T3" fmla="*/ 23 h 27"/>
                <a:gd name="T4" fmla="*/ 140 w 143"/>
                <a:gd name="T5" fmla="*/ 19 h 27"/>
                <a:gd name="T6" fmla="*/ 139 w 143"/>
                <a:gd name="T7" fmla="*/ 16 h 27"/>
                <a:gd name="T8" fmla="*/ 137 w 143"/>
                <a:gd name="T9" fmla="*/ 13 h 27"/>
                <a:gd name="T10" fmla="*/ 136 w 143"/>
                <a:gd name="T11" fmla="*/ 10 h 27"/>
                <a:gd name="T12" fmla="*/ 135 w 143"/>
                <a:gd name="T13" fmla="*/ 6 h 27"/>
                <a:gd name="T14" fmla="*/ 133 w 143"/>
                <a:gd name="T15" fmla="*/ 3 h 27"/>
                <a:gd name="T16" fmla="*/ 132 w 143"/>
                <a:gd name="T17" fmla="*/ 0 h 27"/>
                <a:gd name="T18" fmla="*/ 0 w 143"/>
                <a:gd name="T19" fmla="*/ 0 h 27"/>
                <a:gd name="T20" fmla="*/ 1 w 143"/>
                <a:gd name="T21" fmla="*/ 4 h 27"/>
                <a:gd name="T22" fmla="*/ 2 w 143"/>
                <a:gd name="T23" fmla="*/ 8 h 27"/>
                <a:gd name="T24" fmla="*/ 4 w 143"/>
                <a:gd name="T25" fmla="*/ 11 h 27"/>
                <a:gd name="T26" fmla="*/ 6 w 143"/>
                <a:gd name="T27" fmla="*/ 14 h 27"/>
                <a:gd name="T28" fmla="*/ 8 w 143"/>
                <a:gd name="T29" fmla="*/ 17 h 27"/>
                <a:gd name="T30" fmla="*/ 11 w 143"/>
                <a:gd name="T31" fmla="*/ 20 h 27"/>
                <a:gd name="T32" fmla="*/ 13 w 143"/>
                <a:gd name="T33" fmla="*/ 23 h 27"/>
                <a:gd name="T34" fmla="*/ 17 w 143"/>
                <a:gd name="T35" fmla="*/ 26 h 27"/>
                <a:gd name="T36" fmla="*/ 142 w 143"/>
                <a:gd name="T3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3" h="27">
                  <a:moveTo>
                    <a:pt x="142" y="26"/>
                  </a:moveTo>
                  <a:lnTo>
                    <a:pt x="141" y="23"/>
                  </a:lnTo>
                  <a:lnTo>
                    <a:pt x="140" y="19"/>
                  </a:lnTo>
                  <a:lnTo>
                    <a:pt x="139" y="16"/>
                  </a:lnTo>
                  <a:lnTo>
                    <a:pt x="137" y="13"/>
                  </a:lnTo>
                  <a:lnTo>
                    <a:pt x="136" y="10"/>
                  </a:lnTo>
                  <a:lnTo>
                    <a:pt x="135" y="6"/>
                  </a:lnTo>
                  <a:lnTo>
                    <a:pt x="133" y="3"/>
                  </a:lnTo>
                  <a:lnTo>
                    <a:pt x="132" y="0"/>
                  </a:lnTo>
                  <a:lnTo>
                    <a:pt x="0" y="0"/>
                  </a:lnTo>
                  <a:lnTo>
                    <a:pt x="1" y="4"/>
                  </a:lnTo>
                  <a:lnTo>
                    <a:pt x="2" y="8"/>
                  </a:lnTo>
                  <a:lnTo>
                    <a:pt x="4" y="11"/>
                  </a:lnTo>
                  <a:lnTo>
                    <a:pt x="6" y="14"/>
                  </a:lnTo>
                  <a:lnTo>
                    <a:pt x="8" y="17"/>
                  </a:lnTo>
                  <a:lnTo>
                    <a:pt x="11" y="20"/>
                  </a:lnTo>
                  <a:lnTo>
                    <a:pt x="13" y="23"/>
                  </a:lnTo>
                  <a:lnTo>
                    <a:pt x="17" y="26"/>
                  </a:lnTo>
                  <a:lnTo>
                    <a:pt x="142" y="26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1" name="Freeform 779"/>
            <p:cNvSpPr>
              <a:spLocks/>
            </p:cNvSpPr>
            <p:nvPr/>
          </p:nvSpPr>
          <p:spPr bwMode="auto">
            <a:xfrm>
              <a:off x="4919" y="657"/>
              <a:ext cx="140" cy="27"/>
            </a:xfrm>
            <a:custGeom>
              <a:avLst/>
              <a:gdLst>
                <a:gd name="T0" fmla="*/ 139 w 140"/>
                <a:gd name="T1" fmla="*/ 26 h 27"/>
                <a:gd name="T2" fmla="*/ 138 w 140"/>
                <a:gd name="T3" fmla="*/ 23 h 27"/>
                <a:gd name="T4" fmla="*/ 136 w 140"/>
                <a:gd name="T5" fmla="*/ 19 h 27"/>
                <a:gd name="T6" fmla="*/ 135 w 140"/>
                <a:gd name="T7" fmla="*/ 16 h 27"/>
                <a:gd name="T8" fmla="*/ 133 w 140"/>
                <a:gd name="T9" fmla="*/ 13 h 27"/>
                <a:gd name="T10" fmla="*/ 132 w 140"/>
                <a:gd name="T11" fmla="*/ 9 h 27"/>
                <a:gd name="T12" fmla="*/ 129 w 140"/>
                <a:gd name="T13" fmla="*/ 6 h 27"/>
                <a:gd name="T14" fmla="*/ 128 w 140"/>
                <a:gd name="T15" fmla="*/ 4 h 27"/>
                <a:gd name="T16" fmla="*/ 126 w 140"/>
                <a:gd name="T17" fmla="*/ 0 h 27"/>
                <a:gd name="T18" fmla="*/ 0 w 140"/>
                <a:gd name="T19" fmla="*/ 0 h 27"/>
                <a:gd name="T20" fmla="*/ 0 w 140"/>
                <a:gd name="T21" fmla="*/ 4 h 27"/>
                <a:gd name="T22" fmla="*/ 0 w 140"/>
                <a:gd name="T23" fmla="*/ 8 h 27"/>
                <a:gd name="T24" fmla="*/ 1 w 140"/>
                <a:gd name="T25" fmla="*/ 11 h 27"/>
                <a:gd name="T26" fmla="*/ 2 w 140"/>
                <a:gd name="T27" fmla="*/ 14 h 27"/>
                <a:gd name="T28" fmla="*/ 2 w 140"/>
                <a:gd name="T29" fmla="*/ 17 h 27"/>
                <a:gd name="T30" fmla="*/ 4 w 140"/>
                <a:gd name="T31" fmla="*/ 20 h 27"/>
                <a:gd name="T32" fmla="*/ 5 w 140"/>
                <a:gd name="T33" fmla="*/ 23 h 27"/>
                <a:gd name="T34" fmla="*/ 7 w 140"/>
                <a:gd name="T35" fmla="*/ 26 h 27"/>
                <a:gd name="T36" fmla="*/ 139 w 140"/>
                <a:gd name="T37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0" h="27">
                  <a:moveTo>
                    <a:pt x="139" y="26"/>
                  </a:moveTo>
                  <a:lnTo>
                    <a:pt x="138" y="23"/>
                  </a:lnTo>
                  <a:lnTo>
                    <a:pt x="136" y="19"/>
                  </a:lnTo>
                  <a:lnTo>
                    <a:pt x="135" y="16"/>
                  </a:lnTo>
                  <a:lnTo>
                    <a:pt x="133" y="13"/>
                  </a:lnTo>
                  <a:lnTo>
                    <a:pt x="132" y="9"/>
                  </a:lnTo>
                  <a:lnTo>
                    <a:pt x="129" y="6"/>
                  </a:lnTo>
                  <a:lnTo>
                    <a:pt x="128" y="4"/>
                  </a:lnTo>
                  <a:lnTo>
                    <a:pt x="126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7" y="26"/>
                  </a:lnTo>
                  <a:lnTo>
                    <a:pt x="139" y="26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2" name="Freeform 780"/>
            <p:cNvSpPr>
              <a:spLocks/>
            </p:cNvSpPr>
            <p:nvPr/>
          </p:nvSpPr>
          <p:spPr bwMode="auto">
            <a:xfrm>
              <a:off x="4919" y="645"/>
              <a:ext cx="142" cy="26"/>
            </a:xfrm>
            <a:custGeom>
              <a:avLst/>
              <a:gdLst>
                <a:gd name="T0" fmla="*/ 0 w 142"/>
                <a:gd name="T1" fmla="*/ 4 h 26"/>
                <a:gd name="T2" fmla="*/ 2 w 142"/>
                <a:gd name="T3" fmla="*/ 4 h 26"/>
                <a:gd name="T4" fmla="*/ 4 w 142"/>
                <a:gd name="T5" fmla="*/ 4 h 26"/>
                <a:gd name="T6" fmla="*/ 6 w 142"/>
                <a:gd name="T7" fmla="*/ 4 h 26"/>
                <a:gd name="T8" fmla="*/ 8 w 142"/>
                <a:gd name="T9" fmla="*/ 4 h 26"/>
                <a:gd name="T10" fmla="*/ 10 w 142"/>
                <a:gd name="T11" fmla="*/ 4 h 26"/>
                <a:gd name="T12" fmla="*/ 12 w 142"/>
                <a:gd name="T13" fmla="*/ 4 h 26"/>
                <a:gd name="T14" fmla="*/ 14 w 142"/>
                <a:gd name="T15" fmla="*/ 4 h 26"/>
                <a:gd name="T16" fmla="*/ 16 w 142"/>
                <a:gd name="T17" fmla="*/ 4 h 26"/>
                <a:gd name="T18" fmla="*/ 16 w 142"/>
                <a:gd name="T19" fmla="*/ 2 h 26"/>
                <a:gd name="T20" fmla="*/ 16 w 142"/>
                <a:gd name="T21" fmla="*/ 1 h 26"/>
                <a:gd name="T22" fmla="*/ 15 w 142"/>
                <a:gd name="T23" fmla="*/ 0 h 26"/>
                <a:gd name="T24" fmla="*/ 123 w 142"/>
                <a:gd name="T25" fmla="*/ 0 h 26"/>
                <a:gd name="T26" fmla="*/ 125 w 142"/>
                <a:gd name="T27" fmla="*/ 0 h 26"/>
                <a:gd name="T28" fmla="*/ 127 w 142"/>
                <a:gd name="T29" fmla="*/ 1 h 26"/>
                <a:gd name="T30" fmla="*/ 129 w 142"/>
                <a:gd name="T31" fmla="*/ 2 h 26"/>
                <a:gd name="T32" fmla="*/ 132 w 142"/>
                <a:gd name="T33" fmla="*/ 2 h 26"/>
                <a:gd name="T34" fmla="*/ 134 w 142"/>
                <a:gd name="T35" fmla="*/ 4 h 26"/>
                <a:gd name="T36" fmla="*/ 136 w 142"/>
                <a:gd name="T37" fmla="*/ 4 h 26"/>
                <a:gd name="T38" fmla="*/ 138 w 142"/>
                <a:gd name="T39" fmla="*/ 5 h 26"/>
                <a:gd name="T40" fmla="*/ 141 w 142"/>
                <a:gd name="T41" fmla="*/ 6 h 26"/>
                <a:gd name="T42" fmla="*/ 138 w 142"/>
                <a:gd name="T43" fmla="*/ 6 h 26"/>
                <a:gd name="T44" fmla="*/ 136 w 142"/>
                <a:gd name="T45" fmla="*/ 6 h 26"/>
                <a:gd name="T46" fmla="*/ 134 w 142"/>
                <a:gd name="T47" fmla="*/ 7 h 26"/>
                <a:gd name="T48" fmla="*/ 131 w 142"/>
                <a:gd name="T49" fmla="*/ 8 h 26"/>
                <a:gd name="T50" fmla="*/ 129 w 142"/>
                <a:gd name="T51" fmla="*/ 8 h 26"/>
                <a:gd name="T52" fmla="*/ 126 w 142"/>
                <a:gd name="T53" fmla="*/ 9 h 26"/>
                <a:gd name="T54" fmla="*/ 124 w 142"/>
                <a:gd name="T55" fmla="*/ 9 h 26"/>
                <a:gd name="T56" fmla="*/ 122 w 142"/>
                <a:gd name="T57" fmla="*/ 9 h 26"/>
                <a:gd name="T58" fmla="*/ 123 w 142"/>
                <a:gd name="T59" fmla="*/ 10 h 26"/>
                <a:gd name="T60" fmla="*/ 125 w 142"/>
                <a:gd name="T61" fmla="*/ 12 h 26"/>
                <a:gd name="T62" fmla="*/ 126 w 142"/>
                <a:gd name="T63" fmla="*/ 15 h 26"/>
                <a:gd name="T64" fmla="*/ 128 w 142"/>
                <a:gd name="T65" fmla="*/ 17 h 26"/>
                <a:gd name="T66" fmla="*/ 129 w 142"/>
                <a:gd name="T67" fmla="*/ 19 h 26"/>
                <a:gd name="T68" fmla="*/ 130 w 142"/>
                <a:gd name="T69" fmla="*/ 21 h 26"/>
                <a:gd name="T70" fmla="*/ 132 w 142"/>
                <a:gd name="T71" fmla="*/ 23 h 26"/>
                <a:gd name="T72" fmla="*/ 133 w 142"/>
                <a:gd name="T73" fmla="*/ 25 h 26"/>
                <a:gd name="T74" fmla="*/ 1 w 142"/>
                <a:gd name="T75" fmla="*/ 25 h 26"/>
                <a:gd name="T76" fmla="*/ 0 w 142"/>
                <a:gd name="T77" fmla="*/ 22 h 26"/>
                <a:gd name="T78" fmla="*/ 0 w 142"/>
                <a:gd name="T79" fmla="*/ 20 h 26"/>
                <a:gd name="T80" fmla="*/ 0 w 142"/>
                <a:gd name="T81" fmla="*/ 18 h 26"/>
                <a:gd name="T82" fmla="*/ 0 w 142"/>
                <a:gd name="T83" fmla="*/ 15 h 26"/>
                <a:gd name="T84" fmla="*/ 0 w 142"/>
                <a:gd name="T85" fmla="*/ 12 h 26"/>
                <a:gd name="T86" fmla="*/ 0 w 142"/>
                <a:gd name="T87" fmla="*/ 9 h 26"/>
                <a:gd name="T88" fmla="*/ 0 w 142"/>
                <a:gd name="T89" fmla="*/ 7 h 26"/>
                <a:gd name="T90" fmla="*/ 0 w 142"/>
                <a:gd name="T91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2" h="26">
                  <a:moveTo>
                    <a:pt x="0" y="4"/>
                  </a:moveTo>
                  <a:lnTo>
                    <a:pt x="2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5" y="0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1"/>
                  </a:lnTo>
                  <a:lnTo>
                    <a:pt x="129" y="2"/>
                  </a:lnTo>
                  <a:lnTo>
                    <a:pt x="132" y="2"/>
                  </a:lnTo>
                  <a:lnTo>
                    <a:pt x="134" y="4"/>
                  </a:lnTo>
                  <a:lnTo>
                    <a:pt x="136" y="4"/>
                  </a:lnTo>
                  <a:lnTo>
                    <a:pt x="138" y="5"/>
                  </a:lnTo>
                  <a:lnTo>
                    <a:pt x="141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4" y="7"/>
                  </a:lnTo>
                  <a:lnTo>
                    <a:pt x="131" y="8"/>
                  </a:lnTo>
                  <a:lnTo>
                    <a:pt x="129" y="8"/>
                  </a:lnTo>
                  <a:lnTo>
                    <a:pt x="126" y="9"/>
                  </a:lnTo>
                  <a:lnTo>
                    <a:pt x="124" y="9"/>
                  </a:lnTo>
                  <a:lnTo>
                    <a:pt x="122" y="9"/>
                  </a:lnTo>
                  <a:lnTo>
                    <a:pt x="123" y="10"/>
                  </a:lnTo>
                  <a:lnTo>
                    <a:pt x="125" y="12"/>
                  </a:lnTo>
                  <a:lnTo>
                    <a:pt x="126" y="15"/>
                  </a:lnTo>
                  <a:lnTo>
                    <a:pt x="128" y="17"/>
                  </a:lnTo>
                  <a:lnTo>
                    <a:pt x="129" y="19"/>
                  </a:lnTo>
                  <a:lnTo>
                    <a:pt x="130" y="21"/>
                  </a:lnTo>
                  <a:lnTo>
                    <a:pt x="132" y="23"/>
                  </a:lnTo>
                  <a:lnTo>
                    <a:pt x="133" y="25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4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3" name="Freeform 781"/>
            <p:cNvSpPr>
              <a:spLocks/>
            </p:cNvSpPr>
            <p:nvPr/>
          </p:nvSpPr>
          <p:spPr bwMode="auto">
            <a:xfrm>
              <a:off x="4919" y="632"/>
              <a:ext cx="142" cy="26"/>
            </a:xfrm>
            <a:custGeom>
              <a:avLst/>
              <a:gdLst>
                <a:gd name="T0" fmla="*/ 0 w 142"/>
                <a:gd name="T1" fmla="*/ 16 h 26"/>
                <a:gd name="T2" fmla="*/ 2 w 142"/>
                <a:gd name="T3" fmla="*/ 16 h 26"/>
                <a:gd name="T4" fmla="*/ 4 w 142"/>
                <a:gd name="T5" fmla="*/ 16 h 26"/>
                <a:gd name="T6" fmla="*/ 6 w 142"/>
                <a:gd name="T7" fmla="*/ 16 h 26"/>
                <a:gd name="T8" fmla="*/ 8 w 142"/>
                <a:gd name="T9" fmla="*/ 16 h 26"/>
                <a:gd name="T10" fmla="*/ 10 w 142"/>
                <a:gd name="T11" fmla="*/ 16 h 26"/>
                <a:gd name="T12" fmla="*/ 12 w 142"/>
                <a:gd name="T13" fmla="*/ 16 h 26"/>
                <a:gd name="T14" fmla="*/ 14 w 142"/>
                <a:gd name="T15" fmla="*/ 16 h 26"/>
                <a:gd name="T16" fmla="*/ 16 w 142"/>
                <a:gd name="T17" fmla="*/ 16 h 26"/>
                <a:gd name="T18" fmla="*/ 15 w 142"/>
                <a:gd name="T19" fmla="*/ 13 h 26"/>
                <a:gd name="T20" fmla="*/ 15 w 142"/>
                <a:gd name="T21" fmla="*/ 10 h 26"/>
                <a:gd name="T22" fmla="*/ 16 w 142"/>
                <a:gd name="T23" fmla="*/ 8 h 26"/>
                <a:gd name="T24" fmla="*/ 18 w 142"/>
                <a:gd name="T25" fmla="*/ 5 h 26"/>
                <a:gd name="T26" fmla="*/ 20 w 142"/>
                <a:gd name="T27" fmla="*/ 3 h 26"/>
                <a:gd name="T28" fmla="*/ 24 w 142"/>
                <a:gd name="T29" fmla="*/ 2 h 26"/>
                <a:gd name="T30" fmla="*/ 29 w 142"/>
                <a:gd name="T31" fmla="*/ 1 h 26"/>
                <a:gd name="T32" fmla="*/ 34 w 142"/>
                <a:gd name="T33" fmla="*/ 0 h 26"/>
                <a:gd name="T34" fmla="*/ 58 w 142"/>
                <a:gd name="T35" fmla="*/ 0 h 26"/>
                <a:gd name="T36" fmla="*/ 66 w 142"/>
                <a:gd name="T37" fmla="*/ 1 h 26"/>
                <a:gd name="T38" fmla="*/ 75 w 142"/>
                <a:gd name="T39" fmla="*/ 2 h 26"/>
                <a:gd name="T40" fmla="*/ 85 w 142"/>
                <a:gd name="T41" fmla="*/ 3 h 26"/>
                <a:gd name="T42" fmla="*/ 95 w 142"/>
                <a:gd name="T43" fmla="*/ 5 h 26"/>
                <a:gd name="T44" fmla="*/ 105 w 142"/>
                <a:gd name="T45" fmla="*/ 8 h 26"/>
                <a:gd name="T46" fmla="*/ 117 w 142"/>
                <a:gd name="T47" fmla="*/ 11 h 26"/>
                <a:gd name="T48" fmla="*/ 128 w 142"/>
                <a:gd name="T49" fmla="*/ 14 h 26"/>
                <a:gd name="T50" fmla="*/ 141 w 142"/>
                <a:gd name="T51" fmla="*/ 18 h 26"/>
                <a:gd name="T52" fmla="*/ 138 w 142"/>
                <a:gd name="T53" fmla="*/ 18 h 26"/>
                <a:gd name="T54" fmla="*/ 136 w 142"/>
                <a:gd name="T55" fmla="*/ 19 h 26"/>
                <a:gd name="T56" fmla="*/ 134 w 142"/>
                <a:gd name="T57" fmla="*/ 19 h 26"/>
                <a:gd name="T58" fmla="*/ 131 w 142"/>
                <a:gd name="T59" fmla="*/ 20 h 26"/>
                <a:gd name="T60" fmla="*/ 129 w 142"/>
                <a:gd name="T61" fmla="*/ 21 h 26"/>
                <a:gd name="T62" fmla="*/ 126 w 142"/>
                <a:gd name="T63" fmla="*/ 21 h 26"/>
                <a:gd name="T64" fmla="*/ 124 w 142"/>
                <a:gd name="T65" fmla="*/ 22 h 26"/>
                <a:gd name="T66" fmla="*/ 122 w 142"/>
                <a:gd name="T67" fmla="*/ 21 h 26"/>
                <a:gd name="T68" fmla="*/ 123 w 142"/>
                <a:gd name="T69" fmla="*/ 22 h 26"/>
                <a:gd name="T70" fmla="*/ 124 w 142"/>
                <a:gd name="T71" fmla="*/ 23 h 26"/>
                <a:gd name="T72" fmla="*/ 124 w 142"/>
                <a:gd name="T73" fmla="*/ 24 h 26"/>
                <a:gd name="T74" fmla="*/ 125 w 142"/>
                <a:gd name="T75" fmla="*/ 25 h 26"/>
                <a:gd name="T76" fmla="*/ 0 w 142"/>
                <a:gd name="T77" fmla="*/ 25 h 26"/>
                <a:gd name="T78" fmla="*/ 0 w 142"/>
                <a:gd name="T79" fmla="*/ 23 h 26"/>
                <a:gd name="T80" fmla="*/ 0 w 142"/>
                <a:gd name="T81" fmla="*/ 21 h 26"/>
                <a:gd name="T82" fmla="*/ 0 w 142"/>
                <a:gd name="T83" fmla="*/ 18 h 26"/>
                <a:gd name="T84" fmla="*/ 0 w 142"/>
                <a:gd name="T85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2" h="26">
                  <a:moveTo>
                    <a:pt x="0" y="16"/>
                  </a:moveTo>
                  <a:lnTo>
                    <a:pt x="2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5" y="13"/>
                  </a:lnTo>
                  <a:lnTo>
                    <a:pt x="15" y="10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20" y="3"/>
                  </a:lnTo>
                  <a:lnTo>
                    <a:pt x="24" y="2"/>
                  </a:lnTo>
                  <a:lnTo>
                    <a:pt x="29" y="1"/>
                  </a:lnTo>
                  <a:lnTo>
                    <a:pt x="34" y="0"/>
                  </a:lnTo>
                  <a:lnTo>
                    <a:pt x="58" y="0"/>
                  </a:lnTo>
                  <a:lnTo>
                    <a:pt x="66" y="1"/>
                  </a:lnTo>
                  <a:lnTo>
                    <a:pt x="75" y="2"/>
                  </a:lnTo>
                  <a:lnTo>
                    <a:pt x="85" y="3"/>
                  </a:lnTo>
                  <a:lnTo>
                    <a:pt x="95" y="5"/>
                  </a:lnTo>
                  <a:lnTo>
                    <a:pt x="105" y="8"/>
                  </a:lnTo>
                  <a:lnTo>
                    <a:pt x="117" y="11"/>
                  </a:lnTo>
                  <a:lnTo>
                    <a:pt x="128" y="14"/>
                  </a:lnTo>
                  <a:lnTo>
                    <a:pt x="141" y="18"/>
                  </a:lnTo>
                  <a:lnTo>
                    <a:pt x="138" y="18"/>
                  </a:lnTo>
                  <a:lnTo>
                    <a:pt x="136" y="19"/>
                  </a:lnTo>
                  <a:lnTo>
                    <a:pt x="134" y="19"/>
                  </a:lnTo>
                  <a:lnTo>
                    <a:pt x="131" y="20"/>
                  </a:lnTo>
                  <a:lnTo>
                    <a:pt x="129" y="21"/>
                  </a:lnTo>
                  <a:lnTo>
                    <a:pt x="126" y="21"/>
                  </a:lnTo>
                  <a:lnTo>
                    <a:pt x="124" y="22"/>
                  </a:lnTo>
                  <a:lnTo>
                    <a:pt x="122" y="21"/>
                  </a:lnTo>
                  <a:lnTo>
                    <a:pt x="123" y="22"/>
                  </a:lnTo>
                  <a:lnTo>
                    <a:pt x="124" y="23"/>
                  </a:lnTo>
                  <a:lnTo>
                    <a:pt x="124" y="24"/>
                  </a:lnTo>
                  <a:lnTo>
                    <a:pt x="125" y="25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4" name="Freeform 782"/>
            <p:cNvSpPr>
              <a:spLocks/>
            </p:cNvSpPr>
            <p:nvPr/>
          </p:nvSpPr>
          <p:spPr bwMode="auto">
            <a:xfrm>
              <a:off x="4934" y="631"/>
              <a:ext cx="109" cy="15"/>
            </a:xfrm>
            <a:custGeom>
              <a:avLst/>
              <a:gdLst>
                <a:gd name="T0" fmla="*/ 108 w 109"/>
                <a:gd name="T1" fmla="*/ 14 h 15"/>
                <a:gd name="T2" fmla="*/ 95 w 109"/>
                <a:gd name="T3" fmla="*/ 11 h 15"/>
                <a:gd name="T4" fmla="*/ 83 w 109"/>
                <a:gd name="T5" fmla="*/ 7 h 15"/>
                <a:gd name="T6" fmla="*/ 72 w 109"/>
                <a:gd name="T7" fmla="*/ 5 h 15"/>
                <a:gd name="T8" fmla="*/ 61 w 109"/>
                <a:gd name="T9" fmla="*/ 3 h 15"/>
                <a:gd name="T10" fmla="*/ 52 w 109"/>
                <a:gd name="T11" fmla="*/ 2 h 15"/>
                <a:gd name="T12" fmla="*/ 42 w 109"/>
                <a:gd name="T13" fmla="*/ 1 h 15"/>
                <a:gd name="T14" fmla="*/ 34 w 109"/>
                <a:gd name="T15" fmla="*/ 0 h 15"/>
                <a:gd name="T16" fmla="*/ 27 w 109"/>
                <a:gd name="T17" fmla="*/ 0 h 15"/>
                <a:gd name="T18" fmla="*/ 20 w 109"/>
                <a:gd name="T19" fmla="*/ 1 h 15"/>
                <a:gd name="T20" fmla="*/ 14 w 109"/>
                <a:gd name="T21" fmla="*/ 1 h 15"/>
                <a:gd name="T22" fmla="*/ 10 w 109"/>
                <a:gd name="T23" fmla="*/ 2 h 15"/>
                <a:gd name="T24" fmla="*/ 5 w 109"/>
                <a:gd name="T25" fmla="*/ 4 h 15"/>
                <a:gd name="T26" fmla="*/ 3 w 109"/>
                <a:gd name="T27" fmla="*/ 6 h 15"/>
                <a:gd name="T28" fmla="*/ 1 w 109"/>
                <a:gd name="T29" fmla="*/ 9 h 15"/>
                <a:gd name="T30" fmla="*/ 0 w 109"/>
                <a:gd name="T31" fmla="*/ 11 h 15"/>
                <a:gd name="T32" fmla="*/ 0 w 109"/>
                <a:gd name="T33" fmla="*/ 14 h 15"/>
                <a:gd name="T34" fmla="*/ 108 w 109"/>
                <a:gd name="T3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5">
                  <a:moveTo>
                    <a:pt x="108" y="14"/>
                  </a:moveTo>
                  <a:lnTo>
                    <a:pt x="95" y="11"/>
                  </a:lnTo>
                  <a:lnTo>
                    <a:pt x="83" y="7"/>
                  </a:lnTo>
                  <a:lnTo>
                    <a:pt x="72" y="5"/>
                  </a:lnTo>
                  <a:lnTo>
                    <a:pt x="61" y="3"/>
                  </a:lnTo>
                  <a:lnTo>
                    <a:pt x="52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0" y="1"/>
                  </a:lnTo>
                  <a:lnTo>
                    <a:pt x="14" y="1"/>
                  </a:lnTo>
                  <a:lnTo>
                    <a:pt x="10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08" y="14"/>
                  </a:lnTo>
                </a:path>
              </a:pathLst>
            </a:custGeom>
            <a:solidFill>
              <a:srgbClr val="9F9F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5" name="Freeform 783"/>
            <p:cNvSpPr>
              <a:spLocks/>
            </p:cNvSpPr>
            <p:nvPr/>
          </p:nvSpPr>
          <p:spPr bwMode="auto">
            <a:xfrm>
              <a:off x="4953" y="631"/>
              <a:ext cx="25" cy="2"/>
            </a:xfrm>
            <a:custGeom>
              <a:avLst/>
              <a:gdLst>
                <a:gd name="T0" fmla="*/ 24 w 25"/>
                <a:gd name="T1" fmla="*/ 1 h 2"/>
                <a:gd name="T2" fmla="*/ 20 w 25"/>
                <a:gd name="T3" fmla="*/ 1 h 2"/>
                <a:gd name="T4" fmla="*/ 17 w 25"/>
                <a:gd name="T5" fmla="*/ 0 h 2"/>
                <a:gd name="T6" fmla="*/ 14 w 25"/>
                <a:gd name="T7" fmla="*/ 0 h 2"/>
                <a:gd name="T8" fmla="*/ 11 w 25"/>
                <a:gd name="T9" fmla="*/ 0 h 2"/>
                <a:gd name="T10" fmla="*/ 8 w 25"/>
                <a:gd name="T11" fmla="*/ 0 h 2"/>
                <a:gd name="T12" fmla="*/ 5 w 25"/>
                <a:gd name="T13" fmla="*/ 0 h 2"/>
                <a:gd name="T14" fmla="*/ 3 w 25"/>
                <a:gd name="T15" fmla="*/ 1 h 2"/>
                <a:gd name="T16" fmla="*/ 0 w 25"/>
                <a:gd name="T17" fmla="*/ 1 h 2"/>
                <a:gd name="T18" fmla="*/ 24 w 25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">
                  <a:moveTo>
                    <a:pt x="24" y="1"/>
                  </a:moveTo>
                  <a:lnTo>
                    <a:pt x="20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0" y="1"/>
                  </a:lnTo>
                  <a:lnTo>
                    <a:pt x="24" y="1"/>
                  </a:lnTo>
                </a:path>
              </a:pathLst>
            </a:custGeom>
            <a:solidFill>
              <a:srgbClr val="99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6" name="Freeform 784"/>
            <p:cNvSpPr>
              <a:spLocks/>
            </p:cNvSpPr>
            <p:nvPr/>
          </p:nvSpPr>
          <p:spPr bwMode="auto">
            <a:xfrm>
              <a:off x="4919" y="646"/>
              <a:ext cx="22" cy="7"/>
            </a:xfrm>
            <a:custGeom>
              <a:avLst/>
              <a:gdLst>
                <a:gd name="T0" fmla="*/ 14 w 22"/>
                <a:gd name="T1" fmla="*/ 4 h 7"/>
                <a:gd name="T2" fmla="*/ 16 w 22"/>
                <a:gd name="T3" fmla="*/ 0 h 7"/>
                <a:gd name="T4" fmla="*/ 14 w 22"/>
                <a:gd name="T5" fmla="*/ 0 h 7"/>
                <a:gd name="T6" fmla="*/ 13 w 22"/>
                <a:gd name="T7" fmla="*/ 0 h 7"/>
                <a:gd name="T8" fmla="*/ 10 w 22"/>
                <a:gd name="T9" fmla="*/ 0 h 7"/>
                <a:gd name="T10" fmla="*/ 8 w 22"/>
                <a:gd name="T11" fmla="*/ 0 h 7"/>
                <a:gd name="T12" fmla="*/ 6 w 22"/>
                <a:gd name="T13" fmla="*/ 0 h 7"/>
                <a:gd name="T14" fmla="*/ 4 w 22"/>
                <a:gd name="T15" fmla="*/ 0 h 7"/>
                <a:gd name="T16" fmla="*/ 2 w 22"/>
                <a:gd name="T17" fmla="*/ 0 h 7"/>
                <a:gd name="T18" fmla="*/ 0 w 22"/>
                <a:gd name="T19" fmla="*/ 0 h 7"/>
                <a:gd name="T20" fmla="*/ 0 w 22"/>
                <a:gd name="T21" fmla="*/ 5 h 7"/>
                <a:gd name="T22" fmla="*/ 2 w 22"/>
                <a:gd name="T23" fmla="*/ 5 h 7"/>
                <a:gd name="T24" fmla="*/ 4 w 22"/>
                <a:gd name="T25" fmla="*/ 5 h 7"/>
                <a:gd name="T26" fmla="*/ 6 w 22"/>
                <a:gd name="T27" fmla="*/ 5 h 7"/>
                <a:gd name="T28" fmla="*/ 8 w 22"/>
                <a:gd name="T29" fmla="*/ 5 h 7"/>
                <a:gd name="T30" fmla="*/ 10 w 22"/>
                <a:gd name="T31" fmla="*/ 5 h 7"/>
                <a:gd name="T32" fmla="*/ 12 w 22"/>
                <a:gd name="T33" fmla="*/ 5 h 7"/>
                <a:gd name="T34" fmla="*/ 13 w 22"/>
                <a:gd name="T35" fmla="*/ 6 h 7"/>
                <a:gd name="T36" fmla="*/ 16 w 22"/>
                <a:gd name="T37" fmla="*/ 6 h 7"/>
                <a:gd name="T38" fmla="*/ 18 w 22"/>
                <a:gd name="T39" fmla="*/ 2 h 7"/>
                <a:gd name="T40" fmla="*/ 16 w 22"/>
                <a:gd name="T41" fmla="*/ 6 h 7"/>
                <a:gd name="T42" fmla="*/ 21 w 22"/>
                <a:gd name="T43" fmla="*/ 6 h 7"/>
                <a:gd name="T44" fmla="*/ 18 w 22"/>
                <a:gd name="T45" fmla="*/ 2 h 7"/>
                <a:gd name="T46" fmla="*/ 14 w 2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" h="7">
                  <a:moveTo>
                    <a:pt x="14" y="4"/>
                  </a:move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6"/>
                  </a:lnTo>
                  <a:lnTo>
                    <a:pt x="16" y="6"/>
                  </a:lnTo>
                  <a:lnTo>
                    <a:pt x="18" y="2"/>
                  </a:lnTo>
                  <a:lnTo>
                    <a:pt x="16" y="6"/>
                  </a:lnTo>
                  <a:lnTo>
                    <a:pt x="21" y="6"/>
                  </a:lnTo>
                  <a:lnTo>
                    <a:pt x="18" y="2"/>
                  </a:lnTo>
                  <a:lnTo>
                    <a:pt x="14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7" name="Freeform 785"/>
            <p:cNvSpPr>
              <a:spLocks/>
            </p:cNvSpPr>
            <p:nvPr/>
          </p:nvSpPr>
          <p:spPr bwMode="auto">
            <a:xfrm>
              <a:off x="4931" y="629"/>
              <a:ext cx="158" cy="29"/>
            </a:xfrm>
            <a:custGeom>
              <a:avLst/>
              <a:gdLst>
                <a:gd name="T0" fmla="*/ 127 w 158"/>
                <a:gd name="T1" fmla="*/ 24 h 29"/>
                <a:gd name="T2" fmla="*/ 129 w 158"/>
                <a:gd name="T3" fmla="*/ 18 h 29"/>
                <a:gd name="T4" fmla="*/ 113 w 158"/>
                <a:gd name="T5" fmla="*/ 14 h 29"/>
                <a:gd name="T6" fmla="*/ 99 w 158"/>
                <a:gd name="T7" fmla="*/ 10 h 29"/>
                <a:gd name="T8" fmla="*/ 85 w 158"/>
                <a:gd name="T9" fmla="*/ 7 h 29"/>
                <a:gd name="T10" fmla="*/ 73 w 158"/>
                <a:gd name="T11" fmla="*/ 4 h 29"/>
                <a:gd name="T12" fmla="*/ 60 w 158"/>
                <a:gd name="T13" fmla="*/ 2 h 29"/>
                <a:gd name="T14" fmla="*/ 50 w 158"/>
                <a:gd name="T15" fmla="*/ 1 h 29"/>
                <a:gd name="T16" fmla="*/ 39 w 158"/>
                <a:gd name="T17" fmla="*/ 0 h 29"/>
                <a:gd name="T18" fmla="*/ 30 w 158"/>
                <a:gd name="T19" fmla="*/ 0 h 29"/>
                <a:gd name="T20" fmla="*/ 23 w 158"/>
                <a:gd name="T21" fmla="*/ 1 h 29"/>
                <a:gd name="T22" fmla="*/ 16 w 158"/>
                <a:gd name="T23" fmla="*/ 2 h 29"/>
                <a:gd name="T24" fmla="*/ 10 w 158"/>
                <a:gd name="T25" fmla="*/ 3 h 29"/>
                <a:gd name="T26" fmla="*/ 6 w 158"/>
                <a:gd name="T27" fmla="*/ 5 h 29"/>
                <a:gd name="T28" fmla="*/ 2 w 158"/>
                <a:gd name="T29" fmla="*/ 8 h 29"/>
                <a:gd name="T30" fmla="*/ 0 w 158"/>
                <a:gd name="T31" fmla="*/ 12 h 29"/>
                <a:gd name="T32" fmla="*/ 0 w 158"/>
                <a:gd name="T33" fmla="*/ 16 h 29"/>
                <a:gd name="T34" fmla="*/ 2 w 158"/>
                <a:gd name="T35" fmla="*/ 21 h 29"/>
                <a:gd name="T36" fmla="*/ 6 w 158"/>
                <a:gd name="T37" fmla="*/ 18 h 29"/>
                <a:gd name="T38" fmla="*/ 5 w 158"/>
                <a:gd name="T39" fmla="*/ 15 h 29"/>
                <a:gd name="T40" fmla="*/ 6 w 158"/>
                <a:gd name="T41" fmla="*/ 13 h 29"/>
                <a:gd name="T42" fmla="*/ 6 w 158"/>
                <a:gd name="T43" fmla="*/ 12 h 29"/>
                <a:gd name="T44" fmla="*/ 9 w 158"/>
                <a:gd name="T45" fmla="*/ 10 h 29"/>
                <a:gd name="T46" fmla="*/ 12 w 158"/>
                <a:gd name="T47" fmla="*/ 8 h 29"/>
                <a:gd name="T48" fmla="*/ 17 w 158"/>
                <a:gd name="T49" fmla="*/ 7 h 29"/>
                <a:gd name="T50" fmla="*/ 24 w 158"/>
                <a:gd name="T51" fmla="*/ 6 h 29"/>
                <a:gd name="T52" fmla="*/ 30 w 158"/>
                <a:gd name="T53" fmla="*/ 5 h 29"/>
                <a:gd name="T54" fmla="*/ 39 w 158"/>
                <a:gd name="T55" fmla="*/ 5 h 29"/>
                <a:gd name="T56" fmla="*/ 49 w 158"/>
                <a:gd name="T57" fmla="*/ 6 h 29"/>
                <a:gd name="T58" fmla="*/ 59 w 158"/>
                <a:gd name="T59" fmla="*/ 7 h 29"/>
                <a:gd name="T60" fmla="*/ 72 w 158"/>
                <a:gd name="T61" fmla="*/ 10 h 29"/>
                <a:gd name="T62" fmla="*/ 84 w 158"/>
                <a:gd name="T63" fmla="*/ 12 h 29"/>
                <a:gd name="T64" fmla="*/ 98 w 158"/>
                <a:gd name="T65" fmla="*/ 15 h 29"/>
                <a:gd name="T66" fmla="*/ 112 w 158"/>
                <a:gd name="T67" fmla="*/ 19 h 29"/>
                <a:gd name="T68" fmla="*/ 127 w 158"/>
                <a:gd name="T69" fmla="*/ 24 h 29"/>
                <a:gd name="T70" fmla="*/ 129 w 158"/>
                <a:gd name="T71" fmla="*/ 18 h 29"/>
                <a:gd name="T72" fmla="*/ 127 w 158"/>
                <a:gd name="T73" fmla="*/ 24 h 29"/>
                <a:gd name="T74" fmla="*/ 157 w 158"/>
                <a:gd name="T75" fmla="*/ 28 h 29"/>
                <a:gd name="T76" fmla="*/ 129 w 158"/>
                <a:gd name="T77" fmla="*/ 18 h 29"/>
                <a:gd name="T78" fmla="*/ 127 w 158"/>
                <a:gd name="T7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8" h="29">
                  <a:moveTo>
                    <a:pt x="127" y="24"/>
                  </a:moveTo>
                  <a:lnTo>
                    <a:pt x="129" y="18"/>
                  </a:lnTo>
                  <a:lnTo>
                    <a:pt x="113" y="14"/>
                  </a:lnTo>
                  <a:lnTo>
                    <a:pt x="99" y="10"/>
                  </a:lnTo>
                  <a:lnTo>
                    <a:pt x="85" y="7"/>
                  </a:lnTo>
                  <a:lnTo>
                    <a:pt x="73" y="4"/>
                  </a:lnTo>
                  <a:lnTo>
                    <a:pt x="60" y="2"/>
                  </a:lnTo>
                  <a:lnTo>
                    <a:pt x="50" y="1"/>
                  </a:lnTo>
                  <a:lnTo>
                    <a:pt x="39" y="0"/>
                  </a:lnTo>
                  <a:lnTo>
                    <a:pt x="30" y="0"/>
                  </a:lnTo>
                  <a:lnTo>
                    <a:pt x="23" y="1"/>
                  </a:lnTo>
                  <a:lnTo>
                    <a:pt x="16" y="2"/>
                  </a:lnTo>
                  <a:lnTo>
                    <a:pt x="10" y="3"/>
                  </a:lnTo>
                  <a:lnTo>
                    <a:pt x="6" y="5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2" y="21"/>
                  </a:lnTo>
                  <a:lnTo>
                    <a:pt x="6" y="18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9" y="10"/>
                  </a:lnTo>
                  <a:lnTo>
                    <a:pt x="12" y="8"/>
                  </a:lnTo>
                  <a:lnTo>
                    <a:pt x="17" y="7"/>
                  </a:lnTo>
                  <a:lnTo>
                    <a:pt x="24" y="6"/>
                  </a:lnTo>
                  <a:lnTo>
                    <a:pt x="30" y="5"/>
                  </a:lnTo>
                  <a:lnTo>
                    <a:pt x="39" y="5"/>
                  </a:lnTo>
                  <a:lnTo>
                    <a:pt x="49" y="6"/>
                  </a:lnTo>
                  <a:lnTo>
                    <a:pt x="59" y="7"/>
                  </a:lnTo>
                  <a:lnTo>
                    <a:pt x="72" y="10"/>
                  </a:lnTo>
                  <a:lnTo>
                    <a:pt x="84" y="12"/>
                  </a:lnTo>
                  <a:lnTo>
                    <a:pt x="98" y="15"/>
                  </a:lnTo>
                  <a:lnTo>
                    <a:pt x="112" y="19"/>
                  </a:lnTo>
                  <a:lnTo>
                    <a:pt x="127" y="24"/>
                  </a:lnTo>
                  <a:lnTo>
                    <a:pt x="129" y="18"/>
                  </a:lnTo>
                  <a:lnTo>
                    <a:pt x="127" y="24"/>
                  </a:lnTo>
                  <a:lnTo>
                    <a:pt x="157" y="28"/>
                  </a:lnTo>
                  <a:lnTo>
                    <a:pt x="129" y="18"/>
                  </a:lnTo>
                  <a:lnTo>
                    <a:pt x="127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8" name="Freeform 786"/>
            <p:cNvSpPr>
              <a:spLocks/>
            </p:cNvSpPr>
            <p:nvPr/>
          </p:nvSpPr>
          <p:spPr bwMode="auto">
            <a:xfrm>
              <a:off x="5033" y="648"/>
              <a:ext cx="28" cy="10"/>
            </a:xfrm>
            <a:custGeom>
              <a:avLst/>
              <a:gdLst>
                <a:gd name="T0" fmla="*/ 9 w 28"/>
                <a:gd name="T1" fmla="*/ 5 h 10"/>
                <a:gd name="T2" fmla="*/ 6 w 28"/>
                <a:gd name="T3" fmla="*/ 9 h 10"/>
                <a:gd name="T4" fmla="*/ 10 w 28"/>
                <a:gd name="T5" fmla="*/ 9 h 10"/>
                <a:gd name="T6" fmla="*/ 12 w 28"/>
                <a:gd name="T7" fmla="*/ 9 h 10"/>
                <a:gd name="T8" fmla="*/ 15 w 28"/>
                <a:gd name="T9" fmla="*/ 8 h 10"/>
                <a:gd name="T10" fmla="*/ 18 w 28"/>
                <a:gd name="T11" fmla="*/ 7 h 10"/>
                <a:gd name="T12" fmla="*/ 20 w 28"/>
                <a:gd name="T13" fmla="*/ 6 h 10"/>
                <a:gd name="T14" fmla="*/ 22 w 28"/>
                <a:gd name="T15" fmla="*/ 6 h 10"/>
                <a:gd name="T16" fmla="*/ 24 w 28"/>
                <a:gd name="T17" fmla="*/ 5 h 10"/>
                <a:gd name="T18" fmla="*/ 25 w 28"/>
                <a:gd name="T19" fmla="*/ 5 h 10"/>
                <a:gd name="T20" fmla="*/ 27 w 28"/>
                <a:gd name="T21" fmla="*/ 0 h 10"/>
                <a:gd name="T22" fmla="*/ 23 w 28"/>
                <a:gd name="T23" fmla="*/ 0 h 10"/>
                <a:gd name="T24" fmla="*/ 21 w 28"/>
                <a:gd name="T25" fmla="*/ 1 h 10"/>
                <a:gd name="T26" fmla="*/ 18 w 28"/>
                <a:gd name="T27" fmla="*/ 1 h 10"/>
                <a:gd name="T28" fmla="*/ 15 w 28"/>
                <a:gd name="T29" fmla="*/ 2 h 10"/>
                <a:gd name="T30" fmla="*/ 13 w 28"/>
                <a:gd name="T31" fmla="*/ 3 h 10"/>
                <a:gd name="T32" fmla="*/ 11 w 28"/>
                <a:gd name="T33" fmla="*/ 4 h 10"/>
                <a:gd name="T34" fmla="*/ 10 w 28"/>
                <a:gd name="T35" fmla="*/ 4 h 10"/>
                <a:gd name="T36" fmla="*/ 8 w 28"/>
                <a:gd name="T37" fmla="*/ 4 h 10"/>
                <a:gd name="T38" fmla="*/ 5 w 28"/>
                <a:gd name="T39" fmla="*/ 8 h 10"/>
                <a:gd name="T40" fmla="*/ 8 w 28"/>
                <a:gd name="T41" fmla="*/ 4 h 10"/>
                <a:gd name="T42" fmla="*/ 0 w 28"/>
                <a:gd name="T43" fmla="*/ 2 h 10"/>
                <a:gd name="T44" fmla="*/ 5 w 28"/>
                <a:gd name="T45" fmla="*/ 8 h 10"/>
                <a:gd name="T46" fmla="*/ 9 w 28"/>
                <a:gd name="T4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0">
                  <a:moveTo>
                    <a:pt x="9" y="5"/>
                  </a:moveTo>
                  <a:lnTo>
                    <a:pt x="6" y="9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5" y="8"/>
                  </a:lnTo>
                  <a:lnTo>
                    <a:pt x="18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7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8" y="4"/>
                  </a:lnTo>
                  <a:lnTo>
                    <a:pt x="5" y="8"/>
                  </a:lnTo>
                  <a:lnTo>
                    <a:pt x="8" y="4"/>
                  </a:lnTo>
                  <a:lnTo>
                    <a:pt x="0" y="2"/>
                  </a:lnTo>
                  <a:lnTo>
                    <a:pt x="5" y="8"/>
                  </a:lnTo>
                  <a:lnTo>
                    <a:pt x="9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9" name="Freeform 787"/>
            <p:cNvSpPr>
              <a:spLocks/>
            </p:cNvSpPr>
            <p:nvPr/>
          </p:nvSpPr>
          <p:spPr bwMode="auto">
            <a:xfrm>
              <a:off x="5038" y="652"/>
              <a:ext cx="35" cy="153"/>
            </a:xfrm>
            <a:custGeom>
              <a:avLst/>
              <a:gdLst>
                <a:gd name="T0" fmla="*/ 34 w 35"/>
                <a:gd name="T1" fmla="*/ 152 h 153"/>
                <a:gd name="T2" fmla="*/ 34 w 35"/>
                <a:gd name="T3" fmla="*/ 152 h 153"/>
                <a:gd name="T4" fmla="*/ 34 w 35"/>
                <a:gd name="T5" fmla="*/ 146 h 153"/>
                <a:gd name="T6" fmla="*/ 34 w 35"/>
                <a:gd name="T7" fmla="*/ 139 h 153"/>
                <a:gd name="T8" fmla="*/ 34 w 35"/>
                <a:gd name="T9" fmla="*/ 132 h 153"/>
                <a:gd name="T10" fmla="*/ 34 w 35"/>
                <a:gd name="T11" fmla="*/ 123 h 153"/>
                <a:gd name="T12" fmla="*/ 34 w 35"/>
                <a:gd name="T13" fmla="*/ 114 h 153"/>
                <a:gd name="T14" fmla="*/ 34 w 35"/>
                <a:gd name="T15" fmla="*/ 105 h 153"/>
                <a:gd name="T16" fmla="*/ 34 w 35"/>
                <a:gd name="T17" fmla="*/ 94 h 153"/>
                <a:gd name="T18" fmla="*/ 33 w 35"/>
                <a:gd name="T19" fmla="*/ 84 h 153"/>
                <a:gd name="T20" fmla="*/ 32 w 35"/>
                <a:gd name="T21" fmla="*/ 72 h 153"/>
                <a:gd name="T22" fmla="*/ 30 w 35"/>
                <a:gd name="T23" fmla="*/ 61 h 153"/>
                <a:gd name="T24" fmla="*/ 28 w 35"/>
                <a:gd name="T25" fmla="*/ 50 h 153"/>
                <a:gd name="T26" fmla="*/ 25 w 35"/>
                <a:gd name="T27" fmla="*/ 39 h 153"/>
                <a:gd name="T28" fmla="*/ 21 w 35"/>
                <a:gd name="T29" fmla="*/ 29 h 153"/>
                <a:gd name="T30" fmla="*/ 16 w 35"/>
                <a:gd name="T31" fmla="*/ 19 h 153"/>
                <a:gd name="T32" fmla="*/ 10 w 35"/>
                <a:gd name="T33" fmla="*/ 9 h 153"/>
                <a:gd name="T34" fmla="*/ 4 w 35"/>
                <a:gd name="T35" fmla="*/ 0 h 153"/>
                <a:gd name="T36" fmla="*/ 0 w 35"/>
                <a:gd name="T37" fmla="*/ 3 h 153"/>
                <a:gd name="T38" fmla="*/ 6 w 35"/>
                <a:gd name="T39" fmla="*/ 12 h 153"/>
                <a:gd name="T40" fmla="*/ 11 w 35"/>
                <a:gd name="T41" fmla="*/ 21 h 153"/>
                <a:gd name="T42" fmla="*/ 16 w 35"/>
                <a:gd name="T43" fmla="*/ 31 h 153"/>
                <a:gd name="T44" fmla="*/ 19 w 35"/>
                <a:gd name="T45" fmla="*/ 41 h 153"/>
                <a:gd name="T46" fmla="*/ 23 w 35"/>
                <a:gd name="T47" fmla="*/ 51 h 153"/>
                <a:gd name="T48" fmla="*/ 25 w 35"/>
                <a:gd name="T49" fmla="*/ 62 h 153"/>
                <a:gd name="T50" fmla="*/ 26 w 35"/>
                <a:gd name="T51" fmla="*/ 73 h 153"/>
                <a:gd name="T52" fmla="*/ 27 w 35"/>
                <a:gd name="T53" fmla="*/ 84 h 153"/>
                <a:gd name="T54" fmla="*/ 28 w 35"/>
                <a:gd name="T55" fmla="*/ 94 h 153"/>
                <a:gd name="T56" fmla="*/ 29 w 35"/>
                <a:gd name="T57" fmla="*/ 105 h 153"/>
                <a:gd name="T58" fmla="*/ 29 w 35"/>
                <a:gd name="T59" fmla="*/ 114 h 153"/>
                <a:gd name="T60" fmla="*/ 29 w 35"/>
                <a:gd name="T61" fmla="*/ 123 h 153"/>
                <a:gd name="T62" fmla="*/ 29 w 35"/>
                <a:gd name="T63" fmla="*/ 132 h 153"/>
                <a:gd name="T64" fmla="*/ 28 w 35"/>
                <a:gd name="T65" fmla="*/ 139 h 153"/>
                <a:gd name="T66" fmla="*/ 28 w 35"/>
                <a:gd name="T67" fmla="*/ 146 h 153"/>
                <a:gd name="T68" fmla="*/ 28 w 35"/>
                <a:gd name="T69" fmla="*/ 152 h 153"/>
                <a:gd name="T70" fmla="*/ 34 w 35"/>
                <a:gd name="T71" fmla="*/ 15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" h="153">
                  <a:moveTo>
                    <a:pt x="34" y="152"/>
                  </a:moveTo>
                  <a:lnTo>
                    <a:pt x="34" y="152"/>
                  </a:lnTo>
                  <a:lnTo>
                    <a:pt x="34" y="146"/>
                  </a:lnTo>
                  <a:lnTo>
                    <a:pt x="34" y="139"/>
                  </a:lnTo>
                  <a:lnTo>
                    <a:pt x="34" y="132"/>
                  </a:lnTo>
                  <a:lnTo>
                    <a:pt x="34" y="123"/>
                  </a:lnTo>
                  <a:lnTo>
                    <a:pt x="34" y="114"/>
                  </a:lnTo>
                  <a:lnTo>
                    <a:pt x="34" y="105"/>
                  </a:lnTo>
                  <a:lnTo>
                    <a:pt x="34" y="94"/>
                  </a:lnTo>
                  <a:lnTo>
                    <a:pt x="33" y="84"/>
                  </a:lnTo>
                  <a:lnTo>
                    <a:pt x="32" y="72"/>
                  </a:lnTo>
                  <a:lnTo>
                    <a:pt x="30" y="61"/>
                  </a:lnTo>
                  <a:lnTo>
                    <a:pt x="28" y="50"/>
                  </a:lnTo>
                  <a:lnTo>
                    <a:pt x="25" y="39"/>
                  </a:lnTo>
                  <a:lnTo>
                    <a:pt x="21" y="29"/>
                  </a:lnTo>
                  <a:lnTo>
                    <a:pt x="16" y="19"/>
                  </a:lnTo>
                  <a:lnTo>
                    <a:pt x="10" y="9"/>
                  </a:lnTo>
                  <a:lnTo>
                    <a:pt x="4" y="0"/>
                  </a:lnTo>
                  <a:lnTo>
                    <a:pt x="0" y="3"/>
                  </a:lnTo>
                  <a:lnTo>
                    <a:pt x="6" y="12"/>
                  </a:lnTo>
                  <a:lnTo>
                    <a:pt x="11" y="21"/>
                  </a:lnTo>
                  <a:lnTo>
                    <a:pt x="16" y="31"/>
                  </a:lnTo>
                  <a:lnTo>
                    <a:pt x="19" y="41"/>
                  </a:lnTo>
                  <a:lnTo>
                    <a:pt x="23" y="51"/>
                  </a:lnTo>
                  <a:lnTo>
                    <a:pt x="25" y="62"/>
                  </a:lnTo>
                  <a:lnTo>
                    <a:pt x="26" y="73"/>
                  </a:lnTo>
                  <a:lnTo>
                    <a:pt x="27" y="84"/>
                  </a:lnTo>
                  <a:lnTo>
                    <a:pt x="28" y="94"/>
                  </a:lnTo>
                  <a:lnTo>
                    <a:pt x="29" y="105"/>
                  </a:lnTo>
                  <a:lnTo>
                    <a:pt x="29" y="114"/>
                  </a:lnTo>
                  <a:lnTo>
                    <a:pt x="29" y="123"/>
                  </a:lnTo>
                  <a:lnTo>
                    <a:pt x="29" y="132"/>
                  </a:lnTo>
                  <a:lnTo>
                    <a:pt x="28" y="139"/>
                  </a:lnTo>
                  <a:lnTo>
                    <a:pt x="28" y="146"/>
                  </a:lnTo>
                  <a:lnTo>
                    <a:pt x="28" y="152"/>
                  </a:lnTo>
                  <a:lnTo>
                    <a:pt x="34" y="15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0" name="Freeform 788"/>
            <p:cNvSpPr>
              <a:spLocks/>
            </p:cNvSpPr>
            <p:nvPr/>
          </p:nvSpPr>
          <p:spPr bwMode="auto">
            <a:xfrm>
              <a:off x="5055" y="804"/>
              <a:ext cx="18" cy="38"/>
            </a:xfrm>
            <a:custGeom>
              <a:avLst/>
              <a:gdLst>
                <a:gd name="T0" fmla="*/ 1 w 18"/>
                <a:gd name="T1" fmla="*/ 37 h 38"/>
                <a:gd name="T2" fmla="*/ 0 w 18"/>
                <a:gd name="T3" fmla="*/ 37 h 38"/>
                <a:gd name="T4" fmla="*/ 5 w 18"/>
                <a:gd name="T5" fmla="*/ 35 h 38"/>
                <a:gd name="T6" fmla="*/ 9 w 18"/>
                <a:gd name="T7" fmla="*/ 33 h 38"/>
                <a:gd name="T8" fmla="*/ 11 w 18"/>
                <a:gd name="T9" fmla="*/ 29 h 38"/>
                <a:gd name="T10" fmla="*/ 13 w 18"/>
                <a:gd name="T11" fmla="*/ 24 h 38"/>
                <a:gd name="T12" fmla="*/ 15 w 18"/>
                <a:gd name="T13" fmla="*/ 19 h 38"/>
                <a:gd name="T14" fmla="*/ 16 w 18"/>
                <a:gd name="T15" fmla="*/ 13 h 38"/>
                <a:gd name="T16" fmla="*/ 16 w 18"/>
                <a:gd name="T17" fmla="*/ 6 h 38"/>
                <a:gd name="T18" fmla="*/ 17 w 18"/>
                <a:gd name="T19" fmla="*/ 0 h 38"/>
                <a:gd name="T20" fmla="*/ 11 w 18"/>
                <a:gd name="T21" fmla="*/ 0 h 38"/>
                <a:gd name="T22" fmla="*/ 11 w 18"/>
                <a:gd name="T23" fmla="*/ 6 h 38"/>
                <a:gd name="T24" fmla="*/ 10 w 18"/>
                <a:gd name="T25" fmla="*/ 13 h 38"/>
                <a:gd name="T26" fmla="*/ 10 w 18"/>
                <a:gd name="T27" fmla="*/ 18 h 38"/>
                <a:gd name="T28" fmla="*/ 8 w 18"/>
                <a:gd name="T29" fmla="*/ 22 h 38"/>
                <a:gd name="T30" fmla="*/ 7 w 18"/>
                <a:gd name="T31" fmla="*/ 26 h 38"/>
                <a:gd name="T32" fmla="*/ 5 w 18"/>
                <a:gd name="T33" fmla="*/ 29 h 38"/>
                <a:gd name="T34" fmla="*/ 3 w 18"/>
                <a:gd name="T35" fmla="*/ 31 h 38"/>
                <a:gd name="T36" fmla="*/ 0 w 18"/>
                <a:gd name="T37" fmla="*/ 31 h 38"/>
                <a:gd name="T38" fmla="*/ 1 w 18"/>
                <a:gd name="T39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38">
                  <a:moveTo>
                    <a:pt x="1" y="37"/>
                  </a:moveTo>
                  <a:lnTo>
                    <a:pt x="0" y="37"/>
                  </a:lnTo>
                  <a:lnTo>
                    <a:pt x="5" y="35"/>
                  </a:lnTo>
                  <a:lnTo>
                    <a:pt x="9" y="33"/>
                  </a:lnTo>
                  <a:lnTo>
                    <a:pt x="11" y="29"/>
                  </a:lnTo>
                  <a:lnTo>
                    <a:pt x="13" y="24"/>
                  </a:lnTo>
                  <a:lnTo>
                    <a:pt x="15" y="19"/>
                  </a:lnTo>
                  <a:lnTo>
                    <a:pt x="16" y="13"/>
                  </a:lnTo>
                  <a:lnTo>
                    <a:pt x="16" y="6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0" y="13"/>
                  </a:lnTo>
                  <a:lnTo>
                    <a:pt x="10" y="18"/>
                  </a:lnTo>
                  <a:lnTo>
                    <a:pt x="8" y="22"/>
                  </a:lnTo>
                  <a:lnTo>
                    <a:pt x="7" y="26"/>
                  </a:lnTo>
                  <a:lnTo>
                    <a:pt x="5" y="29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1" y="3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1" name="Freeform 789"/>
            <p:cNvSpPr>
              <a:spLocks/>
            </p:cNvSpPr>
            <p:nvPr/>
          </p:nvSpPr>
          <p:spPr bwMode="auto">
            <a:xfrm>
              <a:off x="5039" y="814"/>
              <a:ext cx="18" cy="28"/>
            </a:xfrm>
            <a:custGeom>
              <a:avLst/>
              <a:gdLst>
                <a:gd name="T0" fmla="*/ 6 w 18"/>
                <a:gd name="T1" fmla="*/ 8 h 28"/>
                <a:gd name="T2" fmla="*/ 1 w 18"/>
                <a:gd name="T3" fmla="*/ 10 h 28"/>
                <a:gd name="T4" fmla="*/ 3 w 18"/>
                <a:gd name="T5" fmla="*/ 11 h 28"/>
                <a:gd name="T6" fmla="*/ 3 w 18"/>
                <a:gd name="T7" fmla="*/ 13 h 28"/>
                <a:gd name="T8" fmla="*/ 4 w 18"/>
                <a:gd name="T9" fmla="*/ 17 h 28"/>
                <a:gd name="T10" fmla="*/ 5 w 18"/>
                <a:gd name="T11" fmla="*/ 20 h 28"/>
                <a:gd name="T12" fmla="*/ 7 w 18"/>
                <a:gd name="T13" fmla="*/ 22 h 28"/>
                <a:gd name="T14" fmla="*/ 9 w 18"/>
                <a:gd name="T15" fmla="*/ 25 h 28"/>
                <a:gd name="T16" fmla="*/ 13 w 18"/>
                <a:gd name="T17" fmla="*/ 27 h 28"/>
                <a:gd name="T18" fmla="*/ 17 w 18"/>
                <a:gd name="T19" fmla="*/ 27 h 28"/>
                <a:gd name="T20" fmla="*/ 16 w 18"/>
                <a:gd name="T21" fmla="*/ 21 h 28"/>
                <a:gd name="T22" fmla="*/ 14 w 18"/>
                <a:gd name="T23" fmla="*/ 21 h 28"/>
                <a:gd name="T24" fmla="*/ 13 w 18"/>
                <a:gd name="T25" fmla="*/ 21 h 28"/>
                <a:gd name="T26" fmla="*/ 11 w 18"/>
                <a:gd name="T27" fmla="*/ 19 h 28"/>
                <a:gd name="T28" fmla="*/ 10 w 18"/>
                <a:gd name="T29" fmla="*/ 18 h 28"/>
                <a:gd name="T30" fmla="*/ 9 w 18"/>
                <a:gd name="T31" fmla="*/ 15 h 28"/>
                <a:gd name="T32" fmla="*/ 8 w 18"/>
                <a:gd name="T33" fmla="*/ 12 h 28"/>
                <a:gd name="T34" fmla="*/ 8 w 18"/>
                <a:gd name="T35" fmla="*/ 9 h 28"/>
                <a:gd name="T36" fmla="*/ 6 w 18"/>
                <a:gd name="T37" fmla="*/ 6 h 28"/>
                <a:gd name="T38" fmla="*/ 1 w 18"/>
                <a:gd name="T39" fmla="*/ 9 h 28"/>
                <a:gd name="T40" fmla="*/ 6 w 18"/>
                <a:gd name="T41" fmla="*/ 6 h 28"/>
                <a:gd name="T42" fmla="*/ 0 w 18"/>
                <a:gd name="T43" fmla="*/ 0 h 28"/>
                <a:gd name="T44" fmla="*/ 1 w 18"/>
                <a:gd name="T45" fmla="*/ 9 h 28"/>
                <a:gd name="T46" fmla="*/ 6 w 18"/>
                <a:gd name="T47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8">
                  <a:moveTo>
                    <a:pt x="6" y="8"/>
                  </a:moveTo>
                  <a:lnTo>
                    <a:pt x="1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4" y="17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9" y="25"/>
                  </a:lnTo>
                  <a:lnTo>
                    <a:pt x="13" y="27"/>
                  </a:lnTo>
                  <a:lnTo>
                    <a:pt x="17" y="27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0" y="18"/>
                  </a:lnTo>
                  <a:lnTo>
                    <a:pt x="9" y="15"/>
                  </a:lnTo>
                  <a:lnTo>
                    <a:pt x="8" y="12"/>
                  </a:lnTo>
                  <a:lnTo>
                    <a:pt x="8" y="9"/>
                  </a:lnTo>
                  <a:lnTo>
                    <a:pt x="6" y="6"/>
                  </a:lnTo>
                  <a:lnTo>
                    <a:pt x="1" y="9"/>
                  </a:lnTo>
                  <a:lnTo>
                    <a:pt x="6" y="6"/>
                  </a:lnTo>
                  <a:lnTo>
                    <a:pt x="0" y="0"/>
                  </a:lnTo>
                  <a:lnTo>
                    <a:pt x="1" y="9"/>
                  </a:lnTo>
                  <a:lnTo>
                    <a:pt x="6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2" name="Freeform 790"/>
            <p:cNvSpPr>
              <a:spLocks/>
            </p:cNvSpPr>
            <p:nvPr/>
          </p:nvSpPr>
          <p:spPr bwMode="auto">
            <a:xfrm>
              <a:off x="5032" y="822"/>
              <a:ext cx="15" cy="41"/>
            </a:xfrm>
            <a:custGeom>
              <a:avLst/>
              <a:gdLst>
                <a:gd name="T0" fmla="*/ 0 w 15"/>
                <a:gd name="T1" fmla="*/ 38 h 41"/>
                <a:gd name="T2" fmla="*/ 4 w 15"/>
                <a:gd name="T3" fmla="*/ 38 h 41"/>
                <a:gd name="T4" fmla="*/ 6 w 15"/>
                <a:gd name="T5" fmla="*/ 35 h 41"/>
                <a:gd name="T6" fmla="*/ 9 w 15"/>
                <a:gd name="T7" fmla="*/ 32 h 41"/>
                <a:gd name="T8" fmla="*/ 11 w 15"/>
                <a:gd name="T9" fmla="*/ 28 h 41"/>
                <a:gd name="T10" fmla="*/ 13 w 15"/>
                <a:gd name="T11" fmla="*/ 23 h 41"/>
                <a:gd name="T12" fmla="*/ 14 w 15"/>
                <a:gd name="T13" fmla="*/ 19 h 41"/>
                <a:gd name="T14" fmla="*/ 14 w 15"/>
                <a:gd name="T15" fmla="*/ 13 h 41"/>
                <a:gd name="T16" fmla="*/ 14 w 15"/>
                <a:gd name="T17" fmla="*/ 7 h 41"/>
                <a:gd name="T18" fmla="*/ 13 w 15"/>
                <a:gd name="T19" fmla="*/ 0 h 41"/>
                <a:gd name="T20" fmla="*/ 8 w 15"/>
                <a:gd name="T21" fmla="*/ 1 h 41"/>
                <a:gd name="T22" fmla="*/ 8 w 15"/>
                <a:gd name="T23" fmla="*/ 7 h 41"/>
                <a:gd name="T24" fmla="*/ 8 w 15"/>
                <a:gd name="T25" fmla="*/ 13 h 41"/>
                <a:gd name="T26" fmla="*/ 8 w 15"/>
                <a:gd name="T27" fmla="*/ 17 h 41"/>
                <a:gd name="T28" fmla="*/ 7 w 15"/>
                <a:gd name="T29" fmla="*/ 22 h 41"/>
                <a:gd name="T30" fmla="*/ 5 w 15"/>
                <a:gd name="T31" fmla="*/ 26 h 41"/>
                <a:gd name="T32" fmla="*/ 4 w 15"/>
                <a:gd name="T33" fmla="*/ 29 h 41"/>
                <a:gd name="T34" fmla="*/ 2 w 15"/>
                <a:gd name="T35" fmla="*/ 32 h 41"/>
                <a:gd name="T36" fmla="*/ 1 w 15"/>
                <a:gd name="T37" fmla="*/ 34 h 41"/>
                <a:gd name="T38" fmla="*/ 4 w 15"/>
                <a:gd name="T39" fmla="*/ 34 h 41"/>
                <a:gd name="T40" fmla="*/ 0 w 15"/>
                <a:gd name="T41" fmla="*/ 38 h 41"/>
                <a:gd name="T42" fmla="*/ 2 w 15"/>
                <a:gd name="T43" fmla="*/ 40 h 41"/>
                <a:gd name="T44" fmla="*/ 4 w 15"/>
                <a:gd name="T45" fmla="*/ 38 h 41"/>
                <a:gd name="T46" fmla="*/ 0 w 15"/>
                <a:gd name="T47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41">
                  <a:moveTo>
                    <a:pt x="0" y="38"/>
                  </a:moveTo>
                  <a:lnTo>
                    <a:pt x="4" y="38"/>
                  </a:lnTo>
                  <a:lnTo>
                    <a:pt x="6" y="35"/>
                  </a:lnTo>
                  <a:lnTo>
                    <a:pt x="9" y="32"/>
                  </a:lnTo>
                  <a:lnTo>
                    <a:pt x="11" y="28"/>
                  </a:lnTo>
                  <a:lnTo>
                    <a:pt x="13" y="23"/>
                  </a:lnTo>
                  <a:lnTo>
                    <a:pt x="14" y="19"/>
                  </a:lnTo>
                  <a:lnTo>
                    <a:pt x="14" y="13"/>
                  </a:lnTo>
                  <a:lnTo>
                    <a:pt x="14" y="7"/>
                  </a:lnTo>
                  <a:lnTo>
                    <a:pt x="13" y="0"/>
                  </a:lnTo>
                  <a:lnTo>
                    <a:pt x="8" y="1"/>
                  </a:lnTo>
                  <a:lnTo>
                    <a:pt x="8" y="7"/>
                  </a:lnTo>
                  <a:lnTo>
                    <a:pt x="8" y="13"/>
                  </a:lnTo>
                  <a:lnTo>
                    <a:pt x="8" y="17"/>
                  </a:lnTo>
                  <a:lnTo>
                    <a:pt x="7" y="22"/>
                  </a:lnTo>
                  <a:lnTo>
                    <a:pt x="5" y="26"/>
                  </a:lnTo>
                  <a:lnTo>
                    <a:pt x="4" y="29"/>
                  </a:lnTo>
                  <a:lnTo>
                    <a:pt x="2" y="32"/>
                  </a:lnTo>
                  <a:lnTo>
                    <a:pt x="1" y="34"/>
                  </a:lnTo>
                  <a:lnTo>
                    <a:pt x="4" y="34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4" y="38"/>
                  </a:lnTo>
                  <a:lnTo>
                    <a:pt x="0" y="3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3" name="Freeform 791"/>
            <p:cNvSpPr>
              <a:spLocks/>
            </p:cNvSpPr>
            <p:nvPr/>
          </p:nvSpPr>
          <p:spPr bwMode="auto">
            <a:xfrm>
              <a:off x="5030" y="852"/>
              <a:ext cx="8" cy="9"/>
            </a:xfrm>
            <a:custGeom>
              <a:avLst/>
              <a:gdLst>
                <a:gd name="T0" fmla="*/ 2 w 8"/>
                <a:gd name="T1" fmla="*/ 5 h 9"/>
                <a:gd name="T2" fmla="*/ 0 w 8"/>
                <a:gd name="T3" fmla="*/ 3 h 9"/>
                <a:gd name="T4" fmla="*/ 0 w 8"/>
                <a:gd name="T5" fmla="*/ 4 h 9"/>
                <a:gd name="T6" fmla="*/ 1 w 8"/>
                <a:gd name="T7" fmla="*/ 6 h 9"/>
                <a:gd name="T8" fmla="*/ 2 w 8"/>
                <a:gd name="T9" fmla="*/ 6 h 9"/>
                <a:gd name="T10" fmla="*/ 3 w 8"/>
                <a:gd name="T11" fmla="*/ 8 h 9"/>
                <a:gd name="T12" fmla="*/ 7 w 8"/>
                <a:gd name="T13" fmla="*/ 3 h 9"/>
                <a:gd name="T14" fmla="*/ 6 w 8"/>
                <a:gd name="T15" fmla="*/ 2 h 9"/>
                <a:gd name="T16" fmla="*/ 5 w 8"/>
                <a:gd name="T17" fmla="*/ 2 h 9"/>
                <a:gd name="T18" fmla="*/ 5 w 8"/>
                <a:gd name="T19" fmla="*/ 1 h 9"/>
                <a:gd name="T20" fmla="*/ 4 w 8"/>
                <a:gd name="T21" fmla="*/ 1 h 9"/>
                <a:gd name="T22" fmla="*/ 2 w 8"/>
                <a:gd name="T23" fmla="*/ 0 h 9"/>
                <a:gd name="T24" fmla="*/ 4 w 8"/>
                <a:gd name="T25" fmla="*/ 1 h 9"/>
                <a:gd name="T26" fmla="*/ 4 w 8"/>
                <a:gd name="T27" fmla="*/ 0 h 9"/>
                <a:gd name="T28" fmla="*/ 2 w 8"/>
                <a:gd name="T29" fmla="*/ 0 h 9"/>
                <a:gd name="T30" fmla="*/ 2 w 8"/>
                <a:gd name="T3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9">
                  <a:moveTo>
                    <a:pt x="2" y="5"/>
                  </a:moveTo>
                  <a:lnTo>
                    <a:pt x="0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6"/>
                  </a:lnTo>
                  <a:lnTo>
                    <a:pt x="3" y="8"/>
                  </a:lnTo>
                  <a:lnTo>
                    <a:pt x="7" y="3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4" name="Freeform 792"/>
            <p:cNvSpPr>
              <a:spLocks/>
            </p:cNvSpPr>
            <p:nvPr/>
          </p:nvSpPr>
          <p:spPr bwMode="auto">
            <a:xfrm>
              <a:off x="5012" y="819"/>
              <a:ext cx="21" cy="40"/>
            </a:xfrm>
            <a:custGeom>
              <a:avLst/>
              <a:gdLst>
                <a:gd name="T0" fmla="*/ 5 w 21"/>
                <a:gd name="T1" fmla="*/ 0 h 40"/>
                <a:gd name="T2" fmla="*/ 0 w 21"/>
                <a:gd name="T3" fmla="*/ 0 h 40"/>
                <a:gd name="T4" fmla="*/ 1 w 21"/>
                <a:gd name="T5" fmla="*/ 9 h 40"/>
                <a:gd name="T6" fmla="*/ 2 w 21"/>
                <a:gd name="T7" fmla="*/ 17 h 40"/>
                <a:gd name="T8" fmla="*/ 3 w 21"/>
                <a:gd name="T9" fmla="*/ 23 h 40"/>
                <a:gd name="T10" fmla="*/ 5 w 21"/>
                <a:gd name="T11" fmla="*/ 28 h 40"/>
                <a:gd name="T12" fmla="*/ 7 w 21"/>
                <a:gd name="T13" fmla="*/ 33 h 40"/>
                <a:gd name="T14" fmla="*/ 11 w 21"/>
                <a:gd name="T15" fmla="*/ 36 h 40"/>
                <a:gd name="T16" fmla="*/ 15 w 21"/>
                <a:gd name="T17" fmla="*/ 38 h 40"/>
                <a:gd name="T18" fmla="*/ 20 w 21"/>
                <a:gd name="T19" fmla="*/ 39 h 40"/>
                <a:gd name="T20" fmla="*/ 20 w 21"/>
                <a:gd name="T21" fmla="*/ 34 h 40"/>
                <a:gd name="T22" fmla="*/ 16 w 21"/>
                <a:gd name="T23" fmla="*/ 33 h 40"/>
                <a:gd name="T24" fmla="*/ 14 w 21"/>
                <a:gd name="T25" fmla="*/ 32 h 40"/>
                <a:gd name="T26" fmla="*/ 12 w 21"/>
                <a:gd name="T27" fmla="*/ 30 h 40"/>
                <a:gd name="T28" fmla="*/ 10 w 21"/>
                <a:gd name="T29" fmla="*/ 26 h 40"/>
                <a:gd name="T30" fmla="*/ 8 w 21"/>
                <a:gd name="T31" fmla="*/ 22 h 40"/>
                <a:gd name="T32" fmla="*/ 7 w 21"/>
                <a:gd name="T33" fmla="*/ 16 h 40"/>
                <a:gd name="T34" fmla="*/ 6 w 21"/>
                <a:gd name="T35" fmla="*/ 9 h 40"/>
                <a:gd name="T36" fmla="*/ 5 w 21"/>
                <a:gd name="T37" fmla="*/ 0 h 40"/>
                <a:gd name="T38" fmla="*/ 0 w 21"/>
                <a:gd name="T39" fmla="*/ 0 h 40"/>
                <a:gd name="T40" fmla="*/ 5 w 21"/>
                <a:gd name="T41" fmla="*/ 0 h 40"/>
                <a:gd name="T42" fmla="*/ 3 w 21"/>
                <a:gd name="T43" fmla="*/ 0 h 40"/>
                <a:gd name="T44" fmla="*/ 0 w 21"/>
                <a:gd name="T45" fmla="*/ 0 h 40"/>
                <a:gd name="T46" fmla="*/ 5 w 21"/>
                <a:gd name="T4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" h="40">
                  <a:moveTo>
                    <a:pt x="5" y="0"/>
                  </a:moveTo>
                  <a:lnTo>
                    <a:pt x="0" y="0"/>
                  </a:lnTo>
                  <a:lnTo>
                    <a:pt x="1" y="9"/>
                  </a:lnTo>
                  <a:lnTo>
                    <a:pt x="2" y="17"/>
                  </a:lnTo>
                  <a:lnTo>
                    <a:pt x="3" y="23"/>
                  </a:lnTo>
                  <a:lnTo>
                    <a:pt x="5" y="28"/>
                  </a:lnTo>
                  <a:lnTo>
                    <a:pt x="7" y="33"/>
                  </a:lnTo>
                  <a:lnTo>
                    <a:pt x="11" y="36"/>
                  </a:lnTo>
                  <a:lnTo>
                    <a:pt x="15" y="38"/>
                  </a:lnTo>
                  <a:lnTo>
                    <a:pt x="20" y="39"/>
                  </a:lnTo>
                  <a:lnTo>
                    <a:pt x="20" y="34"/>
                  </a:lnTo>
                  <a:lnTo>
                    <a:pt x="16" y="33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0" y="26"/>
                  </a:lnTo>
                  <a:lnTo>
                    <a:pt x="8" y="22"/>
                  </a:lnTo>
                  <a:lnTo>
                    <a:pt x="7" y="16"/>
                  </a:lnTo>
                  <a:lnTo>
                    <a:pt x="6" y="9"/>
                  </a:ln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5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5" name="Freeform 793"/>
            <p:cNvSpPr>
              <a:spLocks/>
            </p:cNvSpPr>
            <p:nvPr/>
          </p:nvSpPr>
          <p:spPr bwMode="auto">
            <a:xfrm>
              <a:off x="5002" y="819"/>
              <a:ext cx="17" cy="34"/>
            </a:xfrm>
            <a:custGeom>
              <a:avLst/>
              <a:gdLst>
                <a:gd name="T0" fmla="*/ 0 w 17"/>
                <a:gd name="T1" fmla="*/ 33 h 34"/>
                <a:gd name="T2" fmla="*/ 1 w 17"/>
                <a:gd name="T3" fmla="*/ 33 h 34"/>
                <a:gd name="T4" fmla="*/ 4 w 17"/>
                <a:gd name="T5" fmla="*/ 31 h 34"/>
                <a:gd name="T6" fmla="*/ 8 w 17"/>
                <a:gd name="T7" fmla="*/ 29 h 34"/>
                <a:gd name="T8" fmla="*/ 10 w 17"/>
                <a:gd name="T9" fmla="*/ 26 h 34"/>
                <a:gd name="T10" fmla="*/ 13 w 17"/>
                <a:gd name="T11" fmla="*/ 22 h 34"/>
                <a:gd name="T12" fmla="*/ 14 w 17"/>
                <a:gd name="T13" fmla="*/ 17 h 34"/>
                <a:gd name="T14" fmla="*/ 15 w 17"/>
                <a:gd name="T15" fmla="*/ 13 h 34"/>
                <a:gd name="T16" fmla="*/ 16 w 17"/>
                <a:gd name="T17" fmla="*/ 6 h 34"/>
                <a:gd name="T18" fmla="*/ 16 w 17"/>
                <a:gd name="T19" fmla="*/ 0 h 34"/>
                <a:gd name="T20" fmla="*/ 11 w 17"/>
                <a:gd name="T21" fmla="*/ 0 h 34"/>
                <a:gd name="T22" fmla="*/ 11 w 17"/>
                <a:gd name="T23" fmla="*/ 6 h 34"/>
                <a:gd name="T24" fmla="*/ 9 w 17"/>
                <a:gd name="T25" fmla="*/ 11 h 34"/>
                <a:gd name="T26" fmla="*/ 8 w 17"/>
                <a:gd name="T27" fmla="*/ 16 h 34"/>
                <a:gd name="T28" fmla="*/ 7 w 17"/>
                <a:gd name="T29" fmla="*/ 20 h 34"/>
                <a:gd name="T30" fmla="*/ 5 w 17"/>
                <a:gd name="T31" fmla="*/ 23 h 34"/>
                <a:gd name="T32" fmla="*/ 4 w 17"/>
                <a:gd name="T33" fmla="*/ 25 h 34"/>
                <a:gd name="T34" fmla="*/ 2 w 17"/>
                <a:gd name="T35" fmla="*/ 27 h 34"/>
                <a:gd name="T36" fmla="*/ 0 w 17"/>
                <a:gd name="T37" fmla="*/ 27 h 34"/>
                <a:gd name="T38" fmla="*/ 1 w 17"/>
                <a:gd name="T39" fmla="*/ 27 h 34"/>
                <a:gd name="T40" fmla="*/ 0 w 17"/>
                <a:gd name="T41" fmla="*/ 33 h 34"/>
                <a:gd name="T42" fmla="*/ 1 w 17"/>
                <a:gd name="T43" fmla="*/ 33 h 34"/>
                <a:gd name="T44" fmla="*/ 0 w 17"/>
                <a:gd name="T4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34">
                  <a:moveTo>
                    <a:pt x="0" y="33"/>
                  </a:moveTo>
                  <a:lnTo>
                    <a:pt x="1" y="33"/>
                  </a:lnTo>
                  <a:lnTo>
                    <a:pt x="4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3" y="22"/>
                  </a:lnTo>
                  <a:lnTo>
                    <a:pt x="14" y="17"/>
                  </a:lnTo>
                  <a:lnTo>
                    <a:pt x="15" y="13"/>
                  </a:lnTo>
                  <a:lnTo>
                    <a:pt x="16" y="6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9" y="11"/>
                  </a:lnTo>
                  <a:lnTo>
                    <a:pt x="8" y="16"/>
                  </a:lnTo>
                  <a:lnTo>
                    <a:pt x="7" y="20"/>
                  </a:lnTo>
                  <a:lnTo>
                    <a:pt x="5" y="23"/>
                  </a:lnTo>
                  <a:lnTo>
                    <a:pt x="4" y="25"/>
                  </a:lnTo>
                  <a:lnTo>
                    <a:pt x="2" y="27"/>
                  </a:lnTo>
                  <a:lnTo>
                    <a:pt x="0" y="27"/>
                  </a:lnTo>
                  <a:lnTo>
                    <a:pt x="1" y="27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0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6" name="Freeform 794"/>
            <p:cNvSpPr>
              <a:spLocks/>
            </p:cNvSpPr>
            <p:nvPr/>
          </p:nvSpPr>
          <p:spPr bwMode="auto">
            <a:xfrm>
              <a:off x="4984" y="799"/>
              <a:ext cx="20" cy="54"/>
            </a:xfrm>
            <a:custGeom>
              <a:avLst/>
              <a:gdLst>
                <a:gd name="T0" fmla="*/ 7 w 20"/>
                <a:gd name="T1" fmla="*/ 26 h 54"/>
                <a:gd name="T2" fmla="*/ 2 w 20"/>
                <a:gd name="T3" fmla="*/ 27 h 54"/>
                <a:gd name="T4" fmla="*/ 3 w 20"/>
                <a:gd name="T5" fmla="*/ 33 h 54"/>
                <a:gd name="T6" fmla="*/ 4 w 20"/>
                <a:gd name="T7" fmla="*/ 37 h 54"/>
                <a:gd name="T8" fmla="*/ 6 w 20"/>
                <a:gd name="T9" fmla="*/ 41 h 54"/>
                <a:gd name="T10" fmla="*/ 8 w 20"/>
                <a:gd name="T11" fmla="*/ 44 h 54"/>
                <a:gd name="T12" fmla="*/ 10 w 20"/>
                <a:gd name="T13" fmla="*/ 47 h 54"/>
                <a:gd name="T14" fmla="*/ 12 w 20"/>
                <a:gd name="T15" fmla="*/ 50 h 54"/>
                <a:gd name="T16" fmla="*/ 15 w 20"/>
                <a:gd name="T17" fmla="*/ 52 h 54"/>
                <a:gd name="T18" fmla="*/ 18 w 20"/>
                <a:gd name="T19" fmla="*/ 53 h 54"/>
                <a:gd name="T20" fmla="*/ 19 w 20"/>
                <a:gd name="T21" fmla="*/ 47 h 54"/>
                <a:gd name="T22" fmla="*/ 17 w 20"/>
                <a:gd name="T23" fmla="*/ 46 h 54"/>
                <a:gd name="T24" fmla="*/ 15 w 20"/>
                <a:gd name="T25" fmla="*/ 46 h 54"/>
                <a:gd name="T26" fmla="*/ 14 w 20"/>
                <a:gd name="T27" fmla="*/ 44 h 54"/>
                <a:gd name="T28" fmla="*/ 12 w 20"/>
                <a:gd name="T29" fmla="*/ 42 h 54"/>
                <a:gd name="T30" fmla="*/ 11 w 20"/>
                <a:gd name="T31" fmla="*/ 39 h 54"/>
                <a:gd name="T32" fmla="*/ 10 w 20"/>
                <a:gd name="T33" fmla="*/ 35 h 54"/>
                <a:gd name="T34" fmla="*/ 9 w 20"/>
                <a:gd name="T35" fmla="*/ 31 h 54"/>
                <a:gd name="T36" fmla="*/ 7 w 20"/>
                <a:gd name="T37" fmla="*/ 26 h 54"/>
                <a:gd name="T38" fmla="*/ 2 w 20"/>
                <a:gd name="T39" fmla="*/ 27 h 54"/>
                <a:gd name="T40" fmla="*/ 7 w 20"/>
                <a:gd name="T41" fmla="*/ 26 h 54"/>
                <a:gd name="T42" fmla="*/ 0 w 20"/>
                <a:gd name="T43" fmla="*/ 0 h 54"/>
                <a:gd name="T44" fmla="*/ 2 w 20"/>
                <a:gd name="T45" fmla="*/ 27 h 54"/>
                <a:gd name="T46" fmla="*/ 7 w 20"/>
                <a:gd name="T47" fmla="*/ 2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" h="54">
                  <a:moveTo>
                    <a:pt x="7" y="26"/>
                  </a:moveTo>
                  <a:lnTo>
                    <a:pt x="2" y="27"/>
                  </a:lnTo>
                  <a:lnTo>
                    <a:pt x="3" y="33"/>
                  </a:lnTo>
                  <a:lnTo>
                    <a:pt x="4" y="37"/>
                  </a:lnTo>
                  <a:lnTo>
                    <a:pt x="6" y="41"/>
                  </a:lnTo>
                  <a:lnTo>
                    <a:pt x="8" y="44"/>
                  </a:lnTo>
                  <a:lnTo>
                    <a:pt x="10" y="47"/>
                  </a:lnTo>
                  <a:lnTo>
                    <a:pt x="12" y="50"/>
                  </a:lnTo>
                  <a:lnTo>
                    <a:pt x="15" y="52"/>
                  </a:lnTo>
                  <a:lnTo>
                    <a:pt x="18" y="53"/>
                  </a:lnTo>
                  <a:lnTo>
                    <a:pt x="19" y="47"/>
                  </a:lnTo>
                  <a:lnTo>
                    <a:pt x="17" y="46"/>
                  </a:lnTo>
                  <a:lnTo>
                    <a:pt x="15" y="46"/>
                  </a:lnTo>
                  <a:lnTo>
                    <a:pt x="14" y="44"/>
                  </a:lnTo>
                  <a:lnTo>
                    <a:pt x="12" y="42"/>
                  </a:lnTo>
                  <a:lnTo>
                    <a:pt x="11" y="39"/>
                  </a:lnTo>
                  <a:lnTo>
                    <a:pt x="10" y="35"/>
                  </a:lnTo>
                  <a:lnTo>
                    <a:pt x="9" y="31"/>
                  </a:lnTo>
                  <a:lnTo>
                    <a:pt x="7" y="26"/>
                  </a:lnTo>
                  <a:lnTo>
                    <a:pt x="2" y="27"/>
                  </a:lnTo>
                  <a:lnTo>
                    <a:pt x="7" y="26"/>
                  </a:lnTo>
                  <a:lnTo>
                    <a:pt x="0" y="0"/>
                  </a:lnTo>
                  <a:lnTo>
                    <a:pt x="2" y="27"/>
                  </a:lnTo>
                  <a:lnTo>
                    <a:pt x="7" y="2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7" name="Freeform 795"/>
            <p:cNvSpPr>
              <a:spLocks/>
            </p:cNvSpPr>
            <p:nvPr/>
          </p:nvSpPr>
          <p:spPr bwMode="auto">
            <a:xfrm>
              <a:off x="4970" y="825"/>
              <a:ext cx="23" cy="47"/>
            </a:xfrm>
            <a:custGeom>
              <a:avLst/>
              <a:gdLst>
                <a:gd name="T0" fmla="*/ 0 w 23"/>
                <a:gd name="T1" fmla="*/ 45 h 47"/>
                <a:gd name="T2" fmla="*/ 2 w 23"/>
                <a:gd name="T3" fmla="*/ 46 h 47"/>
                <a:gd name="T4" fmla="*/ 7 w 23"/>
                <a:gd name="T5" fmla="*/ 45 h 47"/>
                <a:gd name="T6" fmla="*/ 13 w 23"/>
                <a:gd name="T7" fmla="*/ 42 h 47"/>
                <a:gd name="T8" fmla="*/ 17 w 23"/>
                <a:gd name="T9" fmla="*/ 38 h 47"/>
                <a:gd name="T10" fmla="*/ 19 w 23"/>
                <a:gd name="T11" fmla="*/ 33 h 47"/>
                <a:gd name="T12" fmla="*/ 21 w 23"/>
                <a:gd name="T13" fmla="*/ 27 h 47"/>
                <a:gd name="T14" fmla="*/ 22 w 23"/>
                <a:gd name="T15" fmla="*/ 19 h 47"/>
                <a:gd name="T16" fmla="*/ 22 w 23"/>
                <a:gd name="T17" fmla="*/ 10 h 47"/>
                <a:gd name="T18" fmla="*/ 21 w 23"/>
                <a:gd name="T19" fmla="*/ 0 h 47"/>
                <a:gd name="T20" fmla="*/ 16 w 23"/>
                <a:gd name="T21" fmla="*/ 1 h 47"/>
                <a:gd name="T22" fmla="*/ 17 w 23"/>
                <a:gd name="T23" fmla="*/ 10 h 47"/>
                <a:gd name="T24" fmla="*/ 17 w 23"/>
                <a:gd name="T25" fmla="*/ 19 h 47"/>
                <a:gd name="T26" fmla="*/ 16 w 23"/>
                <a:gd name="T27" fmla="*/ 26 h 47"/>
                <a:gd name="T28" fmla="*/ 14 w 23"/>
                <a:gd name="T29" fmla="*/ 31 h 47"/>
                <a:gd name="T30" fmla="*/ 13 w 23"/>
                <a:gd name="T31" fmla="*/ 35 h 47"/>
                <a:gd name="T32" fmla="*/ 9 w 23"/>
                <a:gd name="T33" fmla="*/ 38 h 47"/>
                <a:gd name="T34" fmla="*/ 6 w 23"/>
                <a:gd name="T35" fmla="*/ 40 h 47"/>
                <a:gd name="T36" fmla="*/ 2 w 23"/>
                <a:gd name="T37" fmla="*/ 40 h 47"/>
                <a:gd name="T38" fmla="*/ 4 w 23"/>
                <a:gd name="T39" fmla="*/ 41 h 47"/>
                <a:gd name="T40" fmla="*/ 0 w 23"/>
                <a:gd name="T41" fmla="*/ 45 h 47"/>
                <a:gd name="T42" fmla="*/ 1 w 23"/>
                <a:gd name="T43" fmla="*/ 46 h 47"/>
                <a:gd name="T44" fmla="*/ 2 w 23"/>
                <a:gd name="T45" fmla="*/ 46 h 47"/>
                <a:gd name="T46" fmla="*/ 0 w 23"/>
                <a:gd name="T47" fmla="*/ 4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47">
                  <a:moveTo>
                    <a:pt x="0" y="45"/>
                  </a:moveTo>
                  <a:lnTo>
                    <a:pt x="2" y="46"/>
                  </a:lnTo>
                  <a:lnTo>
                    <a:pt x="7" y="45"/>
                  </a:lnTo>
                  <a:lnTo>
                    <a:pt x="13" y="42"/>
                  </a:lnTo>
                  <a:lnTo>
                    <a:pt x="17" y="38"/>
                  </a:lnTo>
                  <a:lnTo>
                    <a:pt x="19" y="33"/>
                  </a:lnTo>
                  <a:lnTo>
                    <a:pt x="21" y="27"/>
                  </a:lnTo>
                  <a:lnTo>
                    <a:pt x="22" y="19"/>
                  </a:lnTo>
                  <a:lnTo>
                    <a:pt x="22" y="10"/>
                  </a:lnTo>
                  <a:lnTo>
                    <a:pt x="21" y="0"/>
                  </a:lnTo>
                  <a:lnTo>
                    <a:pt x="16" y="1"/>
                  </a:lnTo>
                  <a:lnTo>
                    <a:pt x="17" y="10"/>
                  </a:lnTo>
                  <a:lnTo>
                    <a:pt x="17" y="19"/>
                  </a:lnTo>
                  <a:lnTo>
                    <a:pt x="16" y="26"/>
                  </a:lnTo>
                  <a:lnTo>
                    <a:pt x="14" y="31"/>
                  </a:lnTo>
                  <a:lnTo>
                    <a:pt x="13" y="35"/>
                  </a:lnTo>
                  <a:lnTo>
                    <a:pt x="9" y="38"/>
                  </a:lnTo>
                  <a:lnTo>
                    <a:pt x="6" y="40"/>
                  </a:lnTo>
                  <a:lnTo>
                    <a:pt x="2" y="40"/>
                  </a:lnTo>
                  <a:lnTo>
                    <a:pt x="4" y="41"/>
                  </a:lnTo>
                  <a:lnTo>
                    <a:pt x="0" y="45"/>
                  </a:lnTo>
                  <a:lnTo>
                    <a:pt x="1" y="46"/>
                  </a:lnTo>
                  <a:lnTo>
                    <a:pt x="2" y="46"/>
                  </a:lnTo>
                  <a:lnTo>
                    <a:pt x="0" y="4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8" name="Freeform 796"/>
            <p:cNvSpPr>
              <a:spLocks/>
            </p:cNvSpPr>
            <p:nvPr/>
          </p:nvSpPr>
          <p:spPr bwMode="auto">
            <a:xfrm>
              <a:off x="4963" y="825"/>
              <a:ext cx="12" cy="46"/>
            </a:xfrm>
            <a:custGeom>
              <a:avLst/>
              <a:gdLst>
                <a:gd name="T0" fmla="*/ 4 w 12"/>
                <a:gd name="T1" fmla="*/ 13 h 46"/>
                <a:gd name="T2" fmla="*/ 0 w 12"/>
                <a:gd name="T3" fmla="*/ 12 h 46"/>
                <a:gd name="T4" fmla="*/ 0 w 12"/>
                <a:gd name="T5" fmla="*/ 18 h 46"/>
                <a:gd name="T6" fmla="*/ 0 w 12"/>
                <a:gd name="T7" fmla="*/ 22 h 46"/>
                <a:gd name="T8" fmla="*/ 0 w 12"/>
                <a:gd name="T9" fmla="*/ 28 h 46"/>
                <a:gd name="T10" fmla="*/ 1 w 12"/>
                <a:gd name="T11" fmla="*/ 32 h 46"/>
                <a:gd name="T12" fmla="*/ 2 w 12"/>
                <a:gd name="T13" fmla="*/ 36 h 46"/>
                <a:gd name="T14" fmla="*/ 3 w 12"/>
                <a:gd name="T15" fmla="*/ 39 h 46"/>
                <a:gd name="T16" fmla="*/ 5 w 12"/>
                <a:gd name="T17" fmla="*/ 42 h 46"/>
                <a:gd name="T18" fmla="*/ 6 w 12"/>
                <a:gd name="T19" fmla="*/ 45 h 46"/>
                <a:gd name="T20" fmla="*/ 11 w 12"/>
                <a:gd name="T21" fmla="*/ 41 h 46"/>
                <a:gd name="T22" fmla="*/ 9 w 12"/>
                <a:gd name="T23" fmla="*/ 39 h 46"/>
                <a:gd name="T24" fmla="*/ 8 w 12"/>
                <a:gd name="T25" fmla="*/ 37 h 46"/>
                <a:gd name="T26" fmla="*/ 7 w 12"/>
                <a:gd name="T27" fmla="*/ 35 h 46"/>
                <a:gd name="T28" fmla="*/ 6 w 12"/>
                <a:gd name="T29" fmla="*/ 31 h 46"/>
                <a:gd name="T30" fmla="*/ 5 w 12"/>
                <a:gd name="T31" fmla="*/ 27 h 46"/>
                <a:gd name="T32" fmla="*/ 5 w 12"/>
                <a:gd name="T33" fmla="*/ 22 h 46"/>
                <a:gd name="T34" fmla="*/ 5 w 12"/>
                <a:gd name="T35" fmla="*/ 18 h 46"/>
                <a:gd name="T36" fmla="*/ 5 w 12"/>
                <a:gd name="T37" fmla="*/ 12 h 46"/>
                <a:gd name="T38" fmla="*/ 0 w 12"/>
                <a:gd name="T39" fmla="*/ 11 h 46"/>
                <a:gd name="T40" fmla="*/ 5 w 12"/>
                <a:gd name="T41" fmla="*/ 12 h 46"/>
                <a:gd name="T42" fmla="*/ 5 w 12"/>
                <a:gd name="T43" fmla="*/ 0 h 46"/>
                <a:gd name="T44" fmla="*/ 0 w 12"/>
                <a:gd name="T45" fmla="*/ 11 h 46"/>
                <a:gd name="T46" fmla="*/ 4 w 12"/>
                <a:gd name="T47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" h="46">
                  <a:moveTo>
                    <a:pt x="4" y="13"/>
                  </a:moveTo>
                  <a:lnTo>
                    <a:pt x="0" y="12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1" y="32"/>
                  </a:lnTo>
                  <a:lnTo>
                    <a:pt x="2" y="36"/>
                  </a:lnTo>
                  <a:lnTo>
                    <a:pt x="3" y="39"/>
                  </a:lnTo>
                  <a:lnTo>
                    <a:pt x="5" y="42"/>
                  </a:lnTo>
                  <a:lnTo>
                    <a:pt x="6" y="45"/>
                  </a:lnTo>
                  <a:lnTo>
                    <a:pt x="11" y="41"/>
                  </a:lnTo>
                  <a:lnTo>
                    <a:pt x="9" y="39"/>
                  </a:lnTo>
                  <a:lnTo>
                    <a:pt x="8" y="37"/>
                  </a:lnTo>
                  <a:lnTo>
                    <a:pt x="7" y="35"/>
                  </a:lnTo>
                  <a:lnTo>
                    <a:pt x="6" y="31"/>
                  </a:lnTo>
                  <a:lnTo>
                    <a:pt x="5" y="27"/>
                  </a:lnTo>
                  <a:lnTo>
                    <a:pt x="5" y="22"/>
                  </a:lnTo>
                  <a:lnTo>
                    <a:pt x="5" y="18"/>
                  </a:lnTo>
                  <a:lnTo>
                    <a:pt x="5" y="12"/>
                  </a:lnTo>
                  <a:lnTo>
                    <a:pt x="0" y="11"/>
                  </a:lnTo>
                  <a:lnTo>
                    <a:pt x="5" y="12"/>
                  </a:lnTo>
                  <a:lnTo>
                    <a:pt x="5" y="0"/>
                  </a:lnTo>
                  <a:lnTo>
                    <a:pt x="0" y="11"/>
                  </a:lnTo>
                  <a:lnTo>
                    <a:pt x="4" y="1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69" name="Freeform 797"/>
            <p:cNvSpPr>
              <a:spLocks/>
            </p:cNvSpPr>
            <p:nvPr/>
          </p:nvSpPr>
          <p:spPr bwMode="auto">
            <a:xfrm>
              <a:off x="4944" y="836"/>
              <a:ext cx="25" cy="17"/>
            </a:xfrm>
            <a:custGeom>
              <a:avLst/>
              <a:gdLst>
                <a:gd name="T0" fmla="*/ 0 w 25"/>
                <a:gd name="T1" fmla="*/ 12 h 17"/>
                <a:gd name="T2" fmla="*/ 1 w 25"/>
                <a:gd name="T3" fmla="*/ 15 h 17"/>
                <a:gd name="T4" fmla="*/ 5 w 25"/>
                <a:gd name="T5" fmla="*/ 16 h 17"/>
                <a:gd name="T6" fmla="*/ 10 w 25"/>
                <a:gd name="T7" fmla="*/ 16 h 17"/>
                <a:gd name="T8" fmla="*/ 13 w 25"/>
                <a:gd name="T9" fmla="*/ 14 h 17"/>
                <a:gd name="T10" fmla="*/ 16 w 25"/>
                <a:gd name="T11" fmla="*/ 12 h 17"/>
                <a:gd name="T12" fmla="*/ 19 w 25"/>
                <a:gd name="T13" fmla="*/ 10 h 17"/>
                <a:gd name="T14" fmla="*/ 21 w 25"/>
                <a:gd name="T15" fmla="*/ 8 h 17"/>
                <a:gd name="T16" fmla="*/ 22 w 25"/>
                <a:gd name="T17" fmla="*/ 5 h 17"/>
                <a:gd name="T18" fmla="*/ 24 w 25"/>
                <a:gd name="T19" fmla="*/ 2 h 17"/>
                <a:gd name="T20" fmla="*/ 20 w 25"/>
                <a:gd name="T21" fmla="*/ 0 h 17"/>
                <a:gd name="T22" fmla="*/ 18 w 25"/>
                <a:gd name="T23" fmla="*/ 2 h 17"/>
                <a:gd name="T24" fmla="*/ 16 w 25"/>
                <a:gd name="T25" fmla="*/ 5 h 17"/>
                <a:gd name="T26" fmla="*/ 15 w 25"/>
                <a:gd name="T27" fmla="*/ 7 h 17"/>
                <a:gd name="T28" fmla="*/ 13 w 25"/>
                <a:gd name="T29" fmla="*/ 8 h 17"/>
                <a:gd name="T30" fmla="*/ 11 w 25"/>
                <a:gd name="T31" fmla="*/ 10 h 17"/>
                <a:gd name="T32" fmla="*/ 9 w 25"/>
                <a:gd name="T33" fmla="*/ 10 h 17"/>
                <a:gd name="T34" fmla="*/ 6 w 25"/>
                <a:gd name="T35" fmla="*/ 10 h 17"/>
                <a:gd name="T36" fmla="*/ 3 w 25"/>
                <a:gd name="T37" fmla="*/ 9 h 17"/>
                <a:gd name="T38" fmla="*/ 5 w 25"/>
                <a:gd name="T39" fmla="*/ 11 h 17"/>
                <a:gd name="T40" fmla="*/ 0 w 25"/>
                <a:gd name="T41" fmla="*/ 12 h 17"/>
                <a:gd name="T42" fmla="*/ 0 w 25"/>
                <a:gd name="T43" fmla="*/ 14 h 17"/>
                <a:gd name="T44" fmla="*/ 1 w 25"/>
                <a:gd name="T45" fmla="*/ 15 h 17"/>
                <a:gd name="T46" fmla="*/ 0 w 25"/>
                <a:gd name="T4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17">
                  <a:moveTo>
                    <a:pt x="0" y="12"/>
                  </a:moveTo>
                  <a:lnTo>
                    <a:pt x="1" y="15"/>
                  </a:lnTo>
                  <a:lnTo>
                    <a:pt x="5" y="16"/>
                  </a:lnTo>
                  <a:lnTo>
                    <a:pt x="10" y="16"/>
                  </a:lnTo>
                  <a:lnTo>
                    <a:pt x="13" y="14"/>
                  </a:lnTo>
                  <a:lnTo>
                    <a:pt x="16" y="12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22" y="5"/>
                  </a:lnTo>
                  <a:lnTo>
                    <a:pt x="24" y="2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9" y="10"/>
                  </a:lnTo>
                  <a:lnTo>
                    <a:pt x="6" y="10"/>
                  </a:lnTo>
                  <a:lnTo>
                    <a:pt x="3" y="9"/>
                  </a:lnTo>
                  <a:lnTo>
                    <a:pt x="5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0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" name="Freeform 798"/>
            <p:cNvSpPr>
              <a:spLocks/>
            </p:cNvSpPr>
            <p:nvPr/>
          </p:nvSpPr>
          <p:spPr bwMode="auto">
            <a:xfrm>
              <a:off x="4940" y="812"/>
              <a:ext cx="10" cy="38"/>
            </a:xfrm>
            <a:custGeom>
              <a:avLst/>
              <a:gdLst>
                <a:gd name="T0" fmla="*/ 5 w 10"/>
                <a:gd name="T1" fmla="*/ 15 h 38"/>
                <a:gd name="T2" fmla="*/ 0 w 10"/>
                <a:gd name="T3" fmla="*/ 15 h 38"/>
                <a:gd name="T4" fmla="*/ 0 w 10"/>
                <a:gd name="T5" fmla="*/ 17 h 38"/>
                <a:gd name="T6" fmla="*/ 1 w 10"/>
                <a:gd name="T7" fmla="*/ 20 h 38"/>
                <a:gd name="T8" fmla="*/ 1 w 10"/>
                <a:gd name="T9" fmla="*/ 23 h 38"/>
                <a:gd name="T10" fmla="*/ 2 w 10"/>
                <a:gd name="T11" fmla="*/ 26 h 38"/>
                <a:gd name="T12" fmla="*/ 2 w 10"/>
                <a:gd name="T13" fmla="*/ 28 h 38"/>
                <a:gd name="T14" fmla="*/ 3 w 10"/>
                <a:gd name="T15" fmla="*/ 31 h 38"/>
                <a:gd name="T16" fmla="*/ 3 w 10"/>
                <a:gd name="T17" fmla="*/ 34 h 38"/>
                <a:gd name="T18" fmla="*/ 4 w 10"/>
                <a:gd name="T19" fmla="*/ 37 h 38"/>
                <a:gd name="T20" fmla="*/ 9 w 10"/>
                <a:gd name="T21" fmla="*/ 36 h 38"/>
                <a:gd name="T22" fmla="*/ 9 w 10"/>
                <a:gd name="T23" fmla="*/ 33 h 38"/>
                <a:gd name="T24" fmla="*/ 8 w 10"/>
                <a:gd name="T25" fmla="*/ 30 h 38"/>
                <a:gd name="T26" fmla="*/ 8 w 10"/>
                <a:gd name="T27" fmla="*/ 27 h 38"/>
                <a:gd name="T28" fmla="*/ 7 w 10"/>
                <a:gd name="T29" fmla="*/ 25 h 38"/>
                <a:gd name="T30" fmla="*/ 7 w 10"/>
                <a:gd name="T31" fmla="*/ 22 h 38"/>
                <a:gd name="T32" fmla="*/ 6 w 10"/>
                <a:gd name="T33" fmla="*/ 19 h 38"/>
                <a:gd name="T34" fmla="*/ 6 w 10"/>
                <a:gd name="T35" fmla="*/ 16 h 38"/>
                <a:gd name="T36" fmla="*/ 5 w 10"/>
                <a:gd name="T37" fmla="*/ 14 h 38"/>
                <a:gd name="T38" fmla="*/ 0 w 10"/>
                <a:gd name="T39" fmla="*/ 14 h 38"/>
                <a:gd name="T40" fmla="*/ 5 w 10"/>
                <a:gd name="T41" fmla="*/ 14 h 38"/>
                <a:gd name="T42" fmla="*/ 2 w 10"/>
                <a:gd name="T43" fmla="*/ 0 h 38"/>
                <a:gd name="T44" fmla="*/ 0 w 10"/>
                <a:gd name="T45" fmla="*/ 14 h 38"/>
                <a:gd name="T46" fmla="*/ 5 w 10"/>
                <a:gd name="T47" fmla="*/ 1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38">
                  <a:moveTo>
                    <a:pt x="5" y="15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4" y="37"/>
                  </a:lnTo>
                  <a:lnTo>
                    <a:pt x="9" y="36"/>
                  </a:lnTo>
                  <a:lnTo>
                    <a:pt x="9" y="33"/>
                  </a:lnTo>
                  <a:lnTo>
                    <a:pt x="8" y="30"/>
                  </a:lnTo>
                  <a:lnTo>
                    <a:pt x="8" y="27"/>
                  </a:lnTo>
                  <a:lnTo>
                    <a:pt x="7" y="25"/>
                  </a:lnTo>
                  <a:lnTo>
                    <a:pt x="7" y="22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5" y="14"/>
                  </a:lnTo>
                  <a:lnTo>
                    <a:pt x="0" y="14"/>
                  </a:lnTo>
                  <a:lnTo>
                    <a:pt x="5" y="14"/>
                  </a:lnTo>
                  <a:lnTo>
                    <a:pt x="2" y="0"/>
                  </a:lnTo>
                  <a:lnTo>
                    <a:pt x="0" y="14"/>
                  </a:lnTo>
                  <a:lnTo>
                    <a:pt x="5" y="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" name="Freeform 799"/>
            <p:cNvSpPr>
              <a:spLocks/>
            </p:cNvSpPr>
            <p:nvPr/>
          </p:nvSpPr>
          <p:spPr bwMode="auto">
            <a:xfrm>
              <a:off x="4917" y="825"/>
              <a:ext cx="29" cy="38"/>
            </a:xfrm>
            <a:custGeom>
              <a:avLst/>
              <a:gdLst>
                <a:gd name="T0" fmla="*/ 0 w 29"/>
                <a:gd name="T1" fmla="*/ 34 h 38"/>
                <a:gd name="T2" fmla="*/ 3 w 29"/>
                <a:gd name="T3" fmla="*/ 36 h 38"/>
                <a:gd name="T4" fmla="*/ 7 w 29"/>
                <a:gd name="T5" fmla="*/ 35 h 38"/>
                <a:gd name="T6" fmla="*/ 12 w 29"/>
                <a:gd name="T7" fmla="*/ 32 h 38"/>
                <a:gd name="T8" fmla="*/ 15 w 29"/>
                <a:gd name="T9" fmla="*/ 28 h 38"/>
                <a:gd name="T10" fmla="*/ 19 w 29"/>
                <a:gd name="T11" fmla="*/ 24 h 38"/>
                <a:gd name="T12" fmla="*/ 22 w 29"/>
                <a:gd name="T13" fmla="*/ 19 h 38"/>
                <a:gd name="T14" fmla="*/ 24 w 29"/>
                <a:gd name="T15" fmla="*/ 13 h 38"/>
                <a:gd name="T16" fmla="*/ 27 w 29"/>
                <a:gd name="T17" fmla="*/ 7 h 38"/>
                <a:gd name="T18" fmla="*/ 28 w 29"/>
                <a:gd name="T19" fmla="*/ 1 h 38"/>
                <a:gd name="T20" fmla="*/ 22 w 29"/>
                <a:gd name="T21" fmla="*/ 0 h 38"/>
                <a:gd name="T22" fmla="*/ 21 w 29"/>
                <a:gd name="T23" fmla="*/ 6 h 38"/>
                <a:gd name="T24" fmla="*/ 19 w 29"/>
                <a:gd name="T25" fmla="*/ 11 h 38"/>
                <a:gd name="T26" fmla="*/ 17 w 29"/>
                <a:gd name="T27" fmla="*/ 17 h 38"/>
                <a:gd name="T28" fmla="*/ 15 w 29"/>
                <a:gd name="T29" fmla="*/ 21 h 38"/>
                <a:gd name="T30" fmla="*/ 11 w 29"/>
                <a:gd name="T31" fmla="*/ 25 h 38"/>
                <a:gd name="T32" fmla="*/ 9 w 29"/>
                <a:gd name="T33" fmla="*/ 28 h 38"/>
                <a:gd name="T34" fmla="*/ 5 w 29"/>
                <a:gd name="T35" fmla="*/ 30 h 38"/>
                <a:gd name="T36" fmla="*/ 2 w 29"/>
                <a:gd name="T37" fmla="*/ 31 h 38"/>
                <a:gd name="T38" fmla="*/ 5 w 29"/>
                <a:gd name="T39" fmla="*/ 33 h 38"/>
                <a:gd name="T40" fmla="*/ 0 w 29"/>
                <a:gd name="T41" fmla="*/ 34 h 38"/>
                <a:gd name="T42" fmla="*/ 0 w 29"/>
                <a:gd name="T43" fmla="*/ 37 h 38"/>
                <a:gd name="T44" fmla="*/ 3 w 29"/>
                <a:gd name="T45" fmla="*/ 36 h 38"/>
                <a:gd name="T46" fmla="*/ 0 w 29"/>
                <a:gd name="T47" fmla="*/ 3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8">
                  <a:moveTo>
                    <a:pt x="0" y="34"/>
                  </a:moveTo>
                  <a:lnTo>
                    <a:pt x="3" y="36"/>
                  </a:lnTo>
                  <a:lnTo>
                    <a:pt x="7" y="35"/>
                  </a:lnTo>
                  <a:lnTo>
                    <a:pt x="12" y="32"/>
                  </a:lnTo>
                  <a:lnTo>
                    <a:pt x="15" y="28"/>
                  </a:lnTo>
                  <a:lnTo>
                    <a:pt x="19" y="24"/>
                  </a:lnTo>
                  <a:lnTo>
                    <a:pt x="22" y="19"/>
                  </a:lnTo>
                  <a:lnTo>
                    <a:pt x="24" y="13"/>
                  </a:lnTo>
                  <a:lnTo>
                    <a:pt x="27" y="7"/>
                  </a:lnTo>
                  <a:lnTo>
                    <a:pt x="28" y="1"/>
                  </a:lnTo>
                  <a:lnTo>
                    <a:pt x="22" y="0"/>
                  </a:lnTo>
                  <a:lnTo>
                    <a:pt x="21" y="6"/>
                  </a:lnTo>
                  <a:lnTo>
                    <a:pt x="19" y="11"/>
                  </a:lnTo>
                  <a:lnTo>
                    <a:pt x="17" y="17"/>
                  </a:lnTo>
                  <a:lnTo>
                    <a:pt x="15" y="21"/>
                  </a:lnTo>
                  <a:lnTo>
                    <a:pt x="11" y="25"/>
                  </a:lnTo>
                  <a:lnTo>
                    <a:pt x="9" y="28"/>
                  </a:lnTo>
                  <a:lnTo>
                    <a:pt x="5" y="30"/>
                  </a:lnTo>
                  <a:lnTo>
                    <a:pt x="2" y="31"/>
                  </a:lnTo>
                  <a:lnTo>
                    <a:pt x="5" y="33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36"/>
                  </a:lnTo>
                  <a:lnTo>
                    <a:pt x="0" y="3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" name="Freeform 800"/>
            <p:cNvSpPr>
              <a:spLocks/>
            </p:cNvSpPr>
            <p:nvPr/>
          </p:nvSpPr>
          <p:spPr bwMode="auto">
            <a:xfrm>
              <a:off x="4909" y="838"/>
              <a:ext cx="14" cy="23"/>
            </a:xfrm>
            <a:custGeom>
              <a:avLst/>
              <a:gdLst>
                <a:gd name="T0" fmla="*/ 2 w 14"/>
                <a:gd name="T1" fmla="*/ 0 h 23"/>
                <a:gd name="T2" fmla="*/ 1 w 14"/>
                <a:gd name="T3" fmla="*/ 4 h 23"/>
                <a:gd name="T4" fmla="*/ 2 w 14"/>
                <a:gd name="T5" fmla="*/ 5 h 23"/>
                <a:gd name="T6" fmla="*/ 3 w 14"/>
                <a:gd name="T7" fmla="*/ 8 h 23"/>
                <a:gd name="T8" fmla="*/ 4 w 14"/>
                <a:gd name="T9" fmla="*/ 10 h 23"/>
                <a:gd name="T10" fmla="*/ 5 w 14"/>
                <a:gd name="T11" fmla="*/ 13 h 23"/>
                <a:gd name="T12" fmla="*/ 6 w 14"/>
                <a:gd name="T13" fmla="*/ 15 h 23"/>
                <a:gd name="T14" fmla="*/ 7 w 14"/>
                <a:gd name="T15" fmla="*/ 17 h 23"/>
                <a:gd name="T16" fmla="*/ 7 w 14"/>
                <a:gd name="T17" fmla="*/ 19 h 23"/>
                <a:gd name="T18" fmla="*/ 8 w 14"/>
                <a:gd name="T19" fmla="*/ 22 h 23"/>
                <a:gd name="T20" fmla="*/ 13 w 14"/>
                <a:gd name="T21" fmla="*/ 20 h 23"/>
                <a:gd name="T22" fmla="*/ 12 w 14"/>
                <a:gd name="T23" fmla="*/ 18 h 23"/>
                <a:gd name="T24" fmla="*/ 12 w 14"/>
                <a:gd name="T25" fmla="*/ 16 h 23"/>
                <a:gd name="T26" fmla="*/ 11 w 14"/>
                <a:gd name="T27" fmla="*/ 14 h 23"/>
                <a:gd name="T28" fmla="*/ 10 w 14"/>
                <a:gd name="T29" fmla="*/ 10 h 23"/>
                <a:gd name="T30" fmla="*/ 9 w 14"/>
                <a:gd name="T31" fmla="*/ 8 h 23"/>
                <a:gd name="T32" fmla="*/ 8 w 14"/>
                <a:gd name="T33" fmla="*/ 6 h 23"/>
                <a:gd name="T34" fmla="*/ 7 w 14"/>
                <a:gd name="T35" fmla="*/ 3 h 23"/>
                <a:gd name="T36" fmla="*/ 6 w 14"/>
                <a:gd name="T37" fmla="*/ 0 h 23"/>
                <a:gd name="T38" fmla="*/ 5 w 14"/>
                <a:gd name="T39" fmla="*/ 4 h 23"/>
                <a:gd name="T40" fmla="*/ 2 w 14"/>
                <a:gd name="T41" fmla="*/ 0 h 23"/>
                <a:gd name="T42" fmla="*/ 0 w 14"/>
                <a:gd name="T43" fmla="*/ 1 h 23"/>
                <a:gd name="T44" fmla="*/ 1 w 14"/>
                <a:gd name="T45" fmla="*/ 4 h 23"/>
                <a:gd name="T46" fmla="*/ 2 w 14"/>
                <a:gd name="T4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23">
                  <a:moveTo>
                    <a:pt x="2" y="0"/>
                  </a:moveTo>
                  <a:lnTo>
                    <a:pt x="1" y="4"/>
                  </a:lnTo>
                  <a:lnTo>
                    <a:pt x="2" y="5"/>
                  </a:lnTo>
                  <a:lnTo>
                    <a:pt x="3" y="8"/>
                  </a:lnTo>
                  <a:lnTo>
                    <a:pt x="4" y="10"/>
                  </a:lnTo>
                  <a:lnTo>
                    <a:pt x="5" y="13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8" y="22"/>
                  </a:lnTo>
                  <a:lnTo>
                    <a:pt x="13" y="20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11" y="14"/>
                  </a:lnTo>
                  <a:lnTo>
                    <a:pt x="10" y="10"/>
                  </a:lnTo>
                  <a:lnTo>
                    <a:pt x="9" y="8"/>
                  </a:lnTo>
                  <a:lnTo>
                    <a:pt x="8" y="6"/>
                  </a:lnTo>
                  <a:lnTo>
                    <a:pt x="7" y="3"/>
                  </a:lnTo>
                  <a:lnTo>
                    <a:pt x="6" y="0"/>
                  </a:lnTo>
                  <a:lnTo>
                    <a:pt x="5" y="4"/>
                  </a:lnTo>
                  <a:lnTo>
                    <a:pt x="2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" name="Freeform 801"/>
            <p:cNvSpPr>
              <a:spLocks/>
            </p:cNvSpPr>
            <p:nvPr/>
          </p:nvSpPr>
          <p:spPr bwMode="auto">
            <a:xfrm>
              <a:off x="4911" y="813"/>
              <a:ext cx="12" cy="30"/>
            </a:xfrm>
            <a:custGeom>
              <a:avLst/>
              <a:gdLst>
                <a:gd name="T0" fmla="*/ 6 w 12"/>
                <a:gd name="T1" fmla="*/ 0 h 30"/>
                <a:gd name="T2" fmla="*/ 6 w 12"/>
                <a:gd name="T3" fmla="*/ 0 h 30"/>
                <a:gd name="T4" fmla="*/ 6 w 12"/>
                <a:gd name="T5" fmla="*/ 5 h 30"/>
                <a:gd name="T6" fmla="*/ 5 w 12"/>
                <a:gd name="T7" fmla="*/ 9 h 30"/>
                <a:gd name="T8" fmla="*/ 5 w 12"/>
                <a:gd name="T9" fmla="*/ 13 h 30"/>
                <a:gd name="T10" fmla="*/ 4 w 12"/>
                <a:gd name="T11" fmla="*/ 17 h 30"/>
                <a:gd name="T12" fmla="*/ 3 w 12"/>
                <a:gd name="T13" fmla="*/ 20 h 30"/>
                <a:gd name="T14" fmla="*/ 2 w 12"/>
                <a:gd name="T15" fmla="*/ 22 h 30"/>
                <a:gd name="T16" fmla="*/ 1 w 12"/>
                <a:gd name="T17" fmla="*/ 24 h 30"/>
                <a:gd name="T18" fmla="*/ 0 w 12"/>
                <a:gd name="T19" fmla="*/ 25 h 30"/>
                <a:gd name="T20" fmla="*/ 3 w 12"/>
                <a:gd name="T21" fmla="*/ 29 h 30"/>
                <a:gd name="T22" fmla="*/ 5 w 12"/>
                <a:gd name="T23" fmla="*/ 27 h 30"/>
                <a:gd name="T24" fmla="*/ 7 w 12"/>
                <a:gd name="T25" fmla="*/ 24 h 30"/>
                <a:gd name="T26" fmla="*/ 8 w 12"/>
                <a:gd name="T27" fmla="*/ 22 h 30"/>
                <a:gd name="T28" fmla="*/ 9 w 12"/>
                <a:gd name="T29" fmla="*/ 18 h 30"/>
                <a:gd name="T30" fmla="*/ 10 w 12"/>
                <a:gd name="T31" fmla="*/ 14 h 30"/>
                <a:gd name="T32" fmla="*/ 10 w 12"/>
                <a:gd name="T33" fmla="*/ 10 h 30"/>
                <a:gd name="T34" fmla="*/ 11 w 12"/>
                <a:gd name="T35" fmla="*/ 5 h 30"/>
                <a:gd name="T36" fmla="*/ 11 w 12"/>
                <a:gd name="T37" fmla="*/ 0 h 30"/>
                <a:gd name="T38" fmla="*/ 11 w 12"/>
                <a:gd name="T39" fmla="*/ 1 h 30"/>
                <a:gd name="T40" fmla="*/ 6 w 12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30">
                  <a:moveTo>
                    <a:pt x="6" y="0"/>
                  </a:moveTo>
                  <a:lnTo>
                    <a:pt x="6" y="0"/>
                  </a:lnTo>
                  <a:lnTo>
                    <a:pt x="6" y="5"/>
                  </a:lnTo>
                  <a:lnTo>
                    <a:pt x="5" y="9"/>
                  </a:lnTo>
                  <a:lnTo>
                    <a:pt x="5" y="13"/>
                  </a:lnTo>
                  <a:lnTo>
                    <a:pt x="4" y="17"/>
                  </a:lnTo>
                  <a:lnTo>
                    <a:pt x="3" y="20"/>
                  </a:lnTo>
                  <a:lnTo>
                    <a:pt x="2" y="22"/>
                  </a:lnTo>
                  <a:lnTo>
                    <a:pt x="1" y="24"/>
                  </a:lnTo>
                  <a:lnTo>
                    <a:pt x="0" y="25"/>
                  </a:lnTo>
                  <a:lnTo>
                    <a:pt x="3" y="29"/>
                  </a:lnTo>
                  <a:lnTo>
                    <a:pt x="5" y="27"/>
                  </a:lnTo>
                  <a:lnTo>
                    <a:pt x="7" y="24"/>
                  </a:lnTo>
                  <a:lnTo>
                    <a:pt x="8" y="22"/>
                  </a:lnTo>
                  <a:lnTo>
                    <a:pt x="9" y="18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" name="Freeform 802"/>
            <p:cNvSpPr>
              <a:spLocks/>
            </p:cNvSpPr>
            <p:nvPr/>
          </p:nvSpPr>
          <p:spPr bwMode="auto">
            <a:xfrm>
              <a:off x="4914" y="709"/>
              <a:ext cx="25" cy="106"/>
            </a:xfrm>
            <a:custGeom>
              <a:avLst/>
              <a:gdLst>
                <a:gd name="T0" fmla="*/ 4 w 25"/>
                <a:gd name="T1" fmla="*/ 0 h 106"/>
                <a:gd name="T2" fmla="*/ 4 w 25"/>
                <a:gd name="T3" fmla="*/ 4 h 106"/>
                <a:gd name="T4" fmla="*/ 8 w 25"/>
                <a:gd name="T5" fmla="*/ 9 h 106"/>
                <a:gd name="T6" fmla="*/ 12 w 25"/>
                <a:gd name="T7" fmla="*/ 13 h 106"/>
                <a:gd name="T8" fmla="*/ 15 w 25"/>
                <a:gd name="T9" fmla="*/ 18 h 106"/>
                <a:gd name="T10" fmla="*/ 17 w 25"/>
                <a:gd name="T11" fmla="*/ 22 h 106"/>
                <a:gd name="T12" fmla="*/ 18 w 25"/>
                <a:gd name="T13" fmla="*/ 27 h 106"/>
                <a:gd name="T14" fmla="*/ 18 w 25"/>
                <a:gd name="T15" fmla="*/ 32 h 106"/>
                <a:gd name="T16" fmla="*/ 18 w 25"/>
                <a:gd name="T17" fmla="*/ 37 h 106"/>
                <a:gd name="T18" fmla="*/ 18 w 25"/>
                <a:gd name="T19" fmla="*/ 42 h 106"/>
                <a:gd name="T20" fmla="*/ 17 w 25"/>
                <a:gd name="T21" fmla="*/ 49 h 106"/>
                <a:gd name="T22" fmla="*/ 15 w 25"/>
                <a:gd name="T23" fmla="*/ 55 h 106"/>
                <a:gd name="T24" fmla="*/ 14 w 25"/>
                <a:gd name="T25" fmla="*/ 62 h 106"/>
                <a:gd name="T26" fmla="*/ 12 w 25"/>
                <a:gd name="T27" fmla="*/ 69 h 106"/>
                <a:gd name="T28" fmla="*/ 9 w 25"/>
                <a:gd name="T29" fmla="*/ 77 h 106"/>
                <a:gd name="T30" fmla="*/ 7 w 25"/>
                <a:gd name="T31" fmla="*/ 86 h 106"/>
                <a:gd name="T32" fmla="*/ 5 w 25"/>
                <a:gd name="T33" fmla="*/ 94 h 106"/>
                <a:gd name="T34" fmla="*/ 3 w 25"/>
                <a:gd name="T35" fmla="*/ 104 h 106"/>
                <a:gd name="T36" fmla="*/ 8 w 25"/>
                <a:gd name="T37" fmla="*/ 105 h 106"/>
                <a:gd name="T38" fmla="*/ 10 w 25"/>
                <a:gd name="T39" fmla="*/ 95 h 106"/>
                <a:gd name="T40" fmla="*/ 13 w 25"/>
                <a:gd name="T41" fmla="*/ 87 h 106"/>
                <a:gd name="T42" fmla="*/ 15 w 25"/>
                <a:gd name="T43" fmla="*/ 78 h 106"/>
                <a:gd name="T44" fmla="*/ 17 w 25"/>
                <a:gd name="T45" fmla="*/ 70 h 106"/>
                <a:gd name="T46" fmla="*/ 19 w 25"/>
                <a:gd name="T47" fmla="*/ 63 h 106"/>
                <a:gd name="T48" fmla="*/ 21 w 25"/>
                <a:gd name="T49" fmla="*/ 56 h 106"/>
                <a:gd name="T50" fmla="*/ 22 w 25"/>
                <a:gd name="T51" fmla="*/ 50 h 106"/>
                <a:gd name="T52" fmla="*/ 23 w 25"/>
                <a:gd name="T53" fmla="*/ 43 h 106"/>
                <a:gd name="T54" fmla="*/ 24 w 25"/>
                <a:gd name="T55" fmla="*/ 37 h 106"/>
                <a:gd name="T56" fmla="*/ 24 w 25"/>
                <a:gd name="T57" fmla="*/ 32 h 106"/>
                <a:gd name="T58" fmla="*/ 23 w 25"/>
                <a:gd name="T59" fmla="*/ 26 h 106"/>
                <a:gd name="T60" fmla="*/ 22 w 25"/>
                <a:gd name="T61" fmla="*/ 20 h 106"/>
                <a:gd name="T62" fmla="*/ 19 w 25"/>
                <a:gd name="T63" fmla="*/ 15 h 106"/>
                <a:gd name="T64" fmla="*/ 16 w 25"/>
                <a:gd name="T65" fmla="*/ 10 h 106"/>
                <a:gd name="T66" fmla="*/ 12 w 25"/>
                <a:gd name="T67" fmla="*/ 5 h 106"/>
                <a:gd name="T68" fmla="*/ 7 w 25"/>
                <a:gd name="T69" fmla="*/ 0 h 106"/>
                <a:gd name="T70" fmla="*/ 6 w 25"/>
                <a:gd name="T71" fmla="*/ 5 h 106"/>
                <a:gd name="T72" fmla="*/ 4 w 25"/>
                <a:gd name="T73" fmla="*/ 0 h 106"/>
                <a:gd name="T74" fmla="*/ 0 w 25"/>
                <a:gd name="T75" fmla="*/ 1 h 106"/>
                <a:gd name="T76" fmla="*/ 4 w 25"/>
                <a:gd name="T77" fmla="*/ 4 h 106"/>
                <a:gd name="T78" fmla="*/ 4 w 25"/>
                <a:gd name="T7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106">
                  <a:moveTo>
                    <a:pt x="4" y="0"/>
                  </a:moveTo>
                  <a:lnTo>
                    <a:pt x="4" y="4"/>
                  </a:lnTo>
                  <a:lnTo>
                    <a:pt x="8" y="9"/>
                  </a:lnTo>
                  <a:lnTo>
                    <a:pt x="12" y="13"/>
                  </a:lnTo>
                  <a:lnTo>
                    <a:pt x="15" y="18"/>
                  </a:lnTo>
                  <a:lnTo>
                    <a:pt x="17" y="22"/>
                  </a:lnTo>
                  <a:lnTo>
                    <a:pt x="18" y="27"/>
                  </a:lnTo>
                  <a:lnTo>
                    <a:pt x="18" y="32"/>
                  </a:lnTo>
                  <a:lnTo>
                    <a:pt x="18" y="37"/>
                  </a:lnTo>
                  <a:lnTo>
                    <a:pt x="18" y="42"/>
                  </a:lnTo>
                  <a:lnTo>
                    <a:pt x="17" y="49"/>
                  </a:lnTo>
                  <a:lnTo>
                    <a:pt x="15" y="55"/>
                  </a:lnTo>
                  <a:lnTo>
                    <a:pt x="14" y="62"/>
                  </a:lnTo>
                  <a:lnTo>
                    <a:pt x="12" y="69"/>
                  </a:lnTo>
                  <a:lnTo>
                    <a:pt x="9" y="77"/>
                  </a:lnTo>
                  <a:lnTo>
                    <a:pt x="7" y="86"/>
                  </a:lnTo>
                  <a:lnTo>
                    <a:pt x="5" y="94"/>
                  </a:lnTo>
                  <a:lnTo>
                    <a:pt x="3" y="104"/>
                  </a:lnTo>
                  <a:lnTo>
                    <a:pt x="8" y="105"/>
                  </a:lnTo>
                  <a:lnTo>
                    <a:pt x="10" y="95"/>
                  </a:lnTo>
                  <a:lnTo>
                    <a:pt x="13" y="87"/>
                  </a:lnTo>
                  <a:lnTo>
                    <a:pt x="15" y="78"/>
                  </a:lnTo>
                  <a:lnTo>
                    <a:pt x="17" y="70"/>
                  </a:lnTo>
                  <a:lnTo>
                    <a:pt x="19" y="63"/>
                  </a:lnTo>
                  <a:lnTo>
                    <a:pt x="21" y="56"/>
                  </a:lnTo>
                  <a:lnTo>
                    <a:pt x="22" y="50"/>
                  </a:lnTo>
                  <a:lnTo>
                    <a:pt x="23" y="43"/>
                  </a:lnTo>
                  <a:lnTo>
                    <a:pt x="24" y="37"/>
                  </a:lnTo>
                  <a:lnTo>
                    <a:pt x="24" y="32"/>
                  </a:lnTo>
                  <a:lnTo>
                    <a:pt x="23" y="26"/>
                  </a:lnTo>
                  <a:lnTo>
                    <a:pt x="22" y="20"/>
                  </a:lnTo>
                  <a:lnTo>
                    <a:pt x="19" y="15"/>
                  </a:lnTo>
                  <a:lnTo>
                    <a:pt x="16" y="10"/>
                  </a:lnTo>
                  <a:lnTo>
                    <a:pt x="12" y="5"/>
                  </a:lnTo>
                  <a:lnTo>
                    <a:pt x="7" y="0"/>
                  </a:lnTo>
                  <a:lnTo>
                    <a:pt x="6" y="5"/>
                  </a:lnTo>
                  <a:lnTo>
                    <a:pt x="4" y="0"/>
                  </a:lnTo>
                  <a:lnTo>
                    <a:pt x="0" y="1"/>
                  </a:lnTo>
                  <a:lnTo>
                    <a:pt x="4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" name="Freeform 803"/>
            <p:cNvSpPr>
              <a:spLocks/>
            </p:cNvSpPr>
            <p:nvPr/>
          </p:nvSpPr>
          <p:spPr bwMode="auto">
            <a:xfrm>
              <a:off x="4918" y="700"/>
              <a:ext cx="31" cy="15"/>
            </a:xfrm>
            <a:custGeom>
              <a:avLst/>
              <a:gdLst>
                <a:gd name="T0" fmla="*/ 23 w 31"/>
                <a:gd name="T1" fmla="*/ 4 h 15"/>
                <a:gd name="T2" fmla="*/ 23 w 31"/>
                <a:gd name="T3" fmla="*/ 0 h 15"/>
                <a:gd name="T4" fmla="*/ 20 w 31"/>
                <a:gd name="T5" fmla="*/ 1 h 15"/>
                <a:gd name="T6" fmla="*/ 18 w 31"/>
                <a:gd name="T7" fmla="*/ 2 h 15"/>
                <a:gd name="T8" fmla="*/ 14 w 31"/>
                <a:gd name="T9" fmla="*/ 3 h 15"/>
                <a:gd name="T10" fmla="*/ 12 w 31"/>
                <a:gd name="T11" fmla="*/ 4 h 15"/>
                <a:gd name="T12" fmla="*/ 9 w 31"/>
                <a:gd name="T13" fmla="*/ 5 h 15"/>
                <a:gd name="T14" fmla="*/ 5 w 31"/>
                <a:gd name="T15" fmla="*/ 7 h 15"/>
                <a:gd name="T16" fmla="*/ 3 w 31"/>
                <a:gd name="T17" fmla="*/ 8 h 15"/>
                <a:gd name="T18" fmla="*/ 0 w 31"/>
                <a:gd name="T19" fmla="*/ 9 h 15"/>
                <a:gd name="T20" fmla="*/ 2 w 31"/>
                <a:gd name="T21" fmla="*/ 14 h 15"/>
                <a:gd name="T22" fmla="*/ 5 w 31"/>
                <a:gd name="T23" fmla="*/ 13 h 15"/>
                <a:gd name="T24" fmla="*/ 8 w 31"/>
                <a:gd name="T25" fmla="*/ 12 h 15"/>
                <a:gd name="T26" fmla="*/ 11 w 31"/>
                <a:gd name="T27" fmla="*/ 11 h 15"/>
                <a:gd name="T28" fmla="*/ 14 w 31"/>
                <a:gd name="T29" fmla="*/ 10 h 15"/>
                <a:gd name="T30" fmla="*/ 17 w 31"/>
                <a:gd name="T31" fmla="*/ 9 h 15"/>
                <a:gd name="T32" fmla="*/ 20 w 31"/>
                <a:gd name="T33" fmla="*/ 7 h 15"/>
                <a:gd name="T34" fmla="*/ 22 w 31"/>
                <a:gd name="T35" fmla="*/ 6 h 15"/>
                <a:gd name="T36" fmla="*/ 26 w 31"/>
                <a:gd name="T37" fmla="*/ 5 h 15"/>
                <a:gd name="T38" fmla="*/ 26 w 31"/>
                <a:gd name="T39" fmla="*/ 0 h 15"/>
                <a:gd name="T40" fmla="*/ 26 w 31"/>
                <a:gd name="T41" fmla="*/ 5 h 15"/>
                <a:gd name="T42" fmla="*/ 30 w 31"/>
                <a:gd name="T43" fmla="*/ 3 h 15"/>
                <a:gd name="T44" fmla="*/ 26 w 31"/>
                <a:gd name="T45" fmla="*/ 0 h 15"/>
                <a:gd name="T46" fmla="*/ 23 w 31"/>
                <a:gd name="T4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15">
                  <a:moveTo>
                    <a:pt x="23" y="4"/>
                  </a:moveTo>
                  <a:lnTo>
                    <a:pt x="23" y="0"/>
                  </a:lnTo>
                  <a:lnTo>
                    <a:pt x="20" y="1"/>
                  </a:lnTo>
                  <a:lnTo>
                    <a:pt x="18" y="2"/>
                  </a:lnTo>
                  <a:lnTo>
                    <a:pt x="14" y="3"/>
                  </a:lnTo>
                  <a:lnTo>
                    <a:pt x="12" y="4"/>
                  </a:lnTo>
                  <a:lnTo>
                    <a:pt x="9" y="5"/>
                  </a:lnTo>
                  <a:lnTo>
                    <a:pt x="5" y="7"/>
                  </a:lnTo>
                  <a:lnTo>
                    <a:pt x="3" y="8"/>
                  </a:lnTo>
                  <a:lnTo>
                    <a:pt x="0" y="9"/>
                  </a:lnTo>
                  <a:lnTo>
                    <a:pt x="2" y="14"/>
                  </a:lnTo>
                  <a:lnTo>
                    <a:pt x="5" y="13"/>
                  </a:lnTo>
                  <a:lnTo>
                    <a:pt x="8" y="12"/>
                  </a:lnTo>
                  <a:lnTo>
                    <a:pt x="11" y="11"/>
                  </a:lnTo>
                  <a:lnTo>
                    <a:pt x="14" y="10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2" y="6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30" y="3"/>
                  </a:lnTo>
                  <a:lnTo>
                    <a:pt x="26" y="0"/>
                  </a:lnTo>
                  <a:lnTo>
                    <a:pt x="23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6" name="Freeform 804"/>
            <p:cNvSpPr>
              <a:spLocks/>
            </p:cNvSpPr>
            <p:nvPr/>
          </p:nvSpPr>
          <p:spPr bwMode="auto">
            <a:xfrm>
              <a:off x="4916" y="646"/>
              <a:ext cx="30" cy="60"/>
            </a:xfrm>
            <a:custGeom>
              <a:avLst/>
              <a:gdLst>
                <a:gd name="T0" fmla="*/ 3 w 30"/>
                <a:gd name="T1" fmla="*/ 0 h 60"/>
                <a:gd name="T2" fmla="*/ 1 w 30"/>
                <a:gd name="T3" fmla="*/ 2 h 60"/>
                <a:gd name="T4" fmla="*/ 0 w 30"/>
                <a:gd name="T5" fmla="*/ 11 h 60"/>
                <a:gd name="T6" fmla="*/ 0 w 30"/>
                <a:gd name="T7" fmla="*/ 19 h 60"/>
                <a:gd name="T8" fmla="*/ 1 w 30"/>
                <a:gd name="T9" fmla="*/ 27 h 60"/>
                <a:gd name="T10" fmla="*/ 4 w 30"/>
                <a:gd name="T11" fmla="*/ 34 h 60"/>
                <a:gd name="T12" fmla="*/ 8 w 30"/>
                <a:gd name="T13" fmla="*/ 42 h 60"/>
                <a:gd name="T14" fmla="*/ 13 w 30"/>
                <a:gd name="T15" fmla="*/ 47 h 60"/>
                <a:gd name="T16" fmla="*/ 19 w 30"/>
                <a:gd name="T17" fmla="*/ 54 h 60"/>
                <a:gd name="T18" fmla="*/ 25 w 30"/>
                <a:gd name="T19" fmla="*/ 59 h 60"/>
                <a:gd name="T20" fmla="*/ 29 w 30"/>
                <a:gd name="T21" fmla="*/ 55 h 60"/>
                <a:gd name="T22" fmla="*/ 22 w 30"/>
                <a:gd name="T23" fmla="*/ 49 h 60"/>
                <a:gd name="T24" fmla="*/ 17 w 30"/>
                <a:gd name="T25" fmla="*/ 44 h 60"/>
                <a:gd name="T26" fmla="*/ 12 w 30"/>
                <a:gd name="T27" fmla="*/ 38 h 60"/>
                <a:gd name="T28" fmla="*/ 9 w 30"/>
                <a:gd name="T29" fmla="*/ 32 h 60"/>
                <a:gd name="T30" fmla="*/ 6 w 30"/>
                <a:gd name="T31" fmla="*/ 26 h 60"/>
                <a:gd name="T32" fmla="*/ 5 w 30"/>
                <a:gd name="T33" fmla="*/ 18 h 60"/>
                <a:gd name="T34" fmla="*/ 5 w 30"/>
                <a:gd name="T35" fmla="*/ 11 h 60"/>
                <a:gd name="T36" fmla="*/ 6 w 30"/>
                <a:gd name="T37" fmla="*/ 3 h 60"/>
                <a:gd name="T38" fmla="*/ 3 w 30"/>
                <a:gd name="T39" fmla="*/ 5 h 60"/>
                <a:gd name="T40" fmla="*/ 3 w 30"/>
                <a:gd name="T41" fmla="*/ 0 h 60"/>
                <a:gd name="T42" fmla="*/ 1 w 30"/>
                <a:gd name="T43" fmla="*/ 0 h 60"/>
                <a:gd name="T44" fmla="*/ 1 w 30"/>
                <a:gd name="T45" fmla="*/ 2 h 60"/>
                <a:gd name="T46" fmla="*/ 3 w 30"/>
                <a:gd name="T4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0" h="60">
                  <a:moveTo>
                    <a:pt x="3" y="0"/>
                  </a:moveTo>
                  <a:lnTo>
                    <a:pt x="1" y="2"/>
                  </a:lnTo>
                  <a:lnTo>
                    <a:pt x="0" y="11"/>
                  </a:lnTo>
                  <a:lnTo>
                    <a:pt x="0" y="19"/>
                  </a:lnTo>
                  <a:lnTo>
                    <a:pt x="1" y="27"/>
                  </a:lnTo>
                  <a:lnTo>
                    <a:pt x="4" y="34"/>
                  </a:lnTo>
                  <a:lnTo>
                    <a:pt x="8" y="42"/>
                  </a:lnTo>
                  <a:lnTo>
                    <a:pt x="13" y="47"/>
                  </a:lnTo>
                  <a:lnTo>
                    <a:pt x="19" y="54"/>
                  </a:lnTo>
                  <a:lnTo>
                    <a:pt x="25" y="59"/>
                  </a:lnTo>
                  <a:lnTo>
                    <a:pt x="29" y="55"/>
                  </a:lnTo>
                  <a:lnTo>
                    <a:pt x="22" y="49"/>
                  </a:lnTo>
                  <a:lnTo>
                    <a:pt x="17" y="44"/>
                  </a:lnTo>
                  <a:lnTo>
                    <a:pt x="12" y="38"/>
                  </a:lnTo>
                  <a:lnTo>
                    <a:pt x="9" y="32"/>
                  </a:lnTo>
                  <a:lnTo>
                    <a:pt x="6" y="26"/>
                  </a:lnTo>
                  <a:lnTo>
                    <a:pt x="5" y="18"/>
                  </a:lnTo>
                  <a:lnTo>
                    <a:pt x="5" y="11"/>
                  </a:lnTo>
                  <a:lnTo>
                    <a:pt x="6" y="3"/>
                  </a:lnTo>
                  <a:lnTo>
                    <a:pt x="3" y="5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7" name="Freeform 805"/>
            <p:cNvSpPr>
              <a:spLocks/>
            </p:cNvSpPr>
            <p:nvPr/>
          </p:nvSpPr>
          <p:spPr bwMode="auto">
            <a:xfrm>
              <a:off x="4917" y="707"/>
              <a:ext cx="14" cy="4"/>
            </a:xfrm>
            <a:custGeom>
              <a:avLst/>
              <a:gdLst>
                <a:gd name="T0" fmla="*/ 13 w 14"/>
                <a:gd name="T1" fmla="*/ 0 h 4"/>
                <a:gd name="T2" fmla="*/ 11 w 14"/>
                <a:gd name="T3" fmla="*/ 0 h 4"/>
                <a:gd name="T4" fmla="*/ 10 w 14"/>
                <a:gd name="T5" fmla="*/ 1 h 4"/>
                <a:gd name="T6" fmla="*/ 8 w 14"/>
                <a:gd name="T7" fmla="*/ 2 h 4"/>
                <a:gd name="T8" fmla="*/ 5 w 14"/>
                <a:gd name="T9" fmla="*/ 3 h 4"/>
                <a:gd name="T10" fmla="*/ 4 w 14"/>
                <a:gd name="T11" fmla="*/ 2 h 4"/>
                <a:gd name="T12" fmla="*/ 3 w 14"/>
                <a:gd name="T13" fmla="*/ 1 h 4"/>
                <a:gd name="T14" fmla="*/ 1 w 14"/>
                <a:gd name="T15" fmla="*/ 0 h 4"/>
                <a:gd name="T16" fmla="*/ 0 w 14"/>
                <a:gd name="T17" fmla="*/ 0 h 4"/>
                <a:gd name="T18" fmla="*/ 13 w 1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4">
                  <a:moveTo>
                    <a:pt x="13" y="0"/>
                  </a:moveTo>
                  <a:lnTo>
                    <a:pt x="11" y="0"/>
                  </a:lnTo>
                  <a:lnTo>
                    <a:pt x="10" y="1"/>
                  </a:lnTo>
                  <a:lnTo>
                    <a:pt x="8" y="2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3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8" name="Freeform 806"/>
            <p:cNvSpPr>
              <a:spLocks/>
            </p:cNvSpPr>
            <p:nvPr/>
          </p:nvSpPr>
          <p:spPr bwMode="auto">
            <a:xfrm>
              <a:off x="4912" y="705"/>
              <a:ext cx="25" cy="6"/>
            </a:xfrm>
            <a:custGeom>
              <a:avLst/>
              <a:gdLst>
                <a:gd name="T0" fmla="*/ 24 w 25"/>
                <a:gd name="T1" fmla="*/ 0 h 6"/>
                <a:gd name="T2" fmla="*/ 21 w 25"/>
                <a:gd name="T3" fmla="*/ 2 h 6"/>
                <a:gd name="T4" fmla="*/ 18 w 25"/>
                <a:gd name="T5" fmla="*/ 2 h 6"/>
                <a:gd name="T6" fmla="*/ 15 w 25"/>
                <a:gd name="T7" fmla="*/ 4 h 6"/>
                <a:gd name="T8" fmla="*/ 11 w 25"/>
                <a:gd name="T9" fmla="*/ 5 h 6"/>
                <a:gd name="T10" fmla="*/ 8 w 25"/>
                <a:gd name="T11" fmla="*/ 4 h 6"/>
                <a:gd name="T12" fmla="*/ 6 w 25"/>
                <a:gd name="T13" fmla="*/ 2 h 6"/>
                <a:gd name="T14" fmla="*/ 2 w 25"/>
                <a:gd name="T15" fmla="*/ 2 h 6"/>
                <a:gd name="T16" fmla="*/ 0 w 25"/>
                <a:gd name="T17" fmla="*/ 0 h 6"/>
                <a:gd name="T18" fmla="*/ 24 w 25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6">
                  <a:moveTo>
                    <a:pt x="24" y="0"/>
                  </a:moveTo>
                  <a:lnTo>
                    <a:pt x="21" y="2"/>
                  </a:lnTo>
                  <a:lnTo>
                    <a:pt x="18" y="2"/>
                  </a:lnTo>
                  <a:lnTo>
                    <a:pt x="15" y="4"/>
                  </a:lnTo>
                  <a:lnTo>
                    <a:pt x="11" y="5"/>
                  </a:lnTo>
                  <a:lnTo>
                    <a:pt x="8" y="4"/>
                  </a:lnTo>
                  <a:lnTo>
                    <a:pt x="6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24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9" name="Freeform 807"/>
            <p:cNvSpPr>
              <a:spLocks/>
            </p:cNvSpPr>
            <p:nvPr/>
          </p:nvSpPr>
          <p:spPr bwMode="auto">
            <a:xfrm>
              <a:off x="4904" y="702"/>
              <a:ext cx="41" cy="6"/>
            </a:xfrm>
            <a:custGeom>
              <a:avLst/>
              <a:gdLst>
                <a:gd name="T0" fmla="*/ 25 w 41"/>
                <a:gd name="T1" fmla="*/ 5 h 6"/>
                <a:gd name="T2" fmla="*/ 28 w 41"/>
                <a:gd name="T3" fmla="*/ 4 h 6"/>
                <a:gd name="T4" fmla="*/ 32 w 41"/>
                <a:gd name="T5" fmla="*/ 2 h 6"/>
                <a:gd name="T6" fmla="*/ 35 w 41"/>
                <a:gd name="T7" fmla="*/ 1 h 6"/>
                <a:gd name="T8" fmla="*/ 40 w 41"/>
                <a:gd name="T9" fmla="*/ 0 h 6"/>
                <a:gd name="T10" fmla="*/ 0 w 41"/>
                <a:gd name="T11" fmla="*/ 0 h 6"/>
                <a:gd name="T12" fmla="*/ 4 w 41"/>
                <a:gd name="T13" fmla="*/ 1 h 6"/>
                <a:gd name="T14" fmla="*/ 7 w 41"/>
                <a:gd name="T15" fmla="*/ 2 h 6"/>
                <a:gd name="T16" fmla="*/ 10 w 41"/>
                <a:gd name="T17" fmla="*/ 4 h 6"/>
                <a:gd name="T18" fmla="*/ 13 w 41"/>
                <a:gd name="T19" fmla="*/ 5 h 6"/>
                <a:gd name="T20" fmla="*/ 25 w 41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6">
                  <a:moveTo>
                    <a:pt x="25" y="5"/>
                  </a:moveTo>
                  <a:lnTo>
                    <a:pt x="28" y="4"/>
                  </a:lnTo>
                  <a:lnTo>
                    <a:pt x="32" y="2"/>
                  </a:lnTo>
                  <a:lnTo>
                    <a:pt x="35" y="1"/>
                  </a:lnTo>
                  <a:lnTo>
                    <a:pt x="40" y="0"/>
                  </a:lnTo>
                  <a:lnTo>
                    <a:pt x="0" y="0"/>
                  </a:lnTo>
                  <a:lnTo>
                    <a:pt x="4" y="1"/>
                  </a:lnTo>
                  <a:lnTo>
                    <a:pt x="7" y="2"/>
                  </a:lnTo>
                  <a:lnTo>
                    <a:pt x="10" y="4"/>
                  </a:lnTo>
                  <a:lnTo>
                    <a:pt x="13" y="5"/>
                  </a:lnTo>
                  <a:lnTo>
                    <a:pt x="25" y="5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80" name="Group 808"/>
          <p:cNvGrpSpPr>
            <a:grpSpLocks/>
          </p:cNvGrpSpPr>
          <p:nvPr/>
        </p:nvGrpSpPr>
        <p:grpSpPr bwMode="auto">
          <a:xfrm>
            <a:off x="7662863" y="1025525"/>
            <a:ext cx="519112" cy="1109663"/>
            <a:chOff x="4827" y="646"/>
            <a:chExt cx="327" cy="699"/>
          </a:xfrm>
        </p:grpSpPr>
        <p:sp>
          <p:nvSpPr>
            <p:cNvPr id="3881" name="Freeform 809"/>
            <p:cNvSpPr>
              <a:spLocks/>
            </p:cNvSpPr>
            <p:nvPr/>
          </p:nvSpPr>
          <p:spPr bwMode="auto">
            <a:xfrm>
              <a:off x="4897" y="698"/>
              <a:ext cx="48" cy="8"/>
            </a:xfrm>
            <a:custGeom>
              <a:avLst/>
              <a:gdLst>
                <a:gd name="T0" fmla="*/ 41 w 48"/>
                <a:gd name="T1" fmla="*/ 0 h 8"/>
                <a:gd name="T2" fmla="*/ 42 w 48"/>
                <a:gd name="T3" fmla="*/ 1 h 8"/>
                <a:gd name="T4" fmla="*/ 44 w 48"/>
                <a:gd name="T5" fmla="*/ 2 h 8"/>
                <a:gd name="T6" fmla="*/ 45 w 48"/>
                <a:gd name="T7" fmla="*/ 3 h 8"/>
                <a:gd name="T8" fmla="*/ 47 w 48"/>
                <a:gd name="T9" fmla="*/ 4 h 8"/>
                <a:gd name="T10" fmla="*/ 44 w 48"/>
                <a:gd name="T11" fmla="*/ 5 h 8"/>
                <a:gd name="T12" fmla="*/ 43 w 48"/>
                <a:gd name="T13" fmla="*/ 6 h 8"/>
                <a:gd name="T14" fmla="*/ 41 w 48"/>
                <a:gd name="T15" fmla="*/ 6 h 8"/>
                <a:gd name="T16" fmla="*/ 39 w 48"/>
                <a:gd name="T17" fmla="*/ 7 h 8"/>
                <a:gd name="T18" fmla="*/ 14 w 48"/>
                <a:gd name="T19" fmla="*/ 7 h 8"/>
                <a:gd name="T20" fmla="*/ 11 w 48"/>
                <a:gd name="T21" fmla="*/ 6 h 8"/>
                <a:gd name="T22" fmla="*/ 7 w 48"/>
                <a:gd name="T23" fmla="*/ 4 h 8"/>
                <a:gd name="T24" fmla="*/ 4 w 48"/>
                <a:gd name="T25" fmla="*/ 2 h 8"/>
                <a:gd name="T26" fmla="*/ 0 w 48"/>
                <a:gd name="T27" fmla="*/ 0 h 8"/>
                <a:gd name="T28" fmla="*/ 41 w 48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8">
                  <a:moveTo>
                    <a:pt x="41" y="0"/>
                  </a:moveTo>
                  <a:lnTo>
                    <a:pt x="42" y="1"/>
                  </a:lnTo>
                  <a:lnTo>
                    <a:pt x="44" y="2"/>
                  </a:lnTo>
                  <a:lnTo>
                    <a:pt x="45" y="3"/>
                  </a:lnTo>
                  <a:lnTo>
                    <a:pt x="47" y="4"/>
                  </a:lnTo>
                  <a:lnTo>
                    <a:pt x="44" y="5"/>
                  </a:lnTo>
                  <a:lnTo>
                    <a:pt x="43" y="6"/>
                  </a:lnTo>
                  <a:lnTo>
                    <a:pt x="41" y="6"/>
                  </a:lnTo>
                  <a:lnTo>
                    <a:pt x="39" y="7"/>
                  </a:lnTo>
                  <a:lnTo>
                    <a:pt x="14" y="7"/>
                  </a:lnTo>
                  <a:lnTo>
                    <a:pt x="11" y="6"/>
                  </a:lnTo>
                  <a:lnTo>
                    <a:pt x="7" y="4"/>
                  </a:lnTo>
                  <a:lnTo>
                    <a:pt x="4" y="2"/>
                  </a:lnTo>
                  <a:lnTo>
                    <a:pt x="0" y="0"/>
                  </a:lnTo>
                  <a:lnTo>
                    <a:pt x="41" y="0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2" name="Freeform 810"/>
            <p:cNvSpPr>
              <a:spLocks/>
            </p:cNvSpPr>
            <p:nvPr/>
          </p:nvSpPr>
          <p:spPr bwMode="auto">
            <a:xfrm>
              <a:off x="4891" y="696"/>
              <a:ext cx="54" cy="7"/>
            </a:xfrm>
            <a:custGeom>
              <a:avLst/>
              <a:gdLst>
                <a:gd name="T0" fmla="*/ 53 w 54"/>
                <a:gd name="T1" fmla="*/ 6 h 7"/>
                <a:gd name="T2" fmla="*/ 50 w 54"/>
                <a:gd name="T3" fmla="*/ 5 h 7"/>
                <a:gd name="T4" fmla="*/ 47 w 54"/>
                <a:gd name="T5" fmla="*/ 3 h 7"/>
                <a:gd name="T6" fmla="*/ 45 w 54"/>
                <a:gd name="T7" fmla="*/ 2 h 7"/>
                <a:gd name="T8" fmla="*/ 42 w 54"/>
                <a:gd name="T9" fmla="*/ 0 h 7"/>
                <a:gd name="T10" fmla="*/ 0 w 54"/>
                <a:gd name="T11" fmla="*/ 0 h 7"/>
                <a:gd name="T12" fmla="*/ 3 w 54"/>
                <a:gd name="T13" fmla="*/ 2 h 7"/>
                <a:gd name="T14" fmla="*/ 7 w 54"/>
                <a:gd name="T15" fmla="*/ 3 h 7"/>
                <a:gd name="T16" fmla="*/ 10 w 54"/>
                <a:gd name="T17" fmla="*/ 5 h 7"/>
                <a:gd name="T18" fmla="*/ 13 w 54"/>
                <a:gd name="T19" fmla="*/ 6 h 7"/>
                <a:gd name="T20" fmla="*/ 53 w 54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7">
                  <a:moveTo>
                    <a:pt x="53" y="6"/>
                  </a:moveTo>
                  <a:lnTo>
                    <a:pt x="50" y="5"/>
                  </a:lnTo>
                  <a:lnTo>
                    <a:pt x="47" y="3"/>
                  </a:lnTo>
                  <a:lnTo>
                    <a:pt x="45" y="2"/>
                  </a:lnTo>
                  <a:lnTo>
                    <a:pt x="42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7" y="3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53" y="6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3" name="Freeform 811"/>
            <p:cNvSpPr>
              <a:spLocks/>
            </p:cNvSpPr>
            <p:nvPr/>
          </p:nvSpPr>
          <p:spPr bwMode="auto">
            <a:xfrm>
              <a:off x="4884" y="693"/>
              <a:ext cx="55" cy="6"/>
            </a:xfrm>
            <a:custGeom>
              <a:avLst/>
              <a:gdLst>
                <a:gd name="T0" fmla="*/ 54 w 55"/>
                <a:gd name="T1" fmla="*/ 5 h 6"/>
                <a:gd name="T2" fmla="*/ 51 w 55"/>
                <a:gd name="T3" fmla="*/ 4 h 6"/>
                <a:gd name="T4" fmla="*/ 48 w 55"/>
                <a:gd name="T5" fmla="*/ 2 h 6"/>
                <a:gd name="T6" fmla="*/ 46 w 55"/>
                <a:gd name="T7" fmla="*/ 1 h 6"/>
                <a:gd name="T8" fmla="*/ 43 w 55"/>
                <a:gd name="T9" fmla="*/ 0 h 6"/>
                <a:gd name="T10" fmla="*/ 0 w 55"/>
                <a:gd name="T11" fmla="*/ 0 h 6"/>
                <a:gd name="T12" fmla="*/ 3 w 55"/>
                <a:gd name="T13" fmla="*/ 1 h 6"/>
                <a:gd name="T14" fmla="*/ 6 w 55"/>
                <a:gd name="T15" fmla="*/ 2 h 6"/>
                <a:gd name="T16" fmla="*/ 9 w 55"/>
                <a:gd name="T17" fmla="*/ 4 h 6"/>
                <a:gd name="T18" fmla="*/ 13 w 55"/>
                <a:gd name="T19" fmla="*/ 5 h 6"/>
                <a:gd name="T20" fmla="*/ 54 w 5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6">
                  <a:moveTo>
                    <a:pt x="54" y="5"/>
                  </a:moveTo>
                  <a:lnTo>
                    <a:pt x="51" y="4"/>
                  </a:lnTo>
                  <a:lnTo>
                    <a:pt x="48" y="2"/>
                  </a:lnTo>
                  <a:lnTo>
                    <a:pt x="46" y="1"/>
                  </a:lnTo>
                  <a:lnTo>
                    <a:pt x="43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6" y="2"/>
                  </a:lnTo>
                  <a:lnTo>
                    <a:pt x="9" y="4"/>
                  </a:lnTo>
                  <a:lnTo>
                    <a:pt x="13" y="5"/>
                  </a:lnTo>
                  <a:lnTo>
                    <a:pt x="54" y="5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4" name="Freeform 812"/>
            <p:cNvSpPr>
              <a:spLocks/>
            </p:cNvSpPr>
            <p:nvPr/>
          </p:nvSpPr>
          <p:spPr bwMode="auto">
            <a:xfrm>
              <a:off x="4877" y="689"/>
              <a:ext cx="57" cy="8"/>
            </a:xfrm>
            <a:custGeom>
              <a:avLst/>
              <a:gdLst>
                <a:gd name="T0" fmla="*/ 56 w 57"/>
                <a:gd name="T1" fmla="*/ 7 h 8"/>
                <a:gd name="T2" fmla="*/ 53 w 57"/>
                <a:gd name="T3" fmla="*/ 5 h 8"/>
                <a:gd name="T4" fmla="*/ 50 w 57"/>
                <a:gd name="T5" fmla="*/ 3 h 8"/>
                <a:gd name="T6" fmla="*/ 48 w 57"/>
                <a:gd name="T7" fmla="*/ 2 h 8"/>
                <a:gd name="T8" fmla="*/ 44 w 57"/>
                <a:gd name="T9" fmla="*/ 0 h 8"/>
                <a:gd name="T10" fmla="*/ 0 w 57"/>
                <a:gd name="T11" fmla="*/ 0 h 8"/>
                <a:gd name="T12" fmla="*/ 3 w 57"/>
                <a:gd name="T13" fmla="*/ 2 h 8"/>
                <a:gd name="T14" fmla="*/ 7 w 57"/>
                <a:gd name="T15" fmla="*/ 4 h 8"/>
                <a:gd name="T16" fmla="*/ 10 w 57"/>
                <a:gd name="T17" fmla="*/ 6 h 8"/>
                <a:gd name="T18" fmla="*/ 14 w 57"/>
                <a:gd name="T19" fmla="*/ 7 h 8"/>
                <a:gd name="T20" fmla="*/ 56 w 57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8">
                  <a:moveTo>
                    <a:pt x="56" y="7"/>
                  </a:moveTo>
                  <a:lnTo>
                    <a:pt x="53" y="5"/>
                  </a:lnTo>
                  <a:lnTo>
                    <a:pt x="50" y="3"/>
                  </a:lnTo>
                  <a:lnTo>
                    <a:pt x="48" y="2"/>
                  </a:lnTo>
                  <a:lnTo>
                    <a:pt x="44" y="0"/>
                  </a:lnTo>
                  <a:lnTo>
                    <a:pt x="0" y="0"/>
                  </a:lnTo>
                  <a:lnTo>
                    <a:pt x="3" y="2"/>
                  </a:lnTo>
                  <a:lnTo>
                    <a:pt x="7" y="4"/>
                  </a:lnTo>
                  <a:lnTo>
                    <a:pt x="10" y="6"/>
                  </a:lnTo>
                  <a:lnTo>
                    <a:pt x="14" y="7"/>
                  </a:lnTo>
                  <a:lnTo>
                    <a:pt x="56" y="7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5" name="Freeform 813"/>
            <p:cNvSpPr>
              <a:spLocks/>
            </p:cNvSpPr>
            <p:nvPr/>
          </p:nvSpPr>
          <p:spPr bwMode="auto">
            <a:xfrm>
              <a:off x="4870" y="686"/>
              <a:ext cx="58" cy="8"/>
            </a:xfrm>
            <a:custGeom>
              <a:avLst/>
              <a:gdLst>
                <a:gd name="T0" fmla="*/ 57 w 58"/>
                <a:gd name="T1" fmla="*/ 7 h 8"/>
                <a:gd name="T2" fmla="*/ 54 w 58"/>
                <a:gd name="T3" fmla="*/ 5 h 8"/>
                <a:gd name="T4" fmla="*/ 51 w 58"/>
                <a:gd name="T5" fmla="*/ 4 h 8"/>
                <a:gd name="T6" fmla="*/ 48 w 58"/>
                <a:gd name="T7" fmla="*/ 2 h 8"/>
                <a:gd name="T8" fmla="*/ 45 w 58"/>
                <a:gd name="T9" fmla="*/ 0 h 8"/>
                <a:gd name="T10" fmla="*/ 0 w 58"/>
                <a:gd name="T11" fmla="*/ 0 h 8"/>
                <a:gd name="T12" fmla="*/ 3 w 58"/>
                <a:gd name="T13" fmla="*/ 3 h 8"/>
                <a:gd name="T14" fmla="*/ 7 w 58"/>
                <a:gd name="T15" fmla="*/ 4 h 8"/>
                <a:gd name="T16" fmla="*/ 10 w 58"/>
                <a:gd name="T17" fmla="*/ 6 h 8"/>
                <a:gd name="T18" fmla="*/ 13 w 58"/>
                <a:gd name="T19" fmla="*/ 7 h 8"/>
                <a:gd name="T20" fmla="*/ 57 w 58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8">
                  <a:moveTo>
                    <a:pt x="57" y="7"/>
                  </a:moveTo>
                  <a:lnTo>
                    <a:pt x="54" y="5"/>
                  </a:lnTo>
                  <a:lnTo>
                    <a:pt x="51" y="4"/>
                  </a:lnTo>
                  <a:lnTo>
                    <a:pt x="48" y="2"/>
                  </a:lnTo>
                  <a:lnTo>
                    <a:pt x="45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7" y="4"/>
                  </a:lnTo>
                  <a:lnTo>
                    <a:pt x="10" y="6"/>
                  </a:lnTo>
                  <a:lnTo>
                    <a:pt x="13" y="7"/>
                  </a:lnTo>
                  <a:lnTo>
                    <a:pt x="57" y="7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6" name="Freeform 814"/>
            <p:cNvSpPr>
              <a:spLocks/>
            </p:cNvSpPr>
            <p:nvPr/>
          </p:nvSpPr>
          <p:spPr bwMode="auto">
            <a:xfrm>
              <a:off x="4865" y="684"/>
              <a:ext cx="58" cy="6"/>
            </a:xfrm>
            <a:custGeom>
              <a:avLst/>
              <a:gdLst>
                <a:gd name="T0" fmla="*/ 57 w 58"/>
                <a:gd name="T1" fmla="*/ 5 h 6"/>
                <a:gd name="T2" fmla="*/ 54 w 58"/>
                <a:gd name="T3" fmla="*/ 4 h 6"/>
                <a:gd name="T4" fmla="*/ 52 w 58"/>
                <a:gd name="T5" fmla="*/ 3 h 6"/>
                <a:gd name="T6" fmla="*/ 48 w 58"/>
                <a:gd name="T7" fmla="*/ 1 h 6"/>
                <a:gd name="T8" fmla="*/ 46 w 58"/>
                <a:gd name="T9" fmla="*/ 0 h 6"/>
                <a:gd name="T10" fmla="*/ 0 w 58"/>
                <a:gd name="T11" fmla="*/ 0 h 6"/>
                <a:gd name="T12" fmla="*/ 3 w 58"/>
                <a:gd name="T13" fmla="*/ 1 h 6"/>
                <a:gd name="T14" fmla="*/ 6 w 58"/>
                <a:gd name="T15" fmla="*/ 3 h 6"/>
                <a:gd name="T16" fmla="*/ 9 w 58"/>
                <a:gd name="T17" fmla="*/ 4 h 6"/>
                <a:gd name="T18" fmla="*/ 13 w 58"/>
                <a:gd name="T19" fmla="*/ 5 h 6"/>
                <a:gd name="T20" fmla="*/ 57 w 58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6">
                  <a:moveTo>
                    <a:pt x="57" y="5"/>
                  </a:moveTo>
                  <a:lnTo>
                    <a:pt x="54" y="4"/>
                  </a:lnTo>
                  <a:lnTo>
                    <a:pt x="52" y="3"/>
                  </a:lnTo>
                  <a:lnTo>
                    <a:pt x="48" y="1"/>
                  </a:lnTo>
                  <a:lnTo>
                    <a:pt x="46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6" y="3"/>
                  </a:lnTo>
                  <a:lnTo>
                    <a:pt x="9" y="4"/>
                  </a:lnTo>
                  <a:lnTo>
                    <a:pt x="13" y="5"/>
                  </a:lnTo>
                  <a:lnTo>
                    <a:pt x="57" y="5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7" name="Freeform 815"/>
            <p:cNvSpPr>
              <a:spLocks/>
            </p:cNvSpPr>
            <p:nvPr/>
          </p:nvSpPr>
          <p:spPr bwMode="auto">
            <a:xfrm>
              <a:off x="4863" y="680"/>
              <a:ext cx="54" cy="7"/>
            </a:xfrm>
            <a:custGeom>
              <a:avLst/>
              <a:gdLst>
                <a:gd name="T0" fmla="*/ 2 w 54"/>
                <a:gd name="T1" fmla="*/ 0 h 7"/>
                <a:gd name="T2" fmla="*/ 1 w 54"/>
                <a:gd name="T3" fmla="*/ 1 h 7"/>
                <a:gd name="T4" fmla="*/ 0 w 54"/>
                <a:gd name="T5" fmla="*/ 2 h 7"/>
                <a:gd name="T6" fmla="*/ 0 w 54"/>
                <a:gd name="T7" fmla="*/ 3 h 7"/>
                <a:gd name="T8" fmla="*/ 2 w 54"/>
                <a:gd name="T9" fmla="*/ 3 h 7"/>
                <a:gd name="T10" fmla="*/ 4 w 54"/>
                <a:gd name="T11" fmla="*/ 4 h 7"/>
                <a:gd name="T12" fmla="*/ 6 w 54"/>
                <a:gd name="T13" fmla="*/ 5 h 7"/>
                <a:gd name="T14" fmla="*/ 8 w 54"/>
                <a:gd name="T15" fmla="*/ 6 h 7"/>
                <a:gd name="T16" fmla="*/ 53 w 54"/>
                <a:gd name="T17" fmla="*/ 6 h 7"/>
                <a:gd name="T18" fmla="*/ 50 w 54"/>
                <a:gd name="T19" fmla="*/ 5 h 7"/>
                <a:gd name="T20" fmla="*/ 47 w 54"/>
                <a:gd name="T21" fmla="*/ 3 h 7"/>
                <a:gd name="T22" fmla="*/ 44 w 54"/>
                <a:gd name="T23" fmla="*/ 2 h 7"/>
                <a:gd name="T24" fmla="*/ 41 w 54"/>
                <a:gd name="T25" fmla="*/ 0 h 7"/>
                <a:gd name="T26" fmla="*/ 2 w 54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7">
                  <a:moveTo>
                    <a:pt x="2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4"/>
                  </a:lnTo>
                  <a:lnTo>
                    <a:pt x="6" y="5"/>
                  </a:lnTo>
                  <a:lnTo>
                    <a:pt x="8" y="6"/>
                  </a:lnTo>
                  <a:lnTo>
                    <a:pt x="53" y="6"/>
                  </a:lnTo>
                  <a:lnTo>
                    <a:pt x="50" y="5"/>
                  </a:lnTo>
                  <a:lnTo>
                    <a:pt x="47" y="3"/>
                  </a:lnTo>
                  <a:lnTo>
                    <a:pt x="44" y="2"/>
                  </a:lnTo>
                  <a:lnTo>
                    <a:pt x="41" y="0"/>
                  </a:lnTo>
                  <a:lnTo>
                    <a:pt x="2" y="0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8" name="Freeform 816"/>
            <p:cNvSpPr>
              <a:spLocks/>
            </p:cNvSpPr>
            <p:nvPr/>
          </p:nvSpPr>
          <p:spPr bwMode="auto">
            <a:xfrm>
              <a:off x="4863" y="677"/>
              <a:ext cx="49" cy="8"/>
            </a:xfrm>
            <a:custGeom>
              <a:avLst/>
              <a:gdLst>
                <a:gd name="T0" fmla="*/ 5 w 49"/>
                <a:gd name="T1" fmla="*/ 0 h 8"/>
                <a:gd name="T2" fmla="*/ 4 w 49"/>
                <a:gd name="T3" fmla="*/ 1 h 8"/>
                <a:gd name="T4" fmla="*/ 2 w 49"/>
                <a:gd name="T5" fmla="*/ 3 h 8"/>
                <a:gd name="T6" fmla="*/ 1 w 49"/>
                <a:gd name="T7" fmla="*/ 5 h 8"/>
                <a:gd name="T8" fmla="*/ 0 w 49"/>
                <a:gd name="T9" fmla="*/ 6 h 8"/>
                <a:gd name="T10" fmla="*/ 1 w 49"/>
                <a:gd name="T11" fmla="*/ 6 h 8"/>
                <a:gd name="T12" fmla="*/ 2 w 49"/>
                <a:gd name="T13" fmla="*/ 7 h 8"/>
                <a:gd name="T14" fmla="*/ 48 w 49"/>
                <a:gd name="T15" fmla="*/ 7 h 8"/>
                <a:gd name="T16" fmla="*/ 44 w 49"/>
                <a:gd name="T17" fmla="*/ 5 h 8"/>
                <a:gd name="T18" fmla="*/ 40 w 49"/>
                <a:gd name="T19" fmla="*/ 3 h 8"/>
                <a:gd name="T20" fmla="*/ 37 w 49"/>
                <a:gd name="T21" fmla="*/ 2 h 8"/>
                <a:gd name="T22" fmla="*/ 33 w 49"/>
                <a:gd name="T23" fmla="*/ 0 h 8"/>
                <a:gd name="T24" fmla="*/ 5 w 49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8">
                  <a:moveTo>
                    <a:pt x="5" y="0"/>
                  </a:move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48" y="7"/>
                  </a:lnTo>
                  <a:lnTo>
                    <a:pt x="44" y="5"/>
                  </a:lnTo>
                  <a:lnTo>
                    <a:pt x="40" y="3"/>
                  </a:lnTo>
                  <a:lnTo>
                    <a:pt x="37" y="2"/>
                  </a:lnTo>
                  <a:lnTo>
                    <a:pt x="33" y="0"/>
                  </a:lnTo>
                  <a:lnTo>
                    <a:pt x="5" y="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89" name="Freeform 817"/>
            <p:cNvSpPr>
              <a:spLocks/>
            </p:cNvSpPr>
            <p:nvPr/>
          </p:nvSpPr>
          <p:spPr bwMode="auto">
            <a:xfrm>
              <a:off x="4865" y="675"/>
              <a:ext cx="40" cy="6"/>
            </a:xfrm>
            <a:custGeom>
              <a:avLst/>
              <a:gdLst>
                <a:gd name="T0" fmla="*/ 9 w 40"/>
                <a:gd name="T1" fmla="*/ 0 h 6"/>
                <a:gd name="T2" fmla="*/ 7 w 40"/>
                <a:gd name="T3" fmla="*/ 1 h 6"/>
                <a:gd name="T4" fmla="*/ 4 w 40"/>
                <a:gd name="T5" fmla="*/ 2 h 6"/>
                <a:gd name="T6" fmla="*/ 2 w 40"/>
                <a:gd name="T7" fmla="*/ 3 h 6"/>
                <a:gd name="T8" fmla="*/ 0 w 40"/>
                <a:gd name="T9" fmla="*/ 5 h 6"/>
                <a:gd name="T10" fmla="*/ 39 w 40"/>
                <a:gd name="T11" fmla="*/ 5 h 6"/>
                <a:gd name="T12" fmla="*/ 37 w 40"/>
                <a:gd name="T13" fmla="*/ 4 h 6"/>
                <a:gd name="T14" fmla="*/ 34 w 40"/>
                <a:gd name="T15" fmla="*/ 3 h 6"/>
                <a:gd name="T16" fmla="*/ 32 w 40"/>
                <a:gd name="T17" fmla="*/ 3 h 6"/>
                <a:gd name="T18" fmla="*/ 30 w 40"/>
                <a:gd name="T19" fmla="*/ 2 h 6"/>
                <a:gd name="T20" fmla="*/ 27 w 40"/>
                <a:gd name="T21" fmla="*/ 1 h 6"/>
                <a:gd name="T22" fmla="*/ 25 w 40"/>
                <a:gd name="T23" fmla="*/ 1 h 6"/>
                <a:gd name="T24" fmla="*/ 23 w 40"/>
                <a:gd name="T25" fmla="*/ 0 h 6"/>
                <a:gd name="T26" fmla="*/ 21 w 40"/>
                <a:gd name="T27" fmla="*/ 0 h 6"/>
                <a:gd name="T28" fmla="*/ 9 w 40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6">
                  <a:moveTo>
                    <a:pt x="9" y="0"/>
                  </a:moveTo>
                  <a:lnTo>
                    <a:pt x="7" y="1"/>
                  </a:ln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39" y="5"/>
                  </a:lnTo>
                  <a:lnTo>
                    <a:pt x="37" y="4"/>
                  </a:lnTo>
                  <a:lnTo>
                    <a:pt x="34" y="3"/>
                  </a:lnTo>
                  <a:lnTo>
                    <a:pt x="32" y="3"/>
                  </a:lnTo>
                  <a:lnTo>
                    <a:pt x="30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9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0" name="Freeform 818"/>
            <p:cNvSpPr>
              <a:spLocks/>
            </p:cNvSpPr>
            <p:nvPr/>
          </p:nvSpPr>
          <p:spPr bwMode="auto">
            <a:xfrm>
              <a:off x="4868" y="674"/>
              <a:ext cx="29" cy="4"/>
            </a:xfrm>
            <a:custGeom>
              <a:avLst/>
              <a:gdLst>
                <a:gd name="T0" fmla="*/ 28 w 29"/>
                <a:gd name="T1" fmla="*/ 3 h 4"/>
                <a:gd name="T2" fmla="*/ 23 w 29"/>
                <a:gd name="T3" fmla="*/ 2 h 4"/>
                <a:gd name="T4" fmla="*/ 20 w 29"/>
                <a:gd name="T5" fmla="*/ 1 h 4"/>
                <a:gd name="T6" fmla="*/ 16 w 29"/>
                <a:gd name="T7" fmla="*/ 0 h 4"/>
                <a:gd name="T8" fmla="*/ 12 w 29"/>
                <a:gd name="T9" fmla="*/ 0 h 4"/>
                <a:gd name="T10" fmla="*/ 9 w 29"/>
                <a:gd name="T11" fmla="*/ 0 h 4"/>
                <a:gd name="T12" fmla="*/ 5 w 29"/>
                <a:gd name="T13" fmla="*/ 0 h 4"/>
                <a:gd name="T14" fmla="*/ 2 w 29"/>
                <a:gd name="T15" fmla="*/ 1 h 4"/>
                <a:gd name="T16" fmla="*/ 0 w 29"/>
                <a:gd name="T17" fmla="*/ 3 h 4"/>
                <a:gd name="T18" fmla="*/ 28 w 29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4">
                  <a:moveTo>
                    <a:pt x="28" y="3"/>
                  </a:moveTo>
                  <a:lnTo>
                    <a:pt x="23" y="2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8" y="3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" name="Freeform 819"/>
            <p:cNvSpPr>
              <a:spLocks/>
            </p:cNvSpPr>
            <p:nvPr/>
          </p:nvSpPr>
          <p:spPr bwMode="auto">
            <a:xfrm>
              <a:off x="4874" y="674"/>
              <a:ext cx="13" cy="2"/>
            </a:xfrm>
            <a:custGeom>
              <a:avLst/>
              <a:gdLst>
                <a:gd name="T0" fmla="*/ 12 w 13"/>
                <a:gd name="T1" fmla="*/ 1 h 2"/>
                <a:gd name="T2" fmla="*/ 8 w 13"/>
                <a:gd name="T3" fmla="*/ 0 h 2"/>
                <a:gd name="T4" fmla="*/ 6 w 13"/>
                <a:gd name="T5" fmla="*/ 0 h 2"/>
                <a:gd name="T6" fmla="*/ 3 w 13"/>
                <a:gd name="T7" fmla="*/ 0 h 2"/>
                <a:gd name="T8" fmla="*/ 0 w 13"/>
                <a:gd name="T9" fmla="*/ 1 h 2"/>
                <a:gd name="T10" fmla="*/ 12 w 13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">
                  <a:moveTo>
                    <a:pt x="12" y="1"/>
                  </a:moveTo>
                  <a:lnTo>
                    <a:pt x="8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12" y="1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" name="Freeform 820"/>
            <p:cNvSpPr>
              <a:spLocks/>
            </p:cNvSpPr>
            <p:nvPr/>
          </p:nvSpPr>
          <p:spPr bwMode="auto">
            <a:xfrm>
              <a:off x="4860" y="672"/>
              <a:ext cx="90" cy="34"/>
            </a:xfrm>
            <a:custGeom>
              <a:avLst/>
              <a:gdLst>
                <a:gd name="T0" fmla="*/ 84 w 90"/>
                <a:gd name="T1" fmla="*/ 33 h 34"/>
                <a:gd name="T2" fmla="*/ 84 w 90"/>
                <a:gd name="T3" fmla="*/ 28 h 34"/>
                <a:gd name="T4" fmla="*/ 73 w 90"/>
                <a:gd name="T5" fmla="*/ 22 h 34"/>
                <a:gd name="T6" fmla="*/ 62 w 90"/>
                <a:gd name="T7" fmla="*/ 16 h 34"/>
                <a:gd name="T8" fmla="*/ 50 w 90"/>
                <a:gd name="T9" fmla="*/ 9 h 34"/>
                <a:gd name="T10" fmla="*/ 39 w 90"/>
                <a:gd name="T11" fmla="*/ 4 h 34"/>
                <a:gd name="T12" fmla="*/ 27 w 90"/>
                <a:gd name="T13" fmla="*/ 1 h 34"/>
                <a:gd name="T14" fmla="*/ 17 w 90"/>
                <a:gd name="T15" fmla="*/ 0 h 34"/>
                <a:gd name="T16" fmla="*/ 7 w 90"/>
                <a:gd name="T17" fmla="*/ 3 h 34"/>
                <a:gd name="T18" fmla="*/ 0 w 90"/>
                <a:gd name="T19" fmla="*/ 10 h 34"/>
                <a:gd name="T20" fmla="*/ 4 w 90"/>
                <a:gd name="T21" fmla="*/ 13 h 34"/>
                <a:gd name="T22" fmla="*/ 9 w 90"/>
                <a:gd name="T23" fmla="*/ 8 h 34"/>
                <a:gd name="T24" fmla="*/ 17 w 90"/>
                <a:gd name="T25" fmla="*/ 6 h 34"/>
                <a:gd name="T26" fmla="*/ 26 w 90"/>
                <a:gd name="T27" fmla="*/ 7 h 34"/>
                <a:gd name="T28" fmla="*/ 37 w 90"/>
                <a:gd name="T29" fmla="*/ 10 h 34"/>
                <a:gd name="T30" fmla="*/ 48 w 90"/>
                <a:gd name="T31" fmla="*/ 14 h 34"/>
                <a:gd name="T32" fmla="*/ 60 w 90"/>
                <a:gd name="T33" fmla="*/ 20 h 34"/>
                <a:gd name="T34" fmla="*/ 71 w 90"/>
                <a:gd name="T35" fmla="*/ 27 h 34"/>
                <a:gd name="T36" fmla="*/ 82 w 90"/>
                <a:gd name="T37" fmla="*/ 32 h 34"/>
                <a:gd name="T38" fmla="*/ 82 w 90"/>
                <a:gd name="T39" fmla="*/ 28 h 34"/>
                <a:gd name="T40" fmla="*/ 84 w 90"/>
                <a:gd name="T41" fmla="*/ 33 h 34"/>
                <a:gd name="T42" fmla="*/ 89 w 90"/>
                <a:gd name="T43" fmla="*/ 30 h 34"/>
                <a:gd name="T44" fmla="*/ 84 w 90"/>
                <a:gd name="T45" fmla="*/ 28 h 34"/>
                <a:gd name="T46" fmla="*/ 84 w 90"/>
                <a:gd name="T47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34">
                  <a:moveTo>
                    <a:pt x="84" y="33"/>
                  </a:moveTo>
                  <a:lnTo>
                    <a:pt x="84" y="28"/>
                  </a:lnTo>
                  <a:lnTo>
                    <a:pt x="73" y="22"/>
                  </a:lnTo>
                  <a:lnTo>
                    <a:pt x="62" y="16"/>
                  </a:lnTo>
                  <a:lnTo>
                    <a:pt x="50" y="9"/>
                  </a:lnTo>
                  <a:lnTo>
                    <a:pt x="39" y="4"/>
                  </a:lnTo>
                  <a:lnTo>
                    <a:pt x="27" y="1"/>
                  </a:lnTo>
                  <a:lnTo>
                    <a:pt x="17" y="0"/>
                  </a:lnTo>
                  <a:lnTo>
                    <a:pt x="7" y="3"/>
                  </a:lnTo>
                  <a:lnTo>
                    <a:pt x="0" y="10"/>
                  </a:lnTo>
                  <a:lnTo>
                    <a:pt x="4" y="13"/>
                  </a:lnTo>
                  <a:lnTo>
                    <a:pt x="9" y="8"/>
                  </a:lnTo>
                  <a:lnTo>
                    <a:pt x="17" y="6"/>
                  </a:lnTo>
                  <a:lnTo>
                    <a:pt x="26" y="7"/>
                  </a:lnTo>
                  <a:lnTo>
                    <a:pt x="37" y="10"/>
                  </a:lnTo>
                  <a:lnTo>
                    <a:pt x="48" y="14"/>
                  </a:lnTo>
                  <a:lnTo>
                    <a:pt x="60" y="20"/>
                  </a:lnTo>
                  <a:lnTo>
                    <a:pt x="71" y="27"/>
                  </a:lnTo>
                  <a:lnTo>
                    <a:pt x="82" y="32"/>
                  </a:lnTo>
                  <a:lnTo>
                    <a:pt x="82" y="28"/>
                  </a:lnTo>
                  <a:lnTo>
                    <a:pt x="84" y="33"/>
                  </a:lnTo>
                  <a:lnTo>
                    <a:pt x="89" y="30"/>
                  </a:lnTo>
                  <a:lnTo>
                    <a:pt x="84" y="28"/>
                  </a:lnTo>
                  <a:lnTo>
                    <a:pt x="84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" name="Freeform 821"/>
            <p:cNvSpPr>
              <a:spLocks/>
            </p:cNvSpPr>
            <p:nvPr/>
          </p:nvSpPr>
          <p:spPr bwMode="auto">
            <a:xfrm>
              <a:off x="4922" y="699"/>
              <a:ext cx="23" cy="16"/>
            </a:xfrm>
            <a:custGeom>
              <a:avLst/>
              <a:gdLst>
                <a:gd name="T0" fmla="*/ 0 w 23"/>
                <a:gd name="T1" fmla="*/ 14 h 16"/>
                <a:gd name="T2" fmla="*/ 2 w 23"/>
                <a:gd name="T3" fmla="*/ 15 h 16"/>
                <a:gd name="T4" fmla="*/ 5 w 23"/>
                <a:gd name="T5" fmla="*/ 14 h 16"/>
                <a:gd name="T6" fmla="*/ 8 w 23"/>
                <a:gd name="T7" fmla="*/ 13 h 16"/>
                <a:gd name="T8" fmla="*/ 10 w 23"/>
                <a:gd name="T9" fmla="*/ 12 h 16"/>
                <a:gd name="T10" fmla="*/ 12 w 23"/>
                <a:gd name="T11" fmla="*/ 11 h 16"/>
                <a:gd name="T12" fmla="*/ 14 w 23"/>
                <a:gd name="T13" fmla="*/ 10 h 16"/>
                <a:gd name="T14" fmla="*/ 17 w 23"/>
                <a:gd name="T15" fmla="*/ 8 h 16"/>
                <a:gd name="T16" fmla="*/ 19 w 23"/>
                <a:gd name="T17" fmla="*/ 6 h 16"/>
                <a:gd name="T18" fmla="*/ 22 w 23"/>
                <a:gd name="T19" fmla="*/ 5 h 16"/>
                <a:gd name="T20" fmla="*/ 20 w 23"/>
                <a:gd name="T21" fmla="*/ 0 h 16"/>
                <a:gd name="T22" fmla="*/ 17 w 23"/>
                <a:gd name="T23" fmla="*/ 2 h 16"/>
                <a:gd name="T24" fmla="*/ 15 w 23"/>
                <a:gd name="T25" fmla="*/ 3 h 16"/>
                <a:gd name="T26" fmla="*/ 12 w 23"/>
                <a:gd name="T27" fmla="*/ 4 h 16"/>
                <a:gd name="T28" fmla="*/ 10 w 23"/>
                <a:gd name="T29" fmla="*/ 5 h 16"/>
                <a:gd name="T30" fmla="*/ 8 w 23"/>
                <a:gd name="T31" fmla="*/ 6 h 16"/>
                <a:gd name="T32" fmla="*/ 6 w 23"/>
                <a:gd name="T33" fmla="*/ 7 h 16"/>
                <a:gd name="T34" fmla="*/ 3 w 23"/>
                <a:gd name="T35" fmla="*/ 9 h 16"/>
                <a:gd name="T36" fmla="*/ 0 w 23"/>
                <a:gd name="T37" fmla="*/ 10 h 16"/>
                <a:gd name="T38" fmla="*/ 2 w 23"/>
                <a:gd name="T39" fmla="*/ 10 h 16"/>
                <a:gd name="T40" fmla="*/ 0 w 23"/>
                <a:gd name="T41" fmla="*/ 14 h 16"/>
                <a:gd name="T42" fmla="*/ 1 w 23"/>
                <a:gd name="T43" fmla="*/ 15 h 16"/>
                <a:gd name="T44" fmla="*/ 2 w 23"/>
                <a:gd name="T45" fmla="*/ 15 h 16"/>
                <a:gd name="T46" fmla="*/ 0 w 23"/>
                <a:gd name="T4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16">
                  <a:moveTo>
                    <a:pt x="0" y="14"/>
                  </a:moveTo>
                  <a:lnTo>
                    <a:pt x="2" y="15"/>
                  </a:lnTo>
                  <a:lnTo>
                    <a:pt x="5" y="14"/>
                  </a:lnTo>
                  <a:lnTo>
                    <a:pt x="8" y="13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4" y="10"/>
                  </a:lnTo>
                  <a:lnTo>
                    <a:pt x="17" y="8"/>
                  </a:lnTo>
                  <a:lnTo>
                    <a:pt x="19" y="6"/>
                  </a:lnTo>
                  <a:lnTo>
                    <a:pt x="22" y="5"/>
                  </a:lnTo>
                  <a:lnTo>
                    <a:pt x="20" y="0"/>
                  </a:lnTo>
                  <a:lnTo>
                    <a:pt x="17" y="2"/>
                  </a:lnTo>
                  <a:lnTo>
                    <a:pt x="15" y="3"/>
                  </a:lnTo>
                  <a:lnTo>
                    <a:pt x="12" y="4"/>
                  </a:lnTo>
                  <a:lnTo>
                    <a:pt x="10" y="5"/>
                  </a:lnTo>
                  <a:lnTo>
                    <a:pt x="8" y="6"/>
                  </a:lnTo>
                  <a:lnTo>
                    <a:pt x="6" y="7"/>
                  </a:lnTo>
                  <a:lnTo>
                    <a:pt x="3" y="9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0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" name="Freeform 822"/>
            <p:cNvSpPr>
              <a:spLocks/>
            </p:cNvSpPr>
            <p:nvPr/>
          </p:nvSpPr>
          <p:spPr bwMode="auto">
            <a:xfrm>
              <a:off x="4858" y="681"/>
              <a:ext cx="67" cy="33"/>
            </a:xfrm>
            <a:custGeom>
              <a:avLst/>
              <a:gdLst>
                <a:gd name="T0" fmla="*/ 2 w 67"/>
                <a:gd name="T1" fmla="*/ 0 h 33"/>
                <a:gd name="T2" fmla="*/ 3 w 67"/>
                <a:gd name="T3" fmla="*/ 4 h 33"/>
                <a:gd name="T4" fmla="*/ 10 w 67"/>
                <a:gd name="T5" fmla="*/ 8 h 33"/>
                <a:gd name="T6" fmla="*/ 18 w 67"/>
                <a:gd name="T7" fmla="*/ 11 h 33"/>
                <a:gd name="T8" fmla="*/ 25 w 67"/>
                <a:gd name="T9" fmla="*/ 16 h 33"/>
                <a:gd name="T10" fmla="*/ 34 w 67"/>
                <a:gd name="T11" fmla="*/ 19 h 33"/>
                <a:gd name="T12" fmla="*/ 42 w 67"/>
                <a:gd name="T13" fmla="*/ 22 h 33"/>
                <a:gd name="T14" fmla="*/ 49 w 67"/>
                <a:gd name="T15" fmla="*/ 26 h 33"/>
                <a:gd name="T16" fmla="*/ 57 w 67"/>
                <a:gd name="T17" fmla="*/ 29 h 33"/>
                <a:gd name="T18" fmla="*/ 64 w 67"/>
                <a:gd name="T19" fmla="*/ 32 h 33"/>
                <a:gd name="T20" fmla="*/ 66 w 67"/>
                <a:gd name="T21" fmla="*/ 28 h 33"/>
                <a:gd name="T22" fmla="*/ 59 w 67"/>
                <a:gd name="T23" fmla="*/ 24 h 33"/>
                <a:gd name="T24" fmla="*/ 51 w 67"/>
                <a:gd name="T25" fmla="*/ 20 h 33"/>
                <a:gd name="T26" fmla="*/ 44 w 67"/>
                <a:gd name="T27" fmla="*/ 17 h 33"/>
                <a:gd name="T28" fmla="*/ 36 w 67"/>
                <a:gd name="T29" fmla="*/ 13 h 33"/>
                <a:gd name="T30" fmla="*/ 28 w 67"/>
                <a:gd name="T31" fmla="*/ 10 h 33"/>
                <a:gd name="T32" fmla="*/ 20 w 67"/>
                <a:gd name="T33" fmla="*/ 7 h 33"/>
                <a:gd name="T34" fmla="*/ 12 w 67"/>
                <a:gd name="T35" fmla="*/ 3 h 33"/>
                <a:gd name="T36" fmla="*/ 5 w 67"/>
                <a:gd name="T37" fmla="*/ 0 h 33"/>
                <a:gd name="T38" fmla="*/ 6 w 67"/>
                <a:gd name="T39" fmla="*/ 3 h 33"/>
                <a:gd name="T40" fmla="*/ 2 w 67"/>
                <a:gd name="T41" fmla="*/ 0 h 33"/>
                <a:gd name="T42" fmla="*/ 0 w 67"/>
                <a:gd name="T43" fmla="*/ 3 h 33"/>
                <a:gd name="T44" fmla="*/ 3 w 67"/>
                <a:gd name="T45" fmla="*/ 4 h 33"/>
                <a:gd name="T46" fmla="*/ 2 w 67"/>
                <a:gd name="T4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33">
                  <a:moveTo>
                    <a:pt x="2" y="0"/>
                  </a:moveTo>
                  <a:lnTo>
                    <a:pt x="3" y="4"/>
                  </a:lnTo>
                  <a:lnTo>
                    <a:pt x="10" y="8"/>
                  </a:lnTo>
                  <a:lnTo>
                    <a:pt x="18" y="11"/>
                  </a:lnTo>
                  <a:lnTo>
                    <a:pt x="25" y="16"/>
                  </a:lnTo>
                  <a:lnTo>
                    <a:pt x="34" y="19"/>
                  </a:lnTo>
                  <a:lnTo>
                    <a:pt x="42" y="22"/>
                  </a:lnTo>
                  <a:lnTo>
                    <a:pt x="49" y="26"/>
                  </a:lnTo>
                  <a:lnTo>
                    <a:pt x="57" y="29"/>
                  </a:lnTo>
                  <a:lnTo>
                    <a:pt x="64" y="32"/>
                  </a:lnTo>
                  <a:lnTo>
                    <a:pt x="66" y="28"/>
                  </a:lnTo>
                  <a:lnTo>
                    <a:pt x="59" y="24"/>
                  </a:lnTo>
                  <a:lnTo>
                    <a:pt x="51" y="20"/>
                  </a:lnTo>
                  <a:lnTo>
                    <a:pt x="44" y="17"/>
                  </a:lnTo>
                  <a:lnTo>
                    <a:pt x="36" y="13"/>
                  </a:lnTo>
                  <a:lnTo>
                    <a:pt x="28" y="10"/>
                  </a:lnTo>
                  <a:lnTo>
                    <a:pt x="20" y="7"/>
                  </a:lnTo>
                  <a:lnTo>
                    <a:pt x="12" y="3"/>
                  </a:lnTo>
                  <a:lnTo>
                    <a:pt x="5" y="0"/>
                  </a:lnTo>
                  <a:lnTo>
                    <a:pt x="6" y="3"/>
                  </a:lnTo>
                  <a:lnTo>
                    <a:pt x="2" y="0"/>
                  </a:lnTo>
                  <a:lnTo>
                    <a:pt x="0" y="3"/>
                  </a:lnTo>
                  <a:lnTo>
                    <a:pt x="3" y="4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" name="Freeform 823"/>
            <p:cNvSpPr>
              <a:spLocks/>
            </p:cNvSpPr>
            <p:nvPr/>
          </p:nvSpPr>
          <p:spPr bwMode="auto">
            <a:xfrm>
              <a:off x="4928" y="693"/>
              <a:ext cx="8" cy="4"/>
            </a:xfrm>
            <a:custGeom>
              <a:avLst/>
              <a:gdLst>
                <a:gd name="T0" fmla="*/ 0 w 8"/>
                <a:gd name="T1" fmla="*/ 0 h 4"/>
                <a:gd name="T2" fmla="*/ 2 w 8"/>
                <a:gd name="T3" fmla="*/ 1 h 4"/>
                <a:gd name="T4" fmla="*/ 3 w 8"/>
                <a:gd name="T5" fmla="*/ 1 h 4"/>
                <a:gd name="T6" fmla="*/ 5 w 8"/>
                <a:gd name="T7" fmla="*/ 2 h 4"/>
                <a:gd name="T8" fmla="*/ 7 w 8"/>
                <a:gd name="T9" fmla="*/ 3 h 4"/>
                <a:gd name="T10" fmla="*/ 6 w 8"/>
                <a:gd name="T11" fmla="*/ 2 h 4"/>
                <a:gd name="T12" fmla="*/ 6 w 8"/>
                <a:gd name="T13" fmla="*/ 1 h 4"/>
                <a:gd name="T14" fmla="*/ 4 w 8"/>
                <a:gd name="T15" fmla="*/ 1 h 4"/>
                <a:gd name="T16" fmla="*/ 4 w 8"/>
                <a:gd name="T17" fmla="*/ 0 h 4"/>
                <a:gd name="T18" fmla="*/ 0 w 8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5" y="2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0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" name="Freeform 824"/>
            <p:cNvSpPr>
              <a:spLocks/>
            </p:cNvSpPr>
            <p:nvPr/>
          </p:nvSpPr>
          <p:spPr bwMode="auto">
            <a:xfrm>
              <a:off x="4920" y="690"/>
              <a:ext cx="16" cy="7"/>
            </a:xfrm>
            <a:custGeom>
              <a:avLst/>
              <a:gdLst>
                <a:gd name="T0" fmla="*/ 0 w 16"/>
                <a:gd name="T1" fmla="*/ 0 h 7"/>
                <a:gd name="T2" fmla="*/ 3 w 16"/>
                <a:gd name="T3" fmla="*/ 2 h 7"/>
                <a:gd name="T4" fmla="*/ 8 w 16"/>
                <a:gd name="T5" fmla="*/ 3 h 7"/>
                <a:gd name="T6" fmla="*/ 11 w 16"/>
                <a:gd name="T7" fmla="*/ 5 h 7"/>
                <a:gd name="T8" fmla="*/ 15 w 16"/>
                <a:gd name="T9" fmla="*/ 6 h 7"/>
                <a:gd name="T10" fmla="*/ 13 w 16"/>
                <a:gd name="T11" fmla="*/ 5 h 7"/>
                <a:gd name="T12" fmla="*/ 12 w 16"/>
                <a:gd name="T13" fmla="*/ 3 h 7"/>
                <a:gd name="T14" fmla="*/ 10 w 16"/>
                <a:gd name="T15" fmla="*/ 2 h 7"/>
                <a:gd name="T16" fmla="*/ 9 w 16"/>
                <a:gd name="T17" fmla="*/ 0 h 7"/>
                <a:gd name="T18" fmla="*/ 0 w 1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lnTo>
                    <a:pt x="3" y="2"/>
                  </a:lnTo>
                  <a:lnTo>
                    <a:pt x="8" y="3"/>
                  </a:lnTo>
                  <a:lnTo>
                    <a:pt x="11" y="5"/>
                  </a:lnTo>
                  <a:lnTo>
                    <a:pt x="15" y="6"/>
                  </a:lnTo>
                  <a:lnTo>
                    <a:pt x="13" y="5"/>
                  </a:lnTo>
                  <a:lnTo>
                    <a:pt x="12" y="3"/>
                  </a:lnTo>
                  <a:lnTo>
                    <a:pt x="10" y="2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" name="Freeform 825"/>
            <p:cNvSpPr>
              <a:spLocks/>
            </p:cNvSpPr>
            <p:nvPr/>
          </p:nvSpPr>
          <p:spPr bwMode="auto">
            <a:xfrm>
              <a:off x="4913" y="687"/>
              <a:ext cx="21" cy="7"/>
            </a:xfrm>
            <a:custGeom>
              <a:avLst/>
              <a:gdLst>
                <a:gd name="T0" fmla="*/ 16 w 21"/>
                <a:gd name="T1" fmla="*/ 6 h 7"/>
                <a:gd name="T2" fmla="*/ 12 w 21"/>
                <a:gd name="T3" fmla="*/ 5 h 7"/>
                <a:gd name="T4" fmla="*/ 8 w 21"/>
                <a:gd name="T5" fmla="*/ 3 h 7"/>
                <a:gd name="T6" fmla="*/ 4 w 21"/>
                <a:gd name="T7" fmla="*/ 2 h 7"/>
                <a:gd name="T8" fmla="*/ 0 w 21"/>
                <a:gd name="T9" fmla="*/ 0 h 7"/>
                <a:gd name="T10" fmla="*/ 15 w 21"/>
                <a:gd name="T11" fmla="*/ 0 h 7"/>
                <a:gd name="T12" fmla="*/ 16 w 21"/>
                <a:gd name="T13" fmla="*/ 2 h 7"/>
                <a:gd name="T14" fmla="*/ 17 w 21"/>
                <a:gd name="T15" fmla="*/ 3 h 7"/>
                <a:gd name="T16" fmla="*/ 18 w 21"/>
                <a:gd name="T17" fmla="*/ 5 h 7"/>
                <a:gd name="T18" fmla="*/ 20 w 21"/>
                <a:gd name="T19" fmla="*/ 6 h 7"/>
                <a:gd name="T20" fmla="*/ 16 w 21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7">
                  <a:moveTo>
                    <a:pt x="16" y="6"/>
                  </a:moveTo>
                  <a:lnTo>
                    <a:pt x="12" y="5"/>
                  </a:lnTo>
                  <a:lnTo>
                    <a:pt x="8" y="3"/>
                  </a:lnTo>
                  <a:lnTo>
                    <a:pt x="4" y="2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7" y="3"/>
                  </a:lnTo>
                  <a:lnTo>
                    <a:pt x="18" y="5"/>
                  </a:lnTo>
                  <a:lnTo>
                    <a:pt x="20" y="6"/>
                  </a:lnTo>
                  <a:lnTo>
                    <a:pt x="16" y="6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" name="Freeform 826"/>
            <p:cNvSpPr>
              <a:spLocks/>
            </p:cNvSpPr>
            <p:nvPr/>
          </p:nvSpPr>
          <p:spPr bwMode="auto">
            <a:xfrm>
              <a:off x="4904" y="684"/>
              <a:ext cx="27" cy="7"/>
            </a:xfrm>
            <a:custGeom>
              <a:avLst/>
              <a:gdLst>
                <a:gd name="T0" fmla="*/ 16 w 27"/>
                <a:gd name="T1" fmla="*/ 6 h 7"/>
                <a:gd name="T2" fmla="*/ 14 w 27"/>
                <a:gd name="T3" fmla="*/ 5 h 7"/>
                <a:gd name="T4" fmla="*/ 13 w 27"/>
                <a:gd name="T5" fmla="*/ 5 h 7"/>
                <a:gd name="T6" fmla="*/ 10 w 27"/>
                <a:gd name="T7" fmla="*/ 4 h 7"/>
                <a:gd name="T8" fmla="*/ 8 w 27"/>
                <a:gd name="T9" fmla="*/ 3 h 7"/>
                <a:gd name="T10" fmla="*/ 6 w 27"/>
                <a:gd name="T11" fmla="*/ 2 h 7"/>
                <a:gd name="T12" fmla="*/ 5 w 27"/>
                <a:gd name="T13" fmla="*/ 1 h 7"/>
                <a:gd name="T14" fmla="*/ 3 w 27"/>
                <a:gd name="T15" fmla="*/ 0 h 7"/>
                <a:gd name="T16" fmla="*/ 0 w 27"/>
                <a:gd name="T17" fmla="*/ 0 h 7"/>
                <a:gd name="T18" fmla="*/ 22 w 27"/>
                <a:gd name="T19" fmla="*/ 0 h 7"/>
                <a:gd name="T20" fmla="*/ 23 w 27"/>
                <a:gd name="T21" fmla="*/ 1 h 7"/>
                <a:gd name="T22" fmla="*/ 24 w 27"/>
                <a:gd name="T23" fmla="*/ 3 h 7"/>
                <a:gd name="T24" fmla="*/ 25 w 27"/>
                <a:gd name="T25" fmla="*/ 5 h 7"/>
                <a:gd name="T26" fmla="*/ 26 w 27"/>
                <a:gd name="T27" fmla="*/ 6 h 7"/>
                <a:gd name="T28" fmla="*/ 16 w 27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7">
                  <a:moveTo>
                    <a:pt x="16" y="6"/>
                  </a:moveTo>
                  <a:lnTo>
                    <a:pt x="14" y="5"/>
                  </a:lnTo>
                  <a:lnTo>
                    <a:pt x="13" y="5"/>
                  </a:lnTo>
                  <a:lnTo>
                    <a:pt x="10" y="4"/>
                  </a:lnTo>
                  <a:lnTo>
                    <a:pt x="8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3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16" y="6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" name="Freeform 827"/>
            <p:cNvSpPr>
              <a:spLocks/>
            </p:cNvSpPr>
            <p:nvPr/>
          </p:nvSpPr>
          <p:spPr bwMode="auto">
            <a:xfrm>
              <a:off x="4841" y="681"/>
              <a:ext cx="17" cy="2"/>
            </a:xfrm>
            <a:custGeom>
              <a:avLst/>
              <a:gdLst>
                <a:gd name="T0" fmla="*/ 0 w 17"/>
                <a:gd name="T1" fmla="*/ 0 h 2"/>
                <a:gd name="T2" fmla="*/ 0 w 17"/>
                <a:gd name="T3" fmla="*/ 0 h 2"/>
                <a:gd name="T4" fmla="*/ 0 w 17"/>
                <a:gd name="T5" fmla="*/ 1 h 2"/>
                <a:gd name="T6" fmla="*/ 8 w 17"/>
                <a:gd name="T7" fmla="*/ 1 h 2"/>
                <a:gd name="T8" fmla="*/ 8 w 17"/>
                <a:gd name="T9" fmla="*/ 0 h 2"/>
                <a:gd name="T10" fmla="*/ 16 w 17"/>
                <a:gd name="T11" fmla="*/ 0 h 2"/>
                <a:gd name="T12" fmla="*/ 0 w 1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16" y="0"/>
                  </a:lnTo>
                  <a:lnTo>
                    <a:pt x="0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" name="Freeform 828"/>
            <p:cNvSpPr>
              <a:spLocks/>
            </p:cNvSpPr>
            <p:nvPr/>
          </p:nvSpPr>
          <p:spPr bwMode="auto">
            <a:xfrm>
              <a:off x="4842" y="678"/>
              <a:ext cx="84" cy="7"/>
            </a:xfrm>
            <a:custGeom>
              <a:avLst/>
              <a:gdLst>
                <a:gd name="T0" fmla="*/ 0 w 84"/>
                <a:gd name="T1" fmla="*/ 0 h 7"/>
                <a:gd name="T2" fmla="*/ 1 w 84"/>
                <a:gd name="T3" fmla="*/ 2 h 7"/>
                <a:gd name="T4" fmla="*/ 1 w 84"/>
                <a:gd name="T5" fmla="*/ 3 h 7"/>
                <a:gd name="T6" fmla="*/ 2 w 84"/>
                <a:gd name="T7" fmla="*/ 4 h 7"/>
                <a:gd name="T8" fmla="*/ 3 w 84"/>
                <a:gd name="T9" fmla="*/ 6 h 7"/>
                <a:gd name="T10" fmla="*/ 12 w 84"/>
                <a:gd name="T11" fmla="*/ 4 h 7"/>
                <a:gd name="T12" fmla="*/ 21 w 84"/>
                <a:gd name="T13" fmla="*/ 2 h 7"/>
                <a:gd name="T14" fmla="*/ 29 w 84"/>
                <a:gd name="T15" fmla="*/ 1 h 7"/>
                <a:gd name="T16" fmla="*/ 37 w 84"/>
                <a:gd name="T17" fmla="*/ 1 h 7"/>
                <a:gd name="T18" fmla="*/ 44 w 84"/>
                <a:gd name="T19" fmla="*/ 2 h 7"/>
                <a:gd name="T20" fmla="*/ 50 w 84"/>
                <a:gd name="T21" fmla="*/ 3 h 7"/>
                <a:gd name="T22" fmla="*/ 56 w 84"/>
                <a:gd name="T23" fmla="*/ 4 h 7"/>
                <a:gd name="T24" fmla="*/ 62 w 84"/>
                <a:gd name="T25" fmla="*/ 6 h 7"/>
                <a:gd name="T26" fmla="*/ 83 w 84"/>
                <a:gd name="T27" fmla="*/ 6 h 7"/>
                <a:gd name="T28" fmla="*/ 83 w 84"/>
                <a:gd name="T29" fmla="*/ 5 h 7"/>
                <a:gd name="T30" fmla="*/ 81 w 84"/>
                <a:gd name="T31" fmla="*/ 3 h 7"/>
                <a:gd name="T32" fmla="*/ 81 w 84"/>
                <a:gd name="T33" fmla="*/ 2 h 7"/>
                <a:gd name="T34" fmla="*/ 80 w 84"/>
                <a:gd name="T35" fmla="*/ 0 h 7"/>
                <a:gd name="T36" fmla="*/ 0 w 84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7">
                  <a:moveTo>
                    <a:pt x="0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12" y="4"/>
                  </a:lnTo>
                  <a:lnTo>
                    <a:pt x="21" y="2"/>
                  </a:lnTo>
                  <a:lnTo>
                    <a:pt x="29" y="1"/>
                  </a:lnTo>
                  <a:lnTo>
                    <a:pt x="37" y="1"/>
                  </a:lnTo>
                  <a:lnTo>
                    <a:pt x="44" y="2"/>
                  </a:lnTo>
                  <a:lnTo>
                    <a:pt x="50" y="3"/>
                  </a:lnTo>
                  <a:lnTo>
                    <a:pt x="56" y="4"/>
                  </a:lnTo>
                  <a:lnTo>
                    <a:pt x="62" y="6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1" y="3"/>
                  </a:lnTo>
                  <a:lnTo>
                    <a:pt x="81" y="2"/>
                  </a:lnTo>
                  <a:lnTo>
                    <a:pt x="80" y="0"/>
                  </a:lnTo>
                  <a:lnTo>
                    <a:pt x="0" y="0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" name="Freeform 829"/>
            <p:cNvSpPr>
              <a:spLocks/>
            </p:cNvSpPr>
            <p:nvPr/>
          </p:nvSpPr>
          <p:spPr bwMode="auto">
            <a:xfrm>
              <a:off x="4840" y="676"/>
              <a:ext cx="85" cy="6"/>
            </a:xfrm>
            <a:custGeom>
              <a:avLst/>
              <a:gdLst>
                <a:gd name="T0" fmla="*/ 4 w 85"/>
                <a:gd name="T1" fmla="*/ 5 h 6"/>
                <a:gd name="T2" fmla="*/ 3 w 85"/>
                <a:gd name="T3" fmla="*/ 4 h 6"/>
                <a:gd name="T4" fmla="*/ 2 w 85"/>
                <a:gd name="T5" fmla="*/ 3 h 6"/>
                <a:gd name="T6" fmla="*/ 1 w 85"/>
                <a:gd name="T7" fmla="*/ 2 h 6"/>
                <a:gd name="T8" fmla="*/ 0 w 85"/>
                <a:gd name="T9" fmla="*/ 0 h 6"/>
                <a:gd name="T10" fmla="*/ 82 w 85"/>
                <a:gd name="T11" fmla="*/ 0 h 6"/>
                <a:gd name="T12" fmla="*/ 82 w 85"/>
                <a:gd name="T13" fmla="*/ 2 h 6"/>
                <a:gd name="T14" fmla="*/ 83 w 85"/>
                <a:gd name="T15" fmla="*/ 3 h 6"/>
                <a:gd name="T16" fmla="*/ 83 w 85"/>
                <a:gd name="T17" fmla="*/ 4 h 6"/>
                <a:gd name="T18" fmla="*/ 84 w 85"/>
                <a:gd name="T19" fmla="*/ 5 h 6"/>
                <a:gd name="T20" fmla="*/ 55 w 85"/>
                <a:gd name="T21" fmla="*/ 5 h 6"/>
                <a:gd name="T22" fmla="*/ 51 w 85"/>
                <a:gd name="T23" fmla="*/ 5 h 6"/>
                <a:gd name="T24" fmla="*/ 46 w 85"/>
                <a:gd name="T25" fmla="*/ 4 h 6"/>
                <a:gd name="T26" fmla="*/ 41 w 85"/>
                <a:gd name="T27" fmla="*/ 4 h 6"/>
                <a:gd name="T28" fmla="*/ 36 w 85"/>
                <a:gd name="T29" fmla="*/ 3 h 6"/>
                <a:gd name="T30" fmla="*/ 31 w 85"/>
                <a:gd name="T31" fmla="*/ 3 h 6"/>
                <a:gd name="T32" fmla="*/ 25 w 85"/>
                <a:gd name="T33" fmla="*/ 4 h 6"/>
                <a:gd name="T34" fmla="*/ 20 w 85"/>
                <a:gd name="T35" fmla="*/ 4 h 6"/>
                <a:gd name="T36" fmla="*/ 14 w 85"/>
                <a:gd name="T37" fmla="*/ 5 h 6"/>
                <a:gd name="T38" fmla="*/ 4 w 85"/>
                <a:gd name="T3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6">
                  <a:moveTo>
                    <a:pt x="4" y="5"/>
                  </a:moveTo>
                  <a:lnTo>
                    <a:pt x="3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82" y="0"/>
                  </a:lnTo>
                  <a:lnTo>
                    <a:pt x="82" y="2"/>
                  </a:lnTo>
                  <a:lnTo>
                    <a:pt x="83" y="3"/>
                  </a:lnTo>
                  <a:lnTo>
                    <a:pt x="83" y="4"/>
                  </a:lnTo>
                  <a:lnTo>
                    <a:pt x="84" y="5"/>
                  </a:lnTo>
                  <a:lnTo>
                    <a:pt x="55" y="5"/>
                  </a:lnTo>
                  <a:lnTo>
                    <a:pt x="51" y="5"/>
                  </a:lnTo>
                  <a:lnTo>
                    <a:pt x="46" y="4"/>
                  </a:lnTo>
                  <a:lnTo>
                    <a:pt x="41" y="4"/>
                  </a:lnTo>
                  <a:lnTo>
                    <a:pt x="36" y="3"/>
                  </a:lnTo>
                  <a:lnTo>
                    <a:pt x="31" y="3"/>
                  </a:lnTo>
                  <a:lnTo>
                    <a:pt x="25" y="4"/>
                  </a:lnTo>
                  <a:lnTo>
                    <a:pt x="20" y="4"/>
                  </a:lnTo>
                  <a:lnTo>
                    <a:pt x="14" y="5"/>
                  </a:lnTo>
                  <a:lnTo>
                    <a:pt x="4" y="5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" name="Freeform 830"/>
            <p:cNvSpPr>
              <a:spLocks/>
            </p:cNvSpPr>
            <p:nvPr/>
          </p:nvSpPr>
          <p:spPr bwMode="auto">
            <a:xfrm>
              <a:off x="4840" y="673"/>
              <a:ext cx="84" cy="6"/>
            </a:xfrm>
            <a:custGeom>
              <a:avLst/>
              <a:gdLst>
                <a:gd name="T0" fmla="*/ 2 w 84"/>
                <a:gd name="T1" fmla="*/ 5 h 6"/>
                <a:gd name="T2" fmla="*/ 1 w 84"/>
                <a:gd name="T3" fmla="*/ 4 h 6"/>
                <a:gd name="T4" fmla="*/ 1 w 84"/>
                <a:gd name="T5" fmla="*/ 2 h 6"/>
                <a:gd name="T6" fmla="*/ 0 w 84"/>
                <a:gd name="T7" fmla="*/ 1 h 6"/>
                <a:gd name="T8" fmla="*/ 0 w 84"/>
                <a:gd name="T9" fmla="*/ 0 h 6"/>
                <a:gd name="T10" fmla="*/ 81 w 84"/>
                <a:gd name="T11" fmla="*/ 0 h 6"/>
                <a:gd name="T12" fmla="*/ 81 w 84"/>
                <a:gd name="T13" fmla="*/ 1 h 6"/>
                <a:gd name="T14" fmla="*/ 82 w 84"/>
                <a:gd name="T15" fmla="*/ 2 h 6"/>
                <a:gd name="T16" fmla="*/ 82 w 84"/>
                <a:gd name="T17" fmla="*/ 4 h 6"/>
                <a:gd name="T18" fmla="*/ 83 w 84"/>
                <a:gd name="T19" fmla="*/ 5 h 6"/>
                <a:gd name="T20" fmla="*/ 2 w 84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6">
                  <a:moveTo>
                    <a:pt x="2" y="5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1"/>
                  </a:lnTo>
                  <a:lnTo>
                    <a:pt x="82" y="2"/>
                  </a:lnTo>
                  <a:lnTo>
                    <a:pt x="82" y="4"/>
                  </a:lnTo>
                  <a:lnTo>
                    <a:pt x="83" y="5"/>
                  </a:lnTo>
                  <a:lnTo>
                    <a:pt x="2" y="5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" name="Freeform 831"/>
            <p:cNvSpPr>
              <a:spLocks/>
            </p:cNvSpPr>
            <p:nvPr/>
          </p:nvSpPr>
          <p:spPr bwMode="auto">
            <a:xfrm>
              <a:off x="4840" y="669"/>
              <a:ext cx="83" cy="8"/>
            </a:xfrm>
            <a:custGeom>
              <a:avLst/>
              <a:gdLst>
                <a:gd name="T0" fmla="*/ 1 w 83"/>
                <a:gd name="T1" fmla="*/ 7 h 8"/>
                <a:gd name="T2" fmla="*/ 0 w 83"/>
                <a:gd name="T3" fmla="*/ 5 h 8"/>
                <a:gd name="T4" fmla="*/ 0 w 83"/>
                <a:gd name="T5" fmla="*/ 3 h 8"/>
                <a:gd name="T6" fmla="*/ 0 w 83"/>
                <a:gd name="T7" fmla="*/ 2 h 8"/>
                <a:gd name="T8" fmla="*/ 0 w 83"/>
                <a:gd name="T9" fmla="*/ 0 h 8"/>
                <a:gd name="T10" fmla="*/ 80 w 83"/>
                <a:gd name="T11" fmla="*/ 0 h 8"/>
                <a:gd name="T12" fmla="*/ 80 w 83"/>
                <a:gd name="T13" fmla="*/ 2 h 8"/>
                <a:gd name="T14" fmla="*/ 81 w 83"/>
                <a:gd name="T15" fmla="*/ 4 h 8"/>
                <a:gd name="T16" fmla="*/ 81 w 83"/>
                <a:gd name="T17" fmla="*/ 6 h 8"/>
                <a:gd name="T18" fmla="*/ 82 w 83"/>
                <a:gd name="T19" fmla="*/ 7 h 8"/>
                <a:gd name="T20" fmla="*/ 1 w 83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">
                  <a:moveTo>
                    <a:pt x="1" y="7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80" y="2"/>
                  </a:lnTo>
                  <a:lnTo>
                    <a:pt x="81" y="4"/>
                  </a:lnTo>
                  <a:lnTo>
                    <a:pt x="81" y="6"/>
                  </a:lnTo>
                  <a:lnTo>
                    <a:pt x="82" y="7"/>
                  </a:lnTo>
                  <a:lnTo>
                    <a:pt x="1" y="7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" name="Freeform 832"/>
            <p:cNvSpPr>
              <a:spLocks/>
            </p:cNvSpPr>
            <p:nvPr/>
          </p:nvSpPr>
          <p:spPr bwMode="auto">
            <a:xfrm>
              <a:off x="4840" y="667"/>
              <a:ext cx="82" cy="7"/>
            </a:xfrm>
            <a:custGeom>
              <a:avLst/>
              <a:gdLst>
                <a:gd name="T0" fmla="*/ 0 w 82"/>
                <a:gd name="T1" fmla="*/ 6 h 7"/>
                <a:gd name="T2" fmla="*/ 0 w 82"/>
                <a:gd name="T3" fmla="*/ 5 h 7"/>
                <a:gd name="T4" fmla="*/ 1 w 82"/>
                <a:gd name="T5" fmla="*/ 3 h 7"/>
                <a:gd name="T6" fmla="*/ 1 w 82"/>
                <a:gd name="T7" fmla="*/ 2 h 7"/>
                <a:gd name="T8" fmla="*/ 2 w 82"/>
                <a:gd name="T9" fmla="*/ 0 h 7"/>
                <a:gd name="T10" fmla="*/ 80 w 82"/>
                <a:gd name="T11" fmla="*/ 0 h 7"/>
                <a:gd name="T12" fmla="*/ 80 w 82"/>
                <a:gd name="T13" fmla="*/ 2 h 7"/>
                <a:gd name="T14" fmla="*/ 80 w 82"/>
                <a:gd name="T15" fmla="*/ 3 h 7"/>
                <a:gd name="T16" fmla="*/ 80 w 82"/>
                <a:gd name="T17" fmla="*/ 5 h 7"/>
                <a:gd name="T18" fmla="*/ 81 w 82"/>
                <a:gd name="T19" fmla="*/ 6 h 7"/>
                <a:gd name="T20" fmla="*/ 0 w 82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7">
                  <a:moveTo>
                    <a:pt x="0" y="6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80" y="0"/>
                  </a:lnTo>
                  <a:lnTo>
                    <a:pt x="80" y="2"/>
                  </a:lnTo>
                  <a:lnTo>
                    <a:pt x="80" y="3"/>
                  </a:lnTo>
                  <a:lnTo>
                    <a:pt x="80" y="5"/>
                  </a:lnTo>
                  <a:lnTo>
                    <a:pt x="81" y="6"/>
                  </a:lnTo>
                  <a:lnTo>
                    <a:pt x="0" y="6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" name="Freeform 833"/>
            <p:cNvSpPr>
              <a:spLocks/>
            </p:cNvSpPr>
            <p:nvPr/>
          </p:nvSpPr>
          <p:spPr bwMode="auto">
            <a:xfrm>
              <a:off x="4840" y="664"/>
              <a:ext cx="81" cy="6"/>
            </a:xfrm>
            <a:custGeom>
              <a:avLst/>
              <a:gdLst>
                <a:gd name="T0" fmla="*/ 0 w 81"/>
                <a:gd name="T1" fmla="*/ 5 h 6"/>
                <a:gd name="T2" fmla="*/ 1 w 81"/>
                <a:gd name="T3" fmla="*/ 4 h 6"/>
                <a:gd name="T4" fmla="*/ 1 w 81"/>
                <a:gd name="T5" fmla="*/ 2 h 6"/>
                <a:gd name="T6" fmla="*/ 2 w 81"/>
                <a:gd name="T7" fmla="*/ 1 h 6"/>
                <a:gd name="T8" fmla="*/ 4 w 81"/>
                <a:gd name="T9" fmla="*/ 0 h 6"/>
                <a:gd name="T10" fmla="*/ 79 w 81"/>
                <a:gd name="T11" fmla="*/ 0 h 6"/>
                <a:gd name="T12" fmla="*/ 79 w 81"/>
                <a:gd name="T13" fmla="*/ 1 h 6"/>
                <a:gd name="T14" fmla="*/ 79 w 81"/>
                <a:gd name="T15" fmla="*/ 2 h 6"/>
                <a:gd name="T16" fmla="*/ 79 w 81"/>
                <a:gd name="T17" fmla="*/ 4 h 6"/>
                <a:gd name="T18" fmla="*/ 80 w 81"/>
                <a:gd name="T19" fmla="*/ 5 h 6"/>
                <a:gd name="T20" fmla="*/ 0 w 81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6">
                  <a:moveTo>
                    <a:pt x="0" y="5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79" y="2"/>
                  </a:lnTo>
                  <a:lnTo>
                    <a:pt x="79" y="4"/>
                  </a:lnTo>
                  <a:lnTo>
                    <a:pt x="80" y="5"/>
                  </a:lnTo>
                  <a:lnTo>
                    <a:pt x="0" y="5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" name="Freeform 834"/>
            <p:cNvSpPr>
              <a:spLocks/>
            </p:cNvSpPr>
            <p:nvPr/>
          </p:nvSpPr>
          <p:spPr bwMode="auto">
            <a:xfrm>
              <a:off x="4841" y="661"/>
              <a:ext cx="79" cy="7"/>
            </a:xfrm>
            <a:custGeom>
              <a:avLst/>
              <a:gdLst>
                <a:gd name="T0" fmla="*/ 0 w 79"/>
                <a:gd name="T1" fmla="*/ 6 h 7"/>
                <a:gd name="T2" fmla="*/ 1 w 79"/>
                <a:gd name="T3" fmla="*/ 5 h 7"/>
                <a:gd name="T4" fmla="*/ 2 w 79"/>
                <a:gd name="T5" fmla="*/ 3 h 7"/>
                <a:gd name="T6" fmla="*/ 4 w 79"/>
                <a:gd name="T7" fmla="*/ 2 h 7"/>
                <a:gd name="T8" fmla="*/ 6 w 79"/>
                <a:gd name="T9" fmla="*/ 0 h 7"/>
                <a:gd name="T10" fmla="*/ 77 w 79"/>
                <a:gd name="T11" fmla="*/ 0 h 7"/>
                <a:gd name="T12" fmla="*/ 77 w 79"/>
                <a:gd name="T13" fmla="*/ 2 h 7"/>
                <a:gd name="T14" fmla="*/ 77 w 79"/>
                <a:gd name="T15" fmla="*/ 3 h 7"/>
                <a:gd name="T16" fmla="*/ 77 w 79"/>
                <a:gd name="T17" fmla="*/ 5 h 7"/>
                <a:gd name="T18" fmla="*/ 78 w 79"/>
                <a:gd name="T19" fmla="*/ 6 h 7"/>
                <a:gd name="T20" fmla="*/ 0 w 79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7">
                  <a:moveTo>
                    <a:pt x="0" y="6"/>
                  </a:moveTo>
                  <a:lnTo>
                    <a:pt x="1" y="5"/>
                  </a:lnTo>
                  <a:lnTo>
                    <a:pt x="2" y="3"/>
                  </a:lnTo>
                  <a:lnTo>
                    <a:pt x="4" y="2"/>
                  </a:lnTo>
                  <a:lnTo>
                    <a:pt x="6" y="0"/>
                  </a:lnTo>
                  <a:lnTo>
                    <a:pt x="77" y="0"/>
                  </a:lnTo>
                  <a:lnTo>
                    <a:pt x="77" y="2"/>
                  </a:lnTo>
                  <a:lnTo>
                    <a:pt x="77" y="3"/>
                  </a:lnTo>
                  <a:lnTo>
                    <a:pt x="77" y="5"/>
                  </a:lnTo>
                  <a:lnTo>
                    <a:pt x="78" y="6"/>
                  </a:lnTo>
                  <a:lnTo>
                    <a:pt x="0" y="6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" name="Freeform 835"/>
            <p:cNvSpPr>
              <a:spLocks/>
            </p:cNvSpPr>
            <p:nvPr/>
          </p:nvSpPr>
          <p:spPr bwMode="auto">
            <a:xfrm>
              <a:off x="4844" y="658"/>
              <a:ext cx="76" cy="7"/>
            </a:xfrm>
            <a:custGeom>
              <a:avLst/>
              <a:gdLst>
                <a:gd name="T0" fmla="*/ 0 w 76"/>
                <a:gd name="T1" fmla="*/ 6 h 7"/>
                <a:gd name="T2" fmla="*/ 2 w 76"/>
                <a:gd name="T3" fmla="*/ 4 h 7"/>
                <a:gd name="T4" fmla="*/ 5 w 76"/>
                <a:gd name="T5" fmla="*/ 3 h 7"/>
                <a:gd name="T6" fmla="*/ 7 w 76"/>
                <a:gd name="T7" fmla="*/ 2 h 7"/>
                <a:gd name="T8" fmla="*/ 10 w 76"/>
                <a:gd name="T9" fmla="*/ 0 h 7"/>
                <a:gd name="T10" fmla="*/ 74 w 76"/>
                <a:gd name="T11" fmla="*/ 0 h 7"/>
                <a:gd name="T12" fmla="*/ 74 w 76"/>
                <a:gd name="T13" fmla="*/ 2 h 7"/>
                <a:gd name="T14" fmla="*/ 74 w 76"/>
                <a:gd name="T15" fmla="*/ 3 h 7"/>
                <a:gd name="T16" fmla="*/ 74 w 76"/>
                <a:gd name="T17" fmla="*/ 5 h 7"/>
                <a:gd name="T18" fmla="*/ 75 w 76"/>
                <a:gd name="T19" fmla="*/ 6 h 7"/>
                <a:gd name="T20" fmla="*/ 0 w 76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6" h="7">
                  <a:moveTo>
                    <a:pt x="0" y="6"/>
                  </a:moveTo>
                  <a:lnTo>
                    <a:pt x="2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74" y="0"/>
                  </a:lnTo>
                  <a:lnTo>
                    <a:pt x="74" y="2"/>
                  </a:lnTo>
                  <a:lnTo>
                    <a:pt x="74" y="3"/>
                  </a:lnTo>
                  <a:lnTo>
                    <a:pt x="74" y="5"/>
                  </a:lnTo>
                  <a:lnTo>
                    <a:pt x="75" y="6"/>
                  </a:lnTo>
                  <a:lnTo>
                    <a:pt x="0" y="6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" name="Freeform 836"/>
            <p:cNvSpPr>
              <a:spLocks/>
            </p:cNvSpPr>
            <p:nvPr/>
          </p:nvSpPr>
          <p:spPr bwMode="auto">
            <a:xfrm>
              <a:off x="4848" y="655"/>
              <a:ext cx="71" cy="7"/>
            </a:xfrm>
            <a:custGeom>
              <a:avLst/>
              <a:gdLst>
                <a:gd name="T0" fmla="*/ 0 w 71"/>
                <a:gd name="T1" fmla="*/ 6 h 7"/>
                <a:gd name="T2" fmla="*/ 3 w 71"/>
                <a:gd name="T3" fmla="*/ 4 h 7"/>
                <a:gd name="T4" fmla="*/ 6 w 71"/>
                <a:gd name="T5" fmla="*/ 3 h 7"/>
                <a:gd name="T6" fmla="*/ 10 w 71"/>
                <a:gd name="T7" fmla="*/ 1 h 7"/>
                <a:gd name="T8" fmla="*/ 15 w 71"/>
                <a:gd name="T9" fmla="*/ 0 h 7"/>
                <a:gd name="T10" fmla="*/ 70 w 71"/>
                <a:gd name="T11" fmla="*/ 0 h 7"/>
                <a:gd name="T12" fmla="*/ 70 w 71"/>
                <a:gd name="T13" fmla="*/ 1 h 7"/>
                <a:gd name="T14" fmla="*/ 70 w 71"/>
                <a:gd name="T15" fmla="*/ 3 h 7"/>
                <a:gd name="T16" fmla="*/ 70 w 71"/>
                <a:gd name="T17" fmla="*/ 5 h 7"/>
                <a:gd name="T18" fmla="*/ 70 w 71"/>
                <a:gd name="T19" fmla="*/ 6 h 7"/>
                <a:gd name="T20" fmla="*/ 0 w 71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7">
                  <a:moveTo>
                    <a:pt x="0" y="6"/>
                  </a:moveTo>
                  <a:lnTo>
                    <a:pt x="3" y="4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5" y="0"/>
                  </a:lnTo>
                  <a:lnTo>
                    <a:pt x="70" y="0"/>
                  </a:lnTo>
                  <a:lnTo>
                    <a:pt x="70" y="1"/>
                  </a:lnTo>
                  <a:lnTo>
                    <a:pt x="70" y="3"/>
                  </a:lnTo>
                  <a:lnTo>
                    <a:pt x="70" y="5"/>
                  </a:lnTo>
                  <a:lnTo>
                    <a:pt x="70" y="6"/>
                  </a:lnTo>
                  <a:lnTo>
                    <a:pt x="0" y="6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" name="Freeform 837"/>
            <p:cNvSpPr>
              <a:spLocks/>
            </p:cNvSpPr>
            <p:nvPr/>
          </p:nvSpPr>
          <p:spPr bwMode="auto">
            <a:xfrm>
              <a:off x="4855" y="652"/>
              <a:ext cx="64" cy="7"/>
            </a:xfrm>
            <a:custGeom>
              <a:avLst/>
              <a:gdLst>
                <a:gd name="T0" fmla="*/ 0 w 64"/>
                <a:gd name="T1" fmla="*/ 6 h 7"/>
                <a:gd name="T2" fmla="*/ 3 w 64"/>
                <a:gd name="T3" fmla="*/ 5 h 7"/>
                <a:gd name="T4" fmla="*/ 5 w 64"/>
                <a:gd name="T5" fmla="*/ 4 h 7"/>
                <a:gd name="T6" fmla="*/ 8 w 64"/>
                <a:gd name="T7" fmla="*/ 3 h 7"/>
                <a:gd name="T8" fmla="*/ 10 w 64"/>
                <a:gd name="T9" fmla="*/ 2 h 7"/>
                <a:gd name="T10" fmla="*/ 14 w 64"/>
                <a:gd name="T11" fmla="*/ 2 h 7"/>
                <a:gd name="T12" fmla="*/ 17 w 64"/>
                <a:gd name="T13" fmla="*/ 1 h 7"/>
                <a:gd name="T14" fmla="*/ 20 w 64"/>
                <a:gd name="T15" fmla="*/ 0 h 7"/>
                <a:gd name="T16" fmla="*/ 24 w 64"/>
                <a:gd name="T17" fmla="*/ 0 h 7"/>
                <a:gd name="T18" fmla="*/ 63 w 64"/>
                <a:gd name="T19" fmla="*/ 0 h 7"/>
                <a:gd name="T20" fmla="*/ 63 w 64"/>
                <a:gd name="T21" fmla="*/ 1 h 7"/>
                <a:gd name="T22" fmla="*/ 63 w 64"/>
                <a:gd name="T23" fmla="*/ 3 h 7"/>
                <a:gd name="T24" fmla="*/ 63 w 64"/>
                <a:gd name="T25" fmla="*/ 4 h 7"/>
                <a:gd name="T26" fmla="*/ 63 w 64"/>
                <a:gd name="T27" fmla="*/ 6 h 7"/>
                <a:gd name="T28" fmla="*/ 0 w 64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7">
                  <a:moveTo>
                    <a:pt x="0" y="6"/>
                  </a:moveTo>
                  <a:lnTo>
                    <a:pt x="3" y="5"/>
                  </a:lnTo>
                  <a:lnTo>
                    <a:pt x="5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4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3" y="3"/>
                  </a:lnTo>
                  <a:lnTo>
                    <a:pt x="63" y="4"/>
                  </a:lnTo>
                  <a:lnTo>
                    <a:pt x="63" y="6"/>
                  </a:lnTo>
                  <a:lnTo>
                    <a:pt x="0" y="6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" name="Freeform 838"/>
            <p:cNvSpPr>
              <a:spLocks/>
            </p:cNvSpPr>
            <p:nvPr/>
          </p:nvSpPr>
          <p:spPr bwMode="auto">
            <a:xfrm>
              <a:off x="4863" y="649"/>
              <a:ext cx="56" cy="7"/>
            </a:xfrm>
            <a:custGeom>
              <a:avLst/>
              <a:gdLst>
                <a:gd name="T0" fmla="*/ 0 w 56"/>
                <a:gd name="T1" fmla="*/ 6 h 7"/>
                <a:gd name="T2" fmla="*/ 4 w 56"/>
                <a:gd name="T3" fmla="*/ 5 h 7"/>
                <a:gd name="T4" fmla="*/ 7 w 56"/>
                <a:gd name="T5" fmla="*/ 4 h 7"/>
                <a:gd name="T6" fmla="*/ 11 w 56"/>
                <a:gd name="T7" fmla="*/ 4 h 7"/>
                <a:gd name="T8" fmla="*/ 16 w 56"/>
                <a:gd name="T9" fmla="*/ 3 h 7"/>
                <a:gd name="T10" fmla="*/ 20 w 56"/>
                <a:gd name="T11" fmla="*/ 2 h 7"/>
                <a:gd name="T12" fmla="*/ 25 w 56"/>
                <a:gd name="T13" fmla="*/ 1 h 7"/>
                <a:gd name="T14" fmla="*/ 30 w 56"/>
                <a:gd name="T15" fmla="*/ 1 h 7"/>
                <a:gd name="T16" fmla="*/ 35 w 56"/>
                <a:gd name="T17" fmla="*/ 0 h 7"/>
                <a:gd name="T18" fmla="*/ 55 w 56"/>
                <a:gd name="T19" fmla="*/ 0 h 7"/>
                <a:gd name="T20" fmla="*/ 55 w 56"/>
                <a:gd name="T21" fmla="*/ 2 h 7"/>
                <a:gd name="T22" fmla="*/ 55 w 56"/>
                <a:gd name="T23" fmla="*/ 3 h 7"/>
                <a:gd name="T24" fmla="*/ 55 w 56"/>
                <a:gd name="T25" fmla="*/ 5 h 7"/>
                <a:gd name="T26" fmla="*/ 55 w 56"/>
                <a:gd name="T27" fmla="*/ 6 h 7"/>
                <a:gd name="T28" fmla="*/ 0 w 56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7">
                  <a:moveTo>
                    <a:pt x="0" y="6"/>
                  </a:moveTo>
                  <a:lnTo>
                    <a:pt x="4" y="5"/>
                  </a:lnTo>
                  <a:lnTo>
                    <a:pt x="7" y="4"/>
                  </a:lnTo>
                  <a:lnTo>
                    <a:pt x="11" y="4"/>
                  </a:lnTo>
                  <a:lnTo>
                    <a:pt x="16" y="3"/>
                  </a:lnTo>
                  <a:lnTo>
                    <a:pt x="20" y="2"/>
                  </a:lnTo>
                  <a:lnTo>
                    <a:pt x="25" y="1"/>
                  </a:lnTo>
                  <a:lnTo>
                    <a:pt x="30" y="1"/>
                  </a:lnTo>
                  <a:lnTo>
                    <a:pt x="35" y="0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6"/>
                  </a:lnTo>
                  <a:lnTo>
                    <a:pt x="0" y="6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" name="Freeform 839"/>
            <p:cNvSpPr>
              <a:spLocks/>
            </p:cNvSpPr>
            <p:nvPr/>
          </p:nvSpPr>
          <p:spPr bwMode="auto">
            <a:xfrm>
              <a:off x="4878" y="648"/>
              <a:ext cx="41" cy="5"/>
            </a:xfrm>
            <a:custGeom>
              <a:avLst/>
              <a:gdLst>
                <a:gd name="T0" fmla="*/ 0 w 41"/>
                <a:gd name="T1" fmla="*/ 4 h 5"/>
                <a:gd name="T2" fmla="*/ 4 w 41"/>
                <a:gd name="T3" fmla="*/ 3 h 5"/>
                <a:gd name="T4" fmla="*/ 9 w 41"/>
                <a:gd name="T5" fmla="*/ 3 h 5"/>
                <a:gd name="T6" fmla="*/ 13 w 41"/>
                <a:gd name="T7" fmla="*/ 2 h 5"/>
                <a:gd name="T8" fmla="*/ 18 w 41"/>
                <a:gd name="T9" fmla="*/ 2 h 5"/>
                <a:gd name="T10" fmla="*/ 23 w 41"/>
                <a:gd name="T11" fmla="*/ 1 h 5"/>
                <a:gd name="T12" fmla="*/ 28 w 41"/>
                <a:gd name="T13" fmla="*/ 1 h 5"/>
                <a:gd name="T14" fmla="*/ 33 w 41"/>
                <a:gd name="T15" fmla="*/ 0 h 5"/>
                <a:gd name="T16" fmla="*/ 39 w 41"/>
                <a:gd name="T17" fmla="*/ 0 h 5"/>
                <a:gd name="T18" fmla="*/ 39 w 41"/>
                <a:gd name="T19" fmla="*/ 1 h 5"/>
                <a:gd name="T20" fmla="*/ 40 w 41"/>
                <a:gd name="T21" fmla="*/ 2 h 5"/>
                <a:gd name="T22" fmla="*/ 40 w 41"/>
                <a:gd name="T23" fmla="*/ 3 h 5"/>
                <a:gd name="T24" fmla="*/ 40 w 41"/>
                <a:gd name="T25" fmla="*/ 4 h 5"/>
                <a:gd name="T26" fmla="*/ 0 w 41"/>
                <a:gd name="T2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5">
                  <a:moveTo>
                    <a:pt x="0" y="4"/>
                  </a:moveTo>
                  <a:lnTo>
                    <a:pt x="4" y="3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8" y="2"/>
                  </a:lnTo>
                  <a:lnTo>
                    <a:pt x="23" y="1"/>
                  </a:lnTo>
                  <a:lnTo>
                    <a:pt x="28" y="1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0" y="3"/>
                  </a:lnTo>
                  <a:lnTo>
                    <a:pt x="40" y="4"/>
                  </a:lnTo>
                  <a:lnTo>
                    <a:pt x="0" y="4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" name="Freeform 840"/>
            <p:cNvSpPr>
              <a:spLocks/>
            </p:cNvSpPr>
            <p:nvPr/>
          </p:nvSpPr>
          <p:spPr bwMode="auto">
            <a:xfrm>
              <a:off x="4898" y="648"/>
              <a:ext cx="21" cy="2"/>
            </a:xfrm>
            <a:custGeom>
              <a:avLst/>
              <a:gdLst>
                <a:gd name="T0" fmla="*/ 0 w 21"/>
                <a:gd name="T1" fmla="*/ 1 h 2"/>
                <a:gd name="T2" fmla="*/ 2 w 21"/>
                <a:gd name="T3" fmla="*/ 1 h 2"/>
                <a:gd name="T4" fmla="*/ 4 w 21"/>
                <a:gd name="T5" fmla="*/ 0 h 2"/>
                <a:gd name="T6" fmla="*/ 7 w 21"/>
                <a:gd name="T7" fmla="*/ 0 h 2"/>
                <a:gd name="T8" fmla="*/ 9 w 21"/>
                <a:gd name="T9" fmla="*/ 0 h 2"/>
                <a:gd name="T10" fmla="*/ 12 w 21"/>
                <a:gd name="T11" fmla="*/ 0 h 2"/>
                <a:gd name="T12" fmla="*/ 14 w 21"/>
                <a:gd name="T13" fmla="*/ 0 h 2"/>
                <a:gd name="T14" fmla="*/ 17 w 21"/>
                <a:gd name="T15" fmla="*/ 0 h 2"/>
                <a:gd name="T16" fmla="*/ 19 w 21"/>
                <a:gd name="T17" fmla="*/ 0 h 2"/>
                <a:gd name="T18" fmla="*/ 20 w 21"/>
                <a:gd name="T19" fmla="*/ 0 h 2"/>
                <a:gd name="T20" fmla="*/ 20 w 21"/>
                <a:gd name="T21" fmla="*/ 1 h 2"/>
                <a:gd name="T22" fmla="*/ 0 w 21"/>
                <a:gd name="T2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">
                  <a:moveTo>
                    <a:pt x="0" y="1"/>
                  </a:move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0" y="1"/>
                  </a:lnTo>
                </a:path>
              </a:pathLst>
            </a:custGeom>
            <a:solidFill>
              <a:srgbClr val="9F9F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" name="Freeform 841"/>
            <p:cNvSpPr>
              <a:spLocks/>
            </p:cNvSpPr>
            <p:nvPr/>
          </p:nvSpPr>
          <p:spPr bwMode="auto">
            <a:xfrm>
              <a:off x="4837" y="646"/>
              <a:ext cx="81" cy="42"/>
            </a:xfrm>
            <a:custGeom>
              <a:avLst/>
              <a:gdLst>
                <a:gd name="T0" fmla="*/ 8 w 81"/>
                <a:gd name="T1" fmla="*/ 35 h 42"/>
                <a:gd name="T2" fmla="*/ 11 w 81"/>
                <a:gd name="T3" fmla="*/ 36 h 42"/>
                <a:gd name="T4" fmla="*/ 7 w 81"/>
                <a:gd name="T5" fmla="*/ 33 h 42"/>
                <a:gd name="T6" fmla="*/ 6 w 81"/>
                <a:gd name="T7" fmla="*/ 30 h 42"/>
                <a:gd name="T8" fmla="*/ 5 w 81"/>
                <a:gd name="T9" fmla="*/ 28 h 42"/>
                <a:gd name="T10" fmla="*/ 5 w 81"/>
                <a:gd name="T11" fmla="*/ 25 h 42"/>
                <a:gd name="T12" fmla="*/ 6 w 81"/>
                <a:gd name="T13" fmla="*/ 23 h 42"/>
                <a:gd name="T14" fmla="*/ 8 w 81"/>
                <a:gd name="T15" fmla="*/ 21 h 42"/>
                <a:gd name="T16" fmla="*/ 10 w 81"/>
                <a:gd name="T17" fmla="*/ 19 h 42"/>
                <a:gd name="T18" fmla="*/ 14 w 81"/>
                <a:gd name="T19" fmla="*/ 17 h 42"/>
                <a:gd name="T20" fmla="*/ 19 w 81"/>
                <a:gd name="T21" fmla="*/ 15 h 42"/>
                <a:gd name="T22" fmla="*/ 24 w 81"/>
                <a:gd name="T23" fmla="*/ 13 h 42"/>
                <a:gd name="T24" fmla="*/ 32 w 81"/>
                <a:gd name="T25" fmla="*/ 11 h 42"/>
                <a:gd name="T26" fmla="*/ 40 w 81"/>
                <a:gd name="T27" fmla="*/ 10 h 42"/>
                <a:gd name="T28" fmla="*/ 48 w 81"/>
                <a:gd name="T29" fmla="*/ 8 h 42"/>
                <a:gd name="T30" fmla="*/ 58 w 81"/>
                <a:gd name="T31" fmla="*/ 7 h 42"/>
                <a:gd name="T32" fmla="*/ 68 w 81"/>
                <a:gd name="T33" fmla="*/ 6 h 42"/>
                <a:gd name="T34" fmla="*/ 80 w 81"/>
                <a:gd name="T35" fmla="*/ 5 h 42"/>
                <a:gd name="T36" fmla="*/ 80 w 81"/>
                <a:gd name="T37" fmla="*/ 0 h 42"/>
                <a:gd name="T38" fmla="*/ 68 w 81"/>
                <a:gd name="T39" fmla="*/ 1 h 42"/>
                <a:gd name="T40" fmla="*/ 57 w 81"/>
                <a:gd name="T41" fmla="*/ 2 h 42"/>
                <a:gd name="T42" fmla="*/ 47 w 81"/>
                <a:gd name="T43" fmla="*/ 3 h 42"/>
                <a:gd name="T44" fmla="*/ 38 w 81"/>
                <a:gd name="T45" fmla="*/ 5 h 42"/>
                <a:gd name="T46" fmla="*/ 31 w 81"/>
                <a:gd name="T47" fmla="*/ 6 h 42"/>
                <a:gd name="T48" fmla="*/ 23 w 81"/>
                <a:gd name="T49" fmla="*/ 8 h 42"/>
                <a:gd name="T50" fmla="*/ 17 w 81"/>
                <a:gd name="T51" fmla="*/ 10 h 42"/>
                <a:gd name="T52" fmla="*/ 12 w 81"/>
                <a:gd name="T53" fmla="*/ 13 h 42"/>
                <a:gd name="T54" fmla="*/ 7 w 81"/>
                <a:gd name="T55" fmla="*/ 15 h 42"/>
                <a:gd name="T56" fmla="*/ 4 w 81"/>
                <a:gd name="T57" fmla="*/ 17 h 42"/>
                <a:gd name="T58" fmla="*/ 2 w 81"/>
                <a:gd name="T59" fmla="*/ 20 h 42"/>
                <a:gd name="T60" fmla="*/ 0 w 81"/>
                <a:gd name="T61" fmla="*/ 24 h 42"/>
                <a:gd name="T62" fmla="*/ 0 w 81"/>
                <a:gd name="T63" fmla="*/ 28 h 42"/>
                <a:gd name="T64" fmla="*/ 0 w 81"/>
                <a:gd name="T65" fmla="*/ 32 h 42"/>
                <a:gd name="T66" fmla="*/ 3 w 81"/>
                <a:gd name="T67" fmla="*/ 36 h 42"/>
                <a:gd name="T68" fmla="*/ 6 w 81"/>
                <a:gd name="T69" fmla="*/ 39 h 42"/>
                <a:gd name="T70" fmla="*/ 9 w 81"/>
                <a:gd name="T71" fmla="*/ 41 h 42"/>
                <a:gd name="T72" fmla="*/ 6 w 81"/>
                <a:gd name="T73" fmla="*/ 39 h 42"/>
                <a:gd name="T74" fmla="*/ 8 w 81"/>
                <a:gd name="T75" fmla="*/ 41 h 42"/>
                <a:gd name="T76" fmla="*/ 9 w 81"/>
                <a:gd name="T77" fmla="*/ 41 h 42"/>
                <a:gd name="T78" fmla="*/ 8 w 81"/>
                <a:gd name="T79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1" h="42">
                  <a:moveTo>
                    <a:pt x="8" y="35"/>
                  </a:moveTo>
                  <a:lnTo>
                    <a:pt x="11" y="36"/>
                  </a:lnTo>
                  <a:lnTo>
                    <a:pt x="7" y="33"/>
                  </a:lnTo>
                  <a:lnTo>
                    <a:pt x="6" y="30"/>
                  </a:lnTo>
                  <a:lnTo>
                    <a:pt x="5" y="28"/>
                  </a:lnTo>
                  <a:lnTo>
                    <a:pt x="5" y="25"/>
                  </a:lnTo>
                  <a:lnTo>
                    <a:pt x="6" y="23"/>
                  </a:lnTo>
                  <a:lnTo>
                    <a:pt x="8" y="21"/>
                  </a:lnTo>
                  <a:lnTo>
                    <a:pt x="10" y="19"/>
                  </a:lnTo>
                  <a:lnTo>
                    <a:pt x="14" y="17"/>
                  </a:lnTo>
                  <a:lnTo>
                    <a:pt x="19" y="15"/>
                  </a:lnTo>
                  <a:lnTo>
                    <a:pt x="24" y="13"/>
                  </a:lnTo>
                  <a:lnTo>
                    <a:pt x="32" y="11"/>
                  </a:lnTo>
                  <a:lnTo>
                    <a:pt x="40" y="10"/>
                  </a:lnTo>
                  <a:lnTo>
                    <a:pt x="48" y="8"/>
                  </a:lnTo>
                  <a:lnTo>
                    <a:pt x="58" y="7"/>
                  </a:lnTo>
                  <a:lnTo>
                    <a:pt x="68" y="6"/>
                  </a:lnTo>
                  <a:lnTo>
                    <a:pt x="80" y="5"/>
                  </a:lnTo>
                  <a:lnTo>
                    <a:pt x="80" y="0"/>
                  </a:lnTo>
                  <a:lnTo>
                    <a:pt x="68" y="1"/>
                  </a:lnTo>
                  <a:lnTo>
                    <a:pt x="57" y="2"/>
                  </a:lnTo>
                  <a:lnTo>
                    <a:pt x="47" y="3"/>
                  </a:lnTo>
                  <a:lnTo>
                    <a:pt x="38" y="5"/>
                  </a:lnTo>
                  <a:lnTo>
                    <a:pt x="31" y="6"/>
                  </a:lnTo>
                  <a:lnTo>
                    <a:pt x="23" y="8"/>
                  </a:lnTo>
                  <a:lnTo>
                    <a:pt x="17" y="10"/>
                  </a:lnTo>
                  <a:lnTo>
                    <a:pt x="12" y="13"/>
                  </a:lnTo>
                  <a:lnTo>
                    <a:pt x="7" y="15"/>
                  </a:lnTo>
                  <a:lnTo>
                    <a:pt x="4" y="17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3" y="36"/>
                  </a:lnTo>
                  <a:lnTo>
                    <a:pt x="6" y="39"/>
                  </a:lnTo>
                  <a:lnTo>
                    <a:pt x="9" y="41"/>
                  </a:lnTo>
                  <a:lnTo>
                    <a:pt x="6" y="39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8" y="3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" name="Freeform 842"/>
            <p:cNvSpPr>
              <a:spLocks/>
            </p:cNvSpPr>
            <p:nvPr/>
          </p:nvSpPr>
          <p:spPr bwMode="auto">
            <a:xfrm>
              <a:off x="4845" y="677"/>
              <a:ext cx="104" cy="26"/>
            </a:xfrm>
            <a:custGeom>
              <a:avLst/>
              <a:gdLst>
                <a:gd name="T0" fmla="*/ 89 w 104"/>
                <a:gd name="T1" fmla="*/ 21 h 26"/>
                <a:gd name="T2" fmla="*/ 91 w 104"/>
                <a:gd name="T3" fmla="*/ 16 h 26"/>
                <a:gd name="T4" fmla="*/ 86 w 104"/>
                <a:gd name="T5" fmla="*/ 15 h 26"/>
                <a:gd name="T6" fmla="*/ 83 w 104"/>
                <a:gd name="T7" fmla="*/ 14 h 26"/>
                <a:gd name="T8" fmla="*/ 78 w 104"/>
                <a:gd name="T9" fmla="*/ 12 h 26"/>
                <a:gd name="T10" fmla="*/ 74 w 104"/>
                <a:gd name="T11" fmla="*/ 10 h 26"/>
                <a:gd name="T12" fmla="*/ 69 w 104"/>
                <a:gd name="T13" fmla="*/ 8 h 26"/>
                <a:gd name="T14" fmla="*/ 64 w 104"/>
                <a:gd name="T15" fmla="*/ 6 h 26"/>
                <a:gd name="T16" fmla="*/ 58 w 104"/>
                <a:gd name="T17" fmla="*/ 5 h 26"/>
                <a:gd name="T18" fmla="*/ 53 w 104"/>
                <a:gd name="T19" fmla="*/ 3 h 26"/>
                <a:gd name="T20" fmla="*/ 48 w 104"/>
                <a:gd name="T21" fmla="*/ 2 h 26"/>
                <a:gd name="T22" fmla="*/ 42 w 104"/>
                <a:gd name="T23" fmla="*/ 1 h 26"/>
                <a:gd name="T24" fmla="*/ 36 w 104"/>
                <a:gd name="T25" fmla="*/ 0 h 26"/>
                <a:gd name="T26" fmla="*/ 29 w 104"/>
                <a:gd name="T27" fmla="*/ 0 h 26"/>
                <a:gd name="T28" fmla="*/ 23 w 104"/>
                <a:gd name="T29" fmla="*/ 0 h 26"/>
                <a:gd name="T30" fmla="*/ 15 w 104"/>
                <a:gd name="T31" fmla="*/ 1 h 26"/>
                <a:gd name="T32" fmla="*/ 8 w 104"/>
                <a:gd name="T33" fmla="*/ 2 h 26"/>
                <a:gd name="T34" fmla="*/ 0 w 104"/>
                <a:gd name="T35" fmla="*/ 4 h 26"/>
                <a:gd name="T36" fmla="*/ 1 w 104"/>
                <a:gd name="T37" fmla="*/ 10 h 26"/>
                <a:gd name="T38" fmla="*/ 9 w 104"/>
                <a:gd name="T39" fmla="*/ 7 h 26"/>
                <a:gd name="T40" fmla="*/ 16 w 104"/>
                <a:gd name="T41" fmla="*/ 6 h 26"/>
                <a:gd name="T42" fmla="*/ 23 w 104"/>
                <a:gd name="T43" fmla="*/ 5 h 26"/>
                <a:gd name="T44" fmla="*/ 29 w 104"/>
                <a:gd name="T45" fmla="*/ 5 h 26"/>
                <a:gd name="T46" fmla="*/ 36 w 104"/>
                <a:gd name="T47" fmla="*/ 5 h 26"/>
                <a:gd name="T48" fmla="*/ 41 w 104"/>
                <a:gd name="T49" fmla="*/ 6 h 26"/>
                <a:gd name="T50" fmla="*/ 47 w 104"/>
                <a:gd name="T51" fmla="*/ 7 h 26"/>
                <a:gd name="T52" fmla="*/ 52 w 104"/>
                <a:gd name="T53" fmla="*/ 8 h 26"/>
                <a:gd name="T54" fmla="*/ 57 w 104"/>
                <a:gd name="T55" fmla="*/ 10 h 26"/>
                <a:gd name="T56" fmla="*/ 62 w 104"/>
                <a:gd name="T57" fmla="*/ 12 h 26"/>
                <a:gd name="T58" fmla="*/ 67 w 104"/>
                <a:gd name="T59" fmla="*/ 14 h 26"/>
                <a:gd name="T60" fmla="*/ 72 w 104"/>
                <a:gd name="T61" fmla="*/ 15 h 26"/>
                <a:gd name="T62" fmla="*/ 76 w 104"/>
                <a:gd name="T63" fmla="*/ 17 h 26"/>
                <a:gd name="T64" fmla="*/ 81 w 104"/>
                <a:gd name="T65" fmla="*/ 19 h 26"/>
                <a:gd name="T66" fmla="*/ 85 w 104"/>
                <a:gd name="T67" fmla="*/ 21 h 26"/>
                <a:gd name="T68" fmla="*/ 90 w 104"/>
                <a:gd name="T69" fmla="*/ 22 h 26"/>
                <a:gd name="T70" fmla="*/ 92 w 104"/>
                <a:gd name="T71" fmla="*/ 17 h 26"/>
                <a:gd name="T72" fmla="*/ 90 w 104"/>
                <a:gd name="T73" fmla="*/ 22 h 26"/>
                <a:gd name="T74" fmla="*/ 103 w 104"/>
                <a:gd name="T75" fmla="*/ 25 h 26"/>
                <a:gd name="T76" fmla="*/ 92 w 104"/>
                <a:gd name="T77" fmla="*/ 17 h 26"/>
                <a:gd name="T78" fmla="*/ 89 w 104"/>
                <a:gd name="T7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" h="26">
                  <a:moveTo>
                    <a:pt x="89" y="21"/>
                  </a:moveTo>
                  <a:lnTo>
                    <a:pt x="91" y="16"/>
                  </a:lnTo>
                  <a:lnTo>
                    <a:pt x="86" y="15"/>
                  </a:lnTo>
                  <a:lnTo>
                    <a:pt x="83" y="14"/>
                  </a:lnTo>
                  <a:lnTo>
                    <a:pt x="78" y="12"/>
                  </a:lnTo>
                  <a:lnTo>
                    <a:pt x="74" y="10"/>
                  </a:lnTo>
                  <a:lnTo>
                    <a:pt x="69" y="8"/>
                  </a:lnTo>
                  <a:lnTo>
                    <a:pt x="64" y="6"/>
                  </a:lnTo>
                  <a:lnTo>
                    <a:pt x="58" y="5"/>
                  </a:lnTo>
                  <a:lnTo>
                    <a:pt x="53" y="3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8" y="2"/>
                  </a:lnTo>
                  <a:lnTo>
                    <a:pt x="0" y="4"/>
                  </a:lnTo>
                  <a:lnTo>
                    <a:pt x="1" y="10"/>
                  </a:lnTo>
                  <a:lnTo>
                    <a:pt x="9" y="7"/>
                  </a:lnTo>
                  <a:lnTo>
                    <a:pt x="16" y="6"/>
                  </a:lnTo>
                  <a:lnTo>
                    <a:pt x="23" y="5"/>
                  </a:lnTo>
                  <a:lnTo>
                    <a:pt x="29" y="5"/>
                  </a:lnTo>
                  <a:lnTo>
                    <a:pt x="36" y="5"/>
                  </a:lnTo>
                  <a:lnTo>
                    <a:pt x="41" y="6"/>
                  </a:lnTo>
                  <a:lnTo>
                    <a:pt x="47" y="7"/>
                  </a:lnTo>
                  <a:lnTo>
                    <a:pt x="52" y="8"/>
                  </a:lnTo>
                  <a:lnTo>
                    <a:pt x="57" y="10"/>
                  </a:lnTo>
                  <a:lnTo>
                    <a:pt x="62" y="12"/>
                  </a:lnTo>
                  <a:lnTo>
                    <a:pt x="67" y="14"/>
                  </a:lnTo>
                  <a:lnTo>
                    <a:pt x="72" y="15"/>
                  </a:lnTo>
                  <a:lnTo>
                    <a:pt x="76" y="17"/>
                  </a:lnTo>
                  <a:lnTo>
                    <a:pt x="81" y="19"/>
                  </a:lnTo>
                  <a:lnTo>
                    <a:pt x="85" y="21"/>
                  </a:lnTo>
                  <a:lnTo>
                    <a:pt x="90" y="22"/>
                  </a:lnTo>
                  <a:lnTo>
                    <a:pt x="92" y="17"/>
                  </a:lnTo>
                  <a:lnTo>
                    <a:pt x="90" y="22"/>
                  </a:lnTo>
                  <a:lnTo>
                    <a:pt x="103" y="25"/>
                  </a:lnTo>
                  <a:lnTo>
                    <a:pt x="92" y="17"/>
                  </a:lnTo>
                  <a:lnTo>
                    <a:pt x="89" y="2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" name="Freeform 843"/>
            <p:cNvSpPr>
              <a:spLocks/>
            </p:cNvSpPr>
            <p:nvPr/>
          </p:nvSpPr>
          <p:spPr bwMode="auto">
            <a:xfrm>
              <a:off x="4915" y="646"/>
              <a:ext cx="23" cy="53"/>
            </a:xfrm>
            <a:custGeom>
              <a:avLst/>
              <a:gdLst>
                <a:gd name="T0" fmla="*/ 2 w 23"/>
                <a:gd name="T1" fmla="*/ 5 h 53"/>
                <a:gd name="T2" fmla="*/ 0 w 23"/>
                <a:gd name="T3" fmla="*/ 3 h 53"/>
                <a:gd name="T4" fmla="*/ 0 w 23"/>
                <a:gd name="T5" fmla="*/ 11 h 53"/>
                <a:gd name="T6" fmla="*/ 1 w 23"/>
                <a:gd name="T7" fmla="*/ 19 h 53"/>
                <a:gd name="T8" fmla="*/ 2 w 23"/>
                <a:gd name="T9" fmla="*/ 26 h 53"/>
                <a:gd name="T10" fmla="*/ 4 w 23"/>
                <a:gd name="T11" fmla="*/ 32 h 53"/>
                <a:gd name="T12" fmla="*/ 6 w 23"/>
                <a:gd name="T13" fmla="*/ 38 h 53"/>
                <a:gd name="T14" fmla="*/ 10 w 23"/>
                <a:gd name="T15" fmla="*/ 44 h 53"/>
                <a:gd name="T16" fmla="*/ 14 w 23"/>
                <a:gd name="T17" fmla="*/ 48 h 53"/>
                <a:gd name="T18" fmla="*/ 18 w 23"/>
                <a:gd name="T19" fmla="*/ 52 h 53"/>
                <a:gd name="T20" fmla="*/ 22 w 23"/>
                <a:gd name="T21" fmla="*/ 48 h 53"/>
                <a:gd name="T22" fmla="*/ 17 w 23"/>
                <a:gd name="T23" fmla="*/ 44 h 53"/>
                <a:gd name="T24" fmla="*/ 14 w 23"/>
                <a:gd name="T25" fmla="*/ 41 h 53"/>
                <a:gd name="T26" fmla="*/ 11 w 23"/>
                <a:gd name="T27" fmla="*/ 36 h 53"/>
                <a:gd name="T28" fmla="*/ 9 w 23"/>
                <a:gd name="T29" fmla="*/ 30 h 53"/>
                <a:gd name="T30" fmla="*/ 7 w 23"/>
                <a:gd name="T31" fmla="*/ 25 h 53"/>
                <a:gd name="T32" fmla="*/ 6 w 23"/>
                <a:gd name="T33" fmla="*/ 18 h 53"/>
                <a:gd name="T34" fmla="*/ 5 w 23"/>
                <a:gd name="T35" fmla="*/ 11 h 53"/>
                <a:gd name="T36" fmla="*/ 5 w 23"/>
                <a:gd name="T37" fmla="*/ 3 h 53"/>
                <a:gd name="T38" fmla="*/ 2 w 23"/>
                <a:gd name="T39" fmla="*/ 0 h 53"/>
                <a:gd name="T40" fmla="*/ 5 w 23"/>
                <a:gd name="T41" fmla="*/ 3 h 53"/>
                <a:gd name="T42" fmla="*/ 5 w 23"/>
                <a:gd name="T43" fmla="*/ 0 h 53"/>
                <a:gd name="T44" fmla="*/ 2 w 23"/>
                <a:gd name="T45" fmla="*/ 0 h 53"/>
                <a:gd name="T46" fmla="*/ 2 w 23"/>
                <a:gd name="T47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53">
                  <a:moveTo>
                    <a:pt x="2" y="5"/>
                  </a:moveTo>
                  <a:lnTo>
                    <a:pt x="0" y="3"/>
                  </a:lnTo>
                  <a:lnTo>
                    <a:pt x="0" y="11"/>
                  </a:lnTo>
                  <a:lnTo>
                    <a:pt x="1" y="19"/>
                  </a:lnTo>
                  <a:lnTo>
                    <a:pt x="2" y="26"/>
                  </a:lnTo>
                  <a:lnTo>
                    <a:pt x="4" y="32"/>
                  </a:lnTo>
                  <a:lnTo>
                    <a:pt x="6" y="38"/>
                  </a:lnTo>
                  <a:lnTo>
                    <a:pt x="10" y="44"/>
                  </a:lnTo>
                  <a:lnTo>
                    <a:pt x="14" y="48"/>
                  </a:lnTo>
                  <a:lnTo>
                    <a:pt x="18" y="52"/>
                  </a:lnTo>
                  <a:lnTo>
                    <a:pt x="22" y="48"/>
                  </a:lnTo>
                  <a:lnTo>
                    <a:pt x="17" y="44"/>
                  </a:lnTo>
                  <a:lnTo>
                    <a:pt x="14" y="41"/>
                  </a:lnTo>
                  <a:lnTo>
                    <a:pt x="11" y="36"/>
                  </a:lnTo>
                  <a:lnTo>
                    <a:pt x="9" y="30"/>
                  </a:lnTo>
                  <a:lnTo>
                    <a:pt x="7" y="25"/>
                  </a:lnTo>
                  <a:lnTo>
                    <a:pt x="6" y="18"/>
                  </a:lnTo>
                  <a:lnTo>
                    <a:pt x="5" y="11"/>
                  </a:lnTo>
                  <a:lnTo>
                    <a:pt x="5" y="3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" name="Freeform 844"/>
            <p:cNvSpPr>
              <a:spLocks/>
            </p:cNvSpPr>
            <p:nvPr/>
          </p:nvSpPr>
          <p:spPr bwMode="auto">
            <a:xfrm>
              <a:off x="4935" y="648"/>
              <a:ext cx="65" cy="20"/>
            </a:xfrm>
            <a:custGeom>
              <a:avLst/>
              <a:gdLst>
                <a:gd name="T0" fmla="*/ 0 w 65"/>
                <a:gd name="T1" fmla="*/ 0 h 20"/>
                <a:gd name="T2" fmla="*/ 0 w 65"/>
                <a:gd name="T3" fmla="*/ 0 h 20"/>
                <a:gd name="T4" fmla="*/ 4 w 65"/>
                <a:gd name="T5" fmla="*/ 7 h 20"/>
                <a:gd name="T6" fmla="*/ 10 w 65"/>
                <a:gd name="T7" fmla="*/ 11 h 20"/>
                <a:gd name="T8" fmla="*/ 17 w 65"/>
                <a:gd name="T9" fmla="*/ 12 h 20"/>
                <a:gd name="T10" fmla="*/ 26 w 65"/>
                <a:gd name="T11" fmla="*/ 12 h 20"/>
                <a:gd name="T12" fmla="*/ 35 w 65"/>
                <a:gd name="T13" fmla="*/ 11 h 20"/>
                <a:gd name="T14" fmla="*/ 45 w 65"/>
                <a:gd name="T15" fmla="*/ 12 h 20"/>
                <a:gd name="T16" fmla="*/ 55 w 65"/>
                <a:gd name="T17" fmla="*/ 14 h 20"/>
                <a:gd name="T18" fmla="*/ 64 w 65"/>
                <a:gd name="T1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" h="20">
                  <a:moveTo>
                    <a:pt x="0" y="0"/>
                  </a:moveTo>
                  <a:lnTo>
                    <a:pt x="0" y="0"/>
                  </a:lnTo>
                  <a:lnTo>
                    <a:pt x="4" y="7"/>
                  </a:lnTo>
                  <a:lnTo>
                    <a:pt x="10" y="11"/>
                  </a:lnTo>
                  <a:lnTo>
                    <a:pt x="17" y="12"/>
                  </a:lnTo>
                  <a:lnTo>
                    <a:pt x="26" y="12"/>
                  </a:lnTo>
                  <a:lnTo>
                    <a:pt x="35" y="11"/>
                  </a:lnTo>
                  <a:lnTo>
                    <a:pt x="45" y="12"/>
                  </a:lnTo>
                  <a:lnTo>
                    <a:pt x="55" y="14"/>
                  </a:lnTo>
                  <a:lnTo>
                    <a:pt x="64" y="1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" name="Freeform 845"/>
            <p:cNvSpPr>
              <a:spLocks/>
            </p:cNvSpPr>
            <p:nvPr/>
          </p:nvSpPr>
          <p:spPr bwMode="auto">
            <a:xfrm>
              <a:off x="4966" y="6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" name="Freeform 846"/>
            <p:cNvSpPr>
              <a:spLocks/>
            </p:cNvSpPr>
            <p:nvPr/>
          </p:nvSpPr>
          <p:spPr bwMode="auto">
            <a:xfrm>
              <a:off x="4957" y="666"/>
              <a:ext cx="16" cy="2"/>
            </a:xfrm>
            <a:custGeom>
              <a:avLst/>
              <a:gdLst>
                <a:gd name="T0" fmla="*/ 15 w 16"/>
                <a:gd name="T1" fmla="*/ 0 h 2"/>
                <a:gd name="T2" fmla="*/ 13 w 16"/>
                <a:gd name="T3" fmla="*/ 0 h 2"/>
                <a:gd name="T4" fmla="*/ 11 w 16"/>
                <a:gd name="T5" fmla="*/ 1 h 2"/>
                <a:gd name="T6" fmla="*/ 9 w 16"/>
                <a:gd name="T7" fmla="*/ 1 h 2"/>
                <a:gd name="T8" fmla="*/ 7 w 16"/>
                <a:gd name="T9" fmla="*/ 1 h 2"/>
                <a:gd name="T10" fmla="*/ 5 w 16"/>
                <a:gd name="T11" fmla="*/ 1 h 2"/>
                <a:gd name="T12" fmla="*/ 3 w 16"/>
                <a:gd name="T13" fmla="*/ 1 h 2"/>
                <a:gd name="T14" fmla="*/ 2 w 16"/>
                <a:gd name="T15" fmla="*/ 0 h 2"/>
                <a:gd name="T16" fmla="*/ 0 w 16"/>
                <a:gd name="T17" fmla="*/ 0 h 2"/>
                <a:gd name="T18" fmla="*/ 15 w 16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">
                  <a:moveTo>
                    <a:pt x="15" y="0"/>
                  </a:moveTo>
                  <a:lnTo>
                    <a:pt x="13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15" y="0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" name="Freeform 847"/>
            <p:cNvSpPr>
              <a:spLocks/>
            </p:cNvSpPr>
            <p:nvPr/>
          </p:nvSpPr>
          <p:spPr bwMode="auto">
            <a:xfrm>
              <a:off x="4955" y="665"/>
              <a:ext cx="20" cy="3"/>
            </a:xfrm>
            <a:custGeom>
              <a:avLst/>
              <a:gdLst>
                <a:gd name="T0" fmla="*/ 19 w 20"/>
                <a:gd name="T1" fmla="*/ 0 h 3"/>
                <a:gd name="T2" fmla="*/ 17 w 20"/>
                <a:gd name="T3" fmla="*/ 0 h 3"/>
                <a:gd name="T4" fmla="*/ 14 w 20"/>
                <a:gd name="T5" fmla="*/ 1 h 3"/>
                <a:gd name="T6" fmla="*/ 12 w 20"/>
                <a:gd name="T7" fmla="*/ 2 h 3"/>
                <a:gd name="T8" fmla="*/ 9 w 20"/>
                <a:gd name="T9" fmla="*/ 2 h 3"/>
                <a:gd name="T10" fmla="*/ 19 w 20"/>
                <a:gd name="T11" fmla="*/ 0 h 3"/>
                <a:gd name="T12" fmla="*/ 0 w 20"/>
                <a:gd name="T13" fmla="*/ 0 h 3"/>
                <a:gd name="T14" fmla="*/ 1 w 20"/>
                <a:gd name="T15" fmla="*/ 1 h 3"/>
                <a:gd name="T16" fmla="*/ 3 w 20"/>
                <a:gd name="T17" fmla="*/ 1 h 3"/>
                <a:gd name="T18" fmla="*/ 5 w 20"/>
                <a:gd name="T19" fmla="*/ 2 h 3"/>
                <a:gd name="T20" fmla="*/ 8 w 20"/>
                <a:gd name="T21" fmla="*/ 2 h 3"/>
                <a:gd name="T22" fmla="*/ 9 w 20"/>
                <a:gd name="T23" fmla="*/ 2 h 3"/>
                <a:gd name="T24" fmla="*/ 0 w 20"/>
                <a:gd name="T25" fmla="*/ 0 h 3"/>
                <a:gd name="T26" fmla="*/ 19 w 20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3">
                  <a:moveTo>
                    <a:pt x="19" y="0"/>
                  </a:moveTo>
                  <a:lnTo>
                    <a:pt x="17" y="0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9" y="2"/>
                  </a:lnTo>
                  <a:lnTo>
                    <a:pt x="19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0" y="0"/>
                  </a:lnTo>
                  <a:lnTo>
                    <a:pt x="19" y="0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" name="Freeform 848"/>
            <p:cNvSpPr>
              <a:spLocks/>
            </p:cNvSpPr>
            <p:nvPr/>
          </p:nvSpPr>
          <p:spPr bwMode="auto">
            <a:xfrm>
              <a:off x="4954" y="664"/>
              <a:ext cx="22" cy="3"/>
            </a:xfrm>
            <a:custGeom>
              <a:avLst/>
              <a:gdLst>
                <a:gd name="T0" fmla="*/ 17 w 22"/>
                <a:gd name="T1" fmla="*/ 2 h 3"/>
                <a:gd name="T2" fmla="*/ 19 w 22"/>
                <a:gd name="T3" fmla="*/ 1 h 3"/>
                <a:gd name="T4" fmla="*/ 20 w 22"/>
                <a:gd name="T5" fmla="*/ 1 h 3"/>
                <a:gd name="T6" fmla="*/ 21 w 22"/>
                <a:gd name="T7" fmla="*/ 0 h 3"/>
                <a:gd name="T8" fmla="*/ 20 w 22"/>
                <a:gd name="T9" fmla="*/ 0 h 3"/>
                <a:gd name="T10" fmla="*/ 0 w 22"/>
                <a:gd name="T11" fmla="*/ 0 h 3"/>
                <a:gd name="T12" fmla="*/ 1 w 22"/>
                <a:gd name="T13" fmla="*/ 0 h 3"/>
                <a:gd name="T14" fmla="*/ 1 w 22"/>
                <a:gd name="T15" fmla="*/ 1 h 3"/>
                <a:gd name="T16" fmla="*/ 2 w 22"/>
                <a:gd name="T17" fmla="*/ 1 h 3"/>
                <a:gd name="T18" fmla="*/ 3 w 22"/>
                <a:gd name="T19" fmla="*/ 2 h 3"/>
                <a:gd name="T20" fmla="*/ 17 w 22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">
                  <a:moveTo>
                    <a:pt x="17" y="2"/>
                  </a:move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17" y="2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" name="Freeform 849"/>
            <p:cNvSpPr>
              <a:spLocks/>
            </p:cNvSpPr>
            <p:nvPr/>
          </p:nvSpPr>
          <p:spPr bwMode="auto">
            <a:xfrm>
              <a:off x="4954" y="663"/>
              <a:ext cx="22" cy="3"/>
            </a:xfrm>
            <a:custGeom>
              <a:avLst/>
              <a:gdLst>
                <a:gd name="T0" fmla="*/ 20 w 22"/>
                <a:gd name="T1" fmla="*/ 0 h 3"/>
                <a:gd name="T2" fmla="*/ 20 w 22"/>
                <a:gd name="T3" fmla="*/ 1 h 3"/>
                <a:gd name="T4" fmla="*/ 21 w 22"/>
                <a:gd name="T5" fmla="*/ 1 h 3"/>
                <a:gd name="T6" fmla="*/ 21 w 22"/>
                <a:gd name="T7" fmla="*/ 2 h 3"/>
                <a:gd name="T8" fmla="*/ 20 w 22"/>
                <a:gd name="T9" fmla="*/ 2 h 3"/>
                <a:gd name="T10" fmla="*/ 1 w 22"/>
                <a:gd name="T11" fmla="*/ 2 h 3"/>
                <a:gd name="T12" fmla="*/ 0 w 22"/>
                <a:gd name="T13" fmla="*/ 1 h 3"/>
                <a:gd name="T14" fmla="*/ 0 w 22"/>
                <a:gd name="T15" fmla="*/ 0 h 3"/>
                <a:gd name="T16" fmla="*/ 20 w 22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0" y="0"/>
                  </a:moveTo>
                  <a:lnTo>
                    <a:pt x="20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0" y="0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" name="Freeform 850"/>
            <p:cNvSpPr>
              <a:spLocks/>
            </p:cNvSpPr>
            <p:nvPr/>
          </p:nvSpPr>
          <p:spPr bwMode="auto">
            <a:xfrm>
              <a:off x="4953" y="662"/>
              <a:ext cx="22" cy="3"/>
            </a:xfrm>
            <a:custGeom>
              <a:avLst/>
              <a:gdLst>
                <a:gd name="T0" fmla="*/ 21 w 22"/>
                <a:gd name="T1" fmla="*/ 2 h 3"/>
                <a:gd name="T2" fmla="*/ 21 w 22"/>
                <a:gd name="T3" fmla="*/ 1 h 3"/>
                <a:gd name="T4" fmla="*/ 21 w 22"/>
                <a:gd name="T5" fmla="*/ 0 h 3"/>
                <a:gd name="T6" fmla="*/ 0 w 22"/>
                <a:gd name="T7" fmla="*/ 0 h 3"/>
                <a:gd name="T8" fmla="*/ 0 w 22"/>
                <a:gd name="T9" fmla="*/ 1 h 3"/>
                <a:gd name="T10" fmla="*/ 1 w 22"/>
                <a:gd name="T11" fmla="*/ 1 h 3"/>
                <a:gd name="T12" fmla="*/ 21 w 22"/>
                <a:gd name="T13" fmla="*/ 1 h 3"/>
                <a:gd name="T14" fmla="*/ 21 w 2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3">
                  <a:moveTo>
                    <a:pt x="21" y="2"/>
                  </a:moveTo>
                  <a:lnTo>
                    <a:pt x="21" y="1"/>
                  </a:lnTo>
                  <a:lnTo>
                    <a:pt x="2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1" y="1"/>
                  </a:lnTo>
                  <a:lnTo>
                    <a:pt x="21" y="2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" name="Freeform 851"/>
            <p:cNvSpPr>
              <a:spLocks/>
            </p:cNvSpPr>
            <p:nvPr/>
          </p:nvSpPr>
          <p:spPr bwMode="auto">
            <a:xfrm>
              <a:off x="4953" y="661"/>
              <a:ext cx="22" cy="3"/>
            </a:xfrm>
            <a:custGeom>
              <a:avLst/>
              <a:gdLst>
                <a:gd name="T0" fmla="*/ 21 w 22"/>
                <a:gd name="T1" fmla="*/ 2 h 3"/>
                <a:gd name="T2" fmla="*/ 21 w 22"/>
                <a:gd name="T3" fmla="*/ 1 h 3"/>
                <a:gd name="T4" fmla="*/ 20 w 22"/>
                <a:gd name="T5" fmla="*/ 0 h 3"/>
                <a:gd name="T6" fmla="*/ 18 w 22"/>
                <a:gd name="T7" fmla="*/ 0 h 3"/>
                <a:gd name="T8" fmla="*/ 1 w 22"/>
                <a:gd name="T9" fmla="*/ 0 h 3"/>
                <a:gd name="T10" fmla="*/ 0 w 22"/>
                <a:gd name="T11" fmla="*/ 1 h 3"/>
                <a:gd name="T12" fmla="*/ 0 w 22"/>
                <a:gd name="T13" fmla="*/ 2 h 3"/>
                <a:gd name="T14" fmla="*/ 1 w 22"/>
                <a:gd name="T15" fmla="*/ 2 h 3"/>
                <a:gd name="T16" fmla="*/ 21 w 22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">
                  <a:moveTo>
                    <a:pt x="21" y="2"/>
                  </a:move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1" y="2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" name="Freeform 852"/>
            <p:cNvSpPr>
              <a:spLocks/>
            </p:cNvSpPr>
            <p:nvPr/>
          </p:nvSpPr>
          <p:spPr bwMode="auto">
            <a:xfrm>
              <a:off x="4953" y="660"/>
              <a:ext cx="22" cy="3"/>
            </a:xfrm>
            <a:custGeom>
              <a:avLst/>
              <a:gdLst>
                <a:gd name="T0" fmla="*/ 21 w 22"/>
                <a:gd name="T1" fmla="*/ 2 h 3"/>
                <a:gd name="T2" fmla="*/ 20 w 22"/>
                <a:gd name="T3" fmla="*/ 1 h 3"/>
                <a:gd name="T4" fmla="*/ 19 w 22"/>
                <a:gd name="T5" fmla="*/ 1 h 3"/>
                <a:gd name="T6" fmla="*/ 18 w 22"/>
                <a:gd name="T7" fmla="*/ 1 h 3"/>
                <a:gd name="T8" fmla="*/ 17 w 22"/>
                <a:gd name="T9" fmla="*/ 0 h 3"/>
                <a:gd name="T10" fmla="*/ 2 w 22"/>
                <a:gd name="T11" fmla="*/ 0 h 3"/>
                <a:gd name="T12" fmla="*/ 2 w 22"/>
                <a:gd name="T13" fmla="*/ 1 h 3"/>
                <a:gd name="T14" fmla="*/ 1 w 22"/>
                <a:gd name="T15" fmla="*/ 1 h 3"/>
                <a:gd name="T16" fmla="*/ 0 w 22"/>
                <a:gd name="T17" fmla="*/ 1 h 3"/>
                <a:gd name="T18" fmla="*/ 0 w 22"/>
                <a:gd name="T19" fmla="*/ 2 h 3"/>
                <a:gd name="T20" fmla="*/ 21 w 22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">
                  <a:moveTo>
                    <a:pt x="21" y="2"/>
                  </a:move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21" y="2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" name="Freeform 853"/>
            <p:cNvSpPr>
              <a:spLocks/>
            </p:cNvSpPr>
            <p:nvPr/>
          </p:nvSpPr>
          <p:spPr bwMode="auto">
            <a:xfrm>
              <a:off x="4954" y="660"/>
              <a:ext cx="19" cy="2"/>
            </a:xfrm>
            <a:custGeom>
              <a:avLst/>
              <a:gdLst>
                <a:gd name="T0" fmla="*/ 18 w 19"/>
                <a:gd name="T1" fmla="*/ 1 h 2"/>
                <a:gd name="T2" fmla="*/ 16 w 19"/>
                <a:gd name="T3" fmla="*/ 0 h 2"/>
                <a:gd name="T4" fmla="*/ 15 w 19"/>
                <a:gd name="T5" fmla="*/ 0 h 2"/>
                <a:gd name="T6" fmla="*/ 12 w 19"/>
                <a:gd name="T7" fmla="*/ 0 h 2"/>
                <a:gd name="T8" fmla="*/ 10 w 19"/>
                <a:gd name="T9" fmla="*/ 0 h 2"/>
                <a:gd name="T10" fmla="*/ 6 w 19"/>
                <a:gd name="T11" fmla="*/ 0 h 2"/>
                <a:gd name="T12" fmla="*/ 4 w 19"/>
                <a:gd name="T13" fmla="*/ 0 h 2"/>
                <a:gd name="T14" fmla="*/ 2 w 19"/>
                <a:gd name="T15" fmla="*/ 0 h 2"/>
                <a:gd name="T16" fmla="*/ 0 w 19"/>
                <a:gd name="T17" fmla="*/ 1 h 2"/>
                <a:gd name="T18" fmla="*/ 18 w 19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">
                  <a:moveTo>
                    <a:pt x="18" y="1"/>
                  </a:moveTo>
                  <a:lnTo>
                    <a:pt x="16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18" y="1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" name="Freeform 854"/>
            <p:cNvSpPr>
              <a:spLocks/>
            </p:cNvSpPr>
            <p:nvPr/>
          </p:nvSpPr>
          <p:spPr bwMode="auto">
            <a:xfrm>
              <a:off x="4955" y="660"/>
              <a:ext cx="17" cy="2"/>
            </a:xfrm>
            <a:custGeom>
              <a:avLst/>
              <a:gdLst>
                <a:gd name="T0" fmla="*/ 16 w 17"/>
                <a:gd name="T1" fmla="*/ 1 h 2"/>
                <a:gd name="T2" fmla="*/ 14 w 17"/>
                <a:gd name="T3" fmla="*/ 0 h 2"/>
                <a:gd name="T4" fmla="*/ 13 w 17"/>
                <a:gd name="T5" fmla="*/ 0 h 2"/>
                <a:gd name="T6" fmla="*/ 11 w 17"/>
                <a:gd name="T7" fmla="*/ 0 h 2"/>
                <a:gd name="T8" fmla="*/ 9 w 17"/>
                <a:gd name="T9" fmla="*/ 0 h 2"/>
                <a:gd name="T10" fmla="*/ 6 w 17"/>
                <a:gd name="T11" fmla="*/ 0 h 2"/>
                <a:gd name="T12" fmla="*/ 4 w 17"/>
                <a:gd name="T13" fmla="*/ 0 h 2"/>
                <a:gd name="T14" fmla="*/ 2 w 17"/>
                <a:gd name="T15" fmla="*/ 0 h 2"/>
                <a:gd name="T16" fmla="*/ 0 w 17"/>
                <a:gd name="T17" fmla="*/ 1 h 2"/>
                <a:gd name="T18" fmla="*/ 16 w 17"/>
                <a:gd name="T1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">
                  <a:moveTo>
                    <a:pt x="16" y="1"/>
                  </a:move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16" y="1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" name="Freeform 855"/>
            <p:cNvSpPr>
              <a:spLocks/>
            </p:cNvSpPr>
            <p:nvPr/>
          </p:nvSpPr>
          <p:spPr bwMode="auto">
            <a:xfrm>
              <a:off x="4953" y="660"/>
              <a:ext cx="22" cy="8"/>
            </a:xfrm>
            <a:custGeom>
              <a:avLst/>
              <a:gdLst>
                <a:gd name="T0" fmla="*/ 10 w 22"/>
                <a:gd name="T1" fmla="*/ 0 h 8"/>
                <a:gd name="T2" fmla="*/ 10 w 22"/>
                <a:gd name="T3" fmla="*/ 0 h 8"/>
                <a:gd name="T4" fmla="*/ 14 w 22"/>
                <a:gd name="T5" fmla="*/ 0 h 8"/>
                <a:gd name="T6" fmla="*/ 18 w 22"/>
                <a:gd name="T7" fmla="*/ 1 h 8"/>
                <a:gd name="T8" fmla="*/ 20 w 22"/>
                <a:gd name="T9" fmla="*/ 2 h 8"/>
                <a:gd name="T10" fmla="*/ 21 w 22"/>
                <a:gd name="T11" fmla="*/ 4 h 8"/>
                <a:gd name="T12" fmla="*/ 21 w 22"/>
                <a:gd name="T13" fmla="*/ 5 h 8"/>
                <a:gd name="T14" fmla="*/ 18 w 22"/>
                <a:gd name="T15" fmla="*/ 6 h 8"/>
                <a:gd name="T16" fmla="*/ 15 w 22"/>
                <a:gd name="T17" fmla="*/ 6 h 8"/>
                <a:gd name="T18" fmla="*/ 11 w 22"/>
                <a:gd name="T19" fmla="*/ 7 h 8"/>
                <a:gd name="T20" fmla="*/ 7 w 22"/>
                <a:gd name="T21" fmla="*/ 6 h 8"/>
                <a:gd name="T22" fmla="*/ 3 w 22"/>
                <a:gd name="T23" fmla="*/ 6 h 8"/>
                <a:gd name="T24" fmla="*/ 1 w 22"/>
                <a:gd name="T25" fmla="*/ 4 h 8"/>
                <a:gd name="T26" fmla="*/ 0 w 22"/>
                <a:gd name="T27" fmla="*/ 3 h 8"/>
                <a:gd name="T28" fmla="*/ 0 w 22"/>
                <a:gd name="T29" fmla="*/ 2 h 8"/>
                <a:gd name="T30" fmla="*/ 3 w 22"/>
                <a:gd name="T31" fmla="*/ 1 h 8"/>
                <a:gd name="T32" fmla="*/ 6 w 22"/>
                <a:gd name="T33" fmla="*/ 0 h 8"/>
                <a:gd name="T34" fmla="*/ 10 w 22"/>
                <a:gd name="T3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8">
                  <a:moveTo>
                    <a:pt x="10" y="0"/>
                  </a:moveTo>
                  <a:lnTo>
                    <a:pt x="10" y="0"/>
                  </a:lnTo>
                  <a:lnTo>
                    <a:pt x="14" y="0"/>
                  </a:lnTo>
                  <a:lnTo>
                    <a:pt x="18" y="1"/>
                  </a:lnTo>
                  <a:lnTo>
                    <a:pt x="20" y="2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18" y="6"/>
                  </a:lnTo>
                  <a:lnTo>
                    <a:pt x="15" y="6"/>
                  </a:lnTo>
                  <a:lnTo>
                    <a:pt x="11" y="7"/>
                  </a:lnTo>
                  <a:lnTo>
                    <a:pt x="7" y="6"/>
                  </a:lnTo>
                  <a:lnTo>
                    <a:pt x="3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1"/>
                  </a:lnTo>
                  <a:lnTo>
                    <a:pt x="6" y="0"/>
                  </a:lnTo>
                  <a:lnTo>
                    <a:pt x="1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" name="Freeform 856"/>
            <p:cNvSpPr>
              <a:spLocks/>
            </p:cNvSpPr>
            <p:nvPr/>
          </p:nvSpPr>
          <p:spPr bwMode="auto">
            <a:xfrm>
              <a:off x="5060" y="1323"/>
              <a:ext cx="6" cy="12"/>
            </a:xfrm>
            <a:custGeom>
              <a:avLst/>
              <a:gdLst>
                <a:gd name="T0" fmla="*/ 0 w 6"/>
                <a:gd name="T1" fmla="*/ 0 h 12"/>
                <a:gd name="T2" fmla="*/ 1 w 6"/>
                <a:gd name="T3" fmla="*/ 4 h 12"/>
                <a:gd name="T4" fmla="*/ 1 w 6"/>
                <a:gd name="T5" fmla="*/ 7 h 12"/>
                <a:gd name="T6" fmla="*/ 2 w 6"/>
                <a:gd name="T7" fmla="*/ 9 h 12"/>
                <a:gd name="T8" fmla="*/ 3 w 6"/>
                <a:gd name="T9" fmla="*/ 11 h 12"/>
                <a:gd name="T10" fmla="*/ 3 w 6"/>
                <a:gd name="T11" fmla="*/ 8 h 12"/>
                <a:gd name="T12" fmla="*/ 4 w 6"/>
                <a:gd name="T13" fmla="*/ 5 h 12"/>
                <a:gd name="T14" fmla="*/ 4 w 6"/>
                <a:gd name="T15" fmla="*/ 3 h 12"/>
                <a:gd name="T16" fmla="*/ 5 w 6"/>
                <a:gd name="T17" fmla="*/ 0 h 12"/>
                <a:gd name="T18" fmla="*/ 0 w 6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lnTo>
                    <a:pt x="1" y="4"/>
                  </a:lnTo>
                  <a:lnTo>
                    <a:pt x="1" y="7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8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" name="Freeform 857"/>
            <p:cNvSpPr>
              <a:spLocks/>
            </p:cNvSpPr>
            <p:nvPr/>
          </p:nvSpPr>
          <p:spPr bwMode="auto">
            <a:xfrm>
              <a:off x="5058" y="1315"/>
              <a:ext cx="10" cy="18"/>
            </a:xfrm>
            <a:custGeom>
              <a:avLst/>
              <a:gdLst>
                <a:gd name="T0" fmla="*/ 4 w 10"/>
                <a:gd name="T1" fmla="*/ 17 h 18"/>
                <a:gd name="T2" fmla="*/ 4 w 10"/>
                <a:gd name="T3" fmla="*/ 15 h 18"/>
                <a:gd name="T4" fmla="*/ 3 w 10"/>
                <a:gd name="T5" fmla="*/ 14 h 18"/>
                <a:gd name="T6" fmla="*/ 3 w 10"/>
                <a:gd name="T7" fmla="*/ 12 h 18"/>
                <a:gd name="T8" fmla="*/ 3 w 10"/>
                <a:gd name="T9" fmla="*/ 10 h 18"/>
                <a:gd name="T10" fmla="*/ 2 w 10"/>
                <a:gd name="T11" fmla="*/ 8 h 18"/>
                <a:gd name="T12" fmla="*/ 1 w 10"/>
                <a:gd name="T13" fmla="*/ 5 h 18"/>
                <a:gd name="T14" fmla="*/ 1 w 10"/>
                <a:gd name="T15" fmla="*/ 3 h 18"/>
                <a:gd name="T16" fmla="*/ 0 w 10"/>
                <a:gd name="T17" fmla="*/ 0 h 18"/>
                <a:gd name="T18" fmla="*/ 9 w 10"/>
                <a:gd name="T19" fmla="*/ 0 h 18"/>
                <a:gd name="T20" fmla="*/ 8 w 10"/>
                <a:gd name="T21" fmla="*/ 2 h 18"/>
                <a:gd name="T22" fmla="*/ 8 w 10"/>
                <a:gd name="T23" fmla="*/ 4 h 18"/>
                <a:gd name="T24" fmla="*/ 8 w 10"/>
                <a:gd name="T25" fmla="*/ 7 h 18"/>
                <a:gd name="T26" fmla="*/ 7 w 10"/>
                <a:gd name="T27" fmla="*/ 9 h 18"/>
                <a:gd name="T28" fmla="*/ 7 w 10"/>
                <a:gd name="T29" fmla="*/ 11 h 18"/>
                <a:gd name="T30" fmla="*/ 7 w 10"/>
                <a:gd name="T31" fmla="*/ 12 h 18"/>
                <a:gd name="T32" fmla="*/ 6 w 10"/>
                <a:gd name="T33" fmla="*/ 14 h 18"/>
                <a:gd name="T34" fmla="*/ 6 w 10"/>
                <a:gd name="T35" fmla="*/ 17 h 18"/>
                <a:gd name="T36" fmla="*/ 4 w 10"/>
                <a:gd name="T3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18">
                  <a:moveTo>
                    <a:pt x="4" y="17"/>
                  </a:moveTo>
                  <a:lnTo>
                    <a:pt x="4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2" y="8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9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7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4"/>
                  </a:lnTo>
                  <a:lnTo>
                    <a:pt x="6" y="17"/>
                  </a:lnTo>
                  <a:lnTo>
                    <a:pt x="4" y="17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" name="Freeform 858"/>
            <p:cNvSpPr>
              <a:spLocks/>
            </p:cNvSpPr>
            <p:nvPr/>
          </p:nvSpPr>
          <p:spPr bwMode="auto">
            <a:xfrm>
              <a:off x="5057" y="1307"/>
              <a:ext cx="13" cy="17"/>
            </a:xfrm>
            <a:custGeom>
              <a:avLst/>
              <a:gdLst>
                <a:gd name="T0" fmla="*/ 3 w 13"/>
                <a:gd name="T1" fmla="*/ 16 h 17"/>
                <a:gd name="T2" fmla="*/ 2 w 13"/>
                <a:gd name="T3" fmla="*/ 15 h 17"/>
                <a:gd name="T4" fmla="*/ 2 w 13"/>
                <a:gd name="T5" fmla="*/ 12 h 17"/>
                <a:gd name="T6" fmla="*/ 1 w 13"/>
                <a:gd name="T7" fmla="*/ 10 h 17"/>
                <a:gd name="T8" fmla="*/ 1 w 13"/>
                <a:gd name="T9" fmla="*/ 8 h 17"/>
                <a:gd name="T10" fmla="*/ 0 w 13"/>
                <a:gd name="T11" fmla="*/ 6 h 17"/>
                <a:gd name="T12" fmla="*/ 0 w 13"/>
                <a:gd name="T13" fmla="*/ 4 h 17"/>
                <a:gd name="T14" fmla="*/ 0 w 13"/>
                <a:gd name="T15" fmla="*/ 2 h 17"/>
                <a:gd name="T16" fmla="*/ 0 w 13"/>
                <a:gd name="T17" fmla="*/ 0 h 17"/>
                <a:gd name="T18" fmla="*/ 12 w 13"/>
                <a:gd name="T19" fmla="*/ 0 h 17"/>
                <a:gd name="T20" fmla="*/ 11 w 13"/>
                <a:gd name="T21" fmla="*/ 2 h 17"/>
                <a:gd name="T22" fmla="*/ 10 w 13"/>
                <a:gd name="T23" fmla="*/ 4 h 17"/>
                <a:gd name="T24" fmla="*/ 10 w 13"/>
                <a:gd name="T25" fmla="*/ 6 h 17"/>
                <a:gd name="T26" fmla="*/ 9 w 13"/>
                <a:gd name="T27" fmla="*/ 8 h 17"/>
                <a:gd name="T28" fmla="*/ 9 w 13"/>
                <a:gd name="T29" fmla="*/ 10 h 17"/>
                <a:gd name="T30" fmla="*/ 9 w 13"/>
                <a:gd name="T31" fmla="*/ 12 h 17"/>
                <a:gd name="T32" fmla="*/ 8 w 13"/>
                <a:gd name="T33" fmla="*/ 14 h 17"/>
                <a:gd name="T34" fmla="*/ 8 w 13"/>
                <a:gd name="T35" fmla="*/ 16 h 17"/>
                <a:gd name="T36" fmla="*/ 3 w 13"/>
                <a:gd name="T3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7">
                  <a:moveTo>
                    <a:pt x="3" y="16"/>
                  </a:moveTo>
                  <a:lnTo>
                    <a:pt x="2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9" y="8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3" y="16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" name="Freeform 859"/>
            <p:cNvSpPr>
              <a:spLocks/>
            </p:cNvSpPr>
            <p:nvPr/>
          </p:nvSpPr>
          <p:spPr bwMode="auto">
            <a:xfrm>
              <a:off x="5057" y="1299"/>
              <a:ext cx="17" cy="17"/>
            </a:xfrm>
            <a:custGeom>
              <a:avLst/>
              <a:gdLst>
                <a:gd name="T0" fmla="*/ 1 w 17"/>
                <a:gd name="T1" fmla="*/ 16 h 17"/>
                <a:gd name="T2" fmla="*/ 1 w 17"/>
                <a:gd name="T3" fmla="*/ 14 h 17"/>
                <a:gd name="T4" fmla="*/ 0 w 17"/>
                <a:gd name="T5" fmla="*/ 12 h 17"/>
                <a:gd name="T6" fmla="*/ 0 w 17"/>
                <a:gd name="T7" fmla="*/ 10 h 17"/>
                <a:gd name="T8" fmla="*/ 0 w 17"/>
                <a:gd name="T9" fmla="*/ 8 h 17"/>
                <a:gd name="T10" fmla="*/ 0 w 17"/>
                <a:gd name="T11" fmla="*/ 6 h 17"/>
                <a:gd name="T12" fmla="*/ 0 w 17"/>
                <a:gd name="T13" fmla="*/ 4 h 17"/>
                <a:gd name="T14" fmla="*/ 0 w 17"/>
                <a:gd name="T15" fmla="*/ 1 h 17"/>
                <a:gd name="T16" fmla="*/ 0 w 17"/>
                <a:gd name="T17" fmla="*/ 0 h 17"/>
                <a:gd name="T18" fmla="*/ 16 w 17"/>
                <a:gd name="T19" fmla="*/ 0 h 17"/>
                <a:gd name="T20" fmla="*/ 15 w 17"/>
                <a:gd name="T21" fmla="*/ 2 h 17"/>
                <a:gd name="T22" fmla="*/ 14 w 17"/>
                <a:gd name="T23" fmla="*/ 4 h 17"/>
                <a:gd name="T24" fmla="*/ 13 w 17"/>
                <a:gd name="T25" fmla="*/ 6 h 17"/>
                <a:gd name="T26" fmla="*/ 12 w 17"/>
                <a:gd name="T27" fmla="*/ 8 h 17"/>
                <a:gd name="T28" fmla="*/ 11 w 17"/>
                <a:gd name="T29" fmla="*/ 10 h 17"/>
                <a:gd name="T30" fmla="*/ 10 w 17"/>
                <a:gd name="T31" fmla="*/ 12 h 17"/>
                <a:gd name="T32" fmla="*/ 10 w 17"/>
                <a:gd name="T33" fmla="*/ 14 h 17"/>
                <a:gd name="T34" fmla="*/ 9 w 17"/>
                <a:gd name="T35" fmla="*/ 16 h 17"/>
                <a:gd name="T36" fmla="*/ 1 w 17"/>
                <a:gd name="T3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7">
                  <a:moveTo>
                    <a:pt x="1" y="16"/>
                  </a:moveTo>
                  <a:lnTo>
                    <a:pt x="1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3" y="6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" y="16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" name="Freeform 860"/>
            <p:cNvSpPr>
              <a:spLocks/>
            </p:cNvSpPr>
            <p:nvPr/>
          </p:nvSpPr>
          <p:spPr bwMode="auto">
            <a:xfrm>
              <a:off x="5055" y="1291"/>
              <a:ext cx="25" cy="17"/>
            </a:xfrm>
            <a:custGeom>
              <a:avLst/>
              <a:gdLst>
                <a:gd name="T0" fmla="*/ 0 w 25"/>
                <a:gd name="T1" fmla="*/ 0 h 17"/>
                <a:gd name="T2" fmla="*/ 0 w 25"/>
                <a:gd name="T3" fmla="*/ 2 h 17"/>
                <a:gd name="T4" fmla="*/ 1 w 25"/>
                <a:gd name="T5" fmla="*/ 4 h 17"/>
                <a:gd name="T6" fmla="*/ 1 w 25"/>
                <a:gd name="T7" fmla="*/ 6 h 17"/>
                <a:gd name="T8" fmla="*/ 1 w 25"/>
                <a:gd name="T9" fmla="*/ 7 h 17"/>
                <a:gd name="T10" fmla="*/ 1 w 25"/>
                <a:gd name="T11" fmla="*/ 9 h 17"/>
                <a:gd name="T12" fmla="*/ 2 w 25"/>
                <a:gd name="T13" fmla="*/ 11 h 17"/>
                <a:gd name="T14" fmla="*/ 2 w 25"/>
                <a:gd name="T15" fmla="*/ 14 h 17"/>
                <a:gd name="T16" fmla="*/ 2 w 25"/>
                <a:gd name="T17" fmla="*/ 16 h 17"/>
                <a:gd name="T18" fmla="*/ 14 w 25"/>
                <a:gd name="T19" fmla="*/ 16 h 17"/>
                <a:gd name="T20" fmla="*/ 16 w 25"/>
                <a:gd name="T21" fmla="*/ 13 h 17"/>
                <a:gd name="T22" fmla="*/ 18 w 25"/>
                <a:gd name="T23" fmla="*/ 9 h 17"/>
                <a:gd name="T24" fmla="*/ 20 w 25"/>
                <a:gd name="T25" fmla="*/ 5 h 17"/>
                <a:gd name="T26" fmla="*/ 22 w 25"/>
                <a:gd name="T27" fmla="*/ 2 h 17"/>
                <a:gd name="T28" fmla="*/ 23 w 25"/>
                <a:gd name="T29" fmla="*/ 1 h 17"/>
                <a:gd name="T30" fmla="*/ 23 w 25"/>
                <a:gd name="T31" fmla="*/ 0 h 17"/>
                <a:gd name="T32" fmla="*/ 24 w 25"/>
                <a:gd name="T33" fmla="*/ 0 h 17"/>
                <a:gd name="T34" fmla="*/ 0 w 25"/>
                <a:gd name="T3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lnTo>
                    <a:pt x="0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14" y="16"/>
                  </a:lnTo>
                  <a:lnTo>
                    <a:pt x="16" y="13"/>
                  </a:lnTo>
                  <a:lnTo>
                    <a:pt x="18" y="9"/>
                  </a:lnTo>
                  <a:lnTo>
                    <a:pt x="20" y="5"/>
                  </a:lnTo>
                  <a:lnTo>
                    <a:pt x="22" y="2"/>
                  </a:lnTo>
                  <a:lnTo>
                    <a:pt x="23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0" y="0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" name="Freeform 861"/>
            <p:cNvSpPr>
              <a:spLocks/>
            </p:cNvSpPr>
            <p:nvPr/>
          </p:nvSpPr>
          <p:spPr bwMode="auto">
            <a:xfrm>
              <a:off x="5008" y="1283"/>
              <a:ext cx="1" cy="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2 h 6"/>
                <a:gd name="T6" fmla="*/ 0 w 1"/>
                <a:gd name="T7" fmla="*/ 5 h 6"/>
                <a:gd name="T8" fmla="*/ 0 w 1"/>
                <a:gd name="T9" fmla="*/ 2 h 6"/>
                <a:gd name="T10" fmla="*/ 0 w 1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" name="Freeform 862"/>
            <p:cNvSpPr>
              <a:spLocks/>
            </p:cNvSpPr>
            <p:nvPr/>
          </p:nvSpPr>
          <p:spPr bwMode="auto">
            <a:xfrm>
              <a:off x="5000" y="1273"/>
              <a:ext cx="9" cy="16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5 h 16"/>
                <a:gd name="T4" fmla="*/ 8 w 9"/>
                <a:gd name="T5" fmla="*/ 7 h 16"/>
                <a:gd name="T6" fmla="*/ 8 w 9"/>
                <a:gd name="T7" fmla="*/ 11 h 16"/>
                <a:gd name="T8" fmla="*/ 8 w 9"/>
                <a:gd name="T9" fmla="*/ 15 h 16"/>
                <a:gd name="T10" fmla="*/ 8 w 9"/>
                <a:gd name="T11" fmla="*/ 11 h 16"/>
                <a:gd name="T12" fmla="*/ 8 w 9"/>
                <a:gd name="T13" fmla="*/ 7 h 16"/>
                <a:gd name="T14" fmla="*/ 8 w 9"/>
                <a:gd name="T15" fmla="*/ 5 h 16"/>
                <a:gd name="T16" fmla="*/ 8 w 9"/>
                <a:gd name="T17" fmla="*/ 0 h 16"/>
                <a:gd name="T18" fmla="*/ 0 w 9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5"/>
                  </a:lnTo>
                  <a:lnTo>
                    <a:pt x="8" y="7"/>
                  </a:lnTo>
                  <a:lnTo>
                    <a:pt x="8" y="11"/>
                  </a:lnTo>
                  <a:lnTo>
                    <a:pt x="8" y="15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" name="Freeform 863"/>
            <p:cNvSpPr>
              <a:spLocks/>
            </p:cNvSpPr>
            <p:nvPr/>
          </p:nvSpPr>
          <p:spPr bwMode="auto">
            <a:xfrm>
              <a:off x="5001" y="1266"/>
              <a:ext cx="9" cy="19"/>
            </a:xfrm>
            <a:custGeom>
              <a:avLst/>
              <a:gdLst>
                <a:gd name="T0" fmla="*/ 8 w 9"/>
                <a:gd name="T1" fmla="*/ 18 h 19"/>
                <a:gd name="T2" fmla="*/ 8 w 9"/>
                <a:gd name="T3" fmla="*/ 16 h 19"/>
                <a:gd name="T4" fmla="*/ 0 w 9"/>
                <a:gd name="T5" fmla="*/ 14 h 19"/>
                <a:gd name="T6" fmla="*/ 0 w 9"/>
                <a:gd name="T7" fmla="*/ 12 h 19"/>
                <a:gd name="T8" fmla="*/ 0 w 9"/>
                <a:gd name="T9" fmla="*/ 10 h 19"/>
                <a:gd name="T10" fmla="*/ 0 w 9"/>
                <a:gd name="T11" fmla="*/ 8 h 19"/>
                <a:gd name="T12" fmla="*/ 0 w 9"/>
                <a:gd name="T13" fmla="*/ 6 h 19"/>
                <a:gd name="T14" fmla="*/ 0 w 9"/>
                <a:gd name="T15" fmla="*/ 2 h 19"/>
                <a:gd name="T16" fmla="*/ 0 w 9"/>
                <a:gd name="T17" fmla="*/ 0 h 19"/>
                <a:gd name="T18" fmla="*/ 8 w 9"/>
                <a:gd name="T19" fmla="*/ 0 h 19"/>
                <a:gd name="T20" fmla="*/ 8 w 9"/>
                <a:gd name="T21" fmla="*/ 2 h 19"/>
                <a:gd name="T22" fmla="*/ 8 w 9"/>
                <a:gd name="T23" fmla="*/ 4 h 19"/>
                <a:gd name="T24" fmla="*/ 8 w 9"/>
                <a:gd name="T25" fmla="*/ 6 h 19"/>
                <a:gd name="T26" fmla="*/ 8 w 9"/>
                <a:gd name="T27" fmla="*/ 10 h 19"/>
                <a:gd name="T28" fmla="*/ 8 w 9"/>
                <a:gd name="T29" fmla="*/ 12 h 19"/>
                <a:gd name="T30" fmla="*/ 8 w 9"/>
                <a:gd name="T31" fmla="*/ 14 h 19"/>
                <a:gd name="T32" fmla="*/ 8 w 9"/>
                <a:gd name="T33" fmla="*/ 16 h 19"/>
                <a:gd name="T34" fmla="*/ 8 w 9"/>
                <a:gd name="T35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" h="19">
                  <a:moveTo>
                    <a:pt x="8" y="18"/>
                  </a:moveTo>
                  <a:lnTo>
                    <a:pt x="8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8" y="18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" name="Freeform 864"/>
            <p:cNvSpPr>
              <a:spLocks/>
            </p:cNvSpPr>
            <p:nvPr/>
          </p:nvSpPr>
          <p:spPr bwMode="auto">
            <a:xfrm>
              <a:off x="4999" y="1259"/>
              <a:ext cx="17" cy="17"/>
            </a:xfrm>
            <a:custGeom>
              <a:avLst/>
              <a:gdLst>
                <a:gd name="T0" fmla="*/ 0 w 17"/>
                <a:gd name="T1" fmla="*/ 16 h 17"/>
                <a:gd name="T2" fmla="*/ 0 w 17"/>
                <a:gd name="T3" fmla="*/ 14 h 17"/>
                <a:gd name="T4" fmla="*/ 0 w 17"/>
                <a:gd name="T5" fmla="*/ 12 h 17"/>
                <a:gd name="T6" fmla="*/ 0 w 17"/>
                <a:gd name="T7" fmla="*/ 10 h 17"/>
                <a:gd name="T8" fmla="*/ 0 w 17"/>
                <a:gd name="T9" fmla="*/ 8 h 17"/>
                <a:gd name="T10" fmla="*/ 0 w 17"/>
                <a:gd name="T11" fmla="*/ 6 h 17"/>
                <a:gd name="T12" fmla="*/ 0 w 17"/>
                <a:gd name="T13" fmla="*/ 4 h 17"/>
                <a:gd name="T14" fmla="*/ 0 w 17"/>
                <a:gd name="T15" fmla="*/ 2 h 17"/>
                <a:gd name="T16" fmla="*/ 0 w 17"/>
                <a:gd name="T17" fmla="*/ 0 h 17"/>
                <a:gd name="T18" fmla="*/ 16 w 17"/>
                <a:gd name="T19" fmla="*/ 0 h 17"/>
                <a:gd name="T20" fmla="*/ 16 w 17"/>
                <a:gd name="T21" fmla="*/ 2 h 17"/>
                <a:gd name="T22" fmla="*/ 8 w 17"/>
                <a:gd name="T23" fmla="*/ 4 h 17"/>
                <a:gd name="T24" fmla="*/ 8 w 17"/>
                <a:gd name="T25" fmla="*/ 8 h 17"/>
                <a:gd name="T26" fmla="*/ 8 w 17"/>
                <a:gd name="T27" fmla="*/ 10 h 17"/>
                <a:gd name="T28" fmla="*/ 8 w 17"/>
                <a:gd name="T29" fmla="*/ 12 h 17"/>
                <a:gd name="T30" fmla="*/ 8 w 17"/>
                <a:gd name="T31" fmla="*/ 16 h 17"/>
                <a:gd name="T32" fmla="*/ 0 w 17"/>
                <a:gd name="T3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7">
                  <a:moveTo>
                    <a:pt x="0" y="16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6" y="0"/>
                  </a:lnTo>
                  <a:lnTo>
                    <a:pt x="16" y="2"/>
                  </a:lnTo>
                  <a:lnTo>
                    <a:pt x="8" y="4"/>
                  </a:lnTo>
                  <a:lnTo>
                    <a:pt x="8" y="8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0" y="16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" name="Freeform 865"/>
            <p:cNvSpPr>
              <a:spLocks/>
            </p:cNvSpPr>
            <p:nvPr/>
          </p:nvSpPr>
          <p:spPr bwMode="auto">
            <a:xfrm>
              <a:off x="4993" y="1251"/>
              <a:ext cx="34" cy="17"/>
            </a:xfrm>
            <a:custGeom>
              <a:avLst/>
              <a:gdLst>
                <a:gd name="T0" fmla="*/ 9 w 34"/>
                <a:gd name="T1" fmla="*/ 16 h 17"/>
                <a:gd name="T2" fmla="*/ 9 w 34"/>
                <a:gd name="T3" fmla="*/ 14 h 17"/>
                <a:gd name="T4" fmla="*/ 0 w 34"/>
                <a:gd name="T5" fmla="*/ 12 h 17"/>
                <a:gd name="T6" fmla="*/ 0 w 34"/>
                <a:gd name="T7" fmla="*/ 10 h 17"/>
                <a:gd name="T8" fmla="*/ 0 w 34"/>
                <a:gd name="T9" fmla="*/ 8 h 17"/>
                <a:gd name="T10" fmla="*/ 0 w 34"/>
                <a:gd name="T11" fmla="*/ 6 h 17"/>
                <a:gd name="T12" fmla="*/ 0 w 34"/>
                <a:gd name="T13" fmla="*/ 4 h 17"/>
                <a:gd name="T14" fmla="*/ 0 w 34"/>
                <a:gd name="T15" fmla="*/ 2 h 17"/>
                <a:gd name="T16" fmla="*/ 0 w 34"/>
                <a:gd name="T17" fmla="*/ 0 h 17"/>
                <a:gd name="T18" fmla="*/ 33 w 34"/>
                <a:gd name="T19" fmla="*/ 0 h 17"/>
                <a:gd name="T20" fmla="*/ 33 w 34"/>
                <a:gd name="T21" fmla="*/ 2 h 17"/>
                <a:gd name="T22" fmla="*/ 33 w 34"/>
                <a:gd name="T23" fmla="*/ 4 h 17"/>
                <a:gd name="T24" fmla="*/ 25 w 34"/>
                <a:gd name="T25" fmla="*/ 6 h 17"/>
                <a:gd name="T26" fmla="*/ 25 w 34"/>
                <a:gd name="T27" fmla="*/ 8 h 17"/>
                <a:gd name="T28" fmla="*/ 25 w 34"/>
                <a:gd name="T29" fmla="*/ 10 h 17"/>
                <a:gd name="T30" fmla="*/ 17 w 34"/>
                <a:gd name="T31" fmla="*/ 10 h 17"/>
                <a:gd name="T32" fmla="*/ 17 w 34"/>
                <a:gd name="T33" fmla="*/ 12 h 17"/>
                <a:gd name="T34" fmla="*/ 17 w 34"/>
                <a:gd name="T35" fmla="*/ 14 h 17"/>
                <a:gd name="T36" fmla="*/ 17 w 34"/>
                <a:gd name="T37" fmla="*/ 16 h 17"/>
                <a:gd name="T38" fmla="*/ 9 w 34"/>
                <a:gd name="T3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17">
                  <a:moveTo>
                    <a:pt x="9" y="16"/>
                  </a:moveTo>
                  <a:lnTo>
                    <a:pt x="9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2"/>
                  </a:lnTo>
                  <a:lnTo>
                    <a:pt x="33" y="4"/>
                  </a:lnTo>
                  <a:lnTo>
                    <a:pt x="25" y="6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4"/>
                  </a:lnTo>
                  <a:lnTo>
                    <a:pt x="17" y="16"/>
                  </a:lnTo>
                  <a:lnTo>
                    <a:pt x="9" y="16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" name="Freeform 866"/>
            <p:cNvSpPr>
              <a:spLocks/>
            </p:cNvSpPr>
            <p:nvPr/>
          </p:nvSpPr>
          <p:spPr bwMode="auto">
            <a:xfrm>
              <a:off x="4997" y="1242"/>
              <a:ext cx="154" cy="17"/>
            </a:xfrm>
            <a:custGeom>
              <a:avLst/>
              <a:gdLst>
                <a:gd name="T0" fmla="*/ 0 w 154"/>
                <a:gd name="T1" fmla="*/ 16 h 17"/>
                <a:gd name="T2" fmla="*/ 0 w 154"/>
                <a:gd name="T3" fmla="*/ 14 h 17"/>
                <a:gd name="T4" fmla="*/ 0 w 154"/>
                <a:gd name="T5" fmla="*/ 12 h 17"/>
                <a:gd name="T6" fmla="*/ 0 w 154"/>
                <a:gd name="T7" fmla="*/ 10 h 17"/>
                <a:gd name="T8" fmla="*/ 0 w 154"/>
                <a:gd name="T9" fmla="*/ 8 h 17"/>
                <a:gd name="T10" fmla="*/ 0 w 154"/>
                <a:gd name="T11" fmla="*/ 6 h 17"/>
                <a:gd name="T12" fmla="*/ 1 w 154"/>
                <a:gd name="T13" fmla="*/ 4 h 17"/>
                <a:gd name="T14" fmla="*/ 1 w 154"/>
                <a:gd name="T15" fmla="*/ 2 h 17"/>
                <a:gd name="T16" fmla="*/ 1 w 154"/>
                <a:gd name="T17" fmla="*/ 0 h 17"/>
                <a:gd name="T18" fmla="*/ 152 w 154"/>
                <a:gd name="T19" fmla="*/ 0 h 17"/>
                <a:gd name="T20" fmla="*/ 153 w 154"/>
                <a:gd name="T21" fmla="*/ 2 h 17"/>
                <a:gd name="T22" fmla="*/ 153 w 154"/>
                <a:gd name="T23" fmla="*/ 4 h 17"/>
                <a:gd name="T24" fmla="*/ 152 w 154"/>
                <a:gd name="T25" fmla="*/ 6 h 17"/>
                <a:gd name="T26" fmla="*/ 152 w 154"/>
                <a:gd name="T27" fmla="*/ 8 h 17"/>
                <a:gd name="T28" fmla="*/ 151 w 154"/>
                <a:gd name="T29" fmla="*/ 10 h 17"/>
                <a:gd name="T30" fmla="*/ 151 w 154"/>
                <a:gd name="T31" fmla="*/ 12 h 17"/>
                <a:gd name="T32" fmla="*/ 150 w 154"/>
                <a:gd name="T33" fmla="*/ 14 h 17"/>
                <a:gd name="T34" fmla="*/ 148 w 154"/>
                <a:gd name="T35" fmla="*/ 16 h 17"/>
                <a:gd name="T36" fmla="*/ 134 w 154"/>
                <a:gd name="T37" fmla="*/ 16 h 17"/>
                <a:gd name="T38" fmla="*/ 133 w 154"/>
                <a:gd name="T39" fmla="*/ 15 h 17"/>
                <a:gd name="T40" fmla="*/ 132 w 154"/>
                <a:gd name="T41" fmla="*/ 14 h 17"/>
                <a:gd name="T42" fmla="*/ 129 w 154"/>
                <a:gd name="T43" fmla="*/ 11 h 17"/>
                <a:gd name="T44" fmla="*/ 125 w 154"/>
                <a:gd name="T45" fmla="*/ 8 h 17"/>
                <a:gd name="T46" fmla="*/ 122 w 154"/>
                <a:gd name="T47" fmla="*/ 5 h 17"/>
                <a:gd name="T48" fmla="*/ 117 w 154"/>
                <a:gd name="T49" fmla="*/ 4 h 17"/>
                <a:gd name="T50" fmla="*/ 113 w 154"/>
                <a:gd name="T51" fmla="*/ 2 h 17"/>
                <a:gd name="T52" fmla="*/ 108 w 154"/>
                <a:gd name="T53" fmla="*/ 1 h 17"/>
                <a:gd name="T54" fmla="*/ 104 w 154"/>
                <a:gd name="T55" fmla="*/ 1 h 17"/>
                <a:gd name="T56" fmla="*/ 98 w 154"/>
                <a:gd name="T57" fmla="*/ 1 h 17"/>
                <a:gd name="T58" fmla="*/ 95 w 154"/>
                <a:gd name="T59" fmla="*/ 2 h 17"/>
                <a:gd name="T60" fmla="*/ 92 w 154"/>
                <a:gd name="T61" fmla="*/ 3 h 17"/>
                <a:gd name="T62" fmla="*/ 89 w 154"/>
                <a:gd name="T63" fmla="*/ 4 h 17"/>
                <a:gd name="T64" fmla="*/ 87 w 154"/>
                <a:gd name="T65" fmla="*/ 5 h 17"/>
                <a:gd name="T66" fmla="*/ 85 w 154"/>
                <a:gd name="T67" fmla="*/ 7 h 17"/>
                <a:gd name="T68" fmla="*/ 83 w 154"/>
                <a:gd name="T69" fmla="*/ 9 h 17"/>
                <a:gd name="T70" fmla="*/ 81 w 154"/>
                <a:gd name="T71" fmla="*/ 11 h 17"/>
                <a:gd name="T72" fmla="*/ 80 w 154"/>
                <a:gd name="T73" fmla="*/ 14 h 17"/>
                <a:gd name="T74" fmla="*/ 80 w 154"/>
                <a:gd name="T75" fmla="*/ 15 h 17"/>
                <a:gd name="T76" fmla="*/ 80 w 154"/>
                <a:gd name="T77" fmla="*/ 16 h 17"/>
                <a:gd name="T78" fmla="*/ 58 w 154"/>
                <a:gd name="T79" fmla="*/ 16 h 17"/>
                <a:gd name="T80" fmla="*/ 58 w 154"/>
                <a:gd name="T81" fmla="*/ 14 h 17"/>
                <a:gd name="T82" fmla="*/ 57 w 154"/>
                <a:gd name="T83" fmla="*/ 10 h 17"/>
                <a:gd name="T84" fmla="*/ 56 w 154"/>
                <a:gd name="T85" fmla="*/ 8 h 17"/>
                <a:gd name="T86" fmla="*/ 54 w 154"/>
                <a:gd name="T87" fmla="*/ 6 h 17"/>
                <a:gd name="T88" fmla="*/ 51 w 154"/>
                <a:gd name="T89" fmla="*/ 4 h 17"/>
                <a:gd name="T90" fmla="*/ 48 w 154"/>
                <a:gd name="T91" fmla="*/ 2 h 17"/>
                <a:gd name="T92" fmla="*/ 45 w 154"/>
                <a:gd name="T93" fmla="*/ 2 h 17"/>
                <a:gd name="T94" fmla="*/ 41 w 154"/>
                <a:gd name="T95" fmla="*/ 2 h 17"/>
                <a:gd name="T96" fmla="*/ 38 w 154"/>
                <a:gd name="T97" fmla="*/ 3 h 17"/>
                <a:gd name="T98" fmla="*/ 36 w 154"/>
                <a:gd name="T99" fmla="*/ 4 h 17"/>
                <a:gd name="T100" fmla="*/ 33 w 154"/>
                <a:gd name="T101" fmla="*/ 6 h 17"/>
                <a:gd name="T102" fmla="*/ 31 w 154"/>
                <a:gd name="T103" fmla="*/ 7 h 17"/>
                <a:gd name="T104" fmla="*/ 28 w 154"/>
                <a:gd name="T105" fmla="*/ 9 h 17"/>
                <a:gd name="T106" fmla="*/ 26 w 154"/>
                <a:gd name="T107" fmla="*/ 11 h 17"/>
                <a:gd name="T108" fmla="*/ 24 w 154"/>
                <a:gd name="T109" fmla="*/ 14 h 17"/>
                <a:gd name="T110" fmla="*/ 22 w 154"/>
                <a:gd name="T111" fmla="*/ 16 h 17"/>
                <a:gd name="T112" fmla="*/ 0 w 154"/>
                <a:gd name="T11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4" h="17">
                  <a:moveTo>
                    <a:pt x="0" y="16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152" y="0"/>
                  </a:lnTo>
                  <a:lnTo>
                    <a:pt x="153" y="2"/>
                  </a:lnTo>
                  <a:lnTo>
                    <a:pt x="153" y="4"/>
                  </a:lnTo>
                  <a:lnTo>
                    <a:pt x="152" y="6"/>
                  </a:lnTo>
                  <a:lnTo>
                    <a:pt x="152" y="8"/>
                  </a:lnTo>
                  <a:lnTo>
                    <a:pt x="151" y="10"/>
                  </a:lnTo>
                  <a:lnTo>
                    <a:pt x="151" y="12"/>
                  </a:lnTo>
                  <a:lnTo>
                    <a:pt x="150" y="14"/>
                  </a:lnTo>
                  <a:lnTo>
                    <a:pt x="148" y="16"/>
                  </a:lnTo>
                  <a:lnTo>
                    <a:pt x="134" y="16"/>
                  </a:lnTo>
                  <a:lnTo>
                    <a:pt x="133" y="15"/>
                  </a:lnTo>
                  <a:lnTo>
                    <a:pt x="132" y="14"/>
                  </a:lnTo>
                  <a:lnTo>
                    <a:pt x="129" y="11"/>
                  </a:lnTo>
                  <a:lnTo>
                    <a:pt x="125" y="8"/>
                  </a:lnTo>
                  <a:lnTo>
                    <a:pt x="122" y="5"/>
                  </a:lnTo>
                  <a:lnTo>
                    <a:pt x="117" y="4"/>
                  </a:lnTo>
                  <a:lnTo>
                    <a:pt x="113" y="2"/>
                  </a:lnTo>
                  <a:lnTo>
                    <a:pt x="108" y="1"/>
                  </a:lnTo>
                  <a:lnTo>
                    <a:pt x="104" y="1"/>
                  </a:lnTo>
                  <a:lnTo>
                    <a:pt x="98" y="1"/>
                  </a:lnTo>
                  <a:lnTo>
                    <a:pt x="95" y="2"/>
                  </a:lnTo>
                  <a:lnTo>
                    <a:pt x="92" y="3"/>
                  </a:lnTo>
                  <a:lnTo>
                    <a:pt x="89" y="4"/>
                  </a:lnTo>
                  <a:lnTo>
                    <a:pt x="87" y="5"/>
                  </a:lnTo>
                  <a:lnTo>
                    <a:pt x="85" y="7"/>
                  </a:lnTo>
                  <a:lnTo>
                    <a:pt x="83" y="9"/>
                  </a:lnTo>
                  <a:lnTo>
                    <a:pt x="81" y="11"/>
                  </a:lnTo>
                  <a:lnTo>
                    <a:pt x="80" y="14"/>
                  </a:lnTo>
                  <a:lnTo>
                    <a:pt x="80" y="15"/>
                  </a:lnTo>
                  <a:lnTo>
                    <a:pt x="80" y="16"/>
                  </a:lnTo>
                  <a:lnTo>
                    <a:pt x="58" y="16"/>
                  </a:lnTo>
                  <a:lnTo>
                    <a:pt x="58" y="14"/>
                  </a:lnTo>
                  <a:lnTo>
                    <a:pt x="57" y="10"/>
                  </a:lnTo>
                  <a:lnTo>
                    <a:pt x="56" y="8"/>
                  </a:lnTo>
                  <a:lnTo>
                    <a:pt x="54" y="6"/>
                  </a:lnTo>
                  <a:lnTo>
                    <a:pt x="51" y="4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1" y="2"/>
                  </a:lnTo>
                  <a:lnTo>
                    <a:pt x="38" y="3"/>
                  </a:lnTo>
                  <a:lnTo>
                    <a:pt x="36" y="4"/>
                  </a:lnTo>
                  <a:lnTo>
                    <a:pt x="33" y="6"/>
                  </a:lnTo>
                  <a:lnTo>
                    <a:pt x="31" y="7"/>
                  </a:lnTo>
                  <a:lnTo>
                    <a:pt x="28" y="9"/>
                  </a:lnTo>
                  <a:lnTo>
                    <a:pt x="26" y="11"/>
                  </a:lnTo>
                  <a:lnTo>
                    <a:pt x="24" y="14"/>
                  </a:lnTo>
                  <a:lnTo>
                    <a:pt x="22" y="16"/>
                  </a:lnTo>
                  <a:lnTo>
                    <a:pt x="0" y="16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" name="Freeform 867"/>
            <p:cNvSpPr>
              <a:spLocks/>
            </p:cNvSpPr>
            <p:nvPr/>
          </p:nvSpPr>
          <p:spPr bwMode="auto">
            <a:xfrm>
              <a:off x="4997" y="1233"/>
              <a:ext cx="154" cy="18"/>
            </a:xfrm>
            <a:custGeom>
              <a:avLst/>
              <a:gdLst>
                <a:gd name="T0" fmla="*/ 8 w 154"/>
                <a:gd name="T1" fmla="*/ 0 h 18"/>
                <a:gd name="T2" fmla="*/ 6 w 154"/>
                <a:gd name="T3" fmla="*/ 2 h 18"/>
                <a:gd name="T4" fmla="*/ 5 w 154"/>
                <a:gd name="T5" fmla="*/ 4 h 18"/>
                <a:gd name="T6" fmla="*/ 3 w 154"/>
                <a:gd name="T7" fmla="*/ 6 h 18"/>
                <a:gd name="T8" fmla="*/ 1 w 154"/>
                <a:gd name="T9" fmla="*/ 9 h 18"/>
                <a:gd name="T10" fmla="*/ 1 w 154"/>
                <a:gd name="T11" fmla="*/ 11 h 18"/>
                <a:gd name="T12" fmla="*/ 1 w 154"/>
                <a:gd name="T13" fmla="*/ 13 h 18"/>
                <a:gd name="T14" fmla="*/ 0 w 154"/>
                <a:gd name="T15" fmla="*/ 15 h 18"/>
                <a:gd name="T16" fmla="*/ 0 w 154"/>
                <a:gd name="T17" fmla="*/ 17 h 18"/>
                <a:gd name="T18" fmla="*/ 30 w 154"/>
                <a:gd name="T19" fmla="*/ 17 h 18"/>
                <a:gd name="T20" fmla="*/ 32 w 154"/>
                <a:gd name="T21" fmla="*/ 15 h 18"/>
                <a:gd name="T22" fmla="*/ 35 w 154"/>
                <a:gd name="T23" fmla="*/ 14 h 18"/>
                <a:gd name="T24" fmla="*/ 38 w 154"/>
                <a:gd name="T25" fmla="*/ 13 h 18"/>
                <a:gd name="T26" fmla="*/ 41 w 154"/>
                <a:gd name="T27" fmla="*/ 11 h 18"/>
                <a:gd name="T28" fmla="*/ 46 w 154"/>
                <a:gd name="T29" fmla="*/ 11 h 18"/>
                <a:gd name="T30" fmla="*/ 50 w 154"/>
                <a:gd name="T31" fmla="*/ 12 h 18"/>
                <a:gd name="T32" fmla="*/ 53 w 154"/>
                <a:gd name="T33" fmla="*/ 14 h 18"/>
                <a:gd name="T34" fmla="*/ 56 w 154"/>
                <a:gd name="T35" fmla="*/ 17 h 18"/>
                <a:gd name="T36" fmla="*/ 84 w 154"/>
                <a:gd name="T37" fmla="*/ 17 h 18"/>
                <a:gd name="T38" fmla="*/ 87 w 154"/>
                <a:gd name="T39" fmla="*/ 14 h 18"/>
                <a:gd name="T40" fmla="*/ 90 w 154"/>
                <a:gd name="T41" fmla="*/ 13 h 18"/>
                <a:gd name="T42" fmla="*/ 94 w 154"/>
                <a:gd name="T43" fmla="*/ 11 h 18"/>
                <a:gd name="T44" fmla="*/ 98 w 154"/>
                <a:gd name="T45" fmla="*/ 10 h 18"/>
                <a:gd name="T46" fmla="*/ 103 w 154"/>
                <a:gd name="T47" fmla="*/ 10 h 18"/>
                <a:gd name="T48" fmla="*/ 106 w 154"/>
                <a:gd name="T49" fmla="*/ 10 h 18"/>
                <a:gd name="T50" fmla="*/ 110 w 154"/>
                <a:gd name="T51" fmla="*/ 10 h 18"/>
                <a:gd name="T52" fmla="*/ 114 w 154"/>
                <a:gd name="T53" fmla="*/ 11 h 18"/>
                <a:gd name="T54" fmla="*/ 117 w 154"/>
                <a:gd name="T55" fmla="*/ 12 h 18"/>
                <a:gd name="T56" fmla="*/ 120 w 154"/>
                <a:gd name="T57" fmla="*/ 13 h 18"/>
                <a:gd name="T58" fmla="*/ 123 w 154"/>
                <a:gd name="T59" fmla="*/ 15 h 18"/>
                <a:gd name="T60" fmla="*/ 126 w 154"/>
                <a:gd name="T61" fmla="*/ 17 h 18"/>
                <a:gd name="T62" fmla="*/ 152 w 154"/>
                <a:gd name="T63" fmla="*/ 17 h 18"/>
                <a:gd name="T64" fmla="*/ 153 w 154"/>
                <a:gd name="T65" fmla="*/ 15 h 18"/>
                <a:gd name="T66" fmla="*/ 153 w 154"/>
                <a:gd name="T67" fmla="*/ 13 h 18"/>
                <a:gd name="T68" fmla="*/ 153 w 154"/>
                <a:gd name="T69" fmla="*/ 10 h 18"/>
                <a:gd name="T70" fmla="*/ 152 w 154"/>
                <a:gd name="T71" fmla="*/ 8 h 18"/>
                <a:gd name="T72" fmla="*/ 152 w 154"/>
                <a:gd name="T73" fmla="*/ 6 h 18"/>
                <a:gd name="T74" fmla="*/ 151 w 154"/>
                <a:gd name="T75" fmla="*/ 4 h 18"/>
                <a:gd name="T76" fmla="*/ 149 w 154"/>
                <a:gd name="T77" fmla="*/ 2 h 18"/>
                <a:gd name="T78" fmla="*/ 147 w 154"/>
                <a:gd name="T79" fmla="*/ 0 h 18"/>
                <a:gd name="T80" fmla="*/ 8 w 154"/>
                <a:gd name="T8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4" h="18">
                  <a:moveTo>
                    <a:pt x="8" y="0"/>
                  </a:moveTo>
                  <a:lnTo>
                    <a:pt x="6" y="2"/>
                  </a:lnTo>
                  <a:lnTo>
                    <a:pt x="5" y="4"/>
                  </a:lnTo>
                  <a:lnTo>
                    <a:pt x="3" y="6"/>
                  </a:lnTo>
                  <a:lnTo>
                    <a:pt x="1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30" y="17"/>
                  </a:lnTo>
                  <a:lnTo>
                    <a:pt x="32" y="15"/>
                  </a:lnTo>
                  <a:lnTo>
                    <a:pt x="35" y="14"/>
                  </a:lnTo>
                  <a:lnTo>
                    <a:pt x="38" y="13"/>
                  </a:lnTo>
                  <a:lnTo>
                    <a:pt x="41" y="11"/>
                  </a:lnTo>
                  <a:lnTo>
                    <a:pt x="46" y="11"/>
                  </a:lnTo>
                  <a:lnTo>
                    <a:pt x="50" y="12"/>
                  </a:lnTo>
                  <a:lnTo>
                    <a:pt x="53" y="14"/>
                  </a:lnTo>
                  <a:lnTo>
                    <a:pt x="56" y="17"/>
                  </a:lnTo>
                  <a:lnTo>
                    <a:pt x="84" y="17"/>
                  </a:lnTo>
                  <a:lnTo>
                    <a:pt x="87" y="14"/>
                  </a:lnTo>
                  <a:lnTo>
                    <a:pt x="90" y="13"/>
                  </a:lnTo>
                  <a:lnTo>
                    <a:pt x="94" y="11"/>
                  </a:lnTo>
                  <a:lnTo>
                    <a:pt x="98" y="10"/>
                  </a:lnTo>
                  <a:lnTo>
                    <a:pt x="103" y="10"/>
                  </a:lnTo>
                  <a:lnTo>
                    <a:pt x="106" y="10"/>
                  </a:lnTo>
                  <a:lnTo>
                    <a:pt x="110" y="10"/>
                  </a:lnTo>
                  <a:lnTo>
                    <a:pt x="114" y="11"/>
                  </a:lnTo>
                  <a:lnTo>
                    <a:pt x="117" y="12"/>
                  </a:lnTo>
                  <a:lnTo>
                    <a:pt x="120" y="13"/>
                  </a:lnTo>
                  <a:lnTo>
                    <a:pt x="123" y="15"/>
                  </a:lnTo>
                  <a:lnTo>
                    <a:pt x="126" y="17"/>
                  </a:lnTo>
                  <a:lnTo>
                    <a:pt x="152" y="17"/>
                  </a:lnTo>
                  <a:lnTo>
                    <a:pt x="153" y="15"/>
                  </a:lnTo>
                  <a:lnTo>
                    <a:pt x="153" y="13"/>
                  </a:lnTo>
                  <a:lnTo>
                    <a:pt x="153" y="10"/>
                  </a:lnTo>
                  <a:lnTo>
                    <a:pt x="152" y="8"/>
                  </a:lnTo>
                  <a:lnTo>
                    <a:pt x="152" y="6"/>
                  </a:lnTo>
                  <a:lnTo>
                    <a:pt x="151" y="4"/>
                  </a:lnTo>
                  <a:lnTo>
                    <a:pt x="149" y="2"/>
                  </a:lnTo>
                  <a:lnTo>
                    <a:pt x="147" y="0"/>
                  </a:lnTo>
                  <a:lnTo>
                    <a:pt x="8" y="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" name="Freeform 868"/>
            <p:cNvSpPr>
              <a:spLocks/>
            </p:cNvSpPr>
            <p:nvPr/>
          </p:nvSpPr>
          <p:spPr bwMode="auto">
            <a:xfrm>
              <a:off x="4999" y="1225"/>
              <a:ext cx="151" cy="18"/>
            </a:xfrm>
            <a:custGeom>
              <a:avLst/>
              <a:gdLst>
                <a:gd name="T0" fmla="*/ 44 w 151"/>
                <a:gd name="T1" fmla="*/ 0 h 18"/>
                <a:gd name="T2" fmla="*/ 43 w 151"/>
                <a:gd name="T3" fmla="*/ 2 h 18"/>
                <a:gd name="T4" fmla="*/ 41 w 151"/>
                <a:gd name="T5" fmla="*/ 3 h 18"/>
                <a:gd name="T6" fmla="*/ 40 w 151"/>
                <a:gd name="T7" fmla="*/ 4 h 18"/>
                <a:gd name="T8" fmla="*/ 39 w 151"/>
                <a:gd name="T9" fmla="*/ 5 h 18"/>
                <a:gd name="T10" fmla="*/ 34 w 151"/>
                <a:gd name="T11" fmla="*/ 6 h 18"/>
                <a:gd name="T12" fmla="*/ 28 w 151"/>
                <a:gd name="T13" fmla="*/ 7 h 18"/>
                <a:gd name="T14" fmla="*/ 23 w 151"/>
                <a:gd name="T15" fmla="*/ 7 h 18"/>
                <a:gd name="T16" fmla="*/ 17 w 151"/>
                <a:gd name="T17" fmla="*/ 7 h 18"/>
                <a:gd name="T18" fmla="*/ 11 w 151"/>
                <a:gd name="T19" fmla="*/ 7 h 18"/>
                <a:gd name="T20" fmla="*/ 7 w 151"/>
                <a:gd name="T21" fmla="*/ 8 h 18"/>
                <a:gd name="T22" fmla="*/ 3 w 151"/>
                <a:gd name="T23" fmla="*/ 12 h 18"/>
                <a:gd name="T24" fmla="*/ 0 w 151"/>
                <a:gd name="T25" fmla="*/ 17 h 18"/>
                <a:gd name="T26" fmla="*/ 150 w 151"/>
                <a:gd name="T27" fmla="*/ 17 h 18"/>
                <a:gd name="T28" fmla="*/ 149 w 151"/>
                <a:gd name="T29" fmla="*/ 14 h 18"/>
                <a:gd name="T30" fmla="*/ 148 w 151"/>
                <a:gd name="T31" fmla="*/ 11 h 18"/>
                <a:gd name="T32" fmla="*/ 145 w 151"/>
                <a:gd name="T33" fmla="*/ 9 h 18"/>
                <a:gd name="T34" fmla="*/ 142 w 151"/>
                <a:gd name="T35" fmla="*/ 7 h 18"/>
                <a:gd name="T36" fmla="*/ 137 w 151"/>
                <a:gd name="T37" fmla="*/ 5 h 18"/>
                <a:gd name="T38" fmla="*/ 132 w 151"/>
                <a:gd name="T39" fmla="*/ 4 h 18"/>
                <a:gd name="T40" fmla="*/ 126 w 151"/>
                <a:gd name="T41" fmla="*/ 3 h 18"/>
                <a:gd name="T42" fmla="*/ 120 w 151"/>
                <a:gd name="T43" fmla="*/ 3 h 18"/>
                <a:gd name="T44" fmla="*/ 113 w 151"/>
                <a:gd name="T45" fmla="*/ 3 h 18"/>
                <a:gd name="T46" fmla="*/ 107 w 151"/>
                <a:gd name="T47" fmla="*/ 2 h 18"/>
                <a:gd name="T48" fmla="*/ 101 w 151"/>
                <a:gd name="T49" fmla="*/ 2 h 18"/>
                <a:gd name="T50" fmla="*/ 95 w 151"/>
                <a:gd name="T51" fmla="*/ 0 h 18"/>
                <a:gd name="T52" fmla="*/ 44 w 151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1" h="18">
                  <a:moveTo>
                    <a:pt x="44" y="0"/>
                  </a:moveTo>
                  <a:lnTo>
                    <a:pt x="43" y="2"/>
                  </a:lnTo>
                  <a:lnTo>
                    <a:pt x="41" y="3"/>
                  </a:lnTo>
                  <a:lnTo>
                    <a:pt x="40" y="4"/>
                  </a:lnTo>
                  <a:lnTo>
                    <a:pt x="39" y="5"/>
                  </a:lnTo>
                  <a:lnTo>
                    <a:pt x="34" y="6"/>
                  </a:lnTo>
                  <a:lnTo>
                    <a:pt x="28" y="7"/>
                  </a:lnTo>
                  <a:lnTo>
                    <a:pt x="23" y="7"/>
                  </a:lnTo>
                  <a:lnTo>
                    <a:pt x="17" y="7"/>
                  </a:lnTo>
                  <a:lnTo>
                    <a:pt x="11" y="7"/>
                  </a:lnTo>
                  <a:lnTo>
                    <a:pt x="7" y="8"/>
                  </a:lnTo>
                  <a:lnTo>
                    <a:pt x="3" y="12"/>
                  </a:lnTo>
                  <a:lnTo>
                    <a:pt x="0" y="17"/>
                  </a:lnTo>
                  <a:lnTo>
                    <a:pt x="150" y="17"/>
                  </a:lnTo>
                  <a:lnTo>
                    <a:pt x="149" y="14"/>
                  </a:lnTo>
                  <a:lnTo>
                    <a:pt x="148" y="11"/>
                  </a:lnTo>
                  <a:lnTo>
                    <a:pt x="145" y="9"/>
                  </a:lnTo>
                  <a:lnTo>
                    <a:pt x="142" y="7"/>
                  </a:lnTo>
                  <a:lnTo>
                    <a:pt x="137" y="5"/>
                  </a:lnTo>
                  <a:lnTo>
                    <a:pt x="132" y="4"/>
                  </a:lnTo>
                  <a:lnTo>
                    <a:pt x="126" y="3"/>
                  </a:lnTo>
                  <a:lnTo>
                    <a:pt x="120" y="3"/>
                  </a:lnTo>
                  <a:lnTo>
                    <a:pt x="113" y="3"/>
                  </a:lnTo>
                  <a:lnTo>
                    <a:pt x="107" y="2"/>
                  </a:lnTo>
                  <a:lnTo>
                    <a:pt x="101" y="2"/>
                  </a:lnTo>
                  <a:lnTo>
                    <a:pt x="95" y="0"/>
                  </a:lnTo>
                  <a:lnTo>
                    <a:pt x="44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" name="Freeform 869"/>
            <p:cNvSpPr>
              <a:spLocks/>
            </p:cNvSpPr>
            <p:nvPr/>
          </p:nvSpPr>
          <p:spPr bwMode="auto">
            <a:xfrm>
              <a:off x="5005" y="1217"/>
              <a:ext cx="141" cy="17"/>
            </a:xfrm>
            <a:custGeom>
              <a:avLst/>
              <a:gdLst>
                <a:gd name="T0" fmla="*/ 42 w 141"/>
                <a:gd name="T1" fmla="*/ 0 h 17"/>
                <a:gd name="T2" fmla="*/ 40 w 141"/>
                <a:gd name="T3" fmla="*/ 4 h 17"/>
                <a:gd name="T4" fmla="*/ 38 w 141"/>
                <a:gd name="T5" fmla="*/ 7 h 17"/>
                <a:gd name="T6" fmla="*/ 36 w 141"/>
                <a:gd name="T7" fmla="*/ 10 h 17"/>
                <a:gd name="T8" fmla="*/ 32 w 141"/>
                <a:gd name="T9" fmla="*/ 12 h 17"/>
                <a:gd name="T10" fmla="*/ 29 w 141"/>
                <a:gd name="T11" fmla="*/ 14 h 17"/>
                <a:gd name="T12" fmla="*/ 24 w 141"/>
                <a:gd name="T13" fmla="*/ 14 h 17"/>
                <a:gd name="T14" fmla="*/ 20 w 141"/>
                <a:gd name="T15" fmla="*/ 14 h 17"/>
                <a:gd name="T16" fmla="*/ 16 w 141"/>
                <a:gd name="T17" fmla="*/ 14 h 17"/>
                <a:gd name="T18" fmla="*/ 12 w 141"/>
                <a:gd name="T19" fmla="*/ 14 h 17"/>
                <a:gd name="T20" fmla="*/ 8 w 141"/>
                <a:gd name="T21" fmla="*/ 14 h 17"/>
                <a:gd name="T22" fmla="*/ 4 w 141"/>
                <a:gd name="T23" fmla="*/ 14 h 17"/>
                <a:gd name="T24" fmla="*/ 0 w 141"/>
                <a:gd name="T25" fmla="*/ 16 h 17"/>
                <a:gd name="T26" fmla="*/ 140 w 141"/>
                <a:gd name="T27" fmla="*/ 16 h 17"/>
                <a:gd name="T28" fmla="*/ 139 w 141"/>
                <a:gd name="T29" fmla="*/ 15 h 17"/>
                <a:gd name="T30" fmla="*/ 138 w 141"/>
                <a:gd name="T31" fmla="*/ 15 h 17"/>
                <a:gd name="T32" fmla="*/ 137 w 141"/>
                <a:gd name="T33" fmla="*/ 15 h 17"/>
                <a:gd name="T34" fmla="*/ 136 w 141"/>
                <a:gd name="T35" fmla="*/ 14 h 17"/>
                <a:gd name="T36" fmla="*/ 130 w 141"/>
                <a:gd name="T37" fmla="*/ 12 h 17"/>
                <a:gd name="T38" fmla="*/ 122 w 141"/>
                <a:gd name="T39" fmla="*/ 11 h 17"/>
                <a:gd name="T40" fmla="*/ 114 w 141"/>
                <a:gd name="T41" fmla="*/ 10 h 17"/>
                <a:gd name="T42" fmla="*/ 105 w 141"/>
                <a:gd name="T43" fmla="*/ 10 h 17"/>
                <a:gd name="T44" fmla="*/ 97 w 141"/>
                <a:gd name="T45" fmla="*/ 10 h 17"/>
                <a:gd name="T46" fmla="*/ 89 w 141"/>
                <a:gd name="T47" fmla="*/ 8 h 17"/>
                <a:gd name="T48" fmla="*/ 82 w 141"/>
                <a:gd name="T49" fmla="*/ 5 h 17"/>
                <a:gd name="T50" fmla="*/ 77 w 141"/>
                <a:gd name="T51" fmla="*/ 0 h 17"/>
                <a:gd name="T52" fmla="*/ 42 w 141"/>
                <a:gd name="T5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1" h="17">
                  <a:moveTo>
                    <a:pt x="42" y="0"/>
                  </a:moveTo>
                  <a:lnTo>
                    <a:pt x="40" y="4"/>
                  </a:lnTo>
                  <a:lnTo>
                    <a:pt x="38" y="7"/>
                  </a:lnTo>
                  <a:lnTo>
                    <a:pt x="36" y="10"/>
                  </a:lnTo>
                  <a:lnTo>
                    <a:pt x="32" y="12"/>
                  </a:lnTo>
                  <a:lnTo>
                    <a:pt x="29" y="14"/>
                  </a:lnTo>
                  <a:lnTo>
                    <a:pt x="24" y="14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2" y="14"/>
                  </a:lnTo>
                  <a:lnTo>
                    <a:pt x="8" y="14"/>
                  </a:lnTo>
                  <a:lnTo>
                    <a:pt x="4" y="14"/>
                  </a:lnTo>
                  <a:lnTo>
                    <a:pt x="0" y="16"/>
                  </a:lnTo>
                  <a:lnTo>
                    <a:pt x="140" y="16"/>
                  </a:lnTo>
                  <a:lnTo>
                    <a:pt x="139" y="15"/>
                  </a:lnTo>
                  <a:lnTo>
                    <a:pt x="138" y="15"/>
                  </a:lnTo>
                  <a:lnTo>
                    <a:pt x="137" y="15"/>
                  </a:lnTo>
                  <a:lnTo>
                    <a:pt x="136" y="14"/>
                  </a:lnTo>
                  <a:lnTo>
                    <a:pt x="130" y="12"/>
                  </a:lnTo>
                  <a:lnTo>
                    <a:pt x="122" y="11"/>
                  </a:lnTo>
                  <a:lnTo>
                    <a:pt x="114" y="10"/>
                  </a:lnTo>
                  <a:lnTo>
                    <a:pt x="105" y="10"/>
                  </a:lnTo>
                  <a:lnTo>
                    <a:pt x="97" y="10"/>
                  </a:lnTo>
                  <a:lnTo>
                    <a:pt x="89" y="8"/>
                  </a:lnTo>
                  <a:lnTo>
                    <a:pt x="82" y="5"/>
                  </a:lnTo>
                  <a:lnTo>
                    <a:pt x="77" y="0"/>
                  </a:lnTo>
                  <a:lnTo>
                    <a:pt x="42" y="0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" name="Freeform 870"/>
            <p:cNvSpPr>
              <a:spLocks/>
            </p:cNvSpPr>
            <p:nvPr/>
          </p:nvSpPr>
          <p:spPr bwMode="auto">
            <a:xfrm>
              <a:off x="5042" y="1209"/>
              <a:ext cx="54" cy="17"/>
            </a:xfrm>
            <a:custGeom>
              <a:avLst/>
              <a:gdLst>
                <a:gd name="T0" fmla="*/ 0 w 54"/>
                <a:gd name="T1" fmla="*/ 16 h 17"/>
                <a:gd name="T2" fmla="*/ 1 w 54"/>
                <a:gd name="T3" fmla="*/ 14 h 17"/>
                <a:gd name="T4" fmla="*/ 2 w 54"/>
                <a:gd name="T5" fmla="*/ 13 h 17"/>
                <a:gd name="T6" fmla="*/ 3 w 54"/>
                <a:gd name="T7" fmla="*/ 11 h 17"/>
                <a:gd name="T8" fmla="*/ 4 w 54"/>
                <a:gd name="T9" fmla="*/ 9 h 17"/>
                <a:gd name="T10" fmla="*/ 5 w 54"/>
                <a:gd name="T11" fmla="*/ 7 h 17"/>
                <a:gd name="T12" fmla="*/ 6 w 54"/>
                <a:gd name="T13" fmla="*/ 4 h 17"/>
                <a:gd name="T14" fmla="*/ 7 w 54"/>
                <a:gd name="T15" fmla="*/ 2 h 17"/>
                <a:gd name="T16" fmla="*/ 7 w 54"/>
                <a:gd name="T17" fmla="*/ 0 h 17"/>
                <a:gd name="T18" fmla="*/ 36 w 54"/>
                <a:gd name="T19" fmla="*/ 0 h 17"/>
                <a:gd name="T20" fmla="*/ 38 w 54"/>
                <a:gd name="T21" fmla="*/ 3 h 17"/>
                <a:gd name="T22" fmla="*/ 39 w 54"/>
                <a:gd name="T23" fmla="*/ 6 h 17"/>
                <a:gd name="T24" fmla="*/ 41 w 54"/>
                <a:gd name="T25" fmla="*/ 9 h 17"/>
                <a:gd name="T26" fmla="*/ 43 w 54"/>
                <a:gd name="T27" fmla="*/ 11 h 17"/>
                <a:gd name="T28" fmla="*/ 45 w 54"/>
                <a:gd name="T29" fmla="*/ 12 h 17"/>
                <a:gd name="T30" fmla="*/ 48 w 54"/>
                <a:gd name="T31" fmla="*/ 14 h 17"/>
                <a:gd name="T32" fmla="*/ 50 w 54"/>
                <a:gd name="T33" fmla="*/ 15 h 17"/>
                <a:gd name="T34" fmla="*/ 53 w 54"/>
                <a:gd name="T35" fmla="*/ 16 h 17"/>
                <a:gd name="T36" fmla="*/ 0 w 54"/>
                <a:gd name="T3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17">
                  <a:moveTo>
                    <a:pt x="0" y="16"/>
                  </a:moveTo>
                  <a:lnTo>
                    <a:pt x="1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4" y="9"/>
                  </a:lnTo>
                  <a:lnTo>
                    <a:pt x="5" y="7"/>
                  </a:lnTo>
                  <a:lnTo>
                    <a:pt x="6" y="4"/>
                  </a:lnTo>
                  <a:lnTo>
                    <a:pt x="7" y="2"/>
                  </a:lnTo>
                  <a:lnTo>
                    <a:pt x="7" y="0"/>
                  </a:lnTo>
                  <a:lnTo>
                    <a:pt x="36" y="0"/>
                  </a:lnTo>
                  <a:lnTo>
                    <a:pt x="38" y="3"/>
                  </a:lnTo>
                  <a:lnTo>
                    <a:pt x="39" y="6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5" y="12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3" y="16"/>
                  </a:lnTo>
                  <a:lnTo>
                    <a:pt x="0" y="16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" name="Freeform 871"/>
            <p:cNvSpPr>
              <a:spLocks/>
            </p:cNvSpPr>
            <p:nvPr/>
          </p:nvSpPr>
          <p:spPr bwMode="auto">
            <a:xfrm>
              <a:off x="5047" y="1200"/>
              <a:ext cx="36" cy="18"/>
            </a:xfrm>
            <a:custGeom>
              <a:avLst/>
              <a:gdLst>
                <a:gd name="T0" fmla="*/ 0 w 36"/>
                <a:gd name="T1" fmla="*/ 17 h 18"/>
                <a:gd name="T2" fmla="*/ 0 w 36"/>
                <a:gd name="T3" fmla="*/ 15 h 18"/>
                <a:gd name="T4" fmla="*/ 1 w 36"/>
                <a:gd name="T5" fmla="*/ 13 h 18"/>
                <a:gd name="T6" fmla="*/ 2 w 36"/>
                <a:gd name="T7" fmla="*/ 11 h 18"/>
                <a:gd name="T8" fmla="*/ 2 w 36"/>
                <a:gd name="T9" fmla="*/ 9 h 18"/>
                <a:gd name="T10" fmla="*/ 3 w 36"/>
                <a:gd name="T11" fmla="*/ 7 h 18"/>
                <a:gd name="T12" fmla="*/ 4 w 36"/>
                <a:gd name="T13" fmla="*/ 4 h 18"/>
                <a:gd name="T14" fmla="*/ 4 w 36"/>
                <a:gd name="T15" fmla="*/ 2 h 18"/>
                <a:gd name="T16" fmla="*/ 5 w 36"/>
                <a:gd name="T17" fmla="*/ 0 h 18"/>
                <a:gd name="T18" fmla="*/ 29 w 36"/>
                <a:gd name="T19" fmla="*/ 0 h 18"/>
                <a:gd name="T20" fmla="*/ 30 w 36"/>
                <a:gd name="T21" fmla="*/ 3 h 18"/>
                <a:gd name="T22" fmla="*/ 30 w 36"/>
                <a:gd name="T23" fmla="*/ 5 h 18"/>
                <a:gd name="T24" fmla="*/ 30 w 36"/>
                <a:gd name="T25" fmla="*/ 8 h 18"/>
                <a:gd name="T26" fmla="*/ 31 w 36"/>
                <a:gd name="T27" fmla="*/ 10 h 18"/>
                <a:gd name="T28" fmla="*/ 32 w 36"/>
                <a:gd name="T29" fmla="*/ 12 h 18"/>
                <a:gd name="T30" fmla="*/ 33 w 36"/>
                <a:gd name="T31" fmla="*/ 13 h 18"/>
                <a:gd name="T32" fmla="*/ 34 w 36"/>
                <a:gd name="T33" fmla="*/ 15 h 18"/>
                <a:gd name="T34" fmla="*/ 35 w 36"/>
                <a:gd name="T35" fmla="*/ 17 h 18"/>
                <a:gd name="T36" fmla="*/ 0 w 36"/>
                <a:gd name="T3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18">
                  <a:moveTo>
                    <a:pt x="0" y="17"/>
                  </a:moveTo>
                  <a:lnTo>
                    <a:pt x="0" y="15"/>
                  </a:lnTo>
                  <a:lnTo>
                    <a:pt x="1" y="13"/>
                  </a:lnTo>
                  <a:lnTo>
                    <a:pt x="2" y="11"/>
                  </a:lnTo>
                  <a:lnTo>
                    <a:pt x="2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0"/>
                  </a:lnTo>
                  <a:lnTo>
                    <a:pt x="29" y="0"/>
                  </a:lnTo>
                  <a:lnTo>
                    <a:pt x="30" y="3"/>
                  </a:lnTo>
                  <a:lnTo>
                    <a:pt x="30" y="5"/>
                  </a:lnTo>
                  <a:lnTo>
                    <a:pt x="30" y="8"/>
                  </a:lnTo>
                  <a:lnTo>
                    <a:pt x="31" y="10"/>
                  </a:lnTo>
                  <a:lnTo>
                    <a:pt x="32" y="12"/>
                  </a:lnTo>
                  <a:lnTo>
                    <a:pt x="33" y="13"/>
                  </a:lnTo>
                  <a:lnTo>
                    <a:pt x="34" y="15"/>
                  </a:lnTo>
                  <a:lnTo>
                    <a:pt x="35" y="17"/>
                  </a:lnTo>
                  <a:lnTo>
                    <a:pt x="0" y="17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" name="Freeform 872"/>
            <p:cNvSpPr>
              <a:spLocks/>
            </p:cNvSpPr>
            <p:nvPr/>
          </p:nvSpPr>
          <p:spPr bwMode="auto">
            <a:xfrm>
              <a:off x="5050" y="1193"/>
              <a:ext cx="29" cy="17"/>
            </a:xfrm>
            <a:custGeom>
              <a:avLst/>
              <a:gdLst>
                <a:gd name="T0" fmla="*/ 0 w 29"/>
                <a:gd name="T1" fmla="*/ 16 h 17"/>
                <a:gd name="T2" fmla="*/ 1 w 29"/>
                <a:gd name="T3" fmla="*/ 14 h 17"/>
                <a:gd name="T4" fmla="*/ 1 w 29"/>
                <a:gd name="T5" fmla="*/ 12 h 17"/>
                <a:gd name="T6" fmla="*/ 2 w 29"/>
                <a:gd name="T7" fmla="*/ 10 h 17"/>
                <a:gd name="T8" fmla="*/ 2 w 29"/>
                <a:gd name="T9" fmla="*/ 8 h 17"/>
                <a:gd name="T10" fmla="*/ 2 w 29"/>
                <a:gd name="T11" fmla="*/ 6 h 17"/>
                <a:gd name="T12" fmla="*/ 3 w 29"/>
                <a:gd name="T13" fmla="*/ 4 h 17"/>
                <a:gd name="T14" fmla="*/ 3 w 29"/>
                <a:gd name="T15" fmla="*/ 2 h 17"/>
                <a:gd name="T16" fmla="*/ 3 w 29"/>
                <a:gd name="T17" fmla="*/ 0 h 17"/>
                <a:gd name="T18" fmla="*/ 27 w 29"/>
                <a:gd name="T19" fmla="*/ 0 h 17"/>
                <a:gd name="T20" fmla="*/ 27 w 29"/>
                <a:gd name="T21" fmla="*/ 2 h 17"/>
                <a:gd name="T22" fmla="*/ 27 w 29"/>
                <a:gd name="T23" fmla="*/ 5 h 17"/>
                <a:gd name="T24" fmla="*/ 27 w 29"/>
                <a:gd name="T25" fmla="*/ 7 h 17"/>
                <a:gd name="T26" fmla="*/ 27 w 29"/>
                <a:gd name="T27" fmla="*/ 9 h 17"/>
                <a:gd name="T28" fmla="*/ 27 w 29"/>
                <a:gd name="T29" fmla="*/ 11 h 17"/>
                <a:gd name="T30" fmla="*/ 28 w 29"/>
                <a:gd name="T31" fmla="*/ 13 h 17"/>
                <a:gd name="T32" fmla="*/ 28 w 29"/>
                <a:gd name="T33" fmla="*/ 15 h 17"/>
                <a:gd name="T34" fmla="*/ 28 w 29"/>
                <a:gd name="T35" fmla="*/ 16 h 17"/>
                <a:gd name="T36" fmla="*/ 0 w 29"/>
                <a:gd name="T3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7">
                  <a:moveTo>
                    <a:pt x="0" y="16"/>
                  </a:moveTo>
                  <a:lnTo>
                    <a:pt x="1" y="14"/>
                  </a:lnTo>
                  <a:lnTo>
                    <a:pt x="1" y="12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7" y="0"/>
                  </a:lnTo>
                  <a:lnTo>
                    <a:pt x="27" y="2"/>
                  </a:lnTo>
                  <a:lnTo>
                    <a:pt x="27" y="5"/>
                  </a:lnTo>
                  <a:lnTo>
                    <a:pt x="27" y="7"/>
                  </a:lnTo>
                  <a:lnTo>
                    <a:pt x="27" y="9"/>
                  </a:lnTo>
                  <a:lnTo>
                    <a:pt x="27" y="11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0" y="16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" name="Freeform 873"/>
            <p:cNvSpPr>
              <a:spLocks/>
            </p:cNvSpPr>
            <p:nvPr/>
          </p:nvSpPr>
          <p:spPr bwMode="auto">
            <a:xfrm>
              <a:off x="5052" y="1184"/>
              <a:ext cx="26" cy="17"/>
            </a:xfrm>
            <a:custGeom>
              <a:avLst/>
              <a:gdLst>
                <a:gd name="T0" fmla="*/ 0 w 26"/>
                <a:gd name="T1" fmla="*/ 16 h 17"/>
                <a:gd name="T2" fmla="*/ 1 w 26"/>
                <a:gd name="T3" fmla="*/ 14 h 17"/>
                <a:gd name="T4" fmla="*/ 1 w 26"/>
                <a:gd name="T5" fmla="*/ 12 h 17"/>
                <a:gd name="T6" fmla="*/ 1 w 26"/>
                <a:gd name="T7" fmla="*/ 10 h 17"/>
                <a:gd name="T8" fmla="*/ 1 w 26"/>
                <a:gd name="T9" fmla="*/ 8 h 17"/>
                <a:gd name="T10" fmla="*/ 1 w 26"/>
                <a:gd name="T11" fmla="*/ 6 h 17"/>
                <a:gd name="T12" fmla="*/ 1 w 26"/>
                <a:gd name="T13" fmla="*/ 4 h 17"/>
                <a:gd name="T14" fmla="*/ 1 w 26"/>
                <a:gd name="T15" fmla="*/ 1 h 17"/>
                <a:gd name="T16" fmla="*/ 1 w 26"/>
                <a:gd name="T17" fmla="*/ 0 h 17"/>
                <a:gd name="T18" fmla="*/ 10 w 26"/>
                <a:gd name="T19" fmla="*/ 0 h 17"/>
                <a:gd name="T20" fmla="*/ 25 w 26"/>
                <a:gd name="T21" fmla="*/ 6 h 17"/>
                <a:gd name="T22" fmla="*/ 25 w 26"/>
                <a:gd name="T23" fmla="*/ 9 h 17"/>
                <a:gd name="T24" fmla="*/ 25 w 26"/>
                <a:gd name="T25" fmla="*/ 11 h 17"/>
                <a:gd name="T26" fmla="*/ 25 w 26"/>
                <a:gd name="T27" fmla="*/ 14 h 17"/>
                <a:gd name="T28" fmla="*/ 25 w 26"/>
                <a:gd name="T29" fmla="*/ 16 h 17"/>
                <a:gd name="T30" fmla="*/ 0 w 26"/>
                <a:gd name="T3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17">
                  <a:moveTo>
                    <a:pt x="0" y="16"/>
                  </a:moveTo>
                  <a:lnTo>
                    <a:pt x="1" y="14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0" y="0"/>
                  </a:lnTo>
                  <a:lnTo>
                    <a:pt x="25" y="6"/>
                  </a:lnTo>
                  <a:lnTo>
                    <a:pt x="25" y="9"/>
                  </a:lnTo>
                  <a:lnTo>
                    <a:pt x="25" y="11"/>
                  </a:lnTo>
                  <a:lnTo>
                    <a:pt x="25" y="14"/>
                  </a:lnTo>
                  <a:lnTo>
                    <a:pt x="25" y="16"/>
                  </a:lnTo>
                  <a:lnTo>
                    <a:pt x="0" y="16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" name="Freeform 874"/>
            <p:cNvSpPr>
              <a:spLocks/>
            </p:cNvSpPr>
            <p:nvPr/>
          </p:nvSpPr>
          <p:spPr bwMode="auto">
            <a:xfrm>
              <a:off x="5052" y="1181"/>
              <a:ext cx="26" cy="13"/>
            </a:xfrm>
            <a:custGeom>
              <a:avLst/>
              <a:gdLst>
                <a:gd name="T0" fmla="*/ 1 w 26"/>
                <a:gd name="T1" fmla="*/ 12 h 13"/>
                <a:gd name="T2" fmla="*/ 1 w 26"/>
                <a:gd name="T3" fmla="*/ 8 h 13"/>
                <a:gd name="T4" fmla="*/ 1 w 26"/>
                <a:gd name="T5" fmla="*/ 5 h 13"/>
                <a:gd name="T6" fmla="*/ 1 w 26"/>
                <a:gd name="T7" fmla="*/ 2 h 13"/>
                <a:gd name="T8" fmla="*/ 0 w 26"/>
                <a:gd name="T9" fmla="*/ 0 h 13"/>
                <a:gd name="T10" fmla="*/ 25 w 26"/>
                <a:gd name="T11" fmla="*/ 10 h 13"/>
                <a:gd name="T12" fmla="*/ 25 w 26"/>
                <a:gd name="T13" fmla="*/ 11 h 13"/>
                <a:gd name="T14" fmla="*/ 25 w 26"/>
                <a:gd name="T15" fmla="*/ 12 h 13"/>
                <a:gd name="T16" fmla="*/ 1 w 26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3">
                  <a:moveTo>
                    <a:pt x="1" y="12"/>
                  </a:moveTo>
                  <a:lnTo>
                    <a:pt x="1" y="8"/>
                  </a:lnTo>
                  <a:lnTo>
                    <a:pt x="1" y="5"/>
                  </a:lnTo>
                  <a:lnTo>
                    <a:pt x="1" y="2"/>
                  </a:lnTo>
                  <a:lnTo>
                    <a:pt x="0" y="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1" y="12"/>
                  </a:lnTo>
                </a:path>
              </a:pathLst>
            </a:custGeom>
            <a:solidFill>
              <a:srgbClr val="9F9F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" name="Freeform 875"/>
            <p:cNvSpPr>
              <a:spLocks/>
            </p:cNvSpPr>
            <p:nvPr/>
          </p:nvSpPr>
          <p:spPr bwMode="auto">
            <a:xfrm>
              <a:off x="5052" y="1181"/>
              <a:ext cx="11" cy="4"/>
            </a:xfrm>
            <a:custGeom>
              <a:avLst/>
              <a:gdLst>
                <a:gd name="T0" fmla="*/ 1 w 11"/>
                <a:gd name="T1" fmla="*/ 3 h 4"/>
                <a:gd name="T2" fmla="*/ 1 w 11"/>
                <a:gd name="T3" fmla="*/ 2 h 4"/>
                <a:gd name="T4" fmla="*/ 1 w 11"/>
                <a:gd name="T5" fmla="*/ 1 h 4"/>
                <a:gd name="T6" fmla="*/ 1 w 11"/>
                <a:gd name="T7" fmla="*/ 0 h 4"/>
                <a:gd name="T8" fmla="*/ 0 w 11"/>
                <a:gd name="T9" fmla="*/ 0 h 4"/>
                <a:gd name="T10" fmla="*/ 10 w 11"/>
                <a:gd name="T11" fmla="*/ 3 h 4"/>
                <a:gd name="T12" fmla="*/ 1 w 1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1" y="3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" y="3"/>
                  </a:lnTo>
                </a:path>
              </a:pathLst>
            </a:custGeom>
            <a:solidFill>
              <a:srgbClr val="99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" name="Freeform 876"/>
            <p:cNvSpPr>
              <a:spLocks/>
            </p:cNvSpPr>
            <p:nvPr/>
          </p:nvSpPr>
          <p:spPr bwMode="auto">
            <a:xfrm>
              <a:off x="5036" y="1180"/>
              <a:ext cx="21" cy="54"/>
            </a:xfrm>
            <a:custGeom>
              <a:avLst/>
              <a:gdLst>
                <a:gd name="T0" fmla="*/ 3 w 21"/>
                <a:gd name="T1" fmla="*/ 53 h 54"/>
                <a:gd name="T2" fmla="*/ 3 w 21"/>
                <a:gd name="T3" fmla="*/ 53 h 54"/>
                <a:gd name="T4" fmla="*/ 8 w 21"/>
                <a:gd name="T5" fmla="*/ 49 h 54"/>
                <a:gd name="T6" fmla="*/ 12 w 21"/>
                <a:gd name="T7" fmla="*/ 43 h 54"/>
                <a:gd name="T8" fmla="*/ 15 w 21"/>
                <a:gd name="T9" fmla="*/ 36 h 54"/>
                <a:gd name="T10" fmla="*/ 17 w 21"/>
                <a:gd name="T11" fmla="*/ 29 h 54"/>
                <a:gd name="T12" fmla="*/ 19 w 21"/>
                <a:gd name="T13" fmla="*/ 20 h 54"/>
                <a:gd name="T14" fmla="*/ 19 w 21"/>
                <a:gd name="T15" fmla="*/ 13 h 54"/>
                <a:gd name="T16" fmla="*/ 20 w 21"/>
                <a:gd name="T17" fmla="*/ 6 h 54"/>
                <a:gd name="T18" fmla="*/ 19 w 21"/>
                <a:gd name="T19" fmla="*/ 0 h 54"/>
                <a:gd name="T20" fmla="*/ 12 w 21"/>
                <a:gd name="T21" fmla="*/ 1 h 54"/>
                <a:gd name="T22" fmla="*/ 12 w 21"/>
                <a:gd name="T23" fmla="*/ 6 h 54"/>
                <a:gd name="T24" fmla="*/ 12 w 21"/>
                <a:gd name="T25" fmla="*/ 12 h 54"/>
                <a:gd name="T26" fmla="*/ 11 w 21"/>
                <a:gd name="T27" fmla="*/ 19 h 54"/>
                <a:gd name="T28" fmla="*/ 10 w 21"/>
                <a:gd name="T29" fmla="*/ 27 h 54"/>
                <a:gd name="T30" fmla="*/ 8 w 21"/>
                <a:gd name="T31" fmla="*/ 34 h 54"/>
                <a:gd name="T32" fmla="*/ 6 w 21"/>
                <a:gd name="T33" fmla="*/ 40 h 54"/>
                <a:gd name="T34" fmla="*/ 2 w 21"/>
                <a:gd name="T35" fmla="*/ 44 h 54"/>
                <a:gd name="T36" fmla="*/ 0 w 21"/>
                <a:gd name="T37" fmla="*/ 47 h 54"/>
                <a:gd name="T38" fmla="*/ 3 w 21"/>
                <a:gd name="T39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54">
                  <a:moveTo>
                    <a:pt x="3" y="53"/>
                  </a:moveTo>
                  <a:lnTo>
                    <a:pt x="3" y="53"/>
                  </a:lnTo>
                  <a:lnTo>
                    <a:pt x="8" y="49"/>
                  </a:lnTo>
                  <a:lnTo>
                    <a:pt x="12" y="43"/>
                  </a:lnTo>
                  <a:lnTo>
                    <a:pt x="15" y="36"/>
                  </a:lnTo>
                  <a:lnTo>
                    <a:pt x="17" y="29"/>
                  </a:lnTo>
                  <a:lnTo>
                    <a:pt x="19" y="20"/>
                  </a:lnTo>
                  <a:lnTo>
                    <a:pt x="19" y="13"/>
                  </a:lnTo>
                  <a:lnTo>
                    <a:pt x="20" y="6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1" y="19"/>
                  </a:lnTo>
                  <a:lnTo>
                    <a:pt x="10" y="27"/>
                  </a:lnTo>
                  <a:lnTo>
                    <a:pt x="8" y="34"/>
                  </a:lnTo>
                  <a:lnTo>
                    <a:pt x="6" y="40"/>
                  </a:lnTo>
                  <a:lnTo>
                    <a:pt x="2" y="44"/>
                  </a:lnTo>
                  <a:lnTo>
                    <a:pt x="0" y="47"/>
                  </a:lnTo>
                  <a:lnTo>
                    <a:pt x="3" y="5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" name="Freeform 877"/>
            <p:cNvSpPr>
              <a:spLocks/>
            </p:cNvSpPr>
            <p:nvPr/>
          </p:nvSpPr>
          <p:spPr bwMode="auto">
            <a:xfrm>
              <a:off x="4995" y="1227"/>
              <a:ext cx="45" cy="17"/>
            </a:xfrm>
            <a:custGeom>
              <a:avLst/>
              <a:gdLst>
                <a:gd name="T0" fmla="*/ 7 w 45"/>
                <a:gd name="T1" fmla="*/ 16 h 17"/>
                <a:gd name="T2" fmla="*/ 7 w 45"/>
                <a:gd name="T3" fmla="*/ 16 h 17"/>
                <a:gd name="T4" fmla="*/ 9 w 45"/>
                <a:gd name="T5" fmla="*/ 12 h 17"/>
                <a:gd name="T6" fmla="*/ 12 w 45"/>
                <a:gd name="T7" fmla="*/ 10 h 17"/>
                <a:gd name="T8" fmla="*/ 15 w 45"/>
                <a:gd name="T9" fmla="*/ 9 h 17"/>
                <a:gd name="T10" fmla="*/ 20 w 45"/>
                <a:gd name="T11" fmla="*/ 8 h 17"/>
                <a:gd name="T12" fmla="*/ 26 w 45"/>
                <a:gd name="T13" fmla="*/ 8 h 17"/>
                <a:gd name="T14" fmla="*/ 32 w 45"/>
                <a:gd name="T15" fmla="*/ 8 h 17"/>
                <a:gd name="T16" fmla="*/ 38 w 45"/>
                <a:gd name="T17" fmla="*/ 8 h 17"/>
                <a:gd name="T18" fmla="*/ 44 w 45"/>
                <a:gd name="T19" fmla="*/ 6 h 17"/>
                <a:gd name="T20" fmla="*/ 41 w 45"/>
                <a:gd name="T21" fmla="*/ 0 h 17"/>
                <a:gd name="T22" fmla="*/ 37 w 45"/>
                <a:gd name="T23" fmla="*/ 1 h 17"/>
                <a:gd name="T24" fmla="*/ 32 w 45"/>
                <a:gd name="T25" fmla="*/ 1 h 17"/>
                <a:gd name="T26" fmla="*/ 26 w 45"/>
                <a:gd name="T27" fmla="*/ 1 h 17"/>
                <a:gd name="T28" fmla="*/ 20 w 45"/>
                <a:gd name="T29" fmla="*/ 1 h 17"/>
                <a:gd name="T30" fmla="*/ 14 w 45"/>
                <a:gd name="T31" fmla="*/ 1 h 17"/>
                <a:gd name="T32" fmla="*/ 9 w 45"/>
                <a:gd name="T33" fmla="*/ 3 h 17"/>
                <a:gd name="T34" fmla="*/ 4 w 45"/>
                <a:gd name="T35" fmla="*/ 7 h 17"/>
                <a:gd name="T36" fmla="*/ 0 w 45"/>
                <a:gd name="T37" fmla="*/ 14 h 17"/>
                <a:gd name="T38" fmla="*/ 7 w 45"/>
                <a:gd name="T3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17">
                  <a:moveTo>
                    <a:pt x="7" y="16"/>
                  </a:moveTo>
                  <a:lnTo>
                    <a:pt x="7" y="16"/>
                  </a:lnTo>
                  <a:lnTo>
                    <a:pt x="9" y="12"/>
                  </a:lnTo>
                  <a:lnTo>
                    <a:pt x="12" y="10"/>
                  </a:lnTo>
                  <a:lnTo>
                    <a:pt x="15" y="9"/>
                  </a:lnTo>
                  <a:lnTo>
                    <a:pt x="20" y="8"/>
                  </a:lnTo>
                  <a:lnTo>
                    <a:pt x="26" y="8"/>
                  </a:lnTo>
                  <a:lnTo>
                    <a:pt x="32" y="8"/>
                  </a:lnTo>
                  <a:lnTo>
                    <a:pt x="38" y="8"/>
                  </a:lnTo>
                  <a:lnTo>
                    <a:pt x="44" y="6"/>
                  </a:lnTo>
                  <a:lnTo>
                    <a:pt x="41" y="0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6" y="1"/>
                  </a:lnTo>
                  <a:lnTo>
                    <a:pt x="20" y="1"/>
                  </a:lnTo>
                  <a:lnTo>
                    <a:pt x="14" y="1"/>
                  </a:lnTo>
                  <a:lnTo>
                    <a:pt x="9" y="3"/>
                  </a:lnTo>
                  <a:lnTo>
                    <a:pt x="4" y="7"/>
                  </a:lnTo>
                  <a:lnTo>
                    <a:pt x="0" y="14"/>
                  </a:lnTo>
                  <a:lnTo>
                    <a:pt x="7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" name="Freeform 878"/>
            <p:cNvSpPr>
              <a:spLocks/>
            </p:cNvSpPr>
            <p:nvPr/>
          </p:nvSpPr>
          <p:spPr bwMode="auto">
            <a:xfrm>
              <a:off x="4993" y="1241"/>
              <a:ext cx="26" cy="58"/>
            </a:xfrm>
            <a:custGeom>
              <a:avLst/>
              <a:gdLst>
                <a:gd name="T0" fmla="*/ 14 w 26"/>
                <a:gd name="T1" fmla="*/ 47 h 58"/>
                <a:gd name="T2" fmla="*/ 20 w 26"/>
                <a:gd name="T3" fmla="*/ 44 h 58"/>
                <a:gd name="T4" fmla="*/ 15 w 26"/>
                <a:gd name="T5" fmla="*/ 39 h 58"/>
                <a:gd name="T6" fmla="*/ 12 w 26"/>
                <a:gd name="T7" fmla="*/ 34 h 58"/>
                <a:gd name="T8" fmla="*/ 10 w 26"/>
                <a:gd name="T9" fmla="*/ 30 h 58"/>
                <a:gd name="T10" fmla="*/ 8 w 26"/>
                <a:gd name="T11" fmla="*/ 24 h 58"/>
                <a:gd name="T12" fmla="*/ 7 w 26"/>
                <a:gd name="T13" fmla="*/ 18 h 58"/>
                <a:gd name="T14" fmla="*/ 7 w 26"/>
                <a:gd name="T15" fmla="*/ 14 h 58"/>
                <a:gd name="T16" fmla="*/ 8 w 26"/>
                <a:gd name="T17" fmla="*/ 8 h 58"/>
                <a:gd name="T18" fmla="*/ 10 w 26"/>
                <a:gd name="T19" fmla="*/ 2 h 58"/>
                <a:gd name="T20" fmla="*/ 2 w 26"/>
                <a:gd name="T21" fmla="*/ 0 h 58"/>
                <a:gd name="T22" fmla="*/ 1 w 26"/>
                <a:gd name="T23" fmla="*/ 7 h 58"/>
                <a:gd name="T24" fmla="*/ 0 w 26"/>
                <a:gd name="T25" fmla="*/ 12 h 58"/>
                <a:gd name="T26" fmla="*/ 0 w 26"/>
                <a:gd name="T27" fmla="*/ 19 h 58"/>
                <a:gd name="T28" fmla="*/ 1 w 26"/>
                <a:gd name="T29" fmla="*/ 25 h 58"/>
                <a:gd name="T30" fmla="*/ 3 w 26"/>
                <a:gd name="T31" fmla="*/ 32 h 58"/>
                <a:gd name="T32" fmla="*/ 6 w 26"/>
                <a:gd name="T33" fmla="*/ 38 h 58"/>
                <a:gd name="T34" fmla="*/ 10 w 26"/>
                <a:gd name="T35" fmla="*/ 44 h 58"/>
                <a:gd name="T36" fmla="*/ 15 w 26"/>
                <a:gd name="T37" fmla="*/ 49 h 58"/>
                <a:gd name="T38" fmla="*/ 21 w 26"/>
                <a:gd name="T39" fmla="*/ 45 h 58"/>
                <a:gd name="T40" fmla="*/ 15 w 26"/>
                <a:gd name="T41" fmla="*/ 49 h 58"/>
                <a:gd name="T42" fmla="*/ 25 w 26"/>
                <a:gd name="T43" fmla="*/ 57 h 58"/>
                <a:gd name="T44" fmla="*/ 21 w 26"/>
                <a:gd name="T45" fmla="*/ 45 h 58"/>
                <a:gd name="T46" fmla="*/ 14 w 26"/>
                <a:gd name="T47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58">
                  <a:moveTo>
                    <a:pt x="14" y="47"/>
                  </a:moveTo>
                  <a:lnTo>
                    <a:pt x="20" y="44"/>
                  </a:lnTo>
                  <a:lnTo>
                    <a:pt x="15" y="39"/>
                  </a:lnTo>
                  <a:lnTo>
                    <a:pt x="12" y="34"/>
                  </a:lnTo>
                  <a:lnTo>
                    <a:pt x="10" y="30"/>
                  </a:lnTo>
                  <a:lnTo>
                    <a:pt x="8" y="24"/>
                  </a:lnTo>
                  <a:lnTo>
                    <a:pt x="7" y="18"/>
                  </a:lnTo>
                  <a:lnTo>
                    <a:pt x="7" y="14"/>
                  </a:lnTo>
                  <a:lnTo>
                    <a:pt x="8" y="8"/>
                  </a:lnTo>
                  <a:lnTo>
                    <a:pt x="10" y="2"/>
                  </a:lnTo>
                  <a:lnTo>
                    <a:pt x="2" y="0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3" y="32"/>
                  </a:lnTo>
                  <a:lnTo>
                    <a:pt x="6" y="38"/>
                  </a:lnTo>
                  <a:lnTo>
                    <a:pt x="10" y="44"/>
                  </a:lnTo>
                  <a:lnTo>
                    <a:pt x="15" y="49"/>
                  </a:lnTo>
                  <a:lnTo>
                    <a:pt x="21" y="45"/>
                  </a:lnTo>
                  <a:lnTo>
                    <a:pt x="15" y="49"/>
                  </a:lnTo>
                  <a:lnTo>
                    <a:pt x="25" y="57"/>
                  </a:lnTo>
                  <a:lnTo>
                    <a:pt x="21" y="45"/>
                  </a:lnTo>
                  <a:lnTo>
                    <a:pt x="14" y="4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" name="Freeform 879"/>
            <p:cNvSpPr>
              <a:spLocks/>
            </p:cNvSpPr>
            <p:nvPr/>
          </p:nvSpPr>
          <p:spPr bwMode="auto">
            <a:xfrm>
              <a:off x="5004" y="1262"/>
              <a:ext cx="11" cy="27"/>
            </a:xfrm>
            <a:custGeom>
              <a:avLst/>
              <a:gdLst>
                <a:gd name="T0" fmla="*/ 2 w 11"/>
                <a:gd name="T1" fmla="*/ 0 h 27"/>
                <a:gd name="T2" fmla="*/ 2 w 11"/>
                <a:gd name="T3" fmla="*/ 0 h 27"/>
                <a:gd name="T4" fmla="*/ 1 w 11"/>
                <a:gd name="T5" fmla="*/ 4 h 27"/>
                <a:gd name="T6" fmla="*/ 0 w 11"/>
                <a:gd name="T7" fmla="*/ 7 h 27"/>
                <a:gd name="T8" fmla="*/ 0 w 11"/>
                <a:gd name="T9" fmla="*/ 10 h 27"/>
                <a:gd name="T10" fmla="*/ 0 w 11"/>
                <a:gd name="T11" fmla="*/ 14 h 27"/>
                <a:gd name="T12" fmla="*/ 0 w 11"/>
                <a:gd name="T13" fmla="*/ 16 h 27"/>
                <a:gd name="T14" fmla="*/ 1 w 11"/>
                <a:gd name="T15" fmla="*/ 19 h 27"/>
                <a:gd name="T16" fmla="*/ 1 w 11"/>
                <a:gd name="T17" fmla="*/ 23 h 27"/>
                <a:gd name="T18" fmla="*/ 2 w 11"/>
                <a:gd name="T19" fmla="*/ 26 h 27"/>
                <a:gd name="T20" fmla="*/ 10 w 11"/>
                <a:gd name="T21" fmla="*/ 24 h 27"/>
                <a:gd name="T22" fmla="*/ 9 w 11"/>
                <a:gd name="T23" fmla="*/ 20 h 27"/>
                <a:gd name="T24" fmla="*/ 8 w 11"/>
                <a:gd name="T25" fmla="*/ 18 h 27"/>
                <a:gd name="T26" fmla="*/ 8 w 11"/>
                <a:gd name="T27" fmla="*/ 15 h 27"/>
                <a:gd name="T28" fmla="*/ 7 w 11"/>
                <a:gd name="T29" fmla="*/ 13 h 27"/>
                <a:gd name="T30" fmla="*/ 7 w 11"/>
                <a:gd name="T31" fmla="*/ 11 h 27"/>
                <a:gd name="T32" fmla="*/ 8 w 11"/>
                <a:gd name="T33" fmla="*/ 8 h 27"/>
                <a:gd name="T34" fmla="*/ 8 w 11"/>
                <a:gd name="T35" fmla="*/ 6 h 27"/>
                <a:gd name="T36" fmla="*/ 9 w 11"/>
                <a:gd name="T37" fmla="*/ 3 h 27"/>
                <a:gd name="T38" fmla="*/ 2 w 11"/>
                <a:gd name="T3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27">
                  <a:moveTo>
                    <a:pt x="2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1" y="23"/>
                  </a:lnTo>
                  <a:lnTo>
                    <a:pt x="2" y="26"/>
                  </a:lnTo>
                  <a:lnTo>
                    <a:pt x="10" y="24"/>
                  </a:lnTo>
                  <a:lnTo>
                    <a:pt x="9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9" y="3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" name="Freeform 880"/>
            <p:cNvSpPr>
              <a:spLocks/>
            </p:cNvSpPr>
            <p:nvPr/>
          </p:nvSpPr>
          <p:spPr bwMode="auto">
            <a:xfrm>
              <a:off x="5006" y="1256"/>
              <a:ext cx="16" cy="10"/>
            </a:xfrm>
            <a:custGeom>
              <a:avLst/>
              <a:gdLst>
                <a:gd name="T0" fmla="*/ 10 w 16"/>
                <a:gd name="T1" fmla="*/ 0 h 10"/>
                <a:gd name="T2" fmla="*/ 10 w 16"/>
                <a:gd name="T3" fmla="*/ 0 h 10"/>
                <a:gd name="T4" fmla="*/ 9 w 16"/>
                <a:gd name="T5" fmla="*/ 0 h 10"/>
                <a:gd name="T6" fmla="*/ 7 w 16"/>
                <a:gd name="T7" fmla="*/ 1 h 10"/>
                <a:gd name="T8" fmla="*/ 3 w 16"/>
                <a:gd name="T9" fmla="*/ 3 h 10"/>
                <a:gd name="T10" fmla="*/ 0 w 16"/>
                <a:gd name="T11" fmla="*/ 6 h 10"/>
                <a:gd name="T12" fmla="*/ 8 w 16"/>
                <a:gd name="T13" fmla="*/ 9 h 10"/>
                <a:gd name="T14" fmla="*/ 8 w 16"/>
                <a:gd name="T15" fmla="*/ 8 h 10"/>
                <a:gd name="T16" fmla="*/ 9 w 16"/>
                <a:gd name="T17" fmla="*/ 8 h 10"/>
                <a:gd name="T18" fmla="*/ 11 w 16"/>
                <a:gd name="T19" fmla="*/ 7 h 10"/>
                <a:gd name="T20" fmla="*/ 14 w 16"/>
                <a:gd name="T21" fmla="*/ 5 h 10"/>
                <a:gd name="T22" fmla="*/ 15 w 16"/>
                <a:gd name="T23" fmla="*/ 5 h 10"/>
                <a:gd name="T24" fmla="*/ 10 w 16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0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0" y="6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" name="Freeform 881"/>
            <p:cNvSpPr>
              <a:spLocks/>
            </p:cNvSpPr>
            <p:nvPr/>
          </p:nvSpPr>
          <p:spPr bwMode="auto">
            <a:xfrm>
              <a:off x="5015" y="1241"/>
              <a:ext cx="25" cy="22"/>
            </a:xfrm>
            <a:custGeom>
              <a:avLst/>
              <a:gdLst>
                <a:gd name="T0" fmla="*/ 23 w 25"/>
                <a:gd name="T1" fmla="*/ 0 h 22"/>
                <a:gd name="T2" fmla="*/ 23 w 25"/>
                <a:gd name="T3" fmla="*/ 0 h 22"/>
                <a:gd name="T4" fmla="*/ 19 w 25"/>
                <a:gd name="T5" fmla="*/ 1 h 22"/>
                <a:gd name="T6" fmla="*/ 16 w 25"/>
                <a:gd name="T7" fmla="*/ 2 h 22"/>
                <a:gd name="T8" fmla="*/ 12 w 25"/>
                <a:gd name="T9" fmla="*/ 4 h 22"/>
                <a:gd name="T10" fmla="*/ 9 w 25"/>
                <a:gd name="T11" fmla="*/ 7 h 22"/>
                <a:gd name="T12" fmla="*/ 7 w 25"/>
                <a:gd name="T13" fmla="*/ 8 h 22"/>
                <a:gd name="T14" fmla="*/ 4 w 25"/>
                <a:gd name="T15" fmla="*/ 11 h 22"/>
                <a:gd name="T16" fmla="*/ 2 w 25"/>
                <a:gd name="T17" fmla="*/ 13 h 22"/>
                <a:gd name="T18" fmla="*/ 0 w 25"/>
                <a:gd name="T19" fmla="*/ 16 h 22"/>
                <a:gd name="T20" fmla="*/ 5 w 25"/>
                <a:gd name="T21" fmla="*/ 21 h 22"/>
                <a:gd name="T22" fmla="*/ 8 w 25"/>
                <a:gd name="T23" fmla="*/ 18 h 22"/>
                <a:gd name="T24" fmla="*/ 10 w 25"/>
                <a:gd name="T25" fmla="*/ 16 h 22"/>
                <a:gd name="T26" fmla="*/ 12 w 25"/>
                <a:gd name="T27" fmla="*/ 14 h 22"/>
                <a:gd name="T28" fmla="*/ 14 w 25"/>
                <a:gd name="T29" fmla="*/ 12 h 22"/>
                <a:gd name="T30" fmla="*/ 16 w 25"/>
                <a:gd name="T31" fmla="*/ 10 h 22"/>
                <a:gd name="T32" fmla="*/ 19 w 25"/>
                <a:gd name="T33" fmla="*/ 9 h 22"/>
                <a:gd name="T34" fmla="*/ 21 w 25"/>
                <a:gd name="T35" fmla="*/ 8 h 22"/>
                <a:gd name="T36" fmla="*/ 24 w 25"/>
                <a:gd name="T37" fmla="*/ 7 h 22"/>
                <a:gd name="T38" fmla="*/ 23 w 25"/>
                <a:gd name="T3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2">
                  <a:moveTo>
                    <a:pt x="23" y="0"/>
                  </a:moveTo>
                  <a:lnTo>
                    <a:pt x="23" y="0"/>
                  </a:lnTo>
                  <a:lnTo>
                    <a:pt x="19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9" y="7"/>
                  </a:lnTo>
                  <a:lnTo>
                    <a:pt x="7" y="8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0" y="16"/>
                  </a:lnTo>
                  <a:lnTo>
                    <a:pt x="5" y="21"/>
                  </a:lnTo>
                  <a:lnTo>
                    <a:pt x="8" y="18"/>
                  </a:lnTo>
                  <a:lnTo>
                    <a:pt x="10" y="16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0"/>
                  </a:lnTo>
                  <a:lnTo>
                    <a:pt x="19" y="9"/>
                  </a:lnTo>
                  <a:lnTo>
                    <a:pt x="21" y="8"/>
                  </a:lnTo>
                  <a:lnTo>
                    <a:pt x="24" y="7"/>
                  </a:lnTo>
                  <a:lnTo>
                    <a:pt x="2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" name="Freeform 882"/>
            <p:cNvSpPr>
              <a:spLocks/>
            </p:cNvSpPr>
            <p:nvPr/>
          </p:nvSpPr>
          <p:spPr bwMode="auto">
            <a:xfrm>
              <a:off x="5038" y="1241"/>
              <a:ext cx="22" cy="18"/>
            </a:xfrm>
            <a:custGeom>
              <a:avLst/>
              <a:gdLst>
                <a:gd name="T0" fmla="*/ 21 w 22"/>
                <a:gd name="T1" fmla="*/ 17 h 18"/>
                <a:gd name="T2" fmla="*/ 21 w 22"/>
                <a:gd name="T3" fmla="*/ 17 h 18"/>
                <a:gd name="T4" fmla="*/ 21 w 22"/>
                <a:gd name="T5" fmla="*/ 14 h 18"/>
                <a:gd name="T6" fmla="*/ 19 w 22"/>
                <a:gd name="T7" fmla="*/ 10 h 18"/>
                <a:gd name="T8" fmla="*/ 18 w 22"/>
                <a:gd name="T9" fmla="*/ 7 h 18"/>
                <a:gd name="T10" fmla="*/ 15 w 22"/>
                <a:gd name="T11" fmla="*/ 5 h 18"/>
                <a:gd name="T12" fmla="*/ 13 w 22"/>
                <a:gd name="T13" fmla="*/ 2 h 18"/>
                <a:gd name="T14" fmla="*/ 8 w 22"/>
                <a:gd name="T15" fmla="*/ 0 h 18"/>
                <a:gd name="T16" fmla="*/ 5 w 22"/>
                <a:gd name="T17" fmla="*/ 0 h 18"/>
                <a:gd name="T18" fmla="*/ 0 w 22"/>
                <a:gd name="T19" fmla="*/ 0 h 18"/>
                <a:gd name="T20" fmla="*/ 1 w 22"/>
                <a:gd name="T21" fmla="*/ 7 h 18"/>
                <a:gd name="T22" fmla="*/ 4 w 22"/>
                <a:gd name="T23" fmla="*/ 7 h 18"/>
                <a:gd name="T24" fmla="*/ 6 w 22"/>
                <a:gd name="T25" fmla="*/ 8 h 18"/>
                <a:gd name="T26" fmla="*/ 8 w 22"/>
                <a:gd name="T27" fmla="*/ 8 h 18"/>
                <a:gd name="T28" fmla="*/ 10 w 22"/>
                <a:gd name="T29" fmla="*/ 9 h 18"/>
                <a:gd name="T30" fmla="*/ 11 w 22"/>
                <a:gd name="T31" fmla="*/ 11 h 18"/>
                <a:gd name="T32" fmla="*/ 13 w 22"/>
                <a:gd name="T33" fmla="*/ 13 h 18"/>
                <a:gd name="T34" fmla="*/ 14 w 22"/>
                <a:gd name="T35" fmla="*/ 15 h 18"/>
                <a:gd name="T36" fmla="*/ 14 w 22"/>
                <a:gd name="T37" fmla="*/ 17 h 18"/>
                <a:gd name="T38" fmla="*/ 14 w 22"/>
                <a:gd name="T39" fmla="*/ 16 h 18"/>
                <a:gd name="T40" fmla="*/ 21 w 22"/>
                <a:gd name="T4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18">
                  <a:moveTo>
                    <a:pt x="21" y="17"/>
                  </a:moveTo>
                  <a:lnTo>
                    <a:pt x="21" y="17"/>
                  </a:lnTo>
                  <a:lnTo>
                    <a:pt x="21" y="14"/>
                  </a:lnTo>
                  <a:lnTo>
                    <a:pt x="19" y="10"/>
                  </a:lnTo>
                  <a:lnTo>
                    <a:pt x="18" y="7"/>
                  </a:lnTo>
                  <a:lnTo>
                    <a:pt x="15" y="5"/>
                  </a:lnTo>
                  <a:lnTo>
                    <a:pt x="13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1" y="7"/>
                  </a:lnTo>
                  <a:lnTo>
                    <a:pt x="4" y="7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9"/>
                  </a:lnTo>
                  <a:lnTo>
                    <a:pt x="11" y="11"/>
                  </a:lnTo>
                  <a:lnTo>
                    <a:pt x="13" y="13"/>
                  </a:lnTo>
                  <a:lnTo>
                    <a:pt x="14" y="15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21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" name="Freeform 883"/>
            <p:cNvSpPr>
              <a:spLocks/>
            </p:cNvSpPr>
            <p:nvPr/>
          </p:nvSpPr>
          <p:spPr bwMode="auto">
            <a:xfrm>
              <a:off x="5050" y="1257"/>
              <a:ext cx="10" cy="18"/>
            </a:xfrm>
            <a:custGeom>
              <a:avLst/>
              <a:gdLst>
                <a:gd name="T0" fmla="*/ 7 w 10"/>
                <a:gd name="T1" fmla="*/ 17 h 18"/>
                <a:gd name="T2" fmla="*/ 7 w 10"/>
                <a:gd name="T3" fmla="*/ 16 h 18"/>
                <a:gd name="T4" fmla="*/ 8 w 10"/>
                <a:gd name="T5" fmla="*/ 12 h 18"/>
                <a:gd name="T6" fmla="*/ 8 w 10"/>
                <a:gd name="T7" fmla="*/ 8 h 18"/>
                <a:gd name="T8" fmla="*/ 8 w 10"/>
                <a:gd name="T9" fmla="*/ 4 h 18"/>
                <a:gd name="T10" fmla="*/ 9 w 10"/>
                <a:gd name="T11" fmla="*/ 1 h 18"/>
                <a:gd name="T12" fmla="*/ 2 w 10"/>
                <a:gd name="T13" fmla="*/ 0 h 18"/>
                <a:gd name="T14" fmla="*/ 1 w 10"/>
                <a:gd name="T15" fmla="*/ 4 h 18"/>
                <a:gd name="T16" fmla="*/ 1 w 10"/>
                <a:gd name="T17" fmla="*/ 7 h 18"/>
                <a:gd name="T18" fmla="*/ 1 w 10"/>
                <a:gd name="T19" fmla="*/ 11 h 18"/>
                <a:gd name="T20" fmla="*/ 0 w 10"/>
                <a:gd name="T21" fmla="*/ 15 h 18"/>
                <a:gd name="T22" fmla="*/ 0 w 10"/>
                <a:gd name="T23" fmla="*/ 14 h 18"/>
                <a:gd name="T24" fmla="*/ 7 w 10"/>
                <a:gd name="T2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8">
                  <a:moveTo>
                    <a:pt x="7" y="17"/>
                  </a:moveTo>
                  <a:lnTo>
                    <a:pt x="7" y="16"/>
                  </a:lnTo>
                  <a:lnTo>
                    <a:pt x="8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9" y="1"/>
                  </a:lnTo>
                  <a:lnTo>
                    <a:pt x="2" y="0"/>
                  </a:lnTo>
                  <a:lnTo>
                    <a:pt x="1" y="4"/>
                  </a:lnTo>
                  <a:lnTo>
                    <a:pt x="1" y="7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7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" name="Freeform 884"/>
            <p:cNvSpPr>
              <a:spLocks/>
            </p:cNvSpPr>
            <p:nvPr/>
          </p:nvSpPr>
          <p:spPr bwMode="auto">
            <a:xfrm>
              <a:off x="5049" y="1272"/>
              <a:ext cx="12" cy="29"/>
            </a:xfrm>
            <a:custGeom>
              <a:avLst/>
              <a:gdLst>
                <a:gd name="T0" fmla="*/ 11 w 12"/>
                <a:gd name="T1" fmla="*/ 26 h 29"/>
                <a:gd name="T2" fmla="*/ 11 w 12"/>
                <a:gd name="T3" fmla="*/ 25 h 29"/>
                <a:gd name="T4" fmla="*/ 10 w 12"/>
                <a:gd name="T5" fmla="*/ 23 h 29"/>
                <a:gd name="T6" fmla="*/ 9 w 12"/>
                <a:gd name="T7" fmla="*/ 20 h 29"/>
                <a:gd name="T8" fmla="*/ 8 w 12"/>
                <a:gd name="T9" fmla="*/ 17 h 29"/>
                <a:gd name="T10" fmla="*/ 8 w 12"/>
                <a:gd name="T11" fmla="*/ 14 h 29"/>
                <a:gd name="T12" fmla="*/ 7 w 12"/>
                <a:gd name="T13" fmla="*/ 10 h 29"/>
                <a:gd name="T14" fmla="*/ 7 w 12"/>
                <a:gd name="T15" fmla="*/ 7 h 29"/>
                <a:gd name="T16" fmla="*/ 7 w 12"/>
                <a:gd name="T17" fmla="*/ 4 h 29"/>
                <a:gd name="T18" fmla="*/ 8 w 12"/>
                <a:gd name="T19" fmla="*/ 2 h 29"/>
                <a:gd name="T20" fmla="*/ 0 w 12"/>
                <a:gd name="T21" fmla="*/ 0 h 29"/>
                <a:gd name="T22" fmla="*/ 0 w 12"/>
                <a:gd name="T23" fmla="*/ 3 h 29"/>
                <a:gd name="T24" fmla="*/ 0 w 12"/>
                <a:gd name="T25" fmla="*/ 7 h 29"/>
                <a:gd name="T26" fmla="*/ 0 w 12"/>
                <a:gd name="T27" fmla="*/ 10 h 29"/>
                <a:gd name="T28" fmla="*/ 0 w 12"/>
                <a:gd name="T29" fmla="*/ 15 h 29"/>
                <a:gd name="T30" fmla="*/ 1 w 12"/>
                <a:gd name="T31" fmla="*/ 19 h 29"/>
                <a:gd name="T32" fmla="*/ 2 w 12"/>
                <a:gd name="T33" fmla="*/ 22 h 29"/>
                <a:gd name="T34" fmla="*/ 3 w 12"/>
                <a:gd name="T35" fmla="*/ 25 h 29"/>
                <a:gd name="T36" fmla="*/ 4 w 12"/>
                <a:gd name="T37" fmla="*/ 28 h 29"/>
                <a:gd name="T38" fmla="*/ 4 w 12"/>
                <a:gd name="T39" fmla="*/ 26 h 29"/>
                <a:gd name="T40" fmla="*/ 11 w 12"/>
                <a:gd name="T41" fmla="*/ 26 h 29"/>
                <a:gd name="T42" fmla="*/ 11 w 12"/>
                <a:gd name="T43" fmla="*/ 25 h 29"/>
                <a:gd name="T44" fmla="*/ 11 w 12"/>
                <a:gd name="T4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29">
                  <a:moveTo>
                    <a:pt x="11" y="26"/>
                  </a:moveTo>
                  <a:lnTo>
                    <a:pt x="11" y="25"/>
                  </a:lnTo>
                  <a:lnTo>
                    <a:pt x="10" y="23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7" y="10"/>
                  </a:lnTo>
                  <a:lnTo>
                    <a:pt x="7" y="7"/>
                  </a:lnTo>
                  <a:lnTo>
                    <a:pt x="7" y="4"/>
                  </a:lnTo>
                  <a:lnTo>
                    <a:pt x="8" y="2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5"/>
                  </a:lnTo>
                  <a:lnTo>
                    <a:pt x="1" y="19"/>
                  </a:lnTo>
                  <a:lnTo>
                    <a:pt x="2" y="22"/>
                  </a:lnTo>
                  <a:lnTo>
                    <a:pt x="3" y="25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11" y="26"/>
                  </a:lnTo>
                  <a:lnTo>
                    <a:pt x="11" y="25"/>
                  </a:lnTo>
                  <a:lnTo>
                    <a:pt x="11" y="2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" name="Freeform 885"/>
            <p:cNvSpPr>
              <a:spLocks/>
            </p:cNvSpPr>
            <p:nvPr/>
          </p:nvSpPr>
          <p:spPr bwMode="auto">
            <a:xfrm>
              <a:off x="5053" y="1299"/>
              <a:ext cx="14" cy="44"/>
            </a:xfrm>
            <a:custGeom>
              <a:avLst/>
              <a:gdLst>
                <a:gd name="T0" fmla="*/ 5 w 14"/>
                <a:gd name="T1" fmla="*/ 35 h 44"/>
                <a:gd name="T2" fmla="*/ 12 w 14"/>
                <a:gd name="T3" fmla="*/ 33 h 44"/>
                <a:gd name="T4" fmla="*/ 12 w 14"/>
                <a:gd name="T5" fmla="*/ 32 h 44"/>
                <a:gd name="T6" fmla="*/ 11 w 14"/>
                <a:gd name="T7" fmla="*/ 29 h 44"/>
                <a:gd name="T8" fmla="*/ 10 w 14"/>
                <a:gd name="T9" fmla="*/ 26 h 44"/>
                <a:gd name="T10" fmla="*/ 9 w 14"/>
                <a:gd name="T11" fmla="*/ 20 h 44"/>
                <a:gd name="T12" fmla="*/ 8 w 14"/>
                <a:gd name="T13" fmla="*/ 15 h 44"/>
                <a:gd name="T14" fmla="*/ 8 w 14"/>
                <a:gd name="T15" fmla="*/ 9 h 44"/>
                <a:gd name="T16" fmla="*/ 7 w 14"/>
                <a:gd name="T17" fmla="*/ 4 h 44"/>
                <a:gd name="T18" fmla="*/ 7 w 14"/>
                <a:gd name="T19" fmla="*/ 0 h 44"/>
                <a:gd name="T20" fmla="*/ 0 w 14"/>
                <a:gd name="T21" fmla="*/ 0 h 44"/>
                <a:gd name="T22" fmla="*/ 0 w 14"/>
                <a:gd name="T23" fmla="*/ 4 h 44"/>
                <a:gd name="T24" fmla="*/ 0 w 14"/>
                <a:gd name="T25" fmla="*/ 10 h 44"/>
                <a:gd name="T26" fmla="*/ 1 w 14"/>
                <a:gd name="T27" fmla="*/ 16 h 44"/>
                <a:gd name="T28" fmla="*/ 2 w 14"/>
                <a:gd name="T29" fmla="*/ 21 h 44"/>
                <a:gd name="T30" fmla="*/ 2 w 14"/>
                <a:gd name="T31" fmla="*/ 27 h 44"/>
                <a:gd name="T32" fmla="*/ 3 w 14"/>
                <a:gd name="T33" fmla="*/ 31 h 44"/>
                <a:gd name="T34" fmla="*/ 4 w 14"/>
                <a:gd name="T35" fmla="*/ 35 h 44"/>
                <a:gd name="T36" fmla="*/ 7 w 14"/>
                <a:gd name="T37" fmla="*/ 38 h 44"/>
                <a:gd name="T38" fmla="*/ 13 w 14"/>
                <a:gd name="T39" fmla="*/ 36 h 44"/>
                <a:gd name="T40" fmla="*/ 7 w 14"/>
                <a:gd name="T41" fmla="*/ 38 h 44"/>
                <a:gd name="T42" fmla="*/ 11 w 14"/>
                <a:gd name="T43" fmla="*/ 43 h 44"/>
                <a:gd name="T44" fmla="*/ 13 w 14"/>
                <a:gd name="T45" fmla="*/ 36 h 44"/>
                <a:gd name="T46" fmla="*/ 5 w 14"/>
                <a:gd name="T47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44">
                  <a:moveTo>
                    <a:pt x="5" y="35"/>
                  </a:moveTo>
                  <a:lnTo>
                    <a:pt x="12" y="33"/>
                  </a:lnTo>
                  <a:lnTo>
                    <a:pt x="12" y="32"/>
                  </a:lnTo>
                  <a:lnTo>
                    <a:pt x="11" y="29"/>
                  </a:lnTo>
                  <a:lnTo>
                    <a:pt x="10" y="26"/>
                  </a:lnTo>
                  <a:lnTo>
                    <a:pt x="9" y="20"/>
                  </a:lnTo>
                  <a:lnTo>
                    <a:pt x="8" y="15"/>
                  </a:lnTo>
                  <a:lnTo>
                    <a:pt x="8" y="9"/>
                  </a:lnTo>
                  <a:lnTo>
                    <a:pt x="7" y="4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10"/>
                  </a:lnTo>
                  <a:lnTo>
                    <a:pt x="1" y="16"/>
                  </a:lnTo>
                  <a:lnTo>
                    <a:pt x="2" y="21"/>
                  </a:lnTo>
                  <a:lnTo>
                    <a:pt x="2" y="27"/>
                  </a:lnTo>
                  <a:lnTo>
                    <a:pt x="3" y="31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3" y="36"/>
                  </a:lnTo>
                  <a:lnTo>
                    <a:pt x="7" y="38"/>
                  </a:lnTo>
                  <a:lnTo>
                    <a:pt x="11" y="43"/>
                  </a:lnTo>
                  <a:lnTo>
                    <a:pt x="13" y="36"/>
                  </a:lnTo>
                  <a:lnTo>
                    <a:pt x="5" y="3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" name="Freeform 886"/>
            <p:cNvSpPr>
              <a:spLocks/>
            </p:cNvSpPr>
            <p:nvPr/>
          </p:nvSpPr>
          <p:spPr bwMode="auto">
            <a:xfrm>
              <a:off x="5059" y="1290"/>
              <a:ext cx="22" cy="46"/>
            </a:xfrm>
            <a:custGeom>
              <a:avLst/>
              <a:gdLst>
                <a:gd name="T0" fmla="*/ 16 w 22"/>
                <a:gd name="T1" fmla="*/ 0 h 46"/>
                <a:gd name="T2" fmla="*/ 16 w 22"/>
                <a:gd name="T3" fmla="*/ 0 h 46"/>
                <a:gd name="T4" fmla="*/ 12 w 22"/>
                <a:gd name="T5" fmla="*/ 5 h 46"/>
                <a:gd name="T6" fmla="*/ 9 w 22"/>
                <a:gd name="T7" fmla="*/ 10 h 46"/>
                <a:gd name="T8" fmla="*/ 6 w 22"/>
                <a:gd name="T9" fmla="*/ 16 h 46"/>
                <a:gd name="T10" fmla="*/ 5 w 22"/>
                <a:gd name="T11" fmla="*/ 21 h 46"/>
                <a:gd name="T12" fmla="*/ 3 w 22"/>
                <a:gd name="T13" fmla="*/ 27 h 46"/>
                <a:gd name="T14" fmla="*/ 2 w 22"/>
                <a:gd name="T15" fmla="*/ 33 h 46"/>
                <a:gd name="T16" fmla="*/ 1 w 22"/>
                <a:gd name="T17" fmla="*/ 38 h 46"/>
                <a:gd name="T18" fmla="*/ 0 w 22"/>
                <a:gd name="T19" fmla="*/ 44 h 46"/>
                <a:gd name="T20" fmla="*/ 7 w 22"/>
                <a:gd name="T21" fmla="*/ 45 h 46"/>
                <a:gd name="T22" fmla="*/ 8 w 22"/>
                <a:gd name="T23" fmla="*/ 39 h 46"/>
                <a:gd name="T24" fmla="*/ 9 w 22"/>
                <a:gd name="T25" fmla="*/ 34 h 46"/>
                <a:gd name="T26" fmla="*/ 10 w 22"/>
                <a:gd name="T27" fmla="*/ 29 h 46"/>
                <a:gd name="T28" fmla="*/ 12 w 22"/>
                <a:gd name="T29" fmla="*/ 23 h 46"/>
                <a:gd name="T30" fmla="*/ 14 w 22"/>
                <a:gd name="T31" fmla="*/ 18 h 46"/>
                <a:gd name="T32" fmla="*/ 15 w 22"/>
                <a:gd name="T33" fmla="*/ 14 h 46"/>
                <a:gd name="T34" fmla="*/ 18 w 22"/>
                <a:gd name="T35" fmla="*/ 9 h 46"/>
                <a:gd name="T36" fmla="*/ 21 w 22"/>
                <a:gd name="T37" fmla="*/ 6 h 46"/>
                <a:gd name="T38" fmla="*/ 16 w 22"/>
                <a:gd name="T3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46">
                  <a:moveTo>
                    <a:pt x="16" y="0"/>
                  </a:moveTo>
                  <a:lnTo>
                    <a:pt x="16" y="0"/>
                  </a:lnTo>
                  <a:lnTo>
                    <a:pt x="12" y="5"/>
                  </a:lnTo>
                  <a:lnTo>
                    <a:pt x="9" y="10"/>
                  </a:lnTo>
                  <a:lnTo>
                    <a:pt x="6" y="16"/>
                  </a:lnTo>
                  <a:lnTo>
                    <a:pt x="5" y="21"/>
                  </a:lnTo>
                  <a:lnTo>
                    <a:pt x="3" y="27"/>
                  </a:lnTo>
                  <a:lnTo>
                    <a:pt x="2" y="33"/>
                  </a:lnTo>
                  <a:lnTo>
                    <a:pt x="1" y="38"/>
                  </a:lnTo>
                  <a:lnTo>
                    <a:pt x="0" y="44"/>
                  </a:lnTo>
                  <a:lnTo>
                    <a:pt x="7" y="45"/>
                  </a:lnTo>
                  <a:lnTo>
                    <a:pt x="8" y="39"/>
                  </a:lnTo>
                  <a:lnTo>
                    <a:pt x="9" y="34"/>
                  </a:lnTo>
                  <a:lnTo>
                    <a:pt x="10" y="29"/>
                  </a:lnTo>
                  <a:lnTo>
                    <a:pt x="12" y="23"/>
                  </a:lnTo>
                  <a:lnTo>
                    <a:pt x="14" y="18"/>
                  </a:lnTo>
                  <a:lnTo>
                    <a:pt x="15" y="14"/>
                  </a:lnTo>
                  <a:lnTo>
                    <a:pt x="18" y="9"/>
                  </a:lnTo>
                  <a:lnTo>
                    <a:pt x="21" y="6"/>
                  </a:lnTo>
                  <a:lnTo>
                    <a:pt x="1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" name="Freeform 887"/>
            <p:cNvSpPr>
              <a:spLocks/>
            </p:cNvSpPr>
            <p:nvPr/>
          </p:nvSpPr>
          <p:spPr bwMode="auto">
            <a:xfrm>
              <a:off x="5075" y="1279"/>
              <a:ext cx="9" cy="18"/>
            </a:xfrm>
            <a:custGeom>
              <a:avLst/>
              <a:gdLst>
                <a:gd name="T0" fmla="*/ 1 w 9"/>
                <a:gd name="T1" fmla="*/ 2 h 18"/>
                <a:gd name="T2" fmla="*/ 1 w 9"/>
                <a:gd name="T3" fmla="*/ 2 h 18"/>
                <a:gd name="T4" fmla="*/ 1 w 9"/>
                <a:gd name="T5" fmla="*/ 3 h 18"/>
                <a:gd name="T6" fmla="*/ 0 w 9"/>
                <a:gd name="T7" fmla="*/ 7 h 18"/>
                <a:gd name="T8" fmla="*/ 0 w 9"/>
                <a:gd name="T9" fmla="*/ 10 h 18"/>
                <a:gd name="T10" fmla="*/ 0 w 9"/>
                <a:gd name="T11" fmla="*/ 11 h 18"/>
                <a:gd name="T12" fmla="*/ 4 w 9"/>
                <a:gd name="T13" fmla="*/ 17 h 18"/>
                <a:gd name="T14" fmla="*/ 7 w 9"/>
                <a:gd name="T15" fmla="*/ 12 h 18"/>
                <a:gd name="T16" fmla="*/ 8 w 9"/>
                <a:gd name="T17" fmla="*/ 8 h 18"/>
                <a:gd name="T18" fmla="*/ 8 w 9"/>
                <a:gd name="T19" fmla="*/ 4 h 18"/>
                <a:gd name="T20" fmla="*/ 8 w 9"/>
                <a:gd name="T21" fmla="*/ 0 h 18"/>
                <a:gd name="T22" fmla="*/ 1 w 9"/>
                <a:gd name="T2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8">
                  <a:moveTo>
                    <a:pt x="1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4" y="17"/>
                  </a:lnTo>
                  <a:lnTo>
                    <a:pt x="7" y="12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0"/>
                  </a:lnTo>
                  <a:lnTo>
                    <a:pt x="1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" name="Freeform 888"/>
            <p:cNvSpPr>
              <a:spLocks/>
            </p:cNvSpPr>
            <p:nvPr/>
          </p:nvSpPr>
          <p:spPr bwMode="auto">
            <a:xfrm>
              <a:off x="5072" y="1254"/>
              <a:ext cx="12" cy="28"/>
            </a:xfrm>
            <a:custGeom>
              <a:avLst/>
              <a:gdLst>
                <a:gd name="T0" fmla="*/ 1 w 12"/>
                <a:gd name="T1" fmla="*/ 1 h 28"/>
                <a:gd name="T2" fmla="*/ 2 w 12"/>
                <a:gd name="T3" fmla="*/ 0 h 28"/>
                <a:gd name="T4" fmla="*/ 0 w 12"/>
                <a:gd name="T5" fmla="*/ 3 h 28"/>
                <a:gd name="T6" fmla="*/ 0 w 12"/>
                <a:gd name="T7" fmla="*/ 6 h 28"/>
                <a:gd name="T8" fmla="*/ 0 w 12"/>
                <a:gd name="T9" fmla="*/ 10 h 28"/>
                <a:gd name="T10" fmla="*/ 0 w 12"/>
                <a:gd name="T11" fmla="*/ 13 h 28"/>
                <a:gd name="T12" fmla="*/ 1 w 12"/>
                <a:gd name="T13" fmla="*/ 16 h 28"/>
                <a:gd name="T14" fmla="*/ 1 w 12"/>
                <a:gd name="T15" fmla="*/ 19 h 28"/>
                <a:gd name="T16" fmla="*/ 2 w 12"/>
                <a:gd name="T17" fmla="*/ 23 h 28"/>
                <a:gd name="T18" fmla="*/ 3 w 12"/>
                <a:gd name="T19" fmla="*/ 27 h 28"/>
                <a:gd name="T20" fmla="*/ 11 w 12"/>
                <a:gd name="T21" fmla="*/ 25 h 28"/>
                <a:gd name="T22" fmla="*/ 10 w 12"/>
                <a:gd name="T23" fmla="*/ 21 h 28"/>
                <a:gd name="T24" fmla="*/ 9 w 12"/>
                <a:gd name="T25" fmla="*/ 17 h 28"/>
                <a:gd name="T26" fmla="*/ 8 w 12"/>
                <a:gd name="T27" fmla="*/ 15 h 28"/>
                <a:gd name="T28" fmla="*/ 8 w 12"/>
                <a:gd name="T29" fmla="*/ 12 h 28"/>
                <a:gd name="T30" fmla="*/ 7 w 12"/>
                <a:gd name="T31" fmla="*/ 9 h 28"/>
                <a:gd name="T32" fmla="*/ 7 w 12"/>
                <a:gd name="T33" fmla="*/ 7 h 28"/>
                <a:gd name="T34" fmla="*/ 8 w 12"/>
                <a:gd name="T35" fmla="*/ 5 h 28"/>
                <a:gd name="T36" fmla="*/ 8 w 12"/>
                <a:gd name="T37" fmla="*/ 3 h 28"/>
                <a:gd name="T38" fmla="*/ 9 w 12"/>
                <a:gd name="T39" fmla="*/ 3 h 28"/>
                <a:gd name="T40" fmla="*/ 1 w 12"/>
                <a:gd name="T41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28">
                  <a:moveTo>
                    <a:pt x="1" y="1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2" y="23"/>
                  </a:lnTo>
                  <a:lnTo>
                    <a:pt x="3" y="27"/>
                  </a:lnTo>
                  <a:lnTo>
                    <a:pt x="11" y="25"/>
                  </a:lnTo>
                  <a:lnTo>
                    <a:pt x="10" y="21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1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" name="Freeform 889"/>
            <p:cNvSpPr>
              <a:spLocks/>
            </p:cNvSpPr>
            <p:nvPr/>
          </p:nvSpPr>
          <p:spPr bwMode="auto">
            <a:xfrm>
              <a:off x="5074" y="1239"/>
              <a:ext cx="23" cy="19"/>
            </a:xfrm>
            <a:custGeom>
              <a:avLst/>
              <a:gdLst>
                <a:gd name="T0" fmla="*/ 21 w 23"/>
                <a:gd name="T1" fmla="*/ 0 h 19"/>
                <a:gd name="T2" fmla="*/ 21 w 23"/>
                <a:gd name="T3" fmla="*/ 0 h 19"/>
                <a:gd name="T4" fmla="*/ 17 w 23"/>
                <a:gd name="T5" fmla="*/ 1 h 19"/>
                <a:gd name="T6" fmla="*/ 13 w 23"/>
                <a:gd name="T7" fmla="*/ 2 h 19"/>
                <a:gd name="T8" fmla="*/ 10 w 23"/>
                <a:gd name="T9" fmla="*/ 3 h 19"/>
                <a:gd name="T10" fmla="*/ 8 w 23"/>
                <a:gd name="T11" fmla="*/ 5 h 19"/>
                <a:gd name="T12" fmla="*/ 5 w 23"/>
                <a:gd name="T13" fmla="*/ 7 h 19"/>
                <a:gd name="T14" fmla="*/ 3 w 23"/>
                <a:gd name="T15" fmla="*/ 10 h 19"/>
                <a:gd name="T16" fmla="*/ 1 w 23"/>
                <a:gd name="T17" fmla="*/ 12 h 19"/>
                <a:gd name="T18" fmla="*/ 0 w 23"/>
                <a:gd name="T19" fmla="*/ 16 h 19"/>
                <a:gd name="T20" fmla="*/ 7 w 23"/>
                <a:gd name="T21" fmla="*/ 18 h 19"/>
                <a:gd name="T22" fmla="*/ 8 w 23"/>
                <a:gd name="T23" fmla="*/ 16 h 19"/>
                <a:gd name="T24" fmla="*/ 9 w 23"/>
                <a:gd name="T25" fmla="*/ 14 h 19"/>
                <a:gd name="T26" fmla="*/ 10 w 23"/>
                <a:gd name="T27" fmla="*/ 12 h 19"/>
                <a:gd name="T28" fmla="*/ 12 w 23"/>
                <a:gd name="T29" fmla="*/ 11 h 19"/>
                <a:gd name="T30" fmla="*/ 13 w 23"/>
                <a:gd name="T31" fmla="*/ 10 h 19"/>
                <a:gd name="T32" fmla="*/ 16 w 23"/>
                <a:gd name="T33" fmla="*/ 9 h 19"/>
                <a:gd name="T34" fmla="*/ 19 w 23"/>
                <a:gd name="T35" fmla="*/ 8 h 19"/>
                <a:gd name="T36" fmla="*/ 22 w 23"/>
                <a:gd name="T37" fmla="*/ 8 h 19"/>
                <a:gd name="T38" fmla="*/ 21 w 23"/>
                <a:gd name="T3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9">
                  <a:moveTo>
                    <a:pt x="21" y="0"/>
                  </a:moveTo>
                  <a:lnTo>
                    <a:pt x="21" y="0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8" y="5"/>
                  </a:lnTo>
                  <a:lnTo>
                    <a:pt x="5" y="7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6"/>
                  </a:lnTo>
                  <a:lnTo>
                    <a:pt x="7" y="18"/>
                  </a:lnTo>
                  <a:lnTo>
                    <a:pt x="8" y="16"/>
                  </a:lnTo>
                  <a:lnTo>
                    <a:pt x="9" y="14"/>
                  </a:lnTo>
                  <a:lnTo>
                    <a:pt x="10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6" y="9"/>
                  </a:lnTo>
                  <a:lnTo>
                    <a:pt x="19" y="8"/>
                  </a:lnTo>
                  <a:lnTo>
                    <a:pt x="22" y="8"/>
                  </a:lnTo>
                  <a:lnTo>
                    <a:pt x="2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" name="Freeform 890"/>
            <p:cNvSpPr>
              <a:spLocks/>
            </p:cNvSpPr>
            <p:nvPr/>
          </p:nvSpPr>
          <p:spPr bwMode="auto">
            <a:xfrm>
              <a:off x="5095" y="1239"/>
              <a:ext cx="38" cy="20"/>
            </a:xfrm>
            <a:custGeom>
              <a:avLst/>
              <a:gdLst>
                <a:gd name="T0" fmla="*/ 37 w 38"/>
                <a:gd name="T1" fmla="*/ 14 h 20"/>
                <a:gd name="T2" fmla="*/ 37 w 38"/>
                <a:gd name="T3" fmla="*/ 14 h 20"/>
                <a:gd name="T4" fmla="*/ 33 w 38"/>
                <a:gd name="T5" fmla="*/ 11 h 20"/>
                <a:gd name="T6" fmla="*/ 29 w 38"/>
                <a:gd name="T7" fmla="*/ 8 h 20"/>
                <a:gd name="T8" fmla="*/ 25 w 38"/>
                <a:gd name="T9" fmla="*/ 5 h 20"/>
                <a:gd name="T10" fmla="*/ 20 w 38"/>
                <a:gd name="T11" fmla="*/ 3 h 20"/>
                <a:gd name="T12" fmla="*/ 16 w 38"/>
                <a:gd name="T13" fmla="*/ 1 h 20"/>
                <a:gd name="T14" fmla="*/ 11 w 38"/>
                <a:gd name="T15" fmla="*/ 0 h 20"/>
                <a:gd name="T16" fmla="*/ 6 w 38"/>
                <a:gd name="T17" fmla="*/ 0 h 20"/>
                <a:gd name="T18" fmla="*/ 0 w 38"/>
                <a:gd name="T19" fmla="*/ 0 h 20"/>
                <a:gd name="T20" fmla="*/ 1 w 38"/>
                <a:gd name="T21" fmla="*/ 8 h 20"/>
                <a:gd name="T22" fmla="*/ 6 w 38"/>
                <a:gd name="T23" fmla="*/ 7 h 20"/>
                <a:gd name="T24" fmla="*/ 10 w 38"/>
                <a:gd name="T25" fmla="*/ 8 h 20"/>
                <a:gd name="T26" fmla="*/ 14 w 38"/>
                <a:gd name="T27" fmla="*/ 8 h 20"/>
                <a:gd name="T28" fmla="*/ 17 w 38"/>
                <a:gd name="T29" fmla="*/ 9 h 20"/>
                <a:gd name="T30" fmla="*/ 21 w 38"/>
                <a:gd name="T31" fmla="*/ 11 h 20"/>
                <a:gd name="T32" fmla="*/ 25 w 38"/>
                <a:gd name="T33" fmla="*/ 14 h 20"/>
                <a:gd name="T34" fmla="*/ 28 w 38"/>
                <a:gd name="T35" fmla="*/ 16 h 20"/>
                <a:gd name="T36" fmla="*/ 31 w 38"/>
                <a:gd name="T37" fmla="*/ 19 h 20"/>
                <a:gd name="T38" fmla="*/ 37 w 38"/>
                <a:gd name="T3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20">
                  <a:moveTo>
                    <a:pt x="37" y="14"/>
                  </a:moveTo>
                  <a:lnTo>
                    <a:pt x="37" y="14"/>
                  </a:lnTo>
                  <a:lnTo>
                    <a:pt x="33" y="11"/>
                  </a:lnTo>
                  <a:lnTo>
                    <a:pt x="29" y="8"/>
                  </a:lnTo>
                  <a:lnTo>
                    <a:pt x="25" y="5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1" y="8"/>
                  </a:lnTo>
                  <a:lnTo>
                    <a:pt x="6" y="7"/>
                  </a:lnTo>
                  <a:lnTo>
                    <a:pt x="10" y="8"/>
                  </a:lnTo>
                  <a:lnTo>
                    <a:pt x="14" y="8"/>
                  </a:lnTo>
                  <a:lnTo>
                    <a:pt x="17" y="9"/>
                  </a:lnTo>
                  <a:lnTo>
                    <a:pt x="21" y="11"/>
                  </a:lnTo>
                  <a:lnTo>
                    <a:pt x="25" y="14"/>
                  </a:lnTo>
                  <a:lnTo>
                    <a:pt x="28" y="16"/>
                  </a:lnTo>
                  <a:lnTo>
                    <a:pt x="31" y="19"/>
                  </a:lnTo>
                  <a:lnTo>
                    <a:pt x="37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" name="Freeform 891"/>
            <p:cNvSpPr>
              <a:spLocks/>
            </p:cNvSpPr>
            <p:nvPr/>
          </p:nvSpPr>
          <p:spPr bwMode="auto">
            <a:xfrm>
              <a:off x="5098" y="1253"/>
              <a:ext cx="38" cy="38"/>
            </a:xfrm>
            <a:custGeom>
              <a:avLst/>
              <a:gdLst>
                <a:gd name="T0" fmla="*/ 22 w 38"/>
                <a:gd name="T1" fmla="*/ 23 h 38"/>
                <a:gd name="T2" fmla="*/ 25 w 38"/>
                <a:gd name="T3" fmla="*/ 29 h 38"/>
                <a:gd name="T4" fmla="*/ 28 w 38"/>
                <a:gd name="T5" fmla="*/ 27 h 38"/>
                <a:gd name="T6" fmla="*/ 32 w 38"/>
                <a:gd name="T7" fmla="*/ 24 h 38"/>
                <a:gd name="T8" fmla="*/ 34 w 38"/>
                <a:gd name="T9" fmla="*/ 21 h 38"/>
                <a:gd name="T10" fmla="*/ 36 w 38"/>
                <a:gd name="T11" fmla="*/ 16 h 38"/>
                <a:gd name="T12" fmla="*/ 37 w 38"/>
                <a:gd name="T13" fmla="*/ 12 h 38"/>
                <a:gd name="T14" fmla="*/ 37 w 38"/>
                <a:gd name="T15" fmla="*/ 8 h 38"/>
                <a:gd name="T16" fmla="*/ 37 w 38"/>
                <a:gd name="T17" fmla="*/ 4 h 38"/>
                <a:gd name="T18" fmla="*/ 34 w 38"/>
                <a:gd name="T19" fmla="*/ 0 h 38"/>
                <a:gd name="T20" fmla="*/ 29 w 38"/>
                <a:gd name="T21" fmla="*/ 5 h 38"/>
                <a:gd name="T22" fmla="*/ 30 w 38"/>
                <a:gd name="T23" fmla="*/ 6 h 38"/>
                <a:gd name="T24" fmla="*/ 30 w 38"/>
                <a:gd name="T25" fmla="*/ 9 h 38"/>
                <a:gd name="T26" fmla="*/ 30 w 38"/>
                <a:gd name="T27" fmla="*/ 11 h 38"/>
                <a:gd name="T28" fmla="*/ 29 w 38"/>
                <a:gd name="T29" fmla="*/ 14 h 38"/>
                <a:gd name="T30" fmla="*/ 28 w 38"/>
                <a:gd name="T31" fmla="*/ 16 h 38"/>
                <a:gd name="T32" fmla="*/ 26 w 38"/>
                <a:gd name="T33" fmla="*/ 19 h 38"/>
                <a:gd name="T34" fmla="*/ 24 w 38"/>
                <a:gd name="T35" fmla="*/ 22 h 38"/>
                <a:gd name="T36" fmla="*/ 22 w 38"/>
                <a:gd name="T37" fmla="*/ 23 h 38"/>
                <a:gd name="T38" fmla="*/ 24 w 38"/>
                <a:gd name="T39" fmla="*/ 30 h 38"/>
                <a:gd name="T40" fmla="*/ 22 w 38"/>
                <a:gd name="T41" fmla="*/ 23 h 38"/>
                <a:gd name="T42" fmla="*/ 0 w 38"/>
                <a:gd name="T43" fmla="*/ 37 h 38"/>
                <a:gd name="T44" fmla="*/ 24 w 38"/>
                <a:gd name="T45" fmla="*/ 30 h 38"/>
                <a:gd name="T46" fmla="*/ 22 w 38"/>
                <a:gd name="T47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38">
                  <a:moveTo>
                    <a:pt x="22" y="23"/>
                  </a:moveTo>
                  <a:lnTo>
                    <a:pt x="25" y="29"/>
                  </a:lnTo>
                  <a:lnTo>
                    <a:pt x="28" y="27"/>
                  </a:lnTo>
                  <a:lnTo>
                    <a:pt x="32" y="24"/>
                  </a:lnTo>
                  <a:lnTo>
                    <a:pt x="34" y="21"/>
                  </a:lnTo>
                  <a:lnTo>
                    <a:pt x="36" y="16"/>
                  </a:lnTo>
                  <a:lnTo>
                    <a:pt x="37" y="12"/>
                  </a:lnTo>
                  <a:lnTo>
                    <a:pt x="37" y="8"/>
                  </a:lnTo>
                  <a:lnTo>
                    <a:pt x="37" y="4"/>
                  </a:lnTo>
                  <a:lnTo>
                    <a:pt x="34" y="0"/>
                  </a:lnTo>
                  <a:lnTo>
                    <a:pt x="29" y="5"/>
                  </a:lnTo>
                  <a:lnTo>
                    <a:pt x="30" y="6"/>
                  </a:lnTo>
                  <a:lnTo>
                    <a:pt x="30" y="9"/>
                  </a:lnTo>
                  <a:lnTo>
                    <a:pt x="30" y="11"/>
                  </a:lnTo>
                  <a:lnTo>
                    <a:pt x="29" y="14"/>
                  </a:lnTo>
                  <a:lnTo>
                    <a:pt x="28" y="16"/>
                  </a:lnTo>
                  <a:lnTo>
                    <a:pt x="26" y="19"/>
                  </a:lnTo>
                  <a:lnTo>
                    <a:pt x="24" y="22"/>
                  </a:lnTo>
                  <a:lnTo>
                    <a:pt x="22" y="23"/>
                  </a:lnTo>
                  <a:lnTo>
                    <a:pt x="24" y="30"/>
                  </a:lnTo>
                  <a:lnTo>
                    <a:pt x="22" y="23"/>
                  </a:lnTo>
                  <a:lnTo>
                    <a:pt x="0" y="37"/>
                  </a:lnTo>
                  <a:lnTo>
                    <a:pt x="24" y="30"/>
                  </a:lnTo>
                  <a:lnTo>
                    <a:pt x="22" y="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" name="Freeform 892"/>
            <p:cNvSpPr>
              <a:spLocks/>
            </p:cNvSpPr>
            <p:nvPr/>
          </p:nvSpPr>
          <p:spPr bwMode="auto">
            <a:xfrm>
              <a:off x="5120" y="1229"/>
              <a:ext cx="34" cy="55"/>
            </a:xfrm>
            <a:custGeom>
              <a:avLst/>
              <a:gdLst>
                <a:gd name="T0" fmla="*/ 19 w 34"/>
                <a:gd name="T1" fmla="*/ 6 h 55"/>
                <a:gd name="T2" fmla="*/ 19 w 34"/>
                <a:gd name="T3" fmla="*/ 6 h 55"/>
                <a:gd name="T4" fmla="*/ 24 w 34"/>
                <a:gd name="T5" fmla="*/ 10 h 55"/>
                <a:gd name="T6" fmla="*/ 25 w 34"/>
                <a:gd name="T7" fmla="*/ 14 h 55"/>
                <a:gd name="T8" fmla="*/ 25 w 34"/>
                <a:gd name="T9" fmla="*/ 20 h 55"/>
                <a:gd name="T10" fmla="*/ 24 w 34"/>
                <a:gd name="T11" fmla="*/ 26 h 55"/>
                <a:gd name="T12" fmla="*/ 19 w 34"/>
                <a:gd name="T13" fmla="*/ 32 h 55"/>
                <a:gd name="T14" fmla="*/ 14 w 34"/>
                <a:gd name="T15" fmla="*/ 39 h 55"/>
                <a:gd name="T16" fmla="*/ 7 w 34"/>
                <a:gd name="T17" fmla="*/ 43 h 55"/>
                <a:gd name="T18" fmla="*/ 0 w 34"/>
                <a:gd name="T19" fmla="*/ 47 h 55"/>
                <a:gd name="T20" fmla="*/ 2 w 34"/>
                <a:gd name="T21" fmla="*/ 54 h 55"/>
                <a:gd name="T22" fmla="*/ 11 w 34"/>
                <a:gd name="T23" fmla="*/ 50 h 55"/>
                <a:gd name="T24" fmla="*/ 19 w 34"/>
                <a:gd name="T25" fmla="*/ 44 h 55"/>
                <a:gd name="T26" fmla="*/ 25 w 34"/>
                <a:gd name="T27" fmla="*/ 37 h 55"/>
                <a:gd name="T28" fmla="*/ 30 w 34"/>
                <a:gd name="T29" fmla="*/ 29 h 55"/>
                <a:gd name="T30" fmla="*/ 33 w 34"/>
                <a:gd name="T31" fmla="*/ 21 h 55"/>
                <a:gd name="T32" fmla="*/ 33 w 34"/>
                <a:gd name="T33" fmla="*/ 13 h 55"/>
                <a:gd name="T34" fmla="*/ 29 w 34"/>
                <a:gd name="T35" fmla="*/ 5 h 55"/>
                <a:gd name="T36" fmla="*/ 22 w 34"/>
                <a:gd name="T37" fmla="*/ 0 h 55"/>
                <a:gd name="T38" fmla="*/ 19 w 34"/>
                <a:gd name="T39" fmla="*/ 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55">
                  <a:moveTo>
                    <a:pt x="19" y="6"/>
                  </a:moveTo>
                  <a:lnTo>
                    <a:pt x="19" y="6"/>
                  </a:lnTo>
                  <a:lnTo>
                    <a:pt x="24" y="10"/>
                  </a:lnTo>
                  <a:lnTo>
                    <a:pt x="25" y="14"/>
                  </a:lnTo>
                  <a:lnTo>
                    <a:pt x="25" y="20"/>
                  </a:lnTo>
                  <a:lnTo>
                    <a:pt x="24" y="26"/>
                  </a:lnTo>
                  <a:lnTo>
                    <a:pt x="19" y="32"/>
                  </a:lnTo>
                  <a:lnTo>
                    <a:pt x="14" y="39"/>
                  </a:lnTo>
                  <a:lnTo>
                    <a:pt x="7" y="43"/>
                  </a:lnTo>
                  <a:lnTo>
                    <a:pt x="0" y="47"/>
                  </a:lnTo>
                  <a:lnTo>
                    <a:pt x="2" y="54"/>
                  </a:lnTo>
                  <a:lnTo>
                    <a:pt x="11" y="50"/>
                  </a:lnTo>
                  <a:lnTo>
                    <a:pt x="19" y="44"/>
                  </a:lnTo>
                  <a:lnTo>
                    <a:pt x="25" y="37"/>
                  </a:lnTo>
                  <a:lnTo>
                    <a:pt x="30" y="29"/>
                  </a:lnTo>
                  <a:lnTo>
                    <a:pt x="33" y="21"/>
                  </a:lnTo>
                  <a:lnTo>
                    <a:pt x="33" y="13"/>
                  </a:lnTo>
                  <a:lnTo>
                    <a:pt x="29" y="5"/>
                  </a:lnTo>
                  <a:lnTo>
                    <a:pt x="22" y="0"/>
                  </a:lnTo>
                  <a:lnTo>
                    <a:pt x="19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" name="Freeform 893"/>
            <p:cNvSpPr>
              <a:spLocks/>
            </p:cNvSpPr>
            <p:nvPr/>
          </p:nvSpPr>
          <p:spPr bwMode="auto">
            <a:xfrm>
              <a:off x="5072" y="1187"/>
              <a:ext cx="71" cy="49"/>
            </a:xfrm>
            <a:custGeom>
              <a:avLst/>
              <a:gdLst>
                <a:gd name="T0" fmla="*/ 2 w 71"/>
                <a:gd name="T1" fmla="*/ 7 h 49"/>
                <a:gd name="T2" fmla="*/ 0 w 71"/>
                <a:gd name="T3" fmla="*/ 4 h 49"/>
                <a:gd name="T4" fmla="*/ 1 w 71"/>
                <a:gd name="T5" fmla="*/ 21 h 49"/>
                <a:gd name="T6" fmla="*/ 6 w 71"/>
                <a:gd name="T7" fmla="*/ 33 h 49"/>
                <a:gd name="T8" fmla="*/ 15 w 71"/>
                <a:gd name="T9" fmla="*/ 40 h 49"/>
                <a:gd name="T10" fmla="*/ 26 w 71"/>
                <a:gd name="T11" fmla="*/ 44 h 49"/>
                <a:gd name="T12" fmla="*/ 38 w 71"/>
                <a:gd name="T13" fmla="*/ 44 h 49"/>
                <a:gd name="T14" fmla="*/ 49 w 71"/>
                <a:gd name="T15" fmla="*/ 45 h 49"/>
                <a:gd name="T16" fmla="*/ 59 w 71"/>
                <a:gd name="T17" fmla="*/ 46 h 49"/>
                <a:gd name="T18" fmla="*/ 67 w 71"/>
                <a:gd name="T19" fmla="*/ 48 h 49"/>
                <a:gd name="T20" fmla="*/ 70 w 71"/>
                <a:gd name="T21" fmla="*/ 42 h 49"/>
                <a:gd name="T22" fmla="*/ 60 w 71"/>
                <a:gd name="T23" fmla="*/ 39 h 49"/>
                <a:gd name="T24" fmla="*/ 49 w 71"/>
                <a:gd name="T25" fmla="*/ 37 h 49"/>
                <a:gd name="T26" fmla="*/ 38 w 71"/>
                <a:gd name="T27" fmla="*/ 37 h 49"/>
                <a:gd name="T28" fmla="*/ 27 w 71"/>
                <a:gd name="T29" fmla="*/ 36 h 49"/>
                <a:gd name="T30" fmla="*/ 19 w 71"/>
                <a:gd name="T31" fmla="*/ 34 h 49"/>
                <a:gd name="T32" fmla="*/ 12 w 71"/>
                <a:gd name="T33" fmla="*/ 29 h 49"/>
                <a:gd name="T34" fmla="*/ 9 w 71"/>
                <a:gd name="T35" fmla="*/ 20 h 49"/>
                <a:gd name="T36" fmla="*/ 8 w 71"/>
                <a:gd name="T37" fmla="*/ 4 h 49"/>
                <a:gd name="T38" fmla="*/ 5 w 71"/>
                <a:gd name="T39" fmla="*/ 0 h 49"/>
                <a:gd name="T40" fmla="*/ 8 w 71"/>
                <a:gd name="T41" fmla="*/ 4 h 49"/>
                <a:gd name="T42" fmla="*/ 8 w 71"/>
                <a:gd name="T43" fmla="*/ 1 h 49"/>
                <a:gd name="T44" fmla="*/ 5 w 71"/>
                <a:gd name="T45" fmla="*/ 0 h 49"/>
                <a:gd name="T46" fmla="*/ 2 w 71"/>
                <a:gd name="T47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1" h="49">
                  <a:moveTo>
                    <a:pt x="2" y="7"/>
                  </a:moveTo>
                  <a:lnTo>
                    <a:pt x="0" y="4"/>
                  </a:lnTo>
                  <a:lnTo>
                    <a:pt x="1" y="21"/>
                  </a:lnTo>
                  <a:lnTo>
                    <a:pt x="6" y="33"/>
                  </a:lnTo>
                  <a:lnTo>
                    <a:pt x="15" y="40"/>
                  </a:lnTo>
                  <a:lnTo>
                    <a:pt x="26" y="44"/>
                  </a:lnTo>
                  <a:lnTo>
                    <a:pt x="38" y="44"/>
                  </a:lnTo>
                  <a:lnTo>
                    <a:pt x="49" y="45"/>
                  </a:lnTo>
                  <a:lnTo>
                    <a:pt x="59" y="46"/>
                  </a:lnTo>
                  <a:lnTo>
                    <a:pt x="67" y="48"/>
                  </a:lnTo>
                  <a:lnTo>
                    <a:pt x="70" y="42"/>
                  </a:lnTo>
                  <a:lnTo>
                    <a:pt x="60" y="39"/>
                  </a:lnTo>
                  <a:lnTo>
                    <a:pt x="49" y="37"/>
                  </a:lnTo>
                  <a:lnTo>
                    <a:pt x="38" y="37"/>
                  </a:lnTo>
                  <a:lnTo>
                    <a:pt x="27" y="36"/>
                  </a:lnTo>
                  <a:lnTo>
                    <a:pt x="19" y="34"/>
                  </a:lnTo>
                  <a:lnTo>
                    <a:pt x="12" y="29"/>
                  </a:lnTo>
                  <a:lnTo>
                    <a:pt x="9" y="20"/>
                  </a:lnTo>
                  <a:lnTo>
                    <a:pt x="8" y="4"/>
                  </a:lnTo>
                  <a:lnTo>
                    <a:pt x="5" y="0"/>
                  </a:lnTo>
                  <a:lnTo>
                    <a:pt x="8" y="4"/>
                  </a:lnTo>
                  <a:lnTo>
                    <a:pt x="8" y="1"/>
                  </a:lnTo>
                  <a:lnTo>
                    <a:pt x="5" y="0"/>
                  </a:lnTo>
                  <a:lnTo>
                    <a:pt x="2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" name="Freeform 894"/>
            <p:cNvSpPr>
              <a:spLocks/>
            </p:cNvSpPr>
            <p:nvPr/>
          </p:nvSpPr>
          <p:spPr bwMode="auto">
            <a:xfrm>
              <a:off x="5047" y="1175"/>
              <a:ext cx="32" cy="20"/>
            </a:xfrm>
            <a:custGeom>
              <a:avLst/>
              <a:gdLst>
                <a:gd name="T0" fmla="*/ 9 w 32"/>
                <a:gd name="T1" fmla="*/ 5 h 20"/>
                <a:gd name="T2" fmla="*/ 4 w 32"/>
                <a:gd name="T3" fmla="*/ 9 h 20"/>
                <a:gd name="T4" fmla="*/ 28 w 32"/>
                <a:gd name="T5" fmla="*/ 19 h 20"/>
                <a:gd name="T6" fmla="*/ 31 w 32"/>
                <a:gd name="T7" fmla="*/ 11 h 20"/>
                <a:gd name="T8" fmla="*/ 7 w 32"/>
                <a:gd name="T9" fmla="*/ 2 h 20"/>
                <a:gd name="T10" fmla="*/ 1 w 32"/>
                <a:gd name="T11" fmla="*/ 6 h 20"/>
                <a:gd name="T12" fmla="*/ 7 w 32"/>
                <a:gd name="T13" fmla="*/ 2 h 20"/>
                <a:gd name="T14" fmla="*/ 0 w 32"/>
                <a:gd name="T15" fmla="*/ 0 h 20"/>
                <a:gd name="T16" fmla="*/ 1 w 32"/>
                <a:gd name="T17" fmla="*/ 6 h 20"/>
                <a:gd name="T18" fmla="*/ 9 w 32"/>
                <a:gd name="T1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0">
                  <a:moveTo>
                    <a:pt x="9" y="5"/>
                  </a:moveTo>
                  <a:lnTo>
                    <a:pt x="4" y="9"/>
                  </a:lnTo>
                  <a:lnTo>
                    <a:pt x="28" y="19"/>
                  </a:lnTo>
                  <a:lnTo>
                    <a:pt x="31" y="11"/>
                  </a:lnTo>
                  <a:lnTo>
                    <a:pt x="7" y="2"/>
                  </a:lnTo>
                  <a:lnTo>
                    <a:pt x="1" y="6"/>
                  </a:lnTo>
                  <a:lnTo>
                    <a:pt x="7" y="2"/>
                  </a:lnTo>
                  <a:lnTo>
                    <a:pt x="0" y="0"/>
                  </a:lnTo>
                  <a:lnTo>
                    <a:pt x="1" y="6"/>
                  </a:lnTo>
                  <a:lnTo>
                    <a:pt x="9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" name="Freeform 895"/>
            <p:cNvSpPr>
              <a:spLocks/>
            </p:cNvSpPr>
            <p:nvPr/>
          </p:nvSpPr>
          <p:spPr bwMode="auto">
            <a:xfrm>
              <a:off x="4915" y="1321"/>
              <a:ext cx="7" cy="14"/>
            </a:xfrm>
            <a:custGeom>
              <a:avLst/>
              <a:gdLst>
                <a:gd name="T0" fmla="*/ 6 w 7"/>
                <a:gd name="T1" fmla="*/ 0 h 14"/>
                <a:gd name="T2" fmla="*/ 5 w 7"/>
                <a:gd name="T3" fmla="*/ 5 h 14"/>
                <a:gd name="T4" fmla="*/ 4 w 7"/>
                <a:gd name="T5" fmla="*/ 8 h 14"/>
                <a:gd name="T6" fmla="*/ 4 w 7"/>
                <a:gd name="T7" fmla="*/ 11 h 14"/>
                <a:gd name="T8" fmla="*/ 2 w 7"/>
                <a:gd name="T9" fmla="*/ 13 h 14"/>
                <a:gd name="T10" fmla="*/ 2 w 7"/>
                <a:gd name="T11" fmla="*/ 9 h 14"/>
                <a:gd name="T12" fmla="*/ 1 w 7"/>
                <a:gd name="T13" fmla="*/ 6 h 14"/>
                <a:gd name="T14" fmla="*/ 1 w 7"/>
                <a:gd name="T15" fmla="*/ 3 h 14"/>
                <a:gd name="T16" fmla="*/ 0 w 7"/>
                <a:gd name="T17" fmla="*/ 0 h 14"/>
                <a:gd name="T18" fmla="*/ 6 w 7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4">
                  <a:moveTo>
                    <a:pt x="6" y="0"/>
                  </a:moveTo>
                  <a:lnTo>
                    <a:pt x="5" y="5"/>
                  </a:lnTo>
                  <a:lnTo>
                    <a:pt x="4" y="8"/>
                  </a:lnTo>
                  <a:lnTo>
                    <a:pt x="4" y="11"/>
                  </a:lnTo>
                  <a:lnTo>
                    <a:pt x="2" y="13"/>
                  </a:lnTo>
                  <a:lnTo>
                    <a:pt x="2" y="9"/>
                  </a:lnTo>
                  <a:lnTo>
                    <a:pt x="1" y="6"/>
                  </a:lnTo>
                  <a:lnTo>
                    <a:pt x="1" y="3"/>
                  </a:ln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" name="Freeform 896"/>
            <p:cNvSpPr>
              <a:spLocks/>
            </p:cNvSpPr>
            <p:nvPr/>
          </p:nvSpPr>
          <p:spPr bwMode="auto">
            <a:xfrm>
              <a:off x="4913" y="1312"/>
              <a:ext cx="10" cy="20"/>
            </a:xfrm>
            <a:custGeom>
              <a:avLst/>
              <a:gdLst>
                <a:gd name="T0" fmla="*/ 6 w 10"/>
                <a:gd name="T1" fmla="*/ 19 h 20"/>
                <a:gd name="T2" fmla="*/ 6 w 10"/>
                <a:gd name="T3" fmla="*/ 17 h 20"/>
                <a:gd name="T4" fmla="*/ 7 w 10"/>
                <a:gd name="T5" fmla="*/ 16 h 20"/>
                <a:gd name="T6" fmla="*/ 7 w 10"/>
                <a:gd name="T7" fmla="*/ 13 h 20"/>
                <a:gd name="T8" fmla="*/ 7 w 10"/>
                <a:gd name="T9" fmla="*/ 11 h 20"/>
                <a:gd name="T10" fmla="*/ 8 w 10"/>
                <a:gd name="T11" fmla="*/ 8 h 20"/>
                <a:gd name="T12" fmla="*/ 8 w 10"/>
                <a:gd name="T13" fmla="*/ 6 h 20"/>
                <a:gd name="T14" fmla="*/ 8 w 10"/>
                <a:gd name="T15" fmla="*/ 3 h 20"/>
                <a:gd name="T16" fmla="*/ 9 w 10"/>
                <a:gd name="T17" fmla="*/ 0 h 20"/>
                <a:gd name="T18" fmla="*/ 0 w 10"/>
                <a:gd name="T19" fmla="*/ 0 h 20"/>
                <a:gd name="T20" fmla="*/ 0 w 10"/>
                <a:gd name="T21" fmla="*/ 2 h 20"/>
                <a:gd name="T22" fmla="*/ 1 w 10"/>
                <a:gd name="T23" fmla="*/ 5 h 20"/>
                <a:gd name="T24" fmla="*/ 2 w 10"/>
                <a:gd name="T25" fmla="*/ 7 h 20"/>
                <a:gd name="T26" fmla="*/ 2 w 10"/>
                <a:gd name="T27" fmla="*/ 9 h 20"/>
                <a:gd name="T28" fmla="*/ 3 w 10"/>
                <a:gd name="T29" fmla="*/ 12 h 20"/>
                <a:gd name="T30" fmla="*/ 3 w 10"/>
                <a:gd name="T31" fmla="*/ 14 h 20"/>
                <a:gd name="T32" fmla="*/ 3 w 10"/>
                <a:gd name="T33" fmla="*/ 16 h 20"/>
                <a:gd name="T34" fmla="*/ 4 w 10"/>
                <a:gd name="T35" fmla="*/ 19 h 20"/>
                <a:gd name="T36" fmla="*/ 6 w 10"/>
                <a:gd name="T3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20">
                  <a:moveTo>
                    <a:pt x="6" y="19"/>
                  </a:moveTo>
                  <a:lnTo>
                    <a:pt x="6" y="17"/>
                  </a:lnTo>
                  <a:lnTo>
                    <a:pt x="7" y="16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12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4" y="19"/>
                  </a:lnTo>
                  <a:lnTo>
                    <a:pt x="6" y="19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" name="Freeform 897"/>
            <p:cNvSpPr>
              <a:spLocks/>
            </p:cNvSpPr>
            <p:nvPr/>
          </p:nvSpPr>
          <p:spPr bwMode="auto">
            <a:xfrm>
              <a:off x="4909" y="1302"/>
              <a:ext cx="15" cy="20"/>
            </a:xfrm>
            <a:custGeom>
              <a:avLst/>
              <a:gdLst>
                <a:gd name="T0" fmla="*/ 12 w 15"/>
                <a:gd name="T1" fmla="*/ 19 h 20"/>
                <a:gd name="T2" fmla="*/ 12 w 15"/>
                <a:gd name="T3" fmla="*/ 17 h 20"/>
                <a:gd name="T4" fmla="*/ 12 w 15"/>
                <a:gd name="T5" fmla="*/ 14 h 20"/>
                <a:gd name="T6" fmla="*/ 13 w 15"/>
                <a:gd name="T7" fmla="*/ 12 h 20"/>
                <a:gd name="T8" fmla="*/ 13 w 15"/>
                <a:gd name="T9" fmla="*/ 9 h 20"/>
                <a:gd name="T10" fmla="*/ 13 w 15"/>
                <a:gd name="T11" fmla="*/ 7 h 20"/>
                <a:gd name="T12" fmla="*/ 14 w 15"/>
                <a:gd name="T13" fmla="*/ 5 h 20"/>
                <a:gd name="T14" fmla="*/ 14 w 15"/>
                <a:gd name="T15" fmla="*/ 2 h 20"/>
                <a:gd name="T16" fmla="*/ 14 w 15"/>
                <a:gd name="T17" fmla="*/ 0 h 20"/>
                <a:gd name="T18" fmla="*/ 0 w 15"/>
                <a:gd name="T19" fmla="*/ 0 h 20"/>
                <a:gd name="T20" fmla="*/ 1 w 15"/>
                <a:gd name="T21" fmla="*/ 2 h 20"/>
                <a:gd name="T22" fmla="*/ 2 w 15"/>
                <a:gd name="T23" fmla="*/ 5 h 20"/>
                <a:gd name="T24" fmla="*/ 3 w 15"/>
                <a:gd name="T25" fmla="*/ 7 h 20"/>
                <a:gd name="T26" fmla="*/ 4 w 15"/>
                <a:gd name="T27" fmla="*/ 9 h 20"/>
                <a:gd name="T28" fmla="*/ 4 w 15"/>
                <a:gd name="T29" fmla="*/ 12 h 20"/>
                <a:gd name="T30" fmla="*/ 5 w 15"/>
                <a:gd name="T31" fmla="*/ 14 h 20"/>
                <a:gd name="T32" fmla="*/ 6 w 15"/>
                <a:gd name="T33" fmla="*/ 16 h 20"/>
                <a:gd name="T34" fmla="*/ 6 w 15"/>
                <a:gd name="T35" fmla="*/ 19 h 20"/>
                <a:gd name="T36" fmla="*/ 12 w 15"/>
                <a:gd name="T3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0">
                  <a:moveTo>
                    <a:pt x="12" y="19"/>
                  </a:moveTo>
                  <a:lnTo>
                    <a:pt x="12" y="17"/>
                  </a:lnTo>
                  <a:lnTo>
                    <a:pt x="12" y="14"/>
                  </a:lnTo>
                  <a:lnTo>
                    <a:pt x="13" y="12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4" y="5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5"/>
                  </a:lnTo>
                  <a:lnTo>
                    <a:pt x="3" y="7"/>
                  </a:lnTo>
                  <a:lnTo>
                    <a:pt x="4" y="9"/>
                  </a:lnTo>
                  <a:lnTo>
                    <a:pt x="4" y="12"/>
                  </a:lnTo>
                  <a:lnTo>
                    <a:pt x="5" y="14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12" y="19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" name="Freeform 898"/>
            <p:cNvSpPr>
              <a:spLocks/>
            </p:cNvSpPr>
            <p:nvPr/>
          </p:nvSpPr>
          <p:spPr bwMode="auto">
            <a:xfrm>
              <a:off x="4903" y="1293"/>
              <a:ext cx="23" cy="20"/>
            </a:xfrm>
            <a:custGeom>
              <a:avLst/>
              <a:gdLst>
                <a:gd name="T0" fmla="*/ 22 w 23"/>
                <a:gd name="T1" fmla="*/ 0 h 20"/>
                <a:gd name="T2" fmla="*/ 21 w 23"/>
                <a:gd name="T3" fmla="*/ 2 h 20"/>
                <a:gd name="T4" fmla="*/ 20 w 23"/>
                <a:gd name="T5" fmla="*/ 3 h 20"/>
                <a:gd name="T6" fmla="*/ 20 w 23"/>
                <a:gd name="T7" fmla="*/ 4 h 20"/>
                <a:gd name="T8" fmla="*/ 19 w 23"/>
                <a:gd name="T9" fmla="*/ 5 h 20"/>
                <a:gd name="T10" fmla="*/ 19 w 23"/>
                <a:gd name="T11" fmla="*/ 8 h 20"/>
                <a:gd name="T12" fmla="*/ 19 w 23"/>
                <a:gd name="T13" fmla="*/ 11 h 20"/>
                <a:gd name="T14" fmla="*/ 19 w 23"/>
                <a:gd name="T15" fmla="*/ 15 h 20"/>
                <a:gd name="T16" fmla="*/ 19 w 23"/>
                <a:gd name="T17" fmla="*/ 19 h 20"/>
                <a:gd name="T18" fmla="*/ 10 w 23"/>
                <a:gd name="T19" fmla="*/ 19 h 20"/>
                <a:gd name="T20" fmla="*/ 9 w 23"/>
                <a:gd name="T21" fmla="*/ 16 h 20"/>
                <a:gd name="T22" fmla="*/ 8 w 23"/>
                <a:gd name="T23" fmla="*/ 14 h 20"/>
                <a:gd name="T24" fmla="*/ 7 w 23"/>
                <a:gd name="T25" fmla="*/ 12 h 20"/>
                <a:gd name="T26" fmla="*/ 6 w 23"/>
                <a:gd name="T27" fmla="*/ 9 h 20"/>
                <a:gd name="T28" fmla="*/ 5 w 23"/>
                <a:gd name="T29" fmla="*/ 7 h 20"/>
                <a:gd name="T30" fmla="*/ 4 w 23"/>
                <a:gd name="T31" fmla="*/ 5 h 20"/>
                <a:gd name="T32" fmla="*/ 2 w 23"/>
                <a:gd name="T33" fmla="*/ 2 h 20"/>
                <a:gd name="T34" fmla="*/ 0 w 23"/>
                <a:gd name="T35" fmla="*/ 0 h 20"/>
                <a:gd name="T36" fmla="*/ 22 w 23"/>
                <a:gd name="T3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0">
                  <a:moveTo>
                    <a:pt x="22" y="0"/>
                  </a:moveTo>
                  <a:lnTo>
                    <a:pt x="21" y="2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19" y="5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9" y="15"/>
                  </a:lnTo>
                  <a:lnTo>
                    <a:pt x="19" y="19"/>
                  </a:lnTo>
                  <a:lnTo>
                    <a:pt x="10" y="19"/>
                  </a:lnTo>
                  <a:lnTo>
                    <a:pt x="9" y="16"/>
                  </a:lnTo>
                  <a:lnTo>
                    <a:pt x="8" y="14"/>
                  </a:lnTo>
                  <a:lnTo>
                    <a:pt x="7" y="12"/>
                  </a:lnTo>
                  <a:lnTo>
                    <a:pt x="6" y="9"/>
                  </a:lnTo>
                  <a:lnTo>
                    <a:pt x="5" y="7"/>
                  </a:lnTo>
                  <a:lnTo>
                    <a:pt x="4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22" y="0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" name="Freeform 899"/>
            <p:cNvSpPr>
              <a:spLocks/>
            </p:cNvSpPr>
            <p:nvPr/>
          </p:nvSpPr>
          <p:spPr bwMode="auto">
            <a:xfrm>
              <a:off x="4965" y="1282"/>
              <a:ext cx="9" cy="5"/>
            </a:xfrm>
            <a:custGeom>
              <a:avLst/>
              <a:gdLst>
                <a:gd name="T0" fmla="*/ 8 w 9"/>
                <a:gd name="T1" fmla="*/ 0 h 5"/>
                <a:gd name="T2" fmla="*/ 8 w 9"/>
                <a:gd name="T3" fmla="*/ 2 h 5"/>
                <a:gd name="T4" fmla="*/ 0 w 9"/>
                <a:gd name="T5" fmla="*/ 4 h 5"/>
                <a:gd name="T6" fmla="*/ 0 w 9"/>
                <a:gd name="T7" fmla="*/ 2 h 5"/>
                <a:gd name="T8" fmla="*/ 8 w 9"/>
                <a:gd name="T9" fmla="*/ 2 h 5"/>
                <a:gd name="T10" fmla="*/ 8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8" y="0"/>
                  </a:moveTo>
                  <a:lnTo>
                    <a:pt x="8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8" y="2"/>
                  </a:lnTo>
                  <a:lnTo>
                    <a:pt x="8" y="0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" name="Freeform 900"/>
            <p:cNvSpPr>
              <a:spLocks/>
            </p:cNvSpPr>
            <p:nvPr/>
          </p:nvSpPr>
          <p:spPr bwMode="auto">
            <a:xfrm>
              <a:off x="4965" y="1273"/>
              <a:ext cx="17" cy="14"/>
            </a:xfrm>
            <a:custGeom>
              <a:avLst/>
              <a:gdLst>
                <a:gd name="T0" fmla="*/ 16 w 17"/>
                <a:gd name="T1" fmla="*/ 0 h 14"/>
                <a:gd name="T2" fmla="*/ 16 w 17"/>
                <a:gd name="T3" fmla="*/ 4 h 14"/>
                <a:gd name="T4" fmla="*/ 8 w 17"/>
                <a:gd name="T5" fmla="*/ 7 h 14"/>
                <a:gd name="T6" fmla="*/ 8 w 17"/>
                <a:gd name="T7" fmla="*/ 11 h 14"/>
                <a:gd name="T8" fmla="*/ 0 w 17"/>
                <a:gd name="T9" fmla="*/ 13 h 14"/>
                <a:gd name="T10" fmla="*/ 8 w 17"/>
                <a:gd name="T11" fmla="*/ 11 h 14"/>
                <a:gd name="T12" fmla="*/ 8 w 17"/>
                <a:gd name="T13" fmla="*/ 7 h 14"/>
                <a:gd name="T14" fmla="*/ 8 w 17"/>
                <a:gd name="T15" fmla="*/ 4 h 14"/>
                <a:gd name="T16" fmla="*/ 8 w 17"/>
                <a:gd name="T17" fmla="*/ 0 h 14"/>
                <a:gd name="T18" fmla="*/ 16 w 17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16" y="0"/>
                  </a:moveTo>
                  <a:lnTo>
                    <a:pt x="16" y="4"/>
                  </a:lnTo>
                  <a:lnTo>
                    <a:pt x="8" y="7"/>
                  </a:lnTo>
                  <a:lnTo>
                    <a:pt x="8" y="11"/>
                  </a:lnTo>
                  <a:lnTo>
                    <a:pt x="0" y="13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4"/>
                  </a:lnTo>
                  <a:lnTo>
                    <a:pt x="8" y="0"/>
                  </a:lnTo>
                  <a:lnTo>
                    <a:pt x="16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" name="Freeform 901"/>
            <p:cNvSpPr>
              <a:spLocks/>
            </p:cNvSpPr>
            <p:nvPr/>
          </p:nvSpPr>
          <p:spPr bwMode="auto">
            <a:xfrm>
              <a:off x="4968" y="1263"/>
              <a:ext cx="17" cy="22"/>
            </a:xfrm>
            <a:custGeom>
              <a:avLst/>
              <a:gdLst>
                <a:gd name="T0" fmla="*/ 0 w 17"/>
                <a:gd name="T1" fmla="*/ 21 h 22"/>
                <a:gd name="T2" fmla="*/ 8 w 17"/>
                <a:gd name="T3" fmla="*/ 17 h 22"/>
                <a:gd name="T4" fmla="*/ 8 w 17"/>
                <a:gd name="T5" fmla="*/ 15 h 22"/>
                <a:gd name="T6" fmla="*/ 8 w 17"/>
                <a:gd name="T7" fmla="*/ 13 h 22"/>
                <a:gd name="T8" fmla="*/ 8 w 17"/>
                <a:gd name="T9" fmla="*/ 11 h 22"/>
                <a:gd name="T10" fmla="*/ 8 w 17"/>
                <a:gd name="T11" fmla="*/ 9 h 22"/>
                <a:gd name="T12" fmla="*/ 16 w 17"/>
                <a:gd name="T13" fmla="*/ 7 h 22"/>
                <a:gd name="T14" fmla="*/ 16 w 17"/>
                <a:gd name="T15" fmla="*/ 3 h 22"/>
                <a:gd name="T16" fmla="*/ 16 w 17"/>
                <a:gd name="T17" fmla="*/ 0 h 22"/>
                <a:gd name="T18" fmla="*/ 0 w 17"/>
                <a:gd name="T19" fmla="*/ 0 h 22"/>
                <a:gd name="T20" fmla="*/ 0 w 17"/>
                <a:gd name="T21" fmla="*/ 3 h 22"/>
                <a:gd name="T22" fmla="*/ 0 w 17"/>
                <a:gd name="T23" fmla="*/ 7 h 22"/>
                <a:gd name="T24" fmla="*/ 0 w 17"/>
                <a:gd name="T25" fmla="*/ 9 h 22"/>
                <a:gd name="T26" fmla="*/ 0 w 17"/>
                <a:gd name="T27" fmla="*/ 11 h 22"/>
                <a:gd name="T28" fmla="*/ 0 w 17"/>
                <a:gd name="T29" fmla="*/ 13 h 22"/>
                <a:gd name="T30" fmla="*/ 0 w 17"/>
                <a:gd name="T31" fmla="*/ 15 h 22"/>
                <a:gd name="T32" fmla="*/ 0 w 17"/>
                <a:gd name="T33" fmla="*/ 17 h 22"/>
                <a:gd name="T34" fmla="*/ 0 w 17"/>
                <a:gd name="T3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2">
                  <a:moveTo>
                    <a:pt x="0" y="21"/>
                  </a:moveTo>
                  <a:lnTo>
                    <a:pt x="8" y="17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8" y="9"/>
                  </a:lnTo>
                  <a:lnTo>
                    <a:pt x="16" y="7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21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" name="Freeform 902"/>
            <p:cNvSpPr>
              <a:spLocks/>
            </p:cNvSpPr>
            <p:nvPr/>
          </p:nvSpPr>
          <p:spPr bwMode="auto">
            <a:xfrm>
              <a:off x="4960" y="1255"/>
              <a:ext cx="25" cy="21"/>
            </a:xfrm>
            <a:custGeom>
              <a:avLst/>
              <a:gdLst>
                <a:gd name="T0" fmla="*/ 16 w 25"/>
                <a:gd name="T1" fmla="*/ 20 h 21"/>
                <a:gd name="T2" fmla="*/ 16 w 25"/>
                <a:gd name="T3" fmla="*/ 16 h 21"/>
                <a:gd name="T4" fmla="*/ 24 w 25"/>
                <a:gd name="T5" fmla="*/ 14 h 21"/>
                <a:gd name="T6" fmla="*/ 24 w 25"/>
                <a:gd name="T7" fmla="*/ 12 h 21"/>
                <a:gd name="T8" fmla="*/ 24 w 25"/>
                <a:gd name="T9" fmla="*/ 10 h 21"/>
                <a:gd name="T10" fmla="*/ 24 w 25"/>
                <a:gd name="T11" fmla="*/ 8 h 21"/>
                <a:gd name="T12" fmla="*/ 24 w 25"/>
                <a:gd name="T13" fmla="*/ 6 h 21"/>
                <a:gd name="T14" fmla="*/ 24 w 25"/>
                <a:gd name="T15" fmla="*/ 2 h 21"/>
                <a:gd name="T16" fmla="*/ 24 w 25"/>
                <a:gd name="T17" fmla="*/ 0 h 21"/>
                <a:gd name="T18" fmla="*/ 0 w 25"/>
                <a:gd name="T19" fmla="*/ 0 h 21"/>
                <a:gd name="T20" fmla="*/ 0 w 25"/>
                <a:gd name="T21" fmla="*/ 2 h 21"/>
                <a:gd name="T22" fmla="*/ 0 w 25"/>
                <a:gd name="T23" fmla="*/ 4 h 21"/>
                <a:gd name="T24" fmla="*/ 0 w 25"/>
                <a:gd name="T25" fmla="*/ 6 h 21"/>
                <a:gd name="T26" fmla="*/ 8 w 25"/>
                <a:gd name="T27" fmla="*/ 6 h 21"/>
                <a:gd name="T28" fmla="*/ 8 w 25"/>
                <a:gd name="T29" fmla="*/ 8 h 21"/>
                <a:gd name="T30" fmla="*/ 8 w 25"/>
                <a:gd name="T31" fmla="*/ 12 h 21"/>
                <a:gd name="T32" fmla="*/ 8 w 25"/>
                <a:gd name="T33" fmla="*/ 14 h 21"/>
                <a:gd name="T34" fmla="*/ 8 w 25"/>
                <a:gd name="T35" fmla="*/ 16 h 21"/>
                <a:gd name="T36" fmla="*/ 8 w 25"/>
                <a:gd name="T37" fmla="*/ 20 h 21"/>
                <a:gd name="T38" fmla="*/ 16 w 25"/>
                <a:gd name="T39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" h="21">
                  <a:moveTo>
                    <a:pt x="16" y="20"/>
                  </a:moveTo>
                  <a:lnTo>
                    <a:pt x="16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4" y="2"/>
                  </a:lnTo>
                  <a:lnTo>
                    <a:pt x="2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8" y="20"/>
                  </a:lnTo>
                  <a:lnTo>
                    <a:pt x="16" y="20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" name="Freeform 903"/>
            <p:cNvSpPr>
              <a:spLocks/>
            </p:cNvSpPr>
            <p:nvPr/>
          </p:nvSpPr>
          <p:spPr bwMode="auto">
            <a:xfrm>
              <a:off x="4944" y="1245"/>
              <a:ext cx="41" cy="21"/>
            </a:xfrm>
            <a:custGeom>
              <a:avLst/>
              <a:gdLst>
                <a:gd name="T0" fmla="*/ 40 w 41"/>
                <a:gd name="T1" fmla="*/ 20 h 21"/>
                <a:gd name="T2" fmla="*/ 40 w 41"/>
                <a:gd name="T3" fmla="*/ 16 h 21"/>
                <a:gd name="T4" fmla="*/ 40 w 41"/>
                <a:gd name="T5" fmla="*/ 14 h 21"/>
                <a:gd name="T6" fmla="*/ 40 w 41"/>
                <a:gd name="T7" fmla="*/ 12 h 21"/>
                <a:gd name="T8" fmla="*/ 40 w 41"/>
                <a:gd name="T9" fmla="*/ 10 h 21"/>
                <a:gd name="T10" fmla="*/ 40 w 41"/>
                <a:gd name="T11" fmla="*/ 6 h 21"/>
                <a:gd name="T12" fmla="*/ 40 w 41"/>
                <a:gd name="T13" fmla="*/ 4 h 21"/>
                <a:gd name="T14" fmla="*/ 40 w 41"/>
                <a:gd name="T15" fmla="*/ 2 h 21"/>
                <a:gd name="T16" fmla="*/ 40 w 41"/>
                <a:gd name="T17" fmla="*/ 0 h 21"/>
                <a:gd name="T18" fmla="*/ 0 w 41"/>
                <a:gd name="T19" fmla="*/ 0 h 21"/>
                <a:gd name="T20" fmla="*/ 0 w 41"/>
                <a:gd name="T21" fmla="*/ 2 h 21"/>
                <a:gd name="T22" fmla="*/ 8 w 41"/>
                <a:gd name="T23" fmla="*/ 2 h 21"/>
                <a:gd name="T24" fmla="*/ 8 w 41"/>
                <a:gd name="T25" fmla="*/ 4 h 21"/>
                <a:gd name="T26" fmla="*/ 8 w 41"/>
                <a:gd name="T27" fmla="*/ 6 h 21"/>
                <a:gd name="T28" fmla="*/ 8 w 41"/>
                <a:gd name="T29" fmla="*/ 8 h 21"/>
                <a:gd name="T30" fmla="*/ 16 w 41"/>
                <a:gd name="T31" fmla="*/ 10 h 21"/>
                <a:gd name="T32" fmla="*/ 16 w 41"/>
                <a:gd name="T33" fmla="*/ 12 h 21"/>
                <a:gd name="T34" fmla="*/ 16 w 41"/>
                <a:gd name="T35" fmla="*/ 14 h 21"/>
                <a:gd name="T36" fmla="*/ 24 w 41"/>
                <a:gd name="T37" fmla="*/ 16 h 21"/>
                <a:gd name="T38" fmla="*/ 24 w 41"/>
                <a:gd name="T39" fmla="*/ 18 h 21"/>
                <a:gd name="T40" fmla="*/ 24 w 41"/>
                <a:gd name="T41" fmla="*/ 20 h 21"/>
                <a:gd name="T42" fmla="*/ 40 w 41"/>
                <a:gd name="T4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21">
                  <a:moveTo>
                    <a:pt x="40" y="20"/>
                  </a:moveTo>
                  <a:lnTo>
                    <a:pt x="40" y="16"/>
                  </a:lnTo>
                  <a:lnTo>
                    <a:pt x="40" y="14"/>
                  </a:lnTo>
                  <a:lnTo>
                    <a:pt x="40" y="12"/>
                  </a:lnTo>
                  <a:lnTo>
                    <a:pt x="40" y="10"/>
                  </a:lnTo>
                  <a:lnTo>
                    <a:pt x="40" y="6"/>
                  </a:lnTo>
                  <a:lnTo>
                    <a:pt x="40" y="4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6"/>
                  </a:lnTo>
                  <a:lnTo>
                    <a:pt x="8" y="8"/>
                  </a:lnTo>
                  <a:lnTo>
                    <a:pt x="16" y="10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40" y="20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" name="Freeform 904"/>
            <p:cNvSpPr>
              <a:spLocks/>
            </p:cNvSpPr>
            <p:nvPr/>
          </p:nvSpPr>
          <p:spPr bwMode="auto">
            <a:xfrm>
              <a:off x="4831" y="1236"/>
              <a:ext cx="153" cy="20"/>
            </a:xfrm>
            <a:custGeom>
              <a:avLst/>
              <a:gdLst>
                <a:gd name="T0" fmla="*/ 147 w 153"/>
                <a:gd name="T1" fmla="*/ 0 h 20"/>
                <a:gd name="T2" fmla="*/ 147 w 153"/>
                <a:gd name="T3" fmla="*/ 1 h 20"/>
                <a:gd name="T4" fmla="*/ 148 w 153"/>
                <a:gd name="T5" fmla="*/ 3 h 20"/>
                <a:gd name="T6" fmla="*/ 149 w 153"/>
                <a:gd name="T7" fmla="*/ 4 h 20"/>
                <a:gd name="T8" fmla="*/ 149 w 153"/>
                <a:gd name="T9" fmla="*/ 6 h 20"/>
                <a:gd name="T10" fmla="*/ 150 w 153"/>
                <a:gd name="T11" fmla="*/ 9 h 20"/>
                <a:gd name="T12" fmla="*/ 152 w 153"/>
                <a:gd name="T13" fmla="*/ 12 h 20"/>
                <a:gd name="T14" fmla="*/ 152 w 153"/>
                <a:gd name="T15" fmla="*/ 15 h 20"/>
                <a:gd name="T16" fmla="*/ 152 w 153"/>
                <a:gd name="T17" fmla="*/ 19 h 20"/>
                <a:gd name="T18" fmla="*/ 127 w 153"/>
                <a:gd name="T19" fmla="*/ 19 h 20"/>
                <a:gd name="T20" fmla="*/ 126 w 153"/>
                <a:gd name="T21" fmla="*/ 16 h 20"/>
                <a:gd name="T22" fmla="*/ 124 w 153"/>
                <a:gd name="T23" fmla="*/ 15 h 20"/>
                <a:gd name="T24" fmla="*/ 121 w 153"/>
                <a:gd name="T25" fmla="*/ 13 h 20"/>
                <a:gd name="T26" fmla="*/ 119 w 153"/>
                <a:gd name="T27" fmla="*/ 12 h 20"/>
                <a:gd name="T28" fmla="*/ 117 w 153"/>
                <a:gd name="T29" fmla="*/ 11 h 20"/>
                <a:gd name="T30" fmla="*/ 115 w 153"/>
                <a:gd name="T31" fmla="*/ 10 h 20"/>
                <a:gd name="T32" fmla="*/ 112 w 153"/>
                <a:gd name="T33" fmla="*/ 9 h 20"/>
                <a:gd name="T34" fmla="*/ 109 w 153"/>
                <a:gd name="T35" fmla="*/ 8 h 20"/>
                <a:gd name="T36" fmla="*/ 104 w 153"/>
                <a:gd name="T37" fmla="*/ 8 h 20"/>
                <a:gd name="T38" fmla="*/ 99 w 153"/>
                <a:gd name="T39" fmla="*/ 10 h 20"/>
                <a:gd name="T40" fmla="*/ 96 w 153"/>
                <a:gd name="T41" fmla="*/ 14 h 20"/>
                <a:gd name="T42" fmla="*/ 94 w 153"/>
                <a:gd name="T43" fmla="*/ 19 h 20"/>
                <a:gd name="T44" fmla="*/ 70 w 153"/>
                <a:gd name="T45" fmla="*/ 19 h 20"/>
                <a:gd name="T46" fmla="*/ 69 w 153"/>
                <a:gd name="T47" fmla="*/ 16 h 20"/>
                <a:gd name="T48" fmla="*/ 68 w 153"/>
                <a:gd name="T49" fmla="*/ 14 h 20"/>
                <a:gd name="T50" fmla="*/ 67 w 153"/>
                <a:gd name="T51" fmla="*/ 12 h 20"/>
                <a:gd name="T52" fmla="*/ 65 w 153"/>
                <a:gd name="T53" fmla="*/ 10 h 20"/>
                <a:gd name="T54" fmla="*/ 62 w 153"/>
                <a:gd name="T55" fmla="*/ 9 h 20"/>
                <a:gd name="T56" fmla="*/ 59 w 153"/>
                <a:gd name="T57" fmla="*/ 8 h 20"/>
                <a:gd name="T58" fmla="*/ 56 w 153"/>
                <a:gd name="T59" fmla="*/ 7 h 20"/>
                <a:gd name="T60" fmla="*/ 52 w 153"/>
                <a:gd name="T61" fmla="*/ 7 h 20"/>
                <a:gd name="T62" fmla="*/ 48 w 153"/>
                <a:gd name="T63" fmla="*/ 6 h 20"/>
                <a:gd name="T64" fmla="*/ 43 w 153"/>
                <a:gd name="T65" fmla="*/ 6 h 20"/>
                <a:gd name="T66" fmla="*/ 39 w 153"/>
                <a:gd name="T67" fmla="*/ 7 h 20"/>
                <a:gd name="T68" fmla="*/ 34 w 153"/>
                <a:gd name="T69" fmla="*/ 9 h 20"/>
                <a:gd name="T70" fmla="*/ 30 w 153"/>
                <a:gd name="T71" fmla="*/ 11 h 20"/>
                <a:gd name="T72" fmla="*/ 26 w 153"/>
                <a:gd name="T73" fmla="*/ 13 h 20"/>
                <a:gd name="T74" fmla="*/ 22 w 153"/>
                <a:gd name="T75" fmla="*/ 15 h 20"/>
                <a:gd name="T76" fmla="*/ 19 w 153"/>
                <a:gd name="T77" fmla="*/ 19 h 20"/>
                <a:gd name="T78" fmla="*/ 2 w 153"/>
                <a:gd name="T79" fmla="*/ 19 h 20"/>
                <a:gd name="T80" fmla="*/ 1 w 153"/>
                <a:gd name="T81" fmla="*/ 16 h 20"/>
                <a:gd name="T82" fmla="*/ 0 w 153"/>
                <a:gd name="T83" fmla="*/ 14 h 20"/>
                <a:gd name="T84" fmla="*/ 0 w 153"/>
                <a:gd name="T85" fmla="*/ 11 h 20"/>
                <a:gd name="T86" fmla="*/ 0 w 153"/>
                <a:gd name="T87" fmla="*/ 9 h 20"/>
                <a:gd name="T88" fmla="*/ 0 w 153"/>
                <a:gd name="T89" fmla="*/ 6 h 20"/>
                <a:gd name="T90" fmla="*/ 0 w 153"/>
                <a:gd name="T91" fmla="*/ 4 h 20"/>
                <a:gd name="T92" fmla="*/ 1 w 153"/>
                <a:gd name="T93" fmla="*/ 2 h 20"/>
                <a:gd name="T94" fmla="*/ 2 w 153"/>
                <a:gd name="T95" fmla="*/ 0 h 20"/>
                <a:gd name="T96" fmla="*/ 147 w 153"/>
                <a:gd name="T9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3" h="20">
                  <a:moveTo>
                    <a:pt x="147" y="0"/>
                  </a:moveTo>
                  <a:lnTo>
                    <a:pt x="147" y="1"/>
                  </a:lnTo>
                  <a:lnTo>
                    <a:pt x="148" y="3"/>
                  </a:lnTo>
                  <a:lnTo>
                    <a:pt x="149" y="4"/>
                  </a:lnTo>
                  <a:lnTo>
                    <a:pt x="149" y="6"/>
                  </a:lnTo>
                  <a:lnTo>
                    <a:pt x="150" y="9"/>
                  </a:lnTo>
                  <a:lnTo>
                    <a:pt x="152" y="12"/>
                  </a:lnTo>
                  <a:lnTo>
                    <a:pt x="152" y="15"/>
                  </a:lnTo>
                  <a:lnTo>
                    <a:pt x="152" y="19"/>
                  </a:lnTo>
                  <a:lnTo>
                    <a:pt x="127" y="19"/>
                  </a:lnTo>
                  <a:lnTo>
                    <a:pt x="126" y="16"/>
                  </a:lnTo>
                  <a:lnTo>
                    <a:pt x="124" y="15"/>
                  </a:lnTo>
                  <a:lnTo>
                    <a:pt x="121" y="13"/>
                  </a:lnTo>
                  <a:lnTo>
                    <a:pt x="119" y="12"/>
                  </a:lnTo>
                  <a:lnTo>
                    <a:pt x="117" y="11"/>
                  </a:lnTo>
                  <a:lnTo>
                    <a:pt x="115" y="10"/>
                  </a:lnTo>
                  <a:lnTo>
                    <a:pt x="112" y="9"/>
                  </a:lnTo>
                  <a:lnTo>
                    <a:pt x="109" y="8"/>
                  </a:lnTo>
                  <a:lnTo>
                    <a:pt x="104" y="8"/>
                  </a:lnTo>
                  <a:lnTo>
                    <a:pt x="99" y="10"/>
                  </a:lnTo>
                  <a:lnTo>
                    <a:pt x="96" y="14"/>
                  </a:lnTo>
                  <a:lnTo>
                    <a:pt x="94" y="19"/>
                  </a:lnTo>
                  <a:lnTo>
                    <a:pt x="70" y="19"/>
                  </a:lnTo>
                  <a:lnTo>
                    <a:pt x="69" y="16"/>
                  </a:lnTo>
                  <a:lnTo>
                    <a:pt x="68" y="14"/>
                  </a:lnTo>
                  <a:lnTo>
                    <a:pt x="67" y="12"/>
                  </a:lnTo>
                  <a:lnTo>
                    <a:pt x="65" y="10"/>
                  </a:lnTo>
                  <a:lnTo>
                    <a:pt x="62" y="9"/>
                  </a:lnTo>
                  <a:lnTo>
                    <a:pt x="59" y="8"/>
                  </a:lnTo>
                  <a:lnTo>
                    <a:pt x="56" y="7"/>
                  </a:lnTo>
                  <a:lnTo>
                    <a:pt x="52" y="7"/>
                  </a:lnTo>
                  <a:lnTo>
                    <a:pt x="48" y="6"/>
                  </a:lnTo>
                  <a:lnTo>
                    <a:pt x="43" y="6"/>
                  </a:lnTo>
                  <a:lnTo>
                    <a:pt x="39" y="7"/>
                  </a:lnTo>
                  <a:lnTo>
                    <a:pt x="34" y="9"/>
                  </a:lnTo>
                  <a:lnTo>
                    <a:pt x="30" y="11"/>
                  </a:lnTo>
                  <a:lnTo>
                    <a:pt x="26" y="13"/>
                  </a:lnTo>
                  <a:lnTo>
                    <a:pt x="22" y="15"/>
                  </a:lnTo>
                  <a:lnTo>
                    <a:pt x="19" y="19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147" y="0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" name="Freeform 905"/>
            <p:cNvSpPr>
              <a:spLocks/>
            </p:cNvSpPr>
            <p:nvPr/>
          </p:nvSpPr>
          <p:spPr bwMode="auto">
            <a:xfrm>
              <a:off x="4831" y="1227"/>
              <a:ext cx="152" cy="19"/>
            </a:xfrm>
            <a:custGeom>
              <a:avLst/>
              <a:gdLst>
                <a:gd name="T0" fmla="*/ 107 w 152"/>
                <a:gd name="T1" fmla="*/ 0 h 19"/>
                <a:gd name="T2" fmla="*/ 108 w 152"/>
                <a:gd name="T3" fmla="*/ 0 h 19"/>
                <a:gd name="T4" fmla="*/ 109 w 152"/>
                <a:gd name="T5" fmla="*/ 1 h 19"/>
                <a:gd name="T6" fmla="*/ 110 w 152"/>
                <a:gd name="T7" fmla="*/ 2 h 19"/>
                <a:gd name="T8" fmla="*/ 116 w 152"/>
                <a:gd name="T9" fmla="*/ 4 h 19"/>
                <a:gd name="T10" fmla="*/ 121 w 152"/>
                <a:gd name="T11" fmla="*/ 4 h 19"/>
                <a:gd name="T12" fmla="*/ 127 w 152"/>
                <a:gd name="T13" fmla="*/ 4 h 19"/>
                <a:gd name="T14" fmla="*/ 133 w 152"/>
                <a:gd name="T15" fmla="*/ 4 h 19"/>
                <a:gd name="T16" fmla="*/ 138 w 152"/>
                <a:gd name="T17" fmla="*/ 5 h 19"/>
                <a:gd name="T18" fmla="*/ 143 w 152"/>
                <a:gd name="T19" fmla="*/ 6 h 19"/>
                <a:gd name="T20" fmla="*/ 146 w 152"/>
                <a:gd name="T21" fmla="*/ 10 h 19"/>
                <a:gd name="T22" fmla="*/ 149 w 152"/>
                <a:gd name="T23" fmla="*/ 15 h 19"/>
                <a:gd name="T24" fmla="*/ 150 w 152"/>
                <a:gd name="T25" fmla="*/ 15 h 19"/>
                <a:gd name="T26" fmla="*/ 150 w 152"/>
                <a:gd name="T27" fmla="*/ 16 h 19"/>
                <a:gd name="T28" fmla="*/ 150 w 152"/>
                <a:gd name="T29" fmla="*/ 17 h 19"/>
                <a:gd name="T30" fmla="*/ 151 w 152"/>
                <a:gd name="T31" fmla="*/ 18 h 19"/>
                <a:gd name="T32" fmla="*/ 115 w 152"/>
                <a:gd name="T33" fmla="*/ 18 h 19"/>
                <a:gd name="T34" fmla="*/ 114 w 152"/>
                <a:gd name="T35" fmla="*/ 18 h 19"/>
                <a:gd name="T36" fmla="*/ 112 w 152"/>
                <a:gd name="T37" fmla="*/ 18 h 19"/>
                <a:gd name="T38" fmla="*/ 111 w 152"/>
                <a:gd name="T39" fmla="*/ 17 h 19"/>
                <a:gd name="T40" fmla="*/ 109 w 152"/>
                <a:gd name="T41" fmla="*/ 17 h 19"/>
                <a:gd name="T42" fmla="*/ 107 w 152"/>
                <a:gd name="T43" fmla="*/ 16 h 19"/>
                <a:gd name="T44" fmla="*/ 105 w 152"/>
                <a:gd name="T45" fmla="*/ 16 h 19"/>
                <a:gd name="T46" fmla="*/ 102 w 152"/>
                <a:gd name="T47" fmla="*/ 17 h 19"/>
                <a:gd name="T48" fmla="*/ 100 w 152"/>
                <a:gd name="T49" fmla="*/ 18 h 19"/>
                <a:gd name="T50" fmla="*/ 62 w 152"/>
                <a:gd name="T51" fmla="*/ 18 h 19"/>
                <a:gd name="T52" fmla="*/ 60 w 152"/>
                <a:gd name="T53" fmla="*/ 18 h 19"/>
                <a:gd name="T54" fmla="*/ 58 w 152"/>
                <a:gd name="T55" fmla="*/ 16 h 19"/>
                <a:gd name="T56" fmla="*/ 56 w 152"/>
                <a:gd name="T57" fmla="*/ 16 h 19"/>
                <a:gd name="T58" fmla="*/ 52 w 152"/>
                <a:gd name="T59" fmla="*/ 16 h 19"/>
                <a:gd name="T60" fmla="*/ 50 w 152"/>
                <a:gd name="T61" fmla="*/ 15 h 19"/>
                <a:gd name="T62" fmla="*/ 47 w 152"/>
                <a:gd name="T63" fmla="*/ 15 h 19"/>
                <a:gd name="T64" fmla="*/ 44 w 152"/>
                <a:gd name="T65" fmla="*/ 15 h 19"/>
                <a:gd name="T66" fmla="*/ 42 w 152"/>
                <a:gd name="T67" fmla="*/ 15 h 19"/>
                <a:gd name="T68" fmla="*/ 40 w 152"/>
                <a:gd name="T69" fmla="*/ 16 h 19"/>
                <a:gd name="T70" fmla="*/ 37 w 152"/>
                <a:gd name="T71" fmla="*/ 16 h 19"/>
                <a:gd name="T72" fmla="*/ 35 w 152"/>
                <a:gd name="T73" fmla="*/ 17 h 19"/>
                <a:gd name="T74" fmla="*/ 32 w 152"/>
                <a:gd name="T75" fmla="*/ 18 h 19"/>
                <a:gd name="T76" fmla="*/ 0 w 152"/>
                <a:gd name="T77" fmla="*/ 18 h 19"/>
                <a:gd name="T78" fmla="*/ 0 w 152"/>
                <a:gd name="T79" fmla="*/ 14 h 19"/>
                <a:gd name="T80" fmla="*/ 2 w 152"/>
                <a:gd name="T81" fmla="*/ 10 h 19"/>
                <a:gd name="T82" fmla="*/ 4 w 152"/>
                <a:gd name="T83" fmla="*/ 7 h 19"/>
                <a:gd name="T84" fmla="*/ 8 w 152"/>
                <a:gd name="T85" fmla="*/ 4 h 19"/>
                <a:gd name="T86" fmla="*/ 13 w 152"/>
                <a:gd name="T87" fmla="*/ 3 h 19"/>
                <a:gd name="T88" fmla="*/ 18 w 152"/>
                <a:gd name="T89" fmla="*/ 2 h 19"/>
                <a:gd name="T90" fmla="*/ 23 w 152"/>
                <a:gd name="T91" fmla="*/ 2 h 19"/>
                <a:gd name="T92" fmla="*/ 29 w 152"/>
                <a:gd name="T93" fmla="*/ 2 h 19"/>
                <a:gd name="T94" fmla="*/ 36 w 152"/>
                <a:gd name="T95" fmla="*/ 3 h 19"/>
                <a:gd name="T96" fmla="*/ 41 w 152"/>
                <a:gd name="T97" fmla="*/ 3 h 19"/>
                <a:gd name="T98" fmla="*/ 48 w 152"/>
                <a:gd name="T99" fmla="*/ 2 h 19"/>
                <a:gd name="T100" fmla="*/ 53 w 152"/>
                <a:gd name="T101" fmla="*/ 0 h 19"/>
                <a:gd name="T102" fmla="*/ 107 w 152"/>
                <a:gd name="T10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" h="19">
                  <a:moveTo>
                    <a:pt x="107" y="0"/>
                  </a:moveTo>
                  <a:lnTo>
                    <a:pt x="108" y="0"/>
                  </a:lnTo>
                  <a:lnTo>
                    <a:pt x="109" y="1"/>
                  </a:lnTo>
                  <a:lnTo>
                    <a:pt x="110" y="2"/>
                  </a:lnTo>
                  <a:lnTo>
                    <a:pt x="116" y="4"/>
                  </a:lnTo>
                  <a:lnTo>
                    <a:pt x="121" y="4"/>
                  </a:lnTo>
                  <a:lnTo>
                    <a:pt x="127" y="4"/>
                  </a:lnTo>
                  <a:lnTo>
                    <a:pt x="133" y="4"/>
                  </a:lnTo>
                  <a:lnTo>
                    <a:pt x="138" y="5"/>
                  </a:lnTo>
                  <a:lnTo>
                    <a:pt x="143" y="6"/>
                  </a:lnTo>
                  <a:lnTo>
                    <a:pt x="146" y="10"/>
                  </a:lnTo>
                  <a:lnTo>
                    <a:pt x="149" y="15"/>
                  </a:lnTo>
                  <a:lnTo>
                    <a:pt x="150" y="15"/>
                  </a:lnTo>
                  <a:lnTo>
                    <a:pt x="150" y="16"/>
                  </a:lnTo>
                  <a:lnTo>
                    <a:pt x="150" y="17"/>
                  </a:lnTo>
                  <a:lnTo>
                    <a:pt x="151" y="18"/>
                  </a:lnTo>
                  <a:lnTo>
                    <a:pt x="115" y="18"/>
                  </a:lnTo>
                  <a:lnTo>
                    <a:pt x="114" y="18"/>
                  </a:lnTo>
                  <a:lnTo>
                    <a:pt x="112" y="18"/>
                  </a:lnTo>
                  <a:lnTo>
                    <a:pt x="111" y="17"/>
                  </a:lnTo>
                  <a:lnTo>
                    <a:pt x="109" y="17"/>
                  </a:lnTo>
                  <a:lnTo>
                    <a:pt x="107" y="16"/>
                  </a:lnTo>
                  <a:lnTo>
                    <a:pt x="105" y="16"/>
                  </a:lnTo>
                  <a:lnTo>
                    <a:pt x="102" y="17"/>
                  </a:lnTo>
                  <a:lnTo>
                    <a:pt x="100" y="18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8" y="16"/>
                  </a:lnTo>
                  <a:lnTo>
                    <a:pt x="56" y="16"/>
                  </a:lnTo>
                  <a:lnTo>
                    <a:pt x="52" y="16"/>
                  </a:lnTo>
                  <a:lnTo>
                    <a:pt x="50" y="15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2" y="15"/>
                  </a:lnTo>
                  <a:lnTo>
                    <a:pt x="40" y="16"/>
                  </a:lnTo>
                  <a:lnTo>
                    <a:pt x="37" y="16"/>
                  </a:lnTo>
                  <a:lnTo>
                    <a:pt x="35" y="17"/>
                  </a:lnTo>
                  <a:lnTo>
                    <a:pt x="32" y="18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4" y="7"/>
                  </a:lnTo>
                  <a:lnTo>
                    <a:pt x="8" y="4"/>
                  </a:lnTo>
                  <a:lnTo>
                    <a:pt x="13" y="3"/>
                  </a:lnTo>
                  <a:lnTo>
                    <a:pt x="18" y="2"/>
                  </a:lnTo>
                  <a:lnTo>
                    <a:pt x="23" y="2"/>
                  </a:lnTo>
                  <a:lnTo>
                    <a:pt x="29" y="2"/>
                  </a:lnTo>
                  <a:lnTo>
                    <a:pt x="36" y="3"/>
                  </a:lnTo>
                  <a:lnTo>
                    <a:pt x="41" y="3"/>
                  </a:lnTo>
                  <a:lnTo>
                    <a:pt x="48" y="2"/>
                  </a:lnTo>
                  <a:lnTo>
                    <a:pt x="53" y="0"/>
                  </a:lnTo>
                  <a:lnTo>
                    <a:pt x="107" y="0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" name="Freeform 906"/>
            <p:cNvSpPr>
              <a:spLocks/>
            </p:cNvSpPr>
            <p:nvPr/>
          </p:nvSpPr>
          <p:spPr bwMode="auto">
            <a:xfrm>
              <a:off x="4834" y="1217"/>
              <a:ext cx="145" cy="20"/>
            </a:xfrm>
            <a:custGeom>
              <a:avLst/>
              <a:gdLst>
                <a:gd name="T0" fmla="*/ 99 w 145"/>
                <a:gd name="T1" fmla="*/ 0 h 20"/>
                <a:gd name="T2" fmla="*/ 101 w 145"/>
                <a:gd name="T3" fmla="*/ 3 h 20"/>
                <a:gd name="T4" fmla="*/ 103 w 145"/>
                <a:gd name="T5" fmla="*/ 6 h 20"/>
                <a:gd name="T6" fmla="*/ 105 w 145"/>
                <a:gd name="T7" fmla="*/ 10 h 20"/>
                <a:gd name="T8" fmla="*/ 108 w 145"/>
                <a:gd name="T9" fmla="*/ 12 h 20"/>
                <a:gd name="T10" fmla="*/ 113 w 145"/>
                <a:gd name="T11" fmla="*/ 13 h 20"/>
                <a:gd name="T12" fmla="*/ 117 w 145"/>
                <a:gd name="T13" fmla="*/ 14 h 20"/>
                <a:gd name="T14" fmla="*/ 123 w 145"/>
                <a:gd name="T15" fmla="*/ 13 h 20"/>
                <a:gd name="T16" fmla="*/ 128 w 145"/>
                <a:gd name="T17" fmla="*/ 13 h 20"/>
                <a:gd name="T18" fmla="*/ 133 w 145"/>
                <a:gd name="T19" fmla="*/ 13 h 20"/>
                <a:gd name="T20" fmla="*/ 137 w 145"/>
                <a:gd name="T21" fmla="*/ 14 h 20"/>
                <a:gd name="T22" fmla="*/ 141 w 145"/>
                <a:gd name="T23" fmla="*/ 15 h 20"/>
                <a:gd name="T24" fmla="*/ 144 w 145"/>
                <a:gd name="T25" fmla="*/ 19 h 20"/>
                <a:gd name="T26" fmla="*/ 0 w 145"/>
                <a:gd name="T27" fmla="*/ 19 h 20"/>
                <a:gd name="T28" fmla="*/ 1 w 145"/>
                <a:gd name="T29" fmla="*/ 18 h 20"/>
                <a:gd name="T30" fmla="*/ 2 w 145"/>
                <a:gd name="T31" fmla="*/ 16 h 20"/>
                <a:gd name="T32" fmla="*/ 3 w 145"/>
                <a:gd name="T33" fmla="*/ 15 h 20"/>
                <a:gd name="T34" fmla="*/ 6 w 145"/>
                <a:gd name="T35" fmla="*/ 14 h 20"/>
                <a:gd name="T36" fmla="*/ 11 w 145"/>
                <a:gd name="T37" fmla="*/ 12 h 20"/>
                <a:gd name="T38" fmla="*/ 18 w 145"/>
                <a:gd name="T39" fmla="*/ 11 h 20"/>
                <a:gd name="T40" fmla="*/ 26 w 145"/>
                <a:gd name="T41" fmla="*/ 12 h 20"/>
                <a:gd name="T42" fmla="*/ 33 w 145"/>
                <a:gd name="T43" fmla="*/ 12 h 20"/>
                <a:gd name="T44" fmla="*/ 41 w 145"/>
                <a:gd name="T45" fmla="*/ 12 h 20"/>
                <a:gd name="T46" fmla="*/ 48 w 145"/>
                <a:gd name="T47" fmla="*/ 10 h 20"/>
                <a:gd name="T48" fmla="*/ 56 w 145"/>
                <a:gd name="T49" fmla="*/ 6 h 20"/>
                <a:gd name="T50" fmla="*/ 62 w 145"/>
                <a:gd name="T51" fmla="*/ 0 h 20"/>
                <a:gd name="T52" fmla="*/ 99 w 145"/>
                <a:gd name="T5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5" h="20">
                  <a:moveTo>
                    <a:pt x="99" y="0"/>
                  </a:moveTo>
                  <a:lnTo>
                    <a:pt x="101" y="3"/>
                  </a:lnTo>
                  <a:lnTo>
                    <a:pt x="103" y="6"/>
                  </a:lnTo>
                  <a:lnTo>
                    <a:pt x="105" y="10"/>
                  </a:lnTo>
                  <a:lnTo>
                    <a:pt x="108" y="12"/>
                  </a:lnTo>
                  <a:lnTo>
                    <a:pt x="113" y="13"/>
                  </a:lnTo>
                  <a:lnTo>
                    <a:pt x="117" y="14"/>
                  </a:lnTo>
                  <a:lnTo>
                    <a:pt x="123" y="13"/>
                  </a:lnTo>
                  <a:lnTo>
                    <a:pt x="128" y="13"/>
                  </a:lnTo>
                  <a:lnTo>
                    <a:pt x="133" y="13"/>
                  </a:lnTo>
                  <a:lnTo>
                    <a:pt x="137" y="14"/>
                  </a:lnTo>
                  <a:lnTo>
                    <a:pt x="141" y="15"/>
                  </a:lnTo>
                  <a:lnTo>
                    <a:pt x="144" y="19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6" y="14"/>
                  </a:lnTo>
                  <a:lnTo>
                    <a:pt x="11" y="12"/>
                  </a:lnTo>
                  <a:lnTo>
                    <a:pt x="18" y="11"/>
                  </a:lnTo>
                  <a:lnTo>
                    <a:pt x="26" y="12"/>
                  </a:lnTo>
                  <a:lnTo>
                    <a:pt x="33" y="12"/>
                  </a:lnTo>
                  <a:lnTo>
                    <a:pt x="41" y="12"/>
                  </a:lnTo>
                  <a:lnTo>
                    <a:pt x="48" y="10"/>
                  </a:lnTo>
                  <a:lnTo>
                    <a:pt x="56" y="6"/>
                  </a:lnTo>
                  <a:lnTo>
                    <a:pt x="62" y="0"/>
                  </a:lnTo>
                  <a:lnTo>
                    <a:pt x="99" y="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" name="Freeform 907"/>
            <p:cNvSpPr>
              <a:spLocks/>
            </p:cNvSpPr>
            <p:nvPr/>
          </p:nvSpPr>
          <p:spPr bwMode="auto">
            <a:xfrm>
              <a:off x="4885" y="1208"/>
              <a:ext cx="54" cy="20"/>
            </a:xfrm>
            <a:custGeom>
              <a:avLst/>
              <a:gdLst>
                <a:gd name="T0" fmla="*/ 53 w 54"/>
                <a:gd name="T1" fmla="*/ 19 h 20"/>
                <a:gd name="T2" fmla="*/ 52 w 54"/>
                <a:gd name="T3" fmla="*/ 17 h 20"/>
                <a:gd name="T4" fmla="*/ 50 w 54"/>
                <a:gd name="T5" fmla="*/ 15 h 20"/>
                <a:gd name="T6" fmla="*/ 48 w 54"/>
                <a:gd name="T7" fmla="*/ 13 h 20"/>
                <a:gd name="T8" fmla="*/ 47 w 54"/>
                <a:gd name="T9" fmla="*/ 11 h 20"/>
                <a:gd name="T10" fmla="*/ 47 w 54"/>
                <a:gd name="T11" fmla="*/ 8 h 20"/>
                <a:gd name="T12" fmla="*/ 46 w 54"/>
                <a:gd name="T13" fmla="*/ 5 h 20"/>
                <a:gd name="T14" fmla="*/ 46 w 54"/>
                <a:gd name="T15" fmla="*/ 3 h 20"/>
                <a:gd name="T16" fmla="*/ 45 w 54"/>
                <a:gd name="T17" fmla="*/ 0 h 20"/>
                <a:gd name="T18" fmla="*/ 16 w 54"/>
                <a:gd name="T19" fmla="*/ 0 h 20"/>
                <a:gd name="T20" fmla="*/ 14 w 54"/>
                <a:gd name="T21" fmla="*/ 3 h 20"/>
                <a:gd name="T22" fmla="*/ 13 w 54"/>
                <a:gd name="T23" fmla="*/ 6 h 20"/>
                <a:gd name="T24" fmla="*/ 10 w 54"/>
                <a:gd name="T25" fmla="*/ 10 h 20"/>
                <a:gd name="T26" fmla="*/ 9 w 54"/>
                <a:gd name="T27" fmla="*/ 12 h 20"/>
                <a:gd name="T28" fmla="*/ 7 w 54"/>
                <a:gd name="T29" fmla="*/ 14 h 20"/>
                <a:gd name="T30" fmla="*/ 5 w 54"/>
                <a:gd name="T31" fmla="*/ 16 h 20"/>
                <a:gd name="T32" fmla="*/ 2 w 54"/>
                <a:gd name="T33" fmla="*/ 18 h 20"/>
                <a:gd name="T34" fmla="*/ 0 w 54"/>
                <a:gd name="T35" fmla="*/ 19 h 20"/>
                <a:gd name="T36" fmla="*/ 53 w 54"/>
                <a:gd name="T3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20">
                  <a:moveTo>
                    <a:pt x="53" y="19"/>
                  </a:moveTo>
                  <a:lnTo>
                    <a:pt x="52" y="17"/>
                  </a:lnTo>
                  <a:lnTo>
                    <a:pt x="50" y="15"/>
                  </a:lnTo>
                  <a:lnTo>
                    <a:pt x="48" y="13"/>
                  </a:lnTo>
                  <a:lnTo>
                    <a:pt x="47" y="11"/>
                  </a:lnTo>
                  <a:lnTo>
                    <a:pt x="47" y="8"/>
                  </a:lnTo>
                  <a:lnTo>
                    <a:pt x="46" y="5"/>
                  </a:lnTo>
                  <a:lnTo>
                    <a:pt x="46" y="3"/>
                  </a:lnTo>
                  <a:lnTo>
                    <a:pt x="45" y="0"/>
                  </a:lnTo>
                  <a:lnTo>
                    <a:pt x="16" y="0"/>
                  </a:lnTo>
                  <a:lnTo>
                    <a:pt x="14" y="3"/>
                  </a:lnTo>
                  <a:lnTo>
                    <a:pt x="13" y="6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2" y="18"/>
                  </a:lnTo>
                  <a:lnTo>
                    <a:pt x="0" y="19"/>
                  </a:lnTo>
                  <a:lnTo>
                    <a:pt x="53" y="19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" name="Freeform 908"/>
            <p:cNvSpPr>
              <a:spLocks/>
            </p:cNvSpPr>
            <p:nvPr/>
          </p:nvSpPr>
          <p:spPr bwMode="auto">
            <a:xfrm>
              <a:off x="4896" y="1198"/>
              <a:ext cx="38" cy="20"/>
            </a:xfrm>
            <a:custGeom>
              <a:avLst/>
              <a:gdLst>
                <a:gd name="T0" fmla="*/ 37 w 38"/>
                <a:gd name="T1" fmla="*/ 19 h 20"/>
                <a:gd name="T2" fmla="*/ 36 w 38"/>
                <a:gd name="T3" fmla="*/ 16 h 20"/>
                <a:gd name="T4" fmla="*/ 36 w 38"/>
                <a:gd name="T5" fmla="*/ 14 h 20"/>
                <a:gd name="T6" fmla="*/ 35 w 38"/>
                <a:gd name="T7" fmla="*/ 12 h 20"/>
                <a:gd name="T8" fmla="*/ 35 w 38"/>
                <a:gd name="T9" fmla="*/ 9 h 20"/>
                <a:gd name="T10" fmla="*/ 35 w 38"/>
                <a:gd name="T11" fmla="*/ 7 h 20"/>
                <a:gd name="T12" fmla="*/ 35 w 38"/>
                <a:gd name="T13" fmla="*/ 4 h 20"/>
                <a:gd name="T14" fmla="*/ 35 w 38"/>
                <a:gd name="T15" fmla="*/ 2 h 20"/>
                <a:gd name="T16" fmla="*/ 35 w 38"/>
                <a:gd name="T17" fmla="*/ 0 h 20"/>
                <a:gd name="T18" fmla="*/ 8 w 38"/>
                <a:gd name="T19" fmla="*/ 0 h 20"/>
                <a:gd name="T20" fmla="*/ 7 w 38"/>
                <a:gd name="T21" fmla="*/ 3 h 20"/>
                <a:gd name="T22" fmla="*/ 6 w 38"/>
                <a:gd name="T23" fmla="*/ 5 h 20"/>
                <a:gd name="T24" fmla="*/ 5 w 38"/>
                <a:gd name="T25" fmla="*/ 8 h 20"/>
                <a:gd name="T26" fmla="*/ 4 w 38"/>
                <a:gd name="T27" fmla="*/ 11 h 20"/>
                <a:gd name="T28" fmla="*/ 3 w 38"/>
                <a:gd name="T29" fmla="*/ 13 h 20"/>
                <a:gd name="T30" fmla="*/ 2 w 38"/>
                <a:gd name="T31" fmla="*/ 15 h 20"/>
                <a:gd name="T32" fmla="*/ 1 w 38"/>
                <a:gd name="T33" fmla="*/ 17 h 20"/>
                <a:gd name="T34" fmla="*/ 0 w 38"/>
                <a:gd name="T35" fmla="*/ 19 h 20"/>
                <a:gd name="T36" fmla="*/ 37 w 38"/>
                <a:gd name="T3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20">
                  <a:moveTo>
                    <a:pt x="37" y="19"/>
                  </a:moveTo>
                  <a:lnTo>
                    <a:pt x="36" y="16"/>
                  </a:lnTo>
                  <a:lnTo>
                    <a:pt x="36" y="14"/>
                  </a:lnTo>
                  <a:lnTo>
                    <a:pt x="35" y="12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5" y="0"/>
                  </a:lnTo>
                  <a:lnTo>
                    <a:pt x="8" y="0"/>
                  </a:lnTo>
                  <a:lnTo>
                    <a:pt x="7" y="3"/>
                  </a:lnTo>
                  <a:lnTo>
                    <a:pt x="6" y="5"/>
                  </a:lnTo>
                  <a:lnTo>
                    <a:pt x="5" y="8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2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37" y="19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" name="Freeform 909"/>
            <p:cNvSpPr>
              <a:spLocks/>
            </p:cNvSpPr>
            <p:nvPr/>
          </p:nvSpPr>
          <p:spPr bwMode="auto">
            <a:xfrm>
              <a:off x="4901" y="1189"/>
              <a:ext cx="31" cy="20"/>
            </a:xfrm>
            <a:custGeom>
              <a:avLst/>
              <a:gdLst>
                <a:gd name="T0" fmla="*/ 30 w 31"/>
                <a:gd name="T1" fmla="*/ 19 h 20"/>
                <a:gd name="T2" fmla="*/ 30 w 31"/>
                <a:gd name="T3" fmla="*/ 16 h 20"/>
                <a:gd name="T4" fmla="*/ 30 w 31"/>
                <a:gd name="T5" fmla="*/ 13 h 20"/>
                <a:gd name="T6" fmla="*/ 30 w 31"/>
                <a:gd name="T7" fmla="*/ 11 h 20"/>
                <a:gd name="T8" fmla="*/ 30 w 31"/>
                <a:gd name="T9" fmla="*/ 9 h 20"/>
                <a:gd name="T10" fmla="*/ 26 w 31"/>
                <a:gd name="T11" fmla="*/ 0 h 20"/>
                <a:gd name="T12" fmla="*/ 5 w 31"/>
                <a:gd name="T13" fmla="*/ 0 h 20"/>
                <a:gd name="T14" fmla="*/ 5 w 31"/>
                <a:gd name="T15" fmla="*/ 2 h 20"/>
                <a:gd name="T16" fmla="*/ 4 w 31"/>
                <a:gd name="T17" fmla="*/ 5 h 20"/>
                <a:gd name="T18" fmla="*/ 3 w 31"/>
                <a:gd name="T19" fmla="*/ 8 h 20"/>
                <a:gd name="T20" fmla="*/ 2 w 31"/>
                <a:gd name="T21" fmla="*/ 10 h 20"/>
                <a:gd name="T22" fmla="*/ 2 w 31"/>
                <a:gd name="T23" fmla="*/ 13 h 20"/>
                <a:gd name="T24" fmla="*/ 1 w 31"/>
                <a:gd name="T25" fmla="*/ 15 h 20"/>
                <a:gd name="T26" fmla="*/ 0 w 31"/>
                <a:gd name="T27" fmla="*/ 16 h 20"/>
                <a:gd name="T28" fmla="*/ 0 w 31"/>
                <a:gd name="T29" fmla="*/ 19 h 20"/>
                <a:gd name="T30" fmla="*/ 30 w 31"/>
                <a:gd name="T31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20">
                  <a:moveTo>
                    <a:pt x="30" y="19"/>
                  </a:moveTo>
                  <a:lnTo>
                    <a:pt x="30" y="16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9"/>
                  </a:lnTo>
                  <a:lnTo>
                    <a:pt x="26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5"/>
                  </a:lnTo>
                  <a:lnTo>
                    <a:pt x="3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1" y="15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30" y="19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" name="Freeform 910"/>
            <p:cNvSpPr>
              <a:spLocks/>
            </p:cNvSpPr>
            <p:nvPr/>
          </p:nvSpPr>
          <p:spPr bwMode="auto">
            <a:xfrm>
              <a:off x="4904" y="1179"/>
              <a:ext cx="28" cy="20"/>
            </a:xfrm>
            <a:custGeom>
              <a:avLst/>
              <a:gdLst>
                <a:gd name="T0" fmla="*/ 27 w 28"/>
                <a:gd name="T1" fmla="*/ 19 h 20"/>
                <a:gd name="T2" fmla="*/ 27 w 28"/>
                <a:gd name="T3" fmla="*/ 19 h 20"/>
                <a:gd name="T4" fmla="*/ 27 w 28"/>
                <a:gd name="T5" fmla="*/ 18 h 20"/>
                <a:gd name="T6" fmla="*/ 18 w 28"/>
                <a:gd name="T7" fmla="*/ 0 h 20"/>
                <a:gd name="T8" fmla="*/ 3 w 28"/>
                <a:gd name="T9" fmla="*/ 0 h 20"/>
                <a:gd name="T10" fmla="*/ 3 w 28"/>
                <a:gd name="T11" fmla="*/ 2 h 20"/>
                <a:gd name="T12" fmla="*/ 3 w 28"/>
                <a:gd name="T13" fmla="*/ 5 h 20"/>
                <a:gd name="T14" fmla="*/ 2 w 28"/>
                <a:gd name="T15" fmla="*/ 8 h 20"/>
                <a:gd name="T16" fmla="*/ 2 w 28"/>
                <a:gd name="T17" fmla="*/ 10 h 20"/>
                <a:gd name="T18" fmla="*/ 2 w 28"/>
                <a:gd name="T19" fmla="*/ 12 h 20"/>
                <a:gd name="T20" fmla="*/ 1 w 28"/>
                <a:gd name="T21" fmla="*/ 14 h 20"/>
                <a:gd name="T22" fmla="*/ 0 w 28"/>
                <a:gd name="T23" fmla="*/ 16 h 20"/>
                <a:gd name="T24" fmla="*/ 0 w 28"/>
                <a:gd name="T25" fmla="*/ 19 h 20"/>
                <a:gd name="T26" fmla="*/ 27 w 28"/>
                <a:gd name="T2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0">
                  <a:moveTo>
                    <a:pt x="27" y="19"/>
                  </a:moveTo>
                  <a:lnTo>
                    <a:pt x="27" y="19"/>
                  </a:lnTo>
                  <a:lnTo>
                    <a:pt x="27" y="18"/>
                  </a:lnTo>
                  <a:lnTo>
                    <a:pt x="18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7" y="19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" name="Freeform 911"/>
            <p:cNvSpPr>
              <a:spLocks/>
            </p:cNvSpPr>
            <p:nvPr/>
          </p:nvSpPr>
          <p:spPr bwMode="auto">
            <a:xfrm>
              <a:off x="4906" y="1170"/>
              <a:ext cx="22" cy="20"/>
            </a:xfrm>
            <a:custGeom>
              <a:avLst/>
              <a:gdLst>
                <a:gd name="T0" fmla="*/ 2 w 22"/>
                <a:gd name="T1" fmla="*/ 0 h 20"/>
                <a:gd name="T2" fmla="*/ 2 w 22"/>
                <a:gd name="T3" fmla="*/ 2 h 20"/>
                <a:gd name="T4" fmla="*/ 1 w 22"/>
                <a:gd name="T5" fmla="*/ 5 h 20"/>
                <a:gd name="T6" fmla="*/ 1 w 22"/>
                <a:gd name="T7" fmla="*/ 8 h 20"/>
                <a:gd name="T8" fmla="*/ 1 w 22"/>
                <a:gd name="T9" fmla="*/ 10 h 20"/>
                <a:gd name="T10" fmla="*/ 0 w 22"/>
                <a:gd name="T11" fmla="*/ 12 h 20"/>
                <a:gd name="T12" fmla="*/ 0 w 22"/>
                <a:gd name="T13" fmla="*/ 14 h 20"/>
                <a:gd name="T14" fmla="*/ 0 w 22"/>
                <a:gd name="T15" fmla="*/ 16 h 20"/>
                <a:gd name="T16" fmla="*/ 0 w 22"/>
                <a:gd name="T17" fmla="*/ 19 h 20"/>
                <a:gd name="T18" fmla="*/ 21 w 22"/>
                <a:gd name="T19" fmla="*/ 19 h 20"/>
                <a:gd name="T20" fmla="*/ 10 w 22"/>
                <a:gd name="T21" fmla="*/ 0 h 20"/>
                <a:gd name="T22" fmla="*/ 2 w 22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0">
                  <a:moveTo>
                    <a:pt x="2" y="0"/>
                  </a:moveTo>
                  <a:lnTo>
                    <a:pt x="2" y="2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21" y="19"/>
                  </a:lnTo>
                  <a:lnTo>
                    <a:pt x="10" y="0"/>
                  </a:lnTo>
                  <a:lnTo>
                    <a:pt x="2" y="0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" name="Freeform 912"/>
            <p:cNvSpPr>
              <a:spLocks/>
            </p:cNvSpPr>
            <p:nvPr/>
          </p:nvSpPr>
          <p:spPr bwMode="auto">
            <a:xfrm>
              <a:off x="4907" y="1160"/>
              <a:ext cx="16" cy="20"/>
            </a:xfrm>
            <a:custGeom>
              <a:avLst/>
              <a:gdLst>
                <a:gd name="T0" fmla="*/ 1 w 16"/>
                <a:gd name="T1" fmla="*/ 0 h 20"/>
                <a:gd name="T2" fmla="*/ 1 w 16"/>
                <a:gd name="T3" fmla="*/ 2 h 20"/>
                <a:gd name="T4" fmla="*/ 1 w 16"/>
                <a:gd name="T5" fmla="*/ 5 h 20"/>
                <a:gd name="T6" fmla="*/ 1 w 16"/>
                <a:gd name="T7" fmla="*/ 8 h 20"/>
                <a:gd name="T8" fmla="*/ 1 w 16"/>
                <a:gd name="T9" fmla="*/ 10 h 20"/>
                <a:gd name="T10" fmla="*/ 1 w 16"/>
                <a:gd name="T11" fmla="*/ 12 h 20"/>
                <a:gd name="T12" fmla="*/ 1 w 16"/>
                <a:gd name="T13" fmla="*/ 14 h 20"/>
                <a:gd name="T14" fmla="*/ 0 w 16"/>
                <a:gd name="T15" fmla="*/ 17 h 20"/>
                <a:gd name="T16" fmla="*/ 0 w 16"/>
                <a:gd name="T17" fmla="*/ 19 h 20"/>
                <a:gd name="T18" fmla="*/ 15 w 16"/>
                <a:gd name="T19" fmla="*/ 19 h 20"/>
                <a:gd name="T20" fmla="*/ 4 w 16"/>
                <a:gd name="T21" fmla="*/ 0 h 20"/>
                <a:gd name="T22" fmla="*/ 1 w 16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0">
                  <a:moveTo>
                    <a:pt x="1" y="0"/>
                  </a:moveTo>
                  <a:lnTo>
                    <a:pt x="1" y="2"/>
                  </a:lnTo>
                  <a:lnTo>
                    <a:pt x="1" y="5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15" y="19"/>
                  </a:lnTo>
                  <a:lnTo>
                    <a:pt x="4" y="0"/>
                  </a:lnTo>
                  <a:lnTo>
                    <a:pt x="1" y="0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" name="Freeform 913"/>
            <p:cNvSpPr>
              <a:spLocks/>
            </p:cNvSpPr>
            <p:nvPr/>
          </p:nvSpPr>
          <p:spPr bwMode="auto">
            <a:xfrm>
              <a:off x="4908" y="1156"/>
              <a:ext cx="9" cy="15"/>
            </a:xfrm>
            <a:custGeom>
              <a:avLst/>
              <a:gdLst>
                <a:gd name="T0" fmla="*/ 0 w 9"/>
                <a:gd name="T1" fmla="*/ 14 h 15"/>
                <a:gd name="T2" fmla="*/ 0 w 9"/>
                <a:gd name="T3" fmla="*/ 11 h 15"/>
                <a:gd name="T4" fmla="*/ 0 w 9"/>
                <a:gd name="T5" fmla="*/ 7 h 15"/>
                <a:gd name="T6" fmla="*/ 0 w 9"/>
                <a:gd name="T7" fmla="*/ 4 h 15"/>
                <a:gd name="T8" fmla="*/ 0 w 9"/>
                <a:gd name="T9" fmla="*/ 0 h 15"/>
                <a:gd name="T10" fmla="*/ 8 w 9"/>
                <a:gd name="T11" fmla="*/ 14 h 15"/>
                <a:gd name="T12" fmla="*/ 0 w 9"/>
                <a:gd name="T1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0" y="14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8" y="14"/>
                  </a:lnTo>
                  <a:lnTo>
                    <a:pt x="0" y="14"/>
                  </a:lnTo>
                </a:path>
              </a:pathLst>
            </a:custGeom>
            <a:solidFill>
              <a:srgbClr val="9F9F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" name="Freeform 914"/>
            <p:cNvSpPr>
              <a:spLocks/>
            </p:cNvSpPr>
            <p:nvPr/>
          </p:nvSpPr>
          <p:spPr bwMode="auto">
            <a:xfrm>
              <a:off x="4908" y="1156"/>
              <a:ext cx="4" cy="5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3 h 5"/>
                <a:gd name="T4" fmla="*/ 0 w 4"/>
                <a:gd name="T5" fmla="*/ 2 h 5"/>
                <a:gd name="T6" fmla="*/ 0 w 4"/>
                <a:gd name="T7" fmla="*/ 1 h 5"/>
                <a:gd name="T8" fmla="*/ 0 w 4"/>
                <a:gd name="T9" fmla="*/ 0 h 5"/>
                <a:gd name="T10" fmla="*/ 3 w 4"/>
                <a:gd name="T11" fmla="*/ 4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4"/>
                  </a:lnTo>
                  <a:lnTo>
                    <a:pt x="0" y="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" name="Freeform 915"/>
            <p:cNvSpPr>
              <a:spLocks/>
            </p:cNvSpPr>
            <p:nvPr/>
          </p:nvSpPr>
          <p:spPr bwMode="auto">
            <a:xfrm>
              <a:off x="4926" y="1197"/>
              <a:ext cx="18" cy="37"/>
            </a:xfrm>
            <a:custGeom>
              <a:avLst/>
              <a:gdLst>
                <a:gd name="T0" fmla="*/ 17 w 18"/>
                <a:gd name="T1" fmla="*/ 30 h 37"/>
                <a:gd name="T2" fmla="*/ 17 w 18"/>
                <a:gd name="T3" fmla="*/ 30 h 37"/>
                <a:gd name="T4" fmla="*/ 14 w 18"/>
                <a:gd name="T5" fmla="*/ 27 h 37"/>
                <a:gd name="T6" fmla="*/ 12 w 18"/>
                <a:gd name="T7" fmla="*/ 25 h 37"/>
                <a:gd name="T8" fmla="*/ 10 w 18"/>
                <a:gd name="T9" fmla="*/ 22 h 37"/>
                <a:gd name="T10" fmla="*/ 9 w 18"/>
                <a:gd name="T11" fmla="*/ 18 h 37"/>
                <a:gd name="T12" fmla="*/ 8 w 18"/>
                <a:gd name="T13" fmla="*/ 14 h 37"/>
                <a:gd name="T14" fmla="*/ 7 w 18"/>
                <a:gd name="T15" fmla="*/ 10 h 37"/>
                <a:gd name="T16" fmla="*/ 8 w 18"/>
                <a:gd name="T17" fmla="*/ 5 h 37"/>
                <a:gd name="T18" fmla="*/ 9 w 18"/>
                <a:gd name="T19" fmla="*/ 2 h 37"/>
                <a:gd name="T20" fmla="*/ 1 w 18"/>
                <a:gd name="T21" fmla="*/ 0 h 37"/>
                <a:gd name="T22" fmla="*/ 1 w 18"/>
                <a:gd name="T23" fmla="*/ 4 h 37"/>
                <a:gd name="T24" fmla="*/ 0 w 18"/>
                <a:gd name="T25" fmla="*/ 10 h 37"/>
                <a:gd name="T26" fmla="*/ 1 w 18"/>
                <a:gd name="T27" fmla="*/ 15 h 37"/>
                <a:gd name="T28" fmla="*/ 1 w 18"/>
                <a:gd name="T29" fmla="*/ 20 h 37"/>
                <a:gd name="T30" fmla="*/ 3 w 18"/>
                <a:gd name="T31" fmla="*/ 25 h 37"/>
                <a:gd name="T32" fmla="*/ 5 w 18"/>
                <a:gd name="T33" fmla="*/ 29 h 37"/>
                <a:gd name="T34" fmla="*/ 9 w 18"/>
                <a:gd name="T35" fmla="*/ 33 h 37"/>
                <a:gd name="T36" fmla="*/ 14 w 18"/>
                <a:gd name="T37" fmla="*/ 36 h 37"/>
                <a:gd name="T38" fmla="*/ 17 w 18"/>
                <a:gd name="T39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37">
                  <a:moveTo>
                    <a:pt x="17" y="30"/>
                  </a:moveTo>
                  <a:lnTo>
                    <a:pt x="17" y="30"/>
                  </a:lnTo>
                  <a:lnTo>
                    <a:pt x="14" y="27"/>
                  </a:lnTo>
                  <a:lnTo>
                    <a:pt x="12" y="25"/>
                  </a:lnTo>
                  <a:lnTo>
                    <a:pt x="10" y="22"/>
                  </a:lnTo>
                  <a:lnTo>
                    <a:pt x="9" y="18"/>
                  </a:lnTo>
                  <a:lnTo>
                    <a:pt x="8" y="14"/>
                  </a:lnTo>
                  <a:lnTo>
                    <a:pt x="7" y="10"/>
                  </a:lnTo>
                  <a:lnTo>
                    <a:pt x="8" y="5"/>
                  </a:lnTo>
                  <a:lnTo>
                    <a:pt x="9" y="2"/>
                  </a:lnTo>
                  <a:lnTo>
                    <a:pt x="1" y="0"/>
                  </a:lnTo>
                  <a:lnTo>
                    <a:pt x="1" y="4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1" y="20"/>
                  </a:lnTo>
                  <a:lnTo>
                    <a:pt x="3" y="25"/>
                  </a:lnTo>
                  <a:lnTo>
                    <a:pt x="5" y="29"/>
                  </a:lnTo>
                  <a:lnTo>
                    <a:pt x="9" y="33"/>
                  </a:lnTo>
                  <a:lnTo>
                    <a:pt x="14" y="36"/>
                  </a:lnTo>
                  <a:lnTo>
                    <a:pt x="17" y="3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" name="Freeform 916"/>
            <p:cNvSpPr>
              <a:spLocks/>
            </p:cNvSpPr>
            <p:nvPr/>
          </p:nvSpPr>
          <p:spPr bwMode="auto">
            <a:xfrm>
              <a:off x="4940" y="1227"/>
              <a:ext cx="45" cy="17"/>
            </a:xfrm>
            <a:custGeom>
              <a:avLst/>
              <a:gdLst>
                <a:gd name="T0" fmla="*/ 44 w 45"/>
                <a:gd name="T1" fmla="*/ 14 h 17"/>
                <a:gd name="T2" fmla="*/ 44 w 45"/>
                <a:gd name="T3" fmla="*/ 14 h 17"/>
                <a:gd name="T4" fmla="*/ 40 w 45"/>
                <a:gd name="T5" fmla="*/ 7 h 17"/>
                <a:gd name="T6" fmla="*/ 35 w 45"/>
                <a:gd name="T7" fmla="*/ 3 h 17"/>
                <a:gd name="T8" fmla="*/ 30 w 45"/>
                <a:gd name="T9" fmla="*/ 1 h 17"/>
                <a:gd name="T10" fmla="*/ 24 w 45"/>
                <a:gd name="T11" fmla="*/ 1 h 17"/>
                <a:gd name="T12" fmla="*/ 18 w 45"/>
                <a:gd name="T13" fmla="*/ 1 h 17"/>
                <a:gd name="T14" fmla="*/ 12 w 45"/>
                <a:gd name="T15" fmla="*/ 1 h 17"/>
                <a:gd name="T16" fmla="*/ 7 w 45"/>
                <a:gd name="T17" fmla="*/ 1 h 17"/>
                <a:gd name="T18" fmla="*/ 3 w 45"/>
                <a:gd name="T19" fmla="*/ 0 h 17"/>
                <a:gd name="T20" fmla="*/ 0 w 45"/>
                <a:gd name="T21" fmla="*/ 6 h 17"/>
                <a:gd name="T22" fmla="*/ 6 w 45"/>
                <a:gd name="T23" fmla="*/ 8 h 17"/>
                <a:gd name="T24" fmla="*/ 12 w 45"/>
                <a:gd name="T25" fmla="*/ 8 h 17"/>
                <a:gd name="T26" fmla="*/ 18 w 45"/>
                <a:gd name="T27" fmla="*/ 8 h 17"/>
                <a:gd name="T28" fmla="*/ 24 w 45"/>
                <a:gd name="T29" fmla="*/ 8 h 17"/>
                <a:gd name="T30" fmla="*/ 28 w 45"/>
                <a:gd name="T31" fmla="*/ 9 h 17"/>
                <a:gd name="T32" fmla="*/ 31 w 45"/>
                <a:gd name="T33" fmla="*/ 10 h 17"/>
                <a:gd name="T34" fmla="*/ 35 w 45"/>
                <a:gd name="T35" fmla="*/ 12 h 17"/>
                <a:gd name="T36" fmla="*/ 36 w 45"/>
                <a:gd name="T37" fmla="*/ 16 h 17"/>
                <a:gd name="T38" fmla="*/ 44 w 45"/>
                <a:gd name="T39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" h="17">
                  <a:moveTo>
                    <a:pt x="44" y="14"/>
                  </a:moveTo>
                  <a:lnTo>
                    <a:pt x="44" y="14"/>
                  </a:lnTo>
                  <a:lnTo>
                    <a:pt x="40" y="7"/>
                  </a:lnTo>
                  <a:lnTo>
                    <a:pt x="35" y="3"/>
                  </a:lnTo>
                  <a:lnTo>
                    <a:pt x="30" y="1"/>
                  </a:lnTo>
                  <a:lnTo>
                    <a:pt x="24" y="1"/>
                  </a:lnTo>
                  <a:lnTo>
                    <a:pt x="18" y="1"/>
                  </a:lnTo>
                  <a:lnTo>
                    <a:pt x="12" y="1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6"/>
                  </a:lnTo>
                  <a:lnTo>
                    <a:pt x="6" y="8"/>
                  </a:lnTo>
                  <a:lnTo>
                    <a:pt x="12" y="8"/>
                  </a:lnTo>
                  <a:lnTo>
                    <a:pt x="18" y="8"/>
                  </a:lnTo>
                  <a:lnTo>
                    <a:pt x="24" y="8"/>
                  </a:lnTo>
                  <a:lnTo>
                    <a:pt x="28" y="9"/>
                  </a:lnTo>
                  <a:lnTo>
                    <a:pt x="31" y="10"/>
                  </a:lnTo>
                  <a:lnTo>
                    <a:pt x="35" y="12"/>
                  </a:lnTo>
                  <a:lnTo>
                    <a:pt x="36" y="16"/>
                  </a:lnTo>
                  <a:lnTo>
                    <a:pt x="44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" name="Freeform 917"/>
            <p:cNvSpPr>
              <a:spLocks/>
            </p:cNvSpPr>
            <p:nvPr/>
          </p:nvSpPr>
          <p:spPr bwMode="auto">
            <a:xfrm>
              <a:off x="4962" y="1241"/>
              <a:ext cx="25" cy="58"/>
            </a:xfrm>
            <a:custGeom>
              <a:avLst/>
              <a:gdLst>
                <a:gd name="T0" fmla="*/ 4 w 25"/>
                <a:gd name="T1" fmla="*/ 45 h 58"/>
                <a:gd name="T2" fmla="*/ 9 w 25"/>
                <a:gd name="T3" fmla="*/ 49 h 58"/>
                <a:gd name="T4" fmla="*/ 14 w 25"/>
                <a:gd name="T5" fmla="*/ 44 h 58"/>
                <a:gd name="T6" fmla="*/ 18 w 25"/>
                <a:gd name="T7" fmla="*/ 38 h 58"/>
                <a:gd name="T8" fmla="*/ 22 w 25"/>
                <a:gd name="T9" fmla="*/ 32 h 58"/>
                <a:gd name="T10" fmla="*/ 23 w 25"/>
                <a:gd name="T11" fmla="*/ 25 h 58"/>
                <a:gd name="T12" fmla="*/ 24 w 25"/>
                <a:gd name="T13" fmla="*/ 19 h 58"/>
                <a:gd name="T14" fmla="*/ 24 w 25"/>
                <a:gd name="T15" fmla="*/ 12 h 58"/>
                <a:gd name="T16" fmla="*/ 23 w 25"/>
                <a:gd name="T17" fmla="*/ 6 h 58"/>
                <a:gd name="T18" fmla="*/ 22 w 25"/>
                <a:gd name="T19" fmla="*/ 0 h 58"/>
                <a:gd name="T20" fmla="*/ 14 w 25"/>
                <a:gd name="T21" fmla="*/ 2 h 58"/>
                <a:gd name="T22" fmla="*/ 16 w 25"/>
                <a:gd name="T23" fmla="*/ 8 h 58"/>
                <a:gd name="T24" fmla="*/ 17 w 25"/>
                <a:gd name="T25" fmla="*/ 14 h 58"/>
                <a:gd name="T26" fmla="*/ 17 w 25"/>
                <a:gd name="T27" fmla="*/ 18 h 58"/>
                <a:gd name="T28" fmla="*/ 16 w 25"/>
                <a:gd name="T29" fmla="*/ 24 h 58"/>
                <a:gd name="T30" fmla="*/ 14 w 25"/>
                <a:gd name="T31" fmla="*/ 30 h 58"/>
                <a:gd name="T32" fmla="*/ 12 w 25"/>
                <a:gd name="T33" fmla="*/ 34 h 58"/>
                <a:gd name="T34" fmla="*/ 9 w 25"/>
                <a:gd name="T35" fmla="*/ 39 h 58"/>
                <a:gd name="T36" fmla="*/ 5 w 25"/>
                <a:gd name="T37" fmla="*/ 44 h 58"/>
                <a:gd name="T38" fmla="*/ 11 w 25"/>
                <a:gd name="T39" fmla="*/ 47 h 58"/>
                <a:gd name="T40" fmla="*/ 4 w 25"/>
                <a:gd name="T41" fmla="*/ 45 h 58"/>
                <a:gd name="T42" fmla="*/ 0 w 25"/>
                <a:gd name="T43" fmla="*/ 57 h 58"/>
                <a:gd name="T44" fmla="*/ 9 w 25"/>
                <a:gd name="T45" fmla="*/ 49 h 58"/>
                <a:gd name="T46" fmla="*/ 4 w 25"/>
                <a:gd name="T47" fmla="*/ 4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" h="58">
                  <a:moveTo>
                    <a:pt x="4" y="45"/>
                  </a:moveTo>
                  <a:lnTo>
                    <a:pt x="9" y="49"/>
                  </a:lnTo>
                  <a:lnTo>
                    <a:pt x="14" y="44"/>
                  </a:lnTo>
                  <a:lnTo>
                    <a:pt x="18" y="38"/>
                  </a:lnTo>
                  <a:lnTo>
                    <a:pt x="22" y="32"/>
                  </a:lnTo>
                  <a:lnTo>
                    <a:pt x="23" y="25"/>
                  </a:lnTo>
                  <a:lnTo>
                    <a:pt x="24" y="19"/>
                  </a:lnTo>
                  <a:lnTo>
                    <a:pt x="24" y="12"/>
                  </a:lnTo>
                  <a:lnTo>
                    <a:pt x="23" y="6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16" y="8"/>
                  </a:lnTo>
                  <a:lnTo>
                    <a:pt x="17" y="14"/>
                  </a:lnTo>
                  <a:lnTo>
                    <a:pt x="17" y="18"/>
                  </a:lnTo>
                  <a:lnTo>
                    <a:pt x="16" y="24"/>
                  </a:lnTo>
                  <a:lnTo>
                    <a:pt x="14" y="30"/>
                  </a:lnTo>
                  <a:lnTo>
                    <a:pt x="12" y="34"/>
                  </a:lnTo>
                  <a:lnTo>
                    <a:pt x="9" y="39"/>
                  </a:lnTo>
                  <a:lnTo>
                    <a:pt x="5" y="44"/>
                  </a:lnTo>
                  <a:lnTo>
                    <a:pt x="11" y="47"/>
                  </a:lnTo>
                  <a:lnTo>
                    <a:pt x="4" y="45"/>
                  </a:lnTo>
                  <a:lnTo>
                    <a:pt x="0" y="57"/>
                  </a:lnTo>
                  <a:lnTo>
                    <a:pt x="9" y="49"/>
                  </a:lnTo>
                  <a:lnTo>
                    <a:pt x="4" y="4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" name="Freeform 918"/>
            <p:cNvSpPr>
              <a:spLocks/>
            </p:cNvSpPr>
            <p:nvPr/>
          </p:nvSpPr>
          <p:spPr bwMode="auto">
            <a:xfrm>
              <a:off x="4965" y="1262"/>
              <a:ext cx="11" cy="27"/>
            </a:xfrm>
            <a:custGeom>
              <a:avLst/>
              <a:gdLst>
                <a:gd name="T0" fmla="*/ 0 w 11"/>
                <a:gd name="T1" fmla="*/ 3 h 27"/>
                <a:gd name="T2" fmla="*/ 1 w 11"/>
                <a:gd name="T3" fmla="*/ 3 h 27"/>
                <a:gd name="T4" fmla="*/ 1 w 11"/>
                <a:gd name="T5" fmla="*/ 6 h 27"/>
                <a:gd name="T6" fmla="*/ 2 w 11"/>
                <a:gd name="T7" fmla="*/ 8 h 27"/>
                <a:gd name="T8" fmla="*/ 2 w 11"/>
                <a:gd name="T9" fmla="*/ 10 h 27"/>
                <a:gd name="T10" fmla="*/ 2 w 11"/>
                <a:gd name="T11" fmla="*/ 13 h 27"/>
                <a:gd name="T12" fmla="*/ 2 w 11"/>
                <a:gd name="T13" fmla="*/ 15 h 27"/>
                <a:gd name="T14" fmla="*/ 1 w 11"/>
                <a:gd name="T15" fmla="*/ 18 h 27"/>
                <a:gd name="T16" fmla="*/ 1 w 11"/>
                <a:gd name="T17" fmla="*/ 20 h 27"/>
                <a:gd name="T18" fmla="*/ 0 w 11"/>
                <a:gd name="T19" fmla="*/ 24 h 27"/>
                <a:gd name="T20" fmla="*/ 7 w 11"/>
                <a:gd name="T21" fmla="*/ 26 h 27"/>
                <a:gd name="T22" fmla="*/ 8 w 11"/>
                <a:gd name="T23" fmla="*/ 23 h 27"/>
                <a:gd name="T24" fmla="*/ 9 w 11"/>
                <a:gd name="T25" fmla="*/ 19 h 27"/>
                <a:gd name="T26" fmla="*/ 9 w 11"/>
                <a:gd name="T27" fmla="*/ 16 h 27"/>
                <a:gd name="T28" fmla="*/ 10 w 11"/>
                <a:gd name="T29" fmla="*/ 14 h 27"/>
                <a:gd name="T30" fmla="*/ 10 w 11"/>
                <a:gd name="T31" fmla="*/ 10 h 27"/>
                <a:gd name="T32" fmla="*/ 10 w 11"/>
                <a:gd name="T33" fmla="*/ 7 h 27"/>
                <a:gd name="T34" fmla="*/ 9 w 11"/>
                <a:gd name="T35" fmla="*/ 4 h 27"/>
                <a:gd name="T36" fmla="*/ 7 w 11"/>
                <a:gd name="T37" fmla="*/ 0 h 27"/>
                <a:gd name="T38" fmla="*/ 8 w 11"/>
                <a:gd name="T39" fmla="*/ 0 h 27"/>
                <a:gd name="T40" fmla="*/ 0 w 11"/>
                <a:gd name="T41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27">
                  <a:moveTo>
                    <a:pt x="0" y="3"/>
                  </a:moveTo>
                  <a:lnTo>
                    <a:pt x="1" y="3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0" y="24"/>
                  </a:lnTo>
                  <a:lnTo>
                    <a:pt x="7" y="26"/>
                  </a:lnTo>
                  <a:lnTo>
                    <a:pt x="8" y="23"/>
                  </a:lnTo>
                  <a:lnTo>
                    <a:pt x="9" y="19"/>
                  </a:lnTo>
                  <a:lnTo>
                    <a:pt x="9" y="16"/>
                  </a:lnTo>
                  <a:lnTo>
                    <a:pt x="10" y="14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4"/>
                  </a:lnTo>
                  <a:lnTo>
                    <a:pt x="7" y="0"/>
                  </a:lnTo>
                  <a:lnTo>
                    <a:pt x="8" y="0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" name="Freeform 919"/>
            <p:cNvSpPr>
              <a:spLocks/>
            </p:cNvSpPr>
            <p:nvPr/>
          </p:nvSpPr>
          <p:spPr bwMode="auto">
            <a:xfrm>
              <a:off x="4959" y="1256"/>
              <a:ext cx="15" cy="10"/>
            </a:xfrm>
            <a:custGeom>
              <a:avLst/>
              <a:gdLst>
                <a:gd name="T0" fmla="*/ 0 w 15"/>
                <a:gd name="T1" fmla="*/ 5 h 10"/>
                <a:gd name="T2" fmla="*/ 0 w 15"/>
                <a:gd name="T3" fmla="*/ 5 h 10"/>
                <a:gd name="T4" fmla="*/ 3 w 15"/>
                <a:gd name="T5" fmla="*/ 7 h 10"/>
                <a:gd name="T6" fmla="*/ 6 w 15"/>
                <a:gd name="T7" fmla="*/ 8 h 10"/>
                <a:gd name="T8" fmla="*/ 7 w 15"/>
                <a:gd name="T9" fmla="*/ 8 h 10"/>
                <a:gd name="T10" fmla="*/ 7 w 15"/>
                <a:gd name="T11" fmla="*/ 9 h 10"/>
                <a:gd name="T12" fmla="*/ 14 w 15"/>
                <a:gd name="T13" fmla="*/ 6 h 10"/>
                <a:gd name="T14" fmla="*/ 11 w 15"/>
                <a:gd name="T15" fmla="*/ 3 h 10"/>
                <a:gd name="T16" fmla="*/ 8 w 15"/>
                <a:gd name="T17" fmla="*/ 1 h 10"/>
                <a:gd name="T18" fmla="*/ 6 w 15"/>
                <a:gd name="T19" fmla="*/ 0 h 10"/>
                <a:gd name="T20" fmla="*/ 6 w 15"/>
                <a:gd name="T21" fmla="*/ 1 h 10"/>
                <a:gd name="T22" fmla="*/ 6 w 15"/>
                <a:gd name="T23" fmla="*/ 0 h 10"/>
                <a:gd name="T24" fmla="*/ 0 w 15"/>
                <a:gd name="T2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0">
                  <a:moveTo>
                    <a:pt x="0" y="5"/>
                  </a:moveTo>
                  <a:lnTo>
                    <a:pt x="0" y="5"/>
                  </a:lnTo>
                  <a:lnTo>
                    <a:pt x="3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14" y="6"/>
                  </a:lnTo>
                  <a:lnTo>
                    <a:pt x="11" y="3"/>
                  </a:lnTo>
                  <a:lnTo>
                    <a:pt x="8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2" name="Freeform 920"/>
            <p:cNvSpPr>
              <a:spLocks/>
            </p:cNvSpPr>
            <p:nvPr/>
          </p:nvSpPr>
          <p:spPr bwMode="auto">
            <a:xfrm>
              <a:off x="4940" y="1241"/>
              <a:ext cx="25" cy="22"/>
            </a:xfrm>
            <a:custGeom>
              <a:avLst/>
              <a:gdLst>
                <a:gd name="T0" fmla="*/ 0 w 25"/>
                <a:gd name="T1" fmla="*/ 7 h 22"/>
                <a:gd name="T2" fmla="*/ 0 w 25"/>
                <a:gd name="T3" fmla="*/ 7 h 22"/>
                <a:gd name="T4" fmla="*/ 3 w 25"/>
                <a:gd name="T5" fmla="*/ 8 h 22"/>
                <a:gd name="T6" fmla="*/ 6 w 25"/>
                <a:gd name="T7" fmla="*/ 9 h 22"/>
                <a:gd name="T8" fmla="*/ 8 w 25"/>
                <a:gd name="T9" fmla="*/ 10 h 22"/>
                <a:gd name="T10" fmla="*/ 10 w 25"/>
                <a:gd name="T11" fmla="*/ 12 h 22"/>
                <a:gd name="T12" fmla="*/ 12 w 25"/>
                <a:gd name="T13" fmla="*/ 14 h 22"/>
                <a:gd name="T14" fmla="*/ 14 w 25"/>
                <a:gd name="T15" fmla="*/ 16 h 22"/>
                <a:gd name="T16" fmla="*/ 17 w 25"/>
                <a:gd name="T17" fmla="*/ 18 h 22"/>
                <a:gd name="T18" fmla="*/ 19 w 25"/>
                <a:gd name="T19" fmla="*/ 21 h 22"/>
                <a:gd name="T20" fmla="*/ 24 w 25"/>
                <a:gd name="T21" fmla="*/ 16 h 22"/>
                <a:gd name="T22" fmla="*/ 22 w 25"/>
                <a:gd name="T23" fmla="*/ 13 h 22"/>
                <a:gd name="T24" fmla="*/ 19 w 25"/>
                <a:gd name="T25" fmla="*/ 11 h 22"/>
                <a:gd name="T26" fmla="*/ 17 w 25"/>
                <a:gd name="T27" fmla="*/ 8 h 22"/>
                <a:gd name="T28" fmla="*/ 14 w 25"/>
                <a:gd name="T29" fmla="*/ 6 h 22"/>
                <a:gd name="T30" fmla="*/ 12 w 25"/>
                <a:gd name="T31" fmla="*/ 4 h 22"/>
                <a:gd name="T32" fmla="*/ 9 w 25"/>
                <a:gd name="T33" fmla="*/ 2 h 22"/>
                <a:gd name="T34" fmla="*/ 5 w 25"/>
                <a:gd name="T35" fmla="*/ 1 h 22"/>
                <a:gd name="T36" fmla="*/ 2 w 25"/>
                <a:gd name="T37" fmla="*/ 0 h 22"/>
                <a:gd name="T38" fmla="*/ 1 w 25"/>
                <a:gd name="T39" fmla="*/ 0 h 22"/>
                <a:gd name="T40" fmla="*/ 0 w 25"/>
                <a:gd name="T4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22">
                  <a:moveTo>
                    <a:pt x="0" y="7"/>
                  </a:moveTo>
                  <a:lnTo>
                    <a:pt x="0" y="7"/>
                  </a:lnTo>
                  <a:lnTo>
                    <a:pt x="3" y="8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0" y="12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7" y="18"/>
                  </a:lnTo>
                  <a:lnTo>
                    <a:pt x="19" y="21"/>
                  </a:lnTo>
                  <a:lnTo>
                    <a:pt x="24" y="16"/>
                  </a:lnTo>
                  <a:lnTo>
                    <a:pt x="22" y="13"/>
                  </a:lnTo>
                  <a:lnTo>
                    <a:pt x="19" y="11"/>
                  </a:lnTo>
                  <a:lnTo>
                    <a:pt x="17" y="8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9" y="2"/>
                  </a:lnTo>
                  <a:lnTo>
                    <a:pt x="5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3" name="Freeform 921"/>
            <p:cNvSpPr>
              <a:spLocks/>
            </p:cNvSpPr>
            <p:nvPr/>
          </p:nvSpPr>
          <p:spPr bwMode="auto">
            <a:xfrm>
              <a:off x="4921" y="1241"/>
              <a:ext cx="21" cy="18"/>
            </a:xfrm>
            <a:custGeom>
              <a:avLst/>
              <a:gdLst>
                <a:gd name="T0" fmla="*/ 7 w 21"/>
                <a:gd name="T1" fmla="*/ 16 h 18"/>
                <a:gd name="T2" fmla="*/ 7 w 21"/>
                <a:gd name="T3" fmla="*/ 17 h 18"/>
                <a:gd name="T4" fmla="*/ 7 w 21"/>
                <a:gd name="T5" fmla="*/ 15 h 18"/>
                <a:gd name="T6" fmla="*/ 8 w 21"/>
                <a:gd name="T7" fmla="*/ 13 h 18"/>
                <a:gd name="T8" fmla="*/ 9 w 21"/>
                <a:gd name="T9" fmla="*/ 11 h 18"/>
                <a:gd name="T10" fmla="*/ 11 w 21"/>
                <a:gd name="T11" fmla="*/ 9 h 18"/>
                <a:gd name="T12" fmla="*/ 12 w 21"/>
                <a:gd name="T13" fmla="*/ 8 h 18"/>
                <a:gd name="T14" fmla="*/ 15 w 21"/>
                <a:gd name="T15" fmla="*/ 8 h 18"/>
                <a:gd name="T16" fmla="*/ 17 w 21"/>
                <a:gd name="T17" fmla="*/ 7 h 18"/>
                <a:gd name="T18" fmla="*/ 19 w 21"/>
                <a:gd name="T19" fmla="*/ 7 h 18"/>
                <a:gd name="T20" fmla="*/ 20 w 21"/>
                <a:gd name="T21" fmla="*/ 0 h 18"/>
                <a:gd name="T22" fmla="*/ 16 w 21"/>
                <a:gd name="T23" fmla="*/ 0 h 18"/>
                <a:gd name="T24" fmla="*/ 12 w 21"/>
                <a:gd name="T25" fmla="*/ 0 h 18"/>
                <a:gd name="T26" fmla="*/ 8 w 21"/>
                <a:gd name="T27" fmla="*/ 2 h 18"/>
                <a:gd name="T28" fmla="*/ 6 w 21"/>
                <a:gd name="T29" fmla="*/ 5 h 18"/>
                <a:gd name="T30" fmla="*/ 3 w 21"/>
                <a:gd name="T31" fmla="*/ 7 h 18"/>
                <a:gd name="T32" fmla="*/ 1 w 21"/>
                <a:gd name="T33" fmla="*/ 10 h 18"/>
                <a:gd name="T34" fmla="*/ 0 w 21"/>
                <a:gd name="T35" fmla="*/ 14 h 18"/>
                <a:gd name="T36" fmla="*/ 0 w 21"/>
                <a:gd name="T37" fmla="*/ 17 h 18"/>
                <a:gd name="T38" fmla="*/ 7 w 21"/>
                <a:gd name="T3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" h="18">
                  <a:moveTo>
                    <a:pt x="7" y="16"/>
                  </a:moveTo>
                  <a:lnTo>
                    <a:pt x="7" y="17"/>
                  </a:lnTo>
                  <a:lnTo>
                    <a:pt x="7" y="15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5" y="8"/>
                  </a:lnTo>
                  <a:lnTo>
                    <a:pt x="17" y="7"/>
                  </a:lnTo>
                  <a:lnTo>
                    <a:pt x="19" y="7"/>
                  </a:lnTo>
                  <a:lnTo>
                    <a:pt x="20" y="0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7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" name="Freeform 922"/>
            <p:cNvSpPr>
              <a:spLocks/>
            </p:cNvSpPr>
            <p:nvPr/>
          </p:nvSpPr>
          <p:spPr bwMode="auto">
            <a:xfrm>
              <a:off x="4921" y="1257"/>
              <a:ext cx="10" cy="18"/>
            </a:xfrm>
            <a:custGeom>
              <a:avLst/>
              <a:gdLst>
                <a:gd name="T0" fmla="*/ 9 w 10"/>
                <a:gd name="T1" fmla="*/ 14 h 18"/>
                <a:gd name="T2" fmla="*/ 9 w 10"/>
                <a:gd name="T3" fmla="*/ 15 h 18"/>
                <a:gd name="T4" fmla="*/ 8 w 10"/>
                <a:gd name="T5" fmla="*/ 11 h 18"/>
                <a:gd name="T6" fmla="*/ 8 w 10"/>
                <a:gd name="T7" fmla="*/ 7 h 18"/>
                <a:gd name="T8" fmla="*/ 8 w 10"/>
                <a:gd name="T9" fmla="*/ 4 h 18"/>
                <a:gd name="T10" fmla="*/ 7 w 10"/>
                <a:gd name="T11" fmla="*/ 0 h 18"/>
                <a:gd name="T12" fmla="*/ 0 w 10"/>
                <a:gd name="T13" fmla="*/ 1 h 18"/>
                <a:gd name="T14" fmla="*/ 0 w 10"/>
                <a:gd name="T15" fmla="*/ 4 h 18"/>
                <a:gd name="T16" fmla="*/ 0 w 10"/>
                <a:gd name="T17" fmla="*/ 8 h 18"/>
                <a:gd name="T18" fmla="*/ 1 w 10"/>
                <a:gd name="T19" fmla="*/ 12 h 18"/>
                <a:gd name="T20" fmla="*/ 1 w 10"/>
                <a:gd name="T21" fmla="*/ 16 h 18"/>
                <a:gd name="T22" fmla="*/ 1 w 10"/>
                <a:gd name="T23" fmla="*/ 17 h 18"/>
                <a:gd name="T24" fmla="*/ 9 w 10"/>
                <a:gd name="T2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8">
                  <a:moveTo>
                    <a:pt x="9" y="14"/>
                  </a:moveTo>
                  <a:lnTo>
                    <a:pt x="9" y="15"/>
                  </a:lnTo>
                  <a:lnTo>
                    <a:pt x="8" y="11"/>
                  </a:lnTo>
                  <a:lnTo>
                    <a:pt x="8" y="7"/>
                  </a:lnTo>
                  <a:lnTo>
                    <a:pt x="8" y="4"/>
                  </a:lnTo>
                  <a:lnTo>
                    <a:pt x="7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9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" name="Freeform 923"/>
            <p:cNvSpPr>
              <a:spLocks/>
            </p:cNvSpPr>
            <p:nvPr/>
          </p:nvSpPr>
          <p:spPr bwMode="auto">
            <a:xfrm>
              <a:off x="4918" y="1272"/>
              <a:ext cx="13" cy="30"/>
            </a:xfrm>
            <a:custGeom>
              <a:avLst/>
              <a:gdLst>
                <a:gd name="T0" fmla="*/ 8 w 13"/>
                <a:gd name="T1" fmla="*/ 27 h 30"/>
                <a:gd name="T2" fmla="*/ 7 w 13"/>
                <a:gd name="T3" fmla="*/ 29 h 30"/>
                <a:gd name="T4" fmla="*/ 9 w 13"/>
                <a:gd name="T5" fmla="*/ 26 h 30"/>
                <a:gd name="T6" fmla="*/ 10 w 13"/>
                <a:gd name="T7" fmla="*/ 23 h 30"/>
                <a:gd name="T8" fmla="*/ 11 w 13"/>
                <a:gd name="T9" fmla="*/ 19 h 30"/>
                <a:gd name="T10" fmla="*/ 11 w 13"/>
                <a:gd name="T11" fmla="*/ 15 h 30"/>
                <a:gd name="T12" fmla="*/ 12 w 13"/>
                <a:gd name="T13" fmla="*/ 11 h 30"/>
                <a:gd name="T14" fmla="*/ 12 w 13"/>
                <a:gd name="T15" fmla="*/ 7 h 30"/>
                <a:gd name="T16" fmla="*/ 12 w 13"/>
                <a:gd name="T17" fmla="*/ 4 h 30"/>
                <a:gd name="T18" fmla="*/ 11 w 13"/>
                <a:gd name="T19" fmla="*/ 0 h 30"/>
                <a:gd name="T20" fmla="*/ 4 w 13"/>
                <a:gd name="T21" fmla="*/ 3 h 30"/>
                <a:gd name="T22" fmla="*/ 4 w 13"/>
                <a:gd name="T23" fmla="*/ 5 h 30"/>
                <a:gd name="T24" fmla="*/ 4 w 13"/>
                <a:gd name="T25" fmla="*/ 7 h 30"/>
                <a:gd name="T26" fmla="*/ 4 w 13"/>
                <a:gd name="T27" fmla="*/ 11 h 30"/>
                <a:gd name="T28" fmla="*/ 4 w 13"/>
                <a:gd name="T29" fmla="*/ 14 h 30"/>
                <a:gd name="T30" fmla="*/ 3 w 13"/>
                <a:gd name="T31" fmla="*/ 17 h 30"/>
                <a:gd name="T32" fmla="*/ 2 w 13"/>
                <a:gd name="T33" fmla="*/ 20 h 30"/>
                <a:gd name="T34" fmla="*/ 1 w 13"/>
                <a:gd name="T35" fmla="*/ 23 h 30"/>
                <a:gd name="T36" fmla="*/ 1 w 13"/>
                <a:gd name="T37" fmla="*/ 25 h 30"/>
                <a:gd name="T38" fmla="*/ 0 w 13"/>
                <a:gd name="T39" fmla="*/ 27 h 30"/>
                <a:gd name="T40" fmla="*/ 1 w 13"/>
                <a:gd name="T41" fmla="*/ 25 h 30"/>
                <a:gd name="T42" fmla="*/ 0 w 13"/>
                <a:gd name="T43" fmla="*/ 26 h 30"/>
                <a:gd name="T44" fmla="*/ 0 w 13"/>
                <a:gd name="T45" fmla="*/ 27 h 30"/>
                <a:gd name="T46" fmla="*/ 8 w 13"/>
                <a:gd name="T47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30">
                  <a:moveTo>
                    <a:pt x="8" y="27"/>
                  </a:moveTo>
                  <a:lnTo>
                    <a:pt x="7" y="29"/>
                  </a:lnTo>
                  <a:lnTo>
                    <a:pt x="9" y="26"/>
                  </a:lnTo>
                  <a:lnTo>
                    <a:pt x="10" y="23"/>
                  </a:lnTo>
                  <a:lnTo>
                    <a:pt x="11" y="19"/>
                  </a:lnTo>
                  <a:lnTo>
                    <a:pt x="11" y="15"/>
                  </a:lnTo>
                  <a:lnTo>
                    <a:pt x="12" y="11"/>
                  </a:lnTo>
                  <a:lnTo>
                    <a:pt x="12" y="7"/>
                  </a:lnTo>
                  <a:lnTo>
                    <a:pt x="12" y="4"/>
                  </a:lnTo>
                  <a:lnTo>
                    <a:pt x="11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11"/>
                  </a:lnTo>
                  <a:lnTo>
                    <a:pt x="4" y="14"/>
                  </a:lnTo>
                  <a:lnTo>
                    <a:pt x="3" y="17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8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" name="Freeform 924"/>
            <p:cNvSpPr>
              <a:spLocks/>
            </p:cNvSpPr>
            <p:nvPr/>
          </p:nvSpPr>
          <p:spPr bwMode="auto">
            <a:xfrm>
              <a:off x="4914" y="1299"/>
              <a:ext cx="13" cy="46"/>
            </a:xfrm>
            <a:custGeom>
              <a:avLst/>
              <a:gdLst>
                <a:gd name="T0" fmla="*/ 0 w 13"/>
                <a:gd name="T1" fmla="*/ 36 h 46"/>
                <a:gd name="T2" fmla="*/ 7 w 13"/>
                <a:gd name="T3" fmla="*/ 37 h 46"/>
                <a:gd name="T4" fmla="*/ 8 w 13"/>
                <a:gd name="T5" fmla="*/ 34 h 46"/>
                <a:gd name="T6" fmla="*/ 9 w 13"/>
                <a:gd name="T7" fmla="*/ 30 h 46"/>
                <a:gd name="T8" fmla="*/ 9 w 13"/>
                <a:gd name="T9" fmla="*/ 26 h 46"/>
                <a:gd name="T10" fmla="*/ 10 w 13"/>
                <a:gd name="T11" fmla="*/ 21 h 46"/>
                <a:gd name="T12" fmla="*/ 11 w 13"/>
                <a:gd name="T13" fmla="*/ 16 h 46"/>
                <a:gd name="T14" fmla="*/ 12 w 13"/>
                <a:gd name="T15" fmla="*/ 10 h 46"/>
                <a:gd name="T16" fmla="*/ 12 w 13"/>
                <a:gd name="T17" fmla="*/ 4 h 46"/>
                <a:gd name="T18" fmla="*/ 12 w 13"/>
                <a:gd name="T19" fmla="*/ 0 h 46"/>
                <a:gd name="T20" fmla="*/ 5 w 13"/>
                <a:gd name="T21" fmla="*/ 0 h 46"/>
                <a:gd name="T22" fmla="*/ 5 w 13"/>
                <a:gd name="T23" fmla="*/ 4 h 46"/>
                <a:gd name="T24" fmla="*/ 4 w 13"/>
                <a:gd name="T25" fmla="*/ 9 h 46"/>
                <a:gd name="T26" fmla="*/ 4 w 13"/>
                <a:gd name="T27" fmla="*/ 15 h 46"/>
                <a:gd name="T28" fmla="*/ 3 w 13"/>
                <a:gd name="T29" fmla="*/ 20 h 46"/>
                <a:gd name="T30" fmla="*/ 2 w 13"/>
                <a:gd name="T31" fmla="*/ 25 h 46"/>
                <a:gd name="T32" fmla="*/ 2 w 13"/>
                <a:gd name="T33" fmla="*/ 29 h 46"/>
                <a:gd name="T34" fmla="*/ 0 w 13"/>
                <a:gd name="T35" fmla="*/ 32 h 46"/>
                <a:gd name="T36" fmla="*/ 0 w 13"/>
                <a:gd name="T37" fmla="*/ 33 h 46"/>
                <a:gd name="T38" fmla="*/ 7 w 13"/>
                <a:gd name="T39" fmla="*/ 35 h 46"/>
                <a:gd name="T40" fmla="*/ 0 w 13"/>
                <a:gd name="T41" fmla="*/ 36 h 46"/>
                <a:gd name="T42" fmla="*/ 2 w 13"/>
                <a:gd name="T43" fmla="*/ 45 h 46"/>
                <a:gd name="T44" fmla="*/ 7 w 13"/>
                <a:gd name="T45" fmla="*/ 37 h 46"/>
                <a:gd name="T46" fmla="*/ 0 w 13"/>
                <a:gd name="T47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46">
                  <a:moveTo>
                    <a:pt x="0" y="36"/>
                  </a:moveTo>
                  <a:lnTo>
                    <a:pt x="7" y="37"/>
                  </a:lnTo>
                  <a:lnTo>
                    <a:pt x="8" y="34"/>
                  </a:lnTo>
                  <a:lnTo>
                    <a:pt x="9" y="30"/>
                  </a:lnTo>
                  <a:lnTo>
                    <a:pt x="9" y="26"/>
                  </a:lnTo>
                  <a:lnTo>
                    <a:pt x="10" y="21"/>
                  </a:lnTo>
                  <a:lnTo>
                    <a:pt x="11" y="16"/>
                  </a:lnTo>
                  <a:lnTo>
                    <a:pt x="12" y="10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5" y="0"/>
                  </a:lnTo>
                  <a:lnTo>
                    <a:pt x="5" y="4"/>
                  </a:lnTo>
                  <a:lnTo>
                    <a:pt x="4" y="9"/>
                  </a:lnTo>
                  <a:lnTo>
                    <a:pt x="4" y="15"/>
                  </a:lnTo>
                  <a:lnTo>
                    <a:pt x="3" y="20"/>
                  </a:lnTo>
                  <a:lnTo>
                    <a:pt x="2" y="25"/>
                  </a:lnTo>
                  <a:lnTo>
                    <a:pt x="2" y="29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7" y="35"/>
                  </a:lnTo>
                  <a:lnTo>
                    <a:pt x="0" y="36"/>
                  </a:lnTo>
                  <a:lnTo>
                    <a:pt x="2" y="45"/>
                  </a:lnTo>
                  <a:lnTo>
                    <a:pt x="7" y="37"/>
                  </a:lnTo>
                  <a:lnTo>
                    <a:pt x="0" y="3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" name="Freeform 925"/>
            <p:cNvSpPr>
              <a:spLocks/>
            </p:cNvSpPr>
            <p:nvPr/>
          </p:nvSpPr>
          <p:spPr bwMode="auto">
            <a:xfrm>
              <a:off x="4899" y="1291"/>
              <a:ext cx="23" cy="45"/>
            </a:xfrm>
            <a:custGeom>
              <a:avLst/>
              <a:gdLst>
                <a:gd name="T0" fmla="*/ 0 w 23"/>
                <a:gd name="T1" fmla="*/ 5 h 45"/>
                <a:gd name="T2" fmla="*/ 0 w 23"/>
                <a:gd name="T3" fmla="*/ 5 h 45"/>
                <a:gd name="T4" fmla="*/ 3 w 23"/>
                <a:gd name="T5" fmla="*/ 9 h 45"/>
                <a:gd name="T6" fmla="*/ 6 w 23"/>
                <a:gd name="T7" fmla="*/ 13 h 45"/>
                <a:gd name="T8" fmla="*/ 8 w 23"/>
                <a:gd name="T9" fmla="*/ 18 h 45"/>
                <a:gd name="T10" fmla="*/ 10 w 23"/>
                <a:gd name="T11" fmla="*/ 23 h 45"/>
                <a:gd name="T12" fmla="*/ 11 w 23"/>
                <a:gd name="T13" fmla="*/ 28 h 45"/>
                <a:gd name="T14" fmla="*/ 12 w 23"/>
                <a:gd name="T15" fmla="*/ 34 h 45"/>
                <a:gd name="T16" fmla="*/ 13 w 23"/>
                <a:gd name="T17" fmla="*/ 38 h 45"/>
                <a:gd name="T18" fmla="*/ 14 w 23"/>
                <a:gd name="T19" fmla="*/ 44 h 45"/>
                <a:gd name="T20" fmla="*/ 22 w 23"/>
                <a:gd name="T21" fmla="*/ 43 h 45"/>
                <a:gd name="T22" fmla="*/ 21 w 23"/>
                <a:gd name="T23" fmla="*/ 37 h 45"/>
                <a:gd name="T24" fmla="*/ 20 w 23"/>
                <a:gd name="T25" fmla="*/ 32 h 45"/>
                <a:gd name="T26" fmla="*/ 18 w 23"/>
                <a:gd name="T27" fmla="*/ 26 h 45"/>
                <a:gd name="T28" fmla="*/ 17 w 23"/>
                <a:gd name="T29" fmla="*/ 20 h 45"/>
                <a:gd name="T30" fmla="*/ 14 w 23"/>
                <a:gd name="T31" fmla="*/ 15 h 45"/>
                <a:gd name="T32" fmla="*/ 12 w 23"/>
                <a:gd name="T33" fmla="*/ 10 h 45"/>
                <a:gd name="T34" fmla="*/ 10 w 23"/>
                <a:gd name="T35" fmla="*/ 5 h 45"/>
                <a:gd name="T36" fmla="*/ 5 w 23"/>
                <a:gd name="T37" fmla="*/ 0 h 45"/>
                <a:gd name="T38" fmla="*/ 0 w 23"/>
                <a:gd name="T39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45">
                  <a:moveTo>
                    <a:pt x="0" y="5"/>
                  </a:moveTo>
                  <a:lnTo>
                    <a:pt x="0" y="5"/>
                  </a:lnTo>
                  <a:lnTo>
                    <a:pt x="3" y="9"/>
                  </a:lnTo>
                  <a:lnTo>
                    <a:pt x="6" y="13"/>
                  </a:lnTo>
                  <a:lnTo>
                    <a:pt x="8" y="18"/>
                  </a:lnTo>
                  <a:lnTo>
                    <a:pt x="10" y="23"/>
                  </a:lnTo>
                  <a:lnTo>
                    <a:pt x="11" y="28"/>
                  </a:lnTo>
                  <a:lnTo>
                    <a:pt x="12" y="34"/>
                  </a:lnTo>
                  <a:lnTo>
                    <a:pt x="13" y="38"/>
                  </a:lnTo>
                  <a:lnTo>
                    <a:pt x="14" y="44"/>
                  </a:lnTo>
                  <a:lnTo>
                    <a:pt x="22" y="43"/>
                  </a:lnTo>
                  <a:lnTo>
                    <a:pt x="21" y="37"/>
                  </a:lnTo>
                  <a:lnTo>
                    <a:pt x="20" y="32"/>
                  </a:lnTo>
                  <a:lnTo>
                    <a:pt x="18" y="26"/>
                  </a:lnTo>
                  <a:lnTo>
                    <a:pt x="17" y="20"/>
                  </a:lnTo>
                  <a:lnTo>
                    <a:pt x="14" y="15"/>
                  </a:lnTo>
                  <a:lnTo>
                    <a:pt x="12" y="10"/>
                  </a:lnTo>
                  <a:lnTo>
                    <a:pt x="10" y="5"/>
                  </a:lnTo>
                  <a:lnTo>
                    <a:pt x="5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" name="Freeform 926"/>
            <p:cNvSpPr>
              <a:spLocks/>
            </p:cNvSpPr>
            <p:nvPr/>
          </p:nvSpPr>
          <p:spPr bwMode="auto">
            <a:xfrm>
              <a:off x="4896" y="1279"/>
              <a:ext cx="10" cy="18"/>
            </a:xfrm>
            <a:custGeom>
              <a:avLst/>
              <a:gdLst>
                <a:gd name="T0" fmla="*/ 0 w 10"/>
                <a:gd name="T1" fmla="*/ 0 h 18"/>
                <a:gd name="T2" fmla="*/ 0 w 10"/>
                <a:gd name="T3" fmla="*/ 0 h 18"/>
                <a:gd name="T4" fmla="*/ 0 w 10"/>
                <a:gd name="T5" fmla="*/ 4 h 18"/>
                <a:gd name="T6" fmla="*/ 1 w 10"/>
                <a:gd name="T7" fmla="*/ 8 h 18"/>
                <a:gd name="T8" fmla="*/ 2 w 10"/>
                <a:gd name="T9" fmla="*/ 13 h 18"/>
                <a:gd name="T10" fmla="*/ 4 w 10"/>
                <a:gd name="T11" fmla="*/ 17 h 18"/>
                <a:gd name="T12" fmla="*/ 9 w 10"/>
                <a:gd name="T13" fmla="*/ 12 h 18"/>
                <a:gd name="T14" fmla="*/ 9 w 10"/>
                <a:gd name="T15" fmla="*/ 11 h 18"/>
                <a:gd name="T16" fmla="*/ 8 w 10"/>
                <a:gd name="T17" fmla="*/ 7 h 18"/>
                <a:gd name="T18" fmla="*/ 7 w 10"/>
                <a:gd name="T19" fmla="*/ 3 h 18"/>
                <a:gd name="T20" fmla="*/ 7 w 10"/>
                <a:gd name="T21" fmla="*/ 2 h 18"/>
                <a:gd name="T22" fmla="*/ 0 w 10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1" y="8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8" y="7"/>
                  </a:lnTo>
                  <a:lnTo>
                    <a:pt x="7" y="3"/>
                  </a:lnTo>
                  <a:lnTo>
                    <a:pt x="7" y="2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" name="Freeform 927"/>
            <p:cNvSpPr>
              <a:spLocks/>
            </p:cNvSpPr>
            <p:nvPr/>
          </p:nvSpPr>
          <p:spPr bwMode="auto">
            <a:xfrm>
              <a:off x="4896" y="1255"/>
              <a:ext cx="11" cy="27"/>
            </a:xfrm>
            <a:custGeom>
              <a:avLst/>
              <a:gdLst>
                <a:gd name="T0" fmla="*/ 2 w 11"/>
                <a:gd name="T1" fmla="*/ 2 h 27"/>
                <a:gd name="T2" fmla="*/ 2 w 11"/>
                <a:gd name="T3" fmla="*/ 2 h 27"/>
                <a:gd name="T4" fmla="*/ 2 w 11"/>
                <a:gd name="T5" fmla="*/ 4 h 27"/>
                <a:gd name="T6" fmla="*/ 3 w 11"/>
                <a:gd name="T7" fmla="*/ 7 h 27"/>
                <a:gd name="T8" fmla="*/ 3 w 11"/>
                <a:gd name="T9" fmla="*/ 9 h 27"/>
                <a:gd name="T10" fmla="*/ 3 w 11"/>
                <a:gd name="T11" fmla="*/ 11 h 27"/>
                <a:gd name="T12" fmla="*/ 2 w 11"/>
                <a:gd name="T13" fmla="*/ 13 h 27"/>
                <a:gd name="T14" fmla="*/ 1 w 11"/>
                <a:gd name="T15" fmla="*/ 16 h 27"/>
                <a:gd name="T16" fmla="*/ 1 w 11"/>
                <a:gd name="T17" fmla="*/ 21 h 27"/>
                <a:gd name="T18" fmla="*/ 0 w 11"/>
                <a:gd name="T19" fmla="*/ 24 h 27"/>
                <a:gd name="T20" fmla="*/ 7 w 11"/>
                <a:gd name="T21" fmla="*/ 26 h 27"/>
                <a:gd name="T22" fmla="*/ 8 w 11"/>
                <a:gd name="T23" fmla="*/ 22 h 27"/>
                <a:gd name="T24" fmla="*/ 8 w 11"/>
                <a:gd name="T25" fmla="*/ 18 h 27"/>
                <a:gd name="T26" fmla="*/ 10 w 11"/>
                <a:gd name="T27" fmla="*/ 15 h 27"/>
                <a:gd name="T28" fmla="*/ 10 w 11"/>
                <a:gd name="T29" fmla="*/ 12 h 27"/>
                <a:gd name="T30" fmla="*/ 10 w 11"/>
                <a:gd name="T31" fmla="*/ 9 h 27"/>
                <a:gd name="T32" fmla="*/ 10 w 11"/>
                <a:gd name="T33" fmla="*/ 6 h 27"/>
                <a:gd name="T34" fmla="*/ 10 w 11"/>
                <a:gd name="T35" fmla="*/ 3 h 27"/>
                <a:gd name="T36" fmla="*/ 9 w 11"/>
                <a:gd name="T37" fmla="*/ 0 h 27"/>
                <a:gd name="T38" fmla="*/ 2 w 11"/>
                <a:gd name="T3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27">
                  <a:moveTo>
                    <a:pt x="2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1"/>
                  </a:lnTo>
                  <a:lnTo>
                    <a:pt x="2" y="13"/>
                  </a:lnTo>
                  <a:lnTo>
                    <a:pt x="1" y="16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7" y="26"/>
                  </a:lnTo>
                  <a:lnTo>
                    <a:pt x="8" y="22"/>
                  </a:lnTo>
                  <a:lnTo>
                    <a:pt x="8" y="18"/>
                  </a:lnTo>
                  <a:lnTo>
                    <a:pt x="10" y="15"/>
                  </a:lnTo>
                  <a:lnTo>
                    <a:pt x="10" y="12"/>
                  </a:lnTo>
                  <a:lnTo>
                    <a:pt x="10" y="9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9" y="0"/>
                  </a:lnTo>
                  <a:lnTo>
                    <a:pt x="2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" name="Freeform 928"/>
            <p:cNvSpPr>
              <a:spLocks/>
            </p:cNvSpPr>
            <p:nvPr/>
          </p:nvSpPr>
          <p:spPr bwMode="auto">
            <a:xfrm>
              <a:off x="4883" y="1239"/>
              <a:ext cx="23" cy="19"/>
            </a:xfrm>
            <a:custGeom>
              <a:avLst/>
              <a:gdLst>
                <a:gd name="T0" fmla="*/ 0 w 23"/>
                <a:gd name="T1" fmla="*/ 8 h 19"/>
                <a:gd name="T2" fmla="*/ 0 w 23"/>
                <a:gd name="T3" fmla="*/ 8 h 19"/>
                <a:gd name="T4" fmla="*/ 3 w 23"/>
                <a:gd name="T5" fmla="*/ 8 h 19"/>
                <a:gd name="T6" fmla="*/ 6 w 23"/>
                <a:gd name="T7" fmla="*/ 9 h 19"/>
                <a:gd name="T8" fmla="*/ 8 w 23"/>
                <a:gd name="T9" fmla="*/ 10 h 19"/>
                <a:gd name="T10" fmla="*/ 10 w 23"/>
                <a:gd name="T11" fmla="*/ 11 h 19"/>
                <a:gd name="T12" fmla="*/ 11 w 23"/>
                <a:gd name="T13" fmla="*/ 12 h 19"/>
                <a:gd name="T14" fmla="*/ 13 w 23"/>
                <a:gd name="T15" fmla="*/ 14 h 19"/>
                <a:gd name="T16" fmla="*/ 14 w 23"/>
                <a:gd name="T17" fmla="*/ 16 h 19"/>
                <a:gd name="T18" fmla="*/ 15 w 23"/>
                <a:gd name="T19" fmla="*/ 18 h 19"/>
                <a:gd name="T20" fmla="*/ 22 w 23"/>
                <a:gd name="T21" fmla="*/ 16 h 19"/>
                <a:gd name="T22" fmla="*/ 20 w 23"/>
                <a:gd name="T23" fmla="*/ 12 h 19"/>
                <a:gd name="T24" fmla="*/ 19 w 23"/>
                <a:gd name="T25" fmla="*/ 10 h 19"/>
                <a:gd name="T26" fmla="*/ 17 w 23"/>
                <a:gd name="T27" fmla="*/ 7 h 19"/>
                <a:gd name="T28" fmla="*/ 15 w 23"/>
                <a:gd name="T29" fmla="*/ 5 h 19"/>
                <a:gd name="T30" fmla="*/ 11 w 23"/>
                <a:gd name="T31" fmla="*/ 3 h 19"/>
                <a:gd name="T32" fmla="*/ 8 w 23"/>
                <a:gd name="T33" fmla="*/ 2 h 19"/>
                <a:gd name="T34" fmla="*/ 5 w 23"/>
                <a:gd name="T35" fmla="*/ 1 h 19"/>
                <a:gd name="T36" fmla="*/ 1 w 23"/>
                <a:gd name="T37" fmla="*/ 0 h 19"/>
                <a:gd name="T38" fmla="*/ 0 w 23"/>
                <a:gd name="T3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9">
                  <a:moveTo>
                    <a:pt x="0" y="8"/>
                  </a:moveTo>
                  <a:lnTo>
                    <a:pt x="0" y="8"/>
                  </a:lnTo>
                  <a:lnTo>
                    <a:pt x="3" y="8"/>
                  </a:lnTo>
                  <a:lnTo>
                    <a:pt x="6" y="9"/>
                  </a:lnTo>
                  <a:lnTo>
                    <a:pt x="8" y="10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3" y="14"/>
                  </a:lnTo>
                  <a:lnTo>
                    <a:pt x="14" y="16"/>
                  </a:lnTo>
                  <a:lnTo>
                    <a:pt x="15" y="18"/>
                  </a:lnTo>
                  <a:lnTo>
                    <a:pt x="22" y="16"/>
                  </a:lnTo>
                  <a:lnTo>
                    <a:pt x="20" y="12"/>
                  </a:lnTo>
                  <a:lnTo>
                    <a:pt x="19" y="10"/>
                  </a:lnTo>
                  <a:lnTo>
                    <a:pt x="17" y="7"/>
                  </a:lnTo>
                  <a:lnTo>
                    <a:pt x="15" y="5"/>
                  </a:lnTo>
                  <a:lnTo>
                    <a:pt x="11" y="3"/>
                  </a:lnTo>
                  <a:lnTo>
                    <a:pt x="8" y="2"/>
                  </a:lnTo>
                  <a:lnTo>
                    <a:pt x="5" y="1"/>
                  </a:lnTo>
                  <a:lnTo>
                    <a:pt x="1" y="0"/>
                  </a:lnTo>
                  <a:lnTo>
                    <a:pt x="0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" name="Freeform 929"/>
            <p:cNvSpPr>
              <a:spLocks/>
            </p:cNvSpPr>
            <p:nvPr/>
          </p:nvSpPr>
          <p:spPr bwMode="auto">
            <a:xfrm>
              <a:off x="4847" y="1239"/>
              <a:ext cx="38" cy="20"/>
            </a:xfrm>
            <a:custGeom>
              <a:avLst/>
              <a:gdLst>
                <a:gd name="T0" fmla="*/ 5 w 38"/>
                <a:gd name="T1" fmla="*/ 19 h 20"/>
                <a:gd name="T2" fmla="*/ 5 w 38"/>
                <a:gd name="T3" fmla="*/ 19 h 20"/>
                <a:gd name="T4" fmla="*/ 8 w 38"/>
                <a:gd name="T5" fmla="*/ 16 h 20"/>
                <a:gd name="T6" fmla="*/ 12 w 38"/>
                <a:gd name="T7" fmla="*/ 14 h 20"/>
                <a:gd name="T8" fmla="*/ 15 w 38"/>
                <a:gd name="T9" fmla="*/ 11 h 20"/>
                <a:gd name="T10" fmla="*/ 20 w 38"/>
                <a:gd name="T11" fmla="*/ 9 h 20"/>
                <a:gd name="T12" fmla="*/ 23 w 38"/>
                <a:gd name="T13" fmla="*/ 8 h 20"/>
                <a:gd name="T14" fmla="*/ 27 w 38"/>
                <a:gd name="T15" fmla="*/ 8 h 20"/>
                <a:gd name="T16" fmla="*/ 32 w 38"/>
                <a:gd name="T17" fmla="*/ 7 h 20"/>
                <a:gd name="T18" fmla="*/ 36 w 38"/>
                <a:gd name="T19" fmla="*/ 8 h 20"/>
                <a:gd name="T20" fmla="*/ 37 w 38"/>
                <a:gd name="T21" fmla="*/ 0 h 20"/>
                <a:gd name="T22" fmla="*/ 32 w 38"/>
                <a:gd name="T23" fmla="*/ 0 h 20"/>
                <a:gd name="T24" fmla="*/ 26 w 38"/>
                <a:gd name="T25" fmla="*/ 0 h 20"/>
                <a:gd name="T26" fmla="*/ 21 w 38"/>
                <a:gd name="T27" fmla="*/ 1 h 20"/>
                <a:gd name="T28" fmla="*/ 16 w 38"/>
                <a:gd name="T29" fmla="*/ 3 h 20"/>
                <a:gd name="T30" fmla="*/ 12 w 38"/>
                <a:gd name="T31" fmla="*/ 5 h 20"/>
                <a:gd name="T32" fmla="*/ 7 w 38"/>
                <a:gd name="T33" fmla="*/ 8 h 20"/>
                <a:gd name="T34" fmla="*/ 3 w 38"/>
                <a:gd name="T35" fmla="*/ 11 h 20"/>
                <a:gd name="T36" fmla="*/ 0 w 38"/>
                <a:gd name="T37" fmla="*/ 14 h 20"/>
                <a:gd name="T38" fmla="*/ 5 w 38"/>
                <a:gd name="T3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20">
                  <a:moveTo>
                    <a:pt x="5" y="19"/>
                  </a:moveTo>
                  <a:lnTo>
                    <a:pt x="5" y="19"/>
                  </a:lnTo>
                  <a:lnTo>
                    <a:pt x="8" y="16"/>
                  </a:lnTo>
                  <a:lnTo>
                    <a:pt x="12" y="14"/>
                  </a:lnTo>
                  <a:lnTo>
                    <a:pt x="15" y="11"/>
                  </a:lnTo>
                  <a:lnTo>
                    <a:pt x="20" y="9"/>
                  </a:lnTo>
                  <a:lnTo>
                    <a:pt x="23" y="8"/>
                  </a:lnTo>
                  <a:lnTo>
                    <a:pt x="27" y="8"/>
                  </a:lnTo>
                  <a:lnTo>
                    <a:pt x="32" y="7"/>
                  </a:lnTo>
                  <a:lnTo>
                    <a:pt x="36" y="8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6" y="0"/>
                  </a:lnTo>
                  <a:lnTo>
                    <a:pt x="21" y="1"/>
                  </a:lnTo>
                  <a:lnTo>
                    <a:pt x="16" y="3"/>
                  </a:lnTo>
                  <a:lnTo>
                    <a:pt x="12" y="5"/>
                  </a:lnTo>
                  <a:lnTo>
                    <a:pt x="7" y="8"/>
                  </a:lnTo>
                  <a:lnTo>
                    <a:pt x="3" y="11"/>
                  </a:lnTo>
                  <a:lnTo>
                    <a:pt x="0" y="14"/>
                  </a:lnTo>
                  <a:lnTo>
                    <a:pt x="5" y="1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" name="Freeform 930"/>
            <p:cNvSpPr>
              <a:spLocks/>
            </p:cNvSpPr>
            <p:nvPr/>
          </p:nvSpPr>
          <p:spPr bwMode="auto">
            <a:xfrm>
              <a:off x="4844" y="1253"/>
              <a:ext cx="41" cy="40"/>
            </a:xfrm>
            <a:custGeom>
              <a:avLst/>
              <a:gdLst>
                <a:gd name="T0" fmla="*/ 13 w 41"/>
                <a:gd name="T1" fmla="*/ 31 h 40"/>
                <a:gd name="T2" fmla="*/ 16 w 41"/>
                <a:gd name="T3" fmla="*/ 24 h 40"/>
                <a:gd name="T4" fmla="*/ 14 w 41"/>
                <a:gd name="T5" fmla="*/ 22 h 40"/>
                <a:gd name="T6" fmla="*/ 11 w 41"/>
                <a:gd name="T7" fmla="*/ 20 h 40"/>
                <a:gd name="T8" fmla="*/ 10 w 41"/>
                <a:gd name="T9" fmla="*/ 17 h 40"/>
                <a:gd name="T10" fmla="*/ 9 w 41"/>
                <a:gd name="T11" fmla="*/ 15 h 40"/>
                <a:gd name="T12" fmla="*/ 8 w 41"/>
                <a:gd name="T13" fmla="*/ 12 h 40"/>
                <a:gd name="T14" fmla="*/ 8 w 41"/>
                <a:gd name="T15" fmla="*/ 9 h 40"/>
                <a:gd name="T16" fmla="*/ 8 w 41"/>
                <a:gd name="T17" fmla="*/ 7 h 40"/>
                <a:gd name="T18" fmla="*/ 9 w 41"/>
                <a:gd name="T19" fmla="*/ 6 h 40"/>
                <a:gd name="T20" fmla="*/ 4 w 41"/>
                <a:gd name="T21" fmla="*/ 0 h 40"/>
                <a:gd name="T22" fmla="*/ 1 w 41"/>
                <a:gd name="T23" fmla="*/ 5 h 40"/>
                <a:gd name="T24" fmla="*/ 0 w 41"/>
                <a:gd name="T25" fmla="*/ 8 h 40"/>
                <a:gd name="T26" fmla="*/ 0 w 41"/>
                <a:gd name="T27" fmla="*/ 13 h 40"/>
                <a:gd name="T28" fmla="*/ 1 w 41"/>
                <a:gd name="T29" fmla="*/ 17 h 40"/>
                <a:gd name="T30" fmla="*/ 4 w 41"/>
                <a:gd name="T31" fmla="*/ 21 h 40"/>
                <a:gd name="T32" fmla="*/ 6 w 41"/>
                <a:gd name="T33" fmla="*/ 24 h 40"/>
                <a:gd name="T34" fmla="*/ 9 w 41"/>
                <a:gd name="T35" fmla="*/ 27 h 40"/>
                <a:gd name="T36" fmla="*/ 12 w 41"/>
                <a:gd name="T37" fmla="*/ 30 h 40"/>
                <a:gd name="T38" fmla="*/ 15 w 41"/>
                <a:gd name="T39" fmla="*/ 23 h 40"/>
                <a:gd name="T40" fmla="*/ 13 w 41"/>
                <a:gd name="T41" fmla="*/ 31 h 40"/>
                <a:gd name="T42" fmla="*/ 40 w 41"/>
                <a:gd name="T43" fmla="*/ 39 h 40"/>
                <a:gd name="T44" fmla="*/ 16 w 41"/>
                <a:gd name="T45" fmla="*/ 24 h 40"/>
                <a:gd name="T46" fmla="*/ 13 w 41"/>
                <a:gd name="T47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40">
                  <a:moveTo>
                    <a:pt x="13" y="31"/>
                  </a:moveTo>
                  <a:lnTo>
                    <a:pt x="16" y="24"/>
                  </a:lnTo>
                  <a:lnTo>
                    <a:pt x="14" y="22"/>
                  </a:lnTo>
                  <a:lnTo>
                    <a:pt x="11" y="20"/>
                  </a:lnTo>
                  <a:lnTo>
                    <a:pt x="10" y="17"/>
                  </a:lnTo>
                  <a:lnTo>
                    <a:pt x="9" y="15"/>
                  </a:lnTo>
                  <a:lnTo>
                    <a:pt x="8" y="12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6"/>
                  </a:lnTo>
                  <a:lnTo>
                    <a:pt x="4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6" y="24"/>
                  </a:lnTo>
                  <a:lnTo>
                    <a:pt x="9" y="27"/>
                  </a:lnTo>
                  <a:lnTo>
                    <a:pt x="12" y="30"/>
                  </a:lnTo>
                  <a:lnTo>
                    <a:pt x="15" y="23"/>
                  </a:lnTo>
                  <a:lnTo>
                    <a:pt x="13" y="31"/>
                  </a:lnTo>
                  <a:lnTo>
                    <a:pt x="40" y="39"/>
                  </a:lnTo>
                  <a:lnTo>
                    <a:pt x="16" y="24"/>
                  </a:lnTo>
                  <a:lnTo>
                    <a:pt x="13" y="3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" name="Freeform 931"/>
            <p:cNvSpPr>
              <a:spLocks/>
            </p:cNvSpPr>
            <p:nvPr/>
          </p:nvSpPr>
          <p:spPr bwMode="auto">
            <a:xfrm>
              <a:off x="4827" y="1229"/>
              <a:ext cx="33" cy="55"/>
            </a:xfrm>
            <a:custGeom>
              <a:avLst/>
              <a:gdLst>
                <a:gd name="T0" fmla="*/ 10 w 33"/>
                <a:gd name="T1" fmla="*/ 0 h 55"/>
                <a:gd name="T2" fmla="*/ 10 w 33"/>
                <a:gd name="T3" fmla="*/ 0 h 55"/>
                <a:gd name="T4" fmla="*/ 4 w 33"/>
                <a:gd name="T5" fmla="*/ 5 h 55"/>
                <a:gd name="T6" fmla="*/ 0 w 33"/>
                <a:gd name="T7" fmla="*/ 13 h 55"/>
                <a:gd name="T8" fmla="*/ 0 w 33"/>
                <a:gd name="T9" fmla="*/ 21 h 55"/>
                <a:gd name="T10" fmla="*/ 3 w 33"/>
                <a:gd name="T11" fmla="*/ 29 h 55"/>
                <a:gd name="T12" fmla="*/ 7 w 33"/>
                <a:gd name="T13" fmla="*/ 37 h 55"/>
                <a:gd name="T14" fmla="*/ 14 w 33"/>
                <a:gd name="T15" fmla="*/ 44 h 55"/>
                <a:gd name="T16" fmla="*/ 21 w 33"/>
                <a:gd name="T17" fmla="*/ 50 h 55"/>
                <a:gd name="T18" fmla="*/ 30 w 33"/>
                <a:gd name="T19" fmla="*/ 54 h 55"/>
                <a:gd name="T20" fmla="*/ 32 w 33"/>
                <a:gd name="T21" fmla="*/ 47 h 55"/>
                <a:gd name="T22" fmla="*/ 25 w 33"/>
                <a:gd name="T23" fmla="*/ 43 h 55"/>
                <a:gd name="T24" fmla="*/ 19 w 33"/>
                <a:gd name="T25" fmla="*/ 39 h 55"/>
                <a:gd name="T26" fmla="*/ 14 w 33"/>
                <a:gd name="T27" fmla="*/ 32 h 55"/>
                <a:gd name="T28" fmla="*/ 9 w 33"/>
                <a:gd name="T29" fmla="*/ 26 h 55"/>
                <a:gd name="T30" fmla="*/ 7 w 33"/>
                <a:gd name="T31" fmla="*/ 20 h 55"/>
                <a:gd name="T32" fmla="*/ 7 w 33"/>
                <a:gd name="T33" fmla="*/ 14 h 55"/>
                <a:gd name="T34" fmla="*/ 9 w 33"/>
                <a:gd name="T35" fmla="*/ 10 h 55"/>
                <a:gd name="T36" fmla="*/ 14 w 33"/>
                <a:gd name="T37" fmla="*/ 6 h 55"/>
                <a:gd name="T38" fmla="*/ 10 w 33"/>
                <a:gd name="T3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55">
                  <a:moveTo>
                    <a:pt x="10" y="0"/>
                  </a:moveTo>
                  <a:lnTo>
                    <a:pt x="10" y="0"/>
                  </a:lnTo>
                  <a:lnTo>
                    <a:pt x="4" y="5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3" y="29"/>
                  </a:lnTo>
                  <a:lnTo>
                    <a:pt x="7" y="37"/>
                  </a:lnTo>
                  <a:lnTo>
                    <a:pt x="14" y="44"/>
                  </a:lnTo>
                  <a:lnTo>
                    <a:pt x="21" y="50"/>
                  </a:lnTo>
                  <a:lnTo>
                    <a:pt x="30" y="54"/>
                  </a:lnTo>
                  <a:lnTo>
                    <a:pt x="32" y="47"/>
                  </a:lnTo>
                  <a:lnTo>
                    <a:pt x="25" y="43"/>
                  </a:lnTo>
                  <a:lnTo>
                    <a:pt x="19" y="39"/>
                  </a:lnTo>
                  <a:lnTo>
                    <a:pt x="14" y="32"/>
                  </a:lnTo>
                  <a:lnTo>
                    <a:pt x="9" y="26"/>
                  </a:lnTo>
                  <a:lnTo>
                    <a:pt x="7" y="20"/>
                  </a:lnTo>
                  <a:lnTo>
                    <a:pt x="7" y="14"/>
                  </a:lnTo>
                  <a:lnTo>
                    <a:pt x="9" y="10"/>
                  </a:lnTo>
                  <a:lnTo>
                    <a:pt x="14" y="6"/>
                  </a:lnTo>
                  <a:lnTo>
                    <a:pt x="1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" name="Freeform 932"/>
            <p:cNvSpPr>
              <a:spLocks/>
            </p:cNvSpPr>
            <p:nvPr/>
          </p:nvSpPr>
          <p:spPr bwMode="auto">
            <a:xfrm>
              <a:off x="4837" y="1142"/>
              <a:ext cx="76" cy="94"/>
            </a:xfrm>
            <a:custGeom>
              <a:avLst/>
              <a:gdLst>
                <a:gd name="T0" fmla="*/ 74 w 76"/>
                <a:gd name="T1" fmla="*/ 12 h 94"/>
                <a:gd name="T2" fmla="*/ 67 w 76"/>
                <a:gd name="T3" fmla="*/ 13 h 94"/>
                <a:gd name="T4" fmla="*/ 66 w 76"/>
                <a:gd name="T5" fmla="*/ 31 h 94"/>
                <a:gd name="T6" fmla="*/ 65 w 76"/>
                <a:gd name="T7" fmla="*/ 46 h 94"/>
                <a:gd name="T8" fmla="*/ 62 w 76"/>
                <a:gd name="T9" fmla="*/ 57 h 94"/>
                <a:gd name="T10" fmla="*/ 60 w 76"/>
                <a:gd name="T11" fmla="*/ 66 h 94"/>
                <a:gd name="T12" fmla="*/ 55 w 76"/>
                <a:gd name="T13" fmla="*/ 73 h 94"/>
                <a:gd name="T14" fmla="*/ 52 w 76"/>
                <a:gd name="T15" fmla="*/ 78 h 94"/>
                <a:gd name="T16" fmla="*/ 47 w 76"/>
                <a:gd name="T17" fmla="*/ 81 h 94"/>
                <a:gd name="T18" fmla="*/ 43 w 76"/>
                <a:gd name="T19" fmla="*/ 82 h 94"/>
                <a:gd name="T20" fmla="*/ 38 w 76"/>
                <a:gd name="T21" fmla="*/ 84 h 94"/>
                <a:gd name="T22" fmla="*/ 33 w 76"/>
                <a:gd name="T23" fmla="*/ 84 h 94"/>
                <a:gd name="T24" fmla="*/ 27 w 76"/>
                <a:gd name="T25" fmla="*/ 84 h 94"/>
                <a:gd name="T26" fmla="*/ 22 w 76"/>
                <a:gd name="T27" fmla="*/ 84 h 94"/>
                <a:gd name="T28" fmla="*/ 16 w 76"/>
                <a:gd name="T29" fmla="*/ 84 h 94"/>
                <a:gd name="T30" fmla="*/ 11 w 76"/>
                <a:gd name="T31" fmla="*/ 84 h 94"/>
                <a:gd name="T32" fmla="*/ 5 w 76"/>
                <a:gd name="T33" fmla="*/ 84 h 94"/>
                <a:gd name="T34" fmla="*/ 0 w 76"/>
                <a:gd name="T35" fmla="*/ 86 h 94"/>
                <a:gd name="T36" fmla="*/ 4 w 76"/>
                <a:gd name="T37" fmla="*/ 93 h 94"/>
                <a:gd name="T38" fmla="*/ 7 w 76"/>
                <a:gd name="T39" fmla="*/ 91 h 94"/>
                <a:gd name="T40" fmla="*/ 11 w 76"/>
                <a:gd name="T41" fmla="*/ 91 h 94"/>
                <a:gd name="T42" fmla="*/ 16 w 76"/>
                <a:gd name="T43" fmla="*/ 91 h 94"/>
                <a:gd name="T44" fmla="*/ 22 w 76"/>
                <a:gd name="T45" fmla="*/ 91 h 94"/>
                <a:gd name="T46" fmla="*/ 27 w 76"/>
                <a:gd name="T47" fmla="*/ 91 h 94"/>
                <a:gd name="T48" fmla="*/ 33 w 76"/>
                <a:gd name="T49" fmla="*/ 91 h 94"/>
                <a:gd name="T50" fmla="*/ 39 w 76"/>
                <a:gd name="T51" fmla="*/ 91 h 94"/>
                <a:gd name="T52" fmla="*/ 45 w 76"/>
                <a:gd name="T53" fmla="*/ 90 h 94"/>
                <a:gd name="T54" fmla="*/ 51 w 76"/>
                <a:gd name="T55" fmla="*/ 87 h 94"/>
                <a:gd name="T56" fmla="*/ 57 w 76"/>
                <a:gd name="T57" fmla="*/ 83 h 94"/>
                <a:gd name="T58" fmla="*/ 62 w 76"/>
                <a:gd name="T59" fmla="*/ 77 h 94"/>
                <a:gd name="T60" fmla="*/ 66 w 76"/>
                <a:gd name="T61" fmla="*/ 69 h 94"/>
                <a:gd name="T62" fmla="*/ 70 w 76"/>
                <a:gd name="T63" fmla="*/ 59 h 94"/>
                <a:gd name="T64" fmla="*/ 72 w 76"/>
                <a:gd name="T65" fmla="*/ 47 h 94"/>
                <a:gd name="T66" fmla="*/ 74 w 76"/>
                <a:gd name="T67" fmla="*/ 32 h 94"/>
                <a:gd name="T68" fmla="*/ 75 w 76"/>
                <a:gd name="T69" fmla="*/ 13 h 94"/>
                <a:gd name="T70" fmla="*/ 68 w 76"/>
                <a:gd name="T71" fmla="*/ 15 h 94"/>
                <a:gd name="T72" fmla="*/ 74 w 76"/>
                <a:gd name="T73" fmla="*/ 12 h 94"/>
                <a:gd name="T74" fmla="*/ 67 w 76"/>
                <a:gd name="T75" fmla="*/ 0 h 94"/>
                <a:gd name="T76" fmla="*/ 67 w 76"/>
                <a:gd name="T77" fmla="*/ 13 h 94"/>
                <a:gd name="T78" fmla="*/ 74 w 76"/>
                <a:gd name="T79" fmla="*/ 1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" h="94">
                  <a:moveTo>
                    <a:pt x="74" y="12"/>
                  </a:moveTo>
                  <a:lnTo>
                    <a:pt x="67" y="13"/>
                  </a:lnTo>
                  <a:lnTo>
                    <a:pt x="66" y="31"/>
                  </a:lnTo>
                  <a:lnTo>
                    <a:pt x="65" y="46"/>
                  </a:lnTo>
                  <a:lnTo>
                    <a:pt x="62" y="57"/>
                  </a:lnTo>
                  <a:lnTo>
                    <a:pt x="60" y="66"/>
                  </a:lnTo>
                  <a:lnTo>
                    <a:pt x="55" y="73"/>
                  </a:lnTo>
                  <a:lnTo>
                    <a:pt x="52" y="78"/>
                  </a:lnTo>
                  <a:lnTo>
                    <a:pt x="47" y="81"/>
                  </a:lnTo>
                  <a:lnTo>
                    <a:pt x="43" y="82"/>
                  </a:lnTo>
                  <a:lnTo>
                    <a:pt x="38" y="84"/>
                  </a:lnTo>
                  <a:lnTo>
                    <a:pt x="33" y="84"/>
                  </a:lnTo>
                  <a:lnTo>
                    <a:pt x="27" y="84"/>
                  </a:lnTo>
                  <a:lnTo>
                    <a:pt x="22" y="84"/>
                  </a:lnTo>
                  <a:lnTo>
                    <a:pt x="16" y="84"/>
                  </a:lnTo>
                  <a:lnTo>
                    <a:pt x="11" y="84"/>
                  </a:lnTo>
                  <a:lnTo>
                    <a:pt x="5" y="84"/>
                  </a:lnTo>
                  <a:lnTo>
                    <a:pt x="0" y="86"/>
                  </a:lnTo>
                  <a:lnTo>
                    <a:pt x="4" y="93"/>
                  </a:lnTo>
                  <a:lnTo>
                    <a:pt x="7" y="91"/>
                  </a:lnTo>
                  <a:lnTo>
                    <a:pt x="11" y="91"/>
                  </a:lnTo>
                  <a:lnTo>
                    <a:pt x="16" y="91"/>
                  </a:lnTo>
                  <a:lnTo>
                    <a:pt x="22" y="91"/>
                  </a:lnTo>
                  <a:lnTo>
                    <a:pt x="27" y="91"/>
                  </a:lnTo>
                  <a:lnTo>
                    <a:pt x="33" y="91"/>
                  </a:lnTo>
                  <a:lnTo>
                    <a:pt x="39" y="91"/>
                  </a:lnTo>
                  <a:lnTo>
                    <a:pt x="45" y="90"/>
                  </a:lnTo>
                  <a:lnTo>
                    <a:pt x="51" y="87"/>
                  </a:lnTo>
                  <a:lnTo>
                    <a:pt x="57" y="83"/>
                  </a:lnTo>
                  <a:lnTo>
                    <a:pt x="62" y="77"/>
                  </a:lnTo>
                  <a:lnTo>
                    <a:pt x="66" y="69"/>
                  </a:lnTo>
                  <a:lnTo>
                    <a:pt x="70" y="59"/>
                  </a:lnTo>
                  <a:lnTo>
                    <a:pt x="72" y="47"/>
                  </a:lnTo>
                  <a:lnTo>
                    <a:pt x="74" y="32"/>
                  </a:lnTo>
                  <a:lnTo>
                    <a:pt x="75" y="13"/>
                  </a:lnTo>
                  <a:lnTo>
                    <a:pt x="68" y="15"/>
                  </a:lnTo>
                  <a:lnTo>
                    <a:pt x="74" y="12"/>
                  </a:lnTo>
                  <a:lnTo>
                    <a:pt x="67" y="0"/>
                  </a:lnTo>
                  <a:lnTo>
                    <a:pt x="67" y="13"/>
                  </a:lnTo>
                  <a:lnTo>
                    <a:pt x="74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" name="Freeform 933"/>
            <p:cNvSpPr>
              <a:spLocks/>
            </p:cNvSpPr>
            <p:nvPr/>
          </p:nvSpPr>
          <p:spPr bwMode="auto">
            <a:xfrm>
              <a:off x="4905" y="1155"/>
              <a:ext cx="31" cy="45"/>
            </a:xfrm>
            <a:custGeom>
              <a:avLst/>
              <a:gdLst>
                <a:gd name="T0" fmla="*/ 30 w 31"/>
                <a:gd name="T1" fmla="*/ 44 h 45"/>
                <a:gd name="T2" fmla="*/ 30 w 31"/>
                <a:gd name="T3" fmla="*/ 41 h 45"/>
                <a:gd name="T4" fmla="*/ 6 w 31"/>
                <a:gd name="T5" fmla="*/ 0 h 45"/>
                <a:gd name="T6" fmla="*/ 0 w 31"/>
                <a:gd name="T7" fmla="*/ 3 h 45"/>
                <a:gd name="T8" fmla="*/ 23 w 31"/>
                <a:gd name="T9" fmla="*/ 44 h 45"/>
                <a:gd name="T10" fmla="*/ 23 w 31"/>
                <a:gd name="T11" fmla="*/ 42 h 45"/>
                <a:gd name="T12" fmla="*/ 30 w 31"/>
                <a:gd name="T13" fmla="*/ 44 h 45"/>
                <a:gd name="T14" fmla="*/ 30 w 31"/>
                <a:gd name="T15" fmla="*/ 42 h 45"/>
                <a:gd name="T16" fmla="*/ 30 w 31"/>
                <a:gd name="T17" fmla="*/ 41 h 45"/>
                <a:gd name="T18" fmla="*/ 30 w 31"/>
                <a:gd name="T1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5">
                  <a:moveTo>
                    <a:pt x="30" y="44"/>
                  </a:moveTo>
                  <a:lnTo>
                    <a:pt x="30" y="41"/>
                  </a:lnTo>
                  <a:lnTo>
                    <a:pt x="6" y="0"/>
                  </a:lnTo>
                  <a:lnTo>
                    <a:pt x="0" y="3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" name="Freeform 934"/>
            <p:cNvSpPr>
              <a:spLocks/>
            </p:cNvSpPr>
            <p:nvPr/>
          </p:nvSpPr>
          <p:spPr bwMode="auto">
            <a:xfrm>
              <a:off x="4856" y="1277"/>
              <a:ext cx="4" cy="3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0 h 3"/>
                <a:gd name="T4" fmla="*/ 2 w 4"/>
                <a:gd name="T5" fmla="*/ 1 h 3"/>
                <a:gd name="T6" fmla="*/ 3 w 4"/>
                <a:gd name="T7" fmla="*/ 1 h 3"/>
                <a:gd name="T8" fmla="*/ 3 w 4"/>
                <a:gd name="T9" fmla="*/ 2 h 3"/>
                <a:gd name="T10" fmla="*/ 3 w 4"/>
                <a:gd name="T11" fmla="*/ 1 h 3"/>
                <a:gd name="T12" fmla="*/ 2 w 4"/>
                <a:gd name="T13" fmla="*/ 1 h 3"/>
                <a:gd name="T14" fmla="*/ 1 w 4"/>
                <a:gd name="T15" fmla="*/ 0 h 3"/>
                <a:gd name="T16" fmla="*/ 0 w 4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" name="Freeform 935"/>
            <p:cNvSpPr>
              <a:spLocks/>
            </p:cNvSpPr>
            <p:nvPr/>
          </p:nvSpPr>
          <p:spPr bwMode="auto">
            <a:xfrm>
              <a:off x="4851" y="1274"/>
              <a:ext cx="9" cy="6"/>
            </a:xfrm>
            <a:custGeom>
              <a:avLst/>
              <a:gdLst>
                <a:gd name="T0" fmla="*/ 2 w 9"/>
                <a:gd name="T1" fmla="*/ 0 h 6"/>
                <a:gd name="T2" fmla="*/ 3 w 9"/>
                <a:gd name="T3" fmla="*/ 2 h 6"/>
                <a:gd name="T4" fmla="*/ 4 w 9"/>
                <a:gd name="T5" fmla="*/ 3 h 6"/>
                <a:gd name="T6" fmla="*/ 6 w 9"/>
                <a:gd name="T7" fmla="*/ 4 h 6"/>
                <a:gd name="T8" fmla="*/ 8 w 9"/>
                <a:gd name="T9" fmla="*/ 5 h 6"/>
                <a:gd name="T10" fmla="*/ 6 w 9"/>
                <a:gd name="T11" fmla="*/ 4 h 6"/>
                <a:gd name="T12" fmla="*/ 4 w 9"/>
                <a:gd name="T13" fmla="*/ 3 h 6"/>
                <a:gd name="T14" fmla="*/ 2 w 9"/>
                <a:gd name="T15" fmla="*/ 2 h 6"/>
                <a:gd name="T16" fmla="*/ 0 w 9"/>
                <a:gd name="T17" fmla="*/ 0 h 6"/>
                <a:gd name="T18" fmla="*/ 2 w 9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2" y="0"/>
                  </a:moveTo>
                  <a:lnTo>
                    <a:pt x="3" y="2"/>
                  </a:lnTo>
                  <a:lnTo>
                    <a:pt x="4" y="3"/>
                  </a:lnTo>
                  <a:lnTo>
                    <a:pt x="6" y="4"/>
                  </a:lnTo>
                  <a:lnTo>
                    <a:pt x="8" y="5"/>
                  </a:lnTo>
                  <a:lnTo>
                    <a:pt x="6" y="4"/>
                  </a:lnTo>
                  <a:lnTo>
                    <a:pt x="4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" name="Freeform 936"/>
            <p:cNvSpPr>
              <a:spLocks/>
            </p:cNvSpPr>
            <p:nvPr/>
          </p:nvSpPr>
          <p:spPr bwMode="auto">
            <a:xfrm>
              <a:off x="4847" y="1272"/>
              <a:ext cx="11" cy="6"/>
            </a:xfrm>
            <a:custGeom>
              <a:avLst/>
              <a:gdLst>
                <a:gd name="T0" fmla="*/ 10 w 11"/>
                <a:gd name="T1" fmla="*/ 5 h 6"/>
                <a:gd name="T2" fmla="*/ 8 w 11"/>
                <a:gd name="T3" fmla="*/ 4 h 6"/>
                <a:gd name="T4" fmla="*/ 7 w 11"/>
                <a:gd name="T5" fmla="*/ 3 h 6"/>
                <a:gd name="T6" fmla="*/ 6 w 11"/>
                <a:gd name="T7" fmla="*/ 1 h 6"/>
                <a:gd name="T8" fmla="*/ 5 w 11"/>
                <a:gd name="T9" fmla="*/ 0 h 6"/>
                <a:gd name="T10" fmla="*/ 0 w 11"/>
                <a:gd name="T11" fmla="*/ 0 h 6"/>
                <a:gd name="T12" fmla="*/ 2 w 11"/>
                <a:gd name="T13" fmla="*/ 1 h 6"/>
                <a:gd name="T14" fmla="*/ 4 w 11"/>
                <a:gd name="T15" fmla="*/ 3 h 6"/>
                <a:gd name="T16" fmla="*/ 7 w 11"/>
                <a:gd name="T17" fmla="*/ 4 h 6"/>
                <a:gd name="T18" fmla="*/ 9 w 11"/>
                <a:gd name="T19" fmla="*/ 5 h 6"/>
                <a:gd name="T20" fmla="*/ 10 w 11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10" y="5"/>
                  </a:moveTo>
                  <a:lnTo>
                    <a:pt x="8" y="4"/>
                  </a:lnTo>
                  <a:lnTo>
                    <a:pt x="7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7" y="4"/>
                  </a:lnTo>
                  <a:lnTo>
                    <a:pt x="9" y="5"/>
                  </a:lnTo>
                  <a:lnTo>
                    <a:pt x="10" y="5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" name="Freeform 937"/>
            <p:cNvSpPr>
              <a:spLocks/>
            </p:cNvSpPr>
            <p:nvPr/>
          </p:nvSpPr>
          <p:spPr bwMode="auto">
            <a:xfrm>
              <a:off x="4844" y="1269"/>
              <a:ext cx="11" cy="6"/>
            </a:xfrm>
            <a:custGeom>
              <a:avLst/>
              <a:gdLst>
                <a:gd name="T0" fmla="*/ 10 w 11"/>
                <a:gd name="T1" fmla="*/ 5 h 6"/>
                <a:gd name="T2" fmla="*/ 9 w 11"/>
                <a:gd name="T3" fmla="*/ 4 h 6"/>
                <a:gd name="T4" fmla="*/ 8 w 11"/>
                <a:gd name="T5" fmla="*/ 3 h 6"/>
                <a:gd name="T6" fmla="*/ 8 w 11"/>
                <a:gd name="T7" fmla="*/ 1 h 6"/>
                <a:gd name="T8" fmla="*/ 7 w 11"/>
                <a:gd name="T9" fmla="*/ 0 h 6"/>
                <a:gd name="T10" fmla="*/ 0 w 11"/>
                <a:gd name="T11" fmla="*/ 0 h 6"/>
                <a:gd name="T12" fmla="*/ 2 w 11"/>
                <a:gd name="T13" fmla="*/ 1 h 6"/>
                <a:gd name="T14" fmla="*/ 4 w 11"/>
                <a:gd name="T15" fmla="*/ 3 h 6"/>
                <a:gd name="T16" fmla="*/ 6 w 11"/>
                <a:gd name="T17" fmla="*/ 4 h 6"/>
                <a:gd name="T18" fmla="*/ 8 w 11"/>
                <a:gd name="T19" fmla="*/ 5 h 6"/>
                <a:gd name="T20" fmla="*/ 10 w 11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10" y="5"/>
                  </a:moveTo>
                  <a:lnTo>
                    <a:pt x="9" y="4"/>
                  </a:lnTo>
                  <a:lnTo>
                    <a:pt x="8" y="3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6" y="4"/>
                  </a:lnTo>
                  <a:lnTo>
                    <a:pt x="8" y="5"/>
                  </a:lnTo>
                  <a:lnTo>
                    <a:pt x="10" y="5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0" name="Freeform 938"/>
            <p:cNvSpPr>
              <a:spLocks/>
            </p:cNvSpPr>
            <p:nvPr/>
          </p:nvSpPr>
          <p:spPr bwMode="auto">
            <a:xfrm>
              <a:off x="4841" y="1266"/>
              <a:ext cx="12" cy="7"/>
            </a:xfrm>
            <a:custGeom>
              <a:avLst/>
              <a:gdLst>
                <a:gd name="T0" fmla="*/ 11 w 12"/>
                <a:gd name="T1" fmla="*/ 6 h 7"/>
                <a:gd name="T2" fmla="*/ 10 w 12"/>
                <a:gd name="T3" fmla="*/ 5 h 7"/>
                <a:gd name="T4" fmla="*/ 10 w 12"/>
                <a:gd name="T5" fmla="*/ 3 h 7"/>
                <a:gd name="T6" fmla="*/ 9 w 12"/>
                <a:gd name="T7" fmla="*/ 2 h 7"/>
                <a:gd name="T8" fmla="*/ 9 w 12"/>
                <a:gd name="T9" fmla="*/ 0 h 7"/>
                <a:gd name="T10" fmla="*/ 0 w 12"/>
                <a:gd name="T11" fmla="*/ 0 h 7"/>
                <a:gd name="T12" fmla="*/ 1 w 12"/>
                <a:gd name="T13" fmla="*/ 2 h 7"/>
                <a:gd name="T14" fmla="*/ 3 w 12"/>
                <a:gd name="T15" fmla="*/ 3 h 7"/>
                <a:gd name="T16" fmla="*/ 4 w 12"/>
                <a:gd name="T17" fmla="*/ 5 h 7"/>
                <a:gd name="T18" fmla="*/ 6 w 12"/>
                <a:gd name="T19" fmla="*/ 6 h 7"/>
                <a:gd name="T20" fmla="*/ 11 w 12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">
                  <a:moveTo>
                    <a:pt x="11" y="6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4" y="5"/>
                  </a:lnTo>
                  <a:lnTo>
                    <a:pt x="6" y="6"/>
                  </a:lnTo>
                  <a:lnTo>
                    <a:pt x="11" y="6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1" name="Freeform 939"/>
            <p:cNvSpPr>
              <a:spLocks/>
            </p:cNvSpPr>
            <p:nvPr/>
          </p:nvSpPr>
          <p:spPr bwMode="auto">
            <a:xfrm>
              <a:off x="4839" y="1264"/>
              <a:ext cx="13" cy="6"/>
            </a:xfrm>
            <a:custGeom>
              <a:avLst/>
              <a:gdLst>
                <a:gd name="T0" fmla="*/ 12 w 13"/>
                <a:gd name="T1" fmla="*/ 5 h 6"/>
                <a:gd name="T2" fmla="*/ 11 w 13"/>
                <a:gd name="T3" fmla="*/ 4 h 6"/>
                <a:gd name="T4" fmla="*/ 11 w 13"/>
                <a:gd name="T5" fmla="*/ 3 h 6"/>
                <a:gd name="T6" fmla="*/ 11 w 13"/>
                <a:gd name="T7" fmla="*/ 2 h 6"/>
                <a:gd name="T8" fmla="*/ 10 w 13"/>
                <a:gd name="T9" fmla="*/ 0 h 6"/>
                <a:gd name="T10" fmla="*/ 0 w 13"/>
                <a:gd name="T11" fmla="*/ 0 h 6"/>
                <a:gd name="T12" fmla="*/ 1 w 13"/>
                <a:gd name="T13" fmla="*/ 2 h 6"/>
                <a:gd name="T14" fmla="*/ 2 w 13"/>
                <a:gd name="T15" fmla="*/ 3 h 6"/>
                <a:gd name="T16" fmla="*/ 3 w 13"/>
                <a:gd name="T17" fmla="*/ 4 h 6"/>
                <a:gd name="T18" fmla="*/ 5 w 13"/>
                <a:gd name="T19" fmla="*/ 5 h 6"/>
                <a:gd name="T20" fmla="*/ 12 w 13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6">
                  <a:moveTo>
                    <a:pt x="12" y="5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4"/>
                  </a:lnTo>
                  <a:lnTo>
                    <a:pt x="5" y="5"/>
                  </a:lnTo>
                  <a:lnTo>
                    <a:pt x="12" y="5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2" name="Freeform 940"/>
            <p:cNvSpPr>
              <a:spLocks/>
            </p:cNvSpPr>
            <p:nvPr/>
          </p:nvSpPr>
          <p:spPr bwMode="auto">
            <a:xfrm>
              <a:off x="4837" y="1261"/>
              <a:ext cx="14" cy="6"/>
            </a:xfrm>
            <a:custGeom>
              <a:avLst/>
              <a:gdLst>
                <a:gd name="T0" fmla="*/ 13 w 14"/>
                <a:gd name="T1" fmla="*/ 5 h 6"/>
                <a:gd name="T2" fmla="*/ 13 w 14"/>
                <a:gd name="T3" fmla="*/ 4 h 6"/>
                <a:gd name="T4" fmla="*/ 13 w 14"/>
                <a:gd name="T5" fmla="*/ 2 h 6"/>
                <a:gd name="T6" fmla="*/ 13 w 14"/>
                <a:gd name="T7" fmla="*/ 1 h 6"/>
                <a:gd name="T8" fmla="*/ 12 w 14"/>
                <a:gd name="T9" fmla="*/ 0 h 6"/>
                <a:gd name="T10" fmla="*/ 0 w 14"/>
                <a:gd name="T11" fmla="*/ 0 h 6"/>
                <a:gd name="T12" fmla="*/ 1 w 14"/>
                <a:gd name="T13" fmla="*/ 1 h 6"/>
                <a:gd name="T14" fmla="*/ 2 w 14"/>
                <a:gd name="T15" fmla="*/ 2 h 6"/>
                <a:gd name="T16" fmla="*/ 3 w 14"/>
                <a:gd name="T17" fmla="*/ 4 h 6"/>
                <a:gd name="T18" fmla="*/ 4 w 14"/>
                <a:gd name="T19" fmla="*/ 5 h 6"/>
                <a:gd name="T20" fmla="*/ 13 w 14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6">
                  <a:moveTo>
                    <a:pt x="13" y="5"/>
                  </a:moveTo>
                  <a:lnTo>
                    <a:pt x="13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4"/>
                  </a:lnTo>
                  <a:lnTo>
                    <a:pt x="4" y="5"/>
                  </a:lnTo>
                  <a:lnTo>
                    <a:pt x="13" y="5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3" name="Freeform 941"/>
            <p:cNvSpPr>
              <a:spLocks/>
            </p:cNvSpPr>
            <p:nvPr/>
          </p:nvSpPr>
          <p:spPr bwMode="auto">
            <a:xfrm>
              <a:off x="4836" y="1258"/>
              <a:ext cx="14" cy="7"/>
            </a:xfrm>
            <a:custGeom>
              <a:avLst/>
              <a:gdLst>
                <a:gd name="T0" fmla="*/ 13 w 14"/>
                <a:gd name="T1" fmla="*/ 6 h 7"/>
                <a:gd name="T2" fmla="*/ 13 w 14"/>
                <a:gd name="T3" fmla="*/ 5 h 7"/>
                <a:gd name="T4" fmla="*/ 13 w 14"/>
                <a:gd name="T5" fmla="*/ 3 h 7"/>
                <a:gd name="T6" fmla="*/ 13 w 14"/>
                <a:gd name="T7" fmla="*/ 2 h 7"/>
                <a:gd name="T8" fmla="*/ 13 w 14"/>
                <a:gd name="T9" fmla="*/ 0 h 7"/>
                <a:gd name="T10" fmla="*/ 0 w 14"/>
                <a:gd name="T11" fmla="*/ 0 h 7"/>
                <a:gd name="T12" fmla="*/ 0 w 14"/>
                <a:gd name="T13" fmla="*/ 2 h 7"/>
                <a:gd name="T14" fmla="*/ 1 w 14"/>
                <a:gd name="T15" fmla="*/ 3 h 7"/>
                <a:gd name="T16" fmla="*/ 2 w 14"/>
                <a:gd name="T17" fmla="*/ 5 h 7"/>
                <a:gd name="T18" fmla="*/ 3 w 14"/>
                <a:gd name="T19" fmla="*/ 6 h 7"/>
                <a:gd name="T20" fmla="*/ 13 w 14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7">
                  <a:moveTo>
                    <a:pt x="13" y="6"/>
                  </a:moveTo>
                  <a:lnTo>
                    <a:pt x="13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13" y="6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4" name="Freeform 942"/>
            <p:cNvSpPr>
              <a:spLocks/>
            </p:cNvSpPr>
            <p:nvPr/>
          </p:nvSpPr>
          <p:spPr bwMode="auto">
            <a:xfrm>
              <a:off x="4834" y="1256"/>
              <a:ext cx="16" cy="6"/>
            </a:xfrm>
            <a:custGeom>
              <a:avLst/>
              <a:gdLst>
                <a:gd name="T0" fmla="*/ 15 w 16"/>
                <a:gd name="T1" fmla="*/ 5 h 6"/>
                <a:gd name="T2" fmla="*/ 15 w 16"/>
                <a:gd name="T3" fmla="*/ 4 h 6"/>
                <a:gd name="T4" fmla="*/ 15 w 16"/>
                <a:gd name="T5" fmla="*/ 2 h 6"/>
                <a:gd name="T6" fmla="*/ 15 w 16"/>
                <a:gd name="T7" fmla="*/ 1 h 6"/>
                <a:gd name="T8" fmla="*/ 15 w 16"/>
                <a:gd name="T9" fmla="*/ 0 h 6"/>
                <a:gd name="T10" fmla="*/ 0 w 16"/>
                <a:gd name="T11" fmla="*/ 0 h 6"/>
                <a:gd name="T12" fmla="*/ 0 w 16"/>
                <a:gd name="T13" fmla="*/ 1 h 6"/>
                <a:gd name="T14" fmla="*/ 1 w 16"/>
                <a:gd name="T15" fmla="*/ 2 h 6"/>
                <a:gd name="T16" fmla="*/ 2 w 16"/>
                <a:gd name="T17" fmla="*/ 4 h 6"/>
                <a:gd name="T18" fmla="*/ 2 w 16"/>
                <a:gd name="T19" fmla="*/ 5 h 6"/>
                <a:gd name="T20" fmla="*/ 15 w 16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6">
                  <a:moveTo>
                    <a:pt x="15" y="5"/>
                  </a:moveTo>
                  <a:lnTo>
                    <a:pt x="15" y="4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15" y="5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5" name="Freeform 943"/>
            <p:cNvSpPr>
              <a:spLocks/>
            </p:cNvSpPr>
            <p:nvPr/>
          </p:nvSpPr>
          <p:spPr bwMode="auto">
            <a:xfrm>
              <a:off x="4834" y="1253"/>
              <a:ext cx="16" cy="6"/>
            </a:xfrm>
            <a:custGeom>
              <a:avLst/>
              <a:gdLst>
                <a:gd name="T0" fmla="*/ 15 w 16"/>
                <a:gd name="T1" fmla="*/ 5 h 6"/>
                <a:gd name="T2" fmla="*/ 15 w 16"/>
                <a:gd name="T3" fmla="*/ 4 h 6"/>
                <a:gd name="T4" fmla="*/ 15 w 16"/>
                <a:gd name="T5" fmla="*/ 3 h 6"/>
                <a:gd name="T6" fmla="*/ 15 w 16"/>
                <a:gd name="T7" fmla="*/ 2 h 6"/>
                <a:gd name="T8" fmla="*/ 15 w 16"/>
                <a:gd name="T9" fmla="*/ 1 h 6"/>
                <a:gd name="T10" fmla="*/ 14 w 16"/>
                <a:gd name="T11" fmla="*/ 0 h 6"/>
                <a:gd name="T12" fmla="*/ 0 w 16"/>
                <a:gd name="T13" fmla="*/ 0 h 6"/>
                <a:gd name="T14" fmla="*/ 0 w 16"/>
                <a:gd name="T15" fmla="*/ 2 h 6"/>
                <a:gd name="T16" fmla="*/ 1 w 16"/>
                <a:gd name="T17" fmla="*/ 3 h 6"/>
                <a:gd name="T18" fmla="*/ 1 w 16"/>
                <a:gd name="T19" fmla="*/ 4 h 6"/>
                <a:gd name="T20" fmla="*/ 2 w 16"/>
                <a:gd name="T21" fmla="*/ 5 h 6"/>
                <a:gd name="T22" fmla="*/ 15 w 16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6">
                  <a:moveTo>
                    <a:pt x="15" y="5"/>
                  </a:moveTo>
                  <a:lnTo>
                    <a:pt x="15" y="4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15" y="5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6" name="Freeform 944"/>
            <p:cNvSpPr>
              <a:spLocks/>
            </p:cNvSpPr>
            <p:nvPr/>
          </p:nvSpPr>
          <p:spPr bwMode="auto">
            <a:xfrm>
              <a:off x="4833" y="1251"/>
              <a:ext cx="17" cy="6"/>
            </a:xfrm>
            <a:custGeom>
              <a:avLst/>
              <a:gdLst>
                <a:gd name="T0" fmla="*/ 16 w 17"/>
                <a:gd name="T1" fmla="*/ 5 h 6"/>
                <a:gd name="T2" fmla="*/ 16 w 17"/>
                <a:gd name="T3" fmla="*/ 5 h 6"/>
                <a:gd name="T4" fmla="*/ 16 w 17"/>
                <a:gd name="T5" fmla="*/ 4 h 6"/>
                <a:gd name="T6" fmla="*/ 15 w 17"/>
                <a:gd name="T7" fmla="*/ 4 h 6"/>
                <a:gd name="T8" fmla="*/ 14 w 17"/>
                <a:gd name="T9" fmla="*/ 3 h 6"/>
                <a:gd name="T10" fmla="*/ 13 w 17"/>
                <a:gd name="T11" fmla="*/ 1 h 6"/>
                <a:gd name="T12" fmla="*/ 12 w 17"/>
                <a:gd name="T13" fmla="*/ 0 h 6"/>
                <a:gd name="T14" fmla="*/ 0 w 17"/>
                <a:gd name="T15" fmla="*/ 0 h 6"/>
                <a:gd name="T16" fmla="*/ 0 w 17"/>
                <a:gd name="T17" fmla="*/ 1 h 6"/>
                <a:gd name="T18" fmla="*/ 0 w 17"/>
                <a:gd name="T19" fmla="*/ 2 h 6"/>
                <a:gd name="T20" fmla="*/ 0 w 17"/>
                <a:gd name="T21" fmla="*/ 4 h 6"/>
                <a:gd name="T22" fmla="*/ 1 w 17"/>
                <a:gd name="T23" fmla="*/ 5 h 6"/>
                <a:gd name="T24" fmla="*/ 16 w 17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6">
                  <a:moveTo>
                    <a:pt x="16" y="5"/>
                  </a:moveTo>
                  <a:lnTo>
                    <a:pt x="16" y="5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16" y="5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7" name="Freeform 945"/>
            <p:cNvSpPr>
              <a:spLocks/>
            </p:cNvSpPr>
            <p:nvPr/>
          </p:nvSpPr>
          <p:spPr bwMode="auto">
            <a:xfrm>
              <a:off x="4833" y="1248"/>
              <a:ext cx="15" cy="6"/>
            </a:xfrm>
            <a:custGeom>
              <a:avLst/>
              <a:gdLst>
                <a:gd name="T0" fmla="*/ 0 w 15"/>
                <a:gd name="T1" fmla="*/ 0 h 6"/>
                <a:gd name="T2" fmla="*/ 0 w 15"/>
                <a:gd name="T3" fmla="*/ 1 h 6"/>
                <a:gd name="T4" fmla="*/ 0 w 15"/>
                <a:gd name="T5" fmla="*/ 2 h 6"/>
                <a:gd name="T6" fmla="*/ 0 w 15"/>
                <a:gd name="T7" fmla="*/ 4 h 6"/>
                <a:gd name="T8" fmla="*/ 0 w 15"/>
                <a:gd name="T9" fmla="*/ 5 h 6"/>
                <a:gd name="T10" fmla="*/ 14 w 15"/>
                <a:gd name="T11" fmla="*/ 5 h 6"/>
                <a:gd name="T12" fmla="*/ 13 w 15"/>
                <a:gd name="T13" fmla="*/ 4 h 6"/>
                <a:gd name="T14" fmla="*/ 12 w 15"/>
                <a:gd name="T15" fmla="*/ 3 h 6"/>
                <a:gd name="T16" fmla="*/ 12 w 15"/>
                <a:gd name="T17" fmla="*/ 2 h 6"/>
                <a:gd name="T18" fmla="*/ 11 w 15"/>
                <a:gd name="T19" fmla="*/ 0 h 6"/>
                <a:gd name="T20" fmla="*/ 0 w 1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8" name="Freeform 946"/>
            <p:cNvSpPr>
              <a:spLocks/>
            </p:cNvSpPr>
            <p:nvPr/>
          </p:nvSpPr>
          <p:spPr bwMode="auto">
            <a:xfrm>
              <a:off x="4833" y="1245"/>
              <a:ext cx="13" cy="7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2 h 7"/>
                <a:gd name="T4" fmla="*/ 0 w 13"/>
                <a:gd name="T5" fmla="*/ 3 h 7"/>
                <a:gd name="T6" fmla="*/ 0 w 13"/>
                <a:gd name="T7" fmla="*/ 5 h 7"/>
                <a:gd name="T8" fmla="*/ 0 w 13"/>
                <a:gd name="T9" fmla="*/ 6 h 7"/>
                <a:gd name="T10" fmla="*/ 12 w 13"/>
                <a:gd name="T11" fmla="*/ 6 h 7"/>
                <a:gd name="T12" fmla="*/ 11 w 13"/>
                <a:gd name="T13" fmla="*/ 5 h 7"/>
                <a:gd name="T14" fmla="*/ 11 w 13"/>
                <a:gd name="T15" fmla="*/ 4 h 7"/>
                <a:gd name="T16" fmla="*/ 11 w 13"/>
                <a:gd name="T17" fmla="*/ 2 h 7"/>
                <a:gd name="T18" fmla="*/ 11 w 13"/>
                <a:gd name="T19" fmla="*/ 1 h 7"/>
                <a:gd name="T20" fmla="*/ 11 w 13"/>
                <a:gd name="T21" fmla="*/ 0 h 7"/>
                <a:gd name="T22" fmla="*/ 0 w 1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0" y="0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19" name="Freeform 947"/>
            <p:cNvSpPr>
              <a:spLocks/>
            </p:cNvSpPr>
            <p:nvPr/>
          </p:nvSpPr>
          <p:spPr bwMode="auto">
            <a:xfrm>
              <a:off x="4833" y="1243"/>
              <a:ext cx="13" cy="6"/>
            </a:xfrm>
            <a:custGeom>
              <a:avLst/>
              <a:gdLst>
                <a:gd name="T0" fmla="*/ 1 w 13"/>
                <a:gd name="T1" fmla="*/ 0 h 6"/>
                <a:gd name="T2" fmla="*/ 0 w 13"/>
                <a:gd name="T3" fmla="*/ 1 h 6"/>
                <a:gd name="T4" fmla="*/ 0 w 13"/>
                <a:gd name="T5" fmla="*/ 3 h 6"/>
                <a:gd name="T6" fmla="*/ 0 w 13"/>
                <a:gd name="T7" fmla="*/ 4 h 6"/>
                <a:gd name="T8" fmla="*/ 0 w 13"/>
                <a:gd name="T9" fmla="*/ 5 h 6"/>
                <a:gd name="T10" fmla="*/ 12 w 13"/>
                <a:gd name="T11" fmla="*/ 5 h 6"/>
                <a:gd name="T12" fmla="*/ 12 w 13"/>
                <a:gd name="T13" fmla="*/ 4 h 6"/>
                <a:gd name="T14" fmla="*/ 12 w 13"/>
                <a:gd name="T15" fmla="*/ 2 h 6"/>
                <a:gd name="T16" fmla="*/ 11 w 13"/>
                <a:gd name="T17" fmla="*/ 1 h 6"/>
                <a:gd name="T18" fmla="*/ 11 w 13"/>
                <a:gd name="T19" fmla="*/ 0 h 6"/>
                <a:gd name="T20" fmla="*/ 1 w 13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6">
                  <a:moveTo>
                    <a:pt x="1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2" y="5"/>
                  </a:lnTo>
                  <a:lnTo>
                    <a:pt x="12" y="4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" y="0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0" name="Freeform 948"/>
            <p:cNvSpPr>
              <a:spLocks/>
            </p:cNvSpPr>
            <p:nvPr/>
          </p:nvSpPr>
          <p:spPr bwMode="auto">
            <a:xfrm>
              <a:off x="4833" y="1240"/>
              <a:ext cx="13" cy="6"/>
            </a:xfrm>
            <a:custGeom>
              <a:avLst/>
              <a:gdLst>
                <a:gd name="T0" fmla="*/ 1 w 13"/>
                <a:gd name="T1" fmla="*/ 0 h 6"/>
                <a:gd name="T2" fmla="*/ 1 w 13"/>
                <a:gd name="T3" fmla="*/ 1 h 6"/>
                <a:gd name="T4" fmla="*/ 1 w 13"/>
                <a:gd name="T5" fmla="*/ 2 h 6"/>
                <a:gd name="T6" fmla="*/ 1 w 13"/>
                <a:gd name="T7" fmla="*/ 4 h 6"/>
                <a:gd name="T8" fmla="*/ 0 w 13"/>
                <a:gd name="T9" fmla="*/ 5 h 6"/>
                <a:gd name="T10" fmla="*/ 12 w 13"/>
                <a:gd name="T11" fmla="*/ 5 h 6"/>
                <a:gd name="T12" fmla="*/ 11 w 13"/>
                <a:gd name="T13" fmla="*/ 4 h 6"/>
                <a:gd name="T14" fmla="*/ 11 w 13"/>
                <a:gd name="T15" fmla="*/ 2 h 6"/>
                <a:gd name="T16" fmla="*/ 10 w 13"/>
                <a:gd name="T17" fmla="*/ 1 h 6"/>
                <a:gd name="T18" fmla="*/ 9 w 13"/>
                <a:gd name="T19" fmla="*/ 0 h 6"/>
                <a:gd name="T20" fmla="*/ 1 w 13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6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1" y="0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1" name="Freeform 949"/>
            <p:cNvSpPr>
              <a:spLocks/>
            </p:cNvSpPr>
            <p:nvPr/>
          </p:nvSpPr>
          <p:spPr bwMode="auto">
            <a:xfrm>
              <a:off x="4834" y="1239"/>
              <a:ext cx="11" cy="5"/>
            </a:xfrm>
            <a:custGeom>
              <a:avLst/>
              <a:gdLst>
                <a:gd name="T0" fmla="*/ 0 w 11"/>
                <a:gd name="T1" fmla="*/ 4 h 5"/>
                <a:gd name="T2" fmla="*/ 0 w 11"/>
                <a:gd name="T3" fmla="*/ 3 h 5"/>
                <a:gd name="T4" fmla="*/ 0 w 11"/>
                <a:gd name="T5" fmla="*/ 2 h 5"/>
                <a:gd name="T6" fmla="*/ 0 w 11"/>
                <a:gd name="T7" fmla="*/ 1 h 5"/>
                <a:gd name="T8" fmla="*/ 3 w 11"/>
                <a:gd name="T9" fmla="*/ 0 h 5"/>
                <a:gd name="T10" fmla="*/ 6 w 11"/>
                <a:gd name="T11" fmla="*/ 0 h 5"/>
                <a:gd name="T12" fmla="*/ 8 w 11"/>
                <a:gd name="T13" fmla="*/ 2 h 5"/>
                <a:gd name="T14" fmla="*/ 10 w 11"/>
                <a:gd name="T15" fmla="*/ 4 h 5"/>
                <a:gd name="T16" fmla="*/ 0 w 11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10" y="4"/>
                  </a:lnTo>
                  <a:lnTo>
                    <a:pt x="0" y="4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2" name="Freeform 950"/>
            <p:cNvSpPr>
              <a:spLocks/>
            </p:cNvSpPr>
            <p:nvPr/>
          </p:nvSpPr>
          <p:spPr bwMode="auto">
            <a:xfrm>
              <a:off x="4834" y="1239"/>
              <a:ext cx="8" cy="2"/>
            </a:xfrm>
            <a:custGeom>
              <a:avLst/>
              <a:gdLst>
                <a:gd name="T0" fmla="*/ 0 w 8"/>
                <a:gd name="T1" fmla="*/ 1 h 2"/>
                <a:gd name="T2" fmla="*/ 0 w 8"/>
                <a:gd name="T3" fmla="*/ 1 h 2"/>
                <a:gd name="T4" fmla="*/ 2 w 8"/>
                <a:gd name="T5" fmla="*/ 0 h 2"/>
                <a:gd name="T6" fmla="*/ 4 w 8"/>
                <a:gd name="T7" fmla="*/ 0 h 2"/>
                <a:gd name="T8" fmla="*/ 6 w 8"/>
                <a:gd name="T9" fmla="*/ 0 h 2"/>
                <a:gd name="T10" fmla="*/ 7 w 8"/>
                <a:gd name="T11" fmla="*/ 1 h 2"/>
                <a:gd name="T12" fmla="*/ 0 w 8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0" y="1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3" name="Freeform 951"/>
            <p:cNvSpPr>
              <a:spLocks/>
            </p:cNvSpPr>
            <p:nvPr/>
          </p:nvSpPr>
          <p:spPr bwMode="auto">
            <a:xfrm>
              <a:off x="4845" y="1254"/>
              <a:ext cx="38" cy="36"/>
            </a:xfrm>
            <a:custGeom>
              <a:avLst/>
              <a:gdLst>
                <a:gd name="T0" fmla="*/ 13 w 38"/>
                <a:gd name="T1" fmla="*/ 28 h 36"/>
                <a:gd name="T2" fmla="*/ 16 w 38"/>
                <a:gd name="T3" fmla="*/ 22 h 36"/>
                <a:gd name="T4" fmla="*/ 13 w 38"/>
                <a:gd name="T5" fmla="*/ 21 h 36"/>
                <a:gd name="T6" fmla="*/ 11 w 38"/>
                <a:gd name="T7" fmla="*/ 19 h 36"/>
                <a:gd name="T8" fmla="*/ 10 w 38"/>
                <a:gd name="T9" fmla="*/ 16 h 36"/>
                <a:gd name="T10" fmla="*/ 9 w 38"/>
                <a:gd name="T11" fmla="*/ 13 h 36"/>
                <a:gd name="T12" fmla="*/ 8 w 38"/>
                <a:gd name="T13" fmla="*/ 10 h 36"/>
                <a:gd name="T14" fmla="*/ 7 w 38"/>
                <a:gd name="T15" fmla="*/ 7 h 36"/>
                <a:gd name="T16" fmla="*/ 7 w 38"/>
                <a:gd name="T17" fmla="*/ 4 h 36"/>
                <a:gd name="T18" fmla="*/ 8 w 38"/>
                <a:gd name="T19" fmla="*/ 1 h 36"/>
                <a:gd name="T20" fmla="*/ 0 w 38"/>
                <a:gd name="T21" fmla="*/ 0 h 36"/>
                <a:gd name="T22" fmla="*/ 0 w 38"/>
                <a:gd name="T23" fmla="*/ 3 h 36"/>
                <a:gd name="T24" fmla="*/ 0 w 38"/>
                <a:gd name="T25" fmla="*/ 7 h 36"/>
                <a:gd name="T26" fmla="*/ 0 w 38"/>
                <a:gd name="T27" fmla="*/ 12 h 36"/>
                <a:gd name="T28" fmla="*/ 1 w 38"/>
                <a:gd name="T29" fmla="*/ 15 h 36"/>
                <a:gd name="T30" fmla="*/ 4 w 38"/>
                <a:gd name="T31" fmla="*/ 20 h 36"/>
                <a:gd name="T32" fmla="*/ 5 w 38"/>
                <a:gd name="T33" fmla="*/ 23 h 36"/>
                <a:gd name="T34" fmla="*/ 9 w 38"/>
                <a:gd name="T35" fmla="*/ 27 h 36"/>
                <a:gd name="T36" fmla="*/ 13 w 38"/>
                <a:gd name="T37" fmla="*/ 28 h 36"/>
                <a:gd name="T38" fmla="*/ 16 w 38"/>
                <a:gd name="T39" fmla="*/ 22 h 36"/>
                <a:gd name="T40" fmla="*/ 13 w 38"/>
                <a:gd name="T41" fmla="*/ 28 h 36"/>
                <a:gd name="T42" fmla="*/ 37 w 38"/>
                <a:gd name="T43" fmla="*/ 35 h 36"/>
                <a:gd name="T44" fmla="*/ 16 w 38"/>
                <a:gd name="T45" fmla="*/ 22 h 36"/>
                <a:gd name="T46" fmla="*/ 13 w 38"/>
                <a:gd name="T47" fmla="*/ 2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" h="36">
                  <a:moveTo>
                    <a:pt x="13" y="28"/>
                  </a:moveTo>
                  <a:lnTo>
                    <a:pt x="16" y="22"/>
                  </a:lnTo>
                  <a:lnTo>
                    <a:pt x="13" y="21"/>
                  </a:lnTo>
                  <a:lnTo>
                    <a:pt x="11" y="19"/>
                  </a:lnTo>
                  <a:lnTo>
                    <a:pt x="10" y="16"/>
                  </a:lnTo>
                  <a:lnTo>
                    <a:pt x="9" y="13"/>
                  </a:lnTo>
                  <a:lnTo>
                    <a:pt x="8" y="10"/>
                  </a:lnTo>
                  <a:lnTo>
                    <a:pt x="7" y="7"/>
                  </a:lnTo>
                  <a:lnTo>
                    <a:pt x="7" y="4"/>
                  </a:lnTo>
                  <a:lnTo>
                    <a:pt x="8" y="1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9" y="27"/>
                  </a:lnTo>
                  <a:lnTo>
                    <a:pt x="13" y="28"/>
                  </a:lnTo>
                  <a:lnTo>
                    <a:pt x="16" y="22"/>
                  </a:lnTo>
                  <a:lnTo>
                    <a:pt x="13" y="28"/>
                  </a:lnTo>
                  <a:lnTo>
                    <a:pt x="37" y="35"/>
                  </a:lnTo>
                  <a:lnTo>
                    <a:pt x="16" y="22"/>
                  </a:lnTo>
                  <a:lnTo>
                    <a:pt x="13" y="2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4" name="Freeform 952"/>
            <p:cNvSpPr>
              <a:spLocks/>
            </p:cNvSpPr>
            <p:nvPr/>
          </p:nvSpPr>
          <p:spPr bwMode="auto">
            <a:xfrm>
              <a:off x="4829" y="1237"/>
              <a:ext cx="32" cy="47"/>
            </a:xfrm>
            <a:custGeom>
              <a:avLst/>
              <a:gdLst>
                <a:gd name="T0" fmla="*/ 3 w 32"/>
                <a:gd name="T1" fmla="*/ 0 h 47"/>
                <a:gd name="T2" fmla="*/ 1 w 32"/>
                <a:gd name="T3" fmla="*/ 2 h 47"/>
                <a:gd name="T4" fmla="*/ 0 w 32"/>
                <a:gd name="T5" fmla="*/ 11 h 47"/>
                <a:gd name="T6" fmla="*/ 0 w 32"/>
                <a:gd name="T7" fmla="*/ 18 h 47"/>
                <a:gd name="T8" fmla="*/ 3 w 32"/>
                <a:gd name="T9" fmla="*/ 25 h 47"/>
                <a:gd name="T10" fmla="*/ 6 w 32"/>
                <a:gd name="T11" fmla="*/ 30 h 47"/>
                <a:gd name="T12" fmla="*/ 11 w 32"/>
                <a:gd name="T13" fmla="*/ 35 h 47"/>
                <a:gd name="T14" fmla="*/ 16 w 32"/>
                <a:gd name="T15" fmla="*/ 40 h 47"/>
                <a:gd name="T16" fmla="*/ 22 w 32"/>
                <a:gd name="T17" fmla="*/ 43 h 47"/>
                <a:gd name="T18" fmla="*/ 28 w 32"/>
                <a:gd name="T19" fmla="*/ 46 h 47"/>
                <a:gd name="T20" fmla="*/ 31 w 32"/>
                <a:gd name="T21" fmla="*/ 40 h 47"/>
                <a:gd name="T22" fmla="*/ 25 w 32"/>
                <a:gd name="T23" fmla="*/ 37 h 47"/>
                <a:gd name="T24" fmla="*/ 21 w 32"/>
                <a:gd name="T25" fmla="*/ 33 h 47"/>
                <a:gd name="T26" fmla="*/ 16 w 32"/>
                <a:gd name="T27" fmla="*/ 30 h 47"/>
                <a:gd name="T28" fmla="*/ 12 w 32"/>
                <a:gd name="T29" fmla="*/ 26 h 47"/>
                <a:gd name="T30" fmla="*/ 9 w 32"/>
                <a:gd name="T31" fmla="*/ 21 h 47"/>
                <a:gd name="T32" fmla="*/ 7 w 32"/>
                <a:gd name="T33" fmla="*/ 16 h 47"/>
                <a:gd name="T34" fmla="*/ 7 w 32"/>
                <a:gd name="T35" fmla="*/ 11 h 47"/>
                <a:gd name="T36" fmla="*/ 8 w 32"/>
                <a:gd name="T37" fmla="*/ 4 h 47"/>
                <a:gd name="T38" fmla="*/ 6 w 32"/>
                <a:gd name="T39" fmla="*/ 6 h 47"/>
                <a:gd name="T40" fmla="*/ 3 w 32"/>
                <a:gd name="T41" fmla="*/ 0 h 47"/>
                <a:gd name="T42" fmla="*/ 1 w 32"/>
                <a:gd name="T43" fmla="*/ 1 h 47"/>
                <a:gd name="T44" fmla="*/ 1 w 32"/>
                <a:gd name="T45" fmla="*/ 2 h 47"/>
                <a:gd name="T46" fmla="*/ 3 w 32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47">
                  <a:moveTo>
                    <a:pt x="3" y="0"/>
                  </a:moveTo>
                  <a:lnTo>
                    <a:pt x="1" y="2"/>
                  </a:lnTo>
                  <a:lnTo>
                    <a:pt x="0" y="11"/>
                  </a:lnTo>
                  <a:lnTo>
                    <a:pt x="0" y="18"/>
                  </a:lnTo>
                  <a:lnTo>
                    <a:pt x="3" y="25"/>
                  </a:lnTo>
                  <a:lnTo>
                    <a:pt x="6" y="30"/>
                  </a:lnTo>
                  <a:lnTo>
                    <a:pt x="11" y="35"/>
                  </a:lnTo>
                  <a:lnTo>
                    <a:pt x="16" y="40"/>
                  </a:lnTo>
                  <a:lnTo>
                    <a:pt x="22" y="43"/>
                  </a:lnTo>
                  <a:lnTo>
                    <a:pt x="28" y="46"/>
                  </a:lnTo>
                  <a:lnTo>
                    <a:pt x="31" y="40"/>
                  </a:lnTo>
                  <a:lnTo>
                    <a:pt x="25" y="37"/>
                  </a:lnTo>
                  <a:lnTo>
                    <a:pt x="21" y="33"/>
                  </a:lnTo>
                  <a:lnTo>
                    <a:pt x="16" y="30"/>
                  </a:lnTo>
                  <a:lnTo>
                    <a:pt x="12" y="26"/>
                  </a:lnTo>
                  <a:lnTo>
                    <a:pt x="9" y="21"/>
                  </a:lnTo>
                  <a:lnTo>
                    <a:pt x="7" y="16"/>
                  </a:lnTo>
                  <a:lnTo>
                    <a:pt x="7" y="11"/>
                  </a:lnTo>
                  <a:lnTo>
                    <a:pt x="8" y="4"/>
                  </a:lnTo>
                  <a:lnTo>
                    <a:pt x="6" y="6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5" name="Freeform 953"/>
            <p:cNvSpPr>
              <a:spLocks/>
            </p:cNvSpPr>
            <p:nvPr/>
          </p:nvSpPr>
          <p:spPr bwMode="auto">
            <a:xfrm>
              <a:off x="4832" y="1236"/>
              <a:ext cx="17" cy="13"/>
            </a:xfrm>
            <a:custGeom>
              <a:avLst/>
              <a:gdLst>
                <a:gd name="T0" fmla="*/ 16 w 17"/>
                <a:gd name="T1" fmla="*/ 12 h 13"/>
                <a:gd name="T2" fmla="*/ 16 w 17"/>
                <a:gd name="T3" fmla="*/ 12 h 13"/>
                <a:gd name="T4" fmla="*/ 14 w 17"/>
                <a:gd name="T5" fmla="*/ 6 h 13"/>
                <a:gd name="T6" fmla="*/ 11 w 17"/>
                <a:gd name="T7" fmla="*/ 2 h 13"/>
                <a:gd name="T8" fmla="*/ 6 w 17"/>
                <a:gd name="T9" fmla="*/ 0 h 13"/>
                <a:gd name="T10" fmla="*/ 0 w 17"/>
                <a:gd name="T11" fmla="*/ 1 h 13"/>
                <a:gd name="T12" fmla="*/ 3 w 17"/>
                <a:gd name="T13" fmla="*/ 7 h 13"/>
                <a:gd name="T14" fmla="*/ 6 w 17"/>
                <a:gd name="T15" fmla="*/ 7 h 13"/>
                <a:gd name="T16" fmla="*/ 7 w 17"/>
                <a:gd name="T17" fmla="*/ 7 h 13"/>
                <a:gd name="T18" fmla="*/ 8 w 17"/>
                <a:gd name="T19" fmla="*/ 9 h 13"/>
                <a:gd name="T20" fmla="*/ 8 w 17"/>
                <a:gd name="T21" fmla="*/ 12 h 13"/>
                <a:gd name="T22" fmla="*/ 8 w 17"/>
                <a:gd name="T23" fmla="*/ 11 h 13"/>
                <a:gd name="T24" fmla="*/ 16 w 17"/>
                <a:gd name="T2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3">
                  <a:moveTo>
                    <a:pt x="16" y="12"/>
                  </a:moveTo>
                  <a:lnTo>
                    <a:pt x="16" y="12"/>
                  </a:lnTo>
                  <a:lnTo>
                    <a:pt x="14" y="6"/>
                  </a:lnTo>
                  <a:lnTo>
                    <a:pt x="11" y="2"/>
                  </a:lnTo>
                  <a:lnTo>
                    <a:pt x="6" y="0"/>
                  </a:lnTo>
                  <a:lnTo>
                    <a:pt x="0" y="1"/>
                  </a:lnTo>
                  <a:lnTo>
                    <a:pt x="3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9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16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6" name="Freeform 954"/>
            <p:cNvSpPr>
              <a:spLocks/>
            </p:cNvSpPr>
            <p:nvPr/>
          </p:nvSpPr>
          <p:spPr bwMode="auto">
            <a:xfrm>
              <a:off x="4840" y="1247"/>
              <a:ext cx="14" cy="12"/>
            </a:xfrm>
            <a:custGeom>
              <a:avLst/>
              <a:gdLst>
                <a:gd name="T0" fmla="*/ 12 w 14"/>
                <a:gd name="T1" fmla="*/ 8 h 12"/>
                <a:gd name="T2" fmla="*/ 10 w 14"/>
                <a:gd name="T3" fmla="*/ 3 h 12"/>
                <a:gd name="T4" fmla="*/ 9 w 14"/>
                <a:gd name="T5" fmla="*/ 3 h 12"/>
                <a:gd name="T6" fmla="*/ 8 w 14"/>
                <a:gd name="T7" fmla="*/ 2 h 12"/>
                <a:gd name="T8" fmla="*/ 8 w 14"/>
                <a:gd name="T9" fmla="*/ 1 h 12"/>
                <a:gd name="T10" fmla="*/ 0 w 14"/>
                <a:gd name="T11" fmla="*/ 0 h 12"/>
                <a:gd name="T12" fmla="*/ 1 w 14"/>
                <a:gd name="T13" fmla="*/ 5 h 12"/>
                <a:gd name="T14" fmla="*/ 3 w 14"/>
                <a:gd name="T15" fmla="*/ 8 h 12"/>
                <a:gd name="T16" fmla="*/ 5 w 14"/>
                <a:gd name="T17" fmla="*/ 10 h 12"/>
                <a:gd name="T18" fmla="*/ 8 w 14"/>
                <a:gd name="T19" fmla="*/ 11 h 12"/>
                <a:gd name="T20" fmla="*/ 5 w 14"/>
                <a:gd name="T21" fmla="*/ 7 h 12"/>
                <a:gd name="T22" fmla="*/ 12 w 14"/>
                <a:gd name="T23" fmla="*/ 8 h 12"/>
                <a:gd name="T24" fmla="*/ 13 w 14"/>
                <a:gd name="T25" fmla="*/ 4 h 12"/>
                <a:gd name="T26" fmla="*/ 10 w 14"/>
                <a:gd name="T27" fmla="*/ 3 h 12"/>
                <a:gd name="T28" fmla="*/ 12 w 14"/>
                <a:gd name="T2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12" y="8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0" y="0"/>
                  </a:lnTo>
                  <a:lnTo>
                    <a:pt x="1" y="5"/>
                  </a:lnTo>
                  <a:lnTo>
                    <a:pt x="3" y="8"/>
                  </a:lnTo>
                  <a:lnTo>
                    <a:pt x="5" y="10"/>
                  </a:lnTo>
                  <a:lnTo>
                    <a:pt x="8" y="11"/>
                  </a:lnTo>
                  <a:lnTo>
                    <a:pt x="5" y="7"/>
                  </a:lnTo>
                  <a:lnTo>
                    <a:pt x="12" y="8"/>
                  </a:lnTo>
                  <a:lnTo>
                    <a:pt x="13" y="4"/>
                  </a:lnTo>
                  <a:lnTo>
                    <a:pt x="10" y="3"/>
                  </a:lnTo>
                  <a:lnTo>
                    <a:pt x="12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7" name="Freeform 955"/>
            <p:cNvSpPr>
              <a:spLocks/>
            </p:cNvSpPr>
            <p:nvPr/>
          </p:nvSpPr>
          <p:spPr bwMode="auto">
            <a:xfrm>
              <a:off x="4917" y="1332"/>
              <a:ext cx="3" cy="3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1 h 3"/>
                <a:gd name="T4" fmla="*/ 1 w 3"/>
                <a:gd name="T5" fmla="*/ 2 h 3"/>
                <a:gd name="T6" fmla="*/ 0 w 3"/>
                <a:gd name="T7" fmla="*/ 2 h 3"/>
                <a:gd name="T8" fmla="*/ 0 w 3"/>
                <a:gd name="T9" fmla="*/ 1 h 3"/>
                <a:gd name="T10" fmla="*/ 0 w 3"/>
                <a:gd name="T11" fmla="*/ 0 h 3"/>
                <a:gd name="T12" fmla="*/ 2 w 3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8" name="Freeform 956"/>
            <p:cNvSpPr>
              <a:spLocks/>
            </p:cNvSpPr>
            <p:nvPr/>
          </p:nvSpPr>
          <p:spPr bwMode="auto">
            <a:xfrm>
              <a:off x="4917" y="1329"/>
              <a:ext cx="4" cy="6"/>
            </a:xfrm>
            <a:custGeom>
              <a:avLst/>
              <a:gdLst>
                <a:gd name="T0" fmla="*/ 3 w 4"/>
                <a:gd name="T1" fmla="*/ 0 h 6"/>
                <a:gd name="T2" fmla="*/ 2 w 4"/>
                <a:gd name="T3" fmla="*/ 3 h 6"/>
                <a:gd name="T4" fmla="*/ 1 w 4"/>
                <a:gd name="T5" fmla="*/ 5 h 6"/>
                <a:gd name="T6" fmla="*/ 0 w 4"/>
                <a:gd name="T7" fmla="*/ 4 h 6"/>
                <a:gd name="T8" fmla="*/ 0 w 4"/>
                <a:gd name="T9" fmla="*/ 3 h 6"/>
                <a:gd name="T10" fmla="*/ 0 w 4"/>
                <a:gd name="T11" fmla="*/ 2 h 6"/>
                <a:gd name="T12" fmla="*/ 0 w 4"/>
                <a:gd name="T13" fmla="*/ 1 h 6"/>
                <a:gd name="T14" fmla="*/ 0 w 4"/>
                <a:gd name="T15" fmla="*/ 0 h 6"/>
                <a:gd name="T16" fmla="*/ 3 w 4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2" y="3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" name="Freeform 957"/>
            <p:cNvSpPr>
              <a:spLocks/>
            </p:cNvSpPr>
            <p:nvPr/>
          </p:nvSpPr>
          <p:spPr bwMode="auto">
            <a:xfrm>
              <a:off x="4917" y="1325"/>
              <a:ext cx="5" cy="8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2 h 8"/>
                <a:gd name="T4" fmla="*/ 3 w 5"/>
                <a:gd name="T5" fmla="*/ 4 h 8"/>
                <a:gd name="T6" fmla="*/ 3 w 5"/>
                <a:gd name="T7" fmla="*/ 5 h 8"/>
                <a:gd name="T8" fmla="*/ 2 w 5"/>
                <a:gd name="T9" fmla="*/ 7 h 8"/>
                <a:gd name="T10" fmla="*/ 0 w 5"/>
                <a:gd name="T11" fmla="*/ 7 h 8"/>
                <a:gd name="T12" fmla="*/ 0 w 5"/>
                <a:gd name="T13" fmla="*/ 5 h 8"/>
                <a:gd name="T14" fmla="*/ 0 w 5"/>
                <a:gd name="T15" fmla="*/ 4 h 8"/>
                <a:gd name="T16" fmla="*/ 0 w 5"/>
                <a:gd name="T17" fmla="*/ 2 h 8"/>
                <a:gd name="T18" fmla="*/ 0 w 5"/>
                <a:gd name="T19" fmla="*/ 0 h 8"/>
                <a:gd name="T20" fmla="*/ 4 w 5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" name="Freeform 958"/>
            <p:cNvSpPr>
              <a:spLocks/>
            </p:cNvSpPr>
            <p:nvPr/>
          </p:nvSpPr>
          <p:spPr bwMode="auto">
            <a:xfrm>
              <a:off x="4916" y="1322"/>
              <a:ext cx="7" cy="8"/>
            </a:xfrm>
            <a:custGeom>
              <a:avLst/>
              <a:gdLst>
                <a:gd name="T0" fmla="*/ 6 w 7"/>
                <a:gd name="T1" fmla="*/ 0 h 8"/>
                <a:gd name="T2" fmla="*/ 5 w 7"/>
                <a:gd name="T3" fmla="*/ 2 h 8"/>
                <a:gd name="T4" fmla="*/ 5 w 7"/>
                <a:gd name="T5" fmla="*/ 4 h 8"/>
                <a:gd name="T6" fmla="*/ 5 w 7"/>
                <a:gd name="T7" fmla="*/ 6 h 8"/>
                <a:gd name="T8" fmla="*/ 4 w 7"/>
                <a:gd name="T9" fmla="*/ 7 h 8"/>
                <a:gd name="T10" fmla="*/ 1 w 7"/>
                <a:gd name="T11" fmla="*/ 7 h 8"/>
                <a:gd name="T12" fmla="*/ 1 w 7"/>
                <a:gd name="T13" fmla="*/ 6 h 8"/>
                <a:gd name="T14" fmla="*/ 1 w 7"/>
                <a:gd name="T15" fmla="*/ 4 h 8"/>
                <a:gd name="T16" fmla="*/ 1 w 7"/>
                <a:gd name="T17" fmla="*/ 2 h 8"/>
                <a:gd name="T18" fmla="*/ 0 w 7"/>
                <a:gd name="T19" fmla="*/ 0 h 8"/>
                <a:gd name="T20" fmla="*/ 6 w 7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6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5" y="6"/>
                  </a:lnTo>
                  <a:lnTo>
                    <a:pt x="4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" name="Freeform 959"/>
            <p:cNvSpPr>
              <a:spLocks/>
            </p:cNvSpPr>
            <p:nvPr/>
          </p:nvSpPr>
          <p:spPr bwMode="auto">
            <a:xfrm>
              <a:off x="4916" y="1320"/>
              <a:ext cx="7" cy="6"/>
            </a:xfrm>
            <a:custGeom>
              <a:avLst/>
              <a:gdLst>
                <a:gd name="T0" fmla="*/ 6 w 7"/>
                <a:gd name="T1" fmla="*/ 0 h 6"/>
                <a:gd name="T2" fmla="*/ 6 w 7"/>
                <a:gd name="T3" fmla="*/ 1 h 6"/>
                <a:gd name="T4" fmla="*/ 5 w 7"/>
                <a:gd name="T5" fmla="*/ 3 h 6"/>
                <a:gd name="T6" fmla="*/ 5 w 7"/>
                <a:gd name="T7" fmla="*/ 4 h 6"/>
                <a:gd name="T8" fmla="*/ 5 w 7"/>
                <a:gd name="T9" fmla="*/ 5 h 6"/>
                <a:gd name="T10" fmla="*/ 1 w 7"/>
                <a:gd name="T11" fmla="*/ 5 h 6"/>
                <a:gd name="T12" fmla="*/ 1 w 7"/>
                <a:gd name="T13" fmla="*/ 4 h 6"/>
                <a:gd name="T14" fmla="*/ 0 w 7"/>
                <a:gd name="T15" fmla="*/ 3 h 6"/>
                <a:gd name="T16" fmla="*/ 0 w 7"/>
                <a:gd name="T17" fmla="*/ 1 h 6"/>
                <a:gd name="T18" fmla="*/ 0 w 7"/>
                <a:gd name="T19" fmla="*/ 0 h 6"/>
                <a:gd name="T20" fmla="*/ 6 w 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lnTo>
                    <a:pt x="6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" name="Freeform 960"/>
            <p:cNvSpPr>
              <a:spLocks/>
            </p:cNvSpPr>
            <p:nvPr/>
          </p:nvSpPr>
          <p:spPr bwMode="auto">
            <a:xfrm>
              <a:off x="4915" y="1316"/>
              <a:ext cx="9" cy="7"/>
            </a:xfrm>
            <a:custGeom>
              <a:avLst/>
              <a:gdLst>
                <a:gd name="T0" fmla="*/ 8 w 9"/>
                <a:gd name="T1" fmla="*/ 0 h 7"/>
                <a:gd name="T2" fmla="*/ 8 w 9"/>
                <a:gd name="T3" fmla="*/ 1 h 7"/>
                <a:gd name="T4" fmla="*/ 7 w 9"/>
                <a:gd name="T5" fmla="*/ 3 h 7"/>
                <a:gd name="T6" fmla="*/ 7 w 9"/>
                <a:gd name="T7" fmla="*/ 4 h 7"/>
                <a:gd name="T8" fmla="*/ 7 w 9"/>
                <a:gd name="T9" fmla="*/ 6 h 7"/>
                <a:gd name="T10" fmla="*/ 2 w 9"/>
                <a:gd name="T11" fmla="*/ 6 h 7"/>
                <a:gd name="T12" fmla="*/ 1 w 9"/>
                <a:gd name="T13" fmla="*/ 4 h 7"/>
                <a:gd name="T14" fmla="*/ 1 w 9"/>
                <a:gd name="T15" fmla="*/ 3 h 7"/>
                <a:gd name="T16" fmla="*/ 1 w 9"/>
                <a:gd name="T17" fmla="*/ 1 h 7"/>
                <a:gd name="T18" fmla="*/ 0 w 9"/>
                <a:gd name="T19" fmla="*/ 0 h 7"/>
                <a:gd name="T20" fmla="*/ 8 w 9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lnTo>
                    <a:pt x="8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2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8" y="0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" name="Freeform 961"/>
            <p:cNvSpPr>
              <a:spLocks/>
            </p:cNvSpPr>
            <p:nvPr/>
          </p:nvSpPr>
          <p:spPr bwMode="auto">
            <a:xfrm>
              <a:off x="4914" y="1313"/>
              <a:ext cx="10" cy="8"/>
            </a:xfrm>
            <a:custGeom>
              <a:avLst/>
              <a:gdLst>
                <a:gd name="T0" fmla="*/ 9 w 10"/>
                <a:gd name="T1" fmla="*/ 0 h 8"/>
                <a:gd name="T2" fmla="*/ 9 w 10"/>
                <a:gd name="T3" fmla="*/ 2 h 8"/>
                <a:gd name="T4" fmla="*/ 8 w 10"/>
                <a:gd name="T5" fmla="*/ 3 h 8"/>
                <a:gd name="T6" fmla="*/ 8 w 10"/>
                <a:gd name="T7" fmla="*/ 5 h 8"/>
                <a:gd name="T8" fmla="*/ 8 w 10"/>
                <a:gd name="T9" fmla="*/ 7 h 8"/>
                <a:gd name="T10" fmla="*/ 2 w 10"/>
                <a:gd name="T11" fmla="*/ 7 h 8"/>
                <a:gd name="T12" fmla="*/ 1 w 10"/>
                <a:gd name="T13" fmla="*/ 5 h 8"/>
                <a:gd name="T14" fmla="*/ 1 w 10"/>
                <a:gd name="T15" fmla="*/ 3 h 8"/>
                <a:gd name="T16" fmla="*/ 1 w 10"/>
                <a:gd name="T17" fmla="*/ 2 h 8"/>
                <a:gd name="T18" fmla="*/ 0 w 10"/>
                <a:gd name="T19" fmla="*/ 0 h 8"/>
                <a:gd name="T20" fmla="*/ 9 w 10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8">
                  <a:moveTo>
                    <a:pt x="9" y="0"/>
                  </a:move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7"/>
                  </a:lnTo>
                  <a:lnTo>
                    <a:pt x="2" y="7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9" y="0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" name="Freeform 962"/>
            <p:cNvSpPr>
              <a:spLocks/>
            </p:cNvSpPr>
            <p:nvPr/>
          </p:nvSpPr>
          <p:spPr bwMode="auto">
            <a:xfrm>
              <a:off x="4913" y="1310"/>
              <a:ext cx="12" cy="7"/>
            </a:xfrm>
            <a:custGeom>
              <a:avLst/>
              <a:gdLst>
                <a:gd name="T0" fmla="*/ 11 w 12"/>
                <a:gd name="T1" fmla="*/ 0 h 7"/>
                <a:gd name="T2" fmla="*/ 11 w 12"/>
                <a:gd name="T3" fmla="*/ 1 h 7"/>
                <a:gd name="T4" fmla="*/ 10 w 12"/>
                <a:gd name="T5" fmla="*/ 3 h 7"/>
                <a:gd name="T6" fmla="*/ 10 w 12"/>
                <a:gd name="T7" fmla="*/ 5 h 7"/>
                <a:gd name="T8" fmla="*/ 10 w 12"/>
                <a:gd name="T9" fmla="*/ 6 h 7"/>
                <a:gd name="T10" fmla="*/ 2 w 12"/>
                <a:gd name="T11" fmla="*/ 6 h 7"/>
                <a:gd name="T12" fmla="*/ 1 w 12"/>
                <a:gd name="T13" fmla="*/ 5 h 7"/>
                <a:gd name="T14" fmla="*/ 1 w 12"/>
                <a:gd name="T15" fmla="*/ 3 h 7"/>
                <a:gd name="T16" fmla="*/ 1 w 12"/>
                <a:gd name="T17" fmla="*/ 1 h 7"/>
                <a:gd name="T18" fmla="*/ 0 w 12"/>
                <a:gd name="T19" fmla="*/ 0 h 7"/>
                <a:gd name="T20" fmla="*/ 11 w 1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">
                  <a:moveTo>
                    <a:pt x="11" y="0"/>
                  </a:moveTo>
                  <a:lnTo>
                    <a:pt x="11" y="1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1" y="0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" name="Freeform 963"/>
            <p:cNvSpPr>
              <a:spLocks/>
            </p:cNvSpPr>
            <p:nvPr/>
          </p:nvSpPr>
          <p:spPr bwMode="auto">
            <a:xfrm>
              <a:off x="4912" y="1308"/>
              <a:ext cx="13" cy="6"/>
            </a:xfrm>
            <a:custGeom>
              <a:avLst/>
              <a:gdLst>
                <a:gd name="T0" fmla="*/ 12 w 13"/>
                <a:gd name="T1" fmla="*/ 0 h 6"/>
                <a:gd name="T2" fmla="*/ 11 w 13"/>
                <a:gd name="T3" fmla="*/ 1 h 6"/>
                <a:gd name="T4" fmla="*/ 11 w 13"/>
                <a:gd name="T5" fmla="*/ 2 h 6"/>
                <a:gd name="T6" fmla="*/ 11 w 13"/>
                <a:gd name="T7" fmla="*/ 4 h 6"/>
                <a:gd name="T8" fmla="*/ 11 w 13"/>
                <a:gd name="T9" fmla="*/ 5 h 6"/>
                <a:gd name="T10" fmla="*/ 2 w 13"/>
                <a:gd name="T11" fmla="*/ 5 h 6"/>
                <a:gd name="T12" fmla="*/ 1 w 13"/>
                <a:gd name="T13" fmla="*/ 4 h 6"/>
                <a:gd name="T14" fmla="*/ 1 w 13"/>
                <a:gd name="T15" fmla="*/ 2 h 6"/>
                <a:gd name="T16" fmla="*/ 0 w 13"/>
                <a:gd name="T17" fmla="*/ 1 h 6"/>
                <a:gd name="T18" fmla="*/ 0 w 13"/>
                <a:gd name="T19" fmla="*/ 0 h 6"/>
                <a:gd name="T20" fmla="*/ 12 w 13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6">
                  <a:moveTo>
                    <a:pt x="12" y="0"/>
                  </a:moveTo>
                  <a:lnTo>
                    <a:pt x="11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" name="Freeform 964"/>
            <p:cNvSpPr>
              <a:spLocks/>
            </p:cNvSpPr>
            <p:nvPr/>
          </p:nvSpPr>
          <p:spPr bwMode="auto">
            <a:xfrm>
              <a:off x="4912" y="1304"/>
              <a:ext cx="13" cy="7"/>
            </a:xfrm>
            <a:custGeom>
              <a:avLst/>
              <a:gdLst>
                <a:gd name="T0" fmla="*/ 12 w 13"/>
                <a:gd name="T1" fmla="*/ 0 h 7"/>
                <a:gd name="T2" fmla="*/ 12 w 13"/>
                <a:gd name="T3" fmla="*/ 2 h 7"/>
                <a:gd name="T4" fmla="*/ 12 w 13"/>
                <a:gd name="T5" fmla="*/ 3 h 7"/>
                <a:gd name="T6" fmla="*/ 12 w 13"/>
                <a:gd name="T7" fmla="*/ 5 h 7"/>
                <a:gd name="T8" fmla="*/ 12 w 13"/>
                <a:gd name="T9" fmla="*/ 6 h 7"/>
                <a:gd name="T10" fmla="*/ 1 w 13"/>
                <a:gd name="T11" fmla="*/ 6 h 7"/>
                <a:gd name="T12" fmla="*/ 1 w 13"/>
                <a:gd name="T13" fmla="*/ 5 h 7"/>
                <a:gd name="T14" fmla="*/ 1 w 13"/>
                <a:gd name="T15" fmla="*/ 3 h 7"/>
                <a:gd name="T16" fmla="*/ 0 w 13"/>
                <a:gd name="T17" fmla="*/ 2 h 7"/>
                <a:gd name="T18" fmla="*/ 0 w 13"/>
                <a:gd name="T19" fmla="*/ 0 h 7"/>
                <a:gd name="T20" fmla="*/ 12 w 13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lnTo>
                    <a:pt x="12" y="2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2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" name="Freeform 965"/>
            <p:cNvSpPr>
              <a:spLocks/>
            </p:cNvSpPr>
            <p:nvPr/>
          </p:nvSpPr>
          <p:spPr bwMode="auto">
            <a:xfrm>
              <a:off x="4911" y="1301"/>
              <a:ext cx="14" cy="8"/>
            </a:xfrm>
            <a:custGeom>
              <a:avLst/>
              <a:gdLst>
                <a:gd name="T0" fmla="*/ 13 w 14"/>
                <a:gd name="T1" fmla="*/ 0 h 8"/>
                <a:gd name="T2" fmla="*/ 13 w 14"/>
                <a:gd name="T3" fmla="*/ 2 h 8"/>
                <a:gd name="T4" fmla="*/ 13 w 14"/>
                <a:gd name="T5" fmla="*/ 4 h 8"/>
                <a:gd name="T6" fmla="*/ 13 w 14"/>
                <a:gd name="T7" fmla="*/ 5 h 8"/>
                <a:gd name="T8" fmla="*/ 13 w 14"/>
                <a:gd name="T9" fmla="*/ 7 h 8"/>
                <a:gd name="T10" fmla="*/ 1 w 14"/>
                <a:gd name="T11" fmla="*/ 7 h 8"/>
                <a:gd name="T12" fmla="*/ 1 w 14"/>
                <a:gd name="T13" fmla="*/ 5 h 8"/>
                <a:gd name="T14" fmla="*/ 1 w 14"/>
                <a:gd name="T15" fmla="*/ 4 h 8"/>
                <a:gd name="T16" fmla="*/ 0 w 14"/>
                <a:gd name="T17" fmla="*/ 2 h 8"/>
                <a:gd name="T18" fmla="*/ 0 w 14"/>
                <a:gd name="T19" fmla="*/ 0 h 8"/>
                <a:gd name="T20" fmla="*/ 13 w 14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8">
                  <a:moveTo>
                    <a:pt x="13" y="0"/>
                  </a:moveTo>
                  <a:lnTo>
                    <a:pt x="13" y="2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3" y="0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" name="Freeform 966"/>
            <p:cNvSpPr>
              <a:spLocks/>
            </p:cNvSpPr>
            <p:nvPr/>
          </p:nvSpPr>
          <p:spPr bwMode="auto">
            <a:xfrm>
              <a:off x="4910" y="1298"/>
              <a:ext cx="15" cy="7"/>
            </a:xfrm>
            <a:custGeom>
              <a:avLst/>
              <a:gdLst>
                <a:gd name="T0" fmla="*/ 14 w 15"/>
                <a:gd name="T1" fmla="*/ 6 h 7"/>
                <a:gd name="T2" fmla="*/ 14 w 15"/>
                <a:gd name="T3" fmla="*/ 5 h 7"/>
                <a:gd name="T4" fmla="*/ 14 w 15"/>
                <a:gd name="T5" fmla="*/ 3 h 7"/>
                <a:gd name="T6" fmla="*/ 14 w 15"/>
                <a:gd name="T7" fmla="*/ 2 h 7"/>
                <a:gd name="T8" fmla="*/ 13 w 15"/>
                <a:gd name="T9" fmla="*/ 1 h 7"/>
                <a:gd name="T10" fmla="*/ 13 w 15"/>
                <a:gd name="T11" fmla="*/ 0 h 7"/>
                <a:gd name="T12" fmla="*/ 0 w 15"/>
                <a:gd name="T13" fmla="*/ 0 h 7"/>
                <a:gd name="T14" fmla="*/ 0 w 15"/>
                <a:gd name="T15" fmla="*/ 1 h 7"/>
                <a:gd name="T16" fmla="*/ 0 w 15"/>
                <a:gd name="T17" fmla="*/ 2 h 7"/>
                <a:gd name="T18" fmla="*/ 0 w 15"/>
                <a:gd name="T19" fmla="*/ 3 h 7"/>
                <a:gd name="T20" fmla="*/ 1 w 15"/>
                <a:gd name="T21" fmla="*/ 4 h 7"/>
                <a:gd name="T22" fmla="*/ 1 w 15"/>
                <a:gd name="T23" fmla="*/ 5 h 7"/>
                <a:gd name="T24" fmla="*/ 1 w 15"/>
                <a:gd name="T25" fmla="*/ 6 h 7"/>
                <a:gd name="T26" fmla="*/ 14 w 15"/>
                <a:gd name="T2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">
                  <a:moveTo>
                    <a:pt x="14" y="6"/>
                  </a:moveTo>
                  <a:lnTo>
                    <a:pt x="14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4" y="6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" name="Freeform 967"/>
            <p:cNvSpPr>
              <a:spLocks/>
            </p:cNvSpPr>
            <p:nvPr/>
          </p:nvSpPr>
          <p:spPr bwMode="auto">
            <a:xfrm>
              <a:off x="4910" y="1295"/>
              <a:ext cx="15" cy="7"/>
            </a:xfrm>
            <a:custGeom>
              <a:avLst/>
              <a:gdLst>
                <a:gd name="T0" fmla="*/ 14 w 15"/>
                <a:gd name="T1" fmla="*/ 6 h 7"/>
                <a:gd name="T2" fmla="*/ 14 w 15"/>
                <a:gd name="T3" fmla="*/ 5 h 7"/>
                <a:gd name="T4" fmla="*/ 14 w 15"/>
                <a:gd name="T5" fmla="*/ 4 h 7"/>
                <a:gd name="T6" fmla="*/ 13 w 15"/>
                <a:gd name="T7" fmla="*/ 4 h 7"/>
                <a:gd name="T8" fmla="*/ 13 w 15"/>
                <a:gd name="T9" fmla="*/ 3 h 7"/>
                <a:gd name="T10" fmla="*/ 12 w 15"/>
                <a:gd name="T11" fmla="*/ 2 h 7"/>
                <a:gd name="T12" fmla="*/ 11 w 15"/>
                <a:gd name="T13" fmla="*/ 1 h 7"/>
                <a:gd name="T14" fmla="*/ 10 w 15"/>
                <a:gd name="T15" fmla="*/ 0 h 7"/>
                <a:gd name="T16" fmla="*/ 2 w 15"/>
                <a:gd name="T17" fmla="*/ 0 h 7"/>
                <a:gd name="T18" fmla="*/ 1 w 15"/>
                <a:gd name="T19" fmla="*/ 1 h 7"/>
                <a:gd name="T20" fmla="*/ 1 w 15"/>
                <a:gd name="T21" fmla="*/ 2 h 7"/>
                <a:gd name="T22" fmla="*/ 0 w 15"/>
                <a:gd name="T23" fmla="*/ 3 h 7"/>
                <a:gd name="T24" fmla="*/ 0 w 15"/>
                <a:gd name="T25" fmla="*/ 5 h 7"/>
                <a:gd name="T26" fmla="*/ 0 w 15"/>
                <a:gd name="T27" fmla="*/ 6 h 7"/>
                <a:gd name="T28" fmla="*/ 14 w 1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7">
                  <a:moveTo>
                    <a:pt x="14" y="6"/>
                  </a:moveTo>
                  <a:lnTo>
                    <a:pt x="14" y="5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4" y="6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" name="Freeform 968"/>
            <p:cNvSpPr>
              <a:spLocks/>
            </p:cNvSpPr>
            <p:nvPr/>
          </p:nvSpPr>
          <p:spPr bwMode="auto">
            <a:xfrm>
              <a:off x="4911" y="1295"/>
              <a:ext cx="14" cy="4"/>
            </a:xfrm>
            <a:custGeom>
              <a:avLst/>
              <a:gdLst>
                <a:gd name="T0" fmla="*/ 0 w 14"/>
                <a:gd name="T1" fmla="*/ 3 h 4"/>
                <a:gd name="T2" fmla="*/ 2 w 14"/>
                <a:gd name="T3" fmla="*/ 0 h 4"/>
                <a:gd name="T4" fmla="*/ 6 w 14"/>
                <a:gd name="T5" fmla="*/ 0 h 4"/>
                <a:gd name="T6" fmla="*/ 10 w 14"/>
                <a:gd name="T7" fmla="*/ 1 h 4"/>
                <a:gd name="T8" fmla="*/ 13 w 14"/>
                <a:gd name="T9" fmla="*/ 3 h 4"/>
                <a:gd name="T10" fmla="*/ 0 w 1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lnTo>
                    <a:pt x="2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3" y="3"/>
                  </a:lnTo>
                  <a:lnTo>
                    <a:pt x="0" y="3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" name="Freeform 969"/>
            <p:cNvSpPr>
              <a:spLocks/>
            </p:cNvSpPr>
            <p:nvPr/>
          </p:nvSpPr>
          <p:spPr bwMode="auto">
            <a:xfrm>
              <a:off x="4912" y="1294"/>
              <a:ext cx="9" cy="2"/>
            </a:xfrm>
            <a:custGeom>
              <a:avLst/>
              <a:gdLst>
                <a:gd name="T0" fmla="*/ 0 w 9"/>
                <a:gd name="T1" fmla="*/ 1 h 2"/>
                <a:gd name="T2" fmla="*/ 1 w 9"/>
                <a:gd name="T3" fmla="*/ 0 h 2"/>
                <a:gd name="T4" fmla="*/ 4 w 9"/>
                <a:gd name="T5" fmla="*/ 0 h 2"/>
                <a:gd name="T6" fmla="*/ 6 w 9"/>
                <a:gd name="T7" fmla="*/ 0 h 2"/>
                <a:gd name="T8" fmla="*/ 8 w 9"/>
                <a:gd name="T9" fmla="*/ 1 h 2"/>
                <a:gd name="T10" fmla="*/ 0 w 9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">
                  <a:moveTo>
                    <a:pt x="0" y="1"/>
                  </a:move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8" y="1"/>
                  </a:lnTo>
                  <a:lnTo>
                    <a:pt x="0" y="1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" name="Freeform 970"/>
            <p:cNvSpPr>
              <a:spLocks/>
            </p:cNvSpPr>
            <p:nvPr/>
          </p:nvSpPr>
          <p:spPr bwMode="auto">
            <a:xfrm>
              <a:off x="4914" y="1297"/>
              <a:ext cx="14" cy="42"/>
            </a:xfrm>
            <a:custGeom>
              <a:avLst/>
              <a:gdLst>
                <a:gd name="T0" fmla="*/ 6 w 14"/>
                <a:gd name="T1" fmla="*/ 4 h 42"/>
                <a:gd name="T2" fmla="*/ 6 w 14"/>
                <a:gd name="T3" fmla="*/ 3 h 42"/>
                <a:gd name="T4" fmla="*/ 6 w 14"/>
                <a:gd name="T5" fmla="*/ 6 h 42"/>
                <a:gd name="T6" fmla="*/ 6 w 14"/>
                <a:gd name="T7" fmla="*/ 11 h 42"/>
                <a:gd name="T8" fmla="*/ 5 w 14"/>
                <a:gd name="T9" fmla="*/ 18 h 42"/>
                <a:gd name="T10" fmla="*/ 4 w 14"/>
                <a:gd name="T11" fmla="*/ 24 h 42"/>
                <a:gd name="T12" fmla="*/ 3 w 14"/>
                <a:gd name="T13" fmla="*/ 30 h 42"/>
                <a:gd name="T14" fmla="*/ 2 w 14"/>
                <a:gd name="T15" fmla="*/ 34 h 42"/>
                <a:gd name="T16" fmla="*/ 3 w 14"/>
                <a:gd name="T17" fmla="*/ 33 h 42"/>
                <a:gd name="T18" fmla="*/ 7 w 14"/>
                <a:gd name="T19" fmla="*/ 36 h 42"/>
                <a:gd name="T20" fmla="*/ 0 w 14"/>
                <a:gd name="T21" fmla="*/ 37 h 42"/>
                <a:gd name="T22" fmla="*/ 5 w 14"/>
                <a:gd name="T23" fmla="*/ 41 h 42"/>
                <a:gd name="T24" fmla="*/ 8 w 14"/>
                <a:gd name="T25" fmla="*/ 37 h 42"/>
                <a:gd name="T26" fmla="*/ 10 w 14"/>
                <a:gd name="T27" fmla="*/ 32 h 42"/>
                <a:gd name="T28" fmla="*/ 11 w 14"/>
                <a:gd name="T29" fmla="*/ 26 h 42"/>
                <a:gd name="T30" fmla="*/ 12 w 14"/>
                <a:gd name="T31" fmla="*/ 19 h 42"/>
                <a:gd name="T32" fmla="*/ 13 w 14"/>
                <a:gd name="T33" fmla="*/ 12 h 42"/>
                <a:gd name="T34" fmla="*/ 13 w 14"/>
                <a:gd name="T35" fmla="*/ 6 h 42"/>
                <a:gd name="T36" fmla="*/ 13 w 14"/>
                <a:gd name="T37" fmla="*/ 1 h 42"/>
                <a:gd name="T38" fmla="*/ 12 w 14"/>
                <a:gd name="T39" fmla="*/ 0 h 42"/>
                <a:gd name="T40" fmla="*/ 13 w 14"/>
                <a:gd name="T41" fmla="*/ 1 h 42"/>
                <a:gd name="T42" fmla="*/ 12 w 14"/>
                <a:gd name="T43" fmla="*/ 1 h 42"/>
                <a:gd name="T44" fmla="*/ 12 w 14"/>
                <a:gd name="T45" fmla="*/ 0 h 42"/>
                <a:gd name="T46" fmla="*/ 6 w 14"/>
                <a:gd name="T47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" h="42">
                  <a:moveTo>
                    <a:pt x="6" y="4"/>
                  </a:moveTo>
                  <a:lnTo>
                    <a:pt x="6" y="3"/>
                  </a:lnTo>
                  <a:lnTo>
                    <a:pt x="6" y="6"/>
                  </a:lnTo>
                  <a:lnTo>
                    <a:pt x="6" y="11"/>
                  </a:lnTo>
                  <a:lnTo>
                    <a:pt x="5" y="18"/>
                  </a:lnTo>
                  <a:lnTo>
                    <a:pt x="4" y="24"/>
                  </a:lnTo>
                  <a:lnTo>
                    <a:pt x="3" y="30"/>
                  </a:lnTo>
                  <a:lnTo>
                    <a:pt x="2" y="34"/>
                  </a:lnTo>
                  <a:lnTo>
                    <a:pt x="3" y="33"/>
                  </a:lnTo>
                  <a:lnTo>
                    <a:pt x="7" y="36"/>
                  </a:lnTo>
                  <a:lnTo>
                    <a:pt x="0" y="37"/>
                  </a:lnTo>
                  <a:lnTo>
                    <a:pt x="5" y="41"/>
                  </a:lnTo>
                  <a:lnTo>
                    <a:pt x="8" y="37"/>
                  </a:lnTo>
                  <a:lnTo>
                    <a:pt x="10" y="32"/>
                  </a:lnTo>
                  <a:lnTo>
                    <a:pt x="11" y="26"/>
                  </a:lnTo>
                  <a:lnTo>
                    <a:pt x="12" y="19"/>
                  </a:lnTo>
                  <a:lnTo>
                    <a:pt x="13" y="12"/>
                  </a:lnTo>
                  <a:lnTo>
                    <a:pt x="13" y="6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6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" name="Freeform 971"/>
            <p:cNvSpPr>
              <a:spLocks/>
            </p:cNvSpPr>
            <p:nvPr/>
          </p:nvSpPr>
          <p:spPr bwMode="auto">
            <a:xfrm>
              <a:off x="4906" y="1291"/>
              <a:ext cx="21" cy="12"/>
            </a:xfrm>
            <a:custGeom>
              <a:avLst/>
              <a:gdLst>
                <a:gd name="T0" fmla="*/ 7 w 21"/>
                <a:gd name="T1" fmla="*/ 9 h 12"/>
                <a:gd name="T2" fmla="*/ 7 w 21"/>
                <a:gd name="T3" fmla="*/ 10 h 12"/>
                <a:gd name="T4" fmla="*/ 9 w 21"/>
                <a:gd name="T5" fmla="*/ 8 h 12"/>
                <a:gd name="T6" fmla="*/ 10 w 21"/>
                <a:gd name="T7" fmla="*/ 8 h 12"/>
                <a:gd name="T8" fmla="*/ 12 w 21"/>
                <a:gd name="T9" fmla="*/ 9 h 12"/>
                <a:gd name="T10" fmla="*/ 14 w 21"/>
                <a:gd name="T11" fmla="*/ 10 h 12"/>
                <a:gd name="T12" fmla="*/ 20 w 21"/>
                <a:gd name="T13" fmla="*/ 6 h 12"/>
                <a:gd name="T14" fmla="*/ 16 w 21"/>
                <a:gd name="T15" fmla="*/ 3 h 12"/>
                <a:gd name="T16" fmla="*/ 10 w 21"/>
                <a:gd name="T17" fmla="*/ 0 h 12"/>
                <a:gd name="T18" fmla="*/ 3 w 21"/>
                <a:gd name="T19" fmla="*/ 3 h 12"/>
                <a:gd name="T20" fmla="*/ 0 w 21"/>
                <a:gd name="T21" fmla="*/ 9 h 12"/>
                <a:gd name="T22" fmla="*/ 0 w 21"/>
                <a:gd name="T23" fmla="*/ 11 h 12"/>
                <a:gd name="T24" fmla="*/ 0 w 21"/>
                <a:gd name="T25" fmla="*/ 9 h 12"/>
                <a:gd name="T26" fmla="*/ 0 w 21"/>
                <a:gd name="T27" fmla="*/ 10 h 12"/>
                <a:gd name="T28" fmla="*/ 0 w 21"/>
                <a:gd name="T29" fmla="*/ 11 h 12"/>
                <a:gd name="T30" fmla="*/ 7 w 21"/>
                <a:gd name="T31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12">
                  <a:moveTo>
                    <a:pt x="7" y="9"/>
                  </a:moveTo>
                  <a:lnTo>
                    <a:pt x="7" y="10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2" y="9"/>
                  </a:lnTo>
                  <a:lnTo>
                    <a:pt x="14" y="10"/>
                  </a:lnTo>
                  <a:lnTo>
                    <a:pt x="20" y="6"/>
                  </a:lnTo>
                  <a:lnTo>
                    <a:pt x="16" y="3"/>
                  </a:lnTo>
                  <a:lnTo>
                    <a:pt x="10" y="0"/>
                  </a:lnTo>
                  <a:lnTo>
                    <a:pt x="3" y="3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7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" name="Freeform 972"/>
            <p:cNvSpPr>
              <a:spLocks/>
            </p:cNvSpPr>
            <p:nvPr/>
          </p:nvSpPr>
          <p:spPr bwMode="auto">
            <a:xfrm>
              <a:off x="4906" y="1300"/>
              <a:ext cx="16" cy="34"/>
            </a:xfrm>
            <a:custGeom>
              <a:avLst/>
              <a:gdLst>
                <a:gd name="T0" fmla="*/ 15 w 16"/>
                <a:gd name="T1" fmla="*/ 32 h 34"/>
                <a:gd name="T2" fmla="*/ 15 w 16"/>
                <a:gd name="T3" fmla="*/ 33 h 34"/>
                <a:gd name="T4" fmla="*/ 14 w 16"/>
                <a:gd name="T5" fmla="*/ 28 h 34"/>
                <a:gd name="T6" fmla="*/ 14 w 16"/>
                <a:gd name="T7" fmla="*/ 24 h 34"/>
                <a:gd name="T8" fmla="*/ 13 w 16"/>
                <a:gd name="T9" fmla="*/ 18 h 34"/>
                <a:gd name="T10" fmla="*/ 12 w 16"/>
                <a:gd name="T11" fmla="*/ 14 h 34"/>
                <a:gd name="T12" fmla="*/ 10 w 16"/>
                <a:gd name="T13" fmla="*/ 10 h 34"/>
                <a:gd name="T14" fmla="*/ 9 w 16"/>
                <a:gd name="T15" fmla="*/ 6 h 34"/>
                <a:gd name="T16" fmla="*/ 8 w 16"/>
                <a:gd name="T17" fmla="*/ 2 h 34"/>
                <a:gd name="T18" fmla="*/ 7 w 16"/>
                <a:gd name="T19" fmla="*/ 0 h 34"/>
                <a:gd name="T20" fmla="*/ 0 w 16"/>
                <a:gd name="T21" fmla="*/ 2 h 34"/>
                <a:gd name="T22" fmla="*/ 1 w 16"/>
                <a:gd name="T23" fmla="*/ 5 h 34"/>
                <a:gd name="T24" fmla="*/ 2 w 16"/>
                <a:gd name="T25" fmla="*/ 8 h 34"/>
                <a:gd name="T26" fmla="*/ 3 w 16"/>
                <a:gd name="T27" fmla="*/ 12 h 34"/>
                <a:gd name="T28" fmla="*/ 4 w 16"/>
                <a:gd name="T29" fmla="*/ 16 h 34"/>
                <a:gd name="T30" fmla="*/ 5 w 16"/>
                <a:gd name="T31" fmla="*/ 20 h 34"/>
                <a:gd name="T32" fmla="*/ 6 w 16"/>
                <a:gd name="T33" fmla="*/ 25 h 34"/>
                <a:gd name="T34" fmla="*/ 7 w 16"/>
                <a:gd name="T35" fmla="*/ 29 h 34"/>
                <a:gd name="T36" fmla="*/ 7 w 16"/>
                <a:gd name="T37" fmla="*/ 33 h 34"/>
                <a:gd name="T38" fmla="*/ 15 w 16"/>
                <a:gd name="T39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34">
                  <a:moveTo>
                    <a:pt x="15" y="32"/>
                  </a:moveTo>
                  <a:lnTo>
                    <a:pt x="15" y="33"/>
                  </a:lnTo>
                  <a:lnTo>
                    <a:pt x="14" y="28"/>
                  </a:lnTo>
                  <a:lnTo>
                    <a:pt x="14" y="24"/>
                  </a:lnTo>
                  <a:lnTo>
                    <a:pt x="13" y="18"/>
                  </a:lnTo>
                  <a:lnTo>
                    <a:pt x="12" y="14"/>
                  </a:lnTo>
                  <a:lnTo>
                    <a:pt x="10" y="10"/>
                  </a:lnTo>
                  <a:lnTo>
                    <a:pt x="9" y="6"/>
                  </a:lnTo>
                  <a:lnTo>
                    <a:pt x="8" y="2"/>
                  </a:lnTo>
                  <a:lnTo>
                    <a:pt x="7" y="0"/>
                  </a:lnTo>
                  <a:lnTo>
                    <a:pt x="0" y="2"/>
                  </a:lnTo>
                  <a:lnTo>
                    <a:pt x="1" y="5"/>
                  </a:lnTo>
                  <a:lnTo>
                    <a:pt x="2" y="8"/>
                  </a:lnTo>
                  <a:lnTo>
                    <a:pt x="3" y="12"/>
                  </a:lnTo>
                  <a:lnTo>
                    <a:pt x="4" y="16"/>
                  </a:lnTo>
                  <a:lnTo>
                    <a:pt x="5" y="20"/>
                  </a:lnTo>
                  <a:lnTo>
                    <a:pt x="6" y="25"/>
                  </a:lnTo>
                  <a:lnTo>
                    <a:pt x="7" y="29"/>
                  </a:lnTo>
                  <a:lnTo>
                    <a:pt x="7" y="33"/>
                  </a:lnTo>
                  <a:lnTo>
                    <a:pt x="15" y="3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" name="Freeform 973"/>
            <p:cNvSpPr>
              <a:spLocks/>
            </p:cNvSpPr>
            <p:nvPr/>
          </p:nvSpPr>
          <p:spPr bwMode="auto">
            <a:xfrm>
              <a:off x="4970" y="1286"/>
              <a:ext cx="4" cy="4"/>
            </a:xfrm>
            <a:custGeom>
              <a:avLst/>
              <a:gdLst>
                <a:gd name="T0" fmla="*/ 3 w 4"/>
                <a:gd name="T1" fmla="*/ 0 h 4"/>
                <a:gd name="T2" fmla="*/ 2 w 4"/>
                <a:gd name="T3" fmla="*/ 1 h 4"/>
                <a:gd name="T4" fmla="*/ 1 w 4"/>
                <a:gd name="T5" fmla="*/ 1 h 4"/>
                <a:gd name="T6" fmla="*/ 0 w 4"/>
                <a:gd name="T7" fmla="*/ 2 h 4"/>
                <a:gd name="T8" fmla="*/ 0 w 4"/>
                <a:gd name="T9" fmla="*/ 3 h 4"/>
                <a:gd name="T10" fmla="*/ 0 w 4"/>
                <a:gd name="T11" fmla="*/ 2 h 4"/>
                <a:gd name="T12" fmla="*/ 0 w 4"/>
                <a:gd name="T13" fmla="*/ 1 h 4"/>
                <a:gd name="T14" fmla="*/ 1 w 4"/>
                <a:gd name="T15" fmla="*/ 1 h 4"/>
                <a:gd name="T16" fmla="*/ 1 w 4"/>
                <a:gd name="T17" fmla="*/ 0 h 4"/>
                <a:gd name="T18" fmla="*/ 3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" name="Freeform 974"/>
            <p:cNvSpPr>
              <a:spLocks/>
            </p:cNvSpPr>
            <p:nvPr/>
          </p:nvSpPr>
          <p:spPr bwMode="auto">
            <a:xfrm>
              <a:off x="4970" y="1283"/>
              <a:ext cx="6" cy="7"/>
            </a:xfrm>
            <a:custGeom>
              <a:avLst/>
              <a:gdLst>
                <a:gd name="T0" fmla="*/ 5 w 6"/>
                <a:gd name="T1" fmla="*/ 0 h 7"/>
                <a:gd name="T2" fmla="*/ 4 w 6"/>
                <a:gd name="T3" fmla="*/ 1 h 7"/>
                <a:gd name="T4" fmla="*/ 3 w 6"/>
                <a:gd name="T5" fmla="*/ 3 h 7"/>
                <a:gd name="T6" fmla="*/ 1 w 6"/>
                <a:gd name="T7" fmla="*/ 4 h 7"/>
                <a:gd name="T8" fmla="*/ 0 w 6"/>
                <a:gd name="T9" fmla="*/ 6 h 7"/>
                <a:gd name="T10" fmla="*/ 0 w 6"/>
                <a:gd name="T11" fmla="*/ 5 h 7"/>
                <a:gd name="T12" fmla="*/ 1 w 6"/>
                <a:gd name="T13" fmla="*/ 3 h 7"/>
                <a:gd name="T14" fmla="*/ 1 w 6"/>
                <a:gd name="T15" fmla="*/ 2 h 7"/>
                <a:gd name="T16" fmla="*/ 2 w 6"/>
                <a:gd name="T17" fmla="*/ 0 h 7"/>
                <a:gd name="T18" fmla="*/ 5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lnTo>
                    <a:pt x="4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" name="Freeform 975"/>
            <p:cNvSpPr>
              <a:spLocks/>
            </p:cNvSpPr>
            <p:nvPr/>
          </p:nvSpPr>
          <p:spPr bwMode="auto">
            <a:xfrm>
              <a:off x="4971" y="1281"/>
              <a:ext cx="7" cy="6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4 h 6"/>
                <a:gd name="T4" fmla="*/ 4 w 7"/>
                <a:gd name="T5" fmla="*/ 3 h 6"/>
                <a:gd name="T6" fmla="*/ 5 w 7"/>
                <a:gd name="T7" fmla="*/ 1 h 6"/>
                <a:gd name="T8" fmla="*/ 6 w 7"/>
                <a:gd name="T9" fmla="*/ 0 h 6"/>
                <a:gd name="T10" fmla="*/ 2 w 7"/>
                <a:gd name="T11" fmla="*/ 0 h 6"/>
                <a:gd name="T12" fmla="*/ 1 w 7"/>
                <a:gd name="T13" fmla="*/ 1 h 6"/>
                <a:gd name="T14" fmla="*/ 1 w 7"/>
                <a:gd name="T15" fmla="*/ 3 h 6"/>
                <a:gd name="T16" fmla="*/ 0 w 7"/>
                <a:gd name="T17" fmla="*/ 4 h 6"/>
                <a:gd name="T18" fmla="*/ 0 w 7"/>
                <a:gd name="T19" fmla="*/ 5 h 6"/>
                <a:gd name="T20" fmla="*/ 2 w 7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lnTo>
                    <a:pt x="3" y="4"/>
                  </a:lnTo>
                  <a:lnTo>
                    <a:pt x="4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" name="Freeform 976"/>
            <p:cNvSpPr>
              <a:spLocks/>
            </p:cNvSpPr>
            <p:nvPr/>
          </p:nvSpPr>
          <p:spPr bwMode="auto">
            <a:xfrm>
              <a:off x="4972" y="1278"/>
              <a:ext cx="8" cy="6"/>
            </a:xfrm>
            <a:custGeom>
              <a:avLst/>
              <a:gdLst>
                <a:gd name="T0" fmla="*/ 3 w 8"/>
                <a:gd name="T1" fmla="*/ 5 h 6"/>
                <a:gd name="T2" fmla="*/ 4 w 8"/>
                <a:gd name="T3" fmla="*/ 4 h 6"/>
                <a:gd name="T4" fmla="*/ 5 w 8"/>
                <a:gd name="T5" fmla="*/ 2 h 6"/>
                <a:gd name="T6" fmla="*/ 6 w 8"/>
                <a:gd name="T7" fmla="*/ 1 h 6"/>
                <a:gd name="T8" fmla="*/ 7 w 8"/>
                <a:gd name="T9" fmla="*/ 0 h 6"/>
                <a:gd name="T10" fmla="*/ 1 w 8"/>
                <a:gd name="T11" fmla="*/ 0 h 6"/>
                <a:gd name="T12" fmla="*/ 1 w 8"/>
                <a:gd name="T13" fmla="*/ 1 h 6"/>
                <a:gd name="T14" fmla="*/ 1 w 8"/>
                <a:gd name="T15" fmla="*/ 2 h 6"/>
                <a:gd name="T16" fmla="*/ 1 w 8"/>
                <a:gd name="T17" fmla="*/ 4 h 6"/>
                <a:gd name="T18" fmla="*/ 0 w 8"/>
                <a:gd name="T19" fmla="*/ 5 h 6"/>
                <a:gd name="T20" fmla="*/ 3 w 8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3" y="5"/>
                  </a:moveTo>
                  <a:lnTo>
                    <a:pt x="4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7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3" y="5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" name="Freeform 977"/>
            <p:cNvSpPr>
              <a:spLocks/>
            </p:cNvSpPr>
            <p:nvPr/>
          </p:nvSpPr>
          <p:spPr bwMode="auto">
            <a:xfrm>
              <a:off x="4973" y="1275"/>
              <a:ext cx="9" cy="7"/>
            </a:xfrm>
            <a:custGeom>
              <a:avLst/>
              <a:gdLst>
                <a:gd name="T0" fmla="*/ 5 w 9"/>
                <a:gd name="T1" fmla="*/ 6 h 7"/>
                <a:gd name="T2" fmla="*/ 6 w 9"/>
                <a:gd name="T3" fmla="*/ 5 h 7"/>
                <a:gd name="T4" fmla="*/ 6 w 9"/>
                <a:gd name="T5" fmla="*/ 3 h 7"/>
                <a:gd name="T6" fmla="*/ 7 w 9"/>
                <a:gd name="T7" fmla="*/ 2 h 7"/>
                <a:gd name="T8" fmla="*/ 8 w 9"/>
                <a:gd name="T9" fmla="*/ 0 h 7"/>
                <a:gd name="T10" fmla="*/ 1 w 9"/>
                <a:gd name="T11" fmla="*/ 0 h 7"/>
                <a:gd name="T12" fmla="*/ 1 w 9"/>
                <a:gd name="T13" fmla="*/ 2 h 7"/>
                <a:gd name="T14" fmla="*/ 1 w 9"/>
                <a:gd name="T15" fmla="*/ 3 h 7"/>
                <a:gd name="T16" fmla="*/ 1 w 9"/>
                <a:gd name="T17" fmla="*/ 5 h 7"/>
                <a:gd name="T18" fmla="*/ 0 w 9"/>
                <a:gd name="T19" fmla="*/ 6 h 7"/>
                <a:gd name="T20" fmla="*/ 5 w 9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5" y="6"/>
                  </a:moveTo>
                  <a:lnTo>
                    <a:pt x="6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5" y="6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" name="Freeform 978"/>
            <p:cNvSpPr>
              <a:spLocks/>
            </p:cNvSpPr>
            <p:nvPr/>
          </p:nvSpPr>
          <p:spPr bwMode="auto">
            <a:xfrm>
              <a:off x="4973" y="1273"/>
              <a:ext cx="10" cy="6"/>
            </a:xfrm>
            <a:custGeom>
              <a:avLst/>
              <a:gdLst>
                <a:gd name="T0" fmla="*/ 6 w 10"/>
                <a:gd name="T1" fmla="*/ 5 h 6"/>
                <a:gd name="T2" fmla="*/ 7 w 10"/>
                <a:gd name="T3" fmla="*/ 4 h 6"/>
                <a:gd name="T4" fmla="*/ 7 w 10"/>
                <a:gd name="T5" fmla="*/ 3 h 6"/>
                <a:gd name="T6" fmla="*/ 8 w 10"/>
                <a:gd name="T7" fmla="*/ 2 h 6"/>
                <a:gd name="T8" fmla="*/ 9 w 10"/>
                <a:gd name="T9" fmla="*/ 0 h 6"/>
                <a:gd name="T10" fmla="*/ 1 w 10"/>
                <a:gd name="T11" fmla="*/ 0 h 6"/>
                <a:gd name="T12" fmla="*/ 1 w 10"/>
                <a:gd name="T13" fmla="*/ 2 h 6"/>
                <a:gd name="T14" fmla="*/ 1 w 10"/>
                <a:gd name="T15" fmla="*/ 3 h 6"/>
                <a:gd name="T16" fmla="*/ 0 w 10"/>
                <a:gd name="T17" fmla="*/ 4 h 6"/>
                <a:gd name="T18" fmla="*/ 0 w 10"/>
                <a:gd name="T19" fmla="*/ 5 h 6"/>
                <a:gd name="T20" fmla="*/ 6 w 10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6" y="5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" name="Freeform 979"/>
            <p:cNvSpPr>
              <a:spLocks/>
            </p:cNvSpPr>
            <p:nvPr/>
          </p:nvSpPr>
          <p:spPr bwMode="auto">
            <a:xfrm>
              <a:off x="4973" y="1270"/>
              <a:ext cx="11" cy="6"/>
            </a:xfrm>
            <a:custGeom>
              <a:avLst/>
              <a:gdLst>
                <a:gd name="T0" fmla="*/ 7 w 11"/>
                <a:gd name="T1" fmla="*/ 5 h 6"/>
                <a:gd name="T2" fmla="*/ 7 w 11"/>
                <a:gd name="T3" fmla="*/ 4 h 6"/>
                <a:gd name="T4" fmla="*/ 8 w 11"/>
                <a:gd name="T5" fmla="*/ 2 h 6"/>
                <a:gd name="T6" fmla="*/ 9 w 11"/>
                <a:gd name="T7" fmla="*/ 1 h 6"/>
                <a:gd name="T8" fmla="*/ 10 w 11"/>
                <a:gd name="T9" fmla="*/ 0 h 6"/>
                <a:gd name="T10" fmla="*/ 0 w 11"/>
                <a:gd name="T11" fmla="*/ 0 h 6"/>
                <a:gd name="T12" fmla="*/ 0 w 11"/>
                <a:gd name="T13" fmla="*/ 1 h 6"/>
                <a:gd name="T14" fmla="*/ 0 w 11"/>
                <a:gd name="T15" fmla="*/ 2 h 6"/>
                <a:gd name="T16" fmla="*/ 0 w 11"/>
                <a:gd name="T17" fmla="*/ 4 h 6"/>
                <a:gd name="T18" fmla="*/ 0 w 11"/>
                <a:gd name="T19" fmla="*/ 5 h 6"/>
                <a:gd name="T20" fmla="*/ 7 w 11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7" y="5"/>
                  </a:moveTo>
                  <a:lnTo>
                    <a:pt x="7" y="4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7" y="5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" name="Freeform 980"/>
            <p:cNvSpPr>
              <a:spLocks/>
            </p:cNvSpPr>
            <p:nvPr/>
          </p:nvSpPr>
          <p:spPr bwMode="auto">
            <a:xfrm>
              <a:off x="4974" y="1267"/>
              <a:ext cx="11" cy="7"/>
            </a:xfrm>
            <a:custGeom>
              <a:avLst/>
              <a:gdLst>
                <a:gd name="T0" fmla="*/ 8 w 11"/>
                <a:gd name="T1" fmla="*/ 6 h 7"/>
                <a:gd name="T2" fmla="*/ 9 w 11"/>
                <a:gd name="T3" fmla="*/ 5 h 7"/>
                <a:gd name="T4" fmla="*/ 9 w 11"/>
                <a:gd name="T5" fmla="*/ 3 h 7"/>
                <a:gd name="T6" fmla="*/ 9 w 11"/>
                <a:gd name="T7" fmla="*/ 2 h 7"/>
                <a:gd name="T8" fmla="*/ 10 w 11"/>
                <a:gd name="T9" fmla="*/ 0 h 7"/>
                <a:gd name="T10" fmla="*/ 0 w 11"/>
                <a:gd name="T11" fmla="*/ 0 h 7"/>
                <a:gd name="T12" fmla="*/ 0 w 11"/>
                <a:gd name="T13" fmla="*/ 2 h 7"/>
                <a:gd name="T14" fmla="*/ 0 w 11"/>
                <a:gd name="T15" fmla="*/ 3 h 7"/>
                <a:gd name="T16" fmla="*/ 0 w 11"/>
                <a:gd name="T17" fmla="*/ 5 h 7"/>
                <a:gd name="T18" fmla="*/ 0 w 11"/>
                <a:gd name="T19" fmla="*/ 6 h 7"/>
                <a:gd name="T20" fmla="*/ 8 w 11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8" y="6"/>
                  </a:moveTo>
                  <a:lnTo>
                    <a:pt x="9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8" y="6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" name="Freeform 981"/>
            <p:cNvSpPr>
              <a:spLocks/>
            </p:cNvSpPr>
            <p:nvPr/>
          </p:nvSpPr>
          <p:spPr bwMode="auto">
            <a:xfrm>
              <a:off x="4973" y="1265"/>
              <a:ext cx="12" cy="6"/>
            </a:xfrm>
            <a:custGeom>
              <a:avLst/>
              <a:gdLst>
                <a:gd name="T0" fmla="*/ 10 w 12"/>
                <a:gd name="T1" fmla="*/ 5 h 6"/>
                <a:gd name="T2" fmla="*/ 10 w 12"/>
                <a:gd name="T3" fmla="*/ 4 h 6"/>
                <a:gd name="T4" fmla="*/ 10 w 12"/>
                <a:gd name="T5" fmla="*/ 2 h 6"/>
                <a:gd name="T6" fmla="*/ 10 w 12"/>
                <a:gd name="T7" fmla="*/ 1 h 6"/>
                <a:gd name="T8" fmla="*/ 11 w 12"/>
                <a:gd name="T9" fmla="*/ 0 h 6"/>
                <a:gd name="T10" fmla="*/ 0 w 12"/>
                <a:gd name="T11" fmla="*/ 0 h 6"/>
                <a:gd name="T12" fmla="*/ 0 w 12"/>
                <a:gd name="T13" fmla="*/ 1 h 6"/>
                <a:gd name="T14" fmla="*/ 0 w 12"/>
                <a:gd name="T15" fmla="*/ 2 h 6"/>
                <a:gd name="T16" fmla="*/ 0 w 12"/>
                <a:gd name="T17" fmla="*/ 4 h 6"/>
                <a:gd name="T18" fmla="*/ 0 w 12"/>
                <a:gd name="T19" fmla="*/ 5 h 6"/>
                <a:gd name="T20" fmla="*/ 10 w 12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6">
                  <a:moveTo>
                    <a:pt x="10" y="5"/>
                  </a:moveTo>
                  <a:lnTo>
                    <a:pt x="10" y="4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0" y="5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" name="Freeform 982"/>
            <p:cNvSpPr>
              <a:spLocks/>
            </p:cNvSpPr>
            <p:nvPr/>
          </p:nvSpPr>
          <p:spPr bwMode="auto">
            <a:xfrm>
              <a:off x="4973" y="1262"/>
              <a:ext cx="12" cy="6"/>
            </a:xfrm>
            <a:custGeom>
              <a:avLst/>
              <a:gdLst>
                <a:gd name="T0" fmla="*/ 11 w 12"/>
                <a:gd name="T1" fmla="*/ 5 h 6"/>
                <a:gd name="T2" fmla="*/ 11 w 12"/>
                <a:gd name="T3" fmla="*/ 4 h 6"/>
                <a:gd name="T4" fmla="*/ 11 w 12"/>
                <a:gd name="T5" fmla="*/ 3 h 6"/>
                <a:gd name="T6" fmla="*/ 11 w 12"/>
                <a:gd name="T7" fmla="*/ 1 h 6"/>
                <a:gd name="T8" fmla="*/ 11 w 12"/>
                <a:gd name="T9" fmla="*/ 0 h 6"/>
                <a:gd name="T10" fmla="*/ 0 w 12"/>
                <a:gd name="T11" fmla="*/ 0 h 6"/>
                <a:gd name="T12" fmla="*/ 0 w 12"/>
                <a:gd name="T13" fmla="*/ 1 h 6"/>
                <a:gd name="T14" fmla="*/ 0 w 12"/>
                <a:gd name="T15" fmla="*/ 3 h 6"/>
                <a:gd name="T16" fmla="*/ 0 w 12"/>
                <a:gd name="T17" fmla="*/ 4 h 6"/>
                <a:gd name="T18" fmla="*/ 1 w 12"/>
                <a:gd name="T19" fmla="*/ 5 h 6"/>
                <a:gd name="T20" fmla="*/ 11 w 12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6">
                  <a:moveTo>
                    <a:pt x="11" y="5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11" y="5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" name="Freeform 983"/>
            <p:cNvSpPr>
              <a:spLocks/>
            </p:cNvSpPr>
            <p:nvPr/>
          </p:nvSpPr>
          <p:spPr bwMode="auto">
            <a:xfrm>
              <a:off x="4971" y="1260"/>
              <a:ext cx="15" cy="6"/>
            </a:xfrm>
            <a:custGeom>
              <a:avLst/>
              <a:gdLst>
                <a:gd name="T0" fmla="*/ 2 w 15"/>
                <a:gd name="T1" fmla="*/ 0 h 6"/>
                <a:gd name="T2" fmla="*/ 2 w 15"/>
                <a:gd name="T3" fmla="*/ 0 h 6"/>
                <a:gd name="T4" fmla="*/ 1 w 15"/>
                <a:gd name="T5" fmla="*/ 0 h 6"/>
                <a:gd name="T6" fmla="*/ 0 w 15"/>
                <a:gd name="T7" fmla="*/ 1 h 6"/>
                <a:gd name="T8" fmla="*/ 0 w 15"/>
                <a:gd name="T9" fmla="*/ 2 h 6"/>
                <a:gd name="T10" fmla="*/ 1 w 15"/>
                <a:gd name="T11" fmla="*/ 3 h 6"/>
                <a:gd name="T12" fmla="*/ 2 w 15"/>
                <a:gd name="T13" fmla="*/ 4 h 6"/>
                <a:gd name="T14" fmla="*/ 2 w 15"/>
                <a:gd name="T15" fmla="*/ 5 h 6"/>
                <a:gd name="T16" fmla="*/ 13 w 15"/>
                <a:gd name="T17" fmla="*/ 5 h 6"/>
                <a:gd name="T18" fmla="*/ 13 w 15"/>
                <a:gd name="T19" fmla="*/ 4 h 6"/>
                <a:gd name="T20" fmla="*/ 14 w 15"/>
                <a:gd name="T21" fmla="*/ 2 h 6"/>
                <a:gd name="T22" fmla="*/ 14 w 15"/>
                <a:gd name="T23" fmla="*/ 1 h 6"/>
                <a:gd name="T24" fmla="*/ 14 w 15"/>
                <a:gd name="T25" fmla="*/ 0 h 6"/>
                <a:gd name="T26" fmla="*/ 2 w 1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6">
                  <a:moveTo>
                    <a:pt x="2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2" y="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" name="Freeform 984"/>
            <p:cNvSpPr>
              <a:spLocks/>
            </p:cNvSpPr>
            <p:nvPr/>
          </p:nvSpPr>
          <p:spPr bwMode="auto">
            <a:xfrm>
              <a:off x="4971" y="1257"/>
              <a:ext cx="15" cy="6"/>
            </a:xfrm>
            <a:custGeom>
              <a:avLst/>
              <a:gdLst>
                <a:gd name="T0" fmla="*/ 4 w 15"/>
                <a:gd name="T1" fmla="*/ 0 h 6"/>
                <a:gd name="T2" fmla="*/ 4 w 15"/>
                <a:gd name="T3" fmla="*/ 1 h 6"/>
                <a:gd name="T4" fmla="*/ 3 w 15"/>
                <a:gd name="T5" fmla="*/ 2 h 6"/>
                <a:gd name="T6" fmla="*/ 2 w 15"/>
                <a:gd name="T7" fmla="*/ 3 h 6"/>
                <a:gd name="T8" fmla="*/ 0 w 15"/>
                <a:gd name="T9" fmla="*/ 4 h 6"/>
                <a:gd name="T10" fmla="*/ 1 w 15"/>
                <a:gd name="T11" fmla="*/ 4 h 6"/>
                <a:gd name="T12" fmla="*/ 2 w 15"/>
                <a:gd name="T13" fmla="*/ 5 h 6"/>
                <a:gd name="T14" fmla="*/ 13 w 15"/>
                <a:gd name="T15" fmla="*/ 5 h 6"/>
                <a:gd name="T16" fmla="*/ 14 w 15"/>
                <a:gd name="T17" fmla="*/ 4 h 6"/>
                <a:gd name="T18" fmla="*/ 14 w 15"/>
                <a:gd name="T19" fmla="*/ 2 h 6"/>
                <a:gd name="T20" fmla="*/ 14 w 15"/>
                <a:gd name="T21" fmla="*/ 1 h 6"/>
                <a:gd name="T22" fmla="*/ 13 w 15"/>
                <a:gd name="T23" fmla="*/ 0 h 6"/>
                <a:gd name="T24" fmla="*/ 4 w 1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6">
                  <a:moveTo>
                    <a:pt x="4" y="0"/>
                  </a:moveTo>
                  <a:lnTo>
                    <a:pt x="4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4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" name="Freeform 985"/>
            <p:cNvSpPr>
              <a:spLocks/>
            </p:cNvSpPr>
            <p:nvPr/>
          </p:nvSpPr>
          <p:spPr bwMode="auto">
            <a:xfrm>
              <a:off x="4973" y="1254"/>
              <a:ext cx="13" cy="7"/>
            </a:xfrm>
            <a:custGeom>
              <a:avLst/>
              <a:gdLst>
                <a:gd name="T0" fmla="*/ 2 w 13"/>
                <a:gd name="T1" fmla="*/ 0 h 7"/>
                <a:gd name="T2" fmla="*/ 2 w 13"/>
                <a:gd name="T3" fmla="*/ 2 h 7"/>
                <a:gd name="T4" fmla="*/ 2 w 13"/>
                <a:gd name="T5" fmla="*/ 4 h 7"/>
                <a:gd name="T6" fmla="*/ 1 w 13"/>
                <a:gd name="T7" fmla="*/ 5 h 7"/>
                <a:gd name="T8" fmla="*/ 0 w 13"/>
                <a:gd name="T9" fmla="*/ 6 h 7"/>
                <a:gd name="T10" fmla="*/ 12 w 13"/>
                <a:gd name="T11" fmla="*/ 6 h 7"/>
                <a:gd name="T12" fmla="*/ 12 w 13"/>
                <a:gd name="T13" fmla="*/ 5 h 7"/>
                <a:gd name="T14" fmla="*/ 12 w 13"/>
                <a:gd name="T15" fmla="*/ 3 h 7"/>
                <a:gd name="T16" fmla="*/ 11 w 13"/>
                <a:gd name="T17" fmla="*/ 2 h 7"/>
                <a:gd name="T18" fmla="*/ 11 w 13"/>
                <a:gd name="T19" fmla="*/ 0 h 7"/>
                <a:gd name="T20" fmla="*/ 2 w 13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2" y="0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2" y="0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" name="Freeform 986"/>
            <p:cNvSpPr>
              <a:spLocks/>
            </p:cNvSpPr>
            <p:nvPr/>
          </p:nvSpPr>
          <p:spPr bwMode="auto">
            <a:xfrm>
              <a:off x="4974" y="1252"/>
              <a:ext cx="11" cy="6"/>
            </a:xfrm>
            <a:custGeom>
              <a:avLst/>
              <a:gdLst>
                <a:gd name="T0" fmla="*/ 0 w 11"/>
                <a:gd name="T1" fmla="*/ 5 h 6"/>
                <a:gd name="T2" fmla="*/ 0 w 11"/>
                <a:gd name="T3" fmla="*/ 4 h 6"/>
                <a:gd name="T4" fmla="*/ 0 w 11"/>
                <a:gd name="T5" fmla="*/ 3 h 6"/>
                <a:gd name="T6" fmla="*/ 0 w 11"/>
                <a:gd name="T7" fmla="*/ 2 h 6"/>
                <a:gd name="T8" fmla="*/ 0 w 11"/>
                <a:gd name="T9" fmla="*/ 1 h 6"/>
                <a:gd name="T10" fmla="*/ 0 w 11"/>
                <a:gd name="T11" fmla="*/ 0 h 6"/>
                <a:gd name="T12" fmla="*/ 9 w 11"/>
                <a:gd name="T13" fmla="*/ 0 h 6"/>
                <a:gd name="T14" fmla="*/ 10 w 11"/>
                <a:gd name="T15" fmla="*/ 1 h 6"/>
                <a:gd name="T16" fmla="*/ 10 w 11"/>
                <a:gd name="T17" fmla="*/ 3 h 6"/>
                <a:gd name="T18" fmla="*/ 10 w 11"/>
                <a:gd name="T19" fmla="*/ 4 h 6"/>
                <a:gd name="T20" fmla="*/ 10 w 11"/>
                <a:gd name="T21" fmla="*/ 5 h 6"/>
                <a:gd name="T22" fmla="*/ 0 w 1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0" y="5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" name="Freeform 987"/>
            <p:cNvSpPr>
              <a:spLocks/>
            </p:cNvSpPr>
            <p:nvPr/>
          </p:nvSpPr>
          <p:spPr bwMode="auto">
            <a:xfrm>
              <a:off x="4974" y="1249"/>
              <a:ext cx="11" cy="6"/>
            </a:xfrm>
            <a:custGeom>
              <a:avLst/>
              <a:gdLst>
                <a:gd name="T0" fmla="*/ 0 w 11"/>
                <a:gd name="T1" fmla="*/ 5 h 6"/>
                <a:gd name="T2" fmla="*/ 0 w 11"/>
                <a:gd name="T3" fmla="*/ 4 h 6"/>
                <a:gd name="T4" fmla="*/ 0 w 11"/>
                <a:gd name="T5" fmla="*/ 3 h 6"/>
                <a:gd name="T6" fmla="*/ 0 w 11"/>
                <a:gd name="T7" fmla="*/ 2 h 6"/>
                <a:gd name="T8" fmla="*/ 0 w 11"/>
                <a:gd name="T9" fmla="*/ 1 h 6"/>
                <a:gd name="T10" fmla="*/ 0 w 11"/>
                <a:gd name="T11" fmla="*/ 0 h 6"/>
                <a:gd name="T12" fmla="*/ 9 w 11"/>
                <a:gd name="T13" fmla="*/ 0 h 6"/>
                <a:gd name="T14" fmla="*/ 9 w 11"/>
                <a:gd name="T15" fmla="*/ 1 h 6"/>
                <a:gd name="T16" fmla="*/ 10 w 11"/>
                <a:gd name="T17" fmla="*/ 2 h 6"/>
                <a:gd name="T18" fmla="*/ 10 w 11"/>
                <a:gd name="T19" fmla="*/ 4 h 6"/>
                <a:gd name="T20" fmla="*/ 10 w 11"/>
                <a:gd name="T21" fmla="*/ 5 h 6"/>
                <a:gd name="T22" fmla="*/ 0 w 1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0" y="5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" name="Freeform 988"/>
            <p:cNvSpPr>
              <a:spLocks/>
            </p:cNvSpPr>
            <p:nvPr/>
          </p:nvSpPr>
          <p:spPr bwMode="auto">
            <a:xfrm>
              <a:off x="4974" y="1246"/>
              <a:ext cx="11" cy="7"/>
            </a:xfrm>
            <a:custGeom>
              <a:avLst/>
              <a:gdLst>
                <a:gd name="T0" fmla="*/ 3 w 11"/>
                <a:gd name="T1" fmla="*/ 0 h 7"/>
                <a:gd name="T2" fmla="*/ 2 w 11"/>
                <a:gd name="T3" fmla="*/ 1 h 7"/>
                <a:gd name="T4" fmla="*/ 1 w 11"/>
                <a:gd name="T5" fmla="*/ 2 h 7"/>
                <a:gd name="T6" fmla="*/ 0 w 11"/>
                <a:gd name="T7" fmla="*/ 4 h 7"/>
                <a:gd name="T8" fmla="*/ 0 w 11"/>
                <a:gd name="T9" fmla="*/ 6 h 7"/>
                <a:gd name="T10" fmla="*/ 10 w 11"/>
                <a:gd name="T11" fmla="*/ 6 h 7"/>
                <a:gd name="T12" fmla="*/ 10 w 11"/>
                <a:gd name="T13" fmla="*/ 5 h 7"/>
                <a:gd name="T14" fmla="*/ 10 w 11"/>
                <a:gd name="T15" fmla="*/ 3 h 7"/>
                <a:gd name="T16" fmla="*/ 9 w 11"/>
                <a:gd name="T17" fmla="*/ 2 h 7"/>
                <a:gd name="T18" fmla="*/ 9 w 11"/>
                <a:gd name="T19" fmla="*/ 0 h 7"/>
                <a:gd name="T20" fmla="*/ 3 w 11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lnTo>
                    <a:pt x="2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3" y="0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1" name="Freeform 989"/>
            <p:cNvSpPr>
              <a:spLocks/>
            </p:cNvSpPr>
            <p:nvPr/>
          </p:nvSpPr>
          <p:spPr bwMode="auto">
            <a:xfrm>
              <a:off x="4975" y="1246"/>
              <a:ext cx="10" cy="4"/>
            </a:xfrm>
            <a:custGeom>
              <a:avLst/>
              <a:gdLst>
                <a:gd name="T0" fmla="*/ 0 w 10"/>
                <a:gd name="T1" fmla="*/ 3 h 4"/>
                <a:gd name="T2" fmla="*/ 1 w 10"/>
                <a:gd name="T3" fmla="*/ 1 h 4"/>
                <a:gd name="T4" fmla="*/ 3 w 10"/>
                <a:gd name="T5" fmla="*/ 1 h 4"/>
                <a:gd name="T6" fmla="*/ 5 w 10"/>
                <a:gd name="T7" fmla="*/ 0 h 4"/>
                <a:gd name="T8" fmla="*/ 8 w 10"/>
                <a:gd name="T9" fmla="*/ 0 h 4"/>
                <a:gd name="T10" fmla="*/ 8 w 10"/>
                <a:gd name="T11" fmla="*/ 1 h 4"/>
                <a:gd name="T12" fmla="*/ 8 w 10"/>
                <a:gd name="T13" fmla="*/ 2 h 4"/>
                <a:gd name="T14" fmla="*/ 9 w 10"/>
                <a:gd name="T15" fmla="*/ 3 h 4"/>
                <a:gd name="T16" fmla="*/ 0 w 10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3"/>
                  </a:lnTo>
                  <a:lnTo>
                    <a:pt x="0" y="3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2" name="Freeform 990"/>
            <p:cNvSpPr>
              <a:spLocks/>
            </p:cNvSpPr>
            <p:nvPr/>
          </p:nvSpPr>
          <p:spPr bwMode="auto">
            <a:xfrm>
              <a:off x="4977" y="1246"/>
              <a:ext cx="7" cy="1"/>
            </a:xfrm>
            <a:custGeom>
              <a:avLst/>
              <a:gdLst>
                <a:gd name="T0" fmla="*/ 0 w 7"/>
                <a:gd name="T1" fmla="*/ 0 h 1"/>
                <a:gd name="T2" fmla="*/ 1 w 7"/>
                <a:gd name="T3" fmla="*/ 0 h 1"/>
                <a:gd name="T4" fmla="*/ 2 w 7"/>
                <a:gd name="T5" fmla="*/ 0 h 1"/>
                <a:gd name="T6" fmla="*/ 4 w 7"/>
                <a:gd name="T7" fmla="*/ 0 h 1"/>
                <a:gd name="T8" fmla="*/ 5 w 7"/>
                <a:gd name="T9" fmla="*/ 0 h 1"/>
                <a:gd name="T10" fmla="*/ 6 w 7"/>
                <a:gd name="T11" fmla="*/ 0 h 1"/>
                <a:gd name="T12" fmla="*/ 0 w 7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solidFill>
              <a:srgbClr val="9F9F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3" name="Freeform 991"/>
            <p:cNvSpPr>
              <a:spLocks/>
            </p:cNvSpPr>
            <p:nvPr/>
          </p:nvSpPr>
          <p:spPr bwMode="auto">
            <a:xfrm>
              <a:off x="4969" y="1253"/>
              <a:ext cx="10" cy="13"/>
            </a:xfrm>
            <a:custGeom>
              <a:avLst/>
              <a:gdLst>
                <a:gd name="T0" fmla="*/ 1 w 10"/>
                <a:gd name="T1" fmla="*/ 1 h 13"/>
                <a:gd name="T2" fmla="*/ 1 w 10"/>
                <a:gd name="T3" fmla="*/ 0 h 13"/>
                <a:gd name="T4" fmla="*/ 1 w 10"/>
                <a:gd name="T5" fmla="*/ 3 h 13"/>
                <a:gd name="T6" fmla="*/ 1 w 10"/>
                <a:gd name="T7" fmla="*/ 4 h 13"/>
                <a:gd name="T8" fmla="*/ 2 w 10"/>
                <a:gd name="T9" fmla="*/ 4 h 13"/>
                <a:gd name="T10" fmla="*/ 0 w 10"/>
                <a:gd name="T11" fmla="*/ 6 h 13"/>
                <a:gd name="T12" fmla="*/ 3 w 10"/>
                <a:gd name="T13" fmla="*/ 12 h 13"/>
                <a:gd name="T14" fmla="*/ 7 w 10"/>
                <a:gd name="T15" fmla="*/ 9 h 13"/>
                <a:gd name="T16" fmla="*/ 9 w 10"/>
                <a:gd name="T17" fmla="*/ 5 h 13"/>
                <a:gd name="T18" fmla="*/ 9 w 10"/>
                <a:gd name="T19" fmla="*/ 2 h 13"/>
                <a:gd name="T20" fmla="*/ 8 w 10"/>
                <a:gd name="T21" fmla="*/ 0 h 13"/>
                <a:gd name="T22" fmla="*/ 1 w 10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3">
                  <a:moveTo>
                    <a:pt x="1" y="1"/>
                  </a:moveTo>
                  <a:lnTo>
                    <a:pt x="1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0" y="6"/>
                  </a:lnTo>
                  <a:lnTo>
                    <a:pt x="3" y="12"/>
                  </a:lnTo>
                  <a:lnTo>
                    <a:pt x="7" y="9"/>
                  </a:lnTo>
                  <a:lnTo>
                    <a:pt x="9" y="5"/>
                  </a:lnTo>
                  <a:lnTo>
                    <a:pt x="9" y="2"/>
                  </a:lnTo>
                  <a:lnTo>
                    <a:pt x="8" y="0"/>
                  </a:lnTo>
                  <a:lnTo>
                    <a:pt x="1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4" name="Freeform 992"/>
            <p:cNvSpPr>
              <a:spLocks/>
            </p:cNvSpPr>
            <p:nvPr/>
          </p:nvSpPr>
          <p:spPr bwMode="auto">
            <a:xfrm>
              <a:off x="4970" y="1243"/>
              <a:ext cx="17" cy="12"/>
            </a:xfrm>
            <a:custGeom>
              <a:avLst/>
              <a:gdLst>
                <a:gd name="T0" fmla="*/ 16 w 17"/>
                <a:gd name="T1" fmla="*/ 4 h 12"/>
                <a:gd name="T2" fmla="*/ 13 w 17"/>
                <a:gd name="T3" fmla="*/ 0 h 12"/>
                <a:gd name="T4" fmla="*/ 8 w 17"/>
                <a:gd name="T5" fmla="*/ 0 h 12"/>
                <a:gd name="T6" fmla="*/ 5 w 17"/>
                <a:gd name="T7" fmla="*/ 1 h 12"/>
                <a:gd name="T8" fmla="*/ 1 w 17"/>
                <a:gd name="T9" fmla="*/ 5 h 12"/>
                <a:gd name="T10" fmla="*/ 0 w 17"/>
                <a:gd name="T11" fmla="*/ 11 h 12"/>
                <a:gd name="T12" fmla="*/ 7 w 17"/>
                <a:gd name="T13" fmla="*/ 10 h 12"/>
                <a:gd name="T14" fmla="*/ 7 w 17"/>
                <a:gd name="T15" fmla="*/ 8 h 12"/>
                <a:gd name="T16" fmla="*/ 8 w 17"/>
                <a:gd name="T17" fmla="*/ 8 h 12"/>
                <a:gd name="T18" fmla="*/ 9 w 17"/>
                <a:gd name="T19" fmla="*/ 8 h 12"/>
                <a:gd name="T20" fmla="*/ 11 w 17"/>
                <a:gd name="T21" fmla="*/ 8 h 12"/>
                <a:gd name="T22" fmla="*/ 8 w 17"/>
                <a:gd name="T23" fmla="*/ 5 h 12"/>
                <a:gd name="T24" fmla="*/ 16 w 17"/>
                <a:gd name="T25" fmla="*/ 4 h 12"/>
                <a:gd name="T26" fmla="*/ 15 w 17"/>
                <a:gd name="T27" fmla="*/ 1 h 12"/>
                <a:gd name="T28" fmla="*/ 13 w 17"/>
                <a:gd name="T29" fmla="*/ 0 h 12"/>
                <a:gd name="T30" fmla="*/ 16 w 17"/>
                <a:gd name="T3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2">
                  <a:moveTo>
                    <a:pt x="16" y="4"/>
                  </a:moveTo>
                  <a:lnTo>
                    <a:pt x="13" y="0"/>
                  </a:lnTo>
                  <a:lnTo>
                    <a:pt x="8" y="0"/>
                  </a:lnTo>
                  <a:lnTo>
                    <a:pt x="5" y="1"/>
                  </a:lnTo>
                  <a:lnTo>
                    <a:pt x="1" y="5"/>
                  </a:lnTo>
                  <a:lnTo>
                    <a:pt x="0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8" y="5"/>
                  </a:lnTo>
                  <a:lnTo>
                    <a:pt x="16" y="4"/>
                  </a:lnTo>
                  <a:lnTo>
                    <a:pt x="15" y="1"/>
                  </a:lnTo>
                  <a:lnTo>
                    <a:pt x="13" y="0"/>
                  </a:lnTo>
                  <a:lnTo>
                    <a:pt x="16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5" name="Freeform 993"/>
            <p:cNvSpPr>
              <a:spLocks/>
            </p:cNvSpPr>
            <p:nvPr/>
          </p:nvSpPr>
          <p:spPr bwMode="auto">
            <a:xfrm>
              <a:off x="4957" y="1246"/>
              <a:ext cx="32" cy="59"/>
            </a:xfrm>
            <a:custGeom>
              <a:avLst/>
              <a:gdLst>
                <a:gd name="T0" fmla="*/ 9 w 32"/>
                <a:gd name="T1" fmla="*/ 41 h 59"/>
                <a:gd name="T2" fmla="*/ 15 w 32"/>
                <a:gd name="T3" fmla="*/ 45 h 59"/>
                <a:gd name="T4" fmla="*/ 21 w 32"/>
                <a:gd name="T5" fmla="*/ 39 h 59"/>
                <a:gd name="T6" fmla="*/ 26 w 32"/>
                <a:gd name="T7" fmla="*/ 33 h 59"/>
                <a:gd name="T8" fmla="*/ 29 w 32"/>
                <a:gd name="T9" fmla="*/ 26 h 59"/>
                <a:gd name="T10" fmla="*/ 30 w 32"/>
                <a:gd name="T11" fmla="*/ 20 h 59"/>
                <a:gd name="T12" fmla="*/ 31 w 32"/>
                <a:gd name="T13" fmla="*/ 15 h 59"/>
                <a:gd name="T14" fmla="*/ 31 w 32"/>
                <a:gd name="T15" fmla="*/ 10 h 59"/>
                <a:gd name="T16" fmla="*/ 30 w 32"/>
                <a:gd name="T17" fmla="*/ 4 h 59"/>
                <a:gd name="T18" fmla="*/ 29 w 32"/>
                <a:gd name="T19" fmla="*/ 0 h 59"/>
                <a:gd name="T20" fmla="*/ 22 w 32"/>
                <a:gd name="T21" fmla="*/ 1 h 59"/>
                <a:gd name="T22" fmla="*/ 23 w 32"/>
                <a:gd name="T23" fmla="*/ 5 h 59"/>
                <a:gd name="T24" fmla="*/ 23 w 32"/>
                <a:gd name="T25" fmla="*/ 10 h 59"/>
                <a:gd name="T26" fmla="*/ 23 w 32"/>
                <a:gd name="T27" fmla="*/ 15 h 59"/>
                <a:gd name="T28" fmla="*/ 23 w 32"/>
                <a:gd name="T29" fmla="*/ 19 h 59"/>
                <a:gd name="T30" fmla="*/ 22 w 32"/>
                <a:gd name="T31" fmla="*/ 24 h 59"/>
                <a:gd name="T32" fmla="*/ 20 w 32"/>
                <a:gd name="T33" fmla="*/ 29 h 59"/>
                <a:gd name="T34" fmla="*/ 16 w 32"/>
                <a:gd name="T35" fmla="*/ 34 h 59"/>
                <a:gd name="T36" fmla="*/ 10 w 32"/>
                <a:gd name="T37" fmla="*/ 40 h 59"/>
                <a:gd name="T38" fmla="*/ 16 w 32"/>
                <a:gd name="T39" fmla="*/ 44 h 59"/>
                <a:gd name="T40" fmla="*/ 9 w 32"/>
                <a:gd name="T41" fmla="*/ 41 h 59"/>
                <a:gd name="T42" fmla="*/ 0 w 32"/>
                <a:gd name="T43" fmla="*/ 58 h 59"/>
                <a:gd name="T44" fmla="*/ 15 w 32"/>
                <a:gd name="T45" fmla="*/ 45 h 59"/>
                <a:gd name="T46" fmla="*/ 9 w 32"/>
                <a:gd name="T47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59">
                  <a:moveTo>
                    <a:pt x="9" y="41"/>
                  </a:moveTo>
                  <a:lnTo>
                    <a:pt x="15" y="45"/>
                  </a:lnTo>
                  <a:lnTo>
                    <a:pt x="21" y="39"/>
                  </a:lnTo>
                  <a:lnTo>
                    <a:pt x="26" y="33"/>
                  </a:lnTo>
                  <a:lnTo>
                    <a:pt x="29" y="26"/>
                  </a:lnTo>
                  <a:lnTo>
                    <a:pt x="30" y="20"/>
                  </a:lnTo>
                  <a:lnTo>
                    <a:pt x="31" y="15"/>
                  </a:lnTo>
                  <a:lnTo>
                    <a:pt x="31" y="10"/>
                  </a:lnTo>
                  <a:lnTo>
                    <a:pt x="30" y="4"/>
                  </a:lnTo>
                  <a:lnTo>
                    <a:pt x="29" y="0"/>
                  </a:lnTo>
                  <a:lnTo>
                    <a:pt x="22" y="1"/>
                  </a:lnTo>
                  <a:lnTo>
                    <a:pt x="23" y="5"/>
                  </a:lnTo>
                  <a:lnTo>
                    <a:pt x="23" y="10"/>
                  </a:lnTo>
                  <a:lnTo>
                    <a:pt x="23" y="15"/>
                  </a:lnTo>
                  <a:lnTo>
                    <a:pt x="23" y="19"/>
                  </a:lnTo>
                  <a:lnTo>
                    <a:pt x="22" y="24"/>
                  </a:lnTo>
                  <a:lnTo>
                    <a:pt x="20" y="29"/>
                  </a:lnTo>
                  <a:lnTo>
                    <a:pt x="16" y="34"/>
                  </a:lnTo>
                  <a:lnTo>
                    <a:pt x="10" y="40"/>
                  </a:lnTo>
                  <a:lnTo>
                    <a:pt x="16" y="44"/>
                  </a:lnTo>
                  <a:lnTo>
                    <a:pt x="9" y="41"/>
                  </a:lnTo>
                  <a:lnTo>
                    <a:pt x="0" y="58"/>
                  </a:lnTo>
                  <a:lnTo>
                    <a:pt x="15" y="45"/>
                  </a:lnTo>
                  <a:lnTo>
                    <a:pt x="9" y="4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6" name="Freeform 994"/>
            <p:cNvSpPr>
              <a:spLocks/>
            </p:cNvSpPr>
            <p:nvPr/>
          </p:nvSpPr>
          <p:spPr bwMode="auto">
            <a:xfrm>
              <a:off x="4964" y="1258"/>
              <a:ext cx="13" cy="33"/>
            </a:xfrm>
            <a:custGeom>
              <a:avLst/>
              <a:gdLst>
                <a:gd name="T0" fmla="*/ 5 w 13"/>
                <a:gd name="T1" fmla="*/ 0 h 33"/>
                <a:gd name="T2" fmla="*/ 4 w 13"/>
                <a:gd name="T3" fmla="*/ 6 h 33"/>
                <a:gd name="T4" fmla="*/ 4 w 13"/>
                <a:gd name="T5" fmla="*/ 7 h 33"/>
                <a:gd name="T6" fmla="*/ 5 w 13"/>
                <a:gd name="T7" fmla="*/ 9 h 33"/>
                <a:gd name="T8" fmla="*/ 5 w 13"/>
                <a:gd name="T9" fmla="*/ 12 h 33"/>
                <a:gd name="T10" fmla="*/ 5 w 13"/>
                <a:gd name="T11" fmla="*/ 16 h 33"/>
                <a:gd name="T12" fmla="*/ 4 w 13"/>
                <a:gd name="T13" fmla="*/ 20 h 33"/>
                <a:gd name="T14" fmla="*/ 4 w 13"/>
                <a:gd name="T15" fmla="*/ 23 h 33"/>
                <a:gd name="T16" fmla="*/ 3 w 13"/>
                <a:gd name="T17" fmla="*/ 27 h 33"/>
                <a:gd name="T18" fmla="*/ 2 w 13"/>
                <a:gd name="T19" fmla="*/ 29 h 33"/>
                <a:gd name="T20" fmla="*/ 9 w 13"/>
                <a:gd name="T21" fmla="*/ 32 h 33"/>
                <a:gd name="T22" fmla="*/ 10 w 13"/>
                <a:gd name="T23" fmla="*/ 29 h 33"/>
                <a:gd name="T24" fmla="*/ 11 w 13"/>
                <a:gd name="T25" fmla="*/ 24 h 33"/>
                <a:gd name="T26" fmla="*/ 12 w 13"/>
                <a:gd name="T27" fmla="*/ 21 h 33"/>
                <a:gd name="T28" fmla="*/ 12 w 13"/>
                <a:gd name="T29" fmla="*/ 16 h 33"/>
                <a:gd name="T30" fmla="*/ 12 w 13"/>
                <a:gd name="T31" fmla="*/ 12 h 33"/>
                <a:gd name="T32" fmla="*/ 12 w 13"/>
                <a:gd name="T33" fmla="*/ 8 h 33"/>
                <a:gd name="T34" fmla="*/ 11 w 13"/>
                <a:gd name="T35" fmla="*/ 4 h 33"/>
                <a:gd name="T36" fmla="*/ 9 w 13"/>
                <a:gd name="T37" fmla="*/ 1 h 33"/>
                <a:gd name="T38" fmla="*/ 8 w 13"/>
                <a:gd name="T39" fmla="*/ 7 h 33"/>
                <a:gd name="T40" fmla="*/ 5 w 13"/>
                <a:gd name="T41" fmla="*/ 0 h 33"/>
                <a:gd name="T42" fmla="*/ 0 w 13"/>
                <a:gd name="T43" fmla="*/ 2 h 33"/>
                <a:gd name="T44" fmla="*/ 4 w 13"/>
                <a:gd name="T45" fmla="*/ 6 h 33"/>
                <a:gd name="T46" fmla="*/ 5 w 13"/>
                <a:gd name="T4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33">
                  <a:moveTo>
                    <a:pt x="5" y="0"/>
                  </a:moveTo>
                  <a:lnTo>
                    <a:pt x="4" y="6"/>
                  </a:lnTo>
                  <a:lnTo>
                    <a:pt x="4" y="7"/>
                  </a:lnTo>
                  <a:lnTo>
                    <a:pt x="5" y="9"/>
                  </a:lnTo>
                  <a:lnTo>
                    <a:pt x="5" y="12"/>
                  </a:lnTo>
                  <a:lnTo>
                    <a:pt x="5" y="16"/>
                  </a:lnTo>
                  <a:lnTo>
                    <a:pt x="4" y="20"/>
                  </a:lnTo>
                  <a:lnTo>
                    <a:pt x="4" y="23"/>
                  </a:lnTo>
                  <a:lnTo>
                    <a:pt x="3" y="27"/>
                  </a:lnTo>
                  <a:lnTo>
                    <a:pt x="2" y="29"/>
                  </a:lnTo>
                  <a:lnTo>
                    <a:pt x="9" y="32"/>
                  </a:lnTo>
                  <a:lnTo>
                    <a:pt x="10" y="29"/>
                  </a:lnTo>
                  <a:lnTo>
                    <a:pt x="11" y="24"/>
                  </a:lnTo>
                  <a:lnTo>
                    <a:pt x="12" y="21"/>
                  </a:lnTo>
                  <a:lnTo>
                    <a:pt x="12" y="16"/>
                  </a:lnTo>
                  <a:lnTo>
                    <a:pt x="12" y="12"/>
                  </a:lnTo>
                  <a:lnTo>
                    <a:pt x="12" y="8"/>
                  </a:lnTo>
                  <a:lnTo>
                    <a:pt x="11" y="4"/>
                  </a:lnTo>
                  <a:lnTo>
                    <a:pt x="9" y="1"/>
                  </a:lnTo>
                  <a:lnTo>
                    <a:pt x="8" y="7"/>
                  </a:lnTo>
                  <a:lnTo>
                    <a:pt x="5" y="0"/>
                  </a:lnTo>
                  <a:lnTo>
                    <a:pt x="0" y="2"/>
                  </a:lnTo>
                  <a:lnTo>
                    <a:pt x="4" y="6"/>
                  </a:lnTo>
                  <a:lnTo>
                    <a:pt x="5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7" name="Freeform 995"/>
            <p:cNvSpPr>
              <a:spLocks/>
            </p:cNvSpPr>
            <p:nvPr/>
          </p:nvSpPr>
          <p:spPr bwMode="auto">
            <a:xfrm>
              <a:off x="4956" y="1228"/>
              <a:ext cx="32" cy="21"/>
            </a:xfrm>
            <a:custGeom>
              <a:avLst/>
              <a:gdLst>
                <a:gd name="T0" fmla="*/ 1 w 32"/>
                <a:gd name="T1" fmla="*/ 8 h 21"/>
                <a:gd name="T2" fmla="*/ 1 w 32"/>
                <a:gd name="T3" fmla="*/ 8 h 21"/>
                <a:gd name="T4" fmla="*/ 8 w 32"/>
                <a:gd name="T5" fmla="*/ 7 h 21"/>
                <a:gd name="T6" fmla="*/ 13 w 32"/>
                <a:gd name="T7" fmla="*/ 8 h 21"/>
                <a:gd name="T8" fmla="*/ 17 w 32"/>
                <a:gd name="T9" fmla="*/ 9 h 21"/>
                <a:gd name="T10" fmla="*/ 20 w 32"/>
                <a:gd name="T11" fmla="*/ 11 h 21"/>
                <a:gd name="T12" fmla="*/ 22 w 32"/>
                <a:gd name="T13" fmla="*/ 13 h 21"/>
                <a:gd name="T14" fmla="*/ 23 w 32"/>
                <a:gd name="T15" fmla="*/ 15 h 21"/>
                <a:gd name="T16" fmla="*/ 23 w 32"/>
                <a:gd name="T17" fmla="*/ 16 h 21"/>
                <a:gd name="T18" fmla="*/ 23 w 32"/>
                <a:gd name="T19" fmla="*/ 17 h 21"/>
                <a:gd name="T20" fmla="*/ 30 w 32"/>
                <a:gd name="T21" fmla="*/ 20 h 21"/>
                <a:gd name="T22" fmla="*/ 31 w 32"/>
                <a:gd name="T23" fmla="*/ 16 h 21"/>
                <a:gd name="T24" fmla="*/ 30 w 32"/>
                <a:gd name="T25" fmla="*/ 12 h 21"/>
                <a:gd name="T26" fmla="*/ 27 w 32"/>
                <a:gd name="T27" fmla="*/ 9 h 21"/>
                <a:gd name="T28" fmla="*/ 24 w 32"/>
                <a:gd name="T29" fmla="*/ 5 h 21"/>
                <a:gd name="T30" fmla="*/ 20 w 32"/>
                <a:gd name="T31" fmla="*/ 2 h 21"/>
                <a:gd name="T32" fmla="*/ 14 w 32"/>
                <a:gd name="T33" fmla="*/ 0 h 21"/>
                <a:gd name="T34" fmla="*/ 8 w 32"/>
                <a:gd name="T35" fmla="*/ 0 h 21"/>
                <a:gd name="T36" fmla="*/ 0 w 32"/>
                <a:gd name="T37" fmla="*/ 0 h 21"/>
                <a:gd name="T38" fmla="*/ 1 w 32"/>
                <a:gd name="T3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21">
                  <a:moveTo>
                    <a:pt x="1" y="8"/>
                  </a:moveTo>
                  <a:lnTo>
                    <a:pt x="1" y="8"/>
                  </a:lnTo>
                  <a:lnTo>
                    <a:pt x="8" y="7"/>
                  </a:lnTo>
                  <a:lnTo>
                    <a:pt x="13" y="8"/>
                  </a:lnTo>
                  <a:lnTo>
                    <a:pt x="17" y="9"/>
                  </a:lnTo>
                  <a:lnTo>
                    <a:pt x="20" y="11"/>
                  </a:lnTo>
                  <a:lnTo>
                    <a:pt x="22" y="13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30" y="20"/>
                  </a:lnTo>
                  <a:lnTo>
                    <a:pt x="31" y="16"/>
                  </a:lnTo>
                  <a:lnTo>
                    <a:pt x="30" y="12"/>
                  </a:lnTo>
                  <a:lnTo>
                    <a:pt x="27" y="9"/>
                  </a:lnTo>
                  <a:lnTo>
                    <a:pt x="24" y="5"/>
                  </a:lnTo>
                  <a:lnTo>
                    <a:pt x="20" y="2"/>
                  </a:lnTo>
                  <a:lnTo>
                    <a:pt x="14" y="0"/>
                  </a:lnTo>
                  <a:lnTo>
                    <a:pt x="8" y="0"/>
                  </a:lnTo>
                  <a:lnTo>
                    <a:pt x="0" y="0"/>
                  </a:lnTo>
                  <a:lnTo>
                    <a:pt x="1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8" name="Freeform 996"/>
            <p:cNvSpPr>
              <a:spLocks/>
            </p:cNvSpPr>
            <p:nvPr/>
          </p:nvSpPr>
          <p:spPr bwMode="auto">
            <a:xfrm>
              <a:off x="4928" y="1197"/>
              <a:ext cx="30" cy="40"/>
            </a:xfrm>
            <a:custGeom>
              <a:avLst/>
              <a:gdLst>
                <a:gd name="T0" fmla="*/ 0 w 30"/>
                <a:gd name="T1" fmla="*/ 0 h 40"/>
                <a:gd name="T2" fmla="*/ 0 w 30"/>
                <a:gd name="T3" fmla="*/ 6 h 40"/>
                <a:gd name="T4" fmla="*/ 0 w 30"/>
                <a:gd name="T5" fmla="*/ 13 h 40"/>
                <a:gd name="T6" fmla="*/ 1 w 30"/>
                <a:gd name="T7" fmla="*/ 20 h 40"/>
                <a:gd name="T8" fmla="*/ 3 w 30"/>
                <a:gd name="T9" fmla="*/ 26 h 40"/>
                <a:gd name="T10" fmla="*/ 8 w 30"/>
                <a:gd name="T11" fmla="*/ 32 h 40"/>
                <a:gd name="T12" fmla="*/ 13 w 30"/>
                <a:gd name="T13" fmla="*/ 36 h 40"/>
                <a:gd name="T14" fmla="*/ 20 w 30"/>
                <a:gd name="T15" fmla="*/ 39 h 40"/>
                <a:gd name="T16" fmla="*/ 29 w 30"/>
                <a:gd name="T17" fmla="*/ 39 h 40"/>
                <a:gd name="T18" fmla="*/ 28 w 30"/>
                <a:gd name="T19" fmla="*/ 31 h 40"/>
                <a:gd name="T20" fmla="*/ 21 w 30"/>
                <a:gd name="T21" fmla="*/ 31 h 40"/>
                <a:gd name="T22" fmla="*/ 17 w 30"/>
                <a:gd name="T23" fmla="*/ 30 h 40"/>
                <a:gd name="T24" fmla="*/ 13 w 30"/>
                <a:gd name="T25" fmla="*/ 26 h 40"/>
                <a:gd name="T26" fmla="*/ 10 w 30"/>
                <a:gd name="T27" fmla="*/ 23 h 40"/>
                <a:gd name="T28" fmla="*/ 8 w 30"/>
                <a:gd name="T29" fmla="*/ 17 h 40"/>
                <a:gd name="T30" fmla="*/ 7 w 30"/>
                <a:gd name="T31" fmla="*/ 12 h 40"/>
                <a:gd name="T32" fmla="*/ 7 w 30"/>
                <a:gd name="T33" fmla="*/ 6 h 40"/>
                <a:gd name="T34" fmla="*/ 8 w 30"/>
                <a:gd name="T35" fmla="*/ 1 h 40"/>
                <a:gd name="T36" fmla="*/ 0 w 30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40">
                  <a:moveTo>
                    <a:pt x="0" y="0"/>
                  </a:moveTo>
                  <a:lnTo>
                    <a:pt x="0" y="6"/>
                  </a:lnTo>
                  <a:lnTo>
                    <a:pt x="0" y="13"/>
                  </a:lnTo>
                  <a:lnTo>
                    <a:pt x="1" y="20"/>
                  </a:lnTo>
                  <a:lnTo>
                    <a:pt x="3" y="26"/>
                  </a:lnTo>
                  <a:lnTo>
                    <a:pt x="8" y="32"/>
                  </a:lnTo>
                  <a:lnTo>
                    <a:pt x="13" y="36"/>
                  </a:lnTo>
                  <a:lnTo>
                    <a:pt x="20" y="39"/>
                  </a:lnTo>
                  <a:lnTo>
                    <a:pt x="29" y="39"/>
                  </a:lnTo>
                  <a:lnTo>
                    <a:pt x="28" y="31"/>
                  </a:lnTo>
                  <a:lnTo>
                    <a:pt x="21" y="31"/>
                  </a:lnTo>
                  <a:lnTo>
                    <a:pt x="17" y="30"/>
                  </a:lnTo>
                  <a:lnTo>
                    <a:pt x="13" y="26"/>
                  </a:lnTo>
                  <a:lnTo>
                    <a:pt x="10" y="23"/>
                  </a:lnTo>
                  <a:lnTo>
                    <a:pt x="8" y="17"/>
                  </a:lnTo>
                  <a:lnTo>
                    <a:pt x="7" y="12"/>
                  </a:lnTo>
                  <a:lnTo>
                    <a:pt x="7" y="6"/>
                  </a:lnTo>
                  <a:lnTo>
                    <a:pt x="8" y="1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9" name="Freeform 997"/>
            <p:cNvSpPr>
              <a:spLocks/>
            </p:cNvSpPr>
            <p:nvPr/>
          </p:nvSpPr>
          <p:spPr bwMode="auto">
            <a:xfrm>
              <a:off x="4874" y="1172"/>
              <a:ext cx="37" cy="63"/>
            </a:xfrm>
            <a:custGeom>
              <a:avLst/>
              <a:gdLst>
                <a:gd name="T0" fmla="*/ 0 w 37"/>
                <a:gd name="T1" fmla="*/ 62 h 63"/>
                <a:gd name="T2" fmla="*/ 0 w 37"/>
                <a:gd name="T3" fmla="*/ 62 h 63"/>
                <a:gd name="T4" fmla="*/ 10 w 37"/>
                <a:gd name="T5" fmla="*/ 60 h 63"/>
                <a:gd name="T6" fmla="*/ 19 w 37"/>
                <a:gd name="T7" fmla="*/ 55 h 63"/>
                <a:gd name="T8" fmla="*/ 26 w 37"/>
                <a:gd name="T9" fmla="*/ 47 h 63"/>
                <a:gd name="T10" fmla="*/ 30 w 37"/>
                <a:gd name="T11" fmla="*/ 37 h 63"/>
                <a:gd name="T12" fmla="*/ 33 w 37"/>
                <a:gd name="T13" fmla="*/ 28 h 63"/>
                <a:gd name="T14" fmla="*/ 35 w 37"/>
                <a:gd name="T15" fmla="*/ 18 h 63"/>
                <a:gd name="T16" fmla="*/ 36 w 37"/>
                <a:gd name="T17" fmla="*/ 8 h 63"/>
                <a:gd name="T18" fmla="*/ 36 w 37"/>
                <a:gd name="T19" fmla="*/ 0 h 63"/>
                <a:gd name="T20" fmla="*/ 28 w 37"/>
                <a:gd name="T21" fmla="*/ 0 h 63"/>
                <a:gd name="T22" fmla="*/ 28 w 37"/>
                <a:gd name="T23" fmla="*/ 8 h 63"/>
                <a:gd name="T24" fmla="*/ 27 w 37"/>
                <a:gd name="T25" fmla="*/ 17 h 63"/>
                <a:gd name="T26" fmla="*/ 26 w 37"/>
                <a:gd name="T27" fmla="*/ 26 h 63"/>
                <a:gd name="T28" fmla="*/ 23 w 37"/>
                <a:gd name="T29" fmla="*/ 35 h 63"/>
                <a:gd name="T30" fmla="*/ 19 w 37"/>
                <a:gd name="T31" fmla="*/ 43 h 63"/>
                <a:gd name="T32" fmla="*/ 14 w 37"/>
                <a:gd name="T33" fmla="*/ 49 h 63"/>
                <a:gd name="T34" fmla="*/ 8 w 37"/>
                <a:gd name="T35" fmla="*/ 53 h 63"/>
                <a:gd name="T36" fmla="*/ 0 w 37"/>
                <a:gd name="T37" fmla="*/ 55 h 63"/>
                <a:gd name="T38" fmla="*/ 0 w 37"/>
                <a:gd name="T39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" h="63">
                  <a:moveTo>
                    <a:pt x="0" y="62"/>
                  </a:moveTo>
                  <a:lnTo>
                    <a:pt x="0" y="62"/>
                  </a:lnTo>
                  <a:lnTo>
                    <a:pt x="10" y="60"/>
                  </a:lnTo>
                  <a:lnTo>
                    <a:pt x="19" y="55"/>
                  </a:lnTo>
                  <a:lnTo>
                    <a:pt x="26" y="47"/>
                  </a:lnTo>
                  <a:lnTo>
                    <a:pt x="30" y="37"/>
                  </a:lnTo>
                  <a:lnTo>
                    <a:pt x="33" y="28"/>
                  </a:lnTo>
                  <a:lnTo>
                    <a:pt x="35" y="18"/>
                  </a:lnTo>
                  <a:lnTo>
                    <a:pt x="36" y="8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8" y="8"/>
                  </a:lnTo>
                  <a:lnTo>
                    <a:pt x="27" y="17"/>
                  </a:lnTo>
                  <a:lnTo>
                    <a:pt x="26" y="26"/>
                  </a:lnTo>
                  <a:lnTo>
                    <a:pt x="23" y="35"/>
                  </a:lnTo>
                  <a:lnTo>
                    <a:pt x="19" y="43"/>
                  </a:lnTo>
                  <a:lnTo>
                    <a:pt x="14" y="49"/>
                  </a:lnTo>
                  <a:lnTo>
                    <a:pt x="8" y="53"/>
                  </a:lnTo>
                  <a:lnTo>
                    <a:pt x="0" y="55"/>
                  </a:lnTo>
                  <a:lnTo>
                    <a:pt x="0" y="6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0" name="Freeform 998"/>
            <p:cNvSpPr>
              <a:spLocks/>
            </p:cNvSpPr>
            <p:nvPr/>
          </p:nvSpPr>
          <p:spPr bwMode="auto">
            <a:xfrm>
              <a:off x="4831" y="1226"/>
              <a:ext cx="44" cy="17"/>
            </a:xfrm>
            <a:custGeom>
              <a:avLst/>
              <a:gdLst>
                <a:gd name="T0" fmla="*/ 6 w 44"/>
                <a:gd name="T1" fmla="*/ 16 h 17"/>
                <a:gd name="T2" fmla="*/ 8 w 44"/>
                <a:gd name="T3" fmla="*/ 13 h 17"/>
                <a:gd name="T4" fmla="*/ 10 w 44"/>
                <a:gd name="T5" fmla="*/ 11 h 17"/>
                <a:gd name="T6" fmla="*/ 12 w 44"/>
                <a:gd name="T7" fmla="*/ 9 h 17"/>
                <a:gd name="T8" fmla="*/ 15 w 44"/>
                <a:gd name="T9" fmla="*/ 8 h 17"/>
                <a:gd name="T10" fmla="*/ 19 w 44"/>
                <a:gd name="T11" fmla="*/ 7 h 17"/>
                <a:gd name="T12" fmla="*/ 25 w 44"/>
                <a:gd name="T13" fmla="*/ 7 h 17"/>
                <a:gd name="T14" fmla="*/ 33 w 44"/>
                <a:gd name="T15" fmla="*/ 7 h 17"/>
                <a:gd name="T16" fmla="*/ 43 w 44"/>
                <a:gd name="T17" fmla="*/ 7 h 17"/>
                <a:gd name="T18" fmla="*/ 43 w 44"/>
                <a:gd name="T19" fmla="*/ 0 h 17"/>
                <a:gd name="T20" fmla="*/ 33 w 44"/>
                <a:gd name="T21" fmla="*/ 0 h 17"/>
                <a:gd name="T22" fmla="*/ 25 w 44"/>
                <a:gd name="T23" fmla="*/ 0 h 17"/>
                <a:gd name="T24" fmla="*/ 19 w 44"/>
                <a:gd name="T25" fmla="*/ 0 h 17"/>
                <a:gd name="T26" fmla="*/ 14 w 44"/>
                <a:gd name="T27" fmla="*/ 1 h 17"/>
                <a:gd name="T28" fmla="*/ 9 w 44"/>
                <a:gd name="T29" fmla="*/ 2 h 17"/>
                <a:gd name="T30" fmla="*/ 5 w 44"/>
                <a:gd name="T31" fmla="*/ 5 h 17"/>
                <a:gd name="T32" fmla="*/ 2 w 44"/>
                <a:gd name="T33" fmla="*/ 8 h 17"/>
                <a:gd name="T34" fmla="*/ 0 w 44"/>
                <a:gd name="T35" fmla="*/ 13 h 17"/>
                <a:gd name="T36" fmla="*/ 6 w 44"/>
                <a:gd name="T3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7">
                  <a:moveTo>
                    <a:pt x="6" y="16"/>
                  </a:moveTo>
                  <a:lnTo>
                    <a:pt x="8" y="13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33" y="7"/>
                  </a:lnTo>
                  <a:lnTo>
                    <a:pt x="43" y="7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3"/>
                  </a:lnTo>
                  <a:lnTo>
                    <a:pt x="6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1" name="Freeform 999"/>
            <p:cNvSpPr>
              <a:spLocks/>
            </p:cNvSpPr>
            <p:nvPr/>
          </p:nvSpPr>
          <p:spPr bwMode="auto">
            <a:xfrm>
              <a:off x="4848" y="1241"/>
              <a:ext cx="23" cy="19"/>
            </a:xfrm>
            <a:custGeom>
              <a:avLst/>
              <a:gdLst>
                <a:gd name="T0" fmla="*/ 20 w 23"/>
                <a:gd name="T1" fmla="*/ 0 h 19"/>
                <a:gd name="T2" fmla="*/ 20 w 23"/>
                <a:gd name="T3" fmla="*/ 0 h 19"/>
                <a:gd name="T4" fmla="*/ 15 w 23"/>
                <a:gd name="T5" fmla="*/ 1 h 19"/>
                <a:gd name="T6" fmla="*/ 11 w 23"/>
                <a:gd name="T7" fmla="*/ 3 h 19"/>
                <a:gd name="T8" fmla="*/ 8 w 23"/>
                <a:gd name="T9" fmla="*/ 6 h 19"/>
                <a:gd name="T10" fmla="*/ 6 w 23"/>
                <a:gd name="T11" fmla="*/ 8 h 19"/>
                <a:gd name="T12" fmla="*/ 4 w 23"/>
                <a:gd name="T13" fmla="*/ 9 h 19"/>
                <a:gd name="T14" fmla="*/ 3 w 23"/>
                <a:gd name="T15" fmla="*/ 10 h 19"/>
                <a:gd name="T16" fmla="*/ 2 w 23"/>
                <a:gd name="T17" fmla="*/ 10 h 19"/>
                <a:gd name="T18" fmla="*/ 0 w 23"/>
                <a:gd name="T19" fmla="*/ 18 h 19"/>
                <a:gd name="T20" fmla="*/ 3 w 23"/>
                <a:gd name="T21" fmla="*/ 18 h 19"/>
                <a:gd name="T22" fmla="*/ 6 w 23"/>
                <a:gd name="T23" fmla="*/ 17 h 19"/>
                <a:gd name="T24" fmla="*/ 9 w 23"/>
                <a:gd name="T25" fmla="*/ 15 h 19"/>
                <a:gd name="T26" fmla="*/ 11 w 23"/>
                <a:gd name="T27" fmla="*/ 13 h 19"/>
                <a:gd name="T28" fmla="*/ 13 w 23"/>
                <a:gd name="T29" fmla="*/ 11 h 19"/>
                <a:gd name="T30" fmla="*/ 15 w 23"/>
                <a:gd name="T31" fmla="*/ 9 h 19"/>
                <a:gd name="T32" fmla="*/ 17 w 23"/>
                <a:gd name="T33" fmla="*/ 8 h 19"/>
                <a:gd name="T34" fmla="*/ 21 w 23"/>
                <a:gd name="T35" fmla="*/ 7 h 19"/>
                <a:gd name="T36" fmla="*/ 22 w 23"/>
                <a:gd name="T37" fmla="*/ 7 h 19"/>
                <a:gd name="T38" fmla="*/ 20 w 23"/>
                <a:gd name="T3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9">
                  <a:moveTo>
                    <a:pt x="20" y="0"/>
                  </a:moveTo>
                  <a:lnTo>
                    <a:pt x="20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6" y="17"/>
                  </a:lnTo>
                  <a:lnTo>
                    <a:pt x="9" y="15"/>
                  </a:lnTo>
                  <a:lnTo>
                    <a:pt x="11" y="13"/>
                  </a:lnTo>
                  <a:lnTo>
                    <a:pt x="13" y="11"/>
                  </a:lnTo>
                  <a:lnTo>
                    <a:pt x="15" y="9"/>
                  </a:lnTo>
                  <a:lnTo>
                    <a:pt x="17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2" name="Freeform 1000"/>
            <p:cNvSpPr>
              <a:spLocks/>
            </p:cNvSpPr>
            <p:nvPr/>
          </p:nvSpPr>
          <p:spPr bwMode="auto">
            <a:xfrm>
              <a:off x="4868" y="1239"/>
              <a:ext cx="22" cy="10"/>
            </a:xfrm>
            <a:custGeom>
              <a:avLst/>
              <a:gdLst>
                <a:gd name="T0" fmla="*/ 20 w 22"/>
                <a:gd name="T1" fmla="*/ 2 h 10"/>
                <a:gd name="T2" fmla="*/ 21 w 22"/>
                <a:gd name="T3" fmla="*/ 2 h 10"/>
                <a:gd name="T4" fmla="*/ 19 w 22"/>
                <a:gd name="T5" fmla="*/ 1 h 10"/>
                <a:gd name="T6" fmla="*/ 17 w 22"/>
                <a:gd name="T7" fmla="*/ 0 h 10"/>
                <a:gd name="T8" fmla="*/ 15 w 22"/>
                <a:gd name="T9" fmla="*/ 0 h 10"/>
                <a:gd name="T10" fmla="*/ 13 w 22"/>
                <a:gd name="T11" fmla="*/ 0 h 10"/>
                <a:gd name="T12" fmla="*/ 10 w 22"/>
                <a:gd name="T13" fmla="*/ 0 h 10"/>
                <a:gd name="T14" fmla="*/ 7 w 22"/>
                <a:gd name="T15" fmla="*/ 0 h 10"/>
                <a:gd name="T16" fmla="*/ 4 w 22"/>
                <a:gd name="T17" fmla="*/ 1 h 10"/>
                <a:gd name="T18" fmla="*/ 0 w 22"/>
                <a:gd name="T19" fmla="*/ 2 h 10"/>
                <a:gd name="T20" fmla="*/ 2 w 22"/>
                <a:gd name="T21" fmla="*/ 9 h 10"/>
                <a:gd name="T22" fmla="*/ 6 w 22"/>
                <a:gd name="T23" fmla="*/ 8 h 10"/>
                <a:gd name="T24" fmla="*/ 9 w 22"/>
                <a:gd name="T25" fmla="*/ 8 h 10"/>
                <a:gd name="T26" fmla="*/ 11 w 22"/>
                <a:gd name="T27" fmla="*/ 7 h 10"/>
                <a:gd name="T28" fmla="*/ 13 w 22"/>
                <a:gd name="T29" fmla="*/ 7 h 10"/>
                <a:gd name="T30" fmla="*/ 14 w 22"/>
                <a:gd name="T31" fmla="*/ 7 h 10"/>
                <a:gd name="T32" fmla="*/ 15 w 22"/>
                <a:gd name="T33" fmla="*/ 8 h 10"/>
                <a:gd name="T34" fmla="*/ 16 w 22"/>
                <a:gd name="T35" fmla="*/ 8 h 10"/>
                <a:gd name="T36" fmla="*/ 17 w 22"/>
                <a:gd name="T37" fmla="*/ 8 h 10"/>
                <a:gd name="T38" fmla="*/ 20 w 22"/>
                <a:gd name="T3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10">
                  <a:moveTo>
                    <a:pt x="20" y="2"/>
                  </a:moveTo>
                  <a:lnTo>
                    <a:pt x="21" y="2"/>
                  </a:lnTo>
                  <a:lnTo>
                    <a:pt x="19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0" y="2"/>
                  </a:lnTo>
                  <a:lnTo>
                    <a:pt x="2" y="9"/>
                  </a:lnTo>
                  <a:lnTo>
                    <a:pt x="6" y="8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7" y="8"/>
                  </a:lnTo>
                  <a:lnTo>
                    <a:pt x="20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3" name="Freeform 1001"/>
            <p:cNvSpPr>
              <a:spLocks/>
            </p:cNvSpPr>
            <p:nvPr/>
          </p:nvSpPr>
          <p:spPr bwMode="auto">
            <a:xfrm>
              <a:off x="4885" y="1241"/>
              <a:ext cx="14" cy="11"/>
            </a:xfrm>
            <a:custGeom>
              <a:avLst/>
              <a:gdLst>
                <a:gd name="T0" fmla="*/ 13 w 14"/>
                <a:gd name="T1" fmla="*/ 4 h 11"/>
                <a:gd name="T2" fmla="*/ 12 w 14"/>
                <a:gd name="T3" fmla="*/ 4 h 11"/>
                <a:gd name="T4" fmla="*/ 9 w 14"/>
                <a:gd name="T5" fmla="*/ 1 h 11"/>
                <a:gd name="T6" fmla="*/ 6 w 14"/>
                <a:gd name="T7" fmla="*/ 1 h 11"/>
                <a:gd name="T8" fmla="*/ 5 w 14"/>
                <a:gd name="T9" fmla="*/ 1 h 11"/>
                <a:gd name="T10" fmla="*/ 3 w 14"/>
                <a:gd name="T11" fmla="*/ 0 h 11"/>
                <a:gd name="T12" fmla="*/ 0 w 14"/>
                <a:gd name="T13" fmla="*/ 6 h 11"/>
                <a:gd name="T14" fmla="*/ 2 w 14"/>
                <a:gd name="T15" fmla="*/ 7 h 11"/>
                <a:gd name="T16" fmla="*/ 4 w 14"/>
                <a:gd name="T17" fmla="*/ 8 h 11"/>
                <a:gd name="T18" fmla="*/ 6 w 14"/>
                <a:gd name="T19" fmla="*/ 9 h 11"/>
                <a:gd name="T20" fmla="*/ 9 w 14"/>
                <a:gd name="T21" fmla="*/ 10 h 11"/>
                <a:gd name="T22" fmla="*/ 8 w 14"/>
                <a:gd name="T23" fmla="*/ 10 h 11"/>
                <a:gd name="T24" fmla="*/ 13 w 14"/>
                <a:gd name="T2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1">
                  <a:moveTo>
                    <a:pt x="13" y="4"/>
                  </a:moveTo>
                  <a:lnTo>
                    <a:pt x="12" y="4"/>
                  </a:lnTo>
                  <a:lnTo>
                    <a:pt x="9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8"/>
                  </a:lnTo>
                  <a:lnTo>
                    <a:pt x="6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13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4" name="Freeform 1002"/>
            <p:cNvSpPr>
              <a:spLocks/>
            </p:cNvSpPr>
            <p:nvPr/>
          </p:nvSpPr>
          <p:spPr bwMode="auto">
            <a:xfrm>
              <a:off x="4894" y="1245"/>
              <a:ext cx="15" cy="24"/>
            </a:xfrm>
            <a:custGeom>
              <a:avLst/>
              <a:gdLst>
                <a:gd name="T0" fmla="*/ 14 w 15"/>
                <a:gd name="T1" fmla="*/ 23 h 24"/>
                <a:gd name="T2" fmla="*/ 14 w 15"/>
                <a:gd name="T3" fmla="*/ 23 h 24"/>
                <a:gd name="T4" fmla="*/ 14 w 15"/>
                <a:gd name="T5" fmla="*/ 20 h 24"/>
                <a:gd name="T6" fmla="*/ 14 w 15"/>
                <a:gd name="T7" fmla="*/ 16 h 24"/>
                <a:gd name="T8" fmla="*/ 14 w 15"/>
                <a:gd name="T9" fmla="*/ 13 h 24"/>
                <a:gd name="T10" fmla="*/ 12 w 15"/>
                <a:gd name="T11" fmla="*/ 9 h 24"/>
                <a:gd name="T12" fmla="*/ 10 w 15"/>
                <a:gd name="T13" fmla="*/ 6 h 24"/>
                <a:gd name="T14" fmla="*/ 9 w 15"/>
                <a:gd name="T15" fmla="*/ 4 h 24"/>
                <a:gd name="T16" fmla="*/ 7 w 15"/>
                <a:gd name="T17" fmla="*/ 2 h 24"/>
                <a:gd name="T18" fmla="*/ 4 w 15"/>
                <a:gd name="T19" fmla="*/ 0 h 24"/>
                <a:gd name="T20" fmla="*/ 0 w 15"/>
                <a:gd name="T21" fmla="*/ 6 h 24"/>
                <a:gd name="T22" fmla="*/ 1 w 15"/>
                <a:gd name="T23" fmla="*/ 7 h 24"/>
                <a:gd name="T24" fmla="*/ 3 w 15"/>
                <a:gd name="T25" fmla="*/ 8 h 24"/>
                <a:gd name="T26" fmla="*/ 4 w 15"/>
                <a:gd name="T27" fmla="*/ 11 h 24"/>
                <a:gd name="T28" fmla="*/ 6 w 15"/>
                <a:gd name="T29" fmla="*/ 12 h 24"/>
                <a:gd name="T30" fmla="*/ 6 w 15"/>
                <a:gd name="T31" fmla="*/ 15 h 24"/>
                <a:gd name="T32" fmla="*/ 7 w 15"/>
                <a:gd name="T33" fmla="*/ 17 h 24"/>
                <a:gd name="T34" fmla="*/ 7 w 15"/>
                <a:gd name="T35" fmla="*/ 19 h 24"/>
                <a:gd name="T36" fmla="*/ 6 w 15"/>
                <a:gd name="T37" fmla="*/ 21 h 24"/>
                <a:gd name="T38" fmla="*/ 6 w 15"/>
                <a:gd name="T39" fmla="*/ 22 h 24"/>
                <a:gd name="T40" fmla="*/ 14 w 15"/>
                <a:gd name="T4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4">
                  <a:moveTo>
                    <a:pt x="14" y="23"/>
                  </a:moveTo>
                  <a:lnTo>
                    <a:pt x="14" y="23"/>
                  </a:lnTo>
                  <a:lnTo>
                    <a:pt x="14" y="20"/>
                  </a:lnTo>
                  <a:lnTo>
                    <a:pt x="14" y="16"/>
                  </a:lnTo>
                  <a:lnTo>
                    <a:pt x="14" y="13"/>
                  </a:lnTo>
                  <a:lnTo>
                    <a:pt x="12" y="9"/>
                  </a:lnTo>
                  <a:lnTo>
                    <a:pt x="10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14" y="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5" name="Freeform 1003"/>
            <p:cNvSpPr>
              <a:spLocks/>
            </p:cNvSpPr>
            <p:nvPr/>
          </p:nvSpPr>
          <p:spPr bwMode="auto">
            <a:xfrm>
              <a:off x="4897" y="1267"/>
              <a:ext cx="16" cy="38"/>
            </a:xfrm>
            <a:custGeom>
              <a:avLst/>
              <a:gdLst>
                <a:gd name="T0" fmla="*/ 15 w 16"/>
                <a:gd name="T1" fmla="*/ 31 h 38"/>
                <a:gd name="T2" fmla="*/ 11 w 16"/>
                <a:gd name="T3" fmla="*/ 28 h 38"/>
                <a:gd name="T4" fmla="*/ 9 w 16"/>
                <a:gd name="T5" fmla="*/ 24 h 38"/>
                <a:gd name="T6" fmla="*/ 9 w 16"/>
                <a:gd name="T7" fmla="*/ 21 h 38"/>
                <a:gd name="T8" fmla="*/ 7 w 16"/>
                <a:gd name="T9" fmla="*/ 17 h 38"/>
                <a:gd name="T10" fmla="*/ 9 w 16"/>
                <a:gd name="T11" fmla="*/ 12 h 38"/>
                <a:gd name="T12" fmla="*/ 9 w 16"/>
                <a:gd name="T13" fmla="*/ 8 h 38"/>
                <a:gd name="T14" fmla="*/ 10 w 16"/>
                <a:gd name="T15" fmla="*/ 4 h 38"/>
                <a:gd name="T16" fmla="*/ 11 w 16"/>
                <a:gd name="T17" fmla="*/ 1 h 38"/>
                <a:gd name="T18" fmla="*/ 3 w 16"/>
                <a:gd name="T19" fmla="*/ 0 h 38"/>
                <a:gd name="T20" fmla="*/ 2 w 16"/>
                <a:gd name="T21" fmla="*/ 3 h 38"/>
                <a:gd name="T22" fmla="*/ 1 w 16"/>
                <a:gd name="T23" fmla="*/ 7 h 38"/>
                <a:gd name="T24" fmla="*/ 1 w 16"/>
                <a:gd name="T25" fmla="*/ 11 h 38"/>
                <a:gd name="T26" fmla="*/ 0 w 16"/>
                <a:gd name="T27" fmla="*/ 17 h 38"/>
                <a:gd name="T28" fmla="*/ 1 w 16"/>
                <a:gd name="T29" fmla="*/ 22 h 38"/>
                <a:gd name="T30" fmla="*/ 2 w 16"/>
                <a:gd name="T31" fmla="*/ 28 h 38"/>
                <a:gd name="T32" fmla="*/ 5 w 16"/>
                <a:gd name="T33" fmla="*/ 33 h 38"/>
                <a:gd name="T34" fmla="*/ 11 w 16"/>
                <a:gd name="T35" fmla="*/ 37 h 38"/>
                <a:gd name="T36" fmla="*/ 15 w 16"/>
                <a:gd name="T37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38">
                  <a:moveTo>
                    <a:pt x="15" y="31"/>
                  </a:moveTo>
                  <a:lnTo>
                    <a:pt x="11" y="28"/>
                  </a:lnTo>
                  <a:lnTo>
                    <a:pt x="9" y="24"/>
                  </a:lnTo>
                  <a:lnTo>
                    <a:pt x="9" y="21"/>
                  </a:lnTo>
                  <a:lnTo>
                    <a:pt x="7" y="17"/>
                  </a:lnTo>
                  <a:lnTo>
                    <a:pt x="9" y="12"/>
                  </a:lnTo>
                  <a:lnTo>
                    <a:pt x="9" y="8"/>
                  </a:lnTo>
                  <a:lnTo>
                    <a:pt x="10" y="4"/>
                  </a:lnTo>
                  <a:lnTo>
                    <a:pt x="11" y="1"/>
                  </a:lnTo>
                  <a:lnTo>
                    <a:pt x="3" y="0"/>
                  </a:lnTo>
                  <a:lnTo>
                    <a:pt x="2" y="3"/>
                  </a:lnTo>
                  <a:lnTo>
                    <a:pt x="1" y="7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2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11" y="37"/>
                  </a:lnTo>
                  <a:lnTo>
                    <a:pt x="15" y="3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6" name="Freeform 1004"/>
            <p:cNvSpPr>
              <a:spLocks/>
            </p:cNvSpPr>
            <p:nvPr/>
          </p:nvSpPr>
          <p:spPr bwMode="auto">
            <a:xfrm>
              <a:off x="4921" y="1275"/>
              <a:ext cx="13" cy="27"/>
            </a:xfrm>
            <a:custGeom>
              <a:avLst/>
              <a:gdLst>
                <a:gd name="T0" fmla="*/ 3 w 13"/>
                <a:gd name="T1" fmla="*/ 2 h 27"/>
                <a:gd name="T2" fmla="*/ 3 w 13"/>
                <a:gd name="T3" fmla="*/ 2 h 27"/>
                <a:gd name="T4" fmla="*/ 4 w 13"/>
                <a:gd name="T5" fmla="*/ 5 h 27"/>
                <a:gd name="T6" fmla="*/ 5 w 13"/>
                <a:gd name="T7" fmla="*/ 8 h 27"/>
                <a:gd name="T8" fmla="*/ 5 w 13"/>
                <a:gd name="T9" fmla="*/ 10 h 27"/>
                <a:gd name="T10" fmla="*/ 4 w 13"/>
                <a:gd name="T11" fmla="*/ 12 h 27"/>
                <a:gd name="T12" fmla="*/ 3 w 13"/>
                <a:gd name="T13" fmla="*/ 15 h 27"/>
                <a:gd name="T14" fmla="*/ 2 w 13"/>
                <a:gd name="T15" fmla="*/ 18 h 27"/>
                <a:gd name="T16" fmla="*/ 1 w 13"/>
                <a:gd name="T17" fmla="*/ 19 h 27"/>
                <a:gd name="T18" fmla="*/ 0 w 13"/>
                <a:gd name="T19" fmla="*/ 22 h 27"/>
                <a:gd name="T20" fmla="*/ 5 w 13"/>
                <a:gd name="T21" fmla="*/ 26 h 27"/>
                <a:gd name="T22" fmla="*/ 7 w 13"/>
                <a:gd name="T23" fmla="*/ 23 h 27"/>
                <a:gd name="T24" fmla="*/ 9 w 13"/>
                <a:gd name="T25" fmla="*/ 21 h 27"/>
                <a:gd name="T26" fmla="*/ 10 w 13"/>
                <a:gd name="T27" fmla="*/ 18 h 27"/>
                <a:gd name="T28" fmla="*/ 11 w 13"/>
                <a:gd name="T29" fmla="*/ 14 h 27"/>
                <a:gd name="T30" fmla="*/ 12 w 13"/>
                <a:gd name="T31" fmla="*/ 11 h 27"/>
                <a:gd name="T32" fmla="*/ 12 w 13"/>
                <a:gd name="T33" fmla="*/ 7 h 27"/>
                <a:gd name="T34" fmla="*/ 11 w 13"/>
                <a:gd name="T35" fmla="*/ 4 h 27"/>
                <a:gd name="T36" fmla="*/ 11 w 13"/>
                <a:gd name="T37" fmla="*/ 0 h 27"/>
                <a:gd name="T38" fmla="*/ 3 w 13"/>
                <a:gd name="T39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7">
                  <a:moveTo>
                    <a:pt x="3" y="2"/>
                  </a:moveTo>
                  <a:lnTo>
                    <a:pt x="3" y="2"/>
                  </a:lnTo>
                  <a:lnTo>
                    <a:pt x="4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4" y="12"/>
                  </a:lnTo>
                  <a:lnTo>
                    <a:pt x="3" y="15"/>
                  </a:lnTo>
                  <a:lnTo>
                    <a:pt x="2" y="18"/>
                  </a:lnTo>
                  <a:lnTo>
                    <a:pt x="1" y="19"/>
                  </a:lnTo>
                  <a:lnTo>
                    <a:pt x="0" y="22"/>
                  </a:lnTo>
                  <a:lnTo>
                    <a:pt x="5" y="26"/>
                  </a:lnTo>
                  <a:lnTo>
                    <a:pt x="7" y="23"/>
                  </a:lnTo>
                  <a:lnTo>
                    <a:pt x="9" y="21"/>
                  </a:lnTo>
                  <a:lnTo>
                    <a:pt x="10" y="18"/>
                  </a:lnTo>
                  <a:lnTo>
                    <a:pt x="11" y="14"/>
                  </a:lnTo>
                  <a:lnTo>
                    <a:pt x="12" y="11"/>
                  </a:lnTo>
                  <a:lnTo>
                    <a:pt x="12" y="7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3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7" name="Freeform 1005"/>
            <p:cNvSpPr>
              <a:spLocks/>
            </p:cNvSpPr>
            <p:nvPr/>
          </p:nvSpPr>
          <p:spPr bwMode="auto">
            <a:xfrm>
              <a:off x="4922" y="1252"/>
              <a:ext cx="11" cy="26"/>
            </a:xfrm>
            <a:custGeom>
              <a:avLst/>
              <a:gdLst>
                <a:gd name="T0" fmla="*/ 2 w 11"/>
                <a:gd name="T1" fmla="*/ 0 h 26"/>
                <a:gd name="T2" fmla="*/ 2 w 11"/>
                <a:gd name="T3" fmla="*/ 0 h 26"/>
                <a:gd name="T4" fmla="*/ 1 w 11"/>
                <a:gd name="T5" fmla="*/ 4 h 26"/>
                <a:gd name="T6" fmla="*/ 0 w 11"/>
                <a:gd name="T7" fmla="*/ 7 h 26"/>
                <a:gd name="T8" fmla="*/ 0 w 11"/>
                <a:gd name="T9" fmla="*/ 10 h 26"/>
                <a:gd name="T10" fmla="*/ 0 w 11"/>
                <a:gd name="T11" fmla="*/ 13 h 26"/>
                <a:gd name="T12" fmla="*/ 0 w 11"/>
                <a:gd name="T13" fmla="*/ 16 h 26"/>
                <a:gd name="T14" fmla="*/ 1 w 11"/>
                <a:gd name="T15" fmla="*/ 18 h 26"/>
                <a:gd name="T16" fmla="*/ 1 w 11"/>
                <a:gd name="T17" fmla="*/ 22 h 26"/>
                <a:gd name="T18" fmla="*/ 2 w 11"/>
                <a:gd name="T19" fmla="*/ 25 h 26"/>
                <a:gd name="T20" fmla="*/ 10 w 11"/>
                <a:gd name="T21" fmla="*/ 23 h 26"/>
                <a:gd name="T22" fmla="*/ 9 w 11"/>
                <a:gd name="T23" fmla="*/ 20 h 26"/>
                <a:gd name="T24" fmla="*/ 8 w 11"/>
                <a:gd name="T25" fmla="*/ 17 h 26"/>
                <a:gd name="T26" fmla="*/ 8 w 11"/>
                <a:gd name="T27" fmla="*/ 15 h 26"/>
                <a:gd name="T28" fmla="*/ 7 w 11"/>
                <a:gd name="T29" fmla="*/ 12 h 26"/>
                <a:gd name="T30" fmla="*/ 7 w 11"/>
                <a:gd name="T31" fmla="*/ 10 h 26"/>
                <a:gd name="T32" fmla="*/ 7 w 11"/>
                <a:gd name="T33" fmla="*/ 8 h 26"/>
                <a:gd name="T34" fmla="*/ 8 w 11"/>
                <a:gd name="T35" fmla="*/ 6 h 26"/>
                <a:gd name="T36" fmla="*/ 9 w 11"/>
                <a:gd name="T37" fmla="*/ 3 h 26"/>
                <a:gd name="T38" fmla="*/ 2 w 11"/>
                <a:gd name="T3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26">
                  <a:moveTo>
                    <a:pt x="2" y="0"/>
                  </a:moveTo>
                  <a:lnTo>
                    <a:pt x="2" y="0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10" y="23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3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8" name="Freeform 1006"/>
            <p:cNvSpPr>
              <a:spLocks/>
            </p:cNvSpPr>
            <p:nvPr/>
          </p:nvSpPr>
          <p:spPr bwMode="auto">
            <a:xfrm>
              <a:off x="4924" y="1241"/>
              <a:ext cx="27" cy="15"/>
            </a:xfrm>
            <a:custGeom>
              <a:avLst/>
              <a:gdLst>
                <a:gd name="T0" fmla="*/ 26 w 27"/>
                <a:gd name="T1" fmla="*/ 2 h 15"/>
                <a:gd name="T2" fmla="*/ 26 w 27"/>
                <a:gd name="T3" fmla="*/ 2 h 15"/>
                <a:gd name="T4" fmla="*/ 22 w 27"/>
                <a:gd name="T5" fmla="*/ 0 h 15"/>
                <a:gd name="T6" fmla="*/ 17 w 27"/>
                <a:gd name="T7" fmla="*/ 0 h 15"/>
                <a:gd name="T8" fmla="*/ 14 w 27"/>
                <a:gd name="T9" fmla="*/ 0 h 15"/>
                <a:gd name="T10" fmla="*/ 11 w 27"/>
                <a:gd name="T11" fmla="*/ 0 h 15"/>
                <a:gd name="T12" fmla="*/ 7 w 27"/>
                <a:gd name="T13" fmla="*/ 2 h 15"/>
                <a:gd name="T14" fmla="*/ 5 w 27"/>
                <a:gd name="T15" fmla="*/ 5 h 15"/>
                <a:gd name="T16" fmla="*/ 2 w 27"/>
                <a:gd name="T17" fmla="*/ 7 h 15"/>
                <a:gd name="T18" fmla="*/ 0 w 27"/>
                <a:gd name="T19" fmla="*/ 11 h 15"/>
                <a:gd name="T20" fmla="*/ 7 w 27"/>
                <a:gd name="T21" fmla="*/ 14 h 15"/>
                <a:gd name="T22" fmla="*/ 8 w 27"/>
                <a:gd name="T23" fmla="*/ 11 h 15"/>
                <a:gd name="T24" fmla="*/ 10 w 27"/>
                <a:gd name="T25" fmla="*/ 10 h 15"/>
                <a:gd name="T26" fmla="*/ 11 w 27"/>
                <a:gd name="T27" fmla="*/ 8 h 15"/>
                <a:gd name="T28" fmla="*/ 13 w 27"/>
                <a:gd name="T29" fmla="*/ 8 h 15"/>
                <a:gd name="T30" fmla="*/ 15 w 27"/>
                <a:gd name="T31" fmla="*/ 7 h 15"/>
                <a:gd name="T32" fmla="*/ 16 w 27"/>
                <a:gd name="T33" fmla="*/ 7 h 15"/>
                <a:gd name="T34" fmla="*/ 19 w 27"/>
                <a:gd name="T35" fmla="*/ 8 h 15"/>
                <a:gd name="T36" fmla="*/ 23 w 27"/>
                <a:gd name="T37" fmla="*/ 9 h 15"/>
                <a:gd name="T38" fmla="*/ 26 w 27"/>
                <a:gd name="T3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5">
                  <a:moveTo>
                    <a:pt x="26" y="2"/>
                  </a:moveTo>
                  <a:lnTo>
                    <a:pt x="26" y="2"/>
                  </a:lnTo>
                  <a:lnTo>
                    <a:pt x="22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2"/>
                  </a:lnTo>
                  <a:lnTo>
                    <a:pt x="5" y="5"/>
                  </a:lnTo>
                  <a:lnTo>
                    <a:pt x="2" y="7"/>
                  </a:lnTo>
                  <a:lnTo>
                    <a:pt x="0" y="11"/>
                  </a:lnTo>
                  <a:lnTo>
                    <a:pt x="7" y="14"/>
                  </a:lnTo>
                  <a:lnTo>
                    <a:pt x="8" y="11"/>
                  </a:lnTo>
                  <a:lnTo>
                    <a:pt x="10" y="10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9" y="8"/>
                  </a:lnTo>
                  <a:lnTo>
                    <a:pt x="23" y="9"/>
                  </a:lnTo>
                  <a:lnTo>
                    <a:pt x="26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79" name="Freeform 1007"/>
            <p:cNvSpPr>
              <a:spLocks/>
            </p:cNvSpPr>
            <p:nvPr/>
          </p:nvSpPr>
          <p:spPr bwMode="auto">
            <a:xfrm>
              <a:off x="4946" y="1243"/>
              <a:ext cx="15" cy="13"/>
            </a:xfrm>
            <a:custGeom>
              <a:avLst/>
              <a:gdLst>
                <a:gd name="T0" fmla="*/ 13 w 15"/>
                <a:gd name="T1" fmla="*/ 7 h 13"/>
                <a:gd name="T2" fmla="*/ 14 w 15"/>
                <a:gd name="T3" fmla="*/ 7 h 13"/>
                <a:gd name="T4" fmla="*/ 14 w 15"/>
                <a:gd name="T5" fmla="*/ 6 h 13"/>
                <a:gd name="T6" fmla="*/ 12 w 15"/>
                <a:gd name="T7" fmla="*/ 4 h 13"/>
                <a:gd name="T8" fmla="*/ 9 w 15"/>
                <a:gd name="T9" fmla="*/ 2 h 13"/>
                <a:gd name="T10" fmla="*/ 3 w 15"/>
                <a:gd name="T11" fmla="*/ 0 h 13"/>
                <a:gd name="T12" fmla="*/ 0 w 15"/>
                <a:gd name="T13" fmla="*/ 6 h 13"/>
                <a:gd name="T14" fmla="*/ 5 w 15"/>
                <a:gd name="T15" fmla="*/ 8 h 13"/>
                <a:gd name="T16" fmla="*/ 6 w 15"/>
                <a:gd name="T17" fmla="*/ 9 h 13"/>
                <a:gd name="T18" fmla="*/ 7 w 15"/>
                <a:gd name="T19" fmla="*/ 12 h 13"/>
                <a:gd name="T20" fmla="*/ 8 w 15"/>
                <a:gd name="T21" fmla="*/ 12 h 13"/>
                <a:gd name="T22" fmla="*/ 13 w 15"/>
                <a:gd name="T2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3">
                  <a:moveTo>
                    <a:pt x="13" y="7"/>
                  </a:moveTo>
                  <a:lnTo>
                    <a:pt x="14" y="7"/>
                  </a:lnTo>
                  <a:lnTo>
                    <a:pt x="14" y="6"/>
                  </a:lnTo>
                  <a:lnTo>
                    <a:pt x="12" y="4"/>
                  </a:lnTo>
                  <a:lnTo>
                    <a:pt x="9" y="2"/>
                  </a:lnTo>
                  <a:lnTo>
                    <a:pt x="3" y="0"/>
                  </a:lnTo>
                  <a:lnTo>
                    <a:pt x="0" y="6"/>
                  </a:lnTo>
                  <a:lnTo>
                    <a:pt x="5" y="8"/>
                  </a:lnTo>
                  <a:lnTo>
                    <a:pt x="6" y="9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13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0" name="Freeform 1008"/>
            <p:cNvSpPr>
              <a:spLocks/>
            </p:cNvSpPr>
            <p:nvPr/>
          </p:nvSpPr>
          <p:spPr bwMode="auto">
            <a:xfrm>
              <a:off x="4954" y="1250"/>
              <a:ext cx="18" cy="16"/>
            </a:xfrm>
            <a:custGeom>
              <a:avLst/>
              <a:gdLst>
                <a:gd name="T0" fmla="*/ 17 w 18"/>
                <a:gd name="T1" fmla="*/ 8 h 16"/>
                <a:gd name="T2" fmla="*/ 13 w 18"/>
                <a:gd name="T3" fmla="*/ 7 h 16"/>
                <a:gd name="T4" fmla="*/ 10 w 18"/>
                <a:gd name="T5" fmla="*/ 5 h 16"/>
                <a:gd name="T6" fmla="*/ 7 w 18"/>
                <a:gd name="T7" fmla="*/ 2 h 16"/>
                <a:gd name="T8" fmla="*/ 5 w 18"/>
                <a:gd name="T9" fmla="*/ 0 h 16"/>
                <a:gd name="T10" fmla="*/ 0 w 18"/>
                <a:gd name="T11" fmla="*/ 5 h 16"/>
                <a:gd name="T12" fmla="*/ 2 w 18"/>
                <a:gd name="T13" fmla="*/ 8 h 16"/>
                <a:gd name="T14" fmla="*/ 5 w 18"/>
                <a:gd name="T15" fmla="*/ 11 h 16"/>
                <a:gd name="T16" fmla="*/ 10 w 18"/>
                <a:gd name="T17" fmla="*/ 14 h 16"/>
                <a:gd name="T18" fmla="*/ 17 w 18"/>
                <a:gd name="T19" fmla="*/ 15 h 16"/>
                <a:gd name="T20" fmla="*/ 17 w 18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17" y="8"/>
                  </a:moveTo>
                  <a:lnTo>
                    <a:pt x="13" y="7"/>
                  </a:lnTo>
                  <a:lnTo>
                    <a:pt x="10" y="5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5"/>
                  </a:lnTo>
                  <a:lnTo>
                    <a:pt x="2" y="8"/>
                  </a:lnTo>
                  <a:lnTo>
                    <a:pt x="5" y="11"/>
                  </a:lnTo>
                  <a:lnTo>
                    <a:pt x="10" y="14"/>
                  </a:lnTo>
                  <a:lnTo>
                    <a:pt x="17" y="15"/>
                  </a:lnTo>
                  <a:lnTo>
                    <a:pt x="17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81" name="Group 1009"/>
          <p:cNvGrpSpPr>
            <a:grpSpLocks/>
          </p:cNvGrpSpPr>
          <p:nvPr/>
        </p:nvGrpSpPr>
        <p:grpSpPr bwMode="auto">
          <a:xfrm>
            <a:off x="7685088" y="1530350"/>
            <a:ext cx="495300" cy="595313"/>
            <a:chOff x="4841" y="964"/>
            <a:chExt cx="312" cy="375"/>
          </a:xfrm>
        </p:grpSpPr>
        <p:sp>
          <p:nvSpPr>
            <p:cNvPr id="4082" name="Freeform 1010"/>
            <p:cNvSpPr>
              <a:spLocks/>
            </p:cNvSpPr>
            <p:nvPr/>
          </p:nvSpPr>
          <p:spPr bwMode="auto">
            <a:xfrm>
              <a:off x="4961" y="1235"/>
              <a:ext cx="17" cy="17"/>
            </a:xfrm>
            <a:custGeom>
              <a:avLst/>
              <a:gdLst>
                <a:gd name="T0" fmla="*/ 0 w 17"/>
                <a:gd name="T1" fmla="*/ 7 h 17"/>
                <a:gd name="T2" fmla="*/ 0 w 17"/>
                <a:gd name="T3" fmla="*/ 7 h 17"/>
                <a:gd name="T4" fmla="*/ 3 w 17"/>
                <a:gd name="T5" fmla="*/ 8 h 17"/>
                <a:gd name="T6" fmla="*/ 6 w 17"/>
                <a:gd name="T7" fmla="*/ 9 h 17"/>
                <a:gd name="T8" fmla="*/ 8 w 17"/>
                <a:gd name="T9" fmla="*/ 13 h 17"/>
                <a:gd name="T10" fmla="*/ 11 w 17"/>
                <a:gd name="T11" fmla="*/ 16 h 17"/>
                <a:gd name="T12" fmla="*/ 16 w 17"/>
                <a:gd name="T13" fmla="*/ 12 h 17"/>
                <a:gd name="T14" fmla="*/ 13 w 17"/>
                <a:gd name="T15" fmla="*/ 7 h 17"/>
                <a:gd name="T16" fmla="*/ 9 w 17"/>
                <a:gd name="T17" fmla="*/ 4 h 17"/>
                <a:gd name="T18" fmla="*/ 6 w 17"/>
                <a:gd name="T19" fmla="*/ 2 h 17"/>
                <a:gd name="T20" fmla="*/ 1 w 17"/>
                <a:gd name="T21" fmla="*/ 0 h 17"/>
                <a:gd name="T22" fmla="*/ 0 w 17"/>
                <a:gd name="T23" fmla="*/ 0 h 17"/>
                <a:gd name="T24" fmla="*/ 0 w 17"/>
                <a:gd name="T25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7">
                  <a:moveTo>
                    <a:pt x="0" y="7"/>
                  </a:moveTo>
                  <a:lnTo>
                    <a:pt x="0" y="7"/>
                  </a:lnTo>
                  <a:lnTo>
                    <a:pt x="3" y="8"/>
                  </a:lnTo>
                  <a:lnTo>
                    <a:pt x="6" y="9"/>
                  </a:lnTo>
                  <a:lnTo>
                    <a:pt x="8" y="13"/>
                  </a:lnTo>
                  <a:lnTo>
                    <a:pt x="11" y="16"/>
                  </a:lnTo>
                  <a:lnTo>
                    <a:pt x="16" y="12"/>
                  </a:lnTo>
                  <a:lnTo>
                    <a:pt x="13" y="7"/>
                  </a:lnTo>
                  <a:lnTo>
                    <a:pt x="9" y="4"/>
                  </a:lnTo>
                  <a:lnTo>
                    <a:pt x="6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3" name="Freeform 1011"/>
            <p:cNvSpPr>
              <a:spLocks/>
            </p:cNvSpPr>
            <p:nvPr/>
          </p:nvSpPr>
          <p:spPr bwMode="auto">
            <a:xfrm>
              <a:off x="4929" y="1217"/>
              <a:ext cx="33" cy="26"/>
            </a:xfrm>
            <a:custGeom>
              <a:avLst/>
              <a:gdLst>
                <a:gd name="T0" fmla="*/ 0 w 33"/>
                <a:gd name="T1" fmla="*/ 0 h 26"/>
                <a:gd name="T2" fmla="*/ 1 w 33"/>
                <a:gd name="T3" fmla="*/ 7 h 26"/>
                <a:gd name="T4" fmla="*/ 4 w 33"/>
                <a:gd name="T5" fmla="*/ 13 h 26"/>
                <a:gd name="T6" fmla="*/ 9 w 33"/>
                <a:gd name="T7" fmla="*/ 18 h 26"/>
                <a:gd name="T8" fmla="*/ 14 w 33"/>
                <a:gd name="T9" fmla="*/ 21 h 26"/>
                <a:gd name="T10" fmla="*/ 19 w 33"/>
                <a:gd name="T11" fmla="*/ 23 h 26"/>
                <a:gd name="T12" fmla="*/ 24 w 33"/>
                <a:gd name="T13" fmla="*/ 24 h 26"/>
                <a:gd name="T14" fmla="*/ 29 w 33"/>
                <a:gd name="T15" fmla="*/ 25 h 26"/>
                <a:gd name="T16" fmla="*/ 32 w 33"/>
                <a:gd name="T17" fmla="*/ 25 h 26"/>
                <a:gd name="T18" fmla="*/ 32 w 33"/>
                <a:gd name="T19" fmla="*/ 17 h 26"/>
                <a:gd name="T20" fmla="*/ 29 w 33"/>
                <a:gd name="T21" fmla="*/ 17 h 26"/>
                <a:gd name="T22" fmla="*/ 25 w 33"/>
                <a:gd name="T23" fmla="*/ 17 h 26"/>
                <a:gd name="T24" fmla="*/ 21 w 33"/>
                <a:gd name="T25" fmla="*/ 16 h 26"/>
                <a:gd name="T26" fmla="*/ 17 w 33"/>
                <a:gd name="T27" fmla="*/ 14 h 26"/>
                <a:gd name="T28" fmla="*/ 13 w 33"/>
                <a:gd name="T29" fmla="*/ 12 h 26"/>
                <a:gd name="T30" fmla="*/ 10 w 33"/>
                <a:gd name="T31" fmla="*/ 9 h 26"/>
                <a:gd name="T32" fmla="*/ 8 w 33"/>
                <a:gd name="T33" fmla="*/ 5 h 26"/>
                <a:gd name="T34" fmla="*/ 7 w 33"/>
                <a:gd name="T35" fmla="*/ 0 h 26"/>
                <a:gd name="T36" fmla="*/ 0 w 33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26">
                  <a:moveTo>
                    <a:pt x="0" y="0"/>
                  </a:moveTo>
                  <a:lnTo>
                    <a:pt x="1" y="7"/>
                  </a:lnTo>
                  <a:lnTo>
                    <a:pt x="4" y="13"/>
                  </a:lnTo>
                  <a:lnTo>
                    <a:pt x="9" y="18"/>
                  </a:lnTo>
                  <a:lnTo>
                    <a:pt x="14" y="21"/>
                  </a:lnTo>
                  <a:lnTo>
                    <a:pt x="19" y="23"/>
                  </a:lnTo>
                  <a:lnTo>
                    <a:pt x="24" y="24"/>
                  </a:lnTo>
                  <a:lnTo>
                    <a:pt x="29" y="25"/>
                  </a:lnTo>
                  <a:lnTo>
                    <a:pt x="32" y="25"/>
                  </a:lnTo>
                  <a:lnTo>
                    <a:pt x="32" y="17"/>
                  </a:lnTo>
                  <a:lnTo>
                    <a:pt x="29" y="17"/>
                  </a:lnTo>
                  <a:lnTo>
                    <a:pt x="25" y="17"/>
                  </a:lnTo>
                  <a:lnTo>
                    <a:pt x="21" y="16"/>
                  </a:lnTo>
                  <a:lnTo>
                    <a:pt x="17" y="14"/>
                  </a:lnTo>
                  <a:lnTo>
                    <a:pt x="13" y="12"/>
                  </a:lnTo>
                  <a:lnTo>
                    <a:pt x="10" y="9"/>
                  </a:lnTo>
                  <a:lnTo>
                    <a:pt x="8" y="5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4" name="Freeform 1012"/>
            <p:cNvSpPr>
              <a:spLocks/>
            </p:cNvSpPr>
            <p:nvPr/>
          </p:nvSpPr>
          <p:spPr bwMode="auto">
            <a:xfrm>
              <a:off x="4841" y="1233"/>
              <a:ext cx="31" cy="14"/>
            </a:xfrm>
            <a:custGeom>
              <a:avLst/>
              <a:gdLst>
                <a:gd name="T0" fmla="*/ 30 w 31"/>
                <a:gd name="T1" fmla="*/ 0 h 14"/>
                <a:gd name="T2" fmla="*/ 30 w 31"/>
                <a:gd name="T3" fmla="*/ 0 h 14"/>
                <a:gd name="T4" fmla="*/ 24 w 31"/>
                <a:gd name="T5" fmla="*/ 0 h 14"/>
                <a:gd name="T6" fmla="*/ 19 w 31"/>
                <a:gd name="T7" fmla="*/ 0 h 14"/>
                <a:gd name="T8" fmla="*/ 14 w 31"/>
                <a:gd name="T9" fmla="*/ 1 h 14"/>
                <a:gd name="T10" fmla="*/ 11 w 31"/>
                <a:gd name="T11" fmla="*/ 1 h 14"/>
                <a:gd name="T12" fmla="*/ 8 w 31"/>
                <a:gd name="T13" fmla="*/ 3 h 14"/>
                <a:gd name="T14" fmla="*/ 4 w 31"/>
                <a:gd name="T15" fmla="*/ 4 h 14"/>
                <a:gd name="T16" fmla="*/ 2 w 31"/>
                <a:gd name="T17" fmla="*/ 5 h 14"/>
                <a:gd name="T18" fmla="*/ 0 w 31"/>
                <a:gd name="T19" fmla="*/ 7 h 14"/>
                <a:gd name="T20" fmla="*/ 4 w 31"/>
                <a:gd name="T21" fmla="*/ 13 h 14"/>
                <a:gd name="T22" fmla="*/ 6 w 31"/>
                <a:gd name="T23" fmla="*/ 12 h 14"/>
                <a:gd name="T24" fmla="*/ 8 w 31"/>
                <a:gd name="T25" fmla="*/ 10 h 14"/>
                <a:gd name="T26" fmla="*/ 10 w 31"/>
                <a:gd name="T27" fmla="*/ 10 h 14"/>
                <a:gd name="T28" fmla="*/ 13 w 31"/>
                <a:gd name="T29" fmla="*/ 9 h 14"/>
                <a:gd name="T30" fmla="*/ 15 w 31"/>
                <a:gd name="T31" fmla="*/ 8 h 14"/>
                <a:gd name="T32" fmla="*/ 20 w 31"/>
                <a:gd name="T33" fmla="*/ 8 h 14"/>
                <a:gd name="T34" fmla="*/ 24 w 31"/>
                <a:gd name="T35" fmla="*/ 7 h 14"/>
                <a:gd name="T36" fmla="*/ 30 w 31"/>
                <a:gd name="T37" fmla="*/ 7 h 14"/>
                <a:gd name="T38" fmla="*/ 30 w 31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4">
                  <a:moveTo>
                    <a:pt x="30" y="0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1" y="1"/>
                  </a:lnTo>
                  <a:lnTo>
                    <a:pt x="8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3" y="9"/>
                  </a:lnTo>
                  <a:lnTo>
                    <a:pt x="15" y="8"/>
                  </a:lnTo>
                  <a:lnTo>
                    <a:pt x="20" y="8"/>
                  </a:lnTo>
                  <a:lnTo>
                    <a:pt x="24" y="7"/>
                  </a:lnTo>
                  <a:lnTo>
                    <a:pt x="30" y="7"/>
                  </a:lnTo>
                  <a:lnTo>
                    <a:pt x="3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5" name="Freeform 1013"/>
            <p:cNvSpPr>
              <a:spLocks/>
            </p:cNvSpPr>
            <p:nvPr/>
          </p:nvSpPr>
          <p:spPr bwMode="auto">
            <a:xfrm>
              <a:off x="4871" y="1221"/>
              <a:ext cx="28" cy="21"/>
            </a:xfrm>
            <a:custGeom>
              <a:avLst/>
              <a:gdLst>
                <a:gd name="T0" fmla="*/ 21 w 28"/>
                <a:gd name="T1" fmla="*/ 0 h 21"/>
                <a:gd name="T2" fmla="*/ 20 w 28"/>
                <a:gd name="T3" fmla="*/ 2 h 21"/>
                <a:gd name="T4" fmla="*/ 18 w 28"/>
                <a:gd name="T5" fmla="*/ 4 h 21"/>
                <a:gd name="T6" fmla="*/ 17 w 28"/>
                <a:gd name="T7" fmla="*/ 6 h 21"/>
                <a:gd name="T8" fmla="*/ 16 w 28"/>
                <a:gd name="T9" fmla="*/ 8 h 21"/>
                <a:gd name="T10" fmla="*/ 13 w 28"/>
                <a:gd name="T11" fmla="*/ 9 h 21"/>
                <a:gd name="T12" fmla="*/ 10 w 28"/>
                <a:gd name="T13" fmla="*/ 11 h 21"/>
                <a:gd name="T14" fmla="*/ 5 w 28"/>
                <a:gd name="T15" fmla="*/ 12 h 21"/>
                <a:gd name="T16" fmla="*/ 0 w 28"/>
                <a:gd name="T17" fmla="*/ 12 h 21"/>
                <a:gd name="T18" fmla="*/ 0 w 28"/>
                <a:gd name="T19" fmla="*/ 20 h 21"/>
                <a:gd name="T20" fmla="*/ 6 w 28"/>
                <a:gd name="T21" fmla="*/ 19 h 21"/>
                <a:gd name="T22" fmla="*/ 12 w 28"/>
                <a:gd name="T23" fmla="*/ 18 h 21"/>
                <a:gd name="T24" fmla="*/ 16 w 28"/>
                <a:gd name="T25" fmla="*/ 16 h 21"/>
                <a:gd name="T26" fmla="*/ 20 w 28"/>
                <a:gd name="T27" fmla="*/ 14 h 21"/>
                <a:gd name="T28" fmla="*/ 22 w 28"/>
                <a:gd name="T29" fmla="*/ 11 h 21"/>
                <a:gd name="T30" fmla="*/ 25 w 28"/>
                <a:gd name="T31" fmla="*/ 9 h 21"/>
                <a:gd name="T32" fmla="*/ 26 w 28"/>
                <a:gd name="T33" fmla="*/ 7 h 21"/>
                <a:gd name="T34" fmla="*/ 27 w 28"/>
                <a:gd name="T35" fmla="*/ 6 h 21"/>
                <a:gd name="T36" fmla="*/ 21 w 28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1">
                  <a:moveTo>
                    <a:pt x="21" y="0"/>
                  </a:moveTo>
                  <a:lnTo>
                    <a:pt x="20" y="2"/>
                  </a:lnTo>
                  <a:lnTo>
                    <a:pt x="18" y="4"/>
                  </a:lnTo>
                  <a:lnTo>
                    <a:pt x="17" y="6"/>
                  </a:lnTo>
                  <a:lnTo>
                    <a:pt x="16" y="8"/>
                  </a:lnTo>
                  <a:lnTo>
                    <a:pt x="13" y="9"/>
                  </a:lnTo>
                  <a:lnTo>
                    <a:pt x="10" y="11"/>
                  </a:lnTo>
                  <a:lnTo>
                    <a:pt x="5" y="12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6" y="19"/>
                  </a:lnTo>
                  <a:lnTo>
                    <a:pt x="12" y="18"/>
                  </a:lnTo>
                  <a:lnTo>
                    <a:pt x="16" y="16"/>
                  </a:lnTo>
                  <a:lnTo>
                    <a:pt x="20" y="14"/>
                  </a:lnTo>
                  <a:lnTo>
                    <a:pt x="22" y="11"/>
                  </a:lnTo>
                  <a:lnTo>
                    <a:pt x="25" y="9"/>
                  </a:lnTo>
                  <a:lnTo>
                    <a:pt x="26" y="7"/>
                  </a:lnTo>
                  <a:lnTo>
                    <a:pt x="27" y="6"/>
                  </a:lnTo>
                  <a:lnTo>
                    <a:pt x="2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6" name="Freeform 1014"/>
            <p:cNvSpPr>
              <a:spLocks/>
            </p:cNvSpPr>
            <p:nvPr/>
          </p:nvSpPr>
          <p:spPr bwMode="auto">
            <a:xfrm>
              <a:off x="4901" y="1213"/>
              <a:ext cx="24" cy="11"/>
            </a:xfrm>
            <a:custGeom>
              <a:avLst/>
              <a:gdLst>
                <a:gd name="T0" fmla="*/ 23 w 24"/>
                <a:gd name="T1" fmla="*/ 7 h 11"/>
                <a:gd name="T2" fmla="*/ 21 w 24"/>
                <a:gd name="T3" fmla="*/ 4 h 11"/>
                <a:gd name="T4" fmla="*/ 18 w 24"/>
                <a:gd name="T5" fmla="*/ 2 h 11"/>
                <a:gd name="T6" fmla="*/ 15 w 24"/>
                <a:gd name="T7" fmla="*/ 0 h 11"/>
                <a:gd name="T8" fmla="*/ 11 w 24"/>
                <a:gd name="T9" fmla="*/ 0 h 11"/>
                <a:gd name="T10" fmla="*/ 8 w 24"/>
                <a:gd name="T11" fmla="*/ 1 h 11"/>
                <a:gd name="T12" fmla="*/ 5 w 24"/>
                <a:gd name="T13" fmla="*/ 1 h 11"/>
                <a:gd name="T14" fmla="*/ 3 w 24"/>
                <a:gd name="T15" fmla="*/ 2 h 11"/>
                <a:gd name="T16" fmla="*/ 0 w 24"/>
                <a:gd name="T17" fmla="*/ 4 h 11"/>
                <a:gd name="T18" fmla="*/ 3 w 24"/>
                <a:gd name="T19" fmla="*/ 10 h 11"/>
                <a:gd name="T20" fmla="*/ 5 w 24"/>
                <a:gd name="T21" fmla="*/ 9 h 11"/>
                <a:gd name="T22" fmla="*/ 7 w 24"/>
                <a:gd name="T23" fmla="*/ 9 h 11"/>
                <a:gd name="T24" fmla="*/ 9 w 24"/>
                <a:gd name="T25" fmla="*/ 8 h 11"/>
                <a:gd name="T26" fmla="*/ 12 w 24"/>
                <a:gd name="T27" fmla="*/ 8 h 11"/>
                <a:gd name="T28" fmla="*/ 13 w 24"/>
                <a:gd name="T29" fmla="*/ 8 h 11"/>
                <a:gd name="T30" fmla="*/ 15 w 24"/>
                <a:gd name="T31" fmla="*/ 8 h 11"/>
                <a:gd name="T32" fmla="*/ 16 w 24"/>
                <a:gd name="T33" fmla="*/ 9 h 11"/>
                <a:gd name="T34" fmla="*/ 17 w 24"/>
                <a:gd name="T35" fmla="*/ 10 h 11"/>
                <a:gd name="T36" fmla="*/ 23 w 24"/>
                <a:gd name="T3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1">
                  <a:moveTo>
                    <a:pt x="23" y="7"/>
                  </a:moveTo>
                  <a:lnTo>
                    <a:pt x="21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2"/>
                  </a:lnTo>
                  <a:lnTo>
                    <a:pt x="0" y="4"/>
                  </a:lnTo>
                  <a:lnTo>
                    <a:pt x="3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6" y="9"/>
                  </a:lnTo>
                  <a:lnTo>
                    <a:pt x="17" y="10"/>
                  </a:lnTo>
                  <a:lnTo>
                    <a:pt x="23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7" name="Freeform 1015"/>
            <p:cNvSpPr>
              <a:spLocks/>
            </p:cNvSpPr>
            <p:nvPr/>
          </p:nvSpPr>
          <p:spPr bwMode="auto">
            <a:xfrm>
              <a:off x="4905" y="1273"/>
              <a:ext cx="21" cy="10"/>
            </a:xfrm>
            <a:custGeom>
              <a:avLst/>
              <a:gdLst>
                <a:gd name="T0" fmla="*/ 20 w 21"/>
                <a:gd name="T1" fmla="*/ 6 h 10"/>
                <a:gd name="T2" fmla="*/ 16 w 21"/>
                <a:gd name="T3" fmla="*/ 2 h 10"/>
                <a:gd name="T4" fmla="*/ 10 w 21"/>
                <a:gd name="T5" fmla="*/ 0 h 10"/>
                <a:gd name="T6" fmla="*/ 4 w 21"/>
                <a:gd name="T7" fmla="*/ 2 h 10"/>
                <a:gd name="T8" fmla="*/ 0 w 21"/>
                <a:gd name="T9" fmla="*/ 6 h 10"/>
                <a:gd name="T10" fmla="*/ 6 w 21"/>
                <a:gd name="T11" fmla="*/ 9 h 10"/>
                <a:gd name="T12" fmla="*/ 8 w 21"/>
                <a:gd name="T13" fmla="*/ 8 h 10"/>
                <a:gd name="T14" fmla="*/ 10 w 21"/>
                <a:gd name="T15" fmla="*/ 7 h 10"/>
                <a:gd name="T16" fmla="*/ 12 w 21"/>
                <a:gd name="T17" fmla="*/ 8 h 10"/>
                <a:gd name="T18" fmla="*/ 13 w 21"/>
                <a:gd name="T19" fmla="*/ 9 h 10"/>
                <a:gd name="T20" fmla="*/ 20 w 21"/>
                <a:gd name="T2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0">
                  <a:moveTo>
                    <a:pt x="20" y="6"/>
                  </a:moveTo>
                  <a:lnTo>
                    <a:pt x="16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6" y="9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2" y="8"/>
                  </a:lnTo>
                  <a:lnTo>
                    <a:pt x="13" y="9"/>
                  </a:lnTo>
                  <a:lnTo>
                    <a:pt x="20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8" name="Freeform 1016"/>
            <p:cNvSpPr>
              <a:spLocks/>
            </p:cNvSpPr>
            <p:nvPr/>
          </p:nvSpPr>
          <p:spPr bwMode="auto">
            <a:xfrm>
              <a:off x="5122" y="1277"/>
              <a:ext cx="5" cy="3"/>
            </a:xfrm>
            <a:custGeom>
              <a:avLst/>
              <a:gdLst>
                <a:gd name="T0" fmla="*/ 3 w 5"/>
                <a:gd name="T1" fmla="*/ 0 h 3"/>
                <a:gd name="T2" fmla="*/ 3 w 5"/>
                <a:gd name="T3" fmla="*/ 0 h 3"/>
                <a:gd name="T4" fmla="*/ 2 w 5"/>
                <a:gd name="T5" fmla="*/ 1 h 3"/>
                <a:gd name="T6" fmla="*/ 1 w 5"/>
                <a:gd name="T7" fmla="*/ 1 h 3"/>
                <a:gd name="T8" fmla="*/ 0 w 5"/>
                <a:gd name="T9" fmla="*/ 2 h 3"/>
                <a:gd name="T10" fmla="*/ 1 w 5"/>
                <a:gd name="T11" fmla="*/ 1 h 3"/>
                <a:gd name="T12" fmla="*/ 2 w 5"/>
                <a:gd name="T13" fmla="*/ 1 h 3"/>
                <a:gd name="T14" fmla="*/ 3 w 5"/>
                <a:gd name="T15" fmla="*/ 0 h 3"/>
                <a:gd name="T16" fmla="*/ 4 w 5"/>
                <a:gd name="T17" fmla="*/ 0 h 3"/>
                <a:gd name="T18" fmla="*/ 3 w 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89" name="Freeform 1017"/>
            <p:cNvSpPr>
              <a:spLocks/>
            </p:cNvSpPr>
            <p:nvPr/>
          </p:nvSpPr>
          <p:spPr bwMode="auto">
            <a:xfrm>
              <a:off x="5122" y="1274"/>
              <a:ext cx="9" cy="6"/>
            </a:xfrm>
            <a:custGeom>
              <a:avLst/>
              <a:gdLst>
                <a:gd name="T0" fmla="*/ 6 w 9"/>
                <a:gd name="T1" fmla="*/ 0 h 6"/>
                <a:gd name="T2" fmla="*/ 4 w 9"/>
                <a:gd name="T3" fmla="*/ 2 h 6"/>
                <a:gd name="T4" fmla="*/ 3 w 9"/>
                <a:gd name="T5" fmla="*/ 3 h 6"/>
                <a:gd name="T6" fmla="*/ 1 w 9"/>
                <a:gd name="T7" fmla="*/ 4 h 6"/>
                <a:gd name="T8" fmla="*/ 0 w 9"/>
                <a:gd name="T9" fmla="*/ 5 h 6"/>
                <a:gd name="T10" fmla="*/ 2 w 9"/>
                <a:gd name="T11" fmla="*/ 4 h 6"/>
                <a:gd name="T12" fmla="*/ 4 w 9"/>
                <a:gd name="T13" fmla="*/ 3 h 6"/>
                <a:gd name="T14" fmla="*/ 6 w 9"/>
                <a:gd name="T15" fmla="*/ 2 h 6"/>
                <a:gd name="T16" fmla="*/ 8 w 9"/>
                <a:gd name="T17" fmla="*/ 0 h 6"/>
                <a:gd name="T18" fmla="*/ 6 w 9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6" y="0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3"/>
                  </a:lnTo>
                  <a:lnTo>
                    <a:pt x="6" y="2"/>
                  </a:lnTo>
                  <a:lnTo>
                    <a:pt x="8" y="0"/>
                  </a:lnTo>
                  <a:lnTo>
                    <a:pt x="6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0" name="Freeform 1018"/>
            <p:cNvSpPr>
              <a:spLocks/>
            </p:cNvSpPr>
            <p:nvPr/>
          </p:nvSpPr>
          <p:spPr bwMode="auto">
            <a:xfrm>
              <a:off x="5125" y="1272"/>
              <a:ext cx="11" cy="6"/>
            </a:xfrm>
            <a:custGeom>
              <a:avLst/>
              <a:gdLst>
                <a:gd name="T0" fmla="*/ 0 w 11"/>
                <a:gd name="T1" fmla="*/ 5 h 6"/>
                <a:gd name="T2" fmla="*/ 1 w 11"/>
                <a:gd name="T3" fmla="*/ 4 h 6"/>
                <a:gd name="T4" fmla="*/ 3 w 11"/>
                <a:gd name="T5" fmla="*/ 3 h 6"/>
                <a:gd name="T6" fmla="*/ 4 w 11"/>
                <a:gd name="T7" fmla="*/ 1 h 6"/>
                <a:gd name="T8" fmla="*/ 5 w 11"/>
                <a:gd name="T9" fmla="*/ 0 h 6"/>
                <a:gd name="T10" fmla="*/ 10 w 11"/>
                <a:gd name="T11" fmla="*/ 0 h 6"/>
                <a:gd name="T12" fmla="*/ 8 w 11"/>
                <a:gd name="T13" fmla="*/ 1 h 6"/>
                <a:gd name="T14" fmla="*/ 6 w 11"/>
                <a:gd name="T15" fmla="*/ 3 h 6"/>
                <a:gd name="T16" fmla="*/ 3 w 11"/>
                <a:gd name="T17" fmla="*/ 4 h 6"/>
                <a:gd name="T18" fmla="*/ 1 w 11"/>
                <a:gd name="T19" fmla="*/ 5 h 6"/>
                <a:gd name="T20" fmla="*/ 0 w 11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lnTo>
                    <a:pt x="1" y="4"/>
                  </a:lnTo>
                  <a:lnTo>
                    <a:pt x="3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5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1" name="Freeform 1019"/>
            <p:cNvSpPr>
              <a:spLocks/>
            </p:cNvSpPr>
            <p:nvPr/>
          </p:nvSpPr>
          <p:spPr bwMode="auto">
            <a:xfrm>
              <a:off x="5128" y="1269"/>
              <a:ext cx="11" cy="6"/>
            </a:xfrm>
            <a:custGeom>
              <a:avLst/>
              <a:gdLst>
                <a:gd name="T0" fmla="*/ 0 w 11"/>
                <a:gd name="T1" fmla="*/ 5 h 6"/>
                <a:gd name="T2" fmla="*/ 0 w 11"/>
                <a:gd name="T3" fmla="*/ 4 h 6"/>
                <a:gd name="T4" fmla="*/ 1 w 11"/>
                <a:gd name="T5" fmla="*/ 3 h 6"/>
                <a:gd name="T6" fmla="*/ 2 w 11"/>
                <a:gd name="T7" fmla="*/ 1 h 6"/>
                <a:gd name="T8" fmla="*/ 2 w 11"/>
                <a:gd name="T9" fmla="*/ 0 h 6"/>
                <a:gd name="T10" fmla="*/ 10 w 11"/>
                <a:gd name="T11" fmla="*/ 0 h 6"/>
                <a:gd name="T12" fmla="*/ 8 w 11"/>
                <a:gd name="T13" fmla="*/ 1 h 6"/>
                <a:gd name="T14" fmla="*/ 6 w 11"/>
                <a:gd name="T15" fmla="*/ 3 h 6"/>
                <a:gd name="T16" fmla="*/ 4 w 11"/>
                <a:gd name="T17" fmla="*/ 4 h 6"/>
                <a:gd name="T18" fmla="*/ 2 w 11"/>
                <a:gd name="T19" fmla="*/ 5 h 6"/>
                <a:gd name="T20" fmla="*/ 0 w 11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lnTo>
                    <a:pt x="0" y="4"/>
                  </a:lnTo>
                  <a:lnTo>
                    <a:pt x="1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10" y="0"/>
                  </a:lnTo>
                  <a:lnTo>
                    <a:pt x="8" y="1"/>
                  </a:lnTo>
                  <a:lnTo>
                    <a:pt x="6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0" y="5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2" name="Freeform 1020"/>
            <p:cNvSpPr>
              <a:spLocks/>
            </p:cNvSpPr>
            <p:nvPr/>
          </p:nvSpPr>
          <p:spPr bwMode="auto">
            <a:xfrm>
              <a:off x="5129" y="1266"/>
              <a:ext cx="12" cy="7"/>
            </a:xfrm>
            <a:custGeom>
              <a:avLst/>
              <a:gdLst>
                <a:gd name="T0" fmla="*/ 0 w 12"/>
                <a:gd name="T1" fmla="*/ 6 h 7"/>
                <a:gd name="T2" fmla="*/ 0 w 12"/>
                <a:gd name="T3" fmla="*/ 5 h 7"/>
                <a:gd name="T4" fmla="*/ 1 w 12"/>
                <a:gd name="T5" fmla="*/ 3 h 7"/>
                <a:gd name="T6" fmla="*/ 1 w 12"/>
                <a:gd name="T7" fmla="*/ 2 h 7"/>
                <a:gd name="T8" fmla="*/ 2 w 12"/>
                <a:gd name="T9" fmla="*/ 0 h 7"/>
                <a:gd name="T10" fmla="*/ 11 w 12"/>
                <a:gd name="T11" fmla="*/ 0 h 7"/>
                <a:gd name="T12" fmla="*/ 10 w 12"/>
                <a:gd name="T13" fmla="*/ 2 h 7"/>
                <a:gd name="T14" fmla="*/ 8 w 12"/>
                <a:gd name="T15" fmla="*/ 3 h 7"/>
                <a:gd name="T16" fmla="*/ 6 w 12"/>
                <a:gd name="T17" fmla="*/ 5 h 7"/>
                <a:gd name="T18" fmla="*/ 5 w 12"/>
                <a:gd name="T19" fmla="*/ 6 h 7"/>
                <a:gd name="T20" fmla="*/ 0 w 12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5"/>
                  </a:lnTo>
                  <a:lnTo>
                    <a:pt x="5" y="6"/>
                  </a:lnTo>
                  <a:lnTo>
                    <a:pt x="0" y="6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3" name="Freeform 1021"/>
            <p:cNvSpPr>
              <a:spLocks/>
            </p:cNvSpPr>
            <p:nvPr/>
          </p:nvSpPr>
          <p:spPr bwMode="auto">
            <a:xfrm>
              <a:off x="5130" y="1264"/>
              <a:ext cx="14" cy="6"/>
            </a:xfrm>
            <a:custGeom>
              <a:avLst/>
              <a:gdLst>
                <a:gd name="T0" fmla="*/ 0 w 14"/>
                <a:gd name="T1" fmla="*/ 5 h 6"/>
                <a:gd name="T2" fmla="*/ 1 w 14"/>
                <a:gd name="T3" fmla="*/ 4 h 6"/>
                <a:gd name="T4" fmla="*/ 1 w 14"/>
                <a:gd name="T5" fmla="*/ 3 h 6"/>
                <a:gd name="T6" fmla="*/ 1 w 14"/>
                <a:gd name="T7" fmla="*/ 2 h 6"/>
                <a:gd name="T8" fmla="*/ 2 w 14"/>
                <a:gd name="T9" fmla="*/ 0 h 6"/>
                <a:gd name="T10" fmla="*/ 13 w 14"/>
                <a:gd name="T11" fmla="*/ 0 h 6"/>
                <a:gd name="T12" fmla="*/ 12 w 14"/>
                <a:gd name="T13" fmla="*/ 2 h 6"/>
                <a:gd name="T14" fmla="*/ 11 w 14"/>
                <a:gd name="T15" fmla="*/ 3 h 6"/>
                <a:gd name="T16" fmla="*/ 9 w 14"/>
                <a:gd name="T17" fmla="*/ 4 h 6"/>
                <a:gd name="T18" fmla="*/ 8 w 14"/>
                <a:gd name="T19" fmla="*/ 5 h 6"/>
                <a:gd name="T20" fmla="*/ 0 w 14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6">
                  <a:moveTo>
                    <a:pt x="0" y="5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9" y="4"/>
                  </a:lnTo>
                  <a:lnTo>
                    <a:pt x="8" y="5"/>
                  </a:lnTo>
                  <a:lnTo>
                    <a:pt x="0" y="5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4" name="Freeform 1022"/>
            <p:cNvSpPr>
              <a:spLocks/>
            </p:cNvSpPr>
            <p:nvPr/>
          </p:nvSpPr>
          <p:spPr bwMode="auto">
            <a:xfrm>
              <a:off x="5131" y="1261"/>
              <a:ext cx="15" cy="6"/>
            </a:xfrm>
            <a:custGeom>
              <a:avLst/>
              <a:gdLst>
                <a:gd name="T0" fmla="*/ 0 w 15"/>
                <a:gd name="T1" fmla="*/ 5 h 6"/>
                <a:gd name="T2" fmla="*/ 1 w 15"/>
                <a:gd name="T3" fmla="*/ 4 h 6"/>
                <a:gd name="T4" fmla="*/ 1 w 15"/>
                <a:gd name="T5" fmla="*/ 2 h 6"/>
                <a:gd name="T6" fmla="*/ 1 w 15"/>
                <a:gd name="T7" fmla="*/ 1 h 6"/>
                <a:gd name="T8" fmla="*/ 1 w 15"/>
                <a:gd name="T9" fmla="*/ 0 h 6"/>
                <a:gd name="T10" fmla="*/ 14 w 15"/>
                <a:gd name="T11" fmla="*/ 0 h 6"/>
                <a:gd name="T12" fmla="*/ 13 w 15"/>
                <a:gd name="T13" fmla="*/ 1 h 6"/>
                <a:gd name="T14" fmla="*/ 12 w 15"/>
                <a:gd name="T15" fmla="*/ 2 h 6"/>
                <a:gd name="T16" fmla="*/ 11 w 15"/>
                <a:gd name="T17" fmla="*/ 4 h 6"/>
                <a:gd name="T18" fmla="*/ 10 w 15"/>
                <a:gd name="T19" fmla="*/ 5 h 6"/>
                <a:gd name="T20" fmla="*/ 0 w 15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6">
                  <a:moveTo>
                    <a:pt x="0" y="5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0" y="5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5" name="Freeform 1023"/>
            <p:cNvSpPr>
              <a:spLocks/>
            </p:cNvSpPr>
            <p:nvPr/>
          </p:nvSpPr>
          <p:spPr bwMode="auto">
            <a:xfrm>
              <a:off x="5132" y="1258"/>
              <a:ext cx="15" cy="7"/>
            </a:xfrm>
            <a:custGeom>
              <a:avLst/>
              <a:gdLst>
                <a:gd name="T0" fmla="*/ 0 w 15"/>
                <a:gd name="T1" fmla="*/ 6 h 7"/>
                <a:gd name="T2" fmla="*/ 0 w 15"/>
                <a:gd name="T3" fmla="*/ 5 h 7"/>
                <a:gd name="T4" fmla="*/ 0 w 15"/>
                <a:gd name="T5" fmla="*/ 3 h 7"/>
                <a:gd name="T6" fmla="*/ 0 w 15"/>
                <a:gd name="T7" fmla="*/ 2 h 7"/>
                <a:gd name="T8" fmla="*/ 0 w 15"/>
                <a:gd name="T9" fmla="*/ 0 h 7"/>
                <a:gd name="T10" fmla="*/ 14 w 15"/>
                <a:gd name="T11" fmla="*/ 0 h 7"/>
                <a:gd name="T12" fmla="*/ 13 w 15"/>
                <a:gd name="T13" fmla="*/ 2 h 7"/>
                <a:gd name="T14" fmla="*/ 12 w 15"/>
                <a:gd name="T15" fmla="*/ 3 h 7"/>
                <a:gd name="T16" fmla="*/ 11 w 15"/>
                <a:gd name="T17" fmla="*/ 5 h 7"/>
                <a:gd name="T18" fmla="*/ 10 w 15"/>
                <a:gd name="T19" fmla="*/ 6 h 7"/>
                <a:gd name="T20" fmla="*/ 0 w 15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7">
                  <a:moveTo>
                    <a:pt x="0" y="6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0" y="6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" name="Freeform 1024"/>
            <p:cNvSpPr>
              <a:spLocks/>
            </p:cNvSpPr>
            <p:nvPr/>
          </p:nvSpPr>
          <p:spPr bwMode="auto">
            <a:xfrm>
              <a:off x="5132" y="1256"/>
              <a:ext cx="16" cy="6"/>
            </a:xfrm>
            <a:custGeom>
              <a:avLst/>
              <a:gdLst>
                <a:gd name="T0" fmla="*/ 0 w 16"/>
                <a:gd name="T1" fmla="*/ 5 h 6"/>
                <a:gd name="T2" fmla="*/ 0 w 16"/>
                <a:gd name="T3" fmla="*/ 4 h 6"/>
                <a:gd name="T4" fmla="*/ 0 w 16"/>
                <a:gd name="T5" fmla="*/ 2 h 6"/>
                <a:gd name="T6" fmla="*/ 0 w 16"/>
                <a:gd name="T7" fmla="*/ 1 h 6"/>
                <a:gd name="T8" fmla="*/ 0 w 16"/>
                <a:gd name="T9" fmla="*/ 0 h 6"/>
                <a:gd name="T10" fmla="*/ 15 w 16"/>
                <a:gd name="T11" fmla="*/ 0 h 6"/>
                <a:gd name="T12" fmla="*/ 15 w 16"/>
                <a:gd name="T13" fmla="*/ 1 h 6"/>
                <a:gd name="T14" fmla="*/ 14 w 16"/>
                <a:gd name="T15" fmla="*/ 2 h 6"/>
                <a:gd name="T16" fmla="*/ 13 w 16"/>
                <a:gd name="T17" fmla="*/ 4 h 6"/>
                <a:gd name="T18" fmla="*/ 12 w 16"/>
                <a:gd name="T19" fmla="*/ 5 h 6"/>
                <a:gd name="T20" fmla="*/ 0 w 16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6">
                  <a:moveTo>
                    <a:pt x="0" y="5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0" y="5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" name="Freeform 1025"/>
            <p:cNvSpPr>
              <a:spLocks/>
            </p:cNvSpPr>
            <p:nvPr/>
          </p:nvSpPr>
          <p:spPr bwMode="auto">
            <a:xfrm>
              <a:off x="5131" y="1253"/>
              <a:ext cx="18" cy="6"/>
            </a:xfrm>
            <a:custGeom>
              <a:avLst/>
              <a:gdLst>
                <a:gd name="T0" fmla="*/ 1 w 18"/>
                <a:gd name="T1" fmla="*/ 5 h 6"/>
                <a:gd name="T2" fmla="*/ 1 w 18"/>
                <a:gd name="T3" fmla="*/ 4 h 6"/>
                <a:gd name="T4" fmla="*/ 1 w 18"/>
                <a:gd name="T5" fmla="*/ 3 h 6"/>
                <a:gd name="T6" fmla="*/ 0 w 18"/>
                <a:gd name="T7" fmla="*/ 2 h 6"/>
                <a:gd name="T8" fmla="*/ 1 w 18"/>
                <a:gd name="T9" fmla="*/ 1 h 6"/>
                <a:gd name="T10" fmla="*/ 2 w 18"/>
                <a:gd name="T11" fmla="*/ 0 h 6"/>
                <a:gd name="T12" fmla="*/ 17 w 18"/>
                <a:gd name="T13" fmla="*/ 0 h 6"/>
                <a:gd name="T14" fmla="*/ 16 w 18"/>
                <a:gd name="T15" fmla="*/ 2 h 6"/>
                <a:gd name="T16" fmla="*/ 16 w 18"/>
                <a:gd name="T17" fmla="*/ 3 h 6"/>
                <a:gd name="T18" fmla="*/ 16 w 18"/>
                <a:gd name="T19" fmla="*/ 4 h 6"/>
                <a:gd name="T20" fmla="*/ 15 w 18"/>
                <a:gd name="T21" fmla="*/ 5 h 6"/>
                <a:gd name="T22" fmla="*/ 1 w 18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6">
                  <a:moveTo>
                    <a:pt x="1" y="5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17" y="0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5"/>
                  </a:lnTo>
                  <a:lnTo>
                    <a:pt x="1" y="5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" name="Freeform 1026"/>
            <p:cNvSpPr>
              <a:spLocks/>
            </p:cNvSpPr>
            <p:nvPr/>
          </p:nvSpPr>
          <p:spPr bwMode="auto">
            <a:xfrm>
              <a:off x="5131" y="1251"/>
              <a:ext cx="18" cy="6"/>
            </a:xfrm>
            <a:custGeom>
              <a:avLst/>
              <a:gdLst>
                <a:gd name="T0" fmla="*/ 0 w 18"/>
                <a:gd name="T1" fmla="*/ 5 h 6"/>
                <a:gd name="T2" fmla="*/ 0 w 18"/>
                <a:gd name="T3" fmla="*/ 5 h 6"/>
                <a:gd name="T4" fmla="*/ 0 w 18"/>
                <a:gd name="T5" fmla="*/ 4 h 6"/>
                <a:gd name="T6" fmla="*/ 1 w 18"/>
                <a:gd name="T7" fmla="*/ 3 h 6"/>
                <a:gd name="T8" fmla="*/ 3 w 18"/>
                <a:gd name="T9" fmla="*/ 1 h 6"/>
                <a:gd name="T10" fmla="*/ 4 w 18"/>
                <a:gd name="T11" fmla="*/ 0 h 6"/>
                <a:gd name="T12" fmla="*/ 17 w 18"/>
                <a:gd name="T13" fmla="*/ 0 h 6"/>
                <a:gd name="T14" fmla="*/ 17 w 18"/>
                <a:gd name="T15" fmla="*/ 1 h 6"/>
                <a:gd name="T16" fmla="*/ 16 w 18"/>
                <a:gd name="T17" fmla="*/ 2 h 6"/>
                <a:gd name="T18" fmla="*/ 16 w 18"/>
                <a:gd name="T19" fmla="*/ 4 h 6"/>
                <a:gd name="T20" fmla="*/ 16 w 18"/>
                <a:gd name="T21" fmla="*/ 5 h 6"/>
                <a:gd name="T22" fmla="*/ 0 w 18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6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0" y="5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" name="Freeform 1027"/>
            <p:cNvSpPr>
              <a:spLocks/>
            </p:cNvSpPr>
            <p:nvPr/>
          </p:nvSpPr>
          <p:spPr bwMode="auto">
            <a:xfrm>
              <a:off x="5134" y="1248"/>
              <a:ext cx="15" cy="6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1 h 6"/>
                <a:gd name="T4" fmla="*/ 14 w 15"/>
                <a:gd name="T5" fmla="*/ 2 h 6"/>
                <a:gd name="T6" fmla="*/ 14 w 15"/>
                <a:gd name="T7" fmla="*/ 4 h 6"/>
                <a:gd name="T8" fmla="*/ 14 w 15"/>
                <a:gd name="T9" fmla="*/ 5 h 6"/>
                <a:gd name="T10" fmla="*/ 0 w 15"/>
                <a:gd name="T11" fmla="*/ 5 h 6"/>
                <a:gd name="T12" fmla="*/ 1 w 15"/>
                <a:gd name="T13" fmla="*/ 4 h 6"/>
                <a:gd name="T14" fmla="*/ 2 w 15"/>
                <a:gd name="T15" fmla="*/ 3 h 6"/>
                <a:gd name="T16" fmla="*/ 2 w 15"/>
                <a:gd name="T17" fmla="*/ 2 h 6"/>
                <a:gd name="T18" fmla="*/ 3 w 15"/>
                <a:gd name="T19" fmla="*/ 0 h 6"/>
                <a:gd name="T20" fmla="*/ 14 w 15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lnTo>
                    <a:pt x="14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14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" name="Freeform 1028"/>
            <p:cNvSpPr>
              <a:spLocks/>
            </p:cNvSpPr>
            <p:nvPr/>
          </p:nvSpPr>
          <p:spPr bwMode="auto">
            <a:xfrm>
              <a:off x="5136" y="1245"/>
              <a:ext cx="13" cy="7"/>
            </a:xfrm>
            <a:custGeom>
              <a:avLst/>
              <a:gdLst>
                <a:gd name="T0" fmla="*/ 12 w 13"/>
                <a:gd name="T1" fmla="*/ 0 h 7"/>
                <a:gd name="T2" fmla="*/ 12 w 13"/>
                <a:gd name="T3" fmla="*/ 2 h 7"/>
                <a:gd name="T4" fmla="*/ 12 w 13"/>
                <a:gd name="T5" fmla="*/ 3 h 7"/>
                <a:gd name="T6" fmla="*/ 12 w 13"/>
                <a:gd name="T7" fmla="*/ 5 h 7"/>
                <a:gd name="T8" fmla="*/ 12 w 13"/>
                <a:gd name="T9" fmla="*/ 6 h 7"/>
                <a:gd name="T10" fmla="*/ 0 w 13"/>
                <a:gd name="T11" fmla="*/ 6 h 7"/>
                <a:gd name="T12" fmla="*/ 0 w 13"/>
                <a:gd name="T13" fmla="*/ 5 h 7"/>
                <a:gd name="T14" fmla="*/ 0 w 13"/>
                <a:gd name="T15" fmla="*/ 4 h 7"/>
                <a:gd name="T16" fmla="*/ 0 w 13"/>
                <a:gd name="T17" fmla="*/ 2 h 7"/>
                <a:gd name="T18" fmla="*/ 0 w 13"/>
                <a:gd name="T19" fmla="*/ 1 h 7"/>
                <a:gd name="T20" fmla="*/ 0 w 13"/>
                <a:gd name="T21" fmla="*/ 0 h 7"/>
                <a:gd name="T22" fmla="*/ 12 w 13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7">
                  <a:moveTo>
                    <a:pt x="12" y="0"/>
                  </a:moveTo>
                  <a:lnTo>
                    <a:pt x="12" y="2"/>
                  </a:lnTo>
                  <a:lnTo>
                    <a:pt x="12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" name="Freeform 1029"/>
            <p:cNvSpPr>
              <a:spLocks/>
            </p:cNvSpPr>
            <p:nvPr/>
          </p:nvSpPr>
          <p:spPr bwMode="auto">
            <a:xfrm>
              <a:off x="5137" y="1243"/>
              <a:ext cx="12" cy="6"/>
            </a:xfrm>
            <a:custGeom>
              <a:avLst/>
              <a:gdLst>
                <a:gd name="T0" fmla="*/ 11 w 12"/>
                <a:gd name="T1" fmla="*/ 0 h 6"/>
                <a:gd name="T2" fmla="*/ 11 w 12"/>
                <a:gd name="T3" fmla="*/ 1 h 6"/>
                <a:gd name="T4" fmla="*/ 11 w 12"/>
                <a:gd name="T5" fmla="*/ 3 h 6"/>
                <a:gd name="T6" fmla="*/ 11 w 12"/>
                <a:gd name="T7" fmla="*/ 4 h 6"/>
                <a:gd name="T8" fmla="*/ 11 w 12"/>
                <a:gd name="T9" fmla="*/ 5 h 6"/>
                <a:gd name="T10" fmla="*/ 0 w 12"/>
                <a:gd name="T11" fmla="*/ 5 h 6"/>
                <a:gd name="T12" fmla="*/ 0 w 12"/>
                <a:gd name="T13" fmla="*/ 4 h 6"/>
                <a:gd name="T14" fmla="*/ 0 w 12"/>
                <a:gd name="T15" fmla="*/ 2 h 6"/>
                <a:gd name="T16" fmla="*/ 0 w 12"/>
                <a:gd name="T17" fmla="*/ 1 h 6"/>
                <a:gd name="T18" fmla="*/ 1 w 12"/>
                <a:gd name="T19" fmla="*/ 0 h 6"/>
                <a:gd name="T20" fmla="*/ 11 w 12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lnTo>
                    <a:pt x="11" y="1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1" y="0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" name="Freeform 1030"/>
            <p:cNvSpPr>
              <a:spLocks/>
            </p:cNvSpPr>
            <p:nvPr/>
          </p:nvSpPr>
          <p:spPr bwMode="auto">
            <a:xfrm>
              <a:off x="5137" y="1240"/>
              <a:ext cx="12" cy="6"/>
            </a:xfrm>
            <a:custGeom>
              <a:avLst/>
              <a:gdLst>
                <a:gd name="T0" fmla="*/ 11 w 12"/>
                <a:gd name="T1" fmla="*/ 0 h 6"/>
                <a:gd name="T2" fmla="*/ 11 w 12"/>
                <a:gd name="T3" fmla="*/ 1 h 6"/>
                <a:gd name="T4" fmla="*/ 11 w 12"/>
                <a:gd name="T5" fmla="*/ 2 h 6"/>
                <a:gd name="T6" fmla="*/ 11 w 12"/>
                <a:gd name="T7" fmla="*/ 4 h 6"/>
                <a:gd name="T8" fmla="*/ 11 w 12"/>
                <a:gd name="T9" fmla="*/ 5 h 6"/>
                <a:gd name="T10" fmla="*/ 0 w 12"/>
                <a:gd name="T11" fmla="*/ 5 h 6"/>
                <a:gd name="T12" fmla="*/ 0 w 12"/>
                <a:gd name="T13" fmla="*/ 4 h 6"/>
                <a:gd name="T14" fmla="*/ 1 w 12"/>
                <a:gd name="T15" fmla="*/ 2 h 6"/>
                <a:gd name="T16" fmla="*/ 2 w 12"/>
                <a:gd name="T17" fmla="*/ 1 h 6"/>
                <a:gd name="T18" fmla="*/ 3 w 12"/>
                <a:gd name="T19" fmla="*/ 0 h 6"/>
                <a:gd name="T20" fmla="*/ 11 w 12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6">
                  <a:moveTo>
                    <a:pt x="11" y="0"/>
                  </a:moveTo>
                  <a:lnTo>
                    <a:pt x="11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11" y="0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" name="Freeform 1031"/>
            <p:cNvSpPr>
              <a:spLocks/>
            </p:cNvSpPr>
            <p:nvPr/>
          </p:nvSpPr>
          <p:spPr bwMode="auto">
            <a:xfrm>
              <a:off x="5137" y="1239"/>
              <a:ext cx="12" cy="5"/>
            </a:xfrm>
            <a:custGeom>
              <a:avLst/>
              <a:gdLst>
                <a:gd name="T0" fmla="*/ 11 w 12"/>
                <a:gd name="T1" fmla="*/ 4 h 5"/>
                <a:gd name="T2" fmla="*/ 10 w 12"/>
                <a:gd name="T3" fmla="*/ 3 h 5"/>
                <a:gd name="T4" fmla="*/ 10 w 12"/>
                <a:gd name="T5" fmla="*/ 2 h 5"/>
                <a:gd name="T6" fmla="*/ 10 w 12"/>
                <a:gd name="T7" fmla="*/ 1 h 5"/>
                <a:gd name="T8" fmla="*/ 6 w 12"/>
                <a:gd name="T9" fmla="*/ 0 h 5"/>
                <a:gd name="T10" fmla="*/ 4 w 12"/>
                <a:gd name="T11" fmla="*/ 0 h 5"/>
                <a:gd name="T12" fmla="*/ 1 w 12"/>
                <a:gd name="T13" fmla="*/ 2 h 5"/>
                <a:gd name="T14" fmla="*/ 0 w 12"/>
                <a:gd name="T15" fmla="*/ 4 h 5"/>
                <a:gd name="T16" fmla="*/ 11 w 12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">
                  <a:moveTo>
                    <a:pt x="11" y="4"/>
                  </a:moveTo>
                  <a:lnTo>
                    <a:pt x="10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11" y="4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" name="Freeform 1032"/>
            <p:cNvSpPr>
              <a:spLocks/>
            </p:cNvSpPr>
            <p:nvPr/>
          </p:nvSpPr>
          <p:spPr bwMode="auto">
            <a:xfrm>
              <a:off x="5139" y="1239"/>
              <a:ext cx="10" cy="2"/>
            </a:xfrm>
            <a:custGeom>
              <a:avLst/>
              <a:gdLst>
                <a:gd name="T0" fmla="*/ 9 w 10"/>
                <a:gd name="T1" fmla="*/ 1 h 2"/>
                <a:gd name="T2" fmla="*/ 9 w 10"/>
                <a:gd name="T3" fmla="*/ 1 h 2"/>
                <a:gd name="T4" fmla="*/ 8 w 10"/>
                <a:gd name="T5" fmla="*/ 1 h 2"/>
                <a:gd name="T6" fmla="*/ 6 w 10"/>
                <a:gd name="T7" fmla="*/ 0 h 2"/>
                <a:gd name="T8" fmla="*/ 4 w 10"/>
                <a:gd name="T9" fmla="*/ 0 h 2"/>
                <a:gd name="T10" fmla="*/ 2 w 10"/>
                <a:gd name="T11" fmla="*/ 0 h 2"/>
                <a:gd name="T12" fmla="*/ 0 w 10"/>
                <a:gd name="T13" fmla="*/ 1 h 2"/>
                <a:gd name="T14" fmla="*/ 9 w 10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9" y="1"/>
                  </a:moveTo>
                  <a:lnTo>
                    <a:pt x="9" y="1"/>
                  </a:lnTo>
                  <a:lnTo>
                    <a:pt x="8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9" y="1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" name="Freeform 1033"/>
            <p:cNvSpPr>
              <a:spLocks/>
            </p:cNvSpPr>
            <p:nvPr/>
          </p:nvSpPr>
          <p:spPr bwMode="auto">
            <a:xfrm>
              <a:off x="5098" y="1254"/>
              <a:ext cx="39" cy="36"/>
            </a:xfrm>
            <a:custGeom>
              <a:avLst/>
              <a:gdLst>
                <a:gd name="T0" fmla="*/ 22 w 39"/>
                <a:gd name="T1" fmla="*/ 22 h 36"/>
                <a:gd name="T2" fmla="*/ 25 w 39"/>
                <a:gd name="T3" fmla="*/ 28 h 36"/>
                <a:gd name="T4" fmla="*/ 29 w 39"/>
                <a:gd name="T5" fmla="*/ 27 h 36"/>
                <a:gd name="T6" fmla="*/ 33 w 39"/>
                <a:gd name="T7" fmla="*/ 23 h 36"/>
                <a:gd name="T8" fmla="*/ 34 w 39"/>
                <a:gd name="T9" fmla="*/ 20 h 36"/>
                <a:gd name="T10" fmla="*/ 36 w 39"/>
                <a:gd name="T11" fmla="*/ 15 h 36"/>
                <a:gd name="T12" fmla="*/ 37 w 39"/>
                <a:gd name="T13" fmla="*/ 12 h 36"/>
                <a:gd name="T14" fmla="*/ 38 w 39"/>
                <a:gd name="T15" fmla="*/ 7 h 36"/>
                <a:gd name="T16" fmla="*/ 38 w 39"/>
                <a:gd name="T17" fmla="*/ 3 h 36"/>
                <a:gd name="T18" fmla="*/ 37 w 39"/>
                <a:gd name="T19" fmla="*/ 0 h 36"/>
                <a:gd name="T20" fmla="*/ 30 w 39"/>
                <a:gd name="T21" fmla="*/ 1 h 36"/>
                <a:gd name="T22" fmla="*/ 31 w 39"/>
                <a:gd name="T23" fmla="*/ 4 h 36"/>
                <a:gd name="T24" fmla="*/ 31 w 39"/>
                <a:gd name="T25" fmla="*/ 7 h 36"/>
                <a:gd name="T26" fmla="*/ 30 w 39"/>
                <a:gd name="T27" fmla="*/ 10 h 36"/>
                <a:gd name="T28" fmla="*/ 29 w 39"/>
                <a:gd name="T29" fmla="*/ 13 h 36"/>
                <a:gd name="T30" fmla="*/ 28 w 39"/>
                <a:gd name="T31" fmla="*/ 16 h 36"/>
                <a:gd name="T32" fmla="*/ 26 w 39"/>
                <a:gd name="T33" fmla="*/ 19 h 36"/>
                <a:gd name="T34" fmla="*/ 25 w 39"/>
                <a:gd name="T35" fmla="*/ 21 h 36"/>
                <a:gd name="T36" fmla="*/ 22 w 39"/>
                <a:gd name="T37" fmla="*/ 22 h 36"/>
                <a:gd name="T38" fmla="*/ 25 w 39"/>
                <a:gd name="T39" fmla="*/ 28 h 36"/>
                <a:gd name="T40" fmla="*/ 22 w 39"/>
                <a:gd name="T41" fmla="*/ 22 h 36"/>
                <a:gd name="T42" fmla="*/ 0 w 39"/>
                <a:gd name="T43" fmla="*/ 35 h 36"/>
                <a:gd name="T44" fmla="*/ 25 w 39"/>
                <a:gd name="T45" fmla="*/ 28 h 36"/>
                <a:gd name="T46" fmla="*/ 22 w 39"/>
                <a:gd name="T47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36">
                  <a:moveTo>
                    <a:pt x="22" y="22"/>
                  </a:moveTo>
                  <a:lnTo>
                    <a:pt x="25" y="28"/>
                  </a:lnTo>
                  <a:lnTo>
                    <a:pt x="29" y="27"/>
                  </a:lnTo>
                  <a:lnTo>
                    <a:pt x="33" y="23"/>
                  </a:lnTo>
                  <a:lnTo>
                    <a:pt x="34" y="20"/>
                  </a:lnTo>
                  <a:lnTo>
                    <a:pt x="36" y="15"/>
                  </a:lnTo>
                  <a:lnTo>
                    <a:pt x="37" y="12"/>
                  </a:lnTo>
                  <a:lnTo>
                    <a:pt x="38" y="7"/>
                  </a:lnTo>
                  <a:lnTo>
                    <a:pt x="38" y="3"/>
                  </a:lnTo>
                  <a:lnTo>
                    <a:pt x="37" y="0"/>
                  </a:lnTo>
                  <a:lnTo>
                    <a:pt x="30" y="1"/>
                  </a:lnTo>
                  <a:lnTo>
                    <a:pt x="31" y="4"/>
                  </a:lnTo>
                  <a:lnTo>
                    <a:pt x="31" y="7"/>
                  </a:lnTo>
                  <a:lnTo>
                    <a:pt x="30" y="10"/>
                  </a:lnTo>
                  <a:lnTo>
                    <a:pt x="29" y="13"/>
                  </a:lnTo>
                  <a:lnTo>
                    <a:pt x="28" y="16"/>
                  </a:lnTo>
                  <a:lnTo>
                    <a:pt x="26" y="19"/>
                  </a:lnTo>
                  <a:lnTo>
                    <a:pt x="25" y="21"/>
                  </a:lnTo>
                  <a:lnTo>
                    <a:pt x="22" y="22"/>
                  </a:lnTo>
                  <a:lnTo>
                    <a:pt x="25" y="28"/>
                  </a:lnTo>
                  <a:lnTo>
                    <a:pt x="22" y="22"/>
                  </a:lnTo>
                  <a:lnTo>
                    <a:pt x="0" y="35"/>
                  </a:lnTo>
                  <a:lnTo>
                    <a:pt x="25" y="28"/>
                  </a:lnTo>
                  <a:lnTo>
                    <a:pt x="22" y="2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" name="Freeform 1034"/>
            <p:cNvSpPr>
              <a:spLocks/>
            </p:cNvSpPr>
            <p:nvPr/>
          </p:nvSpPr>
          <p:spPr bwMode="auto">
            <a:xfrm>
              <a:off x="5120" y="1237"/>
              <a:ext cx="33" cy="47"/>
            </a:xfrm>
            <a:custGeom>
              <a:avLst/>
              <a:gdLst>
                <a:gd name="T0" fmla="*/ 25 w 33"/>
                <a:gd name="T1" fmla="*/ 6 h 47"/>
                <a:gd name="T2" fmla="*/ 23 w 33"/>
                <a:gd name="T3" fmla="*/ 4 h 47"/>
                <a:gd name="T4" fmla="*/ 24 w 33"/>
                <a:gd name="T5" fmla="*/ 11 h 47"/>
                <a:gd name="T6" fmla="*/ 24 w 33"/>
                <a:gd name="T7" fmla="*/ 16 h 47"/>
                <a:gd name="T8" fmla="*/ 22 w 33"/>
                <a:gd name="T9" fmla="*/ 21 h 47"/>
                <a:gd name="T10" fmla="*/ 19 w 33"/>
                <a:gd name="T11" fmla="*/ 26 h 47"/>
                <a:gd name="T12" fmla="*/ 14 w 33"/>
                <a:gd name="T13" fmla="*/ 30 h 47"/>
                <a:gd name="T14" fmla="*/ 10 w 33"/>
                <a:gd name="T15" fmla="*/ 33 h 47"/>
                <a:gd name="T16" fmla="*/ 5 w 33"/>
                <a:gd name="T17" fmla="*/ 37 h 47"/>
                <a:gd name="T18" fmla="*/ 0 w 33"/>
                <a:gd name="T19" fmla="*/ 40 h 47"/>
                <a:gd name="T20" fmla="*/ 3 w 33"/>
                <a:gd name="T21" fmla="*/ 46 h 47"/>
                <a:gd name="T22" fmla="*/ 9 w 33"/>
                <a:gd name="T23" fmla="*/ 43 h 47"/>
                <a:gd name="T24" fmla="*/ 14 w 33"/>
                <a:gd name="T25" fmla="*/ 40 h 47"/>
                <a:gd name="T26" fmla="*/ 20 w 33"/>
                <a:gd name="T27" fmla="*/ 35 h 47"/>
                <a:gd name="T28" fmla="*/ 24 w 33"/>
                <a:gd name="T29" fmla="*/ 30 h 47"/>
                <a:gd name="T30" fmla="*/ 28 w 33"/>
                <a:gd name="T31" fmla="*/ 25 h 47"/>
                <a:gd name="T32" fmla="*/ 31 w 33"/>
                <a:gd name="T33" fmla="*/ 18 h 47"/>
                <a:gd name="T34" fmla="*/ 32 w 33"/>
                <a:gd name="T35" fmla="*/ 11 h 47"/>
                <a:gd name="T36" fmla="*/ 31 w 33"/>
                <a:gd name="T37" fmla="*/ 2 h 47"/>
                <a:gd name="T38" fmla="*/ 29 w 33"/>
                <a:gd name="T39" fmla="*/ 0 h 47"/>
                <a:gd name="T40" fmla="*/ 31 w 33"/>
                <a:gd name="T41" fmla="*/ 2 h 47"/>
                <a:gd name="T42" fmla="*/ 30 w 33"/>
                <a:gd name="T43" fmla="*/ 1 h 47"/>
                <a:gd name="T44" fmla="*/ 29 w 33"/>
                <a:gd name="T45" fmla="*/ 0 h 47"/>
                <a:gd name="T46" fmla="*/ 25 w 33"/>
                <a:gd name="T47" fmla="*/ 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47">
                  <a:moveTo>
                    <a:pt x="25" y="6"/>
                  </a:moveTo>
                  <a:lnTo>
                    <a:pt x="23" y="4"/>
                  </a:lnTo>
                  <a:lnTo>
                    <a:pt x="24" y="11"/>
                  </a:lnTo>
                  <a:lnTo>
                    <a:pt x="24" y="16"/>
                  </a:lnTo>
                  <a:lnTo>
                    <a:pt x="22" y="21"/>
                  </a:lnTo>
                  <a:lnTo>
                    <a:pt x="19" y="26"/>
                  </a:lnTo>
                  <a:lnTo>
                    <a:pt x="14" y="30"/>
                  </a:lnTo>
                  <a:lnTo>
                    <a:pt x="10" y="33"/>
                  </a:lnTo>
                  <a:lnTo>
                    <a:pt x="5" y="37"/>
                  </a:lnTo>
                  <a:lnTo>
                    <a:pt x="0" y="40"/>
                  </a:lnTo>
                  <a:lnTo>
                    <a:pt x="3" y="46"/>
                  </a:lnTo>
                  <a:lnTo>
                    <a:pt x="9" y="43"/>
                  </a:lnTo>
                  <a:lnTo>
                    <a:pt x="14" y="40"/>
                  </a:lnTo>
                  <a:lnTo>
                    <a:pt x="20" y="35"/>
                  </a:lnTo>
                  <a:lnTo>
                    <a:pt x="24" y="30"/>
                  </a:lnTo>
                  <a:lnTo>
                    <a:pt x="28" y="25"/>
                  </a:lnTo>
                  <a:lnTo>
                    <a:pt x="31" y="18"/>
                  </a:lnTo>
                  <a:lnTo>
                    <a:pt x="32" y="11"/>
                  </a:lnTo>
                  <a:lnTo>
                    <a:pt x="31" y="2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5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" name="Freeform 1035"/>
            <p:cNvSpPr>
              <a:spLocks/>
            </p:cNvSpPr>
            <p:nvPr/>
          </p:nvSpPr>
          <p:spPr bwMode="auto">
            <a:xfrm>
              <a:off x="5133" y="1236"/>
              <a:ext cx="17" cy="13"/>
            </a:xfrm>
            <a:custGeom>
              <a:avLst/>
              <a:gdLst>
                <a:gd name="T0" fmla="*/ 7 w 17"/>
                <a:gd name="T1" fmla="*/ 11 h 13"/>
                <a:gd name="T2" fmla="*/ 7 w 17"/>
                <a:gd name="T3" fmla="*/ 11 h 13"/>
                <a:gd name="T4" fmla="*/ 7 w 17"/>
                <a:gd name="T5" fmla="*/ 9 h 13"/>
                <a:gd name="T6" fmla="*/ 9 w 17"/>
                <a:gd name="T7" fmla="*/ 8 h 13"/>
                <a:gd name="T8" fmla="*/ 10 w 17"/>
                <a:gd name="T9" fmla="*/ 7 h 13"/>
                <a:gd name="T10" fmla="*/ 13 w 17"/>
                <a:gd name="T11" fmla="*/ 7 h 13"/>
                <a:gd name="T12" fmla="*/ 16 w 17"/>
                <a:gd name="T13" fmla="*/ 1 h 13"/>
                <a:gd name="T14" fmla="*/ 10 w 17"/>
                <a:gd name="T15" fmla="*/ 0 h 13"/>
                <a:gd name="T16" fmla="*/ 5 w 17"/>
                <a:gd name="T17" fmla="*/ 2 h 13"/>
                <a:gd name="T18" fmla="*/ 1 w 17"/>
                <a:gd name="T19" fmla="*/ 6 h 13"/>
                <a:gd name="T20" fmla="*/ 0 w 17"/>
                <a:gd name="T21" fmla="*/ 12 h 13"/>
                <a:gd name="T22" fmla="*/ 7 w 17"/>
                <a:gd name="T2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3">
                  <a:moveTo>
                    <a:pt x="7" y="11"/>
                  </a:moveTo>
                  <a:lnTo>
                    <a:pt x="7" y="11"/>
                  </a:lnTo>
                  <a:lnTo>
                    <a:pt x="7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3" y="7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5" y="2"/>
                  </a:lnTo>
                  <a:lnTo>
                    <a:pt x="1" y="6"/>
                  </a:lnTo>
                  <a:lnTo>
                    <a:pt x="0" y="12"/>
                  </a:lnTo>
                  <a:lnTo>
                    <a:pt x="7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" name="Freeform 1036"/>
            <p:cNvSpPr>
              <a:spLocks/>
            </p:cNvSpPr>
            <p:nvPr/>
          </p:nvSpPr>
          <p:spPr bwMode="auto">
            <a:xfrm>
              <a:off x="5127" y="1247"/>
              <a:ext cx="14" cy="12"/>
            </a:xfrm>
            <a:custGeom>
              <a:avLst/>
              <a:gdLst>
                <a:gd name="T0" fmla="*/ 8 w 14"/>
                <a:gd name="T1" fmla="*/ 7 h 12"/>
                <a:gd name="T2" fmla="*/ 5 w 14"/>
                <a:gd name="T3" fmla="*/ 11 h 12"/>
                <a:gd name="T4" fmla="*/ 7 w 14"/>
                <a:gd name="T5" fmla="*/ 10 h 12"/>
                <a:gd name="T6" fmla="*/ 9 w 14"/>
                <a:gd name="T7" fmla="*/ 8 h 12"/>
                <a:gd name="T8" fmla="*/ 12 w 14"/>
                <a:gd name="T9" fmla="*/ 5 h 12"/>
                <a:gd name="T10" fmla="*/ 13 w 14"/>
                <a:gd name="T11" fmla="*/ 0 h 12"/>
                <a:gd name="T12" fmla="*/ 5 w 14"/>
                <a:gd name="T13" fmla="*/ 1 h 12"/>
                <a:gd name="T14" fmla="*/ 5 w 14"/>
                <a:gd name="T15" fmla="*/ 2 h 12"/>
                <a:gd name="T16" fmla="*/ 4 w 14"/>
                <a:gd name="T17" fmla="*/ 3 h 12"/>
                <a:gd name="T18" fmla="*/ 3 w 14"/>
                <a:gd name="T19" fmla="*/ 3 h 12"/>
                <a:gd name="T20" fmla="*/ 1 w 14"/>
                <a:gd name="T21" fmla="*/ 8 h 12"/>
                <a:gd name="T22" fmla="*/ 3 w 14"/>
                <a:gd name="T23" fmla="*/ 3 h 12"/>
                <a:gd name="T24" fmla="*/ 0 w 14"/>
                <a:gd name="T25" fmla="*/ 4 h 12"/>
                <a:gd name="T26" fmla="*/ 1 w 14"/>
                <a:gd name="T27" fmla="*/ 8 h 12"/>
                <a:gd name="T28" fmla="*/ 8 w 14"/>
                <a:gd name="T2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2">
                  <a:moveTo>
                    <a:pt x="8" y="7"/>
                  </a:moveTo>
                  <a:lnTo>
                    <a:pt x="5" y="11"/>
                  </a:lnTo>
                  <a:lnTo>
                    <a:pt x="7" y="10"/>
                  </a:lnTo>
                  <a:lnTo>
                    <a:pt x="9" y="8"/>
                  </a:lnTo>
                  <a:lnTo>
                    <a:pt x="12" y="5"/>
                  </a:lnTo>
                  <a:lnTo>
                    <a:pt x="13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8"/>
                  </a:lnTo>
                  <a:lnTo>
                    <a:pt x="3" y="3"/>
                  </a:lnTo>
                  <a:lnTo>
                    <a:pt x="0" y="4"/>
                  </a:lnTo>
                  <a:lnTo>
                    <a:pt x="1" y="8"/>
                  </a:lnTo>
                  <a:lnTo>
                    <a:pt x="8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" name="Freeform 1037"/>
            <p:cNvSpPr>
              <a:spLocks/>
            </p:cNvSpPr>
            <p:nvPr/>
          </p:nvSpPr>
          <p:spPr bwMode="auto">
            <a:xfrm>
              <a:off x="5061" y="1332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1 w 3"/>
                <a:gd name="T7" fmla="*/ 1 h 3"/>
                <a:gd name="T8" fmla="*/ 2 w 3"/>
                <a:gd name="T9" fmla="*/ 0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" name="Freeform 1038"/>
            <p:cNvSpPr>
              <a:spLocks/>
            </p:cNvSpPr>
            <p:nvPr/>
          </p:nvSpPr>
          <p:spPr bwMode="auto">
            <a:xfrm>
              <a:off x="5061" y="1329"/>
              <a:ext cx="4" cy="6"/>
            </a:xfrm>
            <a:custGeom>
              <a:avLst/>
              <a:gdLst>
                <a:gd name="T0" fmla="*/ 0 w 4"/>
                <a:gd name="T1" fmla="*/ 0 h 6"/>
                <a:gd name="T2" fmla="*/ 0 w 4"/>
                <a:gd name="T3" fmla="*/ 3 h 6"/>
                <a:gd name="T4" fmla="*/ 1 w 4"/>
                <a:gd name="T5" fmla="*/ 5 h 6"/>
                <a:gd name="T6" fmla="*/ 2 w 4"/>
                <a:gd name="T7" fmla="*/ 5 h 6"/>
                <a:gd name="T8" fmla="*/ 2 w 4"/>
                <a:gd name="T9" fmla="*/ 4 h 6"/>
                <a:gd name="T10" fmla="*/ 2 w 4"/>
                <a:gd name="T11" fmla="*/ 3 h 6"/>
                <a:gd name="T12" fmla="*/ 2 w 4"/>
                <a:gd name="T13" fmla="*/ 2 h 6"/>
                <a:gd name="T14" fmla="*/ 2 w 4"/>
                <a:gd name="T15" fmla="*/ 1 h 6"/>
                <a:gd name="T16" fmla="*/ 3 w 4"/>
                <a:gd name="T17" fmla="*/ 0 h 6"/>
                <a:gd name="T18" fmla="*/ 0 w 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lnTo>
                    <a:pt x="0" y="3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" name="Freeform 1039"/>
            <p:cNvSpPr>
              <a:spLocks/>
            </p:cNvSpPr>
            <p:nvPr/>
          </p:nvSpPr>
          <p:spPr bwMode="auto">
            <a:xfrm>
              <a:off x="5060" y="1325"/>
              <a:ext cx="6" cy="8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2 h 8"/>
                <a:gd name="T4" fmla="*/ 1 w 6"/>
                <a:gd name="T5" fmla="*/ 4 h 8"/>
                <a:gd name="T6" fmla="*/ 1 w 6"/>
                <a:gd name="T7" fmla="*/ 5 h 8"/>
                <a:gd name="T8" fmla="*/ 2 w 6"/>
                <a:gd name="T9" fmla="*/ 7 h 8"/>
                <a:gd name="T10" fmla="*/ 4 w 6"/>
                <a:gd name="T11" fmla="*/ 7 h 8"/>
                <a:gd name="T12" fmla="*/ 4 w 6"/>
                <a:gd name="T13" fmla="*/ 5 h 8"/>
                <a:gd name="T14" fmla="*/ 4 w 6"/>
                <a:gd name="T15" fmla="*/ 4 h 8"/>
                <a:gd name="T16" fmla="*/ 4 w 6"/>
                <a:gd name="T17" fmla="*/ 2 h 8"/>
                <a:gd name="T18" fmla="*/ 5 w 6"/>
                <a:gd name="T19" fmla="*/ 0 h 8"/>
                <a:gd name="T20" fmla="*/ 0 w 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8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0"/>
                  </a:lnTo>
                  <a:lnTo>
                    <a:pt x="0" y="0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" name="Freeform 1040"/>
            <p:cNvSpPr>
              <a:spLocks/>
            </p:cNvSpPr>
            <p:nvPr/>
          </p:nvSpPr>
          <p:spPr bwMode="auto">
            <a:xfrm>
              <a:off x="5059" y="1322"/>
              <a:ext cx="7" cy="8"/>
            </a:xfrm>
            <a:custGeom>
              <a:avLst/>
              <a:gdLst>
                <a:gd name="T0" fmla="*/ 0 w 7"/>
                <a:gd name="T1" fmla="*/ 0 h 8"/>
                <a:gd name="T2" fmla="*/ 1 w 7"/>
                <a:gd name="T3" fmla="*/ 2 h 8"/>
                <a:gd name="T4" fmla="*/ 1 w 7"/>
                <a:gd name="T5" fmla="*/ 4 h 8"/>
                <a:gd name="T6" fmla="*/ 1 w 7"/>
                <a:gd name="T7" fmla="*/ 6 h 8"/>
                <a:gd name="T8" fmla="*/ 2 w 7"/>
                <a:gd name="T9" fmla="*/ 7 h 8"/>
                <a:gd name="T10" fmla="*/ 5 w 7"/>
                <a:gd name="T11" fmla="*/ 7 h 8"/>
                <a:gd name="T12" fmla="*/ 5 w 7"/>
                <a:gd name="T13" fmla="*/ 6 h 8"/>
                <a:gd name="T14" fmla="*/ 5 w 7"/>
                <a:gd name="T15" fmla="*/ 4 h 8"/>
                <a:gd name="T16" fmla="*/ 5 w 7"/>
                <a:gd name="T17" fmla="*/ 2 h 8"/>
                <a:gd name="T18" fmla="*/ 6 w 7"/>
                <a:gd name="T19" fmla="*/ 0 h 8"/>
                <a:gd name="T20" fmla="*/ 0 w 7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0" y="0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" name="Freeform 1041"/>
            <p:cNvSpPr>
              <a:spLocks/>
            </p:cNvSpPr>
            <p:nvPr/>
          </p:nvSpPr>
          <p:spPr bwMode="auto">
            <a:xfrm>
              <a:off x="5059" y="1320"/>
              <a:ext cx="8" cy="6"/>
            </a:xfrm>
            <a:custGeom>
              <a:avLst/>
              <a:gdLst>
                <a:gd name="T0" fmla="*/ 0 w 8"/>
                <a:gd name="T1" fmla="*/ 0 h 6"/>
                <a:gd name="T2" fmla="*/ 0 w 8"/>
                <a:gd name="T3" fmla="*/ 1 h 6"/>
                <a:gd name="T4" fmla="*/ 0 w 8"/>
                <a:gd name="T5" fmla="*/ 3 h 6"/>
                <a:gd name="T6" fmla="*/ 0 w 8"/>
                <a:gd name="T7" fmla="*/ 4 h 6"/>
                <a:gd name="T8" fmla="*/ 1 w 8"/>
                <a:gd name="T9" fmla="*/ 5 h 6"/>
                <a:gd name="T10" fmla="*/ 6 w 8"/>
                <a:gd name="T11" fmla="*/ 5 h 6"/>
                <a:gd name="T12" fmla="*/ 6 w 8"/>
                <a:gd name="T13" fmla="*/ 4 h 6"/>
                <a:gd name="T14" fmla="*/ 7 w 8"/>
                <a:gd name="T15" fmla="*/ 3 h 6"/>
                <a:gd name="T16" fmla="*/ 7 w 8"/>
                <a:gd name="T17" fmla="*/ 1 h 6"/>
                <a:gd name="T18" fmla="*/ 7 w 8"/>
                <a:gd name="T19" fmla="*/ 0 h 6"/>
                <a:gd name="T20" fmla="*/ 0 w 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" name="Freeform 1042"/>
            <p:cNvSpPr>
              <a:spLocks/>
            </p:cNvSpPr>
            <p:nvPr/>
          </p:nvSpPr>
          <p:spPr bwMode="auto">
            <a:xfrm>
              <a:off x="5058" y="1316"/>
              <a:ext cx="10" cy="7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1 h 7"/>
                <a:gd name="T4" fmla="*/ 1 w 10"/>
                <a:gd name="T5" fmla="*/ 3 h 7"/>
                <a:gd name="T6" fmla="*/ 1 w 10"/>
                <a:gd name="T7" fmla="*/ 4 h 7"/>
                <a:gd name="T8" fmla="*/ 1 w 10"/>
                <a:gd name="T9" fmla="*/ 6 h 7"/>
                <a:gd name="T10" fmla="*/ 7 w 10"/>
                <a:gd name="T11" fmla="*/ 6 h 7"/>
                <a:gd name="T12" fmla="*/ 8 w 10"/>
                <a:gd name="T13" fmla="*/ 4 h 7"/>
                <a:gd name="T14" fmla="*/ 8 w 10"/>
                <a:gd name="T15" fmla="*/ 3 h 7"/>
                <a:gd name="T16" fmla="*/ 8 w 10"/>
                <a:gd name="T17" fmla="*/ 1 h 7"/>
                <a:gd name="T18" fmla="*/ 9 w 10"/>
                <a:gd name="T19" fmla="*/ 0 h 7"/>
                <a:gd name="T20" fmla="*/ 0 w 10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0" y="0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" name="Freeform 1043"/>
            <p:cNvSpPr>
              <a:spLocks/>
            </p:cNvSpPr>
            <p:nvPr/>
          </p:nvSpPr>
          <p:spPr bwMode="auto">
            <a:xfrm>
              <a:off x="5058" y="1313"/>
              <a:ext cx="11" cy="8"/>
            </a:xfrm>
            <a:custGeom>
              <a:avLst/>
              <a:gdLst>
                <a:gd name="T0" fmla="*/ 0 w 11"/>
                <a:gd name="T1" fmla="*/ 0 h 8"/>
                <a:gd name="T2" fmla="*/ 0 w 11"/>
                <a:gd name="T3" fmla="*/ 2 h 8"/>
                <a:gd name="T4" fmla="*/ 0 w 11"/>
                <a:gd name="T5" fmla="*/ 3 h 8"/>
                <a:gd name="T6" fmla="*/ 0 w 11"/>
                <a:gd name="T7" fmla="*/ 5 h 8"/>
                <a:gd name="T8" fmla="*/ 1 w 11"/>
                <a:gd name="T9" fmla="*/ 7 h 8"/>
                <a:gd name="T10" fmla="*/ 8 w 11"/>
                <a:gd name="T11" fmla="*/ 7 h 8"/>
                <a:gd name="T12" fmla="*/ 9 w 11"/>
                <a:gd name="T13" fmla="*/ 5 h 8"/>
                <a:gd name="T14" fmla="*/ 9 w 11"/>
                <a:gd name="T15" fmla="*/ 3 h 8"/>
                <a:gd name="T16" fmla="*/ 9 w 11"/>
                <a:gd name="T17" fmla="*/ 2 h 8"/>
                <a:gd name="T18" fmla="*/ 10 w 11"/>
                <a:gd name="T19" fmla="*/ 0 h 8"/>
                <a:gd name="T20" fmla="*/ 0 w 1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0"/>
                  </a:lnTo>
                  <a:lnTo>
                    <a:pt x="0" y="0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" name="Freeform 1044"/>
            <p:cNvSpPr>
              <a:spLocks/>
            </p:cNvSpPr>
            <p:nvPr/>
          </p:nvSpPr>
          <p:spPr bwMode="auto">
            <a:xfrm>
              <a:off x="5057" y="1310"/>
              <a:ext cx="13" cy="7"/>
            </a:xfrm>
            <a:custGeom>
              <a:avLst/>
              <a:gdLst>
                <a:gd name="T0" fmla="*/ 0 w 13"/>
                <a:gd name="T1" fmla="*/ 0 h 7"/>
                <a:gd name="T2" fmla="*/ 0 w 13"/>
                <a:gd name="T3" fmla="*/ 1 h 7"/>
                <a:gd name="T4" fmla="*/ 1 w 13"/>
                <a:gd name="T5" fmla="*/ 3 h 7"/>
                <a:gd name="T6" fmla="*/ 1 w 13"/>
                <a:gd name="T7" fmla="*/ 5 h 7"/>
                <a:gd name="T8" fmla="*/ 1 w 13"/>
                <a:gd name="T9" fmla="*/ 6 h 7"/>
                <a:gd name="T10" fmla="*/ 10 w 13"/>
                <a:gd name="T11" fmla="*/ 6 h 7"/>
                <a:gd name="T12" fmla="*/ 10 w 13"/>
                <a:gd name="T13" fmla="*/ 5 h 7"/>
                <a:gd name="T14" fmla="*/ 11 w 13"/>
                <a:gd name="T15" fmla="*/ 3 h 7"/>
                <a:gd name="T16" fmla="*/ 11 w 13"/>
                <a:gd name="T17" fmla="*/ 1 h 7"/>
                <a:gd name="T18" fmla="*/ 12 w 13"/>
                <a:gd name="T19" fmla="*/ 0 h 7"/>
                <a:gd name="T20" fmla="*/ 0 w 13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0" y="0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" name="Freeform 1045"/>
            <p:cNvSpPr>
              <a:spLocks/>
            </p:cNvSpPr>
            <p:nvPr/>
          </p:nvSpPr>
          <p:spPr bwMode="auto">
            <a:xfrm>
              <a:off x="5057" y="1308"/>
              <a:ext cx="14" cy="6"/>
            </a:xfrm>
            <a:custGeom>
              <a:avLst/>
              <a:gdLst>
                <a:gd name="T0" fmla="*/ 0 w 14"/>
                <a:gd name="T1" fmla="*/ 0 h 6"/>
                <a:gd name="T2" fmla="*/ 0 w 14"/>
                <a:gd name="T3" fmla="*/ 1 h 6"/>
                <a:gd name="T4" fmla="*/ 0 w 14"/>
                <a:gd name="T5" fmla="*/ 2 h 6"/>
                <a:gd name="T6" fmla="*/ 0 w 14"/>
                <a:gd name="T7" fmla="*/ 4 h 6"/>
                <a:gd name="T8" fmla="*/ 1 w 14"/>
                <a:gd name="T9" fmla="*/ 5 h 6"/>
                <a:gd name="T10" fmla="*/ 11 w 14"/>
                <a:gd name="T11" fmla="*/ 5 h 6"/>
                <a:gd name="T12" fmla="*/ 11 w 14"/>
                <a:gd name="T13" fmla="*/ 4 h 6"/>
                <a:gd name="T14" fmla="*/ 12 w 14"/>
                <a:gd name="T15" fmla="*/ 2 h 6"/>
                <a:gd name="T16" fmla="*/ 12 w 14"/>
                <a:gd name="T17" fmla="*/ 1 h 6"/>
                <a:gd name="T18" fmla="*/ 13 w 14"/>
                <a:gd name="T19" fmla="*/ 0 h 6"/>
                <a:gd name="T20" fmla="*/ 0 w 1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" name="Freeform 1046"/>
            <p:cNvSpPr>
              <a:spLocks/>
            </p:cNvSpPr>
            <p:nvPr/>
          </p:nvSpPr>
          <p:spPr bwMode="auto">
            <a:xfrm>
              <a:off x="5057" y="1304"/>
              <a:ext cx="14" cy="7"/>
            </a:xfrm>
            <a:custGeom>
              <a:avLst/>
              <a:gdLst>
                <a:gd name="T0" fmla="*/ 0 w 14"/>
                <a:gd name="T1" fmla="*/ 0 h 7"/>
                <a:gd name="T2" fmla="*/ 0 w 14"/>
                <a:gd name="T3" fmla="*/ 2 h 7"/>
                <a:gd name="T4" fmla="*/ 0 w 14"/>
                <a:gd name="T5" fmla="*/ 3 h 7"/>
                <a:gd name="T6" fmla="*/ 0 w 14"/>
                <a:gd name="T7" fmla="*/ 5 h 7"/>
                <a:gd name="T8" fmla="*/ 0 w 14"/>
                <a:gd name="T9" fmla="*/ 6 h 7"/>
                <a:gd name="T10" fmla="*/ 11 w 14"/>
                <a:gd name="T11" fmla="*/ 6 h 7"/>
                <a:gd name="T12" fmla="*/ 12 w 14"/>
                <a:gd name="T13" fmla="*/ 5 h 7"/>
                <a:gd name="T14" fmla="*/ 13 w 14"/>
                <a:gd name="T15" fmla="*/ 3 h 7"/>
                <a:gd name="T16" fmla="*/ 13 w 14"/>
                <a:gd name="T17" fmla="*/ 2 h 7"/>
                <a:gd name="T18" fmla="*/ 13 w 14"/>
                <a:gd name="T19" fmla="*/ 0 h 7"/>
                <a:gd name="T20" fmla="*/ 0 w 14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0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" name="Freeform 1047"/>
            <p:cNvSpPr>
              <a:spLocks/>
            </p:cNvSpPr>
            <p:nvPr/>
          </p:nvSpPr>
          <p:spPr bwMode="auto">
            <a:xfrm>
              <a:off x="5057" y="1301"/>
              <a:ext cx="15" cy="8"/>
            </a:xfrm>
            <a:custGeom>
              <a:avLst/>
              <a:gdLst>
                <a:gd name="T0" fmla="*/ 0 w 15"/>
                <a:gd name="T1" fmla="*/ 0 h 8"/>
                <a:gd name="T2" fmla="*/ 0 w 15"/>
                <a:gd name="T3" fmla="*/ 2 h 8"/>
                <a:gd name="T4" fmla="*/ 0 w 15"/>
                <a:gd name="T5" fmla="*/ 4 h 8"/>
                <a:gd name="T6" fmla="*/ 0 w 15"/>
                <a:gd name="T7" fmla="*/ 5 h 8"/>
                <a:gd name="T8" fmla="*/ 0 w 15"/>
                <a:gd name="T9" fmla="*/ 7 h 8"/>
                <a:gd name="T10" fmla="*/ 13 w 15"/>
                <a:gd name="T11" fmla="*/ 7 h 8"/>
                <a:gd name="T12" fmla="*/ 13 w 15"/>
                <a:gd name="T13" fmla="*/ 5 h 8"/>
                <a:gd name="T14" fmla="*/ 14 w 15"/>
                <a:gd name="T15" fmla="*/ 4 h 8"/>
                <a:gd name="T16" fmla="*/ 14 w 15"/>
                <a:gd name="T17" fmla="*/ 2 h 8"/>
                <a:gd name="T18" fmla="*/ 14 w 15"/>
                <a:gd name="T19" fmla="*/ 0 h 8"/>
                <a:gd name="T20" fmla="*/ 0 w 15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8">
                  <a:moveTo>
                    <a:pt x="0" y="0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0" y="0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" name="Freeform 1048"/>
            <p:cNvSpPr>
              <a:spLocks/>
            </p:cNvSpPr>
            <p:nvPr/>
          </p:nvSpPr>
          <p:spPr bwMode="auto">
            <a:xfrm>
              <a:off x="5057" y="1298"/>
              <a:ext cx="15" cy="7"/>
            </a:xfrm>
            <a:custGeom>
              <a:avLst/>
              <a:gdLst>
                <a:gd name="T0" fmla="*/ 0 w 15"/>
                <a:gd name="T1" fmla="*/ 6 h 7"/>
                <a:gd name="T2" fmla="*/ 0 w 15"/>
                <a:gd name="T3" fmla="*/ 5 h 7"/>
                <a:gd name="T4" fmla="*/ 0 w 15"/>
                <a:gd name="T5" fmla="*/ 3 h 7"/>
                <a:gd name="T6" fmla="*/ 0 w 15"/>
                <a:gd name="T7" fmla="*/ 2 h 7"/>
                <a:gd name="T8" fmla="*/ 0 w 15"/>
                <a:gd name="T9" fmla="*/ 1 h 7"/>
                <a:gd name="T10" fmla="*/ 0 w 15"/>
                <a:gd name="T11" fmla="*/ 0 h 7"/>
                <a:gd name="T12" fmla="*/ 1 w 15"/>
                <a:gd name="T13" fmla="*/ 0 h 7"/>
                <a:gd name="T14" fmla="*/ 14 w 15"/>
                <a:gd name="T15" fmla="*/ 0 h 7"/>
                <a:gd name="T16" fmla="*/ 14 w 15"/>
                <a:gd name="T17" fmla="*/ 1 h 7"/>
                <a:gd name="T18" fmla="*/ 14 w 15"/>
                <a:gd name="T19" fmla="*/ 2 h 7"/>
                <a:gd name="T20" fmla="*/ 14 w 15"/>
                <a:gd name="T21" fmla="*/ 3 h 7"/>
                <a:gd name="T22" fmla="*/ 14 w 15"/>
                <a:gd name="T23" fmla="*/ 4 h 7"/>
                <a:gd name="T24" fmla="*/ 14 w 15"/>
                <a:gd name="T25" fmla="*/ 5 h 7"/>
                <a:gd name="T26" fmla="*/ 13 w 15"/>
                <a:gd name="T27" fmla="*/ 6 h 7"/>
                <a:gd name="T28" fmla="*/ 0 w 15"/>
                <a:gd name="T2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7">
                  <a:moveTo>
                    <a:pt x="0" y="6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0" y="6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" name="Freeform 1049"/>
            <p:cNvSpPr>
              <a:spLocks/>
            </p:cNvSpPr>
            <p:nvPr/>
          </p:nvSpPr>
          <p:spPr bwMode="auto">
            <a:xfrm>
              <a:off x="5057" y="1295"/>
              <a:ext cx="15" cy="7"/>
            </a:xfrm>
            <a:custGeom>
              <a:avLst/>
              <a:gdLst>
                <a:gd name="T0" fmla="*/ 0 w 15"/>
                <a:gd name="T1" fmla="*/ 6 h 7"/>
                <a:gd name="T2" fmla="*/ 0 w 15"/>
                <a:gd name="T3" fmla="*/ 5 h 7"/>
                <a:gd name="T4" fmla="*/ 0 w 15"/>
                <a:gd name="T5" fmla="*/ 4 h 7"/>
                <a:gd name="T6" fmla="*/ 1 w 15"/>
                <a:gd name="T7" fmla="*/ 3 h 7"/>
                <a:gd name="T8" fmla="*/ 2 w 15"/>
                <a:gd name="T9" fmla="*/ 2 h 7"/>
                <a:gd name="T10" fmla="*/ 4 w 15"/>
                <a:gd name="T11" fmla="*/ 1 h 7"/>
                <a:gd name="T12" fmla="*/ 5 w 15"/>
                <a:gd name="T13" fmla="*/ 0 h 7"/>
                <a:gd name="T14" fmla="*/ 12 w 15"/>
                <a:gd name="T15" fmla="*/ 0 h 7"/>
                <a:gd name="T16" fmla="*/ 13 w 15"/>
                <a:gd name="T17" fmla="*/ 1 h 7"/>
                <a:gd name="T18" fmla="*/ 14 w 15"/>
                <a:gd name="T19" fmla="*/ 2 h 7"/>
                <a:gd name="T20" fmla="*/ 14 w 15"/>
                <a:gd name="T21" fmla="*/ 3 h 7"/>
                <a:gd name="T22" fmla="*/ 14 w 15"/>
                <a:gd name="T23" fmla="*/ 5 h 7"/>
                <a:gd name="T24" fmla="*/ 14 w 15"/>
                <a:gd name="T25" fmla="*/ 6 h 7"/>
                <a:gd name="T26" fmla="*/ 0 w 15"/>
                <a:gd name="T2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">
                  <a:moveTo>
                    <a:pt x="0" y="6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0" y="6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" name="Freeform 1050"/>
            <p:cNvSpPr>
              <a:spLocks/>
            </p:cNvSpPr>
            <p:nvPr/>
          </p:nvSpPr>
          <p:spPr bwMode="auto">
            <a:xfrm>
              <a:off x="5058" y="1295"/>
              <a:ext cx="14" cy="4"/>
            </a:xfrm>
            <a:custGeom>
              <a:avLst/>
              <a:gdLst>
                <a:gd name="T0" fmla="*/ 13 w 14"/>
                <a:gd name="T1" fmla="*/ 3 h 4"/>
                <a:gd name="T2" fmla="*/ 10 w 14"/>
                <a:gd name="T3" fmla="*/ 0 h 4"/>
                <a:gd name="T4" fmla="*/ 6 w 14"/>
                <a:gd name="T5" fmla="*/ 0 h 4"/>
                <a:gd name="T6" fmla="*/ 3 w 14"/>
                <a:gd name="T7" fmla="*/ 1 h 4"/>
                <a:gd name="T8" fmla="*/ 0 w 14"/>
                <a:gd name="T9" fmla="*/ 3 h 4"/>
                <a:gd name="T10" fmla="*/ 13 w 1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13" y="3"/>
                  </a:moveTo>
                  <a:lnTo>
                    <a:pt x="10" y="0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3"/>
                  </a:lnTo>
                  <a:lnTo>
                    <a:pt x="13" y="3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" name="Freeform 1051"/>
            <p:cNvSpPr>
              <a:spLocks/>
            </p:cNvSpPr>
            <p:nvPr/>
          </p:nvSpPr>
          <p:spPr bwMode="auto">
            <a:xfrm>
              <a:off x="5061" y="1294"/>
              <a:ext cx="9" cy="2"/>
            </a:xfrm>
            <a:custGeom>
              <a:avLst/>
              <a:gdLst>
                <a:gd name="T0" fmla="*/ 8 w 9"/>
                <a:gd name="T1" fmla="*/ 1 h 2"/>
                <a:gd name="T2" fmla="*/ 6 w 9"/>
                <a:gd name="T3" fmla="*/ 0 h 2"/>
                <a:gd name="T4" fmla="*/ 4 w 9"/>
                <a:gd name="T5" fmla="*/ 0 h 2"/>
                <a:gd name="T6" fmla="*/ 2 w 9"/>
                <a:gd name="T7" fmla="*/ 0 h 2"/>
                <a:gd name="T8" fmla="*/ 0 w 9"/>
                <a:gd name="T9" fmla="*/ 1 h 2"/>
                <a:gd name="T10" fmla="*/ 8 w 9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">
                  <a:moveTo>
                    <a:pt x="8" y="1"/>
                  </a:move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8" y="1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" name="Freeform 1052"/>
            <p:cNvSpPr>
              <a:spLocks/>
            </p:cNvSpPr>
            <p:nvPr/>
          </p:nvSpPr>
          <p:spPr bwMode="auto">
            <a:xfrm>
              <a:off x="5052" y="1297"/>
              <a:ext cx="15" cy="42"/>
            </a:xfrm>
            <a:custGeom>
              <a:avLst/>
              <a:gdLst>
                <a:gd name="T0" fmla="*/ 2 w 15"/>
                <a:gd name="T1" fmla="*/ 0 h 42"/>
                <a:gd name="T2" fmla="*/ 1 w 15"/>
                <a:gd name="T3" fmla="*/ 1 h 42"/>
                <a:gd name="T4" fmla="*/ 0 w 15"/>
                <a:gd name="T5" fmla="*/ 6 h 42"/>
                <a:gd name="T6" fmla="*/ 1 w 15"/>
                <a:gd name="T7" fmla="*/ 12 h 42"/>
                <a:gd name="T8" fmla="*/ 1 w 15"/>
                <a:gd name="T9" fmla="*/ 19 h 42"/>
                <a:gd name="T10" fmla="*/ 3 w 15"/>
                <a:gd name="T11" fmla="*/ 26 h 42"/>
                <a:gd name="T12" fmla="*/ 4 w 15"/>
                <a:gd name="T13" fmla="*/ 31 h 42"/>
                <a:gd name="T14" fmla="*/ 5 w 15"/>
                <a:gd name="T15" fmla="*/ 37 h 42"/>
                <a:gd name="T16" fmla="*/ 9 w 15"/>
                <a:gd name="T17" fmla="*/ 41 h 42"/>
                <a:gd name="T18" fmla="*/ 14 w 15"/>
                <a:gd name="T19" fmla="*/ 36 h 42"/>
                <a:gd name="T20" fmla="*/ 6 w 15"/>
                <a:gd name="T21" fmla="*/ 36 h 42"/>
                <a:gd name="T22" fmla="*/ 11 w 15"/>
                <a:gd name="T23" fmla="*/ 33 h 42"/>
                <a:gd name="T24" fmla="*/ 12 w 15"/>
                <a:gd name="T25" fmla="*/ 35 h 42"/>
                <a:gd name="T26" fmla="*/ 11 w 15"/>
                <a:gd name="T27" fmla="*/ 30 h 42"/>
                <a:gd name="T28" fmla="*/ 10 w 15"/>
                <a:gd name="T29" fmla="*/ 24 h 42"/>
                <a:gd name="T30" fmla="*/ 9 w 15"/>
                <a:gd name="T31" fmla="*/ 18 h 42"/>
                <a:gd name="T32" fmla="*/ 8 w 15"/>
                <a:gd name="T33" fmla="*/ 11 h 42"/>
                <a:gd name="T34" fmla="*/ 8 w 15"/>
                <a:gd name="T35" fmla="*/ 6 h 42"/>
                <a:gd name="T36" fmla="*/ 8 w 15"/>
                <a:gd name="T37" fmla="*/ 3 h 42"/>
                <a:gd name="T38" fmla="*/ 7 w 15"/>
                <a:gd name="T39" fmla="*/ 4 h 42"/>
                <a:gd name="T40" fmla="*/ 2 w 15"/>
                <a:gd name="T41" fmla="*/ 0 h 42"/>
                <a:gd name="T42" fmla="*/ 1 w 15"/>
                <a:gd name="T43" fmla="*/ 1 h 42"/>
                <a:gd name="T44" fmla="*/ 2 w 15"/>
                <a:gd name="T4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42">
                  <a:moveTo>
                    <a:pt x="2" y="0"/>
                  </a:moveTo>
                  <a:lnTo>
                    <a:pt x="1" y="1"/>
                  </a:lnTo>
                  <a:lnTo>
                    <a:pt x="0" y="6"/>
                  </a:lnTo>
                  <a:lnTo>
                    <a:pt x="1" y="12"/>
                  </a:lnTo>
                  <a:lnTo>
                    <a:pt x="1" y="19"/>
                  </a:lnTo>
                  <a:lnTo>
                    <a:pt x="3" y="26"/>
                  </a:lnTo>
                  <a:lnTo>
                    <a:pt x="4" y="31"/>
                  </a:lnTo>
                  <a:lnTo>
                    <a:pt x="5" y="37"/>
                  </a:lnTo>
                  <a:lnTo>
                    <a:pt x="9" y="41"/>
                  </a:lnTo>
                  <a:lnTo>
                    <a:pt x="14" y="36"/>
                  </a:lnTo>
                  <a:lnTo>
                    <a:pt x="6" y="36"/>
                  </a:lnTo>
                  <a:lnTo>
                    <a:pt x="11" y="33"/>
                  </a:lnTo>
                  <a:lnTo>
                    <a:pt x="12" y="35"/>
                  </a:lnTo>
                  <a:lnTo>
                    <a:pt x="11" y="30"/>
                  </a:lnTo>
                  <a:lnTo>
                    <a:pt x="10" y="24"/>
                  </a:lnTo>
                  <a:lnTo>
                    <a:pt x="9" y="18"/>
                  </a:lnTo>
                  <a:lnTo>
                    <a:pt x="8" y="11"/>
                  </a:lnTo>
                  <a:lnTo>
                    <a:pt x="8" y="6"/>
                  </a:lnTo>
                  <a:lnTo>
                    <a:pt x="8" y="3"/>
                  </a:lnTo>
                  <a:lnTo>
                    <a:pt x="7" y="4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" name="Freeform 1053"/>
            <p:cNvSpPr>
              <a:spLocks/>
            </p:cNvSpPr>
            <p:nvPr/>
          </p:nvSpPr>
          <p:spPr bwMode="auto">
            <a:xfrm>
              <a:off x="5054" y="1291"/>
              <a:ext cx="22" cy="11"/>
            </a:xfrm>
            <a:custGeom>
              <a:avLst/>
              <a:gdLst>
                <a:gd name="T0" fmla="*/ 21 w 22"/>
                <a:gd name="T1" fmla="*/ 10 h 11"/>
                <a:gd name="T2" fmla="*/ 21 w 22"/>
                <a:gd name="T3" fmla="*/ 9 h 11"/>
                <a:gd name="T4" fmla="*/ 17 w 22"/>
                <a:gd name="T5" fmla="*/ 2 h 11"/>
                <a:gd name="T6" fmla="*/ 10 w 22"/>
                <a:gd name="T7" fmla="*/ 0 h 11"/>
                <a:gd name="T8" fmla="*/ 4 w 22"/>
                <a:gd name="T9" fmla="*/ 2 h 11"/>
                <a:gd name="T10" fmla="*/ 0 w 22"/>
                <a:gd name="T11" fmla="*/ 6 h 11"/>
                <a:gd name="T12" fmla="*/ 5 w 22"/>
                <a:gd name="T13" fmla="*/ 10 h 11"/>
                <a:gd name="T14" fmla="*/ 8 w 22"/>
                <a:gd name="T15" fmla="*/ 8 h 11"/>
                <a:gd name="T16" fmla="*/ 10 w 22"/>
                <a:gd name="T17" fmla="*/ 7 h 11"/>
                <a:gd name="T18" fmla="*/ 12 w 22"/>
                <a:gd name="T19" fmla="*/ 7 h 11"/>
                <a:gd name="T20" fmla="*/ 13 w 22"/>
                <a:gd name="T21" fmla="*/ 10 h 11"/>
                <a:gd name="T22" fmla="*/ 13 w 22"/>
                <a:gd name="T23" fmla="*/ 9 h 11"/>
                <a:gd name="T24" fmla="*/ 21 w 22"/>
                <a:gd name="T25" fmla="*/ 10 h 11"/>
                <a:gd name="T26" fmla="*/ 21 w 22"/>
                <a:gd name="T27" fmla="*/ 9 h 11"/>
                <a:gd name="T28" fmla="*/ 21 w 22"/>
                <a:gd name="T2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1">
                  <a:moveTo>
                    <a:pt x="21" y="10"/>
                  </a:moveTo>
                  <a:lnTo>
                    <a:pt x="21" y="9"/>
                  </a:lnTo>
                  <a:lnTo>
                    <a:pt x="17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5" y="10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" name="Freeform 1054"/>
            <p:cNvSpPr>
              <a:spLocks/>
            </p:cNvSpPr>
            <p:nvPr/>
          </p:nvSpPr>
          <p:spPr bwMode="auto">
            <a:xfrm>
              <a:off x="5059" y="1300"/>
              <a:ext cx="17" cy="34"/>
            </a:xfrm>
            <a:custGeom>
              <a:avLst/>
              <a:gdLst>
                <a:gd name="T0" fmla="*/ 7 w 17"/>
                <a:gd name="T1" fmla="*/ 33 h 34"/>
                <a:gd name="T2" fmla="*/ 7 w 17"/>
                <a:gd name="T3" fmla="*/ 33 h 34"/>
                <a:gd name="T4" fmla="*/ 8 w 17"/>
                <a:gd name="T5" fmla="*/ 29 h 34"/>
                <a:gd name="T6" fmla="*/ 9 w 17"/>
                <a:gd name="T7" fmla="*/ 25 h 34"/>
                <a:gd name="T8" fmla="*/ 10 w 17"/>
                <a:gd name="T9" fmla="*/ 20 h 34"/>
                <a:gd name="T10" fmla="*/ 12 w 17"/>
                <a:gd name="T11" fmla="*/ 16 h 34"/>
                <a:gd name="T12" fmla="*/ 13 w 17"/>
                <a:gd name="T13" fmla="*/ 11 h 34"/>
                <a:gd name="T14" fmla="*/ 14 w 17"/>
                <a:gd name="T15" fmla="*/ 8 h 34"/>
                <a:gd name="T16" fmla="*/ 15 w 17"/>
                <a:gd name="T17" fmla="*/ 4 h 34"/>
                <a:gd name="T18" fmla="*/ 16 w 17"/>
                <a:gd name="T19" fmla="*/ 1 h 34"/>
                <a:gd name="T20" fmla="*/ 8 w 17"/>
                <a:gd name="T21" fmla="*/ 0 h 34"/>
                <a:gd name="T22" fmla="*/ 8 w 17"/>
                <a:gd name="T23" fmla="*/ 2 h 34"/>
                <a:gd name="T24" fmla="*/ 7 w 17"/>
                <a:gd name="T25" fmla="*/ 6 h 34"/>
                <a:gd name="T26" fmla="*/ 6 w 17"/>
                <a:gd name="T27" fmla="*/ 9 h 34"/>
                <a:gd name="T28" fmla="*/ 4 w 17"/>
                <a:gd name="T29" fmla="*/ 14 h 34"/>
                <a:gd name="T30" fmla="*/ 3 w 17"/>
                <a:gd name="T31" fmla="*/ 18 h 34"/>
                <a:gd name="T32" fmla="*/ 2 w 17"/>
                <a:gd name="T33" fmla="*/ 23 h 34"/>
                <a:gd name="T34" fmla="*/ 0 w 17"/>
                <a:gd name="T35" fmla="*/ 28 h 34"/>
                <a:gd name="T36" fmla="*/ 0 w 17"/>
                <a:gd name="T37" fmla="*/ 32 h 34"/>
                <a:gd name="T38" fmla="*/ 0 w 17"/>
                <a:gd name="T39" fmla="*/ 33 h 34"/>
                <a:gd name="T40" fmla="*/ 0 w 17"/>
                <a:gd name="T41" fmla="*/ 32 h 34"/>
                <a:gd name="T42" fmla="*/ 0 w 17"/>
                <a:gd name="T43" fmla="*/ 33 h 34"/>
                <a:gd name="T44" fmla="*/ 7 w 17"/>
                <a:gd name="T4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34">
                  <a:moveTo>
                    <a:pt x="7" y="33"/>
                  </a:moveTo>
                  <a:lnTo>
                    <a:pt x="7" y="33"/>
                  </a:lnTo>
                  <a:lnTo>
                    <a:pt x="8" y="29"/>
                  </a:lnTo>
                  <a:lnTo>
                    <a:pt x="9" y="25"/>
                  </a:lnTo>
                  <a:lnTo>
                    <a:pt x="10" y="20"/>
                  </a:lnTo>
                  <a:lnTo>
                    <a:pt x="12" y="16"/>
                  </a:lnTo>
                  <a:lnTo>
                    <a:pt x="13" y="11"/>
                  </a:lnTo>
                  <a:lnTo>
                    <a:pt x="14" y="8"/>
                  </a:lnTo>
                  <a:lnTo>
                    <a:pt x="15" y="4"/>
                  </a:lnTo>
                  <a:lnTo>
                    <a:pt x="16" y="1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6"/>
                  </a:lnTo>
                  <a:lnTo>
                    <a:pt x="6" y="9"/>
                  </a:lnTo>
                  <a:lnTo>
                    <a:pt x="4" y="14"/>
                  </a:lnTo>
                  <a:lnTo>
                    <a:pt x="3" y="18"/>
                  </a:lnTo>
                  <a:lnTo>
                    <a:pt x="2" y="23"/>
                  </a:lnTo>
                  <a:lnTo>
                    <a:pt x="0" y="28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7" y="3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7" name="Freeform 1055"/>
            <p:cNvSpPr>
              <a:spLocks/>
            </p:cNvSpPr>
            <p:nvPr/>
          </p:nvSpPr>
          <p:spPr bwMode="auto">
            <a:xfrm>
              <a:off x="5008" y="1286"/>
              <a:ext cx="3" cy="4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1 h 4"/>
                <a:gd name="T4" fmla="*/ 1 w 3"/>
                <a:gd name="T5" fmla="*/ 1 h 4"/>
                <a:gd name="T6" fmla="*/ 1 w 3"/>
                <a:gd name="T7" fmla="*/ 2 h 4"/>
                <a:gd name="T8" fmla="*/ 2 w 3"/>
                <a:gd name="T9" fmla="*/ 3 h 4"/>
                <a:gd name="T10" fmla="*/ 2 w 3"/>
                <a:gd name="T11" fmla="*/ 2 h 4"/>
                <a:gd name="T12" fmla="*/ 2 w 3"/>
                <a:gd name="T13" fmla="*/ 1 h 4"/>
                <a:gd name="T14" fmla="*/ 1 w 3"/>
                <a:gd name="T15" fmla="*/ 0 h 4"/>
                <a:gd name="T16" fmla="*/ 0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solidFill>
              <a:srgbClr val="FAFAF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8" name="Freeform 1056"/>
            <p:cNvSpPr>
              <a:spLocks/>
            </p:cNvSpPr>
            <p:nvPr/>
          </p:nvSpPr>
          <p:spPr bwMode="auto">
            <a:xfrm>
              <a:off x="5006" y="1283"/>
              <a:ext cx="5" cy="7"/>
            </a:xfrm>
            <a:custGeom>
              <a:avLst/>
              <a:gdLst>
                <a:gd name="T0" fmla="*/ 0 w 5"/>
                <a:gd name="T1" fmla="*/ 0 h 7"/>
                <a:gd name="T2" fmla="*/ 1 w 5"/>
                <a:gd name="T3" fmla="*/ 1 h 7"/>
                <a:gd name="T4" fmla="*/ 2 w 5"/>
                <a:gd name="T5" fmla="*/ 3 h 7"/>
                <a:gd name="T6" fmla="*/ 3 w 5"/>
                <a:gd name="T7" fmla="*/ 4 h 7"/>
                <a:gd name="T8" fmla="*/ 4 w 5"/>
                <a:gd name="T9" fmla="*/ 6 h 7"/>
                <a:gd name="T10" fmla="*/ 4 w 5"/>
                <a:gd name="T11" fmla="*/ 5 h 7"/>
                <a:gd name="T12" fmla="*/ 3 w 5"/>
                <a:gd name="T13" fmla="*/ 3 h 7"/>
                <a:gd name="T14" fmla="*/ 3 w 5"/>
                <a:gd name="T15" fmla="*/ 2 h 7"/>
                <a:gd name="T16" fmla="*/ 3 w 5"/>
                <a:gd name="T17" fmla="*/ 0 h 7"/>
                <a:gd name="T18" fmla="*/ 0 w 5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0" y="0"/>
                  </a:moveTo>
                  <a:lnTo>
                    <a:pt x="1" y="1"/>
                  </a:lnTo>
                  <a:lnTo>
                    <a:pt x="2" y="3"/>
                  </a:lnTo>
                  <a:lnTo>
                    <a:pt x="3" y="4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</a:path>
              </a:pathLst>
            </a:custGeom>
            <a:solidFill>
              <a:srgbClr val="F5F5F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9" name="Freeform 1057"/>
            <p:cNvSpPr>
              <a:spLocks/>
            </p:cNvSpPr>
            <p:nvPr/>
          </p:nvSpPr>
          <p:spPr bwMode="auto">
            <a:xfrm>
              <a:off x="5004" y="1281"/>
              <a:ext cx="7" cy="6"/>
            </a:xfrm>
            <a:custGeom>
              <a:avLst/>
              <a:gdLst>
                <a:gd name="T0" fmla="*/ 4 w 7"/>
                <a:gd name="T1" fmla="*/ 5 h 6"/>
                <a:gd name="T2" fmla="*/ 3 w 7"/>
                <a:gd name="T3" fmla="*/ 4 h 6"/>
                <a:gd name="T4" fmla="*/ 2 w 7"/>
                <a:gd name="T5" fmla="*/ 3 h 6"/>
                <a:gd name="T6" fmla="*/ 1 w 7"/>
                <a:gd name="T7" fmla="*/ 1 h 6"/>
                <a:gd name="T8" fmla="*/ 0 w 7"/>
                <a:gd name="T9" fmla="*/ 0 h 6"/>
                <a:gd name="T10" fmla="*/ 5 w 7"/>
                <a:gd name="T11" fmla="*/ 0 h 6"/>
                <a:gd name="T12" fmla="*/ 5 w 7"/>
                <a:gd name="T13" fmla="*/ 1 h 6"/>
                <a:gd name="T14" fmla="*/ 5 w 7"/>
                <a:gd name="T15" fmla="*/ 3 h 6"/>
                <a:gd name="T16" fmla="*/ 6 w 7"/>
                <a:gd name="T17" fmla="*/ 4 h 6"/>
                <a:gd name="T18" fmla="*/ 6 w 7"/>
                <a:gd name="T19" fmla="*/ 5 h 6"/>
                <a:gd name="T20" fmla="*/ 4 w 7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6">
                  <a:moveTo>
                    <a:pt x="4" y="5"/>
                  </a:moveTo>
                  <a:lnTo>
                    <a:pt x="3" y="4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4" y="5"/>
                  </a:lnTo>
                </a:path>
              </a:pathLst>
            </a:custGeom>
            <a:solidFill>
              <a:srgbClr val="EFEFE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0" name="Freeform 1058"/>
            <p:cNvSpPr>
              <a:spLocks/>
            </p:cNvSpPr>
            <p:nvPr/>
          </p:nvSpPr>
          <p:spPr bwMode="auto">
            <a:xfrm>
              <a:off x="5002" y="1278"/>
              <a:ext cx="8" cy="6"/>
            </a:xfrm>
            <a:custGeom>
              <a:avLst/>
              <a:gdLst>
                <a:gd name="T0" fmla="*/ 4 w 8"/>
                <a:gd name="T1" fmla="*/ 5 h 6"/>
                <a:gd name="T2" fmla="*/ 3 w 8"/>
                <a:gd name="T3" fmla="*/ 4 h 6"/>
                <a:gd name="T4" fmla="*/ 2 w 8"/>
                <a:gd name="T5" fmla="*/ 2 h 6"/>
                <a:gd name="T6" fmla="*/ 1 w 8"/>
                <a:gd name="T7" fmla="*/ 1 h 6"/>
                <a:gd name="T8" fmla="*/ 0 w 8"/>
                <a:gd name="T9" fmla="*/ 0 h 6"/>
                <a:gd name="T10" fmla="*/ 6 w 8"/>
                <a:gd name="T11" fmla="*/ 0 h 6"/>
                <a:gd name="T12" fmla="*/ 6 w 8"/>
                <a:gd name="T13" fmla="*/ 1 h 6"/>
                <a:gd name="T14" fmla="*/ 7 w 8"/>
                <a:gd name="T15" fmla="*/ 2 h 6"/>
                <a:gd name="T16" fmla="*/ 7 w 8"/>
                <a:gd name="T17" fmla="*/ 4 h 6"/>
                <a:gd name="T18" fmla="*/ 7 w 8"/>
                <a:gd name="T19" fmla="*/ 5 h 6"/>
                <a:gd name="T20" fmla="*/ 4 w 8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4" y="5"/>
                  </a:moveTo>
                  <a:lnTo>
                    <a:pt x="3" y="4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5"/>
                  </a:lnTo>
                  <a:lnTo>
                    <a:pt x="4" y="5"/>
                  </a:lnTo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1" name="Freeform 1059"/>
            <p:cNvSpPr>
              <a:spLocks/>
            </p:cNvSpPr>
            <p:nvPr/>
          </p:nvSpPr>
          <p:spPr bwMode="auto">
            <a:xfrm>
              <a:off x="5001" y="1275"/>
              <a:ext cx="9" cy="7"/>
            </a:xfrm>
            <a:custGeom>
              <a:avLst/>
              <a:gdLst>
                <a:gd name="T0" fmla="*/ 3 w 9"/>
                <a:gd name="T1" fmla="*/ 6 h 7"/>
                <a:gd name="T2" fmla="*/ 2 w 9"/>
                <a:gd name="T3" fmla="*/ 5 h 7"/>
                <a:gd name="T4" fmla="*/ 1 w 9"/>
                <a:gd name="T5" fmla="*/ 3 h 7"/>
                <a:gd name="T6" fmla="*/ 0 w 9"/>
                <a:gd name="T7" fmla="*/ 2 h 7"/>
                <a:gd name="T8" fmla="*/ 0 w 9"/>
                <a:gd name="T9" fmla="*/ 0 h 7"/>
                <a:gd name="T10" fmla="*/ 7 w 9"/>
                <a:gd name="T11" fmla="*/ 0 h 7"/>
                <a:gd name="T12" fmla="*/ 7 w 9"/>
                <a:gd name="T13" fmla="*/ 2 h 7"/>
                <a:gd name="T14" fmla="*/ 8 w 9"/>
                <a:gd name="T15" fmla="*/ 3 h 7"/>
                <a:gd name="T16" fmla="*/ 8 w 9"/>
                <a:gd name="T17" fmla="*/ 5 h 7"/>
                <a:gd name="T18" fmla="*/ 8 w 9"/>
                <a:gd name="T19" fmla="*/ 6 h 7"/>
                <a:gd name="T20" fmla="*/ 3 w 9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7">
                  <a:moveTo>
                    <a:pt x="3" y="6"/>
                  </a:moveTo>
                  <a:lnTo>
                    <a:pt x="2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3" y="6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2" name="Freeform 1060"/>
            <p:cNvSpPr>
              <a:spLocks/>
            </p:cNvSpPr>
            <p:nvPr/>
          </p:nvSpPr>
          <p:spPr bwMode="auto">
            <a:xfrm>
              <a:off x="4999" y="1273"/>
              <a:ext cx="11" cy="6"/>
            </a:xfrm>
            <a:custGeom>
              <a:avLst/>
              <a:gdLst>
                <a:gd name="T0" fmla="*/ 4 w 11"/>
                <a:gd name="T1" fmla="*/ 5 h 6"/>
                <a:gd name="T2" fmla="*/ 2 w 11"/>
                <a:gd name="T3" fmla="*/ 4 h 6"/>
                <a:gd name="T4" fmla="*/ 2 w 11"/>
                <a:gd name="T5" fmla="*/ 3 h 6"/>
                <a:gd name="T6" fmla="*/ 1 w 11"/>
                <a:gd name="T7" fmla="*/ 2 h 6"/>
                <a:gd name="T8" fmla="*/ 0 w 11"/>
                <a:gd name="T9" fmla="*/ 0 h 6"/>
                <a:gd name="T10" fmla="*/ 9 w 11"/>
                <a:gd name="T11" fmla="*/ 0 h 6"/>
                <a:gd name="T12" fmla="*/ 9 w 11"/>
                <a:gd name="T13" fmla="*/ 2 h 6"/>
                <a:gd name="T14" fmla="*/ 9 w 11"/>
                <a:gd name="T15" fmla="*/ 3 h 6"/>
                <a:gd name="T16" fmla="*/ 9 w 11"/>
                <a:gd name="T17" fmla="*/ 4 h 6"/>
                <a:gd name="T18" fmla="*/ 10 w 11"/>
                <a:gd name="T19" fmla="*/ 5 h 6"/>
                <a:gd name="T20" fmla="*/ 4 w 11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4" y="5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5"/>
                  </a:lnTo>
                  <a:lnTo>
                    <a:pt x="4" y="5"/>
                  </a:lnTo>
                </a:path>
              </a:pathLst>
            </a:custGeom>
            <a:solidFill>
              <a:srgbClr val="DFDFD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3" name="Freeform 1061"/>
            <p:cNvSpPr>
              <a:spLocks/>
            </p:cNvSpPr>
            <p:nvPr/>
          </p:nvSpPr>
          <p:spPr bwMode="auto">
            <a:xfrm>
              <a:off x="4998" y="1270"/>
              <a:ext cx="11" cy="6"/>
            </a:xfrm>
            <a:custGeom>
              <a:avLst/>
              <a:gdLst>
                <a:gd name="T0" fmla="*/ 2 w 11"/>
                <a:gd name="T1" fmla="*/ 5 h 6"/>
                <a:gd name="T2" fmla="*/ 2 w 11"/>
                <a:gd name="T3" fmla="*/ 4 h 6"/>
                <a:gd name="T4" fmla="*/ 1 w 11"/>
                <a:gd name="T5" fmla="*/ 2 h 6"/>
                <a:gd name="T6" fmla="*/ 0 w 11"/>
                <a:gd name="T7" fmla="*/ 1 h 6"/>
                <a:gd name="T8" fmla="*/ 0 w 11"/>
                <a:gd name="T9" fmla="*/ 0 h 6"/>
                <a:gd name="T10" fmla="*/ 10 w 11"/>
                <a:gd name="T11" fmla="*/ 0 h 6"/>
                <a:gd name="T12" fmla="*/ 10 w 11"/>
                <a:gd name="T13" fmla="*/ 1 h 6"/>
                <a:gd name="T14" fmla="*/ 10 w 11"/>
                <a:gd name="T15" fmla="*/ 2 h 6"/>
                <a:gd name="T16" fmla="*/ 10 w 11"/>
                <a:gd name="T17" fmla="*/ 4 h 6"/>
                <a:gd name="T18" fmla="*/ 10 w 11"/>
                <a:gd name="T19" fmla="*/ 5 h 6"/>
                <a:gd name="T20" fmla="*/ 2 w 11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6">
                  <a:moveTo>
                    <a:pt x="2" y="5"/>
                  </a:move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2" y="5"/>
                  </a:lnTo>
                </a:path>
              </a:pathLst>
            </a:custGeom>
            <a:solidFill>
              <a:srgbClr val="DADAD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4" name="Freeform 1062"/>
            <p:cNvSpPr>
              <a:spLocks/>
            </p:cNvSpPr>
            <p:nvPr/>
          </p:nvSpPr>
          <p:spPr bwMode="auto">
            <a:xfrm>
              <a:off x="4998" y="1267"/>
              <a:ext cx="11" cy="7"/>
            </a:xfrm>
            <a:custGeom>
              <a:avLst/>
              <a:gdLst>
                <a:gd name="T0" fmla="*/ 1 w 11"/>
                <a:gd name="T1" fmla="*/ 6 h 7"/>
                <a:gd name="T2" fmla="*/ 1 w 11"/>
                <a:gd name="T3" fmla="*/ 5 h 7"/>
                <a:gd name="T4" fmla="*/ 1 w 11"/>
                <a:gd name="T5" fmla="*/ 3 h 7"/>
                <a:gd name="T6" fmla="*/ 0 w 11"/>
                <a:gd name="T7" fmla="*/ 2 h 7"/>
                <a:gd name="T8" fmla="*/ 0 w 11"/>
                <a:gd name="T9" fmla="*/ 0 h 7"/>
                <a:gd name="T10" fmla="*/ 10 w 11"/>
                <a:gd name="T11" fmla="*/ 0 h 7"/>
                <a:gd name="T12" fmla="*/ 10 w 11"/>
                <a:gd name="T13" fmla="*/ 2 h 7"/>
                <a:gd name="T14" fmla="*/ 10 w 11"/>
                <a:gd name="T15" fmla="*/ 3 h 7"/>
                <a:gd name="T16" fmla="*/ 10 w 11"/>
                <a:gd name="T17" fmla="*/ 5 h 7"/>
                <a:gd name="T18" fmla="*/ 10 w 11"/>
                <a:gd name="T19" fmla="*/ 6 h 7"/>
                <a:gd name="T20" fmla="*/ 1 w 11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1" y="6"/>
                  </a:move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" y="6"/>
                  </a:lnTo>
                </a:path>
              </a:pathLst>
            </a:custGeom>
            <a:solidFill>
              <a:srgbClr val="D5D5D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5" name="Freeform 1063"/>
            <p:cNvSpPr>
              <a:spLocks/>
            </p:cNvSpPr>
            <p:nvPr/>
          </p:nvSpPr>
          <p:spPr bwMode="auto">
            <a:xfrm>
              <a:off x="4997" y="1265"/>
              <a:ext cx="13" cy="6"/>
            </a:xfrm>
            <a:custGeom>
              <a:avLst/>
              <a:gdLst>
                <a:gd name="T0" fmla="*/ 1 w 13"/>
                <a:gd name="T1" fmla="*/ 5 h 6"/>
                <a:gd name="T2" fmla="*/ 1 w 13"/>
                <a:gd name="T3" fmla="*/ 4 h 6"/>
                <a:gd name="T4" fmla="*/ 1 w 13"/>
                <a:gd name="T5" fmla="*/ 2 h 6"/>
                <a:gd name="T6" fmla="*/ 0 w 13"/>
                <a:gd name="T7" fmla="*/ 1 h 6"/>
                <a:gd name="T8" fmla="*/ 0 w 13"/>
                <a:gd name="T9" fmla="*/ 0 h 6"/>
                <a:gd name="T10" fmla="*/ 12 w 13"/>
                <a:gd name="T11" fmla="*/ 0 h 6"/>
                <a:gd name="T12" fmla="*/ 11 w 13"/>
                <a:gd name="T13" fmla="*/ 1 h 6"/>
                <a:gd name="T14" fmla="*/ 11 w 13"/>
                <a:gd name="T15" fmla="*/ 2 h 6"/>
                <a:gd name="T16" fmla="*/ 11 w 13"/>
                <a:gd name="T17" fmla="*/ 4 h 6"/>
                <a:gd name="T18" fmla="*/ 11 w 13"/>
                <a:gd name="T19" fmla="*/ 5 h 6"/>
                <a:gd name="T20" fmla="*/ 1 w 13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6">
                  <a:moveTo>
                    <a:pt x="1" y="5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" y="5"/>
                  </a:lnTo>
                </a:path>
              </a:pathLst>
            </a:custGeom>
            <a:solidFill>
              <a:srgbClr val="CFCFC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6" name="Freeform 1064"/>
            <p:cNvSpPr>
              <a:spLocks/>
            </p:cNvSpPr>
            <p:nvPr/>
          </p:nvSpPr>
          <p:spPr bwMode="auto">
            <a:xfrm>
              <a:off x="4996" y="1262"/>
              <a:ext cx="14" cy="6"/>
            </a:xfrm>
            <a:custGeom>
              <a:avLst/>
              <a:gdLst>
                <a:gd name="T0" fmla="*/ 1 w 14"/>
                <a:gd name="T1" fmla="*/ 5 h 6"/>
                <a:gd name="T2" fmla="*/ 1 w 14"/>
                <a:gd name="T3" fmla="*/ 4 h 6"/>
                <a:gd name="T4" fmla="*/ 1 w 14"/>
                <a:gd name="T5" fmla="*/ 3 h 6"/>
                <a:gd name="T6" fmla="*/ 0 w 14"/>
                <a:gd name="T7" fmla="*/ 1 h 6"/>
                <a:gd name="T8" fmla="*/ 0 w 14"/>
                <a:gd name="T9" fmla="*/ 0 h 6"/>
                <a:gd name="T10" fmla="*/ 13 w 14"/>
                <a:gd name="T11" fmla="*/ 0 h 6"/>
                <a:gd name="T12" fmla="*/ 12 w 14"/>
                <a:gd name="T13" fmla="*/ 1 h 6"/>
                <a:gd name="T14" fmla="*/ 12 w 14"/>
                <a:gd name="T15" fmla="*/ 3 h 6"/>
                <a:gd name="T16" fmla="*/ 12 w 14"/>
                <a:gd name="T17" fmla="*/ 4 h 6"/>
                <a:gd name="T18" fmla="*/ 12 w 14"/>
                <a:gd name="T19" fmla="*/ 5 h 6"/>
                <a:gd name="T20" fmla="*/ 1 w 14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6">
                  <a:moveTo>
                    <a:pt x="1" y="5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3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" y="5"/>
                  </a:lnTo>
                </a:path>
              </a:pathLst>
            </a:custGeom>
            <a:solidFill>
              <a:srgbClr val="CACAC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7" name="Freeform 1065"/>
            <p:cNvSpPr>
              <a:spLocks/>
            </p:cNvSpPr>
            <p:nvPr/>
          </p:nvSpPr>
          <p:spPr bwMode="auto">
            <a:xfrm>
              <a:off x="4996" y="1260"/>
              <a:ext cx="15" cy="6"/>
            </a:xfrm>
            <a:custGeom>
              <a:avLst/>
              <a:gdLst>
                <a:gd name="T0" fmla="*/ 12 w 15"/>
                <a:gd name="T1" fmla="*/ 0 h 6"/>
                <a:gd name="T2" fmla="*/ 12 w 15"/>
                <a:gd name="T3" fmla="*/ 0 h 6"/>
                <a:gd name="T4" fmla="*/ 13 w 15"/>
                <a:gd name="T5" fmla="*/ 0 h 6"/>
                <a:gd name="T6" fmla="*/ 13 w 15"/>
                <a:gd name="T7" fmla="*/ 1 h 6"/>
                <a:gd name="T8" fmla="*/ 14 w 15"/>
                <a:gd name="T9" fmla="*/ 1 h 6"/>
                <a:gd name="T10" fmla="*/ 13 w 15"/>
                <a:gd name="T11" fmla="*/ 2 h 6"/>
                <a:gd name="T12" fmla="*/ 13 w 15"/>
                <a:gd name="T13" fmla="*/ 3 h 6"/>
                <a:gd name="T14" fmla="*/ 13 w 15"/>
                <a:gd name="T15" fmla="*/ 4 h 6"/>
                <a:gd name="T16" fmla="*/ 12 w 15"/>
                <a:gd name="T17" fmla="*/ 5 h 6"/>
                <a:gd name="T18" fmla="*/ 1 w 15"/>
                <a:gd name="T19" fmla="*/ 5 h 6"/>
                <a:gd name="T20" fmla="*/ 0 w 15"/>
                <a:gd name="T21" fmla="*/ 4 h 6"/>
                <a:gd name="T22" fmla="*/ 0 w 15"/>
                <a:gd name="T23" fmla="*/ 2 h 6"/>
                <a:gd name="T24" fmla="*/ 0 w 15"/>
                <a:gd name="T25" fmla="*/ 1 h 6"/>
                <a:gd name="T26" fmla="*/ 0 w 15"/>
                <a:gd name="T27" fmla="*/ 0 h 6"/>
                <a:gd name="T28" fmla="*/ 12 w 15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6">
                  <a:moveTo>
                    <a:pt x="12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2" y="0"/>
                  </a:lnTo>
                </a:path>
              </a:pathLst>
            </a:custGeom>
            <a:solidFill>
              <a:srgbClr val="C4C4C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8" name="Freeform 1066"/>
            <p:cNvSpPr>
              <a:spLocks/>
            </p:cNvSpPr>
            <p:nvPr/>
          </p:nvSpPr>
          <p:spPr bwMode="auto">
            <a:xfrm>
              <a:off x="4996" y="1257"/>
              <a:ext cx="15" cy="6"/>
            </a:xfrm>
            <a:custGeom>
              <a:avLst/>
              <a:gdLst>
                <a:gd name="T0" fmla="*/ 10 w 15"/>
                <a:gd name="T1" fmla="*/ 0 h 6"/>
                <a:gd name="T2" fmla="*/ 10 w 15"/>
                <a:gd name="T3" fmla="*/ 1 h 6"/>
                <a:gd name="T4" fmla="*/ 11 w 15"/>
                <a:gd name="T5" fmla="*/ 2 h 6"/>
                <a:gd name="T6" fmla="*/ 12 w 15"/>
                <a:gd name="T7" fmla="*/ 3 h 6"/>
                <a:gd name="T8" fmla="*/ 14 w 15"/>
                <a:gd name="T9" fmla="*/ 4 h 6"/>
                <a:gd name="T10" fmla="*/ 13 w 15"/>
                <a:gd name="T11" fmla="*/ 4 h 6"/>
                <a:gd name="T12" fmla="*/ 13 w 15"/>
                <a:gd name="T13" fmla="*/ 5 h 6"/>
                <a:gd name="T14" fmla="*/ 0 w 15"/>
                <a:gd name="T15" fmla="*/ 5 h 6"/>
                <a:gd name="T16" fmla="*/ 0 w 15"/>
                <a:gd name="T17" fmla="*/ 4 h 6"/>
                <a:gd name="T18" fmla="*/ 0 w 15"/>
                <a:gd name="T19" fmla="*/ 2 h 6"/>
                <a:gd name="T20" fmla="*/ 0 w 15"/>
                <a:gd name="T21" fmla="*/ 1 h 6"/>
                <a:gd name="T22" fmla="*/ 0 w 15"/>
                <a:gd name="T23" fmla="*/ 0 h 6"/>
                <a:gd name="T24" fmla="*/ 10 w 1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6">
                  <a:moveTo>
                    <a:pt x="10" y="0"/>
                  </a:moveTo>
                  <a:lnTo>
                    <a:pt x="10" y="1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0" y="0"/>
                  </a:lnTo>
                </a:path>
              </a:pathLst>
            </a:custGeom>
            <a:solidFill>
              <a:srgbClr val="BFBFB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39" name="Freeform 1067"/>
            <p:cNvSpPr>
              <a:spLocks/>
            </p:cNvSpPr>
            <p:nvPr/>
          </p:nvSpPr>
          <p:spPr bwMode="auto">
            <a:xfrm>
              <a:off x="4996" y="1254"/>
              <a:ext cx="13" cy="7"/>
            </a:xfrm>
            <a:custGeom>
              <a:avLst/>
              <a:gdLst>
                <a:gd name="T0" fmla="*/ 11 w 13"/>
                <a:gd name="T1" fmla="*/ 0 h 7"/>
                <a:gd name="T2" fmla="*/ 10 w 13"/>
                <a:gd name="T3" fmla="*/ 2 h 7"/>
                <a:gd name="T4" fmla="*/ 10 w 13"/>
                <a:gd name="T5" fmla="*/ 4 h 7"/>
                <a:gd name="T6" fmla="*/ 11 w 13"/>
                <a:gd name="T7" fmla="*/ 5 h 7"/>
                <a:gd name="T8" fmla="*/ 12 w 13"/>
                <a:gd name="T9" fmla="*/ 6 h 7"/>
                <a:gd name="T10" fmla="*/ 0 w 13"/>
                <a:gd name="T11" fmla="*/ 6 h 7"/>
                <a:gd name="T12" fmla="*/ 0 w 13"/>
                <a:gd name="T13" fmla="*/ 5 h 7"/>
                <a:gd name="T14" fmla="*/ 0 w 13"/>
                <a:gd name="T15" fmla="*/ 3 h 7"/>
                <a:gd name="T16" fmla="*/ 0 w 13"/>
                <a:gd name="T17" fmla="*/ 2 h 7"/>
                <a:gd name="T18" fmla="*/ 0 w 13"/>
                <a:gd name="T19" fmla="*/ 0 h 7"/>
                <a:gd name="T20" fmla="*/ 11 w 13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7">
                  <a:moveTo>
                    <a:pt x="11" y="0"/>
                  </a:moveTo>
                  <a:lnTo>
                    <a:pt x="10" y="2"/>
                  </a:lnTo>
                  <a:lnTo>
                    <a:pt x="10" y="4"/>
                  </a:lnTo>
                  <a:lnTo>
                    <a:pt x="11" y="5"/>
                  </a:lnTo>
                  <a:lnTo>
                    <a:pt x="1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1" y="0"/>
                  </a:lnTo>
                </a:path>
              </a:pathLst>
            </a:custGeom>
            <a:solidFill>
              <a:srgbClr val="BABAB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0" name="Freeform 1068"/>
            <p:cNvSpPr>
              <a:spLocks/>
            </p:cNvSpPr>
            <p:nvPr/>
          </p:nvSpPr>
          <p:spPr bwMode="auto">
            <a:xfrm>
              <a:off x="4996" y="1252"/>
              <a:ext cx="13" cy="6"/>
            </a:xfrm>
            <a:custGeom>
              <a:avLst/>
              <a:gdLst>
                <a:gd name="T0" fmla="*/ 11 w 13"/>
                <a:gd name="T1" fmla="*/ 5 h 6"/>
                <a:gd name="T2" fmla="*/ 11 w 13"/>
                <a:gd name="T3" fmla="*/ 4 h 6"/>
                <a:gd name="T4" fmla="*/ 11 w 13"/>
                <a:gd name="T5" fmla="*/ 3 h 6"/>
                <a:gd name="T6" fmla="*/ 11 w 13"/>
                <a:gd name="T7" fmla="*/ 2 h 6"/>
                <a:gd name="T8" fmla="*/ 11 w 13"/>
                <a:gd name="T9" fmla="*/ 1 h 6"/>
                <a:gd name="T10" fmla="*/ 12 w 13"/>
                <a:gd name="T11" fmla="*/ 0 h 6"/>
                <a:gd name="T12" fmla="*/ 1 w 13"/>
                <a:gd name="T13" fmla="*/ 0 h 6"/>
                <a:gd name="T14" fmla="*/ 0 w 13"/>
                <a:gd name="T15" fmla="*/ 1 h 6"/>
                <a:gd name="T16" fmla="*/ 0 w 13"/>
                <a:gd name="T17" fmla="*/ 3 h 6"/>
                <a:gd name="T18" fmla="*/ 0 w 13"/>
                <a:gd name="T19" fmla="*/ 4 h 6"/>
                <a:gd name="T20" fmla="*/ 0 w 13"/>
                <a:gd name="T21" fmla="*/ 5 h 6"/>
                <a:gd name="T22" fmla="*/ 11 w 13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6">
                  <a:moveTo>
                    <a:pt x="11" y="5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1" y="5"/>
                  </a:lnTo>
                </a:path>
              </a:pathLst>
            </a:custGeom>
            <a:solidFill>
              <a:srgbClr val="B4B4B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1" name="Freeform 1069"/>
            <p:cNvSpPr>
              <a:spLocks/>
            </p:cNvSpPr>
            <p:nvPr/>
          </p:nvSpPr>
          <p:spPr bwMode="auto">
            <a:xfrm>
              <a:off x="4996" y="1249"/>
              <a:ext cx="13" cy="6"/>
            </a:xfrm>
            <a:custGeom>
              <a:avLst/>
              <a:gdLst>
                <a:gd name="T0" fmla="*/ 11 w 13"/>
                <a:gd name="T1" fmla="*/ 5 h 6"/>
                <a:gd name="T2" fmla="*/ 11 w 13"/>
                <a:gd name="T3" fmla="*/ 4 h 6"/>
                <a:gd name="T4" fmla="*/ 11 w 13"/>
                <a:gd name="T5" fmla="*/ 3 h 6"/>
                <a:gd name="T6" fmla="*/ 12 w 13"/>
                <a:gd name="T7" fmla="*/ 2 h 6"/>
                <a:gd name="T8" fmla="*/ 12 w 13"/>
                <a:gd name="T9" fmla="*/ 1 h 6"/>
                <a:gd name="T10" fmla="*/ 11 w 13"/>
                <a:gd name="T11" fmla="*/ 0 h 6"/>
                <a:gd name="T12" fmla="*/ 1 w 13"/>
                <a:gd name="T13" fmla="*/ 0 h 6"/>
                <a:gd name="T14" fmla="*/ 1 w 13"/>
                <a:gd name="T15" fmla="*/ 1 h 6"/>
                <a:gd name="T16" fmla="*/ 1 w 13"/>
                <a:gd name="T17" fmla="*/ 2 h 6"/>
                <a:gd name="T18" fmla="*/ 0 w 13"/>
                <a:gd name="T19" fmla="*/ 4 h 6"/>
                <a:gd name="T20" fmla="*/ 0 w 13"/>
                <a:gd name="T21" fmla="*/ 5 h 6"/>
                <a:gd name="T22" fmla="*/ 11 w 13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6">
                  <a:moveTo>
                    <a:pt x="11" y="5"/>
                  </a:moveTo>
                  <a:lnTo>
                    <a:pt x="11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11" y="5"/>
                  </a:lnTo>
                </a:path>
              </a:pathLst>
            </a:custGeom>
            <a:solidFill>
              <a:srgbClr val="AFAFA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2" name="Freeform 1070"/>
            <p:cNvSpPr>
              <a:spLocks/>
            </p:cNvSpPr>
            <p:nvPr/>
          </p:nvSpPr>
          <p:spPr bwMode="auto">
            <a:xfrm>
              <a:off x="4997" y="1246"/>
              <a:ext cx="12" cy="7"/>
            </a:xfrm>
            <a:custGeom>
              <a:avLst/>
              <a:gdLst>
                <a:gd name="T0" fmla="*/ 8 w 12"/>
                <a:gd name="T1" fmla="*/ 0 h 7"/>
                <a:gd name="T2" fmla="*/ 9 w 12"/>
                <a:gd name="T3" fmla="*/ 1 h 7"/>
                <a:gd name="T4" fmla="*/ 10 w 12"/>
                <a:gd name="T5" fmla="*/ 2 h 7"/>
                <a:gd name="T6" fmla="*/ 11 w 12"/>
                <a:gd name="T7" fmla="*/ 4 h 7"/>
                <a:gd name="T8" fmla="*/ 11 w 12"/>
                <a:gd name="T9" fmla="*/ 6 h 7"/>
                <a:gd name="T10" fmla="*/ 0 w 12"/>
                <a:gd name="T11" fmla="*/ 6 h 7"/>
                <a:gd name="T12" fmla="*/ 0 w 12"/>
                <a:gd name="T13" fmla="*/ 5 h 7"/>
                <a:gd name="T14" fmla="*/ 1 w 12"/>
                <a:gd name="T15" fmla="*/ 3 h 7"/>
                <a:gd name="T16" fmla="*/ 1 w 12"/>
                <a:gd name="T17" fmla="*/ 2 h 7"/>
                <a:gd name="T18" fmla="*/ 1 w 12"/>
                <a:gd name="T19" fmla="*/ 0 h 7"/>
                <a:gd name="T20" fmla="*/ 8 w 1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">
                  <a:moveTo>
                    <a:pt x="8" y="0"/>
                  </a:moveTo>
                  <a:lnTo>
                    <a:pt x="9" y="1"/>
                  </a:lnTo>
                  <a:lnTo>
                    <a:pt x="10" y="2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8" y="0"/>
                  </a:lnTo>
                </a:path>
              </a:pathLst>
            </a:custGeom>
            <a:solidFill>
              <a:srgbClr val="AAAAA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3" name="Freeform 1071"/>
            <p:cNvSpPr>
              <a:spLocks/>
            </p:cNvSpPr>
            <p:nvPr/>
          </p:nvSpPr>
          <p:spPr bwMode="auto">
            <a:xfrm>
              <a:off x="4997" y="1246"/>
              <a:ext cx="11" cy="4"/>
            </a:xfrm>
            <a:custGeom>
              <a:avLst/>
              <a:gdLst>
                <a:gd name="T0" fmla="*/ 10 w 11"/>
                <a:gd name="T1" fmla="*/ 3 h 4"/>
                <a:gd name="T2" fmla="*/ 8 w 11"/>
                <a:gd name="T3" fmla="*/ 1 h 4"/>
                <a:gd name="T4" fmla="*/ 6 w 11"/>
                <a:gd name="T5" fmla="*/ 1 h 4"/>
                <a:gd name="T6" fmla="*/ 3 w 11"/>
                <a:gd name="T7" fmla="*/ 0 h 4"/>
                <a:gd name="T8" fmla="*/ 0 w 11"/>
                <a:gd name="T9" fmla="*/ 0 h 4"/>
                <a:gd name="T10" fmla="*/ 0 w 11"/>
                <a:gd name="T11" fmla="*/ 1 h 4"/>
                <a:gd name="T12" fmla="*/ 0 w 11"/>
                <a:gd name="T13" fmla="*/ 2 h 4"/>
                <a:gd name="T14" fmla="*/ 0 w 11"/>
                <a:gd name="T15" fmla="*/ 3 h 4"/>
                <a:gd name="T16" fmla="*/ 10 w 11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10" y="3"/>
                  </a:moveTo>
                  <a:lnTo>
                    <a:pt x="8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0" y="3"/>
                  </a:lnTo>
                </a:path>
              </a:pathLst>
            </a:custGeom>
            <a:solidFill>
              <a:srgbClr val="A4A4A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4" name="Freeform 1072"/>
            <p:cNvSpPr>
              <a:spLocks/>
            </p:cNvSpPr>
            <p:nvPr/>
          </p:nvSpPr>
          <p:spPr bwMode="auto">
            <a:xfrm>
              <a:off x="4998" y="1246"/>
              <a:ext cx="7" cy="1"/>
            </a:xfrm>
            <a:custGeom>
              <a:avLst/>
              <a:gdLst>
                <a:gd name="T0" fmla="*/ 6 w 7"/>
                <a:gd name="T1" fmla="*/ 0 h 1"/>
                <a:gd name="T2" fmla="*/ 5 w 7"/>
                <a:gd name="T3" fmla="*/ 0 h 1"/>
                <a:gd name="T4" fmla="*/ 3 w 7"/>
                <a:gd name="T5" fmla="*/ 0 h 1"/>
                <a:gd name="T6" fmla="*/ 2 w 7"/>
                <a:gd name="T7" fmla="*/ 0 h 1"/>
                <a:gd name="T8" fmla="*/ 0 w 7"/>
                <a:gd name="T9" fmla="*/ 0 h 1"/>
                <a:gd name="T10" fmla="*/ 6 w 7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">
                  <a:moveTo>
                    <a:pt x="6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6" y="0"/>
                  </a:lnTo>
                </a:path>
              </a:pathLst>
            </a:custGeom>
            <a:solidFill>
              <a:srgbClr val="9F9F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5" name="Freeform 1073"/>
            <p:cNvSpPr>
              <a:spLocks/>
            </p:cNvSpPr>
            <p:nvPr/>
          </p:nvSpPr>
          <p:spPr bwMode="auto">
            <a:xfrm>
              <a:off x="5002" y="1253"/>
              <a:ext cx="10" cy="13"/>
            </a:xfrm>
            <a:custGeom>
              <a:avLst/>
              <a:gdLst>
                <a:gd name="T0" fmla="*/ 1 w 10"/>
                <a:gd name="T1" fmla="*/ 0 h 13"/>
                <a:gd name="T2" fmla="*/ 1 w 10"/>
                <a:gd name="T3" fmla="*/ 0 h 13"/>
                <a:gd name="T4" fmla="*/ 0 w 10"/>
                <a:gd name="T5" fmla="*/ 2 h 13"/>
                <a:gd name="T6" fmla="*/ 0 w 10"/>
                <a:gd name="T7" fmla="*/ 5 h 13"/>
                <a:gd name="T8" fmla="*/ 2 w 10"/>
                <a:gd name="T9" fmla="*/ 9 h 13"/>
                <a:gd name="T10" fmla="*/ 6 w 10"/>
                <a:gd name="T11" fmla="*/ 12 h 13"/>
                <a:gd name="T12" fmla="*/ 9 w 10"/>
                <a:gd name="T13" fmla="*/ 6 h 13"/>
                <a:gd name="T14" fmla="*/ 7 w 10"/>
                <a:gd name="T15" fmla="*/ 4 h 13"/>
                <a:gd name="T16" fmla="*/ 7 w 10"/>
                <a:gd name="T17" fmla="*/ 3 h 13"/>
                <a:gd name="T18" fmla="*/ 8 w 10"/>
                <a:gd name="T19" fmla="*/ 0 h 13"/>
                <a:gd name="T20" fmla="*/ 8 w 10"/>
                <a:gd name="T21" fmla="*/ 1 h 13"/>
                <a:gd name="T22" fmla="*/ 1 w 10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3">
                  <a:moveTo>
                    <a:pt x="1" y="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9"/>
                  </a:lnTo>
                  <a:lnTo>
                    <a:pt x="6" y="12"/>
                  </a:lnTo>
                  <a:lnTo>
                    <a:pt x="9" y="6"/>
                  </a:lnTo>
                  <a:lnTo>
                    <a:pt x="7" y="4"/>
                  </a:lnTo>
                  <a:lnTo>
                    <a:pt x="7" y="3"/>
                  </a:lnTo>
                  <a:lnTo>
                    <a:pt x="8" y="0"/>
                  </a:lnTo>
                  <a:lnTo>
                    <a:pt x="8" y="1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6" name="Freeform 1074"/>
            <p:cNvSpPr>
              <a:spLocks/>
            </p:cNvSpPr>
            <p:nvPr/>
          </p:nvSpPr>
          <p:spPr bwMode="auto">
            <a:xfrm>
              <a:off x="4994" y="1243"/>
              <a:ext cx="17" cy="12"/>
            </a:xfrm>
            <a:custGeom>
              <a:avLst/>
              <a:gdLst>
                <a:gd name="T0" fmla="*/ 7 w 17"/>
                <a:gd name="T1" fmla="*/ 5 h 12"/>
                <a:gd name="T2" fmla="*/ 4 w 17"/>
                <a:gd name="T3" fmla="*/ 8 h 12"/>
                <a:gd name="T4" fmla="*/ 6 w 17"/>
                <a:gd name="T5" fmla="*/ 8 h 12"/>
                <a:gd name="T6" fmla="*/ 9 w 17"/>
                <a:gd name="T7" fmla="*/ 8 h 12"/>
                <a:gd name="T8" fmla="*/ 8 w 17"/>
                <a:gd name="T9" fmla="*/ 7 h 12"/>
                <a:gd name="T10" fmla="*/ 9 w 17"/>
                <a:gd name="T11" fmla="*/ 10 h 12"/>
                <a:gd name="T12" fmla="*/ 16 w 17"/>
                <a:gd name="T13" fmla="*/ 11 h 12"/>
                <a:gd name="T14" fmla="*/ 15 w 17"/>
                <a:gd name="T15" fmla="*/ 5 h 12"/>
                <a:gd name="T16" fmla="*/ 12 w 17"/>
                <a:gd name="T17" fmla="*/ 1 h 12"/>
                <a:gd name="T18" fmla="*/ 8 w 17"/>
                <a:gd name="T19" fmla="*/ 0 h 12"/>
                <a:gd name="T20" fmla="*/ 3 w 17"/>
                <a:gd name="T21" fmla="*/ 0 h 12"/>
                <a:gd name="T22" fmla="*/ 0 w 17"/>
                <a:gd name="T23" fmla="*/ 4 h 12"/>
                <a:gd name="T24" fmla="*/ 3 w 17"/>
                <a:gd name="T25" fmla="*/ 0 h 12"/>
                <a:gd name="T26" fmla="*/ 0 w 17"/>
                <a:gd name="T27" fmla="*/ 1 h 12"/>
                <a:gd name="T28" fmla="*/ 0 w 17"/>
                <a:gd name="T29" fmla="*/ 4 h 12"/>
                <a:gd name="T30" fmla="*/ 7 w 17"/>
                <a:gd name="T3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2">
                  <a:moveTo>
                    <a:pt x="7" y="5"/>
                  </a:moveTo>
                  <a:lnTo>
                    <a:pt x="4" y="8"/>
                  </a:lnTo>
                  <a:lnTo>
                    <a:pt x="6" y="8"/>
                  </a:lnTo>
                  <a:lnTo>
                    <a:pt x="9" y="8"/>
                  </a:lnTo>
                  <a:lnTo>
                    <a:pt x="8" y="7"/>
                  </a:lnTo>
                  <a:lnTo>
                    <a:pt x="9" y="10"/>
                  </a:lnTo>
                  <a:lnTo>
                    <a:pt x="16" y="11"/>
                  </a:lnTo>
                  <a:lnTo>
                    <a:pt x="15" y="5"/>
                  </a:lnTo>
                  <a:lnTo>
                    <a:pt x="12" y="1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7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7" name="Freeform 1075"/>
            <p:cNvSpPr>
              <a:spLocks/>
            </p:cNvSpPr>
            <p:nvPr/>
          </p:nvSpPr>
          <p:spPr bwMode="auto">
            <a:xfrm>
              <a:off x="4992" y="1246"/>
              <a:ext cx="27" cy="56"/>
            </a:xfrm>
            <a:custGeom>
              <a:avLst/>
              <a:gdLst>
                <a:gd name="T0" fmla="*/ 14 w 27"/>
                <a:gd name="T1" fmla="*/ 44 h 56"/>
                <a:gd name="T2" fmla="*/ 21 w 27"/>
                <a:gd name="T3" fmla="*/ 40 h 56"/>
                <a:gd name="T4" fmla="*/ 15 w 27"/>
                <a:gd name="T5" fmla="*/ 35 h 56"/>
                <a:gd name="T6" fmla="*/ 12 w 27"/>
                <a:gd name="T7" fmla="*/ 29 h 56"/>
                <a:gd name="T8" fmla="*/ 10 w 27"/>
                <a:gd name="T9" fmla="*/ 24 h 56"/>
                <a:gd name="T10" fmla="*/ 8 w 27"/>
                <a:gd name="T11" fmla="*/ 19 h 56"/>
                <a:gd name="T12" fmla="*/ 7 w 27"/>
                <a:gd name="T13" fmla="*/ 15 h 56"/>
                <a:gd name="T14" fmla="*/ 8 w 27"/>
                <a:gd name="T15" fmla="*/ 10 h 56"/>
                <a:gd name="T16" fmla="*/ 8 w 27"/>
                <a:gd name="T17" fmla="*/ 5 h 56"/>
                <a:gd name="T18" fmla="*/ 9 w 27"/>
                <a:gd name="T19" fmla="*/ 1 h 56"/>
                <a:gd name="T20" fmla="*/ 2 w 27"/>
                <a:gd name="T21" fmla="*/ 0 h 56"/>
                <a:gd name="T22" fmla="*/ 1 w 27"/>
                <a:gd name="T23" fmla="*/ 4 h 56"/>
                <a:gd name="T24" fmla="*/ 1 w 27"/>
                <a:gd name="T25" fmla="*/ 9 h 56"/>
                <a:gd name="T26" fmla="*/ 0 w 27"/>
                <a:gd name="T27" fmla="*/ 15 h 56"/>
                <a:gd name="T28" fmla="*/ 1 w 27"/>
                <a:gd name="T29" fmla="*/ 20 h 56"/>
                <a:gd name="T30" fmla="*/ 2 w 27"/>
                <a:gd name="T31" fmla="*/ 26 h 56"/>
                <a:gd name="T32" fmla="*/ 5 w 27"/>
                <a:gd name="T33" fmla="*/ 33 h 56"/>
                <a:gd name="T34" fmla="*/ 10 w 27"/>
                <a:gd name="T35" fmla="*/ 39 h 56"/>
                <a:gd name="T36" fmla="*/ 15 w 27"/>
                <a:gd name="T37" fmla="*/ 45 h 56"/>
                <a:gd name="T38" fmla="*/ 22 w 27"/>
                <a:gd name="T39" fmla="*/ 42 h 56"/>
                <a:gd name="T40" fmla="*/ 15 w 27"/>
                <a:gd name="T41" fmla="*/ 45 h 56"/>
                <a:gd name="T42" fmla="*/ 26 w 27"/>
                <a:gd name="T43" fmla="*/ 55 h 56"/>
                <a:gd name="T44" fmla="*/ 22 w 27"/>
                <a:gd name="T45" fmla="*/ 42 h 56"/>
                <a:gd name="T46" fmla="*/ 14 w 27"/>
                <a:gd name="T47" fmla="*/ 4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56">
                  <a:moveTo>
                    <a:pt x="14" y="44"/>
                  </a:moveTo>
                  <a:lnTo>
                    <a:pt x="21" y="40"/>
                  </a:lnTo>
                  <a:lnTo>
                    <a:pt x="15" y="35"/>
                  </a:lnTo>
                  <a:lnTo>
                    <a:pt x="12" y="29"/>
                  </a:lnTo>
                  <a:lnTo>
                    <a:pt x="10" y="24"/>
                  </a:lnTo>
                  <a:lnTo>
                    <a:pt x="8" y="19"/>
                  </a:lnTo>
                  <a:lnTo>
                    <a:pt x="7" y="15"/>
                  </a:lnTo>
                  <a:lnTo>
                    <a:pt x="8" y="10"/>
                  </a:lnTo>
                  <a:lnTo>
                    <a:pt x="8" y="5"/>
                  </a:lnTo>
                  <a:lnTo>
                    <a:pt x="9" y="1"/>
                  </a:lnTo>
                  <a:lnTo>
                    <a:pt x="2" y="0"/>
                  </a:lnTo>
                  <a:lnTo>
                    <a:pt x="1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2" y="26"/>
                  </a:lnTo>
                  <a:lnTo>
                    <a:pt x="5" y="33"/>
                  </a:lnTo>
                  <a:lnTo>
                    <a:pt x="10" y="39"/>
                  </a:lnTo>
                  <a:lnTo>
                    <a:pt x="15" y="45"/>
                  </a:lnTo>
                  <a:lnTo>
                    <a:pt x="22" y="42"/>
                  </a:lnTo>
                  <a:lnTo>
                    <a:pt x="15" y="45"/>
                  </a:lnTo>
                  <a:lnTo>
                    <a:pt x="26" y="55"/>
                  </a:lnTo>
                  <a:lnTo>
                    <a:pt x="22" y="42"/>
                  </a:lnTo>
                  <a:lnTo>
                    <a:pt x="14" y="4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8" name="Freeform 1076"/>
            <p:cNvSpPr>
              <a:spLocks/>
            </p:cNvSpPr>
            <p:nvPr/>
          </p:nvSpPr>
          <p:spPr bwMode="auto">
            <a:xfrm>
              <a:off x="5004" y="1258"/>
              <a:ext cx="13" cy="33"/>
            </a:xfrm>
            <a:custGeom>
              <a:avLst/>
              <a:gdLst>
                <a:gd name="T0" fmla="*/ 4 w 13"/>
                <a:gd name="T1" fmla="*/ 7 h 33"/>
                <a:gd name="T2" fmla="*/ 3 w 13"/>
                <a:gd name="T3" fmla="*/ 1 h 33"/>
                <a:gd name="T4" fmla="*/ 1 w 13"/>
                <a:gd name="T5" fmla="*/ 4 h 33"/>
                <a:gd name="T6" fmla="*/ 0 w 13"/>
                <a:gd name="T7" fmla="*/ 8 h 33"/>
                <a:gd name="T8" fmla="*/ 0 w 13"/>
                <a:gd name="T9" fmla="*/ 12 h 33"/>
                <a:gd name="T10" fmla="*/ 0 w 13"/>
                <a:gd name="T11" fmla="*/ 17 h 33"/>
                <a:gd name="T12" fmla="*/ 0 w 13"/>
                <a:gd name="T13" fmla="*/ 21 h 33"/>
                <a:gd name="T14" fmla="*/ 1 w 13"/>
                <a:gd name="T15" fmla="*/ 25 h 33"/>
                <a:gd name="T16" fmla="*/ 2 w 13"/>
                <a:gd name="T17" fmla="*/ 29 h 33"/>
                <a:gd name="T18" fmla="*/ 2 w 13"/>
                <a:gd name="T19" fmla="*/ 32 h 33"/>
                <a:gd name="T20" fmla="*/ 10 w 13"/>
                <a:gd name="T21" fmla="*/ 30 h 33"/>
                <a:gd name="T22" fmla="*/ 9 w 13"/>
                <a:gd name="T23" fmla="*/ 27 h 33"/>
                <a:gd name="T24" fmla="*/ 8 w 13"/>
                <a:gd name="T25" fmla="*/ 24 h 33"/>
                <a:gd name="T26" fmla="*/ 8 w 13"/>
                <a:gd name="T27" fmla="*/ 20 h 33"/>
                <a:gd name="T28" fmla="*/ 7 w 13"/>
                <a:gd name="T29" fmla="*/ 17 h 33"/>
                <a:gd name="T30" fmla="*/ 7 w 13"/>
                <a:gd name="T31" fmla="*/ 12 h 33"/>
                <a:gd name="T32" fmla="*/ 8 w 13"/>
                <a:gd name="T33" fmla="*/ 9 h 33"/>
                <a:gd name="T34" fmla="*/ 8 w 13"/>
                <a:gd name="T35" fmla="*/ 7 h 33"/>
                <a:gd name="T36" fmla="*/ 8 w 13"/>
                <a:gd name="T37" fmla="*/ 6 h 33"/>
                <a:gd name="T38" fmla="*/ 7 w 13"/>
                <a:gd name="T39" fmla="*/ 0 h 33"/>
                <a:gd name="T40" fmla="*/ 8 w 13"/>
                <a:gd name="T41" fmla="*/ 6 h 33"/>
                <a:gd name="T42" fmla="*/ 12 w 13"/>
                <a:gd name="T43" fmla="*/ 2 h 33"/>
                <a:gd name="T44" fmla="*/ 7 w 13"/>
                <a:gd name="T45" fmla="*/ 0 h 33"/>
                <a:gd name="T46" fmla="*/ 4 w 13"/>
                <a:gd name="T47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33">
                  <a:moveTo>
                    <a:pt x="4" y="7"/>
                  </a:moveTo>
                  <a:lnTo>
                    <a:pt x="3" y="1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1" y="25"/>
                  </a:lnTo>
                  <a:lnTo>
                    <a:pt x="2" y="29"/>
                  </a:lnTo>
                  <a:lnTo>
                    <a:pt x="2" y="32"/>
                  </a:lnTo>
                  <a:lnTo>
                    <a:pt x="10" y="30"/>
                  </a:lnTo>
                  <a:lnTo>
                    <a:pt x="9" y="27"/>
                  </a:lnTo>
                  <a:lnTo>
                    <a:pt x="8" y="24"/>
                  </a:lnTo>
                  <a:lnTo>
                    <a:pt x="8" y="20"/>
                  </a:lnTo>
                  <a:lnTo>
                    <a:pt x="7" y="17"/>
                  </a:lnTo>
                  <a:lnTo>
                    <a:pt x="7" y="12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0"/>
                  </a:lnTo>
                  <a:lnTo>
                    <a:pt x="8" y="6"/>
                  </a:lnTo>
                  <a:lnTo>
                    <a:pt x="12" y="2"/>
                  </a:lnTo>
                  <a:lnTo>
                    <a:pt x="7" y="0"/>
                  </a:lnTo>
                  <a:lnTo>
                    <a:pt x="4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49" name="Freeform 1077"/>
            <p:cNvSpPr>
              <a:spLocks/>
            </p:cNvSpPr>
            <p:nvPr/>
          </p:nvSpPr>
          <p:spPr bwMode="auto">
            <a:xfrm>
              <a:off x="4993" y="1228"/>
              <a:ext cx="33" cy="21"/>
            </a:xfrm>
            <a:custGeom>
              <a:avLst/>
              <a:gdLst>
                <a:gd name="T0" fmla="*/ 32 w 33"/>
                <a:gd name="T1" fmla="*/ 0 h 21"/>
                <a:gd name="T2" fmla="*/ 32 w 33"/>
                <a:gd name="T3" fmla="*/ 0 h 21"/>
                <a:gd name="T4" fmla="*/ 24 w 33"/>
                <a:gd name="T5" fmla="*/ 0 h 21"/>
                <a:gd name="T6" fmla="*/ 17 w 33"/>
                <a:gd name="T7" fmla="*/ 0 h 21"/>
                <a:gd name="T8" fmla="*/ 11 w 33"/>
                <a:gd name="T9" fmla="*/ 2 h 21"/>
                <a:gd name="T10" fmla="*/ 6 w 33"/>
                <a:gd name="T11" fmla="*/ 5 h 21"/>
                <a:gd name="T12" fmla="*/ 3 w 33"/>
                <a:gd name="T13" fmla="*/ 9 h 21"/>
                <a:gd name="T14" fmla="*/ 1 w 33"/>
                <a:gd name="T15" fmla="*/ 12 h 21"/>
                <a:gd name="T16" fmla="*/ 0 w 33"/>
                <a:gd name="T17" fmla="*/ 15 h 21"/>
                <a:gd name="T18" fmla="*/ 1 w 33"/>
                <a:gd name="T19" fmla="*/ 20 h 21"/>
                <a:gd name="T20" fmla="*/ 7 w 33"/>
                <a:gd name="T21" fmla="*/ 17 h 21"/>
                <a:gd name="T22" fmla="*/ 7 w 33"/>
                <a:gd name="T23" fmla="*/ 15 h 21"/>
                <a:gd name="T24" fmla="*/ 9 w 33"/>
                <a:gd name="T25" fmla="*/ 13 h 21"/>
                <a:gd name="T26" fmla="*/ 11 w 33"/>
                <a:gd name="T27" fmla="*/ 11 h 21"/>
                <a:gd name="T28" fmla="*/ 14 w 33"/>
                <a:gd name="T29" fmla="*/ 9 h 21"/>
                <a:gd name="T30" fmla="*/ 18 w 33"/>
                <a:gd name="T31" fmla="*/ 8 h 21"/>
                <a:gd name="T32" fmla="*/ 24 w 33"/>
                <a:gd name="T33" fmla="*/ 7 h 21"/>
                <a:gd name="T34" fmla="*/ 31 w 33"/>
                <a:gd name="T35" fmla="*/ 8 h 21"/>
                <a:gd name="T36" fmla="*/ 32 w 33"/>
                <a:gd name="T3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21">
                  <a:moveTo>
                    <a:pt x="32" y="0"/>
                  </a:moveTo>
                  <a:lnTo>
                    <a:pt x="32" y="0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6" y="5"/>
                  </a:lnTo>
                  <a:lnTo>
                    <a:pt x="3" y="9"/>
                  </a:lnTo>
                  <a:lnTo>
                    <a:pt x="1" y="12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4" y="9"/>
                  </a:lnTo>
                  <a:lnTo>
                    <a:pt x="18" y="8"/>
                  </a:lnTo>
                  <a:lnTo>
                    <a:pt x="24" y="7"/>
                  </a:lnTo>
                  <a:lnTo>
                    <a:pt x="31" y="8"/>
                  </a:lnTo>
                  <a:lnTo>
                    <a:pt x="3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0" name="Freeform 1078"/>
            <p:cNvSpPr>
              <a:spLocks/>
            </p:cNvSpPr>
            <p:nvPr/>
          </p:nvSpPr>
          <p:spPr bwMode="auto">
            <a:xfrm>
              <a:off x="5024" y="1197"/>
              <a:ext cx="30" cy="40"/>
            </a:xfrm>
            <a:custGeom>
              <a:avLst/>
              <a:gdLst>
                <a:gd name="T0" fmla="*/ 21 w 30"/>
                <a:gd name="T1" fmla="*/ 1 h 40"/>
                <a:gd name="T2" fmla="*/ 21 w 30"/>
                <a:gd name="T3" fmla="*/ 6 h 40"/>
                <a:gd name="T4" fmla="*/ 21 w 30"/>
                <a:gd name="T5" fmla="*/ 12 h 40"/>
                <a:gd name="T6" fmla="*/ 20 w 30"/>
                <a:gd name="T7" fmla="*/ 17 h 40"/>
                <a:gd name="T8" fmla="*/ 18 w 30"/>
                <a:gd name="T9" fmla="*/ 23 h 40"/>
                <a:gd name="T10" fmla="*/ 15 w 30"/>
                <a:gd name="T11" fmla="*/ 26 h 40"/>
                <a:gd name="T12" fmla="*/ 11 w 30"/>
                <a:gd name="T13" fmla="*/ 30 h 40"/>
                <a:gd name="T14" fmla="*/ 7 w 30"/>
                <a:gd name="T15" fmla="*/ 31 h 40"/>
                <a:gd name="T16" fmla="*/ 1 w 30"/>
                <a:gd name="T17" fmla="*/ 31 h 40"/>
                <a:gd name="T18" fmla="*/ 0 w 30"/>
                <a:gd name="T19" fmla="*/ 39 h 40"/>
                <a:gd name="T20" fmla="*/ 8 w 30"/>
                <a:gd name="T21" fmla="*/ 39 h 40"/>
                <a:gd name="T22" fmla="*/ 14 w 30"/>
                <a:gd name="T23" fmla="*/ 36 h 40"/>
                <a:gd name="T24" fmla="*/ 20 w 30"/>
                <a:gd name="T25" fmla="*/ 32 h 40"/>
                <a:gd name="T26" fmla="*/ 24 w 30"/>
                <a:gd name="T27" fmla="*/ 26 h 40"/>
                <a:gd name="T28" fmla="*/ 27 w 30"/>
                <a:gd name="T29" fmla="*/ 20 h 40"/>
                <a:gd name="T30" fmla="*/ 28 w 30"/>
                <a:gd name="T31" fmla="*/ 13 h 40"/>
                <a:gd name="T32" fmla="*/ 29 w 30"/>
                <a:gd name="T33" fmla="*/ 6 h 40"/>
                <a:gd name="T34" fmla="*/ 28 w 30"/>
                <a:gd name="T35" fmla="*/ 0 h 40"/>
                <a:gd name="T36" fmla="*/ 21 w 30"/>
                <a:gd name="T37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40">
                  <a:moveTo>
                    <a:pt x="21" y="1"/>
                  </a:moveTo>
                  <a:lnTo>
                    <a:pt x="21" y="6"/>
                  </a:lnTo>
                  <a:lnTo>
                    <a:pt x="21" y="12"/>
                  </a:lnTo>
                  <a:lnTo>
                    <a:pt x="20" y="17"/>
                  </a:lnTo>
                  <a:lnTo>
                    <a:pt x="18" y="23"/>
                  </a:lnTo>
                  <a:lnTo>
                    <a:pt x="15" y="26"/>
                  </a:lnTo>
                  <a:lnTo>
                    <a:pt x="11" y="30"/>
                  </a:lnTo>
                  <a:lnTo>
                    <a:pt x="7" y="31"/>
                  </a:lnTo>
                  <a:lnTo>
                    <a:pt x="1" y="31"/>
                  </a:lnTo>
                  <a:lnTo>
                    <a:pt x="0" y="39"/>
                  </a:lnTo>
                  <a:lnTo>
                    <a:pt x="8" y="39"/>
                  </a:lnTo>
                  <a:lnTo>
                    <a:pt x="14" y="36"/>
                  </a:lnTo>
                  <a:lnTo>
                    <a:pt x="20" y="32"/>
                  </a:lnTo>
                  <a:lnTo>
                    <a:pt x="24" y="26"/>
                  </a:lnTo>
                  <a:lnTo>
                    <a:pt x="27" y="20"/>
                  </a:lnTo>
                  <a:lnTo>
                    <a:pt x="28" y="13"/>
                  </a:lnTo>
                  <a:lnTo>
                    <a:pt x="29" y="6"/>
                  </a:lnTo>
                  <a:lnTo>
                    <a:pt x="28" y="0"/>
                  </a:lnTo>
                  <a:lnTo>
                    <a:pt x="21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1" name="Freeform 1079"/>
            <p:cNvSpPr>
              <a:spLocks/>
            </p:cNvSpPr>
            <p:nvPr/>
          </p:nvSpPr>
          <p:spPr bwMode="auto">
            <a:xfrm>
              <a:off x="5075" y="1172"/>
              <a:ext cx="32" cy="63"/>
            </a:xfrm>
            <a:custGeom>
              <a:avLst/>
              <a:gdLst>
                <a:gd name="T0" fmla="*/ 31 w 32"/>
                <a:gd name="T1" fmla="*/ 55 h 63"/>
                <a:gd name="T2" fmla="*/ 31 w 32"/>
                <a:gd name="T3" fmla="*/ 55 h 63"/>
                <a:gd name="T4" fmla="*/ 23 w 32"/>
                <a:gd name="T5" fmla="*/ 53 h 63"/>
                <a:gd name="T6" fmla="*/ 17 w 32"/>
                <a:gd name="T7" fmla="*/ 49 h 63"/>
                <a:gd name="T8" fmla="*/ 13 w 32"/>
                <a:gd name="T9" fmla="*/ 43 h 63"/>
                <a:gd name="T10" fmla="*/ 10 w 32"/>
                <a:gd name="T11" fmla="*/ 35 h 63"/>
                <a:gd name="T12" fmla="*/ 8 w 32"/>
                <a:gd name="T13" fmla="*/ 27 h 63"/>
                <a:gd name="T14" fmla="*/ 8 w 32"/>
                <a:gd name="T15" fmla="*/ 17 h 63"/>
                <a:gd name="T16" fmla="*/ 8 w 32"/>
                <a:gd name="T17" fmla="*/ 8 h 63"/>
                <a:gd name="T18" fmla="*/ 8 w 32"/>
                <a:gd name="T19" fmla="*/ 0 h 63"/>
                <a:gd name="T20" fmla="*/ 0 w 32"/>
                <a:gd name="T21" fmla="*/ 0 h 63"/>
                <a:gd name="T22" fmla="*/ 0 w 32"/>
                <a:gd name="T23" fmla="*/ 8 h 63"/>
                <a:gd name="T24" fmla="*/ 0 w 32"/>
                <a:gd name="T25" fmla="*/ 17 h 63"/>
                <a:gd name="T26" fmla="*/ 1 w 32"/>
                <a:gd name="T27" fmla="*/ 28 h 63"/>
                <a:gd name="T28" fmla="*/ 3 w 32"/>
                <a:gd name="T29" fmla="*/ 37 h 63"/>
                <a:gd name="T30" fmla="*/ 7 w 32"/>
                <a:gd name="T31" fmla="*/ 47 h 63"/>
                <a:gd name="T32" fmla="*/ 12 w 32"/>
                <a:gd name="T33" fmla="*/ 55 h 63"/>
                <a:gd name="T34" fmla="*/ 20 w 32"/>
                <a:gd name="T35" fmla="*/ 60 h 63"/>
                <a:gd name="T36" fmla="*/ 31 w 32"/>
                <a:gd name="T37" fmla="*/ 62 h 63"/>
                <a:gd name="T38" fmla="*/ 31 w 32"/>
                <a:gd name="T39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" h="63">
                  <a:moveTo>
                    <a:pt x="31" y="55"/>
                  </a:moveTo>
                  <a:lnTo>
                    <a:pt x="31" y="55"/>
                  </a:lnTo>
                  <a:lnTo>
                    <a:pt x="23" y="53"/>
                  </a:lnTo>
                  <a:lnTo>
                    <a:pt x="17" y="49"/>
                  </a:lnTo>
                  <a:lnTo>
                    <a:pt x="13" y="43"/>
                  </a:lnTo>
                  <a:lnTo>
                    <a:pt x="10" y="35"/>
                  </a:lnTo>
                  <a:lnTo>
                    <a:pt x="8" y="27"/>
                  </a:lnTo>
                  <a:lnTo>
                    <a:pt x="8" y="17"/>
                  </a:lnTo>
                  <a:lnTo>
                    <a:pt x="8" y="8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1" y="28"/>
                  </a:lnTo>
                  <a:lnTo>
                    <a:pt x="3" y="37"/>
                  </a:lnTo>
                  <a:lnTo>
                    <a:pt x="7" y="47"/>
                  </a:lnTo>
                  <a:lnTo>
                    <a:pt x="12" y="55"/>
                  </a:lnTo>
                  <a:lnTo>
                    <a:pt x="20" y="60"/>
                  </a:lnTo>
                  <a:lnTo>
                    <a:pt x="31" y="62"/>
                  </a:lnTo>
                  <a:lnTo>
                    <a:pt x="31" y="5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2" name="Freeform 1080"/>
            <p:cNvSpPr>
              <a:spLocks/>
            </p:cNvSpPr>
            <p:nvPr/>
          </p:nvSpPr>
          <p:spPr bwMode="auto">
            <a:xfrm>
              <a:off x="5106" y="1226"/>
              <a:ext cx="45" cy="17"/>
            </a:xfrm>
            <a:custGeom>
              <a:avLst/>
              <a:gdLst>
                <a:gd name="T0" fmla="*/ 44 w 45"/>
                <a:gd name="T1" fmla="*/ 12 h 17"/>
                <a:gd name="T2" fmla="*/ 41 w 45"/>
                <a:gd name="T3" fmla="*/ 8 h 17"/>
                <a:gd name="T4" fmla="*/ 38 w 45"/>
                <a:gd name="T5" fmla="*/ 5 h 17"/>
                <a:gd name="T6" fmla="*/ 34 w 45"/>
                <a:gd name="T7" fmla="*/ 2 h 17"/>
                <a:gd name="T8" fmla="*/ 29 w 45"/>
                <a:gd name="T9" fmla="*/ 1 h 17"/>
                <a:gd name="T10" fmla="*/ 24 w 45"/>
                <a:gd name="T11" fmla="*/ 0 h 17"/>
                <a:gd name="T12" fmla="*/ 18 w 45"/>
                <a:gd name="T13" fmla="*/ 0 h 17"/>
                <a:gd name="T14" fmla="*/ 10 w 45"/>
                <a:gd name="T15" fmla="*/ 0 h 17"/>
                <a:gd name="T16" fmla="*/ 0 w 45"/>
                <a:gd name="T17" fmla="*/ 0 h 17"/>
                <a:gd name="T18" fmla="*/ 0 w 45"/>
                <a:gd name="T19" fmla="*/ 7 h 17"/>
                <a:gd name="T20" fmla="*/ 10 w 45"/>
                <a:gd name="T21" fmla="*/ 7 h 17"/>
                <a:gd name="T22" fmla="*/ 18 w 45"/>
                <a:gd name="T23" fmla="*/ 7 h 17"/>
                <a:gd name="T24" fmla="*/ 24 w 45"/>
                <a:gd name="T25" fmla="*/ 7 h 17"/>
                <a:gd name="T26" fmla="*/ 28 w 45"/>
                <a:gd name="T27" fmla="*/ 8 h 17"/>
                <a:gd name="T28" fmla="*/ 31 w 45"/>
                <a:gd name="T29" fmla="*/ 8 h 17"/>
                <a:gd name="T30" fmla="*/ 34 w 45"/>
                <a:gd name="T31" fmla="*/ 10 h 17"/>
                <a:gd name="T32" fmla="*/ 36 w 45"/>
                <a:gd name="T33" fmla="*/ 12 h 17"/>
                <a:gd name="T34" fmla="*/ 38 w 45"/>
                <a:gd name="T35" fmla="*/ 16 h 17"/>
                <a:gd name="T36" fmla="*/ 44 w 45"/>
                <a:gd name="T3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17">
                  <a:moveTo>
                    <a:pt x="44" y="12"/>
                  </a:moveTo>
                  <a:lnTo>
                    <a:pt x="41" y="8"/>
                  </a:lnTo>
                  <a:lnTo>
                    <a:pt x="38" y="5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0" y="7"/>
                  </a:lnTo>
                  <a:lnTo>
                    <a:pt x="18" y="7"/>
                  </a:lnTo>
                  <a:lnTo>
                    <a:pt x="24" y="7"/>
                  </a:lnTo>
                  <a:lnTo>
                    <a:pt x="28" y="8"/>
                  </a:lnTo>
                  <a:lnTo>
                    <a:pt x="31" y="8"/>
                  </a:lnTo>
                  <a:lnTo>
                    <a:pt x="34" y="10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44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3" name="Freeform 1081"/>
            <p:cNvSpPr>
              <a:spLocks/>
            </p:cNvSpPr>
            <p:nvPr/>
          </p:nvSpPr>
          <p:spPr bwMode="auto">
            <a:xfrm>
              <a:off x="5110" y="1241"/>
              <a:ext cx="23" cy="19"/>
            </a:xfrm>
            <a:custGeom>
              <a:avLst/>
              <a:gdLst>
                <a:gd name="T0" fmla="*/ 0 w 23"/>
                <a:gd name="T1" fmla="*/ 7 h 19"/>
                <a:gd name="T2" fmla="*/ 1 w 23"/>
                <a:gd name="T3" fmla="*/ 7 h 19"/>
                <a:gd name="T4" fmla="*/ 4 w 23"/>
                <a:gd name="T5" fmla="*/ 8 h 19"/>
                <a:gd name="T6" fmla="*/ 6 w 23"/>
                <a:gd name="T7" fmla="*/ 9 h 19"/>
                <a:gd name="T8" fmla="*/ 8 w 23"/>
                <a:gd name="T9" fmla="*/ 11 h 19"/>
                <a:gd name="T10" fmla="*/ 10 w 23"/>
                <a:gd name="T11" fmla="*/ 13 h 19"/>
                <a:gd name="T12" fmla="*/ 13 w 23"/>
                <a:gd name="T13" fmla="*/ 15 h 19"/>
                <a:gd name="T14" fmla="*/ 15 w 23"/>
                <a:gd name="T15" fmla="*/ 17 h 19"/>
                <a:gd name="T16" fmla="*/ 18 w 23"/>
                <a:gd name="T17" fmla="*/ 18 h 19"/>
                <a:gd name="T18" fmla="*/ 22 w 23"/>
                <a:gd name="T19" fmla="*/ 18 h 19"/>
                <a:gd name="T20" fmla="*/ 20 w 23"/>
                <a:gd name="T21" fmla="*/ 10 h 19"/>
                <a:gd name="T22" fmla="*/ 19 w 23"/>
                <a:gd name="T23" fmla="*/ 10 h 19"/>
                <a:gd name="T24" fmla="*/ 17 w 23"/>
                <a:gd name="T25" fmla="*/ 9 h 19"/>
                <a:gd name="T26" fmla="*/ 15 w 23"/>
                <a:gd name="T27" fmla="*/ 8 h 19"/>
                <a:gd name="T28" fmla="*/ 13 w 23"/>
                <a:gd name="T29" fmla="*/ 6 h 19"/>
                <a:gd name="T30" fmla="*/ 10 w 23"/>
                <a:gd name="T31" fmla="*/ 3 h 19"/>
                <a:gd name="T32" fmla="*/ 6 w 23"/>
                <a:gd name="T33" fmla="*/ 1 h 19"/>
                <a:gd name="T34" fmla="*/ 2 w 23"/>
                <a:gd name="T35" fmla="*/ 0 h 19"/>
                <a:gd name="T36" fmla="*/ 0 w 23"/>
                <a:gd name="T3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9">
                  <a:moveTo>
                    <a:pt x="0" y="7"/>
                  </a:moveTo>
                  <a:lnTo>
                    <a:pt x="1" y="7"/>
                  </a:lnTo>
                  <a:lnTo>
                    <a:pt x="4" y="8"/>
                  </a:lnTo>
                  <a:lnTo>
                    <a:pt x="6" y="9"/>
                  </a:lnTo>
                  <a:lnTo>
                    <a:pt x="8" y="11"/>
                  </a:lnTo>
                  <a:lnTo>
                    <a:pt x="10" y="13"/>
                  </a:lnTo>
                  <a:lnTo>
                    <a:pt x="13" y="15"/>
                  </a:lnTo>
                  <a:lnTo>
                    <a:pt x="15" y="17"/>
                  </a:lnTo>
                  <a:lnTo>
                    <a:pt x="18" y="18"/>
                  </a:lnTo>
                  <a:lnTo>
                    <a:pt x="22" y="18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7" y="9"/>
                  </a:lnTo>
                  <a:lnTo>
                    <a:pt x="15" y="8"/>
                  </a:lnTo>
                  <a:lnTo>
                    <a:pt x="13" y="6"/>
                  </a:lnTo>
                  <a:lnTo>
                    <a:pt x="10" y="3"/>
                  </a:lnTo>
                  <a:lnTo>
                    <a:pt x="6" y="1"/>
                  </a:lnTo>
                  <a:lnTo>
                    <a:pt x="2" y="0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4" name="Freeform 1082"/>
            <p:cNvSpPr>
              <a:spLocks/>
            </p:cNvSpPr>
            <p:nvPr/>
          </p:nvSpPr>
          <p:spPr bwMode="auto">
            <a:xfrm>
              <a:off x="5091" y="1239"/>
              <a:ext cx="22" cy="10"/>
            </a:xfrm>
            <a:custGeom>
              <a:avLst/>
              <a:gdLst>
                <a:gd name="T0" fmla="*/ 3 w 22"/>
                <a:gd name="T1" fmla="*/ 8 h 10"/>
                <a:gd name="T2" fmla="*/ 3 w 22"/>
                <a:gd name="T3" fmla="*/ 8 h 10"/>
                <a:gd name="T4" fmla="*/ 4 w 22"/>
                <a:gd name="T5" fmla="*/ 8 h 10"/>
                <a:gd name="T6" fmla="*/ 5 w 22"/>
                <a:gd name="T7" fmla="*/ 8 h 10"/>
                <a:gd name="T8" fmla="*/ 6 w 22"/>
                <a:gd name="T9" fmla="*/ 7 h 10"/>
                <a:gd name="T10" fmla="*/ 8 w 22"/>
                <a:gd name="T11" fmla="*/ 7 h 10"/>
                <a:gd name="T12" fmla="*/ 9 w 22"/>
                <a:gd name="T13" fmla="*/ 7 h 10"/>
                <a:gd name="T14" fmla="*/ 12 w 22"/>
                <a:gd name="T15" fmla="*/ 8 h 10"/>
                <a:gd name="T16" fmla="*/ 15 w 22"/>
                <a:gd name="T17" fmla="*/ 8 h 10"/>
                <a:gd name="T18" fmla="*/ 19 w 22"/>
                <a:gd name="T19" fmla="*/ 9 h 10"/>
                <a:gd name="T20" fmla="*/ 21 w 22"/>
                <a:gd name="T21" fmla="*/ 2 h 10"/>
                <a:gd name="T22" fmla="*/ 17 w 22"/>
                <a:gd name="T23" fmla="*/ 1 h 10"/>
                <a:gd name="T24" fmla="*/ 13 w 22"/>
                <a:gd name="T25" fmla="*/ 0 h 10"/>
                <a:gd name="T26" fmla="*/ 10 w 22"/>
                <a:gd name="T27" fmla="*/ 0 h 10"/>
                <a:gd name="T28" fmla="*/ 8 w 22"/>
                <a:gd name="T29" fmla="*/ 0 h 10"/>
                <a:gd name="T30" fmla="*/ 5 w 22"/>
                <a:gd name="T31" fmla="*/ 0 h 10"/>
                <a:gd name="T32" fmla="*/ 3 w 22"/>
                <a:gd name="T33" fmla="*/ 0 h 10"/>
                <a:gd name="T34" fmla="*/ 2 w 22"/>
                <a:gd name="T35" fmla="*/ 1 h 10"/>
                <a:gd name="T36" fmla="*/ 0 w 22"/>
                <a:gd name="T37" fmla="*/ 2 h 10"/>
                <a:gd name="T38" fmla="*/ 3 w 22"/>
                <a:gd name="T3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10">
                  <a:moveTo>
                    <a:pt x="3" y="8"/>
                  </a:move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12" y="8"/>
                  </a:lnTo>
                  <a:lnTo>
                    <a:pt x="15" y="8"/>
                  </a:lnTo>
                  <a:lnTo>
                    <a:pt x="19" y="9"/>
                  </a:lnTo>
                  <a:lnTo>
                    <a:pt x="21" y="2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3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5" name="Freeform 1083"/>
            <p:cNvSpPr>
              <a:spLocks/>
            </p:cNvSpPr>
            <p:nvPr/>
          </p:nvSpPr>
          <p:spPr bwMode="auto">
            <a:xfrm>
              <a:off x="5083" y="1241"/>
              <a:ext cx="13" cy="11"/>
            </a:xfrm>
            <a:custGeom>
              <a:avLst/>
              <a:gdLst>
                <a:gd name="T0" fmla="*/ 4 w 13"/>
                <a:gd name="T1" fmla="*/ 10 h 11"/>
                <a:gd name="T2" fmla="*/ 4 w 13"/>
                <a:gd name="T3" fmla="*/ 10 h 11"/>
                <a:gd name="T4" fmla="*/ 7 w 13"/>
                <a:gd name="T5" fmla="*/ 8 h 11"/>
                <a:gd name="T6" fmla="*/ 8 w 13"/>
                <a:gd name="T7" fmla="*/ 8 h 11"/>
                <a:gd name="T8" fmla="*/ 10 w 13"/>
                <a:gd name="T9" fmla="*/ 7 h 11"/>
                <a:gd name="T10" fmla="*/ 12 w 13"/>
                <a:gd name="T11" fmla="*/ 6 h 11"/>
                <a:gd name="T12" fmla="*/ 9 w 13"/>
                <a:gd name="T13" fmla="*/ 0 h 11"/>
                <a:gd name="T14" fmla="*/ 7 w 13"/>
                <a:gd name="T15" fmla="*/ 1 h 11"/>
                <a:gd name="T16" fmla="*/ 5 w 13"/>
                <a:gd name="T17" fmla="*/ 1 h 11"/>
                <a:gd name="T18" fmla="*/ 3 w 13"/>
                <a:gd name="T19" fmla="*/ 2 h 11"/>
                <a:gd name="T20" fmla="*/ 0 w 13"/>
                <a:gd name="T21" fmla="*/ 4 h 11"/>
                <a:gd name="T22" fmla="*/ 1 w 13"/>
                <a:gd name="T23" fmla="*/ 4 h 11"/>
                <a:gd name="T24" fmla="*/ 4 w 13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1">
                  <a:moveTo>
                    <a:pt x="4" y="10"/>
                  </a:moveTo>
                  <a:lnTo>
                    <a:pt x="4" y="10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9" y="0"/>
                  </a:lnTo>
                  <a:lnTo>
                    <a:pt x="7" y="1"/>
                  </a:lnTo>
                  <a:lnTo>
                    <a:pt x="5" y="1"/>
                  </a:lnTo>
                  <a:lnTo>
                    <a:pt x="3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4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6" name="Freeform 1084"/>
            <p:cNvSpPr>
              <a:spLocks/>
            </p:cNvSpPr>
            <p:nvPr/>
          </p:nvSpPr>
          <p:spPr bwMode="auto">
            <a:xfrm>
              <a:off x="5072" y="1245"/>
              <a:ext cx="16" cy="24"/>
            </a:xfrm>
            <a:custGeom>
              <a:avLst/>
              <a:gdLst>
                <a:gd name="T0" fmla="*/ 8 w 16"/>
                <a:gd name="T1" fmla="*/ 21 h 24"/>
                <a:gd name="T2" fmla="*/ 8 w 16"/>
                <a:gd name="T3" fmla="*/ 21 h 24"/>
                <a:gd name="T4" fmla="*/ 8 w 16"/>
                <a:gd name="T5" fmla="*/ 19 h 24"/>
                <a:gd name="T6" fmla="*/ 8 w 16"/>
                <a:gd name="T7" fmla="*/ 17 h 24"/>
                <a:gd name="T8" fmla="*/ 9 w 16"/>
                <a:gd name="T9" fmla="*/ 15 h 24"/>
                <a:gd name="T10" fmla="*/ 9 w 16"/>
                <a:gd name="T11" fmla="*/ 12 h 24"/>
                <a:gd name="T12" fmla="*/ 11 w 16"/>
                <a:gd name="T13" fmla="*/ 11 h 24"/>
                <a:gd name="T14" fmla="*/ 12 w 16"/>
                <a:gd name="T15" fmla="*/ 8 h 24"/>
                <a:gd name="T16" fmla="*/ 13 w 16"/>
                <a:gd name="T17" fmla="*/ 7 h 24"/>
                <a:gd name="T18" fmla="*/ 15 w 16"/>
                <a:gd name="T19" fmla="*/ 6 h 24"/>
                <a:gd name="T20" fmla="*/ 12 w 16"/>
                <a:gd name="T21" fmla="*/ 0 h 24"/>
                <a:gd name="T22" fmla="*/ 9 w 16"/>
                <a:gd name="T23" fmla="*/ 1 h 24"/>
                <a:gd name="T24" fmla="*/ 6 w 16"/>
                <a:gd name="T25" fmla="*/ 3 h 24"/>
                <a:gd name="T26" fmla="*/ 4 w 16"/>
                <a:gd name="T27" fmla="*/ 6 h 24"/>
                <a:gd name="T28" fmla="*/ 3 w 16"/>
                <a:gd name="T29" fmla="*/ 9 h 24"/>
                <a:gd name="T30" fmla="*/ 1 w 16"/>
                <a:gd name="T31" fmla="*/ 13 h 24"/>
                <a:gd name="T32" fmla="*/ 0 w 16"/>
                <a:gd name="T33" fmla="*/ 16 h 24"/>
                <a:gd name="T34" fmla="*/ 0 w 16"/>
                <a:gd name="T35" fmla="*/ 20 h 24"/>
                <a:gd name="T36" fmla="*/ 1 w 16"/>
                <a:gd name="T37" fmla="*/ 23 h 24"/>
                <a:gd name="T38" fmla="*/ 8 w 16"/>
                <a:gd name="T3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24">
                  <a:moveTo>
                    <a:pt x="8" y="21"/>
                  </a:moveTo>
                  <a:lnTo>
                    <a:pt x="8" y="21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9" y="15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4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1" y="23"/>
                  </a:lnTo>
                  <a:lnTo>
                    <a:pt x="8" y="2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7" name="Freeform 1085"/>
            <p:cNvSpPr>
              <a:spLocks/>
            </p:cNvSpPr>
            <p:nvPr/>
          </p:nvSpPr>
          <p:spPr bwMode="auto">
            <a:xfrm>
              <a:off x="5069" y="1266"/>
              <a:ext cx="15" cy="39"/>
            </a:xfrm>
            <a:custGeom>
              <a:avLst/>
              <a:gdLst>
                <a:gd name="T0" fmla="*/ 4 w 15"/>
                <a:gd name="T1" fmla="*/ 38 h 39"/>
                <a:gd name="T2" fmla="*/ 9 w 15"/>
                <a:gd name="T3" fmla="*/ 33 h 39"/>
                <a:gd name="T4" fmla="*/ 12 w 15"/>
                <a:gd name="T5" fmla="*/ 28 h 39"/>
                <a:gd name="T6" fmla="*/ 14 w 15"/>
                <a:gd name="T7" fmla="*/ 22 h 39"/>
                <a:gd name="T8" fmla="*/ 14 w 15"/>
                <a:gd name="T9" fmla="*/ 17 h 39"/>
                <a:gd name="T10" fmla="*/ 14 w 15"/>
                <a:gd name="T11" fmla="*/ 12 h 39"/>
                <a:gd name="T12" fmla="*/ 13 w 15"/>
                <a:gd name="T13" fmla="*/ 8 h 39"/>
                <a:gd name="T14" fmla="*/ 12 w 15"/>
                <a:gd name="T15" fmla="*/ 3 h 39"/>
                <a:gd name="T16" fmla="*/ 11 w 15"/>
                <a:gd name="T17" fmla="*/ 0 h 39"/>
                <a:gd name="T18" fmla="*/ 4 w 15"/>
                <a:gd name="T19" fmla="*/ 2 h 39"/>
                <a:gd name="T20" fmla="*/ 5 w 15"/>
                <a:gd name="T21" fmla="*/ 5 h 39"/>
                <a:gd name="T22" fmla="*/ 6 w 15"/>
                <a:gd name="T23" fmla="*/ 9 h 39"/>
                <a:gd name="T24" fmla="*/ 6 w 15"/>
                <a:gd name="T25" fmla="*/ 13 h 39"/>
                <a:gd name="T26" fmla="*/ 7 w 15"/>
                <a:gd name="T27" fmla="*/ 17 h 39"/>
                <a:gd name="T28" fmla="*/ 6 w 15"/>
                <a:gd name="T29" fmla="*/ 21 h 39"/>
                <a:gd name="T30" fmla="*/ 6 w 15"/>
                <a:gd name="T31" fmla="*/ 25 h 39"/>
                <a:gd name="T32" fmla="*/ 4 w 15"/>
                <a:gd name="T33" fmla="*/ 28 h 39"/>
                <a:gd name="T34" fmla="*/ 0 w 15"/>
                <a:gd name="T35" fmla="*/ 31 h 39"/>
                <a:gd name="T36" fmla="*/ 4 w 15"/>
                <a:gd name="T37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39">
                  <a:moveTo>
                    <a:pt x="4" y="38"/>
                  </a:moveTo>
                  <a:lnTo>
                    <a:pt x="9" y="33"/>
                  </a:lnTo>
                  <a:lnTo>
                    <a:pt x="12" y="28"/>
                  </a:lnTo>
                  <a:lnTo>
                    <a:pt x="14" y="22"/>
                  </a:lnTo>
                  <a:lnTo>
                    <a:pt x="14" y="17"/>
                  </a:lnTo>
                  <a:lnTo>
                    <a:pt x="14" y="12"/>
                  </a:lnTo>
                  <a:lnTo>
                    <a:pt x="13" y="8"/>
                  </a:lnTo>
                  <a:lnTo>
                    <a:pt x="12" y="3"/>
                  </a:lnTo>
                  <a:lnTo>
                    <a:pt x="11" y="0"/>
                  </a:lnTo>
                  <a:lnTo>
                    <a:pt x="4" y="2"/>
                  </a:lnTo>
                  <a:lnTo>
                    <a:pt x="5" y="5"/>
                  </a:lnTo>
                  <a:lnTo>
                    <a:pt x="6" y="9"/>
                  </a:lnTo>
                  <a:lnTo>
                    <a:pt x="6" y="13"/>
                  </a:lnTo>
                  <a:lnTo>
                    <a:pt x="7" y="17"/>
                  </a:lnTo>
                  <a:lnTo>
                    <a:pt x="6" y="21"/>
                  </a:lnTo>
                  <a:lnTo>
                    <a:pt x="6" y="25"/>
                  </a:lnTo>
                  <a:lnTo>
                    <a:pt x="4" y="28"/>
                  </a:lnTo>
                  <a:lnTo>
                    <a:pt x="0" y="31"/>
                  </a:lnTo>
                  <a:lnTo>
                    <a:pt x="4" y="3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8" name="Freeform 1086"/>
            <p:cNvSpPr>
              <a:spLocks/>
            </p:cNvSpPr>
            <p:nvPr/>
          </p:nvSpPr>
          <p:spPr bwMode="auto">
            <a:xfrm>
              <a:off x="5048" y="1275"/>
              <a:ext cx="13" cy="27"/>
            </a:xfrm>
            <a:custGeom>
              <a:avLst/>
              <a:gdLst>
                <a:gd name="T0" fmla="*/ 1 w 13"/>
                <a:gd name="T1" fmla="*/ 0 h 27"/>
                <a:gd name="T2" fmla="*/ 1 w 13"/>
                <a:gd name="T3" fmla="*/ 0 h 27"/>
                <a:gd name="T4" fmla="*/ 0 w 13"/>
                <a:gd name="T5" fmla="*/ 4 h 27"/>
                <a:gd name="T6" fmla="*/ 0 w 13"/>
                <a:gd name="T7" fmla="*/ 7 h 27"/>
                <a:gd name="T8" fmla="*/ 0 w 13"/>
                <a:gd name="T9" fmla="*/ 11 h 27"/>
                <a:gd name="T10" fmla="*/ 0 w 13"/>
                <a:gd name="T11" fmla="*/ 14 h 27"/>
                <a:gd name="T12" fmla="*/ 1 w 13"/>
                <a:gd name="T13" fmla="*/ 18 h 27"/>
                <a:gd name="T14" fmla="*/ 3 w 13"/>
                <a:gd name="T15" fmla="*/ 21 h 27"/>
                <a:gd name="T16" fmla="*/ 4 w 13"/>
                <a:gd name="T17" fmla="*/ 23 h 27"/>
                <a:gd name="T18" fmla="*/ 6 w 13"/>
                <a:gd name="T19" fmla="*/ 26 h 27"/>
                <a:gd name="T20" fmla="*/ 12 w 13"/>
                <a:gd name="T21" fmla="*/ 22 h 27"/>
                <a:gd name="T22" fmla="*/ 10 w 13"/>
                <a:gd name="T23" fmla="*/ 19 h 27"/>
                <a:gd name="T24" fmla="*/ 9 w 13"/>
                <a:gd name="T25" fmla="*/ 18 h 27"/>
                <a:gd name="T26" fmla="*/ 8 w 13"/>
                <a:gd name="T27" fmla="*/ 15 h 27"/>
                <a:gd name="T28" fmla="*/ 8 w 13"/>
                <a:gd name="T29" fmla="*/ 13 h 27"/>
                <a:gd name="T30" fmla="*/ 7 w 13"/>
                <a:gd name="T31" fmla="*/ 10 h 27"/>
                <a:gd name="T32" fmla="*/ 7 w 13"/>
                <a:gd name="T33" fmla="*/ 8 h 27"/>
                <a:gd name="T34" fmla="*/ 8 w 13"/>
                <a:gd name="T35" fmla="*/ 5 h 27"/>
                <a:gd name="T36" fmla="*/ 8 w 13"/>
                <a:gd name="T37" fmla="*/ 2 h 27"/>
                <a:gd name="T38" fmla="*/ 1 w 13"/>
                <a:gd name="T3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27">
                  <a:moveTo>
                    <a:pt x="1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3" y="21"/>
                  </a:lnTo>
                  <a:lnTo>
                    <a:pt x="4" y="23"/>
                  </a:lnTo>
                  <a:lnTo>
                    <a:pt x="6" y="26"/>
                  </a:lnTo>
                  <a:lnTo>
                    <a:pt x="12" y="22"/>
                  </a:lnTo>
                  <a:lnTo>
                    <a:pt x="10" y="19"/>
                  </a:lnTo>
                  <a:lnTo>
                    <a:pt x="9" y="18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7" y="10"/>
                  </a:lnTo>
                  <a:lnTo>
                    <a:pt x="7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59" name="Freeform 1087"/>
            <p:cNvSpPr>
              <a:spLocks/>
            </p:cNvSpPr>
            <p:nvPr/>
          </p:nvSpPr>
          <p:spPr bwMode="auto">
            <a:xfrm>
              <a:off x="5049" y="1252"/>
              <a:ext cx="11" cy="26"/>
            </a:xfrm>
            <a:custGeom>
              <a:avLst/>
              <a:gdLst>
                <a:gd name="T0" fmla="*/ 2 w 11"/>
                <a:gd name="T1" fmla="*/ 3 h 26"/>
                <a:gd name="T2" fmla="*/ 2 w 11"/>
                <a:gd name="T3" fmla="*/ 3 h 26"/>
                <a:gd name="T4" fmla="*/ 2 w 11"/>
                <a:gd name="T5" fmla="*/ 6 h 26"/>
                <a:gd name="T6" fmla="*/ 3 w 11"/>
                <a:gd name="T7" fmla="*/ 8 h 26"/>
                <a:gd name="T8" fmla="*/ 3 w 11"/>
                <a:gd name="T9" fmla="*/ 10 h 26"/>
                <a:gd name="T10" fmla="*/ 3 w 11"/>
                <a:gd name="T11" fmla="*/ 12 h 26"/>
                <a:gd name="T12" fmla="*/ 2 w 11"/>
                <a:gd name="T13" fmla="*/ 15 h 26"/>
                <a:gd name="T14" fmla="*/ 2 w 11"/>
                <a:gd name="T15" fmla="*/ 17 h 26"/>
                <a:gd name="T16" fmla="*/ 1 w 11"/>
                <a:gd name="T17" fmla="*/ 20 h 26"/>
                <a:gd name="T18" fmla="*/ 0 w 11"/>
                <a:gd name="T19" fmla="*/ 23 h 26"/>
                <a:gd name="T20" fmla="*/ 7 w 11"/>
                <a:gd name="T21" fmla="*/ 25 h 26"/>
                <a:gd name="T22" fmla="*/ 8 w 11"/>
                <a:gd name="T23" fmla="*/ 22 h 26"/>
                <a:gd name="T24" fmla="*/ 9 w 11"/>
                <a:gd name="T25" fmla="*/ 18 h 26"/>
                <a:gd name="T26" fmla="*/ 9 w 11"/>
                <a:gd name="T27" fmla="*/ 16 h 26"/>
                <a:gd name="T28" fmla="*/ 10 w 11"/>
                <a:gd name="T29" fmla="*/ 13 h 26"/>
                <a:gd name="T30" fmla="*/ 10 w 11"/>
                <a:gd name="T31" fmla="*/ 10 h 26"/>
                <a:gd name="T32" fmla="*/ 10 w 11"/>
                <a:gd name="T33" fmla="*/ 7 h 26"/>
                <a:gd name="T34" fmla="*/ 9 w 11"/>
                <a:gd name="T35" fmla="*/ 4 h 26"/>
                <a:gd name="T36" fmla="*/ 8 w 11"/>
                <a:gd name="T37" fmla="*/ 0 h 26"/>
                <a:gd name="T38" fmla="*/ 2 w 11"/>
                <a:gd name="T3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26">
                  <a:moveTo>
                    <a:pt x="2" y="3"/>
                  </a:moveTo>
                  <a:lnTo>
                    <a:pt x="2" y="3"/>
                  </a:lnTo>
                  <a:lnTo>
                    <a:pt x="2" y="6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2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0" y="23"/>
                  </a:lnTo>
                  <a:lnTo>
                    <a:pt x="7" y="25"/>
                  </a:lnTo>
                  <a:lnTo>
                    <a:pt x="8" y="22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10" y="13"/>
                  </a:lnTo>
                  <a:lnTo>
                    <a:pt x="10" y="10"/>
                  </a:lnTo>
                  <a:lnTo>
                    <a:pt x="10" y="7"/>
                  </a:lnTo>
                  <a:lnTo>
                    <a:pt x="9" y="4"/>
                  </a:lnTo>
                  <a:lnTo>
                    <a:pt x="8" y="0"/>
                  </a:lnTo>
                  <a:lnTo>
                    <a:pt x="2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0" name="Freeform 1088"/>
            <p:cNvSpPr>
              <a:spLocks/>
            </p:cNvSpPr>
            <p:nvPr/>
          </p:nvSpPr>
          <p:spPr bwMode="auto">
            <a:xfrm>
              <a:off x="5031" y="1241"/>
              <a:ext cx="27" cy="15"/>
            </a:xfrm>
            <a:custGeom>
              <a:avLst/>
              <a:gdLst>
                <a:gd name="T0" fmla="*/ 3 w 27"/>
                <a:gd name="T1" fmla="*/ 9 h 15"/>
                <a:gd name="T2" fmla="*/ 3 w 27"/>
                <a:gd name="T3" fmla="*/ 9 h 15"/>
                <a:gd name="T4" fmla="*/ 6 w 27"/>
                <a:gd name="T5" fmla="*/ 8 h 15"/>
                <a:gd name="T6" fmla="*/ 9 w 27"/>
                <a:gd name="T7" fmla="*/ 7 h 15"/>
                <a:gd name="T8" fmla="*/ 11 w 27"/>
                <a:gd name="T9" fmla="*/ 7 h 15"/>
                <a:gd name="T10" fmla="*/ 14 w 27"/>
                <a:gd name="T11" fmla="*/ 8 h 15"/>
                <a:gd name="T12" fmla="*/ 15 w 27"/>
                <a:gd name="T13" fmla="*/ 8 h 15"/>
                <a:gd name="T14" fmla="*/ 16 w 27"/>
                <a:gd name="T15" fmla="*/ 10 h 15"/>
                <a:gd name="T16" fmla="*/ 18 w 27"/>
                <a:gd name="T17" fmla="*/ 11 h 15"/>
                <a:gd name="T18" fmla="*/ 20 w 27"/>
                <a:gd name="T19" fmla="*/ 14 h 15"/>
                <a:gd name="T20" fmla="*/ 26 w 27"/>
                <a:gd name="T21" fmla="*/ 11 h 15"/>
                <a:gd name="T22" fmla="*/ 24 w 27"/>
                <a:gd name="T23" fmla="*/ 7 h 15"/>
                <a:gd name="T24" fmla="*/ 22 w 27"/>
                <a:gd name="T25" fmla="*/ 5 h 15"/>
                <a:gd name="T26" fmla="*/ 19 w 27"/>
                <a:gd name="T27" fmla="*/ 2 h 15"/>
                <a:gd name="T28" fmla="*/ 16 w 27"/>
                <a:gd name="T29" fmla="*/ 0 h 15"/>
                <a:gd name="T30" fmla="*/ 12 w 27"/>
                <a:gd name="T31" fmla="*/ 0 h 15"/>
                <a:gd name="T32" fmla="*/ 8 w 27"/>
                <a:gd name="T33" fmla="*/ 0 h 15"/>
                <a:gd name="T34" fmla="*/ 4 w 27"/>
                <a:gd name="T35" fmla="*/ 0 h 15"/>
                <a:gd name="T36" fmla="*/ 0 w 27"/>
                <a:gd name="T37" fmla="*/ 2 h 15"/>
                <a:gd name="T38" fmla="*/ 3 w 27"/>
                <a:gd name="T3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" h="15">
                  <a:moveTo>
                    <a:pt x="3" y="9"/>
                  </a:moveTo>
                  <a:lnTo>
                    <a:pt x="3" y="9"/>
                  </a:lnTo>
                  <a:lnTo>
                    <a:pt x="6" y="8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4" y="8"/>
                  </a:lnTo>
                  <a:lnTo>
                    <a:pt x="15" y="8"/>
                  </a:lnTo>
                  <a:lnTo>
                    <a:pt x="16" y="10"/>
                  </a:lnTo>
                  <a:lnTo>
                    <a:pt x="18" y="11"/>
                  </a:lnTo>
                  <a:lnTo>
                    <a:pt x="20" y="14"/>
                  </a:lnTo>
                  <a:lnTo>
                    <a:pt x="26" y="11"/>
                  </a:lnTo>
                  <a:lnTo>
                    <a:pt x="24" y="7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1" name="Freeform 1089"/>
            <p:cNvSpPr>
              <a:spLocks/>
            </p:cNvSpPr>
            <p:nvPr/>
          </p:nvSpPr>
          <p:spPr bwMode="auto">
            <a:xfrm>
              <a:off x="5021" y="1243"/>
              <a:ext cx="14" cy="13"/>
            </a:xfrm>
            <a:custGeom>
              <a:avLst/>
              <a:gdLst>
                <a:gd name="T0" fmla="*/ 6 w 14"/>
                <a:gd name="T1" fmla="*/ 12 h 13"/>
                <a:gd name="T2" fmla="*/ 6 w 14"/>
                <a:gd name="T3" fmla="*/ 12 h 13"/>
                <a:gd name="T4" fmla="*/ 7 w 14"/>
                <a:gd name="T5" fmla="*/ 10 h 13"/>
                <a:gd name="T6" fmla="*/ 7 w 14"/>
                <a:gd name="T7" fmla="*/ 9 h 13"/>
                <a:gd name="T8" fmla="*/ 7 w 14"/>
                <a:gd name="T9" fmla="*/ 8 h 13"/>
                <a:gd name="T10" fmla="*/ 13 w 14"/>
                <a:gd name="T11" fmla="*/ 6 h 13"/>
                <a:gd name="T12" fmla="*/ 10 w 14"/>
                <a:gd name="T13" fmla="*/ 0 h 13"/>
                <a:gd name="T14" fmla="*/ 5 w 14"/>
                <a:gd name="T15" fmla="*/ 2 h 13"/>
                <a:gd name="T16" fmla="*/ 2 w 14"/>
                <a:gd name="T17" fmla="*/ 5 h 13"/>
                <a:gd name="T18" fmla="*/ 1 w 14"/>
                <a:gd name="T19" fmla="*/ 6 h 13"/>
                <a:gd name="T20" fmla="*/ 0 w 14"/>
                <a:gd name="T21" fmla="*/ 7 h 13"/>
                <a:gd name="T22" fmla="*/ 1 w 14"/>
                <a:gd name="T23" fmla="*/ 7 h 13"/>
                <a:gd name="T24" fmla="*/ 6 w 14"/>
                <a:gd name="T2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3">
                  <a:moveTo>
                    <a:pt x="6" y="12"/>
                  </a:move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13" y="6"/>
                  </a:lnTo>
                  <a:lnTo>
                    <a:pt x="10" y="0"/>
                  </a:lnTo>
                  <a:lnTo>
                    <a:pt x="5" y="2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6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" name="Freeform 1090"/>
            <p:cNvSpPr>
              <a:spLocks/>
            </p:cNvSpPr>
            <p:nvPr/>
          </p:nvSpPr>
          <p:spPr bwMode="auto">
            <a:xfrm>
              <a:off x="5010" y="1250"/>
              <a:ext cx="18" cy="16"/>
            </a:xfrm>
            <a:custGeom>
              <a:avLst/>
              <a:gdLst>
                <a:gd name="T0" fmla="*/ 0 w 18"/>
                <a:gd name="T1" fmla="*/ 15 h 16"/>
                <a:gd name="T2" fmla="*/ 6 w 18"/>
                <a:gd name="T3" fmla="*/ 13 h 16"/>
                <a:gd name="T4" fmla="*/ 11 w 18"/>
                <a:gd name="T5" fmla="*/ 11 h 16"/>
                <a:gd name="T6" fmla="*/ 15 w 18"/>
                <a:gd name="T7" fmla="*/ 8 h 16"/>
                <a:gd name="T8" fmla="*/ 17 w 18"/>
                <a:gd name="T9" fmla="*/ 5 h 16"/>
                <a:gd name="T10" fmla="*/ 12 w 18"/>
                <a:gd name="T11" fmla="*/ 0 h 16"/>
                <a:gd name="T12" fmla="*/ 9 w 18"/>
                <a:gd name="T13" fmla="*/ 2 h 16"/>
                <a:gd name="T14" fmla="*/ 7 w 18"/>
                <a:gd name="T15" fmla="*/ 5 h 16"/>
                <a:gd name="T16" fmla="*/ 3 w 18"/>
                <a:gd name="T17" fmla="*/ 7 h 16"/>
                <a:gd name="T18" fmla="*/ 0 w 18"/>
                <a:gd name="T19" fmla="*/ 8 h 16"/>
                <a:gd name="T20" fmla="*/ 0 w 1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0" y="15"/>
                  </a:moveTo>
                  <a:lnTo>
                    <a:pt x="6" y="13"/>
                  </a:lnTo>
                  <a:lnTo>
                    <a:pt x="11" y="11"/>
                  </a:lnTo>
                  <a:lnTo>
                    <a:pt x="15" y="8"/>
                  </a:lnTo>
                  <a:lnTo>
                    <a:pt x="17" y="5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5"/>
                  </a:lnTo>
                  <a:lnTo>
                    <a:pt x="3" y="7"/>
                  </a:lnTo>
                  <a:lnTo>
                    <a:pt x="0" y="8"/>
                  </a:lnTo>
                  <a:lnTo>
                    <a:pt x="0" y="1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" name="Freeform 1091"/>
            <p:cNvSpPr>
              <a:spLocks/>
            </p:cNvSpPr>
            <p:nvPr/>
          </p:nvSpPr>
          <p:spPr bwMode="auto">
            <a:xfrm>
              <a:off x="5003" y="1235"/>
              <a:ext cx="18" cy="17"/>
            </a:xfrm>
            <a:custGeom>
              <a:avLst/>
              <a:gdLst>
                <a:gd name="T0" fmla="*/ 16 w 18"/>
                <a:gd name="T1" fmla="*/ 0 h 17"/>
                <a:gd name="T2" fmla="*/ 16 w 18"/>
                <a:gd name="T3" fmla="*/ 0 h 17"/>
                <a:gd name="T4" fmla="*/ 11 w 18"/>
                <a:gd name="T5" fmla="*/ 1 h 17"/>
                <a:gd name="T6" fmla="*/ 6 w 18"/>
                <a:gd name="T7" fmla="*/ 4 h 17"/>
                <a:gd name="T8" fmla="*/ 3 w 18"/>
                <a:gd name="T9" fmla="*/ 7 h 17"/>
                <a:gd name="T10" fmla="*/ 0 w 18"/>
                <a:gd name="T11" fmla="*/ 12 h 17"/>
                <a:gd name="T12" fmla="*/ 6 w 18"/>
                <a:gd name="T13" fmla="*/ 16 h 17"/>
                <a:gd name="T14" fmla="*/ 8 w 18"/>
                <a:gd name="T15" fmla="*/ 13 h 17"/>
                <a:gd name="T16" fmla="*/ 11 w 18"/>
                <a:gd name="T17" fmla="*/ 10 h 17"/>
                <a:gd name="T18" fmla="*/ 14 w 18"/>
                <a:gd name="T19" fmla="*/ 8 h 17"/>
                <a:gd name="T20" fmla="*/ 17 w 18"/>
                <a:gd name="T21" fmla="*/ 7 h 17"/>
                <a:gd name="T22" fmla="*/ 16 w 18"/>
                <a:gd name="T23" fmla="*/ 7 h 17"/>
                <a:gd name="T24" fmla="*/ 16 w 18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6" y="0"/>
                  </a:moveTo>
                  <a:lnTo>
                    <a:pt x="16" y="0"/>
                  </a:lnTo>
                  <a:lnTo>
                    <a:pt x="11" y="1"/>
                  </a:lnTo>
                  <a:lnTo>
                    <a:pt x="6" y="4"/>
                  </a:lnTo>
                  <a:lnTo>
                    <a:pt x="3" y="7"/>
                  </a:lnTo>
                  <a:lnTo>
                    <a:pt x="0" y="12"/>
                  </a:lnTo>
                  <a:lnTo>
                    <a:pt x="6" y="16"/>
                  </a:lnTo>
                  <a:lnTo>
                    <a:pt x="8" y="13"/>
                  </a:lnTo>
                  <a:lnTo>
                    <a:pt x="11" y="10"/>
                  </a:lnTo>
                  <a:lnTo>
                    <a:pt x="14" y="8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" name="Freeform 1092"/>
            <p:cNvSpPr>
              <a:spLocks/>
            </p:cNvSpPr>
            <p:nvPr/>
          </p:nvSpPr>
          <p:spPr bwMode="auto">
            <a:xfrm>
              <a:off x="5020" y="1217"/>
              <a:ext cx="32" cy="26"/>
            </a:xfrm>
            <a:custGeom>
              <a:avLst/>
              <a:gdLst>
                <a:gd name="T0" fmla="*/ 24 w 32"/>
                <a:gd name="T1" fmla="*/ 0 h 26"/>
                <a:gd name="T2" fmla="*/ 23 w 32"/>
                <a:gd name="T3" fmla="*/ 5 h 26"/>
                <a:gd name="T4" fmla="*/ 21 w 32"/>
                <a:gd name="T5" fmla="*/ 9 h 26"/>
                <a:gd name="T6" fmla="*/ 18 w 32"/>
                <a:gd name="T7" fmla="*/ 12 h 26"/>
                <a:gd name="T8" fmla="*/ 14 w 32"/>
                <a:gd name="T9" fmla="*/ 14 h 26"/>
                <a:gd name="T10" fmla="*/ 10 w 32"/>
                <a:gd name="T11" fmla="*/ 16 h 26"/>
                <a:gd name="T12" fmla="*/ 6 w 32"/>
                <a:gd name="T13" fmla="*/ 17 h 26"/>
                <a:gd name="T14" fmla="*/ 2 w 32"/>
                <a:gd name="T15" fmla="*/ 17 h 26"/>
                <a:gd name="T16" fmla="*/ 0 w 32"/>
                <a:gd name="T17" fmla="*/ 17 h 26"/>
                <a:gd name="T18" fmla="*/ 0 w 32"/>
                <a:gd name="T19" fmla="*/ 25 h 26"/>
                <a:gd name="T20" fmla="*/ 3 w 32"/>
                <a:gd name="T21" fmla="*/ 25 h 26"/>
                <a:gd name="T22" fmla="*/ 7 w 32"/>
                <a:gd name="T23" fmla="*/ 24 h 26"/>
                <a:gd name="T24" fmla="*/ 12 w 32"/>
                <a:gd name="T25" fmla="*/ 23 h 26"/>
                <a:gd name="T26" fmla="*/ 17 w 32"/>
                <a:gd name="T27" fmla="*/ 21 h 26"/>
                <a:gd name="T28" fmla="*/ 22 w 32"/>
                <a:gd name="T29" fmla="*/ 18 h 26"/>
                <a:gd name="T30" fmla="*/ 27 w 32"/>
                <a:gd name="T31" fmla="*/ 13 h 26"/>
                <a:gd name="T32" fmla="*/ 30 w 32"/>
                <a:gd name="T33" fmla="*/ 7 h 26"/>
                <a:gd name="T34" fmla="*/ 31 w 32"/>
                <a:gd name="T35" fmla="*/ 0 h 26"/>
                <a:gd name="T36" fmla="*/ 24 w 32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" h="26">
                  <a:moveTo>
                    <a:pt x="24" y="0"/>
                  </a:moveTo>
                  <a:lnTo>
                    <a:pt x="23" y="5"/>
                  </a:lnTo>
                  <a:lnTo>
                    <a:pt x="21" y="9"/>
                  </a:lnTo>
                  <a:lnTo>
                    <a:pt x="18" y="12"/>
                  </a:lnTo>
                  <a:lnTo>
                    <a:pt x="14" y="14"/>
                  </a:lnTo>
                  <a:lnTo>
                    <a:pt x="10" y="16"/>
                  </a:lnTo>
                  <a:lnTo>
                    <a:pt x="6" y="17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3" y="25"/>
                  </a:lnTo>
                  <a:lnTo>
                    <a:pt x="7" y="24"/>
                  </a:lnTo>
                  <a:lnTo>
                    <a:pt x="12" y="23"/>
                  </a:lnTo>
                  <a:lnTo>
                    <a:pt x="17" y="21"/>
                  </a:lnTo>
                  <a:lnTo>
                    <a:pt x="22" y="18"/>
                  </a:lnTo>
                  <a:lnTo>
                    <a:pt x="27" y="13"/>
                  </a:lnTo>
                  <a:lnTo>
                    <a:pt x="30" y="7"/>
                  </a:lnTo>
                  <a:lnTo>
                    <a:pt x="31" y="0"/>
                  </a:lnTo>
                  <a:lnTo>
                    <a:pt x="2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" name="Freeform 1093"/>
            <p:cNvSpPr>
              <a:spLocks/>
            </p:cNvSpPr>
            <p:nvPr/>
          </p:nvSpPr>
          <p:spPr bwMode="auto">
            <a:xfrm>
              <a:off x="5109" y="1233"/>
              <a:ext cx="31" cy="14"/>
            </a:xfrm>
            <a:custGeom>
              <a:avLst/>
              <a:gdLst>
                <a:gd name="T0" fmla="*/ 0 w 31"/>
                <a:gd name="T1" fmla="*/ 7 h 14"/>
                <a:gd name="T2" fmla="*/ 0 w 31"/>
                <a:gd name="T3" fmla="*/ 7 h 14"/>
                <a:gd name="T4" fmla="*/ 5 w 31"/>
                <a:gd name="T5" fmla="*/ 7 h 14"/>
                <a:gd name="T6" fmla="*/ 10 w 31"/>
                <a:gd name="T7" fmla="*/ 8 h 14"/>
                <a:gd name="T8" fmla="*/ 14 w 31"/>
                <a:gd name="T9" fmla="*/ 8 h 14"/>
                <a:gd name="T10" fmla="*/ 17 w 31"/>
                <a:gd name="T11" fmla="*/ 9 h 14"/>
                <a:gd name="T12" fmla="*/ 20 w 31"/>
                <a:gd name="T13" fmla="*/ 10 h 14"/>
                <a:gd name="T14" fmla="*/ 22 w 31"/>
                <a:gd name="T15" fmla="*/ 10 h 14"/>
                <a:gd name="T16" fmla="*/ 23 w 31"/>
                <a:gd name="T17" fmla="*/ 12 h 14"/>
                <a:gd name="T18" fmla="*/ 25 w 31"/>
                <a:gd name="T19" fmla="*/ 13 h 14"/>
                <a:gd name="T20" fmla="*/ 30 w 31"/>
                <a:gd name="T21" fmla="*/ 7 h 14"/>
                <a:gd name="T22" fmla="*/ 27 w 31"/>
                <a:gd name="T23" fmla="*/ 5 h 14"/>
                <a:gd name="T24" fmla="*/ 25 w 31"/>
                <a:gd name="T25" fmla="*/ 4 h 14"/>
                <a:gd name="T26" fmla="*/ 23 w 31"/>
                <a:gd name="T27" fmla="*/ 3 h 14"/>
                <a:gd name="T28" fmla="*/ 19 w 31"/>
                <a:gd name="T29" fmla="*/ 1 h 14"/>
                <a:gd name="T30" fmla="*/ 15 w 31"/>
                <a:gd name="T31" fmla="*/ 1 h 14"/>
                <a:gd name="T32" fmla="*/ 11 w 31"/>
                <a:gd name="T33" fmla="*/ 0 h 14"/>
                <a:gd name="T34" fmla="*/ 5 w 31"/>
                <a:gd name="T35" fmla="*/ 0 h 14"/>
                <a:gd name="T36" fmla="*/ 0 w 31"/>
                <a:gd name="T37" fmla="*/ 0 h 14"/>
                <a:gd name="T38" fmla="*/ 0 w 31"/>
                <a:gd name="T3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14">
                  <a:moveTo>
                    <a:pt x="0" y="7"/>
                  </a:moveTo>
                  <a:lnTo>
                    <a:pt x="0" y="7"/>
                  </a:lnTo>
                  <a:lnTo>
                    <a:pt x="5" y="7"/>
                  </a:lnTo>
                  <a:lnTo>
                    <a:pt x="10" y="8"/>
                  </a:lnTo>
                  <a:lnTo>
                    <a:pt x="14" y="8"/>
                  </a:lnTo>
                  <a:lnTo>
                    <a:pt x="17" y="9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3" y="12"/>
                  </a:lnTo>
                  <a:lnTo>
                    <a:pt x="25" y="13"/>
                  </a:lnTo>
                  <a:lnTo>
                    <a:pt x="30" y="7"/>
                  </a:lnTo>
                  <a:lnTo>
                    <a:pt x="27" y="5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19" y="1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" name="Freeform 1094"/>
            <p:cNvSpPr>
              <a:spLocks/>
            </p:cNvSpPr>
            <p:nvPr/>
          </p:nvSpPr>
          <p:spPr bwMode="auto">
            <a:xfrm>
              <a:off x="5082" y="1222"/>
              <a:ext cx="28" cy="20"/>
            </a:xfrm>
            <a:custGeom>
              <a:avLst/>
              <a:gdLst>
                <a:gd name="T0" fmla="*/ 0 w 28"/>
                <a:gd name="T1" fmla="*/ 4 h 20"/>
                <a:gd name="T2" fmla="*/ 1 w 28"/>
                <a:gd name="T3" fmla="*/ 5 h 20"/>
                <a:gd name="T4" fmla="*/ 2 w 28"/>
                <a:gd name="T5" fmla="*/ 8 h 20"/>
                <a:gd name="T6" fmla="*/ 4 w 28"/>
                <a:gd name="T7" fmla="*/ 10 h 20"/>
                <a:gd name="T8" fmla="*/ 7 w 28"/>
                <a:gd name="T9" fmla="*/ 13 h 20"/>
                <a:gd name="T10" fmla="*/ 10 w 28"/>
                <a:gd name="T11" fmla="*/ 15 h 20"/>
                <a:gd name="T12" fmla="*/ 14 w 28"/>
                <a:gd name="T13" fmla="*/ 17 h 20"/>
                <a:gd name="T14" fmla="*/ 20 w 28"/>
                <a:gd name="T15" fmla="*/ 18 h 20"/>
                <a:gd name="T16" fmla="*/ 27 w 28"/>
                <a:gd name="T17" fmla="*/ 19 h 20"/>
                <a:gd name="T18" fmla="*/ 27 w 28"/>
                <a:gd name="T19" fmla="*/ 11 h 20"/>
                <a:gd name="T20" fmla="*/ 21 w 28"/>
                <a:gd name="T21" fmla="*/ 11 h 20"/>
                <a:gd name="T22" fmla="*/ 17 w 28"/>
                <a:gd name="T23" fmla="*/ 10 h 20"/>
                <a:gd name="T24" fmla="*/ 14 w 28"/>
                <a:gd name="T25" fmla="*/ 8 h 20"/>
                <a:gd name="T26" fmla="*/ 11 w 28"/>
                <a:gd name="T27" fmla="*/ 7 h 20"/>
                <a:gd name="T28" fmla="*/ 9 w 28"/>
                <a:gd name="T29" fmla="*/ 5 h 20"/>
                <a:gd name="T30" fmla="*/ 8 w 28"/>
                <a:gd name="T31" fmla="*/ 3 h 20"/>
                <a:gd name="T32" fmla="*/ 7 w 28"/>
                <a:gd name="T33" fmla="*/ 2 h 20"/>
                <a:gd name="T34" fmla="*/ 6 w 28"/>
                <a:gd name="T35" fmla="*/ 0 h 20"/>
                <a:gd name="T36" fmla="*/ 0 w 28"/>
                <a:gd name="T3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0">
                  <a:moveTo>
                    <a:pt x="0" y="4"/>
                  </a:moveTo>
                  <a:lnTo>
                    <a:pt x="1" y="5"/>
                  </a:lnTo>
                  <a:lnTo>
                    <a:pt x="2" y="8"/>
                  </a:lnTo>
                  <a:lnTo>
                    <a:pt x="4" y="10"/>
                  </a:lnTo>
                  <a:lnTo>
                    <a:pt x="7" y="13"/>
                  </a:lnTo>
                  <a:lnTo>
                    <a:pt x="10" y="15"/>
                  </a:lnTo>
                  <a:lnTo>
                    <a:pt x="14" y="17"/>
                  </a:lnTo>
                  <a:lnTo>
                    <a:pt x="20" y="18"/>
                  </a:lnTo>
                  <a:lnTo>
                    <a:pt x="27" y="19"/>
                  </a:lnTo>
                  <a:lnTo>
                    <a:pt x="27" y="11"/>
                  </a:lnTo>
                  <a:lnTo>
                    <a:pt x="21" y="11"/>
                  </a:lnTo>
                  <a:lnTo>
                    <a:pt x="17" y="10"/>
                  </a:lnTo>
                  <a:lnTo>
                    <a:pt x="14" y="8"/>
                  </a:lnTo>
                  <a:lnTo>
                    <a:pt x="11" y="7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" name="Freeform 1095"/>
            <p:cNvSpPr>
              <a:spLocks/>
            </p:cNvSpPr>
            <p:nvPr/>
          </p:nvSpPr>
          <p:spPr bwMode="auto">
            <a:xfrm>
              <a:off x="5050" y="1213"/>
              <a:ext cx="23" cy="11"/>
            </a:xfrm>
            <a:custGeom>
              <a:avLst/>
              <a:gdLst>
                <a:gd name="T0" fmla="*/ 6 w 23"/>
                <a:gd name="T1" fmla="*/ 10 h 11"/>
                <a:gd name="T2" fmla="*/ 7 w 23"/>
                <a:gd name="T3" fmla="*/ 9 h 11"/>
                <a:gd name="T4" fmla="*/ 8 w 23"/>
                <a:gd name="T5" fmla="*/ 8 h 11"/>
                <a:gd name="T6" fmla="*/ 10 w 23"/>
                <a:gd name="T7" fmla="*/ 8 h 11"/>
                <a:gd name="T8" fmla="*/ 11 w 23"/>
                <a:gd name="T9" fmla="*/ 8 h 11"/>
                <a:gd name="T10" fmla="*/ 13 w 23"/>
                <a:gd name="T11" fmla="*/ 8 h 11"/>
                <a:gd name="T12" fmla="*/ 15 w 23"/>
                <a:gd name="T13" fmla="*/ 9 h 11"/>
                <a:gd name="T14" fmla="*/ 17 w 23"/>
                <a:gd name="T15" fmla="*/ 9 h 11"/>
                <a:gd name="T16" fmla="*/ 19 w 23"/>
                <a:gd name="T17" fmla="*/ 10 h 11"/>
                <a:gd name="T18" fmla="*/ 22 w 23"/>
                <a:gd name="T19" fmla="*/ 4 h 11"/>
                <a:gd name="T20" fmla="*/ 20 w 23"/>
                <a:gd name="T21" fmla="*/ 2 h 11"/>
                <a:gd name="T22" fmla="*/ 17 w 23"/>
                <a:gd name="T23" fmla="*/ 1 h 11"/>
                <a:gd name="T24" fmla="*/ 14 w 23"/>
                <a:gd name="T25" fmla="*/ 1 h 11"/>
                <a:gd name="T26" fmla="*/ 12 w 23"/>
                <a:gd name="T27" fmla="*/ 0 h 11"/>
                <a:gd name="T28" fmla="*/ 8 w 23"/>
                <a:gd name="T29" fmla="*/ 0 h 11"/>
                <a:gd name="T30" fmla="*/ 5 w 23"/>
                <a:gd name="T31" fmla="*/ 2 h 11"/>
                <a:gd name="T32" fmla="*/ 2 w 23"/>
                <a:gd name="T33" fmla="*/ 4 h 11"/>
                <a:gd name="T34" fmla="*/ 0 w 23"/>
                <a:gd name="T35" fmla="*/ 7 h 11"/>
                <a:gd name="T36" fmla="*/ 6 w 23"/>
                <a:gd name="T3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11">
                  <a:moveTo>
                    <a:pt x="6" y="10"/>
                  </a:moveTo>
                  <a:lnTo>
                    <a:pt x="7" y="9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19" y="10"/>
                  </a:lnTo>
                  <a:lnTo>
                    <a:pt x="22" y="4"/>
                  </a:lnTo>
                  <a:lnTo>
                    <a:pt x="20" y="2"/>
                  </a:lnTo>
                  <a:lnTo>
                    <a:pt x="17" y="1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0" y="7"/>
                  </a:lnTo>
                  <a:lnTo>
                    <a:pt x="6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" name="Freeform 1096"/>
            <p:cNvSpPr>
              <a:spLocks/>
            </p:cNvSpPr>
            <p:nvPr/>
          </p:nvSpPr>
          <p:spPr bwMode="auto">
            <a:xfrm>
              <a:off x="5054" y="1273"/>
              <a:ext cx="22" cy="10"/>
            </a:xfrm>
            <a:custGeom>
              <a:avLst/>
              <a:gdLst>
                <a:gd name="T0" fmla="*/ 7 w 22"/>
                <a:gd name="T1" fmla="*/ 9 h 10"/>
                <a:gd name="T2" fmla="*/ 8 w 22"/>
                <a:gd name="T3" fmla="*/ 8 h 10"/>
                <a:gd name="T4" fmla="*/ 10 w 22"/>
                <a:gd name="T5" fmla="*/ 7 h 10"/>
                <a:gd name="T6" fmla="*/ 13 w 22"/>
                <a:gd name="T7" fmla="*/ 8 h 10"/>
                <a:gd name="T8" fmla="*/ 14 w 22"/>
                <a:gd name="T9" fmla="*/ 9 h 10"/>
                <a:gd name="T10" fmla="*/ 21 w 22"/>
                <a:gd name="T11" fmla="*/ 6 h 10"/>
                <a:gd name="T12" fmla="*/ 16 w 22"/>
                <a:gd name="T13" fmla="*/ 2 h 10"/>
                <a:gd name="T14" fmla="*/ 10 w 22"/>
                <a:gd name="T15" fmla="*/ 0 h 10"/>
                <a:gd name="T16" fmla="*/ 4 w 22"/>
                <a:gd name="T17" fmla="*/ 2 h 10"/>
                <a:gd name="T18" fmla="*/ 0 w 22"/>
                <a:gd name="T19" fmla="*/ 6 h 10"/>
                <a:gd name="T20" fmla="*/ 7 w 22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">
                  <a:moveTo>
                    <a:pt x="7" y="9"/>
                  </a:moveTo>
                  <a:lnTo>
                    <a:pt x="8" y="8"/>
                  </a:lnTo>
                  <a:lnTo>
                    <a:pt x="10" y="7"/>
                  </a:lnTo>
                  <a:lnTo>
                    <a:pt x="13" y="8"/>
                  </a:lnTo>
                  <a:lnTo>
                    <a:pt x="14" y="9"/>
                  </a:lnTo>
                  <a:lnTo>
                    <a:pt x="21" y="6"/>
                  </a:lnTo>
                  <a:lnTo>
                    <a:pt x="16" y="2"/>
                  </a:lnTo>
                  <a:lnTo>
                    <a:pt x="10" y="0"/>
                  </a:lnTo>
                  <a:lnTo>
                    <a:pt x="4" y="2"/>
                  </a:lnTo>
                  <a:lnTo>
                    <a:pt x="0" y="6"/>
                  </a:lnTo>
                  <a:lnTo>
                    <a:pt x="7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" name="Freeform 1097"/>
            <p:cNvSpPr>
              <a:spLocks/>
            </p:cNvSpPr>
            <p:nvPr/>
          </p:nvSpPr>
          <p:spPr bwMode="auto">
            <a:xfrm>
              <a:off x="4933" y="974"/>
              <a:ext cx="11" cy="11"/>
            </a:xfrm>
            <a:custGeom>
              <a:avLst/>
              <a:gdLst>
                <a:gd name="T0" fmla="*/ 3 w 11"/>
                <a:gd name="T1" fmla="*/ 10 h 11"/>
                <a:gd name="T2" fmla="*/ 3 w 11"/>
                <a:gd name="T3" fmla="*/ 10 h 11"/>
                <a:gd name="T4" fmla="*/ 5 w 11"/>
                <a:gd name="T5" fmla="*/ 9 h 11"/>
                <a:gd name="T6" fmla="*/ 8 w 11"/>
                <a:gd name="T7" fmla="*/ 7 h 11"/>
                <a:gd name="T8" fmla="*/ 9 w 11"/>
                <a:gd name="T9" fmla="*/ 5 h 11"/>
                <a:gd name="T10" fmla="*/ 10 w 11"/>
                <a:gd name="T11" fmla="*/ 2 h 11"/>
                <a:gd name="T12" fmla="*/ 3 w 11"/>
                <a:gd name="T13" fmla="*/ 0 h 11"/>
                <a:gd name="T14" fmla="*/ 3 w 11"/>
                <a:gd name="T15" fmla="*/ 2 h 11"/>
                <a:gd name="T16" fmla="*/ 3 w 11"/>
                <a:gd name="T17" fmla="*/ 3 h 11"/>
                <a:gd name="T18" fmla="*/ 2 w 11"/>
                <a:gd name="T19" fmla="*/ 3 h 11"/>
                <a:gd name="T20" fmla="*/ 0 w 11"/>
                <a:gd name="T21" fmla="*/ 3 h 11"/>
                <a:gd name="T22" fmla="*/ 0 w 11"/>
                <a:gd name="T23" fmla="*/ 4 h 11"/>
                <a:gd name="T24" fmla="*/ 3 w 11"/>
                <a:gd name="T2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lnTo>
                    <a:pt x="3" y="10"/>
                  </a:lnTo>
                  <a:lnTo>
                    <a:pt x="5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3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" name="Freeform 1098"/>
            <p:cNvSpPr>
              <a:spLocks/>
            </p:cNvSpPr>
            <p:nvPr/>
          </p:nvSpPr>
          <p:spPr bwMode="auto">
            <a:xfrm>
              <a:off x="4928" y="964"/>
              <a:ext cx="10" cy="22"/>
            </a:xfrm>
            <a:custGeom>
              <a:avLst/>
              <a:gdLst>
                <a:gd name="T0" fmla="*/ 7 w 10"/>
                <a:gd name="T1" fmla="*/ 17 h 22"/>
                <a:gd name="T2" fmla="*/ 0 w 10"/>
                <a:gd name="T3" fmla="*/ 15 h 22"/>
                <a:gd name="T4" fmla="*/ 0 w 10"/>
                <a:gd name="T5" fmla="*/ 17 h 22"/>
                <a:gd name="T6" fmla="*/ 1 w 10"/>
                <a:gd name="T7" fmla="*/ 20 h 22"/>
                <a:gd name="T8" fmla="*/ 5 w 10"/>
                <a:gd name="T9" fmla="*/ 21 h 22"/>
                <a:gd name="T10" fmla="*/ 7 w 10"/>
                <a:gd name="T11" fmla="*/ 20 h 22"/>
                <a:gd name="T12" fmla="*/ 4 w 10"/>
                <a:gd name="T13" fmla="*/ 14 h 22"/>
                <a:gd name="T14" fmla="*/ 3 w 10"/>
                <a:gd name="T15" fmla="*/ 14 h 22"/>
                <a:gd name="T16" fmla="*/ 6 w 10"/>
                <a:gd name="T17" fmla="*/ 15 h 22"/>
                <a:gd name="T18" fmla="*/ 7 w 10"/>
                <a:gd name="T19" fmla="*/ 17 h 22"/>
                <a:gd name="T20" fmla="*/ 7 w 10"/>
                <a:gd name="T21" fmla="*/ 18 h 22"/>
                <a:gd name="T22" fmla="*/ 0 w 10"/>
                <a:gd name="T23" fmla="*/ 16 h 22"/>
                <a:gd name="T24" fmla="*/ 7 w 10"/>
                <a:gd name="T25" fmla="*/ 17 h 22"/>
                <a:gd name="T26" fmla="*/ 9 w 10"/>
                <a:gd name="T27" fmla="*/ 0 h 22"/>
                <a:gd name="T28" fmla="*/ 0 w 10"/>
                <a:gd name="T29" fmla="*/ 15 h 22"/>
                <a:gd name="T30" fmla="*/ 7 w 10"/>
                <a:gd name="T31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2">
                  <a:moveTo>
                    <a:pt x="7" y="17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1" y="20"/>
                  </a:lnTo>
                  <a:lnTo>
                    <a:pt x="5" y="21"/>
                  </a:lnTo>
                  <a:lnTo>
                    <a:pt x="7" y="20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6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0" y="16"/>
                  </a:lnTo>
                  <a:lnTo>
                    <a:pt x="7" y="17"/>
                  </a:lnTo>
                  <a:lnTo>
                    <a:pt x="9" y="0"/>
                  </a:lnTo>
                  <a:lnTo>
                    <a:pt x="0" y="15"/>
                  </a:lnTo>
                  <a:lnTo>
                    <a:pt x="7" y="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" name="Freeform 1099"/>
            <p:cNvSpPr>
              <a:spLocks/>
            </p:cNvSpPr>
            <p:nvPr/>
          </p:nvSpPr>
          <p:spPr bwMode="auto">
            <a:xfrm>
              <a:off x="4918" y="979"/>
              <a:ext cx="19" cy="17"/>
            </a:xfrm>
            <a:custGeom>
              <a:avLst/>
              <a:gdLst>
                <a:gd name="T0" fmla="*/ 2 w 19"/>
                <a:gd name="T1" fmla="*/ 16 h 17"/>
                <a:gd name="T2" fmla="*/ 2 w 19"/>
                <a:gd name="T3" fmla="*/ 16 h 17"/>
                <a:gd name="T4" fmla="*/ 7 w 19"/>
                <a:gd name="T5" fmla="*/ 13 h 17"/>
                <a:gd name="T6" fmla="*/ 12 w 19"/>
                <a:gd name="T7" fmla="*/ 10 h 17"/>
                <a:gd name="T8" fmla="*/ 15 w 19"/>
                <a:gd name="T9" fmla="*/ 6 h 17"/>
                <a:gd name="T10" fmla="*/ 18 w 19"/>
                <a:gd name="T11" fmla="*/ 1 h 17"/>
                <a:gd name="T12" fmla="*/ 10 w 19"/>
                <a:gd name="T13" fmla="*/ 0 h 17"/>
                <a:gd name="T14" fmla="*/ 9 w 19"/>
                <a:gd name="T15" fmla="*/ 2 h 17"/>
                <a:gd name="T16" fmla="*/ 7 w 19"/>
                <a:gd name="T17" fmla="*/ 4 h 17"/>
                <a:gd name="T18" fmla="*/ 4 w 19"/>
                <a:gd name="T19" fmla="*/ 7 h 17"/>
                <a:gd name="T20" fmla="*/ 0 w 19"/>
                <a:gd name="T21" fmla="*/ 8 h 17"/>
                <a:gd name="T22" fmla="*/ 2 w 19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17">
                  <a:moveTo>
                    <a:pt x="2" y="16"/>
                  </a:moveTo>
                  <a:lnTo>
                    <a:pt x="2" y="16"/>
                  </a:lnTo>
                  <a:lnTo>
                    <a:pt x="7" y="13"/>
                  </a:lnTo>
                  <a:lnTo>
                    <a:pt x="12" y="10"/>
                  </a:lnTo>
                  <a:lnTo>
                    <a:pt x="15" y="6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9" y="2"/>
                  </a:lnTo>
                  <a:lnTo>
                    <a:pt x="7" y="4"/>
                  </a:lnTo>
                  <a:lnTo>
                    <a:pt x="4" y="7"/>
                  </a:lnTo>
                  <a:lnTo>
                    <a:pt x="0" y="8"/>
                  </a:lnTo>
                  <a:lnTo>
                    <a:pt x="2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" name="Freeform 1100"/>
            <p:cNvSpPr>
              <a:spLocks/>
            </p:cNvSpPr>
            <p:nvPr/>
          </p:nvSpPr>
          <p:spPr bwMode="auto">
            <a:xfrm>
              <a:off x="4909" y="988"/>
              <a:ext cx="13" cy="9"/>
            </a:xfrm>
            <a:custGeom>
              <a:avLst/>
              <a:gdLst>
                <a:gd name="T0" fmla="*/ 0 w 13"/>
                <a:gd name="T1" fmla="*/ 5 h 9"/>
                <a:gd name="T2" fmla="*/ 0 w 13"/>
                <a:gd name="T3" fmla="*/ 5 h 9"/>
                <a:gd name="T4" fmla="*/ 3 w 13"/>
                <a:gd name="T5" fmla="*/ 8 h 9"/>
                <a:gd name="T6" fmla="*/ 7 w 13"/>
                <a:gd name="T7" fmla="*/ 8 h 9"/>
                <a:gd name="T8" fmla="*/ 9 w 13"/>
                <a:gd name="T9" fmla="*/ 8 h 9"/>
                <a:gd name="T10" fmla="*/ 12 w 13"/>
                <a:gd name="T11" fmla="*/ 7 h 9"/>
                <a:gd name="T12" fmla="*/ 10 w 13"/>
                <a:gd name="T13" fmla="*/ 0 h 9"/>
                <a:gd name="T14" fmla="*/ 8 w 13"/>
                <a:gd name="T15" fmla="*/ 0 h 9"/>
                <a:gd name="T16" fmla="*/ 7 w 13"/>
                <a:gd name="T17" fmla="*/ 0 h 9"/>
                <a:gd name="T18" fmla="*/ 5 w 13"/>
                <a:gd name="T19" fmla="*/ 0 h 9"/>
                <a:gd name="T20" fmla="*/ 7 w 13"/>
                <a:gd name="T21" fmla="*/ 1 h 9"/>
                <a:gd name="T22" fmla="*/ 0 w 13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0" y="5"/>
                  </a:moveTo>
                  <a:lnTo>
                    <a:pt x="0" y="5"/>
                  </a:lnTo>
                  <a:lnTo>
                    <a:pt x="3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7" y="1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" name="Freeform 1101"/>
            <p:cNvSpPr>
              <a:spLocks/>
            </p:cNvSpPr>
            <p:nvPr/>
          </p:nvSpPr>
          <p:spPr bwMode="auto">
            <a:xfrm>
              <a:off x="4903" y="977"/>
              <a:ext cx="13" cy="17"/>
            </a:xfrm>
            <a:custGeom>
              <a:avLst/>
              <a:gdLst>
                <a:gd name="T0" fmla="*/ 0 w 13"/>
                <a:gd name="T1" fmla="*/ 0 h 17"/>
                <a:gd name="T2" fmla="*/ 0 w 13"/>
                <a:gd name="T3" fmla="*/ 0 h 17"/>
                <a:gd name="T4" fmla="*/ 0 w 13"/>
                <a:gd name="T5" fmla="*/ 5 h 17"/>
                <a:gd name="T6" fmla="*/ 3 w 13"/>
                <a:gd name="T7" fmla="*/ 10 h 17"/>
                <a:gd name="T8" fmla="*/ 4 w 13"/>
                <a:gd name="T9" fmla="*/ 13 h 17"/>
                <a:gd name="T10" fmla="*/ 6 w 13"/>
                <a:gd name="T11" fmla="*/ 16 h 17"/>
                <a:gd name="T12" fmla="*/ 12 w 13"/>
                <a:gd name="T13" fmla="*/ 12 h 17"/>
                <a:gd name="T14" fmla="*/ 10 w 13"/>
                <a:gd name="T15" fmla="*/ 10 h 17"/>
                <a:gd name="T16" fmla="*/ 9 w 13"/>
                <a:gd name="T17" fmla="*/ 6 h 17"/>
                <a:gd name="T18" fmla="*/ 7 w 13"/>
                <a:gd name="T19" fmla="*/ 3 h 17"/>
                <a:gd name="T20" fmla="*/ 0 w 13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3" y="10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0" y="10"/>
                  </a:lnTo>
                  <a:lnTo>
                    <a:pt x="9" y="6"/>
                  </a:lnTo>
                  <a:lnTo>
                    <a:pt x="7" y="3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" name="Freeform 1102"/>
            <p:cNvSpPr>
              <a:spLocks/>
            </p:cNvSpPr>
            <p:nvPr/>
          </p:nvSpPr>
          <p:spPr bwMode="auto">
            <a:xfrm>
              <a:off x="4904" y="972"/>
              <a:ext cx="9" cy="10"/>
            </a:xfrm>
            <a:custGeom>
              <a:avLst/>
              <a:gdLst>
                <a:gd name="T0" fmla="*/ 7 w 9"/>
                <a:gd name="T1" fmla="*/ 7 h 10"/>
                <a:gd name="T2" fmla="*/ 6 w 9"/>
                <a:gd name="T3" fmla="*/ 7 h 10"/>
                <a:gd name="T4" fmla="*/ 5 w 9"/>
                <a:gd name="T5" fmla="*/ 7 h 10"/>
                <a:gd name="T6" fmla="*/ 1 w 9"/>
                <a:gd name="T7" fmla="*/ 3 h 10"/>
                <a:gd name="T8" fmla="*/ 1 w 9"/>
                <a:gd name="T9" fmla="*/ 4 h 10"/>
                <a:gd name="T10" fmla="*/ 0 w 9"/>
                <a:gd name="T11" fmla="*/ 6 h 10"/>
                <a:gd name="T12" fmla="*/ 6 w 9"/>
                <a:gd name="T13" fmla="*/ 9 h 10"/>
                <a:gd name="T14" fmla="*/ 7 w 9"/>
                <a:gd name="T15" fmla="*/ 7 h 10"/>
                <a:gd name="T16" fmla="*/ 8 w 9"/>
                <a:gd name="T17" fmla="*/ 5 h 10"/>
                <a:gd name="T18" fmla="*/ 5 w 9"/>
                <a:gd name="T19" fmla="*/ 0 h 10"/>
                <a:gd name="T20" fmla="*/ 2 w 9"/>
                <a:gd name="T21" fmla="*/ 1 h 10"/>
                <a:gd name="T22" fmla="*/ 7 w 9"/>
                <a:gd name="T2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0">
                  <a:moveTo>
                    <a:pt x="7" y="7"/>
                  </a:moveTo>
                  <a:lnTo>
                    <a:pt x="6" y="7"/>
                  </a:lnTo>
                  <a:lnTo>
                    <a:pt x="5" y="7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6" y="9"/>
                  </a:lnTo>
                  <a:lnTo>
                    <a:pt x="7" y="7"/>
                  </a:lnTo>
                  <a:lnTo>
                    <a:pt x="8" y="5"/>
                  </a:lnTo>
                  <a:lnTo>
                    <a:pt x="5" y="0"/>
                  </a:lnTo>
                  <a:lnTo>
                    <a:pt x="2" y="1"/>
                  </a:lnTo>
                  <a:lnTo>
                    <a:pt x="7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" name="Freeform 1103"/>
            <p:cNvSpPr>
              <a:spLocks/>
            </p:cNvSpPr>
            <p:nvPr/>
          </p:nvSpPr>
          <p:spPr bwMode="auto">
            <a:xfrm>
              <a:off x="4902" y="973"/>
              <a:ext cx="10" cy="10"/>
            </a:xfrm>
            <a:custGeom>
              <a:avLst/>
              <a:gdLst>
                <a:gd name="T0" fmla="*/ 1 w 10"/>
                <a:gd name="T1" fmla="*/ 8 h 10"/>
                <a:gd name="T2" fmla="*/ 0 w 10"/>
                <a:gd name="T3" fmla="*/ 7 h 10"/>
                <a:gd name="T4" fmla="*/ 4 w 10"/>
                <a:gd name="T5" fmla="*/ 9 h 10"/>
                <a:gd name="T6" fmla="*/ 7 w 10"/>
                <a:gd name="T7" fmla="*/ 7 h 10"/>
                <a:gd name="T8" fmla="*/ 9 w 10"/>
                <a:gd name="T9" fmla="*/ 6 h 10"/>
                <a:gd name="T10" fmla="*/ 9 w 10"/>
                <a:gd name="T11" fmla="*/ 5 h 10"/>
                <a:gd name="T12" fmla="*/ 4 w 10"/>
                <a:gd name="T13" fmla="*/ 0 h 10"/>
                <a:gd name="T14" fmla="*/ 2 w 10"/>
                <a:gd name="T15" fmla="*/ 1 h 10"/>
                <a:gd name="T16" fmla="*/ 2 w 10"/>
                <a:gd name="T17" fmla="*/ 2 h 10"/>
                <a:gd name="T18" fmla="*/ 4 w 10"/>
                <a:gd name="T19" fmla="*/ 1 h 10"/>
                <a:gd name="T20" fmla="*/ 6 w 10"/>
                <a:gd name="T21" fmla="*/ 2 h 10"/>
                <a:gd name="T22" fmla="*/ 5 w 10"/>
                <a:gd name="T23" fmla="*/ 1 h 10"/>
                <a:gd name="T24" fmla="*/ 1 w 10"/>
                <a:gd name="T2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1" y="8"/>
                  </a:moveTo>
                  <a:lnTo>
                    <a:pt x="0" y="7"/>
                  </a:lnTo>
                  <a:lnTo>
                    <a:pt x="4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4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4" y="1"/>
                  </a:lnTo>
                  <a:lnTo>
                    <a:pt x="6" y="2"/>
                  </a:lnTo>
                  <a:lnTo>
                    <a:pt x="5" y="1"/>
                  </a:lnTo>
                  <a:lnTo>
                    <a:pt x="1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6" name="Freeform 1104"/>
            <p:cNvSpPr>
              <a:spLocks/>
            </p:cNvSpPr>
            <p:nvPr/>
          </p:nvSpPr>
          <p:spPr bwMode="auto">
            <a:xfrm>
              <a:off x="4899" y="968"/>
              <a:ext cx="10" cy="14"/>
            </a:xfrm>
            <a:custGeom>
              <a:avLst/>
              <a:gdLst>
                <a:gd name="T0" fmla="*/ 3 w 10"/>
                <a:gd name="T1" fmla="*/ 0 h 14"/>
                <a:gd name="T2" fmla="*/ 1 w 10"/>
                <a:gd name="T3" fmla="*/ 3 h 14"/>
                <a:gd name="T4" fmla="*/ 0 w 10"/>
                <a:gd name="T5" fmla="*/ 7 h 14"/>
                <a:gd name="T6" fmla="*/ 1 w 10"/>
                <a:gd name="T7" fmla="*/ 11 h 14"/>
                <a:gd name="T8" fmla="*/ 3 w 10"/>
                <a:gd name="T9" fmla="*/ 13 h 14"/>
                <a:gd name="T10" fmla="*/ 8 w 10"/>
                <a:gd name="T11" fmla="*/ 6 h 14"/>
                <a:gd name="T12" fmla="*/ 8 w 10"/>
                <a:gd name="T13" fmla="*/ 7 h 14"/>
                <a:gd name="T14" fmla="*/ 8 w 10"/>
                <a:gd name="T15" fmla="*/ 6 h 14"/>
                <a:gd name="T16" fmla="*/ 9 w 10"/>
                <a:gd name="T17" fmla="*/ 5 h 14"/>
                <a:gd name="T18" fmla="*/ 3 w 10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lnTo>
                    <a:pt x="1" y="3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7" name="Freeform 1105"/>
            <p:cNvSpPr>
              <a:spLocks/>
            </p:cNvSpPr>
            <p:nvPr/>
          </p:nvSpPr>
          <p:spPr bwMode="auto">
            <a:xfrm>
              <a:off x="4946" y="1057"/>
              <a:ext cx="11" cy="11"/>
            </a:xfrm>
            <a:custGeom>
              <a:avLst/>
              <a:gdLst>
                <a:gd name="T0" fmla="*/ 3 w 11"/>
                <a:gd name="T1" fmla="*/ 10 h 11"/>
                <a:gd name="T2" fmla="*/ 3 w 11"/>
                <a:gd name="T3" fmla="*/ 10 h 11"/>
                <a:gd name="T4" fmla="*/ 5 w 11"/>
                <a:gd name="T5" fmla="*/ 8 h 11"/>
                <a:gd name="T6" fmla="*/ 8 w 11"/>
                <a:gd name="T7" fmla="*/ 6 h 11"/>
                <a:gd name="T8" fmla="*/ 9 w 11"/>
                <a:gd name="T9" fmla="*/ 4 h 11"/>
                <a:gd name="T10" fmla="*/ 10 w 11"/>
                <a:gd name="T11" fmla="*/ 1 h 11"/>
                <a:gd name="T12" fmla="*/ 2 w 11"/>
                <a:gd name="T13" fmla="*/ 0 h 11"/>
                <a:gd name="T14" fmla="*/ 2 w 11"/>
                <a:gd name="T15" fmla="*/ 1 h 11"/>
                <a:gd name="T16" fmla="*/ 1 w 11"/>
                <a:gd name="T17" fmla="*/ 2 h 11"/>
                <a:gd name="T18" fmla="*/ 1 w 11"/>
                <a:gd name="T19" fmla="*/ 3 h 11"/>
                <a:gd name="T20" fmla="*/ 0 w 11"/>
                <a:gd name="T21" fmla="*/ 3 h 11"/>
                <a:gd name="T22" fmla="*/ 3 w 11"/>
                <a:gd name="T2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3" y="10"/>
                  </a:moveTo>
                  <a:lnTo>
                    <a:pt x="3" y="10"/>
                  </a:lnTo>
                  <a:lnTo>
                    <a:pt x="5" y="8"/>
                  </a:lnTo>
                  <a:lnTo>
                    <a:pt x="8" y="6"/>
                  </a:lnTo>
                  <a:lnTo>
                    <a:pt x="9" y="4"/>
                  </a:lnTo>
                  <a:lnTo>
                    <a:pt x="10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3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8" name="Freeform 1106"/>
            <p:cNvSpPr>
              <a:spLocks/>
            </p:cNvSpPr>
            <p:nvPr/>
          </p:nvSpPr>
          <p:spPr bwMode="auto">
            <a:xfrm>
              <a:off x="4941" y="1048"/>
              <a:ext cx="10" cy="21"/>
            </a:xfrm>
            <a:custGeom>
              <a:avLst/>
              <a:gdLst>
                <a:gd name="T0" fmla="*/ 8 w 10"/>
                <a:gd name="T1" fmla="*/ 16 h 21"/>
                <a:gd name="T2" fmla="*/ 1 w 10"/>
                <a:gd name="T3" fmla="*/ 13 h 21"/>
                <a:gd name="T4" fmla="*/ 1 w 10"/>
                <a:gd name="T5" fmla="*/ 14 h 21"/>
                <a:gd name="T6" fmla="*/ 0 w 10"/>
                <a:gd name="T7" fmla="*/ 16 h 21"/>
                <a:gd name="T8" fmla="*/ 4 w 10"/>
                <a:gd name="T9" fmla="*/ 20 h 21"/>
                <a:gd name="T10" fmla="*/ 8 w 10"/>
                <a:gd name="T11" fmla="*/ 19 h 21"/>
                <a:gd name="T12" fmla="*/ 5 w 10"/>
                <a:gd name="T13" fmla="*/ 13 h 21"/>
                <a:gd name="T14" fmla="*/ 4 w 10"/>
                <a:gd name="T15" fmla="*/ 13 h 21"/>
                <a:gd name="T16" fmla="*/ 7 w 10"/>
                <a:gd name="T17" fmla="*/ 16 h 21"/>
                <a:gd name="T18" fmla="*/ 7 w 10"/>
                <a:gd name="T19" fmla="*/ 17 h 21"/>
                <a:gd name="T20" fmla="*/ 0 w 10"/>
                <a:gd name="T21" fmla="*/ 15 h 21"/>
                <a:gd name="T22" fmla="*/ 8 w 10"/>
                <a:gd name="T23" fmla="*/ 16 h 21"/>
                <a:gd name="T24" fmla="*/ 9 w 10"/>
                <a:gd name="T25" fmla="*/ 0 h 21"/>
                <a:gd name="T26" fmla="*/ 1 w 10"/>
                <a:gd name="T27" fmla="*/ 13 h 21"/>
                <a:gd name="T28" fmla="*/ 8 w 10"/>
                <a:gd name="T2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1">
                  <a:moveTo>
                    <a:pt x="8" y="16"/>
                  </a:moveTo>
                  <a:lnTo>
                    <a:pt x="1" y="13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8" y="19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0" y="15"/>
                  </a:lnTo>
                  <a:lnTo>
                    <a:pt x="8" y="16"/>
                  </a:lnTo>
                  <a:lnTo>
                    <a:pt x="9" y="0"/>
                  </a:lnTo>
                  <a:lnTo>
                    <a:pt x="1" y="13"/>
                  </a:lnTo>
                  <a:lnTo>
                    <a:pt x="8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9" name="Freeform 1107"/>
            <p:cNvSpPr>
              <a:spLocks/>
            </p:cNvSpPr>
            <p:nvPr/>
          </p:nvSpPr>
          <p:spPr bwMode="auto">
            <a:xfrm>
              <a:off x="4932" y="1062"/>
              <a:ext cx="18" cy="17"/>
            </a:xfrm>
            <a:custGeom>
              <a:avLst/>
              <a:gdLst>
                <a:gd name="T0" fmla="*/ 2 w 18"/>
                <a:gd name="T1" fmla="*/ 16 h 17"/>
                <a:gd name="T2" fmla="*/ 2 w 18"/>
                <a:gd name="T3" fmla="*/ 16 h 17"/>
                <a:gd name="T4" fmla="*/ 7 w 18"/>
                <a:gd name="T5" fmla="*/ 14 h 17"/>
                <a:gd name="T6" fmla="*/ 12 w 18"/>
                <a:gd name="T7" fmla="*/ 11 h 17"/>
                <a:gd name="T8" fmla="*/ 15 w 18"/>
                <a:gd name="T9" fmla="*/ 6 h 17"/>
                <a:gd name="T10" fmla="*/ 17 w 18"/>
                <a:gd name="T11" fmla="*/ 1 h 17"/>
                <a:gd name="T12" fmla="*/ 10 w 18"/>
                <a:gd name="T13" fmla="*/ 0 h 17"/>
                <a:gd name="T14" fmla="*/ 9 w 18"/>
                <a:gd name="T15" fmla="*/ 3 h 17"/>
                <a:gd name="T16" fmla="*/ 7 w 18"/>
                <a:gd name="T17" fmla="*/ 5 h 17"/>
                <a:gd name="T18" fmla="*/ 4 w 18"/>
                <a:gd name="T19" fmla="*/ 7 h 17"/>
                <a:gd name="T20" fmla="*/ 0 w 18"/>
                <a:gd name="T21" fmla="*/ 8 h 17"/>
                <a:gd name="T22" fmla="*/ 2 w 18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7">
                  <a:moveTo>
                    <a:pt x="2" y="16"/>
                  </a:moveTo>
                  <a:lnTo>
                    <a:pt x="2" y="16"/>
                  </a:lnTo>
                  <a:lnTo>
                    <a:pt x="7" y="14"/>
                  </a:lnTo>
                  <a:lnTo>
                    <a:pt x="12" y="11"/>
                  </a:lnTo>
                  <a:lnTo>
                    <a:pt x="15" y="6"/>
                  </a:lnTo>
                  <a:lnTo>
                    <a:pt x="17" y="1"/>
                  </a:lnTo>
                  <a:lnTo>
                    <a:pt x="10" y="0"/>
                  </a:lnTo>
                  <a:lnTo>
                    <a:pt x="9" y="3"/>
                  </a:lnTo>
                  <a:lnTo>
                    <a:pt x="7" y="5"/>
                  </a:lnTo>
                  <a:lnTo>
                    <a:pt x="4" y="7"/>
                  </a:lnTo>
                  <a:lnTo>
                    <a:pt x="0" y="8"/>
                  </a:lnTo>
                  <a:lnTo>
                    <a:pt x="2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0" name="Freeform 1108"/>
            <p:cNvSpPr>
              <a:spLocks/>
            </p:cNvSpPr>
            <p:nvPr/>
          </p:nvSpPr>
          <p:spPr bwMode="auto">
            <a:xfrm>
              <a:off x="4922" y="1071"/>
              <a:ext cx="13" cy="9"/>
            </a:xfrm>
            <a:custGeom>
              <a:avLst/>
              <a:gdLst>
                <a:gd name="T0" fmla="*/ 1 w 13"/>
                <a:gd name="T1" fmla="*/ 6 h 9"/>
                <a:gd name="T2" fmla="*/ 0 w 13"/>
                <a:gd name="T3" fmla="*/ 6 h 9"/>
                <a:gd name="T4" fmla="*/ 3 w 13"/>
                <a:gd name="T5" fmla="*/ 8 h 9"/>
                <a:gd name="T6" fmla="*/ 7 w 13"/>
                <a:gd name="T7" fmla="*/ 8 h 9"/>
                <a:gd name="T8" fmla="*/ 9 w 13"/>
                <a:gd name="T9" fmla="*/ 8 h 9"/>
                <a:gd name="T10" fmla="*/ 12 w 13"/>
                <a:gd name="T11" fmla="*/ 7 h 9"/>
                <a:gd name="T12" fmla="*/ 10 w 13"/>
                <a:gd name="T13" fmla="*/ 0 h 9"/>
                <a:gd name="T14" fmla="*/ 7 w 13"/>
                <a:gd name="T15" fmla="*/ 0 h 9"/>
                <a:gd name="T16" fmla="*/ 6 w 13"/>
                <a:gd name="T17" fmla="*/ 1 h 9"/>
                <a:gd name="T18" fmla="*/ 7 w 13"/>
                <a:gd name="T19" fmla="*/ 2 h 9"/>
                <a:gd name="T20" fmla="*/ 6 w 13"/>
                <a:gd name="T21" fmla="*/ 1 h 9"/>
                <a:gd name="T22" fmla="*/ 1 w 13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1" y="6"/>
                  </a:moveTo>
                  <a:lnTo>
                    <a:pt x="0" y="6"/>
                  </a:lnTo>
                  <a:lnTo>
                    <a:pt x="3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6" y="1"/>
                  </a:lnTo>
                  <a:lnTo>
                    <a:pt x="1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1" name="Freeform 1109"/>
            <p:cNvSpPr>
              <a:spLocks/>
            </p:cNvSpPr>
            <p:nvPr/>
          </p:nvSpPr>
          <p:spPr bwMode="auto">
            <a:xfrm>
              <a:off x="4916" y="1061"/>
              <a:ext cx="13" cy="17"/>
            </a:xfrm>
            <a:custGeom>
              <a:avLst/>
              <a:gdLst>
                <a:gd name="T0" fmla="*/ 0 w 13"/>
                <a:gd name="T1" fmla="*/ 0 h 17"/>
                <a:gd name="T2" fmla="*/ 1 w 13"/>
                <a:gd name="T3" fmla="*/ 0 h 17"/>
                <a:gd name="T4" fmla="*/ 0 w 13"/>
                <a:gd name="T5" fmla="*/ 6 h 17"/>
                <a:gd name="T6" fmla="*/ 2 w 13"/>
                <a:gd name="T7" fmla="*/ 10 h 17"/>
                <a:gd name="T8" fmla="*/ 4 w 13"/>
                <a:gd name="T9" fmla="*/ 14 h 17"/>
                <a:gd name="T10" fmla="*/ 6 w 13"/>
                <a:gd name="T11" fmla="*/ 16 h 17"/>
                <a:gd name="T12" fmla="*/ 12 w 13"/>
                <a:gd name="T13" fmla="*/ 11 h 17"/>
                <a:gd name="T14" fmla="*/ 11 w 13"/>
                <a:gd name="T15" fmla="*/ 9 h 17"/>
                <a:gd name="T16" fmla="*/ 9 w 13"/>
                <a:gd name="T17" fmla="*/ 7 h 17"/>
                <a:gd name="T18" fmla="*/ 7 w 13"/>
                <a:gd name="T19" fmla="*/ 4 h 17"/>
                <a:gd name="T20" fmla="*/ 7 w 13"/>
                <a:gd name="T21" fmla="*/ 3 h 17"/>
                <a:gd name="T22" fmla="*/ 0 w 13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12" y="11"/>
                  </a:lnTo>
                  <a:lnTo>
                    <a:pt x="11" y="9"/>
                  </a:lnTo>
                  <a:lnTo>
                    <a:pt x="9" y="7"/>
                  </a:lnTo>
                  <a:lnTo>
                    <a:pt x="7" y="4"/>
                  </a:lnTo>
                  <a:lnTo>
                    <a:pt x="7" y="3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2" name="Freeform 1110"/>
            <p:cNvSpPr>
              <a:spLocks/>
            </p:cNvSpPr>
            <p:nvPr/>
          </p:nvSpPr>
          <p:spPr bwMode="auto">
            <a:xfrm>
              <a:off x="4916" y="1054"/>
              <a:ext cx="10" cy="10"/>
            </a:xfrm>
            <a:custGeom>
              <a:avLst/>
              <a:gdLst>
                <a:gd name="T0" fmla="*/ 8 w 10"/>
                <a:gd name="T1" fmla="*/ 6 h 10"/>
                <a:gd name="T2" fmla="*/ 7 w 10"/>
                <a:gd name="T3" fmla="*/ 6 h 10"/>
                <a:gd name="T4" fmla="*/ 5 w 10"/>
                <a:gd name="T5" fmla="*/ 7 h 10"/>
                <a:gd name="T6" fmla="*/ 2 w 10"/>
                <a:gd name="T7" fmla="*/ 2 h 10"/>
                <a:gd name="T8" fmla="*/ 1 w 10"/>
                <a:gd name="T9" fmla="*/ 4 h 10"/>
                <a:gd name="T10" fmla="*/ 0 w 10"/>
                <a:gd name="T11" fmla="*/ 6 h 10"/>
                <a:gd name="T12" fmla="*/ 7 w 10"/>
                <a:gd name="T13" fmla="*/ 9 h 10"/>
                <a:gd name="T14" fmla="*/ 7 w 10"/>
                <a:gd name="T15" fmla="*/ 7 h 10"/>
                <a:gd name="T16" fmla="*/ 9 w 10"/>
                <a:gd name="T17" fmla="*/ 5 h 10"/>
                <a:gd name="T18" fmla="*/ 5 w 10"/>
                <a:gd name="T19" fmla="*/ 0 h 10"/>
                <a:gd name="T20" fmla="*/ 2 w 10"/>
                <a:gd name="T21" fmla="*/ 1 h 10"/>
                <a:gd name="T22" fmla="*/ 2 w 10"/>
                <a:gd name="T23" fmla="*/ 2 h 10"/>
                <a:gd name="T24" fmla="*/ 8 w 10"/>
                <a:gd name="T2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8" y="6"/>
                  </a:moveTo>
                  <a:lnTo>
                    <a:pt x="7" y="6"/>
                  </a:lnTo>
                  <a:lnTo>
                    <a:pt x="5" y="7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6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5"/>
                  </a:lnTo>
                  <a:lnTo>
                    <a:pt x="5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8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3" name="Freeform 1111"/>
            <p:cNvSpPr>
              <a:spLocks/>
            </p:cNvSpPr>
            <p:nvPr/>
          </p:nvSpPr>
          <p:spPr bwMode="auto">
            <a:xfrm>
              <a:off x="4914" y="1056"/>
              <a:ext cx="11" cy="10"/>
            </a:xfrm>
            <a:custGeom>
              <a:avLst/>
              <a:gdLst>
                <a:gd name="T0" fmla="*/ 0 w 11"/>
                <a:gd name="T1" fmla="*/ 7 h 10"/>
                <a:gd name="T2" fmla="*/ 1 w 11"/>
                <a:gd name="T3" fmla="*/ 7 h 10"/>
                <a:gd name="T4" fmla="*/ 4 w 11"/>
                <a:gd name="T5" fmla="*/ 9 h 10"/>
                <a:gd name="T6" fmla="*/ 8 w 11"/>
                <a:gd name="T7" fmla="*/ 8 h 10"/>
                <a:gd name="T8" fmla="*/ 9 w 11"/>
                <a:gd name="T9" fmla="*/ 5 h 10"/>
                <a:gd name="T10" fmla="*/ 10 w 11"/>
                <a:gd name="T11" fmla="*/ 4 h 10"/>
                <a:gd name="T12" fmla="*/ 4 w 11"/>
                <a:gd name="T13" fmla="*/ 0 h 10"/>
                <a:gd name="T14" fmla="*/ 3 w 11"/>
                <a:gd name="T15" fmla="*/ 1 h 10"/>
                <a:gd name="T16" fmla="*/ 3 w 11"/>
                <a:gd name="T17" fmla="*/ 2 h 10"/>
                <a:gd name="T18" fmla="*/ 6 w 11"/>
                <a:gd name="T19" fmla="*/ 1 h 10"/>
                <a:gd name="T20" fmla="*/ 6 w 11"/>
                <a:gd name="T21" fmla="*/ 2 h 10"/>
                <a:gd name="T22" fmla="*/ 0 w 11"/>
                <a:gd name="T2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0" y="7"/>
                  </a:moveTo>
                  <a:lnTo>
                    <a:pt x="1" y="7"/>
                  </a:lnTo>
                  <a:lnTo>
                    <a:pt x="4" y="9"/>
                  </a:lnTo>
                  <a:lnTo>
                    <a:pt x="8" y="8"/>
                  </a:lnTo>
                  <a:lnTo>
                    <a:pt x="9" y="5"/>
                  </a:lnTo>
                  <a:lnTo>
                    <a:pt x="10" y="4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4" name="Freeform 1112"/>
            <p:cNvSpPr>
              <a:spLocks/>
            </p:cNvSpPr>
            <p:nvPr/>
          </p:nvSpPr>
          <p:spPr bwMode="auto">
            <a:xfrm>
              <a:off x="4913" y="1052"/>
              <a:ext cx="9" cy="12"/>
            </a:xfrm>
            <a:custGeom>
              <a:avLst/>
              <a:gdLst>
                <a:gd name="T0" fmla="*/ 2 w 9"/>
                <a:gd name="T1" fmla="*/ 0 h 12"/>
                <a:gd name="T2" fmla="*/ 1 w 9"/>
                <a:gd name="T3" fmla="*/ 3 h 12"/>
                <a:gd name="T4" fmla="*/ 0 w 9"/>
                <a:gd name="T5" fmla="*/ 6 h 12"/>
                <a:gd name="T6" fmla="*/ 0 w 9"/>
                <a:gd name="T7" fmla="*/ 9 h 12"/>
                <a:gd name="T8" fmla="*/ 1 w 9"/>
                <a:gd name="T9" fmla="*/ 11 h 12"/>
                <a:gd name="T10" fmla="*/ 8 w 9"/>
                <a:gd name="T11" fmla="*/ 6 h 12"/>
                <a:gd name="T12" fmla="*/ 7 w 9"/>
                <a:gd name="T13" fmla="*/ 6 h 12"/>
                <a:gd name="T14" fmla="*/ 8 w 9"/>
                <a:gd name="T15" fmla="*/ 4 h 12"/>
                <a:gd name="T16" fmla="*/ 2 w 9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2">
                  <a:moveTo>
                    <a:pt x="2" y="0"/>
                  </a:moveTo>
                  <a:lnTo>
                    <a:pt x="1" y="3"/>
                  </a:lnTo>
                  <a:lnTo>
                    <a:pt x="0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8" y="6"/>
                  </a:lnTo>
                  <a:lnTo>
                    <a:pt x="7" y="6"/>
                  </a:lnTo>
                  <a:lnTo>
                    <a:pt x="8" y="4"/>
                  </a:lnTo>
                  <a:lnTo>
                    <a:pt x="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5" name="Freeform 1113"/>
            <p:cNvSpPr>
              <a:spLocks/>
            </p:cNvSpPr>
            <p:nvPr/>
          </p:nvSpPr>
          <p:spPr bwMode="auto">
            <a:xfrm>
              <a:off x="5052" y="1048"/>
              <a:ext cx="11" cy="11"/>
            </a:xfrm>
            <a:custGeom>
              <a:avLst/>
              <a:gdLst>
                <a:gd name="T0" fmla="*/ 10 w 11"/>
                <a:gd name="T1" fmla="*/ 3 h 11"/>
                <a:gd name="T2" fmla="*/ 10 w 11"/>
                <a:gd name="T3" fmla="*/ 3 h 11"/>
                <a:gd name="T4" fmla="*/ 9 w 11"/>
                <a:gd name="T5" fmla="*/ 3 h 11"/>
                <a:gd name="T6" fmla="*/ 8 w 11"/>
                <a:gd name="T7" fmla="*/ 2 h 11"/>
                <a:gd name="T8" fmla="*/ 7 w 11"/>
                <a:gd name="T9" fmla="*/ 1 h 11"/>
                <a:gd name="T10" fmla="*/ 7 w 11"/>
                <a:gd name="T11" fmla="*/ 0 h 11"/>
                <a:gd name="T12" fmla="*/ 0 w 11"/>
                <a:gd name="T13" fmla="*/ 1 h 11"/>
                <a:gd name="T14" fmla="*/ 1 w 11"/>
                <a:gd name="T15" fmla="*/ 4 h 11"/>
                <a:gd name="T16" fmla="*/ 2 w 11"/>
                <a:gd name="T17" fmla="*/ 6 h 11"/>
                <a:gd name="T18" fmla="*/ 3 w 11"/>
                <a:gd name="T19" fmla="*/ 8 h 11"/>
                <a:gd name="T20" fmla="*/ 5 w 11"/>
                <a:gd name="T21" fmla="*/ 10 h 11"/>
                <a:gd name="T22" fmla="*/ 10 w 11"/>
                <a:gd name="T2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1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6" name="Freeform 1114"/>
            <p:cNvSpPr>
              <a:spLocks/>
            </p:cNvSpPr>
            <p:nvPr/>
          </p:nvSpPr>
          <p:spPr bwMode="auto">
            <a:xfrm>
              <a:off x="5057" y="1031"/>
              <a:ext cx="10" cy="29"/>
            </a:xfrm>
            <a:custGeom>
              <a:avLst/>
              <a:gdLst>
                <a:gd name="T0" fmla="*/ 9 w 10"/>
                <a:gd name="T1" fmla="*/ 23 h 29"/>
                <a:gd name="T2" fmla="*/ 2 w 10"/>
                <a:gd name="T3" fmla="*/ 25 h 29"/>
                <a:gd name="T4" fmla="*/ 1 w 10"/>
                <a:gd name="T5" fmla="*/ 24 h 29"/>
                <a:gd name="T6" fmla="*/ 5 w 10"/>
                <a:gd name="T7" fmla="*/ 21 h 29"/>
                <a:gd name="T8" fmla="*/ 6 w 10"/>
                <a:gd name="T9" fmla="*/ 21 h 29"/>
                <a:gd name="T10" fmla="*/ 1 w 10"/>
                <a:gd name="T11" fmla="*/ 27 h 29"/>
                <a:gd name="T12" fmla="*/ 5 w 10"/>
                <a:gd name="T13" fmla="*/ 28 h 29"/>
                <a:gd name="T14" fmla="*/ 9 w 10"/>
                <a:gd name="T15" fmla="*/ 24 h 29"/>
                <a:gd name="T16" fmla="*/ 8 w 10"/>
                <a:gd name="T17" fmla="*/ 22 h 29"/>
                <a:gd name="T18" fmla="*/ 1 w 10"/>
                <a:gd name="T19" fmla="*/ 24 h 29"/>
                <a:gd name="T20" fmla="*/ 9 w 10"/>
                <a:gd name="T21" fmla="*/ 22 h 29"/>
                <a:gd name="T22" fmla="*/ 0 w 10"/>
                <a:gd name="T23" fmla="*/ 0 h 29"/>
                <a:gd name="T24" fmla="*/ 1 w 10"/>
                <a:gd name="T25" fmla="*/ 24 h 29"/>
                <a:gd name="T26" fmla="*/ 9 w 10"/>
                <a:gd name="T2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29">
                  <a:moveTo>
                    <a:pt x="9" y="23"/>
                  </a:moveTo>
                  <a:lnTo>
                    <a:pt x="2" y="25"/>
                  </a:lnTo>
                  <a:lnTo>
                    <a:pt x="1" y="24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1" y="27"/>
                  </a:lnTo>
                  <a:lnTo>
                    <a:pt x="5" y="28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1" y="24"/>
                  </a:lnTo>
                  <a:lnTo>
                    <a:pt x="9" y="22"/>
                  </a:lnTo>
                  <a:lnTo>
                    <a:pt x="0" y="0"/>
                  </a:lnTo>
                  <a:lnTo>
                    <a:pt x="1" y="24"/>
                  </a:lnTo>
                  <a:lnTo>
                    <a:pt x="9" y="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7" name="Freeform 1115"/>
            <p:cNvSpPr>
              <a:spLocks/>
            </p:cNvSpPr>
            <p:nvPr/>
          </p:nvSpPr>
          <p:spPr bwMode="auto">
            <a:xfrm>
              <a:off x="5058" y="1053"/>
              <a:ext cx="16" cy="17"/>
            </a:xfrm>
            <a:custGeom>
              <a:avLst/>
              <a:gdLst>
                <a:gd name="T0" fmla="*/ 15 w 16"/>
                <a:gd name="T1" fmla="*/ 10 h 17"/>
                <a:gd name="T2" fmla="*/ 15 w 16"/>
                <a:gd name="T3" fmla="*/ 10 h 17"/>
                <a:gd name="T4" fmla="*/ 12 w 16"/>
                <a:gd name="T5" fmla="*/ 7 h 17"/>
                <a:gd name="T6" fmla="*/ 9 w 16"/>
                <a:gd name="T7" fmla="*/ 5 h 17"/>
                <a:gd name="T8" fmla="*/ 8 w 16"/>
                <a:gd name="T9" fmla="*/ 3 h 17"/>
                <a:gd name="T10" fmla="*/ 7 w 16"/>
                <a:gd name="T11" fmla="*/ 0 h 17"/>
                <a:gd name="T12" fmla="*/ 0 w 16"/>
                <a:gd name="T13" fmla="*/ 1 h 17"/>
                <a:gd name="T14" fmla="*/ 2 w 16"/>
                <a:gd name="T15" fmla="*/ 6 h 17"/>
                <a:gd name="T16" fmla="*/ 4 w 16"/>
                <a:gd name="T17" fmla="*/ 11 h 17"/>
                <a:gd name="T18" fmla="*/ 8 w 16"/>
                <a:gd name="T19" fmla="*/ 14 h 17"/>
                <a:gd name="T20" fmla="*/ 12 w 16"/>
                <a:gd name="T21" fmla="*/ 16 h 17"/>
                <a:gd name="T22" fmla="*/ 15 w 16"/>
                <a:gd name="T2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7">
                  <a:moveTo>
                    <a:pt x="15" y="10"/>
                  </a:moveTo>
                  <a:lnTo>
                    <a:pt x="15" y="10"/>
                  </a:lnTo>
                  <a:lnTo>
                    <a:pt x="12" y="7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0"/>
                  </a:lnTo>
                  <a:lnTo>
                    <a:pt x="0" y="1"/>
                  </a:lnTo>
                  <a:lnTo>
                    <a:pt x="2" y="6"/>
                  </a:lnTo>
                  <a:lnTo>
                    <a:pt x="4" y="11"/>
                  </a:lnTo>
                  <a:lnTo>
                    <a:pt x="8" y="14"/>
                  </a:lnTo>
                  <a:lnTo>
                    <a:pt x="12" y="16"/>
                  </a:lnTo>
                  <a:lnTo>
                    <a:pt x="15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8" name="Freeform 1116"/>
            <p:cNvSpPr>
              <a:spLocks/>
            </p:cNvSpPr>
            <p:nvPr/>
          </p:nvSpPr>
          <p:spPr bwMode="auto">
            <a:xfrm>
              <a:off x="5070" y="1063"/>
              <a:ext cx="11" cy="8"/>
            </a:xfrm>
            <a:custGeom>
              <a:avLst/>
              <a:gdLst>
                <a:gd name="T0" fmla="*/ 3 w 11"/>
                <a:gd name="T1" fmla="*/ 0 h 8"/>
                <a:gd name="T2" fmla="*/ 3 w 11"/>
                <a:gd name="T3" fmla="*/ 1 h 8"/>
                <a:gd name="T4" fmla="*/ 4 w 11"/>
                <a:gd name="T5" fmla="*/ 0 h 8"/>
                <a:gd name="T6" fmla="*/ 3 w 11"/>
                <a:gd name="T7" fmla="*/ 0 h 8"/>
                <a:gd name="T8" fmla="*/ 0 w 11"/>
                <a:gd name="T9" fmla="*/ 6 h 8"/>
                <a:gd name="T10" fmla="*/ 2 w 11"/>
                <a:gd name="T11" fmla="*/ 7 h 8"/>
                <a:gd name="T12" fmla="*/ 4 w 11"/>
                <a:gd name="T13" fmla="*/ 7 h 8"/>
                <a:gd name="T14" fmla="*/ 7 w 11"/>
                <a:gd name="T15" fmla="*/ 6 h 8"/>
                <a:gd name="T16" fmla="*/ 10 w 11"/>
                <a:gd name="T17" fmla="*/ 3 h 8"/>
                <a:gd name="T18" fmla="*/ 10 w 11"/>
                <a:gd name="T19" fmla="*/ 4 h 8"/>
                <a:gd name="T20" fmla="*/ 3 w 11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3" y="0"/>
                  </a:move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6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89" name="Freeform 1117"/>
            <p:cNvSpPr>
              <a:spLocks/>
            </p:cNvSpPr>
            <p:nvPr/>
          </p:nvSpPr>
          <p:spPr bwMode="auto">
            <a:xfrm>
              <a:off x="5073" y="1052"/>
              <a:ext cx="13" cy="17"/>
            </a:xfrm>
            <a:custGeom>
              <a:avLst/>
              <a:gdLst>
                <a:gd name="T0" fmla="*/ 4 w 13"/>
                <a:gd name="T1" fmla="*/ 2 h 17"/>
                <a:gd name="T2" fmla="*/ 4 w 13"/>
                <a:gd name="T3" fmla="*/ 2 h 17"/>
                <a:gd name="T4" fmla="*/ 3 w 13"/>
                <a:gd name="T5" fmla="*/ 3 h 17"/>
                <a:gd name="T6" fmla="*/ 2 w 13"/>
                <a:gd name="T7" fmla="*/ 7 h 17"/>
                <a:gd name="T8" fmla="*/ 1 w 13"/>
                <a:gd name="T9" fmla="*/ 10 h 17"/>
                <a:gd name="T10" fmla="*/ 0 w 13"/>
                <a:gd name="T11" fmla="*/ 12 h 17"/>
                <a:gd name="T12" fmla="*/ 7 w 13"/>
                <a:gd name="T13" fmla="*/ 16 h 17"/>
                <a:gd name="T14" fmla="*/ 8 w 13"/>
                <a:gd name="T15" fmla="*/ 13 h 17"/>
                <a:gd name="T16" fmla="*/ 10 w 13"/>
                <a:gd name="T17" fmla="*/ 9 h 17"/>
                <a:gd name="T18" fmla="*/ 11 w 13"/>
                <a:gd name="T19" fmla="*/ 5 h 17"/>
                <a:gd name="T20" fmla="*/ 12 w 13"/>
                <a:gd name="T21" fmla="*/ 1 h 17"/>
                <a:gd name="T22" fmla="*/ 12 w 13"/>
                <a:gd name="T23" fmla="*/ 0 h 17"/>
                <a:gd name="T24" fmla="*/ 4 w 13"/>
                <a:gd name="T25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7">
                  <a:moveTo>
                    <a:pt x="4" y="2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7" y="16"/>
                  </a:lnTo>
                  <a:lnTo>
                    <a:pt x="8" y="13"/>
                  </a:lnTo>
                  <a:lnTo>
                    <a:pt x="10" y="9"/>
                  </a:lnTo>
                  <a:lnTo>
                    <a:pt x="11" y="5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4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0" name="Freeform 1118"/>
            <p:cNvSpPr>
              <a:spLocks/>
            </p:cNvSpPr>
            <p:nvPr/>
          </p:nvSpPr>
          <p:spPr bwMode="auto">
            <a:xfrm>
              <a:off x="5076" y="1048"/>
              <a:ext cx="10" cy="7"/>
            </a:xfrm>
            <a:custGeom>
              <a:avLst/>
              <a:gdLst>
                <a:gd name="T0" fmla="*/ 7 w 10"/>
                <a:gd name="T1" fmla="*/ 0 h 7"/>
                <a:gd name="T2" fmla="*/ 7 w 10"/>
                <a:gd name="T3" fmla="*/ 0 h 7"/>
                <a:gd name="T4" fmla="*/ 0 w 10"/>
                <a:gd name="T5" fmla="*/ 3 h 7"/>
                <a:gd name="T6" fmla="*/ 1 w 10"/>
                <a:gd name="T7" fmla="*/ 3 h 7"/>
                <a:gd name="T8" fmla="*/ 1 w 10"/>
                <a:gd name="T9" fmla="*/ 4 h 7"/>
                <a:gd name="T10" fmla="*/ 1 w 10"/>
                <a:gd name="T11" fmla="*/ 6 h 7"/>
                <a:gd name="T12" fmla="*/ 9 w 10"/>
                <a:gd name="T13" fmla="*/ 4 h 7"/>
                <a:gd name="T14" fmla="*/ 8 w 10"/>
                <a:gd name="T15" fmla="*/ 2 h 7"/>
                <a:gd name="T16" fmla="*/ 7 w 10"/>
                <a:gd name="T17" fmla="*/ 0 h 7"/>
                <a:gd name="T18" fmla="*/ 1 w 10"/>
                <a:gd name="T19" fmla="*/ 3 h 7"/>
                <a:gd name="T20" fmla="*/ 7 w 10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3"/>
                  </a:lnTo>
                  <a:lnTo>
                    <a:pt x="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1" name="Freeform 1119"/>
            <p:cNvSpPr>
              <a:spLocks/>
            </p:cNvSpPr>
            <p:nvPr/>
          </p:nvSpPr>
          <p:spPr bwMode="auto">
            <a:xfrm>
              <a:off x="5077" y="1048"/>
              <a:ext cx="10" cy="8"/>
            </a:xfrm>
            <a:custGeom>
              <a:avLst/>
              <a:gdLst>
                <a:gd name="T0" fmla="*/ 3 w 10"/>
                <a:gd name="T1" fmla="*/ 1 h 8"/>
                <a:gd name="T2" fmla="*/ 3 w 10"/>
                <a:gd name="T3" fmla="*/ 2 h 8"/>
                <a:gd name="T4" fmla="*/ 4 w 10"/>
                <a:gd name="T5" fmla="*/ 1 h 8"/>
                <a:gd name="T6" fmla="*/ 7 w 10"/>
                <a:gd name="T7" fmla="*/ 2 h 8"/>
                <a:gd name="T8" fmla="*/ 7 w 10"/>
                <a:gd name="T9" fmla="*/ 1 h 8"/>
                <a:gd name="T10" fmla="*/ 6 w 10"/>
                <a:gd name="T11" fmla="*/ 0 h 8"/>
                <a:gd name="T12" fmla="*/ 0 w 10"/>
                <a:gd name="T13" fmla="*/ 3 h 8"/>
                <a:gd name="T14" fmla="*/ 0 w 10"/>
                <a:gd name="T15" fmla="*/ 5 h 8"/>
                <a:gd name="T16" fmla="*/ 2 w 10"/>
                <a:gd name="T17" fmla="*/ 7 h 8"/>
                <a:gd name="T18" fmla="*/ 7 w 10"/>
                <a:gd name="T19" fmla="*/ 7 h 8"/>
                <a:gd name="T20" fmla="*/ 9 w 10"/>
                <a:gd name="T21" fmla="*/ 5 h 8"/>
                <a:gd name="T22" fmla="*/ 8 w 10"/>
                <a:gd name="T23" fmla="*/ 6 h 8"/>
                <a:gd name="T24" fmla="*/ 3 w 10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3" y="1"/>
                  </a:moveTo>
                  <a:lnTo>
                    <a:pt x="3" y="2"/>
                  </a:lnTo>
                  <a:lnTo>
                    <a:pt x="4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0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7" y="7"/>
                  </a:lnTo>
                  <a:lnTo>
                    <a:pt x="9" y="5"/>
                  </a:lnTo>
                  <a:lnTo>
                    <a:pt x="8" y="6"/>
                  </a:lnTo>
                  <a:lnTo>
                    <a:pt x="3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2" name="Freeform 1120"/>
            <p:cNvSpPr>
              <a:spLocks/>
            </p:cNvSpPr>
            <p:nvPr/>
          </p:nvSpPr>
          <p:spPr bwMode="auto">
            <a:xfrm>
              <a:off x="5079" y="1042"/>
              <a:ext cx="9" cy="13"/>
            </a:xfrm>
            <a:custGeom>
              <a:avLst/>
              <a:gdLst>
                <a:gd name="T0" fmla="*/ 0 w 9"/>
                <a:gd name="T1" fmla="*/ 4 h 13"/>
                <a:gd name="T2" fmla="*/ 1 w 9"/>
                <a:gd name="T3" fmla="*/ 5 h 13"/>
                <a:gd name="T4" fmla="*/ 1 w 9"/>
                <a:gd name="T5" fmla="*/ 7 h 13"/>
                <a:gd name="T6" fmla="*/ 6 w 9"/>
                <a:gd name="T7" fmla="*/ 12 h 13"/>
                <a:gd name="T8" fmla="*/ 8 w 9"/>
                <a:gd name="T9" fmla="*/ 9 h 13"/>
                <a:gd name="T10" fmla="*/ 8 w 9"/>
                <a:gd name="T11" fmla="*/ 6 h 13"/>
                <a:gd name="T12" fmla="*/ 8 w 9"/>
                <a:gd name="T13" fmla="*/ 3 h 13"/>
                <a:gd name="T14" fmla="*/ 6 w 9"/>
                <a:gd name="T15" fmla="*/ 0 h 13"/>
                <a:gd name="T16" fmla="*/ 0 w 9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6" y="12"/>
                  </a:lnTo>
                  <a:lnTo>
                    <a:pt x="8" y="9"/>
                  </a:lnTo>
                  <a:lnTo>
                    <a:pt x="8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3" name="Freeform 1121"/>
            <p:cNvSpPr>
              <a:spLocks/>
            </p:cNvSpPr>
            <p:nvPr/>
          </p:nvSpPr>
          <p:spPr bwMode="auto">
            <a:xfrm>
              <a:off x="4957" y="995"/>
              <a:ext cx="11" cy="10"/>
            </a:xfrm>
            <a:custGeom>
              <a:avLst/>
              <a:gdLst>
                <a:gd name="T0" fmla="*/ 3 w 11"/>
                <a:gd name="T1" fmla="*/ 9 h 10"/>
                <a:gd name="T2" fmla="*/ 3 w 11"/>
                <a:gd name="T3" fmla="*/ 9 h 10"/>
                <a:gd name="T4" fmla="*/ 5 w 11"/>
                <a:gd name="T5" fmla="*/ 8 h 10"/>
                <a:gd name="T6" fmla="*/ 8 w 11"/>
                <a:gd name="T7" fmla="*/ 6 h 10"/>
                <a:gd name="T8" fmla="*/ 10 w 11"/>
                <a:gd name="T9" fmla="*/ 3 h 10"/>
                <a:gd name="T10" fmla="*/ 10 w 11"/>
                <a:gd name="T11" fmla="*/ 0 h 10"/>
                <a:gd name="T12" fmla="*/ 2 w 11"/>
                <a:gd name="T13" fmla="*/ 0 h 10"/>
                <a:gd name="T14" fmla="*/ 2 w 11"/>
                <a:gd name="T15" fmla="*/ 1 h 10"/>
                <a:gd name="T16" fmla="*/ 2 w 11"/>
                <a:gd name="T17" fmla="*/ 2 h 10"/>
                <a:gd name="T18" fmla="*/ 0 w 11"/>
                <a:gd name="T19" fmla="*/ 3 h 10"/>
                <a:gd name="T20" fmla="*/ 3 w 11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0">
                  <a:moveTo>
                    <a:pt x="3" y="9"/>
                  </a:moveTo>
                  <a:lnTo>
                    <a:pt x="3" y="9"/>
                  </a:lnTo>
                  <a:lnTo>
                    <a:pt x="5" y="8"/>
                  </a:lnTo>
                  <a:lnTo>
                    <a:pt x="8" y="6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3"/>
                  </a:lnTo>
                  <a:lnTo>
                    <a:pt x="3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4" name="Freeform 1122"/>
            <p:cNvSpPr>
              <a:spLocks/>
            </p:cNvSpPr>
            <p:nvPr/>
          </p:nvSpPr>
          <p:spPr bwMode="auto">
            <a:xfrm>
              <a:off x="4952" y="976"/>
              <a:ext cx="10" cy="30"/>
            </a:xfrm>
            <a:custGeom>
              <a:avLst/>
              <a:gdLst>
                <a:gd name="T0" fmla="*/ 7 w 10"/>
                <a:gd name="T1" fmla="*/ 24 h 30"/>
                <a:gd name="T2" fmla="*/ 0 w 10"/>
                <a:gd name="T3" fmla="*/ 22 h 30"/>
                <a:gd name="T4" fmla="*/ 0 w 10"/>
                <a:gd name="T5" fmla="*/ 24 h 30"/>
                <a:gd name="T6" fmla="*/ 0 w 10"/>
                <a:gd name="T7" fmla="*/ 26 h 30"/>
                <a:gd name="T8" fmla="*/ 4 w 10"/>
                <a:gd name="T9" fmla="*/ 29 h 30"/>
                <a:gd name="T10" fmla="*/ 8 w 10"/>
                <a:gd name="T11" fmla="*/ 27 h 30"/>
                <a:gd name="T12" fmla="*/ 5 w 10"/>
                <a:gd name="T13" fmla="*/ 21 h 30"/>
                <a:gd name="T14" fmla="*/ 4 w 10"/>
                <a:gd name="T15" fmla="*/ 21 h 30"/>
                <a:gd name="T16" fmla="*/ 7 w 10"/>
                <a:gd name="T17" fmla="*/ 23 h 30"/>
                <a:gd name="T18" fmla="*/ 7 w 10"/>
                <a:gd name="T19" fmla="*/ 24 h 30"/>
                <a:gd name="T20" fmla="*/ 7 w 10"/>
                <a:gd name="T21" fmla="*/ 25 h 30"/>
                <a:gd name="T22" fmla="*/ 0 w 10"/>
                <a:gd name="T23" fmla="*/ 23 h 30"/>
                <a:gd name="T24" fmla="*/ 7 w 10"/>
                <a:gd name="T25" fmla="*/ 24 h 30"/>
                <a:gd name="T26" fmla="*/ 9 w 10"/>
                <a:gd name="T27" fmla="*/ 0 h 30"/>
                <a:gd name="T28" fmla="*/ 0 w 10"/>
                <a:gd name="T29" fmla="*/ 22 h 30"/>
                <a:gd name="T30" fmla="*/ 7 w 10"/>
                <a:gd name="T3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30">
                  <a:moveTo>
                    <a:pt x="7" y="24"/>
                  </a:move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4" y="29"/>
                  </a:lnTo>
                  <a:lnTo>
                    <a:pt x="8" y="27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0" y="23"/>
                  </a:lnTo>
                  <a:lnTo>
                    <a:pt x="7" y="24"/>
                  </a:lnTo>
                  <a:lnTo>
                    <a:pt x="9" y="0"/>
                  </a:lnTo>
                  <a:lnTo>
                    <a:pt x="0" y="22"/>
                  </a:lnTo>
                  <a:lnTo>
                    <a:pt x="7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5" name="Freeform 1123"/>
            <p:cNvSpPr>
              <a:spLocks/>
            </p:cNvSpPr>
            <p:nvPr/>
          </p:nvSpPr>
          <p:spPr bwMode="auto">
            <a:xfrm>
              <a:off x="4943" y="999"/>
              <a:ext cx="18" cy="17"/>
            </a:xfrm>
            <a:custGeom>
              <a:avLst/>
              <a:gdLst>
                <a:gd name="T0" fmla="*/ 2 w 18"/>
                <a:gd name="T1" fmla="*/ 16 h 17"/>
                <a:gd name="T2" fmla="*/ 2 w 18"/>
                <a:gd name="T3" fmla="*/ 16 h 17"/>
                <a:gd name="T4" fmla="*/ 7 w 18"/>
                <a:gd name="T5" fmla="*/ 13 h 17"/>
                <a:gd name="T6" fmla="*/ 12 w 18"/>
                <a:gd name="T7" fmla="*/ 10 h 17"/>
                <a:gd name="T8" fmla="*/ 15 w 18"/>
                <a:gd name="T9" fmla="*/ 6 h 17"/>
                <a:gd name="T10" fmla="*/ 17 w 18"/>
                <a:gd name="T11" fmla="*/ 1 h 17"/>
                <a:gd name="T12" fmla="*/ 9 w 18"/>
                <a:gd name="T13" fmla="*/ 0 h 17"/>
                <a:gd name="T14" fmla="*/ 9 w 18"/>
                <a:gd name="T15" fmla="*/ 3 h 17"/>
                <a:gd name="T16" fmla="*/ 6 w 18"/>
                <a:gd name="T17" fmla="*/ 5 h 17"/>
                <a:gd name="T18" fmla="*/ 4 w 18"/>
                <a:gd name="T19" fmla="*/ 7 h 17"/>
                <a:gd name="T20" fmla="*/ 0 w 18"/>
                <a:gd name="T21" fmla="*/ 8 h 17"/>
                <a:gd name="T22" fmla="*/ 2 w 18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7">
                  <a:moveTo>
                    <a:pt x="2" y="16"/>
                  </a:moveTo>
                  <a:lnTo>
                    <a:pt x="2" y="16"/>
                  </a:lnTo>
                  <a:lnTo>
                    <a:pt x="7" y="13"/>
                  </a:lnTo>
                  <a:lnTo>
                    <a:pt x="12" y="10"/>
                  </a:lnTo>
                  <a:lnTo>
                    <a:pt x="15" y="6"/>
                  </a:lnTo>
                  <a:lnTo>
                    <a:pt x="17" y="1"/>
                  </a:lnTo>
                  <a:lnTo>
                    <a:pt x="9" y="0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0" y="8"/>
                  </a:lnTo>
                  <a:lnTo>
                    <a:pt x="2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6" name="Freeform 1124"/>
            <p:cNvSpPr>
              <a:spLocks/>
            </p:cNvSpPr>
            <p:nvPr/>
          </p:nvSpPr>
          <p:spPr bwMode="auto">
            <a:xfrm>
              <a:off x="4933" y="1007"/>
              <a:ext cx="13" cy="9"/>
            </a:xfrm>
            <a:custGeom>
              <a:avLst/>
              <a:gdLst>
                <a:gd name="T0" fmla="*/ 0 w 13"/>
                <a:gd name="T1" fmla="*/ 5 h 9"/>
                <a:gd name="T2" fmla="*/ 1 w 13"/>
                <a:gd name="T3" fmla="*/ 7 h 9"/>
                <a:gd name="T4" fmla="*/ 4 w 13"/>
                <a:gd name="T5" fmla="*/ 8 h 9"/>
                <a:gd name="T6" fmla="*/ 6 w 13"/>
                <a:gd name="T7" fmla="*/ 8 h 9"/>
                <a:gd name="T8" fmla="*/ 9 w 13"/>
                <a:gd name="T9" fmla="*/ 8 h 9"/>
                <a:gd name="T10" fmla="*/ 12 w 13"/>
                <a:gd name="T11" fmla="*/ 7 h 9"/>
                <a:gd name="T12" fmla="*/ 10 w 13"/>
                <a:gd name="T13" fmla="*/ 0 h 9"/>
                <a:gd name="T14" fmla="*/ 8 w 13"/>
                <a:gd name="T15" fmla="*/ 0 h 9"/>
                <a:gd name="T16" fmla="*/ 6 w 13"/>
                <a:gd name="T17" fmla="*/ 0 h 9"/>
                <a:gd name="T18" fmla="*/ 5 w 13"/>
                <a:gd name="T19" fmla="*/ 0 h 9"/>
                <a:gd name="T20" fmla="*/ 6 w 13"/>
                <a:gd name="T21" fmla="*/ 1 h 9"/>
                <a:gd name="T22" fmla="*/ 0 w 13"/>
                <a:gd name="T2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0" y="5"/>
                  </a:moveTo>
                  <a:lnTo>
                    <a:pt x="1" y="7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7" name="Freeform 1125"/>
            <p:cNvSpPr>
              <a:spLocks/>
            </p:cNvSpPr>
            <p:nvPr/>
          </p:nvSpPr>
          <p:spPr bwMode="auto">
            <a:xfrm>
              <a:off x="4927" y="996"/>
              <a:ext cx="13" cy="18"/>
            </a:xfrm>
            <a:custGeom>
              <a:avLst/>
              <a:gdLst>
                <a:gd name="T0" fmla="*/ 1 w 13"/>
                <a:gd name="T1" fmla="*/ 0 h 18"/>
                <a:gd name="T2" fmla="*/ 0 w 13"/>
                <a:gd name="T3" fmla="*/ 1 h 18"/>
                <a:gd name="T4" fmla="*/ 0 w 13"/>
                <a:gd name="T5" fmla="*/ 6 h 18"/>
                <a:gd name="T6" fmla="*/ 2 w 13"/>
                <a:gd name="T7" fmla="*/ 11 h 18"/>
                <a:gd name="T8" fmla="*/ 4 w 13"/>
                <a:gd name="T9" fmla="*/ 14 h 18"/>
                <a:gd name="T10" fmla="*/ 5 w 13"/>
                <a:gd name="T11" fmla="*/ 17 h 18"/>
                <a:gd name="T12" fmla="*/ 12 w 13"/>
                <a:gd name="T13" fmla="*/ 13 h 18"/>
                <a:gd name="T14" fmla="*/ 10 w 13"/>
                <a:gd name="T15" fmla="*/ 11 h 18"/>
                <a:gd name="T16" fmla="*/ 9 w 13"/>
                <a:gd name="T17" fmla="*/ 7 h 18"/>
                <a:gd name="T18" fmla="*/ 8 w 13"/>
                <a:gd name="T19" fmla="*/ 4 h 18"/>
                <a:gd name="T20" fmla="*/ 8 w 13"/>
                <a:gd name="T21" fmla="*/ 3 h 18"/>
                <a:gd name="T22" fmla="*/ 7 w 13"/>
                <a:gd name="T23" fmla="*/ 4 h 18"/>
                <a:gd name="T24" fmla="*/ 1 w 13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8">
                  <a:moveTo>
                    <a:pt x="1" y="0"/>
                  </a:moveTo>
                  <a:lnTo>
                    <a:pt x="0" y="1"/>
                  </a:lnTo>
                  <a:lnTo>
                    <a:pt x="0" y="6"/>
                  </a:lnTo>
                  <a:lnTo>
                    <a:pt x="2" y="11"/>
                  </a:lnTo>
                  <a:lnTo>
                    <a:pt x="4" y="14"/>
                  </a:lnTo>
                  <a:lnTo>
                    <a:pt x="5" y="17"/>
                  </a:lnTo>
                  <a:lnTo>
                    <a:pt x="12" y="13"/>
                  </a:lnTo>
                  <a:lnTo>
                    <a:pt x="10" y="11"/>
                  </a:lnTo>
                  <a:lnTo>
                    <a:pt x="9" y="7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4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8" name="Freeform 1126"/>
            <p:cNvSpPr>
              <a:spLocks/>
            </p:cNvSpPr>
            <p:nvPr/>
          </p:nvSpPr>
          <p:spPr bwMode="auto">
            <a:xfrm>
              <a:off x="4928" y="992"/>
              <a:ext cx="9" cy="10"/>
            </a:xfrm>
            <a:custGeom>
              <a:avLst/>
              <a:gdLst>
                <a:gd name="T0" fmla="*/ 5 w 9"/>
                <a:gd name="T1" fmla="*/ 8 h 10"/>
                <a:gd name="T2" fmla="*/ 8 w 9"/>
                <a:gd name="T3" fmla="*/ 6 h 10"/>
                <a:gd name="T4" fmla="*/ 1 w 9"/>
                <a:gd name="T5" fmla="*/ 2 h 10"/>
                <a:gd name="T6" fmla="*/ 1 w 9"/>
                <a:gd name="T7" fmla="*/ 3 h 10"/>
                <a:gd name="T8" fmla="*/ 0 w 9"/>
                <a:gd name="T9" fmla="*/ 5 h 10"/>
                <a:gd name="T10" fmla="*/ 6 w 9"/>
                <a:gd name="T11" fmla="*/ 9 h 10"/>
                <a:gd name="T12" fmla="*/ 7 w 9"/>
                <a:gd name="T13" fmla="*/ 7 h 10"/>
                <a:gd name="T14" fmla="*/ 8 w 9"/>
                <a:gd name="T15" fmla="*/ 5 h 10"/>
                <a:gd name="T16" fmla="*/ 1 w 9"/>
                <a:gd name="T17" fmla="*/ 2 h 10"/>
                <a:gd name="T18" fmla="*/ 3 w 9"/>
                <a:gd name="T19" fmla="*/ 0 h 10"/>
                <a:gd name="T20" fmla="*/ 5 w 9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0">
                  <a:moveTo>
                    <a:pt x="5" y="8"/>
                  </a:moveTo>
                  <a:lnTo>
                    <a:pt x="8" y="6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6" y="9"/>
                  </a:lnTo>
                  <a:lnTo>
                    <a:pt x="7" y="7"/>
                  </a:lnTo>
                  <a:lnTo>
                    <a:pt x="8" y="5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" name="Freeform 1127"/>
            <p:cNvSpPr>
              <a:spLocks/>
            </p:cNvSpPr>
            <p:nvPr/>
          </p:nvSpPr>
          <p:spPr bwMode="auto">
            <a:xfrm>
              <a:off x="4926" y="992"/>
              <a:ext cx="9" cy="11"/>
            </a:xfrm>
            <a:custGeom>
              <a:avLst/>
              <a:gdLst>
                <a:gd name="T0" fmla="*/ 0 w 9"/>
                <a:gd name="T1" fmla="*/ 8 h 11"/>
                <a:gd name="T2" fmla="*/ 0 w 9"/>
                <a:gd name="T3" fmla="*/ 8 h 11"/>
                <a:gd name="T4" fmla="*/ 3 w 9"/>
                <a:gd name="T5" fmla="*/ 10 h 11"/>
                <a:gd name="T6" fmla="*/ 7 w 9"/>
                <a:gd name="T7" fmla="*/ 8 h 11"/>
                <a:gd name="T8" fmla="*/ 8 w 9"/>
                <a:gd name="T9" fmla="*/ 7 h 11"/>
                <a:gd name="T10" fmla="*/ 7 w 9"/>
                <a:gd name="T11" fmla="*/ 8 h 11"/>
                <a:gd name="T12" fmla="*/ 5 w 9"/>
                <a:gd name="T13" fmla="*/ 0 h 11"/>
                <a:gd name="T14" fmla="*/ 2 w 9"/>
                <a:gd name="T15" fmla="*/ 2 h 11"/>
                <a:gd name="T16" fmla="*/ 2 w 9"/>
                <a:gd name="T17" fmla="*/ 3 h 11"/>
                <a:gd name="T18" fmla="*/ 3 w 9"/>
                <a:gd name="T19" fmla="*/ 2 h 11"/>
                <a:gd name="T20" fmla="*/ 5 w 9"/>
                <a:gd name="T21" fmla="*/ 3 h 11"/>
                <a:gd name="T22" fmla="*/ 0 w 9"/>
                <a:gd name="T2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">
                  <a:moveTo>
                    <a:pt x="0" y="8"/>
                  </a:moveTo>
                  <a:lnTo>
                    <a:pt x="0" y="8"/>
                  </a:lnTo>
                  <a:lnTo>
                    <a:pt x="3" y="10"/>
                  </a:lnTo>
                  <a:lnTo>
                    <a:pt x="7" y="8"/>
                  </a:lnTo>
                  <a:lnTo>
                    <a:pt x="8" y="7"/>
                  </a:lnTo>
                  <a:lnTo>
                    <a:pt x="7" y="8"/>
                  </a:lnTo>
                  <a:lnTo>
                    <a:pt x="5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2"/>
                  </a:lnTo>
                  <a:lnTo>
                    <a:pt x="5" y="3"/>
                  </a:lnTo>
                  <a:lnTo>
                    <a:pt x="0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" name="Freeform 1128"/>
            <p:cNvSpPr>
              <a:spLocks/>
            </p:cNvSpPr>
            <p:nvPr/>
          </p:nvSpPr>
          <p:spPr bwMode="auto">
            <a:xfrm>
              <a:off x="4924" y="988"/>
              <a:ext cx="9" cy="13"/>
            </a:xfrm>
            <a:custGeom>
              <a:avLst/>
              <a:gdLst>
                <a:gd name="T0" fmla="*/ 3 w 9"/>
                <a:gd name="T1" fmla="*/ 0 h 13"/>
                <a:gd name="T2" fmla="*/ 1 w 9"/>
                <a:gd name="T3" fmla="*/ 3 h 13"/>
                <a:gd name="T4" fmla="*/ 0 w 9"/>
                <a:gd name="T5" fmla="*/ 7 h 13"/>
                <a:gd name="T6" fmla="*/ 1 w 9"/>
                <a:gd name="T7" fmla="*/ 10 h 13"/>
                <a:gd name="T8" fmla="*/ 3 w 9"/>
                <a:gd name="T9" fmla="*/ 12 h 13"/>
                <a:gd name="T10" fmla="*/ 8 w 9"/>
                <a:gd name="T11" fmla="*/ 7 h 13"/>
                <a:gd name="T12" fmla="*/ 7 w 9"/>
                <a:gd name="T13" fmla="*/ 6 h 13"/>
                <a:gd name="T14" fmla="*/ 7 w 9"/>
                <a:gd name="T15" fmla="*/ 7 h 13"/>
                <a:gd name="T16" fmla="*/ 8 w 9"/>
                <a:gd name="T17" fmla="*/ 5 h 13"/>
                <a:gd name="T18" fmla="*/ 3 w 9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lnTo>
                    <a:pt x="1" y="3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7"/>
                  </a:lnTo>
                  <a:lnTo>
                    <a:pt x="8" y="5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" name="Freeform 1129"/>
            <p:cNvSpPr>
              <a:spLocks/>
            </p:cNvSpPr>
            <p:nvPr/>
          </p:nvSpPr>
          <p:spPr bwMode="auto">
            <a:xfrm>
              <a:off x="5005" y="997"/>
              <a:ext cx="10" cy="11"/>
            </a:xfrm>
            <a:custGeom>
              <a:avLst/>
              <a:gdLst>
                <a:gd name="T0" fmla="*/ 9 w 10"/>
                <a:gd name="T1" fmla="*/ 3 h 11"/>
                <a:gd name="T2" fmla="*/ 9 w 10"/>
                <a:gd name="T3" fmla="*/ 3 h 11"/>
                <a:gd name="T4" fmla="*/ 8 w 10"/>
                <a:gd name="T5" fmla="*/ 3 h 11"/>
                <a:gd name="T6" fmla="*/ 8 w 10"/>
                <a:gd name="T7" fmla="*/ 2 h 11"/>
                <a:gd name="T8" fmla="*/ 8 w 10"/>
                <a:gd name="T9" fmla="*/ 1 h 11"/>
                <a:gd name="T10" fmla="*/ 7 w 10"/>
                <a:gd name="T11" fmla="*/ 0 h 11"/>
                <a:gd name="T12" fmla="*/ 0 w 10"/>
                <a:gd name="T13" fmla="*/ 1 h 11"/>
                <a:gd name="T14" fmla="*/ 0 w 10"/>
                <a:gd name="T15" fmla="*/ 3 h 11"/>
                <a:gd name="T16" fmla="*/ 1 w 10"/>
                <a:gd name="T17" fmla="*/ 5 h 11"/>
                <a:gd name="T18" fmla="*/ 3 w 10"/>
                <a:gd name="T19" fmla="*/ 8 h 11"/>
                <a:gd name="T20" fmla="*/ 4 w 10"/>
                <a:gd name="T21" fmla="*/ 10 h 11"/>
                <a:gd name="T22" fmla="*/ 9 w 10"/>
                <a:gd name="T2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1">
                  <a:moveTo>
                    <a:pt x="9" y="3"/>
                  </a:moveTo>
                  <a:lnTo>
                    <a:pt x="9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3" y="8"/>
                  </a:lnTo>
                  <a:lnTo>
                    <a:pt x="4" y="10"/>
                  </a:lnTo>
                  <a:lnTo>
                    <a:pt x="9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" name="Freeform 1130"/>
            <p:cNvSpPr>
              <a:spLocks/>
            </p:cNvSpPr>
            <p:nvPr/>
          </p:nvSpPr>
          <p:spPr bwMode="auto">
            <a:xfrm>
              <a:off x="5010" y="982"/>
              <a:ext cx="9" cy="27"/>
            </a:xfrm>
            <a:custGeom>
              <a:avLst/>
              <a:gdLst>
                <a:gd name="T0" fmla="*/ 8 w 9"/>
                <a:gd name="T1" fmla="*/ 20 h 27"/>
                <a:gd name="T2" fmla="*/ 0 w 9"/>
                <a:gd name="T3" fmla="*/ 21 h 27"/>
                <a:gd name="T4" fmla="*/ 1 w 9"/>
                <a:gd name="T5" fmla="*/ 20 h 27"/>
                <a:gd name="T6" fmla="*/ 4 w 9"/>
                <a:gd name="T7" fmla="*/ 19 h 27"/>
                <a:gd name="T8" fmla="*/ 0 w 9"/>
                <a:gd name="T9" fmla="*/ 25 h 27"/>
                <a:gd name="T10" fmla="*/ 4 w 9"/>
                <a:gd name="T11" fmla="*/ 26 h 27"/>
                <a:gd name="T12" fmla="*/ 7 w 9"/>
                <a:gd name="T13" fmla="*/ 24 h 27"/>
                <a:gd name="T14" fmla="*/ 8 w 9"/>
                <a:gd name="T15" fmla="*/ 21 h 27"/>
                <a:gd name="T16" fmla="*/ 8 w 9"/>
                <a:gd name="T17" fmla="*/ 20 h 27"/>
                <a:gd name="T18" fmla="*/ 0 w 9"/>
                <a:gd name="T19" fmla="*/ 21 h 27"/>
                <a:gd name="T20" fmla="*/ 8 w 9"/>
                <a:gd name="T21" fmla="*/ 20 h 27"/>
                <a:gd name="T22" fmla="*/ 0 w 9"/>
                <a:gd name="T23" fmla="*/ 0 h 27"/>
                <a:gd name="T24" fmla="*/ 0 w 9"/>
                <a:gd name="T25" fmla="*/ 21 h 27"/>
                <a:gd name="T26" fmla="*/ 8 w 9"/>
                <a:gd name="T27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27">
                  <a:moveTo>
                    <a:pt x="8" y="20"/>
                  </a:moveTo>
                  <a:lnTo>
                    <a:pt x="0" y="21"/>
                  </a:lnTo>
                  <a:lnTo>
                    <a:pt x="1" y="20"/>
                  </a:lnTo>
                  <a:lnTo>
                    <a:pt x="4" y="19"/>
                  </a:lnTo>
                  <a:lnTo>
                    <a:pt x="0" y="25"/>
                  </a:lnTo>
                  <a:lnTo>
                    <a:pt x="4" y="26"/>
                  </a:lnTo>
                  <a:lnTo>
                    <a:pt x="7" y="24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0" y="21"/>
                  </a:lnTo>
                  <a:lnTo>
                    <a:pt x="8" y="2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8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" name="Freeform 1131"/>
            <p:cNvSpPr>
              <a:spLocks/>
            </p:cNvSpPr>
            <p:nvPr/>
          </p:nvSpPr>
          <p:spPr bwMode="auto">
            <a:xfrm>
              <a:off x="5010" y="1002"/>
              <a:ext cx="16" cy="17"/>
            </a:xfrm>
            <a:custGeom>
              <a:avLst/>
              <a:gdLst>
                <a:gd name="T0" fmla="*/ 15 w 16"/>
                <a:gd name="T1" fmla="*/ 9 h 17"/>
                <a:gd name="T2" fmla="*/ 15 w 16"/>
                <a:gd name="T3" fmla="*/ 9 h 17"/>
                <a:gd name="T4" fmla="*/ 12 w 16"/>
                <a:gd name="T5" fmla="*/ 7 h 17"/>
                <a:gd name="T6" fmla="*/ 9 w 16"/>
                <a:gd name="T7" fmla="*/ 5 h 17"/>
                <a:gd name="T8" fmla="*/ 8 w 16"/>
                <a:gd name="T9" fmla="*/ 3 h 17"/>
                <a:gd name="T10" fmla="*/ 7 w 16"/>
                <a:gd name="T11" fmla="*/ 0 h 17"/>
                <a:gd name="T12" fmla="*/ 0 w 16"/>
                <a:gd name="T13" fmla="*/ 1 h 17"/>
                <a:gd name="T14" fmla="*/ 2 w 16"/>
                <a:gd name="T15" fmla="*/ 6 h 17"/>
                <a:gd name="T16" fmla="*/ 4 w 16"/>
                <a:gd name="T17" fmla="*/ 10 h 17"/>
                <a:gd name="T18" fmla="*/ 8 w 16"/>
                <a:gd name="T19" fmla="*/ 14 h 17"/>
                <a:gd name="T20" fmla="*/ 12 w 16"/>
                <a:gd name="T21" fmla="*/ 16 h 17"/>
                <a:gd name="T22" fmla="*/ 15 w 16"/>
                <a:gd name="T2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7">
                  <a:moveTo>
                    <a:pt x="15" y="9"/>
                  </a:moveTo>
                  <a:lnTo>
                    <a:pt x="15" y="9"/>
                  </a:lnTo>
                  <a:lnTo>
                    <a:pt x="12" y="7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0"/>
                  </a:lnTo>
                  <a:lnTo>
                    <a:pt x="0" y="1"/>
                  </a:lnTo>
                  <a:lnTo>
                    <a:pt x="2" y="6"/>
                  </a:lnTo>
                  <a:lnTo>
                    <a:pt x="4" y="10"/>
                  </a:lnTo>
                  <a:lnTo>
                    <a:pt x="8" y="14"/>
                  </a:lnTo>
                  <a:lnTo>
                    <a:pt x="12" y="16"/>
                  </a:lnTo>
                  <a:lnTo>
                    <a:pt x="15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" name="Freeform 1132"/>
            <p:cNvSpPr>
              <a:spLocks/>
            </p:cNvSpPr>
            <p:nvPr/>
          </p:nvSpPr>
          <p:spPr bwMode="auto">
            <a:xfrm>
              <a:off x="5022" y="1012"/>
              <a:ext cx="11" cy="8"/>
            </a:xfrm>
            <a:custGeom>
              <a:avLst/>
              <a:gdLst>
                <a:gd name="T0" fmla="*/ 3 w 11"/>
                <a:gd name="T1" fmla="*/ 0 h 8"/>
                <a:gd name="T2" fmla="*/ 3 w 11"/>
                <a:gd name="T3" fmla="*/ 0 h 8"/>
                <a:gd name="T4" fmla="*/ 4 w 11"/>
                <a:gd name="T5" fmla="*/ 0 h 8"/>
                <a:gd name="T6" fmla="*/ 3 w 11"/>
                <a:gd name="T7" fmla="*/ 0 h 8"/>
                <a:gd name="T8" fmla="*/ 0 w 11"/>
                <a:gd name="T9" fmla="*/ 6 h 8"/>
                <a:gd name="T10" fmla="*/ 2 w 11"/>
                <a:gd name="T11" fmla="*/ 7 h 8"/>
                <a:gd name="T12" fmla="*/ 4 w 11"/>
                <a:gd name="T13" fmla="*/ 7 h 8"/>
                <a:gd name="T14" fmla="*/ 7 w 11"/>
                <a:gd name="T15" fmla="*/ 7 h 8"/>
                <a:gd name="T16" fmla="*/ 10 w 11"/>
                <a:gd name="T17" fmla="*/ 5 h 8"/>
                <a:gd name="T18" fmla="*/ 3 w 11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8">
                  <a:moveTo>
                    <a:pt x="3" y="0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7"/>
                  </a:lnTo>
                  <a:lnTo>
                    <a:pt x="7" y="7"/>
                  </a:lnTo>
                  <a:lnTo>
                    <a:pt x="10" y="5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" name="Freeform 1133"/>
            <p:cNvSpPr>
              <a:spLocks/>
            </p:cNvSpPr>
            <p:nvPr/>
          </p:nvSpPr>
          <p:spPr bwMode="auto">
            <a:xfrm>
              <a:off x="5025" y="1001"/>
              <a:ext cx="12" cy="16"/>
            </a:xfrm>
            <a:custGeom>
              <a:avLst/>
              <a:gdLst>
                <a:gd name="T0" fmla="*/ 3 w 12"/>
                <a:gd name="T1" fmla="*/ 1 h 16"/>
                <a:gd name="T2" fmla="*/ 3 w 12"/>
                <a:gd name="T3" fmla="*/ 2 h 16"/>
                <a:gd name="T4" fmla="*/ 3 w 12"/>
                <a:gd name="T5" fmla="*/ 4 h 16"/>
                <a:gd name="T6" fmla="*/ 2 w 12"/>
                <a:gd name="T7" fmla="*/ 7 h 16"/>
                <a:gd name="T8" fmla="*/ 1 w 12"/>
                <a:gd name="T9" fmla="*/ 9 h 16"/>
                <a:gd name="T10" fmla="*/ 0 w 12"/>
                <a:gd name="T11" fmla="*/ 11 h 16"/>
                <a:gd name="T12" fmla="*/ 7 w 12"/>
                <a:gd name="T13" fmla="*/ 15 h 16"/>
                <a:gd name="T14" fmla="*/ 8 w 12"/>
                <a:gd name="T15" fmla="*/ 13 h 16"/>
                <a:gd name="T16" fmla="*/ 10 w 12"/>
                <a:gd name="T17" fmla="*/ 9 h 16"/>
                <a:gd name="T18" fmla="*/ 11 w 12"/>
                <a:gd name="T19" fmla="*/ 5 h 16"/>
                <a:gd name="T20" fmla="*/ 11 w 12"/>
                <a:gd name="T21" fmla="*/ 0 h 16"/>
                <a:gd name="T22" fmla="*/ 3 w 12"/>
                <a:gd name="T2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6">
                  <a:moveTo>
                    <a:pt x="3" y="1"/>
                  </a:moveTo>
                  <a:lnTo>
                    <a:pt x="3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7" y="15"/>
                  </a:lnTo>
                  <a:lnTo>
                    <a:pt x="8" y="13"/>
                  </a:lnTo>
                  <a:lnTo>
                    <a:pt x="10" y="9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3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" name="Freeform 1134"/>
            <p:cNvSpPr>
              <a:spLocks/>
            </p:cNvSpPr>
            <p:nvPr/>
          </p:nvSpPr>
          <p:spPr bwMode="auto">
            <a:xfrm>
              <a:off x="5028" y="994"/>
              <a:ext cx="9" cy="10"/>
            </a:xfrm>
            <a:custGeom>
              <a:avLst/>
              <a:gdLst>
                <a:gd name="T0" fmla="*/ 8 w 9"/>
                <a:gd name="T1" fmla="*/ 4 h 10"/>
                <a:gd name="T2" fmla="*/ 7 w 9"/>
                <a:gd name="T3" fmla="*/ 2 h 10"/>
                <a:gd name="T4" fmla="*/ 4 w 9"/>
                <a:gd name="T5" fmla="*/ 0 h 10"/>
                <a:gd name="T6" fmla="*/ 0 w 9"/>
                <a:gd name="T7" fmla="*/ 6 h 10"/>
                <a:gd name="T8" fmla="*/ 0 w 9"/>
                <a:gd name="T9" fmla="*/ 7 h 10"/>
                <a:gd name="T10" fmla="*/ 1 w 9"/>
                <a:gd name="T11" fmla="*/ 9 h 10"/>
                <a:gd name="T12" fmla="*/ 8 w 9"/>
                <a:gd name="T13" fmla="*/ 8 h 10"/>
                <a:gd name="T14" fmla="*/ 8 w 9"/>
                <a:gd name="T15" fmla="*/ 5 h 10"/>
                <a:gd name="T16" fmla="*/ 7 w 9"/>
                <a:gd name="T17" fmla="*/ 4 h 10"/>
                <a:gd name="T18" fmla="*/ 4 w 9"/>
                <a:gd name="T19" fmla="*/ 8 h 10"/>
                <a:gd name="T20" fmla="*/ 1 w 9"/>
                <a:gd name="T21" fmla="*/ 7 h 10"/>
                <a:gd name="T22" fmla="*/ 0 w 9"/>
                <a:gd name="T23" fmla="*/ 6 h 10"/>
                <a:gd name="T24" fmla="*/ 8 w 9"/>
                <a:gd name="T2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0">
                  <a:moveTo>
                    <a:pt x="8" y="4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8" y="8"/>
                  </a:lnTo>
                  <a:lnTo>
                    <a:pt x="8" y="5"/>
                  </a:lnTo>
                  <a:lnTo>
                    <a:pt x="7" y="4"/>
                  </a:lnTo>
                  <a:lnTo>
                    <a:pt x="4" y="8"/>
                  </a:lnTo>
                  <a:lnTo>
                    <a:pt x="1" y="7"/>
                  </a:lnTo>
                  <a:lnTo>
                    <a:pt x="0" y="6"/>
                  </a:lnTo>
                  <a:lnTo>
                    <a:pt x="8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" name="Freeform 1135"/>
            <p:cNvSpPr>
              <a:spLocks/>
            </p:cNvSpPr>
            <p:nvPr/>
          </p:nvSpPr>
          <p:spPr bwMode="auto">
            <a:xfrm>
              <a:off x="5028" y="997"/>
              <a:ext cx="11" cy="9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1 h 9"/>
                <a:gd name="T4" fmla="*/ 5 w 11"/>
                <a:gd name="T5" fmla="*/ 0 h 9"/>
                <a:gd name="T6" fmla="*/ 8 w 11"/>
                <a:gd name="T7" fmla="*/ 2 h 9"/>
                <a:gd name="T8" fmla="*/ 8 w 11"/>
                <a:gd name="T9" fmla="*/ 1 h 9"/>
                <a:gd name="T10" fmla="*/ 8 w 11"/>
                <a:gd name="T11" fmla="*/ 0 h 9"/>
                <a:gd name="T12" fmla="*/ 0 w 11"/>
                <a:gd name="T13" fmla="*/ 2 h 9"/>
                <a:gd name="T14" fmla="*/ 1 w 11"/>
                <a:gd name="T15" fmla="*/ 4 h 9"/>
                <a:gd name="T16" fmla="*/ 2 w 11"/>
                <a:gd name="T17" fmla="*/ 6 h 9"/>
                <a:gd name="T18" fmla="*/ 7 w 11"/>
                <a:gd name="T19" fmla="*/ 8 h 9"/>
                <a:gd name="T20" fmla="*/ 10 w 11"/>
                <a:gd name="T21" fmla="*/ 5 h 9"/>
                <a:gd name="T22" fmla="*/ 4 w 11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lnTo>
                    <a:pt x="4" y="1"/>
                  </a:lnTo>
                  <a:lnTo>
                    <a:pt x="5" y="0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2" y="6"/>
                  </a:lnTo>
                  <a:lnTo>
                    <a:pt x="7" y="8"/>
                  </a:lnTo>
                  <a:lnTo>
                    <a:pt x="10" y="5"/>
                  </a:lnTo>
                  <a:lnTo>
                    <a:pt x="4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" name="Freeform 1136"/>
            <p:cNvSpPr>
              <a:spLocks/>
            </p:cNvSpPr>
            <p:nvPr/>
          </p:nvSpPr>
          <p:spPr bwMode="auto">
            <a:xfrm>
              <a:off x="5031" y="992"/>
              <a:ext cx="9" cy="12"/>
            </a:xfrm>
            <a:custGeom>
              <a:avLst/>
              <a:gdLst>
                <a:gd name="T0" fmla="*/ 0 w 9"/>
                <a:gd name="T1" fmla="*/ 5 h 12"/>
                <a:gd name="T2" fmla="*/ 1 w 9"/>
                <a:gd name="T3" fmla="*/ 6 h 12"/>
                <a:gd name="T4" fmla="*/ 0 w 9"/>
                <a:gd name="T5" fmla="*/ 6 h 12"/>
                <a:gd name="T6" fmla="*/ 0 w 9"/>
                <a:gd name="T7" fmla="*/ 7 h 12"/>
                <a:gd name="T8" fmla="*/ 6 w 9"/>
                <a:gd name="T9" fmla="*/ 11 h 12"/>
                <a:gd name="T10" fmla="*/ 7 w 9"/>
                <a:gd name="T11" fmla="*/ 9 h 12"/>
                <a:gd name="T12" fmla="*/ 8 w 9"/>
                <a:gd name="T13" fmla="*/ 6 h 12"/>
                <a:gd name="T14" fmla="*/ 7 w 9"/>
                <a:gd name="T15" fmla="*/ 3 h 12"/>
                <a:gd name="T16" fmla="*/ 5 w 9"/>
                <a:gd name="T17" fmla="*/ 0 h 12"/>
                <a:gd name="T18" fmla="*/ 0 w 9"/>
                <a:gd name="T1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">
                  <a:moveTo>
                    <a:pt x="0" y="5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6" y="11"/>
                  </a:lnTo>
                  <a:lnTo>
                    <a:pt x="7" y="9"/>
                  </a:lnTo>
                  <a:lnTo>
                    <a:pt x="8" y="6"/>
                  </a:lnTo>
                  <a:lnTo>
                    <a:pt x="7" y="3"/>
                  </a:lnTo>
                  <a:lnTo>
                    <a:pt x="5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" name="Freeform 1137"/>
            <p:cNvSpPr>
              <a:spLocks/>
            </p:cNvSpPr>
            <p:nvPr/>
          </p:nvSpPr>
          <p:spPr bwMode="auto">
            <a:xfrm>
              <a:off x="5026" y="1016"/>
              <a:ext cx="11" cy="11"/>
            </a:xfrm>
            <a:custGeom>
              <a:avLst/>
              <a:gdLst>
                <a:gd name="T0" fmla="*/ 10 w 11"/>
                <a:gd name="T1" fmla="*/ 3 h 11"/>
                <a:gd name="T2" fmla="*/ 10 w 11"/>
                <a:gd name="T3" fmla="*/ 3 h 11"/>
                <a:gd name="T4" fmla="*/ 9 w 11"/>
                <a:gd name="T5" fmla="*/ 3 h 11"/>
                <a:gd name="T6" fmla="*/ 8 w 11"/>
                <a:gd name="T7" fmla="*/ 2 h 11"/>
                <a:gd name="T8" fmla="*/ 8 w 11"/>
                <a:gd name="T9" fmla="*/ 1 h 11"/>
                <a:gd name="T10" fmla="*/ 8 w 11"/>
                <a:gd name="T11" fmla="*/ 0 h 11"/>
                <a:gd name="T12" fmla="*/ 0 w 11"/>
                <a:gd name="T13" fmla="*/ 1 h 11"/>
                <a:gd name="T14" fmla="*/ 1 w 11"/>
                <a:gd name="T15" fmla="*/ 3 h 11"/>
                <a:gd name="T16" fmla="*/ 2 w 11"/>
                <a:gd name="T17" fmla="*/ 5 h 11"/>
                <a:gd name="T18" fmla="*/ 3 w 11"/>
                <a:gd name="T19" fmla="*/ 8 h 11"/>
                <a:gd name="T20" fmla="*/ 6 w 11"/>
                <a:gd name="T21" fmla="*/ 10 h 11"/>
                <a:gd name="T22" fmla="*/ 10 w 11"/>
                <a:gd name="T2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8"/>
                  </a:lnTo>
                  <a:lnTo>
                    <a:pt x="6" y="10"/>
                  </a:lnTo>
                  <a:lnTo>
                    <a:pt x="1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" name="Freeform 1138"/>
            <p:cNvSpPr>
              <a:spLocks/>
            </p:cNvSpPr>
            <p:nvPr/>
          </p:nvSpPr>
          <p:spPr bwMode="auto">
            <a:xfrm>
              <a:off x="5030" y="999"/>
              <a:ext cx="10" cy="29"/>
            </a:xfrm>
            <a:custGeom>
              <a:avLst/>
              <a:gdLst>
                <a:gd name="T0" fmla="*/ 9 w 10"/>
                <a:gd name="T1" fmla="*/ 22 h 29"/>
                <a:gd name="T2" fmla="*/ 2 w 10"/>
                <a:gd name="T3" fmla="*/ 25 h 29"/>
                <a:gd name="T4" fmla="*/ 2 w 10"/>
                <a:gd name="T5" fmla="*/ 23 h 29"/>
                <a:gd name="T6" fmla="*/ 2 w 10"/>
                <a:gd name="T7" fmla="*/ 24 h 29"/>
                <a:gd name="T8" fmla="*/ 5 w 10"/>
                <a:gd name="T9" fmla="*/ 21 h 29"/>
                <a:gd name="T10" fmla="*/ 6 w 10"/>
                <a:gd name="T11" fmla="*/ 21 h 29"/>
                <a:gd name="T12" fmla="*/ 2 w 10"/>
                <a:gd name="T13" fmla="*/ 27 h 29"/>
                <a:gd name="T14" fmla="*/ 5 w 10"/>
                <a:gd name="T15" fmla="*/ 28 h 29"/>
                <a:gd name="T16" fmla="*/ 9 w 10"/>
                <a:gd name="T17" fmla="*/ 24 h 29"/>
                <a:gd name="T18" fmla="*/ 9 w 10"/>
                <a:gd name="T19" fmla="*/ 23 h 29"/>
                <a:gd name="T20" fmla="*/ 8 w 10"/>
                <a:gd name="T21" fmla="*/ 21 h 29"/>
                <a:gd name="T22" fmla="*/ 2 w 10"/>
                <a:gd name="T23" fmla="*/ 23 h 29"/>
                <a:gd name="T24" fmla="*/ 9 w 10"/>
                <a:gd name="T25" fmla="*/ 21 h 29"/>
                <a:gd name="T26" fmla="*/ 0 w 10"/>
                <a:gd name="T27" fmla="*/ 0 h 29"/>
                <a:gd name="T28" fmla="*/ 2 w 10"/>
                <a:gd name="T29" fmla="*/ 23 h 29"/>
                <a:gd name="T30" fmla="*/ 9 w 10"/>
                <a:gd name="T3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29">
                  <a:moveTo>
                    <a:pt x="9" y="22"/>
                  </a:moveTo>
                  <a:lnTo>
                    <a:pt x="2" y="25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2" y="27"/>
                  </a:lnTo>
                  <a:lnTo>
                    <a:pt x="5" y="28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1"/>
                  </a:lnTo>
                  <a:lnTo>
                    <a:pt x="2" y="23"/>
                  </a:lnTo>
                  <a:lnTo>
                    <a:pt x="9" y="21"/>
                  </a:lnTo>
                  <a:lnTo>
                    <a:pt x="0" y="0"/>
                  </a:lnTo>
                  <a:lnTo>
                    <a:pt x="2" y="23"/>
                  </a:lnTo>
                  <a:lnTo>
                    <a:pt x="9" y="2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" name="Freeform 1139"/>
            <p:cNvSpPr>
              <a:spLocks/>
            </p:cNvSpPr>
            <p:nvPr/>
          </p:nvSpPr>
          <p:spPr bwMode="auto">
            <a:xfrm>
              <a:off x="5031" y="1022"/>
              <a:ext cx="16" cy="16"/>
            </a:xfrm>
            <a:custGeom>
              <a:avLst/>
              <a:gdLst>
                <a:gd name="T0" fmla="*/ 15 w 16"/>
                <a:gd name="T1" fmla="*/ 9 h 16"/>
                <a:gd name="T2" fmla="*/ 15 w 16"/>
                <a:gd name="T3" fmla="*/ 9 h 16"/>
                <a:gd name="T4" fmla="*/ 12 w 16"/>
                <a:gd name="T5" fmla="*/ 7 h 16"/>
                <a:gd name="T6" fmla="*/ 10 w 16"/>
                <a:gd name="T7" fmla="*/ 5 h 16"/>
                <a:gd name="T8" fmla="*/ 8 w 16"/>
                <a:gd name="T9" fmla="*/ 3 h 16"/>
                <a:gd name="T10" fmla="*/ 7 w 16"/>
                <a:gd name="T11" fmla="*/ 0 h 16"/>
                <a:gd name="T12" fmla="*/ 0 w 16"/>
                <a:gd name="T13" fmla="*/ 1 h 16"/>
                <a:gd name="T14" fmla="*/ 2 w 16"/>
                <a:gd name="T15" fmla="*/ 6 h 16"/>
                <a:gd name="T16" fmla="*/ 4 w 16"/>
                <a:gd name="T17" fmla="*/ 10 h 16"/>
                <a:gd name="T18" fmla="*/ 8 w 16"/>
                <a:gd name="T19" fmla="*/ 13 h 16"/>
                <a:gd name="T20" fmla="*/ 12 w 16"/>
                <a:gd name="T21" fmla="*/ 15 h 16"/>
                <a:gd name="T22" fmla="*/ 15 w 16"/>
                <a:gd name="T2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15" y="9"/>
                  </a:moveTo>
                  <a:lnTo>
                    <a:pt x="15" y="9"/>
                  </a:lnTo>
                  <a:lnTo>
                    <a:pt x="12" y="7"/>
                  </a:lnTo>
                  <a:lnTo>
                    <a:pt x="10" y="5"/>
                  </a:lnTo>
                  <a:lnTo>
                    <a:pt x="8" y="3"/>
                  </a:lnTo>
                  <a:lnTo>
                    <a:pt x="7" y="0"/>
                  </a:lnTo>
                  <a:lnTo>
                    <a:pt x="0" y="1"/>
                  </a:lnTo>
                  <a:lnTo>
                    <a:pt x="2" y="6"/>
                  </a:lnTo>
                  <a:lnTo>
                    <a:pt x="4" y="10"/>
                  </a:lnTo>
                  <a:lnTo>
                    <a:pt x="8" y="13"/>
                  </a:lnTo>
                  <a:lnTo>
                    <a:pt x="12" y="15"/>
                  </a:lnTo>
                  <a:lnTo>
                    <a:pt x="15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" name="Freeform 1140"/>
            <p:cNvSpPr>
              <a:spLocks/>
            </p:cNvSpPr>
            <p:nvPr/>
          </p:nvSpPr>
          <p:spPr bwMode="auto">
            <a:xfrm>
              <a:off x="5043" y="1031"/>
              <a:ext cx="12" cy="9"/>
            </a:xfrm>
            <a:custGeom>
              <a:avLst/>
              <a:gdLst>
                <a:gd name="T0" fmla="*/ 3 w 12"/>
                <a:gd name="T1" fmla="*/ 2 h 9"/>
                <a:gd name="T2" fmla="*/ 4 w 12"/>
                <a:gd name="T3" fmla="*/ 1 h 9"/>
                <a:gd name="T4" fmla="*/ 5 w 12"/>
                <a:gd name="T5" fmla="*/ 0 h 9"/>
                <a:gd name="T6" fmla="*/ 4 w 12"/>
                <a:gd name="T7" fmla="*/ 0 h 9"/>
                <a:gd name="T8" fmla="*/ 3 w 12"/>
                <a:gd name="T9" fmla="*/ 0 h 9"/>
                <a:gd name="T10" fmla="*/ 0 w 12"/>
                <a:gd name="T11" fmla="*/ 6 h 9"/>
                <a:gd name="T12" fmla="*/ 2 w 12"/>
                <a:gd name="T13" fmla="*/ 7 h 9"/>
                <a:gd name="T14" fmla="*/ 4 w 12"/>
                <a:gd name="T15" fmla="*/ 8 h 9"/>
                <a:gd name="T16" fmla="*/ 8 w 12"/>
                <a:gd name="T17" fmla="*/ 7 h 9"/>
                <a:gd name="T18" fmla="*/ 10 w 12"/>
                <a:gd name="T19" fmla="*/ 5 h 9"/>
                <a:gd name="T20" fmla="*/ 11 w 12"/>
                <a:gd name="T21" fmla="*/ 4 h 9"/>
                <a:gd name="T22" fmla="*/ 3 w 12"/>
                <a:gd name="T2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9">
                  <a:moveTo>
                    <a:pt x="3" y="2"/>
                  </a:moveTo>
                  <a:lnTo>
                    <a:pt x="4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7"/>
                  </a:lnTo>
                  <a:lnTo>
                    <a:pt x="4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3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" name="Freeform 1141"/>
            <p:cNvSpPr>
              <a:spLocks/>
            </p:cNvSpPr>
            <p:nvPr/>
          </p:nvSpPr>
          <p:spPr bwMode="auto">
            <a:xfrm>
              <a:off x="5047" y="1021"/>
              <a:ext cx="12" cy="15"/>
            </a:xfrm>
            <a:custGeom>
              <a:avLst/>
              <a:gdLst>
                <a:gd name="T0" fmla="*/ 4 w 12"/>
                <a:gd name="T1" fmla="*/ 2 h 15"/>
                <a:gd name="T2" fmla="*/ 4 w 12"/>
                <a:gd name="T3" fmla="*/ 2 h 15"/>
                <a:gd name="T4" fmla="*/ 4 w 12"/>
                <a:gd name="T5" fmla="*/ 4 h 15"/>
                <a:gd name="T6" fmla="*/ 2 w 12"/>
                <a:gd name="T7" fmla="*/ 7 h 15"/>
                <a:gd name="T8" fmla="*/ 1 w 12"/>
                <a:gd name="T9" fmla="*/ 9 h 15"/>
                <a:gd name="T10" fmla="*/ 0 w 12"/>
                <a:gd name="T11" fmla="*/ 12 h 15"/>
                <a:gd name="T12" fmla="*/ 7 w 12"/>
                <a:gd name="T13" fmla="*/ 14 h 15"/>
                <a:gd name="T14" fmla="*/ 8 w 12"/>
                <a:gd name="T15" fmla="*/ 13 h 15"/>
                <a:gd name="T16" fmla="*/ 10 w 12"/>
                <a:gd name="T17" fmla="*/ 8 h 15"/>
                <a:gd name="T18" fmla="*/ 11 w 12"/>
                <a:gd name="T19" fmla="*/ 5 h 15"/>
                <a:gd name="T20" fmla="*/ 11 w 12"/>
                <a:gd name="T21" fmla="*/ 0 h 15"/>
                <a:gd name="T22" fmla="*/ 4 w 12"/>
                <a:gd name="T2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5">
                  <a:moveTo>
                    <a:pt x="4" y="2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10" y="8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4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" name="Freeform 1142"/>
            <p:cNvSpPr>
              <a:spLocks/>
            </p:cNvSpPr>
            <p:nvPr/>
          </p:nvSpPr>
          <p:spPr bwMode="auto">
            <a:xfrm>
              <a:off x="5049" y="1016"/>
              <a:ext cx="10" cy="8"/>
            </a:xfrm>
            <a:custGeom>
              <a:avLst/>
              <a:gdLst>
                <a:gd name="T0" fmla="*/ 7 w 10"/>
                <a:gd name="T1" fmla="*/ 0 h 8"/>
                <a:gd name="T2" fmla="*/ 7 w 10"/>
                <a:gd name="T3" fmla="*/ 1 h 8"/>
                <a:gd name="T4" fmla="*/ 0 w 10"/>
                <a:gd name="T5" fmla="*/ 3 h 8"/>
                <a:gd name="T6" fmla="*/ 1 w 10"/>
                <a:gd name="T7" fmla="*/ 5 h 8"/>
                <a:gd name="T8" fmla="*/ 2 w 10"/>
                <a:gd name="T9" fmla="*/ 7 h 8"/>
                <a:gd name="T10" fmla="*/ 9 w 10"/>
                <a:gd name="T11" fmla="*/ 5 h 8"/>
                <a:gd name="T12" fmla="*/ 8 w 10"/>
                <a:gd name="T13" fmla="*/ 3 h 8"/>
                <a:gd name="T14" fmla="*/ 8 w 10"/>
                <a:gd name="T15" fmla="*/ 1 h 8"/>
                <a:gd name="T16" fmla="*/ 1 w 10"/>
                <a:gd name="T17" fmla="*/ 4 h 8"/>
                <a:gd name="T18" fmla="*/ 7 w 10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lnTo>
                    <a:pt x="7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7"/>
                  </a:lnTo>
                  <a:lnTo>
                    <a:pt x="9" y="5"/>
                  </a:lnTo>
                  <a:lnTo>
                    <a:pt x="8" y="3"/>
                  </a:lnTo>
                  <a:lnTo>
                    <a:pt x="8" y="1"/>
                  </a:lnTo>
                  <a:lnTo>
                    <a:pt x="1" y="4"/>
                  </a:lnTo>
                  <a:lnTo>
                    <a:pt x="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" name="Freeform 1143"/>
            <p:cNvSpPr>
              <a:spLocks/>
            </p:cNvSpPr>
            <p:nvPr/>
          </p:nvSpPr>
          <p:spPr bwMode="auto">
            <a:xfrm>
              <a:off x="5050" y="1016"/>
              <a:ext cx="10" cy="9"/>
            </a:xfrm>
            <a:custGeom>
              <a:avLst/>
              <a:gdLst>
                <a:gd name="T0" fmla="*/ 3 w 10"/>
                <a:gd name="T1" fmla="*/ 2 h 9"/>
                <a:gd name="T2" fmla="*/ 3 w 10"/>
                <a:gd name="T3" fmla="*/ 2 h 9"/>
                <a:gd name="T4" fmla="*/ 4 w 10"/>
                <a:gd name="T5" fmla="*/ 1 h 9"/>
                <a:gd name="T6" fmla="*/ 7 w 10"/>
                <a:gd name="T7" fmla="*/ 2 h 9"/>
                <a:gd name="T8" fmla="*/ 7 w 10"/>
                <a:gd name="T9" fmla="*/ 1 h 9"/>
                <a:gd name="T10" fmla="*/ 6 w 10"/>
                <a:gd name="T11" fmla="*/ 0 h 9"/>
                <a:gd name="T12" fmla="*/ 0 w 10"/>
                <a:gd name="T13" fmla="*/ 4 h 9"/>
                <a:gd name="T14" fmla="*/ 1 w 10"/>
                <a:gd name="T15" fmla="*/ 5 h 9"/>
                <a:gd name="T16" fmla="*/ 2 w 10"/>
                <a:gd name="T17" fmla="*/ 7 h 9"/>
                <a:gd name="T18" fmla="*/ 7 w 10"/>
                <a:gd name="T19" fmla="*/ 8 h 9"/>
                <a:gd name="T20" fmla="*/ 9 w 10"/>
                <a:gd name="T21" fmla="*/ 5 h 9"/>
                <a:gd name="T22" fmla="*/ 9 w 10"/>
                <a:gd name="T23" fmla="*/ 6 h 9"/>
                <a:gd name="T24" fmla="*/ 3 w 10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9">
                  <a:moveTo>
                    <a:pt x="3" y="2"/>
                  </a:moveTo>
                  <a:lnTo>
                    <a:pt x="3" y="2"/>
                  </a:lnTo>
                  <a:lnTo>
                    <a:pt x="4" y="1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7" y="8"/>
                  </a:lnTo>
                  <a:lnTo>
                    <a:pt x="9" y="5"/>
                  </a:lnTo>
                  <a:lnTo>
                    <a:pt x="9" y="6"/>
                  </a:lnTo>
                  <a:lnTo>
                    <a:pt x="3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" name="Freeform 1144"/>
            <p:cNvSpPr>
              <a:spLocks/>
            </p:cNvSpPr>
            <p:nvPr/>
          </p:nvSpPr>
          <p:spPr bwMode="auto">
            <a:xfrm>
              <a:off x="5052" y="1012"/>
              <a:ext cx="9" cy="11"/>
            </a:xfrm>
            <a:custGeom>
              <a:avLst/>
              <a:gdLst>
                <a:gd name="T0" fmla="*/ 0 w 9"/>
                <a:gd name="T1" fmla="*/ 3 h 11"/>
                <a:gd name="T2" fmla="*/ 0 w 9"/>
                <a:gd name="T3" fmla="*/ 5 h 11"/>
                <a:gd name="T4" fmla="*/ 0 w 9"/>
                <a:gd name="T5" fmla="*/ 6 h 11"/>
                <a:gd name="T6" fmla="*/ 6 w 9"/>
                <a:gd name="T7" fmla="*/ 10 h 11"/>
                <a:gd name="T8" fmla="*/ 7 w 9"/>
                <a:gd name="T9" fmla="*/ 9 h 11"/>
                <a:gd name="T10" fmla="*/ 8 w 9"/>
                <a:gd name="T11" fmla="*/ 6 h 11"/>
                <a:gd name="T12" fmla="*/ 8 w 9"/>
                <a:gd name="T13" fmla="*/ 3 h 11"/>
                <a:gd name="T14" fmla="*/ 6 w 9"/>
                <a:gd name="T15" fmla="*/ 0 h 11"/>
                <a:gd name="T16" fmla="*/ 0 w 9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">
                  <a:moveTo>
                    <a:pt x="0" y="3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" name="Freeform 1145"/>
            <p:cNvSpPr>
              <a:spLocks/>
            </p:cNvSpPr>
            <p:nvPr/>
          </p:nvSpPr>
          <p:spPr bwMode="auto">
            <a:xfrm>
              <a:off x="5065" y="1130"/>
              <a:ext cx="13" cy="16"/>
            </a:xfrm>
            <a:custGeom>
              <a:avLst/>
              <a:gdLst>
                <a:gd name="T0" fmla="*/ 12 w 13"/>
                <a:gd name="T1" fmla="*/ 9 h 16"/>
                <a:gd name="T2" fmla="*/ 12 w 13"/>
                <a:gd name="T3" fmla="*/ 9 h 16"/>
                <a:gd name="T4" fmla="*/ 10 w 13"/>
                <a:gd name="T5" fmla="*/ 7 h 16"/>
                <a:gd name="T6" fmla="*/ 9 w 13"/>
                <a:gd name="T7" fmla="*/ 6 h 16"/>
                <a:gd name="T8" fmla="*/ 8 w 13"/>
                <a:gd name="T9" fmla="*/ 3 h 16"/>
                <a:gd name="T10" fmla="*/ 7 w 13"/>
                <a:gd name="T11" fmla="*/ 0 h 16"/>
                <a:gd name="T12" fmla="*/ 0 w 13"/>
                <a:gd name="T13" fmla="*/ 1 h 16"/>
                <a:gd name="T14" fmla="*/ 1 w 13"/>
                <a:gd name="T15" fmla="*/ 5 h 16"/>
                <a:gd name="T16" fmla="*/ 2 w 13"/>
                <a:gd name="T17" fmla="*/ 9 h 16"/>
                <a:gd name="T18" fmla="*/ 4 w 13"/>
                <a:gd name="T19" fmla="*/ 12 h 16"/>
                <a:gd name="T20" fmla="*/ 8 w 13"/>
                <a:gd name="T21" fmla="*/ 15 h 16"/>
                <a:gd name="T22" fmla="*/ 12 w 13"/>
                <a:gd name="T2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6">
                  <a:moveTo>
                    <a:pt x="12" y="9"/>
                  </a:moveTo>
                  <a:lnTo>
                    <a:pt x="12" y="9"/>
                  </a:lnTo>
                  <a:lnTo>
                    <a:pt x="10" y="7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2" y="9"/>
                  </a:lnTo>
                  <a:lnTo>
                    <a:pt x="4" y="12"/>
                  </a:lnTo>
                  <a:lnTo>
                    <a:pt x="8" y="15"/>
                  </a:lnTo>
                  <a:lnTo>
                    <a:pt x="12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" name="Freeform 1146"/>
            <p:cNvSpPr>
              <a:spLocks/>
            </p:cNvSpPr>
            <p:nvPr/>
          </p:nvSpPr>
          <p:spPr bwMode="auto">
            <a:xfrm>
              <a:off x="5071" y="1113"/>
              <a:ext cx="11" cy="35"/>
            </a:xfrm>
            <a:custGeom>
              <a:avLst/>
              <a:gdLst>
                <a:gd name="T0" fmla="*/ 10 w 11"/>
                <a:gd name="T1" fmla="*/ 27 h 35"/>
                <a:gd name="T2" fmla="*/ 2 w 11"/>
                <a:gd name="T3" fmla="*/ 29 h 35"/>
                <a:gd name="T4" fmla="*/ 2 w 11"/>
                <a:gd name="T5" fmla="*/ 28 h 35"/>
                <a:gd name="T6" fmla="*/ 2 w 11"/>
                <a:gd name="T7" fmla="*/ 29 h 35"/>
                <a:gd name="T8" fmla="*/ 6 w 11"/>
                <a:gd name="T9" fmla="*/ 27 h 35"/>
                <a:gd name="T10" fmla="*/ 5 w 11"/>
                <a:gd name="T11" fmla="*/ 26 h 35"/>
                <a:gd name="T12" fmla="*/ 1 w 11"/>
                <a:gd name="T13" fmla="*/ 32 h 35"/>
                <a:gd name="T14" fmla="*/ 5 w 11"/>
                <a:gd name="T15" fmla="*/ 34 h 35"/>
                <a:gd name="T16" fmla="*/ 10 w 11"/>
                <a:gd name="T17" fmla="*/ 31 h 35"/>
                <a:gd name="T18" fmla="*/ 10 w 11"/>
                <a:gd name="T19" fmla="*/ 28 h 35"/>
                <a:gd name="T20" fmla="*/ 10 w 11"/>
                <a:gd name="T21" fmla="*/ 27 h 35"/>
                <a:gd name="T22" fmla="*/ 2 w 11"/>
                <a:gd name="T23" fmla="*/ 28 h 35"/>
                <a:gd name="T24" fmla="*/ 10 w 11"/>
                <a:gd name="T25" fmla="*/ 27 h 35"/>
                <a:gd name="T26" fmla="*/ 0 w 11"/>
                <a:gd name="T27" fmla="*/ 0 h 35"/>
                <a:gd name="T28" fmla="*/ 2 w 11"/>
                <a:gd name="T29" fmla="*/ 28 h 35"/>
                <a:gd name="T30" fmla="*/ 10 w 11"/>
                <a:gd name="T3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35">
                  <a:moveTo>
                    <a:pt x="10" y="27"/>
                  </a:moveTo>
                  <a:lnTo>
                    <a:pt x="2" y="29"/>
                  </a:lnTo>
                  <a:lnTo>
                    <a:pt x="2" y="28"/>
                  </a:lnTo>
                  <a:lnTo>
                    <a:pt x="2" y="29"/>
                  </a:lnTo>
                  <a:lnTo>
                    <a:pt x="6" y="27"/>
                  </a:lnTo>
                  <a:lnTo>
                    <a:pt x="5" y="26"/>
                  </a:lnTo>
                  <a:lnTo>
                    <a:pt x="1" y="32"/>
                  </a:lnTo>
                  <a:lnTo>
                    <a:pt x="5" y="34"/>
                  </a:lnTo>
                  <a:lnTo>
                    <a:pt x="10" y="31"/>
                  </a:lnTo>
                  <a:lnTo>
                    <a:pt x="10" y="28"/>
                  </a:lnTo>
                  <a:lnTo>
                    <a:pt x="10" y="27"/>
                  </a:lnTo>
                  <a:lnTo>
                    <a:pt x="2" y="28"/>
                  </a:lnTo>
                  <a:lnTo>
                    <a:pt x="10" y="27"/>
                  </a:lnTo>
                  <a:lnTo>
                    <a:pt x="0" y="0"/>
                  </a:lnTo>
                  <a:lnTo>
                    <a:pt x="2" y="28"/>
                  </a:lnTo>
                  <a:lnTo>
                    <a:pt x="10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" name="Freeform 1147"/>
            <p:cNvSpPr>
              <a:spLocks/>
            </p:cNvSpPr>
            <p:nvPr/>
          </p:nvSpPr>
          <p:spPr bwMode="auto">
            <a:xfrm>
              <a:off x="5074" y="1140"/>
              <a:ext cx="23" cy="28"/>
            </a:xfrm>
            <a:custGeom>
              <a:avLst/>
              <a:gdLst>
                <a:gd name="T0" fmla="*/ 22 w 23"/>
                <a:gd name="T1" fmla="*/ 21 h 28"/>
                <a:gd name="T2" fmla="*/ 22 w 23"/>
                <a:gd name="T3" fmla="*/ 21 h 28"/>
                <a:gd name="T4" fmla="*/ 20 w 23"/>
                <a:gd name="T5" fmla="*/ 19 h 28"/>
                <a:gd name="T6" fmla="*/ 18 w 23"/>
                <a:gd name="T7" fmla="*/ 17 h 28"/>
                <a:gd name="T8" fmla="*/ 15 w 23"/>
                <a:gd name="T9" fmla="*/ 15 h 28"/>
                <a:gd name="T10" fmla="*/ 12 w 23"/>
                <a:gd name="T11" fmla="*/ 13 h 28"/>
                <a:gd name="T12" fmla="*/ 11 w 23"/>
                <a:gd name="T13" fmla="*/ 10 h 28"/>
                <a:gd name="T14" fmla="*/ 9 w 23"/>
                <a:gd name="T15" fmla="*/ 6 h 28"/>
                <a:gd name="T16" fmla="*/ 8 w 23"/>
                <a:gd name="T17" fmla="*/ 3 h 28"/>
                <a:gd name="T18" fmla="*/ 8 w 23"/>
                <a:gd name="T19" fmla="*/ 0 h 28"/>
                <a:gd name="T20" fmla="*/ 0 w 23"/>
                <a:gd name="T21" fmla="*/ 1 h 28"/>
                <a:gd name="T22" fmla="*/ 1 w 23"/>
                <a:gd name="T23" fmla="*/ 5 h 28"/>
                <a:gd name="T24" fmla="*/ 3 w 23"/>
                <a:gd name="T25" fmla="*/ 10 h 28"/>
                <a:gd name="T26" fmla="*/ 4 w 23"/>
                <a:gd name="T27" fmla="*/ 13 h 28"/>
                <a:gd name="T28" fmla="*/ 7 w 23"/>
                <a:gd name="T29" fmla="*/ 17 h 28"/>
                <a:gd name="T30" fmla="*/ 10 w 23"/>
                <a:gd name="T31" fmla="*/ 20 h 28"/>
                <a:gd name="T32" fmla="*/ 12 w 23"/>
                <a:gd name="T33" fmla="*/ 23 h 28"/>
                <a:gd name="T34" fmla="*/ 16 w 23"/>
                <a:gd name="T35" fmla="*/ 25 h 28"/>
                <a:gd name="T36" fmla="*/ 19 w 23"/>
                <a:gd name="T37" fmla="*/ 27 h 28"/>
                <a:gd name="T38" fmla="*/ 22 w 23"/>
                <a:gd name="T39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8">
                  <a:moveTo>
                    <a:pt x="22" y="21"/>
                  </a:moveTo>
                  <a:lnTo>
                    <a:pt x="22" y="21"/>
                  </a:lnTo>
                  <a:lnTo>
                    <a:pt x="20" y="19"/>
                  </a:lnTo>
                  <a:lnTo>
                    <a:pt x="18" y="17"/>
                  </a:lnTo>
                  <a:lnTo>
                    <a:pt x="15" y="15"/>
                  </a:lnTo>
                  <a:lnTo>
                    <a:pt x="12" y="13"/>
                  </a:lnTo>
                  <a:lnTo>
                    <a:pt x="11" y="10"/>
                  </a:lnTo>
                  <a:lnTo>
                    <a:pt x="9" y="6"/>
                  </a:lnTo>
                  <a:lnTo>
                    <a:pt x="8" y="3"/>
                  </a:lnTo>
                  <a:lnTo>
                    <a:pt x="8" y="0"/>
                  </a:lnTo>
                  <a:lnTo>
                    <a:pt x="0" y="1"/>
                  </a:lnTo>
                  <a:lnTo>
                    <a:pt x="1" y="5"/>
                  </a:lnTo>
                  <a:lnTo>
                    <a:pt x="3" y="10"/>
                  </a:lnTo>
                  <a:lnTo>
                    <a:pt x="4" y="13"/>
                  </a:lnTo>
                  <a:lnTo>
                    <a:pt x="7" y="17"/>
                  </a:lnTo>
                  <a:lnTo>
                    <a:pt x="10" y="20"/>
                  </a:lnTo>
                  <a:lnTo>
                    <a:pt x="12" y="23"/>
                  </a:lnTo>
                  <a:lnTo>
                    <a:pt x="16" y="25"/>
                  </a:lnTo>
                  <a:lnTo>
                    <a:pt x="19" y="27"/>
                  </a:lnTo>
                  <a:lnTo>
                    <a:pt x="22" y="2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" name="Freeform 1148"/>
            <p:cNvSpPr>
              <a:spLocks/>
            </p:cNvSpPr>
            <p:nvPr/>
          </p:nvSpPr>
          <p:spPr bwMode="auto">
            <a:xfrm>
              <a:off x="5092" y="1161"/>
              <a:ext cx="17" cy="9"/>
            </a:xfrm>
            <a:custGeom>
              <a:avLst/>
              <a:gdLst>
                <a:gd name="T0" fmla="*/ 9 w 17"/>
                <a:gd name="T1" fmla="*/ 1 h 9"/>
                <a:gd name="T2" fmla="*/ 9 w 17"/>
                <a:gd name="T3" fmla="*/ 1 h 9"/>
                <a:gd name="T4" fmla="*/ 6 w 17"/>
                <a:gd name="T5" fmla="*/ 0 h 9"/>
                <a:gd name="T6" fmla="*/ 3 w 17"/>
                <a:gd name="T7" fmla="*/ 0 h 9"/>
                <a:gd name="T8" fmla="*/ 0 w 17"/>
                <a:gd name="T9" fmla="*/ 6 h 9"/>
                <a:gd name="T10" fmla="*/ 4 w 17"/>
                <a:gd name="T11" fmla="*/ 8 h 9"/>
                <a:gd name="T12" fmla="*/ 9 w 17"/>
                <a:gd name="T13" fmla="*/ 8 h 9"/>
                <a:gd name="T14" fmla="*/ 12 w 17"/>
                <a:gd name="T15" fmla="*/ 7 h 9"/>
                <a:gd name="T16" fmla="*/ 15 w 17"/>
                <a:gd name="T17" fmla="*/ 4 h 9"/>
                <a:gd name="T18" fmla="*/ 16 w 17"/>
                <a:gd name="T19" fmla="*/ 3 h 9"/>
                <a:gd name="T20" fmla="*/ 9 w 17"/>
                <a:gd name="T2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9">
                  <a:moveTo>
                    <a:pt x="9" y="1"/>
                  </a:moveTo>
                  <a:lnTo>
                    <a:pt x="9" y="1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4" y="8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9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" name="Freeform 1149"/>
            <p:cNvSpPr>
              <a:spLocks/>
            </p:cNvSpPr>
            <p:nvPr/>
          </p:nvSpPr>
          <p:spPr bwMode="auto">
            <a:xfrm>
              <a:off x="5100" y="1138"/>
              <a:ext cx="15" cy="28"/>
            </a:xfrm>
            <a:custGeom>
              <a:avLst/>
              <a:gdLst>
                <a:gd name="T0" fmla="*/ 6 w 15"/>
                <a:gd name="T1" fmla="*/ 2 h 28"/>
                <a:gd name="T2" fmla="*/ 6 w 15"/>
                <a:gd name="T3" fmla="*/ 2 h 28"/>
                <a:gd name="T4" fmla="*/ 6 w 15"/>
                <a:gd name="T5" fmla="*/ 4 h 28"/>
                <a:gd name="T6" fmla="*/ 6 w 15"/>
                <a:gd name="T7" fmla="*/ 6 h 28"/>
                <a:gd name="T8" fmla="*/ 5 w 15"/>
                <a:gd name="T9" fmla="*/ 9 h 28"/>
                <a:gd name="T10" fmla="*/ 4 w 15"/>
                <a:gd name="T11" fmla="*/ 13 h 28"/>
                <a:gd name="T12" fmla="*/ 3 w 15"/>
                <a:gd name="T13" fmla="*/ 17 h 28"/>
                <a:gd name="T14" fmla="*/ 2 w 15"/>
                <a:gd name="T15" fmla="*/ 21 h 28"/>
                <a:gd name="T16" fmla="*/ 1 w 15"/>
                <a:gd name="T17" fmla="*/ 23 h 28"/>
                <a:gd name="T18" fmla="*/ 0 w 15"/>
                <a:gd name="T19" fmla="*/ 25 h 28"/>
                <a:gd name="T20" fmla="*/ 7 w 15"/>
                <a:gd name="T21" fmla="*/ 27 h 28"/>
                <a:gd name="T22" fmla="*/ 8 w 15"/>
                <a:gd name="T23" fmla="*/ 25 h 28"/>
                <a:gd name="T24" fmla="*/ 9 w 15"/>
                <a:gd name="T25" fmla="*/ 23 h 28"/>
                <a:gd name="T26" fmla="*/ 10 w 15"/>
                <a:gd name="T27" fmla="*/ 19 h 28"/>
                <a:gd name="T28" fmla="*/ 12 w 15"/>
                <a:gd name="T29" fmla="*/ 15 h 28"/>
                <a:gd name="T30" fmla="*/ 13 w 15"/>
                <a:gd name="T31" fmla="*/ 12 h 28"/>
                <a:gd name="T32" fmla="*/ 14 w 15"/>
                <a:gd name="T33" fmla="*/ 7 h 28"/>
                <a:gd name="T34" fmla="*/ 14 w 15"/>
                <a:gd name="T35" fmla="*/ 4 h 28"/>
                <a:gd name="T36" fmla="*/ 14 w 15"/>
                <a:gd name="T37" fmla="*/ 0 h 28"/>
                <a:gd name="T38" fmla="*/ 6 w 15"/>
                <a:gd name="T3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28">
                  <a:moveTo>
                    <a:pt x="6" y="2"/>
                  </a:moveTo>
                  <a:lnTo>
                    <a:pt x="6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9"/>
                  </a:lnTo>
                  <a:lnTo>
                    <a:pt x="4" y="13"/>
                  </a:lnTo>
                  <a:lnTo>
                    <a:pt x="3" y="17"/>
                  </a:lnTo>
                  <a:lnTo>
                    <a:pt x="2" y="21"/>
                  </a:lnTo>
                  <a:lnTo>
                    <a:pt x="1" y="23"/>
                  </a:lnTo>
                  <a:lnTo>
                    <a:pt x="0" y="25"/>
                  </a:lnTo>
                  <a:lnTo>
                    <a:pt x="7" y="27"/>
                  </a:lnTo>
                  <a:lnTo>
                    <a:pt x="8" y="25"/>
                  </a:lnTo>
                  <a:lnTo>
                    <a:pt x="9" y="23"/>
                  </a:lnTo>
                  <a:lnTo>
                    <a:pt x="10" y="19"/>
                  </a:lnTo>
                  <a:lnTo>
                    <a:pt x="12" y="15"/>
                  </a:lnTo>
                  <a:lnTo>
                    <a:pt x="13" y="12"/>
                  </a:lnTo>
                  <a:lnTo>
                    <a:pt x="14" y="7"/>
                  </a:lnTo>
                  <a:lnTo>
                    <a:pt x="14" y="4"/>
                  </a:lnTo>
                  <a:lnTo>
                    <a:pt x="14" y="0"/>
                  </a:lnTo>
                  <a:lnTo>
                    <a:pt x="6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" name="Freeform 1150"/>
            <p:cNvSpPr>
              <a:spLocks/>
            </p:cNvSpPr>
            <p:nvPr/>
          </p:nvSpPr>
          <p:spPr bwMode="auto">
            <a:xfrm>
              <a:off x="5105" y="1128"/>
              <a:ext cx="10" cy="13"/>
            </a:xfrm>
            <a:custGeom>
              <a:avLst/>
              <a:gdLst>
                <a:gd name="T0" fmla="*/ 7 w 10"/>
                <a:gd name="T1" fmla="*/ 2 h 13"/>
                <a:gd name="T2" fmla="*/ 7 w 10"/>
                <a:gd name="T3" fmla="*/ 2 h 13"/>
                <a:gd name="T4" fmla="*/ 4 w 10"/>
                <a:gd name="T5" fmla="*/ 0 h 13"/>
                <a:gd name="T6" fmla="*/ 0 w 10"/>
                <a:gd name="T7" fmla="*/ 5 h 13"/>
                <a:gd name="T8" fmla="*/ 1 w 10"/>
                <a:gd name="T9" fmla="*/ 8 h 13"/>
                <a:gd name="T10" fmla="*/ 2 w 10"/>
                <a:gd name="T11" fmla="*/ 12 h 13"/>
                <a:gd name="T12" fmla="*/ 9 w 10"/>
                <a:gd name="T13" fmla="*/ 10 h 13"/>
                <a:gd name="T14" fmla="*/ 8 w 10"/>
                <a:gd name="T15" fmla="*/ 6 h 13"/>
                <a:gd name="T16" fmla="*/ 7 w 10"/>
                <a:gd name="T17" fmla="*/ 3 h 13"/>
                <a:gd name="T18" fmla="*/ 4 w 10"/>
                <a:gd name="T19" fmla="*/ 7 h 13"/>
                <a:gd name="T20" fmla="*/ 1 w 10"/>
                <a:gd name="T21" fmla="*/ 6 h 13"/>
                <a:gd name="T22" fmla="*/ 7 w 10"/>
                <a:gd name="T2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3">
                  <a:moveTo>
                    <a:pt x="7" y="2"/>
                  </a:moveTo>
                  <a:lnTo>
                    <a:pt x="7" y="2"/>
                  </a:lnTo>
                  <a:lnTo>
                    <a:pt x="4" y="0"/>
                  </a:lnTo>
                  <a:lnTo>
                    <a:pt x="0" y="5"/>
                  </a:lnTo>
                  <a:lnTo>
                    <a:pt x="1" y="8"/>
                  </a:lnTo>
                  <a:lnTo>
                    <a:pt x="2" y="12"/>
                  </a:lnTo>
                  <a:lnTo>
                    <a:pt x="9" y="10"/>
                  </a:lnTo>
                  <a:lnTo>
                    <a:pt x="8" y="6"/>
                  </a:lnTo>
                  <a:lnTo>
                    <a:pt x="7" y="3"/>
                  </a:lnTo>
                  <a:lnTo>
                    <a:pt x="4" y="7"/>
                  </a:lnTo>
                  <a:lnTo>
                    <a:pt x="1" y="6"/>
                  </a:lnTo>
                  <a:lnTo>
                    <a:pt x="7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" name="Freeform 1151"/>
            <p:cNvSpPr>
              <a:spLocks/>
            </p:cNvSpPr>
            <p:nvPr/>
          </p:nvSpPr>
          <p:spPr bwMode="auto">
            <a:xfrm>
              <a:off x="5106" y="1130"/>
              <a:ext cx="12" cy="12"/>
            </a:xfrm>
            <a:custGeom>
              <a:avLst/>
              <a:gdLst>
                <a:gd name="T0" fmla="*/ 5 w 12"/>
                <a:gd name="T1" fmla="*/ 4 h 12"/>
                <a:gd name="T2" fmla="*/ 5 w 12"/>
                <a:gd name="T3" fmla="*/ 4 h 12"/>
                <a:gd name="T4" fmla="*/ 6 w 12"/>
                <a:gd name="T5" fmla="*/ 3 h 12"/>
                <a:gd name="T6" fmla="*/ 8 w 12"/>
                <a:gd name="T7" fmla="*/ 4 h 12"/>
                <a:gd name="T8" fmla="*/ 7 w 12"/>
                <a:gd name="T9" fmla="*/ 2 h 12"/>
                <a:gd name="T10" fmla="*/ 6 w 12"/>
                <a:gd name="T11" fmla="*/ 0 h 12"/>
                <a:gd name="T12" fmla="*/ 0 w 12"/>
                <a:gd name="T13" fmla="*/ 4 h 12"/>
                <a:gd name="T14" fmla="*/ 1 w 12"/>
                <a:gd name="T15" fmla="*/ 5 h 12"/>
                <a:gd name="T16" fmla="*/ 2 w 12"/>
                <a:gd name="T17" fmla="*/ 8 h 12"/>
                <a:gd name="T18" fmla="*/ 6 w 12"/>
                <a:gd name="T19" fmla="*/ 11 h 12"/>
                <a:gd name="T20" fmla="*/ 11 w 12"/>
                <a:gd name="T21" fmla="*/ 8 h 12"/>
                <a:gd name="T22" fmla="*/ 11 w 12"/>
                <a:gd name="T23" fmla="*/ 7 h 12"/>
                <a:gd name="T24" fmla="*/ 5 w 12"/>
                <a:gd name="T2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2">
                  <a:moveTo>
                    <a:pt x="5" y="4"/>
                  </a:moveTo>
                  <a:lnTo>
                    <a:pt x="5" y="4"/>
                  </a:lnTo>
                  <a:lnTo>
                    <a:pt x="6" y="3"/>
                  </a:lnTo>
                  <a:lnTo>
                    <a:pt x="8" y="4"/>
                  </a:lnTo>
                  <a:lnTo>
                    <a:pt x="7" y="2"/>
                  </a:lnTo>
                  <a:lnTo>
                    <a:pt x="6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8"/>
                  </a:lnTo>
                  <a:lnTo>
                    <a:pt x="6" y="11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5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" name="Freeform 1152"/>
            <p:cNvSpPr>
              <a:spLocks/>
            </p:cNvSpPr>
            <p:nvPr/>
          </p:nvSpPr>
          <p:spPr bwMode="auto">
            <a:xfrm>
              <a:off x="5104" y="1101"/>
              <a:ext cx="15" cy="38"/>
            </a:xfrm>
            <a:custGeom>
              <a:avLst/>
              <a:gdLst>
                <a:gd name="T0" fmla="*/ 0 w 15"/>
                <a:gd name="T1" fmla="*/ 4 h 38"/>
                <a:gd name="T2" fmla="*/ 1 w 15"/>
                <a:gd name="T3" fmla="*/ 7 h 38"/>
                <a:gd name="T4" fmla="*/ 2 w 15"/>
                <a:gd name="T5" fmla="*/ 11 h 38"/>
                <a:gd name="T6" fmla="*/ 4 w 15"/>
                <a:gd name="T7" fmla="*/ 15 h 38"/>
                <a:gd name="T8" fmla="*/ 5 w 15"/>
                <a:gd name="T9" fmla="*/ 20 h 38"/>
                <a:gd name="T10" fmla="*/ 6 w 15"/>
                <a:gd name="T11" fmla="*/ 25 h 38"/>
                <a:gd name="T12" fmla="*/ 7 w 15"/>
                <a:gd name="T13" fmla="*/ 30 h 38"/>
                <a:gd name="T14" fmla="*/ 7 w 15"/>
                <a:gd name="T15" fmla="*/ 33 h 38"/>
                <a:gd name="T16" fmla="*/ 7 w 15"/>
                <a:gd name="T17" fmla="*/ 34 h 38"/>
                <a:gd name="T18" fmla="*/ 13 w 15"/>
                <a:gd name="T19" fmla="*/ 37 h 38"/>
                <a:gd name="T20" fmla="*/ 14 w 15"/>
                <a:gd name="T21" fmla="*/ 34 h 38"/>
                <a:gd name="T22" fmla="*/ 14 w 15"/>
                <a:gd name="T23" fmla="*/ 30 h 38"/>
                <a:gd name="T24" fmla="*/ 13 w 15"/>
                <a:gd name="T25" fmla="*/ 24 h 38"/>
                <a:gd name="T26" fmla="*/ 12 w 15"/>
                <a:gd name="T27" fmla="*/ 19 h 38"/>
                <a:gd name="T28" fmla="*/ 11 w 15"/>
                <a:gd name="T29" fmla="*/ 13 h 38"/>
                <a:gd name="T30" fmla="*/ 10 w 15"/>
                <a:gd name="T31" fmla="*/ 8 h 38"/>
                <a:gd name="T32" fmla="*/ 8 w 15"/>
                <a:gd name="T33" fmla="*/ 4 h 38"/>
                <a:gd name="T34" fmla="*/ 6 w 15"/>
                <a:gd name="T35" fmla="*/ 0 h 38"/>
                <a:gd name="T36" fmla="*/ 0 w 15"/>
                <a:gd name="T37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38">
                  <a:moveTo>
                    <a:pt x="0" y="4"/>
                  </a:moveTo>
                  <a:lnTo>
                    <a:pt x="1" y="7"/>
                  </a:lnTo>
                  <a:lnTo>
                    <a:pt x="2" y="11"/>
                  </a:lnTo>
                  <a:lnTo>
                    <a:pt x="4" y="15"/>
                  </a:lnTo>
                  <a:lnTo>
                    <a:pt x="5" y="20"/>
                  </a:lnTo>
                  <a:lnTo>
                    <a:pt x="6" y="25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13" y="37"/>
                  </a:lnTo>
                  <a:lnTo>
                    <a:pt x="14" y="34"/>
                  </a:lnTo>
                  <a:lnTo>
                    <a:pt x="14" y="30"/>
                  </a:lnTo>
                  <a:lnTo>
                    <a:pt x="13" y="24"/>
                  </a:lnTo>
                  <a:lnTo>
                    <a:pt x="12" y="19"/>
                  </a:lnTo>
                  <a:lnTo>
                    <a:pt x="11" y="13"/>
                  </a:lnTo>
                  <a:lnTo>
                    <a:pt x="10" y="8"/>
                  </a:lnTo>
                  <a:lnTo>
                    <a:pt x="8" y="4"/>
                  </a:lnTo>
                  <a:lnTo>
                    <a:pt x="6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" name="Freeform 1153"/>
            <p:cNvSpPr>
              <a:spLocks/>
            </p:cNvSpPr>
            <p:nvPr/>
          </p:nvSpPr>
          <p:spPr bwMode="auto">
            <a:xfrm>
              <a:off x="4908" y="1093"/>
              <a:ext cx="9" cy="12"/>
            </a:xfrm>
            <a:custGeom>
              <a:avLst/>
              <a:gdLst>
                <a:gd name="T0" fmla="*/ 7 w 9"/>
                <a:gd name="T1" fmla="*/ 11 h 12"/>
                <a:gd name="T2" fmla="*/ 7 w 9"/>
                <a:gd name="T3" fmla="*/ 11 h 12"/>
                <a:gd name="T4" fmla="*/ 8 w 9"/>
                <a:gd name="T5" fmla="*/ 9 h 12"/>
                <a:gd name="T6" fmla="*/ 8 w 9"/>
                <a:gd name="T7" fmla="*/ 6 h 12"/>
                <a:gd name="T8" fmla="*/ 8 w 9"/>
                <a:gd name="T9" fmla="*/ 3 h 12"/>
                <a:gd name="T10" fmla="*/ 6 w 9"/>
                <a:gd name="T11" fmla="*/ 0 h 12"/>
                <a:gd name="T12" fmla="*/ 0 w 9"/>
                <a:gd name="T13" fmla="*/ 4 h 12"/>
                <a:gd name="T14" fmla="*/ 0 w 9"/>
                <a:gd name="T15" fmla="*/ 5 h 12"/>
                <a:gd name="T16" fmla="*/ 1 w 9"/>
                <a:gd name="T17" fmla="*/ 6 h 12"/>
                <a:gd name="T18" fmla="*/ 0 w 9"/>
                <a:gd name="T19" fmla="*/ 6 h 12"/>
                <a:gd name="T20" fmla="*/ 7 w 9"/>
                <a:gd name="T2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2">
                  <a:moveTo>
                    <a:pt x="7" y="11"/>
                  </a:moveTo>
                  <a:lnTo>
                    <a:pt x="7" y="11"/>
                  </a:lnTo>
                  <a:lnTo>
                    <a:pt x="8" y="9"/>
                  </a:lnTo>
                  <a:lnTo>
                    <a:pt x="8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7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" name="Freeform 1154"/>
            <p:cNvSpPr>
              <a:spLocks/>
            </p:cNvSpPr>
            <p:nvPr/>
          </p:nvSpPr>
          <p:spPr bwMode="auto">
            <a:xfrm>
              <a:off x="4905" y="1098"/>
              <a:ext cx="11" cy="9"/>
            </a:xfrm>
            <a:custGeom>
              <a:avLst/>
              <a:gdLst>
                <a:gd name="T0" fmla="*/ 1 w 11"/>
                <a:gd name="T1" fmla="*/ 3 h 9"/>
                <a:gd name="T2" fmla="*/ 0 w 11"/>
                <a:gd name="T3" fmla="*/ 3 h 9"/>
                <a:gd name="T4" fmla="*/ 1 w 11"/>
                <a:gd name="T5" fmla="*/ 4 h 9"/>
                <a:gd name="T6" fmla="*/ 2 w 11"/>
                <a:gd name="T7" fmla="*/ 6 h 9"/>
                <a:gd name="T8" fmla="*/ 6 w 11"/>
                <a:gd name="T9" fmla="*/ 8 h 9"/>
                <a:gd name="T10" fmla="*/ 10 w 11"/>
                <a:gd name="T11" fmla="*/ 6 h 9"/>
                <a:gd name="T12" fmla="*/ 3 w 11"/>
                <a:gd name="T13" fmla="*/ 1 h 9"/>
                <a:gd name="T14" fmla="*/ 4 w 11"/>
                <a:gd name="T15" fmla="*/ 0 h 9"/>
                <a:gd name="T16" fmla="*/ 8 w 11"/>
                <a:gd name="T17" fmla="*/ 2 h 9"/>
                <a:gd name="T18" fmla="*/ 8 w 11"/>
                <a:gd name="T19" fmla="*/ 1 h 9"/>
                <a:gd name="T20" fmla="*/ 7 w 11"/>
                <a:gd name="T21" fmla="*/ 0 h 9"/>
                <a:gd name="T22" fmla="*/ 1 w 11"/>
                <a:gd name="T2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9">
                  <a:moveTo>
                    <a:pt x="1" y="3"/>
                  </a:moveTo>
                  <a:lnTo>
                    <a:pt x="0" y="3"/>
                  </a:lnTo>
                  <a:lnTo>
                    <a:pt x="1" y="4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6"/>
                  </a:lnTo>
                  <a:lnTo>
                    <a:pt x="3" y="1"/>
                  </a:lnTo>
                  <a:lnTo>
                    <a:pt x="4" y="0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0"/>
                  </a:lnTo>
                  <a:lnTo>
                    <a:pt x="1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" name="Freeform 1155"/>
            <p:cNvSpPr>
              <a:spLocks/>
            </p:cNvSpPr>
            <p:nvPr/>
          </p:nvSpPr>
          <p:spPr bwMode="auto">
            <a:xfrm>
              <a:off x="4905" y="1098"/>
              <a:ext cx="9" cy="7"/>
            </a:xfrm>
            <a:custGeom>
              <a:avLst/>
              <a:gdLst>
                <a:gd name="T0" fmla="*/ 8 w 9"/>
                <a:gd name="T1" fmla="*/ 4 h 7"/>
                <a:gd name="T2" fmla="*/ 8 w 9"/>
                <a:gd name="T3" fmla="*/ 5 h 7"/>
                <a:gd name="T4" fmla="*/ 7 w 9"/>
                <a:gd name="T5" fmla="*/ 3 h 7"/>
                <a:gd name="T6" fmla="*/ 7 w 9"/>
                <a:gd name="T7" fmla="*/ 2 h 7"/>
                <a:gd name="T8" fmla="*/ 1 w 9"/>
                <a:gd name="T9" fmla="*/ 3 h 7"/>
                <a:gd name="T10" fmla="*/ 7 w 9"/>
                <a:gd name="T11" fmla="*/ 0 h 7"/>
                <a:gd name="T12" fmla="*/ 0 w 9"/>
                <a:gd name="T13" fmla="*/ 2 h 7"/>
                <a:gd name="T14" fmla="*/ 0 w 9"/>
                <a:gd name="T15" fmla="*/ 4 h 7"/>
                <a:gd name="T16" fmla="*/ 1 w 9"/>
                <a:gd name="T17" fmla="*/ 6 h 7"/>
                <a:gd name="T18" fmla="*/ 8 w 9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8" y="4"/>
                  </a:moveTo>
                  <a:lnTo>
                    <a:pt x="8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1" y="3"/>
                  </a:lnTo>
                  <a:lnTo>
                    <a:pt x="7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8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" name="Freeform 1156"/>
            <p:cNvSpPr>
              <a:spLocks/>
            </p:cNvSpPr>
            <p:nvPr/>
          </p:nvSpPr>
          <p:spPr bwMode="auto">
            <a:xfrm>
              <a:off x="4903" y="1102"/>
              <a:ext cx="11" cy="17"/>
            </a:xfrm>
            <a:custGeom>
              <a:avLst/>
              <a:gdLst>
                <a:gd name="T0" fmla="*/ 7 w 11"/>
                <a:gd name="T1" fmla="*/ 16 h 17"/>
                <a:gd name="T2" fmla="*/ 7 w 11"/>
                <a:gd name="T3" fmla="*/ 15 h 17"/>
                <a:gd name="T4" fmla="*/ 8 w 11"/>
                <a:gd name="T5" fmla="*/ 13 h 17"/>
                <a:gd name="T6" fmla="*/ 9 w 11"/>
                <a:gd name="T7" fmla="*/ 10 h 17"/>
                <a:gd name="T8" fmla="*/ 10 w 11"/>
                <a:gd name="T9" fmla="*/ 5 h 17"/>
                <a:gd name="T10" fmla="*/ 10 w 11"/>
                <a:gd name="T11" fmla="*/ 0 h 17"/>
                <a:gd name="T12" fmla="*/ 3 w 11"/>
                <a:gd name="T13" fmla="*/ 2 h 17"/>
                <a:gd name="T14" fmla="*/ 3 w 11"/>
                <a:gd name="T15" fmla="*/ 4 h 17"/>
                <a:gd name="T16" fmla="*/ 2 w 11"/>
                <a:gd name="T17" fmla="*/ 7 h 17"/>
                <a:gd name="T18" fmla="*/ 1 w 11"/>
                <a:gd name="T19" fmla="*/ 10 h 17"/>
                <a:gd name="T20" fmla="*/ 0 w 11"/>
                <a:gd name="T21" fmla="*/ 13 h 17"/>
                <a:gd name="T22" fmla="*/ 0 w 11"/>
                <a:gd name="T23" fmla="*/ 12 h 17"/>
                <a:gd name="T24" fmla="*/ 7 w 11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7">
                  <a:moveTo>
                    <a:pt x="7" y="16"/>
                  </a:moveTo>
                  <a:lnTo>
                    <a:pt x="7" y="15"/>
                  </a:lnTo>
                  <a:lnTo>
                    <a:pt x="8" y="13"/>
                  </a:lnTo>
                  <a:lnTo>
                    <a:pt x="9" y="10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7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" name="Freeform 1157"/>
            <p:cNvSpPr>
              <a:spLocks/>
            </p:cNvSpPr>
            <p:nvPr/>
          </p:nvSpPr>
          <p:spPr bwMode="auto">
            <a:xfrm>
              <a:off x="4899" y="1113"/>
              <a:ext cx="11" cy="8"/>
            </a:xfrm>
            <a:custGeom>
              <a:avLst/>
              <a:gdLst>
                <a:gd name="T0" fmla="*/ 0 w 11"/>
                <a:gd name="T1" fmla="*/ 6 h 8"/>
                <a:gd name="T2" fmla="*/ 0 w 11"/>
                <a:gd name="T3" fmla="*/ 6 h 8"/>
                <a:gd name="T4" fmla="*/ 3 w 11"/>
                <a:gd name="T5" fmla="*/ 7 h 8"/>
                <a:gd name="T6" fmla="*/ 5 w 11"/>
                <a:gd name="T7" fmla="*/ 7 h 8"/>
                <a:gd name="T8" fmla="*/ 8 w 11"/>
                <a:gd name="T9" fmla="*/ 7 h 8"/>
                <a:gd name="T10" fmla="*/ 10 w 11"/>
                <a:gd name="T11" fmla="*/ 4 h 8"/>
                <a:gd name="T12" fmla="*/ 4 w 11"/>
                <a:gd name="T13" fmla="*/ 0 h 8"/>
                <a:gd name="T14" fmla="*/ 5 w 11"/>
                <a:gd name="T15" fmla="*/ 0 h 8"/>
                <a:gd name="T16" fmla="*/ 4 w 11"/>
                <a:gd name="T17" fmla="*/ 0 h 8"/>
                <a:gd name="T18" fmla="*/ 3 w 11"/>
                <a:gd name="T19" fmla="*/ 0 h 8"/>
                <a:gd name="T20" fmla="*/ 0 w 11"/>
                <a:gd name="T2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lnTo>
                    <a:pt x="0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10" y="4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" name="Freeform 1158"/>
            <p:cNvSpPr>
              <a:spLocks/>
            </p:cNvSpPr>
            <p:nvPr/>
          </p:nvSpPr>
          <p:spPr bwMode="auto">
            <a:xfrm>
              <a:off x="4887" y="1083"/>
              <a:ext cx="16" cy="37"/>
            </a:xfrm>
            <a:custGeom>
              <a:avLst/>
              <a:gdLst>
                <a:gd name="T0" fmla="*/ 8 w 16"/>
                <a:gd name="T1" fmla="*/ 20 h 37"/>
                <a:gd name="T2" fmla="*/ 1 w 16"/>
                <a:gd name="T3" fmla="*/ 21 h 37"/>
                <a:gd name="T4" fmla="*/ 2 w 16"/>
                <a:gd name="T5" fmla="*/ 26 h 37"/>
                <a:gd name="T6" fmla="*/ 5 w 16"/>
                <a:gd name="T7" fmla="*/ 30 h 37"/>
                <a:gd name="T8" fmla="*/ 8 w 16"/>
                <a:gd name="T9" fmla="*/ 33 h 37"/>
                <a:gd name="T10" fmla="*/ 12 w 16"/>
                <a:gd name="T11" fmla="*/ 36 h 37"/>
                <a:gd name="T12" fmla="*/ 15 w 16"/>
                <a:gd name="T13" fmla="*/ 30 h 37"/>
                <a:gd name="T14" fmla="*/ 12 w 16"/>
                <a:gd name="T15" fmla="*/ 28 h 37"/>
                <a:gd name="T16" fmla="*/ 10 w 16"/>
                <a:gd name="T17" fmla="*/ 26 h 37"/>
                <a:gd name="T18" fmla="*/ 9 w 16"/>
                <a:gd name="T19" fmla="*/ 23 h 37"/>
                <a:gd name="T20" fmla="*/ 8 w 16"/>
                <a:gd name="T21" fmla="*/ 20 h 37"/>
                <a:gd name="T22" fmla="*/ 1 w 16"/>
                <a:gd name="T23" fmla="*/ 21 h 37"/>
                <a:gd name="T24" fmla="*/ 8 w 16"/>
                <a:gd name="T25" fmla="*/ 20 h 37"/>
                <a:gd name="T26" fmla="*/ 0 w 16"/>
                <a:gd name="T27" fmla="*/ 0 h 37"/>
                <a:gd name="T28" fmla="*/ 1 w 16"/>
                <a:gd name="T29" fmla="*/ 21 h 37"/>
                <a:gd name="T30" fmla="*/ 8 w 16"/>
                <a:gd name="T31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37">
                  <a:moveTo>
                    <a:pt x="8" y="20"/>
                  </a:moveTo>
                  <a:lnTo>
                    <a:pt x="1" y="21"/>
                  </a:lnTo>
                  <a:lnTo>
                    <a:pt x="2" y="26"/>
                  </a:lnTo>
                  <a:lnTo>
                    <a:pt x="5" y="30"/>
                  </a:lnTo>
                  <a:lnTo>
                    <a:pt x="8" y="33"/>
                  </a:lnTo>
                  <a:lnTo>
                    <a:pt x="12" y="36"/>
                  </a:lnTo>
                  <a:lnTo>
                    <a:pt x="15" y="30"/>
                  </a:lnTo>
                  <a:lnTo>
                    <a:pt x="12" y="28"/>
                  </a:lnTo>
                  <a:lnTo>
                    <a:pt x="10" y="26"/>
                  </a:lnTo>
                  <a:lnTo>
                    <a:pt x="9" y="23"/>
                  </a:lnTo>
                  <a:lnTo>
                    <a:pt x="8" y="20"/>
                  </a:lnTo>
                  <a:lnTo>
                    <a:pt x="1" y="21"/>
                  </a:lnTo>
                  <a:lnTo>
                    <a:pt x="8" y="20"/>
                  </a:lnTo>
                  <a:lnTo>
                    <a:pt x="0" y="0"/>
                  </a:lnTo>
                  <a:lnTo>
                    <a:pt x="1" y="21"/>
                  </a:lnTo>
                  <a:lnTo>
                    <a:pt x="8" y="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" name="Freeform 1159"/>
            <p:cNvSpPr>
              <a:spLocks/>
            </p:cNvSpPr>
            <p:nvPr/>
          </p:nvSpPr>
          <p:spPr bwMode="auto">
            <a:xfrm>
              <a:off x="4887" y="1102"/>
              <a:ext cx="9" cy="8"/>
            </a:xfrm>
            <a:custGeom>
              <a:avLst/>
              <a:gdLst>
                <a:gd name="T0" fmla="*/ 0 w 9"/>
                <a:gd name="T1" fmla="*/ 6 h 8"/>
                <a:gd name="T2" fmla="*/ 0 w 9"/>
                <a:gd name="T3" fmla="*/ 6 h 8"/>
                <a:gd name="T4" fmla="*/ 4 w 9"/>
                <a:gd name="T5" fmla="*/ 7 h 8"/>
                <a:gd name="T6" fmla="*/ 7 w 9"/>
                <a:gd name="T7" fmla="*/ 4 h 8"/>
                <a:gd name="T8" fmla="*/ 8 w 9"/>
                <a:gd name="T9" fmla="*/ 2 h 8"/>
                <a:gd name="T10" fmla="*/ 8 w 9"/>
                <a:gd name="T11" fmla="*/ 1 h 8"/>
                <a:gd name="T12" fmla="*/ 1 w 9"/>
                <a:gd name="T13" fmla="*/ 2 h 8"/>
                <a:gd name="T14" fmla="*/ 1 w 9"/>
                <a:gd name="T15" fmla="*/ 1 h 8"/>
                <a:gd name="T16" fmla="*/ 4 w 9"/>
                <a:gd name="T17" fmla="*/ 0 h 8"/>
                <a:gd name="T18" fmla="*/ 0 w 9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lnTo>
                    <a:pt x="0" y="6"/>
                  </a:lnTo>
                  <a:lnTo>
                    <a:pt x="4" y="7"/>
                  </a:lnTo>
                  <a:lnTo>
                    <a:pt x="7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" name="Freeform 1160"/>
            <p:cNvSpPr>
              <a:spLocks/>
            </p:cNvSpPr>
            <p:nvPr/>
          </p:nvSpPr>
          <p:spPr bwMode="auto">
            <a:xfrm>
              <a:off x="4884" y="1060"/>
              <a:ext cx="10" cy="49"/>
            </a:xfrm>
            <a:custGeom>
              <a:avLst/>
              <a:gdLst>
                <a:gd name="T0" fmla="*/ 8 w 10"/>
                <a:gd name="T1" fmla="*/ 27 h 49"/>
                <a:gd name="T2" fmla="*/ 1 w 10"/>
                <a:gd name="T3" fmla="*/ 27 h 49"/>
                <a:gd name="T4" fmla="*/ 1 w 10"/>
                <a:gd name="T5" fmla="*/ 28 h 49"/>
                <a:gd name="T6" fmla="*/ 1 w 10"/>
                <a:gd name="T7" fmla="*/ 31 h 49"/>
                <a:gd name="T8" fmla="*/ 1 w 10"/>
                <a:gd name="T9" fmla="*/ 33 h 49"/>
                <a:gd name="T10" fmla="*/ 1 w 10"/>
                <a:gd name="T11" fmla="*/ 36 h 49"/>
                <a:gd name="T12" fmla="*/ 0 w 10"/>
                <a:gd name="T13" fmla="*/ 39 h 49"/>
                <a:gd name="T14" fmla="*/ 1 w 10"/>
                <a:gd name="T15" fmla="*/ 43 h 49"/>
                <a:gd name="T16" fmla="*/ 1 w 10"/>
                <a:gd name="T17" fmla="*/ 45 h 49"/>
                <a:gd name="T18" fmla="*/ 4 w 10"/>
                <a:gd name="T19" fmla="*/ 48 h 49"/>
                <a:gd name="T20" fmla="*/ 8 w 10"/>
                <a:gd name="T21" fmla="*/ 42 h 49"/>
                <a:gd name="T22" fmla="*/ 9 w 10"/>
                <a:gd name="T23" fmla="*/ 43 h 49"/>
                <a:gd name="T24" fmla="*/ 8 w 10"/>
                <a:gd name="T25" fmla="*/ 41 h 49"/>
                <a:gd name="T26" fmla="*/ 8 w 10"/>
                <a:gd name="T27" fmla="*/ 39 h 49"/>
                <a:gd name="T28" fmla="*/ 8 w 10"/>
                <a:gd name="T29" fmla="*/ 37 h 49"/>
                <a:gd name="T30" fmla="*/ 8 w 10"/>
                <a:gd name="T31" fmla="*/ 33 h 49"/>
                <a:gd name="T32" fmla="*/ 8 w 10"/>
                <a:gd name="T33" fmla="*/ 31 h 49"/>
                <a:gd name="T34" fmla="*/ 8 w 10"/>
                <a:gd name="T35" fmla="*/ 28 h 49"/>
                <a:gd name="T36" fmla="*/ 8 w 10"/>
                <a:gd name="T37" fmla="*/ 26 h 49"/>
                <a:gd name="T38" fmla="*/ 1 w 10"/>
                <a:gd name="T39" fmla="*/ 26 h 49"/>
                <a:gd name="T40" fmla="*/ 8 w 10"/>
                <a:gd name="T41" fmla="*/ 26 h 49"/>
                <a:gd name="T42" fmla="*/ 4 w 10"/>
                <a:gd name="T43" fmla="*/ 0 h 49"/>
                <a:gd name="T44" fmla="*/ 1 w 10"/>
                <a:gd name="T45" fmla="*/ 26 h 49"/>
                <a:gd name="T46" fmla="*/ 8 w 10"/>
                <a:gd name="T47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49">
                  <a:moveTo>
                    <a:pt x="8" y="27"/>
                  </a:moveTo>
                  <a:lnTo>
                    <a:pt x="1" y="27"/>
                  </a:lnTo>
                  <a:lnTo>
                    <a:pt x="1" y="28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1" y="36"/>
                  </a:lnTo>
                  <a:lnTo>
                    <a:pt x="0" y="39"/>
                  </a:lnTo>
                  <a:lnTo>
                    <a:pt x="1" y="43"/>
                  </a:lnTo>
                  <a:lnTo>
                    <a:pt x="1" y="45"/>
                  </a:lnTo>
                  <a:lnTo>
                    <a:pt x="4" y="48"/>
                  </a:lnTo>
                  <a:lnTo>
                    <a:pt x="8" y="42"/>
                  </a:lnTo>
                  <a:lnTo>
                    <a:pt x="9" y="43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1" y="26"/>
                  </a:lnTo>
                  <a:lnTo>
                    <a:pt x="8" y="26"/>
                  </a:lnTo>
                  <a:lnTo>
                    <a:pt x="4" y="0"/>
                  </a:lnTo>
                  <a:lnTo>
                    <a:pt x="1" y="26"/>
                  </a:lnTo>
                  <a:lnTo>
                    <a:pt x="8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" name="Freeform 1161"/>
            <p:cNvSpPr>
              <a:spLocks/>
            </p:cNvSpPr>
            <p:nvPr/>
          </p:nvSpPr>
          <p:spPr bwMode="auto">
            <a:xfrm>
              <a:off x="4881" y="1086"/>
              <a:ext cx="12" cy="38"/>
            </a:xfrm>
            <a:custGeom>
              <a:avLst/>
              <a:gdLst>
                <a:gd name="T0" fmla="*/ 7 w 12"/>
                <a:gd name="T1" fmla="*/ 37 h 38"/>
                <a:gd name="T2" fmla="*/ 7 w 12"/>
                <a:gd name="T3" fmla="*/ 36 h 38"/>
                <a:gd name="T4" fmla="*/ 11 w 12"/>
                <a:gd name="T5" fmla="*/ 1 h 38"/>
                <a:gd name="T6" fmla="*/ 3 w 12"/>
                <a:gd name="T7" fmla="*/ 0 h 38"/>
                <a:gd name="T8" fmla="*/ 0 w 12"/>
                <a:gd name="T9" fmla="*/ 35 h 38"/>
                <a:gd name="T10" fmla="*/ 0 w 12"/>
                <a:gd name="T11" fmla="*/ 33 h 38"/>
                <a:gd name="T12" fmla="*/ 7 w 12"/>
                <a:gd name="T13" fmla="*/ 37 h 38"/>
                <a:gd name="T14" fmla="*/ 7 w 12"/>
                <a:gd name="T15" fmla="*/ 36 h 38"/>
                <a:gd name="T16" fmla="*/ 7 w 12"/>
                <a:gd name="T17" fmla="*/ 3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8">
                  <a:moveTo>
                    <a:pt x="7" y="37"/>
                  </a:moveTo>
                  <a:lnTo>
                    <a:pt x="7" y="36"/>
                  </a:lnTo>
                  <a:lnTo>
                    <a:pt x="11" y="1"/>
                  </a:lnTo>
                  <a:lnTo>
                    <a:pt x="3" y="0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" name="Freeform 1162"/>
            <p:cNvSpPr>
              <a:spLocks/>
            </p:cNvSpPr>
            <p:nvPr/>
          </p:nvSpPr>
          <p:spPr bwMode="auto">
            <a:xfrm>
              <a:off x="4878" y="1119"/>
              <a:ext cx="11" cy="19"/>
            </a:xfrm>
            <a:custGeom>
              <a:avLst/>
              <a:gdLst>
                <a:gd name="T0" fmla="*/ 9 w 11"/>
                <a:gd name="T1" fmla="*/ 14 h 19"/>
                <a:gd name="T2" fmla="*/ 9 w 11"/>
                <a:gd name="T3" fmla="*/ 14 h 19"/>
                <a:gd name="T4" fmla="*/ 8 w 11"/>
                <a:gd name="T5" fmla="*/ 12 h 19"/>
                <a:gd name="T6" fmla="*/ 8 w 11"/>
                <a:gd name="T7" fmla="*/ 10 h 19"/>
                <a:gd name="T8" fmla="*/ 8 w 11"/>
                <a:gd name="T9" fmla="*/ 8 h 19"/>
                <a:gd name="T10" fmla="*/ 10 w 11"/>
                <a:gd name="T11" fmla="*/ 5 h 19"/>
                <a:gd name="T12" fmla="*/ 3 w 11"/>
                <a:gd name="T13" fmla="*/ 0 h 19"/>
                <a:gd name="T14" fmla="*/ 1 w 11"/>
                <a:gd name="T15" fmla="*/ 6 h 19"/>
                <a:gd name="T16" fmla="*/ 0 w 11"/>
                <a:gd name="T17" fmla="*/ 10 h 19"/>
                <a:gd name="T18" fmla="*/ 1 w 11"/>
                <a:gd name="T19" fmla="*/ 14 h 19"/>
                <a:gd name="T20" fmla="*/ 3 w 11"/>
                <a:gd name="T21" fmla="*/ 18 h 19"/>
                <a:gd name="T22" fmla="*/ 3 w 11"/>
                <a:gd name="T23" fmla="*/ 17 h 19"/>
                <a:gd name="T24" fmla="*/ 9 w 11"/>
                <a:gd name="T25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9">
                  <a:moveTo>
                    <a:pt x="9" y="14"/>
                  </a:moveTo>
                  <a:lnTo>
                    <a:pt x="9" y="14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8"/>
                  </a:lnTo>
                  <a:lnTo>
                    <a:pt x="10" y="5"/>
                  </a:lnTo>
                  <a:lnTo>
                    <a:pt x="3" y="0"/>
                  </a:lnTo>
                  <a:lnTo>
                    <a:pt x="1" y="6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9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" name="Freeform 1163"/>
            <p:cNvSpPr>
              <a:spLocks/>
            </p:cNvSpPr>
            <p:nvPr/>
          </p:nvSpPr>
          <p:spPr bwMode="auto">
            <a:xfrm>
              <a:off x="4881" y="1128"/>
              <a:ext cx="12" cy="12"/>
            </a:xfrm>
            <a:custGeom>
              <a:avLst/>
              <a:gdLst>
                <a:gd name="T0" fmla="*/ 4 w 12"/>
                <a:gd name="T1" fmla="*/ 0 h 12"/>
                <a:gd name="T2" fmla="*/ 4 w 12"/>
                <a:gd name="T3" fmla="*/ 0 h 12"/>
                <a:gd name="T4" fmla="*/ 3 w 12"/>
                <a:gd name="T5" fmla="*/ 3 h 12"/>
                <a:gd name="T6" fmla="*/ 2 w 12"/>
                <a:gd name="T7" fmla="*/ 5 h 12"/>
                <a:gd name="T8" fmla="*/ 5 w 12"/>
                <a:gd name="T9" fmla="*/ 4 h 12"/>
                <a:gd name="T10" fmla="*/ 7 w 12"/>
                <a:gd name="T11" fmla="*/ 5 h 12"/>
                <a:gd name="T12" fmla="*/ 0 w 12"/>
                <a:gd name="T13" fmla="*/ 8 h 12"/>
                <a:gd name="T14" fmla="*/ 5 w 12"/>
                <a:gd name="T15" fmla="*/ 11 h 12"/>
                <a:gd name="T16" fmla="*/ 9 w 12"/>
                <a:gd name="T17" fmla="*/ 8 h 12"/>
                <a:gd name="T18" fmla="*/ 10 w 12"/>
                <a:gd name="T19" fmla="*/ 6 h 12"/>
                <a:gd name="T20" fmla="*/ 11 w 12"/>
                <a:gd name="T21" fmla="*/ 4 h 12"/>
                <a:gd name="T22" fmla="*/ 4 w 12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2">
                  <a:moveTo>
                    <a:pt x="4" y="0"/>
                  </a:moveTo>
                  <a:lnTo>
                    <a:pt x="4" y="0"/>
                  </a:lnTo>
                  <a:lnTo>
                    <a:pt x="3" y="3"/>
                  </a:lnTo>
                  <a:lnTo>
                    <a:pt x="2" y="5"/>
                  </a:lnTo>
                  <a:lnTo>
                    <a:pt x="5" y="4"/>
                  </a:lnTo>
                  <a:lnTo>
                    <a:pt x="7" y="5"/>
                  </a:lnTo>
                  <a:lnTo>
                    <a:pt x="0" y="8"/>
                  </a:lnTo>
                  <a:lnTo>
                    <a:pt x="5" y="11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" name="Freeform 1164"/>
            <p:cNvSpPr>
              <a:spLocks/>
            </p:cNvSpPr>
            <p:nvPr/>
          </p:nvSpPr>
          <p:spPr bwMode="auto">
            <a:xfrm>
              <a:off x="4883" y="1126"/>
              <a:ext cx="11" cy="13"/>
            </a:xfrm>
            <a:custGeom>
              <a:avLst/>
              <a:gdLst>
                <a:gd name="T0" fmla="*/ 8 w 11"/>
                <a:gd name="T1" fmla="*/ 11 h 13"/>
                <a:gd name="T2" fmla="*/ 8 w 11"/>
                <a:gd name="T3" fmla="*/ 12 h 13"/>
                <a:gd name="T4" fmla="*/ 9 w 11"/>
                <a:gd name="T5" fmla="*/ 8 h 13"/>
                <a:gd name="T6" fmla="*/ 10 w 11"/>
                <a:gd name="T7" fmla="*/ 5 h 13"/>
                <a:gd name="T8" fmla="*/ 6 w 11"/>
                <a:gd name="T9" fmla="*/ 0 h 13"/>
                <a:gd name="T10" fmla="*/ 2 w 11"/>
                <a:gd name="T11" fmla="*/ 2 h 13"/>
                <a:gd name="T12" fmla="*/ 9 w 11"/>
                <a:gd name="T13" fmla="*/ 6 h 13"/>
                <a:gd name="T14" fmla="*/ 6 w 11"/>
                <a:gd name="T15" fmla="*/ 7 h 13"/>
                <a:gd name="T16" fmla="*/ 2 w 11"/>
                <a:gd name="T17" fmla="*/ 3 h 13"/>
                <a:gd name="T18" fmla="*/ 1 w 11"/>
                <a:gd name="T19" fmla="*/ 6 h 13"/>
                <a:gd name="T20" fmla="*/ 0 w 11"/>
                <a:gd name="T21" fmla="*/ 10 h 13"/>
                <a:gd name="T22" fmla="*/ 8 w 11"/>
                <a:gd name="T2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lnTo>
                    <a:pt x="8" y="12"/>
                  </a:lnTo>
                  <a:lnTo>
                    <a:pt x="9" y="8"/>
                  </a:lnTo>
                  <a:lnTo>
                    <a:pt x="10" y="5"/>
                  </a:lnTo>
                  <a:lnTo>
                    <a:pt x="6" y="0"/>
                  </a:lnTo>
                  <a:lnTo>
                    <a:pt x="2" y="2"/>
                  </a:lnTo>
                  <a:lnTo>
                    <a:pt x="9" y="6"/>
                  </a:lnTo>
                  <a:lnTo>
                    <a:pt x="6" y="7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10"/>
                  </a:lnTo>
                  <a:lnTo>
                    <a:pt x="8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" name="Freeform 1165"/>
            <p:cNvSpPr>
              <a:spLocks/>
            </p:cNvSpPr>
            <p:nvPr/>
          </p:nvSpPr>
          <p:spPr bwMode="auto">
            <a:xfrm>
              <a:off x="4883" y="1137"/>
              <a:ext cx="15" cy="27"/>
            </a:xfrm>
            <a:custGeom>
              <a:avLst/>
              <a:gdLst>
                <a:gd name="T0" fmla="*/ 14 w 15"/>
                <a:gd name="T1" fmla="*/ 24 h 27"/>
                <a:gd name="T2" fmla="*/ 14 w 15"/>
                <a:gd name="T3" fmla="*/ 24 h 27"/>
                <a:gd name="T4" fmla="*/ 14 w 15"/>
                <a:gd name="T5" fmla="*/ 23 h 27"/>
                <a:gd name="T6" fmla="*/ 12 w 15"/>
                <a:gd name="T7" fmla="*/ 19 h 27"/>
                <a:gd name="T8" fmla="*/ 11 w 15"/>
                <a:gd name="T9" fmla="*/ 16 h 27"/>
                <a:gd name="T10" fmla="*/ 10 w 15"/>
                <a:gd name="T11" fmla="*/ 13 h 27"/>
                <a:gd name="T12" fmla="*/ 9 w 15"/>
                <a:gd name="T13" fmla="*/ 9 h 27"/>
                <a:gd name="T14" fmla="*/ 8 w 15"/>
                <a:gd name="T15" fmla="*/ 5 h 27"/>
                <a:gd name="T16" fmla="*/ 7 w 15"/>
                <a:gd name="T17" fmla="*/ 3 h 27"/>
                <a:gd name="T18" fmla="*/ 7 w 15"/>
                <a:gd name="T19" fmla="*/ 1 h 27"/>
                <a:gd name="T20" fmla="*/ 0 w 15"/>
                <a:gd name="T21" fmla="*/ 0 h 27"/>
                <a:gd name="T22" fmla="*/ 0 w 15"/>
                <a:gd name="T23" fmla="*/ 4 h 27"/>
                <a:gd name="T24" fmla="*/ 0 w 15"/>
                <a:gd name="T25" fmla="*/ 7 h 27"/>
                <a:gd name="T26" fmla="*/ 1 w 15"/>
                <a:gd name="T27" fmla="*/ 11 h 27"/>
                <a:gd name="T28" fmla="*/ 3 w 15"/>
                <a:gd name="T29" fmla="*/ 15 h 27"/>
                <a:gd name="T30" fmla="*/ 4 w 15"/>
                <a:gd name="T31" fmla="*/ 18 h 27"/>
                <a:gd name="T32" fmla="*/ 6 w 15"/>
                <a:gd name="T33" fmla="*/ 23 h 27"/>
                <a:gd name="T34" fmla="*/ 6 w 15"/>
                <a:gd name="T35" fmla="*/ 25 h 27"/>
                <a:gd name="T36" fmla="*/ 7 w 15"/>
                <a:gd name="T37" fmla="*/ 26 h 27"/>
                <a:gd name="T38" fmla="*/ 14 w 15"/>
                <a:gd name="T3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27">
                  <a:moveTo>
                    <a:pt x="14" y="24"/>
                  </a:moveTo>
                  <a:lnTo>
                    <a:pt x="14" y="24"/>
                  </a:lnTo>
                  <a:lnTo>
                    <a:pt x="14" y="23"/>
                  </a:lnTo>
                  <a:lnTo>
                    <a:pt x="12" y="19"/>
                  </a:lnTo>
                  <a:lnTo>
                    <a:pt x="11" y="16"/>
                  </a:lnTo>
                  <a:lnTo>
                    <a:pt x="10" y="13"/>
                  </a:lnTo>
                  <a:lnTo>
                    <a:pt x="9" y="9"/>
                  </a:lnTo>
                  <a:lnTo>
                    <a:pt x="8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0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5"/>
                  </a:lnTo>
                  <a:lnTo>
                    <a:pt x="4" y="18"/>
                  </a:lnTo>
                  <a:lnTo>
                    <a:pt x="6" y="23"/>
                  </a:lnTo>
                  <a:lnTo>
                    <a:pt x="6" y="25"/>
                  </a:lnTo>
                  <a:lnTo>
                    <a:pt x="7" y="26"/>
                  </a:lnTo>
                  <a:lnTo>
                    <a:pt x="14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" name="Freeform 1166"/>
            <p:cNvSpPr>
              <a:spLocks/>
            </p:cNvSpPr>
            <p:nvPr/>
          </p:nvSpPr>
          <p:spPr bwMode="auto">
            <a:xfrm>
              <a:off x="4890" y="1159"/>
              <a:ext cx="16" cy="10"/>
            </a:xfrm>
            <a:custGeom>
              <a:avLst/>
              <a:gdLst>
                <a:gd name="T0" fmla="*/ 12 w 16"/>
                <a:gd name="T1" fmla="*/ 0 h 10"/>
                <a:gd name="T2" fmla="*/ 12 w 16"/>
                <a:gd name="T3" fmla="*/ 0 h 10"/>
                <a:gd name="T4" fmla="*/ 9 w 16"/>
                <a:gd name="T5" fmla="*/ 1 h 10"/>
                <a:gd name="T6" fmla="*/ 8 w 16"/>
                <a:gd name="T7" fmla="*/ 1 h 10"/>
                <a:gd name="T8" fmla="*/ 7 w 16"/>
                <a:gd name="T9" fmla="*/ 1 h 10"/>
                <a:gd name="T10" fmla="*/ 8 w 16"/>
                <a:gd name="T11" fmla="*/ 2 h 10"/>
                <a:gd name="T12" fmla="*/ 0 w 16"/>
                <a:gd name="T13" fmla="*/ 4 h 10"/>
                <a:gd name="T14" fmla="*/ 4 w 16"/>
                <a:gd name="T15" fmla="*/ 7 h 10"/>
                <a:gd name="T16" fmla="*/ 8 w 16"/>
                <a:gd name="T17" fmla="*/ 9 h 10"/>
                <a:gd name="T18" fmla="*/ 11 w 16"/>
                <a:gd name="T19" fmla="*/ 8 h 10"/>
                <a:gd name="T20" fmla="*/ 15 w 16"/>
                <a:gd name="T21" fmla="*/ 6 h 10"/>
                <a:gd name="T22" fmla="*/ 12 w 16"/>
                <a:gd name="T2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0">
                  <a:moveTo>
                    <a:pt x="12" y="0"/>
                  </a:moveTo>
                  <a:lnTo>
                    <a:pt x="12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0" y="4"/>
                  </a:lnTo>
                  <a:lnTo>
                    <a:pt x="4" y="7"/>
                  </a:lnTo>
                  <a:lnTo>
                    <a:pt x="8" y="9"/>
                  </a:lnTo>
                  <a:lnTo>
                    <a:pt x="11" y="8"/>
                  </a:lnTo>
                  <a:lnTo>
                    <a:pt x="15" y="6"/>
                  </a:lnTo>
                  <a:lnTo>
                    <a:pt x="1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" name="Freeform 1167"/>
            <p:cNvSpPr>
              <a:spLocks/>
            </p:cNvSpPr>
            <p:nvPr/>
          </p:nvSpPr>
          <p:spPr bwMode="auto">
            <a:xfrm>
              <a:off x="4902" y="1114"/>
              <a:ext cx="23" cy="53"/>
            </a:xfrm>
            <a:custGeom>
              <a:avLst/>
              <a:gdLst>
                <a:gd name="T0" fmla="*/ 21 w 23"/>
                <a:gd name="T1" fmla="*/ 26 h 53"/>
                <a:gd name="T2" fmla="*/ 14 w 23"/>
                <a:gd name="T3" fmla="*/ 25 h 53"/>
                <a:gd name="T4" fmla="*/ 14 w 23"/>
                <a:gd name="T5" fmla="*/ 29 h 53"/>
                <a:gd name="T6" fmla="*/ 12 w 23"/>
                <a:gd name="T7" fmla="*/ 32 h 53"/>
                <a:gd name="T8" fmla="*/ 11 w 23"/>
                <a:gd name="T9" fmla="*/ 35 h 53"/>
                <a:gd name="T10" fmla="*/ 10 w 23"/>
                <a:gd name="T11" fmla="*/ 38 h 53"/>
                <a:gd name="T12" fmla="*/ 7 w 23"/>
                <a:gd name="T13" fmla="*/ 40 h 53"/>
                <a:gd name="T14" fmla="*/ 5 w 23"/>
                <a:gd name="T15" fmla="*/ 42 h 53"/>
                <a:gd name="T16" fmla="*/ 2 w 23"/>
                <a:gd name="T17" fmla="*/ 44 h 53"/>
                <a:gd name="T18" fmla="*/ 0 w 23"/>
                <a:gd name="T19" fmla="*/ 46 h 53"/>
                <a:gd name="T20" fmla="*/ 3 w 23"/>
                <a:gd name="T21" fmla="*/ 52 h 53"/>
                <a:gd name="T22" fmla="*/ 7 w 23"/>
                <a:gd name="T23" fmla="*/ 50 h 53"/>
                <a:gd name="T24" fmla="*/ 10 w 23"/>
                <a:gd name="T25" fmla="*/ 48 h 53"/>
                <a:gd name="T26" fmla="*/ 12 w 23"/>
                <a:gd name="T27" fmla="*/ 45 h 53"/>
                <a:gd name="T28" fmla="*/ 15 w 23"/>
                <a:gd name="T29" fmla="*/ 42 h 53"/>
                <a:gd name="T30" fmla="*/ 18 w 23"/>
                <a:gd name="T31" fmla="*/ 38 h 53"/>
                <a:gd name="T32" fmla="*/ 20 w 23"/>
                <a:gd name="T33" fmla="*/ 34 h 53"/>
                <a:gd name="T34" fmla="*/ 21 w 23"/>
                <a:gd name="T35" fmla="*/ 30 h 53"/>
                <a:gd name="T36" fmla="*/ 21 w 23"/>
                <a:gd name="T37" fmla="*/ 25 h 53"/>
                <a:gd name="T38" fmla="*/ 14 w 23"/>
                <a:gd name="T39" fmla="*/ 23 h 53"/>
                <a:gd name="T40" fmla="*/ 21 w 23"/>
                <a:gd name="T41" fmla="*/ 25 h 53"/>
                <a:gd name="T42" fmla="*/ 22 w 23"/>
                <a:gd name="T43" fmla="*/ 0 h 53"/>
                <a:gd name="T44" fmla="*/ 14 w 23"/>
                <a:gd name="T45" fmla="*/ 23 h 53"/>
                <a:gd name="T46" fmla="*/ 21 w 23"/>
                <a:gd name="T4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53">
                  <a:moveTo>
                    <a:pt x="21" y="26"/>
                  </a:moveTo>
                  <a:lnTo>
                    <a:pt x="14" y="25"/>
                  </a:lnTo>
                  <a:lnTo>
                    <a:pt x="14" y="29"/>
                  </a:lnTo>
                  <a:lnTo>
                    <a:pt x="12" y="32"/>
                  </a:lnTo>
                  <a:lnTo>
                    <a:pt x="11" y="35"/>
                  </a:lnTo>
                  <a:lnTo>
                    <a:pt x="10" y="38"/>
                  </a:lnTo>
                  <a:lnTo>
                    <a:pt x="7" y="40"/>
                  </a:lnTo>
                  <a:lnTo>
                    <a:pt x="5" y="42"/>
                  </a:lnTo>
                  <a:lnTo>
                    <a:pt x="2" y="44"/>
                  </a:lnTo>
                  <a:lnTo>
                    <a:pt x="0" y="46"/>
                  </a:lnTo>
                  <a:lnTo>
                    <a:pt x="3" y="52"/>
                  </a:lnTo>
                  <a:lnTo>
                    <a:pt x="7" y="50"/>
                  </a:lnTo>
                  <a:lnTo>
                    <a:pt x="10" y="48"/>
                  </a:lnTo>
                  <a:lnTo>
                    <a:pt x="12" y="45"/>
                  </a:lnTo>
                  <a:lnTo>
                    <a:pt x="15" y="42"/>
                  </a:lnTo>
                  <a:lnTo>
                    <a:pt x="18" y="38"/>
                  </a:lnTo>
                  <a:lnTo>
                    <a:pt x="20" y="34"/>
                  </a:lnTo>
                  <a:lnTo>
                    <a:pt x="21" y="30"/>
                  </a:lnTo>
                  <a:lnTo>
                    <a:pt x="21" y="25"/>
                  </a:lnTo>
                  <a:lnTo>
                    <a:pt x="14" y="23"/>
                  </a:lnTo>
                  <a:lnTo>
                    <a:pt x="21" y="25"/>
                  </a:lnTo>
                  <a:lnTo>
                    <a:pt x="22" y="0"/>
                  </a:lnTo>
                  <a:lnTo>
                    <a:pt x="14" y="23"/>
                  </a:lnTo>
                  <a:lnTo>
                    <a:pt x="21" y="2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" name="Freeform 1168"/>
            <p:cNvSpPr>
              <a:spLocks/>
            </p:cNvSpPr>
            <p:nvPr/>
          </p:nvSpPr>
          <p:spPr bwMode="auto">
            <a:xfrm>
              <a:off x="4916" y="1137"/>
              <a:ext cx="10" cy="9"/>
            </a:xfrm>
            <a:custGeom>
              <a:avLst/>
              <a:gdLst>
                <a:gd name="T0" fmla="*/ 4 w 10"/>
                <a:gd name="T1" fmla="*/ 0 h 9"/>
                <a:gd name="T2" fmla="*/ 4 w 10"/>
                <a:gd name="T3" fmla="*/ 0 h 9"/>
                <a:gd name="T4" fmla="*/ 3 w 10"/>
                <a:gd name="T5" fmla="*/ 0 h 9"/>
                <a:gd name="T6" fmla="*/ 7 w 10"/>
                <a:gd name="T7" fmla="*/ 3 h 9"/>
                <a:gd name="T8" fmla="*/ 7 w 10"/>
                <a:gd name="T9" fmla="*/ 2 h 9"/>
                <a:gd name="T10" fmla="*/ 7 w 10"/>
                <a:gd name="T11" fmla="*/ 3 h 9"/>
                <a:gd name="T12" fmla="*/ 0 w 10"/>
                <a:gd name="T13" fmla="*/ 0 h 9"/>
                <a:gd name="T14" fmla="*/ 0 w 10"/>
                <a:gd name="T15" fmla="*/ 2 h 9"/>
                <a:gd name="T16" fmla="*/ 0 w 10"/>
                <a:gd name="T17" fmla="*/ 5 h 9"/>
                <a:gd name="T18" fmla="*/ 4 w 10"/>
                <a:gd name="T19" fmla="*/ 8 h 9"/>
                <a:gd name="T20" fmla="*/ 9 w 10"/>
                <a:gd name="T21" fmla="*/ 6 h 9"/>
                <a:gd name="T22" fmla="*/ 4 w 10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4" y="8"/>
                  </a:lnTo>
                  <a:lnTo>
                    <a:pt x="9" y="6"/>
                  </a:lnTo>
                  <a:lnTo>
                    <a:pt x="4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" name="Freeform 1169"/>
            <p:cNvSpPr>
              <a:spLocks/>
            </p:cNvSpPr>
            <p:nvPr/>
          </p:nvSpPr>
          <p:spPr bwMode="auto">
            <a:xfrm>
              <a:off x="4921" y="1128"/>
              <a:ext cx="13" cy="16"/>
            </a:xfrm>
            <a:custGeom>
              <a:avLst/>
              <a:gdLst>
                <a:gd name="T0" fmla="*/ 5 w 13"/>
                <a:gd name="T1" fmla="*/ 0 h 16"/>
                <a:gd name="T2" fmla="*/ 4 w 13"/>
                <a:gd name="T3" fmla="*/ 4 h 16"/>
                <a:gd name="T4" fmla="*/ 3 w 13"/>
                <a:gd name="T5" fmla="*/ 6 h 16"/>
                <a:gd name="T6" fmla="*/ 2 w 13"/>
                <a:gd name="T7" fmla="*/ 7 h 16"/>
                <a:gd name="T8" fmla="*/ 0 w 13"/>
                <a:gd name="T9" fmla="*/ 9 h 16"/>
                <a:gd name="T10" fmla="*/ 4 w 13"/>
                <a:gd name="T11" fmla="*/ 15 h 16"/>
                <a:gd name="T12" fmla="*/ 7 w 13"/>
                <a:gd name="T13" fmla="*/ 13 h 16"/>
                <a:gd name="T14" fmla="*/ 10 w 13"/>
                <a:gd name="T15" fmla="*/ 10 h 16"/>
                <a:gd name="T16" fmla="*/ 11 w 13"/>
                <a:gd name="T17" fmla="*/ 5 h 16"/>
                <a:gd name="T18" fmla="*/ 12 w 13"/>
                <a:gd name="T19" fmla="*/ 1 h 16"/>
                <a:gd name="T20" fmla="*/ 5 w 13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6">
                  <a:moveTo>
                    <a:pt x="5" y="0"/>
                  </a:moveTo>
                  <a:lnTo>
                    <a:pt x="4" y="4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4" y="15"/>
                  </a:lnTo>
                  <a:lnTo>
                    <a:pt x="7" y="13"/>
                  </a:lnTo>
                  <a:lnTo>
                    <a:pt x="10" y="10"/>
                  </a:lnTo>
                  <a:lnTo>
                    <a:pt x="11" y="5"/>
                  </a:lnTo>
                  <a:lnTo>
                    <a:pt x="12" y="1"/>
                  </a:lnTo>
                  <a:lnTo>
                    <a:pt x="5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" name="Freeform 1170"/>
            <p:cNvSpPr>
              <a:spLocks/>
            </p:cNvSpPr>
            <p:nvPr/>
          </p:nvSpPr>
          <p:spPr bwMode="auto">
            <a:xfrm>
              <a:off x="5077" y="1093"/>
              <a:ext cx="11" cy="11"/>
            </a:xfrm>
            <a:custGeom>
              <a:avLst/>
              <a:gdLst>
                <a:gd name="T0" fmla="*/ 10 w 11"/>
                <a:gd name="T1" fmla="*/ 3 h 11"/>
                <a:gd name="T2" fmla="*/ 10 w 11"/>
                <a:gd name="T3" fmla="*/ 3 h 11"/>
                <a:gd name="T4" fmla="*/ 9 w 11"/>
                <a:gd name="T5" fmla="*/ 3 h 11"/>
                <a:gd name="T6" fmla="*/ 8 w 11"/>
                <a:gd name="T7" fmla="*/ 2 h 11"/>
                <a:gd name="T8" fmla="*/ 7 w 11"/>
                <a:gd name="T9" fmla="*/ 1 h 11"/>
                <a:gd name="T10" fmla="*/ 7 w 11"/>
                <a:gd name="T11" fmla="*/ 0 h 11"/>
                <a:gd name="T12" fmla="*/ 0 w 11"/>
                <a:gd name="T13" fmla="*/ 1 h 11"/>
                <a:gd name="T14" fmla="*/ 1 w 11"/>
                <a:gd name="T15" fmla="*/ 4 h 11"/>
                <a:gd name="T16" fmla="*/ 2 w 11"/>
                <a:gd name="T17" fmla="*/ 6 h 11"/>
                <a:gd name="T18" fmla="*/ 4 w 11"/>
                <a:gd name="T19" fmla="*/ 8 h 11"/>
                <a:gd name="T20" fmla="*/ 6 w 11"/>
                <a:gd name="T21" fmla="*/ 10 h 11"/>
                <a:gd name="T22" fmla="*/ 10 w 11"/>
                <a:gd name="T2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1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" name="Freeform 1171"/>
            <p:cNvSpPr>
              <a:spLocks/>
            </p:cNvSpPr>
            <p:nvPr/>
          </p:nvSpPr>
          <p:spPr bwMode="auto">
            <a:xfrm>
              <a:off x="5083" y="1073"/>
              <a:ext cx="8" cy="32"/>
            </a:xfrm>
            <a:custGeom>
              <a:avLst/>
              <a:gdLst>
                <a:gd name="T0" fmla="*/ 7 w 8"/>
                <a:gd name="T1" fmla="*/ 25 h 32"/>
                <a:gd name="T2" fmla="*/ 0 w 8"/>
                <a:gd name="T3" fmla="*/ 26 h 32"/>
                <a:gd name="T4" fmla="*/ 0 w 8"/>
                <a:gd name="T5" fmla="*/ 25 h 32"/>
                <a:gd name="T6" fmla="*/ 3 w 8"/>
                <a:gd name="T7" fmla="*/ 23 h 32"/>
                <a:gd name="T8" fmla="*/ 4 w 8"/>
                <a:gd name="T9" fmla="*/ 23 h 32"/>
                <a:gd name="T10" fmla="*/ 0 w 8"/>
                <a:gd name="T11" fmla="*/ 30 h 32"/>
                <a:gd name="T12" fmla="*/ 3 w 8"/>
                <a:gd name="T13" fmla="*/ 31 h 32"/>
                <a:gd name="T14" fmla="*/ 7 w 8"/>
                <a:gd name="T15" fmla="*/ 28 h 32"/>
                <a:gd name="T16" fmla="*/ 7 w 8"/>
                <a:gd name="T17" fmla="*/ 26 h 32"/>
                <a:gd name="T18" fmla="*/ 7 w 8"/>
                <a:gd name="T19" fmla="*/ 25 h 32"/>
                <a:gd name="T20" fmla="*/ 0 w 8"/>
                <a:gd name="T21" fmla="*/ 25 h 32"/>
                <a:gd name="T22" fmla="*/ 7 w 8"/>
                <a:gd name="T23" fmla="*/ 25 h 32"/>
                <a:gd name="T24" fmla="*/ 0 w 8"/>
                <a:gd name="T25" fmla="*/ 0 h 32"/>
                <a:gd name="T26" fmla="*/ 0 w 8"/>
                <a:gd name="T27" fmla="*/ 25 h 32"/>
                <a:gd name="T28" fmla="*/ 7 w 8"/>
                <a:gd name="T2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32">
                  <a:moveTo>
                    <a:pt x="7" y="25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0" y="30"/>
                  </a:lnTo>
                  <a:lnTo>
                    <a:pt x="3" y="31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0" y="25"/>
                  </a:lnTo>
                  <a:lnTo>
                    <a:pt x="7" y="2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" name="Freeform 1172"/>
            <p:cNvSpPr>
              <a:spLocks/>
            </p:cNvSpPr>
            <p:nvPr/>
          </p:nvSpPr>
          <p:spPr bwMode="auto">
            <a:xfrm>
              <a:off x="5083" y="1099"/>
              <a:ext cx="15" cy="16"/>
            </a:xfrm>
            <a:custGeom>
              <a:avLst/>
              <a:gdLst>
                <a:gd name="T0" fmla="*/ 14 w 15"/>
                <a:gd name="T1" fmla="*/ 8 h 16"/>
                <a:gd name="T2" fmla="*/ 13 w 15"/>
                <a:gd name="T3" fmla="*/ 8 h 16"/>
                <a:gd name="T4" fmla="*/ 11 w 15"/>
                <a:gd name="T5" fmla="*/ 7 h 16"/>
                <a:gd name="T6" fmla="*/ 10 w 15"/>
                <a:gd name="T7" fmla="*/ 5 h 16"/>
                <a:gd name="T8" fmla="*/ 8 w 15"/>
                <a:gd name="T9" fmla="*/ 2 h 16"/>
                <a:gd name="T10" fmla="*/ 7 w 15"/>
                <a:gd name="T11" fmla="*/ 0 h 16"/>
                <a:gd name="T12" fmla="*/ 0 w 15"/>
                <a:gd name="T13" fmla="*/ 0 h 16"/>
                <a:gd name="T14" fmla="*/ 1 w 15"/>
                <a:gd name="T15" fmla="*/ 5 h 16"/>
                <a:gd name="T16" fmla="*/ 3 w 15"/>
                <a:gd name="T17" fmla="*/ 9 h 16"/>
                <a:gd name="T18" fmla="*/ 7 w 15"/>
                <a:gd name="T19" fmla="*/ 13 h 16"/>
                <a:gd name="T20" fmla="*/ 11 w 15"/>
                <a:gd name="T21" fmla="*/ 15 h 16"/>
                <a:gd name="T22" fmla="*/ 14 w 15"/>
                <a:gd name="T2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6">
                  <a:moveTo>
                    <a:pt x="14" y="8"/>
                  </a:moveTo>
                  <a:lnTo>
                    <a:pt x="13" y="8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0" y="0"/>
                  </a:lnTo>
                  <a:lnTo>
                    <a:pt x="1" y="5"/>
                  </a:lnTo>
                  <a:lnTo>
                    <a:pt x="3" y="9"/>
                  </a:lnTo>
                  <a:lnTo>
                    <a:pt x="7" y="13"/>
                  </a:lnTo>
                  <a:lnTo>
                    <a:pt x="11" y="15"/>
                  </a:lnTo>
                  <a:lnTo>
                    <a:pt x="14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" name="Freeform 1173"/>
            <p:cNvSpPr>
              <a:spLocks/>
            </p:cNvSpPr>
            <p:nvPr/>
          </p:nvSpPr>
          <p:spPr bwMode="auto">
            <a:xfrm>
              <a:off x="5094" y="1107"/>
              <a:ext cx="12" cy="9"/>
            </a:xfrm>
            <a:custGeom>
              <a:avLst/>
              <a:gdLst>
                <a:gd name="T0" fmla="*/ 3 w 12"/>
                <a:gd name="T1" fmla="*/ 2 h 9"/>
                <a:gd name="T2" fmla="*/ 3 w 12"/>
                <a:gd name="T3" fmla="*/ 2 h 9"/>
                <a:gd name="T4" fmla="*/ 5 w 12"/>
                <a:gd name="T5" fmla="*/ 1 h 9"/>
                <a:gd name="T6" fmla="*/ 6 w 12"/>
                <a:gd name="T7" fmla="*/ 0 h 9"/>
                <a:gd name="T8" fmla="*/ 5 w 12"/>
                <a:gd name="T9" fmla="*/ 0 h 9"/>
                <a:gd name="T10" fmla="*/ 3 w 12"/>
                <a:gd name="T11" fmla="*/ 0 h 9"/>
                <a:gd name="T12" fmla="*/ 0 w 12"/>
                <a:gd name="T13" fmla="*/ 6 h 9"/>
                <a:gd name="T14" fmla="*/ 2 w 12"/>
                <a:gd name="T15" fmla="*/ 7 h 9"/>
                <a:gd name="T16" fmla="*/ 5 w 12"/>
                <a:gd name="T17" fmla="*/ 8 h 9"/>
                <a:gd name="T18" fmla="*/ 8 w 12"/>
                <a:gd name="T19" fmla="*/ 7 h 9"/>
                <a:gd name="T20" fmla="*/ 11 w 12"/>
                <a:gd name="T21" fmla="*/ 4 h 9"/>
                <a:gd name="T22" fmla="*/ 3 w 12"/>
                <a:gd name="T2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9">
                  <a:moveTo>
                    <a:pt x="3" y="2"/>
                  </a:moveTo>
                  <a:lnTo>
                    <a:pt x="3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7"/>
                  </a:lnTo>
                  <a:lnTo>
                    <a:pt x="5" y="8"/>
                  </a:lnTo>
                  <a:lnTo>
                    <a:pt x="8" y="7"/>
                  </a:lnTo>
                  <a:lnTo>
                    <a:pt x="11" y="4"/>
                  </a:lnTo>
                  <a:lnTo>
                    <a:pt x="3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" name="Freeform 1174"/>
            <p:cNvSpPr>
              <a:spLocks/>
            </p:cNvSpPr>
            <p:nvPr/>
          </p:nvSpPr>
          <p:spPr bwMode="auto">
            <a:xfrm>
              <a:off x="5098" y="1097"/>
              <a:ext cx="12" cy="15"/>
            </a:xfrm>
            <a:custGeom>
              <a:avLst/>
              <a:gdLst>
                <a:gd name="T0" fmla="*/ 4 w 12"/>
                <a:gd name="T1" fmla="*/ 2 h 15"/>
                <a:gd name="T2" fmla="*/ 4 w 12"/>
                <a:gd name="T3" fmla="*/ 1 h 15"/>
                <a:gd name="T4" fmla="*/ 3 w 12"/>
                <a:gd name="T5" fmla="*/ 3 h 15"/>
                <a:gd name="T6" fmla="*/ 2 w 12"/>
                <a:gd name="T7" fmla="*/ 7 h 15"/>
                <a:gd name="T8" fmla="*/ 1 w 12"/>
                <a:gd name="T9" fmla="*/ 10 h 15"/>
                <a:gd name="T10" fmla="*/ 0 w 12"/>
                <a:gd name="T11" fmla="*/ 12 h 15"/>
                <a:gd name="T12" fmla="*/ 7 w 12"/>
                <a:gd name="T13" fmla="*/ 14 h 15"/>
                <a:gd name="T14" fmla="*/ 8 w 12"/>
                <a:gd name="T15" fmla="*/ 12 h 15"/>
                <a:gd name="T16" fmla="*/ 9 w 12"/>
                <a:gd name="T17" fmla="*/ 8 h 15"/>
                <a:gd name="T18" fmla="*/ 11 w 12"/>
                <a:gd name="T19" fmla="*/ 5 h 15"/>
                <a:gd name="T20" fmla="*/ 11 w 12"/>
                <a:gd name="T21" fmla="*/ 0 h 15"/>
                <a:gd name="T22" fmla="*/ 4 w 12"/>
                <a:gd name="T2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5">
                  <a:moveTo>
                    <a:pt x="4" y="2"/>
                  </a:moveTo>
                  <a:lnTo>
                    <a:pt x="4" y="1"/>
                  </a:lnTo>
                  <a:lnTo>
                    <a:pt x="3" y="3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7" y="14"/>
                  </a:lnTo>
                  <a:lnTo>
                    <a:pt x="8" y="12"/>
                  </a:lnTo>
                  <a:lnTo>
                    <a:pt x="9" y="8"/>
                  </a:lnTo>
                  <a:lnTo>
                    <a:pt x="11" y="5"/>
                  </a:lnTo>
                  <a:lnTo>
                    <a:pt x="11" y="0"/>
                  </a:lnTo>
                  <a:lnTo>
                    <a:pt x="4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" name="Freeform 1175"/>
            <p:cNvSpPr>
              <a:spLocks/>
            </p:cNvSpPr>
            <p:nvPr/>
          </p:nvSpPr>
          <p:spPr bwMode="auto">
            <a:xfrm>
              <a:off x="5100" y="1092"/>
              <a:ext cx="10" cy="8"/>
            </a:xfrm>
            <a:custGeom>
              <a:avLst/>
              <a:gdLst>
                <a:gd name="T0" fmla="*/ 6 w 10"/>
                <a:gd name="T1" fmla="*/ 0 h 8"/>
                <a:gd name="T2" fmla="*/ 7 w 10"/>
                <a:gd name="T3" fmla="*/ 1 h 8"/>
                <a:gd name="T4" fmla="*/ 0 w 10"/>
                <a:gd name="T5" fmla="*/ 4 h 8"/>
                <a:gd name="T6" fmla="*/ 1 w 10"/>
                <a:gd name="T7" fmla="*/ 5 h 8"/>
                <a:gd name="T8" fmla="*/ 1 w 10"/>
                <a:gd name="T9" fmla="*/ 7 h 8"/>
                <a:gd name="T10" fmla="*/ 9 w 10"/>
                <a:gd name="T11" fmla="*/ 5 h 8"/>
                <a:gd name="T12" fmla="*/ 8 w 10"/>
                <a:gd name="T13" fmla="*/ 3 h 8"/>
                <a:gd name="T14" fmla="*/ 7 w 10"/>
                <a:gd name="T15" fmla="*/ 1 h 8"/>
                <a:gd name="T16" fmla="*/ 6 w 10"/>
                <a:gd name="T17" fmla="*/ 0 h 8"/>
                <a:gd name="T18" fmla="*/ 1 w 10"/>
                <a:gd name="T19" fmla="*/ 5 h 8"/>
                <a:gd name="T20" fmla="*/ 6 w 10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lnTo>
                    <a:pt x="7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7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1" y="5"/>
                  </a:lnTo>
                  <a:lnTo>
                    <a:pt x="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" name="Freeform 1176"/>
            <p:cNvSpPr>
              <a:spLocks/>
            </p:cNvSpPr>
            <p:nvPr/>
          </p:nvSpPr>
          <p:spPr bwMode="auto">
            <a:xfrm>
              <a:off x="5101" y="1092"/>
              <a:ext cx="10" cy="10"/>
            </a:xfrm>
            <a:custGeom>
              <a:avLst/>
              <a:gdLst>
                <a:gd name="T0" fmla="*/ 2 w 10"/>
                <a:gd name="T1" fmla="*/ 2 h 10"/>
                <a:gd name="T2" fmla="*/ 2 w 10"/>
                <a:gd name="T3" fmla="*/ 2 h 10"/>
                <a:gd name="T4" fmla="*/ 5 w 10"/>
                <a:gd name="T5" fmla="*/ 1 h 10"/>
                <a:gd name="T6" fmla="*/ 7 w 10"/>
                <a:gd name="T7" fmla="*/ 2 h 10"/>
                <a:gd name="T8" fmla="*/ 6 w 10"/>
                <a:gd name="T9" fmla="*/ 1 h 10"/>
                <a:gd name="T10" fmla="*/ 5 w 10"/>
                <a:gd name="T11" fmla="*/ 0 h 10"/>
                <a:gd name="T12" fmla="*/ 0 w 10"/>
                <a:gd name="T13" fmla="*/ 5 h 10"/>
                <a:gd name="T14" fmla="*/ 2 w 10"/>
                <a:gd name="T15" fmla="*/ 7 h 10"/>
                <a:gd name="T16" fmla="*/ 5 w 10"/>
                <a:gd name="T17" fmla="*/ 9 h 10"/>
                <a:gd name="T18" fmla="*/ 9 w 10"/>
                <a:gd name="T19" fmla="*/ 6 h 10"/>
                <a:gd name="T20" fmla="*/ 2 w 10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0">
                  <a:moveTo>
                    <a:pt x="2" y="2"/>
                  </a:moveTo>
                  <a:lnTo>
                    <a:pt x="2" y="2"/>
                  </a:lnTo>
                  <a:lnTo>
                    <a:pt x="5" y="1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5" y="9"/>
                  </a:lnTo>
                  <a:lnTo>
                    <a:pt x="9" y="6"/>
                  </a:lnTo>
                  <a:lnTo>
                    <a:pt x="2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" name="Freeform 1177"/>
            <p:cNvSpPr>
              <a:spLocks/>
            </p:cNvSpPr>
            <p:nvPr/>
          </p:nvSpPr>
          <p:spPr bwMode="auto">
            <a:xfrm>
              <a:off x="5103" y="1087"/>
              <a:ext cx="9" cy="13"/>
            </a:xfrm>
            <a:custGeom>
              <a:avLst/>
              <a:gdLst>
                <a:gd name="T0" fmla="*/ 0 w 9"/>
                <a:gd name="T1" fmla="*/ 5 h 13"/>
                <a:gd name="T2" fmla="*/ 0 w 9"/>
                <a:gd name="T3" fmla="*/ 6 h 13"/>
                <a:gd name="T4" fmla="*/ 1 w 9"/>
                <a:gd name="T5" fmla="*/ 7 h 13"/>
                <a:gd name="T6" fmla="*/ 0 w 9"/>
                <a:gd name="T7" fmla="*/ 8 h 13"/>
                <a:gd name="T8" fmla="*/ 7 w 9"/>
                <a:gd name="T9" fmla="*/ 12 h 13"/>
                <a:gd name="T10" fmla="*/ 8 w 9"/>
                <a:gd name="T11" fmla="*/ 9 h 13"/>
                <a:gd name="T12" fmla="*/ 8 w 9"/>
                <a:gd name="T13" fmla="*/ 6 h 13"/>
                <a:gd name="T14" fmla="*/ 8 w 9"/>
                <a:gd name="T15" fmla="*/ 3 h 13"/>
                <a:gd name="T16" fmla="*/ 6 w 9"/>
                <a:gd name="T17" fmla="*/ 0 h 13"/>
                <a:gd name="T18" fmla="*/ 0 w 9"/>
                <a:gd name="T1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3">
                  <a:moveTo>
                    <a:pt x="0" y="5"/>
                  </a:moveTo>
                  <a:lnTo>
                    <a:pt x="0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7" y="12"/>
                  </a:lnTo>
                  <a:lnTo>
                    <a:pt x="8" y="9"/>
                  </a:lnTo>
                  <a:lnTo>
                    <a:pt x="8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0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" name="Freeform 1178"/>
            <p:cNvSpPr>
              <a:spLocks/>
            </p:cNvSpPr>
            <p:nvPr/>
          </p:nvSpPr>
          <p:spPr bwMode="auto">
            <a:xfrm>
              <a:off x="4992" y="1047"/>
              <a:ext cx="11" cy="11"/>
            </a:xfrm>
            <a:custGeom>
              <a:avLst/>
              <a:gdLst>
                <a:gd name="T0" fmla="*/ 10 w 11"/>
                <a:gd name="T1" fmla="*/ 3 h 11"/>
                <a:gd name="T2" fmla="*/ 10 w 11"/>
                <a:gd name="T3" fmla="*/ 3 h 11"/>
                <a:gd name="T4" fmla="*/ 9 w 11"/>
                <a:gd name="T5" fmla="*/ 3 h 11"/>
                <a:gd name="T6" fmla="*/ 8 w 11"/>
                <a:gd name="T7" fmla="*/ 2 h 11"/>
                <a:gd name="T8" fmla="*/ 7 w 11"/>
                <a:gd name="T9" fmla="*/ 1 h 11"/>
                <a:gd name="T10" fmla="*/ 7 w 11"/>
                <a:gd name="T11" fmla="*/ 0 h 11"/>
                <a:gd name="T12" fmla="*/ 0 w 11"/>
                <a:gd name="T13" fmla="*/ 1 h 11"/>
                <a:gd name="T14" fmla="*/ 1 w 11"/>
                <a:gd name="T15" fmla="*/ 4 h 11"/>
                <a:gd name="T16" fmla="*/ 2 w 11"/>
                <a:gd name="T17" fmla="*/ 6 h 11"/>
                <a:gd name="T18" fmla="*/ 4 w 11"/>
                <a:gd name="T19" fmla="*/ 8 h 11"/>
                <a:gd name="T20" fmla="*/ 6 w 11"/>
                <a:gd name="T21" fmla="*/ 10 h 11"/>
                <a:gd name="T22" fmla="*/ 10 w 11"/>
                <a:gd name="T2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1">
                  <a:moveTo>
                    <a:pt x="10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1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" name="Freeform 1179"/>
            <p:cNvSpPr>
              <a:spLocks/>
            </p:cNvSpPr>
            <p:nvPr/>
          </p:nvSpPr>
          <p:spPr bwMode="auto">
            <a:xfrm>
              <a:off x="4995" y="1029"/>
              <a:ext cx="11" cy="30"/>
            </a:xfrm>
            <a:custGeom>
              <a:avLst/>
              <a:gdLst>
                <a:gd name="T0" fmla="*/ 10 w 11"/>
                <a:gd name="T1" fmla="*/ 24 h 30"/>
                <a:gd name="T2" fmla="*/ 3 w 11"/>
                <a:gd name="T3" fmla="*/ 26 h 30"/>
                <a:gd name="T4" fmla="*/ 2 w 11"/>
                <a:gd name="T5" fmla="*/ 25 h 30"/>
                <a:gd name="T6" fmla="*/ 6 w 11"/>
                <a:gd name="T7" fmla="*/ 22 h 30"/>
                <a:gd name="T8" fmla="*/ 7 w 11"/>
                <a:gd name="T9" fmla="*/ 22 h 30"/>
                <a:gd name="T10" fmla="*/ 2 w 11"/>
                <a:gd name="T11" fmla="*/ 28 h 30"/>
                <a:gd name="T12" fmla="*/ 6 w 11"/>
                <a:gd name="T13" fmla="*/ 29 h 30"/>
                <a:gd name="T14" fmla="*/ 10 w 11"/>
                <a:gd name="T15" fmla="*/ 25 h 30"/>
                <a:gd name="T16" fmla="*/ 9 w 11"/>
                <a:gd name="T17" fmla="*/ 22 h 30"/>
                <a:gd name="T18" fmla="*/ 2 w 11"/>
                <a:gd name="T19" fmla="*/ 25 h 30"/>
                <a:gd name="T20" fmla="*/ 10 w 11"/>
                <a:gd name="T21" fmla="*/ 22 h 30"/>
                <a:gd name="T22" fmla="*/ 0 w 11"/>
                <a:gd name="T23" fmla="*/ 0 h 30"/>
                <a:gd name="T24" fmla="*/ 2 w 11"/>
                <a:gd name="T25" fmla="*/ 25 h 30"/>
                <a:gd name="T26" fmla="*/ 10 w 11"/>
                <a:gd name="T2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30">
                  <a:moveTo>
                    <a:pt x="10" y="24"/>
                  </a:moveTo>
                  <a:lnTo>
                    <a:pt x="3" y="26"/>
                  </a:lnTo>
                  <a:lnTo>
                    <a:pt x="2" y="25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2" y="28"/>
                  </a:lnTo>
                  <a:lnTo>
                    <a:pt x="6" y="29"/>
                  </a:lnTo>
                  <a:lnTo>
                    <a:pt x="10" y="25"/>
                  </a:lnTo>
                  <a:lnTo>
                    <a:pt x="9" y="22"/>
                  </a:lnTo>
                  <a:lnTo>
                    <a:pt x="2" y="25"/>
                  </a:lnTo>
                  <a:lnTo>
                    <a:pt x="10" y="22"/>
                  </a:lnTo>
                  <a:lnTo>
                    <a:pt x="0" y="0"/>
                  </a:lnTo>
                  <a:lnTo>
                    <a:pt x="2" y="25"/>
                  </a:lnTo>
                  <a:lnTo>
                    <a:pt x="10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" name="Freeform 1180"/>
            <p:cNvSpPr>
              <a:spLocks/>
            </p:cNvSpPr>
            <p:nvPr/>
          </p:nvSpPr>
          <p:spPr bwMode="auto">
            <a:xfrm>
              <a:off x="4998" y="1052"/>
              <a:ext cx="15" cy="17"/>
            </a:xfrm>
            <a:custGeom>
              <a:avLst/>
              <a:gdLst>
                <a:gd name="T0" fmla="*/ 14 w 15"/>
                <a:gd name="T1" fmla="*/ 9 h 17"/>
                <a:gd name="T2" fmla="*/ 14 w 15"/>
                <a:gd name="T3" fmla="*/ 9 h 17"/>
                <a:gd name="T4" fmla="*/ 12 w 15"/>
                <a:gd name="T5" fmla="*/ 8 h 17"/>
                <a:gd name="T6" fmla="*/ 9 w 15"/>
                <a:gd name="T7" fmla="*/ 6 h 17"/>
                <a:gd name="T8" fmla="*/ 8 w 15"/>
                <a:gd name="T9" fmla="*/ 3 h 17"/>
                <a:gd name="T10" fmla="*/ 7 w 15"/>
                <a:gd name="T11" fmla="*/ 0 h 17"/>
                <a:gd name="T12" fmla="*/ 0 w 15"/>
                <a:gd name="T13" fmla="*/ 1 h 17"/>
                <a:gd name="T14" fmla="*/ 1 w 15"/>
                <a:gd name="T15" fmla="*/ 6 h 17"/>
                <a:gd name="T16" fmla="*/ 4 w 15"/>
                <a:gd name="T17" fmla="*/ 10 h 17"/>
                <a:gd name="T18" fmla="*/ 8 w 15"/>
                <a:gd name="T19" fmla="*/ 13 h 17"/>
                <a:gd name="T20" fmla="*/ 11 w 15"/>
                <a:gd name="T21" fmla="*/ 16 h 17"/>
                <a:gd name="T22" fmla="*/ 14 w 15"/>
                <a:gd name="T23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7">
                  <a:moveTo>
                    <a:pt x="14" y="9"/>
                  </a:moveTo>
                  <a:lnTo>
                    <a:pt x="14" y="9"/>
                  </a:lnTo>
                  <a:lnTo>
                    <a:pt x="12" y="8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4" y="10"/>
                  </a:lnTo>
                  <a:lnTo>
                    <a:pt x="8" y="13"/>
                  </a:lnTo>
                  <a:lnTo>
                    <a:pt x="11" y="16"/>
                  </a:lnTo>
                  <a:lnTo>
                    <a:pt x="14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" name="Freeform 1181"/>
            <p:cNvSpPr>
              <a:spLocks/>
            </p:cNvSpPr>
            <p:nvPr/>
          </p:nvSpPr>
          <p:spPr bwMode="auto">
            <a:xfrm>
              <a:off x="5009" y="1062"/>
              <a:ext cx="12" cy="8"/>
            </a:xfrm>
            <a:custGeom>
              <a:avLst/>
              <a:gdLst>
                <a:gd name="T0" fmla="*/ 4 w 12"/>
                <a:gd name="T1" fmla="*/ 1 h 8"/>
                <a:gd name="T2" fmla="*/ 4 w 12"/>
                <a:gd name="T3" fmla="*/ 2 h 8"/>
                <a:gd name="T4" fmla="*/ 5 w 12"/>
                <a:gd name="T5" fmla="*/ 1 h 8"/>
                <a:gd name="T6" fmla="*/ 5 w 12"/>
                <a:gd name="T7" fmla="*/ 0 h 8"/>
                <a:gd name="T8" fmla="*/ 4 w 12"/>
                <a:gd name="T9" fmla="*/ 0 h 8"/>
                <a:gd name="T10" fmla="*/ 3 w 12"/>
                <a:gd name="T11" fmla="*/ 0 h 8"/>
                <a:gd name="T12" fmla="*/ 0 w 12"/>
                <a:gd name="T13" fmla="*/ 6 h 8"/>
                <a:gd name="T14" fmla="*/ 3 w 12"/>
                <a:gd name="T15" fmla="*/ 7 h 8"/>
                <a:gd name="T16" fmla="*/ 5 w 12"/>
                <a:gd name="T17" fmla="*/ 7 h 8"/>
                <a:gd name="T18" fmla="*/ 8 w 12"/>
                <a:gd name="T19" fmla="*/ 7 h 8"/>
                <a:gd name="T20" fmla="*/ 11 w 12"/>
                <a:gd name="T21" fmla="*/ 4 h 8"/>
                <a:gd name="T22" fmla="*/ 10 w 12"/>
                <a:gd name="T23" fmla="*/ 5 h 8"/>
                <a:gd name="T24" fmla="*/ 4 w 12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8">
                  <a:moveTo>
                    <a:pt x="4" y="1"/>
                  </a:moveTo>
                  <a:lnTo>
                    <a:pt x="4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8" y="7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4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" name="Freeform 1182"/>
            <p:cNvSpPr>
              <a:spLocks/>
            </p:cNvSpPr>
            <p:nvPr/>
          </p:nvSpPr>
          <p:spPr bwMode="auto">
            <a:xfrm>
              <a:off x="5013" y="1051"/>
              <a:ext cx="12" cy="16"/>
            </a:xfrm>
            <a:custGeom>
              <a:avLst/>
              <a:gdLst>
                <a:gd name="T0" fmla="*/ 3 w 12"/>
                <a:gd name="T1" fmla="*/ 2 h 16"/>
                <a:gd name="T2" fmla="*/ 3 w 12"/>
                <a:gd name="T3" fmla="*/ 2 h 16"/>
                <a:gd name="T4" fmla="*/ 3 w 12"/>
                <a:gd name="T5" fmla="*/ 3 h 16"/>
                <a:gd name="T6" fmla="*/ 2 w 12"/>
                <a:gd name="T7" fmla="*/ 7 h 16"/>
                <a:gd name="T8" fmla="*/ 1 w 12"/>
                <a:gd name="T9" fmla="*/ 9 h 16"/>
                <a:gd name="T10" fmla="*/ 0 w 12"/>
                <a:gd name="T11" fmla="*/ 11 h 16"/>
                <a:gd name="T12" fmla="*/ 6 w 12"/>
                <a:gd name="T13" fmla="*/ 15 h 16"/>
                <a:gd name="T14" fmla="*/ 7 w 12"/>
                <a:gd name="T15" fmla="*/ 13 h 16"/>
                <a:gd name="T16" fmla="*/ 9 w 12"/>
                <a:gd name="T17" fmla="*/ 8 h 16"/>
                <a:gd name="T18" fmla="*/ 10 w 12"/>
                <a:gd name="T19" fmla="*/ 5 h 16"/>
                <a:gd name="T20" fmla="*/ 11 w 12"/>
                <a:gd name="T21" fmla="*/ 0 h 16"/>
                <a:gd name="T22" fmla="*/ 3 w 12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6">
                  <a:moveTo>
                    <a:pt x="3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7"/>
                  </a:lnTo>
                  <a:lnTo>
                    <a:pt x="1" y="9"/>
                  </a:lnTo>
                  <a:lnTo>
                    <a:pt x="0" y="11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9" y="8"/>
                  </a:lnTo>
                  <a:lnTo>
                    <a:pt x="10" y="5"/>
                  </a:lnTo>
                  <a:lnTo>
                    <a:pt x="11" y="0"/>
                  </a:lnTo>
                  <a:lnTo>
                    <a:pt x="3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" name="Freeform 1183"/>
            <p:cNvSpPr>
              <a:spLocks/>
            </p:cNvSpPr>
            <p:nvPr/>
          </p:nvSpPr>
          <p:spPr bwMode="auto">
            <a:xfrm>
              <a:off x="5015" y="1046"/>
              <a:ext cx="10" cy="8"/>
            </a:xfrm>
            <a:custGeom>
              <a:avLst/>
              <a:gdLst>
                <a:gd name="T0" fmla="*/ 7 w 10"/>
                <a:gd name="T1" fmla="*/ 0 h 8"/>
                <a:gd name="T2" fmla="*/ 7 w 10"/>
                <a:gd name="T3" fmla="*/ 0 h 8"/>
                <a:gd name="T4" fmla="*/ 0 w 10"/>
                <a:gd name="T5" fmla="*/ 4 h 8"/>
                <a:gd name="T6" fmla="*/ 1 w 10"/>
                <a:gd name="T7" fmla="*/ 4 h 8"/>
                <a:gd name="T8" fmla="*/ 1 w 10"/>
                <a:gd name="T9" fmla="*/ 7 h 8"/>
                <a:gd name="T10" fmla="*/ 9 w 10"/>
                <a:gd name="T11" fmla="*/ 4 h 8"/>
                <a:gd name="T12" fmla="*/ 8 w 10"/>
                <a:gd name="T13" fmla="*/ 2 h 8"/>
                <a:gd name="T14" fmla="*/ 7 w 10"/>
                <a:gd name="T15" fmla="*/ 0 h 8"/>
                <a:gd name="T16" fmla="*/ 1 w 10"/>
                <a:gd name="T17" fmla="*/ 4 h 8"/>
                <a:gd name="T18" fmla="*/ 1 w 10"/>
                <a:gd name="T19" fmla="*/ 5 h 8"/>
                <a:gd name="T20" fmla="*/ 7 w 10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7"/>
                  </a:lnTo>
                  <a:lnTo>
                    <a:pt x="9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1" y="4"/>
                  </a:lnTo>
                  <a:lnTo>
                    <a:pt x="1" y="5"/>
                  </a:lnTo>
                  <a:lnTo>
                    <a:pt x="7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" name="Freeform 1184"/>
            <p:cNvSpPr>
              <a:spLocks/>
            </p:cNvSpPr>
            <p:nvPr/>
          </p:nvSpPr>
          <p:spPr bwMode="auto">
            <a:xfrm>
              <a:off x="5017" y="1046"/>
              <a:ext cx="9" cy="10"/>
            </a:xfrm>
            <a:custGeom>
              <a:avLst/>
              <a:gdLst>
                <a:gd name="T0" fmla="*/ 2 w 9"/>
                <a:gd name="T1" fmla="*/ 2 h 10"/>
                <a:gd name="T2" fmla="*/ 2 w 9"/>
                <a:gd name="T3" fmla="*/ 2 h 10"/>
                <a:gd name="T4" fmla="*/ 5 w 9"/>
                <a:gd name="T5" fmla="*/ 1 h 10"/>
                <a:gd name="T6" fmla="*/ 7 w 9"/>
                <a:gd name="T7" fmla="*/ 2 h 10"/>
                <a:gd name="T8" fmla="*/ 6 w 9"/>
                <a:gd name="T9" fmla="*/ 1 h 10"/>
                <a:gd name="T10" fmla="*/ 5 w 9"/>
                <a:gd name="T11" fmla="*/ 0 h 10"/>
                <a:gd name="T12" fmla="*/ 0 w 9"/>
                <a:gd name="T13" fmla="*/ 5 h 10"/>
                <a:gd name="T14" fmla="*/ 1 w 9"/>
                <a:gd name="T15" fmla="*/ 7 h 10"/>
                <a:gd name="T16" fmla="*/ 5 w 9"/>
                <a:gd name="T17" fmla="*/ 9 h 10"/>
                <a:gd name="T18" fmla="*/ 8 w 9"/>
                <a:gd name="T19" fmla="*/ 7 h 10"/>
                <a:gd name="T20" fmla="*/ 2 w 9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lnTo>
                    <a:pt x="2" y="2"/>
                  </a:lnTo>
                  <a:lnTo>
                    <a:pt x="5" y="1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0"/>
                  </a:lnTo>
                  <a:lnTo>
                    <a:pt x="0" y="5"/>
                  </a:lnTo>
                  <a:lnTo>
                    <a:pt x="1" y="7"/>
                  </a:lnTo>
                  <a:lnTo>
                    <a:pt x="5" y="9"/>
                  </a:lnTo>
                  <a:lnTo>
                    <a:pt x="8" y="7"/>
                  </a:lnTo>
                  <a:lnTo>
                    <a:pt x="2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" name="Freeform 1185"/>
            <p:cNvSpPr>
              <a:spLocks/>
            </p:cNvSpPr>
            <p:nvPr/>
          </p:nvSpPr>
          <p:spPr bwMode="auto">
            <a:xfrm>
              <a:off x="5018" y="1041"/>
              <a:ext cx="10" cy="13"/>
            </a:xfrm>
            <a:custGeom>
              <a:avLst/>
              <a:gdLst>
                <a:gd name="T0" fmla="*/ 0 w 10"/>
                <a:gd name="T1" fmla="*/ 4 h 13"/>
                <a:gd name="T2" fmla="*/ 1 w 10"/>
                <a:gd name="T3" fmla="*/ 5 h 13"/>
                <a:gd name="T4" fmla="*/ 1 w 10"/>
                <a:gd name="T5" fmla="*/ 7 h 13"/>
                <a:gd name="T6" fmla="*/ 7 w 10"/>
                <a:gd name="T7" fmla="*/ 12 h 13"/>
                <a:gd name="T8" fmla="*/ 9 w 10"/>
                <a:gd name="T9" fmla="*/ 9 h 13"/>
                <a:gd name="T10" fmla="*/ 9 w 10"/>
                <a:gd name="T11" fmla="*/ 6 h 13"/>
                <a:gd name="T12" fmla="*/ 8 w 10"/>
                <a:gd name="T13" fmla="*/ 3 h 13"/>
                <a:gd name="T14" fmla="*/ 7 w 10"/>
                <a:gd name="T15" fmla="*/ 0 h 13"/>
                <a:gd name="T16" fmla="*/ 0 w 10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0" y="4"/>
                  </a:moveTo>
                  <a:lnTo>
                    <a:pt x="1" y="5"/>
                  </a:lnTo>
                  <a:lnTo>
                    <a:pt x="1" y="7"/>
                  </a:lnTo>
                  <a:lnTo>
                    <a:pt x="7" y="12"/>
                  </a:lnTo>
                  <a:lnTo>
                    <a:pt x="9" y="9"/>
                  </a:lnTo>
                  <a:lnTo>
                    <a:pt x="9" y="6"/>
                  </a:lnTo>
                  <a:lnTo>
                    <a:pt x="8" y="3"/>
                  </a:lnTo>
                  <a:lnTo>
                    <a:pt x="7" y="0"/>
                  </a:lnTo>
                  <a:lnTo>
                    <a:pt x="0" y="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" name="Freeform 1186"/>
            <p:cNvSpPr>
              <a:spLocks/>
            </p:cNvSpPr>
            <p:nvPr/>
          </p:nvSpPr>
          <p:spPr bwMode="auto">
            <a:xfrm>
              <a:off x="5028" y="1088"/>
              <a:ext cx="10" cy="11"/>
            </a:xfrm>
            <a:custGeom>
              <a:avLst/>
              <a:gdLst>
                <a:gd name="T0" fmla="*/ 5 w 10"/>
                <a:gd name="T1" fmla="*/ 10 h 11"/>
                <a:gd name="T2" fmla="*/ 5 w 10"/>
                <a:gd name="T3" fmla="*/ 10 h 11"/>
                <a:gd name="T4" fmla="*/ 7 w 10"/>
                <a:gd name="T5" fmla="*/ 8 h 11"/>
                <a:gd name="T6" fmla="*/ 8 w 10"/>
                <a:gd name="T7" fmla="*/ 6 h 11"/>
                <a:gd name="T8" fmla="*/ 9 w 10"/>
                <a:gd name="T9" fmla="*/ 3 h 11"/>
                <a:gd name="T10" fmla="*/ 9 w 10"/>
                <a:gd name="T11" fmla="*/ 0 h 11"/>
                <a:gd name="T12" fmla="*/ 1 w 10"/>
                <a:gd name="T13" fmla="*/ 0 h 11"/>
                <a:gd name="T14" fmla="*/ 1 w 10"/>
                <a:gd name="T15" fmla="*/ 2 h 11"/>
                <a:gd name="T16" fmla="*/ 0 w 10"/>
                <a:gd name="T17" fmla="*/ 4 h 11"/>
                <a:gd name="T18" fmla="*/ 0 w 10"/>
                <a:gd name="T19" fmla="*/ 5 h 11"/>
                <a:gd name="T20" fmla="*/ 5 w 10"/>
                <a:gd name="T2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1">
                  <a:moveTo>
                    <a:pt x="5" y="10"/>
                  </a:moveTo>
                  <a:lnTo>
                    <a:pt x="5" y="10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3"/>
                  </a:lnTo>
                  <a:lnTo>
                    <a:pt x="9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5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" name="Freeform 1187"/>
            <p:cNvSpPr>
              <a:spLocks/>
            </p:cNvSpPr>
            <p:nvPr/>
          </p:nvSpPr>
          <p:spPr bwMode="auto">
            <a:xfrm>
              <a:off x="5025" y="1066"/>
              <a:ext cx="9" cy="34"/>
            </a:xfrm>
            <a:custGeom>
              <a:avLst/>
              <a:gdLst>
                <a:gd name="T0" fmla="*/ 7 w 9"/>
                <a:gd name="T1" fmla="*/ 27 h 34"/>
                <a:gd name="T2" fmla="*/ 0 w 9"/>
                <a:gd name="T3" fmla="*/ 27 h 34"/>
                <a:gd name="T4" fmla="*/ 0 w 9"/>
                <a:gd name="T5" fmla="*/ 28 h 34"/>
                <a:gd name="T6" fmla="*/ 0 w 9"/>
                <a:gd name="T7" fmla="*/ 30 h 34"/>
                <a:gd name="T8" fmla="*/ 4 w 9"/>
                <a:gd name="T9" fmla="*/ 33 h 34"/>
                <a:gd name="T10" fmla="*/ 8 w 9"/>
                <a:gd name="T11" fmla="*/ 31 h 34"/>
                <a:gd name="T12" fmla="*/ 3 w 9"/>
                <a:gd name="T13" fmla="*/ 26 h 34"/>
                <a:gd name="T14" fmla="*/ 4 w 9"/>
                <a:gd name="T15" fmla="*/ 26 h 34"/>
                <a:gd name="T16" fmla="*/ 7 w 9"/>
                <a:gd name="T17" fmla="*/ 27 h 34"/>
                <a:gd name="T18" fmla="*/ 7 w 9"/>
                <a:gd name="T19" fmla="*/ 28 h 34"/>
                <a:gd name="T20" fmla="*/ 0 w 9"/>
                <a:gd name="T21" fmla="*/ 28 h 34"/>
                <a:gd name="T22" fmla="*/ 7 w 9"/>
                <a:gd name="T23" fmla="*/ 27 h 34"/>
                <a:gd name="T24" fmla="*/ 4 w 9"/>
                <a:gd name="T25" fmla="*/ 0 h 34"/>
                <a:gd name="T26" fmla="*/ 0 w 9"/>
                <a:gd name="T27" fmla="*/ 27 h 34"/>
                <a:gd name="T28" fmla="*/ 7 w 9"/>
                <a:gd name="T29" fmla="*/ 2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34">
                  <a:moveTo>
                    <a:pt x="7" y="27"/>
                  </a:move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4" y="33"/>
                  </a:lnTo>
                  <a:lnTo>
                    <a:pt x="8" y="31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0" y="28"/>
                  </a:lnTo>
                  <a:lnTo>
                    <a:pt x="7" y="27"/>
                  </a:lnTo>
                  <a:lnTo>
                    <a:pt x="4" y="0"/>
                  </a:lnTo>
                  <a:lnTo>
                    <a:pt x="0" y="27"/>
                  </a:lnTo>
                  <a:lnTo>
                    <a:pt x="7" y="2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" name="Freeform 1188"/>
            <p:cNvSpPr>
              <a:spLocks/>
            </p:cNvSpPr>
            <p:nvPr/>
          </p:nvSpPr>
          <p:spPr bwMode="auto">
            <a:xfrm>
              <a:off x="5020" y="1093"/>
              <a:ext cx="13" cy="19"/>
            </a:xfrm>
            <a:custGeom>
              <a:avLst/>
              <a:gdLst>
                <a:gd name="T0" fmla="*/ 4 w 13"/>
                <a:gd name="T1" fmla="*/ 18 h 19"/>
                <a:gd name="T2" fmla="*/ 4 w 13"/>
                <a:gd name="T3" fmla="*/ 18 h 19"/>
                <a:gd name="T4" fmla="*/ 7 w 13"/>
                <a:gd name="T5" fmla="*/ 15 h 19"/>
                <a:gd name="T6" fmla="*/ 10 w 13"/>
                <a:gd name="T7" fmla="*/ 11 h 19"/>
                <a:gd name="T8" fmla="*/ 12 w 13"/>
                <a:gd name="T9" fmla="*/ 5 h 19"/>
                <a:gd name="T10" fmla="*/ 12 w 13"/>
                <a:gd name="T11" fmla="*/ 0 h 19"/>
                <a:gd name="T12" fmla="*/ 5 w 13"/>
                <a:gd name="T13" fmla="*/ 1 h 19"/>
                <a:gd name="T14" fmla="*/ 5 w 13"/>
                <a:gd name="T15" fmla="*/ 4 h 19"/>
                <a:gd name="T16" fmla="*/ 4 w 13"/>
                <a:gd name="T17" fmla="*/ 8 h 19"/>
                <a:gd name="T18" fmla="*/ 2 w 13"/>
                <a:gd name="T19" fmla="*/ 10 h 19"/>
                <a:gd name="T20" fmla="*/ 0 w 13"/>
                <a:gd name="T21" fmla="*/ 11 h 19"/>
                <a:gd name="T22" fmla="*/ 4 w 13"/>
                <a:gd name="T23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9">
                  <a:moveTo>
                    <a:pt x="4" y="18"/>
                  </a:moveTo>
                  <a:lnTo>
                    <a:pt x="4" y="18"/>
                  </a:lnTo>
                  <a:lnTo>
                    <a:pt x="7" y="15"/>
                  </a:lnTo>
                  <a:lnTo>
                    <a:pt x="10" y="11"/>
                  </a:lnTo>
                  <a:lnTo>
                    <a:pt x="12" y="5"/>
                  </a:lnTo>
                  <a:lnTo>
                    <a:pt x="12" y="0"/>
                  </a:lnTo>
                  <a:lnTo>
                    <a:pt x="5" y="1"/>
                  </a:lnTo>
                  <a:lnTo>
                    <a:pt x="5" y="4"/>
                  </a:lnTo>
                  <a:lnTo>
                    <a:pt x="4" y="8"/>
                  </a:lnTo>
                  <a:lnTo>
                    <a:pt x="2" y="10"/>
                  </a:lnTo>
                  <a:lnTo>
                    <a:pt x="0" y="11"/>
                  </a:lnTo>
                  <a:lnTo>
                    <a:pt x="4" y="1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" name="Freeform 1189"/>
            <p:cNvSpPr>
              <a:spLocks/>
            </p:cNvSpPr>
            <p:nvPr/>
          </p:nvSpPr>
          <p:spPr bwMode="auto">
            <a:xfrm>
              <a:off x="5013" y="1104"/>
              <a:ext cx="12" cy="10"/>
            </a:xfrm>
            <a:custGeom>
              <a:avLst/>
              <a:gdLst>
                <a:gd name="T0" fmla="*/ 1 w 12"/>
                <a:gd name="T1" fmla="*/ 7 h 10"/>
                <a:gd name="T2" fmla="*/ 0 w 12"/>
                <a:gd name="T3" fmla="*/ 6 h 10"/>
                <a:gd name="T4" fmla="*/ 3 w 12"/>
                <a:gd name="T5" fmla="*/ 8 h 10"/>
                <a:gd name="T6" fmla="*/ 6 w 12"/>
                <a:gd name="T7" fmla="*/ 9 h 10"/>
                <a:gd name="T8" fmla="*/ 9 w 12"/>
                <a:gd name="T9" fmla="*/ 8 h 10"/>
                <a:gd name="T10" fmla="*/ 11 w 12"/>
                <a:gd name="T11" fmla="*/ 7 h 10"/>
                <a:gd name="T12" fmla="*/ 6 w 12"/>
                <a:gd name="T13" fmla="*/ 0 h 10"/>
                <a:gd name="T14" fmla="*/ 5 w 12"/>
                <a:gd name="T15" fmla="*/ 1 h 10"/>
                <a:gd name="T16" fmla="*/ 6 w 12"/>
                <a:gd name="T17" fmla="*/ 2 h 10"/>
                <a:gd name="T18" fmla="*/ 5 w 12"/>
                <a:gd name="T19" fmla="*/ 1 h 10"/>
                <a:gd name="T20" fmla="*/ 1 w 12"/>
                <a:gd name="T2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0">
                  <a:moveTo>
                    <a:pt x="1" y="7"/>
                  </a:moveTo>
                  <a:lnTo>
                    <a:pt x="0" y="6"/>
                  </a:lnTo>
                  <a:lnTo>
                    <a:pt x="3" y="8"/>
                  </a:lnTo>
                  <a:lnTo>
                    <a:pt x="6" y="9"/>
                  </a:lnTo>
                  <a:lnTo>
                    <a:pt x="9" y="8"/>
                  </a:lnTo>
                  <a:lnTo>
                    <a:pt x="11" y="7"/>
                  </a:lnTo>
                  <a:lnTo>
                    <a:pt x="6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5" y="1"/>
                  </a:lnTo>
                  <a:lnTo>
                    <a:pt x="1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" name="Freeform 1190"/>
            <p:cNvSpPr>
              <a:spLocks/>
            </p:cNvSpPr>
            <p:nvPr/>
          </p:nvSpPr>
          <p:spPr bwMode="auto">
            <a:xfrm>
              <a:off x="5007" y="1097"/>
              <a:ext cx="13" cy="15"/>
            </a:xfrm>
            <a:custGeom>
              <a:avLst/>
              <a:gdLst>
                <a:gd name="T0" fmla="*/ 0 w 13"/>
                <a:gd name="T1" fmla="*/ 0 h 15"/>
                <a:gd name="T2" fmla="*/ 0 w 13"/>
                <a:gd name="T3" fmla="*/ 0 h 15"/>
                <a:gd name="T4" fmla="*/ 1 w 13"/>
                <a:gd name="T5" fmla="*/ 5 h 15"/>
                <a:gd name="T6" fmla="*/ 3 w 13"/>
                <a:gd name="T7" fmla="*/ 8 h 15"/>
                <a:gd name="T8" fmla="*/ 5 w 13"/>
                <a:gd name="T9" fmla="*/ 11 h 15"/>
                <a:gd name="T10" fmla="*/ 8 w 13"/>
                <a:gd name="T11" fmla="*/ 14 h 15"/>
                <a:gd name="T12" fmla="*/ 12 w 13"/>
                <a:gd name="T13" fmla="*/ 8 h 15"/>
                <a:gd name="T14" fmla="*/ 11 w 13"/>
                <a:gd name="T15" fmla="*/ 7 h 15"/>
                <a:gd name="T16" fmla="*/ 9 w 13"/>
                <a:gd name="T17" fmla="*/ 5 h 15"/>
                <a:gd name="T18" fmla="*/ 7 w 13"/>
                <a:gd name="T19" fmla="*/ 2 h 15"/>
                <a:gd name="T20" fmla="*/ 7 w 13"/>
                <a:gd name="T21" fmla="*/ 1 h 15"/>
                <a:gd name="T22" fmla="*/ 7 w 13"/>
                <a:gd name="T23" fmla="*/ 0 h 15"/>
                <a:gd name="T24" fmla="*/ 0 w 13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lnTo>
                    <a:pt x="0" y="0"/>
                  </a:lnTo>
                  <a:lnTo>
                    <a:pt x="1" y="5"/>
                  </a:lnTo>
                  <a:lnTo>
                    <a:pt x="3" y="8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9" y="5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" name="Freeform 1191"/>
            <p:cNvSpPr>
              <a:spLocks/>
            </p:cNvSpPr>
            <p:nvPr/>
          </p:nvSpPr>
          <p:spPr bwMode="auto">
            <a:xfrm>
              <a:off x="5007" y="1092"/>
              <a:ext cx="8" cy="6"/>
            </a:xfrm>
            <a:custGeom>
              <a:avLst/>
              <a:gdLst>
                <a:gd name="T0" fmla="*/ 7 w 8"/>
                <a:gd name="T1" fmla="*/ 2 h 6"/>
                <a:gd name="T2" fmla="*/ 7 w 8"/>
                <a:gd name="T3" fmla="*/ 2 h 6"/>
                <a:gd name="T4" fmla="*/ 0 w 8"/>
                <a:gd name="T5" fmla="*/ 1 h 6"/>
                <a:gd name="T6" fmla="*/ 0 w 8"/>
                <a:gd name="T7" fmla="*/ 3 h 6"/>
                <a:gd name="T8" fmla="*/ 0 w 8"/>
                <a:gd name="T9" fmla="*/ 5 h 6"/>
                <a:gd name="T10" fmla="*/ 7 w 8"/>
                <a:gd name="T11" fmla="*/ 5 h 6"/>
                <a:gd name="T12" fmla="*/ 7 w 8"/>
                <a:gd name="T13" fmla="*/ 3 h 6"/>
                <a:gd name="T14" fmla="*/ 7 w 8"/>
                <a:gd name="T15" fmla="*/ 1 h 6"/>
                <a:gd name="T16" fmla="*/ 0 w 8"/>
                <a:gd name="T17" fmla="*/ 0 h 6"/>
                <a:gd name="T18" fmla="*/ 7 w 8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6">
                  <a:moveTo>
                    <a:pt x="7" y="2"/>
                  </a:moveTo>
                  <a:lnTo>
                    <a:pt x="7" y="2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1"/>
                  </a:lnTo>
                  <a:lnTo>
                    <a:pt x="0" y="0"/>
                  </a:lnTo>
                  <a:lnTo>
                    <a:pt x="7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" name="Freeform 1192"/>
            <p:cNvSpPr>
              <a:spLocks/>
            </p:cNvSpPr>
            <p:nvPr/>
          </p:nvSpPr>
          <p:spPr bwMode="auto">
            <a:xfrm>
              <a:off x="5005" y="1092"/>
              <a:ext cx="10" cy="9"/>
            </a:xfrm>
            <a:custGeom>
              <a:avLst/>
              <a:gdLst>
                <a:gd name="T0" fmla="*/ 1 w 10"/>
                <a:gd name="T1" fmla="*/ 6 h 9"/>
                <a:gd name="T2" fmla="*/ 0 w 10"/>
                <a:gd name="T3" fmla="*/ 5 h 9"/>
                <a:gd name="T4" fmla="*/ 4 w 10"/>
                <a:gd name="T5" fmla="*/ 8 h 9"/>
                <a:gd name="T6" fmla="*/ 8 w 10"/>
                <a:gd name="T7" fmla="*/ 4 h 9"/>
                <a:gd name="T8" fmla="*/ 8 w 10"/>
                <a:gd name="T9" fmla="*/ 2 h 9"/>
                <a:gd name="T10" fmla="*/ 9 w 10"/>
                <a:gd name="T11" fmla="*/ 2 h 9"/>
                <a:gd name="T12" fmla="*/ 1 w 10"/>
                <a:gd name="T13" fmla="*/ 0 h 9"/>
                <a:gd name="T14" fmla="*/ 1 w 10"/>
                <a:gd name="T15" fmla="*/ 1 h 9"/>
                <a:gd name="T16" fmla="*/ 1 w 10"/>
                <a:gd name="T17" fmla="*/ 2 h 9"/>
                <a:gd name="T18" fmla="*/ 4 w 10"/>
                <a:gd name="T19" fmla="*/ 0 h 9"/>
                <a:gd name="T20" fmla="*/ 7 w 10"/>
                <a:gd name="T21" fmla="*/ 1 h 9"/>
                <a:gd name="T22" fmla="*/ 6 w 10"/>
                <a:gd name="T23" fmla="*/ 1 h 9"/>
                <a:gd name="T24" fmla="*/ 1 w 10"/>
                <a:gd name="T2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9">
                  <a:moveTo>
                    <a:pt x="1" y="6"/>
                  </a:moveTo>
                  <a:lnTo>
                    <a:pt x="0" y="5"/>
                  </a:lnTo>
                  <a:lnTo>
                    <a:pt x="4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1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" name="Freeform 1193"/>
            <p:cNvSpPr>
              <a:spLocks/>
            </p:cNvSpPr>
            <p:nvPr/>
          </p:nvSpPr>
          <p:spPr bwMode="auto">
            <a:xfrm>
              <a:off x="5003" y="1087"/>
              <a:ext cx="9" cy="13"/>
            </a:xfrm>
            <a:custGeom>
              <a:avLst/>
              <a:gdLst>
                <a:gd name="T0" fmla="*/ 1 w 9"/>
                <a:gd name="T1" fmla="*/ 0 h 13"/>
                <a:gd name="T2" fmla="*/ 0 w 9"/>
                <a:gd name="T3" fmla="*/ 4 h 13"/>
                <a:gd name="T4" fmla="*/ 0 w 9"/>
                <a:gd name="T5" fmla="*/ 7 h 13"/>
                <a:gd name="T6" fmla="*/ 1 w 9"/>
                <a:gd name="T7" fmla="*/ 10 h 13"/>
                <a:gd name="T8" fmla="*/ 3 w 9"/>
                <a:gd name="T9" fmla="*/ 12 h 13"/>
                <a:gd name="T10" fmla="*/ 8 w 9"/>
                <a:gd name="T11" fmla="*/ 7 h 13"/>
                <a:gd name="T12" fmla="*/ 7 w 9"/>
                <a:gd name="T13" fmla="*/ 7 h 13"/>
                <a:gd name="T14" fmla="*/ 7 w 9"/>
                <a:gd name="T15" fmla="*/ 6 h 13"/>
                <a:gd name="T16" fmla="*/ 7 w 9"/>
                <a:gd name="T17" fmla="*/ 5 h 13"/>
                <a:gd name="T18" fmla="*/ 7 w 9"/>
                <a:gd name="T19" fmla="*/ 3 h 13"/>
                <a:gd name="T20" fmla="*/ 1 w 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3">
                  <a:moveTo>
                    <a:pt x="1" y="0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1" y="10"/>
                  </a:lnTo>
                  <a:lnTo>
                    <a:pt x="3" y="12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" name="Freeform 1194"/>
            <p:cNvSpPr>
              <a:spLocks/>
            </p:cNvSpPr>
            <p:nvPr/>
          </p:nvSpPr>
          <p:spPr bwMode="auto">
            <a:xfrm>
              <a:off x="4994" y="1019"/>
              <a:ext cx="11" cy="11"/>
            </a:xfrm>
            <a:custGeom>
              <a:avLst/>
              <a:gdLst>
                <a:gd name="T0" fmla="*/ 9 w 11"/>
                <a:gd name="T1" fmla="*/ 3 h 11"/>
                <a:gd name="T2" fmla="*/ 10 w 11"/>
                <a:gd name="T3" fmla="*/ 3 h 11"/>
                <a:gd name="T4" fmla="*/ 9 w 11"/>
                <a:gd name="T5" fmla="*/ 3 h 11"/>
                <a:gd name="T6" fmla="*/ 8 w 11"/>
                <a:gd name="T7" fmla="*/ 2 h 11"/>
                <a:gd name="T8" fmla="*/ 7 w 11"/>
                <a:gd name="T9" fmla="*/ 1 h 11"/>
                <a:gd name="T10" fmla="*/ 7 w 11"/>
                <a:gd name="T11" fmla="*/ 0 h 11"/>
                <a:gd name="T12" fmla="*/ 0 w 11"/>
                <a:gd name="T13" fmla="*/ 1 h 11"/>
                <a:gd name="T14" fmla="*/ 1 w 11"/>
                <a:gd name="T15" fmla="*/ 4 h 11"/>
                <a:gd name="T16" fmla="*/ 2 w 11"/>
                <a:gd name="T17" fmla="*/ 6 h 11"/>
                <a:gd name="T18" fmla="*/ 3 w 11"/>
                <a:gd name="T19" fmla="*/ 8 h 11"/>
                <a:gd name="T20" fmla="*/ 5 w 11"/>
                <a:gd name="T21" fmla="*/ 10 h 11"/>
                <a:gd name="T22" fmla="*/ 6 w 11"/>
                <a:gd name="T23" fmla="*/ 10 h 11"/>
                <a:gd name="T24" fmla="*/ 9 w 11"/>
                <a:gd name="T2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1">
                  <a:moveTo>
                    <a:pt x="9" y="3"/>
                  </a:moveTo>
                  <a:lnTo>
                    <a:pt x="10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4"/>
                  </a:lnTo>
                  <a:lnTo>
                    <a:pt x="2" y="6"/>
                  </a:lnTo>
                  <a:lnTo>
                    <a:pt x="3" y="8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9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" name="Freeform 1195"/>
            <p:cNvSpPr>
              <a:spLocks/>
            </p:cNvSpPr>
            <p:nvPr/>
          </p:nvSpPr>
          <p:spPr bwMode="auto">
            <a:xfrm>
              <a:off x="4998" y="1008"/>
              <a:ext cx="10" cy="23"/>
            </a:xfrm>
            <a:custGeom>
              <a:avLst/>
              <a:gdLst>
                <a:gd name="T0" fmla="*/ 9 w 10"/>
                <a:gd name="T1" fmla="*/ 16 h 23"/>
                <a:gd name="T2" fmla="*/ 2 w 10"/>
                <a:gd name="T3" fmla="*/ 18 h 23"/>
                <a:gd name="T4" fmla="*/ 1 w 10"/>
                <a:gd name="T5" fmla="*/ 17 h 23"/>
                <a:gd name="T6" fmla="*/ 1 w 10"/>
                <a:gd name="T7" fmla="*/ 18 h 23"/>
                <a:gd name="T8" fmla="*/ 5 w 10"/>
                <a:gd name="T9" fmla="*/ 14 h 23"/>
                <a:gd name="T10" fmla="*/ 2 w 10"/>
                <a:gd name="T11" fmla="*/ 21 h 23"/>
                <a:gd name="T12" fmla="*/ 5 w 10"/>
                <a:gd name="T13" fmla="*/ 22 h 23"/>
                <a:gd name="T14" fmla="*/ 9 w 10"/>
                <a:gd name="T15" fmla="*/ 18 h 23"/>
                <a:gd name="T16" fmla="*/ 9 w 10"/>
                <a:gd name="T17" fmla="*/ 17 h 23"/>
                <a:gd name="T18" fmla="*/ 8 w 10"/>
                <a:gd name="T19" fmla="*/ 15 h 23"/>
                <a:gd name="T20" fmla="*/ 1 w 10"/>
                <a:gd name="T21" fmla="*/ 17 h 23"/>
                <a:gd name="T22" fmla="*/ 8 w 10"/>
                <a:gd name="T23" fmla="*/ 15 h 23"/>
                <a:gd name="T24" fmla="*/ 0 w 10"/>
                <a:gd name="T25" fmla="*/ 0 h 23"/>
                <a:gd name="T26" fmla="*/ 1 w 10"/>
                <a:gd name="T27" fmla="*/ 17 h 23"/>
                <a:gd name="T28" fmla="*/ 9 w 10"/>
                <a:gd name="T2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23">
                  <a:moveTo>
                    <a:pt x="9" y="16"/>
                  </a:moveTo>
                  <a:lnTo>
                    <a:pt x="2" y="18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5" y="14"/>
                  </a:lnTo>
                  <a:lnTo>
                    <a:pt x="2" y="21"/>
                  </a:lnTo>
                  <a:lnTo>
                    <a:pt x="5" y="22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1" y="17"/>
                  </a:lnTo>
                  <a:lnTo>
                    <a:pt x="8" y="15"/>
                  </a:lnTo>
                  <a:lnTo>
                    <a:pt x="0" y="0"/>
                  </a:lnTo>
                  <a:lnTo>
                    <a:pt x="1" y="17"/>
                  </a:lnTo>
                  <a:lnTo>
                    <a:pt x="9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" name="Freeform 1196"/>
            <p:cNvSpPr>
              <a:spLocks/>
            </p:cNvSpPr>
            <p:nvPr/>
          </p:nvSpPr>
          <p:spPr bwMode="auto">
            <a:xfrm>
              <a:off x="5000" y="1024"/>
              <a:ext cx="15" cy="17"/>
            </a:xfrm>
            <a:custGeom>
              <a:avLst/>
              <a:gdLst>
                <a:gd name="T0" fmla="*/ 14 w 15"/>
                <a:gd name="T1" fmla="*/ 10 h 17"/>
                <a:gd name="T2" fmla="*/ 14 w 15"/>
                <a:gd name="T3" fmla="*/ 10 h 17"/>
                <a:gd name="T4" fmla="*/ 11 w 15"/>
                <a:gd name="T5" fmla="*/ 8 h 17"/>
                <a:gd name="T6" fmla="*/ 10 w 15"/>
                <a:gd name="T7" fmla="*/ 6 h 17"/>
                <a:gd name="T8" fmla="*/ 8 w 15"/>
                <a:gd name="T9" fmla="*/ 3 h 17"/>
                <a:gd name="T10" fmla="*/ 7 w 15"/>
                <a:gd name="T11" fmla="*/ 0 h 17"/>
                <a:gd name="T12" fmla="*/ 0 w 15"/>
                <a:gd name="T13" fmla="*/ 1 h 17"/>
                <a:gd name="T14" fmla="*/ 1 w 15"/>
                <a:gd name="T15" fmla="*/ 6 h 17"/>
                <a:gd name="T16" fmla="*/ 4 w 15"/>
                <a:gd name="T17" fmla="*/ 10 h 17"/>
                <a:gd name="T18" fmla="*/ 7 w 15"/>
                <a:gd name="T19" fmla="*/ 13 h 17"/>
                <a:gd name="T20" fmla="*/ 11 w 15"/>
                <a:gd name="T21" fmla="*/ 16 h 17"/>
                <a:gd name="T22" fmla="*/ 14 w 15"/>
                <a:gd name="T2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7">
                  <a:moveTo>
                    <a:pt x="14" y="10"/>
                  </a:moveTo>
                  <a:lnTo>
                    <a:pt x="14" y="10"/>
                  </a:lnTo>
                  <a:lnTo>
                    <a:pt x="11" y="8"/>
                  </a:lnTo>
                  <a:lnTo>
                    <a:pt x="10" y="6"/>
                  </a:lnTo>
                  <a:lnTo>
                    <a:pt x="8" y="3"/>
                  </a:lnTo>
                  <a:lnTo>
                    <a:pt x="7" y="0"/>
                  </a:lnTo>
                  <a:lnTo>
                    <a:pt x="0" y="1"/>
                  </a:lnTo>
                  <a:lnTo>
                    <a:pt x="1" y="6"/>
                  </a:lnTo>
                  <a:lnTo>
                    <a:pt x="4" y="10"/>
                  </a:lnTo>
                  <a:lnTo>
                    <a:pt x="7" y="13"/>
                  </a:lnTo>
                  <a:lnTo>
                    <a:pt x="11" y="16"/>
                  </a:lnTo>
                  <a:lnTo>
                    <a:pt x="14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" name="Freeform 1197"/>
            <p:cNvSpPr>
              <a:spLocks/>
            </p:cNvSpPr>
            <p:nvPr/>
          </p:nvSpPr>
          <p:spPr bwMode="auto">
            <a:xfrm>
              <a:off x="5011" y="1033"/>
              <a:ext cx="11" cy="9"/>
            </a:xfrm>
            <a:custGeom>
              <a:avLst/>
              <a:gdLst>
                <a:gd name="T0" fmla="*/ 4 w 11"/>
                <a:gd name="T1" fmla="*/ 1 h 9"/>
                <a:gd name="T2" fmla="*/ 4 w 11"/>
                <a:gd name="T3" fmla="*/ 1 h 9"/>
                <a:gd name="T4" fmla="*/ 5 w 11"/>
                <a:gd name="T5" fmla="*/ 1 h 9"/>
                <a:gd name="T6" fmla="*/ 5 w 11"/>
                <a:gd name="T7" fmla="*/ 0 h 9"/>
                <a:gd name="T8" fmla="*/ 4 w 11"/>
                <a:gd name="T9" fmla="*/ 0 h 9"/>
                <a:gd name="T10" fmla="*/ 3 w 11"/>
                <a:gd name="T11" fmla="*/ 0 h 9"/>
                <a:gd name="T12" fmla="*/ 0 w 11"/>
                <a:gd name="T13" fmla="*/ 7 h 9"/>
                <a:gd name="T14" fmla="*/ 3 w 11"/>
                <a:gd name="T15" fmla="*/ 8 h 9"/>
                <a:gd name="T16" fmla="*/ 5 w 11"/>
                <a:gd name="T17" fmla="*/ 8 h 9"/>
                <a:gd name="T18" fmla="*/ 7 w 11"/>
                <a:gd name="T19" fmla="*/ 7 h 9"/>
                <a:gd name="T20" fmla="*/ 10 w 11"/>
                <a:gd name="T21" fmla="*/ 5 h 9"/>
                <a:gd name="T22" fmla="*/ 4 w 11"/>
                <a:gd name="T2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9">
                  <a:moveTo>
                    <a:pt x="4" y="1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0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7" y="7"/>
                  </a:lnTo>
                  <a:lnTo>
                    <a:pt x="10" y="5"/>
                  </a:lnTo>
                  <a:lnTo>
                    <a:pt x="4" y="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" name="Freeform 1198"/>
            <p:cNvSpPr>
              <a:spLocks/>
            </p:cNvSpPr>
            <p:nvPr/>
          </p:nvSpPr>
          <p:spPr bwMode="auto">
            <a:xfrm>
              <a:off x="5015" y="1022"/>
              <a:ext cx="12" cy="17"/>
            </a:xfrm>
            <a:custGeom>
              <a:avLst/>
              <a:gdLst>
                <a:gd name="T0" fmla="*/ 3 w 12"/>
                <a:gd name="T1" fmla="*/ 2 h 17"/>
                <a:gd name="T2" fmla="*/ 3 w 12"/>
                <a:gd name="T3" fmla="*/ 2 h 17"/>
                <a:gd name="T4" fmla="*/ 3 w 12"/>
                <a:gd name="T5" fmla="*/ 3 h 17"/>
                <a:gd name="T6" fmla="*/ 2 w 12"/>
                <a:gd name="T7" fmla="*/ 7 h 17"/>
                <a:gd name="T8" fmla="*/ 1 w 12"/>
                <a:gd name="T9" fmla="*/ 10 h 17"/>
                <a:gd name="T10" fmla="*/ 0 w 12"/>
                <a:gd name="T11" fmla="*/ 12 h 17"/>
                <a:gd name="T12" fmla="*/ 6 w 12"/>
                <a:gd name="T13" fmla="*/ 16 h 17"/>
                <a:gd name="T14" fmla="*/ 7 w 12"/>
                <a:gd name="T15" fmla="*/ 13 h 17"/>
                <a:gd name="T16" fmla="*/ 9 w 12"/>
                <a:gd name="T17" fmla="*/ 9 h 17"/>
                <a:gd name="T18" fmla="*/ 10 w 12"/>
                <a:gd name="T19" fmla="*/ 5 h 17"/>
                <a:gd name="T20" fmla="*/ 11 w 12"/>
                <a:gd name="T21" fmla="*/ 0 h 17"/>
                <a:gd name="T22" fmla="*/ 3 w 12"/>
                <a:gd name="T2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7">
                  <a:moveTo>
                    <a:pt x="3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6" y="16"/>
                  </a:lnTo>
                  <a:lnTo>
                    <a:pt x="7" y="13"/>
                  </a:lnTo>
                  <a:lnTo>
                    <a:pt x="9" y="9"/>
                  </a:lnTo>
                  <a:lnTo>
                    <a:pt x="10" y="5"/>
                  </a:lnTo>
                  <a:lnTo>
                    <a:pt x="11" y="0"/>
                  </a:lnTo>
                  <a:lnTo>
                    <a:pt x="3" y="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" name="Freeform 1199"/>
            <p:cNvSpPr>
              <a:spLocks/>
            </p:cNvSpPr>
            <p:nvPr/>
          </p:nvSpPr>
          <p:spPr bwMode="auto">
            <a:xfrm>
              <a:off x="5018" y="1017"/>
              <a:ext cx="9" cy="8"/>
            </a:xfrm>
            <a:custGeom>
              <a:avLst/>
              <a:gdLst>
                <a:gd name="T0" fmla="*/ 6 w 9"/>
                <a:gd name="T1" fmla="*/ 0 h 8"/>
                <a:gd name="T2" fmla="*/ 7 w 9"/>
                <a:gd name="T3" fmla="*/ 0 h 8"/>
                <a:gd name="T4" fmla="*/ 0 w 9"/>
                <a:gd name="T5" fmla="*/ 4 h 8"/>
                <a:gd name="T6" fmla="*/ 1 w 9"/>
                <a:gd name="T7" fmla="*/ 7 h 8"/>
                <a:gd name="T8" fmla="*/ 8 w 9"/>
                <a:gd name="T9" fmla="*/ 4 h 8"/>
                <a:gd name="T10" fmla="*/ 8 w 9"/>
                <a:gd name="T11" fmla="*/ 2 h 8"/>
                <a:gd name="T12" fmla="*/ 7 w 9"/>
                <a:gd name="T13" fmla="*/ 0 h 8"/>
                <a:gd name="T14" fmla="*/ 6 w 9"/>
                <a:gd name="T15" fmla="*/ 0 h 8"/>
                <a:gd name="T16" fmla="*/ 0 w 9"/>
                <a:gd name="T17" fmla="*/ 4 h 8"/>
                <a:gd name="T18" fmla="*/ 1 w 9"/>
                <a:gd name="T19" fmla="*/ 5 h 8"/>
                <a:gd name="T20" fmla="*/ 6 w 9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8">
                  <a:moveTo>
                    <a:pt x="6" y="0"/>
                  </a:moveTo>
                  <a:lnTo>
                    <a:pt x="7" y="0"/>
                  </a:lnTo>
                  <a:lnTo>
                    <a:pt x="0" y="4"/>
                  </a:lnTo>
                  <a:lnTo>
                    <a:pt x="1" y="7"/>
                  </a:lnTo>
                  <a:lnTo>
                    <a:pt x="8" y="4"/>
                  </a:lnTo>
                  <a:lnTo>
                    <a:pt x="8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4"/>
                  </a:lnTo>
                  <a:lnTo>
                    <a:pt x="1" y="5"/>
                  </a:lnTo>
                  <a:lnTo>
                    <a:pt x="6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" name="Freeform 1200"/>
            <p:cNvSpPr>
              <a:spLocks/>
            </p:cNvSpPr>
            <p:nvPr/>
          </p:nvSpPr>
          <p:spPr bwMode="auto">
            <a:xfrm>
              <a:off x="5019" y="1017"/>
              <a:ext cx="9" cy="10"/>
            </a:xfrm>
            <a:custGeom>
              <a:avLst/>
              <a:gdLst>
                <a:gd name="T0" fmla="*/ 2 w 9"/>
                <a:gd name="T1" fmla="*/ 3 h 10"/>
                <a:gd name="T2" fmla="*/ 3 w 9"/>
                <a:gd name="T3" fmla="*/ 2 h 10"/>
                <a:gd name="T4" fmla="*/ 4 w 9"/>
                <a:gd name="T5" fmla="*/ 1 h 10"/>
                <a:gd name="T6" fmla="*/ 7 w 9"/>
                <a:gd name="T7" fmla="*/ 2 h 10"/>
                <a:gd name="T8" fmla="*/ 6 w 9"/>
                <a:gd name="T9" fmla="*/ 2 h 10"/>
                <a:gd name="T10" fmla="*/ 5 w 9"/>
                <a:gd name="T11" fmla="*/ 0 h 10"/>
                <a:gd name="T12" fmla="*/ 0 w 9"/>
                <a:gd name="T13" fmla="*/ 5 h 10"/>
                <a:gd name="T14" fmla="*/ 0 w 9"/>
                <a:gd name="T15" fmla="*/ 7 h 10"/>
                <a:gd name="T16" fmla="*/ 4 w 9"/>
                <a:gd name="T17" fmla="*/ 9 h 10"/>
                <a:gd name="T18" fmla="*/ 8 w 9"/>
                <a:gd name="T19" fmla="*/ 7 h 10"/>
                <a:gd name="T20" fmla="*/ 8 w 9"/>
                <a:gd name="T21" fmla="*/ 6 h 10"/>
                <a:gd name="T22" fmla="*/ 2 w 9"/>
                <a:gd name="T2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0">
                  <a:moveTo>
                    <a:pt x="2" y="3"/>
                  </a:moveTo>
                  <a:lnTo>
                    <a:pt x="3" y="2"/>
                  </a:lnTo>
                  <a:lnTo>
                    <a:pt x="4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4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2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" name="Freeform 1201"/>
            <p:cNvSpPr>
              <a:spLocks/>
            </p:cNvSpPr>
            <p:nvPr/>
          </p:nvSpPr>
          <p:spPr bwMode="auto">
            <a:xfrm>
              <a:off x="5020" y="1013"/>
              <a:ext cx="9" cy="12"/>
            </a:xfrm>
            <a:custGeom>
              <a:avLst/>
              <a:gdLst>
                <a:gd name="T0" fmla="*/ 0 w 9"/>
                <a:gd name="T1" fmla="*/ 3 h 12"/>
                <a:gd name="T2" fmla="*/ 0 w 9"/>
                <a:gd name="T3" fmla="*/ 5 h 12"/>
                <a:gd name="T4" fmla="*/ 0 w 9"/>
                <a:gd name="T5" fmla="*/ 6 h 12"/>
                <a:gd name="T6" fmla="*/ 0 w 9"/>
                <a:gd name="T7" fmla="*/ 7 h 12"/>
                <a:gd name="T8" fmla="*/ 7 w 9"/>
                <a:gd name="T9" fmla="*/ 11 h 12"/>
                <a:gd name="T10" fmla="*/ 8 w 9"/>
                <a:gd name="T11" fmla="*/ 8 h 12"/>
                <a:gd name="T12" fmla="*/ 8 w 9"/>
                <a:gd name="T13" fmla="*/ 6 h 12"/>
                <a:gd name="T14" fmla="*/ 8 w 9"/>
                <a:gd name="T15" fmla="*/ 3 h 12"/>
                <a:gd name="T16" fmla="*/ 6 w 9"/>
                <a:gd name="T17" fmla="*/ 0 h 12"/>
                <a:gd name="T18" fmla="*/ 0 w 9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">
                  <a:moveTo>
                    <a:pt x="0" y="3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7" y="11"/>
                  </a:lnTo>
                  <a:lnTo>
                    <a:pt x="8" y="8"/>
                  </a:lnTo>
                  <a:lnTo>
                    <a:pt x="8" y="6"/>
                  </a:lnTo>
                  <a:lnTo>
                    <a:pt x="8" y="3"/>
                  </a:lnTo>
                  <a:lnTo>
                    <a:pt x="6" y="0"/>
                  </a:lnTo>
                  <a:lnTo>
                    <a:pt x="0" y="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" name="Freeform 1202"/>
            <p:cNvSpPr>
              <a:spLocks/>
            </p:cNvSpPr>
            <p:nvPr/>
          </p:nvSpPr>
          <p:spPr bwMode="auto">
            <a:xfrm>
              <a:off x="4987" y="1063"/>
              <a:ext cx="12" cy="11"/>
            </a:xfrm>
            <a:custGeom>
              <a:avLst/>
              <a:gdLst>
                <a:gd name="T0" fmla="*/ 3 w 12"/>
                <a:gd name="T1" fmla="*/ 10 h 11"/>
                <a:gd name="T2" fmla="*/ 3 w 12"/>
                <a:gd name="T3" fmla="*/ 10 h 11"/>
                <a:gd name="T4" fmla="*/ 6 w 12"/>
                <a:gd name="T5" fmla="*/ 9 h 11"/>
                <a:gd name="T6" fmla="*/ 8 w 12"/>
                <a:gd name="T7" fmla="*/ 6 h 11"/>
                <a:gd name="T8" fmla="*/ 10 w 12"/>
                <a:gd name="T9" fmla="*/ 4 h 11"/>
                <a:gd name="T10" fmla="*/ 11 w 12"/>
                <a:gd name="T11" fmla="*/ 1 h 11"/>
                <a:gd name="T12" fmla="*/ 3 w 12"/>
                <a:gd name="T13" fmla="*/ 0 h 11"/>
                <a:gd name="T14" fmla="*/ 3 w 12"/>
                <a:gd name="T15" fmla="*/ 1 h 11"/>
                <a:gd name="T16" fmla="*/ 3 w 12"/>
                <a:gd name="T17" fmla="*/ 2 h 11"/>
                <a:gd name="T18" fmla="*/ 2 w 12"/>
                <a:gd name="T19" fmla="*/ 2 h 11"/>
                <a:gd name="T20" fmla="*/ 0 w 12"/>
                <a:gd name="T21" fmla="*/ 3 h 11"/>
                <a:gd name="T22" fmla="*/ 3 w 12"/>
                <a:gd name="T2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1">
                  <a:moveTo>
                    <a:pt x="3" y="10"/>
                  </a:moveTo>
                  <a:lnTo>
                    <a:pt x="3" y="10"/>
                  </a:lnTo>
                  <a:lnTo>
                    <a:pt x="6" y="9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1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3"/>
                  </a:lnTo>
                  <a:lnTo>
                    <a:pt x="3" y="1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" name="Freeform 1203"/>
            <p:cNvSpPr>
              <a:spLocks/>
            </p:cNvSpPr>
            <p:nvPr/>
          </p:nvSpPr>
          <p:spPr bwMode="auto">
            <a:xfrm>
              <a:off x="4982" y="1045"/>
              <a:ext cx="10" cy="30"/>
            </a:xfrm>
            <a:custGeom>
              <a:avLst/>
              <a:gdLst>
                <a:gd name="T0" fmla="*/ 7 w 10"/>
                <a:gd name="T1" fmla="*/ 24 h 30"/>
                <a:gd name="T2" fmla="*/ 1 w 10"/>
                <a:gd name="T3" fmla="*/ 22 h 30"/>
                <a:gd name="T4" fmla="*/ 0 w 10"/>
                <a:gd name="T5" fmla="*/ 24 h 30"/>
                <a:gd name="T6" fmla="*/ 1 w 10"/>
                <a:gd name="T7" fmla="*/ 26 h 30"/>
                <a:gd name="T8" fmla="*/ 4 w 10"/>
                <a:gd name="T9" fmla="*/ 29 h 30"/>
                <a:gd name="T10" fmla="*/ 8 w 10"/>
                <a:gd name="T11" fmla="*/ 28 h 30"/>
                <a:gd name="T12" fmla="*/ 5 w 10"/>
                <a:gd name="T13" fmla="*/ 21 h 30"/>
                <a:gd name="T14" fmla="*/ 4 w 10"/>
                <a:gd name="T15" fmla="*/ 21 h 30"/>
                <a:gd name="T16" fmla="*/ 7 w 10"/>
                <a:gd name="T17" fmla="*/ 23 h 30"/>
                <a:gd name="T18" fmla="*/ 7 w 10"/>
                <a:gd name="T19" fmla="*/ 24 h 30"/>
                <a:gd name="T20" fmla="*/ 7 w 10"/>
                <a:gd name="T21" fmla="*/ 25 h 30"/>
                <a:gd name="T22" fmla="*/ 0 w 10"/>
                <a:gd name="T23" fmla="*/ 23 h 30"/>
                <a:gd name="T24" fmla="*/ 7 w 10"/>
                <a:gd name="T25" fmla="*/ 24 h 30"/>
                <a:gd name="T26" fmla="*/ 9 w 10"/>
                <a:gd name="T27" fmla="*/ 0 h 30"/>
                <a:gd name="T28" fmla="*/ 0 w 10"/>
                <a:gd name="T29" fmla="*/ 22 h 30"/>
                <a:gd name="T30" fmla="*/ 7 w 10"/>
                <a:gd name="T3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30">
                  <a:moveTo>
                    <a:pt x="7" y="24"/>
                  </a:moveTo>
                  <a:lnTo>
                    <a:pt x="1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4" y="29"/>
                  </a:lnTo>
                  <a:lnTo>
                    <a:pt x="8" y="28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5"/>
                  </a:lnTo>
                  <a:lnTo>
                    <a:pt x="0" y="23"/>
                  </a:lnTo>
                  <a:lnTo>
                    <a:pt x="7" y="24"/>
                  </a:lnTo>
                  <a:lnTo>
                    <a:pt x="9" y="0"/>
                  </a:lnTo>
                  <a:lnTo>
                    <a:pt x="0" y="22"/>
                  </a:lnTo>
                  <a:lnTo>
                    <a:pt x="7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" name="Freeform 1204"/>
            <p:cNvSpPr>
              <a:spLocks/>
            </p:cNvSpPr>
            <p:nvPr/>
          </p:nvSpPr>
          <p:spPr bwMode="auto">
            <a:xfrm>
              <a:off x="4973" y="1068"/>
              <a:ext cx="18" cy="17"/>
            </a:xfrm>
            <a:custGeom>
              <a:avLst/>
              <a:gdLst>
                <a:gd name="T0" fmla="*/ 2 w 18"/>
                <a:gd name="T1" fmla="*/ 16 h 17"/>
                <a:gd name="T2" fmla="*/ 2 w 18"/>
                <a:gd name="T3" fmla="*/ 16 h 17"/>
                <a:gd name="T4" fmla="*/ 7 w 18"/>
                <a:gd name="T5" fmla="*/ 14 h 17"/>
                <a:gd name="T6" fmla="*/ 12 w 18"/>
                <a:gd name="T7" fmla="*/ 10 h 17"/>
                <a:gd name="T8" fmla="*/ 15 w 18"/>
                <a:gd name="T9" fmla="*/ 6 h 17"/>
                <a:gd name="T10" fmla="*/ 17 w 18"/>
                <a:gd name="T11" fmla="*/ 1 h 17"/>
                <a:gd name="T12" fmla="*/ 9 w 18"/>
                <a:gd name="T13" fmla="*/ 0 h 17"/>
                <a:gd name="T14" fmla="*/ 9 w 18"/>
                <a:gd name="T15" fmla="*/ 3 h 17"/>
                <a:gd name="T16" fmla="*/ 6 w 18"/>
                <a:gd name="T17" fmla="*/ 5 h 17"/>
                <a:gd name="T18" fmla="*/ 4 w 18"/>
                <a:gd name="T19" fmla="*/ 7 h 17"/>
                <a:gd name="T20" fmla="*/ 0 w 18"/>
                <a:gd name="T21" fmla="*/ 8 h 17"/>
                <a:gd name="T22" fmla="*/ 2 w 18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7">
                  <a:moveTo>
                    <a:pt x="2" y="16"/>
                  </a:moveTo>
                  <a:lnTo>
                    <a:pt x="2" y="16"/>
                  </a:lnTo>
                  <a:lnTo>
                    <a:pt x="7" y="14"/>
                  </a:lnTo>
                  <a:lnTo>
                    <a:pt x="12" y="10"/>
                  </a:lnTo>
                  <a:lnTo>
                    <a:pt x="15" y="6"/>
                  </a:lnTo>
                  <a:lnTo>
                    <a:pt x="17" y="1"/>
                  </a:lnTo>
                  <a:lnTo>
                    <a:pt x="9" y="0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7"/>
                  </a:lnTo>
                  <a:lnTo>
                    <a:pt x="0" y="8"/>
                  </a:lnTo>
                  <a:lnTo>
                    <a:pt x="2" y="1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" name="Freeform 1205"/>
            <p:cNvSpPr>
              <a:spLocks/>
            </p:cNvSpPr>
            <p:nvPr/>
          </p:nvSpPr>
          <p:spPr bwMode="auto">
            <a:xfrm>
              <a:off x="4963" y="1077"/>
              <a:ext cx="13" cy="9"/>
            </a:xfrm>
            <a:custGeom>
              <a:avLst/>
              <a:gdLst>
                <a:gd name="T0" fmla="*/ 0 w 13"/>
                <a:gd name="T1" fmla="*/ 6 h 9"/>
                <a:gd name="T2" fmla="*/ 1 w 13"/>
                <a:gd name="T3" fmla="*/ 6 h 9"/>
                <a:gd name="T4" fmla="*/ 4 w 13"/>
                <a:gd name="T5" fmla="*/ 8 h 9"/>
                <a:gd name="T6" fmla="*/ 7 w 13"/>
                <a:gd name="T7" fmla="*/ 8 h 9"/>
                <a:gd name="T8" fmla="*/ 9 w 13"/>
                <a:gd name="T9" fmla="*/ 8 h 9"/>
                <a:gd name="T10" fmla="*/ 12 w 13"/>
                <a:gd name="T11" fmla="*/ 7 h 9"/>
                <a:gd name="T12" fmla="*/ 10 w 13"/>
                <a:gd name="T13" fmla="*/ 0 h 9"/>
                <a:gd name="T14" fmla="*/ 7 w 13"/>
                <a:gd name="T15" fmla="*/ 0 h 9"/>
                <a:gd name="T16" fmla="*/ 6 w 13"/>
                <a:gd name="T17" fmla="*/ 1 h 9"/>
                <a:gd name="T18" fmla="*/ 0 w 13"/>
                <a:gd name="T1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lnTo>
                    <a:pt x="1" y="6"/>
                  </a:lnTo>
                  <a:lnTo>
                    <a:pt x="4" y="8"/>
                  </a:lnTo>
                  <a:lnTo>
                    <a:pt x="7" y="8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0" y="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" name="Freeform 1206"/>
            <p:cNvSpPr>
              <a:spLocks/>
            </p:cNvSpPr>
            <p:nvPr/>
          </p:nvSpPr>
          <p:spPr bwMode="auto">
            <a:xfrm>
              <a:off x="4957" y="1066"/>
              <a:ext cx="13" cy="17"/>
            </a:xfrm>
            <a:custGeom>
              <a:avLst/>
              <a:gdLst>
                <a:gd name="T0" fmla="*/ 1 w 13"/>
                <a:gd name="T1" fmla="*/ 0 h 17"/>
                <a:gd name="T2" fmla="*/ 0 w 13"/>
                <a:gd name="T3" fmla="*/ 0 h 17"/>
                <a:gd name="T4" fmla="*/ 0 w 13"/>
                <a:gd name="T5" fmla="*/ 6 h 17"/>
                <a:gd name="T6" fmla="*/ 2 w 13"/>
                <a:gd name="T7" fmla="*/ 10 h 17"/>
                <a:gd name="T8" fmla="*/ 4 w 13"/>
                <a:gd name="T9" fmla="*/ 13 h 17"/>
                <a:gd name="T10" fmla="*/ 5 w 13"/>
                <a:gd name="T11" fmla="*/ 16 h 17"/>
                <a:gd name="T12" fmla="*/ 12 w 13"/>
                <a:gd name="T13" fmla="*/ 11 h 17"/>
                <a:gd name="T14" fmla="*/ 10 w 13"/>
                <a:gd name="T15" fmla="*/ 9 h 17"/>
                <a:gd name="T16" fmla="*/ 9 w 13"/>
                <a:gd name="T17" fmla="*/ 7 h 17"/>
                <a:gd name="T18" fmla="*/ 8 w 13"/>
                <a:gd name="T19" fmla="*/ 3 h 17"/>
                <a:gd name="T20" fmla="*/ 8 w 13"/>
                <a:gd name="T21" fmla="*/ 2 h 17"/>
                <a:gd name="T22" fmla="*/ 7 w 13"/>
                <a:gd name="T23" fmla="*/ 3 h 17"/>
                <a:gd name="T24" fmla="*/ 1 w 13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2" y="10"/>
                  </a:lnTo>
                  <a:lnTo>
                    <a:pt x="4" y="13"/>
                  </a:lnTo>
                  <a:lnTo>
                    <a:pt x="5" y="16"/>
                  </a:lnTo>
                  <a:lnTo>
                    <a:pt x="12" y="11"/>
                  </a:lnTo>
                  <a:lnTo>
                    <a:pt x="10" y="9"/>
                  </a:lnTo>
                  <a:lnTo>
                    <a:pt x="9" y="7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3"/>
                  </a:lnTo>
                  <a:lnTo>
                    <a:pt x="1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" name="Freeform 1207"/>
            <p:cNvSpPr>
              <a:spLocks/>
            </p:cNvSpPr>
            <p:nvPr/>
          </p:nvSpPr>
          <p:spPr bwMode="auto">
            <a:xfrm>
              <a:off x="4958" y="1062"/>
              <a:ext cx="9" cy="9"/>
            </a:xfrm>
            <a:custGeom>
              <a:avLst/>
              <a:gdLst>
                <a:gd name="T0" fmla="*/ 7 w 9"/>
                <a:gd name="T1" fmla="*/ 5 h 9"/>
                <a:gd name="T2" fmla="*/ 8 w 9"/>
                <a:gd name="T3" fmla="*/ 4 h 9"/>
                <a:gd name="T4" fmla="*/ 1 w 9"/>
                <a:gd name="T5" fmla="*/ 1 h 9"/>
                <a:gd name="T6" fmla="*/ 1 w 9"/>
                <a:gd name="T7" fmla="*/ 2 h 9"/>
                <a:gd name="T8" fmla="*/ 1 w 9"/>
                <a:gd name="T9" fmla="*/ 3 h 9"/>
                <a:gd name="T10" fmla="*/ 0 w 9"/>
                <a:gd name="T11" fmla="*/ 5 h 9"/>
                <a:gd name="T12" fmla="*/ 6 w 9"/>
                <a:gd name="T13" fmla="*/ 8 h 9"/>
                <a:gd name="T14" fmla="*/ 7 w 9"/>
                <a:gd name="T15" fmla="*/ 6 h 9"/>
                <a:gd name="T16" fmla="*/ 8 w 9"/>
                <a:gd name="T17" fmla="*/ 4 h 9"/>
                <a:gd name="T18" fmla="*/ 8 w 9"/>
                <a:gd name="T19" fmla="*/ 3 h 9"/>
                <a:gd name="T20" fmla="*/ 1 w 9"/>
                <a:gd name="T21" fmla="*/ 1 h 9"/>
                <a:gd name="T22" fmla="*/ 2 w 9"/>
                <a:gd name="T23" fmla="*/ 0 h 9"/>
                <a:gd name="T24" fmla="*/ 7 w 9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">
                  <a:moveTo>
                    <a:pt x="7" y="5"/>
                  </a:moveTo>
                  <a:lnTo>
                    <a:pt x="8" y="4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7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" name="Freeform 1208"/>
            <p:cNvSpPr>
              <a:spLocks/>
            </p:cNvSpPr>
            <p:nvPr/>
          </p:nvSpPr>
          <p:spPr bwMode="auto">
            <a:xfrm>
              <a:off x="4956" y="1062"/>
              <a:ext cx="10" cy="10"/>
            </a:xfrm>
            <a:custGeom>
              <a:avLst/>
              <a:gdLst>
                <a:gd name="T0" fmla="*/ 0 w 10"/>
                <a:gd name="T1" fmla="*/ 7 h 10"/>
                <a:gd name="T2" fmla="*/ 0 w 10"/>
                <a:gd name="T3" fmla="*/ 7 h 10"/>
                <a:gd name="T4" fmla="*/ 3 w 10"/>
                <a:gd name="T5" fmla="*/ 9 h 10"/>
                <a:gd name="T6" fmla="*/ 8 w 10"/>
                <a:gd name="T7" fmla="*/ 8 h 10"/>
                <a:gd name="T8" fmla="*/ 9 w 10"/>
                <a:gd name="T9" fmla="*/ 6 h 10"/>
                <a:gd name="T10" fmla="*/ 9 w 10"/>
                <a:gd name="T11" fmla="*/ 5 h 10"/>
                <a:gd name="T12" fmla="*/ 4 w 10"/>
                <a:gd name="T13" fmla="*/ 0 h 10"/>
                <a:gd name="T14" fmla="*/ 2 w 10"/>
                <a:gd name="T15" fmla="*/ 2 h 10"/>
                <a:gd name="T16" fmla="*/ 2 w 10"/>
                <a:gd name="T17" fmla="*/ 3 h 10"/>
                <a:gd name="T18" fmla="*/ 5 w 10"/>
                <a:gd name="T19" fmla="*/ 2 h 10"/>
                <a:gd name="T20" fmla="*/ 6 w 10"/>
                <a:gd name="T21" fmla="*/ 3 h 10"/>
                <a:gd name="T22" fmla="*/ 5 w 10"/>
                <a:gd name="T23" fmla="*/ 2 h 10"/>
                <a:gd name="T24" fmla="*/ 0 w 10"/>
                <a:gd name="T2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0" y="7"/>
                  </a:moveTo>
                  <a:lnTo>
                    <a:pt x="0" y="7"/>
                  </a:lnTo>
                  <a:lnTo>
                    <a:pt x="3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4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3"/>
                  </a:lnTo>
                  <a:lnTo>
                    <a:pt x="5" y="2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" name="Freeform 1209"/>
            <p:cNvSpPr>
              <a:spLocks/>
            </p:cNvSpPr>
            <p:nvPr/>
          </p:nvSpPr>
          <p:spPr bwMode="auto">
            <a:xfrm>
              <a:off x="4954" y="1057"/>
              <a:ext cx="9" cy="13"/>
            </a:xfrm>
            <a:custGeom>
              <a:avLst/>
              <a:gdLst>
                <a:gd name="T0" fmla="*/ 3 w 9"/>
                <a:gd name="T1" fmla="*/ 0 h 13"/>
                <a:gd name="T2" fmla="*/ 1 w 9"/>
                <a:gd name="T3" fmla="*/ 3 h 13"/>
                <a:gd name="T4" fmla="*/ 0 w 9"/>
                <a:gd name="T5" fmla="*/ 7 h 13"/>
                <a:gd name="T6" fmla="*/ 1 w 9"/>
                <a:gd name="T7" fmla="*/ 10 h 13"/>
                <a:gd name="T8" fmla="*/ 2 w 9"/>
                <a:gd name="T9" fmla="*/ 12 h 13"/>
                <a:gd name="T10" fmla="*/ 7 w 9"/>
                <a:gd name="T11" fmla="*/ 7 h 13"/>
                <a:gd name="T12" fmla="*/ 7 w 9"/>
                <a:gd name="T13" fmla="*/ 6 h 13"/>
                <a:gd name="T14" fmla="*/ 7 w 9"/>
                <a:gd name="T15" fmla="*/ 7 h 13"/>
                <a:gd name="T16" fmla="*/ 7 w 9"/>
                <a:gd name="T17" fmla="*/ 6 h 13"/>
                <a:gd name="T18" fmla="*/ 8 w 9"/>
                <a:gd name="T19" fmla="*/ 5 h 13"/>
                <a:gd name="T20" fmla="*/ 3 w 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lnTo>
                    <a:pt x="1" y="3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3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82" name="Freeform 1210"/>
          <p:cNvSpPr>
            <a:spLocks/>
          </p:cNvSpPr>
          <p:nvPr/>
        </p:nvSpPr>
        <p:spPr bwMode="auto">
          <a:xfrm>
            <a:off x="7966075" y="1792288"/>
            <a:ext cx="17463" cy="15875"/>
          </a:xfrm>
          <a:custGeom>
            <a:avLst/>
            <a:gdLst>
              <a:gd name="T0" fmla="*/ 4 w 11"/>
              <a:gd name="T1" fmla="*/ 9 h 10"/>
              <a:gd name="T2" fmla="*/ 4 w 11"/>
              <a:gd name="T3" fmla="*/ 9 h 10"/>
              <a:gd name="T4" fmla="*/ 6 w 11"/>
              <a:gd name="T5" fmla="*/ 8 h 10"/>
              <a:gd name="T6" fmla="*/ 8 w 11"/>
              <a:gd name="T7" fmla="*/ 6 h 10"/>
              <a:gd name="T8" fmla="*/ 9 w 11"/>
              <a:gd name="T9" fmla="*/ 4 h 10"/>
              <a:gd name="T10" fmla="*/ 10 w 11"/>
              <a:gd name="T11" fmla="*/ 1 h 10"/>
              <a:gd name="T12" fmla="*/ 2 w 11"/>
              <a:gd name="T13" fmla="*/ 0 h 10"/>
              <a:gd name="T14" fmla="*/ 2 w 11"/>
              <a:gd name="T15" fmla="*/ 2 h 10"/>
              <a:gd name="T16" fmla="*/ 1 w 11"/>
              <a:gd name="T17" fmla="*/ 2 h 10"/>
              <a:gd name="T18" fmla="*/ 0 w 11"/>
              <a:gd name="T19" fmla="*/ 3 h 10"/>
              <a:gd name="T20" fmla="*/ 4 w 11"/>
              <a:gd name="T2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10">
                <a:moveTo>
                  <a:pt x="4" y="9"/>
                </a:moveTo>
                <a:lnTo>
                  <a:pt x="4" y="9"/>
                </a:lnTo>
                <a:lnTo>
                  <a:pt x="6" y="8"/>
                </a:lnTo>
                <a:lnTo>
                  <a:pt x="8" y="6"/>
                </a:lnTo>
                <a:lnTo>
                  <a:pt x="9" y="4"/>
                </a:lnTo>
                <a:lnTo>
                  <a:pt x="10" y="1"/>
                </a:lnTo>
                <a:lnTo>
                  <a:pt x="2" y="0"/>
                </a:lnTo>
                <a:lnTo>
                  <a:pt x="2" y="2"/>
                </a:lnTo>
                <a:lnTo>
                  <a:pt x="1" y="2"/>
                </a:lnTo>
                <a:lnTo>
                  <a:pt x="0" y="3"/>
                </a:lnTo>
                <a:lnTo>
                  <a:pt x="4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83" name="Freeform 1211"/>
          <p:cNvSpPr>
            <a:spLocks/>
          </p:cNvSpPr>
          <p:nvPr/>
        </p:nvSpPr>
        <p:spPr bwMode="auto">
          <a:xfrm>
            <a:off x="7961313" y="1774825"/>
            <a:ext cx="14287" cy="34925"/>
          </a:xfrm>
          <a:custGeom>
            <a:avLst/>
            <a:gdLst>
              <a:gd name="T0" fmla="*/ 7 w 9"/>
              <a:gd name="T1" fmla="*/ 17 h 22"/>
              <a:gd name="T2" fmla="*/ 0 w 9"/>
              <a:gd name="T3" fmla="*/ 15 h 22"/>
              <a:gd name="T4" fmla="*/ 0 w 9"/>
              <a:gd name="T5" fmla="*/ 17 h 22"/>
              <a:gd name="T6" fmla="*/ 4 w 9"/>
              <a:gd name="T7" fmla="*/ 21 h 22"/>
              <a:gd name="T8" fmla="*/ 7 w 9"/>
              <a:gd name="T9" fmla="*/ 20 h 22"/>
              <a:gd name="T10" fmla="*/ 3 w 9"/>
              <a:gd name="T11" fmla="*/ 14 h 22"/>
              <a:gd name="T12" fmla="*/ 2 w 9"/>
              <a:gd name="T13" fmla="*/ 14 h 22"/>
              <a:gd name="T14" fmla="*/ 7 w 9"/>
              <a:gd name="T15" fmla="*/ 17 h 22"/>
              <a:gd name="T16" fmla="*/ 7 w 9"/>
              <a:gd name="T17" fmla="*/ 18 h 22"/>
              <a:gd name="T18" fmla="*/ 0 w 9"/>
              <a:gd name="T19" fmla="*/ 16 h 22"/>
              <a:gd name="T20" fmla="*/ 7 w 9"/>
              <a:gd name="T21" fmla="*/ 17 h 22"/>
              <a:gd name="T22" fmla="*/ 8 w 9"/>
              <a:gd name="T23" fmla="*/ 0 h 22"/>
              <a:gd name="T24" fmla="*/ 0 w 9"/>
              <a:gd name="T25" fmla="*/ 15 h 22"/>
              <a:gd name="T26" fmla="*/ 7 w 9"/>
              <a:gd name="T27" fmla="*/ 1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22">
                <a:moveTo>
                  <a:pt x="7" y="17"/>
                </a:moveTo>
                <a:lnTo>
                  <a:pt x="0" y="15"/>
                </a:lnTo>
                <a:lnTo>
                  <a:pt x="0" y="17"/>
                </a:lnTo>
                <a:lnTo>
                  <a:pt x="4" y="21"/>
                </a:lnTo>
                <a:lnTo>
                  <a:pt x="7" y="20"/>
                </a:lnTo>
                <a:lnTo>
                  <a:pt x="3" y="14"/>
                </a:lnTo>
                <a:lnTo>
                  <a:pt x="2" y="14"/>
                </a:lnTo>
                <a:lnTo>
                  <a:pt x="7" y="17"/>
                </a:lnTo>
                <a:lnTo>
                  <a:pt x="7" y="18"/>
                </a:lnTo>
                <a:lnTo>
                  <a:pt x="0" y="16"/>
                </a:lnTo>
                <a:lnTo>
                  <a:pt x="7" y="17"/>
                </a:lnTo>
                <a:lnTo>
                  <a:pt x="8" y="0"/>
                </a:lnTo>
                <a:lnTo>
                  <a:pt x="0" y="15"/>
                </a:lnTo>
                <a:lnTo>
                  <a:pt x="7" y="1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84" name="Freeform 1212"/>
          <p:cNvSpPr>
            <a:spLocks/>
          </p:cNvSpPr>
          <p:nvPr/>
        </p:nvSpPr>
        <p:spPr bwMode="auto">
          <a:xfrm>
            <a:off x="7950200" y="1800225"/>
            <a:ext cx="23813" cy="26988"/>
          </a:xfrm>
          <a:custGeom>
            <a:avLst/>
            <a:gdLst>
              <a:gd name="T0" fmla="*/ 3 w 15"/>
              <a:gd name="T1" fmla="*/ 15 h 17"/>
              <a:gd name="T2" fmla="*/ 2 w 15"/>
              <a:gd name="T3" fmla="*/ 16 h 17"/>
              <a:gd name="T4" fmla="*/ 7 w 15"/>
              <a:gd name="T5" fmla="*/ 13 h 17"/>
              <a:gd name="T6" fmla="*/ 10 w 15"/>
              <a:gd name="T7" fmla="*/ 10 h 17"/>
              <a:gd name="T8" fmla="*/ 12 w 15"/>
              <a:gd name="T9" fmla="*/ 6 h 17"/>
              <a:gd name="T10" fmla="*/ 14 w 15"/>
              <a:gd name="T11" fmla="*/ 1 h 17"/>
              <a:gd name="T12" fmla="*/ 7 w 15"/>
              <a:gd name="T13" fmla="*/ 0 h 17"/>
              <a:gd name="T14" fmla="*/ 7 w 15"/>
              <a:gd name="T15" fmla="*/ 3 h 17"/>
              <a:gd name="T16" fmla="*/ 5 w 15"/>
              <a:gd name="T17" fmla="*/ 5 h 17"/>
              <a:gd name="T18" fmla="*/ 2 w 15"/>
              <a:gd name="T19" fmla="*/ 7 h 17"/>
              <a:gd name="T20" fmla="*/ 0 w 15"/>
              <a:gd name="T21" fmla="*/ 8 h 17"/>
              <a:gd name="T22" fmla="*/ 0 w 15"/>
              <a:gd name="T23" fmla="*/ 9 h 17"/>
              <a:gd name="T24" fmla="*/ 3 w 15"/>
              <a:gd name="T25" fmla="*/ 1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17">
                <a:moveTo>
                  <a:pt x="3" y="15"/>
                </a:moveTo>
                <a:lnTo>
                  <a:pt x="2" y="16"/>
                </a:lnTo>
                <a:lnTo>
                  <a:pt x="7" y="13"/>
                </a:lnTo>
                <a:lnTo>
                  <a:pt x="10" y="10"/>
                </a:lnTo>
                <a:lnTo>
                  <a:pt x="12" y="6"/>
                </a:lnTo>
                <a:lnTo>
                  <a:pt x="14" y="1"/>
                </a:lnTo>
                <a:lnTo>
                  <a:pt x="7" y="0"/>
                </a:lnTo>
                <a:lnTo>
                  <a:pt x="7" y="3"/>
                </a:lnTo>
                <a:lnTo>
                  <a:pt x="5" y="5"/>
                </a:lnTo>
                <a:lnTo>
                  <a:pt x="2" y="7"/>
                </a:lnTo>
                <a:lnTo>
                  <a:pt x="0" y="8"/>
                </a:lnTo>
                <a:lnTo>
                  <a:pt x="0" y="9"/>
                </a:lnTo>
                <a:lnTo>
                  <a:pt x="3" y="1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85" name="Freeform 1213"/>
          <p:cNvSpPr>
            <a:spLocks/>
          </p:cNvSpPr>
          <p:nvPr/>
        </p:nvSpPr>
        <p:spPr bwMode="auto">
          <a:xfrm>
            <a:off x="7937500" y="1814513"/>
            <a:ext cx="19050" cy="14287"/>
          </a:xfrm>
          <a:custGeom>
            <a:avLst/>
            <a:gdLst>
              <a:gd name="T0" fmla="*/ 0 w 12"/>
              <a:gd name="T1" fmla="*/ 4 h 9"/>
              <a:gd name="T2" fmla="*/ 0 w 12"/>
              <a:gd name="T3" fmla="*/ 5 h 9"/>
              <a:gd name="T4" fmla="*/ 3 w 12"/>
              <a:gd name="T5" fmla="*/ 7 h 9"/>
              <a:gd name="T6" fmla="*/ 6 w 12"/>
              <a:gd name="T7" fmla="*/ 8 h 9"/>
              <a:gd name="T8" fmla="*/ 8 w 12"/>
              <a:gd name="T9" fmla="*/ 7 h 9"/>
              <a:gd name="T10" fmla="*/ 11 w 12"/>
              <a:gd name="T11" fmla="*/ 6 h 9"/>
              <a:gd name="T12" fmla="*/ 8 w 12"/>
              <a:gd name="T13" fmla="*/ 0 h 9"/>
              <a:gd name="T14" fmla="*/ 6 w 12"/>
              <a:gd name="T15" fmla="*/ 0 h 9"/>
              <a:gd name="T16" fmla="*/ 5 w 12"/>
              <a:gd name="T17" fmla="*/ 0 h 9"/>
              <a:gd name="T18" fmla="*/ 6 w 12"/>
              <a:gd name="T19" fmla="*/ 1 h 9"/>
              <a:gd name="T20" fmla="*/ 7 w 12"/>
              <a:gd name="T21" fmla="*/ 1 h 9"/>
              <a:gd name="T22" fmla="*/ 7 w 12"/>
              <a:gd name="T23" fmla="*/ 2 h 9"/>
              <a:gd name="T24" fmla="*/ 0 w 12"/>
              <a:gd name="T25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9">
                <a:moveTo>
                  <a:pt x="0" y="4"/>
                </a:moveTo>
                <a:lnTo>
                  <a:pt x="0" y="5"/>
                </a:lnTo>
                <a:lnTo>
                  <a:pt x="3" y="7"/>
                </a:lnTo>
                <a:lnTo>
                  <a:pt x="6" y="8"/>
                </a:lnTo>
                <a:lnTo>
                  <a:pt x="8" y="7"/>
                </a:lnTo>
                <a:lnTo>
                  <a:pt x="11" y="6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7" y="2"/>
                </a:lnTo>
                <a:lnTo>
                  <a:pt x="0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86" name="Freeform 1214"/>
          <p:cNvSpPr>
            <a:spLocks/>
          </p:cNvSpPr>
          <p:nvPr/>
        </p:nvSpPr>
        <p:spPr bwMode="auto">
          <a:xfrm>
            <a:off x="7931150" y="1797050"/>
            <a:ext cx="19050" cy="25400"/>
          </a:xfrm>
          <a:custGeom>
            <a:avLst/>
            <a:gdLst>
              <a:gd name="T0" fmla="*/ 0 w 12"/>
              <a:gd name="T1" fmla="*/ 0 h 16"/>
              <a:gd name="T2" fmla="*/ 0 w 12"/>
              <a:gd name="T3" fmla="*/ 0 h 16"/>
              <a:gd name="T4" fmla="*/ 0 w 12"/>
              <a:gd name="T5" fmla="*/ 4 h 16"/>
              <a:gd name="T6" fmla="*/ 1 w 12"/>
              <a:gd name="T7" fmla="*/ 9 h 16"/>
              <a:gd name="T8" fmla="*/ 3 w 12"/>
              <a:gd name="T9" fmla="*/ 13 h 16"/>
              <a:gd name="T10" fmla="*/ 3 w 12"/>
              <a:gd name="T11" fmla="*/ 15 h 16"/>
              <a:gd name="T12" fmla="*/ 11 w 12"/>
              <a:gd name="T13" fmla="*/ 13 h 16"/>
              <a:gd name="T14" fmla="*/ 9 w 12"/>
              <a:gd name="T15" fmla="*/ 10 h 16"/>
              <a:gd name="T16" fmla="*/ 8 w 12"/>
              <a:gd name="T17" fmla="*/ 7 h 16"/>
              <a:gd name="T18" fmla="*/ 7 w 12"/>
              <a:gd name="T19" fmla="*/ 3 h 16"/>
              <a:gd name="T20" fmla="*/ 7 w 12"/>
              <a:gd name="T21" fmla="*/ 2 h 16"/>
              <a:gd name="T22" fmla="*/ 0 w 12"/>
              <a:gd name="T2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2" h="16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1" y="9"/>
                </a:lnTo>
                <a:lnTo>
                  <a:pt x="3" y="13"/>
                </a:lnTo>
                <a:lnTo>
                  <a:pt x="3" y="15"/>
                </a:lnTo>
                <a:lnTo>
                  <a:pt x="11" y="13"/>
                </a:lnTo>
                <a:lnTo>
                  <a:pt x="9" y="10"/>
                </a:lnTo>
                <a:lnTo>
                  <a:pt x="8" y="7"/>
                </a:lnTo>
                <a:lnTo>
                  <a:pt x="7" y="3"/>
                </a:lnTo>
                <a:lnTo>
                  <a:pt x="7" y="2"/>
                </a:lnTo>
                <a:lnTo>
                  <a:pt x="0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87" name="Freeform 1215"/>
          <p:cNvSpPr>
            <a:spLocks/>
          </p:cNvSpPr>
          <p:nvPr/>
        </p:nvSpPr>
        <p:spPr bwMode="auto">
          <a:xfrm>
            <a:off x="7931150" y="1787525"/>
            <a:ext cx="14288" cy="15875"/>
          </a:xfrm>
          <a:custGeom>
            <a:avLst/>
            <a:gdLst>
              <a:gd name="T0" fmla="*/ 8 w 9"/>
              <a:gd name="T1" fmla="*/ 6 h 10"/>
              <a:gd name="T2" fmla="*/ 7 w 9"/>
              <a:gd name="T3" fmla="*/ 7 h 10"/>
              <a:gd name="T4" fmla="*/ 5 w 9"/>
              <a:gd name="T5" fmla="*/ 7 h 10"/>
              <a:gd name="T6" fmla="*/ 2 w 9"/>
              <a:gd name="T7" fmla="*/ 2 h 10"/>
              <a:gd name="T8" fmla="*/ 1 w 9"/>
              <a:gd name="T9" fmla="*/ 4 h 10"/>
              <a:gd name="T10" fmla="*/ 0 w 9"/>
              <a:gd name="T11" fmla="*/ 7 h 10"/>
              <a:gd name="T12" fmla="*/ 7 w 9"/>
              <a:gd name="T13" fmla="*/ 9 h 10"/>
              <a:gd name="T14" fmla="*/ 7 w 9"/>
              <a:gd name="T15" fmla="*/ 7 h 10"/>
              <a:gd name="T16" fmla="*/ 8 w 9"/>
              <a:gd name="T17" fmla="*/ 6 h 10"/>
              <a:gd name="T18" fmla="*/ 5 w 9"/>
              <a:gd name="T19" fmla="*/ 0 h 10"/>
              <a:gd name="T20" fmla="*/ 2 w 9"/>
              <a:gd name="T21" fmla="*/ 1 h 10"/>
              <a:gd name="T22" fmla="*/ 1 w 9"/>
              <a:gd name="T23" fmla="*/ 2 h 10"/>
              <a:gd name="T24" fmla="*/ 8 w 9"/>
              <a:gd name="T25" fmla="*/ 6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10">
                <a:moveTo>
                  <a:pt x="8" y="6"/>
                </a:moveTo>
                <a:lnTo>
                  <a:pt x="7" y="7"/>
                </a:lnTo>
                <a:lnTo>
                  <a:pt x="5" y="7"/>
                </a:lnTo>
                <a:lnTo>
                  <a:pt x="2" y="2"/>
                </a:lnTo>
                <a:lnTo>
                  <a:pt x="1" y="4"/>
                </a:lnTo>
                <a:lnTo>
                  <a:pt x="0" y="7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5" y="0"/>
                </a:lnTo>
                <a:lnTo>
                  <a:pt x="2" y="1"/>
                </a:lnTo>
                <a:lnTo>
                  <a:pt x="1" y="2"/>
                </a:lnTo>
                <a:lnTo>
                  <a:pt x="8" y="6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88" name="Freeform 1216"/>
          <p:cNvSpPr>
            <a:spLocks/>
          </p:cNvSpPr>
          <p:nvPr/>
        </p:nvSpPr>
        <p:spPr bwMode="auto">
          <a:xfrm>
            <a:off x="7929563" y="1790700"/>
            <a:ext cx="15875" cy="14288"/>
          </a:xfrm>
          <a:custGeom>
            <a:avLst/>
            <a:gdLst>
              <a:gd name="T0" fmla="*/ 0 w 10"/>
              <a:gd name="T1" fmla="*/ 7 h 9"/>
              <a:gd name="T2" fmla="*/ 0 w 10"/>
              <a:gd name="T3" fmla="*/ 6 h 9"/>
              <a:gd name="T4" fmla="*/ 2 w 10"/>
              <a:gd name="T5" fmla="*/ 8 h 9"/>
              <a:gd name="T6" fmla="*/ 7 w 10"/>
              <a:gd name="T7" fmla="*/ 7 h 9"/>
              <a:gd name="T8" fmla="*/ 9 w 10"/>
              <a:gd name="T9" fmla="*/ 5 h 9"/>
              <a:gd name="T10" fmla="*/ 9 w 10"/>
              <a:gd name="T11" fmla="*/ 4 h 9"/>
              <a:gd name="T12" fmla="*/ 2 w 10"/>
              <a:gd name="T13" fmla="*/ 0 h 9"/>
              <a:gd name="T14" fmla="*/ 1 w 10"/>
              <a:gd name="T15" fmla="*/ 2 h 9"/>
              <a:gd name="T16" fmla="*/ 2 w 10"/>
              <a:gd name="T17" fmla="*/ 2 h 9"/>
              <a:gd name="T18" fmla="*/ 4 w 10"/>
              <a:gd name="T19" fmla="*/ 1 h 9"/>
              <a:gd name="T20" fmla="*/ 6 w 10"/>
              <a:gd name="T21" fmla="*/ 3 h 9"/>
              <a:gd name="T22" fmla="*/ 5 w 10"/>
              <a:gd name="T23" fmla="*/ 2 h 9"/>
              <a:gd name="T24" fmla="*/ 0 w 10"/>
              <a:gd name="T2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" h="9">
                <a:moveTo>
                  <a:pt x="0" y="7"/>
                </a:moveTo>
                <a:lnTo>
                  <a:pt x="0" y="6"/>
                </a:lnTo>
                <a:lnTo>
                  <a:pt x="2" y="8"/>
                </a:lnTo>
                <a:lnTo>
                  <a:pt x="7" y="7"/>
                </a:lnTo>
                <a:lnTo>
                  <a:pt x="9" y="5"/>
                </a:lnTo>
                <a:lnTo>
                  <a:pt x="9" y="4"/>
                </a:lnTo>
                <a:lnTo>
                  <a:pt x="2" y="0"/>
                </a:lnTo>
                <a:lnTo>
                  <a:pt x="1" y="2"/>
                </a:lnTo>
                <a:lnTo>
                  <a:pt x="2" y="2"/>
                </a:lnTo>
                <a:lnTo>
                  <a:pt x="4" y="1"/>
                </a:lnTo>
                <a:lnTo>
                  <a:pt x="6" y="3"/>
                </a:lnTo>
                <a:lnTo>
                  <a:pt x="5" y="2"/>
                </a:lnTo>
                <a:lnTo>
                  <a:pt x="0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89" name="Freeform 1217"/>
          <p:cNvSpPr>
            <a:spLocks/>
          </p:cNvSpPr>
          <p:nvPr/>
        </p:nvSpPr>
        <p:spPr bwMode="auto">
          <a:xfrm>
            <a:off x="7926388" y="1782763"/>
            <a:ext cx="15875" cy="20637"/>
          </a:xfrm>
          <a:custGeom>
            <a:avLst/>
            <a:gdLst>
              <a:gd name="T0" fmla="*/ 2 w 10"/>
              <a:gd name="T1" fmla="*/ 0 h 13"/>
              <a:gd name="T2" fmla="*/ 1 w 10"/>
              <a:gd name="T3" fmla="*/ 3 h 13"/>
              <a:gd name="T4" fmla="*/ 0 w 10"/>
              <a:gd name="T5" fmla="*/ 6 h 13"/>
              <a:gd name="T6" fmla="*/ 0 w 10"/>
              <a:gd name="T7" fmla="*/ 10 h 13"/>
              <a:gd name="T8" fmla="*/ 2 w 10"/>
              <a:gd name="T9" fmla="*/ 12 h 13"/>
              <a:gd name="T10" fmla="*/ 7 w 10"/>
              <a:gd name="T11" fmla="*/ 7 h 13"/>
              <a:gd name="T12" fmla="*/ 8 w 10"/>
              <a:gd name="T13" fmla="*/ 5 h 13"/>
              <a:gd name="T14" fmla="*/ 9 w 10"/>
              <a:gd name="T15" fmla="*/ 4 h 13"/>
              <a:gd name="T16" fmla="*/ 2 w 10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3">
                <a:moveTo>
                  <a:pt x="2" y="0"/>
                </a:moveTo>
                <a:lnTo>
                  <a:pt x="1" y="3"/>
                </a:lnTo>
                <a:lnTo>
                  <a:pt x="0" y="6"/>
                </a:lnTo>
                <a:lnTo>
                  <a:pt x="0" y="10"/>
                </a:lnTo>
                <a:lnTo>
                  <a:pt x="2" y="12"/>
                </a:lnTo>
                <a:lnTo>
                  <a:pt x="7" y="7"/>
                </a:lnTo>
                <a:lnTo>
                  <a:pt x="8" y="5"/>
                </a:lnTo>
                <a:lnTo>
                  <a:pt x="9" y="4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0" name="Freeform 1218"/>
          <p:cNvSpPr>
            <a:spLocks/>
          </p:cNvSpPr>
          <p:nvPr/>
        </p:nvSpPr>
        <p:spPr bwMode="auto">
          <a:xfrm>
            <a:off x="7704138" y="2922588"/>
            <a:ext cx="442912" cy="117475"/>
          </a:xfrm>
          <a:custGeom>
            <a:avLst/>
            <a:gdLst>
              <a:gd name="T0" fmla="*/ 278 w 279"/>
              <a:gd name="T1" fmla="*/ 0 h 74"/>
              <a:gd name="T2" fmla="*/ 270 w 279"/>
              <a:gd name="T3" fmla="*/ 6 h 74"/>
              <a:gd name="T4" fmla="*/ 262 w 279"/>
              <a:gd name="T5" fmla="*/ 12 h 74"/>
              <a:gd name="T6" fmla="*/ 255 w 279"/>
              <a:gd name="T7" fmla="*/ 18 h 74"/>
              <a:gd name="T8" fmla="*/ 247 w 279"/>
              <a:gd name="T9" fmla="*/ 23 h 74"/>
              <a:gd name="T10" fmla="*/ 239 w 279"/>
              <a:gd name="T11" fmla="*/ 29 h 74"/>
              <a:gd name="T12" fmla="*/ 231 w 279"/>
              <a:gd name="T13" fmla="*/ 34 h 74"/>
              <a:gd name="T14" fmla="*/ 224 w 279"/>
              <a:gd name="T15" fmla="*/ 39 h 74"/>
              <a:gd name="T16" fmla="*/ 216 w 279"/>
              <a:gd name="T17" fmla="*/ 44 h 74"/>
              <a:gd name="T18" fmla="*/ 208 w 279"/>
              <a:gd name="T19" fmla="*/ 48 h 74"/>
              <a:gd name="T20" fmla="*/ 200 w 279"/>
              <a:gd name="T21" fmla="*/ 52 h 74"/>
              <a:gd name="T22" fmla="*/ 192 w 279"/>
              <a:gd name="T23" fmla="*/ 56 h 74"/>
              <a:gd name="T24" fmla="*/ 183 w 279"/>
              <a:gd name="T25" fmla="*/ 60 h 74"/>
              <a:gd name="T26" fmla="*/ 175 w 279"/>
              <a:gd name="T27" fmla="*/ 64 h 74"/>
              <a:gd name="T28" fmla="*/ 167 w 279"/>
              <a:gd name="T29" fmla="*/ 67 h 74"/>
              <a:gd name="T30" fmla="*/ 159 w 279"/>
              <a:gd name="T31" fmla="*/ 71 h 74"/>
              <a:gd name="T32" fmla="*/ 151 w 279"/>
              <a:gd name="T33" fmla="*/ 73 h 74"/>
              <a:gd name="T34" fmla="*/ 140 w 279"/>
              <a:gd name="T35" fmla="*/ 70 h 74"/>
              <a:gd name="T36" fmla="*/ 129 w 279"/>
              <a:gd name="T37" fmla="*/ 66 h 74"/>
              <a:gd name="T38" fmla="*/ 119 w 279"/>
              <a:gd name="T39" fmla="*/ 62 h 74"/>
              <a:gd name="T40" fmla="*/ 108 w 279"/>
              <a:gd name="T41" fmla="*/ 57 h 74"/>
              <a:gd name="T42" fmla="*/ 98 w 279"/>
              <a:gd name="T43" fmla="*/ 53 h 74"/>
              <a:gd name="T44" fmla="*/ 89 w 279"/>
              <a:gd name="T45" fmla="*/ 49 h 74"/>
              <a:gd name="T46" fmla="*/ 79 w 279"/>
              <a:gd name="T47" fmla="*/ 45 h 74"/>
              <a:gd name="T48" fmla="*/ 69 w 279"/>
              <a:gd name="T49" fmla="*/ 40 h 74"/>
              <a:gd name="T50" fmla="*/ 60 w 279"/>
              <a:gd name="T51" fmla="*/ 35 h 74"/>
              <a:gd name="T52" fmla="*/ 51 w 279"/>
              <a:gd name="T53" fmla="*/ 31 h 74"/>
              <a:gd name="T54" fmla="*/ 42 w 279"/>
              <a:gd name="T55" fmla="*/ 26 h 74"/>
              <a:gd name="T56" fmla="*/ 33 w 279"/>
              <a:gd name="T57" fmla="*/ 21 h 74"/>
              <a:gd name="T58" fmla="*/ 25 w 279"/>
              <a:gd name="T59" fmla="*/ 16 h 74"/>
              <a:gd name="T60" fmla="*/ 16 w 279"/>
              <a:gd name="T61" fmla="*/ 11 h 74"/>
              <a:gd name="T62" fmla="*/ 8 w 279"/>
              <a:gd name="T63" fmla="*/ 5 h 74"/>
              <a:gd name="T64" fmla="*/ 0 w 279"/>
              <a:gd name="T65" fmla="*/ 0 h 74"/>
              <a:gd name="T66" fmla="*/ 278 w 279"/>
              <a:gd name="T67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9" h="74">
                <a:moveTo>
                  <a:pt x="278" y="0"/>
                </a:moveTo>
                <a:lnTo>
                  <a:pt x="270" y="6"/>
                </a:lnTo>
                <a:lnTo>
                  <a:pt x="262" y="12"/>
                </a:lnTo>
                <a:lnTo>
                  <a:pt x="255" y="18"/>
                </a:lnTo>
                <a:lnTo>
                  <a:pt x="247" y="23"/>
                </a:lnTo>
                <a:lnTo>
                  <a:pt x="239" y="29"/>
                </a:lnTo>
                <a:lnTo>
                  <a:pt x="231" y="34"/>
                </a:lnTo>
                <a:lnTo>
                  <a:pt x="224" y="39"/>
                </a:lnTo>
                <a:lnTo>
                  <a:pt x="216" y="44"/>
                </a:lnTo>
                <a:lnTo>
                  <a:pt x="208" y="48"/>
                </a:lnTo>
                <a:lnTo>
                  <a:pt x="200" y="52"/>
                </a:lnTo>
                <a:lnTo>
                  <a:pt x="192" y="56"/>
                </a:lnTo>
                <a:lnTo>
                  <a:pt x="183" y="60"/>
                </a:lnTo>
                <a:lnTo>
                  <a:pt x="175" y="64"/>
                </a:lnTo>
                <a:lnTo>
                  <a:pt x="167" y="67"/>
                </a:lnTo>
                <a:lnTo>
                  <a:pt x="159" y="71"/>
                </a:lnTo>
                <a:lnTo>
                  <a:pt x="151" y="73"/>
                </a:lnTo>
                <a:lnTo>
                  <a:pt x="140" y="70"/>
                </a:lnTo>
                <a:lnTo>
                  <a:pt x="129" y="66"/>
                </a:lnTo>
                <a:lnTo>
                  <a:pt x="119" y="62"/>
                </a:lnTo>
                <a:lnTo>
                  <a:pt x="108" y="57"/>
                </a:lnTo>
                <a:lnTo>
                  <a:pt x="98" y="53"/>
                </a:lnTo>
                <a:lnTo>
                  <a:pt x="89" y="49"/>
                </a:lnTo>
                <a:lnTo>
                  <a:pt x="79" y="45"/>
                </a:lnTo>
                <a:lnTo>
                  <a:pt x="69" y="40"/>
                </a:lnTo>
                <a:lnTo>
                  <a:pt x="60" y="35"/>
                </a:lnTo>
                <a:lnTo>
                  <a:pt x="51" y="31"/>
                </a:lnTo>
                <a:lnTo>
                  <a:pt x="42" y="26"/>
                </a:lnTo>
                <a:lnTo>
                  <a:pt x="33" y="21"/>
                </a:lnTo>
                <a:lnTo>
                  <a:pt x="25" y="16"/>
                </a:lnTo>
                <a:lnTo>
                  <a:pt x="16" y="11"/>
                </a:lnTo>
                <a:lnTo>
                  <a:pt x="8" y="5"/>
                </a:lnTo>
                <a:lnTo>
                  <a:pt x="0" y="0"/>
                </a:lnTo>
                <a:lnTo>
                  <a:pt x="278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1" name="Freeform 1219"/>
          <p:cNvSpPr>
            <a:spLocks/>
          </p:cNvSpPr>
          <p:nvPr/>
        </p:nvSpPr>
        <p:spPr bwMode="auto">
          <a:xfrm>
            <a:off x="7621588" y="2859088"/>
            <a:ext cx="593725" cy="127000"/>
          </a:xfrm>
          <a:custGeom>
            <a:avLst/>
            <a:gdLst>
              <a:gd name="T0" fmla="*/ 373 w 374"/>
              <a:gd name="T1" fmla="*/ 0 h 80"/>
              <a:gd name="T2" fmla="*/ 367 w 374"/>
              <a:gd name="T3" fmla="*/ 6 h 80"/>
              <a:gd name="T4" fmla="*/ 361 w 374"/>
              <a:gd name="T5" fmla="*/ 12 h 80"/>
              <a:gd name="T6" fmla="*/ 356 w 374"/>
              <a:gd name="T7" fmla="*/ 17 h 80"/>
              <a:gd name="T8" fmla="*/ 350 w 374"/>
              <a:gd name="T9" fmla="*/ 23 h 80"/>
              <a:gd name="T10" fmla="*/ 343 w 374"/>
              <a:gd name="T11" fmla="*/ 28 h 80"/>
              <a:gd name="T12" fmla="*/ 338 w 374"/>
              <a:gd name="T13" fmla="*/ 34 h 80"/>
              <a:gd name="T14" fmla="*/ 331 w 374"/>
              <a:gd name="T15" fmla="*/ 38 h 80"/>
              <a:gd name="T16" fmla="*/ 325 w 374"/>
              <a:gd name="T17" fmla="*/ 44 h 80"/>
              <a:gd name="T18" fmla="*/ 319 w 374"/>
              <a:gd name="T19" fmla="*/ 48 h 80"/>
              <a:gd name="T20" fmla="*/ 313 w 374"/>
              <a:gd name="T21" fmla="*/ 53 h 80"/>
              <a:gd name="T22" fmla="*/ 306 w 374"/>
              <a:gd name="T23" fmla="*/ 58 h 80"/>
              <a:gd name="T24" fmla="*/ 300 w 374"/>
              <a:gd name="T25" fmla="*/ 63 h 80"/>
              <a:gd name="T26" fmla="*/ 294 w 374"/>
              <a:gd name="T27" fmla="*/ 67 h 80"/>
              <a:gd name="T28" fmla="*/ 287 w 374"/>
              <a:gd name="T29" fmla="*/ 71 h 80"/>
              <a:gd name="T30" fmla="*/ 281 w 374"/>
              <a:gd name="T31" fmla="*/ 75 h 80"/>
              <a:gd name="T32" fmla="*/ 274 w 374"/>
              <a:gd name="T33" fmla="*/ 79 h 80"/>
              <a:gd name="T34" fmla="*/ 121 w 374"/>
              <a:gd name="T35" fmla="*/ 79 h 80"/>
              <a:gd name="T36" fmla="*/ 112 w 374"/>
              <a:gd name="T37" fmla="*/ 75 h 80"/>
              <a:gd name="T38" fmla="*/ 104 w 374"/>
              <a:gd name="T39" fmla="*/ 71 h 80"/>
              <a:gd name="T40" fmla="*/ 96 w 374"/>
              <a:gd name="T41" fmla="*/ 66 h 80"/>
              <a:gd name="T42" fmla="*/ 88 w 374"/>
              <a:gd name="T43" fmla="*/ 61 h 80"/>
              <a:gd name="T44" fmla="*/ 79 w 374"/>
              <a:gd name="T45" fmla="*/ 57 h 80"/>
              <a:gd name="T46" fmla="*/ 71 w 374"/>
              <a:gd name="T47" fmla="*/ 52 h 80"/>
              <a:gd name="T48" fmla="*/ 63 w 374"/>
              <a:gd name="T49" fmla="*/ 47 h 80"/>
              <a:gd name="T50" fmla="*/ 56 w 374"/>
              <a:gd name="T51" fmla="*/ 42 h 80"/>
              <a:gd name="T52" fmla="*/ 49 w 374"/>
              <a:gd name="T53" fmla="*/ 37 h 80"/>
              <a:gd name="T54" fmla="*/ 41 w 374"/>
              <a:gd name="T55" fmla="*/ 32 h 80"/>
              <a:gd name="T56" fmla="*/ 34 w 374"/>
              <a:gd name="T57" fmla="*/ 27 h 80"/>
              <a:gd name="T58" fmla="*/ 27 w 374"/>
              <a:gd name="T59" fmla="*/ 22 h 80"/>
              <a:gd name="T60" fmla="*/ 20 w 374"/>
              <a:gd name="T61" fmla="*/ 16 h 80"/>
              <a:gd name="T62" fmla="*/ 13 w 374"/>
              <a:gd name="T63" fmla="*/ 11 h 80"/>
              <a:gd name="T64" fmla="*/ 6 w 374"/>
              <a:gd name="T65" fmla="*/ 6 h 80"/>
              <a:gd name="T66" fmla="*/ 0 w 374"/>
              <a:gd name="T67" fmla="*/ 0 h 80"/>
              <a:gd name="T68" fmla="*/ 373 w 374"/>
              <a:gd name="T69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74" h="80">
                <a:moveTo>
                  <a:pt x="373" y="0"/>
                </a:moveTo>
                <a:lnTo>
                  <a:pt x="367" y="6"/>
                </a:lnTo>
                <a:lnTo>
                  <a:pt x="361" y="12"/>
                </a:lnTo>
                <a:lnTo>
                  <a:pt x="356" y="17"/>
                </a:lnTo>
                <a:lnTo>
                  <a:pt x="350" y="23"/>
                </a:lnTo>
                <a:lnTo>
                  <a:pt x="343" y="28"/>
                </a:lnTo>
                <a:lnTo>
                  <a:pt x="338" y="34"/>
                </a:lnTo>
                <a:lnTo>
                  <a:pt x="331" y="38"/>
                </a:lnTo>
                <a:lnTo>
                  <a:pt x="325" y="44"/>
                </a:lnTo>
                <a:lnTo>
                  <a:pt x="319" y="48"/>
                </a:lnTo>
                <a:lnTo>
                  <a:pt x="313" y="53"/>
                </a:lnTo>
                <a:lnTo>
                  <a:pt x="306" y="58"/>
                </a:lnTo>
                <a:lnTo>
                  <a:pt x="300" y="63"/>
                </a:lnTo>
                <a:lnTo>
                  <a:pt x="294" y="67"/>
                </a:lnTo>
                <a:lnTo>
                  <a:pt x="287" y="71"/>
                </a:lnTo>
                <a:lnTo>
                  <a:pt x="281" y="75"/>
                </a:lnTo>
                <a:lnTo>
                  <a:pt x="274" y="79"/>
                </a:lnTo>
                <a:lnTo>
                  <a:pt x="121" y="79"/>
                </a:lnTo>
                <a:lnTo>
                  <a:pt x="112" y="75"/>
                </a:lnTo>
                <a:lnTo>
                  <a:pt x="104" y="71"/>
                </a:lnTo>
                <a:lnTo>
                  <a:pt x="96" y="66"/>
                </a:lnTo>
                <a:lnTo>
                  <a:pt x="88" y="61"/>
                </a:lnTo>
                <a:lnTo>
                  <a:pt x="79" y="57"/>
                </a:lnTo>
                <a:lnTo>
                  <a:pt x="71" y="52"/>
                </a:lnTo>
                <a:lnTo>
                  <a:pt x="63" y="47"/>
                </a:lnTo>
                <a:lnTo>
                  <a:pt x="56" y="42"/>
                </a:lnTo>
                <a:lnTo>
                  <a:pt x="49" y="37"/>
                </a:lnTo>
                <a:lnTo>
                  <a:pt x="41" y="32"/>
                </a:lnTo>
                <a:lnTo>
                  <a:pt x="34" y="27"/>
                </a:lnTo>
                <a:lnTo>
                  <a:pt x="27" y="22"/>
                </a:lnTo>
                <a:lnTo>
                  <a:pt x="20" y="16"/>
                </a:lnTo>
                <a:lnTo>
                  <a:pt x="13" y="11"/>
                </a:lnTo>
                <a:lnTo>
                  <a:pt x="6" y="6"/>
                </a:lnTo>
                <a:lnTo>
                  <a:pt x="0" y="0"/>
                </a:lnTo>
                <a:lnTo>
                  <a:pt x="373" y="0"/>
                </a:lnTo>
              </a:path>
            </a:pathLst>
          </a:custGeom>
          <a:solidFill>
            <a:srgbClr val="FAFA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2" name="Freeform 1220"/>
          <p:cNvSpPr>
            <a:spLocks/>
          </p:cNvSpPr>
          <p:nvPr/>
        </p:nvSpPr>
        <p:spPr bwMode="auto">
          <a:xfrm>
            <a:off x="7556500" y="2797175"/>
            <a:ext cx="714375" cy="127000"/>
          </a:xfrm>
          <a:custGeom>
            <a:avLst/>
            <a:gdLst>
              <a:gd name="T0" fmla="*/ 449 w 450"/>
              <a:gd name="T1" fmla="*/ 0 h 80"/>
              <a:gd name="T2" fmla="*/ 440 w 450"/>
              <a:gd name="T3" fmla="*/ 11 h 80"/>
              <a:gd name="T4" fmla="*/ 430 w 450"/>
              <a:gd name="T5" fmla="*/ 21 h 80"/>
              <a:gd name="T6" fmla="*/ 421 w 450"/>
              <a:gd name="T7" fmla="*/ 32 h 80"/>
              <a:gd name="T8" fmla="*/ 411 w 450"/>
              <a:gd name="T9" fmla="*/ 42 h 80"/>
              <a:gd name="T10" fmla="*/ 401 w 450"/>
              <a:gd name="T11" fmla="*/ 52 h 80"/>
              <a:gd name="T12" fmla="*/ 391 w 450"/>
              <a:gd name="T13" fmla="*/ 61 h 80"/>
              <a:gd name="T14" fmla="*/ 381 w 450"/>
              <a:gd name="T15" fmla="*/ 71 h 80"/>
              <a:gd name="T16" fmla="*/ 371 w 450"/>
              <a:gd name="T17" fmla="*/ 79 h 80"/>
              <a:gd name="T18" fmla="*/ 93 w 450"/>
              <a:gd name="T19" fmla="*/ 79 h 80"/>
              <a:gd name="T20" fmla="*/ 86 w 450"/>
              <a:gd name="T21" fmla="*/ 75 h 80"/>
              <a:gd name="T22" fmla="*/ 80 w 450"/>
              <a:gd name="T23" fmla="*/ 70 h 80"/>
              <a:gd name="T24" fmla="*/ 73 w 450"/>
              <a:gd name="T25" fmla="*/ 65 h 80"/>
              <a:gd name="T26" fmla="*/ 67 w 450"/>
              <a:gd name="T27" fmla="*/ 61 h 80"/>
              <a:gd name="T28" fmla="*/ 61 w 450"/>
              <a:gd name="T29" fmla="*/ 56 h 80"/>
              <a:gd name="T30" fmla="*/ 55 w 450"/>
              <a:gd name="T31" fmla="*/ 51 h 80"/>
              <a:gd name="T32" fmla="*/ 49 w 450"/>
              <a:gd name="T33" fmla="*/ 46 h 80"/>
              <a:gd name="T34" fmla="*/ 43 w 450"/>
              <a:gd name="T35" fmla="*/ 42 h 80"/>
              <a:gd name="T36" fmla="*/ 37 w 450"/>
              <a:gd name="T37" fmla="*/ 36 h 80"/>
              <a:gd name="T38" fmla="*/ 32 w 450"/>
              <a:gd name="T39" fmla="*/ 32 h 80"/>
              <a:gd name="T40" fmla="*/ 26 w 450"/>
              <a:gd name="T41" fmla="*/ 26 h 80"/>
              <a:gd name="T42" fmla="*/ 21 w 450"/>
              <a:gd name="T43" fmla="*/ 21 h 80"/>
              <a:gd name="T44" fmla="*/ 15 w 450"/>
              <a:gd name="T45" fmla="*/ 16 h 80"/>
              <a:gd name="T46" fmla="*/ 10 w 450"/>
              <a:gd name="T47" fmla="*/ 10 h 80"/>
              <a:gd name="T48" fmla="*/ 5 w 450"/>
              <a:gd name="T49" fmla="*/ 5 h 80"/>
              <a:gd name="T50" fmla="*/ 0 w 450"/>
              <a:gd name="T51" fmla="*/ 0 h 80"/>
              <a:gd name="T52" fmla="*/ 449 w 450"/>
              <a:gd name="T53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50" h="80">
                <a:moveTo>
                  <a:pt x="449" y="0"/>
                </a:moveTo>
                <a:lnTo>
                  <a:pt x="440" y="11"/>
                </a:lnTo>
                <a:lnTo>
                  <a:pt x="430" y="21"/>
                </a:lnTo>
                <a:lnTo>
                  <a:pt x="421" y="32"/>
                </a:lnTo>
                <a:lnTo>
                  <a:pt x="411" y="42"/>
                </a:lnTo>
                <a:lnTo>
                  <a:pt x="401" y="52"/>
                </a:lnTo>
                <a:lnTo>
                  <a:pt x="391" y="61"/>
                </a:lnTo>
                <a:lnTo>
                  <a:pt x="381" y="71"/>
                </a:lnTo>
                <a:lnTo>
                  <a:pt x="371" y="79"/>
                </a:lnTo>
                <a:lnTo>
                  <a:pt x="93" y="79"/>
                </a:lnTo>
                <a:lnTo>
                  <a:pt x="86" y="75"/>
                </a:lnTo>
                <a:lnTo>
                  <a:pt x="80" y="70"/>
                </a:lnTo>
                <a:lnTo>
                  <a:pt x="73" y="65"/>
                </a:lnTo>
                <a:lnTo>
                  <a:pt x="67" y="61"/>
                </a:lnTo>
                <a:lnTo>
                  <a:pt x="61" y="56"/>
                </a:lnTo>
                <a:lnTo>
                  <a:pt x="55" y="51"/>
                </a:lnTo>
                <a:lnTo>
                  <a:pt x="49" y="46"/>
                </a:lnTo>
                <a:lnTo>
                  <a:pt x="43" y="42"/>
                </a:lnTo>
                <a:lnTo>
                  <a:pt x="37" y="36"/>
                </a:lnTo>
                <a:lnTo>
                  <a:pt x="32" y="32"/>
                </a:lnTo>
                <a:lnTo>
                  <a:pt x="26" y="26"/>
                </a:lnTo>
                <a:lnTo>
                  <a:pt x="21" y="21"/>
                </a:lnTo>
                <a:lnTo>
                  <a:pt x="15" y="16"/>
                </a:lnTo>
                <a:lnTo>
                  <a:pt x="10" y="10"/>
                </a:lnTo>
                <a:lnTo>
                  <a:pt x="5" y="5"/>
                </a:lnTo>
                <a:lnTo>
                  <a:pt x="0" y="0"/>
                </a:lnTo>
                <a:lnTo>
                  <a:pt x="449" y="0"/>
                </a:lnTo>
              </a:path>
            </a:pathLst>
          </a:custGeom>
          <a:solidFill>
            <a:srgbClr val="F5F5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3" name="Freeform 1221"/>
          <p:cNvSpPr>
            <a:spLocks/>
          </p:cNvSpPr>
          <p:nvPr/>
        </p:nvSpPr>
        <p:spPr bwMode="auto">
          <a:xfrm>
            <a:off x="7504113" y="2733675"/>
            <a:ext cx="815975" cy="127000"/>
          </a:xfrm>
          <a:custGeom>
            <a:avLst/>
            <a:gdLst>
              <a:gd name="T0" fmla="*/ 513 w 514"/>
              <a:gd name="T1" fmla="*/ 0 h 80"/>
              <a:gd name="T2" fmla="*/ 505 w 514"/>
              <a:gd name="T3" fmla="*/ 10 h 80"/>
              <a:gd name="T4" fmla="*/ 497 w 514"/>
              <a:gd name="T5" fmla="*/ 21 h 80"/>
              <a:gd name="T6" fmla="*/ 489 w 514"/>
              <a:gd name="T7" fmla="*/ 31 h 80"/>
              <a:gd name="T8" fmla="*/ 481 w 514"/>
              <a:gd name="T9" fmla="*/ 41 h 80"/>
              <a:gd name="T10" fmla="*/ 473 w 514"/>
              <a:gd name="T11" fmla="*/ 51 h 80"/>
              <a:gd name="T12" fmla="*/ 464 w 514"/>
              <a:gd name="T13" fmla="*/ 61 h 80"/>
              <a:gd name="T14" fmla="*/ 456 w 514"/>
              <a:gd name="T15" fmla="*/ 70 h 80"/>
              <a:gd name="T16" fmla="*/ 447 w 514"/>
              <a:gd name="T17" fmla="*/ 79 h 80"/>
              <a:gd name="T18" fmla="*/ 74 w 514"/>
              <a:gd name="T19" fmla="*/ 79 h 80"/>
              <a:gd name="T20" fmla="*/ 64 w 514"/>
              <a:gd name="T21" fmla="*/ 70 h 80"/>
              <a:gd name="T22" fmla="*/ 54 w 514"/>
              <a:gd name="T23" fmla="*/ 61 h 80"/>
              <a:gd name="T24" fmla="*/ 44 w 514"/>
              <a:gd name="T25" fmla="*/ 51 h 80"/>
              <a:gd name="T26" fmla="*/ 34 w 514"/>
              <a:gd name="T27" fmla="*/ 41 h 80"/>
              <a:gd name="T28" fmla="*/ 25 w 514"/>
              <a:gd name="T29" fmla="*/ 31 h 80"/>
              <a:gd name="T30" fmla="*/ 16 w 514"/>
              <a:gd name="T31" fmla="*/ 21 h 80"/>
              <a:gd name="T32" fmla="*/ 8 w 514"/>
              <a:gd name="T33" fmla="*/ 10 h 80"/>
              <a:gd name="T34" fmla="*/ 0 w 514"/>
              <a:gd name="T35" fmla="*/ 0 h 80"/>
              <a:gd name="T36" fmla="*/ 513 w 514"/>
              <a:gd name="T3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4" h="80">
                <a:moveTo>
                  <a:pt x="513" y="0"/>
                </a:moveTo>
                <a:lnTo>
                  <a:pt x="505" y="10"/>
                </a:lnTo>
                <a:lnTo>
                  <a:pt x="497" y="21"/>
                </a:lnTo>
                <a:lnTo>
                  <a:pt x="489" y="31"/>
                </a:lnTo>
                <a:lnTo>
                  <a:pt x="481" y="41"/>
                </a:lnTo>
                <a:lnTo>
                  <a:pt x="473" y="51"/>
                </a:lnTo>
                <a:lnTo>
                  <a:pt x="464" y="61"/>
                </a:lnTo>
                <a:lnTo>
                  <a:pt x="456" y="70"/>
                </a:lnTo>
                <a:lnTo>
                  <a:pt x="447" y="79"/>
                </a:lnTo>
                <a:lnTo>
                  <a:pt x="74" y="79"/>
                </a:lnTo>
                <a:lnTo>
                  <a:pt x="64" y="70"/>
                </a:lnTo>
                <a:lnTo>
                  <a:pt x="54" y="61"/>
                </a:lnTo>
                <a:lnTo>
                  <a:pt x="44" y="51"/>
                </a:lnTo>
                <a:lnTo>
                  <a:pt x="34" y="41"/>
                </a:lnTo>
                <a:lnTo>
                  <a:pt x="25" y="31"/>
                </a:lnTo>
                <a:lnTo>
                  <a:pt x="16" y="21"/>
                </a:lnTo>
                <a:lnTo>
                  <a:pt x="8" y="10"/>
                </a:lnTo>
                <a:lnTo>
                  <a:pt x="0" y="0"/>
                </a:lnTo>
                <a:lnTo>
                  <a:pt x="513" y="0"/>
                </a:lnTo>
              </a:path>
            </a:pathLst>
          </a:custGeom>
          <a:solidFill>
            <a:srgbClr val="EFEFE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4" name="Freeform 1222"/>
          <p:cNvSpPr>
            <a:spLocks/>
          </p:cNvSpPr>
          <p:nvPr/>
        </p:nvSpPr>
        <p:spPr bwMode="auto">
          <a:xfrm>
            <a:off x="7461250" y="2670175"/>
            <a:ext cx="898525" cy="128588"/>
          </a:xfrm>
          <a:custGeom>
            <a:avLst/>
            <a:gdLst>
              <a:gd name="T0" fmla="*/ 565 w 566"/>
              <a:gd name="T1" fmla="*/ 0 h 81"/>
              <a:gd name="T2" fmla="*/ 558 w 566"/>
              <a:gd name="T3" fmla="*/ 11 h 81"/>
              <a:gd name="T4" fmla="*/ 552 w 566"/>
              <a:gd name="T5" fmla="*/ 21 h 81"/>
              <a:gd name="T6" fmla="*/ 545 w 566"/>
              <a:gd name="T7" fmla="*/ 31 h 81"/>
              <a:gd name="T8" fmla="*/ 538 w 566"/>
              <a:gd name="T9" fmla="*/ 41 h 81"/>
              <a:gd name="T10" fmla="*/ 531 w 566"/>
              <a:gd name="T11" fmla="*/ 51 h 81"/>
              <a:gd name="T12" fmla="*/ 523 w 566"/>
              <a:gd name="T13" fmla="*/ 61 h 81"/>
              <a:gd name="T14" fmla="*/ 516 w 566"/>
              <a:gd name="T15" fmla="*/ 71 h 81"/>
              <a:gd name="T16" fmla="*/ 509 w 566"/>
              <a:gd name="T17" fmla="*/ 80 h 81"/>
              <a:gd name="T18" fmla="*/ 60 w 566"/>
              <a:gd name="T19" fmla="*/ 80 h 81"/>
              <a:gd name="T20" fmla="*/ 52 w 566"/>
              <a:gd name="T21" fmla="*/ 70 h 81"/>
              <a:gd name="T22" fmla="*/ 43 w 566"/>
              <a:gd name="T23" fmla="*/ 61 h 81"/>
              <a:gd name="T24" fmla="*/ 35 w 566"/>
              <a:gd name="T25" fmla="*/ 51 h 81"/>
              <a:gd name="T26" fmla="*/ 28 w 566"/>
              <a:gd name="T27" fmla="*/ 41 h 81"/>
              <a:gd name="T28" fmla="*/ 20 w 566"/>
              <a:gd name="T29" fmla="*/ 31 h 81"/>
              <a:gd name="T30" fmla="*/ 13 w 566"/>
              <a:gd name="T31" fmla="*/ 21 h 81"/>
              <a:gd name="T32" fmla="*/ 6 w 566"/>
              <a:gd name="T33" fmla="*/ 11 h 81"/>
              <a:gd name="T34" fmla="*/ 0 w 566"/>
              <a:gd name="T35" fmla="*/ 0 h 81"/>
              <a:gd name="T36" fmla="*/ 565 w 566"/>
              <a:gd name="T37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6" h="81">
                <a:moveTo>
                  <a:pt x="565" y="0"/>
                </a:moveTo>
                <a:lnTo>
                  <a:pt x="558" y="11"/>
                </a:lnTo>
                <a:lnTo>
                  <a:pt x="552" y="21"/>
                </a:lnTo>
                <a:lnTo>
                  <a:pt x="545" y="31"/>
                </a:lnTo>
                <a:lnTo>
                  <a:pt x="538" y="41"/>
                </a:lnTo>
                <a:lnTo>
                  <a:pt x="531" y="51"/>
                </a:lnTo>
                <a:lnTo>
                  <a:pt x="523" y="61"/>
                </a:lnTo>
                <a:lnTo>
                  <a:pt x="516" y="71"/>
                </a:lnTo>
                <a:lnTo>
                  <a:pt x="509" y="80"/>
                </a:lnTo>
                <a:lnTo>
                  <a:pt x="60" y="80"/>
                </a:lnTo>
                <a:lnTo>
                  <a:pt x="52" y="70"/>
                </a:lnTo>
                <a:lnTo>
                  <a:pt x="43" y="61"/>
                </a:lnTo>
                <a:lnTo>
                  <a:pt x="35" y="51"/>
                </a:lnTo>
                <a:lnTo>
                  <a:pt x="28" y="41"/>
                </a:lnTo>
                <a:lnTo>
                  <a:pt x="20" y="31"/>
                </a:lnTo>
                <a:lnTo>
                  <a:pt x="13" y="21"/>
                </a:lnTo>
                <a:lnTo>
                  <a:pt x="6" y="11"/>
                </a:lnTo>
                <a:lnTo>
                  <a:pt x="0" y="0"/>
                </a:lnTo>
                <a:lnTo>
                  <a:pt x="565" y="0"/>
                </a:lnTo>
              </a:path>
            </a:pathLst>
          </a:cu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5" name="Freeform 1223"/>
          <p:cNvSpPr>
            <a:spLocks/>
          </p:cNvSpPr>
          <p:nvPr/>
        </p:nvSpPr>
        <p:spPr bwMode="auto">
          <a:xfrm>
            <a:off x="7424738" y="2606675"/>
            <a:ext cx="971550" cy="128588"/>
          </a:xfrm>
          <a:custGeom>
            <a:avLst/>
            <a:gdLst>
              <a:gd name="T0" fmla="*/ 611 w 612"/>
              <a:gd name="T1" fmla="*/ 0 h 81"/>
              <a:gd name="T2" fmla="*/ 605 w 612"/>
              <a:gd name="T3" fmla="*/ 11 h 81"/>
              <a:gd name="T4" fmla="*/ 600 w 612"/>
              <a:gd name="T5" fmla="*/ 21 h 81"/>
              <a:gd name="T6" fmla="*/ 594 w 612"/>
              <a:gd name="T7" fmla="*/ 31 h 81"/>
              <a:gd name="T8" fmla="*/ 588 w 612"/>
              <a:gd name="T9" fmla="*/ 41 h 81"/>
              <a:gd name="T10" fmla="*/ 582 w 612"/>
              <a:gd name="T11" fmla="*/ 51 h 81"/>
              <a:gd name="T12" fmla="*/ 575 w 612"/>
              <a:gd name="T13" fmla="*/ 61 h 81"/>
              <a:gd name="T14" fmla="*/ 569 w 612"/>
              <a:gd name="T15" fmla="*/ 70 h 81"/>
              <a:gd name="T16" fmla="*/ 563 w 612"/>
              <a:gd name="T17" fmla="*/ 80 h 81"/>
              <a:gd name="T18" fmla="*/ 49 w 612"/>
              <a:gd name="T19" fmla="*/ 80 h 81"/>
              <a:gd name="T20" fmla="*/ 42 w 612"/>
              <a:gd name="T21" fmla="*/ 70 h 81"/>
              <a:gd name="T22" fmla="*/ 36 w 612"/>
              <a:gd name="T23" fmla="*/ 61 h 81"/>
              <a:gd name="T24" fmla="*/ 29 w 612"/>
              <a:gd name="T25" fmla="*/ 51 h 81"/>
              <a:gd name="T26" fmla="*/ 22 w 612"/>
              <a:gd name="T27" fmla="*/ 41 h 81"/>
              <a:gd name="T28" fmla="*/ 17 w 612"/>
              <a:gd name="T29" fmla="*/ 31 h 81"/>
              <a:gd name="T30" fmla="*/ 11 w 612"/>
              <a:gd name="T31" fmla="*/ 21 h 81"/>
              <a:gd name="T32" fmla="*/ 5 w 612"/>
              <a:gd name="T33" fmla="*/ 10 h 81"/>
              <a:gd name="T34" fmla="*/ 0 w 612"/>
              <a:gd name="T35" fmla="*/ 0 h 81"/>
              <a:gd name="T36" fmla="*/ 611 w 612"/>
              <a:gd name="T37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12" h="81">
                <a:moveTo>
                  <a:pt x="611" y="0"/>
                </a:moveTo>
                <a:lnTo>
                  <a:pt x="605" y="11"/>
                </a:lnTo>
                <a:lnTo>
                  <a:pt x="600" y="21"/>
                </a:lnTo>
                <a:lnTo>
                  <a:pt x="594" y="31"/>
                </a:lnTo>
                <a:lnTo>
                  <a:pt x="588" y="41"/>
                </a:lnTo>
                <a:lnTo>
                  <a:pt x="582" y="51"/>
                </a:lnTo>
                <a:lnTo>
                  <a:pt x="575" y="61"/>
                </a:lnTo>
                <a:lnTo>
                  <a:pt x="569" y="70"/>
                </a:lnTo>
                <a:lnTo>
                  <a:pt x="563" y="80"/>
                </a:lnTo>
                <a:lnTo>
                  <a:pt x="49" y="80"/>
                </a:lnTo>
                <a:lnTo>
                  <a:pt x="42" y="70"/>
                </a:lnTo>
                <a:lnTo>
                  <a:pt x="36" y="61"/>
                </a:lnTo>
                <a:lnTo>
                  <a:pt x="29" y="51"/>
                </a:lnTo>
                <a:lnTo>
                  <a:pt x="22" y="41"/>
                </a:lnTo>
                <a:lnTo>
                  <a:pt x="17" y="31"/>
                </a:lnTo>
                <a:lnTo>
                  <a:pt x="11" y="21"/>
                </a:lnTo>
                <a:lnTo>
                  <a:pt x="5" y="10"/>
                </a:lnTo>
                <a:lnTo>
                  <a:pt x="0" y="0"/>
                </a:lnTo>
                <a:lnTo>
                  <a:pt x="611" y="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6" name="Freeform 1224"/>
          <p:cNvSpPr>
            <a:spLocks/>
          </p:cNvSpPr>
          <p:nvPr/>
        </p:nvSpPr>
        <p:spPr bwMode="auto">
          <a:xfrm>
            <a:off x="7397750" y="2544763"/>
            <a:ext cx="1028700" cy="127000"/>
          </a:xfrm>
          <a:custGeom>
            <a:avLst/>
            <a:gdLst>
              <a:gd name="T0" fmla="*/ 647 w 648"/>
              <a:gd name="T1" fmla="*/ 0 h 80"/>
              <a:gd name="T2" fmla="*/ 642 w 648"/>
              <a:gd name="T3" fmla="*/ 10 h 80"/>
              <a:gd name="T4" fmla="*/ 637 w 648"/>
              <a:gd name="T5" fmla="*/ 20 h 80"/>
              <a:gd name="T6" fmla="*/ 633 w 648"/>
              <a:gd name="T7" fmla="*/ 30 h 80"/>
              <a:gd name="T8" fmla="*/ 627 w 648"/>
              <a:gd name="T9" fmla="*/ 40 h 80"/>
              <a:gd name="T10" fmla="*/ 622 w 648"/>
              <a:gd name="T11" fmla="*/ 50 h 80"/>
              <a:gd name="T12" fmla="*/ 617 w 648"/>
              <a:gd name="T13" fmla="*/ 60 h 80"/>
              <a:gd name="T14" fmla="*/ 611 w 648"/>
              <a:gd name="T15" fmla="*/ 69 h 80"/>
              <a:gd name="T16" fmla="*/ 606 w 648"/>
              <a:gd name="T17" fmla="*/ 79 h 80"/>
              <a:gd name="T18" fmla="*/ 40 w 648"/>
              <a:gd name="T19" fmla="*/ 79 h 80"/>
              <a:gd name="T20" fmla="*/ 34 w 648"/>
              <a:gd name="T21" fmla="*/ 69 h 80"/>
              <a:gd name="T22" fmla="*/ 28 w 648"/>
              <a:gd name="T23" fmla="*/ 59 h 80"/>
              <a:gd name="T24" fmla="*/ 23 w 648"/>
              <a:gd name="T25" fmla="*/ 50 h 80"/>
              <a:gd name="T26" fmla="*/ 18 w 648"/>
              <a:gd name="T27" fmla="*/ 40 h 80"/>
              <a:gd name="T28" fmla="*/ 13 w 648"/>
              <a:gd name="T29" fmla="*/ 30 h 80"/>
              <a:gd name="T30" fmla="*/ 8 w 648"/>
              <a:gd name="T31" fmla="*/ 20 h 80"/>
              <a:gd name="T32" fmla="*/ 4 w 648"/>
              <a:gd name="T33" fmla="*/ 10 h 80"/>
              <a:gd name="T34" fmla="*/ 0 w 648"/>
              <a:gd name="T35" fmla="*/ 0 h 80"/>
              <a:gd name="T36" fmla="*/ 647 w 648"/>
              <a:gd name="T3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48" h="80">
                <a:moveTo>
                  <a:pt x="647" y="0"/>
                </a:moveTo>
                <a:lnTo>
                  <a:pt x="642" y="10"/>
                </a:lnTo>
                <a:lnTo>
                  <a:pt x="637" y="20"/>
                </a:lnTo>
                <a:lnTo>
                  <a:pt x="633" y="30"/>
                </a:lnTo>
                <a:lnTo>
                  <a:pt x="627" y="40"/>
                </a:lnTo>
                <a:lnTo>
                  <a:pt x="622" y="50"/>
                </a:lnTo>
                <a:lnTo>
                  <a:pt x="617" y="60"/>
                </a:lnTo>
                <a:lnTo>
                  <a:pt x="611" y="69"/>
                </a:lnTo>
                <a:lnTo>
                  <a:pt x="606" y="79"/>
                </a:lnTo>
                <a:lnTo>
                  <a:pt x="40" y="79"/>
                </a:lnTo>
                <a:lnTo>
                  <a:pt x="34" y="69"/>
                </a:lnTo>
                <a:lnTo>
                  <a:pt x="28" y="59"/>
                </a:lnTo>
                <a:lnTo>
                  <a:pt x="23" y="50"/>
                </a:lnTo>
                <a:lnTo>
                  <a:pt x="18" y="40"/>
                </a:lnTo>
                <a:lnTo>
                  <a:pt x="13" y="30"/>
                </a:lnTo>
                <a:lnTo>
                  <a:pt x="8" y="20"/>
                </a:lnTo>
                <a:lnTo>
                  <a:pt x="4" y="10"/>
                </a:lnTo>
                <a:lnTo>
                  <a:pt x="0" y="0"/>
                </a:lnTo>
                <a:lnTo>
                  <a:pt x="647" y="0"/>
                </a:lnTo>
              </a:path>
            </a:pathLst>
          </a:custGeom>
          <a:solidFill>
            <a:srgbClr val="DFDFD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7" name="Freeform 1225"/>
          <p:cNvSpPr>
            <a:spLocks/>
          </p:cNvSpPr>
          <p:nvPr/>
        </p:nvSpPr>
        <p:spPr bwMode="auto">
          <a:xfrm>
            <a:off x="7373938" y="2481263"/>
            <a:ext cx="1077912" cy="127000"/>
          </a:xfrm>
          <a:custGeom>
            <a:avLst/>
            <a:gdLst>
              <a:gd name="T0" fmla="*/ 678 w 679"/>
              <a:gd name="T1" fmla="*/ 0 h 80"/>
              <a:gd name="T2" fmla="*/ 674 w 679"/>
              <a:gd name="T3" fmla="*/ 10 h 80"/>
              <a:gd name="T4" fmla="*/ 670 w 679"/>
              <a:gd name="T5" fmla="*/ 20 h 80"/>
              <a:gd name="T6" fmla="*/ 665 w 679"/>
              <a:gd name="T7" fmla="*/ 30 h 80"/>
              <a:gd name="T8" fmla="*/ 661 w 679"/>
              <a:gd name="T9" fmla="*/ 40 h 80"/>
              <a:gd name="T10" fmla="*/ 657 w 679"/>
              <a:gd name="T11" fmla="*/ 50 h 80"/>
              <a:gd name="T12" fmla="*/ 652 w 679"/>
              <a:gd name="T13" fmla="*/ 60 h 80"/>
              <a:gd name="T14" fmla="*/ 647 w 679"/>
              <a:gd name="T15" fmla="*/ 69 h 80"/>
              <a:gd name="T16" fmla="*/ 642 w 679"/>
              <a:gd name="T17" fmla="*/ 79 h 80"/>
              <a:gd name="T18" fmla="*/ 32 w 679"/>
              <a:gd name="T19" fmla="*/ 79 h 80"/>
              <a:gd name="T20" fmla="*/ 27 w 679"/>
              <a:gd name="T21" fmla="*/ 69 h 80"/>
              <a:gd name="T22" fmla="*/ 23 w 679"/>
              <a:gd name="T23" fmla="*/ 59 h 80"/>
              <a:gd name="T24" fmla="*/ 19 w 679"/>
              <a:gd name="T25" fmla="*/ 49 h 80"/>
              <a:gd name="T26" fmla="*/ 14 w 679"/>
              <a:gd name="T27" fmla="*/ 40 h 80"/>
              <a:gd name="T28" fmla="*/ 10 w 679"/>
              <a:gd name="T29" fmla="*/ 30 h 80"/>
              <a:gd name="T30" fmla="*/ 6 w 679"/>
              <a:gd name="T31" fmla="*/ 20 h 80"/>
              <a:gd name="T32" fmla="*/ 3 w 679"/>
              <a:gd name="T33" fmla="*/ 10 h 80"/>
              <a:gd name="T34" fmla="*/ 0 w 679"/>
              <a:gd name="T35" fmla="*/ 0 h 80"/>
              <a:gd name="T36" fmla="*/ 678 w 679"/>
              <a:gd name="T3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79" h="80">
                <a:moveTo>
                  <a:pt x="678" y="0"/>
                </a:moveTo>
                <a:lnTo>
                  <a:pt x="674" y="10"/>
                </a:lnTo>
                <a:lnTo>
                  <a:pt x="670" y="20"/>
                </a:lnTo>
                <a:lnTo>
                  <a:pt x="665" y="30"/>
                </a:lnTo>
                <a:lnTo>
                  <a:pt x="661" y="40"/>
                </a:lnTo>
                <a:lnTo>
                  <a:pt x="657" y="50"/>
                </a:lnTo>
                <a:lnTo>
                  <a:pt x="652" y="60"/>
                </a:lnTo>
                <a:lnTo>
                  <a:pt x="647" y="69"/>
                </a:lnTo>
                <a:lnTo>
                  <a:pt x="642" y="79"/>
                </a:lnTo>
                <a:lnTo>
                  <a:pt x="32" y="79"/>
                </a:lnTo>
                <a:lnTo>
                  <a:pt x="27" y="69"/>
                </a:lnTo>
                <a:lnTo>
                  <a:pt x="23" y="59"/>
                </a:lnTo>
                <a:lnTo>
                  <a:pt x="19" y="49"/>
                </a:lnTo>
                <a:lnTo>
                  <a:pt x="14" y="40"/>
                </a:lnTo>
                <a:lnTo>
                  <a:pt x="10" y="30"/>
                </a:lnTo>
                <a:lnTo>
                  <a:pt x="6" y="20"/>
                </a:lnTo>
                <a:lnTo>
                  <a:pt x="3" y="10"/>
                </a:lnTo>
                <a:lnTo>
                  <a:pt x="0" y="0"/>
                </a:lnTo>
                <a:lnTo>
                  <a:pt x="678" y="0"/>
                </a:lnTo>
              </a:path>
            </a:pathLst>
          </a:custGeom>
          <a:solidFill>
            <a:srgbClr val="DADAD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8" name="Freeform 1226"/>
          <p:cNvSpPr>
            <a:spLocks/>
          </p:cNvSpPr>
          <p:nvPr/>
        </p:nvSpPr>
        <p:spPr bwMode="auto">
          <a:xfrm>
            <a:off x="7354888" y="2417763"/>
            <a:ext cx="1119187" cy="128587"/>
          </a:xfrm>
          <a:custGeom>
            <a:avLst/>
            <a:gdLst>
              <a:gd name="T0" fmla="*/ 704 w 705"/>
              <a:gd name="T1" fmla="*/ 0 h 81"/>
              <a:gd name="T2" fmla="*/ 701 w 705"/>
              <a:gd name="T3" fmla="*/ 10 h 81"/>
              <a:gd name="T4" fmla="*/ 697 w 705"/>
              <a:gd name="T5" fmla="*/ 21 h 81"/>
              <a:gd name="T6" fmla="*/ 694 w 705"/>
              <a:gd name="T7" fmla="*/ 31 h 81"/>
              <a:gd name="T8" fmla="*/ 690 w 705"/>
              <a:gd name="T9" fmla="*/ 41 h 81"/>
              <a:gd name="T10" fmla="*/ 686 w 705"/>
              <a:gd name="T11" fmla="*/ 51 h 81"/>
              <a:gd name="T12" fmla="*/ 682 w 705"/>
              <a:gd name="T13" fmla="*/ 60 h 81"/>
              <a:gd name="T14" fmla="*/ 678 w 705"/>
              <a:gd name="T15" fmla="*/ 70 h 81"/>
              <a:gd name="T16" fmla="*/ 674 w 705"/>
              <a:gd name="T17" fmla="*/ 80 h 81"/>
              <a:gd name="T18" fmla="*/ 27 w 705"/>
              <a:gd name="T19" fmla="*/ 80 h 81"/>
              <a:gd name="T20" fmla="*/ 23 w 705"/>
              <a:gd name="T21" fmla="*/ 70 h 81"/>
              <a:gd name="T22" fmla="*/ 19 w 705"/>
              <a:gd name="T23" fmla="*/ 60 h 81"/>
              <a:gd name="T24" fmla="*/ 15 w 705"/>
              <a:gd name="T25" fmla="*/ 50 h 81"/>
              <a:gd name="T26" fmla="*/ 12 w 705"/>
              <a:gd name="T27" fmla="*/ 40 h 81"/>
              <a:gd name="T28" fmla="*/ 9 w 705"/>
              <a:gd name="T29" fmla="*/ 30 h 81"/>
              <a:gd name="T30" fmla="*/ 6 w 705"/>
              <a:gd name="T31" fmla="*/ 20 h 81"/>
              <a:gd name="T32" fmla="*/ 3 w 705"/>
              <a:gd name="T33" fmla="*/ 10 h 81"/>
              <a:gd name="T34" fmla="*/ 0 w 705"/>
              <a:gd name="T35" fmla="*/ 0 h 81"/>
              <a:gd name="T36" fmla="*/ 704 w 705"/>
              <a:gd name="T37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05" h="81">
                <a:moveTo>
                  <a:pt x="704" y="0"/>
                </a:moveTo>
                <a:lnTo>
                  <a:pt x="701" y="10"/>
                </a:lnTo>
                <a:lnTo>
                  <a:pt x="697" y="21"/>
                </a:lnTo>
                <a:lnTo>
                  <a:pt x="694" y="31"/>
                </a:lnTo>
                <a:lnTo>
                  <a:pt x="690" y="41"/>
                </a:lnTo>
                <a:lnTo>
                  <a:pt x="686" y="51"/>
                </a:lnTo>
                <a:lnTo>
                  <a:pt x="682" y="60"/>
                </a:lnTo>
                <a:lnTo>
                  <a:pt x="678" y="70"/>
                </a:lnTo>
                <a:lnTo>
                  <a:pt x="674" y="80"/>
                </a:lnTo>
                <a:lnTo>
                  <a:pt x="27" y="80"/>
                </a:lnTo>
                <a:lnTo>
                  <a:pt x="23" y="70"/>
                </a:lnTo>
                <a:lnTo>
                  <a:pt x="19" y="60"/>
                </a:lnTo>
                <a:lnTo>
                  <a:pt x="15" y="50"/>
                </a:lnTo>
                <a:lnTo>
                  <a:pt x="12" y="40"/>
                </a:lnTo>
                <a:lnTo>
                  <a:pt x="9" y="30"/>
                </a:lnTo>
                <a:lnTo>
                  <a:pt x="6" y="20"/>
                </a:lnTo>
                <a:lnTo>
                  <a:pt x="3" y="10"/>
                </a:lnTo>
                <a:lnTo>
                  <a:pt x="0" y="0"/>
                </a:lnTo>
                <a:lnTo>
                  <a:pt x="704" y="0"/>
                </a:lnTo>
              </a:path>
            </a:pathLst>
          </a:custGeom>
          <a:solidFill>
            <a:srgbClr val="D5D5D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99" name="Freeform 1227"/>
          <p:cNvSpPr>
            <a:spLocks/>
          </p:cNvSpPr>
          <p:nvPr/>
        </p:nvSpPr>
        <p:spPr bwMode="auto">
          <a:xfrm>
            <a:off x="7342188" y="2355850"/>
            <a:ext cx="1149350" cy="127000"/>
          </a:xfrm>
          <a:custGeom>
            <a:avLst/>
            <a:gdLst>
              <a:gd name="T0" fmla="*/ 723 w 724"/>
              <a:gd name="T1" fmla="*/ 0 h 80"/>
              <a:gd name="T2" fmla="*/ 720 w 724"/>
              <a:gd name="T3" fmla="*/ 10 h 80"/>
              <a:gd name="T4" fmla="*/ 718 w 724"/>
              <a:gd name="T5" fmla="*/ 20 h 80"/>
              <a:gd name="T6" fmla="*/ 714 w 724"/>
              <a:gd name="T7" fmla="*/ 31 h 80"/>
              <a:gd name="T8" fmla="*/ 712 w 724"/>
              <a:gd name="T9" fmla="*/ 40 h 80"/>
              <a:gd name="T10" fmla="*/ 709 w 724"/>
              <a:gd name="T11" fmla="*/ 50 h 80"/>
              <a:gd name="T12" fmla="*/ 706 w 724"/>
              <a:gd name="T13" fmla="*/ 60 h 80"/>
              <a:gd name="T14" fmla="*/ 702 w 724"/>
              <a:gd name="T15" fmla="*/ 70 h 80"/>
              <a:gd name="T16" fmla="*/ 698 w 724"/>
              <a:gd name="T17" fmla="*/ 79 h 80"/>
              <a:gd name="T18" fmla="*/ 20 w 724"/>
              <a:gd name="T19" fmla="*/ 79 h 80"/>
              <a:gd name="T20" fmla="*/ 17 w 724"/>
              <a:gd name="T21" fmla="*/ 69 h 80"/>
              <a:gd name="T22" fmla="*/ 14 w 724"/>
              <a:gd name="T23" fmla="*/ 59 h 80"/>
              <a:gd name="T24" fmla="*/ 11 w 724"/>
              <a:gd name="T25" fmla="*/ 49 h 80"/>
              <a:gd name="T26" fmla="*/ 8 w 724"/>
              <a:gd name="T27" fmla="*/ 39 h 80"/>
              <a:gd name="T28" fmla="*/ 6 w 724"/>
              <a:gd name="T29" fmla="*/ 30 h 80"/>
              <a:gd name="T30" fmla="*/ 4 w 724"/>
              <a:gd name="T31" fmla="*/ 20 h 80"/>
              <a:gd name="T32" fmla="*/ 2 w 724"/>
              <a:gd name="T33" fmla="*/ 10 h 80"/>
              <a:gd name="T34" fmla="*/ 0 w 724"/>
              <a:gd name="T35" fmla="*/ 0 h 80"/>
              <a:gd name="T36" fmla="*/ 723 w 724"/>
              <a:gd name="T3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24" h="80">
                <a:moveTo>
                  <a:pt x="723" y="0"/>
                </a:moveTo>
                <a:lnTo>
                  <a:pt x="720" y="10"/>
                </a:lnTo>
                <a:lnTo>
                  <a:pt x="718" y="20"/>
                </a:lnTo>
                <a:lnTo>
                  <a:pt x="714" y="31"/>
                </a:lnTo>
                <a:lnTo>
                  <a:pt x="712" y="40"/>
                </a:lnTo>
                <a:lnTo>
                  <a:pt x="709" y="50"/>
                </a:lnTo>
                <a:lnTo>
                  <a:pt x="706" y="60"/>
                </a:lnTo>
                <a:lnTo>
                  <a:pt x="702" y="70"/>
                </a:lnTo>
                <a:lnTo>
                  <a:pt x="698" y="79"/>
                </a:lnTo>
                <a:lnTo>
                  <a:pt x="20" y="79"/>
                </a:lnTo>
                <a:lnTo>
                  <a:pt x="17" y="69"/>
                </a:lnTo>
                <a:lnTo>
                  <a:pt x="14" y="59"/>
                </a:lnTo>
                <a:lnTo>
                  <a:pt x="11" y="49"/>
                </a:lnTo>
                <a:lnTo>
                  <a:pt x="8" y="39"/>
                </a:lnTo>
                <a:lnTo>
                  <a:pt x="6" y="30"/>
                </a:lnTo>
                <a:lnTo>
                  <a:pt x="4" y="20"/>
                </a:lnTo>
                <a:lnTo>
                  <a:pt x="2" y="10"/>
                </a:lnTo>
                <a:lnTo>
                  <a:pt x="0" y="0"/>
                </a:lnTo>
                <a:lnTo>
                  <a:pt x="723" y="0"/>
                </a:lnTo>
              </a:path>
            </a:pathLst>
          </a:custGeom>
          <a:solidFill>
            <a:srgbClr val="CFCFC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0" name="Freeform 1228"/>
          <p:cNvSpPr>
            <a:spLocks/>
          </p:cNvSpPr>
          <p:nvPr/>
        </p:nvSpPr>
        <p:spPr bwMode="auto">
          <a:xfrm>
            <a:off x="7331075" y="2292350"/>
            <a:ext cx="1173163" cy="127000"/>
          </a:xfrm>
          <a:custGeom>
            <a:avLst/>
            <a:gdLst>
              <a:gd name="T0" fmla="*/ 738 w 739"/>
              <a:gd name="T1" fmla="*/ 0 h 80"/>
              <a:gd name="T2" fmla="*/ 736 w 739"/>
              <a:gd name="T3" fmla="*/ 10 h 80"/>
              <a:gd name="T4" fmla="*/ 734 w 739"/>
              <a:gd name="T5" fmla="*/ 20 h 80"/>
              <a:gd name="T6" fmla="*/ 732 w 739"/>
              <a:gd name="T7" fmla="*/ 30 h 80"/>
              <a:gd name="T8" fmla="*/ 729 w 739"/>
              <a:gd name="T9" fmla="*/ 40 h 80"/>
              <a:gd name="T10" fmla="*/ 727 w 739"/>
              <a:gd name="T11" fmla="*/ 49 h 80"/>
              <a:gd name="T12" fmla="*/ 724 w 739"/>
              <a:gd name="T13" fmla="*/ 59 h 80"/>
              <a:gd name="T14" fmla="*/ 721 w 739"/>
              <a:gd name="T15" fmla="*/ 69 h 80"/>
              <a:gd name="T16" fmla="*/ 718 w 739"/>
              <a:gd name="T17" fmla="*/ 79 h 80"/>
              <a:gd name="T18" fmla="*/ 15 w 739"/>
              <a:gd name="T19" fmla="*/ 79 h 80"/>
              <a:gd name="T20" fmla="*/ 12 w 739"/>
              <a:gd name="T21" fmla="*/ 69 h 80"/>
              <a:gd name="T22" fmla="*/ 10 w 739"/>
              <a:gd name="T23" fmla="*/ 59 h 80"/>
              <a:gd name="T24" fmla="*/ 8 w 739"/>
              <a:gd name="T25" fmla="*/ 49 h 80"/>
              <a:gd name="T26" fmla="*/ 6 w 739"/>
              <a:gd name="T27" fmla="*/ 39 h 80"/>
              <a:gd name="T28" fmla="*/ 4 w 739"/>
              <a:gd name="T29" fmla="*/ 29 h 80"/>
              <a:gd name="T30" fmla="*/ 3 w 739"/>
              <a:gd name="T31" fmla="*/ 19 h 80"/>
              <a:gd name="T32" fmla="*/ 1 w 739"/>
              <a:gd name="T33" fmla="*/ 10 h 80"/>
              <a:gd name="T34" fmla="*/ 0 w 739"/>
              <a:gd name="T35" fmla="*/ 0 h 80"/>
              <a:gd name="T36" fmla="*/ 738 w 739"/>
              <a:gd name="T3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39" h="80">
                <a:moveTo>
                  <a:pt x="738" y="0"/>
                </a:moveTo>
                <a:lnTo>
                  <a:pt x="736" y="10"/>
                </a:lnTo>
                <a:lnTo>
                  <a:pt x="734" y="20"/>
                </a:lnTo>
                <a:lnTo>
                  <a:pt x="732" y="30"/>
                </a:lnTo>
                <a:lnTo>
                  <a:pt x="729" y="40"/>
                </a:lnTo>
                <a:lnTo>
                  <a:pt x="727" y="49"/>
                </a:lnTo>
                <a:lnTo>
                  <a:pt x="724" y="59"/>
                </a:lnTo>
                <a:lnTo>
                  <a:pt x="721" y="69"/>
                </a:lnTo>
                <a:lnTo>
                  <a:pt x="718" y="79"/>
                </a:lnTo>
                <a:lnTo>
                  <a:pt x="15" y="79"/>
                </a:lnTo>
                <a:lnTo>
                  <a:pt x="12" y="69"/>
                </a:lnTo>
                <a:lnTo>
                  <a:pt x="10" y="59"/>
                </a:lnTo>
                <a:lnTo>
                  <a:pt x="8" y="49"/>
                </a:lnTo>
                <a:lnTo>
                  <a:pt x="6" y="39"/>
                </a:lnTo>
                <a:lnTo>
                  <a:pt x="4" y="29"/>
                </a:lnTo>
                <a:lnTo>
                  <a:pt x="3" y="19"/>
                </a:lnTo>
                <a:lnTo>
                  <a:pt x="1" y="10"/>
                </a:lnTo>
                <a:lnTo>
                  <a:pt x="0" y="0"/>
                </a:lnTo>
                <a:lnTo>
                  <a:pt x="738" y="0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1" name="Freeform 1229"/>
          <p:cNvSpPr>
            <a:spLocks/>
          </p:cNvSpPr>
          <p:nvPr/>
        </p:nvSpPr>
        <p:spPr bwMode="auto">
          <a:xfrm>
            <a:off x="7326313" y="2230438"/>
            <a:ext cx="1187450" cy="127000"/>
          </a:xfrm>
          <a:custGeom>
            <a:avLst/>
            <a:gdLst>
              <a:gd name="T0" fmla="*/ 747 w 748"/>
              <a:gd name="T1" fmla="*/ 0 h 80"/>
              <a:gd name="T2" fmla="*/ 746 w 748"/>
              <a:gd name="T3" fmla="*/ 10 h 80"/>
              <a:gd name="T4" fmla="*/ 745 w 748"/>
              <a:gd name="T5" fmla="*/ 20 h 80"/>
              <a:gd name="T6" fmla="*/ 743 w 748"/>
              <a:gd name="T7" fmla="*/ 30 h 80"/>
              <a:gd name="T8" fmla="*/ 741 w 748"/>
              <a:gd name="T9" fmla="*/ 40 h 80"/>
              <a:gd name="T10" fmla="*/ 739 w 748"/>
              <a:gd name="T11" fmla="*/ 49 h 80"/>
              <a:gd name="T12" fmla="*/ 737 w 748"/>
              <a:gd name="T13" fmla="*/ 59 h 80"/>
              <a:gd name="T14" fmla="*/ 735 w 748"/>
              <a:gd name="T15" fmla="*/ 69 h 80"/>
              <a:gd name="T16" fmla="*/ 733 w 748"/>
              <a:gd name="T17" fmla="*/ 79 h 80"/>
              <a:gd name="T18" fmla="*/ 9 w 748"/>
              <a:gd name="T19" fmla="*/ 79 h 80"/>
              <a:gd name="T20" fmla="*/ 8 w 748"/>
              <a:gd name="T21" fmla="*/ 69 h 80"/>
              <a:gd name="T22" fmla="*/ 6 w 748"/>
              <a:gd name="T23" fmla="*/ 59 h 80"/>
              <a:gd name="T24" fmla="*/ 5 w 748"/>
              <a:gd name="T25" fmla="*/ 49 h 80"/>
              <a:gd name="T26" fmla="*/ 4 w 748"/>
              <a:gd name="T27" fmla="*/ 39 h 80"/>
              <a:gd name="T28" fmla="*/ 3 w 748"/>
              <a:gd name="T29" fmla="*/ 29 h 80"/>
              <a:gd name="T30" fmla="*/ 2 w 748"/>
              <a:gd name="T31" fmla="*/ 19 h 80"/>
              <a:gd name="T32" fmla="*/ 1 w 748"/>
              <a:gd name="T33" fmla="*/ 9 h 80"/>
              <a:gd name="T34" fmla="*/ 0 w 748"/>
              <a:gd name="T35" fmla="*/ 0 h 80"/>
              <a:gd name="T36" fmla="*/ 747 w 748"/>
              <a:gd name="T3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8" h="80">
                <a:moveTo>
                  <a:pt x="747" y="0"/>
                </a:moveTo>
                <a:lnTo>
                  <a:pt x="746" y="10"/>
                </a:lnTo>
                <a:lnTo>
                  <a:pt x="745" y="20"/>
                </a:lnTo>
                <a:lnTo>
                  <a:pt x="743" y="30"/>
                </a:lnTo>
                <a:lnTo>
                  <a:pt x="741" y="40"/>
                </a:lnTo>
                <a:lnTo>
                  <a:pt x="739" y="49"/>
                </a:lnTo>
                <a:lnTo>
                  <a:pt x="737" y="59"/>
                </a:lnTo>
                <a:lnTo>
                  <a:pt x="735" y="69"/>
                </a:lnTo>
                <a:lnTo>
                  <a:pt x="733" y="79"/>
                </a:lnTo>
                <a:lnTo>
                  <a:pt x="9" y="79"/>
                </a:lnTo>
                <a:lnTo>
                  <a:pt x="8" y="69"/>
                </a:lnTo>
                <a:lnTo>
                  <a:pt x="6" y="59"/>
                </a:lnTo>
                <a:lnTo>
                  <a:pt x="5" y="49"/>
                </a:lnTo>
                <a:lnTo>
                  <a:pt x="4" y="39"/>
                </a:lnTo>
                <a:lnTo>
                  <a:pt x="3" y="29"/>
                </a:lnTo>
                <a:lnTo>
                  <a:pt x="2" y="19"/>
                </a:lnTo>
                <a:lnTo>
                  <a:pt x="1" y="9"/>
                </a:lnTo>
                <a:lnTo>
                  <a:pt x="0" y="0"/>
                </a:lnTo>
                <a:lnTo>
                  <a:pt x="747" y="0"/>
                </a:lnTo>
              </a:path>
            </a:pathLst>
          </a:custGeom>
          <a:solidFill>
            <a:srgbClr val="C4C4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2" name="Freeform 1230"/>
          <p:cNvSpPr>
            <a:spLocks/>
          </p:cNvSpPr>
          <p:nvPr/>
        </p:nvSpPr>
        <p:spPr bwMode="auto">
          <a:xfrm>
            <a:off x="7323138" y="2166938"/>
            <a:ext cx="1195387" cy="127000"/>
          </a:xfrm>
          <a:custGeom>
            <a:avLst/>
            <a:gdLst>
              <a:gd name="T0" fmla="*/ 752 w 753"/>
              <a:gd name="T1" fmla="*/ 0 h 80"/>
              <a:gd name="T2" fmla="*/ 751 w 753"/>
              <a:gd name="T3" fmla="*/ 10 h 80"/>
              <a:gd name="T4" fmla="*/ 751 w 753"/>
              <a:gd name="T5" fmla="*/ 20 h 80"/>
              <a:gd name="T6" fmla="*/ 750 w 753"/>
              <a:gd name="T7" fmla="*/ 30 h 80"/>
              <a:gd name="T8" fmla="*/ 749 w 753"/>
              <a:gd name="T9" fmla="*/ 40 h 80"/>
              <a:gd name="T10" fmla="*/ 748 w 753"/>
              <a:gd name="T11" fmla="*/ 49 h 80"/>
              <a:gd name="T12" fmla="*/ 746 w 753"/>
              <a:gd name="T13" fmla="*/ 59 h 80"/>
              <a:gd name="T14" fmla="*/ 744 w 753"/>
              <a:gd name="T15" fmla="*/ 69 h 80"/>
              <a:gd name="T16" fmla="*/ 743 w 753"/>
              <a:gd name="T17" fmla="*/ 79 h 80"/>
              <a:gd name="T18" fmla="*/ 5 w 753"/>
              <a:gd name="T19" fmla="*/ 79 h 80"/>
              <a:gd name="T20" fmla="*/ 4 w 753"/>
              <a:gd name="T21" fmla="*/ 69 h 80"/>
              <a:gd name="T22" fmla="*/ 3 w 753"/>
              <a:gd name="T23" fmla="*/ 59 h 80"/>
              <a:gd name="T24" fmla="*/ 2 w 753"/>
              <a:gd name="T25" fmla="*/ 49 h 80"/>
              <a:gd name="T26" fmla="*/ 1 w 753"/>
              <a:gd name="T27" fmla="*/ 39 h 80"/>
              <a:gd name="T28" fmla="*/ 0 w 753"/>
              <a:gd name="T29" fmla="*/ 29 h 80"/>
              <a:gd name="T30" fmla="*/ 0 w 753"/>
              <a:gd name="T31" fmla="*/ 19 h 80"/>
              <a:gd name="T32" fmla="*/ 0 w 753"/>
              <a:gd name="T33" fmla="*/ 9 h 80"/>
              <a:gd name="T34" fmla="*/ 0 w 753"/>
              <a:gd name="T35" fmla="*/ 0 h 80"/>
              <a:gd name="T36" fmla="*/ 752 w 753"/>
              <a:gd name="T3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3" h="80">
                <a:moveTo>
                  <a:pt x="752" y="0"/>
                </a:moveTo>
                <a:lnTo>
                  <a:pt x="751" y="10"/>
                </a:lnTo>
                <a:lnTo>
                  <a:pt x="751" y="20"/>
                </a:lnTo>
                <a:lnTo>
                  <a:pt x="750" y="30"/>
                </a:lnTo>
                <a:lnTo>
                  <a:pt x="749" y="40"/>
                </a:lnTo>
                <a:lnTo>
                  <a:pt x="748" y="49"/>
                </a:lnTo>
                <a:lnTo>
                  <a:pt x="746" y="59"/>
                </a:lnTo>
                <a:lnTo>
                  <a:pt x="744" y="69"/>
                </a:lnTo>
                <a:lnTo>
                  <a:pt x="743" y="79"/>
                </a:lnTo>
                <a:lnTo>
                  <a:pt x="5" y="79"/>
                </a:lnTo>
                <a:lnTo>
                  <a:pt x="4" y="69"/>
                </a:lnTo>
                <a:lnTo>
                  <a:pt x="3" y="59"/>
                </a:lnTo>
                <a:lnTo>
                  <a:pt x="2" y="49"/>
                </a:lnTo>
                <a:lnTo>
                  <a:pt x="1" y="39"/>
                </a:lnTo>
                <a:lnTo>
                  <a:pt x="0" y="29"/>
                </a:lnTo>
                <a:lnTo>
                  <a:pt x="0" y="19"/>
                </a:lnTo>
                <a:lnTo>
                  <a:pt x="0" y="9"/>
                </a:lnTo>
                <a:lnTo>
                  <a:pt x="0" y="0"/>
                </a:lnTo>
                <a:lnTo>
                  <a:pt x="752" y="0"/>
                </a:lnTo>
              </a:path>
            </a:pathLst>
          </a:custGeom>
          <a:solidFill>
            <a:srgbClr val="BF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3" name="Freeform 1231"/>
          <p:cNvSpPr>
            <a:spLocks/>
          </p:cNvSpPr>
          <p:nvPr/>
        </p:nvSpPr>
        <p:spPr bwMode="auto">
          <a:xfrm>
            <a:off x="7323138" y="2103438"/>
            <a:ext cx="1196975" cy="128587"/>
          </a:xfrm>
          <a:custGeom>
            <a:avLst/>
            <a:gdLst>
              <a:gd name="T0" fmla="*/ 753 w 754"/>
              <a:gd name="T1" fmla="*/ 0 h 81"/>
              <a:gd name="T2" fmla="*/ 753 w 754"/>
              <a:gd name="T3" fmla="*/ 10 h 81"/>
              <a:gd name="T4" fmla="*/ 753 w 754"/>
              <a:gd name="T5" fmla="*/ 20 h 81"/>
              <a:gd name="T6" fmla="*/ 753 w 754"/>
              <a:gd name="T7" fmla="*/ 30 h 81"/>
              <a:gd name="T8" fmla="*/ 752 w 754"/>
              <a:gd name="T9" fmla="*/ 40 h 81"/>
              <a:gd name="T10" fmla="*/ 752 w 754"/>
              <a:gd name="T11" fmla="*/ 50 h 81"/>
              <a:gd name="T12" fmla="*/ 751 w 754"/>
              <a:gd name="T13" fmla="*/ 60 h 81"/>
              <a:gd name="T14" fmla="*/ 750 w 754"/>
              <a:gd name="T15" fmla="*/ 70 h 81"/>
              <a:gd name="T16" fmla="*/ 749 w 754"/>
              <a:gd name="T17" fmla="*/ 80 h 81"/>
              <a:gd name="T18" fmla="*/ 2 w 754"/>
              <a:gd name="T19" fmla="*/ 80 h 81"/>
              <a:gd name="T20" fmla="*/ 1 w 754"/>
              <a:gd name="T21" fmla="*/ 70 h 81"/>
              <a:gd name="T22" fmla="*/ 1 w 754"/>
              <a:gd name="T23" fmla="*/ 59 h 81"/>
              <a:gd name="T24" fmla="*/ 0 w 754"/>
              <a:gd name="T25" fmla="*/ 49 h 81"/>
              <a:gd name="T26" fmla="*/ 0 w 754"/>
              <a:gd name="T27" fmla="*/ 39 h 81"/>
              <a:gd name="T28" fmla="*/ 0 w 754"/>
              <a:gd name="T29" fmla="*/ 29 h 81"/>
              <a:gd name="T30" fmla="*/ 0 w 754"/>
              <a:gd name="T31" fmla="*/ 20 h 81"/>
              <a:gd name="T32" fmla="*/ 0 w 754"/>
              <a:gd name="T33" fmla="*/ 10 h 81"/>
              <a:gd name="T34" fmla="*/ 1 w 754"/>
              <a:gd name="T35" fmla="*/ 0 h 81"/>
              <a:gd name="T36" fmla="*/ 753 w 754"/>
              <a:gd name="T37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4" h="81">
                <a:moveTo>
                  <a:pt x="753" y="0"/>
                </a:moveTo>
                <a:lnTo>
                  <a:pt x="753" y="10"/>
                </a:lnTo>
                <a:lnTo>
                  <a:pt x="753" y="20"/>
                </a:lnTo>
                <a:lnTo>
                  <a:pt x="753" y="30"/>
                </a:lnTo>
                <a:lnTo>
                  <a:pt x="752" y="40"/>
                </a:lnTo>
                <a:lnTo>
                  <a:pt x="752" y="50"/>
                </a:lnTo>
                <a:lnTo>
                  <a:pt x="751" y="60"/>
                </a:lnTo>
                <a:lnTo>
                  <a:pt x="750" y="70"/>
                </a:lnTo>
                <a:lnTo>
                  <a:pt x="749" y="80"/>
                </a:lnTo>
                <a:lnTo>
                  <a:pt x="2" y="80"/>
                </a:lnTo>
                <a:lnTo>
                  <a:pt x="1" y="70"/>
                </a:lnTo>
                <a:lnTo>
                  <a:pt x="1" y="59"/>
                </a:lnTo>
                <a:lnTo>
                  <a:pt x="0" y="49"/>
                </a:lnTo>
                <a:lnTo>
                  <a:pt x="0" y="39"/>
                </a:lnTo>
                <a:lnTo>
                  <a:pt x="0" y="29"/>
                </a:lnTo>
                <a:lnTo>
                  <a:pt x="0" y="20"/>
                </a:lnTo>
                <a:lnTo>
                  <a:pt x="0" y="10"/>
                </a:lnTo>
                <a:lnTo>
                  <a:pt x="1" y="0"/>
                </a:lnTo>
                <a:lnTo>
                  <a:pt x="753" y="0"/>
                </a:ln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4" name="Freeform 1232"/>
          <p:cNvSpPr>
            <a:spLocks/>
          </p:cNvSpPr>
          <p:nvPr/>
        </p:nvSpPr>
        <p:spPr bwMode="auto">
          <a:xfrm>
            <a:off x="7323138" y="2039938"/>
            <a:ext cx="1196975" cy="128587"/>
          </a:xfrm>
          <a:custGeom>
            <a:avLst/>
            <a:gdLst>
              <a:gd name="T0" fmla="*/ 750 w 754"/>
              <a:gd name="T1" fmla="*/ 0 h 81"/>
              <a:gd name="T2" fmla="*/ 751 w 754"/>
              <a:gd name="T3" fmla="*/ 10 h 81"/>
              <a:gd name="T4" fmla="*/ 752 w 754"/>
              <a:gd name="T5" fmla="*/ 20 h 81"/>
              <a:gd name="T6" fmla="*/ 752 w 754"/>
              <a:gd name="T7" fmla="*/ 30 h 81"/>
              <a:gd name="T8" fmla="*/ 753 w 754"/>
              <a:gd name="T9" fmla="*/ 40 h 81"/>
              <a:gd name="T10" fmla="*/ 753 w 754"/>
              <a:gd name="T11" fmla="*/ 50 h 81"/>
              <a:gd name="T12" fmla="*/ 753 w 754"/>
              <a:gd name="T13" fmla="*/ 60 h 81"/>
              <a:gd name="T14" fmla="*/ 752 w 754"/>
              <a:gd name="T15" fmla="*/ 70 h 81"/>
              <a:gd name="T16" fmla="*/ 752 w 754"/>
              <a:gd name="T17" fmla="*/ 80 h 81"/>
              <a:gd name="T18" fmla="*/ 0 w 754"/>
              <a:gd name="T19" fmla="*/ 80 h 81"/>
              <a:gd name="T20" fmla="*/ 0 w 754"/>
              <a:gd name="T21" fmla="*/ 69 h 81"/>
              <a:gd name="T22" fmla="*/ 0 w 754"/>
              <a:gd name="T23" fmla="*/ 59 h 81"/>
              <a:gd name="T24" fmla="*/ 0 w 754"/>
              <a:gd name="T25" fmla="*/ 49 h 81"/>
              <a:gd name="T26" fmla="*/ 0 w 754"/>
              <a:gd name="T27" fmla="*/ 39 h 81"/>
              <a:gd name="T28" fmla="*/ 1 w 754"/>
              <a:gd name="T29" fmla="*/ 29 h 81"/>
              <a:gd name="T30" fmla="*/ 2 w 754"/>
              <a:gd name="T31" fmla="*/ 19 h 81"/>
              <a:gd name="T32" fmla="*/ 3 w 754"/>
              <a:gd name="T33" fmla="*/ 10 h 81"/>
              <a:gd name="T34" fmla="*/ 4 w 754"/>
              <a:gd name="T35" fmla="*/ 0 h 81"/>
              <a:gd name="T36" fmla="*/ 750 w 754"/>
              <a:gd name="T37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4" h="81">
                <a:moveTo>
                  <a:pt x="750" y="0"/>
                </a:moveTo>
                <a:lnTo>
                  <a:pt x="751" y="10"/>
                </a:lnTo>
                <a:lnTo>
                  <a:pt x="752" y="20"/>
                </a:lnTo>
                <a:lnTo>
                  <a:pt x="752" y="30"/>
                </a:lnTo>
                <a:lnTo>
                  <a:pt x="753" y="40"/>
                </a:lnTo>
                <a:lnTo>
                  <a:pt x="753" y="50"/>
                </a:lnTo>
                <a:lnTo>
                  <a:pt x="753" y="60"/>
                </a:lnTo>
                <a:lnTo>
                  <a:pt x="752" y="70"/>
                </a:lnTo>
                <a:lnTo>
                  <a:pt x="752" y="80"/>
                </a:lnTo>
                <a:lnTo>
                  <a:pt x="0" y="80"/>
                </a:lnTo>
                <a:lnTo>
                  <a:pt x="0" y="69"/>
                </a:lnTo>
                <a:lnTo>
                  <a:pt x="0" y="59"/>
                </a:lnTo>
                <a:lnTo>
                  <a:pt x="0" y="49"/>
                </a:lnTo>
                <a:lnTo>
                  <a:pt x="0" y="39"/>
                </a:lnTo>
                <a:lnTo>
                  <a:pt x="1" y="29"/>
                </a:lnTo>
                <a:lnTo>
                  <a:pt x="2" y="19"/>
                </a:lnTo>
                <a:lnTo>
                  <a:pt x="3" y="10"/>
                </a:lnTo>
                <a:lnTo>
                  <a:pt x="4" y="0"/>
                </a:lnTo>
                <a:lnTo>
                  <a:pt x="750" y="0"/>
                </a:lnTo>
              </a:path>
            </a:pathLst>
          </a:custGeom>
          <a:solidFill>
            <a:srgbClr val="B4B4B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5" name="Freeform 1233"/>
          <p:cNvSpPr>
            <a:spLocks/>
          </p:cNvSpPr>
          <p:nvPr/>
        </p:nvSpPr>
        <p:spPr bwMode="auto">
          <a:xfrm>
            <a:off x="7324725" y="1978025"/>
            <a:ext cx="1195388" cy="127000"/>
          </a:xfrm>
          <a:custGeom>
            <a:avLst/>
            <a:gdLst>
              <a:gd name="T0" fmla="*/ 744 w 753"/>
              <a:gd name="T1" fmla="*/ 0 h 80"/>
              <a:gd name="T2" fmla="*/ 746 w 753"/>
              <a:gd name="T3" fmla="*/ 10 h 80"/>
              <a:gd name="T4" fmla="*/ 747 w 753"/>
              <a:gd name="T5" fmla="*/ 19 h 80"/>
              <a:gd name="T6" fmla="*/ 749 w 753"/>
              <a:gd name="T7" fmla="*/ 29 h 80"/>
              <a:gd name="T8" fmla="*/ 750 w 753"/>
              <a:gd name="T9" fmla="*/ 39 h 80"/>
              <a:gd name="T10" fmla="*/ 750 w 753"/>
              <a:gd name="T11" fmla="*/ 49 h 80"/>
              <a:gd name="T12" fmla="*/ 751 w 753"/>
              <a:gd name="T13" fmla="*/ 59 h 80"/>
              <a:gd name="T14" fmla="*/ 751 w 753"/>
              <a:gd name="T15" fmla="*/ 69 h 80"/>
              <a:gd name="T16" fmla="*/ 752 w 753"/>
              <a:gd name="T17" fmla="*/ 79 h 80"/>
              <a:gd name="T18" fmla="*/ 0 w 753"/>
              <a:gd name="T19" fmla="*/ 79 h 80"/>
              <a:gd name="T20" fmla="*/ 0 w 753"/>
              <a:gd name="T21" fmla="*/ 68 h 80"/>
              <a:gd name="T22" fmla="*/ 2 w 753"/>
              <a:gd name="T23" fmla="*/ 58 h 80"/>
              <a:gd name="T24" fmla="*/ 3 w 753"/>
              <a:gd name="T25" fmla="*/ 47 h 80"/>
              <a:gd name="T26" fmla="*/ 4 w 753"/>
              <a:gd name="T27" fmla="*/ 37 h 80"/>
              <a:gd name="T28" fmla="*/ 5 w 753"/>
              <a:gd name="T29" fmla="*/ 27 h 80"/>
              <a:gd name="T30" fmla="*/ 6 w 753"/>
              <a:gd name="T31" fmla="*/ 17 h 80"/>
              <a:gd name="T32" fmla="*/ 8 w 753"/>
              <a:gd name="T33" fmla="*/ 9 h 80"/>
              <a:gd name="T34" fmla="*/ 9 w 753"/>
              <a:gd name="T35" fmla="*/ 0 h 80"/>
              <a:gd name="T36" fmla="*/ 744 w 753"/>
              <a:gd name="T3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53" h="80">
                <a:moveTo>
                  <a:pt x="744" y="0"/>
                </a:moveTo>
                <a:lnTo>
                  <a:pt x="746" y="10"/>
                </a:lnTo>
                <a:lnTo>
                  <a:pt x="747" y="19"/>
                </a:lnTo>
                <a:lnTo>
                  <a:pt x="749" y="29"/>
                </a:lnTo>
                <a:lnTo>
                  <a:pt x="750" y="39"/>
                </a:lnTo>
                <a:lnTo>
                  <a:pt x="750" y="49"/>
                </a:lnTo>
                <a:lnTo>
                  <a:pt x="751" y="59"/>
                </a:lnTo>
                <a:lnTo>
                  <a:pt x="751" y="69"/>
                </a:lnTo>
                <a:lnTo>
                  <a:pt x="752" y="79"/>
                </a:lnTo>
                <a:lnTo>
                  <a:pt x="0" y="79"/>
                </a:lnTo>
                <a:lnTo>
                  <a:pt x="0" y="68"/>
                </a:lnTo>
                <a:lnTo>
                  <a:pt x="2" y="58"/>
                </a:lnTo>
                <a:lnTo>
                  <a:pt x="3" y="47"/>
                </a:lnTo>
                <a:lnTo>
                  <a:pt x="4" y="37"/>
                </a:lnTo>
                <a:lnTo>
                  <a:pt x="5" y="27"/>
                </a:lnTo>
                <a:lnTo>
                  <a:pt x="6" y="17"/>
                </a:lnTo>
                <a:lnTo>
                  <a:pt x="8" y="9"/>
                </a:lnTo>
                <a:lnTo>
                  <a:pt x="9" y="0"/>
                </a:lnTo>
                <a:lnTo>
                  <a:pt x="744" y="0"/>
                </a:lnTo>
              </a:path>
            </a:pathLst>
          </a:custGeom>
          <a:solidFill>
            <a:srgbClr val="AFAFA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6" name="Freeform 1234"/>
          <p:cNvSpPr>
            <a:spLocks/>
          </p:cNvSpPr>
          <p:nvPr/>
        </p:nvSpPr>
        <p:spPr bwMode="auto">
          <a:xfrm>
            <a:off x="7329488" y="1914525"/>
            <a:ext cx="1185862" cy="127000"/>
          </a:xfrm>
          <a:custGeom>
            <a:avLst/>
            <a:gdLst>
              <a:gd name="T0" fmla="*/ 731 w 747"/>
              <a:gd name="T1" fmla="*/ 0 h 80"/>
              <a:gd name="T2" fmla="*/ 734 w 747"/>
              <a:gd name="T3" fmla="*/ 10 h 80"/>
              <a:gd name="T4" fmla="*/ 736 w 747"/>
              <a:gd name="T5" fmla="*/ 19 h 80"/>
              <a:gd name="T6" fmla="*/ 738 w 747"/>
              <a:gd name="T7" fmla="*/ 29 h 80"/>
              <a:gd name="T8" fmla="*/ 740 w 747"/>
              <a:gd name="T9" fmla="*/ 39 h 80"/>
              <a:gd name="T10" fmla="*/ 742 w 747"/>
              <a:gd name="T11" fmla="*/ 49 h 80"/>
              <a:gd name="T12" fmla="*/ 744 w 747"/>
              <a:gd name="T13" fmla="*/ 59 h 80"/>
              <a:gd name="T14" fmla="*/ 745 w 747"/>
              <a:gd name="T15" fmla="*/ 69 h 80"/>
              <a:gd name="T16" fmla="*/ 746 w 747"/>
              <a:gd name="T17" fmla="*/ 79 h 80"/>
              <a:gd name="T18" fmla="*/ 0 w 747"/>
              <a:gd name="T19" fmla="*/ 79 h 80"/>
              <a:gd name="T20" fmla="*/ 1 w 747"/>
              <a:gd name="T21" fmla="*/ 68 h 80"/>
              <a:gd name="T22" fmla="*/ 2 w 747"/>
              <a:gd name="T23" fmla="*/ 56 h 80"/>
              <a:gd name="T24" fmla="*/ 4 w 747"/>
              <a:gd name="T25" fmla="*/ 46 h 80"/>
              <a:gd name="T26" fmla="*/ 6 w 747"/>
              <a:gd name="T27" fmla="*/ 36 h 80"/>
              <a:gd name="T28" fmla="*/ 8 w 747"/>
              <a:gd name="T29" fmla="*/ 26 h 80"/>
              <a:gd name="T30" fmla="*/ 10 w 747"/>
              <a:gd name="T31" fmla="*/ 17 h 80"/>
              <a:gd name="T32" fmla="*/ 13 w 747"/>
              <a:gd name="T33" fmla="*/ 8 h 80"/>
              <a:gd name="T34" fmla="*/ 15 w 747"/>
              <a:gd name="T35" fmla="*/ 0 h 80"/>
              <a:gd name="T36" fmla="*/ 731 w 747"/>
              <a:gd name="T37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47" h="80">
                <a:moveTo>
                  <a:pt x="731" y="0"/>
                </a:moveTo>
                <a:lnTo>
                  <a:pt x="734" y="10"/>
                </a:lnTo>
                <a:lnTo>
                  <a:pt x="736" y="19"/>
                </a:lnTo>
                <a:lnTo>
                  <a:pt x="738" y="29"/>
                </a:lnTo>
                <a:lnTo>
                  <a:pt x="740" y="39"/>
                </a:lnTo>
                <a:lnTo>
                  <a:pt x="742" y="49"/>
                </a:lnTo>
                <a:lnTo>
                  <a:pt x="744" y="59"/>
                </a:lnTo>
                <a:lnTo>
                  <a:pt x="745" y="69"/>
                </a:lnTo>
                <a:lnTo>
                  <a:pt x="746" y="79"/>
                </a:lnTo>
                <a:lnTo>
                  <a:pt x="0" y="79"/>
                </a:lnTo>
                <a:lnTo>
                  <a:pt x="1" y="68"/>
                </a:lnTo>
                <a:lnTo>
                  <a:pt x="2" y="56"/>
                </a:lnTo>
                <a:lnTo>
                  <a:pt x="4" y="46"/>
                </a:lnTo>
                <a:lnTo>
                  <a:pt x="6" y="36"/>
                </a:lnTo>
                <a:lnTo>
                  <a:pt x="8" y="26"/>
                </a:lnTo>
                <a:lnTo>
                  <a:pt x="10" y="17"/>
                </a:lnTo>
                <a:lnTo>
                  <a:pt x="13" y="8"/>
                </a:lnTo>
                <a:lnTo>
                  <a:pt x="15" y="0"/>
                </a:lnTo>
                <a:lnTo>
                  <a:pt x="731" y="0"/>
                </a:lnTo>
              </a:path>
            </a:pathLst>
          </a:custGeom>
          <a:solidFill>
            <a:srgbClr val="AAAAA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7" name="Freeform 1235"/>
          <p:cNvSpPr>
            <a:spLocks/>
          </p:cNvSpPr>
          <p:nvPr/>
        </p:nvSpPr>
        <p:spPr bwMode="auto">
          <a:xfrm>
            <a:off x="7339013" y="1852613"/>
            <a:ext cx="1168400" cy="127000"/>
          </a:xfrm>
          <a:custGeom>
            <a:avLst/>
            <a:gdLst>
              <a:gd name="T0" fmla="*/ 714 w 736"/>
              <a:gd name="T1" fmla="*/ 0 h 80"/>
              <a:gd name="T2" fmla="*/ 718 w 736"/>
              <a:gd name="T3" fmla="*/ 9 h 80"/>
              <a:gd name="T4" fmla="*/ 721 w 736"/>
              <a:gd name="T5" fmla="*/ 19 h 80"/>
              <a:gd name="T6" fmla="*/ 723 w 736"/>
              <a:gd name="T7" fmla="*/ 29 h 80"/>
              <a:gd name="T8" fmla="*/ 726 w 736"/>
              <a:gd name="T9" fmla="*/ 40 h 80"/>
              <a:gd name="T10" fmla="*/ 729 w 736"/>
              <a:gd name="T11" fmla="*/ 49 h 80"/>
              <a:gd name="T12" fmla="*/ 731 w 736"/>
              <a:gd name="T13" fmla="*/ 59 h 80"/>
              <a:gd name="T14" fmla="*/ 733 w 736"/>
              <a:gd name="T15" fmla="*/ 69 h 80"/>
              <a:gd name="T16" fmla="*/ 735 w 736"/>
              <a:gd name="T17" fmla="*/ 79 h 80"/>
              <a:gd name="T18" fmla="*/ 0 w 736"/>
              <a:gd name="T19" fmla="*/ 79 h 80"/>
              <a:gd name="T20" fmla="*/ 3 w 736"/>
              <a:gd name="T21" fmla="*/ 66 h 80"/>
              <a:gd name="T22" fmla="*/ 6 w 736"/>
              <a:gd name="T23" fmla="*/ 53 h 80"/>
              <a:gd name="T24" fmla="*/ 9 w 736"/>
              <a:gd name="T25" fmla="*/ 42 h 80"/>
              <a:gd name="T26" fmla="*/ 12 w 736"/>
              <a:gd name="T27" fmla="*/ 31 h 80"/>
              <a:gd name="T28" fmla="*/ 16 w 736"/>
              <a:gd name="T29" fmla="*/ 22 h 80"/>
              <a:gd name="T30" fmla="*/ 19 w 736"/>
              <a:gd name="T31" fmla="*/ 13 h 80"/>
              <a:gd name="T32" fmla="*/ 23 w 736"/>
              <a:gd name="T33" fmla="*/ 6 h 80"/>
              <a:gd name="T34" fmla="*/ 27 w 736"/>
              <a:gd name="T35" fmla="*/ 0 h 80"/>
              <a:gd name="T36" fmla="*/ 45 w 736"/>
              <a:gd name="T37" fmla="*/ 0 h 80"/>
              <a:gd name="T38" fmla="*/ 65 w 736"/>
              <a:gd name="T39" fmla="*/ 11 h 80"/>
              <a:gd name="T40" fmla="*/ 85 w 736"/>
              <a:gd name="T41" fmla="*/ 18 h 80"/>
              <a:gd name="T42" fmla="*/ 104 w 736"/>
              <a:gd name="T43" fmla="*/ 25 h 80"/>
              <a:gd name="T44" fmla="*/ 124 w 736"/>
              <a:gd name="T45" fmla="*/ 30 h 80"/>
              <a:gd name="T46" fmla="*/ 143 w 736"/>
              <a:gd name="T47" fmla="*/ 33 h 80"/>
              <a:gd name="T48" fmla="*/ 161 w 736"/>
              <a:gd name="T49" fmla="*/ 35 h 80"/>
              <a:gd name="T50" fmla="*/ 180 w 736"/>
              <a:gd name="T51" fmla="*/ 35 h 80"/>
              <a:gd name="T52" fmla="*/ 198 w 736"/>
              <a:gd name="T53" fmla="*/ 34 h 80"/>
              <a:gd name="T54" fmla="*/ 215 w 736"/>
              <a:gd name="T55" fmla="*/ 32 h 80"/>
              <a:gd name="T56" fmla="*/ 232 w 736"/>
              <a:gd name="T57" fmla="*/ 29 h 80"/>
              <a:gd name="T58" fmla="*/ 248 w 736"/>
              <a:gd name="T59" fmla="*/ 26 h 80"/>
              <a:gd name="T60" fmla="*/ 264 w 736"/>
              <a:gd name="T61" fmla="*/ 22 h 80"/>
              <a:gd name="T62" fmla="*/ 279 w 736"/>
              <a:gd name="T63" fmla="*/ 16 h 80"/>
              <a:gd name="T64" fmla="*/ 293 w 736"/>
              <a:gd name="T65" fmla="*/ 11 h 80"/>
              <a:gd name="T66" fmla="*/ 306 w 736"/>
              <a:gd name="T67" fmla="*/ 6 h 80"/>
              <a:gd name="T68" fmla="*/ 318 w 736"/>
              <a:gd name="T69" fmla="*/ 0 h 80"/>
              <a:gd name="T70" fmla="*/ 434 w 736"/>
              <a:gd name="T71" fmla="*/ 0 h 80"/>
              <a:gd name="T72" fmla="*/ 445 w 736"/>
              <a:gd name="T73" fmla="*/ 6 h 80"/>
              <a:gd name="T74" fmla="*/ 458 w 736"/>
              <a:gd name="T75" fmla="*/ 11 h 80"/>
              <a:gd name="T76" fmla="*/ 472 w 736"/>
              <a:gd name="T77" fmla="*/ 16 h 80"/>
              <a:gd name="T78" fmla="*/ 486 w 736"/>
              <a:gd name="T79" fmla="*/ 22 h 80"/>
              <a:gd name="T80" fmla="*/ 501 w 736"/>
              <a:gd name="T81" fmla="*/ 26 h 80"/>
              <a:gd name="T82" fmla="*/ 517 w 736"/>
              <a:gd name="T83" fmla="*/ 29 h 80"/>
              <a:gd name="T84" fmla="*/ 533 w 736"/>
              <a:gd name="T85" fmla="*/ 32 h 80"/>
              <a:gd name="T86" fmla="*/ 550 w 736"/>
              <a:gd name="T87" fmla="*/ 34 h 80"/>
              <a:gd name="T88" fmla="*/ 567 w 736"/>
              <a:gd name="T89" fmla="*/ 35 h 80"/>
              <a:gd name="T90" fmla="*/ 585 w 736"/>
              <a:gd name="T91" fmla="*/ 35 h 80"/>
              <a:gd name="T92" fmla="*/ 603 w 736"/>
              <a:gd name="T93" fmla="*/ 33 h 80"/>
              <a:gd name="T94" fmla="*/ 622 w 736"/>
              <a:gd name="T95" fmla="*/ 30 h 80"/>
              <a:gd name="T96" fmla="*/ 641 w 736"/>
              <a:gd name="T97" fmla="*/ 25 h 80"/>
              <a:gd name="T98" fmla="*/ 660 w 736"/>
              <a:gd name="T99" fmla="*/ 18 h 80"/>
              <a:gd name="T100" fmla="*/ 679 w 736"/>
              <a:gd name="T101" fmla="*/ 11 h 80"/>
              <a:gd name="T102" fmla="*/ 699 w 736"/>
              <a:gd name="T103" fmla="*/ 0 h 80"/>
              <a:gd name="T104" fmla="*/ 714 w 736"/>
              <a:gd name="T10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36" h="80">
                <a:moveTo>
                  <a:pt x="714" y="0"/>
                </a:moveTo>
                <a:lnTo>
                  <a:pt x="718" y="9"/>
                </a:lnTo>
                <a:lnTo>
                  <a:pt x="721" y="19"/>
                </a:lnTo>
                <a:lnTo>
                  <a:pt x="723" y="29"/>
                </a:lnTo>
                <a:lnTo>
                  <a:pt x="726" y="40"/>
                </a:lnTo>
                <a:lnTo>
                  <a:pt x="729" y="49"/>
                </a:lnTo>
                <a:lnTo>
                  <a:pt x="731" y="59"/>
                </a:lnTo>
                <a:lnTo>
                  <a:pt x="733" y="69"/>
                </a:lnTo>
                <a:lnTo>
                  <a:pt x="735" y="79"/>
                </a:lnTo>
                <a:lnTo>
                  <a:pt x="0" y="79"/>
                </a:lnTo>
                <a:lnTo>
                  <a:pt x="3" y="66"/>
                </a:lnTo>
                <a:lnTo>
                  <a:pt x="6" y="53"/>
                </a:lnTo>
                <a:lnTo>
                  <a:pt x="9" y="42"/>
                </a:lnTo>
                <a:lnTo>
                  <a:pt x="12" y="31"/>
                </a:lnTo>
                <a:lnTo>
                  <a:pt x="16" y="22"/>
                </a:lnTo>
                <a:lnTo>
                  <a:pt x="19" y="13"/>
                </a:lnTo>
                <a:lnTo>
                  <a:pt x="23" y="6"/>
                </a:lnTo>
                <a:lnTo>
                  <a:pt x="27" y="0"/>
                </a:lnTo>
                <a:lnTo>
                  <a:pt x="45" y="0"/>
                </a:lnTo>
                <a:lnTo>
                  <a:pt x="65" y="11"/>
                </a:lnTo>
                <a:lnTo>
                  <a:pt x="85" y="18"/>
                </a:lnTo>
                <a:lnTo>
                  <a:pt x="104" y="25"/>
                </a:lnTo>
                <a:lnTo>
                  <a:pt x="124" y="30"/>
                </a:lnTo>
                <a:lnTo>
                  <a:pt x="143" y="33"/>
                </a:lnTo>
                <a:lnTo>
                  <a:pt x="161" y="35"/>
                </a:lnTo>
                <a:lnTo>
                  <a:pt x="180" y="35"/>
                </a:lnTo>
                <a:lnTo>
                  <a:pt x="198" y="34"/>
                </a:lnTo>
                <a:lnTo>
                  <a:pt x="215" y="32"/>
                </a:lnTo>
                <a:lnTo>
                  <a:pt x="232" y="29"/>
                </a:lnTo>
                <a:lnTo>
                  <a:pt x="248" y="26"/>
                </a:lnTo>
                <a:lnTo>
                  <a:pt x="264" y="22"/>
                </a:lnTo>
                <a:lnTo>
                  <a:pt x="279" y="16"/>
                </a:lnTo>
                <a:lnTo>
                  <a:pt x="293" y="11"/>
                </a:lnTo>
                <a:lnTo>
                  <a:pt x="306" y="6"/>
                </a:lnTo>
                <a:lnTo>
                  <a:pt x="318" y="0"/>
                </a:lnTo>
                <a:lnTo>
                  <a:pt x="434" y="0"/>
                </a:lnTo>
                <a:lnTo>
                  <a:pt x="445" y="6"/>
                </a:lnTo>
                <a:lnTo>
                  <a:pt x="458" y="11"/>
                </a:lnTo>
                <a:lnTo>
                  <a:pt x="472" y="16"/>
                </a:lnTo>
                <a:lnTo>
                  <a:pt x="486" y="22"/>
                </a:lnTo>
                <a:lnTo>
                  <a:pt x="501" y="26"/>
                </a:lnTo>
                <a:lnTo>
                  <a:pt x="517" y="29"/>
                </a:lnTo>
                <a:lnTo>
                  <a:pt x="533" y="32"/>
                </a:lnTo>
                <a:lnTo>
                  <a:pt x="550" y="34"/>
                </a:lnTo>
                <a:lnTo>
                  <a:pt x="567" y="35"/>
                </a:lnTo>
                <a:lnTo>
                  <a:pt x="585" y="35"/>
                </a:lnTo>
                <a:lnTo>
                  <a:pt x="603" y="33"/>
                </a:lnTo>
                <a:lnTo>
                  <a:pt x="622" y="30"/>
                </a:lnTo>
                <a:lnTo>
                  <a:pt x="641" y="25"/>
                </a:lnTo>
                <a:lnTo>
                  <a:pt x="660" y="18"/>
                </a:lnTo>
                <a:lnTo>
                  <a:pt x="679" y="11"/>
                </a:lnTo>
                <a:lnTo>
                  <a:pt x="699" y="0"/>
                </a:lnTo>
                <a:lnTo>
                  <a:pt x="714" y="0"/>
                </a:lnTo>
              </a:path>
            </a:pathLst>
          </a:custGeom>
          <a:solidFill>
            <a:srgbClr val="A4A4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8" name="Freeform 1236"/>
          <p:cNvSpPr>
            <a:spLocks/>
          </p:cNvSpPr>
          <p:nvPr/>
        </p:nvSpPr>
        <p:spPr bwMode="auto">
          <a:xfrm>
            <a:off x="7354888" y="1795463"/>
            <a:ext cx="1138237" cy="120650"/>
          </a:xfrm>
          <a:custGeom>
            <a:avLst/>
            <a:gdLst>
              <a:gd name="T0" fmla="*/ 715 w 717"/>
              <a:gd name="T1" fmla="*/ 69 h 76"/>
              <a:gd name="T2" fmla="*/ 711 w 717"/>
              <a:gd name="T3" fmla="*/ 57 h 76"/>
              <a:gd name="T4" fmla="*/ 708 w 717"/>
              <a:gd name="T5" fmla="*/ 46 h 76"/>
              <a:gd name="T6" fmla="*/ 703 w 717"/>
              <a:gd name="T7" fmla="*/ 34 h 76"/>
              <a:gd name="T8" fmla="*/ 670 w 717"/>
              <a:gd name="T9" fmla="*/ 46 h 76"/>
              <a:gd name="T10" fmla="*/ 607 w 717"/>
              <a:gd name="T11" fmla="*/ 66 h 76"/>
              <a:gd name="T12" fmla="*/ 548 w 717"/>
              <a:gd name="T13" fmla="*/ 70 h 76"/>
              <a:gd name="T14" fmla="*/ 495 w 717"/>
              <a:gd name="T15" fmla="*/ 62 h 76"/>
              <a:gd name="T16" fmla="*/ 448 w 717"/>
              <a:gd name="T17" fmla="*/ 47 h 76"/>
              <a:gd name="T18" fmla="*/ 411 w 717"/>
              <a:gd name="T19" fmla="*/ 28 h 76"/>
              <a:gd name="T20" fmla="*/ 384 w 717"/>
              <a:gd name="T21" fmla="*/ 12 h 76"/>
              <a:gd name="T22" fmla="*/ 370 w 717"/>
              <a:gd name="T23" fmla="*/ 1 h 76"/>
              <a:gd name="T24" fmla="*/ 367 w 717"/>
              <a:gd name="T25" fmla="*/ 0 h 76"/>
              <a:gd name="T26" fmla="*/ 364 w 717"/>
              <a:gd name="T27" fmla="*/ 3 h 76"/>
              <a:gd name="T28" fmla="*/ 356 w 717"/>
              <a:gd name="T29" fmla="*/ 8 h 76"/>
              <a:gd name="T30" fmla="*/ 345 w 717"/>
              <a:gd name="T31" fmla="*/ 15 h 76"/>
              <a:gd name="T32" fmla="*/ 331 w 717"/>
              <a:gd name="T33" fmla="*/ 24 h 76"/>
              <a:gd name="T34" fmla="*/ 314 w 717"/>
              <a:gd name="T35" fmla="*/ 33 h 76"/>
              <a:gd name="T36" fmla="*/ 294 w 717"/>
              <a:gd name="T37" fmla="*/ 42 h 76"/>
              <a:gd name="T38" fmla="*/ 272 w 717"/>
              <a:gd name="T39" fmla="*/ 51 h 76"/>
              <a:gd name="T40" fmla="*/ 248 w 717"/>
              <a:gd name="T41" fmla="*/ 59 h 76"/>
              <a:gd name="T42" fmla="*/ 221 w 717"/>
              <a:gd name="T43" fmla="*/ 65 h 76"/>
              <a:gd name="T44" fmla="*/ 193 w 717"/>
              <a:gd name="T45" fmla="*/ 69 h 76"/>
              <a:gd name="T46" fmla="*/ 164 w 717"/>
              <a:gd name="T47" fmla="*/ 70 h 76"/>
              <a:gd name="T48" fmla="*/ 134 w 717"/>
              <a:gd name="T49" fmla="*/ 69 h 76"/>
              <a:gd name="T50" fmla="*/ 103 w 717"/>
              <a:gd name="T51" fmla="*/ 63 h 76"/>
              <a:gd name="T52" fmla="*/ 71 w 717"/>
              <a:gd name="T53" fmla="*/ 53 h 76"/>
              <a:gd name="T54" fmla="*/ 39 w 717"/>
              <a:gd name="T55" fmla="*/ 38 h 76"/>
              <a:gd name="T56" fmla="*/ 20 w 717"/>
              <a:gd name="T57" fmla="*/ 31 h 76"/>
              <a:gd name="T58" fmla="*/ 15 w 717"/>
              <a:gd name="T59" fmla="*/ 40 h 76"/>
              <a:gd name="T60" fmla="*/ 8 w 717"/>
              <a:gd name="T61" fmla="*/ 51 h 76"/>
              <a:gd name="T62" fmla="*/ 3 w 717"/>
              <a:gd name="T63" fmla="*/ 66 h 76"/>
              <a:gd name="T64" fmla="*/ 716 w 717"/>
              <a:gd name="T65" fmla="*/ 75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17" h="76">
                <a:moveTo>
                  <a:pt x="716" y="75"/>
                </a:moveTo>
                <a:lnTo>
                  <a:pt x="715" y="69"/>
                </a:lnTo>
                <a:lnTo>
                  <a:pt x="713" y="63"/>
                </a:lnTo>
                <a:lnTo>
                  <a:pt x="711" y="57"/>
                </a:lnTo>
                <a:lnTo>
                  <a:pt x="710" y="51"/>
                </a:lnTo>
                <a:lnTo>
                  <a:pt x="708" y="46"/>
                </a:lnTo>
                <a:lnTo>
                  <a:pt x="705" y="40"/>
                </a:lnTo>
                <a:lnTo>
                  <a:pt x="703" y="34"/>
                </a:lnTo>
                <a:lnTo>
                  <a:pt x="701" y="28"/>
                </a:lnTo>
                <a:lnTo>
                  <a:pt x="670" y="46"/>
                </a:lnTo>
                <a:lnTo>
                  <a:pt x="638" y="58"/>
                </a:lnTo>
                <a:lnTo>
                  <a:pt x="607" y="66"/>
                </a:lnTo>
                <a:lnTo>
                  <a:pt x="577" y="70"/>
                </a:lnTo>
                <a:lnTo>
                  <a:pt x="548" y="70"/>
                </a:lnTo>
                <a:lnTo>
                  <a:pt x="521" y="67"/>
                </a:lnTo>
                <a:lnTo>
                  <a:pt x="495" y="62"/>
                </a:lnTo>
                <a:lnTo>
                  <a:pt x="471" y="55"/>
                </a:lnTo>
                <a:lnTo>
                  <a:pt x="448" y="47"/>
                </a:lnTo>
                <a:lnTo>
                  <a:pt x="429" y="38"/>
                </a:lnTo>
                <a:lnTo>
                  <a:pt x="411" y="28"/>
                </a:lnTo>
                <a:lnTo>
                  <a:pt x="396" y="20"/>
                </a:lnTo>
                <a:lnTo>
                  <a:pt x="384" y="12"/>
                </a:lnTo>
                <a:lnTo>
                  <a:pt x="375" y="5"/>
                </a:lnTo>
                <a:lnTo>
                  <a:pt x="370" y="1"/>
                </a:lnTo>
                <a:lnTo>
                  <a:pt x="368" y="0"/>
                </a:lnTo>
                <a:lnTo>
                  <a:pt x="367" y="0"/>
                </a:lnTo>
                <a:lnTo>
                  <a:pt x="366" y="1"/>
                </a:lnTo>
                <a:lnTo>
                  <a:pt x="364" y="3"/>
                </a:lnTo>
                <a:lnTo>
                  <a:pt x="360" y="5"/>
                </a:lnTo>
                <a:lnTo>
                  <a:pt x="356" y="8"/>
                </a:lnTo>
                <a:lnTo>
                  <a:pt x="351" y="12"/>
                </a:lnTo>
                <a:lnTo>
                  <a:pt x="345" y="15"/>
                </a:lnTo>
                <a:lnTo>
                  <a:pt x="338" y="20"/>
                </a:lnTo>
                <a:lnTo>
                  <a:pt x="331" y="24"/>
                </a:lnTo>
                <a:lnTo>
                  <a:pt x="323" y="28"/>
                </a:lnTo>
                <a:lnTo>
                  <a:pt x="314" y="33"/>
                </a:lnTo>
                <a:lnTo>
                  <a:pt x="304" y="38"/>
                </a:lnTo>
                <a:lnTo>
                  <a:pt x="294" y="42"/>
                </a:lnTo>
                <a:lnTo>
                  <a:pt x="283" y="47"/>
                </a:lnTo>
                <a:lnTo>
                  <a:pt x="272" y="51"/>
                </a:lnTo>
                <a:lnTo>
                  <a:pt x="260" y="55"/>
                </a:lnTo>
                <a:lnTo>
                  <a:pt x="248" y="59"/>
                </a:lnTo>
                <a:lnTo>
                  <a:pt x="235" y="62"/>
                </a:lnTo>
                <a:lnTo>
                  <a:pt x="221" y="65"/>
                </a:lnTo>
                <a:lnTo>
                  <a:pt x="208" y="67"/>
                </a:lnTo>
                <a:lnTo>
                  <a:pt x="193" y="69"/>
                </a:lnTo>
                <a:lnTo>
                  <a:pt x="179" y="70"/>
                </a:lnTo>
                <a:lnTo>
                  <a:pt x="164" y="70"/>
                </a:lnTo>
                <a:lnTo>
                  <a:pt x="150" y="70"/>
                </a:lnTo>
                <a:lnTo>
                  <a:pt x="134" y="69"/>
                </a:lnTo>
                <a:lnTo>
                  <a:pt x="119" y="66"/>
                </a:lnTo>
                <a:lnTo>
                  <a:pt x="103" y="63"/>
                </a:lnTo>
                <a:lnTo>
                  <a:pt x="87" y="58"/>
                </a:lnTo>
                <a:lnTo>
                  <a:pt x="71" y="53"/>
                </a:lnTo>
                <a:lnTo>
                  <a:pt x="55" y="46"/>
                </a:lnTo>
                <a:lnTo>
                  <a:pt x="39" y="38"/>
                </a:lnTo>
                <a:lnTo>
                  <a:pt x="23" y="28"/>
                </a:lnTo>
                <a:lnTo>
                  <a:pt x="20" y="31"/>
                </a:lnTo>
                <a:lnTo>
                  <a:pt x="17" y="35"/>
                </a:lnTo>
                <a:lnTo>
                  <a:pt x="15" y="40"/>
                </a:lnTo>
                <a:lnTo>
                  <a:pt x="12" y="45"/>
                </a:lnTo>
                <a:lnTo>
                  <a:pt x="8" y="51"/>
                </a:lnTo>
                <a:lnTo>
                  <a:pt x="6" y="58"/>
                </a:lnTo>
                <a:lnTo>
                  <a:pt x="3" y="66"/>
                </a:lnTo>
                <a:lnTo>
                  <a:pt x="0" y="75"/>
                </a:lnTo>
                <a:lnTo>
                  <a:pt x="716" y="75"/>
                </a:lnTo>
              </a:path>
            </a:pathLst>
          </a:custGeom>
          <a:solidFill>
            <a:srgbClr val="9F9F9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09" name="Freeform 1237"/>
          <p:cNvSpPr>
            <a:spLocks/>
          </p:cNvSpPr>
          <p:nvPr/>
        </p:nvSpPr>
        <p:spPr bwMode="auto">
          <a:xfrm>
            <a:off x="8447088" y="1843088"/>
            <a:ext cx="28575" cy="9525"/>
          </a:xfrm>
          <a:custGeom>
            <a:avLst/>
            <a:gdLst>
              <a:gd name="T0" fmla="*/ 17 w 18"/>
              <a:gd name="T1" fmla="*/ 5 h 6"/>
              <a:gd name="T2" fmla="*/ 17 w 18"/>
              <a:gd name="T3" fmla="*/ 3 h 6"/>
              <a:gd name="T4" fmla="*/ 17 w 18"/>
              <a:gd name="T5" fmla="*/ 1 h 6"/>
              <a:gd name="T6" fmla="*/ 17 w 18"/>
              <a:gd name="T7" fmla="*/ 0 h 6"/>
              <a:gd name="T8" fmla="*/ 8 w 18"/>
              <a:gd name="T9" fmla="*/ 1 h 6"/>
              <a:gd name="T10" fmla="*/ 0 w 18"/>
              <a:gd name="T11" fmla="*/ 3 h 6"/>
              <a:gd name="T12" fmla="*/ 0 w 18"/>
              <a:gd name="T13" fmla="*/ 5 h 6"/>
              <a:gd name="T14" fmla="*/ 17 w 18"/>
              <a:gd name="T1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6">
                <a:moveTo>
                  <a:pt x="17" y="5"/>
                </a:moveTo>
                <a:lnTo>
                  <a:pt x="17" y="3"/>
                </a:lnTo>
                <a:lnTo>
                  <a:pt x="17" y="1"/>
                </a:lnTo>
                <a:lnTo>
                  <a:pt x="17" y="0"/>
                </a:lnTo>
                <a:lnTo>
                  <a:pt x="8" y="1"/>
                </a:lnTo>
                <a:lnTo>
                  <a:pt x="0" y="3"/>
                </a:lnTo>
                <a:lnTo>
                  <a:pt x="0" y="5"/>
                </a:lnTo>
                <a:lnTo>
                  <a:pt x="17" y="5"/>
                </a:lnTo>
              </a:path>
            </a:pathLst>
          </a:custGeom>
          <a:solidFill>
            <a:srgbClr val="99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0" name="Freeform 1238"/>
          <p:cNvSpPr>
            <a:spLocks/>
          </p:cNvSpPr>
          <p:nvPr/>
        </p:nvSpPr>
        <p:spPr bwMode="auto">
          <a:xfrm>
            <a:off x="7942263" y="1831975"/>
            <a:ext cx="582612" cy="1214438"/>
          </a:xfrm>
          <a:custGeom>
            <a:avLst/>
            <a:gdLst>
              <a:gd name="T0" fmla="*/ 327 w 367"/>
              <a:gd name="T1" fmla="*/ 7 h 765"/>
              <a:gd name="T2" fmla="*/ 344 w 367"/>
              <a:gd name="T3" fmla="*/ 63 h 765"/>
              <a:gd name="T4" fmla="*/ 355 w 367"/>
              <a:gd name="T5" fmla="*/ 120 h 765"/>
              <a:gd name="T6" fmla="*/ 359 w 367"/>
              <a:gd name="T7" fmla="*/ 178 h 765"/>
              <a:gd name="T8" fmla="*/ 356 w 367"/>
              <a:gd name="T9" fmla="*/ 236 h 765"/>
              <a:gd name="T10" fmla="*/ 348 w 367"/>
              <a:gd name="T11" fmla="*/ 295 h 765"/>
              <a:gd name="T12" fmla="*/ 334 w 367"/>
              <a:gd name="T13" fmla="*/ 352 h 765"/>
              <a:gd name="T14" fmla="*/ 316 w 367"/>
              <a:gd name="T15" fmla="*/ 408 h 765"/>
              <a:gd name="T16" fmla="*/ 293 w 367"/>
              <a:gd name="T17" fmla="*/ 462 h 765"/>
              <a:gd name="T18" fmla="*/ 266 w 367"/>
              <a:gd name="T19" fmla="*/ 513 h 765"/>
              <a:gd name="T20" fmla="*/ 235 w 367"/>
              <a:gd name="T21" fmla="*/ 562 h 765"/>
              <a:gd name="T22" fmla="*/ 202 w 367"/>
              <a:gd name="T23" fmla="*/ 607 h 765"/>
              <a:gd name="T24" fmla="*/ 165 w 367"/>
              <a:gd name="T25" fmla="*/ 647 h 765"/>
              <a:gd name="T26" fmla="*/ 126 w 367"/>
              <a:gd name="T27" fmla="*/ 684 h 765"/>
              <a:gd name="T28" fmla="*/ 85 w 367"/>
              <a:gd name="T29" fmla="*/ 714 h 765"/>
              <a:gd name="T30" fmla="*/ 43 w 367"/>
              <a:gd name="T31" fmla="*/ 739 h 765"/>
              <a:gd name="T32" fmla="*/ 0 w 367"/>
              <a:gd name="T33" fmla="*/ 757 h 765"/>
              <a:gd name="T34" fmla="*/ 24 w 367"/>
              <a:gd name="T35" fmla="*/ 755 h 765"/>
              <a:gd name="T36" fmla="*/ 68 w 367"/>
              <a:gd name="T37" fmla="*/ 733 h 765"/>
              <a:gd name="T38" fmla="*/ 110 w 367"/>
              <a:gd name="T39" fmla="*/ 705 h 765"/>
              <a:gd name="T40" fmla="*/ 151 w 367"/>
              <a:gd name="T41" fmla="*/ 672 h 765"/>
              <a:gd name="T42" fmla="*/ 189 w 367"/>
              <a:gd name="T43" fmla="*/ 633 h 765"/>
              <a:gd name="T44" fmla="*/ 225 w 367"/>
              <a:gd name="T45" fmla="*/ 589 h 765"/>
              <a:gd name="T46" fmla="*/ 257 w 367"/>
              <a:gd name="T47" fmla="*/ 543 h 765"/>
              <a:gd name="T48" fmla="*/ 286 w 367"/>
              <a:gd name="T49" fmla="*/ 491 h 765"/>
              <a:gd name="T50" fmla="*/ 312 w 367"/>
              <a:gd name="T51" fmla="*/ 438 h 765"/>
              <a:gd name="T52" fmla="*/ 333 w 367"/>
              <a:gd name="T53" fmla="*/ 382 h 765"/>
              <a:gd name="T54" fmla="*/ 349 w 367"/>
              <a:gd name="T55" fmla="*/ 325 h 765"/>
              <a:gd name="T56" fmla="*/ 360 w 367"/>
              <a:gd name="T57" fmla="*/ 266 h 765"/>
              <a:gd name="T58" fmla="*/ 365 w 367"/>
              <a:gd name="T59" fmla="*/ 207 h 765"/>
              <a:gd name="T60" fmla="*/ 365 w 367"/>
              <a:gd name="T61" fmla="*/ 149 h 765"/>
              <a:gd name="T62" fmla="*/ 358 w 367"/>
              <a:gd name="T63" fmla="*/ 90 h 765"/>
              <a:gd name="T64" fmla="*/ 344 w 367"/>
              <a:gd name="T65" fmla="*/ 32 h 765"/>
              <a:gd name="T66" fmla="*/ 329 w 367"/>
              <a:gd name="T67" fmla="*/ 2 h 765"/>
              <a:gd name="T68" fmla="*/ 332 w 367"/>
              <a:gd name="T69" fmla="*/ 0 h 765"/>
              <a:gd name="T70" fmla="*/ 333 w 367"/>
              <a:gd name="T71" fmla="*/ 9 h 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67" h="765">
                <a:moveTo>
                  <a:pt x="333" y="9"/>
                </a:moveTo>
                <a:lnTo>
                  <a:pt x="327" y="7"/>
                </a:lnTo>
                <a:lnTo>
                  <a:pt x="336" y="35"/>
                </a:lnTo>
                <a:lnTo>
                  <a:pt x="344" y="63"/>
                </a:lnTo>
                <a:lnTo>
                  <a:pt x="351" y="91"/>
                </a:lnTo>
                <a:lnTo>
                  <a:pt x="355" y="120"/>
                </a:lnTo>
                <a:lnTo>
                  <a:pt x="358" y="149"/>
                </a:lnTo>
                <a:lnTo>
                  <a:pt x="359" y="178"/>
                </a:lnTo>
                <a:lnTo>
                  <a:pt x="358" y="207"/>
                </a:lnTo>
                <a:lnTo>
                  <a:pt x="356" y="236"/>
                </a:lnTo>
                <a:lnTo>
                  <a:pt x="353" y="265"/>
                </a:lnTo>
                <a:lnTo>
                  <a:pt x="348" y="295"/>
                </a:lnTo>
                <a:lnTo>
                  <a:pt x="342" y="323"/>
                </a:lnTo>
                <a:lnTo>
                  <a:pt x="334" y="352"/>
                </a:lnTo>
                <a:lnTo>
                  <a:pt x="326" y="380"/>
                </a:lnTo>
                <a:lnTo>
                  <a:pt x="316" y="408"/>
                </a:lnTo>
                <a:lnTo>
                  <a:pt x="305" y="435"/>
                </a:lnTo>
                <a:lnTo>
                  <a:pt x="293" y="462"/>
                </a:lnTo>
                <a:lnTo>
                  <a:pt x="280" y="488"/>
                </a:lnTo>
                <a:lnTo>
                  <a:pt x="266" y="513"/>
                </a:lnTo>
                <a:lnTo>
                  <a:pt x="251" y="538"/>
                </a:lnTo>
                <a:lnTo>
                  <a:pt x="235" y="562"/>
                </a:lnTo>
                <a:lnTo>
                  <a:pt x="219" y="585"/>
                </a:lnTo>
                <a:lnTo>
                  <a:pt x="202" y="607"/>
                </a:lnTo>
                <a:lnTo>
                  <a:pt x="184" y="627"/>
                </a:lnTo>
                <a:lnTo>
                  <a:pt x="165" y="647"/>
                </a:lnTo>
                <a:lnTo>
                  <a:pt x="146" y="666"/>
                </a:lnTo>
                <a:lnTo>
                  <a:pt x="126" y="684"/>
                </a:lnTo>
                <a:lnTo>
                  <a:pt x="106" y="699"/>
                </a:lnTo>
                <a:lnTo>
                  <a:pt x="85" y="714"/>
                </a:lnTo>
                <a:lnTo>
                  <a:pt x="64" y="727"/>
                </a:lnTo>
                <a:lnTo>
                  <a:pt x="43" y="739"/>
                </a:lnTo>
                <a:lnTo>
                  <a:pt x="21" y="749"/>
                </a:lnTo>
                <a:lnTo>
                  <a:pt x="0" y="757"/>
                </a:lnTo>
                <a:lnTo>
                  <a:pt x="2" y="764"/>
                </a:lnTo>
                <a:lnTo>
                  <a:pt x="24" y="755"/>
                </a:lnTo>
                <a:lnTo>
                  <a:pt x="46" y="745"/>
                </a:lnTo>
                <a:lnTo>
                  <a:pt x="68" y="733"/>
                </a:lnTo>
                <a:lnTo>
                  <a:pt x="89" y="720"/>
                </a:lnTo>
                <a:lnTo>
                  <a:pt x="110" y="705"/>
                </a:lnTo>
                <a:lnTo>
                  <a:pt x="130" y="689"/>
                </a:lnTo>
                <a:lnTo>
                  <a:pt x="151" y="672"/>
                </a:lnTo>
                <a:lnTo>
                  <a:pt x="170" y="653"/>
                </a:lnTo>
                <a:lnTo>
                  <a:pt x="189" y="633"/>
                </a:lnTo>
                <a:lnTo>
                  <a:pt x="207" y="612"/>
                </a:lnTo>
                <a:lnTo>
                  <a:pt x="225" y="589"/>
                </a:lnTo>
                <a:lnTo>
                  <a:pt x="242" y="566"/>
                </a:lnTo>
                <a:lnTo>
                  <a:pt x="257" y="543"/>
                </a:lnTo>
                <a:lnTo>
                  <a:pt x="273" y="517"/>
                </a:lnTo>
                <a:lnTo>
                  <a:pt x="286" y="491"/>
                </a:lnTo>
                <a:lnTo>
                  <a:pt x="300" y="465"/>
                </a:lnTo>
                <a:lnTo>
                  <a:pt x="312" y="438"/>
                </a:lnTo>
                <a:lnTo>
                  <a:pt x="323" y="410"/>
                </a:lnTo>
                <a:lnTo>
                  <a:pt x="333" y="382"/>
                </a:lnTo>
                <a:lnTo>
                  <a:pt x="342" y="354"/>
                </a:lnTo>
                <a:lnTo>
                  <a:pt x="349" y="325"/>
                </a:lnTo>
                <a:lnTo>
                  <a:pt x="355" y="296"/>
                </a:lnTo>
                <a:lnTo>
                  <a:pt x="360" y="266"/>
                </a:lnTo>
                <a:lnTo>
                  <a:pt x="363" y="237"/>
                </a:lnTo>
                <a:lnTo>
                  <a:pt x="365" y="207"/>
                </a:lnTo>
                <a:lnTo>
                  <a:pt x="366" y="178"/>
                </a:lnTo>
                <a:lnTo>
                  <a:pt x="365" y="149"/>
                </a:lnTo>
                <a:lnTo>
                  <a:pt x="362" y="119"/>
                </a:lnTo>
                <a:lnTo>
                  <a:pt x="358" y="90"/>
                </a:lnTo>
                <a:lnTo>
                  <a:pt x="352" y="60"/>
                </a:lnTo>
                <a:lnTo>
                  <a:pt x="344" y="32"/>
                </a:lnTo>
                <a:lnTo>
                  <a:pt x="334" y="5"/>
                </a:lnTo>
                <a:lnTo>
                  <a:pt x="329" y="2"/>
                </a:lnTo>
                <a:lnTo>
                  <a:pt x="334" y="5"/>
                </a:lnTo>
                <a:lnTo>
                  <a:pt x="332" y="0"/>
                </a:lnTo>
                <a:lnTo>
                  <a:pt x="329" y="2"/>
                </a:lnTo>
                <a:lnTo>
                  <a:pt x="333" y="9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1" name="Freeform 1239"/>
          <p:cNvSpPr>
            <a:spLocks/>
          </p:cNvSpPr>
          <p:nvPr/>
        </p:nvSpPr>
        <p:spPr bwMode="auto">
          <a:xfrm>
            <a:off x="7934325" y="1789113"/>
            <a:ext cx="538163" cy="127000"/>
          </a:xfrm>
          <a:custGeom>
            <a:avLst/>
            <a:gdLst>
              <a:gd name="T0" fmla="*/ 5 w 339"/>
              <a:gd name="T1" fmla="*/ 8 h 80"/>
              <a:gd name="T2" fmla="*/ 0 w 339"/>
              <a:gd name="T3" fmla="*/ 8 h 80"/>
              <a:gd name="T4" fmla="*/ 2 w 339"/>
              <a:gd name="T5" fmla="*/ 9 h 80"/>
              <a:gd name="T6" fmla="*/ 8 w 339"/>
              <a:gd name="T7" fmla="*/ 14 h 80"/>
              <a:gd name="T8" fmla="*/ 17 w 339"/>
              <a:gd name="T9" fmla="*/ 20 h 80"/>
              <a:gd name="T10" fmla="*/ 28 w 339"/>
              <a:gd name="T11" fmla="*/ 28 h 80"/>
              <a:gd name="T12" fmla="*/ 44 w 339"/>
              <a:gd name="T13" fmla="*/ 37 h 80"/>
              <a:gd name="T14" fmla="*/ 61 w 339"/>
              <a:gd name="T15" fmla="*/ 46 h 80"/>
              <a:gd name="T16" fmla="*/ 81 w 339"/>
              <a:gd name="T17" fmla="*/ 55 h 80"/>
              <a:gd name="T18" fmla="*/ 104 w 339"/>
              <a:gd name="T19" fmla="*/ 64 h 80"/>
              <a:gd name="T20" fmla="*/ 128 w 339"/>
              <a:gd name="T21" fmla="*/ 71 h 80"/>
              <a:gd name="T22" fmla="*/ 155 w 339"/>
              <a:gd name="T23" fmla="*/ 76 h 80"/>
              <a:gd name="T24" fmla="*/ 183 w 339"/>
              <a:gd name="T25" fmla="*/ 79 h 80"/>
              <a:gd name="T26" fmla="*/ 212 w 339"/>
              <a:gd name="T27" fmla="*/ 79 h 80"/>
              <a:gd name="T28" fmla="*/ 242 w 339"/>
              <a:gd name="T29" fmla="*/ 75 h 80"/>
              <a:gd name="T30" fmla="*/ 273 w 339"/>
              <a:gd name="T31" fmla="*/ 67 h 80"/>
              <a:gd name="T32" fmla="*/ 306 w 339"/>
              <a:gd name="T33" fmla="*/ 54 h 80"/>
              <a:gd name="T34" fmla="*/ 338 w 339"/>
              <a:gd name="T35" fmla="*/ 36 h 80"/>
              <a:gd name="T36" fmla="*/ 334 w 339"/>
              <a:gd name="T37" fmla="*/ 30 h 80"/>
              <a:gd name="T38" fmla="*/ 302 w 339"/>
              <a:gd name="T39" fmla="*/ 48 h 80"/>
              <a:gd name="T40" fmla="*/ 271 w 339"/>
              <a:gd name="T41" fmla="*/ 60 h 80"/>
              <a:gd name="T42" fmla="*/ 241 w 339"/>
              <a:gd name="T43" fmla="*/ 68 h 80"/>
              <a:gd name="T44" fmla="*/ 212 w 339"/>
              <a:gd name="T45" fmla="*/ 72 h 80"/>
              <a:gd name="T46" fmla="*/ 183 w 339"/>
              <a:gd name="T47" fmla="*/ 72 h 80"/>
              <a:gd name="T48" fmla="*/ 156 w 339"/>
              <a:gd name="T49" fmla="*/ 69 h 80"/>
              <a:gd name="T50" fmla="*/ 131 w 339"/>
              <a:gd name="T51" fmla="*/ 64 h 80"/>
              <a:gd name="T52" fmla="*/ 106 w 339"/>
              <a:gd name="T53" fmla="*/ 57 h 80"/>
              <a:gd name="T54" fmla="*/ 84 w 339"/>
              <a:gd name="T55" fmla="*/ 49 h 80"/>
              <a:gd name="T56" fmla="*/ 65 w 339"/>
              <a:gd name="T57" fmla="*/ 40 h 80"/>
              <a:gd name="T58" fmla="*/ 47 w 339"/>
              <a:gd name="T59" fmla="*/ 30 h 80"/>
              <a:gd name="T60" fmla="*/ 32 w 339"/>
              <a:gd name="T61" fmla="*/ 22 h 80"/>
              <a:gd name="T62" fmla="*/ 21 w 339"/>
              <a:gd name="T63" fmla="*/ 14 h 80"/>
              <a:gd name="T64" fmla="*/ 12 w 339"/>
              <a:gd name="T65" fmla="*/ 8 h 80"/>
              <a:gd name="T66" fmla="*/ 7 w 339"/>
              <a:gd name="T67" fmla="*/ 4 h 80"/>
              <a:gd name="T68" fmla="*/ 5 w 339"/>
              <a:gd name="T69" fmla="*/ 3 h 80"/>
              <a:gd name="T70" fmla="*/ 0 w 339"/>
              <a:gd name="T71" fmla="*/ 3 h 80"/>
              <a:gd name="T72" fmla="*/ 5 w 339"/>
              <a:gd name="T73" fmla="*/ 3 h 80"/>
              <a:gd name="T74" fmla="*/ 2 w 339"/>
              <a:gd name="T75" fmla="*/ 0 h 80"/>
              <a:gd name="T76" fmla="*/ 0 w 339"/>
              <a:gd name="T77" fmla="*/ 3 h 80"/>
              <a:gd name="T78" fmla="*/ 5 w 339"/>
              <a:gd name="T79" fmla="*/ 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39" h="80">
                <a:moveTo>
                  <a:pt x="5" y="8"/>
                </a:moveTo>
                <a:lnTo>
                  <a:pt x="0" y="8"/>
                </a:lnTo>
                <a:lnTo>
                  <a:pt x="2" y="9"/>
                </a:lnTo>
                <a:lnTo>
                  <a:pt x="8" y="14"/>
                </a:lnTo>
                <a:lnTo>
                  <a:pt x="17" y="20"/>
                </a:lnTo>
                <a:lnTo>
                  <a:pt x="28" y="28"/>
                </a:lnTo>
                <a:lnTo>
                  <a:pt x="44" y="37"/>
                </a:lnTo>
                <a:lnTo>
                  <a:pt x="61" y="46"/>
                </a:lnTo>
                <a:lnTo>
                  <a:pt x="81" y="55"/>
                </a:lnTo>
                <a:lnTo>
                  <a:pt x="104" y="64"/>
                </a:lnTo>
                <a:lnTo>
                  <a:pt x="128" y="71"/>
                </a:lnTo>
                <a:lnTo>
                  <a:pt x="155" y="76"/>
                </a:lnTo>
                <a:lnTo>
                  <a:pt x="183" y="79"/>
                </a:lnTo>
                <a:lnTo>
                  <a:pt x="212" y="79"/>
                </a:lnTo>
                <a:lnTo>
                  <a:pt x="242" y="75"/>
                </a:lnTo>
                <a:lnTo>
                  <a:pt x="273" y="67"/>
                </a:lnTo>
                <a:lnTo>
                  <a:pt x="306" y="54"/>
                </a:lnTo>
                <a:lnTo>
                  <a:pt x="338" y="36"/>
                </a:lnTo>
                <a:lnTo>
                  <a:pt x="334" y="30"/>
                </a:lnTo>
                <a:lnTo>
                  <a:pt x="302" y="48"/>
                </a:lnTo>
                <a:lnTo>
                  <a:pt x="271" y="60"/>
                </a:lnTo>
                <a:lnTo>
                  <a:pt x="241" y="68"/>
                </a:lnTo>
                <a:lnTo>
                  <a:pt x="212" y="72"/>
                </a:lnTo>
                <a:lnTo>
                  <a:pt x="183" y="72"/>
                </a:lnTo>
                <a:lnTo>
                  <a:pt x="156" y="69"/>
                </a:lnTo>
                <a:lnTo>
                  <a:pt x="131" y="64"/>
                </a:lnTo>
                <a:lnTo>
                  <a:pt x="106" y="57"/>
                </a:lnTo>
                <a:lnTo>
                  <a:pt x="84" y="49"/>
                </a:lnTo>
                <a:lnTo>
                  <a:pt x="65" y="40"/>
                </a:lnTo>
                <a:lnTo>
                  <a:pt x="47" y="30"/>
                </a:lnTo>
                <a:lnTo>
                  <a:pt x="32" y="22"/>
                </a:lnTo>
                <a:lnTo>
                  <a:pt x="21" y="14"/>
                </a:lnTo>
                <a:lnTo>
                  <a:pt x="12" y="8"/>
                </a:lnTo>
                <a:lnTo>
                  <a:pt x="7" y="4"/>
                </a:lnTo>
                <a:lnTo>
                  <a:pt x="5" y="3"/>
                </a:lnTo>
                <a:lnTo>
                  <a:pt x="0" y="3"/>
                </a:lnTo>
                <a:lnTo>
                  <a:pt x="5" y="3"/>
                </a:lnTo>
                <a:lnTo>
                  <a:pt x="2" y="0"/>
                </a:lnTo>
                <a:lnTo>
                  <a:pt x="0" y="3"/>
                </a:lnTo>
                <a:lnTo>
                  <a:pt x="5" y="8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2" name="Freeform 1240"/>
          <p:cNvSpPr>
            <a:spLocks/>
          </p:cNvSpPr>
          <p:nvPr/>
        </p:nvSpPr>
        <p:spPr bwMode="auto">
          <a:xfrm>
            <a:off x="7386638" y="1792288"/>
            <a:ext cx="555625" cy="123825"/>
          </a:xfrm>
          <a:custGeom>
            <a:avLst/>
            <a:gdLst>
              <a:gd name="T0" fmla="*/ 0 w 350"/>
              <a:gd name="T1" fmla="*/ 33 h 78"/>
              <a:gd name="T2" fmla="*/ 33 w 350"/>
              <a:gd name="T3" fmla="*/ 51 h 78"/>
              <a:gd name="T4" fmla="*/ 65 w 350"/>
              <a:gd name="T5" fmla="*/ 64 h 78"/>
              <a:gd name="T6" fmla="*/ 98 w 350"/>
              <a:gd name="T7" fmla="*/ 72 h 78"/>
              <a:gd name="T8" fmla="*/ 129 w 350"/>
              <a:gd name="T9" fmla="*/ 76 h 78"/>
              <a:gd name="T10" fmla="*/ 158 w 350"/>
              <a:gd name="T11" fmla="*/ 76 h 78"/>
              <a:gd name="T12" fmla="*/ 187 w 350"/>
              <a:gd name="T13" fmla="*/ 73 h 78"/>
              <a:gd name="T14" fmla="*/ 215 w 350"/>
              <a:gd name="T15" fmla="*/ 68 h 78"/>
              <a:gd name="T16" fmla="*/ 240 w 350"/>
              <a:gd name="T17" fmla="*/ 61 h 78"/>
              <a:gd name="T18" fmla="*/ 263 w 350"/>
              <a:gd name="T19" fmla="*/ 53 h 78"/>
              <a:gd name="T20" fmla="*/ 285 w 350"/>
              <a:gd name="T21" fmla="*/ 43 h 78"/>
              <a:gd name="T22" fmla="*/ 303 w 350"/>
              <a:gd name="T23" fmla="*/ 34 h 78"/>
              <a:gd name="T24" fmla="*/ 320 w 350"/>
              <a:gd name="T25" fmla="*/ 25 h 78"/>
              <a:gd name="T26" fmla="*/ 332 w 350"/>
              <a:gd name="T27" fmla="*/ 17 h 78"/>
              <a:gd name="T28" fmla="*/ 341 w 350"/>
              <a:gd name="T29" fmla="*/ 11 h 78"/>
              <a:gd name="T30" fmla="*/ 347 w 350"/>
              <a:gd name="T31" fmla="*/ 7 h 78"/>
              <a:gd name="T32" fmla="*/ 349 w 350"/>
              <a:gd name="T33" fmla="*/ 5 h 78"/>
              <a:gd name="T34" fmla="*/ 344 w 350"/>
              <a:gd name="T35" fmla="*/ 0 h 78"/>
              <a:gd name="T36" fmla="*/ 341 w 350"/>
              <a:gd name="T37" fmla="*/ 2 h 78"/>
              <a:gd name="T38" fmla="*/ 333 w 350"/>
              <a:gd name="T39" fmla="*/ 7 h 78"/>
              <a:gd name="T40" fmla="*/ 322 w 350"/>
              <a:gd name="T41" fmla="*/ 15 h 78"/>
              <a:gd name="T42" fmla="*/ 308 w 350"/>
              <a:gd name="T43" fmla="*/ 23 h 78"/>
              <a:gd name="T44" fmla="*/ 291 w 350"/>
              <a:gd name="T45" fmla="*/ 32 h 78"/>
              <a:gd name="T46" fmla="*/ 272 w 350"/>
              <a:gd name="T47" fmla="*/ 42 h 78"/>
              <a:gd name="T48" fmla="*/ 250 w 350"/>
              <a:gd name="T49" fmla="*/ 50 h 78"/>
              <a:gd name="T50" fmla="*/ 226 w 350"/>
              <a:gd name="T51" fmla="*/ 58 h 78"/>
              <a:gd name="T52" fmla="*/ 200 w 350"/>
              <a:gd name="T53" fmla="*/ 64 h 78"/>
              <a:gd name="T54" fmla="*/ 172 w 350"/>
              <a:gd name="T55" fmla="*/ 68 h 78"/>
              <a:gd name="T56" fmla="*/ 144 w 350"/>
              <a:gd name="T57" fmla="*/ 69 h 78"/>
              <a:gd name="T58" fmla="*/ 114 w 350"/>
              <a:gd name="T59" fmla="*/ 67 h 78"/>
              <a:gd name="T60" fmla="*/ 83 w 350"/>
              <a:gd name="T61" fmla="*/ 61 h 78"/>
              <a:gd name="T62" fmla="*/ 52 w 350"/>
              <a:gd name="T63" fmla="*/ 52 h 78"/>
              <a:gd name="T64" fmla="*/ 20 w 350"/>
              <a:gd name="T65" fmla="*/ 36 h 78"/>
              <a:gd name="T66" fmla="*/ 0 w 350"/>
              <a:gd name="T67" fmla="*/ 27 h 78"/>
              <a:gd name="T68" fmla="*/ 2 w 350"/>
              <a:gd name="T69" fmla="*/ 25 h 78"/>
              <a:gd name="T70" fmla="*/ 5 w 350"/>
              <a:gd name="T71" fmla="*/ 3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0" h="78">
                <a:moveTo>
                  <a:pt x="5" y="33"/>
                </a:moveTo>
                <a:lnTo>
                  <a:pt x="0" y="33"/>
                </a:lnTo>
                <a:lnTo>
                  <a:pt x="17" y="43"/>
                </a:lnTo>
                <a:lnTo>
                  <a:pt x="33" y="51"/>
                </a:lnTo>
                <a:lnTo>
                  <a:pt x="49" y="58"/>
                </a:lnTo>
                <a:lnTo>
                  <a:pt x="65" y="64"/>
                </a:lnTo>
                <a:lnTo>
                  <a:pt x="81" y="69"/>
                </a:lnTo>
                <a:lnTo>
                  <a:pt x="98" y="72"/>
                </a:lnTo>
                <a:lnTo>
                  <a:pt x="113" y="74"/>
                </a:lnTo>
                <a:lnTo>
                  <a:pt x="129" y="76"/>
                </a:lnTo>
                <a:lnTo>
                  <a:pt x="144" y="77"/>
                </a:lnTo>
                <a:lnTo>
                  <a:pt x="158" y="76"/>
                </a:lnTo>
                <a:lnTo>
                  <a:pt x="173" y="75"/>
                </a:lnTo>
                <a:lnTo>
                  <a:pt x="187" y="73"/>
                </a:lnTo>
                <a:lnTo>
                  <a:pt x="201" y="71"/>
                </a:lnTo>
                <a:lnTo>
                  <a:pt x="215" y="68"/>
                </a:lnTo>
                <a:lnTo>
                  <a:pt x="228" y="65"/>
                </a:lnTo>
                <a:lnTo>
                  <a:pt x="240" y="61"/>
                </a:lnTo>
                <a:lnTo>
                  <a:pt x="252" y="57"/>
                </a:lnTo>
                <a:lnTo>
                  <a:pt x="263" y="53"/>
                </a:lnTo>
                <a:lnTo>
                  <a:pt x="275" y="48"/>
                </a:lnTo>
                <a:lnTo>
                  <a:pt x="285" y="43"/>
                </a:lnTo>
                <a:lnTo>
                  <a:pt x="294" y="39"/>
                </a:lnTo>
                <a:lnTo>
                  <a:pt x="303" y="34"/>
                </a:lnTo>
                <a:lnTo>
                  <a:pt x="312" y="30"/>
                </a:lnTo>
                <a:lnTo>
                  <a:pt x="320" y="25"/>
                </a:lnTo>
                <a:lnTo>
                  <a:pt x="326" y="21"/>
                </a:lnTo>
                <a:lnTo>
                  <a:pt x="332" y="17"/>
                </a:lnTo>
                <a:lnTo>
                  <a:pt x="337" y="14"/>
                </a:lnTo>
                <a:lnTo>
                  <a:pt x="341" y="11"/>
                </a:lnTo>
                <a:lnTo>
                  <a:pt x="345" y="8"/>
                </a:lnTo>
                <a:lnTo>
                  <a:pt x="347" y="7"/>
                </a:lnTo>
                <a:lnTo>
                  <a:pt x="349" y="6"/>
                </a:lnTo>
                <a:lnTo>
                  <a:pt x="349" y="5"/>
                </a:lnTo>
                <a:lnTo>
                  <a:pt x="345" y="0"/>
                </a:lnTo>
                <a:lnTo>
                  <a:pt x="344" y="0"/>
                </a:lnTo>
                <a:lnTo>
                  <a:pt x="343" y="1"/>
                </a:lnTo>
                <a:lnTo>
                  <a:pt x="341" y="2"/>
                </a:lnTo>
                <a:lnTo>
                  <a:pt x="337" y="5"/>
                </a:lnTo>
                <a:lnTo>
                  <a:pt x="333" y="7"/>
                </a:lnTo>
                <a:lnTo>
                  <a:pt x="328" y="11"/>
                </a:lnTo>
                <a:lnTo>
                  <a:pt x="322" y="15"/>
                </a:lnTo>
                <a:lnTo>
                  <a:pt x="315" y="19"/>
                </a:lnTo>
                <a:lnTo>
                  <a:pt x="308" y="23"/>
                </a:lnTo>
                <a:lnTo>
                  <a:pt x="300" y="27"/>
                </a:lnTo>
                <a:lnTo>
                  <a:pt x="291" y="32"/>
                </a:lnTo>
                <a:lnTo>
                  <a:pt x="282" y="37"/>
                </a:lnTo>
                <a:lnTo>
                  <a:pt x="272" y="42"/>
                </a:lnTo>
                <a:lnTo>
                  <a:pt x="261" y="45"/>
                </a:lnTo>
                <a:lnTo>
                  <a:pt x="250" y="50"/>
                </a:lnTo>
                <a:lnTo>
                  <a:pt x="238" y="54"/>
                </a:lnTo>
                <a:lnTo>
                  <a:pt x="226" y="58"/>
                </a:lnTo>
                <a:lnTo>
                  <a:pt x="213" y="61"/>
                </a:lnTo>
                <a:lnTo>
                  <a:pt x="200" y="64"/>
                </a:lnTo>
                <a:lnTo>
                  <a:pt x="186" y="66"/>
                </a:lnTo>
                <a:lnTo>
                  <a:pt x="172" y="68"/>
                </a:lnTo>
                <a:lnTo>
                  <a:pt x="158" y="69"/>
                </a:lnTo>
                <a:lnTo>
                  <a:pt x="144" y="69"/>
                </a:lnTo>
                <a:lnTo>
                  <a:pt x="129" y="69"/>
                </a:lnTo>
                <a:lnTo>
                  <a:pt x="114" y="67"/>
                </a:lnTo>
                <a:lnTo>
                  <a:pt x="99" y="65"/>
                </a:lnTo>
                <a:lnTo>
                  <a:pt x="83" y="61"/>
                </a:lnTo>
                <a:lnTo>
                  <a:pt x="67" y="57"/>
                </a:lnTo>
                <a:lnTo>
                  <a:pt x="52" y="52"/>
                </a:lnTo>
                <a:lnTo>
                  <a:pt x="36" y="45"/>
                </a:lnTo>
                <a:lnTo>
                  <a:pt x="20" y="36"/>
                </a:lnTo>
                <a:lnTo>
                  <a:pt x="5" y="27"/>
                </a:lnTo>
                <a:lnTo>
                  <a:pt x="0" y="27"/>
                </a:lnTo>
                <a:lnTo>
                  <a:pt x="5" y="27"/>
                </a:lnTo>
                <a:lnTo>
                  <a:pt x="2" y="25"/>
                </a:lnTo>
                <a:lnTo>
                  <a:pt x="0" y="27"/>
                </a:lnTo>
                <a:lnTo>
                  <a:pt x="5" y="3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3" name="Freeform 1241"/>
          <p:cNvSpPr>
            <a:spLocks/>
          </p:cNvSpPr>
          <p:nvPr/>
        </p:nvSpPr>
        <p:spPr bwMode="auto">
          <a:xfrm>
            <a:off x="7316788" y="1836738"/>
            <a:ext cx="630237" cy="1209675"/>
          </a:xfrm>
          <a:custGeom>
            <a:avLst/>
            <a:gdLst>
              <a:gd name="T0" fmla="*/ 396 w 397"/>
              <a:gd name="T1" fmla="*/ 754 h 762"/>
              <a:gd name="T2" fmla="*/ 311 w 397"/>
              <a:gd name="T3" fmla="*/ 719 h 762"/>
              <a:gd name="T4" fmla="*/ 240 w 397"/>
              <a:gd name="T5" fmla="*/ 677 h 762"/>
              <a:gd name="T6" fmla="*/ 179 w 397"/>
              <a:gd name="T7" fmla="*/ 629 h 762"/>
              <a:gd name="T8" fmla="*/ 129 w 397"/>
              <a:gd name="T9" fmla="*/ 576 h 762"/>
              <a:gd name="T10" fmla="*/ 89 w 397"/>
              <a:gd name="T11" fmla="*/ 518 h 762"/>
              <a:gd name="T12" fmla="*/ 58 w 397"/>
              <a:gd name="T13" fmla="*/ 459 h 762"/>
              <a:gd name="T14" fmla="*/ 36 w 397"/>
              <a:gd name="T15" fmla="*/ 398 h 762"/>
              <a:gd name="T16" fmla="*/ 20 w 397"/>
              <a:gd name="T17" fmla="*/ 337 h 762"/>
              <a:gd name="T18" fmla="*/ 11 w 397"/>
              <a:gd name="T19" fmla="*/ 277 h 762"/>
              <a:gd name="T20" fmla="*/ 7 w 397"/>
              <a:gd name="T21" fmla="*/ 220 h 762"/>
              <a:gd name="T22" fmla="*/ 8 w 397"/>
              <a:gd name="T23" fmla="*/ 167 h 762"/>
              <a:gd name="T24" fmla="*/ 12 w 397"/>
              <a:gd name="T25" fmla="*/ 119 h 762"/>
              <a:gd name="T26" fmla="*/ 20 w 397"/>
              <a:gd name="T27" fmla="*/ 77 h 762"/>
              <a:gd name="T28" fmla="*/ 29 w 397"/>
              <a:gd name="T29" fmla="*/ 44 h 762"/>
              <a:gd name="T30" fmla="*/ 39 w 397"/>
              <a:gd name="T31" fmla="*/ 19 h 762"/>
              <a:gd name="T32" fmla="*/ 49 w 397"/>
              <a:gd name="T33" fmla="*/ 5 h 762"/>
              <a:gd name="T34" fmla="*/ 38 w 397"/>
              <a:gd name="T35" fmla="*/ 6 h 762"/>
              <a:gd name="T36" fmla="*/ 27 w 397"/>
              <a:gd name="T37" fmla="*/ 27 h 762"/>
              <a:gd name="T38" fmla="*/ 17 w 397"/>
              <a:gd name="T39" fmla="*/ 57 h 762"/>
              <a:gd name="T40" fmla="*/ 8 w 397"/>
              <a:gd name="T41" fmla="*/ 96 h 762"/>
              <a:gd name="T42" fmla="*/ 2 w 397"/>
              <a:gd name="T43" fmla="*/ 141 h 762"/>
              <a:gd name="T44" fmla="*/ 0 w 397"/>
              <a:gd name="T45" fmla="*/ 193 h 762"/>
              <a:gd name="T46" fmla="*/ 1 w 397"/>
              <a:gd name="T47" fmla="*/ 248 h 762"/>
              <a:gd name="T48" fmla="*/ 8 w 397"/>
              <a:gd name="T49" fmla="*/ 308 h 762"/>
              <a:gd name="T50" fmla="*/ 20 w 397"/>
              <a:gd name="T51" fmla="*/ 369 h 762"/>
              <a:gd name="T52" fmla="*/ 39 w 397"/>
              <a:gd name="T53" fmla="*/ 431 h 762"/>
              <a:gd name="T54" fmla="*/ 67 w 397"/>
              <a:gd name="T55" fmla="*/ 492 h 762"/>
              <a:gd name="T56" fmla="*/ 102 w 397"/>
              <a:gd name="T57" fmla="*/ 552 h 762"/>
              <a:gd name="T58" fmla="*/ 148 w 397"/>
              <a:gd name="T59" fmla="*/ 608 h 762"/>
              <a:gd name="T60" fmla="*/ 203 w 397"/>
              <a:gd name="T61" fmla="*/ 659 h 762"/>
              <a:gd name="T62" fmla="*/ 270 w 397"/>
              <a:gd name="T63" fmla="*/ 706 h 762"/>
              <a:gd name="T64" fmla="*/ 349 w 397"/>
              <a:gd name="T65" fmla="*/ 744 h 762"/>
              <a:gd name="T66" fmla="*/ 396 w 397"/>
              <a:gd name="T67" fmla="*/ 761 h 762"/>
              <a:gd name="T68" fmla="*/ 395 w 397"/>
              <a:gd name="T69" fmla="*/ 761 h 762"/>
              <a:gd name="T70" fmla="*/ 394 w 397"/>
              <a:gd name="T71" fmla="*/ 754 h 7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97" h="762">
                <a:moveTo>
                  <a:pt x="394" y="754"/>
                </a:moveTo>
                <a:lnTo>
                  <a:pt x="396" y="754"/>
                </a:lnTo>
                <a:lnTo>
                  <a:pt x="352" y="738"/>
                </a:lnTo>
                <a:lnTo>
                  <a:pt x="311" y="719"/>
                </a:lnTo>
                <a:lnTo>
                  <a:pt x="274" y="699"/>
                </a:lnTo>
                <a:lnTo>
                  <a:pt x="240" y="677"/>
                </a:lnTo>
                <a:lnTo>
                  <a:pt x="207" y="654"/>
                </a:lnTo>
                <a:lnTo>
                  <a:pt x="179" y="629"/>
                </a:lnTo>
                <a:lnTo>
                  <a:pt x="153" y="603"/>
                </a:lnTo>
                <a:lnTo>
                  <a:pt x="129" y="576"/>
                </a:lnTo>
                <a:lnTo>
                  <a:pt x="108" y="547"/>
                </a:lnTo>
                <a:lnTo>
                  <a:pt x="89" y="518"/>
                </a:lnTo>
                <a:lnTo>
                  <a:pt x="73" y="489"/>
                </a:lnTo>
                <a:lnTo>
                  <a:pt x="58" y="459"/>
                </a:lnTo>
                <a:lnTo>
                  <a:pt x="47" y="429"/>
                </a:lnTo>
                <a:lnTo>
                  <a:pt x="36" y="398"/>
                </a:lnTo>
                <a:lnTo>
                  <a:pt x="27" y="367"/>
                </a:lnTo>
                <a:lnTo>
                  <a:pt x="20" y="337"/>
                </a:lnTo>
                <a:lnTo>
                  <a:pt x="15" y="307"/>
                </a:lnTo>
                <a:lnTo>
                  <a:pt x="11" y="277"/>
                </a:lnTo>
                <a:lnTo>
                  <a:pt x="8" y="248"/>
                </a:lnTo>
                <a:lnTo>
                  <a:pt x="7" y="220"/>
                </a:lnTo>
                <a:lnTo>
                  <a:pt x="7" y="193"/>
                </a:lnTo>
                <a:lnTo>
                  <a:pt x="8" y="167"/>
                </a:lnTo>
                <a:lnTo>
                  <a:pt x="10" y="142"/>
                </a:lnTo>
                <a:lnTo>
                  <a:pt x="12" y="119"/>
                </a:lnTo>
                <a:lnTo>
                  <a:pt x="15" y="97"/>
                </a:lnTo>
                <a:lnTo>
                  <a:pt x="20" y="77"/>
                </a:lnTo>
                <a:lnTo>
                  <a:pt x="24" y="60"/>
                </a:lnTo>
                <a:lnTo>
                  <a:pt x="29" y="44"/>
                </a:lnTo>
                <a:lnTo>
                  <a:pt x="33" y="31"/>
                </a:lnTo>
                <a:lnTo>
                  <a:pt x="39" y="19"/>
                </a:lnTo>
                <a:lnTo>
                  <a:pt x="44" y="11"/>
                </a:lnTo>
                <a:lnTo>
                  <a:pt x="49" y="5"/>
                </a:lnTo>
                <a:lnTo>
                  <a:pt x="44" y="0"/>
                </a:lnTo>
                <a:lnTo>
                  <a:pt x="38" y="6"/>
                </a:lnTo>
                <a:lnTo>
                  <a:pt x="33" y="16"/>
                </a:lnTo>
                <a:lnTo>
                  <a:pt x="27" y="27"/>
                </a:lnTo>
                <a:lnTo>
                  <a:pt x="22" y="42"/>
                </a:lnTo>
                <a:lnTo>
                  <a:pt x="17" y="57"/>
                </a:lnTo>
                <a:lnTo>
                  <a:pt x="12" y="75"/>
                </a:lnTo>
                <a:lnTo>
                  <a:pt x="8" y="96"/>
                </a:lnTo>
                <a:lnTo>
                  <a:pt x="5" y="118"/>
                </a:lnTo>
                <a:lnTo>
                  <a:pt x="2" y="141"/>
                </a:lnTo>
                <a:lnTo>
                  <a:pt x="0" y="167"/>
                </a:lnTo>
                <a:lnTo>
                  <a:pt x="0" y="193"/>
                </a:lnTo>
                <a:lnTo>
                  <a:pt x="0" y="220"/>
                </a:lnTo>
                <a:lnTo>
                  <a:pt x="1" y="248"/>
                </a:lnTo>
                <a:lnTo>
                  <a:pt x="3" y="278"/>
                </a:lnTo>
                <a:lnTo>
                  <a:pt x="8" y="308"/>
                </a:lnTo>
                <a:lnTo>
                  <a:pt x="13" y="338"/>
                </a:lnTo>
                <a:lnTo>
                  <a:pt x="20" y="369"/>
                </a:lnTo>
                <a:lnTo>
                  <a:pt x="29" y="400"/>
                </a:lnTo>
                <a:lnTo>
                  <a:pt x="39" y="431"/>
                </a:lnTo>
                <a:lnTo>
                  <a:pt x="52" y="462"/>
                </a:lnTo>
                <a:lnTo>
                  <a:pt x="67" y="492"/>
                </a:lnTo>
                <a:lnTo>
                  <a:pt x="83" y="523"/>
                </a:lnTo>
                <a:lnTo>
                  <a:pt x="102" y="552"/>
                </a:lnTo>
                <a:lnTo>
                  <a:pt x="124" y="580"/>
                </a:lnTo>
                <a:lnTo>
                  <a:pt x="148" y="608"/>
                </a:lnTo>
                <a:lnTo>
                  <a:pt x="174" y="634"/>
                </a:lnTo>
                <a:lnTo>
                  <a:pt x="203" y="659"/>
                </a:lnTo>
                <a:lnTo>
                  <a:pt x="235" y="683"/>
                </a:lnTo>
                <a:lnTo>
                  <a:pt x="270" y="706"/>
                </a:lnTo>
                <a:lnTo>
                  <a:pt x="308" y="726"/>
                </a:lnTo>
                <a:lnTo>
                  <a:pt x="349" y="744"/>
                </a:lnTo>
                <a:lnTo>
                  <a:pt x="394" y="761"/>
                </a:lnTo>
                <a:lnTo>
                  <a:pt x="396" y="761"/>
                </a:lnTo>
                <a:lnTo>
                  <a:pt x="394" y="761"/>
                </a:lnTo>
                <a:lnTo>
                  <a:pt x="395" y="761"/>
                </a:lnTo>
                <a:lnTo>
                  <a:pt x="396" y="761"/>
                </a:lnTo>
                <a:lnTo>
                  <a:pt x="394" y="75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4" name="Freeform 1242"/>
          <p:cNvSpPr>
            <a:spLocks/>
          </p:cNvSpPr>
          <p:nvPr/>
        </p:nvSpPr>
        <p:spPr bwMode="auto">
          <a:xfrm>
            <a:off x="7727950" y="2881313"/>
            <a:ext cx="390525" cy="106362"/>
          </a:xfrm>
          <a:custGeom>
            <a:avLst/>
            <a:gdLst>
              <a:gd name="T0" fmla="*/ 245 w 246"/>
              <a:gd name="T1" fmla="*/ 0 h 67"/>
              <a:gd name="T2" fmla="*/ 238 w 246"/>
              <a:gd name="T3" fmla="*/ 5 h 67"/>
              <a:gd name="T4" fmla="*/ 231 w 246"/>
              <a:gd name="T5" fmla="*/ 10 h 67"/>
              <a:gd name="T6" fmla="*/ 224 w 246"/>
              <a:gd name="T7" fmla="*/ 15 h 67"/>
              <a:gd name="T8" fmla="*/ 217 w 246"/>
              <a:gd name="T9" fmla="*/ 21 h 67"/>
              <a:gd name="T10" fmla="*/ 210 w 246"/>
              <a:gd name="T11" fmla="*/ 25 h 67"/>
              <a:gd name="T12" fmla="*/ 204 w 246"/>
              <a:gd name="T13" fmla="*/ 30 h 67"/>
              <a:gd name="T14" fmla="*/ 197 w 246"/>
              <a:gd name="T15" fmla="*/ 34 h 67"/>
              <a:gd name="T16" fmla="*/ 190 w 246"/>
              <a:gd name="T17" fmla="*/ 39 h 67"/>
              <a:gd name="T18" fmla="*/ 183 w 246"/>
              <a:gd name="T19" fmla="*/ 43 h 67"/>
              <a:gd name="T20" fmla="*/ 176 w 246"/>
              <a:gd name="T21" fmla="*/ 47 h 67"/>
              <a:gd name="T22" fmla="*/ 169 w 246"/>
              <a:gd name="T23" fmla="*/ 50 h 67"/>
              <a:gd name="T24" fmla="*/ 162 w 246"/>
              <a:gd name="T25" fmla="*/ 54 h 67"/>
              <a:gd name="T26" fmla="*/ 155 w 246"/>
              <a:gd name="T27" fmla="*/ 57 h 67"/>
              <a:gd name="T28" fmla="*/ 148 w 246"/>
              <a:gd name="T29" fmla="*/ 60 h 67"/>
              <a:gd name="T30" fmla="*/ 140 w 246"/>
              <a:gd name="T31" fmla="*/ 63 h 67"/>
              <a:gd name="T32" fmla="*/ 134 w 246"/>
              <a:gd name="T33" fmla="*/ 66 h 67"/>
              <a:gd name="T34" fmla="*/ 124 w 246"/>
              <a:gd name="T35" fmla="*/ 62 h 67"/>
              <a:gd name="T36" fmla="*/ 115 w 246"/>
              <a:gd name="T37" fmla="*/ 59 h 67"/>
              <a:gd name="T38" fmla="*/ 106 w 246"/>
              <a:gd name="T39" fmla="*/ 56 h 67"/>
              <a:gd name="T40" fmla="*/ 97 w 246"/>
              <a:gd name="T41" fmla="*/ 51 h 67"/>
              <a:gd name="T42" fmla="*/ 88 w 246"/>
              <a:gd name="T43" fmla="*/ 48 h 67"/>
              <a:gd name="T44" fmla="*/ 79 w 246"/>
              <a:gd name="T45" fmla="*/ 44 h 67"/>
              <a:gd name="T46" fmla="*/ 71 w 246"/>
              <a:gd name="T47" fmla="*/ 40 h 67"/>
              <a:gd name="T48" fmla="*/ 62 w 246"/>
              <a:gd name="T49" fmla="*/ 36 h 67"/>
              <a:gd name="T50" fmla="*/ 54 w 246"/>
              <a:gd name="T51" fmla="*/ 31 h 67"/>
              <a:gd name="T52" fmla="*/ 46 w 246"/>
              <a:gd name="T53" fmla="*/ 27 h 67"/>
              <a:gd name="T54" fmla="*/ 38 w 246"/>
              <a:gd name="T55" fmla="*/ 23 h 67"/>
              <a:gd name="T56" fmla="*/ 30 w 246"/>
              <a:gd name="T57" fmla="*/ 18 h 67"/>
              <a:gd name="T58" fmla="*/ 22 w 246"/>
              <a:gd name="T59" fmla="*/ 14 h 67"/>
              <a:gd name="T60" fmla="*/ 14 w 246"/>
              <a:gd name="T61" fmla="*/ 9 h 67"/>
              <a:gd name="T62" fmla="*/ 7 w 246"/>
              <a:gd name="T63" fmla="*/ 4 h 67"/>
              <a:gd name="T64" fmla="*/ 0 w 246"/>
              <a:gd name="T65" fmla="*/ 0 h 67"/>
              <a:gd name="T66" fmla="*/ 245 w 246"/>
              <a:gd name="T67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6" h="67">
                <a:moveTo>
                  <a:pt x="245" y="0"/>
                </a:moveTo>
                <a:lnTo>
                  <a:pt x="238" y="5"/>
                </a:lnTo>
                <a:lnTo>
                  <a:pt x="231" y="10"/>
                </a:lnTo>
                <a:lnTo>
                  <a:pt x="224" y="15"/>
                </a:lnTo>
                <a:lnTo>
                  <a:pt x="217" y="21"/>
                </a:lnTo>
                <a:lnTo>
                  <a:pt x="210" y="25"/>
                </a:lnTo>
                <a:lnTo>
                  <a:pt x="204" y="30"/>
                </a:lnTo>
                <a:lnTo>
                  <a:pt x="197" y="34"/>
                </a:lnTo>
                <a:lnTo>
                  <a:pt x="190" y="39"/>
                </a:lnTo>
                <a:lnTo>
                  <a:pt x="183" y="43"/>
                </a:lnTo>
                <a:lnTo>
                  <a:pt x="176" y="47"/>
                </a:lnTo>
                <a:lnTo>
                  <a:pt x="169" y="50"/>
                </a:lnTo>
                <a:lnTo>
                  <a:pt x="162" y="54"/>
                </a:lnTo>
                <a:lnTo>
                  <a:pt x="155" y="57"/>
                </a:lnTo>
                <a:lnTo>
                  <a:pt x="148" y="60"/>
                </a:lnTo>
                <a:lnTo>
                  <a:pt x="140" y="63"/>
                </a:lnTo>
                <a:lnTo>
                  <a:pt x="134" y="66"/>
                </a:lnTo>
                <a:lnTo>
                  <a:pt x="124" y="62"/>
                </a:lnTo>
                <a:lnTo>
                  <a:pt x="115" y="59"/>
                </a:lnTo>
                <a:lnTo>
                  <a:pt x="106" y="56"/>
                </a:lnTo>
                <a:lnTo>
                  <a:pt x="97" y="51"/>
                </a:lnTo>
                <a:lnTo>
                  <a:pt x="88" y="48"/>
                </a:lnTo>
                <a:lnTo>
                  <a:pt x="79" y="44"/>
                </a:lnTo>
                <a:lnTo>
                  <a:pt x="71" y="40"/>
                </a:lnTo>
                <a:lnTo>
                  <a:pt x="62" y="36"/>
                </a:lnTo>
                <a:lnTo>
                  <a:pt x="54" y="31"/>
                </a:lnTo>
                <a:lnTo>
                  <a:pt x="46" y="27"/>
                </a:lnTo>
                <a:lnTo>
                  <a:pt x="38" y="23"/>
                </a:lnTo>
                <a:lnTo>
                  <a:pt x="30" y="18"/>
                </a:lnTo>
                <a:lnTo>
                  <a:pt x="22" y="14"/>
                </a:lnTo>
                <a:lnTo>
                  <a:pt x="14" y="9"/>
                </a:lnTo>
                <a:lnTo>
                  <a:pt x="7" y="4"/>
                </a:lnTo>
                <a:lnTo>
                  <a:pt x="0" y="0"/>
                </a:lnTo>
                <a:lnTo>
                  <a:pt x="245" y="0"/>
                </a:ln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5" name="Freeform 1243"/>
          <p:cNvSpPr>
            <a:spLocks/>
          </p:cNvSpPr>
          <p:nvPr/>
        </p:nvSpPr>
        <p:spPr bwMode="auto">
          <a:xfrm>
            <a:off x="7650163" y="2822575"/>
            <a:ext cx="531812" cy="117475"/>
          </a:xfrm>
          <a:custGeom>
            <a:avLst/>
            <a:gdLst>
              <a:gd name="T0" fmla="*/ 243 w 335"/>
              <a:gd name="T1" fmla="*/ 73 h 74"/>
              <a:gd name="T2" fmla="*/ 248 w 335"/>
              <a:gd name="T3" fmla="*/ 69 h 74"/>
              <a:gd name="T4" fmla="*/ 254 w 335"/>
              <a:gd name="T5" fmla="*/ 65 h 74"/>
              <a:gd name="T6" fmla="*/ 261 w 335"/>
              <a:gd name="T7" fmla="*/ 61 h 74"/>
              <a:gd name="T8" fmla="*/ 266 w 335"/>
              <a:gd name="T9" fmla="*/ 57 h 74"/>
              <a:gd name="T10" fmla="*/ 272 w 335"/>
              <a:gd name="T11" fmla="*/ 53 h 74"/>
              <a:gd name="T12" fmla="*/ 278 w 335"/>
              <a:gd name="T13" fmla="*/ 49 h 74"/>
              <a:gd name="T14" fmla="*/ 284 w 335"/>
              <a:gd name="T15" fmla="*/ 45 h 74"/>
              <a:gd name="T16" fmla="*/ 289 w 335"/>
              <a:gd name="T17" fmla="*/ 40 h 74"/>
              <a:gd name="T18" fmla="*/ 295 w 335"/>
              <a:gd name="T19" fmla="*/ 35 h 74"/>
              <a:gd name="T20" fmla="*/ 301 w 335"/>
              <a:gd name="T21" fmla="*/ 30 h 74"/>
              <a:gd name="T22" fmla="*/ 306 w 335"/>
              <a:gd name="T23" fmla="*/ 26 h 74"/>
              <a:gd name="T24" fmla="*/ 312 w 335"/>
              <a:gd name="T25" fmla="*/ 21 h 74"/>
              <a:gd name="T26" fmla="*/ 317 w 335"/>
              <a:gd name="T27" fmla="*/ 16 h 74"/>
              <a:gd name="T28" fmla="*/ 323 w 335"/>
              <a:gd name="T29" fmla="*/ 10 h 74"/>
              <a:gd name="T30" fmla="*/ 329 w 335"/>
              <a:gd name="T31" fmla="*/ 5 h 74"/>
              <a:gd name="T32" fmla="*/ 334 w 335"/>
              <a:gd name="T33" fmla="*/ 0 h 74"/>
              <a:gd name="T34" fmla="*/ 0 w 335"/>
              <a:gd name="T35" fmla="*/ 0 h 74"/>
              <a:gd name="T36" fmla="*/ 6 w 335"/>
              <a:gd name="T37" fmla="*/ 5 h 74"/>
              <a:gd name="T38" fmla="*/ 12 w 335"/>
              <a:gd name="T39" fmla="*/ 10 h 74"/>
              <a:gd name="T40" fmla="*/ 19 w 335"/>
              <a:gd name="T41" fmla="*/ 15 h 74"/>
              <a:gd name="T42" fmla="*/ 25 w 335"/>
              <a:gd name="T43" fmla="*/ 20 h 74"/>
              <a:gd name="T44" fmla="*/ 32 w 335"/>
              <a:gd name="T45" fmla="*/ 25 h 74"/>
              <a:gd name="T46" fmla="*/ 39 w 335"/>
              <a:gd name="T47" fmla="*/ 29 h 74"/>
              <a:gd name="T48" fmla="*/ 45 w 335"/>
              <a:gd name="T49" fmla="*/ 34 h 74"/>
              <a:gd name="T50" fmla="*/ 52 w 335"/>
              <a:gd name="T51" fmla="*/ 38 h 74"/>
              <a:gd name="T52" fmla="*/ 59 w 335"/>
              <a:gd name="T53" fmla="*/ 43 h 74"/>
              <a:gd name="T54" fmla="*/ 67 w 335"/>
              <a:gd name="T55" fmla="*/ 47 h 74"/>
              <a:gd name="T56" fmla="*/ 74 w 335"/>
              <a:gd name="T57" fmla="*/ 52 h 74"/>
              <a:gd name="T58" fmla="*/ 81 w 335"/>
              <a:gd name="T59" fmla="*/ 56 h 74"/>
              <a:gd name="T60" fmla="*/ 89 w 335"/>
              <a:gd name="T61" fmla="*/ 60 h 74"/>
              <a:gd name="T62" fmla="*/ 97 w 335"/>
              <a:gd name="T63" fmla="*/ 65 h 74"/>
              <a:gd name="T64" fmla="*/ 104 w 335"/>
              <a:gd name="T65" fmla="*/ 68 h 74"/>
              <a:gd name="T66" fmla="*/ 112 w 335"/>
              <a:gd name="T67" fmla="*/ 73 h 74"/>
              <a:gd name="T68" fmla="*/ 243 w 335"/>
              <a:gd name="T69" fmla="*/ 7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35" h="74">
                <a:moveTo>
                  <a:pt x="243" y="73"/>
                </a:moveTo>
                <a:lnTo>
                  <a:pt x="248" y="69"/>
                </a:lnTo>
                <a:lnTo>
                  <a:pt x="254" y="65"/>
                </a:lnTo>
                <a:lnTo>
                  <a:pt x="261" y="61"/>
                </a:lnTo>
                <a:lnTo>
                  <a:pt x="266" y="57"/>
                </a:lnTo>
                <a:lnTo>
                  <a:pt x="272" y="53"/>
                </a:lnTo>
                <a:lnTo>
                  <a:pt x="278" y="49"/>
                </a:lnTo>
                <a:lnTo>
                  <a:pt x="284" y="45"/>
                </a:lnTo>
                <a:lnTo>
                  <a:pt x="289" y="40"/>
                </a:lnTo>
                <a:lnTo>
                  <a:pt x="295" y="35"/>
                </a:lnTo>
                <a:lnTo>
                  <a:pt x="301" y="30"/>
                </a:lnTo>
                <a:lnTo>
                  <a:pt x="306" y="26"/>
                </a:lnTo>
                <a:lnTo>
                  <a:pt x="312" y="21"/>
                </a:lnTo>
                <a:lnTo>
                  <a:pt x="317" y="16"/>
                </a:lnTo>
                <a:lnTo>
                  <a:pt x="323" y="10"/>
                </a:lnTo>
                <a:lnTo>
                  <a:pt x="329" y="5"/>
                </a:lnTo>
                <a:lnTo>
                  <a:pt x="334" y="0"/>
                </a:lnTo>
                <a:lnTo>
                  <a:pt x="0" y="0"/>
                </a:lnTo>
                <a:lnTo>
                  <a:pt x="6" y="5"/>
                </a:lnTo>
                <a:lnTo>
                  <a:pt x="12" y="10"/>
                </a:lnTo>
                <a:lnTo>
                  <a:pt x="19" y="15"/>
                </a:lnTo>
                <a:lnTo>
                  <a:pt x="25" y="20"/>
                </a:lnTo>
                <a:lnTo>
                  <a:pt x="32" y="25"/>
                </a:lnTo>
                <a:lnTo>
                  <a:pt x="39" y="29"/>
                </a:lnTo>
                <a:lnTo>
                  <a:pt x="45" y="34"/>
                </a:lnTo>
                <a:lnTo>
                  <a:pt x="52" y="38"/>
                </a:lnTo>
                <a:lnTo>
                  <a:pt x="59" y="43"/>
                </a:lnTo>
                <a:lnTo>
                  <a:pt x="67" y="47"/>
                </a:lnTo>
                <a:lnTo>
                  <a:pt x="74" y="52"/>
                </a:lnTo>
                <a:lnTo>
                  <a:pt x="81" y="56"/>
                </a:lnTo>
                <a:lnTo>
                  <a:pt x="89" y="60"/>
                </a:lnTo>
                <a:lnTo>
                  <a:pt x="97" y="65"/>
                </a:lnTo>
                <a:lnTo>
                  <a:pt x="104" y="68"/>
                </a:lnTo>
                <a:lnTo>
                  <a:pt x="112" y="73"/>
                </a:lnTo>
                <a:lnTo>
                  <a:pt x="243" y="73"/>
                </a:lnTo>
              </a:path>
            </a:pathLst>
          </a:custGeom>
          <a:solidFill>
            <a:srgbClr val="FAFAF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6" name="Freeform 1244"/>
          <p:cNvSpPr>
            <a:spLocks/>
          </p:cNvSpPr>
          <p:nvPr/>
        </p:nvSpPr>
        <p:spPr bwMode="auto">
          <a:xfrm>
            <a:off x="7589838" y="2765425"/>
            <a:ext cx="644525" cy="117475"/>
          </a:xfrm>
          <a:custGeom>
            <a:avLst/>
            <a:gdLst>
              <a:gd name="T0" fmla="*/ 332 w 406"/>
              <a:gd name="T1" fmla="*/ 73 h 74"/>
              <a:gd name="T2" fmla="*/ 341 w 406"/>
              <a:gd name="T3" fmla="*/ 65 h 74"/>
              <a:gd name="T4" fmla="*/ 351 w 406"/>
              <a:gd name="T5" fmla="*/ 56 h 74"/>
              <a:gd name="T6" fmla="*/ 360 w 406"/>
              <a:gd name="T7" fmla="*/ 48 h 74"/>
              <a:gd name="T8" fmla="*/ 369 w 406"/>
              <a:gd name="T9" fmla="*/ 39 h 74"/>
              <a:gd name="T10" fmla="*/ 379 w 406"/>
              <a:gd name="T11" fmla="*/ 29 h 74"/>
              <a:gd name="T12" fmla="*/ 388 w 406"/>
              <a:gd name="T13" fmla="*/ 20 h 74"/>
              <a:gd name="T14" fmla="*/ 396 w 406"/>
              <a:gd name="T15" fmla="*/ 10 h 74"/>
              <a:gd name="T16" fmla="*/ 405 w 406"/>
              <a:gd name="T17" fmla="*/ 0 h 74"/>
              <a:gd name="T18" fmla="*/ 0 w 406"/>
              <a:gd name="T19" fmla="*/ 0 h 74"/>
              <a:gd name="T20" fmla="*/ 4 w 406"/>
              <a:gd name="T21" fmla="*/ 5 h 74"/>
              <a:gd name="T22" fmla="*/ 9 w 406"/>
              <a:gd name="T23" fmla="*/ 10 h 74"/>
              <a:gd name="T24" fmla="*/ 14 w 406"/>
              <a:gd name="T25" fmla="*/ 15 h 74"/>
              <a:gd name="T26" fmla="*/ 19 w 406"/>
              <a:gd name="T27" fmla="*/ 19 h 74"/>
              <a:gd name="T28" fmla="*/ 24 w 406"/>
              <a:gd name="T29" fmla="*/ 24 h 74"/>
              <a:gd name="T30" fmla="*/ 29 w 406"/>
              <a:gd name="T31" fmla="*/ 29 h 74"/>
              <a:gd name="T32" fmla="*/ 34 w 406"/>
              <a:gd name="T33" fmla="*/ 34 h 74"/>
              <a:gd name="T34" fmla="*/ 40 w 406"/>
              <a:gd name="T35" fmla="*/ 38 h 74"/>
              <a:gd name="T36" fmla="*/ 45 w 406"/>
              <a:gd name="T37" fmla="*/ 43 h 74"/>
              <a:gd name="T38" fmla="*/ 51 w 406"/>
              <a:gd name="T39" fmla="*/ 47 h 74"/>
              <a:gd name="T40" fmla="*/ 57 w 406"/>
              <a:gd name="T41" fmla="*/ 52 h 74"/>
              <a:gd name="T42" fmla="*/ 62 w 406"/>
              <a:gd name="T43" fmla="*/ 56 h 74"/>
              <a:gd name="T44" fmla="*/ 68 w 406"/>
              <a:gd name="T45" fmla="*/ 60 h 74"/>
              <a:gd name="T46" fmla="*/ 74 w 406"/>
              <a:gd name="T47" fmla="*/ 64 h 74"/>
              <a:gd name="T48" fmla="*/ 80 w 406"/>
              <a:gd name="T49" fmla="*/ 68 h 74"/>
              <a:gd name="T50" fmla="*/ 87 w 406"/>
              <a:gd name="T51" fmla="*/ 73 h 74"/>
              <a:gd name="T52" fmla="*/ 332 w 406"/>
              <a:gd name="T53" fmla="*/ 7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406" h="74">
                <a:moveTo>
                  <a:pt x="332" y="73"/>
                </a:moveTo>
                <a:lnTo>
                  <a:pt x="341" y="65"/>
                </a:lnTo>
                <a:lnTo>
                  <a:pt x="351" y="56"/>
                </a:lnTo>
                <a:lnTo>
                  <a:pt x="360" y="48"/>
                </a:lnTo>
                <a:lnTo>
                  <a:pt x="369" y="39"/>
                </a:lnTo>
                <a:lnTo>
                  <a:pt x="379" y="29"/>
                </a:lnTo>
                <a:lnTo>
                  <a:pt x="388" y="20"/>
                </a:lnTo>
                <a:lnTo>
                  <a:pt x="396" y="10"/>
                </a:lnTo>
                <a:lnTo>
                  <a:pt x="405" y="0"/>
                </a:lnTo>
                <a:lnTo>
                  <a:pt x="0" y="0"/>
                </a:lnTo>
                <a:lnTo>
                  <a:pt x="4" y="5"/>
                </a:lnTo>
                <a:lnTo>
                  <a:pt x="9" y="10"/>
                </a:lnTo>
                <a:lnTo>
                  <a:pt x="14" y="15"/>
                </a:lnTo>
                <a:lnTo>
                  <a:pt x="19" y="19"/>
                </a:lnTo>
                <a:lnTo>
                  <a:pt x="24" y="24"/>
                </a:lnTo>
                <a:lnTo>
                  <a:pt x="29" y="29"/>
                </a:lnTo>
                <a:lnTo>
                  <a:pt x="34" y="34"/>
                </a:lnTo>
                <a:lnTo>
                  <a:pt x="40" y="38"/>
                </a:lnTo>
                <a:lnTo>
                  <a:pt x="45" y="43"/>
                </a:lnTo>
                <a:lnTo>
                  <a:pt x="51" y="47"/>
                </a:lnTo>
                <a:lnTo>
                  <a:pt x="57" y="52"/>
                </a:lnTo>
                <a:lnTo>
                  <a:pt x="62" y="56"/>
                </a:lnTo>
                <a:lnTo>
                  <a:pt x="68" y="60"/>
                </a:lnTo>
                <a:lnTo>
                  <a:pt x="74" y="64"/>
                </a:lnTo>
                <a:lnTo>
                  <a:pt x="80" y="68"/>
                </a:lnTo>
                <a:lnTo>
                  <a:pt x="87" y="73"/>
                </a:lnTo>
                <a:lnTo>
                  <a:pt x="332" y="73"/>
                </a:lnTo>
              </a:path>
            </a:pathLst>
          </a:custGeom>
          <a:solidFill>
            <a:srgbClr val="F5F5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7" name="Freeform 1245"/>
          <p:cNvSpPr>
            <a:spLocks/>
          </p:cNvSpPr>
          <p:nvPr/>
        </p:nvSpPr>
        <p:spPr bwMode="auto">
          <a:xfrm>
            <a:off x="7540625" y="2708275"/>
            <a:ext cx="738188" cy="115888"/>
          </a:xfrm>
          <a:custGeom>
            <a:avLst/>
            <a:gdLst>
              <a:gd name="T0" fmla="*/ 403 w 465"/>
              <a:gd name="T1" fmla="*/ 72 h 73"/>
              <a:gd name="T2" fmla="*/ 411 w 465"/>
              <a:gd name="T3" fmla="*/ 64 h 73"/>
              <a:gd name="T4" fmla="*/ 419 w 465"/>
              <a:gd name="T5" fmla="*/ 55 h 73"/>
              <a:gd name="T6" fmla="*/ 427 w 465"/>
              <a:gd name="T7" fmla="*/ 47 h 73"/>
              <a:gd name="T8" fmla="*/ 434 w 465"/>
              <a:gd name="T9" fmla="*/ 38 h 73"/>
              <a:gd name="T10" fmla="*/ 442 w 465"/>
              <a:gd name="T11" fmla="*/ 29 h 73"/>
              <a:gd name="T12" fmla="*/ 449 w 465"/>
              <a:gd name="T13" fmla="*/ 20 h 73"/>
              <a:gd name="T14" fmla="*/ 457 w 465"/>
              <a:gd name="T15" fmla="*/ 10 h 73"/>
              <a:gd name="T16" fmla="*/ 464 w 465"/>
              <a:gd name="T17" fmla="*/ 0 h 73"/>
              <a:gd name="T18" fmla="*/ 0 w 465"/>
              <a:gd name="T19" fmla="*/ 0 h 73"/>
              <a:gd name="T20" fmla="*/ 7 w 465"/>
              <a:gd name="T21" fmla="*/ 9 h 73"/>
              <a:gd name="T22" fmla="*/ 15 w 465"/>
              <a:gd name="T23" fmla="*/ 19 h 73"/>
              <a:gd name="T24" fmla="*/ 24 w 465"/>
              <a:gd name="T25" fmla="*/ 28 h 73"/>
              <a:gd name="T26" fmla="*/ 32 w 465"/>
              <a:gd name="T27" fmla="*/ 37 h 73"/>
              <a:gd name="T28" fmla="*/ 41 w 465"/>
              <a:gd name="T29" fmla="*/ 46 h 73"/>
              <a:gd name="T30" fmla="*/ 50 w 465"/>
              <a:gd name="T31" fmla="*/ 55 h 73"/>
              <a:gd name="T32" fmla="*/ 60 w 465"/>
              <a:gd name="T33" fmla="*/ 64 h 73"/>
              <a:gd name="T34" fmla="*/ 70 w 465"/>
              <a:gd name="T35" fmla="*/ 72 h 73"/>
              <a:gd name="T36" fmla="*/ 403 w 465"/>
              <a:gd name="T37" fmla="*/ 7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65" h="73">
                <a:moveTo>
                  <a:pt x="403" y="72"/>
                </a:moveTo>
                <a:lnTo>
                  <a:pt x="411" y="64"/>
                </a:lnTo>
                <a:lnTo>
                  <a:pt x="419" y="55"/>
                </a:lnTo>
                <a:lnTo>
                  <a:pt x="427" y="47"/>
                </a:lnTo>
                <a:lnTo>
                  <a:pt x="434" y="38"/>
                </a:lnTo>
                <a:lnTo>
                  <a:pt x="442" y="29"/>
                </a:lnTo>
                <a:lnTo>
                  <a:pt x="449" y="20"/>
                </a:lnTo>
                <a:lnTo>
                  <a:pt x="457" y="10"/>
                </a:lnTo>
                <a:lnTo>
                  <a:pt x="464" y="0"/>
                </a:lnTo>
                <a:lnTo>
                  <a:pt x="0" y="0"/>
                </a:lnTo>
                <a:lnTo>
                  <a:pt x="7" y="9"/>
                </a:lnTo>
                <a:lnTo>
                  <a:pt x="15" y="19"/>
                </a:lnTo>
                <a:lnTo>
                  <a:pt x="24" y="28"/>
                </a:lnTo>
                <a:lnTo>
                  <a:pt x="32" y="37"/>
                </a:lnTo>
                <a:lnTo>
                  <a:pt x="41" y="46"/>
                </a:lnTo>
                <a:lnTo>
                  <a:pt x="50" y="55"/>
                </a:lnTo>
                <a:lnTo>
                  <a:pt x="60" y="64"/>
                </a:lnTo>
                <a:lnTo>
                  <a:pt x="70" y="72"/>
                </a:lnTo>
                <a:lnTo>
                  <a:pt x="403" y="72"/>
                </a:lnTo>
              </a:path>
            </a:pathLst>
          </a:custGeom>
          <a:solidFill>
            <a:srgbClr val="EFEFE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8" name="Freeform 1246"/>
          <p:cNvSpPr>
            <a:spLocks/>
          </p:cNvSpPr>
          <p:nvPr/>
        </p:nvSpPr>
        <p:spPr bwMode="auto">
          <a:xfrm>
            <a:off x="7499350" y="2651125"/>
            <a:ext cx="819150" cy="115888"/>
          </a:xfrm>
          <a:custGeom>
            <a:avLst/>
            <a:gdLst>
              <a:gd name="T0" fmla="*/ 462 w 516"/>
              <a:gd name="T1" fmla="*/ 72 h 73"/>
              <a:gd name="T2" fmla="*/ 469 w 516"/>
              <a:gd name="T3" fmla="*/ 63 h 73"/>
              <a:gd name="T4" fmla="*/ 476 w 516"/>
              <a:gd name="T5" fmla="*/ 55 h 73"/>
              <a:gd name="T6" fmla="*/ 483 w 516"/>
              <a:gd name="T7" fmla="*/ 46 h 73"/>
              <a:gd name="T8" fmla="*/ 489 w 516"/>
              <a:gd name="T9" fmla="*/ 37 h 73"/>
              <a:gd name="T10" fmla="*/ 496 w 516"/>
              <a:gd name="T11" fmla="*/ 28 h 73"/>
              <a:gd name="T12" fmla="*/ 503 w 516"/>
              <a:gd name="T13" fmla="*/ 19 h 73"/>
              <a:gd name="T14" fmla="*/ 509 w 516"/>
              <a:gd name="T15" fmla="*/ 9 h 73"/>
              <a:gd name="T16" fmla="*/ 515 w 516"/>
              <a:gd name="T17" fmla="*/ 0 h 73"/>
              <a:gd name="T18" fmla="*/ 0 w 516"/>
              <a:gd name="T19" fmla="*/ 0 h 73"/>
              <a:gd name="T20" fmla="*/ 6 w 516"/>
              <a:gd name="T21" fmla="*/ 9 h 73"/>
              <a:gd name="T22" fmla="*/ 12 w 516"/>
              <a:gd name="T23" fmla="*/ 19 h 73"/>
              <a:gd name="T24" fmla="*/ 19 w 516"/>
              <a:gd name="T25" fmla="*/ 28 h 73"/>
              <a:gd name="T26" fmla="*/ 26 w 516"/>
              <a:gd name="T27" fmla="*/ 37 h 73"/>
              <a:gd name="T28" fmla="*/ 33 w 516"/>
              <a:gd name="T29" fmla="*/ 45 h 73"/>
              <a:gd name="T30" fmla="*/ 41 w 516"/>
              <a:gd name="T31" fmla="*/ 54 h 73"/>
              <a:gd name="T32" fmla="*/ 49 w 516"/>
              <a:gd name="T33" fmla="*/ 63 h 73"/>
              <a:gd name="T34" fmla="*/ 57 w 516"/>
              <a:gd name="T35" fmla="*/ 72 h 73"/>
              <a:gd name="T36" fmla="*/ 462 w 516"/>
              <a:gd name="T37" fmla="*/ 7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6" h="73">
                <a:moveTo>
                  <a:pt x="462" y="72"/>
                </a:moveTo>
                <a:lnTo>
                  <a:pt x="469" y="63"/>
                </a:lnTo>
                <a:lnTo>
                  <a:pt x="476" y="55"/>
                </a:lnTo>
                <a:lnTo>
                  <a:pt x="483" y="46"/>
                </a:lnTo>
                <a:lnTo>
                  <a:pt x="489" y="37"/>
                </a:lnTo>
                <a:lnTo>
                  <a:pt x="496" y="28"/>
                </a:lnTo>
                <a:lnTo>
                  <a:pt x="503" y="19"/>
                </a:lnTo>
                <a:lnTo>
                  <a:pt x="509" y="9"/>
                </a:lnTo>
                <a:lnTo>
                  <a:pt x="515" y="0"/>
                </a:lnTo>
                <a:lnTo>
                  <a:pt x="0" y="0"/>
                </a:lnTo>
                <a:lnTo>
                  <a:pt x="6" y="9"/>
                </a:lnTo>
                <a:lnTo>
                  <a:pt x="12" y="19"/>
                </a:lnTo>
                <a:lnTo>
                  <a:pt x="19" y="28"/>
                </a:lnTo>
                <a:lnTo>
                  <a:pt x="26" y="37"/>
                </a:lnTo>
                <a:lnTo>
                  <a:pt x="33" y="45"/>
                </a:lnTo>
                <a:lnTo>
                  <a:pt x="41" y="54"/>
                </a:lnTo>
                <a:lnTo>
                  <a:pt x="49" y="63"/>
                </a:lnTo>
                <a:lnTo>
                  <a:pt x="57" y="72"/>
                </a:lnTo>
                <a:lnTo>
                  <a:pt x="462" y="72"/>
                </a:lnTo>
              </a:path>
            </a:pathLst>
          </a:custGeom>
          <a:solidFill>
            <a:srgbClr val="EAEAE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19" name="Freeform 1247"/>
          <p:cNvSpPr>
            <a:spLocks/>
          </p:cNvSpPr>
          <p:nvPr/>
        </p:nvSpPr>
        <p:spPr bwMode="auto">
          <a:xfrm>
            <a:off x="7466013" y="2592388"/>
            <a:ext cx="887412" cy="117475"/>
          </a:xfrm>
          <a:custGeom>
            <a:avLst/>
            <a:gdLst>
              <a:gd name="T0" fmla="*/ 512 w 559"/>
              <a:gd name="T1" fmla="*/ 73 h 74"/>
              <a:gd name="T2" fmla="*/ 518 w 559"/>
              <a:gd name="T3" fmla="*/ 65 h 74"/>
              <a:gd name="T4" fmla="*/ 524 w 559"/>
              <a:gd name="T5" fmla="*/ 56 h 74"/>
              <a:gd name="T6" fmla="*/ 530 w 559"/>
              <a:gd name="T7" fmla="*/ 47 h 74"/>
              <a:gd name="T8" fmla="*/ 536 w 559"/>
              <a:gd name="T9" fmla="*/ 38 h 74"/>
              <a:gd name="T10" fmla="*/ 542 w 559"/>
              <a:gd name="T11" fmla="*/ 29 h 74"/>
              <a:gd name="T12" fmla="*/ 547 w 559"/>
              <a:gd name="T13" fmla="*/ 19 h 74"/>
              <a:gd name="T14" fmla="*/ 553 w 559"/>
              <a:gd name="T15" fmla="*/ 10 h 74"/>
              <a:gd name="T16" fmla="*/ 558 w 559"/>
              <a:gd name="T17" fmla="*/ 0 h 74"/>
              <a:gd name="T18" fmla="*/ 0 w 559"/>
              <a:gd name="T19" fmla="*/ 0 h 74"/>
              <a:gd name="T20" fmla="*/ 5 w 559"/>
              <a:gd name="T21" fmla="*/ 10 h 74"/>
              <a:gd name="T22" fmla="*/ 10 w 559"/>
              <a:gd name="T23" fmla="*/ 19 h 74"/>
              <a:gd name="T24" fmla="*/ 15 w 559"/>
              <a:gd name="T25" fmla="*/ 28 h 74"/>
              <a:gd name="T26" fmla="*/ 21 w 559"/>
              <a:gd name="T27" fmla="*/ 37 h 74"/>
              <a:gd name="T28" fmla="*/ 27 w 559"/>
              <a:gd name="T29" fmla="*/ 47 h 74"/>
              <a:gd name="T30" fmla="*/ 34 w 559"/>
              <a:gd name="T31" fmla="*/ 56 h 74"/>
              <a:gd name="T32" fmla="*/ 40 w 559"/>
              <a:gd name="T33" fmla="*/ 64 h 74"/>
              <a:gd name="T34" fmla="*/ 47 w 559"/>
              <a:gd name="T35" fmla="*/ 73 h 74"/>
              <a:gd name="T36" fmla="*/ 512 w 559"/>
              <a:gd name="T37" fmla="*/ 7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59" h="74">
                <a:moveTo>
                  <a:pt x="512" y="73"/>
                </a:moveTo>
                <a:lnTo>
                  <a:pt x="518" y="65"/>
                </a:lnTo>
                <a:lnTo>
                  <a:pt x="524" y="56"/>
                </a:lnTo>
                <a:lnTo>
                  <a:pt x="530" y="47"/>
                </a:lnTo>
                <a:lnTo>
                  <a:pt x="536" y="38"/>
                </a:lnTo>
                <a:lnTo>
                  <a:pt x="542" y="29"/>
                </a:lnTo>
                <a:lnTo>
                  <a:pt x="547" y="19"/>
                </a:lnTo>
                <a:lnTo>
                  <a:pt x="553" y="10"/>
                </a:lnTo>
                <a:lnTo>
                  <a:pt x="558" y="0"/>
                </a:lnTo>
                <a:lnTo>
                  <a:pt x="0" y="0"/>
                </a:lnTo>
                <a:lnTo>
                  <a:pt x="5" y="10"/>
                </a:lnTo>
                <a:lnTo>
                  <a:pt x="10" y="19"/>
                </a:lnTo>
                <a:lnTo>
                  <a:pt x="15" y="28"/>
                </a:lnTo>
                <a:lnTo>
                  <a:pt x="21" y="37"/>
                </a:lnTo>
                <a:lnTo>
                  <a:pt x="27" y="47"/>
                </a:lnTo>
                <a:lnTo>
                  <a:pt x="34" y="56"/>
                </a:lnTo>
                <a:lnTo>
                  <a:pt x="40" y="64"/>
                </a:lnTo>
                <a:lnTo>
                  <a:pt x="47" y="73"/>
                </a:lnTo>
                <a:lnTo>
                  <a:pt x="512" y="73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0" name="Freeform 1248"/>
          <p:cNvSpPr>
            <a:spLocks/>
          </p:cNvSpPr>
          <p:nvPr/>
        </p:nvSpPr>
        <p:spPr bwMode="auto">
          <a:xfrm>
            <a:off x="7437438" y="2535238"/>
            <a:ext cx="944562" cy="117475"/>
          </a:xfrm>
          <a:custGeom>
            <a:avLst/>
            <a:gdLst>
              <a:gd name="T0" fmla="*/ 554 w 595"/>
              <a:gd name="T1" fmla="*/ 73 h 74"/>
              <a:gd name="T2" fmla="*/ 559 w 595"/>
              <a:gd name="T3" fmla="*/ 64 h 74"/>
              <a:gd name="T4" fmla="*/ 565 w 595"/>
              <a:gd name="T5" fmla="*/ 55 h 74"/>
              <a:gd name="T6" fmla="*/ 570 w 595"/>
              <a:gd name="T7" fmla="*/ 46 h 74"/>
              <a:gd name="T8" fmla="*/ 575 w 595"/>
              <a:gd name="T9" fmla="*/ 37 h 74"/>
              <a:gd name="T10" fmla="*/ 580 w 595"/>
              <a:gd name="T11" fmla="*/ 28 h 74"/>
              <a:gd name="T12" fmla="*/ 585 w 595"/>
              <a:gd name="T13" fmla="*/ 19 h 74"/>
              <a:gd name="T14" fmla="*/ 590 w 595"/>
              <a:gd name="T15" fmla="*/ 9 h 74"/>
              <a:gd name="T16" fmla="*/ 594 w 595"/>
              <a:gd name="T17" fmla="*/ 0 h 74"/>
              <a:gd name="T18" fmla="*/ 0 w 595"/>
              <a:gd name="T19" fmla="*/ 0 h 74"/>
              <a:gd name="T20" fmla="*/ 4 w 595"/>
              <a:gd name="T21" fmla="*/ 9 h 74"/>
              <a:gd name="T22" fmla="*/ 9 w 595"/>
              <a:gd name="T23" fmla="*/ 18 h 74"/>
              <a:gd name="T24" fmla="*/ 13 w 595"/>
              <a:gd name="T25" fmla="*/ 27 h 74"/>
              <a:gd name="T26" fmla="*/ 18 w 595"/>
              <a:gd name="T27" fmla="*/ 37 h 74"/>
              <a:gd name="T28" fmla="*/ 22 w 595"/>
              <a:gd name="T29" fmla="*/ 46 h 74"/>
              <a:gd name="T30" fmla="*/ 28 w 595"/>
              <a:gd name="T31" fmla="*/ 55 h 74"/>
              <a:gd name="T32" fmla="*/ 33 w 595"/>
              <a:gd name="T33" fmla="*/ 64 h 74"/>
              <a:gd name="T34" fmla="*/ 39 w 595"/>
              <a:gd name="T35" fmla="*/ 73 h 74"/>
              <a:gd name="T36" fmla="*/ 554 w 595"/>
              <a:gd name="T37" fmla="*/ 7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95" h="74">
                <a:moveTo>
                  <a:pt x="554" y="73"/>
                </a:moveTo>
                <a:lnTo>
                  <a:pt x="559" y="64"/>
                </a:lnTo>
                <a:lnTo>
                  <a:pt x="565" y="55"/>
                </a:lnTo>
                <a:lnTo>
                  <a:pt x="570" y="46"/>
                </a:lnTo>
                <a:lnTo>
                  <a:pt x="575" y="37"/>
                </a:lnTo>
                <a:lnTo>
                  <a:pt x="580" y="28"/>
                </a:lnTo>
                <a:lnTo>
                  <a:pt x="585" y="19"/>
                </a:lnTo>
                <a:lnTo>
                  <a:pt x="590" y="9"/>
                </a:lnTo>
                <a:lnTo>
                  <a:pt x="594" y="0"/>
                </a:lnTo>
                <a:lnTo>
                  <a:pt x="0" y="0"/>
                </a:lnTo>
                <a:lnTo>
                  <a:pt x="4" y="9"/>
                </a:lnTo>
                <a:lnTo>
                  <a:pt x="9" y="18"/>
                </a:lnTo>
                <a:lnTo>
                  <a:pt x="13" y="27"/>
                </a:lnTo>
                <a:lnTo>
                  <a:pt x="18" y="37"/>
                </a:lnTo>
                <a:lnTo>
                  <a:pt x="22" y="46"/>
                </a:lnTo>
                <a:lnTo>
                  <a:pt x="28" y="55"/>
                </a:lnTo>
                <a:lnTo>
                  <a:pt x="33" y="64"/>
                </a:lnTo>
                <a:lnTo>
                  <a:pt x="39" y="73"/>
                </a:lnTo>
                <a:lnTo>
                  <a:pt x="554" y="73"/>
                </a:lnTo>
              </a:path>
            </a:pathLst>
          </a:custGeom>
          <a:solidFill>
            <a:srgbClr val="DFDFD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1" name="Freeform 1249"/>
          <p:cNvSpPr>
            <a:spLocks/>
          </p:cNvSpPr>
          <p:nvPr/>
        </p:nvSpPr>
        <p:spPr bwMode="auto">
          <a:xfrm>
            <a:off x="7416800" y="2478088"/>
            <a:ext cx="990600" cy="115887"/>
          </a:xfrm>
          <a:custGeom>
            <a:avLst/>
            <a:gdLst>
              <a:gd name="T0" fmla="*/ 588 w 624"/>
              <a:gd name="T1" fmla="*/ 72 h 73"/>
              <a:gd name="T2" fmla="*/ 593 w 624"/>
              <a:gd name="T3" fmla="*/ 63 h 73"/>
              <a:gd name="T4" fmla="*/ 598 w 624"/>
              <a:gd name="T5" fmla="*/ 55 h 73"/>
              <a:gd name="T6" fmla="*/ 602 w 624"/>
              <a:gd name="T7" fmla="*/ 46 h 73"/>
              <a:gd name="T8" fmla="*/ 606 w 624"/>
              <a:gd name="T9" fmla="*/ 37 h 73"/>
              <a:gd name="T10" fmla="*/ 611 w 624"/>
              <a:gd name="T11" fmla="*/ 28 h 73"/>
              <a:gd name="T12" fmla="*/ 615 w 624"/>
              <a:gd name="T13" fmla="*/ 18 h 73"/>
              <a:gd name="T14" fmla="*/ 619 w 624"/>
              <a:gd name="T15" fmla="*/ 9 h 73"/>
              <a:gd name="T16" fmla="*/ 623 w 624"/>
              <a:gd name="T17" fmla="*/ 0 h 73"/>
              <a:gd name="T18" fmla="*/ 0 w 624"/>
              <a:gd name="T19" fmla="*/ 0 h 73"/>
              <a:gd name="T20" fmla="*/ 3 w 624"/>
              <a:gd name="T21" fmla="*/ 9 h 73"/>
              <a:gd name="T22" fmla="*/ 6 w 624"/>
              <a:gd name="T23" fmla="*/ 18 h 73"/>
              <a:gd name="T24" fmla="*/ 10 w 624"/>
              <a:gd name="T25" fmla="*/ 27 h 73"/>
              <a:gd name="T26" fmla="*/ 14 w 624"/>
              <a:gd name="T27" fmla="*/ 36 h 73"/>
              <a:gd name="T28" fmla="*/ 17 w 624"/>
              <a:gd name="T29" fmla="*/ 45 h 73"/>
              <a:gd name="T30" fmla="*/ 22 w 624"/>
              <a:gd name="T31" fmla="*/ 54 h 73"/>
              <a:gd name="T32" fmla="*/ 26 w 624"/>
              <a:gd name="T33" fmla="*/ 63 h 73"/>
              <a:gd name="T34" fmla="*/ 31 w 624"/>
              <a:gd name="T35" fmla="*/ 72 h 73"/>
              <a:gd name="T36" fmla="*/ 588 w 624"/>
              <a:gd name="T37" fmla="*/ 7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24" h="73">
                <a:moveTo>
                  <a:pt x="588" y="72"/>
                </a:moveTo>
                <a:lnTo>
                  <a:pt x="593" y="63"/>
                </a:lnTo>
                <a:lnTo>
                  <a:pt x="598" y="55"/>
                </a:lnTo>
                <a:lnTo>
                  <a:pt x="602" y="46"/>
                </a:lnTo>
                <a:lnTo>
                  <a:pt x="606" y="37"/>
                </a:lnTo>
                <a:lnTo>
                  <a:pt x="611" y="28"/>
                </a:lnTo>
                <a:lnTo>
                  <a:pt x="615" y="18"/>
                </a:lnTo>
                <a:lnTo>
                  <a:pt x="619" y="9"/>
                </a:lnTo>
                <a:lnTo>
                  <a:pt x="623" y="0"/>
                </a:lnTo>
                <a:lnTo>
                  <a:pt x="0" y="0"/>
                </a:lnTo>
                <a:lnTo>
                  <a:pt x="3" y="9"/>
                </a:lnTo>
                <a:lnTo>
                  <a:pt x="6" y="18"/>
                </a:lnTo>
                <a:lnTo>
                  <a:pt x="10" y="27"/>
                </a:lnTo>
                <a:lnTo>
                  <a:pt x="14" y="36"/>
                </a:lnTo>
                <a:lnTo>
                  <a:pt x="17" y="45"/>
                </a:lnTo>
                <a:lnTo>
                  <a:pt x="22" y="54"/>
                </a:lnTo>
                <a:lnTo>
                  <a:pt x="26" y="63"/>
                </a:lnTo>
                <a:lnTo>
                  <a:pt x="31" y="72"/>
                </a:lnTo>
                <a:lnTo>
                  <a:pt x="588" y="72"/>
                </a:lnTo>
              </a:path>
            </a:pathLst>
          </a:custGeom>
          <a:solidFill>
            <a:srgbClr val="DADAD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2" name="Freeform 1250"/>
          <p:cNvSpPr>
            <a:spLocks/>
          </p:cNvSpPr>
          <p:nvPr/>
        </p:nvSpPr>
        <p:spPr bwMode="auto">
          <a:xfrm>
            <a:off x="7400925" y="2420938"/>
            <a:ext cx="1027113" cy="115887"/>
          </a:xfrm>
          <a:custGeom>
            <a:avLst/>
            <a:gdLst>
              <a:gd name="T0" fmla="*/ 617 w 647"/>
              <a:gd name="T1" fmla="*/ 72 h 73"/>
              <a:gd name="T2" fmla="*/ 622 w 647"/>
              <a:gd name="T3" fmla="*/ 63 h 73"/>
              <a:gd name="T4" fmla="*/ 625 w 647"/>
              <a:gd name="T5" fmla="*/ 54 h 73"/>
              <a:gd name="T6" fmla="*/ 629 w 647"/>
              <a:gd name="T7" fmla="*/ 45 h 73"/>
              <a:gd name="T8" fmla="*/ 633 w 647"/>
              <a:gd name="T9" fmla="*/ 36 h 73"/>
              <a:gd name="T10" fmla="*/ 637 w 647"/>
              <a:gd name="T11" fmla="*/ 27 h 73"/>
              <a:gd name="T12" fmla="*/ 640 w 647"/>
              <a:gd name="T13" fmla="*/ 18 h 73"/>
              <a:gd name="T14" fmla="*/ 643 w 647"/>
              <a:gd name="T15" fmla="*/ 9 h 73"/>
              <a:gd name="T16" fmla="*/ 646 w 647"/>
              <a:gd name="T17" fmla="*/ 0 h 73"/>
              <a:gd name="T18" fmla="*/ 0 w 647"/>
              <a:gd name="T19" fmla="*/ 0 h 73"/>
              <a:gd name="T20" fmla="*/ 2 w 647"/>
              <a:gd name="T21" fmla="*/ 9 h 73"/>
              <a:gd name="T22" fmla="*/ 5 w 647"/>
              <a:gd name="T23" fmla="*/ 17 h 73"/>
              <a:gd name="T24" fmla="*/ 7 w 647"/>
              <a:gd name="T25" fmla="*/ 27 h 73"/>
              <a:gd name="T26" fmla="*/ 10 w 647"/>
              <a:gd name="T27" fmla="*/ 36 h 73"/>
              <a:gd name="T28" fmla="*/ 13 w 647"/>
              <a:gd name="T29" fmla="*/ 45 h 73"/>
              <a:gd name="T30" fmla="*/ 17 w 647"/>
              <a:gd name="T31" fmla="*/ 54 h 73"/>
              <a:gd name="T32" fmla="*/ 20 w 647"/>
              <a:gd name="T33" fmla="*/ 63 h 73"/>
              <a:gd name="T34" fmla="*/ 24 w 647"/>
              <a:gd name="T35" fmla="*/ 72 h 73"/>
              <a:gd name="T36" fmla="*/ 617 w 647"/>
              <a:gd name="T37" fmla="*/ 7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47" h="73">
                <a:moveTo>
                  <a:pt x="617" y="72"/>
                </a:moveTo>
                <a:lnTo>
                  <a:pt x="622" y="63"/>
                </a:lnTo>
                <a:lnTo>
                  <a:pt x="625" y="54"/>
                </a:lnTo>
                <a:lnTo>
                  <a:pt x="629" y="45"/>
                </a:lnTo>
                <a:lnTo>
                  <a:pt x="633" y="36"/>
                </a:lnTo>
                <a:lnTo>
                  <a:pt x="637" y="27"/>
                </a:lnTo>
                <a:lnTo>
                  <a:pt x="640" y="18"/>
                </a:lnTo>
                <a:lnTo>
                  <a:pt x="643" y="9"/>
                </a:lnTo>
                <a:lnTo>
                  <a:pt x="646" y="0"/>
                </a:lnTo>
                <a:lnTo>
                  <a:pt x="0" y="0"/>
                </a:lnTo>
                <a:lnTo>
                  <a:pt x="2" y="9"/>
                </a:lnTo>
                <a:lnTo>
                  <a:pt x="5" y="17"/>
                </a:lnTo>
                <a:lnTo>
                  <a:pt x="7" y="27"/>
                </a:lnTo>
                <a:lnTo>
                  <a:pt x="10" y="36"/>
                </a:lnTo>
                <a:lnTo>
                  <a:pt x="13" y="45"/>
                </a:lnTo>
                <a:lnTo>
                  <a:pt x="17" y="54"/>
                </a:lnTo>
                <a:lnTo>
                  <a:pt x="20" y="63"/>
                </a:lnTo>
                <a:lnTo>
                  <a:pt x="24" y="72"/>
                </a:lnTo>
                <a:lnTo>
                  <a:pt x="617" y="72"/>
                </a:lnTo>
              </a:path>
            </a:pathLst>
          </a:custGeom>
          <a:solidFill>
            <a:srgbClr val="D5D5D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3" name="Freeform 1251"/>
          <p:cNvSpPr>
            <a:spLocks/>
          </p:cNvSpPr>
          <p:nvPr/>
        </p:nvSpPr>
        <p:spPr bwMode="auto">
          <a:xfrm>
            <a:off x="7388225" y="2362200"/>
            <a:ext cx="1057275" cy="117475"/>
          </a:xfrm>
          <a:custGeom>
            <a:avLst/>
            <a:gdLst>
              <a:gd name="T0" fmla="*/ 641 w 666"/>
              <a:gd name="T1" fmla="*/ 73 h 74"/>
              <a:gd name="T2" fmla="*/ 644 w 666"/>
              <a:gd name="T3" fmla="*/ 64 h 74"/>
              <a:gd name="T4" fmla="*/ 648 w 666"/>
              <a:gd name="T5" fmla="*/ 55 h 74"/>
              <a:gd name="T6" fmla="*/ 651 w 666"/>
              <a:gd name="T7" fmla="*/ 46 h 74"/>
              <a:gd name="T8" fmla="*/ 654 w 666"/>
              <a:gd name="T9" fmla="*/ 37 h 74"/>
              <a:gd name="T10" fmla="*/ 656 w 666"/>
              <a:gd name="T11" fmla="*/ 28 h 74"/>
              <a:gd name="T12" fmla="*/ 660 w 666"/>
              <a:gd name="T13" fmla="*/ 19 h 74"/>
              <a:gd name="T14" fmla="*/ 662 w 666"/>
              <a:gd name="T15" fmla="*/ 10 h 74"/>
              <a:gd name="T16" fmla="*/ 665 w 666"/>
              <a:gd name="T17" fmla="*/ 0 h 74"/>
              <a:gd name="T18" fmla="*/ 0 w 666"/>
              <a:gd name="T19" fmla="*/ 0 h 74"/>
              <a:gd name="T20" fmla="*/ 2 w 666"/>
              <a:gd name="T21" fmla="*/ 9 h 74"/>
              <a:gd name="T22" fmla="*/ 3 w 666"/>
              <a:gd name="T23" fmla="*/ 18 h 74"/>
              <a:gd name="T24" fmla="*/ 5 w 666"/>
              <a:gd name="T25" fmla="*/ 28 h 74"/>
              <a:gd name="T26" fmla="*/ 7 w 666"/>
              <a:gd name="T27" fmla="*/ 37 h 74"/>
              <a:gd name="T28" fmla="*/ 10 w 666"/>
              <a:gd name="T29" fmla="*/ 46 h 74"/>
              <a:gd name="T30" fmla="*/ 12 w 666"/>
              <a:gd name="T31" fmla="*/ 54 h 74"/>
              <a:gd name="T32" fmla="*/ 15 w 666"/>
              <a:gd name="T33" fmla="*/ 64 h 74"/>
              <a:gd name="T34" fmla="*/ 18 w 666"/>
              <a:gd name="T35" fmla="*/ 73 h 74"/>
              <a:gd name="T36" fmla="*/ 641 w 666"/>
              <a:gd name="T37" fmla="*/ 7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66" h="74">
                <a:moveTo>
                  <a:pt x="641" y="73"/>
                </a:moveTo>
                <a:lnTo>
                  <a:pt x="644" y="64"/>
                </a:lnTo>
                <a:lnTo>
                  <a:pt x="648" y="55"/>
                </a:lnTo>
                <a:lnTo>
                  <a:pt x="651" y="46"/>
                </a:lnTo>
                <a:lnTo>
                  <a:pt x="654" y="37"/>
                </a:lnTo>
                <a:lnTo>
                  <a:pt x="656" y="28"/>
                </a:lnTo>
                <a:lnTo>
                  <a:pt x="660" y="19"/>
                </a:lnTo>
                <a:lnTo>
                  <a:pt x="662" y="10"/>
                </a:lnTo>
                <a:lnTo>
                  <a:pt x="665" y="0"/>
                </a:lnTo>
                <a:lnTo>
                  <a:pt x="0" y="0"/>
                </a:lnTo>
                <a:lnTo>
                  <a:pt x="2" y="9"/>
                </a:lnTo>
                <a:lnTo>
                  <a:pt x="3" y="18"/>
                </a:lnTo>
                <a:lnTo>
                  <a:pt x="5" y="28"/>
                </a:lnTo>
                <a:lnTo>
                  <a:pt x="7" y="37"/>
                </a:lnTo>
                <a:lnTo>
                  <a:pt x="10" y="46"/>
                </a:lnTo>
                <a:lnTo>
                  <a:pt x="12" y="54"/>
                </a:lnTo>
                <a:lnTo>
                  <a:pt x="15" y="64"/>
                </a:lnTo>
                <a:lnTo>
                  <a:pt x="18" y="73"/>
                </a:lnTo>
                <a:lnTo>
                  <a:pt x="641" y="73"/>
                </a:lnTo>
              </a:path>
            </a:pathLst>
          </a:custGeom>
          <a:solidFill>
            <a:srgbClr val="CFCFC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4" name="Freeform 1252"/>
          <p:cNvSpPr>
            <a:spLocks/>
          </p:cNvSpPr>
          <p:nvPr/>
        </p:nvSpPr>
        <p:spPr bwMode="auto">
          <a:xfrm>
            <a:off x="7381875" y="2305050"/>
            <a:ext cx="1076325" cy="117475"/>
          </a:xfrm>
          <a:custGeom>
            <a:avLst/>
            <a:gdLst>
              <a:gd name="T0" fmla="*/ 658 w 678"/>
              <a:gd name="T1" fmla="*/ 73 h 74"/>
              <a:gd name="T2" fmla="*/ 661 w 678"/>
              <a:gd name="T3" fmla="*/ 64 h 74"/>
              <a:gd name="T4" fmla="*/ 664 w 678"/>
              <a:gd name="T5" fmla="*/ 55 h 74"/>
              <a:gd name="T6" fmla="*/ 667 w 678"/>
              <a:gd name="T7" fmla="*/ 46 h 74"/>
              <a:gd name="T8" fmla="*/ 669 w 678"/>
              <a:gd name="T9" fmla="*/ 37 h 74"/>
              <a:gd name="T10" fmla="*/ 672 w 678"/>
              <a:gd name="T11" fmla="*/ 27 h 74"/>
              <a:gd name="T12" fmla="*/ 674 w 678"/>
              <a:gd name="T13" fmla="*/ 18 h 74"/>
              <a:gd name="T14" fmla="*/ 675 w 678"/>
              <a:gd name="T15" fmla="*/ 9 h 74"/>
              <a:gd name="T16" fmla="*/ 677 w 678"/>
              <a:gd name="T17" fmla="*/ 0 h 74"/>
              <a:gd name="T18" fmla="*/ 0 w 678"/>
              <a:gd name="T19" fmla="*/ 0 h 74"/>
              <a:gd name="T20" fmla="*/ 1 w 678"/>
              <a:gd name="T21" fmla="*/ 9 h 74"/>
              <a:gd name="T22" fmla="*/ 2 w 678"/>
              <a:gd name="T23" fmla="*/ 18 h 74"/>
              <a:gd name="T24" fmla="*/ 3 w 678"/>
              <a:gd name="T25" fmla="*/ 27 h 74"/>
              <a:gd name="T26" fmla="*/ 5 w 678"/>
              <a:gd name="T27" fmla="*/ 36 h 74"/>
              <a:gd name="T28" fmla="*/ 6 w 678"/>
              <a:gd name="T29" fmla="*/ 45 h 74"/>
              <a:gd name="T30" fmla="*/ 8 w 678"/>
              <a:gd name="T31" fmla="*/ 54 h 74"/>
              <a:gd name="T32" fmla="*/ 10 w 678"/>
              <a:gd name="T33" fmla="*/ 64 h 74"/>
              <a:gd name="T34" fmla="*/ 12 w 678"/>
              <a:gd name="T35" fmla="*/ 73 h 74"/>
              <a:gd name="T36" fmla="*/ 658 w 678"/>
              <a:gd name="T37" fmla="*/ 7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78" h="74">
                <a:moveTo>
                  <a:pt x="658" y="73"/>
                </a:moveTo>
                <a:lnTo>
                  <a:pt x="661" y="64"/>
                </a:lnTo>
                <a:lnTo>
                  <a:pt x="664" y="55"/>
                </a:lnTo>
                <a:lnTo>
                  <a:pt x="667" y="46"/>
                </a:lnTo>
                <a:lnTo>
                  <a:pt x="669" y="37"/>
                </a:lnTo>
                <a:lnTo>
                  <a:pt x="672" y="27"/>
                </a:lnTo>
                <a:lnTo>
                  <a:pt x="674" y="18"/>
                </a:lnTo>
                <a:lnTo>
                  <a:pt x="675" y="9"/>
                </a:lnTo>
                <a:lnTo>
                  <a:pt x="677" y="0"/>
                </a:lnTo>
                <a:lnTo>
                  <a:pt x="0" y="0"/>
                </a:lnTo>
                <a:lnTo>
                  <a:pt x="1" y="9"/>
                </a:lnTo>
                <a:lnTo>
                  <a:pt x="2" y="18"/>
                </a:lnTo>
                <a:lnTo>
                  <a:pt x="3" y="27"/>
                </a:lnTo>
                <a:lnTo>
                  <a:pt x="5" y="36"/>
                </a:lnTo>
                <a:lnTo>
                  <a:pt x="6" y="45"/>
                </a:lnTo>
                <a:lnTo>
                  <a:pt x="8" y="54"/>
                </a:lnTo>
                <a:lnTo>
                  <a:pt x="10" y="64"/>
                </a:lnTo>
                <a:lnTo>
                  <a:pt x="12" y="73"/>
                </a:lnTo>
                <a:lnTo>
                  <a:pt x="658" y="73"/>
                </a:lnTo>
              </a:path>
            </a:pathLst>
          </a:custGeom>
          <a:solidFill>
            <a:srgbClr val="CACAC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5" name="Freeform 1253"/>
          <p:cNvSpPr>
            <a:spLocks/>
          </p:cNvSpPr>
          <p:nvPr/>
        </p:nvSpPr>
        <p:spPr bwMode="auto">
          <a:xfrm>
            <a:off x="7378700" y="2247900"/>
            <a:ext cx="1089025" cy="115888"/>
          </a:xfrm>
          <a:custGeom>
            <a:avLst/>
            <a:gdLst>
              <a:gd name="T0" fmla="*/ 671 w 686"/>
              <a:gd name="T1" fmla="*/ 72 h 73"/>
              <a:gd name="T2" fmla="*/ 673 w 686"/>
              <a:gd name="T3" fmla="*/ 63 h 73"/>
              <a:gd name="T4" fmla="*/ 675 w 686"/>
              <a:gd name="T5" fmla="*/ 54 h 73"/>
              <a:gd name="T6" fmla="*/ 677 w 686"/>
              <a:gd name="T7" fmla="*/ 45 h 73"/>
              <a:gd name="T8" fmla="*/ 679 w 686"/>
              <a:gd name="T9" fmla="*/ 36 h 73"/>
              <a:gd name="T10" fmla="*/ 680 w 686"/>
              <a:gd name="T11" fmla="*/ 27 h 73"/>
              <a:gd name="T12" fmla="*/ 682 w 686"/>
              <a:gd name="T13" fmla="*/ 18 h 73"/>
              <a:gd name="T14" fmla="*/ 684 w 686"/>
              <a:gd name="T15" fmla="*/ 9 h 73"/>
              <a:gd name="T16" fmla="*/ 685 w 686"/>
              <a:gd name="T17" fmla="*/ 0 h 73"/>
              <a:gd name="T18" fmla="*/ 0 w 686"/>
              <a:gd name="T19" fmla="*/ 0 h 73"/>
              <a:gd name="T20" fmla="*/ 0 w 686"/>
              <a:gd name="T21" fmla="*/ 9 h 73"/>
              <a:gd name="T22" fmla="*/ 0 w 686"/>
              <a:gd name="T23" fmla="*/ 17 h 73"/>
              <a:gd name="T24" fmla="*/ 1 w 686"/>
              <a:gd name="T25" fmla="*/ 26 h 73"/>
              <a:gd name="T26" fmla="*/ 1 w 686"/>
              <a:gd name="T27" fmla="*/ 35 h 73"/>
              <a:gd name="T28" fmla="*/ 2 w 686"/>
              <a:gd name="T29" fmla="*/ 45 h 73"/>
              <a:gd name="T30" fmla="*/ 3 w 686"/>
              <a:gd name="T31" fmla="*/ 54 h 73"/>
              <a:gd name="T32" fmla="*/ 4 w 686"/>
              <a:gd name="T33" fmla="*/ 63 h 73"/>
              <a:gd name="T34" fmla="*/ 6 w 686"/>
              <a:gd name="T35" fmla="*/ 72 h 73"/>
              <a:gd name="T36" fmla="*/ 671 w 686"/>
              <a:gd name="T37" fmla="*/ 7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86" h="73">
                <a:moveTo>
                  <a:pt x="671" y="72"/>
                </a:moveTo>
                <a:lnTo>
                  <a:pt x="673" y="63"/>
                </a:lnTo>
                <a:lnTo>
                  <a:pt x="675" y="54"/>
                </a:lnTo>
                <a:lnTo>
                  <a:pt x="677" y="45"/>
                </a:lnTo>
                <a:lnTo>
                  <a:pt x="679" y="36"/>
                </a:lnTo>
                <a:lnTo>
                  <a:pt x="680" y="27"/>
                </a:lnTo>
                <a:lnTo>
                  <a:pt x="682" y="18"/>
                </a:lnTo>
                <a:lnTo>
                  <a:pt x="684" y="9"/>
                </a:lnTo>
                <a:lnTo>
                  <a:pt x="685" y="0"/>
                </a:lnTo>
                <a:lnTo>
                  <a:pt x="0" y="0"/>
                </a:lnTo>
                <a:lnTo>
                  <a:pt x="0" y="9"/>
                </a:lnTo>
                <a:lnTo>
                  <a:pt x="0" y="17"/>
                </a:lnTo>
                <a:lnTo>
                  <a:pt x="1" y="26"/>
                </a:lnTo>
                <a:lnTo>
                  <a:pt x="1" y="35"/>
                </a:lnTo>
                <a:lnTo>
                  <a:pt x="2" y="45"/>
                </a:lnTo>
                <a:lnTo>
                  <a:pt x="3" y="54"/>
                </a:lnTo>
                <a:lnTo>
                  <a:pt x="4" y="63"/>
                </a:lnTo>
                <a:lnTo>
                  <a:pt x="6" y="72"/>
                </a:lnTo>
                <a:lnTo>
                  <a:pt x="671" y="72"/>
                </a:lnTo>
              </a:path>
            </a:pathLst>
          </a:custGeom>
          <a:solidFill>
            <a:srgbClr val="C4C4C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6" name="Freeform 1254"/>
          <p:cNvSpPr>
            <a:spLocks/>
          </p:cNvSpPr>
          <p:nvPr/>
        </p:nvSpPr>
        <p:spPr bwMode="auto">
          <a:xfrm>
            <a:off x="7377113" y="2243138"/>
            <a:ext cx="1085850" cy="65087"/>
          </a:xfrm>
          <a:custGeom>
            <a:avLst/>
            <a:gdLst>
              <a:gd name="T0" fmla="*/ 683 w 684"/>
              <a:gd name="T1" fmla="*/ 40 h 41"/>
              <a:gd name="T2" fmla="*/ 683 w 684"/>
              <a:gd name="T3" fmla="*/ 33 h 41"/>
              <a:gd name="T4" fmla="*/ 683 w 684"/>
              <a:gd name="T5" fmla="*/ 28 h 41"/>
              <a:gd name="T6" fmla="*/ 683 w 684"/>
              <a:gd name="T7" fmla="*/ 26 h 41"/>
              <a:gd name="T8" fmla="*/ 683 w 684"/>
              <a:gd name="T9" fmla="*/ 19 h 41"/>
              <a:gd name="T10" fmla="*/ 683 w 684"/>
              <a:gd name="T11" fmla="*/ 14 h 41"/>
              <a:gd name="T12" fmla="*/ 683 w 684"/>
              <a:gd name="T13" fmla="*/ 10 h 41"/>
              <a:gd name="T14" fmla="*/ 683 w 684"/>
              <a:gd name="T15" fmla="*/ 5 h 41"/>
              <a:gd name="T16" fmla="*/ 683 w 684"/>
              <a:gd name="T17" fmla="*/ 0 h 41"/>
              <a:gd name="T18" fmla="*/ 0 w 684"/>
              <a:gd name="T19" fmla="*/ 3 h 41"/>
              <a:gd name="T20" fmla="*/ 0 w 684"/>
              <a:gd name="T21" fmla="*/ 7 h 41"/>
              <a:gd name="T22" fmla="*/ 0 w 684"/>
              <a:gd name="T23" fmla="*/ 12 h 41"/>
              <a:gd name="T24" fmla="*/ 0 w 684"/>
              <a:gd name="T25" fmla="*/ 17 h 41"/>
              <a:gd name="T26" fmla="*/ 0 w 684"/>
              <a:gd name="T27" fmla="*/ 19 h 41"/>
              <a:gd name="T28" fmla="*/ 0 w 684"/>
              <a:gd name="T29" fmla="*/ 26 h 41"/>
              <a:gd name="T30" fmla="*/ 0 w 684"/>
              <a:gd name="T31" fmla="*/ 28 h 41"/>
              <a:gd name="T32" fmla="*/ 0 w 684"/>
              <a:gd name="T33" fmla="*/ 33 h 41"/>
              <a:gd name="T34" fmla="*/ 0 w 684"/>
              <a:gd name="T35" fmla="*/ 40 h 41"/>
              <a:gd name="T36" fmla="*/ 683 w 684"/>
              <a:gd name="T37" fmla="*/ 4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84" h="41">
                <a:moveTo>
                  <a:pt x="683" y="40"/>
                </a:moveTo>
                <a:lnTo>
                  <a:pt x="683" y="33"/>
                </a:lnTo>
                <a:lnTo>
                  <a:pt x="683" y="28"/>
                </a:lnTo>
                <a:lnTo>
                  <a:pt x="683" y="26"/>
                </a:lnTo>
                <a:lnTo>
                  <a:pt x="683" y="19"/>
                </a:lnTo>
                <a:lnTo>
                  <a:pt x="683" y="14"/>
                </a:lnTo>
                <a:lnTo>
                  <a:pt x="683" y="10"/>
                </a:lnTo>
                <a:lnTo>
                  <a:pt x="683" y="5"/>
                </a:lnTo>
                <a:lnTo>
                  <a:pt x="683" y="0"/>
                </a:lnTo>
                <a:lnTo>
                  <a:pt x="0" y="3"/>
                </a:lnTo>
                <a:lnTo>
                  <a:pt x="0" y="7"/>
                </a:lnTo>
                <a:lnTo>
                  <a:pt x="0" y="12"/>
                </a:lnTo>
                <a:lnTo>
                  <a:pt x="0" y="17"/>
                </a:lnTo>
                <a:lnTo>
                  <a:pt x="0" y="19"/>
                </a:lnTo>
                <a:lnTo>
                  <a:pt x="0" y="26"/>
                </a:lnTo>
                <a:lnTo>
                  <a:pt x="0" y="28"/>
                </a:lnTo>
                <a:lnTo>
                  <a:pt x="0" y="33"/>
                </a:lnTo>
                <a:lnTo>
                  <a:pt x="0" y="40"/>
                </a:lnTo>
                <a:lnTo>
                  <a:pt x="683" y="40"/>
                </a:lnTo>
              </a:path>
            </a:pathLst>
          </a:custGeom>
          <a:solidFill>
            <a:srgbClr val="BFBFB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7" name="Freeform 1255"/>
          <p:cNvSpPr>
            <a:spLocks/>
          </p:cNvSpPr>
          <p:nvPr/>
        </p:nvSpPr>
        <p:spPr bwMode="auto">
          <a:xfrm>
            <a:off x="7378700" y="2246313"/>
            <a:ext cx="1085850" cy="4762"/>
          </a:xfrm>
          <a:custGeom>
            <a:avLst/>
            <a:gdLst>
              <a:gd name="T0" fmla="*/ 683 w 684"/>
              <a:gd name="T1" fmla="*/ 2 h 3"/>
              <a:gd name="T2" fmla="*/ 683 w 684"/>
              <a:gd name="T3" fmla="*/ 0 h 3"/>
              <a:gd name="T4" fmla="*/ 0 w 684"/>
              <a:gd name="T5" fmla="*/ 0 h 3"/>
              <a:gd name="T6" fmla="*/ 0 w 684"/>
              <a:gd name="T7" fmla="*/ 2 h 3"/>
              <a:gd name="T8" fmla="*/ 683 w 684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4" h="3">
                <a:moveTo>
                  <a:pt x="683" y="2"/>
                </a:moveTo>
                <a:lnTo>
                  <a:pt x="683" y="0"/>
                </a:lnTo>
                <a:lnTo>
                  <a:pt x="0" y="0"/>
                </a:lnTo>
                <a:lnTo>
                  <a:pt x="0" y="2"/>
                </a:lnTo>
                <a:lnTo>
                  <a:pt x="683" y="2"/>
                </a:lnTo>
              </a:path>
            </a:pathLst>
          </a:custGeom>
          <a:solidFill>
            <a:srgbClr val="BABAB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8" name="Freeform 1256"/>
          <p:cNvSpPr>
            <a:spLocks/>
          </p:cNvSpPr>
          <p:nvPr/>
        </p:nvSpPr>
        <p:spPr bwMode="auto">
          <a:xfrm>
            <a:off x="7378700" y="2074863"/>
            <a:ext cx="1098550" cy="117475"/>
          </a:xfrm>
          <a:custGeom>
            <a:avLst/>
            <a:gdLst>
              <a:gd name="T0" fmla="*/ 0 w 692"/>
              <a:gd name="T1" fmla="*/ 73 h 74"/>
              <a:gd name="T2" fmla="*/ 689 w 692"/>
              <a:gd name="T3" fmla="*/ 73 h 74"/>
              <a:gd name="T4" fmla="*/ 690 w 692"/>
              <a:gd name="T5" fmla="*/ 64 h 74"/>
              <a:gd name="T6" fmla="*/ 690 w 692"/>
              <a:gd name="T7" fmla="*/ 54 h 74"/>
              <a:gd name="T8" fmla="*/ 690 w 692"/>
              <a:gd name="T9" fmla="*/ 45 h 74"/>
              <a:gd name="T10" fmla="*/ 691 w 692"/>
              <a:gd name="T11" fmla="*/ 36 h 74"/>
              <a:gd name="T12" fmla="*/ 691 w 692"/>
              <a:gd name="T13" fmla="*/ 27 h 74"/>
              <a:gd name="T14" fmla="*/ 691 w 692"/>
              <a:gd name="T15" fmla="*/ 18 h 74"/>
              <a:gd name="T16" fmla="*/ 690 w 692"/>
              <a:gd name="T17" fmla="*/ 9 h 74"/>
              <a:gd name="T18" fmla="*/ 690 w 692"/>
              <a:gd name="T19" fmla="*/ 0 h 74"/>
              <a:gd name="T20" fmla="*/ 3 w 692"/>
              <a:gd name="T21" fmla="*/ 0 h 74"/>
              <a:gd name="T22" fmla="*/ 2 w 692"/>
              <a:gd name="T23" fmla="*/ 8 h 74"/>
              <a:gd name="T24" fmla="*/ 2 w 692"/>
              <a:gd name="T25" fmla="*/ 17 h 74"/>
              <a:gd name="T26" fmla="*/ 1 w 692"/>
              <a:gd name="T27" fmla="*/ 26 h 74"/>
              <a:gd name="T28" fmla="*/ 1 w 692"/>
              <a:gd name="T29" fmla="*/ 35 h 74"/>
              <a:gd name="T30" fmla="*/ 0 w 692"/>
              <a:gd name="T31" fmla="*/ 44 h 74"/>
              <a:gd name="T32" fmla="*/ 0 w 692"/>
              <a:gd name="T33" fmla="*/ 54 h 74"/>
              <a:gd name="T34" fmla="*/ 0 w 692"/>
              <a:gd name="T35" fmla="*/ 63 h 74"/>
              <a:gd name="T36" fmla="*/ 0 w 692"/>
              <a:gd name="T37" fmla="*/ 7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92" h="74">
                <a:moveTo>
                  <a:pt x="0" y="73"/>
                </a:moveTo>
                <a:lnTo>
                  <a:pt x="689" y="73"/>
                </a:lnTo>
                <a:lnTo>
                  <a:pt x="690" y="64"/>
                </a:lnTo>
                <a:lnTo>
                  <a:pt x="690" y="54"/>
                </a:lnTo>
                <a:lnTo>
                  <a:pt x="690" y="45"/>
                </a:lnTo>
                <a:lnTo>
                  <a:pt x="691" y="36"/>
                </a:lnTo>
                <a:lnTo>
                  <a:pt x="691" y="27"/>
                </a:lnTo>
                <a:lnTo>
                  <a:pt x="691" y="18"/>
                </a:lnTo>
                <a:lnTo>
                  <a:pt x="690" y="9"/>
                </a:lnTo>
                <a:lnTo>
                  <a:pt x="690" y="0"/>
                </a:lnTo>
                <a:lnTo>
                  <a:pt x="3" y="0"/>
                </a:lnTo>
                <a:lnTo>
                  <a:pt x="2" y="8"/>
                </a:lnTo>
                <a:lnTo>
                  <a:pt x="2" y="17"/>
                </a:lnTo>
                <a:lnTo>
                  <a:pt x="1" y="26"/>
                </a:lnTo>
                <a:lnTo>
                  <a:pt x="1" y="35"/>
                </a:lnTo>
                <a:lnTo>
                  <a:pt x="0" y="44"/>
                </a:lnTo>
                <a:lnTo>
                  <a:pt x="0" y="54"/>
                </a:lnTo>
                <a:lnTo>
                  <a:pt x="0" y="63"/>
                </a:lnTo>
                <a:lnTo>
                  <a:pt x="0" y="73"/>
                </a:lnTo>
              </a:path>
            </a:pathLst>
          </a:custGeom>
          <a:solidFill>
            <a:srgbClr val="B4B4B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29" name="Freeform 1257"/>
          <p:cNvSpPr>
            <a:spLocks/>
          </p:cNvSpPr>
          <p:nvPr/>
        </p:nvSpPr>
        <p:spPr bwMode="auto">
          <a:xfrm>
            <a:off x="7380288" y="2017713"/>
            <a:ext cx="1096962" cy="115887"/>
          </a:xfrm>
          <a:custGeom>
            <a:avLst/>
            <a:gdLst>
              <a:gd name="T0" fmla="*/ 0 w 691"/>
              <a:gd name="T1" fmla="*/ 72 h 73"/>
              <a:gd name="T2" fmla="*/ 690 w 691"/>
              <a:gd name="T3" fmla="*/ 72 h 73"/>
              <a:gd name="T4" fmla="*/ 690 w 691"/>
              <a:gd name="T5" fmla="*/ 63 h 73"/>
              <a:gd name="T6" fmla="*/ 690 w 691"/>
              <a:gd name="T7" fmla="*/ 54 h 73"/>
              <a:gd name="T8" fmla="*/ 690 w 691"/>
              <a:gd name="T9" fmla="*/ 45 h 73"/>
              <a:gd name="T10" fmla="*/ 689 w 691"/>
              <a:gd name="T11" fmla="*/ 36 h 73"/>
              <a:gd name="T12" fmla="*/ 689 w 691"/>
              <a:gd name="T13" fmla="*/ 27 h 73"/>
              <a:gd name="T14" fmla="*/ 688 w 691"/>
              <a:gd name="T15" fmla="*/ 18 h 73"/>
              <a:gd name="T16" fmla="*/ 687 w 691"/>
              <a:gd name="T17" fmla="*/ 9 h 73"/>
              <a:gd name="T18" fmla="*/ 686 w 691"/>
              <a:gd name="T19" fmla="*/ 0 h 73"/>
              <a:gd name="T20" fmla="*/ 7 w 691"/>
              <a:gd name="T21" fmla="*/ 0 h 73"/>
              <a:gd name="T22" fmla="*/ 6 w 691"/>
              <a:gd name="T23" fmla="*/ 8 h 73"/>
              <a:gd name="T24" fmla="*/ 4 w 691"/>
              <a:gd name="T25" fmla="*/ 17 h 73"/>
              <a:gd name="T26" fmla="*/ 3 w 691"/>
              <a:gd name="T27" fmla="*/ 25 h 73"/>
              <a:gd name="T28" fmla="*/ 3 w 691"/>
              <a:gd name="T29" fmla="*/ 34 h 73"/>
              <a:gd name="T30" fmla="*/ 2 w 691"/>
              <a:gd name="T31" fmla="*/ 43 h 73"/>
              <a:gd name="T32" fmla="*/ 1 w 691"/>
              <a:gd name="T33" fmla="*/ 53 h 73"/>
              <a:gd name="T34" fmla="*/ 1 w 691"/>
              <a:gd name="T35" fmla="*/ 62 h 73"/>
              <a:gd name="T36" fmla="*/ 0 w 691"/>
              <a:gd name="T37" fmla="*/ 7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91" h="73">
                <a:moveTo>
                  <a:pt x="0" y="72"/>
                </a:moveTo>
                <a:lnTo>
                  <a:pt x="690" y="72"/>
                </a:lnTo>
                <a:lnTo>
                  <a:pt x="690" y="63"/>
                </a:lnTo>
                <a:lnTo>
                  <a:pt x="690" y="54"/>
                </a:lnTo>
                <a:lnTo>
                  <a:pt x="690" y="45"/>
                </a:lnTo>
                <a:lnTo>
                  <a:pt x="689" y="36"/>
                </a:lnTo>
                <a:lnTo>
                  <a:pt x="689" y="27"/>
                </a:lnTo>
                <a:lnTo>
                  <a:pt x="688" y="18"/>
                </a:lnTo>
                <a:lnTo>
                  <a:pt x="687" y="9"/>
                </a:lnTo>
                <a:lnTo>
                  <a:pt x="686" y="0"/>
                </a:lnTo>
                <a:lnTo>
                  <a:pt x="7" y="0"/>
                </a:lnTo>
                <a:lnTo>
                  <a:pt x="6" y="8"/>
                </a:lnTo>
                <a:lnTo>
                  <a:pt x="4" y="17"/>
                </a:lnTo>
                <a:lnTo>
                  <a:pt x="3" y="25"/>
                </a:lnTo>
                <a:lnTo>
                  <a:pt x="3" y="34"/>
                </a:lnTo>
                <a:lnTo>
                  <a:pt x="2" y="43"/>
                </a:lnTo>
                <a:lnTo>
                  <a:pt x="1" y="53"/>
                </a:lnTo>
                <a:lnTo>
                  <a:pt x="1" y="62"/>
                </a:lnTo>
                <a:lnTo>
                  <a:pt x="0" y="72"/>
                </a:lnTo>
              </a:path>
            </a:pathLst>
          </a:custGeom>
          <a:solidFill>
            <a:srgbClr val="AFAFA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0" name="Freeform 1258"/>
          <p:cNvSpPr>
            <a:spLocks/>
          </p:cNvSpPr>
          <p:nvPr/>
        </p:nvSpPr>
        <p:spPr bwMode="auto">
          <a:xfrm>
            <a:off x="7383463" y="1960563"/>
            <a:ext cx="1092200" cy="115887"/>
          </a:xfrm>
          <a:custGeom>
            <a:avLst/>
            <a:gdLst>
              <a:gd name="T0" fmla="*/ 0 w 688"/>
              <a:gd name="T1" fmla="*/ 72 h 73"/>
              <a:gd name="T2" fmla="*/ 687 w 688"/>
              <a:gd name="T3" fmla="*/ 72 h 73"/>
              <a:gd name="T4" fmla="*/ 686 w 688"/>
              <a:gd name="T5" fmla="*/ 63 h 73"/>
              <a:gd name="T6" fmla="*/ 686 w 688"/>
              <a:gd name="T7" fmla="*/ 54 h 73"/>
              <a:gd name="T8" fmla="*/ 685 w 688"/>
              <a:gd name="T9" fmla="*/ 45 h 73"/>
              <a:gd name="T10" fmla="*/ 684 w 688"/>
              <a:gd name="T11" fmla="*/ 36 h 73"/>
              <a:gd name="T12" fmla="*/ 683 w 688"/>
              <a:gd name="T13" fmla="*/ 27 h 73"/>
              <a:gd name="T14" fmla="*/ 682 w 688"/>
              <a:gd name="T15" fmla="*/ 18 h 73"/>
              <a:gd name="T16" fmla="*/ 680 w 688"/>
              <a:gd name="T17" fmla="*/ 9 h 73"/>
              <a:gd name="T18" fmla="*/ 678 w 688"/>
              <a:gd name="T19" fmla="*/ 0 h 73"/>
              <a:gd name="T20" fmla="*/ 537 w 688"/>
              <a:gd name="T21" fmla="*/ 0 h 73"/>
              <a:gd name="T22" fmla="*/ 154 w 688"/>
              <a:gd name="T23" fmla="*/ 0 h 73"/>
              <a:gd name="T24" fmla="*/ 10 w 688"/>
              <a:gd name="T25" fmla="*/ 0 h 73"/>
              <a:gd name="T26" fmla="*/ 8 w 688"/>
              <a:gd name="T27" fmla="*/ 7 h 73"/>
              <a:gd name="T28" fmla="*/ 7 w 688"/>
              <a:gd name="T29" fmla="*/ 16 h 73"/>
              <a:gd name="T30" fmla="*/ 6 w 688"/>
              <a:gd name="T31" fmla="*/ 24 h 73"/>
              <a:gd name="T32" fmla="*/ 5 w 688"/>
              <a:gd name="T33" fmla="*/ 33 h 73"/>
              <a:gd name="T34" fmla="*/ 3 w 688"/>
              <a:gd name="T35" fmla="*/ 42 h 73"/>
              <a:gd name="T36" fmla="*/ 2 w 688"/>
              <a:gd name="T37" fmla="*/ 52 h 73"/>
              <a:gd name="T38" fmla="*/ 1 w 688"/>
              <a:gd name="T39" fmla="*/ 62 h 73"/>
              <a:gd name="T40" fmla="*/ 0 w 688"/>
              <a:gd name="T41" fmla="*/ 7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88" h="73">
                <a:moveTo>
                  <a:pt x="0" y="72"/>
                </a:moveTo>
                <a:lnTo>
                  <a:pt x="687" y="72"/>
                </a:lnTo>
                <a:lnTo>
                  <a:pt x="686" y="63"/>
                </a:lnTo>
                <a:lnTo>
                  <a:pt x="686" y="54"/>
                </a:lnTo>
                <a:lnTo>
                  <a:pt x="685" y="45"/>
                </a:lnTo>
                <a:lnTo>
                  <a:pt x="684" y="36"/>
                </a:lnTo>
                <a:lnTo>
                  <a:pt x="683" y="27"/>
                </a:lnTo>
                <a:lnTo>
                  <a:pt x="682" y="18"/>
                </a:lnTo>
                <a:lnTo>
                  <a:pt x="680" y="9"/>
                </a:lnTo>
                <a:lnTo>
                  <a:pt x="678" y="0"/>
                </a:lnTo>
                <a:lnTo>
                  <a:pt x="537" y="0"/>
                </a:lnTo>
                <a:lnTo>
                  <a:pt x="154" y="0"/>
                </a:lnTo>
                <a:lnTo>
                  <a:pt x="10" y="0"/>
                </a:lnTo>
                <a:lnTo>
                  <a:pt x="8" y="7"/>
                </a:lnTo>
                <a:lnTo>
                  <a:pt x="7" y="16"/>
                </a:lnTo>
                <a:lnTo>
                  <a:pt x="6" y="24"/>
                </a:lnTo>
                <a:lnTo>
                  <a:pt x="5" y="33"/>
                </a:lnTo>
                <a:lnTo>
                  <a:pt x="3" y="42"/>
                </a:lnTo>
                <a:lnTo>
                  <a:pt x="2" y="52"/>
                </a:lnTo>
                <a:lnTo>
                  <a:pt x="1" y="62"/>
                </a:lnTo>
                <a:lnTo>
                  <a:pt x="0" y="72"/>
                </a:lnTo>
              </a:path>
            </a:pathLst>
          </a:custGeom>
          <a:solidFill>
            <a:srgbClr val="AAAAAA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1" name="Freeform 1259"/>
          <p:cNvSpPr>
            <a:spLocks/>
          </p:cNvSpPr>
          <p:nvPr/>
        </p:nvSpPr>
        <p:spPr bwMode="auto">
          <a:xfrm>
            <a:off x="7389813" y="1901825"/>
            <a:ext cx="1081087" cy="117475"/>
          </a:xfrm>
          <a:custGeom>
            <a:avLst/>
            <a:gdLst>
              <a:gd name="T0" fmla="*/ 0 w 681"/>
              <a:gd name="T1" fmla="*/ 73 h 74"/>
              <a:gd name="T2" fmla="*/ 680 w 681"/>
              <a:gd name="T3" fmla="*/ 73 h 74"/>
              <a:gd name="T4" fmla="*/ 679 w 681"/>
              <a:gd name="T5" fmla="*/ 64 h 74"/>
              <a:gd name="T6" fmla="*/ 677 w 681"/>
              <a:gd name="T7" fmla="*/ 54 h 74"/>
              <a:gd name="T8" fmla="*/ 676 w 681"/>
              <a:gd name="T9" fmla="*/ 45 h 74"/>
              <a:gd name="T10" fmla="*/ 674 w 681"/>
              <a:gd name="T11" fmla="*/ 36 h 74"/>
              <a:gd name="T12" fmla="*/ 672 w 681"/>
              <a:gd name="T13" fmla="*/ 28 h 74"/>
              <a:gd name="T14" fmla="*/ 669 w 681"/>
              <a:gd name="T15" fmla="*/ 18 h 74"/>
              <a:gd name="T16" fmla="*/ 667 w 681"/>
              <a:gd name="T17" fmla="*/ 9 h 74"/>
              <a:gd name="T18" fmla="*/ 664 w 681"/>
              <a:gd name="T19" fmla="*/ 0 h 74"/>
              <a:gd name="T20" fmla="*/ 658 w 681"/>
              <a:gd name="T21" fmla="*/ 0 h 74"/>
              <a:gd name="T22" fmla="*/ 639 w 681"/>
              <a:gd name="T23" fmla="*/ 11 h 74"/>
              <a:gd name="T24" fmla="*/ 620 w 681"/>
              <a:gd name="T25" fmla="*/ 20 h 74"/>
              <a:gd name="T26" fmla="*/ 601 w 681"/>
              <a:gd name="T27" fmla="*/ 26 h 74"/>
              <a:gd name="T28" fmla="*/ 582 w 681"/>
              <a:gd name="T29" fmla="*/ 31 h 74"/>
              <a:gd name="T30" fmla="*/ 563 w 681"/>
              <a:gd name="T31" fmla="*/ 34 h 74"/>
              <a:gd name="T32" fmla="*/ 545 w 681"/>
              <a:gd name="T33" fmla="*/ 36 h 74"/>
              <a:gd name="T34" fmla="*/ 527 w 681"/>
              <a:gd name="T35" fmla="*/ 36 h 74"/>
              <a:gd name="T36" fmla="*/ 510 w 681"/>
              <a:gd name="T37" fmla="*/ 35 h 74"/>
              <a:gd name="T38" fmla="*/ 493 w 681"/>
              <a:gd name="T39" fmla="*/ 33 h 74"/>
              <a:gd name="T40" fmla="*/ 477 w 681"/>
              <a:gd name="T41" fmla="*/ 30 h 74"/>
              <a:gd name="T42" fmla="*/ 461 w 681"/>
              <a:gd name="T43" fmla="*/ 26 h 74"/>
              <a:gd name="T44" fmla="*/ 446 w 681"/>
              <a:gd name="T45" fmla="*/ 22 h 74"/>
              <a:gd name="T46" fmla="*/ 431 w 681"/>
              <a:gd name="T47" fmla="*/ 17 h 74"/>
              <a:gd name="T48" fmla="*/ 418 w 681"/>
              <a:gd name="T49" fmla="*/ 12 h 74"/>
              <a:gd name="T50" fmla="*/ 406 w 681"/>
              <a:gd name="T51" fmla="*/ 6 h 74"/>
              <a:gd name="T52" fmla="*/ 394 w 681"/>
              <a:gd name="T53" fmla="*/ 0 h 74"/>
              <a:gd name="T54" fmla="*/ 292 w 681"/>
              <a:gd name="T55" fmla="*/ 0 h 74"/>
              <a:gd name="T56" fmla="*/ 280 w 681"/>
              <a:gd name="T57" fmla="*/ 6 h 74"/>
              <a:gd name="T58" fmla="*/ 267 w 681"/>
              <a:gd name="T59" fmla="*/ 12 h 74"/>
              <a:gd name="T60" fmla="*/ 253 w 681"/>
              <a:gd name="T61" fmla="*/ 17 h 74"/>
              <a:gd name="T62" fmla="*/ 238 w 681"/>
              <a:gd name="T63" fmla="*/ 22 h 74"/>
              <a:gd name="T64" fmla="*/ 223 w 681"/>
              <a:gd name="T65" fmla="*/ 26 h 74"/>
              <a:gd name="T66" fmla="*/ 207 w 681"/>
              <a:gd name="T67" fmla="*/ 30 h 74"/>
              <a:gd name="T68" fmla="*/ 190 w 681"/>
              <a:gd name="T69" fmla="*/ 33 h 74"/>
              <a:gd name="T70" fmla="*/ 173 w 681"/>
              <a:gd name="T71" fmla="*/ 35 h 74"/>
              <a:gd name="T72" fmla="*/ 155 w 681"/>
              <a:gd name="T73" fmla="*/ 36 h 74"/>
              <a:gd name="T74" fmla="*/ 137 w 681"/>
              <a:gd name="T75" fmla="*/ 36 h 74"/>
              <a:gd name="T76" fmla="*/ 119 w 681"/>
              <a:gd name="T77" fmla="*/ 34 h 74"/>
              <a:gd name="T78" fmla="*/ 100 w 681"/>
              <a:gd name="T79" fmla="*/ 31 h 74"/>
              <a:gd name="T80" fmla="*/ 81 w 681"/>
              <a:gd name="T81" fmla="*/ 26 h 74"/>
              <a:gd name="T82" fmla="*/ 62 w 681"/>
              <a:gd name="T83" fmla="*/ 20 h 74"/>
              <a:gd name="T84" fmla="*/ 43 w 681"/>
              <a:gd name="T85" fmla="*/ 11 h 74"/>
              <a:gd name="T86" fmla="*/ 24 w 681"/>
              <a:gd name="T87" fmla="*/ 0 h 74"/>
              <a:gd name="T88" fmla="*/ 17 w 681"/>
              <a:gd name="T89" fmla="*/ 0 h 74"/>
              <a:gd name="T90" fmla="*/ 15 w 681"/>
              <a:gd name="T91" fmla="*/ 5 h 74"/>
              <a:gd name="T92" fmla="*/ 12 w 681"/>
              <a:gd name="T93" fmla="*/ 12 h 74"/>
              <a:gd name="T94" fmla="*/ 10 w 681"/>
              <a:gd name="T95" fmla="*/ 20 h 74"/>
              <a:gd name="T96" fmla="*/ 8 w 681"/>
              <a:gd name="T97" fmla="*/ 29 h 74"/>
              <a:gd name="T98" fmla="*/ 5 w 681"/>
              <a:gd name="T99" fmla="*/ 39 h 74"/>
              <a:gd name="T100" fmla="*/ 4 w 681"/>
              <a:gd name="T101" fmla="*/ 49 h 74"/>
              <a:gd name="T102" fmla="*/ 2 w 681"/>
              <a:gd name="T103" fmla="*/ 61 h 74"/>
              <a:gd name="T104" fmla="*/ 0 w 681"/>
              <a:gd name="T105" fmla="*/ 73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81" h="74">
                <a:moveTo>
                  <a:pt x="0" y="73"/>
                </a:moveTo>
                <a:lnTo>
                  <a:pt x="680" y="73"/>
                </a:lnTo>
                <a:lnTo>
                  <a:pt x="679" y="64"/>
                </a:lnTo>
                <a:lnTo>
                  <a:pt x="677" y="54"/>
                </a:lnTo>
                <a:lnTo>
                  <a:pt x="676" y="45"/>
                </a:lnTo>
                <a:lnTo>
                  <a:pt x="674" y="36"/>
                </a:lnTo>
                <a:lnTo>
                  <a:pt x="672" y="28"/>
                </a:lnTo>
                <a:lnTo>
                  <a:pt x="669" y="18"/>
                </a:lnTo>
                <a:lnTo>
                  <a:pt x="667" y="9"/>
                </a:lnTo>
                <a:lnTo>
                  <a:pt x="664" y="0"/>
                </a:lnTo>
                <a:lnTo>
                  <a:pt x="658" y="0"/>
                </a:lnTo>
                <a:lnTo>
                  <a:pt x="639" y="11"/>
                </a:lnTo>
                <a:lnTo>
                  <a:pt x="620" y="20"/>
                </a:lnTo>
                <a:lnTo>
                  <a:pt x="601" y="26"/>
                </a:lnTo>
                <a:lnTo>
                  <a:pt x="582" y="31"/>
                </a:lnTo>
                <a:lnTo>
                  <a:pt x="563" y="34"/>
                </a:lnTo>
                <a:lnTo>
                  <a:pt x="545" y="36"/>
                </a:lnTo>
                <a:lnTo>
                  <a:pt x="527" y="36"/>
                </a:lnTo>
                <a:lnTo>
                  <a:pt x="510" y="35"/>
                </a:lnTo>
                <a:lnTo>
                  <a:pt x="493" y="33"/>
                </a:lnTo>
                <a:lnTo>
                  <a:pt x="477" y="30"/>
                </a:lnTo>
                <a:lnTo>
                  <a:pt x="461" y="26"/>
                </a:lnTo>
                <a:lnTo>
                  <a:pt x="446" y="22"/>
                </a:lnTo>
                <a:lnTo>
                  <a:pt x="431" y="17"/>
                </a:lnTo>
                <a:lnTo>
                  <a:pt x="418" y="12"/>
                </a:lnTo>
                <a:lnTo>
                  <a:pt x="406" y="6"/>
                </a:lnTo>
                <a:lnTo>
                  <a:pt x="394" y="0"/>
                </a:lnTo>
                <a:lnTo>
                  <a:pt x="292" y="0"/>
                </a:lnTo>
                <a:lnTo>
                  <a:pt x="280" y="6"/>
                </a:lnTo>
                <a:lnTo>
                  <a:pt x="267" y="12"/>
                </a:lnTo>
                <a:lnTo>
                  <a:pt x="253" y="17"/>
                </a:lnTo>
                <a:lnTo>
                  <a:pt x="238" y="22"/>
                </a:lnTo>
                <a:lnTo>
                  <a:pt x="223" y="26"/>
                </a:lnTo>
                <a:lnTo>
                  <a:pt x="207" y="30"/>
                </a:lnTo>
                <a:lnTo>
                  <a:pt x="190" y="33"/>
                </a:lnTo>
                <a:lnTo>
                  <a:pt x="173" y="35"/>
                </a:lnTo>
                <a:lnTo>
                  <a:pt x="155" y="36"/>
                </a:lnTo>
                <a:lnTo>
                  <a:pt x="137" y="36"/>
                </a:lnTo>
                <a:lnTo>
                  <a:pt x="119" y="34"/>
                </a:lnTo>
                <a:lnTo>
                  <a:pt x="100" y="31"/>
                </a:lnTo>
                <a:lnTo>
                  <a:pt x="81" y="26"/>
                </a:lnTo>
                <a:lnTo>
                  <a:pt x="62" y="20"/>
                </a:lnTo>
                <a:lnTo>
                  <a:pt x="43" y="11"/>
                </a:lnTo>
                <a:lnTo>
                  <a:pt x="24" y="0"/>
                </a:lnTo>
                <a:lnTo>
                  <a:pt x="17" y="0"/>
                </a:lnTo>
                <a:lnTo>
                  <a:pt x="15" y="5"/>
                </a:lnTo>
                <a:lnTo>
                  <a:pt x="12" y="12"/>
                </a:lnTo>
                <a:lnTo>
                  <a:pt x="10" y="20"/>
                </a:lnTo>
                <a:lnTo>
                  <a:pt x="8" y="29"/>
                </a:lnTo>
                <a:lnTo>
                  <a:pt x="5" y="39"/>
                </a:lnTo>
                <a:lnTo>
                  <a:pt x="4" y="49"/>
                </a:lnTo>
                <a:lnTo>
                  <a:pt x="2" y="61"/>
                </a:lnTo>
                <a:lnTo>
                  <a:pt x="0" y="73"/>
                </a:lnTo>
              </a:path>
            </a:pathLst>
          </a:custGeom>
          <a:solidFill>
            <a:srgbClr val="A4A4A4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2" name="Freeform 1260"/>
          <p:cNvSpPr>
            <a:spLocks/>
          </p:cNvSpPr>
          <p:nvPr/>
        </p:nvSpPr>
        <p:spPr bwMode="auto">
          <a:xfrm>
            <a:off x="7399338" y="1852613"/>
            <a:ext cx="1062037" cy="109537"/>
          </a:xfrm>
          <a:custGeom>
            <a:avLst/>
            <a:gdLst>
              <a:gd name="T0" fmla="*/ 527 w 669"/>
              <a:gd name="T1" fmla="*/ 68 h 69"/>
              <a:gd name="T2" fmla="*/ 489 w 669"/>
              <a:gd name="T3" fmla="*/ 65 h 69"/>
              <a:gd name="T4" fmla="*/ 453 w 669"/>
              <a:gd name="T5" fmla="*/ 57 h 69"/>
              <a:gd name="T6" fmla="*/ 421 w 669"/>
              <a:gd name="T7" fmla="*/ 47 h 69"/>
              <a:gd name="T8" fmla="*/ 393 w 669"/>
              <a:gd name="T9" fmla="*/ 34 h 69"/>
              <a:gd name="T10" fmla="*/ 370 w 669"/>
              <a:gd name="T11" fmla="*/ 22 h 69"/>
              <a:gd name="T12" fmla="*/ 352 w 669"/>
              <a:gd name="T13" fmla="*/ 11 h 69"/>
              <a:gd name="T14" fmla="*/ 341 w 669"/>
              <a:gd name="T15" fmla="*/ 4 h 69"/>
              <a:gd name="T16" fmla="*/ 337 w 669"/>
              <a:gd name="T17" fmla="*/ 0 h 69"/>
              <a:gd name="T18" fmla="*/ 334 w 669"/>
              <a:gd name="T19" fmla="*/ 3 h 69"/>
              <a:gd name="T20" fmla="*/ 322 w 669"/>
              <a:gd name="T21" fmla="*/ 11 h 69"/>
              <a:gd name="T22" fmla="*/ 304 w 669"/>
              <a:gd name="T23" fmla="*/ 22 h 69"/>
              <a:gd name="T24" fmla="*/ 281 w 669"/>
              <a:gd name="T25" fmla="*/ 34 h 69"/>
              <a:gd name="T26" fmla="*/ 252 w 669"/>
              <a:gd name="T27" fmla="*/ 46 h 69"/>
              <a:gd name="T28" fmla="*/ 219 w 669"/>
              <a:gd name="T29" fmla="*/ 57 h 69"/>
              <a:gd name="T30" fmla="*/ 183 w 669"/>
              <a:gd name="T31" fmla="*/ 65 h 69"/>
              <a:gd name="T32" fmla="*/ 144 w 669"/>
              <a:gd name="T33" fmla="*/ 68 h 69"/>
              <a:gd name="T34" fmla="*/ 1 w 669"/>
              <a:gd name="T35" fmla="*/ 61 h 69"/>
              <a:gd name="T36" fmla="*/ 5 w 669"/>
              <a:gd name="T37" fmla="*/ 50 h 69"/>
              <a:gd name="T38" fmla="*/ 8 w 669"/>
              <a:gd name="T39" fmla="*/ 40 h 69"/>
              <a:gd name="T40" fmla="*/ 11 w 669"/>
              <a:gd name="T41" fmla="*/ 32 h 69"/>
              <a:gd name="T42" fmla="*/ 21 w 669"/>
              <a:gd name="T43" fmla="*/ 34 h 69"/>
              <a:gd name="T44" fmla="*/ 37 w 669"/>
              <a:gd name="T45" fmla="*/ 43 h 69"/>
              <a:gd name="T46" fmla="*/ 54 w 669"/>
              <a:gd name="T47" fmla="*/ 51 h 69"/>
              <a:gd name="T48" fmla="*/ 71 w 669"/>
              <a:gd name="T49" fmla="*/ 57 h 69"/>
              <a:gd name="T50" fmla="*/ 87 w 669"/>
              <a:gd name="T51" fmla="*/ 62 h 69"/>
              <a:gd name="T52" fmla="*/ 104 w 669"/>
              <a:gd name="T53" fmla="*/ 65 h 69"/>
              <a:gd name="T54" fmla="*/ 120 w 669"/>
              <a:gd name="T55" fmla="*/ 67 h 69"/>
              <a:gd name="T56" fmla="*/ 136 w 669"/>
              <a:gd name="T57" fmla="*/ 68 h 69"/>
              <a:gd name="T58" fmla="*/ 527 w 669"/>
              <a:gd name="T59" fmla="*/ 68 h 69"/>
              <a:gd name="T60" fmla="*/ 543 w 669"/>
              <a:gd name="T61" fmla="*/ 67 h 69"/>
              <a:gd name="T62" fmla="*/ 559 w 669"/>
              <a:gd name="T63" fmla="*/ 66 h 69"/>
              <a:gd name="T64" fmla="*/ 575 w 669"/>
              <a:gd name="T65" fmla="*/ 63 h 69"/>
              <a:gd name="T66" fmla="*/ 591 w 669"/>
              <a:gd name="T67" fmla="*/ 59 h 69"/>
              <a:gd name="T68" fmla="*/ 607 w 669"/>
              <a:gd name="T69" fmla="*/ 54 h 69"/>
              <a:gd name="T70" fmla="*/ 624 w 669"/>
              <a:gd name="T71" fmla="*/ 47 h 69"/>
              <a:gd name="T72" fmla="*/ 641 w 669"/>
              <a:gd name="T73" fmla="*/ 39 h 69"/>
              <a:gd name="T74" fmla="*/ 657 w 669"/>
              <a:gd name="T75" fmla="*/ 29 h 69"/>
              <a:gd name="T76" fmla="*/ 660 w 669"/>
              <a:gd name="T77" fmla="*/ 38 h 69"/>
              <a:gd name="T78" fmla="*/ 663 w 669"/>
              <a:gd name="T79" fmla="*/ 48 h 69"/>
              <a:gd name="T80" fmla="*/ 665 w 669"/>
              <a:gd name="T81" fmla="*/ 58 h 69"/>
              <a:gd name="T82" fmla="*/ 668 w 669"/>
              <a:gd name="T83" fmla="*/ 6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69" h="69">
                <a:moveTo>
                  <a:pt x="668" y="68"/>
                </a:moveTo>
                <a:lnTo>
                  <a:pt x="527" y="68"/>
                </a:lnTo>
                <a:lnTo>
                  <a:pt x="508" y="67"/>
                </a:lnTo>
                <a:lnTo>
                  <a:pt x="489" y="65"/>
                </a:lnTo>
                <a:lnTo>
                  <a:pt x="470" y="62"/>
                </a:lnTo>
                <a:lnTo>
                  <a:pt x="453" y="57"/>
                </a:lnTo>
                <a:lnTo>
                  <a:pt x="436" y="53"/>
                </a:lnTo>
                <a:lnTo>
                  <a:pt x="421" y="47"/>
                </a:lnTo>
                <a:lnTo>
                  <a:pt x="406" y="41"/>
                </a:lnTo>
                <a:lnTo>
                  <a:pt x="393" y="34"/>
                </a:lnTo>
                <a:lnTo>
                  <a:pt x="381" y="28"/>
                </a:lnTo>
                <a:lnTo>
                  <a:pt x="370" y="22"/>
                </a:lnTo>
                <a:lnTo>
                  <a:pt x="360" y="16"/>
                </a:lnTo>
                <a:lnTo>
                  <a:pt x="352" y="11"/>
                </a:lnTo>
                <a:lnTo>
                  <a:pt x="346" y="7"/>
                </a:lnTo>
                <a:lnTo>
                  <a:pt x="341" y="4"/>
                </a:lnTo>
                <a:lnTo>
                  <a:pt x="338" y="1"/>
                </a:lnTo>
                <a:lnTo>
                  <a:pt x="337" y="0"/>
                </a:lnTo>
                <a:lnTo>
                  <a:pt x="336" y="1"/>
                </a:lnTo>
                <a:lnTo>
                  <a:pt x="334" y="3"/>
                </a:lnTo>
                <a:lnTo>
                  <a:pt x="329" y="7"/>
                </a:lnTo>
                <a:lnTo>
                  <a:pt x="322" y="11"/>
                </a:lnTo>
                <a:lnTo>
                  <a:pt x="314" y="16"/>
                </a:lnTo>
                <a:lnTo>
                  <a:pt x="304" y="22"/>
                </a:lnTo>
                <a:lnTo>
                  <a:pt x="293" y="28"/>
                </a:lnTo>
                <a:lnTo>
                  <a:pt x="281" y="34"/>
                </a:lnTo>
                <a:lnTo>
                  <a:pt x="267" y="41"/>
                </a:lnTo>
                <a:lnTo>
                  <a:pt x="252" y="46"/>
                </a:lnTo>
                <a:lnTo>
                  <a:pt x="236" y="52"/>
                </a:lnTo>
                <a:lnTo>
                  <a:pt x="219" y="57"/>
                </a:lnTo>
                <a:lnTo>
                  <a:pt x="202" y="62"/>
                </a:lnTo>
                <a:lnTo>
                  <a:pt x="183" y="65"/>
                </a:lnTo>
                <a:lnTo>
                  <a:pt x="164" y="67"/>
                </a:lnTo>
                <a:lnTo>
                  <a:pt x="144" y="68"/>
                </a:lnTo>
                <a:lnTo>
                  <a:pt x="0" y="68"/>
                </a:lnTo>
                <a:lnTo>
                  <a:pt x="1" y="61"/>
                </a:lnTo>
                <a:lnTo>
                  <a:pt x="3" y="55"/>
                </a:lnTo>
                <a:lnTo>
                  <a:pt x="5" y="50"/>
                </a:lnTo>
                <a:lnTo>
                  <a:pt x="6" y="44"/>
                </a:lnTo>
                <a:lnTo>
                  <a:pt x="8" y="40"/>
                </a:lnTo>
                <a:lnTo>
                  <a:pt x="9" y="35"/>
                </a:lnTo>
                <a:lnTo>
                  <a:pt x="11" y="32"/>
                </a:lnTo>
                <a:lnTo>
                  <a:pt x="13" y="29"/>
                </a:lnTo>
                <a:lnTo>
                  <a:pt x="21" y="34"/>
                </a:lnTo>
                <a:lnTo>
                  <a:pt x="29" y="39"/>
                </a:lnTo>
                <a:lnTo>
                  <a:pt x="37" y="43"/>
                </a:lnTo>
                <a:lnTo>
                  <a:pt x="46" y="47"/>
                </a:lnTo>
                <a:lnTo>
                  <a:pt x="54" y="51"/>
                </a:lnTo>
                <a:lnTo>
                  <a:pt x="63" y="54"/>
                </a:lnTo>
                <a:lnTo>
                  <a:pt x="71" y="57"/>
                </a:lnTo>
                <a:lnTo>
                  <a:pt x="79" y="60"/>
                </a:lnTo>
                <a:lnTo>
                  <a:pt x="87" y="62"/>
                </a:lnTo>
                <a:lnTo>
                  <a:pt x="96" y="64"/>
                </a:lnTo>
                <a:lnTo>
                  <a:pt x="104" y="65"/>
                </a:lnTo>
                <a:lnTo>
                  <a:pt x="112" y="66"/>
                </a:lnTo>
                <a:lnTo>
                  <a:pt x="120" y="67"/>
                </a:lnTo>
                <a:lnTo>
                  <a:pt x="129" y="67"/>
                </a:lnTo>
                <a:lnTo>
                  <a:pt x="136" y="68"/>
                </a:lnTo>
                <a:lnTo>
                  <a:pt x="144" y="68"/>
                </a:lnTo>
                <a:lnTo>
                  <a:pt x="527" y="68"/>
                </a:lnTo>
                <a:lnTo>
                  <a:pt x="535" y="68"/>
                </a:lnTo>
                <a:lnTo>
                  <a:pt x="543" y="67"/>
                </a:lnTo>
                <a:lnTo>
                  <a:pt x="551" y="67"/>
                </a:lnTo>
                <a:lnTo>
                  <a:pt x="559" y="66"/>
                </a:lnTo>
                <a:lnTo>
                  <a:pt x="567" y="65"/>
                </a:lnTo>
                <a:lnTo>
                  <a:pt x="575" y="63"/>
                </a:lnTo>
                <a:lnTo>
                  <a:pt x="583" y="61"/>
                </a:lnTo>
                <a:lnTo>
                  <a:pt x="591" y="59"/>
                </a:lnTo>
                <a:lnTo>
                  <a:pt x="599" y="57"/>
                </a:lnTo>
                <a:lnTo>
                  <a:pt x="607" y="54"/>
                </a:lnTo>
                <a:lnTo>
                  <a:pt x="616" y="51"/>
                </a:lnTo>
                <a:lnTo>
                  <a:pt x="624" y="47"/>
                </a:lnTo>
                <a:lnTo>
                  <a:pt x="632" y="43"/>
                </a:lnTo>
                <a:lnTo>
                  <a:pt x="641" y="39"/>
                </a:lnTo>
                <a:lnTo>
                  <a:pt x="648" y="34"/>
                </a:lnTo>
                <a:lnTo>
                  <a:pt x="657" y="29"/>
                </a:lnTo>
                <a:lnTo>
                  <a:pt x="658" y="34"/>
                </a:lnTo>
                <a:lnTo>
                  <a:pt x="660" y="38"/>
                </a:lnTo>
                <a:lnTo>
                  <a:pt x="662" y="43"/>
                </a:lnTo>
                <a:lnTo>
                  <a:pt x="663" y="48"/>
                </a:lnTo>
                <a:lnTo>
                  <a:pt x="664" y="53"/>
                </a:lnTo>
                <a:lnTo>
                  <a:pt x="665" y="58"/>
                </a:lnTo>
                <a:lnTo>
                  <a:pt x="667" y="63"/>
                </a:lnTo>
                <a:lnTo>
                  <a:pt x="668" y="68"/>
                </a:lnTo>
              </a:path>
            </a:pathLst>
          </a:custGeom>
          <a:solidFill>
            <a:srgbClr val="9F9F9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3" name="Freeform 1261"/>
          <p:cNvSpPr>
            <a:spLocks/>
          </p:cNvSpPr>
          <p:nvPr/>
        </p:nvSpPr>
        <p:spPr bwMode="auto">
          <a:xfrm>
            <a:off x="8431213" y="1897063"/>
            <a:ext cx="15875" cy="4762"/>
          </a:xfrm>
          <a:custGeom>
            <a:avLst/>
            <a:gdLst>
              <a:gd name="T0" fmla="*/ 0 w 10"/>
              <a:gd name="T1" fmla="*/ 2 h 3"/>
              <a:gd name="T2" fmla="*/ 9 w 10"/>
              <a:gd name="T3" fmla="*/ 2 h 3"/>
              <a:gd name="T4" fmla="*/ 9 w 10"/>
              <a:gd name="T5" fmla="*/ 0 h 3"/>
              <a:gd name="T6" fmla="*/ 9 w 10"/>
              <a:gd name="T7" fmla="*/ 2 h 3"/>
              <a:gd name="T8" fmla="*/ 0 w 10"/>
              <a:gd name="T9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3">
                <a:moveTo>
                  <a:pt x="0" y="2"/>
                </a:moveTo>
                <a:lnTo>
                  <a:pt x="9" y="2"/>
                </a:lnTo>
                <a:lnTo>
                  <a:pt x="9" y="0"/>
                </a:lnTo>
                <a:lnTo>
                  <a:pt x="9" y="2"/>
                </a:lnTo>
                <a:lnTo>
                  <a:pt x="0" y="2"/>
                </a:lnTo>
              </a:path>
            </a:pathLst>
          </a:custGeom>
          <a:solidFill>
            <a:srgbClr val="9999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4" name="Freeform 1262"/>
          <p:cNvSpPr>
            <a:spLocks/>
          </p:cNvSpPr>
          <p:nvPr/>
        </p:nvSpPr>
        <p:spPr bwMode="auto">
          <a:xfrm>
            <a:off x="7377113" y="2246313"/>
            <a:ext cx="1089025" cy="742950"/>
          </a:xfrm>
          <a:custGeom>
            <a:avLst/>
            <a:gdLst>
              <a:gd name="T0" fmla="*/ 685 w 686"/>
              <a:gd name="T1" fmla="*/ 0 h 468"/>
              <a:gd name="T2" fmla="*/ 679 w 686"/>
              <a:gd name="T3" fmla="*/ 39 h 468"/>
              <a:gd name="T4" fmla="*/ 670 w 686"/>
              <a:gd name="T5" fmla="*/ 77 h 468"/>
              <a:gd name="T6" fmla="*/ 659 w 686"/>
              <a:gd name="T7" fmla="*/ 115 h 468"/>
              <a:gd name="T8" fmla="*/ 645 w 686"/>
              <a:gd name="T9" fmla="*/ 152 h 468"/>
              <a:gd name="T10" fmla="*/ 629 w 686"/>
              <a:gd name="T11" fmla="*/ 189 h 468"/>
              <a:gd name="T12" fmla="*/ 610 w 686"/>
              <a:gd name="T13" fmla="*/ 223 h 468"/>
              <a:gd name="T14" fmla="*/ 590 w 686"/>
              <a:gd name="T15" fmla="*/ 257 h 468"/>
              <a:gd name="T16" fmla="*/ 569 w 686"/>
              <a:gd name="T17" fmla="*/ 289 h 468"/>
              <a:gd name="T18" fmla="*/ 545 w 686"/>
              <a:gd name="T19" fmla="*/ 320 h 468"/>
              <a:gd name="T20" fmla="*/ 520 w 686"/>
              <a:gd name="T21" fmla="*/ 348 h 468"/>
              <a:gd name="T22" fmla="*/ 494 w 686"/>
              <a:gd name="T23" fmla="*/ 375 h 468"/>
              <a:gd name="T24" fmla="*/ 467 w 686"/>
              <a:gd name="T25" fmla="*/ 399 h 468"/>
              <a:gd name="T26" fmla="*/ 440 w 686"/>
              <a:gd name="T27" fmla="*/ 420 h 468"/>
              <a:gd name="T28" fmla="*/ 411 w 686"/>
              <a:gd name="T29" fmla="*/ 439 h 468"/>
              <a:gd name="T30" fmla="*/ 383 w 686"/>
              <a:gd name="T31" fmla="*/ 454 h 468"/>
              <a:gd name="T32" fmla="*/ 354 w 686"/>
              <a:gd name="T33" fmla="*/ 467 h 468"/>
              <a:gd name="T34" fmla="*/ 306 w 686"/>
              <a:gd name="T35" fmla="*/ 448 h 468"/>
              <a:gd name="T36" fmla="*/ 262 w 686"/>
              <a:gd name="T37" fmla="*/ 427 h 468"/>
              <a:gd name="T38" fmla="*/ 223 w 686"/>
              <a:gd name="T39" fmla="*/ 403 h 468"/>
              <a:gd name="T40" fmla="*/ 186 w 686"/>
              <a:gd name="T41" fmla="*/ 377 h 468"/>
              <a:gd name="T42" fmla="*/ 154 w 686"/>
              <a:gd name="T43" fmla="*/ 350 h 468"/>
              <a:gd name="T44" fmla="*/ 125 w 686"/>
              <a:gd name="T45" fmla="*/ 321 h 468"/>
              <a:gd name="T46" fmla="*/ 100 w 686"/>
              <a:gd name="T47" fmla="*/ 290 h 468"/>
              <a:gd name="T48" fmla="*/ 77 w 686"/>
              <a:gd name="T49" fmla="*/ 259 h 468"/>
              <a:gd name="T50" fmla="*/ 58 w 686"/>
              <a:gd name="T51" fmla="*/ 227 h 468"/>
              <a:gd name="T52" fmla="*/ 42 w 686"/>
              <a:gd name="T53" fmla="*/ 194 h 468"/>
              <a:gd name="T54" fmla="*/ 29 w 686"/>
              <a:gd name="T55" fmla="*/ 161 h 468"/>
              <a:gd name="T56" fmla="*/ 18 w 686"/>
              <a:gd name="T57" fmla="*/ 128 h 468"/>
              <a:gd name="T58" fmla="*/ 10 w 686"/>
              <a:gd name="T59" fmla="*/ 95 h 468"/>
              <a:gd name="T60" fmla="*/ 4 w 686"/>
              <a:gd name="T61" fmla="*/ 63 h 468"/>
              <a:gd name="T62" fmla="*/ 1 w 686"/>
              <a:gd name="T63" fmla="*/ 31 h 468"/>
              <a:gd name="T64" fmla="*/ 0 w 686"/>
              <a:gd name="T65" fmla="*/ 0 h 4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6" h="468">
                <a:moveTo>
                  <a:pt x="685" y="0"/>
                </a:moveTo>
                <a:lnTo>
                  <a:pt x="685" y="0"/>
                </a:lnTo>
                <a:lnTo>
                  <a:pt x="682" y="19"/>
                </a:lnTo>
                <a:lnTo>
                  <a:pt x="679" y="39"/>
                </a:lnTo>
                <a:lnTo>
                  <a:pt x="675" y="58"/>
                </a:lnTo>
                <a:lnTo>
                  <a:pt x="670" y="77"/>
                </a:lnTo>
                <a:lnTo>
                  <a:pt x="665" y="96"/>
                </a:lnTo>
                <a:lnTo>
                  <a:pt x="659" y="115"/>
                </a:lnTo>
                <a:lnTo>
                  <a:pt x="652" y="134"/>
                </a:lnTo>
                <a:lnTo>
                  <a:pt x="645" y="152"/>
                </a:lnTo>
                <a:lnTo>
                  <a:pt x="637" y="171"/>
                </a:lnTo>
                <a:lnTo>
                  <a:pt x="629" y="189"/>
                </a:lnTo>
                <a:lnTo>
                  <a:pt x="620" y="206"/>
                </a:lnTo>
                <a:lnTo>
                  <a:pt x="610" y="223"/>
                </a:lnTo>
                <a:lnTo>
                  <a:pt x="600" y="241"/>
                </a:lnTo>
                <a:lnTo>
                  <a:pt x="590" y="257"/>
                </a:lnTo>
                <a:lnTo>
                  <a:pt x="580" y="274"/>
                </a:lnTo>
                <a:lnTo>
                  <a:pt x="569" y="289"/>
                </a:lnTo>
                <a:lnTo>
                  <a:pt x="557" y="305"/>
                </a:lnTo>
                <a:lnTo>
                  <a:pt x="545" y="320"/>
                </a:lnTo>
                <a:lnTo>
                  <a:pt x="533" y="334"/>
                </a:lnTo>
                <a:lnTo>
                  <a:pt x="520" y="348"/>
                </a:lnTo>
                <a:lnTo>
                  <a:pt x="507" y="362"/>
                </a:lnTo>
                <a:lnTo>
                  <a:pt x="494" y="375"/>
                </a:lnTo>
                <a:lnTo>
                  <a:pt x="481" y="387"/>
                </a:lnTo>
                <a:lnTo>
                  <a:pt x="467" y="399"/>
                </a:lnTo>
                <a:lnTo>
                  <a:pt x="454" y="410"/>
                </a:lnTo>
                <a:lnTo>
                  <a:pt x="440" y="420"/>
                </a:lnTo>
                <a:lnTo>
                  <a:pt x="426" y="430"/>
                </a:lnTo>
                <a:lnTo>
                  <a:pt x="411" y="439"/>
                </a:lnTo>
                <a:lnTo>
                  <a:pt x="397" y="447"/>
                </a:lnTo>
                <a:lnTo>
                  <a:pt x="383" y="454"/>
                </a:lnTo>
                <a:lnTo>
                  <a:pt x="368" y="461"/>
                </a:lnTo>
                <a:lnTo>
                  <a:pt x="354" y="467"/>
                </a:lnTo>
                <a:lnTo>
                  <a:pt x="330" y="458"/>
                </a:lnTo>
                <a:lnTo>
                  <a:pt x="306" y="448"/>
                </a:lnTo>
                <a:lnTo>
                  <a:pt x="284" y="438"/>
                </a:lnTo>
                <a:lnTo>
                  <a:pt x="262" y="427"/>
                </a:lnTo>
                <a:lnTo>
                  <a:pt x="242" y="415"/>
                </a:lnTo>
                <a:lnTo>
                  <a:pt x="223" y="403"/>
                </a:lnTo>
                <a:lnTo>
                  <a:pt x="204" y="390"/>
                </a:lnTo>
                <a:lnTo>
                  <a:pt x="186" y="377"/>
                </a:lnTo>
                <a:lnTo>
                  <a:pt x="170" y="363"/>
                </a:lnTo>
                <a:lnTo>
                  <a:pt x="154" y="350"/>
                </a:lnTo>
                <a:lnTo>
                  <a:pt x="139" y="335"/>
                </a:lnTo>
                <a:lnTo>
                  <a:pt x="125" y="321"/>
                </a:lnTo>
                <a:lnTo>
                  <a:pt x="112" y="305"/>
                </a:lnTo>
                <a:lnTo>
                  <a:pt x="100" y="290"/>
                </a:lnTo>
                <a:lnTo>
                  <a:pt x="88" y="275"/>
                </a:lnTo>
                <a:lnTo>
                  <a:pt x="77" y="259"/>
                </a:lnTo>
                <a:lnTo>
                  <a:pt x="67" y="242"/>
                </a:lnTo>
                <a:lnTo>
                  <a:pt x="58" y="227"/>
                </a:lnTo>
                <a:lnTo>
                  <a:pt x="50" y="210"/>
                </a:lnTo>
                <a:lnTo>
                  <a:pt x="42" y="194"/>
                </a:lnTo>
                <a:lnTo>
                  <a:pt x="35" y="178"/>
                </a:lnTo>
                <a:lnTo>
                  <a:pt x="29" y="161"/>
                </a:lnTo>
                <a:lnTo>
                  <a:pt x="23" y="144"/>
                </a:lnTo>
                <a:lnTo>
                  <a:pt x="18" y="128"/>
                </a:lnTo>
                <a:lnTo>
                  <a:pt x="14" y="112"/>
                </a:lnTo>
                <a:lnTo>
                  <a:pt x="10" y="95"/>
                </a:lnTo>
                <a:lnTo>
                  <a:pt x="7" y="79"/>
                </a:lnTo>
                <a:lnTo>
                  <a:pt x="4" y="63"/>
                </a:lnTo>
                <a:lnTo>
                  <a:pt x="2" y="47"/>
                </a:lnTo>
                <a:lnTo>
                  <a:pt x="1" y="31"/>
                </a:lnTo>
                <a:lnTo>
                  <a:pt x="0" y="16"/>
                </a:lnTo>
                <a:lnTo>
                  <a:pt x="0" y="0"/>
                </a:lnTo>
                <a:lnTo>
                  <a:pt x="685" y="0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5" name="Freeform 1263"/>
          <p:cNvSpPr>
            <a:spLocks/>
          </p:cNvSpPr>
          <p:nvPr/>
        </p:nvSpPr>
        <p:spPr bwMode="auto">
          <a:xfrm>
            <a:off x="7377113" y="1852613"/>
            <a:ext cx="1100137" cy="346075"/>
          </a:xfrm>
          <a:custGeom>
            <a:avLst/>
            <a:gdLst>
              <a:gd name="T0" fmla="*/ 690 w 693"/>
              <a:gd name="T1" fmla="*/ 217 h 218"/>
              <a:gd name="T2" fmla="*/ 691 w 693"/>
              <a:gd name="T3" fmla="*/ 192 h 218"/>
              <a:gd name="T4" fmla="*/ 692 w 693"/>
              <a:gd name="T5" fmla="*/ 168 h 218"/>
              <a:gd name="T6" fmla="*/ 691 w 693"/>
              <a:gd name="T7" fmla="*/ 144 h 218"/>
              <a:gd name="T8" fmla="*/ 690 w 693"/>
              <a:gd name="T9" fmla="*/ 121 h 218"/>
              <a:gd name="T10" fmla="*/ 687 w 693"/>
              <a:gd name="T11" fmla="*/ 98 h 218"/>
              <a:gd name="T12" fmla="*/ 684 w 693"/>
              <a:gd name="T13" fmla="*/ 74 h 218"/>
              <a:gd name="T14" fmla="*/ 678 w 693"/>
              <a:gd name="T15" fmla="*/ 52 h 218"/>
              <a:gd name="T16" fmla="*/ 671 w 693"/>
              <a:gd name="T17" fmla="*/ 28 h 218"/>
              <a:gd name="T18" fmla="*/ 612 w 693"/>
              <a:gd name="T19" fmla="*/ 57 h 218"/>
              <a:gd name="T20" fmla="*/ 554 w 693"/>
              <a:gd name="T21" fmla="*/ 67 h 218"/>
              <a:gd name="T22" fmla="*/ 501 w 693"/>
              <a:gd name="T23" fmla="*/ 65 h 218"/>
              <a:gd name="T24" fmla="*/ 452 w 693"/>
              <a:gd name="T25" fmla="*/ 53 h 218"/>
              <a:gd name="T26" fmla="*/ 411 w 693"/>
              <a:gd name="T27" fmla="*/ 36 h 218"/>
              <a:gd name="T28" fmla="*/ 379 w 693"/>
              <a:gd name="T29" fmla="*/ 19 h 218"/>
              <a:gd name="T30" fmla="*/ 359 w 693"/>
              <a:gd name="T31" fmla="*/ 5 h 218"/>
              <a:gd name="T32" fmla="*/ 352 w 693"/>
              <a:gd name="T33" fmla="*/ 0 h 218"/>
              <a:gd name="T34" fmla="*/ 344 w 693"/>
              <a:gd name="T35" fmla="*/ 5 h 218"/>
              <a:gd name="T36" fmla="*/ 322 w 693"/>
              <a:gd name="T37" fmla="*/ 19 h 218"/>
              <a:gd name="T38" fmla="*/ 290 w 693"/>
              <a:gd name="T39" fmla="*/ 36 h 218"/>
              <a:gd name="T40" fmla="*/ 247 w 693"/>
              <a:gd name="T41" fmla="*/ 53 h 218"/>
              <a:gd name="T42" fmla="*/ 198 w 693"/>
              <a:gd name="T43" fmla="*/ 65 h 218"/>
              <a:gd name="T44" fmla="*/ 143 w 693"/>
              <a:gd name="T45" fmla="*/ 67 h 218"/>
              <a:gd name="T46" fmla="*/ 85 w 693"/>
              <a:gd name="T47" fmla="*/ 57 h 218"/>
              <a:gd name="T48" fmla="*/ 27 w 693"/>
              <a:gd name="T49" fmla="*/ 28 h 218"/>
              <a:gd name="T50" fmla="*/ 22 w 693"/>
              <a:gd name="T51" fmla="*/ 39 h 218"/>
              <a:gd name="T52" fmla="*/ 17 w 693"/>
              <a:gd name="T53" fmla="*/ 54 h 218"/>
              <a:gd name="T54" fmla="*/ 13 w 693"/>
              <a:gd name="T55" fmla="*/ 73 h 218"/>
              <a:gd name="T56" fmla="*/ 9 w 693"/>
              <a:gd name="T57" fmla="*/ 95 h 218"/>
              <a:gd name="T58" fmla="*/ 5 w 693"/>
              <a:gd name="T59" fmla="*/ 121 h 218"/>
              <a:gd name="T60" fmla="*/ 3 w 693"/>
              <a:gd name="T61" fmla="*/ 150 h 218"/>
              <a:gd name="T62" fmla="*/ 1 w 693"/>
              <a:gd name="T63" fmla="*/ 182 h 218"/>
              <a:gd name="T64" fmla="*/ 0 w 693"/>
              <a:gd name="T65" fmla="*/ 216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93" h="218">
                <a:moveTo>
                  <a:pt x="690" y="217"/>
                </a:moveTo>
                <a:lnTo>
                  <a:pt x="690" y="217"/>
                </a:lnTo>
                <a:lnTo>
                  <a:pt x="691" y="205"/>
                </a:lnTo>
                <a:lnTo>
                  <a:pt x="691" y="192"/>
                </a:lnTo>
                <a:lnTo>
                  <a:pt x="691" y="180"/>
                </a:lnTo>
                <a:lnTo>
                  <a:pt x="692" y="168"/>
                </a:lnTo>
                <a:lnTo>
                  <a:pt x="692" y="156"/>
                </a:lnTo>
                <a:lnTo>
                  <a:pt x="691" y="144"/>
                </a:lnTo>
                <a:lnTo>
                  <a:pt x="691" y="132"/>
                </a:lnTo>
                <a:lnTo>
                  <a:pt x="690" y="121"/>
                </a:lnTo>
                <a:lnTo>
                  <a:pt x="689" y="109"/>
                </a:lnTo>
                <a:lnTo>
                  <a:pt x="687" y="98"/>
                </a:lnTo>
                <a:lnTo>
                  <a:pt x="686" y="86"/>
                </a:lnTo>
                <a:lnTo>
                  <a:pt x="684" y="74"/>
                </a:lnTo>
                <a:lnTo>
                  <a:pt x="681" y="63"/>
                </a:lnTo>
                <a:lnTo>
                  <a:pt x="678" y="52"/>
                </a:lnTo>
                <a:lnTo>
                  <a:pt x="675" y="40"/>
                </a:lnTo>
                <a:lnTo>
                  <a:pt x="671" y="28"/>
                </a:lnTo>
                <a:lnTo>
                  <a:pt x="642" y="45"/>
                </a:lnTo>
                <a:lnTo>
                  <a:pt x="612" y="57"/>
                </a:lnTo>
                <a:lnTo>
                  <a:pt x="583" y="64"/>
                </a:lnTo>
                <a:lnTo>
                  <a:pt x="554" y="67"/>
                </a:lnTo>
                <a:lnTo>
                  <a:pt x="527" y="67"/>
                </a:lnTo>
                <a:lnTo>
                  <a:pt x="501" y="65"/>
                </a:lnTo>
                <a:lnTo>
                  <a:pt x="476" y="60"/>
                </a:lnTo>
                <a:lnTo>
                  <a:pt x="452" y="53"/>
                </a:lnTo>
                <a:lnTo>
                  <a:pt x="430" y="45"/>
                </a:lnTo>
                <a:lnTo>
                  <a:pt x="411" y="36"/>
                </a:lnTo>
                <a:lnTo>
                  <a:pt x="394" y="27"/>
                </a:lnTo>
                <a:lnTo>
                  <a:pt x="379" y="19"/>
                </a:lnTo>
                <a:lnTo>
                  <a:pt x="368" y="12"/>
                </a:lnTo>
                <a:lnTo>
                  <a:pt x="359" y="5"/>
                </a:lnTo>
                <a:lnTo>
                  <a:pt x="353" y="2"/>
                </a:lnTo>
                <a:lnTo>
                  <a:pt x="352" y="0"/>
                </a:lnTo>
                <a:lnTo>
                  <a:pt x="350" y="2"/>
                </a:lnTo>
                <a:lnTo>
                  <a:pt x="344" y="5"/>
                </a:lnTo>
                <a:lnTo>
                  <a:pt x="334" y="12"/>
                </a:lnTo>
                <a:lnTo>
                  <a:pt x="322" y="19"/>
                </a:lnTo>
                <a:lnTo>
                  <a:pt x="308" y="27"/>
                </a:lnTo>
                <a:lnTo>
                  <a:pt x="290" y="36"/>
                </a:lnTo>
                <a:lnTo>
                  <a:pt x="270" y="45"/>
                </a:lnTo>
                <a:lnTo>
                  <a:pt x="247" y="53"/>
                </a:lnTo>
                <a:lnTo>
                  <a:pt x="223" y="60"/>
                </a:lnTo>
                <a:lnTo>
                  <a:pt x="198" y="65"/>
                </a:lnTo>
                <a:lnTo>
                  <a:pt x="171" y="67"/>
                </a:lnTo>
                <a:lnTo>
                  <a:pt x="143" y="67"/>
                </a:lnTo>
                <a:lnTo>
                  <a:pt x="114" y="64"/>
                </a:lnTo>
                <a:lnTo>
                  <a:pt x="85" y="57"/>
                </a:lnTo>
                <a:lnTo>
                  <a:pt x="56" y="45"/>
                </a:lnTo>
                <a:lnTo>
                  <a:pt x="27" y="28"/>
                </a:lnTo>
                <a:lnTo>
                  <a:pt x="24" y="33"/>
                </a:lnTo>
                <a:lnTo>
                  <a:pt x="22" y="39"/>
                </a:lnTo>
                <a:lnTo>
                  <a:pt x="20" y="46"/>
                </a:lnTo>
                <a:lnTo>
                  <a:pt x="17" y="54"/>
                </a:lnTo>
                <a:lnTo>
                  <a:pt x="15" y="63"/>
                </a:lnTo>
                <a:lnTo>
                  <a:pt x="13" y="73"/>
                </a:lnTo>
                <a:lnTo>
                  <a:pt x="11" y="84"/>
                </a:lnTo>
                <a:lnTo>
                  <a:pt x="9" y="95"/>
                </a:lnTo>
                <a:lnTo>
                  <a:pt x="7" y="108"/>
                </a:lnTo>
                <a:lnTo>
                  <a:pt x="5" y="121"/>
                </a:lnTo>
                <a:lnTo>
                  <a:pt x="4" y="136"/>
                </a:lnTo>
                <a:lnTo>
                  <a:pt x="3" y="150"/>
                </a:lnTo>
                <a:lnTo>
                  <a:pt x="2" y="166"/>
                </a:lnTo>
                <a:lnTo>
                  <a:pt x="1" y="182"/>
                </a:lnTo>
                <a:lnTo>
                  <a:pt x="1" y="198"/>
                </a:lnTo>
                <a:lnTo>
                  <a:pt x="0" y="216"/>
                </a:lnTo>
                <a:lnTo>
                  <a:pt x="690" y="217"/>
                </a:lnTo>
              </a:path>
            </a:pathLst>
          </a:custGeom>
          <a:noFill/>
          <a:ln w="12700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6" name="Freeform 1264"/>
          <p:cNvSpPr>
            <a:spLocks/>
          </p:cNvSpPr>
          <p:nvPr/>
        </p:nvSpPr>
        <p:spPr bwMode="auto">
          <a:xfrm>
            <a:off x="7888288" y="2247900"/>
            <a:ext cx="42862" cy="741363"/>
          </a:xfrm>
          <a:custGeom>
            <a:avLst/>
            <a:gdLst>
              <a:gd name="T0" fmla="*/ 25 w 27"/>
              <a:gd name="T1" fmla="*/ 0 h 467"/>
              <a:gd name="T2" fmla="*/ 0 w 27"/>
              <a:gd name="T3" fmla="*/ 0 h 467"/>
              <a:gd name="T4" fmla="*/ 0 w 27"/>
              <a:gd name="T5" fmla="*/ 452 h 467"/>
              <a:gd name="T6" fmla="*/ 3 w 27"/>
              <a:gd name="T7" fmla="*/ 455 h 467"/>
              <a:gd name="T8" fmla="*/ 8 w 27"/>
              <a:gd name="T9" fmla="*/ 457 h 467"/>
              <a:gd name="T10" fmla="*/ 12 w 27"/>
              <a:gd name="T11" fmla="*/ 459 h 467"/>
              <a:gd name="T12" fmla="*/ 17 w 27"/>
              <a:gd name="T13" fmla="*/ 461 h 467"/>
              <a:gd name="T14" fmla="*/ 20 w 27"/>
              <a:gd name="T15" fmla="*/ 463 h 467"/>
              <a:gd name="T16" fmla="*/ 24 w 27"/>
              <a:gd name="T17" fmla="*/ 465 h 467"/>
              <a:gd name="T18" fmla="*/ 26 w 27"/>
              <a:gd name="T19" fmla="*/ 46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467">
                <a:moveTo>
                  <a:pt x="25" y="0"/>
                </a:moveTo>
                <a:lnTo>
                  <a:pt x="0" y="0"/>
                </a:lnTo>
                <a:lnTo>
                  <a:pt x="0" y="452"/>
                </a:lnTo>
                <a:lnTo>
                  <a:pt x="3" y="455"/>
                </a:lnTo>
                <a:lnTo>
                  <a:pt x="8" y="457"/>
                </a:lnTo>
                <a:lnTo>
                  <a:pt x="12" y="459"/>
                </a:lnTo>
                <a:lnTo>
                  <a:pt x="17" y="461"/>
                </a:lnTo>
                <a:lnTo>
                  <a:pt x="20" y="463"/>
                </a:lnTo>
                <a:lnTo>
                  <a:pt x="24" y="465"/>
                </a:lnTo>
                <a:lnTo>
                  <a:pt x="26" y="466"/>
                </a:lnTo>
              </a:path>
            </a:pathLst>
          </a:custGeom>
          <a:noFill/>
          <a:ln w="12700" cap="rnd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7" name="Freeform 1265"/>
          <p:cNvSpPr>
            <a:spLocks/>
          </p:cNvSpPr>
          <p:nvPr/>
        </p:nvSpPr>
        <p:spPr bwMode="auto">
          <a:xfrm>
            <a:off x="8069263" y="2247900"/>
            <a:ext cx="74612" cy="671513"/>
          </a:xfrm>
          <a:custGeom>
            <a:avLst/>
            <a:gdLst>
              <a:gd name="T0" fmla="*/ 0 w 47"/>
              <a:gd name="T1" fmla="*/ 422 h 423"/>
              <a:gd name="T2" fmla="*/ 0 w 47"/>
              <a:gd name="T3" fmla="*/ 0 h 423"/>
              <a:gd name="T4" fmla="*/ 46 w 47"/>
              <a:gd name="T5" fmla="*/ 0 h 423"/>
              <a:gd name="T6" fmla="*/ 46 w 47"/>
              <a:gd name="T7" fmla="*/ 381 h 423"/>
              <a:gd name="T8" fmla="*/ 39 w 47"/>
              <a:gd name="T9" fmla="*/ 389 h 423"/>
              <a:gd name="T10" fmla="*/ 32 w 47"/>
              <a:gd name="T11" fmla="*/ 395 h 423"/>
              <a:gd name="T12" fmla="*/ 24 w 47"/>
              <a:gd name="T13" fmla="*/ 402 h 423"/>
              <a:gd name="T14" fmla="*/ 17 w 47"/>
              <a:gd name="T15" fmla="*/ 409 h 423"/>
              <a:gd name="T16" fmla="*/ 10 w 47"/>
              <a:gd name="T17" fmla="*/ 414 h 423"/>
              <a:gd name="T18" fmla="*/ 4 w 47"/>
              <a:gd name="T19" fmla="*/ 418 h 423"/>
              <a:gd name="T20" fmla="*/ 1 w 47"/>
              <a:gd name="T21" fmla="*/ 421 h 423"/>
              <a:gd name="T22" fmla="*/ 0 w 47"/>
              <a:gd name="T23" fmla="*/ 422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" h="423">
                <a:moveTo>
                  <a:pt x="0" y="422"/>
                </a:moveTo>
                <a:lnTo>
                  <a:pt x="0" y="0"/>
                </a:lnTo>
                <a:lnTo>
                  <a:pt x="46" y="0"/>
                </a:lnTo>
                <a:lnTo>
                  <a:pt x="46" y="381"/>
                </a:lnTo>
                <a:lnTo>
                  <a:pt x="39" y="389"/>
                </a:lnTo>
                <a:lnTo>
                  <a:pt x="32" y="395"/>
                </a:lnTo>
                <a:lnTo>
                  <a:pt x="24" y="402"/>
                </a:lnTo>
                <a:lnTo>
                  <a:pt x="17" y="409"/>
                </a:lnTo>
                <a:lnTo>
                  <a:pt x="10" y="414"/>
                </a:lnTo>
                <a:lnTo>
                  <a:pt x="4" y="418"/>
                </a:lnTo>
                <a:lnTo>
                  <a:pt x="1" y="421"/>
                </a:lnTo>
                <a:lnTo>
                  <a:pt x="0" y="422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8" name="Freeform 1266"/>
          <p:cNvSpPr>
            <a:spLocks/>
          </p:cNvSpPr>
          <p:nvPr/>
        </p:nvSpPr>
        <p:spPr bwMode="auto">
          <a:xfrm>
            <a:off x="8069263" y="2247900"/>
            <a:ext cx="74612" cy="671513"/>
          </a:xfrm>
          <a:custGeom>
            <a:avLst/>
            <a:gdLst>
              <a:gd name="T0" fmla="*/ 0 w 47"/>
              <a:gd name="T1" fmla="*/ 422 h 423"/>
              <a:gd name="T2" fmla="*/ 0 w 47"/>
              <a:gd name="T3" fmla="*/ 0 h 423"/>
              <a:gd name="T4" fmla="*/ 46 w 47"/>
              <a:gd name="T5" fmla="*/ 0 h 423"/>
              <a:gd name="T6" fmla="*/ 46 w 47"/>
              <a:gd name="T7" fmla="*/ 381 h 423"/>
              <a:gd name="T8" fmla="*/ 39 w 47"/>
              <a:gd name="T9" fmla="*/ 389 h 423"/>
              <a:gd name="T10" fmla="*/ 32 w 47"/>
              <a:gd name="T11" fmla="*/ 395 h 423"/>
              <a:gd name="T12" fmla="*/ 24 w 47"/>
              <a:gd name="T13" fmla="*/ 402 h 423"/>
              <a:gd name="T14" fmla="*/ 17 w 47"/>
              <a:gd name="T15" fmla="*/ 409 h 423"/>
              <a:gd name="T16" fmla="*/ 10 w 47"/>
              <a:gd name="T17" fmla="*/ 414 h 423"/>
              <a:gd name="T18" fmla="*/ 4 w 47"/>
              <a:gd name="T19" fmla="*/ 418 h 423"/>
              <a:gd name="T20" fmla="*/ 1 w 47"/>
              <a:gd name="T21" fmla="*/ 421 h 423"/>
              <a:gd name="T22" fmla="*/ 0 w 47"/>
              <a:gd name="T23" fmla="*/ 422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" h="423">
                <a:moveTo>
                  <a:pt x="0" y="422"/>
                </a:moveTo>
                <a:lnTo>
                  <a:pt x="0" y="0"/>
                </a:lnTo>
                <a:lnTo>
                  <a:pt x="46" y="0"/>
                </a:lnTo>
                <a:lnTo>
                  <a:pt x="46" y="381"/>
                </a:lnTo>
                <a:lnTo>
                  <a:pt x="39" y="389"/>
                </a:lnTo>
                <a:lnTo>
                  <a:pt x="32" y="395"/>
                </a:lnTo>
                <a:lnTo>
                  <a:pt x="24" y="402"/>
                </a:lnTo>
                <a:lnTo>
                  <a:pt x="17" y="409"/>
                </a:lnTo>
                <a:lnTo>
                  <a:pt x="10" y="414"/>
                </a:lnTo>
                <a:lnTo>
                  <a:pt x="4" y="418"/>
                </a:lnTo>
                <a:lnTo>
                  <a:pt x="1" y="421"/>
                </a:lnTo>
                <a:lnTo>
                  <a:pt x="0" y="422"/>
                </a:lnTo>
              </a:path>
            </a:pathLst>
          </a:custGeom>
          <a:noFill/>
          <a:ln w="12700" cap="rnd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39" name="Freeform 1267"/>
          <p:cNvSpPr>
            <a:spLocks/>
          </p:cNvSpPr>
          <p:nvPr/>
        </p:nvSpPr>
        <p:spPr bwMode="auto">
          <a:xfrm>
            <a:off x="8221663" y="2247900"/>
            <a:ext cx="82550" cy="523875"/>
          </a:xfrm>
          <a:custGeom>
            <a:avLst/>
            <a:gdLst>
              <a:gd name="T0" fmla="*/ 0 w 52"/>
              <a:gd name="T1" fmla="*/ 329 h 330"/>
              <a:gd name="T2" fmla="*/ 0 w 52"/>
              <a:gd name="T3" fmla="*/ 0 h 330"/>
              <a:gd name="T4" fmla="*/ 51 w 52"/>
              <a:gd name="T5" fmla="*/ 0 h 330"/>
              <a:gd name="T6" fmla="*/ 51 w 52"/>
              <a:gd name="T7" fmla="*/ 268 h 330"/>
              <a:gd name="T8" fmla="*/ 43 w 52"/>
              <a:gd name="T9" fmla="*/ 278 h 330"/>
              <a:gd name="T10" fmla="*/ 36 w 52"/>
              <a:gd name="T11" fmla="*/ 288 h 330"/>
              <a:gd name="T12" fmla="*/ 28 w 52"/>
              <a:gd name="T13" fmla="*/ 297 h 330"/>
              <a:gd name="T14" fmla="*/ 20 w 52"/>
              <a:gd name="T15" fmla="*/ 306 h 330"/>
              <a:gd name="T16" fmla="*/ 13 w 52"/>
              <a:gd name="T17" fmla="*/ 314 h 330"/>
              <a:gd name="T18" fmla="*/ 8 w 52"/>
              <a:gd name="T19" fmla="*/ 321 h 330"/>
              <a:gd name="T20" fmla="*/ 3 w 52"/>
              <a:gd name="T21" fmla="*/ 326 h 330"/>
              <a:gd name="T22" fmla="*/ 0 w 52"/>
              <a:gd name="T23" fmla="*/ 329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" h="330">
                <a:moveTo>
                  <a:pt x="0" y="329"/>
                </a:moveTo>
                <a:lnTo>
                  <a:pt x="0" y="0"/>
                </a:lnTo>
                <a:lnTo>
                  <a:pt x="51" y="0"/>
                </a:lnTo>
                <a:lnTo>
                  <a:pt x="51" y="268"/>
                </a:lnTo>
                <a:lnTo>
                  <a:pt x="43" y="278"/>
                </a:lnTo>
                <a:lnTo>
                  <a:pt x="36" y="288"/>
                </a:lnTo>
                <a:lnTo>
                  <a:pt x="28" y="297"/>
                </a:lnTo>
                <a:lnTo>
                  <a:pt x="20" y="306"/>
                </a:lnTo>
                <a:lnTo>
                  <a:pt x="13" y="314"/>
                </a:lnTo>
                <a:lnTo>
                  <a:pt x="8" y="321"/>
                </a:lnTo>
                <a:lnTo>
                  <a:pt x="3" y="326"/>
                </a:lnTo>
                <a:lnTo>
                  <a:pt x="0" y="329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0" name="Freeform 1268"/>
          <p:cNvSpPr>
            <a:spLocks/>
          </p:cNvSpPr>
          <p:nvPr/>
        </p:nvSpPr>
        <p:spPr bwMode="auto">
          <a:xfrm>
            <a:off x="8221663" y="2247900"/>
            <a:ext cx="82550" cy="523875"/>
          </a:xfrm>
          <a:custGeom>
            <a:avLst/>
            <a:gdLst>
              <a:gd name="T0" fmla="*/ 0 w 52"/>
              <a:gd name="T1" fmla="*/ 329 h 330"/>
              <a:gd name="T2" fmla="*/ 0 w 52"/>
              <a:gd name="T3" fmla="*/ 0 h 330"/>
              <a:gd name="T4" fmla="*/ 51 w 52"/>
              <a:gd name="T5" fmla="*/ 0 h 330"/>
              <a:gd name="T6" fmla="*/ 51 w 52"/>
              <a:gd name="T7" fmla="*/ 268 h 330"/>
              <a:gd name="T8" fmla="*/ 43 w 52"/>
              <a:gd name="T9" fmla="*/ 278 h 330"/>
              <a:gd name="T10" fmla="*/ 36 w 52"/>
              <a:gd name="T11" fmla="*/ 288 h 330"/>
              <a:gd name="T12" fmla="*/ 28 w 52"/>
              <a:gd name="T13" fmla="*/ 297 h 330"/>
              <a:gd name="T14" fmla="*/ 20 w 52"/>
              <a:gd name="T15" fmla="*/ 306 h 330"/>
              <a:gd name="T16" fmla="*/ 13 w 52"/>
              <a:gd name="T17" fmla="*/ 314 h 330"/>
              <a:gd name="T18" fmla="*/ 8 w 52"/>
              <a:gd name="T19" fmla="*/ 321 h 330"/>
              <a:gd name="T20" fmla="*/ 3 w 52"/>
              <a:gd name="T21" fmla="*/ 326 h 330"/>
              <a:gd name="T22" fmla="*/ 0 w 52"/>
              <a:gd name="T23" fmla="*/ 329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" h="330">
                <a:moveTo>
                  <a:pt x="0" y="329"/>
                </a:moveTo>
                <a:lnTo>
                  <a:pt x="0" y="0"/>
                </a:lnTo>
                <a:lnTo>
                  <a:pt x="51" y="0"/>
                </a:lnTo>
                <a:lnTo>
                  <a:pt x="51" y="268"/>
                </a:lnTo>
                <a:lnTo>
                  <a:pt x="43" y="278"/>
                </a:lnTo>
                <a:lnTo>
                  <a:pt x="36" y="288"/>
                </a:lnTo>
                <a:lnTo>
                  <a:pt x="28" y="297"/>
                </a:lnTo>
                <a:lnTo>
                  <a:pt x="20" y="306"/>
                </a:lnTo>
                <a:lnTo>
                  <a:pt x="13" y="314"/>
                </a:lnTo>
                <a:lnTo>
                  <a:pt x="8" y="321"/>
                </a:lnTo>
                <a:lnTo>
                  <a:pt x="3" y="326"/>
                </a:lnTo>
                <a:lnTo>
                  <a:pt x="0" y="329"/>
                </a:lnTo>
              </a:path>
            </a:pathLst>
          </a:custGeom>
          <a:noFill/>
          <a:ln w="12700" cap="rnd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1" name="Freeform 1269"/>
          <p:cNvSpPr>
            <a:spLocks/>
          </p:cNvSpPr>
          <p:nvPr/>
        </p:nvSpPr>
        <p:spPr bwMode="auto">
          <a:xfrm>
            <a:off x="8372475" y="2247900"/>
            <a:ext cx="88900" cy="293688"/>
          </a:xfrm>
          <a:custGeom>
            <a:avLst/>
            <a:gdLst>
              <a:gd name="T0" fmla="*/ 0 w 56"/>
              <a:gd name="T1" fmla="*/ 184 h 185"/>
              <a:gd name="T2" fmla="*/ 0 w 56"/>
              <a:gd name="T3" fmla="*/ 0 h 185"/>
              <a:gd name="T4" fmla="*/ 55 w 56"/>
              <a:gd name="T5" fmla="*/ 0 h 185"/>
              <a:gd name="T6" fmla="*/ 39 w 56"/>
              <a:gd name="T7" fmla="*/ 73 h 185"/>
              <a:gd name="T8" fmla="*/ 37 w 56"/>
              <a:gd name="T9" fmla="*/ 83 h 185"/>
              <a:gd name="T10" fmla="*/ 35 w 56"/>
              <a:gd name="T11" fmla="*/ 93 h 185"/>
              <a:gd name="T12" fmla="*/ 32 w 56"/>
              <a:gd name="T13" fmla="*/ 103 h 185"/>
              <a:gd name="T14" fmla="*/ 30 w 56"/>
              <a:gd name="T15" fmla="*/ 112 h 185"/>
              <a:gd name="T16" fmla="*/ 26 w 56"/>
              <a:gd name="T17" fmla="*/ 121 h 185"/>
              <a:gd name="T18" fmla="*/ 23 w 56"/>
              <a:gd name="T19" fmla="*/ 129 h 185"/>
              <a:gd name="T20" fmla="*/ 20 w 56"/>
              <a:gd name="T21" fmla="*/ 138 h 185"/>
              <a:gd name="T22" fmla="*/ 17 w 56"/>
              <a:gd name="T23" fmla="*/ 145 h 185"/>
              <a:gd name="T24" fmla="*/ 14 w 56"/>
              <a:gd name="T25" fmla="*/ 152 h 185"/>
              <a:gd name="T26" fmla="*/ 11 w 56"/>
              <a:gd name="T27" fmla="*/ 159 h 185"/>
              <a:gd name="T28" fmla="*/ 9 w 56"/>
              <a:gd name="T29" fmla="*/ 164 h 185"/>
              <a:gd name="T30" fmla="*/ 6 w 56"/>
              <a:gd name="T31" fmla="*/ 170 h 185"/>
              <a:gd name="T32" fmla="*/ 4 w 56"/>
              <a:gd name="T33" fmla="*/ 174 h 185"/>
              <a:gd name="T34" fmla="*/ 2 w 56"/>
              <a:gd name="T35" fmla="*/ 179 h 185"/>
              <a:gd name="T36" fmla="*/ 1 w 56"/>
              <a:gd name="T37" fmla="*/ 182 h 185"/>
              <a:gd name="T38" fmla="*/ 0 w 56"/>
              <a:gd name="T39" fmla="*/ 184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6" h="185">
                <a:moveTo>
                  <a:pt x="0" y="184"/>
                </a:moveTo>
                <a:lnTo>
                  <a:pt x="0" y="0"/>
                </a:lnTo>
                <a:lnTo>
                  <a:pt x="55" y="0"/>
                </a:lnTo>
                <a:lnTo>
                  <a:pt x="39" y="73"/>
                </a:lnTo>
                <a:lnTo>
                  <a:pt x="37" y="83"/>
                </a:lnTo>
                <a:lnTo>
                  <a:pt x="35" y="93"/>
                </a:lnTo>
                <a:lnTo>
                  <a:pt x="32" y="103"/>
                </a:lnTo>
                <a:lnTo>
                  <a:pt x="30" y="112"/>
                </a:lnTo>
                <a:lnTo>
                  <a:pt x="26" y="121"/>
                </a:lnTo>
                <a:lnTo>
                  <a:pt x="23" y="129"/>
                </a:lnTo>
                <a:lnTo>
                  <a:pt x="20" y="138"/>
                </a:lnTo>
                <a:lnTo>
                  <a:pt x="17" y="145"/>
                </a:lnTo>
                <a:lnTo>
                  <a:pt x="14" y="152"/>
                </a:lnTo>
                <a:lnTo>
                  <a:pt x="11" y="159"/>
                </a:lnTo>
                <a:lnTo>
                  <a:pt x="9" y="164"/>
                </a:lnTo>
                <a:lnTo>
                  <a:pt x="6" y="170"/>
                </a:lnTo>
                <a:lnTo>
                  <a:pt x="4" y="174"/>
                </a:lnTo>
                <a:lnTo>
                  <a:pt x="2" y="179"/>
                </a:lnTo>
                <a:lnTo>
                  <a:pt x="1" y="182"/>
                </a:lnTo>
                <a:lnTo>
                  <a:pt x="0" y="184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2" name="Freeform 1270"/>
          <p:cNvSpPr>
            <a:spLocks/>
          </p:cNvSpPr>
          <p:nvPr/>
        </p:nvSpPr>
        <p:spPr bwMode="auto">
          <a:xfrm>
            <a:off x="8372475" y="2247900"/>
            <a:ext cx="88900" cy="293688"/>
          </a:xfrm>
          <a:custGeom>
            <a:avLst/>
            <a:gdLst>
              <a:gd name="T0" fmla="*/ 0 w 56"/>
              <a:gd name="T1" fmla="*/ 184 h 185"/>
              <a:gd name="T2" fmla="*/ 0 w 56"/>
              <a:gd name="T3" fmla="*/ 0 h 185"/>
              <a:gd name="T4" fmla="*/ 55 w 56"/>
              <a:gd name="T5" fmla="*/ 0 h 185"/>
              <a:gd name="T6" fmla="*/ 39 w 56"/>
              <a:gd name="T7" fmla="*/ 73 h 185"/>
              <a:gd name="T8" fmla="*/ 37 w 56"/>
              <a:gd name="T9" fmla="*/ 83 h 185"/>
              <a:gd name="T10" fmla="*/ 35 w 56"/>
              <a:gd name="T11" fmla="*/ 93 h 185"/>
              <a:gd name="T12" fmla="*/ 32 w 56"/>
              <a:gd name="T13" fmla="*/ 103 h 185"/>
              <a:gd name="T14" fmla="*/ 30 w 56"/>
              <a:gd name="T15" fmla="*/ 112 h 185"/>
              <a:gd name="T16" fmla="*/ 26 w 56"/>
              <a:gd name="T17" fmla="*/ 121 h 185"/>
              <a:gd name="T18" fmla="*/ 23 w 56"/>
              <a:gd name="T19" fmla="*/ 129 h 185"/>
              <a:gd name="T20" fmla="*/ 20 w 56"/>
              <a:gd name="T21" fmla="*/ 138 h 185"/>
              <a:gd name="T22" fmla="*/ 17 w 56"/>
              <a:gd name="T23" fmla="*/ 145 h 185"/>
              <a:gd name="T24" fmla="*/ 14 w 56"/>
              <a:gd name="T25" fmla="*/ 152 h 185"/>
              <a:gd name="T26" fmla="*/ 11 w 56"/>
              <a:gd name="T27" fmla="*/ 159 h 185"/>
              <a:gd name="T28" fmla="*/ 9 w 56"/>
              <a:gd name="T29" fmla="*/ 164 h 185"/>
              <a:gd name="T30" fmla="*/ 6 w 56"/>
              <a:gd name="T31" fmla="*/ 170 h 185"/>
              <a:gd name="T32" fmla="*/ 4 w 56"/>
              <a:gd name="T33" fmla="*/ 174 h 185"/>
              <a:gd name="T34" fmla="*/ 2 w 56"/>
              <a:gd name="T35" fmla="*/ 179 h 185"/>
              <a:gd name="T36" fmla="*/ 1 w 56"/>
              <a:gd name="T37" fmla="*/ 182 h 185"/>
              <a:gd name="T38" fmla="*/ 0 w 56"/>
              <a:gd name="T39" fmla="*/ 184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6" h="185">
                <a:moveTo>
                  <a:pt x="0" y="184"/>
                </a:moveTo>
                <a:lnTo>
                  <a:pt x="0" y="0"/>
                </a:lnTo>
                <a:lnTo>
                  <a:pt x="55" y="0"/>
                </a:lnTo>
                <a:lnTo>
                  <a:pt x="39" y="73"/>
                </a:lnTo>
                <a:lnTo>
                  <a:pt x="37" y="83"/>
                </a:lnTo>
                <a:lnTo>
                  <a:pt x="35" y="93"/>
                </a:lnTo>
                <a:lnTo>
                  <a:pt x="32" y="103"/>
                </a:lnTo>
                <a:lnTo>
                  <a:pt x="30" y="112"/>
                </a:lnTo>
                <a:lnTo>
                  <a:pt x="26" y="121"/>
                </a:lnTo>
                <a:lnTo>
                  <a:pt x="23" y="129"/>
                </a:lnTo>
                <a:lnTo>
                  <a:pt x="20" y="138"/>
                </a:lnTo>
                <a:lnTo>
                  <a:pt x="17" y="145"/>
                </a:lnTo>
                <a:lnTo>
                  <a:pt x="14" y="152"/>
                </a:lnTo>
                <a:lnTo>
                  <a:pt x="11" y="159"/>
                </a:lnTo>
                <a:lnTo>
                  <a:pt x="9" y="164"/>
                </a:lnTo>
                <a:lnTo>
                  <a:pt x="6" y="170"/>
                </a:lnTo>
                <a:lnTo>
                  <a:pt x="4" y="174"/>
                </a:lnTo>
                <a:lnTo>
                  <a:pt x="2" y="179"/>
                </a:lnTo>
                <a:lnTo>
                  <a:pt x="1" y="182"/>
                </a:lnTo>
                <a:lnTo>
                  <a:pt x="0" y="184"/>
                </a:lnTo>
              </a:path>
            </a:pathLst>
          </a:custGeom>
          <a:noFill/>
          <a:ln w="12700" cap="rnd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3" name="Freeform 1271"/>
          <p:cNvSpPr>
            <a:spLocks/>
          </p:cNvSpPr>
          <p:nvPr/>
        </p:nvSpPr>
        <p:spPr bwMode="auto">
          <a:xfrm>
            <a:off x="7885113" y="2251075"/>
            <a:ext cx="93662" cy="739775"/>
          </a:xfrm>
          <a:custGeom>
            <a:avLst/>
            <a:gdLst>
              <a:gd name="T0" fmla="*/ 57 w 59"/>
              <a:gd name="T1" fmla="*/ 0 h 466"/>
              <a:gd name="T2" fmla="*/ 0 w 59"/>
              <a:gd name="T3" fmla="*/ 0 h 466"/>
              <a:gd name="T4" fmla="*/ 0 w 59"/>
              <a:gd name="T5" fmla="*/ 450 h 466"/>
              <a:gd name="T6" fmla="*/ 3 w 59"/>
              <a:gd name="T7" fmla="*/ 452 h 466"/>
              <a:gd name="T8" fmla="*/ 8 w 59"/>
              <a:gd name="T9" fmla="*/ 454 h 466"/>
              <a:gd name="T10" fmla="*/ 13 w 59"/>
              <a:gd name="T11" fmla="*/ 457 h 466"/>
              <a:gd name="T12" fmla="*/ 18 w 59"/>
              <a:gd name="T13" fmla="*/ 459 h 466"/>
              <a:gd name="T14" fmla="*/ 21 w 59"/>
              <a:gd name="T15" fmla="*/ 462 h 466"/>
              <a:gd name="T16" fmla="*/ 25 w 59"/>
              <a:gd name="T17" fmla="*/ 463 h 466"/>
              <a:gd name="T18" fmla="*/ 27 w 59"/>
              <a:gd name="T19" fmla="*/ 465 h 466"/>
              <a:gd name="T20" fmla="*/ 58 w 59"/>
              <a:gd name="T21" fmla="*/ 451 h 466"/>
              <a:gd name="T22" fmla="*/ 57 w 59"/>
              <a:gd name="T23" fmla="*/ 0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9" h="466">
                <a:moveTo>
                  <a:pt x="57" y="0"/>
                </a:moveTo>
                <a:lnTo>
                  <a:pt x="0" y="0"/>
                </a:lnTo>
                <a:lnTo>
                  <a:pt x="0" y="450"/>
                </a:lnTo>
                <a:lnTo>
                  <a:pt x="3" y="452"/>
                </a:lnTo>
                <a:lnTo>
                  <a:pt x="8" y="454"/>
                </a:lnTo>
                <a:lnTo>
                  <a:pt x="13" y="457"/>
                </a:lnTo>
                <a:lnTo>
                  <a:pt x="18" y="459"/>
                </a:lnTo>
                <a:lnTo>
                  <a:pt x="21" y="462"/>
                </a:lnTo>
                <a:lnTo>
                  <a:pt x="25" y="463"/>
                </a:lnTo>
                <a:lnTo>
                  <a:pt x="27" y="465"/>
                </a:lnTo>
                <a:lnTo>
                  <a:pt x="58" y="451"/>
                </a:lnTo>
                <a:lnTo>
                  <a:pt x="57" y="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4" name="Freeform 1272"/>
          <p:cNvSpPr>
            <a:spLocks/>
          </p:cNvSpPr>
          <p:nvPr/>
        </p:nvSpPr>
        <p:spPr bwMode="auto">
          <a:xfrm>
            <a:off x="7885113" y="2251075"/>
            <a:ext cx="93662" cy="739775"/>
          </a:xfrm>
          <a:custGeom>
            <a:avLst/>
            <a:gdLst>
              <a:gd name="T0" fmla="*/ 57 w 59"/>
              <a:gd name="T1" fmla="*/ 0 h 466"/>
              <a:gd name="T2" fmla="*/ 0 w 59"/>
              <a:gd name="T3" fmla="*/ 0 h 466"/>
              <a:gd name="T4" fmla="*/ 0 w 59"/>
              <a:gd name="T5" fmla="*/ 450 h 466"/>
              <a:gd name="T6" fmla="*/ 3 w 59"/>
              <a:gd name="T7" fmla="*/ 452 h 466"/>
              <a:gd name="T8" fmla="*/ 8 w 59"/>
              <a:gd name="T9" fmla="*/ 454 h 466"/>
              <a:gd name="T10" fmla="*/ 13 w 59"/>
              <a:gd name="T11" fmla="*/ 457 h 466"/>
              <a:gd name="T12" fmla="*/ 18 w 59"/>
              <a:gd name="T13" fmla="*/ 459 h 466"/>
              <a:gd name="T14" fmla="*/ 21 w 59"/>
              <a:gd name="T15" fmla="*/ 462 h 466"/>
              <a:gd name="T16" fmla="*/ 25 w 59"/>
              <a:gd name="T17" fmla="*/ 463 h 466"/>
              <a:gd name="T18" fmla="*/ 27 w 59"/>
              <a:gd name="T19" fmla="*/ 465 h 466"/>
              <a:gd name="T20" fmla="*/ 58 w 59"/>
              <a:gd name="T21" fmla="*/ 451 h 466"/>
              <a:gd name="T22" fmla="*/ 57 w 59"/>
              <a:gd name="T23" fmla="*/ 0 h 4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9" h="466">
                <a:moveTo>
                  <a:pt x="57" y="0"/>
                </a:moveTo>
                <a:lnTo>
                  <a:pt x="0" y="0"/>
                </a:lnTo>
                <a:lnTo>
                  <a:pt x="0" y="450"/>
                </a:lnTo>
                <a:lnTo>
                  <a:pt x="3" y="452"/>
                </a:lnTo>
                <a:lnTo>
                  <a:pt x="8" y="454"/>
                </a:lnTo>
                <a:lnTo>
                  <a:pt x="13" y="457"/>
                </a:lnTo>
                <a:lnTo>
                  <a:pt x="18" y="459"/>
                </a:lnTo>
                <a:lnTo>
                  <a:pt x="21" y="462"/>
                </a:lnTo>
                <a:lnTo>
                  <a:pt x="25" y="463"/>
                </a:lnTo>
                <a:lnTo>
                  <a:pt x="27" y="465"/>
                </a:lnTo>
                <a:lnTo>
                  <a:pt x="58" y="451"/>
                </a:lnTo>
                <a:lnTo>
                  <a:pt x="57" y="0"/>
                </a:lnTo>
              </a:path>
            </a:pathLst>
          </a:custGeom>
          <a:noFill/>
          <a:ln w="12700" cap="rnd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5" name="Freeform 1273"/>
          <p:cNvSpPr>
            <a:spLocks/>
          </p:cNvSpPr>
          <p:nvPr/>
        </p:nvSpPr>
        <p:spPr bwMode="auto">
          <a:xfrm>
            <a:off x="7710488" y="2247900"/>
            <a:ext cx="74612" cy="663575"/>
          </a:xfrm>
          <a:custGeom>
            <a:avLst/>
            <a:gdLst>
              <a:gd name="T0" fmla="*/ 46 w 47"/>
              <a:gd name="T1" fmla="*/ 417 h 418"/>
              <a:gd name="T2" fmla="*/ 46 w 47"/>
              <a:gd name="T3" fmla="*/ 0 h 418"/>
              <a:gd name="T4" fmla="*/ 0 w 47"/>
              <a:gd name="T5" fmla="*/ 0 h 418"/>
              <a:gd name="T6" fmla="*/ 0 w 47"/>
              <a:gd name="T7" fmla="*/ 388 h 418"/>
              <a:gd name="T8" fmla="*/ 6 w 47"/>
              <a:gd name="T9" fmla="*/ 395 h 418"/>
              <a:gd name="T10" fmla="*/ 14 w 47"/>
              <a:gd name="T11" fmla="*/ 401 h 418"/>
              <a:gd name="T12" fmla="*/ 21 w 47"/>
              <a:gd name="T13" fmla="*/ 405 h 418"/>
              <a:gd name="T14" fmla="*/ 29 w 47"/>
              <a:gd name="T15" fmla="*/ 410 h 418"/>
              <a:gd name="T16" fmla="*/ 35 w 47"/>
              <a:gd name="T17" fmla="*/ 413 h 418"/>
              <a:gd name="T18" fmla="*/ 41 w 47"/>
              <a:gd name="T19" fmla="*/ 415 h 418"/>
              <a:gd name="T20" fmla="*/ 44 w 47"/>
              <a:gd name="T21" fmla="*/ 417 h 418"/>
              <a:gd name="T22" fmla="*/ 46 w 47"/>
              <a:gd name="T23" fmla="*/ 417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" h="418">
                <a:moveTo>
                  <a:pt x="46" y="417"/>
                </a:moveTo>
                <a:lnTo>
                  <a:pt x="46" y="0"/>
                </a:lnTo>
                <a:lnTo>
                  <a:pt x="0" y="0"/>
                </a:lnTo>
                <a:lnTo>
                  <a:pt x="0" y="388"/>
                </a:lnTo>
                <a:lnTo>
                  <a:pt x="6" y="395"/>
                </a:lnTo>
                <a:lnTo>
                  <a:pt x="14" y="401"/>
                </a:lnTo>
                <a:lnTo>
                  <a:pt x="21" y="405"/>
                </a:lnTo>
                <a:lnTo>
                  <a:pt x="29" y="410"/>
                </a:lnTo>
                <a:lnTo>
                  <a:pt x="35" y="413"/>
                </a:lnTo>
                <a:lnTo>
                  <a:pt x="41" y="415"/>
                </a:lnTo>
                <a:lnTo>
                  <a:pt x="44" y="417"/>
                </a:lnTo>
                <a:lnTo>
                  <a:pt x="46" y="417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6" name="Freeform 1274"/>
          <p:cNvSpPr>
            <a:spLocks/>
          </p:cNvSpPr>
          <p:nvPr/>
        </p:nvSpPr>
        <p:spPr bwMode="auto">
          <a:xfrm>
            <a:off x="7710488" y="2247900"/>
            <a:ext cx="74612" cy="663575"/>
          </a:xfrm>
          <a:custGeom>
            <a:avLst/>
            <a:gdLst>
              <a:gd name="T0" fmla="*/ 46 w 47"/>
              <a:gd name="T1" fmla="*/ 417 h 418"/>
              <a:gd name="T2" fmla="*/ 46 w 47"/>
              <a:gd name="T3" fmla="*/ 0 h 418"/>
              <a:gd name="T4" fmla="*/ 0 w 47"/>
              <a:gd name="T5" fmla="*/ 0 h 418"/>
              <a:gd name="T6" fmla="*/ 0 w 47"/>
              <a:gd name="T7" fmla="*/ 388 h 418"/>
              <a:gd name="T8" fmla="*/ 6 w 47"/>
              <a:gd name="T9" fmla="*/ 395 h 418"/>
              <a:gd name="T10" fmla="*/ 14 w 47"/>
              <a:gd name="T11" fmla="*/ 401 h 418"/>
              <a:gd name="T12" fmla="*/ 21 w 47"/>
              <a:gd name="T13" fmla="*/ 405 h 418"/>
              <a:gd name="T14" fmla="*/ 29 w 47"/>
              <a:gd name="T15" fmla="*/ 410 h 418"/>
              <a:gd name="T16" fmla="*/ 35 w 47"/>
              <a:gd name="T17" fmla="*/ 413 h 418"/>
              <a:gd name="T18" fmla="*/ 41 w 47"/>
              <a:gd name="T19" fmla="*/ 415 h 418"/>
              <a:gd name="T20" fmla="*/ 44 w 47"/>
              <a:gd name="T21" fmla="*/ 417 h 418"/>
              <a:gd name="T22" fmla="*/ 46 w 47"/>
              <a:gd name="T23" fmla="*/ 417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7" h="418">
                <a:moveTo>
                  <a:pt x="46" y="417"/>
                </a:moveTo>
                <a:lnTo>
                  <a:pt x="46" y="0"/>
                </a:lnTo>
                <a:lnTo>
                  <a:pt x="0" y="0"/>
                </a:lnTo>
                <a:lnTo>
                  <a:pt x="0" y="388"/>
                </a:lnTo>
                <a:lnTo>
                  <a:pt x="6" y="395"/>
                </a:lnTo>
                <a:lnTo>
                  <a:pt x="14" y="401"/>
                </a:lnTo>
                <a:lnTo>
                  <a:pt x="21" y="405"/>
                </a:lnTo>
                <a:lnTo>
                  <a:pt x="29" y="410"/>
                </a:lnTo>
                <a:lnTo>
                  <a:pt x="35" y="413"/>
                </a:lnTo>
                <a:lnTo>
                  <a:pt x="41" y="415"/>
                </a:lnTo>
                <a:lnTo>
                  <a:pt x="44" y="417"/>
                </a:lnTo>
                <a:lnTo>
                  <a:pt x="46" y="417"/>
                </a:lnTo>
              </a:path>
            </a:pathLst>
          </a:custGeom>
          <a:noFill/>
          <a:ln w="12700" cap="rnd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7" name="Freeform 1275"/>
          <p:cNvSpPr>
            <a:spLocks/>
          </p:cNvSpPr>
          <p:nvPr/>
        </p:nvSpPr>
        <p:spPr bwMode="auto">
          <a:xfrm>
            <a:off x="7551738" y="2247900"/>
            <a:ext cx="79375" cy="554038"/>
          </a:xfrm>
          <a:custGeom>
            <a:avLst/>
            <a:gdLst>
              <a:gd name="T0" fmla="*/ 49 w 50"/>
              <a:gd name="T1" fmla="*/ 348 h 349"/>
              <a:gd name="T2" fmla="*/ 49 w 50"/>
              <a:gd name="T3" fmla="*/ 0 h 349"/>
              <a:gd name="T4" fmla="*/ 0 w 50"/>
              <a:gd name="T5" fmla="*/ 0 h 349"/>
              <a:gd name="T6" fmla="*/ 0 w 50"/>
              <a:gd name="T7" fmla="*/ 295 h 349"/>
              <a:gd name="T8" fmla="*/ 7 w 50"/>
              <a:gd name="T9" fmla="*/ 304 h 349"/>
              <a:gd name="T10" fmla="*/ 15 w 50"/>
              <a:gd name="T11" fmla="*/ 313 h 349"/>
              <a:gd name="T12" fmla="*/ 23 w 50"/>
              <a:gd name="T13" fmla="*/ 322 h 349"/>
              <a:gd name="T14" fmla="*/ 30 w 50"/>
              <a:gd name="T15" fmla="*/ 329 h 349"/>
              <a:gd name="T16" fmla="*/ 37 w 50"/>
              <a:gd name="T17" fmla="*/ 335 h 349"/>
              <a:gd name="T18" fmla="*/ 43 w 50"/>
              <a:gd name="T19" fmla="*/ 341 h 349"/>
              <a:gd name="T20" fmla="*/ 47 w 50"/>
              <a:gd name="T21" fmla="*/ 345 h 349"/>
              <a:gd name="T22" fmla="*/ 49 w 50"/>
              <a:gd name="T23" fmla="*/ 348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349">
                <a:moveTo>
                  <a:pt x="49" y="348"/>
                </a:moveTo>
                <a:lnTo>
                  <a:pt x="49" y="0"/>
                </a:lnTo>
                <a:lnTo>
                  <a:pt x="0" y="0"/>
                </a:lnTo>
                <a:lnTo>
                  <a:pt x="0" y="295"/>
                </a:lnTo>
                <a:lnTo>
                  <a:pt x="7" y="304"/>
                </a:lnTo>
                <a:lnTo>
                  <a:pt x="15" y="313"/>
                </a:lnTo>
                <a:lnTo>
                  <a:pt x="23" y="322"/>
                </a:lnTo>
                <a:lnTo>
                  <a:pt x="30" y="329"/>
                </a:lnTo>
                <a:lnTo>
                  <a:pt x="37" y="335"/>
                </a:lnTo>
                <a:lnTo>
                  <a:pt x="43" y="341"/>
                </a:lnTo>
                <a:lnTo>
                  <a:pt x="47" y="345"/>
                </a:lnTo>
                <a:lnTo>
                  <a:pt x="49" y="348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8" name="Freeform 1276"/>
          <p:cNvSpPr>
            <a:spLocks/>
          </p:cNvSpPr>
          <p:nvPr/>
        </p:nvSpPr>
        <p:spPr bwMode="auto">
          <a:xfrm>
            <a:off x="7551738" y="2247900"/>
            <a:ext cx="79375" cy="554038"/>
          </a:xfrm>
          <a:custGeom>
            <a:avLst/>
            <a:gdLst>
              <a:gd name="T0" fmla="*/ 49 w 50"/>
              <a:gd name="T1" fmla="*/ 348 h 349"/>
              <a:gd name="T2" fmla="*/ 49 w 50"/>
              <a:gd name="T3" fmla="*/ 0 h 349"/>
              <a:gd name="T4" fmla="*/ 0 w 50"/>
              <a:gd name="T5" fmla="*/ 0 h 349"/>
              <a:gd name="T6" fmla="*/ 0 w 50"/>
              <a:gd name="T7" fmla="*/ 295 h 349"/>
              <a:gd name="T8" fmla="*/ 7 w 50"/>
              <a:gd name="T9" fmla="*/ 304 h 349"/>
              <a:gd name="T10" fmla="*/ 15 w 50"/>
              <a:gd name="T11" fmla="*/ 313 h 349"/>
              <a:gd name="T12" fmla="*/ 23 w 50"/>
              <a:gd name="T13" fmla="*/ 322 h 349"/>
              <a:gd name="T14" fmla="*/ 30 w 50"/>
              <a:gd name="T15" fmla="*/ 329 h 349"/>
              <a:gd name="T16" fmla="*/ 37 w 50"/>
              <a:gd name="T17" fmla="*/ 335 h 349"/>
              <a:gd name="T18" fmla="*/ 43 w 50"/>
              <a:gd name="T19" fmla="*/ 341 h 349"/>
              <a:gd name="T20" fmla="*/ 47 w 50"/>
              <a:gd name="T21" fmla="*/ 345 h 349"/>
              <a:gd name="T22" fmla="*/ 49 w 50"/>
              <a:gd name="T23" fmla="*/ 348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0" h="349">
                <a:moveTo>
                  <a:pt x="49" y="348"/>
                </a:moveTo>
                <a:lnTo>
                  <a:pt x="49" y="0"/>
                </a:lnTo>
                <a:lnTo>
                  <a:pt x="0" y="0"/>
                </a:lnTo>
                <a:lnTo>
                  <a:pt x="0" y="295"/>
                </a:lnTo>
                <a:lnTo>
                  <a:pt x="7" y="304"/>
                </a:lnTo>
                <a:lnTo>
                  <a:pt x="15" y="313"/>
                </a:lnTo>
                <a:lnTo>
                  <a:pt x="23" y="322"/>
                </a:lnTo>
                <a:lnTo>
                  <a:pt x="30" y="329"/>
                </a:lnTo>
                <a:lnTo>
                  <a:pt x="37" y="335"/>
                </a:lnTo>
                <a:lnTo>
                  <a:pt x="43" y="341"/>
                </a:lnTo>
                <a:lnTo>
                  <a:pt x="47" y="345"/>
                </a:lnTo>
                <a:lnTo>
                  <a:pt x="49" y="348"/>
                </a:lnTo>
              </a:path>
            </a:pathLst>
          </a:custGeom>
          <a:noFill/>
          <a:ln w="12700" cap="rnd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49" name="Freeform 1277"/>
          <p:cNvSpPr>
            <a:spLocks/>
          </p:cNvSpPr>
          <p:nvPr/>
        </p:nvSpPr>
        <p:spPr bwMode="auto">
          <a:xfrm>
            <a:off x="7383463" y="2247900"/>
            <a:ext cx="80962" cy="338138"/>
          </a:xfrm>
          <a:custGeom>
            <a:avLst/>
            <a:gdLst>
              <a:gd name="T0" fmla="*/ 50 w 51"/>
              <a:gd name="T1" fmla="*/ 212 h 213"/>
              <a:gd name="T2" fmla="*/ 50 w 51"/>
              <a:gd name="T3" fmla="*/ 0 h 213"/>
              <a:gd name="T4" fmla="*/ 0 w 51"/>
              <a:gd name="T5" fmla="*/ 0 h 213"/>
              <a:gd name="T6" fmla="*/ 2 w 51"/>
              <a:gd name="T7" fmla="*/ 71 h 213"/>
              <a:gd name="T8" fmla="*/ 5 w 51"/>
              <a:gd name="T9" fmla="*/ 85 h 213"/>
              <a:gd name="T10" fmla="*/ 8 w 51"/>
              <a:gd name="T11" fmla="*/ 98 h 213"/>
              <a:gd name="T12" fmla="*/ 12 w 51"/>
              <a:gd name="T13" fmla="*/ 111 h 213"/>
              <a:gd name="T14" fmla="*/ 16 w 51"/>
              <a:gd name="T15" fmla="*/ 123 h 213"/>
              <a:gd name="T16" fmla="*/ 19 w 51"/>
              <a:gd name="T17" fmla="*/ 135 h 213"/>
              <a:gd name="T18" fmla="*/ 23 w 51"/>
              <a:gd name="T19" fmla="*/ 146 h 213"/>
              <a:gd name="T20" fmla="*/ 27 w 51"/>
              <a:gd name="T21" fmla="*/ 156 h 213"/>
              <a:gd name="T22" fmla="*/ 30 w 51"/>
              <a:gd name="T23" fmla="*/ 165 h 213"/>
              <a:gd name="T24" fmla="*/ 34 w 51"/>
              <a:gd name="T25" fmla="*/ 174 h 213"/>
              <a:gd name="T26" fmla="*/ 37 w 51"/>
              <a:gd name="T27" fmla="*/ 182 h 213"/>
              <a:gd name="T28" fmla="*/ 40 w 51"/>
              <a:gd name="T29" fmla="*/ 190 h 213"/>
              <a:gd name="T30" fmla="*/ 43 w 51"/>
              <a:gd name="T31" fmla="*/ 196 h 213"/>
              <a:gd name="T32" fmla="*/ 45 w 51"/>
              <a:gd name="T33" fmla="*/ 201 h 213"/>
              <a:gd name="T34" fmla="*/ 47 w 51"/>
              <a:gd name="T35" fmla="*/ 206 h 213"/>
              <a:gd name="T36" fmla="*/ 49 w 51"/>
              <a:gd name="T37" fmla="*/ 209 h 213"/>
              <a:gd name="T38" fmla="*/ 50 w 51"/>
              <a:gd name="T39" fmla="*/ 212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" h="213">
                <a:moveTo>
                  <a:pt x="50" y="212"/>
                </a:moveTo>
                <a:lnTo>
                  <a:pt x="50" y="0"/>
                </a:lnTo>
                <a:lnTo>
                  <a:pt x="0" y="0"/>
                </a:lnTo>
                <a:lnTo>
                  <a:pt x="2" y="71"/>
                </a:lnTo>
                <a:lnTo>
                  <a:pt x="5" y="85"/>
                </a:lnTo>
                <a:lnTo>
                  <a:pt x="8" y="98"/>
                </a:lnTo>
                <a:lnTo>
                  <a:pt x="12" y="111"/>
                </a:lnTo>
                <a:lnTo>
                  <a:pt x="16" y="123"/>
                </a:lnTo>
                <a:lnTo>
                  <a:pt x="19" y="135"/>
                </a:lnTo>
                <a:lnTo>
                  <a:pt x="23" y="146"/>
                </a:lnTo>
                <a:lnTo>
                  <a:pt x="27" y="156"/>
                </a:lnTo>
                <a:lnTo>
                  <a:pt x="30" y="165"/>
                </a:lnTo>
                <a:lnTo>
                  <a:pt x="34" y="174"/>
                </a:lnTo>
                <a:lnTo>
                  <a:pt x="37" y="182"/>
                </a:lnTo>
                <a:lnTo>
                  <a:pt x="40" y="190"/>
                </a:lnTo>
                <a:lnTo>
                  <a:pt x="43" y="196"/>
                </a:lnTo>
                <a:lnTo>
                  <a:pt x="45" y="201"/>
                </a:lnTo>
                <a:lnTo>
                  <a:pt x="47" y="206"/>
                </a:lnTo>
                <a:lnTo>
                  <a:pt x="49" y="209"/>
                </a:lnTo>
                <a:lnTo>
                  <a:pt x="50" y="212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0" name="Freeform 1278"/>
          <p:cNvSpPr>
            <a:spLocks/>
          </p:cNvSpPr>
          <p:nvPr/>
        </p:nvSpPr>
        <p:spPr bwMode="auto">
          <a:xfrm>
            <a:off x="7383463" y="2247900"/>
            <a:ext cx="80962" cy="338138"/>
          </a:xfrm>
          <a:custGeom>
            <a:avLst/>
            <a:gdLst>
              <a:gd name="T0" fmla="*/ 50 w 51"/>
              <a:gd name="T1" fmla="*/ 212 h 213"/>
              <a:gd name="T2" fmla="*/ 50 w 51"/>
              <a:gd name="T3" fmla="*/ 0 h 213"/>
              <a:gd name="T4" fmla="*/ 0 w 51"/>
              <a:gd name="T5" fmla="*/ 0 h 213"/>
              <a:gd name="T6" fmla="*/ 2 w 51"/>
              <a:gd name="T7" fmla="*/ 71 h 213"/>
              <a:gd name="T8" fmla="*/ 5 w 51"/>
              <a:gd name="T9" fmla="*/ 85 h 213"/>
              <a:gd name="T10" fmla="*/ 8 w 51"/>
              <a:gd name="T11" fmla="*/ 98 h 213"/>
              <a:gd name="T12" fmla="*/ 12 w 51"/>
              <a:gd name="T13" fmla="*/ 111 h 213"/>
              <a:gd name="T14" fmla="*/ 16 w 51"/>
              <a:gd name="T15" fmla="*/ 123 h 213"/>
              <a:gd name="T16" fmla="*/ 19 w 51"/>
              <a:gd name="T17" fmla="*/ 135 h 213"/>
              <a:gd name="T18" fmla="*/ 23 w 51"/>
              <a:gd name="T19" fmla="*/ 146 h 213"/>
              <a:gd name="T20" fmla="*/ 27 w 51"/>
              <a:gd name="T21" fmla="*/ 156 h 213"/>
              <a:gd name="T22" fmla="*/ 30 w 51"/>
              <a:gd name="T23" fmla="*/ 165 h 213"/>
              <a:gd name="T24" fmla="*/ 34 w 51"/>
              <a:gd name="T25" fmla="*/ 174 h 213"/>
              <a:gd name="T26" fmla="*/ 37 w 51"/>
              <a:gd name="T27" fmla="*/ 182 h 213"/>
              <a:gd name="T28" fmla="*/ 40 w 51"/>
              <a:gd name="T29" fmla="*/ 190 h 213"/>
              <a:gd name="T30" fmla="*/ 43 w 51"/>
              <a:gd name="T31" fmla="*/ 196 h 213"/>
              <a:gd name="T32" fmla="*/ 45 w 51"/>
              <a:gd name="T33" fmla="*/ 201 h 213"/>
              <a:gd name="T34" fmla="*/ 47 w 51"/>
              <a:gd name="T35" fmla="*/ 206 h 213"/>
              <a:gd name="T36" fmla="*/ 49 w 51"/>
              <a:gd name="T37" fmla="*/ 209 h 213"/>
              <a:gd name="T38" fmla="*/ 50 w 51"/>
              <a:gd name="T39" fmla="*/ 212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1" h="213">
                <a:moveTo>
                  <a:pt x="50" y="212"/>
                </a:moveTo>
                <a:lnTo>
                  <a:pt x="50" y="0"/>
                </a:lnTo>
                <a:lnTo>
                  <a:pt x="0" y="0"/>
                </a:lnTo>
                <a:lnTo>
                  <a:pt x="2" y="71"/>
                </a:lnTo>
                <a:lnTo>
                  <a:pt x="5" y="85"/>
                </a:lnTo>
                <a:lnTo>
                  <a:pt x="8" y="98"/>
                </a:lnTo>
                <a:lnTo>
                  <a:pt x="12" y="111"/>
                </a:lnTo>
                <a:lnTo>
                  <a:pt x="16" y="123"/>
                </a:lnTo>
                <a:lnTo>
                  <a:pt x="19" y="135"/>
                </a:lnTo>
                <a:lnTo>
                  <a:pt x="23" y="146"/>
                </a:lnTo>
                <a:lnTo>
                  <a:pt x="27" y="156"/>
                </a:lnTo>
                <a:lnTo>
                  <a:pt x="30" y="165"/>
                </a:lnTo>
                <a:lnTo>
                  <a:pt x="34" y="174"/>
                </a:lnTo>
                <a:lnTo>
                  <a:pt x="37" y="182"/>
                </a:lnTo>
                <a:lnTo>
                  <a:pt x="40" y="190"/>
                </a:lnTo>
                <a:lnTo>
                  <a:pt x="43" y="196"/>
                </a:lnTo>
                <a:lnTo>
                  <a:pt x="45" y="201"/>
                </a:lnTo>
                <a:lnTo>
                  <a:pt x="47" y="206"/>
                </a:lnTo>
                <a:lnTo>
                  <a:pt x="49" y="209"/>
                </a:lnTo>
                <a:lnTo>
                  <a:pt x="50" y="212"/>
                </a:lnTo>
              </a:path>
            </a:pathLst>
          </a:custGeom>
          <a:noFill/>
          <a:ln w="12700" cap="rnd" cmpd="sng">
            <a:solidFill>
              <a:srgbClr val="999999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1" name="Freeform 1279"/>
          <p:cNvSpPr>
            <a:spLocks/>
          </p:cNvSpPr>
          <p:nvPr/>
        </p:nvSpPr>
        <p:spPr bwMode="auto">
          <a:xfrm>
            <a:off x="7939088" y="2244725"/>
            <a:ext cx="531812" cy="749300"/>
          </a:xfrm>
          <a:custGeom>
            <a:avLst/>
            <a:gdLst>
              <a:gd name="T0" fmla="*/ 2 w 335"/>
              <a:gd name="T1" fmla="*/ 471 h 472"/>
              <a:gd name="T2" fmla="*/ 31 w 335"/>
              <a:gd name="T3" fmla="*/ 458 h 472"/>
              <a:gd name="T4" fmla="*/ 60 w 335"/>
              <a:gd name="T5" fmla="*/ 442 h 472"/>
              <a:gd name="T6" fmla="*/ 89 w 335"/>
              <a:gd name="T7" fmla="*/ 423 h 472"/>
              <a:gd name="T8" fmla="*/ 116 w 335"/>
              <a:gd name="T9" fmla="*/ 402 h 472"/>
              <a:gd name="T10" fmla="*/ 143 w 335"/>
              <a:gd name="T11" fmla="*/ 378 h 472"/>
              <a:gd name="T12" fmla="*/ 169 w 335"/>
              <a:gd name="T13" fmla="*/ 351 h 472"/>
              <a:gd name="T14" fmla="*/ 194 w 335"/>
              <a:gd name="T15" fmla="*/ 323 h 472"/>
              <a:gd name="T16" fmla="*/ 218 w 335"/>
              <a:gd name="T17" fmla="*/ 292 h 472"/>
              <a:gd name="T18" fmla="*/ 239 w 335"/>
              <a:gd name="T19" fmla="*/ 260 h 472"/>
              <a:gd name="T20" fmla="*/ 259 w 335"/>
              <a:gd name="T21" fmla="*/ 226 h 472"/>
              <a:gd name="T22" fmla="*/ 278 w 335"/>
              <a:gd name="T23" fmla="*/ 191 h 472"/>
              <a:gd name="T24" fmla="*/ 294 w 335"/>
              <a:gd name="T25" fmla="*/ 154 h 472"/>
              <a:gd name="T26" fmla="*/ 308 w 335"/>
              <a:gd name="T27" fmla="*/ 117 h 472"/>
              <a:gd name="T28" fmla="*/ 319 w 335"/>
              <a:gd name="T29" fmla="*/ 79 h 472"/>
              <a:gd name="T30" fmla="*/ 328 w 335"/>
              <a:gd name="T31" fmla="*/ 40 h 472"/>
              <a:gd name="T32" fmla="*/ 334 w 335"/>
              <a:gd name="T33" fmla="*/ 1 h 472"/>
              <a:gd name="T34" fmla="*/ 326 w 335"/>
              <a:gd name="T35" fmla="*/ 20 h 472"/>
              <a:gd name="T36" fmla="*/ 319 w 335"/>
              <a:gd name="T37" fmla="*/ 58 h 472"/>
              <a:gd name="T38" fmla="*/ 309 w 335"/>
              <a:gd name="T39" fmla="*/ 97 h 472"/>
              <a:gd name="T40" fmla="*/ 296 w 335"/>
              <a:gd name="T41" fmla="*/ 134 h 472"/>
              <a:gd name="T42" fmla="*/ 281 w 335"/>
              <a:gd name="T43" fmla="*/ 171 h 472"/>
              <a:gd name="T44" fmla="*/ 265 w 335"/>
              <a:gd name="T45" fmla="*/ 206 h 472"/>
              <a:gd name="T46" fmla="*/ 245 w 335"/>
              <a:gd name="T47" fmla="*/ 240 h 472"/>
              <a:gd name="T48" fmla="*/ 225 w 335"/>
              <a:gd name="T49" fmla="*/ 273 h 472"/>
              <a:gd name="T50" fmla="*/ 202 w 335"/>
              <a:gd name="T51" fmla="*/ 304 h 472"/>
              <a:gd name="T52" fmla="*/ 178 w 335"/>
              <a:gd name="T53" fmla="*/ 334 h 472"/>
              <a:gd name="T54" fmla="*/ 152 w 335"/>
              <a:gd name="T55" fmla="*/ 361 h 472"/>
              <a:gd name="T56" fmla="*/ 127 w 335"/>
              <a:gd name="T57" fmla="*/ 386 h 472"/>
              <a:gd name="T58" fmla="*/ 99 w 335"/>
              <a:gd name="T59" fmla="*/ 409 h 472"/>
              <a:gd name="T60" fmla="*/ 71 w 335"/>
              <a:gd name="T61" fmla="*/ 429 h 472"/>
              <a:gd name="T62" fmla="*/ 43 w 335"/>
              <a:gd name="T63" fmla="*/ 446 h 472"/>
              <a:gd name="T64" fmla="*/ 14 w 335"/>
              <a:gd name="T65" fmla="*/ 460 h 472"/>
              <a:gd name="T66" fmla="*/ 2 w 335"/>
              <a:gd name="T67" fmla="*/ 465 h 472"/>
              <a:gd name="T68" fmla="*/ 1 w 335"/>
              <a:gd name="T69" fmla="*/ 471 h 472"/>
              <a:gd name="T70" fmla="*/ 0 w 335"/>
              <a:gd name="T71" fmla="*/ 471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5" h="472">
                <a:moveTo>
                  <a:pt x="0" y="471"/>
                </a:moveTo>
                <a:lnTo>
                  <a:pt x="2" y="471"/>
                </a:lnTo>
                <a:lnTo>
                  <a:pt x="16" y="465"/>
                </a:lnTo>
                <a:lnTo>
                  <a:pt x="31" y="458"/>
                </a:lnTo>
                <a:lnTo>
                  <a:pt x="45" y="450"/>
                </a:lnTo>
                <a:lnTo>
                  <a:pt x="60" y="442"/>
                </a:lnTo>
                <a:lnTo>
                  <a:pt x="74" y="433"/>
                </a:lnTo>
                <a:lnTo>
                  <a:pt x="89" y="423"/>
                </a:lnTo>
                <a:lnTo>
                  <a:pt x="102" y="413"/>
                </a:lnTo>
                <a:lnTo>
                  <a:pt x="116" y="402"/>
                </a:lnTo>
                <a:lnTo>
                  <a:pt x="130" y="390"/>
                </a:lnTo>
                <a:lnTo>
                  <a:pt x="143" y="378"/>
                </a:lnTo>
                <a:lnTo>
                  <a:pt x="157" y="364"/>
                </a:lnTo>
                <a:lnTo>
                  <a:pt x="169" y="351"/>
                </a:lnTo>
                <a:lnTo>
                  <a:pt x="182" y="337"/>
                </a:lnTo>
                <a:lnTo>
                  <a:pt x="194" y="323"/>
                </a:lnTo>
                <a:lnTo>
                  <a:pt x="206" y="307"/>
                </a:lnTo>
                <a:lnTo>
                  <a:pt x="218" y="292"/>
                </a:lnTo>
                <a:lnTo>
                  <a:pt x="229" y="276"/>
                </a:lnTo>
                <a:lnTo>
                  <a:pt x="239" y="260"/>
                </a:lnTo>
                <a:lnTo>
                  <a:pt x="249" y="243"/>
                </a:lnTo>
                <a:lnTo>
                  <a:pt x="259" y="226"/>
                </a:lnTo>
                <a:lnTo>
                  <a:pt x="269" y="208"/>
                </a:lnTo>
                <a:lnTo>
                  <a:pt x="278" y="191"/>
                </a:lnTo>
                <a:lnTo>
                  <a:pt x="286" y="173"/>
                </a:lnTo>
                <a:lnTo>
                  <a:pt x="294" y="154"/>
                </a:lnTo>
                <a:lnTo>
                  <a:pt x="302" y="136"/>
                </a:lnTo>
                <a:lnTo>
                  <a:pt x="308" y="117"/>
                </a:lnTo>
                <a:lnTo>
                  <a:pt x="314" y="98"/>
                </a:lnTo>
                <a:lnTo>
                  <a:pt x="319" y="79"/>
                </a:lnTo>
                <a:lnTo>
                  <a:pt x="324" y="59"/>
                </a:lnTo>
                <a:lnTo>
                  <a:pt x="328" y="40"/>
                </a:lnTo>
                <a:lnTo>
                  <a:pt x="332" y="21"/>
                </a:lnTo>
                <a:lnTo>
                  <a:pt x="334" y="1"/>
                </a:lnTo>
                <a:lnTo>
                  <a:pt x="329" y="0"/>
                </a:lnTo>
                <a:lnTo>
                  <a:pt x="326" y="20"/>
                </a:lnTo>
                <a:lnTo>
                  <a:pt x="323" y="39"/>
                </a:lnTo>
                <a:lnTo>
                  <a:pt x="319" y="58"/>
                </a:lnTo>
                <a:lnTo>
                  <a:pt x="314" y="78"/>
                </a:lnTo>
                <a:lnTo>
                  <a:pt x="309" y="97"/>
                </a:lnTo>
                <a:lnTo>
                  <a:pt x="303" y="115"/>
                </a:lnTo>
                <a:lnTo>
                  <a:pt x="296" y="134"/>
                </a:lnTo>
                <a:lnTo>
                  <a:pt x="289" y="152"/>
                </a:lnTo>
                <a:lnTo>
                  <a:pt x="281" y="171"/>
                </a:lnTo>
                <a:lnTo>
                  <a:pt x="273" y="189"/>
                </a:lnTo>
                <a:lnTo>
                  <a:pt x="265" y="206"/>
                </a:lnTo>
                <a:lnTo>
                  <a:pt x="255" y="223"/>
                </a:lnTo>
                <a:lnTo>
                  <a:pt x="245" y="240"/>
                </a:lnTo>
                <a:lnTo>
                  <a:pt x="235" y="257"/>
                </a:lnTo>
                <a:lnTo>
                  <a:pt x="225" y="273"/>
                </a:lnTo>
                <a:lnTo>
                  <a:pt x="214" y="289"/>
                </a:lnTo>
                <a:lnTo>
                  <a:pt x="202" y="304"/>
                </a:lnTo>
                <a:lnTo>
                  <a:pt x="190" y="319"/>
                </a:lnTo>
                <a:lnTo>
                  <a:pt x="178" y="334"/>
                </a:lnTo>
                <a:lnTo>
                  <a:pt x="165" y="348"/>
                </a:lnTo>
                <a:lnTo>
                  <a:pt x="152" y="361"/>
                </a:lnTo>
                <a:lnTo>
                  <a:pt x="140" y="374"/>
                </a:lnTo>
                <a:lnTo>
                  <a:pt x="127" y="386"/>
                </a:lnTo>
                <a:lnTo>
                  <a:pt x="113" y="397"/>
                </a:lnTo>
                <a:lnTo>
                  <a:pt x="99" y="409"/>
                </a:lnTo>
                <a:lnTo>
                  <a:pt x="85" y="419"/>
                </a:lnTo>
                <a:lnTo>
                  <a:pt x="71" y="429"/>
                </a:lnTo>
                <a:lnTo>
                  <a:pt x="57" y="438"/>
                </a:lnTo>
                <a:lnTo>
                  <a:pt x="43" y="446"/>
                </a:lnTo>
                <a:lnTo>
                  <a:pt x="29" y="453"/>
                </a:lnTo>
                <a:lnTo>
                  <a:pt x="14" y="460"/>
                </a:lnTo>
                <a:lnTo>
                  <a:pt x="0" y="465"/>
                </a:lnTo>
                <a:lnTo>
                  <a:pt x="2" y="465"/>
                </a:lnTo>
                <a:lnTo>
                  <a:pt x="0" y="471"/>
                </a:lnTo>
                <a:lnTo>
                  <a:pt x="1" y="471"/>
                </a:lnTo>
                <a:lnTo>
                  <a:pt x="2" y="471"/>
                </a:lnTo>
                <a:lnTo>
                  <a:pt x="0" y="471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2" name="Freeform 1280"/>
          <p:cNvSpPr>
            <a:spLocks/>
          </p:cNvSpPr>
          <p:nvPr/>
        </p:nvSpPr>
        <p:spPr bwMode="auto">
          <a:xfrm>
            <a:off x="7373938" y="2241550"/>
            <a:ext cx="569912" cy="752475"/>
          </a:xfrm>
          <a:custGeom>
            <a:avLst/>
            <a:gdLst>
              <a:gd name="T0" fmla="*/ 0 w 359"/>
              <a:gd name="T1" fmla="*/ 3 h 474"/>
              <a:gd name="T2" fmla="*/ 1 w 359"/>
              <a:gd name="T3" fmla="*/ 33 h 474"/>
              <a:gd name="T4" fmla="*/ 4 w 359"/>
              <a:gd name="T5" fmla="*/ 66 h 474"/>
              <a:gd name="T6" fmla="*/ 10 w 359"/>
              <a:gd name="T7" fmla="*/ 98 h 474"/>
              <a:gd name="T8" fmla="*/ 18 w 359"/>
              <a:gd name="T9" fmla="*/ 131 h 474"/>
              <a:gd name="T10" fmla="*/ 29 w 359"/>
              <a:gd name="T11" fmla="*/ 164 h 474"/>
              <a:gd name="T12" fmla="*/ 42 w 359"/>
              <a:gd name="T13" fmla="*/ 197 h 474"/>
              <a:gd name="T14" fmla="*/ 59 w 359"/>
              <a:gd name="T15" fmla="*/ 230 h 474"/>
              <a:gd name="T16" fmla="*/ 78 w 359"/>
              <a:gd name="T17" fmla="*/ 263 h 474"/>
              <a:gd name="T18" fmla="*/ 100 w 359"/>
              <a:gd name="T19" fmla="*/ 294 h 474"/>
              <a:gd name="T20" fmla="*/ 126 w 359"/>
              <a:gd name="T21" fmla="*/ 325 h 474"/>
              <a:gd name="T22" fmla="*/ 155 w 359"/>
              <a:gd name="T23" fmla="*/ 355 h 474"/>
              <a:gd name="T24" fmla="*/ 187 w 359"/>
              <a:gd name="T25" fmla="*/ 382 h 474"/>
              <a:gd name="T26" fmla="*/ 224 w 359"/>
              <a:gd name="T27" fmla="*/ 408 h 474"/>
              <a:gd name="T28" fmla="*/ 264 w 359"/>
              <a:gd name="T29" fmla="*/ 432 h 474"/>
              <a:gd name="T30" fmla="*/ 307 w 359"/>
              <a:gd name="T31" fmla="*/ 454 h 474"/>
              <a:gd name="T32" fmla="*/ 355 w 359"/>
              <a:gd name="T33" fmla="*/ 473 h 474"/>
              <a:gd name="T34" fmla="*/ 333 w 359"/>
              <a:gd name="T35" fmla="*/ 459 h 474"/>
              <a:gd name="T36" fmla="*/ 287 w 359"/>
              <a:gd name="T37" fmla="*/ 438 h 474"/>
              <a:gd name="T38" fmla="*/ 246 w 359"/>
              <a:gd name="T39" fmla="*/ 416 h 474"/>
              <a:gd name="T40" fmla="*/ 208 w 359"/>
              <a:gd name="T41" fmla="*/ 391 h 474"/>
              <a:gd name="T42" fmla="*/ 174 w 359"/>
              <a:gd name="T43" fmla="*/ 364 h 474"/>
              <a:gd name="T44" fmla="*/ 144 w 359"/>
              <a:gd name="T45" fmla="*/ 336 h 474"/>
              <a:gd name="T46" fmla="*/ 117 w 359"/>
              <a:gd name="T47" fmla="*/ 307 h 474"/>
              <a:gd name="T48" fmla="*/ 93 w 359"/>
              <a:gd name="T49" fmla="*/ 276 h 474"/>
              <a:gd name="T50" fmla="*/ 72 w 359"/>
              <a:gd name="T51" fmla="*/ 244 h 474"/>
              <a:gd name="T52" fmla="*/ 54 w 359"/>
              <a:gd name="T53" fmla="*/ 212 h 474"/>
              <a:gd name="T54" fmla="*/ 40 w 359"/>
              <a:gd name="T55" fmla="*/ 179 h 474"/>
              <a:gd name="T56" fmla="*/ 28 w 359"/>
              <a:gd name="T57" fmla="*/ 146 h 474"/>
              <a:gd name="T58" fmla="*/ 19 w 359"/>
              <a:gd name="T59" fmla="*/ 114 h 474"/>
              <a:gd name="T60" fmla="*/ 12 w 359"/>
              <a:gd name="T61" fmla="*/ 81 h 474"/>
              <a:gd name="T62" fmla="*/ 7 w 359"/>
              <a:gd name="T63" fmla="*/ 49 h 474"/>
              <a:gd name="T64" fmla="*/ 5 w 359"/>
              <a:gd name="T65" fmla="*/ 18 h 474"/>
              <a:gd name="T66" fmla="*/ 2 w 359"/>
              <a:gd name="T67" fmla="*/ 6 h 474"/>
              <a:gd name="T68" fmla="*/ 0 w 359"/>
              <a:gd name="T69" fmla="*/ 0 h 474"/>
              <a:gd name="T70" fmla="*/ 2 w 359"/>
              <a:gd name="T71" fmla="*/ 0 h 4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9" h="474">
                <a:moveTo>
                  <a:pt x="2" y="0"/>
                </a:moveTo>
                <a:lnTo>
                  <a:pt x="0" y="3"/>
                </a:lnTo>
                <a:lnTo>
                  <a:pt x="0" y="18"/>
                </a:lnTo>
                <a:lnTo>
                  <a:pt x="1" y="33"/>
                </a:lnTo>
                <a:lnTo>
                  <a:pt x="2" y="50"/>
                </a:lnTo>
                <a:lnTo>
                  <a:pt x="4" y="66"/>
                </a:lnTo>
                <a:lnTo>
                  <a:pt x="7" y="82"/>
                </a:lnTo>
                <a:lnTo>
                  <a:pt x="10" y="98"/>
                </a:lnTo>
                <a:lnTo>
                  <a:pt x="14" y="115"/>
                </a:lnTo>
                <a:lnTo>
                  <a:pt x="18" y="131"/>
                </a:lnTo>
                <a:lnTo>
                  <a:pt x="23" y="148"/>
                </a:lnTo>
                <a:lnTo>
                  <a:pt x="29" y="164"/>
                </a:lnTo>
                <a:lnTo>
                  <a:pt x="35" y="181"/>
                </a:lnTo>
                <a:lnTo>
                  <a:pt x="42" y="197"/>
                </a:lnTo>
                <a:lnTo>
                  <a:pt x="50" y="214"/>
                </a:lnTo>
                <a:lnTo>
                  <a:pt x="59" y="230"/>
                </a:lnTo>
                <a:lnTo>
                  <a:pt x="68" y="247"/>
                </a:lnTo>
                <a:lnTo>
                  <a:pt x="78" y="263"/>
                </a:lnTo>
                <a:lnTo>
                  <a:pt x="89" y="279"/>
                </a:lnTo>
                <a:lnTo>
                  <a:pt x="100" y="294"/>
                </a:lnTo>
                <a:lnTo>
                  <a:pt x="112" y="310"/>
                </a:lnTo>
                <a:lnTo>
                  <a:pt x="126" y="325"/>
                </a:lnTo>
                <a:lnTo>
                  <a:pt x="140" y="340"/>
                </a:lnTo>
                <a:lnTo>
                  <a:pt x="155" y="355"/>
                </a:lnTo>
                <a:lnTo>
                  <a:pt x="171" y="368"/>
                </a:lnTo>
                <a:lnTo>
                  <a:pt x="187" y="382"/>
                </a:lnTo>
                <a:lnTo>
                  <a:pt x="205" y="395"/>
                </a:lnTo>
                <a:lnTo>
                  <a:pt x="224" y="408"/>
                </a:lnTo>
                <a:lnTo>
                  <a:pt x="243" y="420"/>
                </a:lnTo>
                <a:lnTo>
                  <a:pt x="264" y="432"/>
                </a:lnTo>
                <a:lnTo>
                  <a:pt x="285" y="443"/>
                </a:lnTo>
                <a:lnTo>
                  <a:pt x="307" y="454"/>
                </a:lnTo>
                <a:lnTo>
                  <a:pt x="331" y="464"/>
                </a:lnTo>
                <a:lnTo>
                  <a:pt x="355" y="473"/>
                </a:lnTo>
                <a:lnTo>
                  <a:pt x="358" y="467"/>
                </a:lnTo>
                <a:lnTo>
                  <a:pt x="333" y="459"/>
                </a:lnTo>
                <a:lnTo>
                  <a:pt x="310" y="448"/>
                </a:lnTo>
                <a:lnTo>
                  <a:pt x="287" y="438"/>
                </a:lnTo>
                <a:lnTo>
                  <a:pt x="266" y="427"/>
                </a:lnTo>
                <a:lnTo>
                  <a:pt x="246" y="416"/>
                </a:lnTo>
                <a:lnTo>
                  <a:pt x="227" y="404"/>
                </a:lnTo>
                <a:lnTo>
                  <a:pt x="208" y="391"/>
                </a:lnTo>
                <a:lnTo>
                  <a:pt x="190" y="378"/>
                </a:lnTo>
                <a:lnTo>
                  <a:pt x="174" y="364"/>
                </a:lnTo>
                <a:lnTo>
                  <a:pt x="158" y="350"/>
                </a:lnTo>
                <a:lnTo>
                  <a:pt x="144" y="336"/>
                </a:lnTo>
                <a:lnTo>
                  <a:pt x="130" y="322"/>
                </a:lnTo>
                <a:lnTo>
                  <a:pt x="117" y="307"/>
                </a:lnTo>
                <a:lnTo>
                  <a:pt x="104" y="291"/>
                </a:lnTo>
                <a:lnTo>
                  <a:pt x="93" y="276"/>
                </a:lnTo>
                <a:lnTo>
                  <a:pt x="82" y="260"/>
                </a:lnTo>
                <a:lnTo>
                  <a:pt x="72" y="244"/>
                </a:lnTo>
                <a:lnTo>
                  <a:pt x="63" y="228"/>
                </a:lnTo>
                <a:lnTo>
                  <a:pt x="54" y="212"/>
                </a:lnTo>
                <a:lnTo>
                  <a:pt x="47" y="195"/>
                </a:lnTo>
                <a:lnTo>
                  <a:pt x="40" y="179"/>
                </a:lnTo>
                <a:lnTo>
                  <a:pt x="34" y="162"/>
                </a:lnTo>
                <a:lnTo>
                  <a:pt x="28" y="146"/>
                </a:lnTo>
                <a:lnTo>
                  <a:pt x="23" y="130"/>
                </a:lnTo>
                <a:lnTo>
                  <a:pt x="19" y="114"/>
                </a:lnTo>
                <a:lnTo>
                  <a:pt x="15" y="97"/>
                </a:lnTo>
                <a:lnTo>
                  <a:pt x="12" y="81"/>
                </a:lnTo>
                <a:lnTo>
                  <a:pt x="10" y="65"/>
                </a:lnTo>
                <a:lnTo>
                  <a:pt x="7" y="49"/>
                </a:lnTo>
                <a:lnTo>
                  <a:pt x="6" y="33"/>
                </a:lnTo>
                <a:lnTo>
                  <a:pt x="5" y="18"/>
                </a:lnTo>
                <a:lnTo>
                  <a:pt x="5" y="3"/>
                </a:lnTo>
                <a:lnTo>
                  <a:pt x="2" y="6"/>
                </a:lnTo>
                <a:lnTo>
                  <a:pt x="2" y="0"/>
                </a:lnTo>
                <a:lnTo>
                  <a:pt x="0" y="0"/>
                </a:lnTo>
                <a:lnTo>
                  <a:pt x="0" y="3"/>
                </a:lnTo>
                <a:lnTo>
                  <a:pt x="2" y="0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3" name="Freeform 1281"/>
          <p:cNvSpPr>
            <a:spLocks/>
          </p:cNvSpPr>
          <p:nvPr/>
        </p:nvSpPr>
        <p:spPr bwMode="auto">
          <a:xfrm>
            <a:off x="7377113" y="2241550"/>
            <a:ext cx="1095375" cy="11113"/>
          </a:xfrm>
          <a:custGeom>
            <a:avLst/>
            <a:gdLst>
              <a:gd name="T0" fmla="*/ 688 w 690"/>
              <a:gd name="T1" fmla="*/ 3 h 7"/>
              <a:gd name="T2" fmla="*/ 686 w 690"/>
              <a:gd name="T3" fmla="*/ 0 h 7"/>
              <a:gd name="T4" fmla="*/ 0 w 690"/>
              <a:gd name="T5" fmla="*/ 0 h 7"/>
              <a:gd name="T6" fmla="*/ 0 w 690"/>
              <a:gd name="T7" fmla="*/ 6 h 7"/>
              <a:gd name="T8" fmla="*/ 686 w 690"/>
              <a:gd name="T9" fmla="*/ 5 h 7"/>
              <a:gd name="T10" fmla="*/ 683 w 690"/>
              <a:gd name="T11" fmla="*/ 2 h 7"/>
              <a:gd name="T12" fmla="*/ 688 w 690"/>
              <a:gd name="T13" fmla="*/ 3 h 7"/>
              <a:gd name="T14" fmla="*/ 689 w 690"/>
              <a:gd name="T15" fmla="*/ 0 h 7"/>
              <a:gd name="T16" fmla="*/ 686 w 690"/>
              <a:gd name="T17" fmla="*/ 0 h 7"/>
              <a:gd name="T18" fmla="*/ 688 w 690"/>
              <a:gd name="T1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90" h="7">
                <a:moveTo>
                  <a:pt x="688" y="3"/>
                </a:moveTo>
                <a:lnTo>
                  <a:pt x="686" y="0"/>
                </a:lnTo>
                <a:lnTo>
                  <a:pt x="0" y="0"/>
                </a:lnTo>
                <a:lnTo>
                  <a:pt x="0" y="6"/>
                </a:lnTo>
                <a:lnTo>
                  <a:pt x="686" y="5"/>
                </a:lnTo>
                <a:lnTo>
                  <a:pt x="683" y="2"/>
                </a:lnTo>
                <a:lnTo>
                  <a:pt x="688" y="3"/>
                </a:lnTo>
                <a:lnTo>
                  <a:pt x="689" y="0"/>
                </a:lnTo>
                <a:lnTo>
                  <a:pt x="686" y="0"/>
                </a:lnTo>
                <a:lnTo>
                  <a:pt x="688" y="3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4" name="Freeform 1282"/>
          <p:cNvSpPr>
            <a:spLocks/>
          </p:cNvSpPr>
          <p:nvPr/>
        </p:nvSpPr>
        <p:spPr bwMode="auto">
          <a:xfrm>
            <a:off x="8437563" y="1890713"/>
            <a:ext cx="42862" cy="307975"/>
          </a:xfrm>
          <a:custGeom>
            <a:avLst/>
            <a:gdLst>
              <a:gd name="T0" fmla="*/ 4 w 27"/>
              <a:gd name="T1" fmla="*/ 7 h 194"/>
              <a:gd name="T2" fmla="*/ 0 w 27"/>
              <a:gd name="T3" fmla="*/ 6 h 194"/>
              <a:gd name="T4" fmla="*/ 3 w 27"/>
              <a:gd name="T5" fmla="*/ 17 h 194"/>
              <a:gd name="T6" fmla="*/ 7 w 27"/>
              <a:gd name="T7" fmla="*/ 28 h 194"/>
              <a:gd name="T8" fmla="*/ 9 w 27"/>
              <a:gd name="T9" fmla="*/ 39 h 194"/>
              <a:gd name="T10" fmla="*/ 12 w 27"/>
              <a:gd name="T11" fmla="*/ 51 h 194"/>
              <a:gd name="T12" fmla="*/ 14 w 27"/>
              <a:gd name="T13" fmla="*/ 62 h 194"/>
              <a:gd name="T14" fmla="*/ 16 w 27"/>
              <a:gd name="T15" fmla="*/ 74 h 194"/>
              <a:gd name="T16" fmla="*/ 17 w 27"/>
              <a:gd name="T17" fmla="*/ 86 h 194"/>
              <a:gd name="T18" fmla="*/ 18 w 27"/>
              <a:gd name="T19" fmla="*/ 97 h 194"/>
              <a:gd name="T20" fmla="*/ 19 w 27"/>
              <a:gd name="T21" fmla="*/ 108 h 194"/>
              <a:gd name="T22" fmla="*/ 20 w 27"/>
              <a:gd name="T23" fmla="*/ 120 h 194"/>
              <a:gd name="T24" fmla="*/ 20 w 27"/>
              <a:gd name="T25" fmla="*/ 132 h 194"/>
              <a:gd name="T26" fmla="*/ 20 w 27"/>
              <a:gd name="T27" fmla="*/ 144 h 194"/>
              <a:gd name="T28" fmla="*/ 20 w 27"/>
              <a:gd name="T29" fmla="*/ 156 h 194"/>
              <a:gd name="T30" fmla="*/ 20 w 27"/>
              <a:gd name="T31" fmla="*/ 168 h 194"/>
              <a:gd name="T32" fmla="*/ 19 w 27"/>
              <a:gd name="T33" fmla="*/ 181 h 194"/>
              <a:gd name="T34" fmla="*/ 18 w 27"/>
              <a:gd name="T35" fmla="*/ 193 h 194"/>
              <a:gd name="T36" fmla="*/ 23 w 27"/>
              <a:gd name="T37" fmla="*/ 193 h 194"/>
              <a:gd name="T38" fmla="*/ 25 w 27"/>
              <a:gd name="T39" fmla="*/ 181 h 194"/>
              <a:gd name="T40" fmla="*/ 25 w 27"/>
              <a:gd name="T41" fmla="*/ 168 h 194"/>
              <a:gd name="T42" fmla="*/ 25 w 27"/>
              <a:gd name="T43" fmla="*/ 156 h 194"/>
              <a:gd name="T44" fmla="*/ 26 w 27"/>
              <a:gd name="T45" fmla="*/ 144 h 194"/>
              <a:gd name="T46" fmla="*/ 26 w 27"/>
              <a:gd name="T47" fmla="*/ 132 h 194"/>
              <a:gd name="T48" fmla="*/ 25 w 27"/>
              <a:gd name="T49" fmla="*/ 120 h 194"/>
              <a:gd name="T50" fmla="*/ 25 w 27"/>
              <a:gd name="T51" fmla="*/ 108 h 194"/>
              <a:gd name="T52" fmla="*/ 23 w 27"/>
              <a:gd name="T53" fmla="*/ 97 h 194"/>
              <a:gd name="T54" fmla="*/ 22 w 27"/>
              <a:gd name="T55" fmla="*/ 85 h 194"/>
              <a:gd name="T56" fmla="*/ 21 w 27"/>
              <a:gd name="T57" fmla="*/ 73 h 194"/>
              <a:gd name="T58" fmla="*/ 19 w 27"/>
              <a:gd name="T59" fmla="*/ 61 h 194"/>
              <a:gd name="T60" fmla="*/ 17 w 27"/>
              <a:gd name="T61" fmla="*/ 50 h 194"/>
              <a:gd name="T62" fmla="*/ 15 w 27"/>
              <a:gd name="T63" fmla="*/ 38 h 194"/>
              <a:gd name="T64" fmla="*/ 12 w 27"/>
              <a:gd name="T65" fmla="*/ 27 h 194"/>
              <a:gd name="T66" fmla="*/ 9 w 27"/>
              <a:gd name="T67" fmla="*/ 16 h 194"/>
              <a:gd name="T68" fmla="*/ 5 w 27"/>
              <a:gd name="T69" fmla="*/ 3 h 194"/>
              <a:gd name="T70" fmla="*/ 1 w 27"/>
              <a:gd name="T71" fmla="*/ 2 h 194"/>
              <a:gd name="T72" fmla="*/ 5 w 27"/>
              <a:gd name="T73" fmla="*/ 3 h 194"/>
              <a:gd name="T74" fmla="*/ 4 w 27"/>
              <a:gd name="T75" fmla="*/ 0 h 194"/>
              <a:gd name="T76" fmla="*/ 1 w 27"/>
              <a:gd name="T77" fmla="*/ 2 h 194"/>
              <a:gd name="T78" fmla="*/ 4 w 27"/>
              <a:gd name="T79" fmla="*/ 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7" h="194">
                <a:moveTo>
                  <a:pt x="4" y="7"/>
                </a:moveTo>
                <a:lnTo>
                  <a:pt x="0" y="6"/>
                </a:lnTo>
                <a:lnTo>
                  <a:pt x="3" y="17"/>
                </a:lnTo>
                <a:lnTo>
                  <a:pt x="7" y="28"/>
                </a:lnTo>
                <a:lnTo>
                  <a:pt x="9" y="39"/>
                </a:lnTo>
                <a:lnTo>
                  <a:pt x="12" y="51"/>
                </a:lnTo>
                <a:lnTo>
                  <a:pt x="14" y="62"/>
                </a:lnTo>
                <a:lnTo>
                  <a:pt x="16" y="74"/>
                </a:lnTo>
                <a:lnTo>
                  <a:pt x="17" y="86"/>
                </a:lnTo>
                <a:lnTo>
                  <a:pt x="18" y="97"/>
                </a:lnTo>
                <a:lnTo>
                  <a:pt x="19" y="108"/>
                </a:lnTo>
                <a:lnTo>
                  <a:pt x="20" y="120"/>
                </a:lnTo>
                <a:lnTo>
                  <a:pt x="20" y="132"/>
                </a:lnTo>
                <a:lnTo>
                  <a:pt x="20" y="144"/>
                </a:lnTo>
                <a:lnTo>
                  <a:pt x="20" y="156"/>
                </a:lnTo>
                <a:lnTo>
                  <a:pt x="20" y="168"/>
                </a:lnTo>
                <a:lnTo>
                  <a:pt x="19" y="181"/>
                </a:lnTo>
                <a:lnTo>
                  <a:pt x="18" y="193"/>
                </a:lnTo>
                <a:lnTo>
                  <a:pt x="23" y="193"/>
                </a:lnTo>
                <a:lnTo>
                  <a:pt x="25" y="181"/>
                </a:lnTo>
                <a:lnTo>
                  <a:pt x="25" y="168"/>
                </a:lnTo>
                <a:lnTo>
                  <a:pt x="25" y="156"/>
                </a:lnTo>
                <a:lnTo>
                  <a:pt x="26" y="144"/>
                </a:lnTo>
                <a:lnTo>
                  <a:pt x="26" y="132"/>
                </a:lnTo>
                <a:lnTo>
                  <a:pt x="25" y="120"/>
                </a:lnTo>
                <a:lnTo>
                  <a:pt x="25" y="108"/>
                </a:lnTo>
                <a:lnTo>
                  <a:pt x="23" y="97"/>
                </a:lnTo>
                <a:lnTo>
                  <a:pt x="22" y="85"/>
                </a:lnTo>
                <a:lnTo>
                  <a:pt x="21" y="73"/>
                </a:lnTo>
                <a:lnTo>
                  <a:pt x="19" y="61"/>
                </a:lnTo>
                <a:lnTo>
                  <a:pt x="17" y="50"/>
                </a:lnTo>
                <a:lnTo>
                  <a:pt x="15" y="38"/>
                </a:lnTo>
                <a:lnTo>
                  <a:pt x="12" y="27"/>
                </a:lnTo>
                <a:lnTo>
                  <a:pt x="9" y="16"/>
                </a:lnTo>
                <a:lnTo>
                  <a:pt x="5" y="3"/>
                </a:lnTo>
                <a:lnTo>
                  <a:pt x="1" y="2"/>
                </a:lnTo>
                <a:lnTo>
                  <a:pt x="5" y="3"/>
                </a:lnTo>
                <a:lnTo>
                  <a:pt x="4" y="0"/>
                </a:lnTo>
                <a:lnTo>
                  <a:pt x="1" y="2"/>
                </a:lnTo>
                <a:lnTo>
                  <a:pt x="4" y="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5" name="Freeform 1283"/>
          <p:cNvSpPr>
            <a:spLocks/>
          </p:cNvSpPr>
          <p:nvPr/>
        </p:nvSpPr>
        <p:spPr bwMode="auto">
          <a:xfrm>
            <a:off x="7932738" y="1847850"/>
            <a:ext cx="514350" cy="117475"/>
          </a:xfrm>
          <a:custGeom>
            <a:avLst/>
            <a:gdLst>
              <a:gd name="T0" fmla="*/ 3 w 324"/>
              <a:gd name="T1" fmla="*/ 5 h 74"/>
              <a:gd name="T2" fmla="*/ 0 w 324"/>
              <a:gd name="T3" fmla="*/ 5 h 74"/>
              <a:gd name="T4" fmla="*/ 2 w 324"/>
              <a:gd name="T5" fmla="*/ 7 h 74"/>
              <a:gd name="T6" fmla="*/ 8 w 324"/>
              <a:gd name="T7" fmla="*/ 10 h 74"/>
              <a:gd name="T8" fmla="*/ 16 w 324"/>
              <a:gd name="T9" fmla="*/ 17 h 74"/>
              <a:gd name="T10" fmla="*/ 28 w 324"/>
              <a:gd name="T11" fmla="*/ 24 h 74"/>
              <a:gd name="T12" fmla="*/ 43 w 324"/>
              <a:gd name="T13" fmla="*/ 33 h 74"/>
              <a:gd name="T14" fmla="*/ 60 w 324"/>
              <a:gd name="T15" fmla="*/ 41 h 74"/>
              <a:gd name="T16" fmla="*/ 79 w 324"/>
              <a:gd name="T17" fmla="*/ 50 h 74"/>
              <a:gd name="T18" fmla="*/ 101 w 324"/>
              <a:gd name="T19" fmla="*/ 58 h 74"/>
              <a:gd name="T20" fmla="*/ 125 w 324"/>
              <a:gd name="T21" fmla="*/ 65 h 74"/>
              <a:gd name="T22" fmla="*/ 150 w 324"/>
              <a:gd name="T23" fmla="*/ 70 h 74"/>
              <a:gd name="T24" fmla="*/ 177 w 324"/>
              <a:gd name="T25" fmla="*/ 73 h 74"/>
              <a:gd name="T26" fmla="*/ 204 w 324"/>
              <a:gd name="T27" fmla="*/ 73 h 74"/>
              <a:gd name="T28" fmla="*/ 233 w 324"/>
              <a:gd name="T29" fmla="*/ 70 h 74"/>
              <a:gd name="T30" fmla="*/ 263 w 324"/>
              <a:gd name="T31" fmla="*/ 63 h 74"/>
              <a:gd name="T32" fmla="*/ 293 w 324"/>
              <a:gd name="T33" fmla="*/ 50 h 74"/>
              <a:gd name="T34" fmla="*/ 323 w 324"/>
              <a:gd name="T35" fmla="*/ 34 h 74"/>
              <a:gd name="T36" fmla="*/ 320 w 324"/>
              <a:gd name="T37" fmla="*/ 29 h 74"/>
              <a:gd name="T38" fmla="*/ 291 w 324"/>
              <a:gd name="T39" fmla="*/ 46 h 74"/>
              <a:gd name="T40" fmla="*/ 261 w 324"/>
              <a:gd name="T41" fmla="*/ 57 h 74"/>
              <a:gd name="T42" fmla="*/ 232 w 324"/>
              <a:gd name="T43" fmla="*/ 65 h 74"/>
              <a:gd name="T44" fmla="*/ 204 w 324"/>
              <a:gd name="T45" fmla="*/ 68 h 74"/>
              <a:gd name="T46" fmla="*/ 177 w 324"/>
              <a:gd name="T47" fmla="*/ 68 h 74"/>
              <a:gd name="T48" fmla="*/ 151 w 324"/>
              <a:gd name="T49" fmla="*/ 65 h 74"/>
              <a:gd name="T50" fmla="*/ 126 w 324"/>
              <a:gd name="T51" fmla="*/ 60 h 74"/>
              <a:gd name="T52" fmla="*/ 103 w 324"/>
              <a:gd name="T53" fmla="*/ 53 h 74"/>
              <a:gd name="T54" fmla="*/ 81 w 324"/>
              <a:gd name="T55" fmla="*/ 45 h 74"/>
              <a:gd name="T56" fmla="*/ 62 w 324"/>
              <a:gd name="T57" fmla="*/ 37 h 74"/>
              <a:gd name="T58" fmla="*/ 45 w 324"/>
              <a:gd name="T59" fmla="*/ 28 h 74"/>
              <a:gd name="T60" fmla="*/ 31 w 324"/>
              <a:gd name="T61" fmla="*/ 20 h 74"/>
              <a:gd name="T62" fmla="*/ 19 w 324"/>
              <a:gd name="T63" fmla="*/ 12 h 74"/>
              <a:gd name="T64" fmla="*/ 11 w 324"/>
              <a:gd name="T65" fmla="*/ 6 h 74"/>
              <a:gd name="T66" fmla="*/ 5 w 324"/>
              <a:gd name="T67" fmla="*/ 2 h 74"/>
              <a:gd name="T68" fmla="*/ 3 w 324"/>
              <a:gd name="T69" fmla="*/ 1 h 74"/>
              <a:gd name="T70" fmla="*/ 0 w 324"/>
              <a:gd name="T71" fmla="*/ 1 h 74"/>
              <a:gd name="T72" fmla="*/ 3 w 324"/>
              <a:gd name="T73" fmla="*/ 1 h 74"/>
              <a:gd name="T74" fmla="*/ 2 w 324"/>
              <a:gd name="T75" fmla="*/ 0 h 74"/>
              <a:gd name="T76" fmla="*/ 0 w 324"/>
              <a:gd name="T77" fmla="*/ 1 h 74"/>
              <a:gd name="T78" fmla="*/ 3 w 324"/>
              <a:gd name="T79" fmla="*/ 5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4" h="74">
                <a:moveTo>
                  <a:pt x="3" y="5"/>
                </a:moveTo>
                <a:lnTo>
                  <a:pt x="0" y="5"/>
                </a:lnTo>
                <a:lnTo>
                  <a:pt x="2" y="7"/>
                </a:lnTo>
                <a:lnTo>
                  <a:pt x="8" y="10"/>
                </a:lnTo>
                <a:lnTo>
                  <a:pt x="16" y="17"/>
                </a:lnTo>
                <a:lnTo>
                  <a:pt x="28" y="24"/>
                </a:lnTo>
                <a:lnTo>
                  <a:pt x="43" y="33"/>
                </a:lnTo>
                <a:lnTo>
                  <a:pt x="60" y="41"/>
                </a:lnTo>
                <a:lnTo>
                  <a:pt x="79" y="50"/>
                </a:lnTo>
                <a:lnTo>
                  <a:pt x="101" y="58"/>
                </a:lnTo>
                <a:lnTo>
                  <a:pt x="125" y="65"/>
                </a:lnTo>
                <a:lnTo>
                  <a:pt x="150" y="70"/>
                </a:lnTo>
                <a:lnTo>
                  <a:pt x="177" y="73"/>
                </a:lnTo>
                <a:lnTo>
                  <a:pt x="204" y="73"/>
                </a:lnTo>
                <a:lnTo>
                  <a:pt x="233" y="70"/>
                </a:lnTo>
                <a:lnTo>
                  <a:pt x="263" y="63"/>
                </a:lnTo>
                <a:lnTo>
                  <a:pt x="293" y="50"/>
                </a:lnTo>
                <a:lnTo>
                  <a:pt x="323" y="34"/>
                </a:lnTo>
                <a:lnTo>
                  <a:pt x="320" y="29"/>
                </a:lnTo>
                <a:lnTo>
                  <a:pt x="291" y="46"/>
                </a:lnTo>
                <a:lnTo>
                  <a:pt x="261" y="57"/>
                </a:lnTo>
                <a:lnTo>
                  <a:pt x="232" y="65"/>
                </a:lnTo>
                <a:lnTo>
                  <a:pt x="204" y="68"/>
                </a:lnTo>
                <a:lnTo>
                  <a:pt x="177" y="68"/>
                </a:lnTo>
                <a:lnTo>
                  <a:pt x="151" y="65"/>
                </a:lnTo>
                <a:lnTo>
                  <a:pt x="126" y="60"/>
                </a:lnTo>
                <a:lnTo>
                  <a:pt x="103" y="53"/>
                </a:lnTo>
                <a:lnTo>
                  <a:pt x="81" y="45"/>
                </a:lnTo>
                <a:lnTo>
                  <a:pt x="62" y="37"/>
                </a:lnTo>
                <a:lnTo>
                  <a:pt x="45" y="28"/>
                </a:lnTo>
                <a:lnTo>
                  <a:pt x="31" y="20"/>
                </a:lnTo>
                <a:lnTo>
                  <a:pt x="19" y="12"/>
                </a:lnTo>
                <a:lnTo>
                  <a:pt x="11" y="6"/>
                </a:lnTo>
                <a:lnTo>
                  <a:pt x="5" y="2"/>
                </a:lnTo>
                <a:lnTo>
                  <a:pt x="3" y="1"/>
                </a:lnTo>
                <a:lnTo>
                  <a:pt x="0" y="1"/>
                </a:lnTo>
                <a:lnTo>
                  <a:pt x="3" y="1"/>
                </a:lnTo>
                <a:lnTo>
                  <a:pt x="2" y="0"/>
                </a:lnTo>
                <a:lnTo>
                  <a:pt x="0" y="1"/>
                </a:lnTo>
                <a:lnTo>
                  <a:pt x="3" y="5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6" name="Freeform 1284"/>
          <p:cNvSpPr>
            <a:spLocks/>
          </p:cNvSpPr>
          <p:nvPr/>
        </p:nvSpPr>
        <p:spPr bwMode="auto">
          <a:xfrm>
            <a:off x="7416800" y="1849438"/>
            <a:ext cx="522288" cy="115887"/>
          </a:xfrm>
          <a:custGeom>
            <a:avLst/>
            <a:gdLst>
              <a:gd name="T0" fmla="*/ 4 w 329"/>
              <a:gd name="T1" fmla="*/ 32 h 73"/>
              <a:gd name="T2" fmla="*/ 0 w 329"/>
              <a:gd name="T3" fmla="*/ 33 h 73"/>
              <a:gd name="T4" fmla="*/ 31 w 329"/>
              <a:gd name="T5" fmla="*/ 49 h 73"/>
              <a:gd name="T6" fmla="*/ 60 w 329"/>
              <a:gd name="T7" fmla="*/ 62 h 73"/>
              <a:gd name="T8" fmla="*/ 89 w 329"/>
              <a:gd name="T9" fmla="*/ 69 h 73"/>
              <a:gd name="T10" fmla="*/ 119 w 329"/>
              <a:gd name="T11" fmla="*/ 72 h 73"/>
              <a:gd name="T12" fmla="*/ 147 w 329"/>
              <a:gd name="T13" fmla="*/ 72 h 73"/>
              <a:gd name="T14" fmla="*/ 174 w 329"/>
              <a:gd name="T15" fmla="*/ 69 h 73"/>
              <a:gd name="T16" fmla="*/ 199 w 329"/>
              <a:gd name="T17" fmla="*/ 64 h 73"/>
              <a:gd name="T18" fmla="*/ 224 w 329"/>
              <a:gd name="T19" fmla="*/ 57 h 73"/>
              <a:gd name="T20" fmla="*/ 246 w 329"/>
              <a:gd name="T21" fmla="*/ 49 h 73"/>
              <a:gd name="T22" fmla="*/ 266 w 329"/>
              <a:gd name="T23" fmla="*/ 41 h 73"/>
              <a:gd name="T24" fmla="*/ 284 w 329"/>
              <a:gd name="T25" fmla="*/ 32 h 73"/>
              <a:gd name="T26" fmla="*/ 299 w 329"/>
              <a:gd name="T27" fmla="*/ 23 h 73"/>
              <a:gd name="T28" fmla="*/ 312 w 329"/>
              <a:gd name="T29" fmla="*/ 16 h 73"/>
              <a:gd name="T30" fmla="*/ 321 w 329"/>
              <a:gd name="T31" fmla="*/ 9 h 73"/>
              <a:gd name="T32" fmla="*/ 326 w 329"/>
              <a:gd name="T33" fmla="*/ 6 h 73"/>
              <a:gd name="T34" fmla="*/ 328 w 329"/>
              <a:gd name="T35" fmla="*/ 4 h 73"/>
              <a:gd name="T36" fmla="*/ 325 w 329"/>
              <a:gd name="T37" fmla="*/ 0 h 73"/>
              <a:gd name="T38" fmla="*/ 323 w 329"/>
              <a:gd name="T39" fmla="*/ 1 h 73"/>
              <a:gd name="T40" fmla="*/ 318 w 329"/>
              <a:gd name="T41" fmla="*/ 5 h 73"/>
              <a:gd name="T42" fmla="*/ 308 w 329"/>
              <a:gd name="T43" fmla="*/ 11 h 73"/>
              <a:gd name="T44" fmla="*/ 296 w 329"/>
              <a:gd name="T45" fmla="*/ 19 h 73"/>
              <a:gd name="T46" fmla="*/ 282 w 329"/>
              <a:gd name="T47" fmla="*/ 27 h 73"/>
              <a:gd name="T48" fmla="*/ 264 w 329"/>
              <a:gd name="T49" fmla="*/ 36 h 73"/>
              <a:gd name="T50" fmla="*/ 244 w 329"/>
              <a:gd name="T51" fmla="*/ 44 h 73"/>
              <a:gd name="T52" fmla="*/ 222 w 329"/>
              <a:gd name="T53" fmla="*/ 52 h 73"/>
              <a:gd name="T54" fmla="*/ 198 w 329"/>
              <a:gd name="T55" fmla="*/ 59 h 73"/>
              <a:gd name="T56" fmla="*/ 173 w 329"/>
              <a:gd name="T57" fmla="*/ 64 h 73"/>
              <a:gd name="T58" fmla="*/ 147 w 329"/>
              <a:gd name="T59" fmla="*/ 67 h 73"/>
              <a:gd name="T60" fmla="*/ 119 w 329"/>
              <a:gd name="T61" fmla="*/ 67 h 73"/>
              <a:gd name="T62" fmla="*/ 90 w 329"/>
              <a:gd name="T63" fmla="*/ 64 h 73"/>
              <a:gd name="T64" fmla="*/ 62 w 329"/>
              <a:gd name="T65" fmla="*/ 56 h 73"/>
              <a:gd name="T66" fmla="*/ 33 w 329"/>
              <a:gd name="T67" fmla="*/ 45 h 73"/>
              <a:gd name="T68" fmla="*/ 4 w 329"/>
              <a:gd name="T69" fmla="*/ 28 h 73"/>
              <a:gd name="T70" fmla="*/ 0 w 329"/>
              <a:gd name="T71" fmla="*/ 29 h 73"/>
              <a:gd name="T72" fmla="*/ 4 w 329"/>
              <a:gd name="T73" fmla="*/ 28 h 73"/>
              <a:gd name="T74" fmla="*/ 1 w 329"/>
              <a:gd name="T75" fmla="*/ 27 h 73"/>
              <a:gd name="T76" fmla="*/ 0 w 329"/>
              <a:gd name="T77" fmla="*/ 29 h 73"/>
              <a:gd name="T78" fmla="*/ 4 w 329"/>
              <a:gd name="T79" fmla="*/ 3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9" h="73">
                <a:moveTo>
                  <a:pt x="4" y="32"/>
                </a:moveTo>
                <a:lnTo>
                  <a:pt x="0" y="33"/>
                </a:lnTo>
                <a:lnTo>
                  <a:pt x="31" y="49"/>
                </a:lnTo>
                <a:lnTo>
                  <a:pt x="60" y="62"/>
                </a:lnTo>
                <a:lnTo>
                  <a:pt x="89" y="69"/>
                </a:lnTo>
                <a:lnTo>
                  <a:pt x="119" y="72"/>
                </a:lnTo>
                <a:lnTo>
                  <a:pt x="147" y="72"/>
                </a:lnTo>
                <a:lnTo>
                  <a:pt x="174" y="69"/>
                </a:lnTo>
                <a:lnTo>
                  <a:pt x="199" y="64"/>
                </a:lnTo>
                <a:lnTo>
                  <a:pt x="224" y="57"/>
                </a:lnTo>
                <a:lnTo>
                  <a:pt x="246" y="49"/>
                </a:lnTo>
                <a:lnTo>
                  <a:pt x="266" y="41"/>
                </a:lnTo>
                <a:lnTo>
                  <a:pt x="284" y="32"/>
                </a:lnTo>
                <a:lnTo>
                  <a:pt x="299" y="23"/>
                </a:lnTo>
                <a:lnTo>
                  <a:pt x="312" y="16"/>
                </a:lnTo>
                <a:lnTo>
                  <a:pt x="321" y="9"/>
                </a:lnTo>
                <a:lnTo>
                  <a:pt x="326" y="6"/>
                </a:lnTo>
                <a:lnTo>
                  <a:pt x="328" y="4"/>
                </a:lnTo>
                <a:lnTo>
                  <a:pt x="325" y="0"/>
                </a:lnTo>
                <a:lnTo>
                  <a:pt x="323" y="1"/>
                </a:lnTo>
                <a:lnTo>
                  <a:pt x="318" y="5"/>
                </a:lnTo>
                <a:lnTo>
                  <a:pt x="308" y="11"/>
                </a:lnTo>
                <a:lnTo>
                  <a:pt x="296" y="19"/>
                </a:lnTo>
                <a:lnTo>
                  <a:pt x="282" y="27"/>
                </a:lnTo>
                <a:lnTo>
                  <a:pt x="264" y="36"/>
                </a:lnTo>
                <a:lnTo>
                  <a:pt x="244" y="44"/>
                </a:lnTo>
                <a:lnTo>
                  <a:pt x="222" y="52"/>
                </a:lnTo>
                <a:lnTo>
                  <a:pt x="198" y="59"/>
                </a:lnTo>
                <a:lnTo>
                  <a:pt x="173" y="64"/>
                </a:lnTo>
                <a:lnTo>
                  <a:pt x="147" y="67"/>
                </a:lnTo>
                <a:lnTo>
                  <a:pt x="119" y="67"/>
                </a:lnTo>
                <a:lnTo>
                  <a:pt x="90" y="64"/>
                </a:lnTo>
                <a:lnTo>
                  <a:pt x="62" y="56"/>
                </a:lnTo>
                <a:lnTo>
                  <a:pt x="33" y="45"/>
                </a:lnTo>
                <a:lnTo>
                  <a:pt x="4" y="28"/>
                </a:lnTo>
                <a:lnTo>
                  <a:pt x="0" y="29"/>
                </a:lnTo>
                <a:lnTo>
                  <a:pt x="4" y="28"/>
                </a:lnTo>
                <a:lnTo>
                  <a:pt x="1" y="27"/>
                </a:lnTo>
                <a:lnTo>
                  <a:pt x="0" y="29"/>
                </a:lnTo>
                <a:lnTo>
                  <a:pt x="4" y="32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7" name="Freeform 1285"/>
          <p:cNvSpPr>
            <a:spLocks/>
          </p:cNvSpPr>
          <p:nvPr/>
        </p:nvSpPr>
        <p:spPr bwMode="auto">
          <a:xfrm>
            <a:off x="7373938" y="1895475"/>
            <a:ext cx="50800" cy="306388"/>
          </a:xfrm>
          <a:custGeom>
            <a:avLst/>
            <a:gdLst>
              <a:gd name="T0" fmla="*/ 2 w 32"/>
              <a:gd name="T1" fmla="*/ 187 h 193"/>
              <a:gd name="T2" fmla="*/ 5 w 32"/>
              <a:gd name="T3" fmla="*/ 189 h 193"/>
              <a:gd name="T4" fmla="*/ 5 w 32"/>
              <a:gd name="T5" fmla="*/ 172 h 193"/>
              <a:gd name="T6" fmla="*/ 6 w 32"/>
              <a:gd name="T7" fmla="*/ 155 h 193"/>
              <a:gd name="T8" fmla="*/ 6 w 32"/>
              <a:gd name="T9" fmla="*/ 139 h 193"/>
              <a:gd name="T10" fmla="*/ 7 w 32"/>
              <a:gd name="T11" fmla="*/ 124 h 193"/>
              <a:gd name="T12" fmla="*/ 9 w 32"/>
              <a:gd name="T13" fmla="*/ 109 h 193"/>
              <a:gd name="T14" fmla="*/ 10 w 32"/>
              <a:gd name="T15" fmla="*/ 95 h 193"/>
              <a:gd name="T16" fmla="*/ 12 w 32"/>
              <a:gd name="T17" fmla="*/ 82 h 193"/>
              <a:gd name="T18" fmla="*/ 14 w 32"/>
              <a:gd name="T19" fmla="*/ 69 h 193"/>
              <a:gd name="T20" fmla="*/ 15 w 32"/>
              <a:gd name="T21" fmla="*/ 58 h 193"/>
              <a:gd name="T22" fmla="*/ 17 w 32"/>
              <a:gd name="T23" fmla="*/ 47 h 193"/>
              <a:gd name="T24" fmla="*/ 20 w 32"/>
              <a:gd name="T25" fmla="*/ 37 h 193"/>
              <a:gd name="T26" fmla="*/ 22 w 32"/>
              <a:gd name="T27" fmla="*/ 28 h 193"/>
              <a:gd name="T28" fmla="*/ 24 w 32"/>
              <a:gd name="T29" fmla="*/ 20 h 193"/>
              <a:gd name="T30" fmla="*/ 26 w 32"/>
              <a:gd name="T31" fmla="*/ 14 h 193"/>
              <a:gd name="T32" fmla="*/ 29 w 32"/>
              <a:gd name="T33" fmla="*/ 8 h 193"/>
              <a:gd name="T34" fmla="*/ 31 w 32"/>
              <a:gd name="T35" fmla="*/ 4 h 193"/>
              <a:gd name="T36" fmla="*/ 26 w 32"/>
              <a:gd name="T37" fmla="*/ 0 h 193"/>
              <a:gd name="T38" fmla="*/ 24 w 32"/>
              <a:gd name="T39" fmla="*/ 6 h 193"/>
              <a:gd name="T40" fmla="*/ 21 w 32"/>
              <a:gd name="T41" fmla="*/ 11 h 193"/>
              <a:gd name="T42" fmla="*/ 19 w 32"/>
              <a:gd name="T43" fmla="*/ 18 h 193"/>
              <a:gd name="T44" fmla="*/ 16 w 32"/>
              <a:gd name="T45" fmla="*/ 27 h 193"/>
              <a:gd name="T46" fmla="*/ 14 w 32"/>
              <a:gd name="T47" fmla="*/ 36 h 193"/>
              <a:gd name="T48" fmla="*/ 12 w 32"/>
              <a:gd name="T49" fmla="*/ 46 h 193"/>
              <a:gd name="T50" fmla="*/ 10 w 32"/>
              <a:gd name="T51" fmla="*/ 57 h 193"/>
              <a:gd name="T52" fmla="*/ 8 w 32"/>
              <a:gd name="T53" fmla="*/ 68 h 193"/>
              <a:gd name="T54" fmla="*/ 6 w 32"/>
              <a:gd name="T55" fmla="*/ 81 h 193"/>
              <a:gd name="T56" fmla="*/ 5 w 32"/>
              <a:gd name="T57" fmla="*/ 95 h 193"/>
              <a:gd name="T58" fmla="*/ 4 w 32"/>
              <a:gd name="T59" fmla="*/ 109 h 193"/>
              <a:gd name="T60" fmla="*/ 2 w 32"/>
              <a:gd name="T61" fmla="*/ 124 h 193"/>
              <a:gd name="T62" fmla="*/ 1 w 32"/>
              <a:gd name="T63" fmla="*/ 139 h 193"/>
              <a:gd name="T64" fmla="*/ 1 w 32"/>
              <a:gd name="T65" fmla="*/ 155 h 193"/>
              <a:gd name="T66" fmla="*/ 0 w 32"/>
              <a:gd name="T67" fmla="*/ 172 h 193"/>
              <a:gd name="T68" fmla="*/ 0 w 32"/>
              <a:gd name="T69" fmla="*/ 189 h 193"/>
              <a:gd name="T70" fmla="*/ 2 w 32"/>
              <a:gd name="T71" fmla="*/ 192 h 193"/>
              <a:gd name="T72" fmla="*/ 0 w 32"/>
              <a:gd name="T73" fmla="*/ 189 h 193"/>
              <a:gd name="T74" fmla="*/ 0 w 32"/>
              <a:gd name="T75" fmla="*/ 192 h 193"/>
              <a:gd name="T76" fmla="*/ 2 w 32"/>
              <a:gd name="T77" fmla="*/ 192 h 193"/>
              <a:gd name="T78" fmla="*/ 2 w 32"/>
              <a:gd name="T79" fmla="*/ 187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" h="193">
                <a:moveTo>
                  <a:pt x="2" y="187"/>
                </a:moveTo>
                <a:lnTo>
                  <a:pt x="5" y="189"/>
                </a:lnTo>
                <a:lnTo>
                  <a:pt x="5" y="172"/>
                </a:lnTo>
                <a:lnTo>
                  <a:pt x="6" y="155"/>
                </a:lnTo>
                <a:lnTo>
                  <a:pt x="6" y="139"/>
                </a:lnTo>
                <a:lnTo>
                  <a:pt x="7" y="124"/>
                </a:lnTo>
                <a:lnTo>
                  <a:pt x="9" y="109"/>
                </a:lnTo>
                <a:lnTo>
                  <a:pt x="10" y="95"/>
                </a:lnTo>
                <a:lnTo>
                  <a:pt x="12" y="82"/>
                </a:lnTo>
                <a:lnTo>
                  <a:pt x="14" y="69"/>
                </a:lnTo>
                <a:lnTo>
                  <a:pt x="15" y="58"/>
                </a:lnTo>
                <a:lnTo>
                  <a:pt x="17" y="47"/>
                </a:lnTo>
                <a:lnTo>
                  <a:pt x="20" y="37"/>
                </a:lnTo>
                <a:lnTo>
                  <a:pt x="22" y="28"/>
                </a:lnTo>
                <a:lnTo>
                  <a:pt x="24" y="20"/>
                </a:lnTo>
                <a:lnTo>
                  <a:pt x="26" y="14"/>
                </a:lnTo>
                <a:lnTo>
                  <a:pt x="29" y="8"/>
                </a:lnTo>
                <a:lnTo>
                  <a:pt x="31" y="4"/>
                </a:lnTo>
                <a:lnTo>
                  <a:pt x="26" y="0"/>
                </a:lnTo>
                <a:lnTo>
                  <a:pt x="24" y="6"/>
                </a:lnTo>
                <a:lnTo>
                  <a:pt x="21" y="11"/>
                </a:lnTo>
                <a:lnTo>
                  <a:pt x="19" y="18"/>
                </a:lnTo>
                <a:lnTo>
                  <a:pt x="16" y="27"/>
                </a:lnTo>
                <a:lnTo>
                  <a:pt x="14" y="36"/>
                </a:lnTo>
                <a:lnTo>
                  <a:pt x="12" y="46"/>
                </a:lnTo>
                <a:lnTo>
                  <a:pt x="10" y="57"/>
                </a:lnTo>
                <a:lnTo>
                  <a:pt x="8" y="68"/>
                </a:lnTo>
                <a:lnTo>
                  <a:pt x="6" y="81"/>
                </a:lnTo>
                <a:lnTo>
                  <a:pt x="5" y="95"/>
                </a:lnTo>
                <a:lnTo>
                  <a:pt x="4" y="109"/>
                </a:lnTo>
                <a:lnTo>
                  <a:pt x="2" y="124"/>
                </a:lnTo>
                <a:lnTo>
                  <a:pt x="1" y="139"/>
                </a:lnTo>
                <a:lnTo>
                  <a:pt x="1" y="155"/>
                </a:lnTo>
                <a:lnTo>
                  <a:pt x="0" y="172"/>
                </a:lnTo>
                <a:lnTo>
                  <a:pt x="0" y="189"/>
                </a:lnTo>
                <a:lnTo>
                  <a:pt x="2" y="192"/>
                </a:lnTo>
                <a:lnTo>
                  <a:pt x="0" y="189"/>
                </a:lnTo>
                <a:lnTo>
                  <a:pt x="0" y="192"/>
                </a:lnTo>
                <a:lnTo>
                  <a:pt x="2" y="192"/>
                </a:lnTo>
                <a:lnTo>
                  <a:pt x="2" y="187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8" name="Freeform 1286"/>
          <p:cNvSpPr>
            <a:spLocks/>
          </p:cNvSpPr>
          <p:nvPr/>
        </p:nvSpPr>
        <p:spPr bwMode="auto">
          <a:xfrm>
            <a:off x="7377113" y="2190750"/>
            <a:ext cx="1100137" cy="12700"/>
          </a:xfrm>
          <a:custGeom>
            <a:avLst/>
            <a:gdLst>
              <a:gd name="T0" fmla="*/ 687 w 693"/>
              <a:gd name="T1" fmla="*/ 4 h 8"/>
              <a:gd name="T2" fmla="*/ 689 w 693"/>
              <a:gd name="T3" fmla="*/ 1 h 8"/>
              <a:gd name="T4" fmla="*/ 0 w 693"/>
              <a:gd name="T5" fmla="*/ 0 h 8"/>
              <a:gd name="T6" fmla="*/ 0 w 693"/>
              <a:gd name="T7" fmla="*/ 6 h 8"/>
              <a:gd name="T8" fmla="*/ 689 w 693"/>
              <a:gd name="T9" fmla="*/ 7 h 8"/>
              <a:gd name="T10" fmla="*/ 692 w 693"/>
              <a:gd name="T11" fmla="*/ 4 h 8"/>
              <a:gd name="T12" fmla="*/ 689 w 693"/>
              <a:gd name="T13" fmla="*/ 7 h 8"/>
              <a:gd name="T14" fmla="*/ 692 w 693"/>
              <a:gd name="T15" fmla="*/ 7 h 8"/>
              <a:gd name="T16" fmla="*/ 692 w 693"/>
              <a:gd name="T17" fmla="*/ 4 h 8"/>
              <a:gd name="T18" fmla="*/ 687 w 693"/>
              <a:gd name="T19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93" h="8">
                <a:moveTo>
                  <a:pt x="687" y="4"/>
                </a:moveTo>
                <a:lnTo>
                  <a:pt x="689" y="1"/>
                </a:lnTo>
                <a:lnTo>
                  <a:pt x="0" y="0"/>
                </a:lnTo>
                <a:lnTo>
                  <a:pt x="0" y="6"/>
                </a:lnTo>
                <a:lnTo>
                  <a:pt x="689" y="7"/>
                </a:lnTo>
                <a:lnTo>
                  <a:pt x="692" y="4"/>
                </a:lnTo>
                <a:lnTo>
                  <a:pt x="689" y="7"/>
                </a:lnTo>
                <a:lnTo>
                  <a:pt x="692" y="7"/>
                </a:lnTo>
                <a:lnTo>
                  <a:pt x="692" y="4"/>
                </a:lnTo>
                <a:lnTo>
                  <a:pt x="687" y="4"/>
                </a:ln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59" name="Freeform 1287"/>
          <p:cNvSpPr>
            <a:spLocks/>
          </p:cNvSpPr>
          <p:nvPr/>
        </p:nvSpPr>
        <p:spPr bwMode="auto">
          <a:xfrm>
            <a:off x="7800975" y="2062163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3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4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3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4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0" name="Freeform 1288"/>
          <p:cNvSpPr>
            <a:spLocks/>
          </p:cNvSpPr>
          <p:nvPr/>
        </p:nvSpPr>
        <p:spPr bwMode="auto">
          <a:xfrm>
            <a:off x="7800975" y="2062163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3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4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3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4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1" name="Freeform 1289"/>
          <p:cNvSpPr>
            <a:spLocks/>
          </p:cNvSpPr>
          <p:nvPr/>
        </p:nvSpPr>
        <p:spPr bwMode="auto">
          <a:xfrm>
            <a:off x="7951788" y="2062163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3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4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3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4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2" name="Freeform 1290"/>
          <p:cNvSpPr>
            <a:spLocks/>
          </p:cNvSpPr>
          <p:nvPr/>
        </p:nvSpPr>
        <p:spPr bwMode="auto">
          <a:xfrm>
            <a:off x="7951788" y="2062163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3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4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3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4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3" name="Freeform 1291"/>
          <p:cNvSpPr>
            <a:spLocks/>
          </p:cNvSpPr>
          <p:nvPr/>
        </p:nvSpPr>
        <p:spPr bwMode="auto">
          <a:xfrm>
            <a:off x="7651750" y="2062163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5 w 69"/>
              <a:gd name="T15" fmla="*/ 64 h 65"/>
              <a:gd name="T16" fmla="*/ 34 w 69"/>
              <a:gd name="T17" fmla="*/ 51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5" y="64"/>
                </a:lnTo>
                <a:lnTo>
                  <a:pt x="34" y="51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4" name="Freeform 1292"/>
          <p:cNvSpPr>
            <a:spLocks/>
          </p:cNvSpPr>
          <p:nvPr/>
        </p:nvSpPr>
        <p:spPr bwMode="auto">
          <a:xfrm>
            <a:off x="7651750" y="2062163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5 w 69"/>
              <a:gd name="T15" fmla="*/ 64 h 65"/>
              <a:gd name="T16" fmla="*/ 34 w 69"/>
              <a:gd name="T17" fmla="*/ 51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5" y="64"/>
                </a:lnTo>
                <a:lnTo>
                  <a:pt x="34" y="51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5" name="Freeform 1293"/>
          <p:cNvSpPr>
            <a:spLocks/>
          </p:cNvSpPr>
          <p:nvPr/>
        </p:nvSpPr>
        <p:spPr bwMode="auto">
          <a:xfrm>
            <a:off x="7724775" y="1970088"/>
            <a:ext cx="111125" cy="103187"/>
          </a:xfrm>
          <a:custGeom>
            <a:avLst/>
            <a:gdLst>
              <a:gd name="T0" fmla="*/ 21 w 70"/>
              <a:gd name="T1" fmla="*/ 40 h 65"/>
              <a:gd name="T2" fmla="*/ 0 w 70"/>
              <a:gd name="T3" fmla="*/ 25 h 65"/>
              <a:gd name="T4" fmla="*/ 26 w 70"/>
              <a:gd name="T5" fmla="*/ 25 h 65"/>
              <a:gd name="T6" fmla="*/ 35 w 70"/>
              <a:gd name="T7" fmla="*/ 0 h 65"/>
              <a:gd name="T8" fmla="*/ 43 w 70"/>
              <a:gd name="T9" fmla="*/ 25 h 65"/>
              <a:gd name="T10" fmla="*/ 69 w 70"/>
              <a:gd name="T11" fmla="*/ 25 h 65"/>
              <a:gd name="T12" fmla="*/ 49 w 70"/>
              <a:gd name="T13" fmla="*/ 40 h 65"/>
              <a:gd name="T14" fmla="*/ 56 w 70"/>
              <a:gd name="T15" fmla="*/ 64 h 65"/>
              <a:gd name="T16" fmla="*/ 35 w 70"/>
              <a:gd name="T17" fmla="*/ 50 h 65"/>
              <a:gd name="T18" fmla="*/ 14 w 70"/>
              <a:gd name="T19" fmla="*/ 64 h 65"/>
              <a:gd name="T20" fmla="*/ 21 w 70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65">
                <a:moveTo>
                  <a:pt x="21" y="40"/>
                </a:moveTo>
                <a:lnTo>
                  <a:pt x="0" y="25"/>
                </a:lnTo>
                <a:lnTo>
                  <a:pt x="26" y="25"/>
                </a:lnTo>
                <a:lnTo>
                  <a:pt x="35" y="0"/>
                </a:lnTo>
                <a:lnTo>
                  <a:pt x="43" y="25"/>
                </a:lnTo>
                <a:lnTo>
                  <a:pt x="69" y="25"/>
                </a:lnTo>
                <a:lnTo>
                  <a:pt x="49" y="40"/>
                </a:lnTo>
                <a:lnTo>
                  <a:pt x="56" y="64"/>
                </a:lnTo>
                <a:lnTo>
                  <a:pt x="35" y="50"/>
                </a:lnTo>
                <a:lnTo>
                  <a:pt x="14" y="64"/>
                </a:lnTo>
                <a:lnTo>
                  <a:pt x="21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6" name="Freeform 1294"/>
          <p:cNvSpPr>
            <a:spLocks/>
          </p:cNvSpPr>
          <p:nvPr/>
        </p:nvSpPr>
        <p:spPr bwMode="auto">
          <a:xfrm>
            <a:off x="7724775" y="1970088"/>
            <a:ext cx="111125" cy="103187"/>
          </a:xfrm>
          <a:custGeom>
            <a:avLst/>
            <a:gdLst>
              <a:gd name="T0" fmla="*/ 21 w 70"/>
              <a:gd name="T1" fmla="*/ 40 h 65"/>
              <a:gd name="T2" fmla="*/ 0 w 70"/>
              <a:gd name="T3" fmla="*/ 25 h 65"/>
              <a:gd name="T4" fmla="*/ 26 w 70"/>
              <a:gd name="T5" fmla="*/ 25 h 65"/>
              <a:gd name="T6" fmla="*/ 35 w 70"/>
              <a:gd name="T7" fmla="*/ 0 h 65"/>
              <a:gd name="T8" fmla="*/ 43 w 70"/>
              <a:gd name="T9" fmla="*/ 25 h 65"/>
              <a:gd name="T10" fmla="*/ 69 w 70"/>
              <a:gd name="T11" fmla="*/ 25 h 65"/>
              <a:gd name="T12" fmla="*/ 49 w 70"/>
              <a:gd name="T13" fmla="*/ 40 h 65"/>
              <a:gd name="T14" fmla="*/ 56 w 70"/>
              <a:gd name="T15" fmla="*/ 64 h 65"/>
              <a:gd name="T16" fmla="*/ 35 w 70"/>
              <a:gd name="T17" fmla="*/ 50 h 65"/>
              <a:gd name="T18" fmla="*/ 14 w 70"/>
              <a:gd name="T19" fmla="*/ 64 h 65"/>
              <a:gd name="T20" fmla="*/ 21 w 70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65">
                <a:moveTo>
                  <a:pt x="21" y="40"/>
                </a:moveTo>
                <a:lnTo>
                  <a:pt x="0" y="25"/>
                </a:lnTo>
                <a:lnTo>
                  <a:pt x="26" y="25"/>
                </a:lnTo>
                <a:lnTo>
                  <a:pt x="35" y="0"/>
                </a:lnTo>
                <a:lnTo>
                  <a:pt x="43" y="25"/>
                </a:lnTo>
                <a:lnTo>
                  <a:pt x="69" y="25"/>
                </a:lnTo>
                <a:lnTo>
                  <a:pt x="49" y="40"/>
                </a:lnTo>
                <a:lnTo>
                  <a:pt x="56" y="64"/>
                </a:lnTo>
                <a:lnTo>
                  <a:pt x="35" y="50"/>
                </a:lnTo>
                <a:lnTo>
                  <a:pt x="14" y="64"/>
                </a:lnTo>
                <a:lnTo>
                  <a:pt x="21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7" name="Freeform 1295"/>
          <p:cNvSpPr>
            <a:spLocks/>
          </p:cNvSpPr>
          <p:nvPr/>
        </p:nvSpPr>
        <p:spPr bwMode="auto">
          <a:xfrm>
            <a:off x="7500938" y="2062163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8" name="Freeform 1296"/>
          <p:cNvSpPr>
            <a:spLocks/>
          </p:cNvSpPr>
          <p:nvPr/>
        </p:nvSpPr>
        <p:spPr bwMode="auto">
          <a:xfrm>
            <a:off x="7500938" y="2062163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69" name="Freeform 1297"/>
          <p:cNvSpPr>
            <a:spLocks/>
          </p:cNvSpPr>
          <p:nvPr/>
        </p:nvSpPr>
        <p:spPr bwMode="auto">
          <a:xfrm>
            <a:off x="7575550" y="1970088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5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5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0" name="Freeform 1298"/>
          <p:cNvSpPr>
            <a:spLocks/>
          </p:cNvSpPr>
          <p:nvPr/>
        </p:nvSpPr>
        <p:spPr bwMode="auto">
          <a:xfrm>
            <a:off x="7575550" y="1970088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5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5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1" name="Freeform 1299"/>
          <p:cNvSpPr>
            <a:spLocks/>
          </p:cNvSpPr>
          <p:nvPr/>
        </p:nvSpPr>
        <p:spPr bwMode="auto">
          <a:xfrm>
            <a:off x="7424738" y="1970088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2" name="Freeform 1300"/>
          <p:cNvSpPr>
            <a:spLocks/>
          </p:cNvSpPr>
          <p:nvPr/>
        </p:nvSpPr>
        <p:spPr bwMode="auto">
          <a:xfrm>
            <a:off x="7424738" y="1970088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3" name="Freeform 1301"/>
          <p:cNvSpPr>
            <a:spLocks/>
          </p:cNvSpPr>
          <p:nvPr/>
        </p:nvSpPr>
        <p:spPr bwMode="auto">
          <a:xfrm>
            <a:off x="7875588" y="1970088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3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0 h 65"/>
              <a:gd name="T18" fmla="*/ 14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3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0"/>
                </a:lnTo>
                <a:lnTo>
                  <a:pt x="14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4" name="Freeform 1302"/>
          <p:cNvSpPr>
            <a:spLocks/>
          </p:cNvSpPr>
          <p:nvPr/>
        </p:nvSpPr>
        <p:spPr bwMode="auto">
          <a:xfrm>
            <a:off x="7875588" y="1970088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3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0 h 65"/>
              <a:gd name="T18" fmla="*/ 14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3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0"/>
                </a:lnTo>
                <a:lnTo>
                  <a:pt x="14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5" name="Freeform 1303"/>
          <p:cNvSpPr>
            <a:spLocks/>
          </p:cNvSpPr>
          <p:nvPr/>
        </p:nvSpPr>
        <p:spPr bwMode="auto">
          <a:xfrm>
            <a:off x="8102600" y="2062163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6" name="Freeform 1304"/>
          <p:cNvSpPr>
            <a:spLocks/>
          </p:cNvSpPr>
          <p:nvPr/>
        </p:nvSpPr>
        <p:spPr bwMode="auto">
          <a:xfrm>
            <a:off x="8102600" y="2062163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7" name="Freeform 1305"/>
          <p:cNvSpPr>
            <a:spLocks/>
          </p:cNvSpPr>
          <p:nvPr/>
        </p:nvSpPr>
        <p:spPr bwMode="auto">
          <a:xfrm>
            <a:off x="8026400" y="1970088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8" name="Freeform 1306"/>
          <p:cNvSpPr>
            <a:spLocks/>
          </p:cNvSpPr>
          <p:nvPr/>
        </p:nvSpPr>
        <p:spPr bwMode="auto">
          <a:xfrm>
            <a:off x="8026400" y="1970088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79" name="Freeform 1307"/>
          <p:cNvSpPr>
            <a:spLocks/>
          </p:cNvSpPr>
          <p:nvPr/>
        </p:nvSpPr>
        <p:spPr bwMode="auto">
          <a:xfrm>
            <a:off x="8251825" y="2062163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0" name="Freeform 1308"/>
          <p:cNvSpPr>
            <a:spLocks/>
          </p:cNvSpPr>
          <p:nvPr/>
        </p:nvSpPr>
        <p:spPr bwMode="auto">
          <a:xfrm>
            <a:off x="8251825" y="2062163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1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1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1" name="Freeform 1309"/>
          <p:cNvSpPr>
            <a:spLocks/>
          </p:cNvSpPr>
          <p:nvPr/>
        </p:nvSpPr>
        <p:spPr bwMode="auto">
          <a:xfrm>
            <a:off x="8175625" y="1970088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3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3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2" name="Freeform 1310"/>
          <p:cNvSpPr>
            <a:spLocks/>
          </p:cNvSpPr>
          <p:nvPr/>
        </p:nvSpPr>
        <p:spPr bwMode="auto">
          <a:xfrm>
            <a:off x="8175625" y="1970088"/>
            <a:ext cx="109538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6 w 69"/>
              <a:gd name="T5" fmla="*/ 25 h 65"/>
              <a:gd name="T6" fmla="*/ 34 w 69"/>
              <a:gd name="T7" fmla="*/ 0 h 65"/>
              <a:gd name="T8" fmla="*/ 43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6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6" y="25"/>
                </a:lnTo>
                <a:lnTo>
                  <a:pt x="34" y="0"/>
                </a:lnTo>
                <a:lnTo>
                  <a:pt x="43" y="25"/>
                </a:lnTo>
                <a:lnTo>
                  <a:pt x="68" y="25"/>
                </a:lnTo>
                <a:lnTo>
                  <a:pt x="48" y="40"/>
                </a:lnTo>
                <a:lnTo>
                  <a:pt x="56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3" name="Freeform 1311"/>
          <p:cNvSpPr>
            <a:spLocks/>
          </p:cNvSpPr>
          <p:nvPr/>
        </p:nvSpPr>
        <p:spPr bwMode="auto">
          <a:xfrm>
            <a:off x="8326438" y="1970088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5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5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solidFill>
            <a:srgbClr val="E5E5E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rnd">
                <a:solidFill>
                  <a:schemeClr val="tx1"/>
                </a:solidFill>
                <a:round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384" name="Freeform 1312"/>
          <p:cNvSpPr>
            <a:spLocks/>
          </p:cNvSpPr>
          <p:nvPr/>
        </p:nvSpPr>
        <p:spPr bwMode="auto">
          <a:xfrm>
            <a:off x="8326438" y="1970088"/>
            <a:ext cx="109537" cy="103187"/>
          </a:xfrm>
          <a:custGeom>
            <a:avLst/>
            <a:gdLst>
              <a:gd name="T0" fmla="*/ 20 w 69"/>
              <a:gd name="T1" fmla="*/ 40 h 65"/>
              <a:gd name="T2" fmla="*/ 0 w 69"/>
              <a:gd name="T3" fmla="*/ 25 h 65"/>
              <a:gd name="T4" fmla="*/ 25 w 69"/>
              <a:gd name="T5" fmla="*/ 25 h 65"/>
              <a:gd name="T6" fmla="*/ 34 w 69"/>
              <a:gd name="T7" fmla="*/ 0 h 65"/>
              <a:gd name="T8" fmla="*/ 42 w 69"/>
              <a:gd name="T9" fmla="*/ 25 h 65"/>
              <a:gd name="T10" fmla="*/ 68 w 69"/>
              <a:gd name="T11" fmla="*/ 25 h 65"/>
              <a:gd name="T12" fmla="*/ 48 w 69"/>
              <a:gd name="T13" fmla="*/ 40 h 65"/>
              <a:gd name="T14" fmla="*/ 55 w 69"/>
              <a:gd name="T15" fmla="*/ 64 h 65"/>
              <a:gd name="T16" fmla="*/ 34 w 69"/>
              <a:gd name="T17" fmla="*/ 50 h 65"/>
              <a:gd name="T18" fmla="*/ 13 w 69"/>
              <a:gd name="T19" fmla="*/ 64 h 65"/>
              <a:gd name="T20" fmla="*/ 20 w 69"/>
              <a:gd name="T21" fmla="*/ 4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9" h="65">
                <a:moveTo>
                  <a:pt x="20" y="40"/>
                </a:moveTo>
                <a:lnTo>
                  <a:pt x="0" y="25"/>
                </a:lnTo>
                <a:lnTo>
                  <a:pt x="25" y="25"/>
                </a:lnTo>
                <a:lnTo>
                  <a:pt x="34" y="0"/>
                </a:lnTo>
                <a:lnTo>
                  <a:pt x="42" y="25"/>
                </a:lnTo>
                <a:lnTo>
                  <a:pt x="68" y="25"/>
                </a:lnTo>
                <a:lnTo>
                  <a:pt x="48" y="40"/>
                </a:lnTo>
                <a:lnTo>
                  <a:pt x="55" y="64"/>
                </a:lnTo>
                <a:lnTo>
                  <a:pt x="34" y="50"/>
                </a:lnTo>
                <a:lnTo>
                  <a:pt x="13" y="64"/>
                </a:lnTo>
                <a:lnTo>
                  <a:pt x="20" y="40"/>
                </a:lnTo>
              </a:path>
            </a:pathLst>
          </a:custGeom>
          <a:noFill/>
          <a:ln w="12700" cap="rnd" cmpd="sng">
            <a:solidFill>
              <a:srgbClr val="7F7F7F"/>
            </a:solidFill>
            <a:prstDash val="solid"/>
            <a:round/>
            <a:headEnd type="none" w="sm" len="sm"/>
            <a:tailEnd type="none" w="sm" len="sm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385" name="Picture 131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191000"/>
            <a:ext cx="6775450" cy="2154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>
    <p:cover dir="ld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52400" y="5715000"/>
            <a:ext cx="8839200" cy="533400"/>
          </a:xfrm>
          <a:noFill/>
          <a:ln/>
          <a:effectLst>
            <a:outerShdw algn="ctr" rotWithShape="0">
              <a:srgbClr val="000000"/>
            </a:outerShdw>
          </a:effectLst>
        </p:spPr>
        <p:txBody>
          <a:bodyPr lIns="92075" tIns="46038" rIns="92075" bIns="46038"/>
          <a:lstStyle/>
          <a:p>
            <a:pPr defTabSz="422275" eaLnBrk="0" hangingPunct="0">
              <a:lnSpc>
                <a:spcPct val="90000"/>
              </a:lnSpc>
              <a:spcBef>
                <a:spcPct val="5000"/>
              </a:spcBef>
              <a:tabLst>
                <a:tab pos="1374775" algn="l"/>
              </a:tabLst>
            </a:pPr>
            <a:r>
              <a:rPr lang="en-US" altLang="en-US">
                <a:latin typeface="Arial" panose="020B0604020202020204" pitchFamily="34" charset="0"/>
              </a:rPr>
              <a:t>              (a)</a:t>
            </a:r>
            <a:r>
              <a:rPr lang="en-US" altLang="en-US">
                <a:solidFill>
                  <a:srgbClr val="00CCCC"/>
                </a:solidFill>
                <a:latin typeface="Arial" panose="020B0604020202020204" pitchFamily="34" charset="0"/>
              </a:rPr>
              <a:t>  Jackets </a:t>
            </a:r>
            <a:r>
              <a:rPr lang="en-US" altLang="en-US">
                <a:latin typeface="Arial" panose="020B0604020202020204" pitchFamily="34" charset="0"/>
              </a:rPr>
              <a:t>(khaki and black)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 sz="4800">
                <a:effectLst>
                  <a:outerShdw blurRad="38100" dist="38100" dir="2700000" algn="tl">
                    <a:srgbClr val="FFFFFF"/>
                  </a:outerShdw>
                </a:effectLst>
              </a:rPr>
              <a:t>Oversized Devices</a:t>
            </a:r>
          </a:p>
        </p:txBody>
      </p:sp>
      <p:graphicFrame>
        <p:nvGraphicFramePr>
          <p:cNvPr id="23556" name="Object 4"/>
          <p:cNvGraphicFramePr>
            <a:graphicFrameLocks/>
          </p:cNvGraphicFramePr>
          <p:nvPr/>
        </p:nvGraphicFramePr>
        <p:xfrm>
          <a:off x="609600" y="2057400"/>
          <a:ext cx="7874000" cy="3394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58" name="CorelDRAW!" r:id="rId6" imgW="7873920" imgH="3393720" progId="CDraw5">
                  <p:embed/>
                </p:oleObj>
              </mc:Choice>
              <mc:Fallback>
                <p:oleObj name="CorelDRAW!" r:id="rId6" imgW="7873920" imgH="3393720" progId="CDraw5">
                  <p:embed/>
                  <p:pic>
                    <p:nvPicPr>
                      <p:cNvPr id="0" name="Object 4"/>
                      <p:cNvPicPr>
                        <a:picLocks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9600" y="2057400"/>
                        <a:ext cx="7874000" cy="3394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7" name="Rectangle 5"/>
          <p:cNvSpPr>
            <a:spLocks noChangeArrowheads="1"/>
          </p:cNvSpPr>
          <p:nvPr/>
        </p:nvSpPr>
        <p:spPr bwMode="auto">
          <a:xfrm>
            <a:off x="1219200" y="6248400"/>
            <a:ext cx="3352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0" hangingPunct="0">
              <a:spcBef>
                <a:spcPct val="5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   (b)</a:t>
            </a:r>
            <a:r>
              <a:rPr lang="en-US" altLang="en-US" sz="2800" b="1">
                <a:solidFill>
                  <a:srgbClr val="00CCCC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Blue</a:t>
            </a:r>
            <a:r>
              <a:rPr lang="en-US" altLang="en-US" sz="2800" b="1">
                <a:solidFill>
                  <a:srgbClr val="00CCCC"/>
                </a:solidFill>
                <a:latin typeface="Arial" panose="020B0604020202020204" pitchFamily="34" charset="0"/>
              </a:rPr>
              <a:t> raincoat</a:t>
            </a:r>
          </a:p>
        </p:txBody>
      </p:sp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3554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ive By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Richochet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54" grpId="0" autoUpdateAnimBg="0"/>
      <p:bldP spid="23557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4478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50000"/>
              </a:lnSpc>
            </a:pPr>
            <a:r>
              <a:rPr lang="en-US" altLang="en-US"/>
              <a:t>Chief Warrant Officer</a:t>
            </a:r>
          </a:p>
        </p:txBody>
      </p:sp>
      <p:pic>
        <p:nvPicPr>
          <p:cNvPr id="25603" name="Picture 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676400"/>
            <a:ext cx="5146675" cy="4021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604" name="Rectangle 4"/>
          <p:cNvSpPr>
            <a:spLocks noChangeArrowheads="1"/>
          </p:cNvSpPr>
          <p:nvPr/>
        </p:nvSpPr>
        <p:spPr bwMode="auto">
          <a:xfrm>
            <a:off x="3127375" y="59531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  <p:sp>
        <p:nvSpPr>
          <p:cNvPr id="25605" name="Rectangle 5"/>
          <p:cNvSpPr>
            <a:spLocks noChangeArrowheads="1"/>
          </p:cNvSpPr>
          <p:nvPr/>
        </p:nvSpPr>
        <p:spPr bwMode="auto">
          <a:xfrm>
            <a:off x="6324600" y="1905000"/>
            <a:ext cx="1676400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69000"/>
              </a:spcBef>
            </a:pPr>
            <a:r>
              <a:rPr lang="en-US" altLang="en-US" sz="3600" b="1">
                <a:solidFill>
                  <a:schemeClr val="bg1"/>
                </a:solidFill>
                <a:latin typeface="Arial" panose="020B0604020202020204" pitchFamily="34" charset="0"/>
              </a:rPr>
              <a:t>CWO2</a:t>
            </a:r>
          </a:p>
        </p:txBody>
      </p:sp>
      <p:sp>
        <p:nvSpPr>
          <p:cNvPr id="25606" name="Rectangle 6"/>
          <p:cNvSpPr>
            <a:spLocks noChangeArrowheads="1"/>
          </p:cNvSpPr>
          <p:nvPr/>
        </p:nvSpPr>
        <p:spPr bwMode="auto">
          <a:xfrm>
            <a:off x="6324600" y="3352800"/>
            <a:ext cx="1905000" cy="609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0000"/>
              </a:lnSpc>
              <a:spcBef>
                <a:spcPct val="69000"/>
              </a:spcBef>
            </a:pPr>
            <a:r>
              <a:rPr lang="en-US" altLang="en-US" sz="3600" b="1">
                <a:solidFill>
                  <a:schemeClr val="bg1"/>
                </a:solidFill>
                <a:latin typeface="Arial" panose="020B0604020202020204" pitchFamily="34" charset="0"/>
              </a:rPr>
              <a:t>CWO3</a:t>
            </a:r>
          </a:p>
        </p:txBody>
      </p:sp>
      <p:sp>
        <p:nvSpPr>
          <p:cNvPr id="25607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6400800" y="4953000"/>
            <a:ext cx="2057400" cy="533400"/>
          </a:xfrm>
          <a:noFill/>
          <a:ln/>
        </p:spPr>
        <p:txBody>
          <a:bodyPr lIns="92075" tIns="46038" rIns="92075" bIns="46038"/>
          <a:lstStyle/>
          <a:p>
            <a:pPr>
              <a:lnSpc>
                <a:spcPct val="70000"/>
              </a:lnSpc>
              <a:spcBef>
                <a:spcPct val="69000"/>
              </a:spcBef>
            </a:pPr>
            <a:r>
              <a:rPr lang="en-US" altLang="en-US" sz="4000">
                <a:latin typeface="Arial" panose="020B0604020202020204" pitchFamily="34" charset="0"/>
              </a:rPr>
              <a:t>CWO4</a:t>
            </a:r>
          </a:p>
        </p:txBody>
      </p:sp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6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6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605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unshot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6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6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60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unshot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6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6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60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Gunshot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05" grpId="0" autoUpdateAnimBg="0"/>
      <p:bldP spid="25606" grpId="0" autoUpdateAnimBg="0"/>
      <p:bldP spid="25607" grpId="0" autoUpdateAnimBg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50000"/>
              </a:lnSpc>
            </a:pPr>
            <a:r>
              <a:rPr lang="en-US" altLang="en-US"/>
              <a:t>Line and Staff Officers</a:t>
            </a:r>
          </a:p>
        </p:txBody>
      </p:sp>
      <p:pic>
        <p:nvPicPr>
          <p:cNvPr id="27651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057400"/>
            <a:ext cx="8324850" cy="2933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652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O-1</a:t>
            </a:r>
            <a:br>
              <a:rPr lang="en-US" altLang="en-US"/>
            </a:br>
            <a:r>
              <a:rPr lang="en-US" altLang="en-US"/>
              <a:t>Ensign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29699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7213" y="2057400"/>
            <a:ext cx="5521325" cy="307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700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O-2</a:t>
            </a:r>
            <a:br>
              <a:rPr lang="en-US" altLang="en-US"/>
            </a:br>
            <a:r>
              <a:rPr lang="en-US" altLang="en-US"/>
              <a:t>Lieutenant Junior Grade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31747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9425" y="1828800"/>
            <a:ext cx="5521325" cy="307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1748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O-3</a:t>
            </a:r>
            <a:br>
              <a:rPr lang="en-US" altLang="en-US"/>
            </a:br>
            <a:r>
              <a:rPr lang="en-US" altLang="en-US"/>
              <a:t>Lieutenant 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33795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057400"/>
            <a:ext cx="6448425" cy="307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3796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O-4</a:t>
            </a:r>
            <a:br>
              <a:rPr lang="en-US" altLang="en-US"/>
            </a:br>
            <a:r>
              <a:rPr lang="en-US" altLang="en-US"/>
              <a:t>Lieutenant Commander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35843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0013" y="2057400"/>
            <a:ext cx="6434137" cy="307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5844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O-5</a:t>
            </a:r>
            <a:br>
              <a:rPr lang="en-US" altLang="en-US"/>
            </a:br>
            <a:r>
              <a:rPr lang="en-US" altLang="en-US"/>
              <a:t>Commander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37891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0013" y="2057400"/>
            <a:ext cx="6434137" cy="3078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7892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O-6</a:t>
            </a:r>
            <a:br>
              <a:rPr lang="en-US" altLang="en-US"/>
            </a:br>
            <a:r>
              <a:rPr lang="en-US" altLang="en-US"/>
              <a:t>Captain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39939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2663" y="2057400"/>
            <a:ext cx="7207250" cy="308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9940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O-7</a:t>
            </a:r>
            <a:br>
              <a:rPr lang="en-US" altLang="en-US"/>
            </a:br>
            <a:r>
              <a:rPr lang="en-US" altLang="en-US"/>
              <a:t>Rear Admiral Lower Half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41987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325" y="2057400"/>
            <a:ext cx="6513513" cy="308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1988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66FF">
                <a:gamma/>
                <a:shade val="0"/>
                <a:invGamma/>
              </a:srgbClr>
            </a:gs>
            <a:gs pos="50000">
              <a:srgbClr val="0066FF"/>
            </a:gs>
            <a:gs pos="100000">
              <a:srgbClr val="0066FF">
                <a:gamma/>
                <a:shade val="0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/>
              <a:t>Enabling Objectives</a:t>
            </a:r>
          </a:p>
        </p:txBody>
      </p:sp>
      <p:sp>
        <p:nvSpPr>
          <p:cNvPr id="717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200400"/>
            <a:ext cx="7772400" cy="2228850"/>
          </a:xfrm>
          <a:noFill/>
          <a:ln/>
        </p:spPr>
        <p:txBody>
          <a:bodyPr lIns="92075" tIns="46038" rIns="92075" bIns="46038"/>
          <a:lstStyle/>
          <a:p>
            <a:pPr marL="461963" indent="-461963" eaLnBrk="0" hangingPunct="0">
              <a:spcBef>
                <a:spcPct val="70000"/>
              </a:spcBef>
              <a:tabLst>
                <a:tab pos="461963" algn="l"/>
              </a:tabLst>
            </a:pPr>
            <a:r>
              <a:rPr lang="en-US" altLang="en-US">
                <a:latin typeface="Arial" panose="020B0604020202020204" pitchFamily="34" charset="0"/>
              </a:rPr>
              <a:t>5. Recognize line and staff corps officers by their insignias.</a:t>
            </a:r>
          </a:p>
          <a:p>
            <a:pPr marL="461963" indent="-461963" eaLnBrk="0" hangingPunct="0">
              <a:spcBef>
                <a:spcPct val="70000"/>
              </a:spcBef>
              <a:tabLst>
                <a:tab pos="461963" algn="l"/>
              </a:tabLst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7172" name="Rectangle 4"/>
          <p:cNvSpPr>
            <a:spLocks noChangeArrowheads="1"/>
          </p:cNvSpPr>
          <p:nvPr/>
        </p:nvSpPr>
        <p:spPr bwMode="auto">
          <a:xfrm>
            <a:off x="704850" y="2133600"/>
            <a:ext cx="77724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461963" indent="-461963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62013" indent="-28575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204913" indent="-2286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tabLst>
                <a:tab pos="461963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0" hangingPunct="0">
              <a:spcBef>
                <a:spcPct val="7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4. Recognize officer rank, pay grade,  insignias and headgear.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1" grpId="0" build="p" autoUpdateAnimBg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O-8</a:t>
            </a:r>
            <a:br>
              <a:rPr lang="en-US" altLang="en-US"/>
            </a:br>
            <a:r>
              <a:rPr lang="en-US" altLang="en-US"/>
              <a:t>Rear Admiral Upper Half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44035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71613" y="2057400"/>
            <a:ext cx="6230937" cy="308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036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O-9</a:t>
            </a:r>
            <a:br>
              <a:rPr lang="en-US" altLang="en-US"/>
            </a:br>
            <a:r>
              <a:rPr lang="en-US" altLang="en-US"/>
              <a:t>Vice Admiral 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46083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900" y="2057400"/>
            <a:ext cx="6710363" cy="3087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6084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O-10</a:t>
            </a:r>
            <a:br>
              <a:rPr lang="en-US" altLang="en-US"/>
            </a:br>
            <a:r>
              <a:rPr lang="en-US" altLang="en-US"/>
              <a:t>Admiral </a:t>
            </a:r>
            <a:br>
              <a:rPr lang="en-US" altLang="en-US"/>
            </a:br>
            <a:endParaRPr lang="en-US" altLang="en-US"/>
          </a:p>
        </p:txBody>
      </p:sp>
      <p:pic>
        <p:nvPicPr>
          <p:cNvPr id="48131" name="Picture 3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2057400"/>
            <a:ext cx="7296150" cy="38020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132" name="Rectangle 4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</p:spTree>
  </p:cSld>
  <p:clrMapOvr>
    <a:masterClrMapping/>
  </p:clrMapOvr>
  <p:transition spd="med">
    <p:cover dir="ld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path path="rect">
            <a:fillToRect l="100000" t="10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>
          <a:xfrm>
            <a:off x="4495800" y="3581400"/>
            <a:ext cx="396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Standards</a:t>
            </a:r>
            <a:br>
              <a:rPr lang="en-US" altLang="en-US"/>
            </a:br>
            <a:r>
              <a:rPr lang="en-US" altLang="en-US" sz="2800"/>
              <a:t>(Personal Flags)</a:t>
            </a:r>
          </a:p>
        </p:txBody>
      </p:sp>
      <p:pic>
        <p:nvPicPr>
          <p:cNvPr id="50179" name="Picture 3"/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533400"/>
            <a:ext cx="6578600" cy="5489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>
    <p:cover dir="ld"/>
    <p:sndAc>
      <p:stSnd>
        <p:snd r:embed="rId3" name="Screeching Brakes"/>
      </p:stSnd>
    </p:sndAc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676275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Commissioned Officer Crest</a:t>
            </a:r>
          </a:p>
        </p:txBody>
      </p:sp>
      <p:sp>
        <p:nvSpPr>
          <p:cNvPr id="52227" name="Rectangle 3"/>
          <p:cNvSpPr>
            <a:spLocks noChangeArrowheads="1"/>
          </p:cNvSpPr>
          <p:nvPr/>
        </p:nvSpPr>
        <p:spPr bwMode="auto">
          <a:xfrm>
            <a:off x="3127375" y="5724525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  <p:pic>
        <p:nvPicPr>
          <p:cNvPr id="52228" name="Picture 4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1675" y="2495550"/>
            <a:ext cx="2689225" cy="2578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>
    <p:cover dir="ld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2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057400"/>
            <a:ext cx="8247063" cy="281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4275" name="Rectangle 3"/>
          <p:cNvSpPr>
            <a:spLocks noGrp="1" noChangeArrowheads="1"/>
          </p:cNvSpPr>
          <p:nvPr>
            <p:ph type="title"/>
          </p:nvPr>
        </p:nvSpPr>
        <p:spPr>
          <a:xfrm>
            <a:off x="685800" y="676275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85000"/>
              </a:lnSpc>
            </a:pPr>
            <a:r>
              <a:rPr lang="en-US" altLang="en-US"/>
              <a:t>Combination Caps</a:t>
            </a:r>
            <a:br>
              <a:rPr lang="en-US" altLang="en-US"/>
            </a:br>
            <a:r>
              <a:rPr lang="en-US" altLang="en-US" sz="2800"/>
              <a:t>Fretting</a:t>
            </a:r>
          </a:p>
        </p:txBody>
      </p:sp>
      <p:sp>
        <p:nvSpPr>
          <p:cNvPr id="54276" name="Rectangle 4"/>
          <p:cNvSpPr>
            <a:spLocks noChangeArrowheads="1"/>
          </p:cNvSpPr>
          <p:nvPr/>
        </p:nvSpPr>
        <p:spPr bwMode="auto">
          <a:xfrm>
            <a:off x="0" y="3733800"/>
            <a:ext cx="2895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O-1 to O-4</a:t>
            </a:r>
          </a:p>
          <a:p>
            <a:pPr algn="ctr" eaLnBrk="0" hangingPunct="0"/>
            <a:r>
              <a:rPr lang="en-US" altLang="en-US" sz="2800" b="1">
                <a:solidFill>
                  <a:srgbClr val="66FFFF"/>
                </a:solidFill>
                <a:latin typeface="Arial" panose="020B0604020202020204" pitchFamily="34" charset="0"/>
              </a:rPr>
              <a:t>no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fretting</a:t>
            </a:r>
          </a:p>
        </p:txBody>
      </p:sp>
      <p:sp>
        <p:nvSpPr>
          <p:cNvPr id="54277" name="Rectangle 5"/>
          <p:cNvSpPr>
            <a:spLocks noChangeArrowheads="1"/>
          </p:cNvSpPr>
          <p:nvPr/>
        </p:nvSpPr>
        <p:spPr bwMode="auto">
          <a:xfrm>
            <a:off x="2857500" y="5029200"/>
            <a:ext cx="31623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Souvenir Lt BT" pitchFamily="18" charset="0"/>
              </a:rPr>
              <a:t>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O-5 to O-6</a:t>
            </a:r>
          </a:p>
          <a:p>
            <a:pPr algn="ctr" eaLnBrk="0" hangingPunct="0"/>
            <a:r>
              <a:rPr lang="en-US" altLang="en-US" sz="2800" b="1">
                <a:solidFill>
                  <a:srgbClr val="66FFFF"/>
                </a:solidFill>
                <a:latin typeface="Arial" panose="020B0604020202020204" pitchFamily="34" charset="0"/>
              </a:rPr>
              <a:t>partial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fretting</a:t>
            </a:r>
          </a:p>
        </p:txBody>
      </p:sp>
      <p:sp>
        <p:nvSpPr>
          <p:cNvPr id="54278" name="Rectangle 6"/>
          <p:cNvSpPr>
            <a:spLocks noChangeArrowheads="1"/>
          </p:cNvSpPr>
          <p:nvPr/>
        </p:nvSpPr>
        <p:spPr bwMode="auto">
          <a:xfrm>
            <a:off x="5791200" y="3810000"/>
            <a:ext cx="32004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Souvenir Lt BT" pitchFamily="18" charset="0"/>
              </a:rPr>
              <a:t>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O-7 to O-10</a:t>
            </a:r>
          </a:p>
          <a:p>
            <a:pPr algn="ctr" eaLnBrk="0" hangingPunct="0"/>
            <a:r>
              <a:rPr lang="en-US" altLang="en-US" sz="2800" b="1">
                <a:solidFill>
                  <a:srgbClr val="66FFFF"/>
                </a:solidFill>
                <a:latin typeface="Arial" panose="020B0604020202020204" pitchFamily="34" charset="0"/>
              </a:rPr>
              <a:t>full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fretting</a:t>
            </a:r>
          </a:p>
        </p:txBody>
      </p:sp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5427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427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2" dur="500"/>
                                        <p:tgtEl>
                                          <p:spTgt spid="542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5427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0" fill="hold"/>
                                        <p:tgtEl>
                                          <p:spTgt spid="542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0" fill="hold"/>
                                        <p:tgtEl>
                                          <p:spTgt spid="542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6" grpId="0" autoUpdateAnimBg="0"/>
      <p:bldP spid="54277" grpId="0" autoUpdateAnimBg="0"/>
      <p:bldP spid="54278" grpId="0" autoUpdateAnimBg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50000"/>
              </a:lnSpc>
            </a:pPr>
            <a:r>
              <a:rPr lang="en-US" altLang="en-US"/>
              <a:t>Male Caps</a:t>
            </a:r>
          </a:p>
        </p:txBody>
      </p:sp>
      <p:sp>
        <p:nvSpPr>
          <p:cNvPr id="56323" name="Rectangle 3"/>
          <p:cNvSpPr>
            <a:spLocks noChangeArrowheads="1"/>
          </p:cNvSpPr>
          <p:nvPr/>
        </p:nvSpPr>
        <p:spPr bwMode="auto">
          <a:xfrm>
            <a:off x="3181350" y="62103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algn="ctr"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Navy</a:t>
            </a:r>
          </a:p>
        </p:txBody>
      </p:sp>
      <p:sp>
        <p:nvSpPr>
          <p:cNvPr id="56324" name="Rectangle 4"/>
          <p:cNvSpPr>
            <a:spLocks noChangeArrowheads="1"/>
          </p:cNvSpPr>
          <p:nvPr/>
        </p:nvSpPr>
        <p:spPr bwMode="auto">
          <a:xfrm>
            <a:off x="304800" y="5295900"/>
            <a:ext cx="426561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(a) Combination cap</a:t>
            </a:r>
          </a:p>
        </p:txBody>
      </p:sp>
      <p:grpSp>
        <p:nvGrpSpPr>
          <p:cNvPr id="56325" name="Group 5"/>
          <p:cNvGrpSpPr>
            <a:grpSpLocks/>
          </p:cNvGrpSpPr>
          <p:nvPr/>
        </p:nvGrpSpPr>
        <p:grpSpPr bwMode="auto">
          <a:xfrm>
            <a:off x="5200650" y="1809750"/>
            <a:ext cx="3136900" cy="1576388"/>
            <a:chOff x="3276" y="1140"/>
            <a:chExt cx="1976" cy="993"/>
          </a:xfrm>
        </p:grpSpPr>
        <p:sp>
          <p:nvSpPr>
            <p:cNvPr id="56326" name="Freeform 6"/>
            <p:cNvSpPr>
              <a:spLocks/>
            </p:cNvSpPr>
            <p:nvPr/>
          </p:nvSpPr>
          <p:spPr bwMode="auto">
            <a:xfrm>
              <a:off x="3276" y="1140"/>
              <a:ext cx="1976" cy="993"/>
            </a:xfrm>
            <a:custGeom>
              <a:avLst/>
              <a:gdLst>
                <a:gd name="T0" fmla="*/ 17 w 1976"/>
                <a:gd name="T1" fmla="*/ 746 h 993"/>
                <a:gd name="T2" fmla="*/ 13 w 1976"/>
                <a:gd name="T3" fmla="*/ 738 h 993"/>
                <a:gd name="T4" fmla="*/ 31 w 1976"/>
                <a:gd name="T5" fmla="*/ 729 h 993"/>
                <a:gd name="T6" fmla="*/ 65 w 1976"/>
                <a:gd name="T7" fmla="*/ 721 h 993"/>
                <a:gd name="T8" fmla="*/ 109 w 1976"/>
                <a:gd name="T9" fmla="*/ 716 h 993"/>
                <a:gd name="T10" fmla="*/ 175 w 1976"/>
                <a:gd name="T11" fmla="*/ 708 h 993"/>
                <a:gd name="T12" fmla="*/ 262 w 1976"/>
                <a:gd name="T13" fmla="*/ 704 h 993"/>
                <a:gd name="T14" fmla="*/ 433 w 1976"/>
                <a:gd name="T15" fmla="*/ 687 h 993"/>
                <a:gd name="T16" fmla="*/ 686 w 1976"/>
                <a:gd name="T17" fmla="*/ 670 h 993"/>
                <a:gd name="T18" fmla="*/ 922 w 1976"/>
                <a:gd name="T19" fmla="*/ 666 h 993"/>
                <a:gd name="T20" fmla="*/ 1018 w 1976"/>
                <a:gd name="T21" fmla="*/ 666 h 993"/>
                <a:gd name="T22" fmla="*/ 1188 w 1976"/>
                <a:gd name="T23" fmla="*/ 699 h 993"/>
                <a:gd name="T24" fmla="*/ 1320 w 1976"/>
                <a:gd name="T25" fmla="*/ 729 h 993"/>
                <a:gd name="T26" fmla="*/ 1424 w 1976"/>
                <a:gd name="T27" fmla="*/ 763 h 993"/>
                <a:gd name="T28" fmla="*/ 1612 w 1976"/>
                <a:gd name="T29" fmla="*/ 844 h 993"/>
                <a:gd name="T30" fmla="*/ 1695 w 1976"/>
                <a:gd name="T31" fmla="*/ 890 h 993"/>
                <a:gd name="T32" fmla="*/ 1752 w 1976"/>
                <a:gd name="T33" fmla="*/ 937 h 993"/>
                <a:gd name="T34" fmla="*/ 1783 w 1976"/>
                <a:gd name="T35" fmla="*/ 988 h 993"/>
                <a:gd name="T36" fmla="*/ 1796 w 1976"/>
                <a:gd name="T37" fmla="*/ 988 h 993"/>
                <a:gd name="T38" fmla="*/ 1805 w 1976"/>
                <a:gd name="T39" fmla="*/ 958 h 993"/>
                <a:gd name="T40" fmla="*/ 1809 w 1976"/>
                <a:gd name="T41" fmla="*/ 945 h 993"/>
                <a:gd name="T42" fmla="*/ 1809 w 1976"/>
                <a:gd name="T43" fmla="*/ 928 h 993"/>
                <a:gd name="T44" fmla="*/ 1809 w 1976"/>
                <a:gd name="T45" fmla="*/ 890 h 993"/>
                <a:gd name="T46" fmla="*/ 1809 w 1976"/>
                <a:gd name="T47" fmla="*/ 818 h 993"/>
                <a:gd name="T48" fmla="*/ 1813 w 1976"/>
                <a:gd name="T49" fmla="*/ 721 h 993"/>
                <a:gd name="T50" fmla="*/ 1822 w 1976"/>
                <a:gd name="T51" fmla="*/ 572 h 993"/>
                <a:gd name="T52" fmla="*/ 1840 w 1976"/>
                <a:gd name="T53" fmla="*/ 500 h 993"/>
                <a:gd name="T54" fmla="*/ 1879 w 1976"/>
                <a:gd name="T55" fmla="*/ 441 h 993"/>
                <a:gd name="T56" fmla="*/ 1927 w 1976"/>
                <a:gd name="T57" fmla="*/ 394 h 993"/>
                <a:gd name="T58" fmla="*/ 1966 w 1976"/>
                <a:gd name="T59" fmla="*/ 348 h 993"/>
                <a:gd name="T60" fmla="*/ 1936 w 1976"/>
                <a:gd name="T61" fmla="*/ 292 h 993"/>
                <a:gd name="T62" fmla="*/ 1826 w 1976"/>
                <a:gd name="T63" fmla="*/ 229 h 993"/>
                <a:gd name="T64" fmla="*/ 1682 w 1976"/>
                <a:gd name="T65" fmla="*/ 174 h 993"/>
                <a:gd name="T66" fmla="*/ 1507 w 1976"/>
                <a:gd name="T67" fmla="*/ 119 h 993"/>
                <a:gd name="T68" fmla="*/ 1359 w 1976"/>
                <a:gd name="T69" fmla="*/ 89 h 993"/>
                <a:gd name="T70" fmla="*/ 1228 w 1976"/>
                <a:gd name="T71" fmla="*/ 68 h 993"/>
                <a:gd name="T72" fmla="*/ 1005 w 1976"/>
                <a:gd name="T73" fmla="*/ 42 h 993"/>
                <a:gd name="T74" fmla="*/ 690 w 1976"/>
                <a:gd name="T75" fmla="*/ 13 h 993"/>
                <a:gd name="T76" fmla="*/ 551 w 1976"/>
                <a:gd name="T77" fmla="*/ 4 h 993"/>
                <a:gd name="T78" fmla="*/ 428 w 1976"/>
                <a:gd name="T79" fmla="*/ 0 h 993"/>
                <a:gd name="T80" fmla="*/ 336 w 1976"/>
                <a:gd name="T81" fmla="*/ 0 h 993"/>
                <a:gd name="T82" fmla="*/ 293 w 1976"/>
                <a:gd name="T83" fmla="*/ 55 h 993"/>
                <a:gd name="T84" fmla="*/ 227 w 1976"/>
                <a:gd name="T85" fmla="*/ 144 h 993"/>
                <a:gd name="T86" fmla="*/ 153 w 1976"/>
                <a:gd name="T87" fmla="*/ 263 h 993"/>
                <a:gd name="T88" fmla="*/ 100 w 1976"/>
                <a:gd name="T89" fmla="*/ 394 h 993"/>
                <a:gd name="T90" fmla="*/ 87 w 1976"/>
                <a:gd name="T91" fmla="*/ 411 h 993"/>
                <a:gd name="T92" fmla="*/ 70 w 1976"/>
                <a:gd name="T93" fmla="*/ 424 h 993"/>
                <a:gd name="T94" fmla="*/ 57 w 1976"/>
                <a:gd name="T95" fmla="*/ 496 h 993"/>
                <a:gd name="T96" fmla="*/ 31 w 1976"/>
                <a:gd name="T97" fmla="*/ 610 h 993"/>
                <a:gd name="T98" fmla="*/ 9 w 1976"/>
                <a:gd name="T99" fmla="*/ 678 h 993"/>
                <a:gd name="T100" fmla="*/ 0 w 1976"/>
                <a:gd name="T101" fmla="*/ 716 h 993"/>
                <a:gd name="T102" fmla="*/ 0 w 1976"/>
                <a:gd name="T103" fmla="*/ 738 h 993"/>
                <a:gd name="T104" fmla="*/ 13 w 1976"/>
                <a:gd name="T105" fmla="*/ 742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76" h="993">
                  <a:moveTo>
                    <a:pt x="17" y="746"/>
                  </a:moveTo>
                  <a:lnTo>
                    <a:pt x="17" y="746"/>
                  </a:lnTo>
                  <a:lnTo>
                    <a:pt x="17" y="742"/>
                  </a:lnTo>
                  <a:lnTo>
                    <a:pt x="13" y="738"/>
                  </a:lnTo>
                  <a:lnTo>
                    <a:pt x="17" y="733"/>
                  </a:lnTo>
                  <a:lnTo>
                    <a:pt x="31" y="729"/>
                  </a:lnTo>
                  <a:lnTo>
                    <a:pt x="48" y="725"/>
                  </a:lnTo>
                  <a:lnTo>
                    <a:pt x="65" y="721"/>
                  </a:lnTo>
                  <a:lnTo>
                    <a:pt x="87" y="716"/>
                  </a:lnTo>
                  <a:lnTo>
                    <a:pt x="109" y="716"/>
                  </a:lnTo>
                  <a:lnTo>
                    <a:pt x="140" y="712"/>
                  </a:lnTo>
                  <a:lnTo>
                    <a:pt x="175" y="708"/>
                  </a:lnTo>
                  <a:lnTo>
                    <a:pt x="214" y="708"/>
                  </a:lnTo>
                  <a:lnTo>
                    <a:pt x="262" y="704"/>
                  </a:lnTo>
                  <a:lnTo>
                    <a:pt x="315" y="699"/>
                  </a:lnTo>
                  <a:lnTo>
                    <a:pt x="433" y="687"/>
                  </a:lnTo>
                  <a:lnTo>
                    <a:pt x="555" y="678"/>
                  </a:lnTo>
                  <a:lnTo>
                    <a:pt x="686" y="670"/>
                  </a:lnTo>
                  <a:lnTo>
                    <a:pt x="808" y="666"/>
                  </a:lnTo>
                  <a:lnTo>
                    <a:pt x="922" y="666"/>
                  </a:lnTo>
                  <a:lnTo>
                    <a:pt x="974" y="666"/>
                  </a:lnTo>
                  <a:lnTo>
                    <a:pt x="1018" y="666"/>
                  </a:lnTo>
                  <a:lnTo>
                    <a:pt x="1110" y="683"/>
                  </a:lnTo>
                  <a:lnTo>
                    <a:pt x="1188" y="699"/>
                  </a:lnTo>
                  <a:lnTo>
                    <a:pt x="1258" y="712"/>
                  </a:lnTo>
                  <a:lnTo>
                    <a:pt x="1320" y="729"/>
                  </a:lnTo>
                  <a:lnTo>
                    <a:pt x="1376" y="746"/>
                  </a:lnTo>
                  <a:lnTo>
                    <a:pt x="1424" y="763"/>
                  </a:lnTo>
                  <a:lnTo>
                    <a:pt x="1521" y="801"/>
                  </a:lnTo>
                  <a:lnTo>
                    <a:pt x="1612" y="844"/>
                  </a:lnTo>
                  <a:lnTo>
                    <a:pt x="1656" y="865"/>
                  </a:lnTo>
                  <a:lnTo>
                    <a:pt x="1695" y="890"/>
                  </a:lnTo>
                  <a:lnTo>
                    <a:pt x="1726" y="916"/>
                  </a:lnTo>
                  <a:lnTo>
                    <a:pt x="1752" y="937"/>
                  </a:lnTo>
                  <a:lnTo>
                    <a:pt x="1774" y="962"/>
                  </a:lnTo>
                  <a:lnTo>
                    <a:pt x="1783" y="988"/>
                  </a:lnTo>
                  <a:lnTo>
                    <a:pt x="1787" y="992"/>
                  </a:lnTo>
                  <a:lnTo>
                    <a:pt x="1796" y="988"/>
                  </a:lnTo>
                  <a:lnTo>
                    <a:pt x="1800" y="971"/>
                  </a:lnTo>
                  <a:lnTo>
                    <a:pt x="1805" y="958"/>
                  </a:lnTo>
                  <a:lnTo>
                    <a:pt x="1805" y="950"/>
                  </a:lnTo>
                  <a:lnTo>
                    <a:pt x="1809" y="945"/>
                  </a:lnTo>
                  <a:lnTo>
                    <a:pt x="1809" y="941"/>
                  </a:lnTo>
                  <a:lnTo>
                    <a:pt x="1809" y="928"/>
                  </a:lnTo>
                  <a:lnTo>
                    <a:pt x="1809" y="911"/>
                  </a:lnTo>
                  <a:lnTo>
                    <a:pt x="1809" y="890"/>
                  </a:lnTo>
                  <a:lnTo>
                    <a:pt x="1809" y="856"/>
                  </a:lnTo>
                  <a:lnTo>
                    <a:pt x="1809" y="818"/>
                  </a:lnTo>
                  <a:lnTo>
                    <a:pt x="1809" y="772"/>
                  </a:lnTo>
                  <a:lnTo>
                    <a:pt x="1813" y="721"/>
                  </a:lnTo>
                  <a:lnTo>
                    <a:pt x="1818" y="619"/>
                  </a:lnTo>
                  <a:lnTo>
                    <a:pt x="1822" y="572"/>
                  </a:lnTo>
                  <a:lnTo>
                    <a:pt x="1831" y="534"/>
                  </a:lnTo>
                  <a:lnTo>
                    <a:pt x="1840" y="500"/>
                  </a:lnTo>
                  <a:lnTo>
                    <a:pt x="1857" y="471"/>
                  </a:lnTo>
                  <a:lnTo>
                    <a:pt x="1879" y="441"/>
                  </a:lnTo>
                  <a:lnTo>
                    <a:pt x="1901" y="415"/>
                  </a:lnTo>
                  <a:lnTo>
                    <a:pt x="1927" y="394"/>
                  </a:lnTo>
                  <a:lnTo>
                    <a:pt x="1949" y="369"/>
                  </a:lnTo>
                  <a:lnTo>
                    <a:pt x="1966" y="348"/>
                  </a:lnTo>
                  <a:lnTo>
                    <a:pt x="1975" y="322"/>
                  </a:lnTo>
                  <a:lnTo>
                    <a:pt x="1936" y="292"/>
                  </a:lnTo>
                  <a:lnTo>
                    <a:pt x="1883" y="263"/>
                  </a:lnTo>
                  <a:lnTo>
                    <a:pt x="1826" y="229"/>
                  </a:lnTo>
                  <a:lnTo>
                    <a:pt x="1761" y="199"/>
                  </a:lnTo>
                  <a:lnTo>
                    <a:pt x="1682" y="174"/>
                  </a:lnTo>
                  <a:lnTo>
                    <a:pt x="1599" y="144"/>
                  </a:lnTo>
                  <a:lnTo>
                    <a:pt x="1507" y="119"/>
                  </a:lnTo>
                  <a:lnTo>
                    <a:pt x="1411" y="97"/>
                  </a:lnTo>
                  <a:lnTo>
                    <a:pt x="1359" y="89"/>
                  </a:lnTo>
                  <a:lnTo>
                    <a:pt x="1298" y="76"/>
                  </a:lnTo>
                  <a:lnTo>
                    <a:pt x="1228" y="68"/>
                  </a:lnTo>
                  <a:lnTo>
                    <a:pt x="1158" y="59"/>
                  </a:lnTo>
                  <a:lnTo>
                    <a:pt x="1005" y="42"/>
                  </a:lnTo>
                  <a:lnTo>
                    <a:pt x="848" y="25"/>
                  </a:lnTo>
                  <a:lnTo>
                    <a:pt x="690" y="13"/>
                  </a:lnTo>
                  <a:lnTo>
                    <a:pt x="620" y="8"/>
                  </a:lnTo>
                  <a:lnTo>
                    <a:pt x="551" y="4"/>
                  </a:lnTo>
                  <a:lnTo>
                    <a:pt x="485" y="0"/>
                  </a:lnTo>
                  <a:lnTo>
                    <a:pt x="428" y="0"/>
                  </a:lnTo>
                  <a:lnTo>
                    <a:pt x="380" y="0"/>
                  </a:lnTo>
                  <a:lnTo>
                    <a:pt x="336" y="0"/>
                  </a:lnTo>
                  <a:lnTo>
                    <a:pt x="319" y="25"/>
                  </a:lnTo>
                  <a:lnTo>
                    <a:pt x="293" y="55"/>
                  </a:lnTo>
                  <a:lnTo>
                    <a:pt x="262" y="97"/>
                  </a:lnTo>
                  <a:lnTo>
                    <a:pt x="227" y="144"/>
                  </a:lnTo>
                  <a:lnTo>
                    <a:pt x="188" y="199"/>
                  </a:lnTo>
                  <a:lnTo>
                    <a:pt x="153" y="263"/>
                  </a:lnTo>
                  <a:lnTo>
                    <a:pt x="122" y="326"/>
                  </a:lnTo>
                  <a:lnTo>
                    <a:pt x="100" y="394"/>
                  </a:lnTo>
                  <a:lnTo>
                    <a:pt x="96" y="407"/>
                  </a:lnTo>
                  <a:lnTo>
                    <a:pt x="87" y="411"/>
                  </a:lnTo>
                  <a:lnTo>
                    <a:pt x="74" y="415"/>
                  </a:lnTo>
                  <a:lnTo>
                    <a:pt x="70" y="424"/>
                  </a:lnTo>
                  <a:lnTo>
                    <a:pt x="61" y="458"/>
                  </a:lnTo>
                  <a:lnTo>
                    <a:pt x="57" y="496"/>
                  </a:lnTo>
                  <a:lnTo>
                    <a:pt x="39" y="572"/>
                  </a:lnTo>
                  <a:lnTo>
                    <a:pt x="31" y="610"/>
                  </a:lnTo>
                  <a:lnTo>
                    <a:pt x="22" y="644"/>
                  </a:lnTo>
                  <a:lnTo>
                    <a:pt x="9" y="678"/>
                  </a:lnTo>
                  <a:lnTo>
                    <a:pt x="0" y="699"/>
                  </a:lnTo>
                  <a:lnTo>
                    <a:pt x="0" y="716"/>
                  </a:lnTo>
                  <a:lnTo>
                    <a:pt x="0" y="729"/>
                  </a:lnTo>
                  <a:lnTo>
                    <a:pt x="0" y="738"/>
                  </a:lnTo>
                  <a:lnTo>
                    <a:pt x="4" y="742"/>
                  </a:lnTo>
                  <a:lnTo>
                    <a:pt x="13" y="742"/>
                  </a:lnTo>
                  <a:lnTo>
                    <a:pt x="17" y="746"/>
                  </a:lnTo>
                </a:path>
              </a:pathLst>
            </a:custGeom>
            <a:gradFill rotWithShape="0">
              <a:gsLst>
                <a:gs pos="0">
                  <a:srgbClr val="FFCC99"/>
                </a:gs>
                <a:gs pos="100000">
                  <a:srgbClr val="FFCC99">
                    <a:gamma/>
                    <a:shade val="69804"/>
                    <a:invGamma/>
                  </a:srgbClr>
                </a:gs>
              </a:gsLst>
              <a:path path="rect">
                <a:fillToRect r="100000" b="100000"/>
              </a:path>
            </a:gradFill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27" name="Freeform 7"/>
            <p:cNvSpPr>
              <a:spLocks/>
            </p:cNvSpPr>
            <p:nvPr/>
          </p:nvSpPr>
          <p:spPr bwMode="auto">
            <a:xfrm>
              <a:off x="3468" y="1332"/>
              <a:ext cx="1632" cy="432"/>
            </a:xfrm>
            <a:custGeom>
              <a:avLst/>
              <a:gdLst>
                <a:gd name="T0" fmla="*/ 0 w 1632"/>
                <a:gd name="T1" fmla="*/ 0 h 432"/>
                <a:gd name="T2" fmla="*/ 28 w 1632"/>
                <a:gd name="T3" fmla="*/ 3 h 432"/>
                <a:gd name="T4" fmla="*/ 61 w 1632"/>
                <a:gd name="T5" fmla="*/ 3 h 432"/>
                <a:gd name="T6" fmla="*/ 103 w 1632"/>
                <a:gd name="T7" fmla="*/ 8 h 432"/>
                <a:gd name="T8" fmla="*/ 145 w 1632"/>
                <a:gd name="T9" fmla="*/ 8 h 432"/>
                <a:gd name="T10" fmla="*/ 246 w 1632"/>
                <a:gd name="T11" fmla="*/ 15 h 432"/>
                <a:gd name="T12" fmla="*/ 360 w 1632"/>
                <a:gd name="T13" fmla="*/ 20 h 432"/>
                <a:gd name="T14" fmla="*/ 473 w 1632"/>
                <a:gd name="T15" fmla="*/ 30 h 432"/>
                <a:gd name="T16" fmla="*/ 595 w 1632"/>
                <a:gd name="T17" fmla="*/ 43 h 432"/>
                <a:gd name="T18" fmla="*/ 707 w 1632"/>
                <a:gd name="T19" fmla="*/ 62 h 432"/>
                <a:gd name="T20" fmla="*/ 817 w 1632"/>
                <a:gd name="T21" fmla="*/ 85 h 432"/>
                <a:gd name="T22" fmla="*/ 922 w 1632"/>
                <a:gd name="T23" fmla="*/ 116 h 432"/>
                <a:gd name="T24" fmla="*/ 1035 w 1632"/>
                <a:gd name="T25" fmla="*/ 151 h 432"/>
                <a:gd name="T26" fmla="*/ 1153 w 1632"/>
                <a:gd name="T27" fmla="*/ 195 h 432"/>
                <a:gd name="T28" fmla="*/ 1267 w 1632"/>
                <a:gd name="T29" fmla="*/ 237 h 432"/>
                <a:gd name="T30" fmla="*/ 1376 w 1632"/>
                <a:gd name="T31" fmla="*/ 287 h 432"/>
                <a:gd name="T32" fmla="*/ 1476 w 1632"/>
                <a:gd name="T33" fmla="*/ 334 h 432"/>
                <a:gd name="T34" fmla="*/ 1521 w 1632"/>
                <a:gd name="T35" fmla="*/ 358 h 432"/>
                <a:gd name="T36" fmla="*/ 1560 w 1632"/>
                <a:gd name="T37" fmla="*/ 384 h 432"/>
                <a:gd name="T38" fmla="*/ 1598 w 1632"/>
                <a:gd name="T39" fmla="*/ 408 h 432"/>
                <a:gd name="T40" fmla="*/ 1631 w 1632"/>
                <a:gd name="T41" fmla="*/ 43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32" h="432">
                  <a:moveTo>
                    <a:pt x="0" y="0"/>
                  </a:moveTo>
                  <a:lnTo>
                    <a:pt x="28" y="3"/>
                  </a:lnTo>
                  <a:lnTo>
                    <a:pt x="61" y="3"/>
                  </a:lnTo>
                  <a:lnTo>
                    <a:pt x="103" y="8"/>
                  </a:lnTo>
                  <a:lnTo>
                    <a:pt x="145" y="8"/>
                  </a:lnTo>
                  <a:lnTo>
                    <a:pt x="246" y="15"/>
                  </a:lnTo>
                  <a:lnTo>
                    <a:pt x="360" y="20"/>
                  </a:lnTo>
                  <a:lnTo>
                    <a:pt x="473" y="30"/>
                  </a:lnTo>
                  <a:lnTo>
                    <a:pt x="595" y="43"/>
                  </a:lnTo>
                  <a:lnTo>
                    <a:pt x="707" y="62"/>
                  </a:lnTo>
                  <a:lnTo>
                    <a:pt x="817" y="85"/>
                  </a:lnTo>
                  <a:lnTo>
                    <a:pt x="922" y="116"/>
                  </a:lnTo>
                  <a:lnTo>
                    <a:pt x="1035" y="151"/>
                  </a:lnTo>
                  <a:lnTo>
                    <a:pt x="1153" y="195"/>
                  </a:lnTo>
                  <a:lnTo>
                    <a:pt x="1267" y="237"/>
                  </a:lnTo>
                  <a:lnTo>
                    <a:pt x="1376" y="287"/>
                  </a:lnTo>
                  <a:lnTo>
                    <a:pt x="1476" y="334"/>
                  </a:lnTo>
                  <a:lnTo>
                    <a:pt x="1521" y="358"/>
                  </a:lnTo>
                  <a:lnTo>
                    <a:pt x="1560" y="384"/>
                  </a:lnTo>
                  <a:lnTo>
                    <a:pt x="1598" y="408"/>
                  </a:lnTo>
                  <a:lnTo>
                    <a:pt x="1631" y="431"/>
                  </a:lnTo>
                </a:path>
              </a:pathLst>
            </a:custGeom>
            <a:noFill/>
            <a:ln w="12700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328" name="Group 8"/>
            <p:cNvGrpSpPr>
              <a:grpSpLocks/>
            </p:cNvGrpSpPr>
            <p:nvPr/>
          </p:nvGrpSpPr>
          <p:grpSpPr bwMode="auto">
            <a:xfrm>
              <a:off x="3564" y="1380"/>
              <a:ext cx="262" cy="255"/>
              <a:chOff x="3564" y="1380"/>
              <a:chExt cx="262" cy="255"/>
            </a:xfrm>
          </p:grpSpPr>
          <p:grpSp>
            <p:nvGrpSpPr>
              <p:cNvPr id="56329" name="Group 9"/>
              <p:cNvGrpSpPr>
                <a:grpSpLocks/>
              </p:cNvGrpSpPr>
              <p:nvPr/>
            </p:nvGrpSpPr>
            <p:grpSpPr bwMode="auto">
              <a:xfrm>
                <a:off x="3564" y="1380"/>
                <a:ext cx="262" cy="255"/>
                <a:chOff x="3564" y="1380"/>
                <a:chExt cx="262" cy="255"/>
              </a:xfrm>
            </p:grpSpPr>
            <p:sp>
              <p:nvSpPr>
                <p:cNvPr id="56330" name="Freeform 10"/>
                <p:cNvSpPr>
                  <a:spLocks/>
                </p:cNvSpPr>
                <p:nvPr/>
              </p:nvSpPr>
              <p:spPr bwMode="auto">
                <a:xfrm>
                  <a:off x="3565" y="1386"/>
                  <a:ext cx="113" cy="67"/>
                </a:xfrm>
                <a:custGeom>
                  <a:avLst/>
                  <a:gdLst>
                    <a:gd name="T0" fmla="*/ 60 w 113"/>
                    <a:gd name="T1" fmla="*/ 5 h 67"/>
                    <a:gd name="T2" fmla="*/ 44 w 113"/>
                    <a:gd name="T3" fmla="*/ 17 h 67"/>
                    <a:gd name="T4" fmla="*/ 29 w 113"/>
                    <a:gd name="T5" fmla="*/ 30 h 67"/>
                    <a:gd name="T6" fmla="*/ 15 w 113"/>
                    <a:gd name="T7" fmla="*/ 42 h 67"/>
                    <a:gd name="T8" fmla="*/ 8 w 113"/>
                    <a:gd name="T9" fmla="*/ 47 h 67"/>
                    <a:gd name="T10" fmla="*/ 2 w 113"/>
                    <a:gd name="T11" fmla="*/ 47 h 67"/>
                    <a:gd name="T12" fmla="*/ 0 w 113"/>
                    <a:gd name="T13" fmla="*/ 53 h 67"/>
                    <a:gd name="T14" fmla="*/ 6 w 113"/>
                    <a:gd name="T15" fmla="*/ 58 h 67"/>
                    <a:gd name="T16" fmla="*/ 8 w 113"/>
                    <a:gd name="T17" fmla="*/ 60 h 67"/>
                    <a:gd name="T18" fmla="*/ 10 w 113"/>
                    <a:gd name="T19" fmla="*/ 61 h 67"/>
                    <a:gd name="T20" fmla="*/ 15 w 113"/>
                    <a:gd name="T21" fmla="*/ 62 h 67"/>
                    <a:gd name="T22" fmla="*/ 22 w 113"/>
                    <a:gd name="T23" fmla="*/ 61 h 67"/>
                    <a:gd name="T24" fmla="*/ 27 w 113"/>
                    <a:gd name="T25" fmla="*/ 61 h 67"/>
                    <a:gd name="T26" fmla="*/ 33 w 113"/>
                    <a:gd name="T27" fmla="*/ 61 h 67"/>
                    <a:gd name="T28" fmla="*/ 38 w 113"/>
                    <a:gd name="T29" fmla="*/ 61 h 67"/>
                    <a:gd name="T30" fmla="*/ 46 w 113"/>
                    <a:gd name="T31" fmla="*/ 60 h 67"/>
                    <a:gd name="T32" fmla="*/ 54 w 113"/>
                    <a:gd name="T33" fmla="*/ 56 h 67"/>
                    <a:gd name="T34" fmla="*/ 59 w 113"/>
                    <a:gd name="T35" fmla="*/ 56 h 67"/>
                    <a:gd name="T36" fmla="*/ 64 w 113"/>
                    <a:gd name="T37" fmla="*/ 56 h 67"/>
                    <a:gd name="T38" fmla="*/ 68 w 113"/>
                    <a:gd name="T39" fmla="*/ 56 h 67"/>
                    <a:gd name="T40" fmla="*/ 72 w 113"/>
                    <a:gd name="T41" fmla="*/ 57 h 67"/>
                    <a:gd name="T42" fmla="*/ 76 w 113"/>
                    <a:gd name="T43" fmla="*/ 57 h 67"/>
                    <a:gd name="T44" fmla="*/ 79 w 113"/>
                    <a:gd name="T45" fmla="*/ 57 h 67"/>
                    <a:gd name="T46" fmla="*/ 81 w 113"/>
                    <a:gd name="T47" fmla="*/ 58 h 67"/>
                    <a:gd name="T48" fmla="*/ 84 w 113"/>
                    <a:gd name="T49" fmla="*/ 61 h 67"/>
                    <a:gd name="T50" fmla="*/ 90 w 113"/>
                    <a:gd name="T51" fmla="*/ 61 h 67"/>
                    <a:gd name="T52" fmla="*/ 93 w 113"/>
                    <a:gd name="T53" fmla="*/ 64 h 67"/>
                    <a:gd name="T54" fmla="*/ 98 w 113"/>
                    <a:gd name="T55" fmla="*/ 63 h 67"/>
                    <a:gd name="T56" fmla="*/ 103 w 113"/>
                    <a:gd name="T57" fmla="*/ 65 h 67"/>
                    <a:gd name="T58" fmla="*/ 107 w 113"/>
                    <a:gd name="T59" fmla="*/ 66 h 67"/>
                    <a:gd name="T60" fmla="*/ 109 w 113"/>
                    <a:gd name="T61" fmla="*/ 60 h 67"/>
                    <a:gd name="T62" fmla="*/ 108 w 113"/>
                    <a:gd name="T63" fmla="*/ 53 h 67"/>
                    <a:gd name="T64" fmla="*/ 109 w 113"/>
                    <a:gd name="T65" fmla="*/ 44 h 67"/>
                    <a:gd name="T66" fmla="*/ 110 w 113"/>
                    <a:gd name="T67" fmla="*/ 35 h 67"/>
                    <a:gd name="T68" fmla="*/ 107 w 113"/>
                    <a:gd name="T69" fmla="*/ 25 h 67"/>
                    <a:gd name="T70" fmla="*/ 97 w 113"/>
                    <a:gd name="T71" fmla="*/ 15 h 67"/>
                    <a:gd name="T72" fmla="*/ 87 w 113"/>
                    <a:gd name="T73" fmla="*/ 6 h 67"/>
                    <a:gd name="T74" fmla="*/ 76 w 113"/>
                    <a:gd name="T75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3" h="67">
                      <a:moveTo>
                        <a:pt x="69" y="0"/>
                      </a:moveTo>
                      <a:lnTo>
                        <a:pt x="60" y="5"/>
                      </a:lnTo>
                      <a:lnTo>
                        <a:pt x="52" y="11"/>
                      </a:lnTo>
                      <a:lnTo>
                        <a:pt x="44" y="17"/>
                      </a:lnTo>
                      <a:lnTo>
                        <a:pt x="36" y="24"/>
                      </a:lnTo>
                      <a:lnTo>
                        <a:pt x="29" y="30"/>
                      </a:lnTo>
                      <a:lnTo>
                        <a:pt x="22" y="37"/>
                      </a:lnTo>
                      <a:lnTo>
                        <a:pt x="15" y="42"/>
                      </a:lnTo>
                      <a:lnTo>
                        <a:pt x="10" y="46"/>
                      </a:lnTo>
                      <a:lnTo>
                        <a:pt x="8" y="47"/>
                      </a:lnTo>
                      <a:lnTo>
                        <a:pt x="5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6"/>
                      </a:lnTo>
                      <a:lnTo>
                        <a:pt x="6" y="58"/>
                      </a:lnTo>
                      <a:lnTo>
                        <a:pt x="8" y="59"/>
                      </a:lnTo>
                      <a:lnTo>
                        <a:pt x="8" y="60"/>
                      </a:lnTo>
                      <a:lnTo>
                        <a:pt x="8" y="61"/>
                      </a:lnTo>
                      <a:lnTo>
                        <a:pt x="10" y="61"/>
                      </a:lnTo>
                      <a:lnTo>
                        <a:pt x="12" y="62"/>
                      </a:lnTo>
                      <a:lnTo>
                        <a:pt x="15" y="62"/>
                      </a:lnTo>
                      <a:lnTo>
                        <a:pt x="18" y="61"/>
                      </a:lnTo>
                      <a:lnTo>
                        <a:pt x="22" y="61"/>
                      </a:lnTo>
                      <a:lnTo>
                        <a:pt x="26" y="59"/>
                      </a:lnTo>
                      <a:lnTo>
                        <a:pt x="27" y="61"/>
                      </a:lnTo>
                      <a:lnTo>
                        <a:pt x="29" y="61"/>
                      </a:lnTo>
                      <a:lnTo>
                        <a:pt x="33" y="61"/>
                      </a:lnTo>
                      <a:lnTo>
                        <a:pt x="36" y="59"/>
                      </a:lnTo>
                      <a:lnTo>
                        <a:pt x="38" y="61"/>
                      </a:lnTo>
                      <a:lnTo>
                        <a:pt x="41" y="62"/>
                      </a:lnTo>
                      <a:lnTo>
                        <a:pt x="46" y="60"/>
                      </a:lnTo>
                      <a:lnTo>
                        <a:pt x="53" y="54"/>
                      </a:lnTo>
                      <a:lnTo>
                        <a:pt x="54" y="56"/>
                      </a:lnTo>
                      <a:lnTo>
                        <a:pt x="57" y="58"/>
                      </a:lnTo>
                      <a:lnTo>
                        <a:pt x="59" y="56"/>
                      </a:lnTo>
                      <a:lnTo>
                        <a:pt x="62" y="54"/>
                      </a:lnTo>
                      <a:lnTo>
                        <a:pt x="64" y="56"/>
                      </a:lnTo>
                      <a:lnTo>
                        <a:pt x="65" y="56"/>
                      </a:lnTo>
                      <a:lnTo>
                        <a:pt x="68" y="56"/>
                      </a:lnTo>
                      <a:lnTo>
                        <a:pt x="71" y="54"/>
                      </a:lnTo>
                      <a:lnTo>
                        <a:pt x="72" y="57"/>
                      </a:lnTo>
                      <a:lnTo>
                        <a:pt x="74" y="58"/>
                      </a:lnTo>
                      <a:lnTo>
                        <a:pt x="76" y="57"/>
                      </a:lnTo>
                      <a:lnTo>
                        <a:pt x="78" y="55"/>
                      </a:lnTo>
                      <a:lnTo>
                        <a:pt x="79" y="57"/>
                      </a:lnTo>
                      <a:lnTo>
                        <a:pt x="80" y="58"/>
                      </a:lnTo>
                      <a:lnTo>
                        <a:pt x="81" y="58"/>
                      </a:lnTo>
                      <a:lnTo>
                        <a:pt x="83" y="57"/>
                      </a:lnTo>
                      <a:lnTo>
                        <a:pt x="84" y="61"/>
                      </a:lnTo>
                      <a:lnTo>
                        <a:pt x="87" y="61"/>
                      </a:lnTo>
                      <a:lnTo>
                        <a:pt x="90" y="61"/>
                      </a:lnTo>
                      <a:lnTo>
                        <a:pt x="91" y="60"/>
                      </a:lnTo>
                      <a:lnTo>
                        <a:pt x="93" y="64"/>
                      </a:lnTo>
                      <a:lnTo>
                        <a:pt x="96" y="64"/>
                      </a:lnTo>
                      <a:lnTo>
                        <a:pt x="98" y="63"/>
                      </a:lnTo>
                      <a:lnTo>
                        <a:pt x="100" y="61"/>
                      </a:lnTo>
                      <a:lnTo>
                        <a:pt x="103" y="65"/>
                      </a:lnTo>
                      <a:lnTo>
                        <a:pt x="105" y="66"/>
                      </a:lnTo>
                      <a:lnTo>
                        <a:pt x="107" y="66"/>
                      </a:lnTo>
                      <a:lnTo>
                        <a:pt x="109" y="65"/>
                      </a:lnTo>
                      <a:lnTo>
                        <a:pt x="109" y="60"/>
                      </a:lnTo>
                      <a:lnTo>
                        <a:pt x="108" y="56"/>
                      </a:lnTo>
                      <a:lnTo>
                        <a:pt x="108" y="53"/>
                      </a:lnTo>
                      <a:lnTo>
                        <a:pt x="108" y="48"/>
                      </a:lnTo>
                      <a:lnTo>
                        <a:pt x="109" y="44"/>
                      </a:lnTo>
                      <a:lnTo>
                        <a:pt x="109" y="40"/>
                      </a:lnTo>
                      <a:lnTo>
                        <a:pt x="110" y="35"/>
                      </a:lnTo>
                      <a:lnTo>
                        <a:pt x="112" y="30"/>
                      </a:lnTo>
                      <a:lnTo>
                        <a:pt x="107" y="25"/>
                      </a:lnTo>
                      <a:lnTo>
                        <a:pt x="102" y="20"/>
                      </a:lnTo>
                      <a:lnTo>
                        <a:pt x="97" y="15"/>
                      </a:lnTo>
                      <a:lnTo>
                        <a:pt x="92" y="10"/>
                      </a:lnTo>
                      <a:lnTo>
                        <a:pt x="87" y="6"/>
                      </a:lnTo>
                      <a:lnTo>
                        <a:pt x="81" y="2"/>
                      </a:lnTo>
                      <a:lnTo>
                        <a:pt x="76" y="1"/>
                      </a:lnTo>
                      <a:lnTo>
                        <a:pt x="69" y="0"/>
                      </a:lnTo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1" name="Freeform 11"/>
                <p:cNvSpPr>
                  <a:spLocks/>
                </p:cNvSpPr>
                <p:nvPr/>
              </p:nvSpPr>
              <p:spPr bwMode="auto">
                <a:xfrm>
                  <a:off x="3565" y="1386"/>
                  <a:ext cx="113" cy="67"/>
                </a:xfrm>
                <a:custGeom>
                  <a:avLst/>
                  <a:gdLst>
                    <a:gd name="T0" fmla="*/ 69 w 113"/>
                    <a:gd name="T1" fmla="*/ 0 h 67"/>
                    <a:gd name="T2" fmla="*/ 52 w 113"/>
                    <a:gd name="T3" fmla="*/ 11 h 67"/>
                    <a:gd name="T4" fmla="*/ 36 w 113"/>
                    <a:gd name="T5" fmla="*/ 24 h 67"/>
                    <a:gd name="T6" fmla="*/ 22 w 113"/>
                    <a:gd name="T7" fmla="*/ 37 h 67"/>
                    <a:gd name="T8" fmla="*/ 10 w 113"/>
                    <a:gd name="T9" fmla="*/ 46 h 67"/>
                    <a:gd name="T10" fmla="*/ 5 w 113"/>
                    <a:gd name="T11" fmla="*/ 47 h 67"/>
                    <a:gd name="T12" fmla="*/ 0 w 113"/>
                    <a:gd name="T13" fmla="*/ 47 h 67"/>
                    <a:gd name="T14" fmla="*/ 2 w 113"/>
                    <a:gd name="T15" fmla="*/ 56 h 67"/>
                    <a:gd name="T16" fmla="*/ 8 w 113"/>
                    <a:gd name="T17" fmla="*/ 59 h 67"/>
                    <a:gd name="T18" fmla="*/ 8 w 113"/>
                    <a:gd name="T19" fmla="*/ 61 h 67"/>
                    <a:gd name="T20" fmla="*/ 12 w 113"/>
                    <a:gd name="T21" fmla="*/ 62 h 67"/>
                    <a:gd name="T22" fmla="*/ 18 w 113"/>
                    <a:gd name="T23" fmla="*/ 61 h 67"/>
                    <a:gd name="T24" fmla="*/ 26 w 113"/>
                    <a:gd name="T25" fmla="*/ 59 h 67"/>
                    <a:gd name="T26" fmla="*/ 29 w 113"/>
                    <a:gd name="T27" fmla="*/ 61 h 67"/>
                    <a:gd name="T28" fmla="*/ 36 w 113"/>
                    <a:gd name="T29" fmla="*/ 59 h 67"/>
                    <a:gd name="T30" fmla="*/ 41 w 113"/>
                    <a:gd name="T31" fmla="*/ 62 h 67"/>
                    <a:gd name="T32" fmla="*/ 53 w 113"/>
                    <a:gd name="T33" fmla="*/ 54 h 67"/>
                    <a:gd name="T34" fmla="*/ 57 w 113"/>
                    <a:gd name="T35" fmla="*/ 58 h 67"/>
                    <a:gd name="T36" fmla="*/ 62 w 113"/>
                    <a:gd name="T37" fmla="*/ 54 h 67"/>
                    <a:gd name="T38" fmla="*/ 65 w 113"/>
                    <a:gd name="T39" fmla="*/ 56 h 67"/>
                    <a:gd name="T40" fmla="*/ 71 w 113"/>
                    <a:gd name="T41" fmla="*/ 54 h 67"/>
                    <a:gd name="T42" fmla="*/ 74 w 113"/>
                    <a:gd name="T43" fmla="*/ 58 h 67"/>
                    <a:gd name="T44" fmla="*/ 78 w 113"/>
                    <a:gd name="T45" fmla="*/ 55 h 67"/>
                    <a:gd name="T46" fmla="*/ 80 w 113"/>
                    <a:gd name="T47" fmla="*/ 58 h 67"/>
                    <a:gd name="T48" fmla="*/ 83 w 113"/>
                    <a:gd name="T49" fmla="*/ 57 h 67"/>
                    <a:gd name="T50" fmla="*/ 87 w 113"/>
                    <a:gd name="T51" fmla="*/ 61 h 67"/>
                    <a:gd name="T52" fmla="*/ 91 w 113"/>
                    <a:gd name="T53" fmla="*/ 60 h 67"/>
                    <a:gd name="T54" fmla="*/ 96 w 113"/>
                    <a:gd name="T55" fmla="*/ 64 h 67"/>
                    <a:gd name="T56" fmla="*/ 100 w 113"/>
                    <a:gd name="T57" fmla="*/ 61 h 67"/>
                    <a:gd name="T58" fmla="*/ 105 w 113"/>
                    <a:gd name="T59" fmla="*/ 66 h 67"/>
                    <a:gd name="T60" fmla="*/ 109 w 113"/>
                    <a:gd name="T61" fmla="*/ 65 h 67"/>
                    <a:gd name="T62" fmla="*/ 108 w 113"/>
                    <a:gd name="T63" fmla="*/ 56 h 67"/>
                    <a:gd name="T64" fmla="*/ 108 w 113"/>
                    <a:gd name="T65" fmla="*/ 48 h 67"/>
                    <a:gd name="T66" fmla="*/ 109 w 113"/>
                    <a:gd name="T67" fmla="*/ 40 h 67"/>
                    <a:gd name="T68" fmla="*/ 112 w 113"/>
                    <a:gd name="T69" fmla="*/ 30 h 67"/>
                    <a:gd name="T70" fmla="*/ 102 w 113"/>
                    <a:gd name="T71" fmla="*/ 20 h 67"/>
                    <a:gd name="T72" fmla="*/ 92 w 113"/>
                    <a:gd name="T73" fmla="*/ 10 h 67"/>
                    <a:gd name="T74" fmla="*/ 81 w 113"/>
                    <a:gd name="T75" fmla="*/ 2 h 67"/>
                    <a:gd name="T76" fmla="*/ 69 w 113"/>
                    <a:gd name="T77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13" h="67">
                      <a:moveTo>
                        <a:pt x="69" y="0"/>
                      </a:moveTo>
                      <a:lnTo>
                        <a:pt x="69" y="0"/>
                      </a:lnTo>
                      <a:lnTo>
                        <a:pt x="60" y="5"/>
                      </a:lnTo>
                      <a:lnTo>
                        <a:pt x="52" y="11"/>
                      </a:lnTo>
                      <a:lnTo>
                        <a:pt x="44" y="17"/>
                      </a:lnTo>
                      <a:lnTo>
                        <a:pt x="36" y="24"/>
                      </a:lnTo>
                      <a:lnTo>
                        <a:pt x="29" y="30"/>
                      </a:lnTo>
                      <a:lnTo>
                        <a:pt x="22" y="37"/>
                      </a:lnTo>
                      <a:lnTo>
                        <a:pt x="15" y="42"/>
                      </a:lnTo>
                      <a:lnTo>
                        <a:pt x="10" y="46"/>
                      </a:lnTo>
                      <a:lnTo>
                        <a:pt x="8" y="47"/>
                      </a:lnTo>
                      <a:lnTo>
                        <a:pt x="5" y="47"/>
                      </a:lnTo>
                      <a:lnTo>
                        <a:pt x="2" y="47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6"/>
                      </a:lnTo>
                      <a:lnTo>
                        <a:pt x="6" y="58"/>
                      </a:lnTo>
                      <a:lnTo>
                        <a:pt x="8" y="59"/>
                      </a:lnTo>
                      <a:lnTo>
                        <a:pt x="8" y="60"/>
                      </a:lnTo>
                      <a:lnTo>
                        <a:pt x="8" y="61"/>
                      </a:lnTo>
                      <a:lnTo>
                        <a:pt x="10" y="61"/>
                      </a:lnTo>
                      <a:lnTo>
                        <a:pt x="12" y="62"/>
                      </a:lnTo>
                      <a:lnTo>
                        <a:pt x="15" y="62"/>
                      </a:lnTo>
                      <a:lnTo>
                        <a:pt x="18" y="61"/>
                      </a:lnTo>
                      <a:lnTo>
                        <a:pt x="22" y="61"/>
                      </a:lnTo>
                      <a:lnTo>
                        <a:pt x="26" y="59"/>
                      </a:lnTo>
                      <a:lnTo>
                        <a:pt x="27" y="61"/>
                      </a:lnTo>
                      <a:lnTo>
                        <a:pt x="29" y="61"/>
                      </a:lnTo>
                      <a:lnTo>
                        <a:pt x="33" y="61"/>
                      </a:lnTo>
                      <a:lnTo>
                        <a:pt x="36" y="59"/>
                      </a:lnTo>
                      <a:lnTo>
                        <a:pt x="38" y="61"/>
                      </a:lnTo>
                      <a:lnTo>
                        <a:pt x="41" y="62"/>
                      </a:lnTo>
                      <a:lnTo>
                        <a:pt x="46" y="60"/>
                      </a:lnTo>
                      <a:lnTo>
                        <a:pt x="53" y="54"/>
                      </a:lnTo>
                      <a:lnTo>
                        <a:pt x="54" y="56"/>
                      </a:lnTo>
                      <a:lnTo>
                        <a:pt x="57" y="58"/>
                      </a:lnTo>
                      <a:lnTo>
                        <a:pt x="59" y="56"/>
                      </a:lnTo>
                      <a:lnTo>
                        <a:pt x="62" y="54"/>
                      </a:lnTo>
                      <a:lnTo>
                        <a:pt x="64" y="56"/>
                      </a:lnTo>
                      <a:lnTo>
                        <a:pt x="65" y="56"/>
                      </a:lnTo>
                      <a:lnTo>
                        <a:pt x="68" y="56"/>
                      </a:lnTo>
                      <a:lnTo>
                        <a:pt x="71" y="54"/>
                      </a:lnTo>
                      <a:lnTo>
                        <a:pt x="72" y="57"/>
                      </a:lnTo>
                      <a:lnTo>
                        <a:pt x="74" y="58"/>
                      </a:lnTo>
                      <a:lnTo>
                        <a:pt x="76" y="57"/>
                      </a:lnTo>
                      <a:lnTo>
                        <a:pt x="78" y="55"/>
                      </a:lnTo>
                      <a:lnTo>
                        <a:pt x="79" y="57"/>
                      </a:lnTo>
                      <a:lnTo>
                        <a:pt x="80" y="58"/>
                      </a:lnTo>
                      <a:lnTo>
                        <a:pt x="81" y="58"/>
                      </a:lnTo>
                      <a:lnTo>
                        <a:pt x="83" y="57"/>
                      </a:lnTo>
                      <a:lnTo>
                        <a:pt x="84" y="61"/>
                      </a:lnTo>
                      <a:lnTo>
                        <a:pt x="87" y="61"/>
                      </a:lnTo>
                      <a:lnTo>
                        <a:pt x="90" y="61"/>
                      </a:lnTo>
                      <a:lnTo>
                        <a:pt x="91" y="60"/>
                      </a:lnTo>
                      <a:lnTo>
                        <a:pt x="93" y="64"/>
                      </a:lnTo>
                      <a:lnTo>
                        <a:pt x="96" y="64"/>
                      </a:lnTo>
                      <a:lnTo>
                        <a:pt x="98" y="63"/>
                      </a:lnTo>
                      <a:lnTo>
                        <a:pt x="100" y="61"/>
                      </a:lnTo>
                      <a:lnTo>
                        <a:pt x="103" y="65"/>
                      </a:lnTo>
                      <a:lnTo>
                        <a:pt x="105" y="66"/>
                      </a:lnTo>
                      <a:lnTo>
                        <a:pt x="107" y="66"/>
                      </a:lnTo>
                      <a:lnTo>
                        <a:pt x="109" y="65"/>
                      </a:lnTo>
                      <a:lnTo>
                        <a:pt x="109" y="60"/>
                      </a:lnTo>
                      <a:lnTo>
                        <a:pt x="108" y="56"/>
                      </a:lnTo>
                      <a:lnTo>
                        <a:pt x="108" y="53"/>
                      </a:lnTo>
                      <a:lnTo>
                        <a:pt x="108" y="48"/>
                      </a:lnTo>
                      <a:lnTo>
                        <a:pt x="109" y="44"/>
                      </a:lnTo>
                      <a:lnTo>
                        <a:pt x="109" y="40"/>
                      </a:lnTo>
                      <a:lnTo>
                        <a:pt x="110" y="35"/>
                      </a:lnTo>
                      <a:lnTo>
                        <a:pt x="112" y="30"/>
                      </a:lnTo>
                      <a:lnTo>
                        <a:pt x="107" y="25"/>
                      </a:lnTo>
                      <a:lnTo>
                        <a:pt x="102" y="20"/>
                      </a:lnTo>
                      <a:lnTo>
                        <a:pt x="97" y="15"/>
                      </a:lnTo>
                      <a:lnTo>
                        <a:pt x="92" y="10"/>
                      </a:lnTo>
                      <a:lnTo>
                        <a:pt x="87" y="6"/>
                      </a:lnTo>
                      <a:lnTo>
                        <a:pt x="81" y="2"/>
                      </a:lnTo>
                      <a:lnTo>
                        <a:pt x="76" y="1"/>
                      </a:lnTo>
                      <a:lnTo>
                        <a:pt x="69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2" name="Freeform 12"/>
                <p:cNvSpPr>
                  <a:spLocks/>
                </p:cNvSpPr>
                <p:nvPr/>
              </p:nvSpPr>
              <p:spPr bwMode="auto">
                <a:xfrm>
                  <a:off x="3712" y="1386"/>
                  <a:ext cx="114" cy="67"/>
                </a:xfrm>
                <a:custGeom>
                  <a:avLst/>
                  <a:gdLst>
                    <a:gd name="T0" fmla="*/ 52 w 114"/>
                    <a:gd name="T1" fmla="*/ 5 h 67"/>
                    <a:gd name="T2" fmla="*/ 68 w 114"/>
                    <a:gd name="T3" fmla="*/ 17 h 67"/>
                    <a:gd name="T4" fmla="*/ 83 w 114"/>
                    <a:gd name="T5" fmla="*/ 30 h 67"/>
                    <a:gd name="T6" fmla="*/ 96 w 114"/>
                    <a:gd name="T7" fmla="*/ 42 h 67"/>
                    <a:gd name="T8" fmla="*/ 105 w 114"/>
                    <a:gd name="T9" fmla="*/ 47 h 67"/>
                    <a:gd name="T10" fmla="*/ 110 w 114"/>
                    <a:gd name="T11" fmla="*/ 47 h 67"/>
                    <a:gd name="T12" fmla="*/ 113 w 114"/>
                    <a:gd name="T13" fmla="*/ 53 h 67"/>
                    <a:gd name="T14" fmla="*/ 106 w 114"/>
                    <a:gd name="T15" fmla="*/ 57 h 67"/>
                    <a:gd name="T16" fmla="*/ 103 w 114"/>
                    <a:gd name="T17" fmla="*/ 59 h 67"/>
                    <a:gd name="T18" fmla="*/ 101 w 114"/>
                    <a:gd name="T19" fmla="*/ 61 h 67"/>
                    <a:gd name="T20" fmla="*/ 96 w 114"/>
                    <a:gd name="T21" fmla="*/ 61 h 67"/>
                    <a:gd name="T22" fmla="*/ 90 w 114"/>
                    <a:gd name="T23" fmla="*/ 60 h 67"/>
                    <a:gd name="T24" fmla="*/ 84 w 114"/>
                    <a:gd name="T25" fmla="*/ 60 h 67"/>
                    <a:gd name="T26" fmla="*/ 79 w 114"/>
                    <a:gd name="T27" fmla="*/ 60 h 67"/>
                    <a:gd name="T28" fmla="*/ 74 w 114"/>
                    <a:gd name="T29" fmla="*/ 61 h 67"/>
                    <a:gd name="T30" fmla="*/ 65 w 114"/>
                    <a:gd name="T31" fmla="*/ 60 h 67"/>
                    <a:gd name="T32" fmla="*/ 57 w 114"/>
                    <a:gd name="T33" fmla="*/ 56 h 67"/>
                    <a:gd name="T34" fmla="*/ 51 w 114"/>
                    <a:gd name="T35" fmla="*/ 56 h 67"/>
                    <a:gd name="T36" fmla="*/ 47 w 114"/>
                    <a:gd name="T37" fmla="*/ 54 h 67"/>
                    <a:gd name="T38" fmla="*/ 43 w 114"/>
                    <a:gd name="T39" fmla="*/ 55 h 67"/>
                    <a:gd name="T40" fmla="*/ 39 w 114"/>
                    <a:gd name="T41" fmla="*/ 56 h 67"/>
                    <a:gd name="T42" fmla="*/ 35 w 114"/>
                    <a:gd name="T43" fmla="*/ 56 h 67"/>
                    <a:gd name="T44" fmla="*/ 33 w 114"/>
                    <a:gd name="T45" fmla="*/ 56 h 67"/>
                    <a:gd name="T46" fmla="*/ 30 w 114"/>
                    <a:gd name="T47" fmla="*/ 58 h 67"/>
                    <a:gd name="T48" fmla="*/ 26 w 114"/>
                    <a:gd name="T49" fmla="*/ 60 h 67"/>
                    <a:gd name="T50" fmla="*/ 22 w 114"/>
                    <a:gd name="T51" fmla="*/ 60 h 67"/>
                    <a:gd name="T52" fmla="*/ 17 w 114"/>
                    <a:gd name="T53" fmla="*/ 63 h 67"/>
                    <a:gd name="T54" fmla="*/ 13 w 114"/>
                    <a:gd name="T55" fmla="*/ 62 h 67"/>
                    <a:gd name="T56" fmla="*/ 8 w 114"/>
                    <a:gd name="T57" fmla="*/ 65 h 67"/>
                    <a:gd name="T58" fmla="*/ 4 w 114"/>
                    <a:gd name="T59" fmla="*/ 66 h 67"/>
                    <a:gd name="T60" fmla="*/ 3 w 114"/>
                    <a:gd name="T61" fmla="*/ 60 h 67"/>
                    <a:gd name="T62" fmla="*/ 4 w 114"/>
                    <a:gd name="T63" fmla="*/ 53 h 67"/>
                    <a:gd name="T64" fmla="*/ 3 w 114"/>
                    <a:gd name="T65" fmla="*/ 44 h 67"/>
                    <a:gd name="T66" fmla="*/ 1 w 114"/>
                    <a:gd name="T67" fmla="*/ 35 h 67"/>
                    <a:gd name="T68" fmla="*/ 5 w 114"/>
                    <a:gd name="T69" fmla="*/ 25 h 67"/>
                    <a:gd name="T70" fmla="*/ 15 w 114"/>
                    <a:gd name="T71" fmla="*/ 15 h 67"/>
                    <a:gd name="T72" fmla="*/ 25 w 114"/>
                    <a:gd name="T73" fmla="*/ 6 h 67"/>
                    <a:gd name="T74" fmla="*/ 37 w 114"/>
                    <a:gd name="T75" fmla="*/ 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4" h="67">
                      <a:moveTo>
                        <a:pt x="43" y="0"/>
                      </a:moveTo>
                      <a:lnTo>
                        <a:pt x="52" y="5"/>
                      </a:lnTo>
                      <a:lnTo>
                        <a:pt x="60" y="11"/>
                      </a:lnTo>
                      <a:lnTo>
                        <a:pt x="68" y="17"/>
                      </a:lnTo>
                      <a:lnTo>
                        <a:pt x="75" y="24"/>
                      </a:lnTo>
                      <a:lnTo>
                        <a:pt x="83" y="30"/>
                      </a:lnTo>
                      <a:lnTo>
                        <a:pt x="90" y="37"/>
                      </a:lnTo>
                      <a:lnTo>
                        <a:pt x="96" y="42"/>
                      </a:lnTo>
                      <a:lnTo>
                        <a:pt x="102" y="46"/>
                      </a:lnTo>
                      <a:lnTo>
                        <a:pt x="105" y="47"/>
                      </a:lnTo>
                      <a:lnTo>
                        <a:pt x="107" y="47"/>
                      </a:lnTo>
                      <a:lnTo>
                        <a:pt x="110" y="47"/>
                      </a:lnTo>
                      <a:lnTo>
                        <a:pt x="112" y="47"/>
                      </a:lnTo>
                      <a:lnTo>
                        <a:pt x="113" y="53"/>
                      </a:lnTo>
                      <a:lnTo>
                        <a:pt x="110" y="56"/>
                      </a:lnTo>
                      <a:lnTo>
                        <a:pt x="106" y="57"/>
                      </a:lnTo>
                      <a:lnTo>
                        <a:pt x="105" y="58"/>
                      </a:lnTo>
                      <a:lnTo>
                        <a:pt x="103" y="59"/>
                      </a:lnTo>
                      <a:lnTo>
                        <a:pt x="102" y="60"/>
                      </a:lnTo>
                      <a:lnTo>
                        <a:pt x="101" y="61"/>
                      </a:lnTo>
                      <a:lnTo>
                        <a:pt x="99" y="61"/>
                      </a:lnTo>
                      <a:lnTo>
                        <a:pt x="96" y="61"/>
                      </a:lnTo>
                      <a:lnTo>
                        <a:pt x="94" y="61"/>
                      </a:lnTo>
                      <a:lnTo>
                        <a:pt x="90" y="60"/>
                      </a:lnTo>
                      <a:lnTo>
                        <a:pt x="86" y="59"/>
                      </a:lnTo>
                      <a:lnTo>
                        <a:pt x="84" y="60"/>
                      </a:lnTo>
                      <a:lnTo>
                        <a:pt x="82" y="61"/>
                      </a:lnTo>
                      <a:lnTo>
                        <a:pt x="79" y="60"/>
                      </a:lnTo>
                      <a:lnTo>
                        <a:pt x="76" y="59"/>
                      </a:lnTo>
                      <a:lnTo>
                        <a:pt x="74" y="61"/>
                      </a:lnTo>
                      <a:lnTo>
                        <a:pt x="70" y="61"/>
                      </a:lnTo>
                      <a:lnTo>
                        <a:pt x="65" y="60"/>
                      </a:lnTo>
                      <a:lnTo>
                        <a:pt x="59" y="54"/>
                      </a:lnTo>
                      <a:lnTo>
                        <a:pt x="57" y="56"/>
                      </a:lnTo>
                      <a:lnTo>
                        <a:pt x="54" y="57"/>
                      </a:lnTo>
                      <a:lnTo>
                        <a:pt x="51" y="56"/>
                      </a:lnTo>
                      <a:lnTo>
                        <a:pt x="49" y="53"/>
                      </a:lnTo>
                      <a:lnTo>
                        <a:pt x="47" y="54"/>
                      </a:lnTo>
                      <a:lnTo>
                        <a:pt x="46" y="55"/>
                      </a:lnTo>
                      <a:lnTo>
                        <a:pt x="43" y="55"/>
                      </a:lnTo>
                      <a:lnTo>
                        <a:pt x="41" y="53"/>
                      </a:lnTo>
                      <a:lnTo>
                        <a:pt x="39" y="56"/>
                      </a:lnTo>
                      <a:lnTo>
                        <a:pt x="37" y="56"/>
                      </a:lnTo>
                      <a:lnTo>
                        <a:pt x="35" y="56"/>
                      </a:lnTo>
                      <a:lnTo>
                        <a:pt x="34" y="54"/>
                      </a:lnTo>
                      <a:lnTo>
                        <a:pt x="33" y="56"/>
                      </a:lnTo>
                      <a:lnTo>
                        <a:pt x="32" y="58"/>
                      </a:lnTo>
                      <a:lnTo>
                        <a:pt x="30" y="58"/>
                      </a:lnTo>
                      <a:lnTo>
                        <a:pt x="27" y="56"/>
                      </a:lnTo>
                      <a:lnTo>
                        <a:pt x="26" y="60"/>
                      </a:lnTo>
                      <a:lnTo>
                        <a:pt x="23" y="61"/>
                      </a:lnTo>
                      <a:lnTo>
                        <a:pt x="22" y="60"/>
                      </a:lnTo>
                      <a:lnTo>
                        <a:pt x="20" y="59"/>
                      </a:lnTo>
                      <a:lnTo>
                        <a:pt x="17" y="63"/>
                      </a:lnTo>
                      <a:lnTo>
                        <a:pt x="15" y="64"/>
                      </a:lnTo>
                      <a:lnTo>
                        <a:pt x="13" y="62"/>
                      </a:lnTo>
                      <a:lnTo>
                        <a:pt x="10" y="60"/>
                      </a:lnTo>
                      <a:lnTo>
                        <a:pt x="8" y="65"/>
                      </a:lnTo>
                      <a:lnTo>
                        <a:pt x="6" y="66"/>
                      </a:lnTo>
                      <a:lnTo>
                        <a:pt x="4" y="66"/>
                      </a:lnTo>
                      <a:lnTo>
                        <a:pt x="2" y="65"/>
                      </a:lnTo>
                      <a:lnTo>
                        <a:pt x="3" y="60"/>
                      </a:lnTo>
                      <a:lnTo>
                        <a:pt x="4" y="56"/>
                      </a:lnTo>
                      <a:lnTo>
                        <a:pt x="4" y="53"/>
                      </a:lnTo>
                      <a:lnTo>
                        <a:pt x="4" y="48"/>
                      </a:lnTo>
                      <a:lnTo>
                        <a:pt x="3" y="44"/>
                      </a:lnTo>
                      <a:lnTo>
                        <a:pt x="2" y="40"/>
                      </a:lnTo>
                      <a:lnTo>
                        <a:pt x="1" y="35"/>
                      </a:lnTo>
                      <a:lnTo>
                        <a:pt x="0" y="30"/>
                      </a:lnTo>
                      <a:lnTo>
                        <a:pt x="5" y="25"/>
                      </a:lnTo>
                      <a:lnTo>
                        <a:pt x="10" y="20"/>
                      </a:lnTo>
                      <a:lnTo>
                        <a:pt x="15" y="15"/>
                      </a:lnTo>
                      <a:lnTo>
                        <a:pt x="20" y="10"/>
                      </a:lnTo>
                      <a:lnTo>
                        <a:pt x="25" y="6"/>
                      </a:lnTo>
                      <a:lnTo>
                        <a:pt x="30" y="2"/>
                      </a:lnTo>
                      <a:lnTo>
                        <a:pt x="37" y="1"/>
                      </a:lnTo>
                      <a:lnTo>
                        <a:pt x="43" y="0"/>
                      </a:lnTo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3" name="Freeform 13"/>
                <p:cNvSpPr>
                  <a:spLocks/>
                </p:cNvSpPr>
                <p:nvPr/>
              </p:nvSpPr>
              <p:spPr bwMode="auto">
                <a:xfrm>
                  <a:off x="3702" y="1601"/>
                  <a:ext cx="40" cy="30"/>
                </a:xfrm>
                <a:custGeom>
                  <a:avLst/>
                  <a:gdLst>
                    <a:gd name="T0" fmla="*/ 34 w 40"/>
                    <a:gd name="T1" fmla="*/ 20 h 30"/>
                    <a:gd name="T2" fmla="*/ 39 w 40"/>
                    <a:gd name="T3" fmla="*/ 29 h 30"/>
                    <a:gd name="T4" fmla="*/ 38 w 40"/>
                    <a:gd name="T5" fmla="*/ 29 h 30"/>
                    <a:gd name="T6" fmla="*/ 34 w 40"/>
                    <a:gd name="T7" fmla="*/ 29 h 30"/>
                    <a:gd name="T8" fmla="*/ 29 w 40"/>
                    <a:gd name="T9" fmla="*/ 28 h 30"/>
                    <a:gd name="T10" fmla="*/ 23 w 40"/>
                    <a:gd name="T11" fmla="*/ 28 h 30"/>
                    <a:gd name="T12" fmla="*/ 16 w 40"/>
                    <a:gd name="T13" fmla="*/ 27 h 30"/>
                    <a:gd name="T14" fmla="*/ 10 w 40"/>
                    <a:gd name="T15" fmla="*/ 25 h 30"/>
                    <a:gd name="T16" fmla="*/ 4 w 40"/>
                    <a:gd name="T17" fmla="*/ 23 h 30"/>
                    <a:gd name="T18" fmla="*/ 0 w 40"/>
                    <a:gd name="T19" fmla="*/ 20 h 30"/>
                    <a:gd name="T20" fmla="*/ 3 w 40"/>
                    <a:gd name="T21" fmla="*/ 18 h 30"/>
                    <a:gd name="T22" fmla="*/ 7 w 40"/>
                    <a:gd name="T23" fmla="*/ 16 h 30"/>
                    <a:gd name="T24" fmla="*/ 11 w 40"/>
                    <a:gd name="T25" fmla="*/ 13 h 30"/>
                    <a:gd name="T26" fmla="*/ 16 w 40"/>
                    <a:gd name="T27" fmla="*/ 9 h 30"/>
                    <a:gd name="T28" fmla="*/ 20 w 40"/>
                    <a:gd name="T29" fmla="*/ 6 h 30"/>
                    <a:gd name="T30" fmla="*/ 23 w 40"/>
                    <a:gd name="T31" fmla="*/ 3 h 30"/>
                    <a:gd name="T32" fmla="*/ 25 w 40"/>
                    <a:gd name="T33" fmla="*/ 0 h 30"/>
                    <a:gd name="T34" fmla="*/ 34 w 40"/>
                    <a:gd name="T3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0" h="30">
                      <a:moveTo>
                        <a:pt x="34" y="20"/>
                      </a:moveTo>
                      <a:lnTo>
                        <a:pt x="39" y="29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29" y="28"/>
                      </a:lnTo>
                      <a:lnTo>
                        <a:pt x="23" y="28"/>
                      </a:lnTo>
                      <a:lnTo>
                        <a:pt x="16" y="27"/>
                      </a:lnTo>
                      <a:lnTo>
                        <a:pt x="10" y="25"/>
                      </a:lnTo>
                      <a:lnTo>
                        <a:pt x="4" y="23"/>
                      </a:lnTo>
                      <a:lnTo>
                        <a:pt x="0" y="20"/>
                      </a:lnTo>
                      <a:lnTo>
                        <a:pt x="3" y="18"/>
                      </a:lnTo>
                      <a:lnTo>
                        <a:pt x="7" y="16"/>
                      </a:lnTo>
                      <a:lnTo>
                        <a:pt x="11" y="13"/>
                      </a:lnTo>
                      <a:lnTo>
                        <a:pt x="16" y="9"/>
                      </a:lnTo>
                      <a:lnTo>
                        <a:pt x="20" y="6"/>
                      </a:lnTo>
                      <a:lnTo>
                        <a:pt x="23" y="3"/>
                      </a:lnTo>
                      <a:lnTo>
                        <a:pt x="25" y="0"/>
                      </a:lnTo>
                      <a:lnTo>
                        <a:pt x="34" y="2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4" name="Freeform 14"/>
                <p:cNvSpPr>
                  <a:spLocks/>
                </p:cNvSpPr>
                <p:nvPr/>
              </p:nvSpPr>
              <p:spPr bwMode="auto">
                <a:xfrm>
                  <a:off x="3702" y="1601"/>
                  <a:ext cx="40" cy="30"/>
                </a:xfrm>
                <a:custGeom>
                  <a:avLst/>
                  <a:gdLst>
                    <a:gd name="T0" fmla="*/ 34 w 40"/>
                    <a:gd name="T1" fmla="*/ 20 h 30"/>
                    <a:gd name="T2" fmla="*/ 39 w 40"/>
                    <a:gd name="T3" fmla="*/ 29 h 30"/>
                    <a:gd name="T4" fmla="*/ 38 w 40"/>
                    <a:gd name="T5" fmla="*/ 29 h 30"/>
                    <a:gd name="T6" fmla="*/ 34 w 40"/>
                    <a:gd name="T7" fmla="*/ 29 h 30"/>
                    <a:gd name="T8" fmla="*/ 29 w 40"/>
                    <a:gd name="T9" fmla="*/ 28 h 30"/>
                    <a:gd name="T10" fmla="*/ 23 w 40"/>
                    <a:gd name="T11" fmla="*/ 28 h 30"/>
                    <a:gd name="T12" fmla="*/ 16 w 40"/>
                    <a:gd name="T13" fmla="*/ 27 h 30"/>
                    <a:gd name="T14" fmla="*/ 10 w 40"/>
                    <a:gd name="T15" fmla="*/ 25 h 30"/>
                    <a:gd name="T16" fmla="*/ 4 w 40"/>
                    <a:gd name="T17" fmla="*/ 23 h 30"/>
                    <a:gd name="T18" fmla="*/ 0 w 40"/>
                    <a:gd name="T19" fmla="*/ 20 h 30"/>
                    <a:gd name="T20" fmla="*/ 3 w 40"/>
                    <a:gd name="T21" fmla="*/ 18 h 30"/>
                    <a:gd name="T22" fmla="*/ 7 w 40"/>
                    <a:gd name="T23" fmla="*/ 16 h 30"/>
                    <a:gd name="T24" fmla="*/ 11 w 40"/>
                    <a:gd name="T25" fmla="*/ 13 h 30"/>
                    <a:gd name="T26" fmla="*/ 16 w 40"/>
                    <a:gd name="T27" fmla="*/ 9 h 30"/>
                    <a:gd name="T28" fmla="*/ 20 w 40"/>
                    <a:gd name="T29" fmla="*/ 6 h 30"/>
                    <a:gd name="T30" fmla="*/ 23 w 40"/>
                    <a:gd name="T31" fmla="*/ 3 h 30"/>
                    <a:gd name="T32" fmla="*/ 25 w 40"/>
                    <a:gd name="T33" fmla="*/ 0 h 30"/>
                    <a:gd name="T34" fmla="*/ 34 w 40"/>
                    <a:gd name="T3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0" h="30">
                      <a:moveTo>
                        <a:pt x="34" y="20"/>
                      </a:moveTo>
                      <a:lnTo>
                        <a:pt x="39" y="29"/>
                      </a:lnTo>
                      <a:lnTo>
                        <a:pt x="38" y="29"/>
                      </a:lnTo>
                      <a:lnTo>
                        <a:pt x="34" y="29"/>
                      </a:lnTo>
                      <a:lnTo>
                        <a:pt x="29" y="28"/>
                      </a:lnTo>
                      <a:lnTo>
                        <a:pt x="23" y="28"/>
                      </a:lnTo>
                      <a:lnTo>
                        <a:pt x="16" y="27"/>
                      </a:lnTo>
                      <a:lnTo>
                        <a:pt x="10" y="25"/>
                      </a:lnTo>
                      <a:lnTo>
                        <a:pt x="4" y="23"/>
                      </a:lnTo>
                      <a:lnTo>
                        <a:pt x="0" y="20"/>
                      </a:lnTo>
                      <a:lnTo>
                        <a:pt x="3" y="18"/>
                      </a:lnTo>
                      <a:lnTo>
                        <a:pt x="7" y="16"/>
                      </a:lnTo>
                      <a:lnTo>
                        <a:pt x="11" y="13"/>
                      </a:lnTo>
                      <a:lnTo>
                        <a:pt x="16" y="9"/>
                      </a:lnTo>
                      <a:lnTo>
                        <a:pt x="20" y="6"/>
                      </a:lnTo>
                      <a:lnTo>
                        <a:pt x="23" y="3"/>
                      </a:lnTo>
                      <a:lnTo>
                        <a:pt x="25" y="0"/>
                      </a:lnTo>
                      <a:lnTo>
                        <a:pt x="34" y="2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5" name="Freeform 15"/>
                <p:cNvSpPr>
                  <a:spLocks/>
                </p:cNvSpPr>
                <p:nvPr/>
              </p:nvSpPr>
              <p:spPr bwMode="auto">
                <a:xfrm>
                  <a:off x="3752" y="1452"/>
                  <a:ext cx="49" cy="68"/>
                </a:xfrm>
                <a:custGeom>
                  <a:avLst/>
                  <a:gdLst>
                    <a:gd name="T0" fmla="*/ 1 w 49"/>
                    <a:gd name="T1" fmla="*/ 1 h 68"/>
                    <a:gd name="T2" fmla="*/ 0 w 49"/>
                    <a:gd name="T3" fmla="*/ 3 h 68"/>
                    <a:gd name="T4" fmla="*/ 0 w 49"/>
                    <a:gd name="T5" fmla="*/ 4 h 68"/>
                    <a:gd name="T6" fmla="*/ 0 w 49"/>
                    <a:gd name="T7" fmla="*/ 5 h 68"/>
                    <a:gd name="T8" fmla="*/ 0 w 49"/>
                    <a:gd name="T9" fmla="*/ 7 h 68"/>
                    <a:gd name="T10" fmla="*/ 37 w 49"/>
                    <a:gd name="T11" fmla="*/ 63 h 68"/>
                    <a:gd name="T12" fmla="*/ 38 w 49"/>
                    <a:gd name="T13" fmla="*/ 64 h 68"/>
                    <a:gd name="T14" fmla="*/ 40 w 49"/>
                    <a:gd name="T15" fmla="*/ 65 h 68"/>
                    <a:gd name="T16" fmla="*/ 42 w 49"/>
                    <a:gd name="T17" fmla="*/ 67 h 68"/>
                    <a:gd name="T18" fmla="*/ 45 w 49"/>
                    <a:gd name="T19" fmla="*/ 66 h 68"/>
                    <a:gd name="T20" fmla="*/ 47 w 49"/>
                    <a:gd name="T21" fmla="*/ 64 h 68"/>
                    <a:gd name="T22" fmla="*/ 48 w 49"/>
                    <a:gd name="T23" fmla="*/ 63 h 68"/>
                    <a:gd name="T24" fmla="*/ 47 w 49"/>
                    <a:gd name="T25" fmla="*/ 61 h 68"/>
                    <a:gd name="T26" fmla="*/ 46 w 49"/>
                    <a:gd name="T27" fmla="*/ 60 h 68"/>
                    <a:gd name="T28" fmla="*/ 44 w 49"/>
                    <a:gd name="T29" fmla="*/ 57 h 68"/>
                    <a:gd name="T30" fmla="*/ 41 w 49"/>
                    <a:gd name="T31" fmla="*/ 50 h 68"/>
                    <a:gd name="T32" fmla="*/ 34 w 49"/>
                    <a:gd name="T33" fmla="*/ 41 h 68"/>
                    <a:gd name="T34" fmla="*/ 28 w 49"/>
                    <a:gd name="T35" fmla="*/ 30 h 68"/>
                    <a:gd name="T36" fmla="*/ 21 w 49"/>
                    <a:gd name="T37" fmla="*/ 20 h 68"/>
                    <a:gd name="T38" fmla="*/ 15 w 49"/>
                    <a:gd name="T39" fmla="*/ 11 h 68"/>
                    <a:gd name="T40" fmla="*/ 11 w 49"/>
                    <a:gd name="T41" fmla="*/ 5 h 68"/>
                    <a:gd name="T42" fmla="*/ 10 w 49"/>
                    <a:gd name="T43" fmla="*/ 3 h 68"/>
                    <a:gd name="T44" fmla="*/ 9 w 49"/>
                    <a:gd name="T45" fmla="*/ 2 h 68"/>
                    <a:gd name="T46" fmla="*/ 7 w 49"/>
                    <a:gd name="T47" fmla="*/ 1 h 68"/>
                    <a:gd name="T48" fmla="*/ 4 w 49"/>
                    <a:gd name="T49" fmla="*/ 0 h 68"/>
                    <a:gd name="T50" fmla="*/ 2 w 49"/>
                    <a:gd name="T51" fmla="*/ 1 h 68"/>
                    <a:gd name="T52" fmla="*/ 1 w 49"/>
                    <a:gd name="T53" fmla="*/ 1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9" h="68">
                      <a:moveTo>
                        <a:pt x="1" y="1"/>
                      </a:move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7" y="63"/>
                      </a:lnTo>
                      <a:lnTo>
                        <a:pt x="38" y="64"/>
                      </a:lnTo>
                      <a:lnTo>
                        <a:pt x="40" y="65"/>
                      </a:lnTo>
                      <a:lnTo>
                        <a:pt x="42" y="67"/>
                      </a:lnTo>
                      <a:lnTo>
                        <a:pt x="45" y="66"/>
                      </a:lnTo>
                      <a:lnTo>
                        <a:pt x="47" y="64"/>
                      </a:lnTo>
                      <a:lnTo>
                        <a:pt x="48" y="63"/>
                      </a:lnTo>
                      <a:lnTo>
                        <a:pt x="47" y="61"/>
                      </a:lnTo>
                      <a:lnTo>
                        <a:pt x="46" y="60"/>
                      </a:lnTo>
                      <a:lnTo>
                        <a:pt x="44" y="57"/>
                      </a:lnTo>
                      <a:lnTo>
                        <a:pt x="41" y="50"/>
                      </a:lnTo>
                      <a:lnTo>
                        <a:pt x="34" y="41"/>
                      </a:lnTo>
                      <a:lnTo>
                        <a:pt x="28" y="30"/>
                      </a:lnTo>
                      <a:lnTo>
                        <a:pt x="21" y="20"/>
                      </a:lnTo>
                      <a:lnTo>
                        <a:pt x="15" y="11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6" name="Freeform 16"/>
                <p:cNvSpPr>
                  <a:spLocks/>
                </p:cNvSpPr>
                <p:nvPr/>
              </p:nvSpPr>
              <p:spPr bwMode="auto">
                <a:xfrm>
                  <a:off x="3752" y="1452"/>
                  <a:ext cx="49" cy="68"/>
                </a:xfrm>
                <a:custGeom>
                  <a:avLst/>
                  <a:gdLst>
                    <a:gd name="T0" fmla="*/ 1 w 49"/>
                    <a:gd name="T1" fmla="*/ 1 h 68"/>
                    <a:gd name="T2" fmla="*/ 1 w 49"/>
                    <a:gd name="T3" fmla="*/ 1 h 68"/>
                    <a:gd name="T4" fmla="*/ 0 w 49"/>
                    <a:gd name="T5" fmla="*/ 3 h 68"/>
                    <a:gd name="T6" fmla="*/ 0 w 49"/>
                    <a:gd name="T7" fmla="*/ 4 h 68"/>
                    <a:gd name="T8" fmla="*/ 0 w 49"/>
                    <a:gd name="T9" fmla="*/ 5 h 68"/>
                    <a:gd name="T10" fmla="*/ 0 w 49"/>
                    <a:gd name="T11" fmla="*/ 7 h 68"/>
                    <a:gd name="T12" fmla="*/ 37 w 49"/>
                    <a:gd name="T13" fmla="*/ 63 h 68"/>
                    <a:gd name="T14" fmla="*/ 38 w 49"/>
                    <a:gd name="T15" fmla="*/ 64 h 68"/>
                    <a:gd name="T16" fmla="*/ 40 w 49"/>
                    <a:gd name="T17" fmla="*/ 65 h 68"/>
                    <a:gd name="T18" fmla="*/ 42 w 49"/>
                    <a:gd name="T19" fmla="*/ 67 h 68"/>
                    <a:gd name="T20" fmla="*/ 45 w 49"/>
                    <a:gd name="T21" fmla="*/ 66 h 68"/>
                    <a:gd name="T22" fmla="*/ 47 w 49"/>
                    <a:gd name="T23" fmla="*/ 64 h 68"/>
                    <a:gd name="T24" fmla="*/ 48 w 49"/>
                    <a:gd name="T25" fmla="*/ 63 h 68"/>
                    <a:gd name="T26" fmla="*/ 47 w 49"/>
                    <a:gd name="T27" fmla="*/ 61 h 68"/>
                    <a:gd name="T28" fmla="*/ 46 w 49"/>
                    <a:gd name="T29" fmla="*/ 60 h 68"/>
                    <a:gd name="T30" fmla="*/ 44 w 49"/>
                    <a:gd name="T31" fmla="*/ 57 h 68"/>
                    <a:gd name="T32" fmla="*/ 41 w 49"/>
                    <a:gd name="T33" fmla="*/ 50 h 68"/>
                    <a:gd name="T34" fmla="*/ 34 w 49"/>
                    <a:gd name="T35" fmla="*/ 41 h 68"/>
                    <a:gd name="T36" fmla="*/ 28 w 49"/>
                    <a:gd name="T37" fmla="*/ 30 h 68"/>
                    <a:gd name="T38" fmla="*/ 21 w 49"/>
                    <a:gd name="T39" fmla="*/ 20 h 68"/>
                    <a:gd name="T40" fmla="*/ 15 w 49"/>
                    <a:gd name="T41" fmla="*/ 11 h 68"/>
                    <a:gd name="T42" fmla="*/ 11 w 49"/>
                    <a:gd name="T43" fmla="*/ 5 h 68"/>
                    <a:gd name="T44" fmla="*/ 10 w 49"/>
                    <a:gd name="T45" fmla="*/ 3 h 68"/>
                    <a:gd name="T46" fmla="*/ 9 w 49"/>
                    <a:gd name="T47" fmla="*/ 2 h 68"/>
                    <a:gd name="T48" fmla="*/ 7 w 49"/>
                    <a:gd name="T49" fmla="*/ 1 h 68"/>
                    <a:gd name="T50" fmla="*/ 4 w 49"/>
                    <a:gd name="T51" fmla="*/ 0 h 68"/>
                    <a:gd name="T52" fmla="*/ 2 w 49"/>
                    <a:gd name="T53" fmla="*/ 1 h 68"/>
                    <a:gd name="T54" fmla="*/ 1 w 49"/>
                    <a:gd name="T55" fmla="*/ 1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9" h="68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37" y="63"/>
                      </a:lnTo>
                      <a:lnTo>
                        <a:pt x="38" y="64"/>
                      </a:lnTo>
                      <a:lnTo>
                        <a:pt x="40" y="65"/>
                      </a:lnTo>
                      <a:lnTo>
                        <a:pt x="42" y="67"/>
                      </a:lnTo>
                      <a:lnTo>
                        <a:pt x="45" y="66"/>
                      </a:lnTo>
                      <a:lnTo>
                        <a:pt x="47" y="64"/>
                      </a:lnTo>
                      <a:lnTo>
                        <a:pt x="48" y="63"/>
                      </a:lnTo>
                      <a:lnTo>
                        <a:pt x="47" y="61"/>
                      </a:lnTo>
                      <a:lnTo>
                        <a:pt x="46" y="60"/>
                      </a:lnTo>
                      <a:lnTo>
                        <a:pt x="44" y="57"/>
                      </a:lnTo>
                      <a:lnTo>
                        <a:pt x="41" y="50"/>
                      </a:lnTo>
                      <a:lnTo>
                        <a:pt x="34" y="41"/>
                      </a:lnTo>
                      <a:lnTo>
                        <a:pt x="28" y="30"/>
                      </a:lnTo>
                      <a:lnTo>
                        <a:pt x="21" y="20"/>
                      </a:lnTo>
                      <a:lnTo>
                        <a:pt x="15" y="11"/>
                      </a:lnTo>
                      <a:lnTo>
                        <a:pt x="11" y="5"/>
                      </a:lnTo>
                      <a:lnTo>
                        <a:pt x="10" y="3"/>
                      </a:lnTo>
                      <a:lnTo>
                        <a:pt x="9" y="2"/>
                      </a:lnTo>
                      <a:lnTo>
                        <a:pt x="7" y="1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1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7" name="Freeform 17"/>
                <p:cNvSpPr>
                  <a:spLocks/>
                </p:cNvSpPr>
                <p:nvPr/>
              </p:nvSpPr>
              <p:spPr bwMode="auto">
                <a:xfrm>
                  <a:off x="3756" y="1455"/>
                  <a:ext cx="42" cy="60"/>
                </a:xfrm>
                <a:custGeom>
                  <a:avLst/>
                  <a:gdLst>
                    <a:gd name="T0" fmla="*/ 0 w 42"/>
                    <a:gd name="T1" fmla="*/ 1 h 60"/>
                    <a:gd name="T2" fmla="*/ 0 w 42"/>
                    <a:gd name="T3" fmla="*/ 1 h 60"/>
                    <a:gd name="T4" fmla="*/ 3 w 42"/>
                    <a:gd name="T5" fmla="*/ 0 h 60"/>
                    <a:gd name="T6" fmla="*/ 5 w 42"/>
                    <a:gd name="T7" fmla="*/ 1 h 60"/>
                    <a:gd name="T8" fmla="*/ 6 w 42"/>
                    <a:gd name="T9" fmla="*/ 1 h 60"/>
                    <a:gd name="T10" fmla="*/ 7 w 42"/>
                    <a:gd name="T11" fmla="*/ 2 h 60"/>
                    <a:gd name="T12" fmla="*/ 7 w 42"/>
                    <a:gd name="T13" fmla="*/ 3 h 60"/>
                    <a:gd name="T14" fmla="*/ 8 w 42"/>
                    <a:gd name="T15" fmla="*/ 3 h 60"/>
                    <a:gd name="T16" fmla="*/ 10 w 42"/>
                    <a:gd name="T17" fmla="*/ 6 h 60"/>
                    <a:gd name="T18" fmla="*/ 13 w 42"/>
                    <a:gd name="T19" fmla="*/ 11 h 60"/>
                    <a:gd name="T20" fmla="*/ 17 w 42"/>
                    <a:gd name="T21" fmla="*/ 17 h 60"/>
                    <a:gd name="T22" fmla="*/ 22 w 42"/>
                    <a:gd name="T23" fmla="*/ 24 h 60"/>
                    <a:gd name="T24" fmla="*/ 26 w 42"/>
                    <a:gd name="T25" fmla="*/ 32 h 60"/>
                    <a:gd name="T26" fmla="*/ 31 w 42"/>
                    <a:gd name="T27" fmla="*/ 39 h 60"/>
                    <a:gd name="T28" fmla="*/ 35 w 42"/>
                    <a:gd name="T29" fmla="*/ 44 h 60"/>
                    <a:gd name="T30" fmla="*/ 38 w 42"/>
                    <a:gd name="T31" fmla="*/ 49 h 60"/>
                    <a:gd name="T32" fmla="*/ 38 w 42"/>
                    <a:gd name="T33" fmla="*/ 51 h 60"/>
                    <a:gd name="T34" fmla="*/ 39 w 42"/>
                    <a:gd name="T35" fmla="*/ 52 h 60"/>
                    <a:gd name="T36" fmla="*/ 40 w 42"/>
                    <a:gd name="T37" fmla="*/ 53 h 60"/>
                    <a:gd name="T38" fmla="*/ 40 w 42"/>
                    <a:gd name="T39" fmla="*/ 55 h 60"/>
                    <a:gd name="T40" fmla="*/ 41 w 42"/>
                    <a:gd name="T41" fmla="*/ 56 h 60"/>
                    <a:gd name="T42" fmla="*/ 40 w 42"/>
                    <a:gd name="T43" fmla="*/ 57 h 60"/>
                    <a:gd name="T44" fmla="*/ 38 w 42"/>
                    <a:gd name="T45" fmla="*/ 59 h 60"/>
                    <a:gd name="T46" fmla="*/ 0 w 42"/>
                    <a:gd name="T47" fmla="*/ 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6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10" y="6"/>
                      </a:lnTo>
                      <a:lnTo>
                        <a:pt x="13" y="11"/>
                      </a:lnTo>
                      <a:lnTo>
                        <a:pt x="17" y="17"/>
                      </a:lnTo>
                      <a:lnTo>
                        <a:pt x="22" y="24"/>
                      </a:lnTo>
                      <a:lnTo>
                        <a:pt x="26" y="32"/>
                      </a:lnTo>
                      <a:lnTo>
                        <a:pt x="31" y="39"/>
                      </a:lnTo>
                      <a:lnTo>
                        <a:pt x="35" y="44"/>
                      </a:lnTo>
                      <a:lnTo>
                        <a:pt x="38" y="49"/>
                      </a:lnTo>
                      <a:lnTo>
                        <a:pt x="38" y="51"/>
                      </a:lnTo>
                      <a:lnTo>
                        <a:pt x="39" y="52"/>
                      </a:lnTo>
                      <a:lnTo>
                        <a:pt x="40" y="53"/>
                      </a:lnTo>
                      <a:lnTo>
                        <a:pt x="40" y="55"/>
                      </a:lnTo>
                      <a:lnTo>
                        <a:pt x="41" y="56"/>
                      </a:lnTo>
                      <a:lnTo>
                        <a:pt x="40" y="57"/>
                      </a:lnTo>
                      <a:lnTo>
                        <a:pt x="38" y="59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8" name="Freeform 18"/>
                <p:cNvSpPr>
                  <a:spLocks/>
                </p:cNvSpPr>
                <p:nvPr/>
              </p:nvSpPr>
              <p:spPr bwMode="auto">
                <a:xfrm>
                  <a:off x="3756" y="1455"/>
                  <a:ext cx="42" cy="60"/>
                </a:xfrm>
                <a:custGeom>
                  <a:avLst/>
                  <a:gdLst>
                    <a:gd name="T0" fmla="*/ 0 w 42"/>
                    <a:gd name="T1" fmla="*/ 1 h 60"/>
                    <a:gd name="T2" fmla="*/ 0 w 42"/>
                    <a:gd name="T3" fmla="*/ 1 h 60"/>
                    <a:gd name="T4" fmla="*/ 3 w 42"/>
                    <a:gd name="T5" fmla="*/ 0 h 60"/>
                    <a:gd name="T6" fmla="*/ 5 w 42"/>
                    <a:gd name="T7" fmla="*/ 1 h 60"/>
                    <a:gd name="T8" fmla="*/ 6 w 42"/>
                    <a:gd name="T9" fmla="*/ 1 h 60"/>
                    <a:gd name="T10" fmla="*/ 7 w 42"/>
                    <a:gd name="T11" fmla="*/ 2 h 60"/>
                    <a:gd name="T12" fmla="*/ 7 w 42"/>
                    <a:gd name="T13" fmla="*/ 3 h 60"/>
                    <a:gd name="T14" fmla="*/ 8 w 42"/>
                    <a:gd name="T15" fmla="*/ 3 h 60"/>
                    <a:gd name="T16" fmla="*/ 10 w 42"/>
                    <a:gd name="T17" fmla="*/ 6 h 60"/>
                    <a:gd name="T18" fmla="*/ 13 w 42"/>
                    <a:gd name="T19" fmla="*/ 11 h 60"/>
                    <a:gd name="T20" fmla="*/ 17 w 42"/>
                    <a:gd name="T21" fmla="*/ 17 h 60"/>
                    <a:gd name="T22" fmla="*/ 22 w 42"/>
                    <a:gd name="T23" fmla="*/ 24 h 60"/>
                    <a:gd name="T24" fmla="*/ 26 w 42"/>
                    <a:gd name="T25" fmla="*/ 32 h 60"/>
                    <a:gd name="T26" fmla="*/ 31 w 42"/>
                    <a:gd name="T27" fmla="*/ 39 h 60"/>
                    <a:gd name="T28" fmla="*/ 35 w 42"/>
                    <a:gd name="T29" fmla="*/ 44 h 60"/>
                    <a:gd name="T30" fmla="*/ 38 w 42"/>
                    <a:gd name="T31" fmla="*/ 49 h 60"/>
                    <a:gd name="T32" fmla="*/ 38 w 42"/>
                    <a:gd name="T33" fmla="*/ 51 h 60"/>
                    <a:gd name="T34" fmla="*/ 39 w 42"/>
                    <a:gd name="T35" fmla="*/ 52 h 60"/>
                    <a:gd name="T36" fmla="*/ 40 w 42"/>
                    <a:gd name="T37" fmla="*/ 53 h 60"/>
                    <a:gd name="T38" fmla="*/ 40 w 42"/>
                    <a:gd name="T39" fmla="*/ 55 h 60"/>
                    <a:gd name="T40" fmla="*/ 41 w 42"/>
                    <a:gd name="T41" fmla="*/ 56 h 60"/>
                    <a:gd name="T42" fmla="*/ 40 w 42"/>
                    <a:gd name="T43" fmla="*/ 57 h 60"/>
                    <a:gd name="T44" fmla="*/ 38 w 42"/>
                    <a:gd name="T45" fmla="*/ 59 h 60"/>
                    <a:gd name="T46" fmla="*/ 0 w 42"/>
                    <a:gd name="T47" fmla="*/ 1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6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10" y="6"/>
                      </a:lnTo>
                      <a:lnTo>
                        <a:pt x="13" y="11"/>
                      </a:lnTo>
                      <a:lnTo>
                        <a:pt x="17" y="17"/>
                      </a:lnTo>
                      <a:lnTo>
                        <a:pt x="22" y="24"/>
                      </a:lnTo>
                      <a:lnTo>
                        <a:pt x="26" y="32"/>
                      </a:lnTo>
                      <a:lnTo>
                        <a:pt x="31" y="39"/>
                      </a:lnTo>
                      <a:lnTo>
                        <a:pt x="35" y="44"/>
                      </a:lnTo>
                      <a:lnTo>
                        <a:pt x="38" y="49"/>
                      </a:lnTo>
                      <a:lnTo>
                        <a:pt x="38" y="51"/>
                      </a:lnTo>
                      <a:lnTo>
                        <a:pt x="39" y="52"/>
                      </a:lnTo>
                      <a:lnTo>
                        <a:pt x="40" y="53"/>
                      </a:lnTo>
                      <a:lnTo>
                        <a:pt x="40" y="55"/>
                      </a:lnTo>
                      <a:lnTo>
                        <a:pt x="41" y="56"/>
                      </a:lnTo>
                      <a:lnTo>
                        <a:pt x="40" y="57"/>
                      </a:lnTo>
                      <a:lnTo>
                        <a:pt x="38" y="59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9" name="Freeform 19"/>
                <p:cNvSpPr>
                  <a:spLocks/>
                </p:cNvSpPr>
                <p:nvPr/>
              </p:nvSpPr>
              <p:spPr bwMode="auto">
                <a:xfrm>
                  <a:off x="3756" y="1455"/>
                  <a:ext cx="42" cy="60"/>
                </a:xfrm>
                <a:custGeom>
                  <a:avLst/>
                  <a:gdLst>
                    <a:gd name="T0" fmla="*/ 0 w 42"/>
                    <a:gd name="T1" fmla="*/ 1 h 60"/>
                    <a:gd name="T2" fmla="*/ 0 w 42"/>
                    <a:gd name="T3" fmla="*/ 1 h 60"/>
                    <a:gd name="T4" fmla="*/ 3 w 42"/>
                    <a:gd name="T5" fmla="*/ 0 h 60"/>
                    <a:gd name="T6" fmla="*/ 5 w 42"/>
                    <a:gd name="T7" fmla="*/ 1 h 60"/>
                    <a:gd name="T8" fmla="*/ 6 w 42"/>
                    <a:gd name="T9" fmla="*/ 1 h 60"/>
                    <a:gd name="T10" fmla="*/ 7 w 42"/>
                    <a:gd name="T11" fmla="*/ 2 h 60"/>
                    <a:gd name="T12" fmla="*/ 7 w 42"/>
                    <a:gd name="T13" fmla="*/ 3 h 60"/>
                    <a:gd name="T14" fmla="*/ 8 w 42"/>
                    <a:gd name="T15" fmla="*/ 3 h 60"/>
                    <a:gd name="T16" fmla="*/ 10 w 42"/>
                    <a:gd name="T17" fmla="*/ 6 h 60"/>
                    <a:gd name="T18" fmla="*/ 13 w 42"/>
                    <a:gd name="T19" fmla="*/ 11 h 60"/>
                    <a:gd name="T20" fmla="*/ 17 w 42"/>
                    <a:gd name="T21" fmla="*/ 17 h 60"/>
                    <a:gd name="T22" fmla="*/ 22 w 42"/>
                    <a:gd name="T23" fmla="*/ 24 h 60"/>
                    <a:gd name="T24" fmla="*/ 26 w 42"/>
                    <a:gd name="T25" fmla="*/ 32 h 60"/>
                    <a:gd name="T26" fmla="*/ 31 w 42"/>
                    <a:gd name="T27" fmla="*/ 39 h 60"/>
                    <a:gd name="T28" fmla="*/ 35 w 42"/>
                    <a:gd name="T29" fmla="*/ 44 h 60"/>
                    <a:gd name="T30" fmla="*/ 38 w 42"/>
                    <a:gd name="T31" fmla="*/ 49 h 60"/>
                    <a:gd name="T32" fmla="*/ 38 w 42"/>
                    <a:gd name="T33" fmla="*/ 51 h 60"/>
                    <a:gd name="T34" fmla="*/ 39 w 42"/>
                    <a:gd name="T35" fmla="*/ 52 h 60"/>
                    <a:gd name="T36" fmla="*/ 40 w 42"/>
                    <a:gd name="T37" fmla="*/ 53 h 60"/>
                    <a:gd name="T38" fmla="*/ 40 w 42"/>
                    <a:gd name="T39" fmla="*/ 55 h 60"/>
                    <a:gd name="T40" fmla="*/ 41 w 42"/>
                    <a:gd name="T41" fmla="*/ 56 h 60"/>
                    <a:gd name="T42" fmla="*/ 40 w 42"/>
                    <a:gd name="T43" fmla="*/ 57 h 60"/>
                    <a:gd name="T44" fmla="*/ 38 w 42"/>
                    <a:gd name="T45" fmla="*/ 59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2" h="6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2"/>
                      </a:lnTo>
                      <a:lnTo>
                        <a:pt x="7" y="3"/>
                      </a:lnTo>
                      <a:lnTo>
                        <a:pt x="8" y="3"/>
                      </a:lnTo>
                      <a:lnTo>
                        <a:pt x="10" y="6"/>
                      </a:lnTo>
                      <a:lnTo>
                        <a:pt x="13" y="11"/>
                      </a:lnTo>
                      <a:lnTo>
                        <a:pt x="17" y="17"/>
                      </a:lnTo>
                      <a:lnTo>
                        <a:pt x="22" y="24"/>
                      </a:lnTo>
                      <a:lnTo>
                        <a:pt x="26" y="32"/>
                      </a:lnTo>
                      <a:lnTo>
                        <a:pt x="31" y="39"/>
                      </a:lnTo>
                      <a:lnTo>
                        <a:pt x="35" y="44"/>
                      </a:lnTo>
                      <a:lnTo>
                        <a:pt x="38" y="49"/>
                      </a:lnTo>
                      <a:lnTo>
                        <a:pt x="38" y="51"/>
                      </a:lnTo>
                      <a:lnTo>
                        <a:pt x="39" y="52"/>
                      </a:lnTo>
                      <a:lnTo>
                        <a:pt x="40" y="53"/>
                      </a:lnTo>
                      <a:lnTo>
                        <a:pt x="40" y="55"/>
                      </a:lnTo>
                      <a:lnTo>
                        <a:pt x="41" y="56"/>
                      </a:lnTo>
                      <a:lnTo>
                        <a:pt x="40" y="57"/>
                      </a:lnTo>
                      <a:lnTo>
                        <a:pt x="38" y="5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0" name="Freeform 20"/>
                <p:cNvSpPr>
                  <a:spLocks/>
                </p:cNvSpPr>
                <p:nvPr/>
              </p:nvSpPr>
              <p:spPr bwMode="auto">
                <a:xfrm>
                  <a:off x="3755" y="1457"/>
                  <a:ext cx="41" cy="58"/>
                </a:xfrm>
                <a:custGeom>
                  <a:avLst/>
                  <a:gdLst>
                    <a:gd name="T0" fmla="*/ 1 w 41"/>
                    <a:gd name="T1" fmla="*/ 0 h 58"/>
                    <a:gd name="T2" fmla="*/ 0 w 41"/>
                    <a:gd name="T3" fmla="*/ 1 h 58"/>
                    <a:gd name="T4" fmla="*/ 0 w 41"/>
                    <a:gd name="T5" fmla="*/ 2 h 58"/>
                    <a:gd name="T6" fmla="*/ 0 w 41"/>
                    <a:gd name="T7" fmla="*/ 3 h 58"/>
                    <a:gd name="T8" fmla="*/ 0 w 41"/>
                    <a:gd name="T9" fmla="*/ 5 h 58"/>
                    <a:gd name="T10" fmla="*/ 0 w 41"/>
                    <a:gd name="T11" fmla="*/ 6 h 58"/>
                    <a:gd name="T12" fmla="*/ 1 w 41"/>
                    <a:gd name="T13" fmla="*/ 7 h 58"/>
                    <a:gd name="T14" fmla="*/ 1 w 41"/>
                    <a:gd name="T15" fmla="*/ 8 h 58"/>
                    <a:gd name="T16" fmla="*/ 30 w 41"/>
                    <a:gd name="T17" fmla="*/ 51 h 58"/>
                    <a:gd name="T18" fmla="*/ 30 w 41"/>
                    <a:gd name="T19" fmla="*/ 52 h 58"/>
                    <a:gd name="T20" fmla="*/ 31 w 41"/>
                    <a:gd name="T21" fmla="*/ 53 h 58"/>
                    <a:gd name="T22" fmla="*/ 32 w 41"/>
                    <a:gd name="T23" fmla="*/ 54 h 58"/>
                    <a:gd name="T24" fmla="*/ 32 w 41"/>
                    <a:gd name="T25" fmla="*/ 55 h 58"/>
                    <a:gd name="T26" fmla="*/ 34 w 41"/>
                    <a:gd name="T27" fmla="*/ 55 h 58"/>
                    <a:gd name="T28" fmla="*/ 36 w 41"/>
                    <a:gd name="T29" fmla="*/ 56 h 58"/>
                    <a:gd name="T30" fmla="*/ 37 w 41"/>
                    <a:gd name="T31" fmla="*/ 57 h 58"/>
                    <a:gd name="T32" fmla="*/ 40 w 41"/>
                    <a:gd name="T33" fmla="*/ 56 h 58"/>
                    <a:gd name="T34" fmla="*/ 1 w 41"/>
                    <a:gd name="T35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" h="58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30" y="51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2" y="54"/>
                      </a:lnTo>
                      <a:lnTo>
                        <a:pt x="32" y="55"/>
                      </a:lnTo>
                      <a:lnTo>
                        <a:pt x="34" y="55"/>
                      </a:lnTo>
                      <a:lnTo>
                        <a:pt x="36" y="56"/>
                      </a:lnTo>
                      <a:lnTo>
                        <a:pt x="37" y="57"/>
                      </a:lnTo>
                      <a:lnTo>
                        <a:pt x="40" y="56"/>
                      </a:lnTo>
                      <a:lnTo>
                        <a:pt x="1" y="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1" name="Freeform 21"/>
                <p:cNvSpPr>
                  <a:spLocks/>
                </p:cNvSpPr>
                <p:nvPr/>
              </p:nvSpPr>
              <p:spPr bwMode="auto">
                <a:xfrm>
                  <a:off x="3755" y="1457"/>
                  <a:ext cx="41" cy="58"/>
                </a:xfrm>
                <a:custGeom>
                  <a:avLst/>
                  <a:gdLst>
                    <a:gd name="T0" fmla="*/ 1 w 41"/>
                    <a:gd name="T1" fmla="*/ 0 h 58"/>
                    <a:gd name="T2" fmla="*/ 1 w 41"/>
                    <a:gd name="T3" fmla="*/ 0 h 58"/>
                    <a:gd name="T4" fmla="*/ 0 w 41"/>
                    <a:gd name="T5" fmla="*/ 1 h 58"/>
                    <a:gd name="T6" fmla="*/ 0 w 41"/>
                    <a:gd name="T7" fmla="*/ 2 h 58"/>
                    <a:gd name="T8" fmla="*/ 0 w 41"/>
                    <a:gd name="T9" fmla="*/ 3 h 58"/>
                    <a:gd name="T10" fmla="*/ 0 w 41"/>
                    <a:gd name="T11" fmla="*/ 5 h 58"/>
                    <a:gd name="T12" fmla="*/ 0 w 41"/>
                    <a:gd name="T13" fmla="*/ 6 h 58"/>
                    <a:gd name="T14" fmla="*/ 1 w 41"/>
                    <a:gd name="T15" fmla="*/ 7 h 58"/>
                    <a:gd name="T16" fmla="*/ 1 w 41"/>
                    <a:gd name="T17" fmla="*/ 8 h 58"/>
                    <a:gd name="T18" fmla="*/ 30 w 41"/>
                    <a:gd name="T19" fmla="*/ 51 h 58"/>
                    <a:gd name="T20" fmla="*/ 30 w 41"/>
                    <a:gd name="T21" fmla="*/ 52 h 58"/>
                    <a:gd name="T22" fmla="*/ 31 w 41"/>
                    <a:gd name="T23" fmla="*/ 53 h 58"/>
                    <a:gd name="T24" fmla="*/ 32 w 41"/>
                    <a:gd name="T25" fmla="*/ 54 h 58"/>
                    <a:gd name="T26" fmla="*/ 32 w 41"/>
                    <a:gd name="T27" fmla="*/ 55 h 58"/>
                    <a:gd name="T28" fmla="*/ 34 w 41"/>
                    <a:gd name="T29" fmla="*/ 55 h 58"/>
                    <a:gd name="T30" fmla="*/ 36 w 41"/>
                    <a:gd name="T31" fmla="*/ 56 h 58"/>
                    <a:gd name="T32" fmla="*/ 37 w 41"/>
                    <a:gd name="T33" fmla="*/ 57 h 58"/>
                    <a:gd name="T34" fmla="*/ 40 w 41"/>
                    <a:gd name="T35" fmla="*/ 56 h 58"/>
                    <a:gd name="T36" fmla="*/ 1 w 41"/>
                    <a:gd name="T37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1" h="5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30" y="51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2" y="54"/>
                      </a:lnTo>
                      <a:lnTo>
                        <a:pt x="32" y="55"/>
                      </a:lnTo>
                      <a:lnTo>
                        <a:pt x="34" y="55"/>
                      </a:lnTo>
                      <a:lnTo>
                        <a:pt x="36" y="56"/>
                      </a:lnTo>
                      <a:lnTo>
                        <a:pt x="37" y="57"/>
                      </a:lnTo>
                      <a:lnTo>
                        <a:pt x="40" y="56"/>
                      </a:lnTo>
                      <a:lnTo>
                        <a:pt x="1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2" name="Freeform 22"/>
                <p:cNvSpPr>
                  <a:spLocks/>
                </p:cNvSpPr>
                <p:nvPr/>
              </p:nvSpPr>
              <p:spPr bwMode="auto">
                <a:xfrm>
                  <a:off x="3755" y="1457"/>
                  <a:ext cx="41" cy="58"/>
                </a:xfrm>
                <a:custGeom>
                  <a:avLst/>
                  <a:gdLst>
                    <a:gd name="T0" fmla="*/ 1 w 41"/>
                    <a:gd name="T1" fmla="*/ 0 h 58"/>
                    <a:gd name="T2" fmla="*/ 1 w 41"/>
                    <a:gd name="T3" fmla="*/ 0 h 58"/>
                    <a:gd name="T4" fmla="*/ 0 w 41"/>
                    <a:gd name="T5" fmla="*/ 1 h 58"/>
                    <a:gd name="T6" fmla="*/ 0 w 41"/>
                    <a:gd name="T7" fmla="*/ 2 h 58"/>
                    <a:gd name="T8" fmla="*/ 0 w 41"/>
                    <a:gd name="T9" fmla="*/ 3 h 58"/>
                    <a:gd name="T10" fmla="*/ 0 w 41"/>
                    <a:gd name="T11" fmla="*/ 5 h 58"/>
                    <a:gd name="T12" fmla="*/ 0 w 41"/>
                    <a:gd name="T13" fmla="*/ 6 h 58"/>
                    <a:gd name="T14" fmla="*/ 1 w 41"/>
                    <a:gd name="T15" fmla="*/ 7 h 58"/>
                    <a:gd name="T16" fmla="*/ 1 w 41"/>
                    <a:gd name="T17" fmla="*/ 8 h 58"/>
                    <a:gd name="T18" fmla="*/ 30 w 41"/>
                    <a:gd name="T19" fmla="*/ 51 h 58"/>
                    <a:gd name="T20" fmla="*/ 30 w 41"/>
                    <a:gd name="T21" fmla="*/ 52 h 58"/>
                    <a:gd name="T22" fmla="*/ 31 w 41"/>
                    <a:gd name="T23" fmla="*/ 53 h 58"/>
                    <a:gd name="T24" fmla="*/ 32 w 41"/>
                    <a:gd name="T25" fmla="*/ 54 h 58"/>
                    <a:gd name="T26" fmla="*/ 32 w 41"/>
                    <a:gd name="T27" fmla="*/ 55 h 58"/>
                    <a:gd name="T28" fmla="*/ 34 w 41"/>
                    <a:gd name="T29" fmla="*/ 55 h 58"/>
                    <a:gd name="T30" fmla="*/ 36 w 41"/>
                    <a:gd name="T31" fmla="*/ 56 h 58"/>
                    <a:gd name="T32" fmla="*/ 37 w 41"/>
                    <a:gd name="T33" fmla="*/ 57 h 58"/>
                    <a:gd name="T34" fmla="*/ 40 w 41"/>
                    <a:gd name="T35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" h="58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7"/>
                      </a:lnTo>
                      <a:lnTo>
                        <a:pt x="1" y="8"/>
                      </a:lnTo>
                      <a:lnTo>
                        <a:pt x="30" y="51"/>
                      </a:lnTo>
                      <a:lnTo>
                        <a:pt x="30" y="52"/>
                      </a:lnTo>
                      <a:lnTo>
                        <a:pt x="31" y="53"/>
                      </a:lnTo>
                      <a:lnTo>
                        <a:pt x="32" y="54"/>
                      </a:lnTo>
                      <a:lnTo>
                        <a:pt x="32" y="55"/>
                      </a:lnTo>
                      <a:lnTo>
                        <a:pt x="34" y="55"/>
                      </a:lnTo>
                      <a:lnTo>
                        <a:pt x="36" y="56"/>
                      </a:lnTo>
                      <a:lnTo>
                        <a:pt x="37" y="57"/>
                      </a:lnTo>
                      <a:lnTo>
                        <a:pt x="40" y="5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3" name="Freeform 23"/>
                <p:cNvSpPr>
                  <a:spLocks/>
                </p:cNvSpPr>
                <p:nvPr/>
              </p:nvSpPr>
              <p:spPr bwMode="auto">
                <a:xfrm>
                  <a:off x="3759" y="1459"/>
                  <a:ext cx="37" cy="51"/>
                </a:xfrm>
                <a:custGeom>
                  <a:avLst/>
                  <a:gdLst>
                    <a:gd name="T0" fmla="*/ 0 w 37"/>
                    <a:gd name="T1" fmla="*/ 1 h 51"/>
                    <a:gd name="T2" fmla="*/ 0 w 37"/>
                    <a:gd name="T3" fmla="*/ 1 h 51"/>
                    <a:gd name="T4" fmla="*/ 2 w 37"/>
                    <a:gd name="T5" fmla="*/ 0 h 51"/>
                    <a:gd name="T6" fmla="*/ 4 w 37"/>
                    <a:gd name="T7" fmla="*/ 0 h 51"/>
                    <a:gd name="T8" fmla="*/ 6 w 37"/>
                    <a:gd name="T9" fmla="*/ 1 h 51"/>
                    <a:gd name="T10" fmla="*/ 7 w 37"/>
                    <a:gd name="T11" fmla="*/ 1 h 51"/>
                    <a:gd name="T12" fmla="*/ 7 w 37"/>
                    <a:gd name="T13" fmla="*/ 2 h 51"/>
                    <a:gd name="T14" fmla="*/ 8 w 37"/>
                    <a:gd name="T15" fmla="*/ 2 h 51"/>
                    <a:gd name="T16" fmla="*/ 9 w 37"/>
                    <a:gd name="T17" fmla="*/ 4 h 51"/>
                    <a:gd name="T18" fmla="*/ 12 w 37"/>
                    <a:gd name="T19" fmla="*/ 9 h 51"/>
                    <a:gd name="T20" fmla="*/ 16 w 37"/>
                    <a:gd name="T21" fmla="*/ 14 h 51"/>
                    <a:gd name="T22" fmla="*/ 19 w 37"/>
                    <a:gd name="T23" fmla="*/ 20 h 51"/>
                    <a:gd name="T24" fmla="*/ 23 w 37"/>
                    <a:gd name="T25" fmla="*/ 26 h 51"/>
                    <a:gd name="T26" fmla="*/ 27 w 37"/>
                    <a:gd name="T27" fmla="*/ 32 h 51"/>
                    <a:gd name="T28" fmla="*/ 30 w 37"/>
                    <a:gd name="T29" fmla="*/ 37 h 51"/>
                    <a:gd name="T30" fmla="*/ 33 w 37"/>
                    <a:gd name="T31" fmla="*/ 41 h 51"/>
                    <a:gd name="T32" fmla="*/ 33 w 37"/>
                    <a:gd name="T33" fmla="*/ 42 h 51"/>
                    <a:gd name="T34" fmla="*/ 34 w 37"/>
                    <a:gd name="T35" fmla="*/ 43 h 51"/>
                    <a:gd name="T36" fmla="*/ 35 w 37"/>
                    <a:gd name="T37" fmla="*/ 44 h 51"/>
                    <a:gd name="T38" fmla="*/ 35 w 37"/>
                    <a:gd name="T39" fmla="*/ 45 h 51"/>
                    <a:gd name="T40" fmla="*/ 36 w 37"/>
                    <a:gd name="T41" fmla="*/ 46 h 51"/>
                    <a:gd name="T42" fmla="*/ 35 w 37"/>
                    <a:gd name="T43" fmla="*/ 48 h 51"/>
                    <a:gd name="T44" fmla="*/ 35 w 37"/>
                    <a:gd name="T45" fmla="*/ 49 h 51"/>
                    <a:gd name="T46" fmla="*/ 33 w 37"/>
                    <a:gd name="T47" fmla="*/ 50 h 51"/>
                    <a:gd name="T48" fmla="*/ 0 w 37"/>
                    <a:gd name="T4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7" h="5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4"/>
                      </a:lnTo>
                      <a:lnTo>
                        <a:pt x="12" y="9"/>
                      </a:lnTo>
                      <a:lnTo>
                        <a:pt x="16" y="14"/>
                      </a:lnTo>
                      <a:lnTo>
                        <a:pt x="19" y="20"/>
                      </a:lnTo>
                      <a:lnTo>
                        <a:pt x="23" y="26"/>
                      </a:lnTo>
                      <a:lnTo>
                        <a:pt x="27" y="32"/>
                      </a:lnTo>
                      <a:lnTo>
                        <a:pt x="30" y="37"/>
                      </a:lnTo>
                      <a:lnTo>
                        <a:pt x="33" y="41"/>
                      </a:lnTo>
                      <a:lnTo>
                        <a:pt x="33" y="42"/>
                      </a:lnTo>
                      <a:lnTo>
                        <a:pt x="34" y="43"/>
                      </a:lnTo>
                      <a:lnTo>
                        <a:pt x="35" y="44"/>
                      </a:lnTo>
                      <a:lnTo>
                        <a:pt x="35" y="45"/>
                      </a:lnTo>
                      <a:lnTo>
                        <a:pt x="36" y="46"/>
                      </a:lnTo>
                      <a:lnTo>
                        <a:pt x="35" y="48"/>
                      </a:lnTo>
                      <a:lnTo>
                        <a:pt x="35" y="49"/>
                      </a:lnTo>
                      <a:lnTo>
                        <a:pt x="33" y="50"/>
                      </a:lnTo>
                      <a:lnTo>
                        <a:pt x="0" y="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4" name="Freeform 24"/>
                <p:cNvSpPr>
                  <a:spLocks/>
                </p:cNvSpPr>
                <p:nvPr/>
              </p:nvSpPr>
              <p:spPr bwMode="auto">
                <a:xfrm>
                  <a:off x="3759" y="1459"/>
                  <a:ext cx="37" cy="51"/>
                </a:xfrm>
                <a:custGeom>
                  <a:avLst/>
                  <a:gdLst>
                    <a:gd name="T0" fmla="*/ 0 w 37"/>
                    <a:gd name="T1" fmla="*/ 1 h 51"/>
                    <a:gd name="T2" fmla="*/ 0 w 37"/>
                    <a:gd name="T3" fmla="*/ 1 h 51"/>
                    <a:gd name="T4" fmla="*/ 2 w 37"/>
                    <a:gd name="T5" fmla="*/ 0 h 51"/>
                    <a:gd name="T6" fmla="*/ 4 w 37"/>
                    <a:gd name="T7" fmla="*/ 0 h 51"/>
                    <a:gd name="T8" fmla="*/ 6 w 37"/>
                    <a:gd name="T9" fmla="*/ 1 h 51"/>
                    <a:gd name="T10" fmla="*/ 7 w 37"/>
                    <a:gd name="T11" fmla="*/ 1 h 51"/>
                    <a:gd name="T12" fmla="*/ 7 w 37"/>
                    <a:gd name="T13" fmla="*/ 2 h 51"/>
                    <a:gd name="T14" fmla="*/ 8 w 37"/>
                    <a:gd name="T15" fmla="*/ 2 h 51"/>
                    <a:gd name="T16" fmla="*/ 9 w 37"/>
                    <a:gd name="T17" fmla="*/ 4 h 51"/>
                    <a:gd name="T18" fmla="*/ 12 w 37"/>
                    <a:gd name="T19" fmla="*/ 9 h 51"/>
                    <a:gd name="T20" fmla="*/ 16 w 37"/>
                    <a:gd name="T21" fmla="*/ 14 h 51"/>
                    <a:gd name="T22" fmla="*/ 19 w 37"/>
                    <a:gd name="T23" fmla="*/ 20 h 51"/>
                    <a:gd name="T24" fmla="*/ 23 w 37"/>
                    <a:gd name="T25" fmla="*/ 26 h 51"/>
                    <a:gd name="T26" fmla="*/ 27 w 37"/>
                    <a:gd name="T27" fmla="*/ 32 h 51"/>
                    <a:gd name="T28" fmla="*/ 30 w 37"/>
                    <a:gd name="T29" fmla="*/ 37 h 51"/>
                    <a:gd name="T30" fmla="*/ 33 w 37"/>
                    <a:gd name="T31" fmla="*/ 41 h 51"/>
                    <a:gd name="T32" fmla="*/ 33 w 37"/>
                    <a:gd name="T33" fmla="*/ 42 h 51"/>
                    <a:gd name="T34" fmla="*/ 34 w 37"/>
                    <a:gd name="T35" fmla="*/ 43 h 51"/>
                    <a:gd name="T36" fmla="*/ 35 w 37"/>
                    <a:gd name="T37" fmla="*/ 44 h 51"/>
                    <a:gd name="T38" fmla="*/ 35 w 37"/>
                    <a:gd name="T39" fmla="*/ 45 h 51"/>
                    <a:gd name="T40" fmla="*/ 36 w 37"/>
                    <a:gd name="T41" fmla="*/ 46 h 51"/>
                    <a:gd name="T42" fmla="*/ 35 w 37"/>
                    <a:gd name="T43" fmla="*/ 48 h 51"/>
                    <a:gd name="T44" fmla="*/ 35 w 37"/>
                    <a:gd name="T45" fmla="*/ 49 h 51"/>
                    <a:gd name="T46" fmla="*/ 33 w 37"/>
                    <a:gd name="T47" fmla="*/ 50 h 51"/>
                    <a:gd name="T48" fmla="*/ 0 w 37"/>
                    <a:gd name="T49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7" h="5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4"/>
                      </a:lnTo>
                      <a:lnTo>
                        <a:pt x="12" y="9"/>
                      </a:lnTo>
                      <a:lnTo>
                        <a:pt x="16" y="14"/>
                      </a:lnTo>
                      <a:lnTo>
                        <a:pt x="19" y="20"/>
                      </a:lnTo>
                      <a:lnTo>
                        <a:pt x="23" y="26"/>
                      </a:lnTo>
                      <a:lnTo>
                        <a:pt x="27" y="32"/>
                      </a:lnTo>
                      <a:lnTo>
                        <a:pt x="30" y="37"/>
                      </a:lnTo>
                      <a:lnTo>
                        <a:pt x="33" y="41"/>
                      </a:lnTo>
                      <a:lnTo>
                        <a:pt x="33" y="42"/>
                      </a:lnTo>
                      <a:lnTo>
                        <a:pt x="34" y="43"/>
                      </a:lnTo>
                      <a:lnTo>
                        <a:pt x="35" y="44"/>
                      </a:lnTo>
                      <a:lnTo>
                        <a:pt x="35" y="45"/>
                      </a:lnTo>
                      <a:lnTo>
                        <a:pt x="36" y="46"/>
                      </a:lnTo>
                      <a:lnTo>
                        <a:pt x="35" y="48"/>
                      </a:lnTo>
                      <a:lnTo>
                        <a:pt x="35" y="49"/>
                      </a:lnTo>
                      <a:lnTo>
                        <a:pt x="33" y="5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5" name="Freeform 25"/>
                <p:cNvSpPr>
                  <a:spLocks/>
                </p:cNvSpPr>
                <p:nvPr/>
              </p:nvSpPr>
              <p:spPr bwMode="auto">
                <a:xfrm>
                  <a:off x="3759" y="1459"/>
                  <a:ext cx="37" cy="51"/>
                </a:xfrm>
                <a:custGeom>
                  <a:avLst/>
                  <a:gdLst>
                    <a:gd name="T0" fmla="*/ 0 w 37"/>
                    <a:gd name="T1" fmla="*/ 1 h 51"/>
                    <a:gd name="T2" fmla="*/ 0 w 37"/>
                    <a:gd name="T3" fmla="*/ 1 h 51"/>
                    <a:gd name="T4" fmla="*/ 2 w 37"/>
                    <a:gd name="T5" fmla="*/ 0 h 51"/>
                    <a:gd name="T6" fmla="*/ 4 w 37"/>
                    <a:gd name="T7" fmla="*/ 0 h 51"/>
                    <a:gd name="T8" fmla="*/ 6 w 37"/>
                    <a:gd name="T9" fmla="*/ 1 h 51"/>
                    <a:gd name="T10" fmla="*/ 7 w 37"/>
                    <a:gd name="T11" fmla="*/ 1 h 51"/>
                    <a:gd name="T12" fmla="*/ 7 w 37"/>
                    <a:gd name="T13" fmla="*/ 2 h 51"/>
                    <a:gd name="T14" fmla="*/ 8 w 37"/>
                    <a:gd name="T15" fmla="*/ 2 h 51"/>
                    <a:gd name="T16" fmla="*/ 9 w 37"/>
                    <a:gd name="T17" fmla="*/ 4 h 51"/>
                    <a:gd name="T18" fmla="*/ 12 w 37"/>
                    <a:gd name="T19" fmla="*/ 9 h 51"/>
                    <a:gd name="T20" fmla="*/ 16 w 37"/>
                    <a:gd name="T21" fmla="*/ 14 h 51"/>
                    <a:gd name="T22" fmla="*/ 19 w 37"/>
                    <a:gd name="T23" fmla="*/ 20 h 51"/>
                    <a:gd name="T24" fmla="*/ 23 w 37"/>
                    <a:gd name="T25" fmla="*/ 26 h 51"/>
                    <a:gd name="T26" fmla="*/ 27 w 37"/>
                    <a:gd name="T27" fmla="*/ 32 h 51"/>
                    <a:gd name="T28" fmla="*/ 30 w 37"/>
                    <a:gd name="T29" fmla="*/ 37 h 51"/>
                    <a:gd name="T30" fmla="*/ 33 w 37"/>
                    <a:gd name="T31" fmla="*/ 41 h 51"/>
                    <a:gd name="T32" fmla="*/ 33 w 37"/>
                    <a:gd name="T33" fmla="*/ 42 h 51"/>
                    <a:gd name="T34" fmla="*/ 34 w 37"/>
                    <a:gd name="T35" fmla="*/ 43 h 51"/>
                    <a:gd name="T36" fmla="*/ 35 w 37"/>
                    <a:gd name="T37" fmla="*/ 44 h 51"/>
                    <a:gd name="T38" fmla="*/ 35 w 37"/>
                    <a:gd name="T39" fmla="*/ 45 h 51"/>
                    <a:gd name="T40" fmla="*/ 36 w 37"/>
                    <a:gd name="T41" fmla="*/ 46 h 51"/>
                    <a:gd name="T42" fmla="*/ 35 w 37"/>
                    <a:gd name="T43" fmla="*/ 48 h 51"/>
                    <a:gd name="T44" fmla="*/ 35 w 37"/>
                    <a:gd name="T45" fmla="*/ 49 h 51"/>
                    <a:gd name="T46" fmla="*/ 33 w 37"/>
                    <a:gd name="T47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7" h="5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1"/>
                      </a:lnTo>
                      <a:lnTo>
                        <a:pt x="7" y="1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4"/>
                      </a:lnTo>
                      <a:lnTo>
                        <a:pt x="12" y="9"/>
                      </a:lnTo>
                      <a:lnTo>
                        <a:pt x="16" y="14"/>
                      </a:lnTo>
                      <a:lnTo>
                        <a:pt x="19" y="20"/>
                      </a:lnTo>
                      <a:lnTo>
                        <a:pt x="23" y="26"/>
                      </a:lnTo>
                      <a:lnTo>
                        <a:pt x="27" y="32"/>
                      </a:lnTo>
                      <a:lnTo>
                        <a:pt x="30" y="37"/>
                      </a:lnTo>
                      <a:lnTo>
                        <a:pt x="33" y="41"/>
                      </a:lnTo>
                      <a:lnTo>
                        <a:pt x="33" y="42"/>
                      </a:lnTo>
                      <a:lnTo>
                        <a:pt x="34" y="43"/>
                      </a:lnTo>
                      <a:lnTo>
                        <a:pt x="35" y="44"/>
                      </a:lnTo>
                      <a:lnTo>
                        <a:pt x="35" y="45"/>
                      </a:lnTo>
                      <a:lnTo>
                        <a:pt x="36" y="46"/>
                      </a:lnTo>
                      <a:lnTo>
                        <a:pt x="35" y="48"/>
                      </a:lnTo>
                      <a:lnTo>
                        <a:pt x="35" y="49"/>
                      </a:lnTo>
                      <a:lnTo>
                        <a:pt x="33" y="5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6" name="Freeform 26"/>
                <p:cNvSpPr>
                  <a:spLocks/>
                </p:cNvSpPr>
                <p:nvPr/>
              </p:nvSpPr>
              <p:spPr bwMode="auto">
                <a:xfrm>
                  <a:off x="3757" y="1460"/>
                  <a:ext cx="36" cy="52"/>
                </a:xfrm>
                <a:custGeom>
                  <a:avLst/>
                  <a:gdLst>
                    <a:gd name="T0" fmla="*/ 2 w 36"/>
                    <a:gd name="T1" fmla="*/ 0 h 52"/>
                    <a:gd name="T2" fmla="*/ 1 w 36"/>
                    <a:gd name="T3" fmla="*/ 1 h 52"/>
                    <a:gd name="T4" fmla="*/ 1 w 36"/>
                    <a:gd name="T5" fmla="*/ 2 h 52"/>
                    <a:gd name="T6" fmla="*/ 0 w 36"/>
                    <a:gd name="T7" fmla="*/ 3 h 52"/>
                    <a:gd name="T8" fmla="*/ 0 w 36"/>
                    <a:gd name="T9" fmla="*/ 5 h 52"/>
                    <a:gd name="T10" fmla="*/ 0 w 36"/>
                    <a:gd name="T11" fmla="*/ 6 h 52"/>
                    <a:gd name="T12" fmla="*/ 0 w 36"/>
                    <a:gd name="T13" fmla="*/ 7 h 52"/>
                    <a:gd name="T14" fmla="*/ 25 w 36"/>
                    <a:gd name="T15" fmla="*/ 46 h 52"/>
                    <a:gd name="T16" fmla="*/ 27 w 36"/>
                    <a:gd name="T17" fmla="*/ 47 h 52"/>
                    <a:gd name="T18" fmla="*/ 27 w 36"/>
                    <a:gd name="T19" fmla="*/ 48 h 52"/>
                    <a:gd name="T20" fmla="*/ 28 w 36"/>
                    <a:gd name="T21" fmla="*/ 49 h 52"/>
                    <a:gd name="T22" fmla="*/ 29 w 36"/>
                    <a:gd name="T23" fmla="*/ 50 h 52"/>
                    <a:gd name="T24" fmla="*/ 31 w 36"/>
                    <a:gd name="T25" fmla="*/ 50 h 52"/>
                    <a:gd name="T26" fmla="*/ 33 w 36"/>
                    <a:gd name="T27" fmla="*/ 51 h 52"/>
                    <a:gd name="T28" fmla="*/ 35 w 36"/>
                    <a:gd name="T29" fmla="*/ 50 h 52"/>
                    <a:gd name="T30" fmla="*/ 2 w 36"/>
                    <a:gd name="T31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6" h="52">
                      <a:moveTo>
                        <a:pt x="2" y="0"/>
                      </a:move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5" y="46"/>
                      </a:lnTo>
                      <a:lnTo>
                        <a:pt x="27" y="47"/>
                      </a:lnTo>
                      <a:lnTo>
                        <a:pt x="27" y="48"/>
                      </a:lnTo>
                      <a:lnTo>
                        <a:pt x="28" y="49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33" y="51"/>
                      </a:lnTo>
                      <a:lnTo>
                        <a:pt x="35" y="50"/>
                      </a:lnTo>
                      <a:lnTo>
                        <a:pt x="2" y="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7" name="Freeform 27"/>
                <p:cNvSpPr>
                  <a:spLocks/>
                </p:cNvSpPr>
                <p:nvPr/>
              </p:nvSpPr>
              <p:spPr bwMode="auto">
                <a:xfrm>
                  <a:off x="3757" y="1460"/>
                  <a:ext cx="36" cy="52"/>
                </a:xfrm>
                <a:custGeom>
                  <a:avLst/>
                  <a:gdLst>
                    <a:gd name="T0" fmla="*/ 2 w 36"/>
                    <a:gd name="T1" fmla="*/ 0 h 52"/>
                    <a:gd name="T2" fmla="*/ 2 w 36"/>
                    <a:gd name="T3" fmla="*/ 0 h 52"/>
                    <a:gd name="T4" fmla="*/ 1 w 36"/>
                    <a:gd name="T5" fmla="*/ 1 h 52"/>
                    <a:gd name="T6" fmla="*/ 1 w 36"/>
                    <a:gd name="T7" fmla="*/ 2 h 52"/>
                    <a:gd name="T8" fmla="*/ 0 w 36"/>
                    <a:gd name="T9" fmla="*/ 3 h 52"/>
                    <a:gd name="T10" fmla="*/ 0 w 36"/>
                    <a:gd name="T11" fmla="*/ 5 h 52"/>
                    <a:gd name="T12" fmla="*/ 0 w 36"/>
                    <a:gd name="T13" fmla="*/ 6 h 52"/>
                    <a:gd name="T14" fmla="*/ 0 w 36"/>
                    <a:gd name="T15" fmla="*/ 7 h 52"/>
                    <a:gd name="T16" fmla="*/ 25 w 36"/>
                    <a:gd name="T17" fmla="*/ 46 h 52"/>
                    <a:gd name="T18" fmla="*/ 27 w 36"/>
                    <a:gd name="T19" fmla="*/ 47 h 52"/>
                    <a:gd name="T20" fmla="*/ 27 w 36"/>
                    <a:gd name="T21" fmla="*/ 48 h 52"/>
                    <a:gd name="T22" fmla="*/ 28 w 36"/>
                    <a:gd name="T23" fmla="*/ 49 h 52"/>
                    <a:gd name="T24" fmla="*/ 29 w 36"/>
                    <a:gd name="T25" fmla="*/ 50 h 52"/>
                    <a:gd name="T26" fmla="*/ 31 w 36"/>
                    <a:gd name="T27" fmla="*/ 50 h 52"/>
                    <a:gd name="T28" fmla="*/ 33 w 36"/>
                    <a:gd name="T29" fmla="*/ 51 h 52"/>
                    <a:gd name="T30" fmla="*/ 35 w 36"/>
                    <a:gd name="T31" fmla="*/ 50 h 52"/>
                    <a:gd name="T32" fmla="*/ 2 w 36"/>
                    <a:gd name="T33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6" h="5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5" y="46"/>
                      </a:lnTo>
                      <a:lnTo>
                        <a:pt x="27" y="47"/>
                      </a:lnTo>
                      <a:lnTo>
                        <a:pt x="27" y="48"/>
                      </a:lnTo>
                      <a:lnTo>
                        <a:pt x="28" y="49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33" y="51"/>
                      </a:lnTo>
                      <a:lnTo>
                        <a:pt x="35" y="50"/>
                      </a:lnTo>
                      <a:lnTo>
                        <a:pt x="2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8" name="Freeform 28"/>
                <p:cNvSpPr>
                  <a:spLocks/>
                </p:cNvSpPr>
                <p:nvPr/>
              </p:nvSpPr>
              <p:spPr bwMode="auto">
                <a:xfrm>
                  <a:off x="3757" y="1460"/>
                  <a:ext cx="36" cy="52"/>
                </a:xfrm>
                <a:custGeom>
                  <a:avLst/>
                  <a:gdLst>
                    <a:gd name="T0" fmla="*/ 2 w 36"/>
                    <a:gd name="T1" fmla="*/ 0 h 52"/>
                    <a:gd name="T2" fmla="*/ 2 w 36"/>
                    <a:gd name="T3" fmla="*/ 0 h 52"/>
                    <a:gd name="T4" fmla="*/ 1 w 36"/>
                    <a:gd name="T5" fmla="*/ 1 h 52"/>
                    <a:gd name="T6" fmla="*/ 1 w 36"/>
                    <a:gd name="T7" fmla="*/ 2 h 52"/>
                    <a:gd name="T8" fmla="*/ 0 w 36"/>
                    <a:gd name="T9" fmla="*/ 3 h 52"/>
                    <a:gd name="T10" fmla="*/ 0 w 36"/>
                    <a:gd name="T11" fmla="*/ 5 h 52"/>
                    <a:gd name="T12" fmla="*/ 0 w 36"/>
                    <a:gd name="T13" fmla="*/ 6 h 52"/>
                    <a:gd name="T14" fmla="*/ 0 w 36"/>
                    <a:gd name="T15" fmla="*/ 7 h 52"/>
                    <a:gd name="T16" fmla="*/ 25 w 36"/>
                    <a:gd name="T17" fmla="*/ 46 h 52"/>
                    <a:gd name="T18" fmla="*/ 27 w 36"/>
                    <a:gd name="T19" fmla="*/ 47 h 52"/>
                    <a:gd name="T20" fmla="*/ 27 w 36"/>
                    <a:gd name="T21" fmla="*/ 48 h 52"/>
                    <a:gd name="T22" fmla="*/ 28 w 36"/>
                    <a:gd name="T23" fmla="*/ 49 h 52"/>
                    <a:gd name="T24" fmla="*/ 29 w 36"/>
                    <a:gd name="T25" fmla="*/ 50 h 52"/>
                    <a:gd name="T26" fmla="*/ 31 w 36"/>
                    <a:gd name="T27" fmla="*/ 50 h 52"/>
                    <a:gd name="T28" fmla="*/ 33 w 36"/>
                    <a:gd name="T29" fmla="*/ 51 h 52"/>
                    <a:gd name="T30" fmla="*/ 35 w 36"/>
                    <a:gd name="T31" fmla="*/ 5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6" h="5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25" y="46"/>
                      </a:lnTo>
                      <a:lnTo>
                        <a:pt x="27" y="47"/>
                      </a:lnTo>
                      <a:lnTo>
                        <a:pt x="27" y="48"/>
                      </a:lnTo>
                      <a:lnTo>
                        <a:pt x="28" y="49"/>
                      </a:lnTo>
                      <a:lnTo>
                        <a:pt x="29" y="50"/>
                      </a:lnTo>
                      <a:lnTo>
                        <a:pt x="31" y="50"/>
                      </a:lnTo>
                      <a:lnTo>
                        <a:pt x="33" y="51"/>
                      </a:lnTo>
                      <a:lnTo>
                        <a:pt x="35" y="5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9" name="Freeform 29"/>
                <p:cNvSpPr>
                  <a:spLocks/>
                </p:cNvSpPr>
                <p:nvPr/>
              </p:nvSpPr>
              <p:spPr bwMode="auto">
                <a:xfrm>
                  <a:off x="3759" y="1462"/>
                  <a:ext cx="34" cy="45"/>
                </a:xfrm>
                <a:custGeom>
                  <a:avLst/>
                  <a:gdLst>
                    <a:gd name="T0" fmla="*/ 30 w 34"/>
                    <a:gd name="T1" fmla="*/ 43 h 45"/>
                    <a:gd name="T2" fmla="*/ 28 w 34"/>
                    <a:gd name="T3" fmla="*/ 44 h 45"/>
                    <a:gd name="T4" fmla="*/ 26 w 34"/>
                    <a:gd name="T5" fmla="*/ 44 h 45"/>
                    <a:gd name="T6" fmla="*/ 25 w 34"/>
                    <a:gd name="T7" fmla="*/ 43 h 45"/>
                    <a:gd name="T8" fmla="*/ 23 w 34"/>
                    <a:gd name="T9" fmla="*/ 43 h 45"/>
                    <a:gd name="T10" fmla="*/ 23 w 34"/>
                    <a:gd name="T11" fmla="*/ 42 h 45"/>
                    <a:gd name="T12" fmla="*/ 21 w 34"/>
                    <a:gd name="T13" fmla="*/ 41 h 45"/>
                    <a:gd name="T14" fmla="*/ 21 w 34"/>
                    <a:gd name="T15" fmla="*/ 40 h 45"/>
                    <a:gd name="T16" fmla="*/ 0 w 34"/>
                    <a:gd name="T17" fmla="*/ 8 h 45"/>
                    <a:gd name="T18" fmla="*/ 0 w 34"/>
                    <a:gd name="T19" fmla="*/ 7 h 45"/>
                    <a:gd name="T20" fmla="*/ 0 w 34"/>
                    <a:gd name="T21" fmla="*/ 6 h 45"/>
                    <a:gd name="T22" fmla="*/ 0 w 34"/>
                    <a:gd name="T23" fmla="*/ 5 h 45"/>
                    <a:gd name="T24" fmla="*/ 0 w 34"/>
                    <a:gd name="T25" fmla="*/ 3 h 45"/>
                    <a:gd name="T26" fmla="*/ 1 w 34"/>
                    <a:gd name="T27" fmla="*/ 3 h 45"/>
                    <a:gd name="T28" fmla="*/ 2 w 34"/>
                    <a:gd name="T29" fmla="*/ 2 h 45"/>
                    <a:gd name="T30" fmla="*/ 2 w 34"/>
                    <a:gd name="T31" fmla="*/ 1 h 45"/>
                    <a:gd name="T32" fmla="*/ 3 w 34"/>
                    <a:gd name="T33" fmla="*/ 1 h 45"/>
                    <a:gd name="T34" fmla="*/ 5 w 34"/>
                    <a:gd name="T35" fmla="*/ 0 h 45"/>
                    <a:gd name="T36" fmla="*/ 6 w 34"/>
                    <a:gd name="T37" fmla="*/ 0 h 45"/>
                    <a:gd name="T38" fmla="*/ 7 w 34"/>
                    <a:gd name="T39" fmla="*/ 0 h 45"/>
                    <a:gd name="T40" fmla="*/ 8 w 34"/>
                    <a:gd name="T41" fmla="*/ 1 h 45"/>
                    <a:gd name="T42" fmla="*/ 9 w 34"/>
                    <a:gd name="T43" fmla="*/ 1 h 45"/>
                    <a:gd name="T44" fmla="*/ 10 w 34"/>
                    <a:gd name="T45" fmla="*/ 2 h 45"/>
                    <a:gd name="T46" fmla="*/ 11 w 34"/>
                    <a:gd name="T47" fmla="*/ 4 h 45"/>
                    <a:gd name="T48" fmla="*/ 13 w 34"/>
                    <a:gd name="T49" fmla="*/ 7 h 45"/>
                    <a:gd name="T50" fmla="*/ 16 w 34"/>
                    <a:gd name="T51" fmla="*/ 12 h 45"/>
                    <a:gd name="T52" fmla="*/ 20 w 34"/>
                    <a:gd name="T53" fmla="*/ 17 h 45"/>
                    <a:gd name="T54" fmla="*/ 23 w 34"/>
                    <a:gd name="T55" fmla="*/ 22 h 45"/>
                    <a:gd name="T56" fmla="*/ 26 w 34"/>
                    <a:gd name="T57" fmla="*/ 27 h 45"/>
                    <a:gd name="T58" fmla="*/ 30 w 34"/>
                    <a:gd name="T59" fmla="*/ 31 h 45"/>
                    <a:gd name="T60" fmla="*/ 31 w 34"/>
                    <a:gd name="T61" fmla="*/ 34 h 45"/>
                    <a:gd name="T62" fmla="*/ 32 w 34"/>
                    <a:gd name="T63" fmla="*/ 35 h 45"/>
                    <a:gd name="T64" fmla="*/ 32 w 34"/>
                    <a:gd name="T65" fmla="*/ 36 h 45"/>
                    <a:gd name="T66" fmla="*/ 32 w 34"/>
                    <a:gd name="T67" fmla="*/ 37 h 45"/>
                    <a:gd name="T68" fmla="*/ 33 w 34"/>
                    <a:gd name="T69" fmla="*/ 38 h 45"/>
                    <a:gd name="T70" fmla="*/ 33 w 34"/>
                    <a:gd name="T71" fmla="*/ 39 h 45"/>
                    <a:gd name="T72" fmla="*/ 33 w 34"/>
                    <a:gd name="T73" fmla="*/ 40 h 45"/>
                    <a:gd name="T74" fmla="*/ 32 w 34"/>
                    <a:gd name="T75" fmla="*/ 41 h 45"/>
                    <a:gd name="T76" fmla="*/ 30 w 34"/>
                    <a:gd name="T7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4" h="45">
                      <a:moveTo>
                        <a:pt x="30" y="43"/>
                      </a:moveTo>
                      <a:lnTo>
                        <a:pt x="28" y="44"/>
                      </a:lnTo>
                      <a:lnTo>
                        <a:pt x="26" y="44"/>
                      </a:lnTo>
                      <a:lnTo>
                        <a:pt x="25" y="43"/>
                      </a:lnTo>
                      <a:lnTo>
                        <a:pt x="23" y="43"/>
                      </a:lnTo>
                      <a:lnTo>
                        <a:pt x="23" y="42"/>
                      </a:lnTo>
                      <a:lnTo>
                        <a:pt x="21" y="41"/>
                      </a:lnTo>
                      <a:lnTo>
                        <a:pt x="21" y="4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4"/>
                      </a:lnTo>
                      <a:lnTo>
                        <a:pt x="13" y="7"/>
                      </a:lnTo>
                      <a:lnTo>
                        <a:pt x="16" y="12"/>
                      </a:lnTo>
                      <a:lnTo>
                        <a:pt x="20" y="17"/>
                      </a:lnTo>
                      <a:lnTo>
                        <a:pt x="23" y="22"/>
                      </a:lnTo>
                      <a:lnTo>
                        <a:pt x="26" y="27"/>
                      </a:lnTo>
                      <a:lnTo>
                        <a:pt x="30" y="31"/>
                      </a:lnTo>
                      <a:lnTo>
                        <a:pt x="31" y="34"/>
                      </a:lnTo>
                      <a:lnTo>
                        <a:pt x="32" y="35"/>
                      </a:lnTo>
                      <a:lnTo>
                        <a:pt x="32" y="36"/>
                      </a:lnTo>
                      <a:lnTo>
                        <a:pt x="32" y="37"/>
                      </a:lnTo>
                      <a:lnTo>
                        <a:pt x="33" y="38"/>
                      </a:lnTo>
                      <a:lnTo>
                        <a:pt x="33" y="39"/>
                      </a:lnTo>
                      <a:lnTo>
                        <a:pt x="33" y="40"/>
                      </a:lnTo>
                      <a:lnTo>
                        <a:pt x="32" y="41"/>
                      </a:lnTo>
                      <a:lnTo>
                        <a:pt x="30" y="4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0" name="Freeform 30"/>
                <p:cNvSpPr>
                  <a:spLocks/>
                </p:cNvSpPr>
                <p:nvPr/>
              </p:nvSpPr>
              <p:spPr bwMode="auto">
                <a:xfrm>
                  <a:off x="3759" y="1462"/>
                  <a:ext cx="34" cy="45"/>
                </a:xfrm>
                <a:custGeom>
                  <a:avLst/>
                  <a:gdLst>
                    <a:gd name="T0" fmla="*/ 30 w 34"/>
                    <a:gd name="T1" fmla="*/ 43 h 45"/>
                    <a:gd name="T2" fmla="*/ 30 w 34"/>
                    <a:gd name="T3" fmla="*/ 43 h 45"/>
                    <a:gd name="T4" fmla="*/ 28 w 34"/>
                    <a:gd name="T5" fmla="*/ 44 h 45"/>
                    <a:gd name="T6" fmla="*/ 26 w 34"/>
                    <a:gd name="T7" fmla="*/ 44 h 45"/>
                    <a:gd name="T8" fmla="*/ 25 w 34"/>
                    <a:gd name="T9" fmla="*/ 43 h 45"/>
                    <a:gd name="T10" fmla="*/ 23 w 34"/>
                    <a:gd name="T11" fmla="*/ 43 h 45"/>
                    <a:gd name="T12" fmla="*/ 23 w 34"/>
                    <a:gd name="T13" fmla="*/ 42 h 45"/>
                    <a:gd name="T14" fmla="*/ 21 w 34"/>
                    <a:gd name="T15" fmla="*/ 41 h 45"/>
                    <a:gd name="T16" fmla="*/ 21 w 34"/>
                    <a:gd name="T17" fmla="*/ 40 h 45"/>
                    <a:gd name="T18" fmla="*/ 0 w 34"/>
                    <a:gd name="T19" fmla="*/ 8 h 45"/>
                    <a:gd name="T20" fmla="*/ 0 w 34"/>
                    <a:gd name="T21" fmla="*/ 7 h 45"/>
                    <a:gd name="T22" fmla="*/ 0 w 34"/>
                    <a:gd name="T23" fmla="*/ 6 h 45"/>
                    <a:gd name="T24" fmla="*/ 0 w 34"/>
                    <a:gd name="T25" fmla="*/ 5 h 45"/>
                    <a:gd name="T26" fmla="*/ 0 w 34"/>
                    <a:gd name="T27" fmla="*/ 3 h 45"/>
                    <a:gd name="T28" fmla="*/ 1 w 34"/>
                    <a:gd name="T29" fmla="*/ 3 h 45"/>
                    <a:gd name="T30" fmla="*/ 2 w 34"/>
                    <a:gd name="T31" fmla="*/ 2 h 45"/>
                    <a:gd name="T32" fmla="*/ 2 w 34"/>
                    <a:gd name="T33" fmla="*/ 1 h 45"/>
                    <a:gd name="T34" fmla="*/ 3 w 34"/>
                    <a:gd name="T35" fmla="*/ 1 h 45"/>
                    <a:gd name="T36" fmla="*/ 5 w 34"/>
                    <a:gd name="T37" fmla="*/ 0 h 45"/>
                    <a:gd name="T38" fmla="*/ 6 w 34"/>
                    <a:gd name="T39" fmla="*/ 0 h 45"/>
                    <a:gd name="T40" fmla="*/ 7 w 34"/>
                    <a:gd name="T41" fmla="*/ 0 h 45"/>
                    <a:gd name="T42" fmla="*/ 8 w 34"/>
                    <a:gd name="T43" fmla="*/ 1 h 45"/>
                    <a:gd name="T44" fmla="*/ 9 w 34"/>
                    <a:gd name="T45" fmla="*/ 1 h 45"/>
                    <a:gd name="T46" fmla="*/ 10 w 34"/>
                    <a:gd name="T47" fmla="*/ 2 h 45"/>
                    <a:gd name="T48" fmla="*/ 11 w 34"/>
                    <a:gd name="T49" fmla="*/ 4 h 45"/>
                    <a:gd name="T50" fmla="*/ 13 w 34"/>
                    <a:gd name="T51" fmla="*/ 7 h 45"/>
                    <a:gd name="T52" fmla="*/ 16 w 34"/>
                    <a:gd name="T53" fmla="*/ 12 h 45"/>
                    <a:gd name="T54" fmla="*/ 20 w 34"/>
                    <a:gd name="T55" fmla="*/ 17 h 45"/>
                    <a:gd name="T56" fmla="*/ 23 w 34"/>
                    <a:gd name="T57" fmla="*/ 22 h 45"/>
                    <a:gd name="T58" fmla="*/ 26 w 34"/>
                    <a:gd name="T59" fmla="*/ 27 h 45"/>
                    <a:gd name="T60" fmla="*/ 30 w 34"/>
                    <a:gd name="T61" fmla="*/ 31 h 45"/>
                    <a:gd name="T62" fmla="*/ 31 w 34"/>
                    <a:gd name="T63" fmla="*/ 34 h 45"/>
                    <a:gd name="T64" fmla="*/ 32 w 34"/>
                    <a:gd name="T65" fmla="*/ 35 h 45"/>
                    <a:gd name="T66" fmla="*/ 32 w 34"/>
                    <a:gd name="T67" fmla="*/ 36 h 45"/>
                    <a:gd name="T68" fmla="*/ 32 w 34"/>
                    <a:gd name="T69" fmla="*/ 37 h 45"/>
                    <a:gd name="T70" fmla="*/ 33 w 34"/>
                    <a:gd name="T71" fmla="*/ 38 h 45"/>
                    <a:gd name="T72" fmla="*/ 33 w 34"/>
                    <a:gd name="T73" fmla="*/ 39 h 45"/>
                    <a:gd name="T74" fmla="*/ 33 w 34"/>
                    <a:gd name="T75" fmla="*/ 40 h 45"/>
                    <a:gd name="T76" fmla="*/ 32 w 34"/>
                    <a:gd name="T77" fmla="*/ 41 h 45"/>
                    <a:gd name="T78" fmla="*/ 30 w 34"/>
                    <a:gd name="T79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45">
                      <a:moveTo>
                        <a:pt x="30" y="43"/>
                      </a:moveTo>
                      <a:lnTo>
                        <a:pt x="30" y="43"/>
                      </a:lnTo>
                      <a:lnTo>
                        <a:pt x="28" y="44"/>
                      </a:lnTo>
                      <a:lnTo>
                        <a:pt x="26" y="44"/>
                      </a:lnTo>
                      <a:lnTo>
                        <a:pt x="25" y="43"/>
                      </a:lnTo>
                      <a:lnTo>
                        <a:pt x="23" y="43"/>
                      </a:lnTo>
                      <a:lnTo>
                        <a:pt x="23" y="42"/>
                      </a:lnTo>
                      <a:lnTo>
                        <a:pt x="21" y="41"/>
                      </a:lnTo>
                      <a:lnTo>
                        <a:pt x="21" y="40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0" y="6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0" y="2"/>
                      </a:lnTo>
                      <a:lnTo>
                        <a:pt x="11" y="4"/>
                      </a:lnTo>
                      <a:lnTo>
                        <a:pt x="13" y="7"/>
                      </a:lnTo>
                      <a:lnTo>
                        <a:pt x="16" y="12"/>
                      </a:lnTo>
                      <a:lnTo>
                        <a:pt x="20" y="17"/>
                      </a:lnTo>
                      <a:lnTo>
                        <a:pt x="23" y="22"/>
                      </a:lnTo>
                      <a:lnTo>
                        <a:pt x="26" y="27"/>
                      </a:lnTo>
                      <a:lnTo>
                        <a:pt x="30" y="31"/>
                      </a:lnTo>
                      <a:lnTo>
                        <a:pt x="31" y="34"/>
                      </a:lnTo>
                      <a:lnTo>
                        <a:pt x="32" y="35"/>
                      </a:lnTo>
                      <a:lnTo>
                        <a:pt x="32" y="36"/>
                      </a:lnTo>
                      <a:lnTo>
                        <a:pt x="32" y="37"/>
                      </a:lnTo>
                      <a:lnTo>
                        <a:pt x="33" y="38"/>
                      </a:lnTo>
                      <a:lnTo>
                        <a:pt x="33" y="39"/>
                      </a:lnTo>
                      <a:lnTo>
                        <a:pt x="33" y="40"/>
                      </a:lnTo>
                      <a:lnTo>
                        <a:pt x="32" y="41"/>
                      </a:lnTo>
                      <a:lnTo>
                        <a:pt x="30" y="4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1" name="Freeform 31"/>
                <p:cNvSpPr>
                  <a:spLocks/>
                </p:cNvSpPr>
                <p:nvPr/>
              </p:nvSpPr>
              <p:spPr bwMode="auto">
                <a:xfrm>
                  <a:off x="3629" y="1609"/>
                  <a:ext cx="17" cy="17"/>
                </a:xfrm>
                <a:custGeom>
                  <a:avLst/>
                  <a:gdLst>
                    <a:gd name="T0" fmla="*/ 8 w 17"/>
                    <a:gd name="T1" fmla="*/ 16 h 17"/>
                    <a:gd name="T2" fmla="*/ 12 w 17"/>
                    <a:gd name="T3" fmla="*/ 16 h 17"/>
                    <a:gd name="T4" fmla="*/ 14 w 17"/>
                    <a:gd name="T5" fmla="*/ 13 h 17"/>
                    <a:gd name="T6" fmla="*/ 16 w 17"/>
                    <a:gd name="T7" fmla="*/ 10 h 17"/>
                    <a:gd name="T8" fmla="*/ 16 w 17"/>
                    <a:gd name="T9" fmla="*/ 8 h 17"/>
                    <a:gd name="T10" fmla="*/ 16 w 17"/>
                    <a:gd name="T11" fmla="*/ 5 h 17"/>
                    <a:gd name="T12" fmla="*/ 14 w 17"/>
                    <a:gd name="T13" fmla="*/ 2 h 17"/>
                    <a:gd name="T14" fmla="*/ 12 w 17"/>
                    <a:gd name="T15" fmla="*/ 0 h 17"/>
                    <a:gd name="T16" fmla="*/ 8 w 17"/>
                    <a:gd name="T17" fmla="*/ 0 h 17"/>
                    <a:gd name="T18" fmla="*/ 4 w 17"/>
                    <a:gd name="T19" fmla="*/ 0 h 17"/>
                    <a:gd name="T20" fmla="*/ 2 w 17"/>
                    <a:gd name="T21" fmla="*/ 2 h 17"/>
                    <a:gd name="T22" fmla="*/ 2 w 17"/>
                    <a:gd name="T23" fmla="*/ 5 h 17"/>
                    <a:gd name="T24" fmla="*/ 0 w 17"/>
                    <a:gd name="T25" fmla="*/ 8 h 17"/>
                    <a:gd name="T26" fmla="*/ 2 w 17"/>
                    <a:gd name="T27" fmla="*/ 10 h 17"/>
                    <a:gd name="T28" fmla="*/ 2 w 17"/>
                    <a:gd name="T29" fmla="*/ 13 h 17"/>
                    <a:gd name="T30" fmla="*/ 4 w 17"/>
                    <a:gd name="T31" fmla="*/ 16 h 17"/>
                    <a:gd name="T32" fmla="*/ 8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8" y="16"/>
                      </a:moveTo>
                      <a:lnTo>
                        <a:pt x="12" y="16"/>
                      </a:lnTo>
                      <a:lnTo>
                        <a:pt x="14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8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2" name="Freeform 32"/>
                <p:cNvSpPr>
                  <a:spLocks/>
                </p:cNvSpPr>
                <p:nvPr/>
              </p:nvSpPr>
              <p:spPr bwMode="auto">
                <a:xfrm>
                  <a:off x="3629" y="1609"/>
                  <a:ext cx="17" cy="17"/>
                </a:xfrm>
                <a:custGeom>
                  <a:avLst/>
                  <a:gdLst>
                    <a:gd name="T0" fmla="*/ 8 w 17"/>
                    <a:gd name="T1" fmla="*/ 16 h 17"/>
                    <a:gd name="T2" fmla="*/ 8 w 17"/>
                    <a:gd name="T3" fmla="*/ 16 h 17"/>
                    <a:gd name="T4" fmla="*/ 12 w 17"/>
                    <a:gd name="T5" fmla="*/ 16 h 17"/>
                    <a:gd name="T6" fmla="*/ 14 w 17"/>
                    <a:gd name="T7" fmla="*/ 13 h 17"/>
                    <a:gd name="T8" fmla="*/ 16 w 17"/>
                    <a:gd name="T9" fmla="*/ 10 h 17"/>
                    <a:gd name="T10" fmla="*/ 16 w 17"/>
                    <a:gd name="T11" fmla="*/ 8 h 17"/>
                    <a:gd name="T12" fmla="*/ 16 w 17"/>
                    <a:gd name="T13" fmla="*/ 5 h 17"/>
                    <a:gd name="T14" fmla="*/ 14 w 17"/>
                    <a:gd name="T15" fmla="*/ 2 h 17"/>
                    <a:gd name="T16" fmla="*/ 12 w 17"/>
                    <a:gd name="T17" fmla="*/ 0 h 17"/>
                    <a:gd name="T18" fmla="*/ 8 w 17"/>
                    <a:gd name="T19" fmla="*/ 0 h 17"/>
                    <a:gd name="T20" fmla="*/ 4 w 17"/>
                    <a:gd name="T21" fmla="*/ 0 h 17"/>
                    <a:gd name="T22" fmla="*/ 2 w 17"/>
                    <a:gd name="T23" fmla="*/ 2 h 17"/>
                    <a:gd name="T24" fmla="*/ 2 w 17"/>
                    <a:gd name="T25" fmla="*/ 5 h 17"/>
                    <a:gd name="T26" fmla="*/ 0 w 17"/>
                    <a:gd name="T27" fmla="*/ 8 h 17"/>
                    <a:gd name="T28" fmla="*/ 2 w 17"/>
                    <a:gd name="T29" fmla="*/ 10 h 17"/>
                    <a:gd name="T30" fmla="*/ 2 w 17"/>
                    <a:gd name="T31" fmla="*/ 13 h 17"/>
                    <a:gd name="T32" fmla="*/ 4 w 17"/>
                    <a:gd name="T33" fmla="*/ 16 h 17"/>
                    <a:gd name="T34" fmla="*/ 8 w 17"/>
                    <a:gd name="T3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8" y="16"/>
                      </a:move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4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2" y="10"/>
                      </a:ln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8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3" name="Freeform 33"/>
                <p:cNvSpPr>
                  <a:spLocks/>
                </p:cNvSpPr>
                <p:nvPr/>
              </p:nvSpPr>
              <p:spPr bwMode="auto">
                <a:xfrm>
                  <a:off x="3624" y="1613"/>
                  <a:ext cx="17" cy="17"/>
                </a:xfrm>
                <a:custGeom>
                  <a:avLst/>
                  <a:gdLst>
                    <a:gd name="T0" fmla="*/ 8 w 17"/>
                    <a:gd name="T1" fmla="*/ 16 h 17"/>
                    <a:gd name="T2" fmla="*/ 10 w 17"/>
                    <a:gd name="T3" fmla="*/ 16 h 17"/>
                    <a:gd name="T4" fmla="*/ 12 w 17"/>
                    <a:gd name="T5" fmla="*/ 12 h 17"/>
                    <a:gd name="T6" fmla="*/ 14 w 17"/>
                    <a:gd name="T7" fmla="*/ 12 h 17"/>
                    <a:gd name="T8" fmla="*/ 16 w 17"/>
                    <a:gd name="T9" fmla="*/ 9 h 17"/>
                    <a:gd name="T10" fmla="*/ 16 w 17"/>
                    <a:gd name="T11" fmla="*/ 6 h 17"/>
                    <a:gd name="T12" fmla="*/ 14 w 17"/>
                    <a:gd name="T13" fmla="*/ 3 h 17"/>
                    <a:gd name="T14" fmla="*/ 12 w 17"/>
                    <a:gd name="T15" fmla="*/ 0 h 17"/>
                    <a:gd name="T16" fmla="*/ 8 w 17"/>
                    <a:gd name="T17" fmla="*/ 0 h 17"/>
                    <a:gd name="T18" fmla="*/ 6 w 17"/>
                    <a:gd name="T19" fmla="*/ 0 h 17"/>
                    <a:gd name="T20" fmla="*/ 4 w 17"/>
                    <a:gd name="T21" fmla="*/ 0 h 17"/>
                    <a:gd name="T22" fmla="*/ 2 w 17"/>
                    <a:gd name="T23" fmla="*/ 3 h 17"/>
                    <a:gd name="T24" fmla="*/ 0 w 17"/>
                    <a:gd name="T25" fmla="*/ 6 h 17"/>
                    <a:gd name="T26" fmla="*/ 0 w 17"/>
                    <a:gd name="T27" fmla="*/ 9 h 17"/>
                    <a:gd name="T28" fmla="*/ 2 w 17"/>
                    <a:gd name="T29" fmla="*/ 9 h 17"/>
                    <a:gd name="T30" fmla="*/ 4 w 17"/>
                    <a:gd name="T31" fmla="*/ 12 h 17"/>
                    <a:gd name="T32" fmla="*/ 8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8" y="16"/>
                      </a:move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4" y="3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8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4" name="Freeform 34"/>
                <p:cNvSpPr>
                  <a:spLocks/>
                </p:cNvSpPr>
                <p:nvPr/>
              </p:nvSpPr>
              <p:spPr bwMode="auto">
                <a:xfrm>
                  <a:off x="3624" y="1613"/>
                  <a:ext cx="17" cy="17"/>
                </a:xfrm>
                <a:custGeom>
                  <a:avLst/>
                  <a:gdLst>
                    <a:gd name="T0" fmla="*/ 8 w 17"/>
                    <a:gd name="T1" fmla="*/ 16 h 17"/>
                    <a:gd name="T2" fmla="*/ 8 w 17"/>
                    <a:gd name="T3" fmla="*/ 16 h 17"/>
                    <a:gd name="T4" fmla="*/ 10 w 17"/>
                    <a:gd name="T5" fmla="*/ 16 h 17"/>
                    <a:gd name="T6" fmla="*/ 12 w 17"/>
                    <a:gd name="T7" fmla="*/ 12 h 17"/>
                    <a:gd name="T8" fmla="*/ 14 w 17"/>
                    <a:gd name="T9" fmla="*/ 12 h 17"/>
                    <a:gd name="T10" fmla="*/ 16 w 17"/>
                    <a:gd name="T11" fmla="*/ 9 h 17"/>
                    <a:gd name="T12" fmla="*/ 16 w 17"/>
                    <a:gd name="T13" fmla="*/ 6 h 17"/>
                    <a:gd name="T14" fmla="*/ 14 w 17"/>
                    <a:gd name="T15" fmla="*/ 3 h 17"/>
                    <a:gd name="T16" fmla="*/ 12 w 17"/>
                    <a:gd name="T17" fmla="*/ 0 h 17"/>
                    <a:gd name="T18" fmla="*/ 8 w 17"/>
                    <a:gd name="T19" fmla="*/ 0 h 17"/>
                    <a:gd name="T20" fmla="*/ 6 w 17"/>
                    <a:gd name="T21" fmla="*/ 0 h 17"/>
                    <a:gd name="T22" fmla="*/ 4 w 17"/>
                    <a:gd name="T23" fmla="*/ 0 h 17"/>
                    <a:gd name="T24" fmla="*/ 2 w 17"/>
                    <a:gd name="T25" fmla="*/ 3 h 17"/>
                    <a:gd name="T26" fmla="*/ 0 w 17"/>
                    <a:gd name="T27" fmla="*/ 6 h 17"/>
                    <a:gd name="T28" fmla="*/ 0 w 17"/>
                    <a:gd name="T29" fmla="*/ 9 h 17"/>
                    <a:gd name="T30" fmla="*/ 2 w 17"/>
                    <a:gd name="T31" fmla="*/ 9 h 17"/>
                    <a:gd name="T32" fmla="*/ 4 w 17"/>
                    <a:gd name="T33" fmla="*/ 12 h 17"/>
                    <a:gd name="T34" fmla="*/ 8 w 17"/>
                    <a:gd name="T3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8" y="16"/>
                      </a:move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4" y="3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2" y="9"/>
                      </a:lnTo>
                      <a:lnTo>
                        <a:pt x="4" y="12"/>
                      </a:lnTo>
                      <a:lnTo>
                        <a:pt x="8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5" name="Freeform 35"/>
                <p:cNvSpPr>
                  <a:spLocks/>
                </p:cNvSpPr>
                <p:nvPr/>
              </p:nvSpPr>
              <p:spPr bwMode="auto">
                <a:xfrm>
                  <a:off x="3619" y="1615"/>
                  <a:ext cx="17" cy="17"/>
                </a:xfrm>
                <a:custGeom>
                  <a:avLst/>
                  <a:gdLst>
                    <a:gd name="T0" fmla="*/ 6 w 17"/>
                    <a:gd name="T1" fmla="*/ 16 h 17"/>
                    <a:gd name="T2" fmla="*/ 11 w 17"/>
                    <a:gd name="T3" fmla="*/ 16 h 17"/>
                    <a:gd name="T4" fmla="*/ 13 w 17"/>
                    <a:gd name="T5" fmla="*/ 16 h 17"/>
                    <a:gd name="T6" fmla="*/ 16 w 17"/>
                    <a:gd name="T7" fmla="*/ 12 h 17"/>
                    <a:gd name="T8" fmla="*/ 16 w 17"/>
                    <a:gd name="T9" fmla="*/ 9 h 17"/>
                    <a:gd name="T10" fmla="*/ 16 w 17"/>
                    <a:gd name="T11" fmla="*/ 6 h 17"/>
                    <a:gd name="T12" fmla="*/ 16 w 17"/>
                    <a:gd name="T13" fmla="*/ 3 h 17"/>
                    <a:gd name="T14" fmla="*/ 13 w 17"/>
                    <a:gd name="T15" fmla="*/ 0 h 17"/>
                    <a:gd name="T16" fmla="*/ 9 w 17"/>
                    <a:gd name="T17" fmla="*/ 0 h 17"/>
                    <a:gd name="T18" fmla="*/ 6 w 17"/>
                    <a:gd name="T19" fmla="*/ 0 h 17"/>
                    <a:gd name="T20" fmla="*/ 2 w 17"/>
                    <a:gd name="T21" fmla="*/ 0 h 17"/>
                    <a:gd name="T22" fmla="*/ 0 w 17"/>
                    <a:gd name="T23" fmla="*/ 3 h 17"/>
                    <a:gd name="T24" fmla="*/ 0 w 17"/>
                    <a:gd name="T25" fmla="*/ 6 h 17"/>
                    <a:gd name="T26" fmla="*/ 0 w 17"/>
                    <a:gd name="T27" fmla="*/ 12 h 17"/>
                    <a:gd name="T28" fmla="*/ 4 w 17"/>
                    <a:gd name="T29" fmla="*/ 12 h 17"/>
                    <a:gd name="T30" fmla="*/ 6 w 17"/>
                    <a:gd name="T3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lnTo>
                        <a:pt x="11" y="16"/>
                      </a:lnTo>
                      <a:lnTo>
                        <a:pt x="13" y="16"/>
                      </a:lnTo>
                      <a:lnTo>
                        <a:pt x="16" y="12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6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6" name="Freeform 36"/>
                <p:cNvSpPr>
                  <a:spLocks/>
                </p:cNvSpPr>
                <p:nvPr/>
              </p:nvSpPr>
              <p:spPr bwMode="auto">
                <a:xfrm>
                  <a:off x="3619" y="1615"/>
                  <a:ext cx="17" cy="17"/>
                </a:xfrm>
                <a:custGeom>
                  <a:avLst/>
                  <a:gdLst>
                    <a:gd name="T0" fmla="*/ 6 w 17"/>
                    <a:gd name="T1" fmla="*/ 16 h 17"/>
                    <a:gd name="T2" fmla="*/ 6 w 17"/>
                    <a:gd name="T3" fmla="*/ 16 h 17"/>
                    <a:gd name="T4" fmla="*/ 11 w 17"/>
                    <a:gd name="T5" fmla="*/ 16 h 17"/>
                    <a:gd name="T6" fmla="*/ 13 w 17"/>
                    <a:gd name="T7" fmla="*/ 16 h 17"/>
                    <a:gd name="T8" fmla="*/ 16 w 17"/>
                    <a:gd name="T9" fmla="*/ 12 h 17"/>
                    <a:gd name="T10" fmla="*/ 16 w 17"/>
                    <a:gd name="T11" fmla="*/ 9 h 17"/>
                    <a:gd name="T12" fmla="*/ 16 w 17"/>
                    <a:gd name="T13" fmla="*/ 6 h 17"/>
                    <a:gd name="T14" fmla="*/ 16 w 17"/>
                    <a:gd name="T15" fmla="*/ 3 h 17"/>
                    <a:gd name="T16" fmla="*/ 13 w 17"/>
                    <a:gd name="T17" fmla="*/ 0 h 17"/>
                    <a:gd name="T18" fmla="*/ 9 w 17"/>
                    <a:gd name="T19" fmla="*/ 0 h 17"/>
                    <a:gd name="T20" fmla="*/ 6 w 17"/>
                    <a:gd name="T21" fmla="*/ 0 h 17"/>
                    <a:gd name="T22" fmla="*/ 2 w 17"/>
                    <a:gd name="T23" fmla="*/ 0 h 17"/>
                    <a:gd name="T24" fmla="*/ 0 w 17"/>
                    <a:gd name="T25" fmla="*/ 3 h 17"/>
                    <a:gd name="T26" fmla="*/ 0 w 17"/>
                    <a:gd name="T27" fmla="*/ 6 h 17"/>
                    <a:gd name="T28" fmla="*/ 0 w 17"/>
                    <a:gd name="T29" fmla="*/ 12 h 17"/>
                    <a:gd name="T30" fmla="*/ 4 w 17"/>
                    <a:gd name="T31" fmla="*/ 12 h 17"/>
                    <a:gd name="T32" fmla="*/ 6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11" y="16"/>
                      </a:lnTo>
                      <a:lnTo>
                        <a:pt x="13" y="16"/>
                      </a:lnTo>
                      <a:lnTo>
                        <a:pt x="16" y="12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4" y="12"/>
                      </a:lnTo>
                      <a:lnTo>
                        <a:pt x="6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7" name="Freeform 37"/>
                <p:cNvSpPr>
                  <a:spLocks/>
                </p:cNvSpPr>
                <p:nvPr/>
              </p:nvSpPr>
              <p:spPr bwMode="auto">
                <a:xfrm>
                  <a:off x="3613" y="1615"/>
                  <a:ext cx="17" cy="17"/>
                </a:xfrm>
                <a:custGeom>
                  <a:avLst/>
                  <a:gdLst>
                    <a:gd name="T0" fmla="*/ 4 w 17"/>
                    <a:gd name="T1" fmla="*/ 13 h 17"/>
                    <a:gd name="T2" fmla="*/ 6 w 17"/>
                    <a:gd name="T3" fmla="*/ 16 h 17"/>
                    <a:gd name="T4" fmla="*/ 11 w 17"/>
                    <a:gd name="T5" fmla="*/ 13 h 17"/>
                    <a:gd name="T6" fmla="*/ 16 w 17"/>
                    <a:gd name="T7" fmla="*/ 13 h 17"/>
                    <a:gd name="T8" fmla="*/ 16 w 17"/>
                    <a:gd name="T9" fmla="*/ 11 h 17"/>
                    <a:gd name="T10" fmla="*/ 16 w 17"/>
                    <a:gd name="T11" fmla="*/ 9 h 17"/>
                    <a:gd name="T12" fmla="*/ 16 w 17"/>
                    <a:gd name="T13" fmla="*/ 4 h 17"/>
                    <a:gd name="T14" fmla="*/ 13 w 17"/>
                    <a:gd name="T15" fmla="*/ 4 h 17"/>
                    <a:gd name="T16" fmla="*/ 11 w 17"/>
                    <a:gd name="T17" fmla="*/ 2 h 17"/>
                    <a:gd name="T18" fmla="*/ 6 w 17"/>
                    <a:gd name="T19" fmla="*/ 0 h 17"/>
                    <a:gd name="T20" fmla="*/ 4 w 17"/>
                    <a:gd name="T21" fmla="*/ 0 h 17"/>
                    <a:gd name="T22" fmla="*/ 2 w 17"/>
                    <a:gd name="T23" fmla="*/ 2 h 17"/>
                    <a:gd name="T24" fmla="*/ 0 w 17"/>
                    <a:gd name="T25" fmla="*/ 4 h 17"/>
                    <a:gd name="T26" fmla="*/ 0 w 17"/>
                    <a:gd name="T27" fmla="*/ 6 h 17"/>
                    <a:gd name="T28" fmla="*/ 0 w 17"/>
                    <a:gd name="T29" fmla="*/ 9 h 17"/>
                    <a:gd name="T30" fmla="*/ 2 w 17"/>
                    <a:gd name="T31" fmla="*/ 11 h 17"/>
                    <a:gd name="T32" fmla="*/ 4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4" y="13"/>
                      </a:moveTo>
                      <a:lnTo>
                        <a:pt x="6" y="16"/>
                      </a:lnTo>
                      <a:lnTo>
                        <a:pt x="11" y="13"/>
                      </a:lnTo>
                      <a:lnTo>
                        <a:pt x="16" y="13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16" y="4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8" name="Freeform 38"/>
                <p:cNvSpPr>
                  <a:spLocks/>
                </p:cNvSpPr>
                <p:nvPr/>
              </p:nvSpPr>
              <p:spPr bwMode="auto">
                <a:xfrm>
                  <a:off x="3613" y="1615"/>
                  <a:ext cx="17" cy="17"/>
                </a:xfrm>
                <a:custGeom>
                  <a:avLst/>
                  <a:gdLst>
                    <a:gd name="T0" fmla="*/ 4 w 17"/>
                    <a:gd name="T1" fmla="*/ 13 h 17"/>
                    <a:gd name="T2" fmla="*/ 4 w 17"/>
                    <a:gd name="T3" fmla="*/ 13 h 17"/>
                    <a:gd name="T4" fmla="*/ 6 w 17"/>
                    <a:gd name="T5" fmla="*/ 16 h 17"/>
                    <a:gd name="T6" fmla="*/ 11 w 17"/>
                    <a:gd name="T7" fmla="*/ 13 h 17"/>
                    <a:gd name="T8" fmla="*/ 16 w 17"/>
                    <a:gd name="T9" fmla="*/ 13 h 17"/>
                    <a:gd name="T10" fmla="*/ 16 w 17"/>
                    <a:gd name="T11" fmla="*/ 11 h 17"/>
                    <a:gd name="T12" fmla="*/ 16 w 17"/>
                    <a:gd name="T13" fmla="*/ 9 h 17"/>
                    <a:gd name="T14" fmla="*/ 16 w 17"/>
                    <a:gd name="T15" fmla="*/ 4 h 17"/>
                    <a:gd name="T16" fmla="*/ 13 w 17"/>
                    <a:gd name="T17" fmla="*/ 4 h 17"/>
                    <a:gd name="T18" fmla="*/ 11 w 17"/>
                    <a:gd name="T19" fmla="*/ 2 h 17"/>
                    <a:gd name="T20" fmla="*/ 6 w 17"/>
                    <a:gd name="T21" fmla="*/ 0 h 17"/>
                    <a:gd name="T22" fmla="*/ 4 w 17"/>
                    <a:gd name="T23" fmla="*/ 0 h 17"/>
                    <a:gd name="T24" fmla="*/ 2 w 17"/>
                    <a:gd name="T25" fmla="*/ 2 h 17"/>
                    <a:gd name="T26" fmla="*/ 0 w 17"/>
                    <a:gd name="T27" fmla="*/ 4 h 17"/>
                    <a:gd name="T28" fmla="*/ 0 w 17"/>
                    <a:gd name="T29" fmla="*/ 6 h 17"/>
                    <a:gd name="T30" fmla="*/ 0 w 17"/>
                    <a:gd name="T31" fmla="*/ 9 h 17"/>
                    <a:gd name="T32" fmla="*/ 2 w 17"/>
                    <a:gd name="T33" fmla="*/ 11 h 17"/>
                    <a:gd name="T34" fmla="*/ 4 w 17"/>
                    <a:gd name="T3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4" y="13"/>
                      </a:moveTo>
                      <a:lnTo>
                        <a:pt x="4" y="13"/>
                      </a:lnTo>
                      <a:lnTo>
                        <a:pt x="6" y="16"/>
                      </a:lnTo>
                      <a:lnTo>
                        <a:pt x="11" y="13"/>
                      </a:lnTo>
                      <a:lnTo>
                        <a:pt x="16" y="13"/>
                      </a:lnTo>
                      <a:lnTo>
                        <a:pt x="16" y="11"/>
                      </a:lnTo>
                      <a:lnTo>
                        <a:pt x="16" y="9"/>
                      </a:lnTo>
                      <a:lnTo>
                        <a:pt x="16" y="4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9" name="Freeform 39"/>
                <p:cNvSpPr>
                  <a:spLocks/>
                </p:cNvSpPr>
                <p:nvPr/>
              </p:nvSpPr>
              <p:spPr bwMode="auto">
                <a:xfrm>
                  <a:off x="3607" y="1616"/>
                  <a:ext cx="17" cy="17"/>
                </a:xfrm>
                <a:custGeom>
                  <a:avLst/>
                  <a:gdLst>
                    <a:gd name="T0" fmla="*/ 6 w 17"/>
                    <a:gd name="T1" fmla="*/ 13 h 17"/>
                    <a:gd name="T2" fmla="*/ 8 w 17"/>
                    <a:gd name="T3" fmla="*/ 16 h 17"/>
                    <a:gd name="T4" fmla="*/ 12 w 17"/>
                    <a:gd name="T5" fmla="*/ 16 h 17"/>
                    <a:gd name="T6" fmla="*/ 14 w 17"/>
                    <a:gd name="T7" fmla="*/ 13 h 17"/>
                    <a:gd name="T8" fmla="*/ 16 w 17"/>
                    <a:gd name="T9" fmla="*/ 13 h 17"/>
                    <a:gd name="T10" fmla="*/ 16 w 17"/>
                    <a:gd name="T11" fmla="*/ 8 h 17"/>
                    <a:gd name="T12" fmla="*/ 16 w 17"/>
                    <a:gd name="T13" fmla="*/ 5 h 17"/>
                    <a:gd name="T14" fmla="*/ 14 w 17"/>
                    <a:gd name="T15" fmla="*/ 2 h 17"/>
                    <a:gd name="T16" fmla="*/ 10 w 17"/>
                    <a:gd name="T17" fmla="*/ 0 h 17"/>
                    <a:gd name="T18" fmla="*/ 8 w 17"/>
                    <a:gd name="T19" fmla="*/ 0 h 17"/>
                    <a:gd name="T20" fmla="*/ 6 w 17"/>
                    <a:gd name="T21" fmla="*/ 0 h 17"/>
                    <a:gd name="T22" fmla="*/ 4 w 17"/>
                    <a:gd name="T23" fmla="*/ 0 h 17"/>
                    <a:gd name="T24" fmla="*/ 2 w 17"/>
                    <a:gd name="T25" fmla="*/ 2 h 17"/>
                    <a:gd name="T26" fmla="*/ 0 w 17"/>
                    <a:gd name="T27" fmla="*/ 5 h 17"/>
                    <a:gd name="T28" fmla="*/ 2 w 17"/>
                    <a:gd name="T29" fmla="*/ 8 h 17"/>
                    <a:gd name="T30" fmla="*/ 4 w 17"/>
                    <a:gd name="T31" fmla="*/ 13 h 17"/>
                    <a:gd name="T32" fmla="*/ 6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6" y="13"/>
                      </a:move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4" y="13"/>
                      </a:lnTo>
                      <a:lnTo>
                        <a:pt x="16" y="13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4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3"/>
                      </a:lnTo>
                      <a:lnTo>
                        <a:pt x="6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0" name="Freeform 40"/>
                <p:cNvSpPr>
                  <a:spLocks/>
                </p:cNvSpPr>
                <p:nvPr/>
              </p:nvSpPr>
              <p:spPr bwMode="auto">
                <a:xfrm>
                  <a:off x="3607" y="1616"/>
                  <a:ext cx="17" cy="17"/>
                </a:xfrm>
                <a:custGeom>
                  <a:avLst/>
                  <a:gdLst>
                    <a:gd name="T0" fmla="*/ 6 w 17"/>
                    <a:gd name="T1" fmla="*/ 13 h 17"/>
                    <a:gd name="T2" fmla="*/ 6 w 17"/>
                    <a:gd name="T3" fmla="*/ 13 h 17"/>
                    <a:gd name="T4" fmla="*/ 8 w 17"/>
                    <a:gd name="T5" fmla="*/ 16 h 17"/>
                    <a:gd name="T6" fmla="*/ 12 w 17"/>
                    <a:gd name="T7" fmla="*/ 16 h 17"/>
                    <a:gd name="T8" fmla="*/ 14 w 17"/>
                    <a:gd name="T9" fmla="*/ 13 h 17"/>
                    <a:gd name="T10" fmla="*/ 16 w 17"/>
                    <a:gd name="T11" fmla="*/ 13 h 17"/>
                    <a:gd name="T12" fmla="*/ 16 w 17"/>
                    <a:gd name="T13" fmla="*/ 8 h 17"/>
                    <a:gd name="T14" fmla="*/ 16 w 17"/>
                    <a:gd name="T15" fmla="*/ 5 h 17"/>
                    <a:gd name="T16" fmla="*/ 14 w 17"/>
                    <a:gd name="T17" fmla="*/ 2 h 17"/>
                    <a:gd name="T18" fmla="*/ 10 w 17"/>
                    <a:gd name="T19" fmla="*/ 0 h 17"/>
                    <a:gd name="T20" fmla="*/ 8 w 17"/>
                    <a:gd name="T21" fmla="*/ 0 h 17"/>
                    <a:gd name="T22" fmla="*/ 6 w 17"/>
                    <a:gd name="T23" fmla="*/ 0 h 17"/>
                    <a:gd name="T24" fmla="*/ 4 w 17"/>
                    <a:gd name="T25" fmla="*/ 0 h 17"/>
                    <a:gd name="T26" fmla="*/ 2 w 17"/>
                    <a:gd name="T27" fmla="*/ 2 h 17"/>
                    <a:gd name="T28" fmla="*/ 0 w 17"/>
                    <a:gd name="T29" fmla="*/ 5 h 17"/>
                    <a:gd name="T30" fmla="*/ 2 w 17"/>
                    <a:gd name="T31" fmla="*/ 8 h 17"/>
                    <a:gd name="T32" fmla="*/ 4 w 17"/>
                    <a:gd name="T33" fmla="*/ 13 h 17"/>
                    <a:gd name="T34" fmla="*/ 6 w 17"/>
                    <a:gd name="T3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6" y="13"/>
                      </a:moveTo>
                      <a:lnTo>
                        <a:pt x="6" y="13"/>
                      </a:ln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4" y="13"/>
                      </a:lnTo>
                      <a:lnTo>
                        <a:pt x="16" y="13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4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4" y="13"/>
                      </a:lnTo>
                      <a:lnTo>
                        <a:pt x="6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1" name="Freeform 41"/>
                <p:cNvSpPr>
                  <a:spLocks/>
                </p:cNvSpPr>
                <p:nvPr/>
              </p:nvSpPr>
              <p:spPr bwMode="auto">
                <a:xfrm>
                  <a:off x="3603" y="1615"/>
                  <a:ext cx="17" cy="17"/>
                </a:xfrm>
                <a:custGeom>
                  <a:avLst/>
                  <a:gdLst>
                    <a:gd name="T0" fmla="*/ 2 w 17"/>
                    <a:gd name="T1" fmla="*/ 13 h 17"/>
                    <a:gd name="T2" fmla="*/ 5 w 17"/>
                    <a:gd name="T3" fmla="*/ 13 h 17"/>
                    <a:gd name="T4" fmla="*/ 8 w 17"/>
                    <a:gd name="T5" fmla="*/ 16 h 17"/>
                    <a:gd name="T6" fmla="*/ 10 w 17"/>
                    <a:gd name="T7" fmla="*/ 16 h 17"/>
                    <a:gd name="T8" fmla="*/ 16 w 17"/>
                    <a:gd name="T9" fmla="*/ 13 h 17"/>
                    <a:gd name="T10" fmla="*/ 16 w 17"/>
                    <a:gd name="T11" fmla="*/ 9 h 17"/>
                    <a:gd name="T12" fmla="*/ 16 w 17"/>
                    <a:gd name="T13" fmla="*/ 6 h 17"/>
                    <a:gd name="T14" fmla="*/ 13 w 17"/>
                    <a:gd name="T15" fmla="*/ 4 h 17"/>
                    <a:gd name="T16" fmla="*/ 10 w 17"/>
                    <a:gd name="T17" fmla="*/ 0 h 17"/>
                    <a:gd name="T18" fmla="*/ 8 w 17"/>
                    <a:gd name="T19" fmla="*/ 0 h 17"/>
                    <a:gd name="T20" fmla="*/ 5 w 17"/>
                    <a:gd name="T21" fmla="*/ 0 h 17"/>
                    <a:gd name="T22" fmla="*/ 2 w 17"/>
                    <a:gd name="T23" fmla="*/ 0 h 17"/>
                    <a:gd name="T24" fmla="*/ 0 w 17"/>
                    <a:gd name="T25" fmla="*/ 2 h 17"/>
                    <a:gd name="T26" fmla="*/ 0 w 17"/>
                    <a:gd name="T27" fmla="*/ 4 h 17"/>
                    <a:gd name="T28" fmla="*/ 0 w 17"/>
                    <a:gd name="T29" fmla="*/ 9 h 17"/>
                    <a:gd name="T30" fmla="*/ 2 w 17"/>
                    <a:gd name="T31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2" y="13"/>
                      </a:move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6" y="13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3" y="4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2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2" name="Freeform 42"/>
                <p:cNvSpPr>
                  <a:spLocks/>
                </p:cNvSpPr>
                <p:nvPr/>
              </p:nvSpPr>
              <p:spPr bwMode="auto">
                <a:xfrm>
                  <a:off x="3603" y="1615"/>
                  <a:ext cx="17" cy="17"/>
                </a:xfrm>
                <a:custGeom>
                  <a:avLst/>
                  <a:gdLst>
                    <a:gd name="T0" fmla="*/ 2 w 17"/>
                    <a:gd name="T1" fmla="*/ 13 h 17"/>
                    <a:gd name="T2" fmla="*/ 2 w 17"/>
                    <a:gd name="T3" fmla="*/ 13 h 17"/>
                    <a:gd name="T4" fmla="*/ 5 w 17"/>
                    <a:gd name="T5" fmla="*/ 13 h 17"/>
                    <a:gd name="T6" fmla="*/ 8 w 17"/>
                    <a:gd name="T7" fmla="*/ 16 h 17"/>
                    <a:gd name="T8" fmla="*/ 10 w 17"/>
                    <a:gd name="T9" fmla="*/ 16 h 17"/>
                    <a:gd name="T10" fmla="*/ 16 w 17"/>
                    <a:gd name="T11" fmla="*/ 13 h 17"/>
                    <a:gd name="T12" fmla="*/ 16 w 17"/>
                    <a:gd name="T13" fmla="*/ 9 h 17"/>
                    <a:gd name="T14" fmla="*/ 16 w 17"/>
                    <a:gd name="T15" fmla="*/ 6 h 17"/>
                    <a:gd name="T16" fmla="*/ 13 w 17"/>
                    <a:gd name="T17" fmla="*/ 4 h 17"/>
                    <a:gd name="T18" fmla="*/ 10 w 17"/>
                    <a:gd name="T19" fmla="*/ 0 h 17"/>
                    <a:gd name="T20" fmla="*/ 8 w 17"/>
                    <a:gd name="T21" fmla="*/ 0 h 17"/>
                    <a:gd name="T22" fmla="*/ 5 w 17"/>
                    <a:gd name="T23" fmla="*/ 0 h 17"/>
                    <a:gd name="T24" fmla="*/ 2 w 17"/>
                    <a:gd name="T25" fmla="*/ 0 h 17"/>
                    <a:gd name="T26" fmla="*/ 0 w 17"/>
                    <a:gd name="T27" fmla="*/ 2 h 17"/>
                    <a:gd name="T28" fmla="*/ 0 w 17"/>
                    <a:gd name="T29" fmla="*/ 4 h 17"/>
                    <a:gd name="T30" fmla="*/ 0 w 17"/>
                    <a:gd name="T31" fmla="*/ 9 h 17"/>
                    <a:gd name="T32" fmla="*/ 2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5" y="13"/>
                      </a:lnTo>
                      <a:lnTo>
                        <a:pt x="8" y="16"/>
                      </a:lnTo>
                      <a:lnTo>
                        <a:pt x="10" y="16"/>
                      </a:lnTo>
                      <a:lnTo>
                        <a:pt x="16" y="13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3" y="4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2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3" name="Freeform 43"/>
                <p:cNvSpPr>
                  <a:spLocks/>
                </p:cNvSpPr>
                <p:nvPr/>
              </p:nvSpPr>
              <p:spPr bwMode="auto">
                <a:xfrm>
                  <a:off x="3597" y="1611"/>
                  <a:ext cx="17" cy="17"/>
                </a:xfrm>
                <a:custGeom>
                  <a:avLst/>
                  <a:gdLst>
                    <a:gd name="T0" fmla="*/ 2 w 17"/>
                    <a:gd name="T1" fmla="*/ 12 h 17"/>
                    <a:gd name="T2" fmla="*/ 4 w 17"/>
                    <a:gd name="T3" fmla="*/ 14 h 17"/>
                    <a:gd name="T4" fmla="*/ 9 w 17"/>
                    <a:gd name="T5" fmla="*/ 14 h 17"/>
                    <a:gd name="T6" fmla="*/ 11 w 17"/>
                    <a:gd name="T7" fmla="*/ 16 h 17"/>
                    <a:gd name="T8" fmla="*/ 13 w 17"/>
                    <a:gd name="T9" fmla="*/ 14 h 17"/>
                    <a:gd name="T10" fmla="*/ 16 w 17"/>
                    <a:gd name="T11" fmla="*/ 12 h 17"/>
                    <a:gd name="T12" fmla="*/ 16 w 17"/>
                    <a:gd name="T13" fmla="*/ 10 h 17"/>
                    <a:gd name="T14" fmla="*/ 13 w 17"/>
                    <a:gd name="T15" fmla="*/ 6 h 17"/>
                    <a:gd name="T16" fmla="*/ 11 w 17"/>
                    <a:gd name="T17" fmla="*/ 4 h 17"/>
                    <a:gd name="T18" fmla="*/ 9 w 17"/>
                    <a:gd name="T19" fmla="*/ 2 h 17"/>
                    <a:gd name="T20" fmla="*/ 6 w 17"/>
                    <a:gd name="T21" fmla="*/ 0 h 17"/>
                    <a:gd name="T22" fmla="*/ 4 w 17"/>
                    <a:gd name="T23" fmla="*/ 0 h 17"/>
                    <a:gd name="T24" fmla="*/ 0 w 17"/>
                    <a:gd name="T25" fmla="*/ 2 h 17"/>
                    <a:gd name="T26" fmla="*/ 0 w 17"/>
                    <a:gd name="T27" fmla="*/ 4 h 17"/>
                    <a:gd name="T28" fmla="*/ 0 w 17"/>
                    <a:gd name="T29" fmla="*/ 6 h 17"/>
                    <a:gd name="T30" fmla="*/ 0 w 17"/>
                    <a:gd name="T31" fmla="*/ 10 h 17"/>
                    <a:gd name="T32" fmla="*/ 2 w 17"/>
                    <a:gd name="T33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lnTo>
                        <a:pt x="4" y="14"/>
                      </a:lnTo>
                      <a:lnTo>
                        <a:pt x="9" y="14"/>
                      </a:lnTo>
                      <a:lnTo>
                        <a:pt x="11" y="16"/>
                      </a:lnTo>
                      <a:lnTo>
                        <a:pt x="13" y="14"/>
                      </a:lnTo>
                      <a:lnTo>
                        <a:pt x="16" y="12"/>
                      </a:lnTo>
                      <a:lnTo>
                        <a:pt x="16" y="10"/>
                      </a:lnTo>
                      <a:lnTo>
                        <a:pt x="13" y="6"/>
                      </a:lnTo>
                      <a:lnTo>
                        <a:pt x="11" y="4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2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4" name="Freeform 44"/>
                <p:cNvSpPr>
                  <a:spLocks/>
                </p:cNvSpPr>
                <p:nvPr/>
              </p:nvSpPr>
              <p:spPr bwMode="auto">
                <a:xfrm>
                  <a:off x="3597" y="1611"/>
                  <a:ext cx="17" cy="17"/>
                </a:xfrm>
                <a:custGeom>
                  <a:avLst/>
                  <a:gdLst>
                    <a:gd name="T0" fmla="*/ 2 w 17"/>
                    <a:gd name="T1" fmla="*/ 12 h 17"/>
                    <a:gd name="T2" fmla="*/ 2 w 17"/>
                    <a:gd name="T3" fmla="*/ 12 h 17"/>
                    <a:gd name="T4" fmla="*/ 4 w 17"/>
                    <a:gd name="T5" fmla="*/ 14 h 17"/>
                    <a:gd name="T6" fmla="*/ 9 w 17"/>
                    <a:gd name="T7" fmla="*/ 14 h 17"/>
                    <a:gd name="T8" fmla="*/ 11 w 17"/>
                    <a:gd name="T9" fmla="*/ 16 h 17"/>
                    <a:gd name="T10" fmla="*/ 13 w 17"/>
                    <a:gd name="T11" fmla="*/ 14 h 17"/>
                    <a:gd name="T12" fmla="*/ 16 w 17"/>
                    <a:gd name="T13" fmla="*/ 12 h 17"/>
                    <a:gd name="T14" fmla="*/ 16 w 17"/>
                    <a:gd name="T15" fmla="*/ 10 h 17"/>
                    <a:gd name="T16" fmla="*/ 13 w 17"/>
                    <a:gd name="T17" fmla="*/ 6 h 17"/>
                    <a:gd name="T18" fmla="*/ 11 w 17"/>
                    <a:gd name="T19" fmla="*/ 4 h 17"/>
                    <a:gd name="T20" fmla="*/ 9 w 17"/>
                    <a:gd name="T21" fmla="*/ 2 h 17"/>
                    <a:gd name="T22" fmla="*/ 6 w 17"/>
                    <a:gd name="T23" fmla="*/ 0 h 17"/>
                    <a:gd name="T24" fmla="*/ 4 w 17"/>
                    <a:gd name="T25" fmla="*/ 0 h 17"/>
                    <a:gd name="T26" fmla="*/ 0 w 17"/>
                    <a:gd name="T27" fmla="*/ 2 h 17"/>
                    <a:gd name="T28" fmla="*/ 0 w 17"/>
                    <a:gd name="T29" fmla="*/ 4 h 17"/>
                    <a:gd name="T30" fmla="*/ 0 w 17"/>
                    <a:gd name="T31" fmla="*/ 6 h 17"/>
                    <a:gd name="T32" fmla="*/ 0 w 17"/>
                    <a:gd name="T33" fmla="*/ 10 h 17"/>
                    <a:gd name="T34" fmla="*/ 2 w 17"/>
                    <a:gd name="T35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2" y="12"/>
                      </a:moveTo>
                      <a:lnTo>
                        <a:pt x="2" y="12"/>
                      </a:lnTo>
                      <a:lnTo>
                        <a:pt x="4" y="14"/>
                      </a:lnTo>
                      <a:lnTo>
                        <a:pt x="9" y="14"/>
                      </a:lnTo>
                      <a:lnTo>
                        <a:pt x="11" y="16"/>
                      </a:lnTo>
                      <a:lnTo>
                        <a:pt x="13" y="14"/>
                      </a:lnTo>
                      <a:lnTo>
                        <a:pt x="16" y="12"/>
                      </a:lnTo>
                      <a:lnTo>
                        <a:pt x="16" y="10"/>
                      </a:lnTo>
                      <a:lnTo>
                        <a:pt x="13" y="6"/>
                      </a:lnTo>
                      <a:lnTo>
                        <a:pt x="11" y="4"/>
                      </a:lnTo>
                      <a:lnTo>
                        <a:pt x="9" y="2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10"/>
                      </a:lnTo>
                      <a:lnTo>
                        <a:pt x="2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5" name="Freeform 45"/>
                <p:cNvSpPr>
                  <a:spLocks/>
                </p:cNvSpPr>
                <p:nvPr/>
              </p:nvSpPr>
              <p:spPr bwMode="auto">
                <a:xfrm>
                  <a:off x="3594" y="1608"/>
                  <a:ext cx="17" cy="17"/>
                </a:xfrm>
                <a:custGeom>
                  <a:avLst/>
                  <a:gdLst>
                    <a:gd name="T0" fmla="*/ 0 w 17"/>
                    <a:gd name="T1" fmla="*/ 8 h 17"/>
                    <a:gd name="T2" fmla="*/ 0 w 17"/>
                    <a:gd name="T3" fmla="*/ 12 h 17"/>
                    <a:gd name="T4" fmla="*/ 2 w 17"/>
                    <a:gd name="T5" fmla="*/ 14 h 17"/>
                    <a:gd name="T6" fmla="*/ 5 w 17"/>
                    <a:gd name="T7" fmla="*/ 14 h 17"/>
                    <a:gd name="T8" fmla="*/ 8 w 17"/>
                    <a:gd name="T9" fmla="*/ 16 h 17"/>
                    <a:gd name="T10" fmla="*/ 10 w 17"/>
                    <a:gd name="T11" fmla="*/ 14 h 17"/>
                    <a:gd name="T12" fmla="*/ 13 w 17"/>
                    <a:gd name="T13" fmla="*/ 14 h 17"/>
                    <a:gd name="T14" fmla="*/ 16 w 17"/>
                    <a:gd name="T15" fmla="*/ 12 h 17"/>
                    <a:gd name="T16" fmla="*/ 16 w 17"/>
                    <a:gd name="T17" fmla="*/ 8 h 17"/>
                    <a:gd name="T18" fmla="*/ 16 w 17"/>
                    <a:gd name="T19" fmla="*/ 4 h 17"/>
                    <a:gd name="T20" fmla="*/ 13 w 17"/>
                    <a:gd name="T21" fmla="*/ 2 h 17"/>
                    <a:gd name="T22" fmla="*/ 10 w 17"/>
                    <a:gd name="T23" fmla="*/ 0 h 17"/>
                    <a:gd name="T24" fmla="*/ 8 w 17"/>
                    <a:gd name="T25" fmla="*/ 0 h 17"/>
                    <a:gd name="T26" fmla="*/ 2 w 17"/>
                    <a:gd name="T27" fmla="*/ 0 h 17"/>
                    <a:gd name="T28" fmla="*/ 2 w 17"/>
                    <a:gd name="T29" fmla="*/ 2 h 17"/>
                    <a:gd name="T30" fmla="*/ 0 w 17"/>
                    <a:gd name="T31" fmla="*/ 4 h 17"/>
                    <a:gd name="T32" fmla="*/ 0 w 17"/>
                    <a:gd name="T3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0" y="8"/>
                      </a:move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6"/>
                      </a:lnTo>
                      <a:lnTo>
                        <a:pt x="10" y="14"/>
                      </a:lnTo>
                      <a:lnTo>
                        <a:pt x="13" y="14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6" name="Freeform 46"/>
                <p:cNvSpPr>
                  <a:spLocks/>
                </p:cNvSpPr>
                <p:nvPr/>
              </p:nvSpPr>
              <p:spPr bwMode="auto">
                <a:xfrm>
                  <a:off x="3594" y="1608"/>
                  <a:ext cx="17" cy="17"/>
                </a:xfrm>
                <a:custGeom>
                  <a:avLst/>
                  <a:gdLst>
                    <a:gd name="T0" fmla="*/ 0 w 17"/>
                    <a:gd name="T1" fmla="*/ 8 h 17"/>
                    <a:gd name="T2" fmla="*/ 0 w 17"/>
                    <a:gd name="T3" fmla="*/ 8 h 17"/>
                    <a:gd name="T4" fmla="*/ 0 w 17"/>
                    <a:gd name="T5" fmla="*/ 12 h 17"/>
                    <a:gd name="T6" fmla="*/ 2 w 17"/>
                    <a:gd name="T7" fmla="*/ 14 h 17"/>
                    <a:gd name="T8" fmla="*/ 5 w 17"/>
                    <a:gd name="T9" fmla="*/ 14 h 17"/>
                    <a:gd name="T10" fmla="*/ 8 w 17"/>
                    <a:gd name="T11" fmla="*/ 16 h 17"/>
                    <a:gd name="T12" fmla="*/ 10 w 17"/>
                    <a:gd name="T13" fmla="*/ 14 h 17"/>
                    <a:gd name="T14" fmla="*/ 13 w 17"/>
                    <a:gd name="T15" fmla="*/ 14 h 17"/>
                    <a:gd name="T16" fmla="*/ 16 w 17"/>
                    <a:gd name="T17" fmla="*/ 12 h 17"/>
                    <a:gd name="T18" fmla="*/ 16 w 17"/>
                    <a:gd name="T19" fmla="*/ 8 h 17"/>
                    <a:gd name="T20" fmla="*/ 16 w 17"/>
                    <a:gd name="T21" fmla="*/ 4 h 17"/>
                    <a:gd name="T22" fmla="*/ 13 w 17"/>
                    <a:gd name="T23" fmla="*/ 2 h 17"/>
                    <a:gd name="T24" fmla="*/ 10 w 17"/>
                    <a:gd name="T25" fmla="*/ 0 h 17"/>
                    <a:gd name="T26" fmla="*/ 8 w 17"/>
                    <a:gd name="T27" fmla="*/ 0 h 17"/>
                    <a:gd name="T28" fmla="*/ 2 w 17"/>
                    <a:gd name="T29" fmla="*/ 0 h 17"/>
                    <a:gd name="T30" fmla="*/ 2 w 17"/>
                    <a:gd name="T31" fmla="*/ 2 h 17"/>
                    <a:gd name="T32" fmla="*/ 0 w 17"/>
                    <a:gd name="T33" fmla="*/ 4 h 17"/>
                    <a:gd name="T34" fmla="*/ 0 w 17"/>
                    <a:gd name="T35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6"/>
                      </a:lnTo>
                      <a:lnTo>
                        <a:pt x="10" y="14"/>
                      </a:lnTo>
                      <a:lnTo>
                        <a:pt x="13" y="14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2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7" name="Freeform 47"/>
                <p:cNvSpPr>
                  <a:spLocks/>
                </p:cNvSpPr>
                <p:nvPr/>
              </p:nvSpPr>
              <p:spPr bwMode="auto">
                <a:xfrm>
                  <a:off x="3591" y="1602"/>
                  <a:ext cx="17" cy="17"/>
                </a:xfrm>
                <a:custGeom>
                  <a:avLst/>
                  <a:gdLst>
                    <a:gd name="T0" fmla="*/ 0 w 17"/>
                    <a:gd name="T1" fmla="*/ 8 h 17"/>
                    <a:gd name="T2" fmla="*/ 2 w 17"/>
                    <a:gd name="T3" fmla="*/ 12 h 17"/>
                    <a:gd name="T4" fmla="*/ 2 w 17"/>
                    <a:gd name="T5" fmla="*/ 14 h 17"/>
                    <a:gd name="T6" fmla="*/ 6 w 17"/>
                    <a:gd name="T7" fmla="*/ 16 h 17"/>
                    <a:gd name="T8" fmla="*/ 11 w 17"/>
                    <a:gd name="T9" fmla="*/ 14 h 17"/>
                    <a:gd name="T10" fmla="*/ 13 w 17"/>
                    <a:gd name="T11" fmla="*/ 14 h 17"/>
                    <a:gd name="T12" fmla="*/ 16 w 17"/>
                    <a:gd name="T13" fmla="*/ 10 h 17"/>
                    <a:gd name="T14" fmla="*/ 16 w 17"/>
                    <a:gd name="T15" fmla="*/ 7 h 17"/>
                    <a:gd name="T16" fmla="*/ 13 w 17"/>
                    <a:gd name="T17" fmla="*/ 5 h 17"/>
                    <a:gd name="T18" fmla="*/ 13 w 17"/>
                    <a:gd name="T19" fmla="*/ 3 h 17"/>
                    <a:gd name="T20" fmla="*/ 9 w 17"/>
                    <a:gd name="T21" fmla="*/ 1 h 17"/>
                    <a:gd name="T22" fmla="*/ 6 w 17"/>
                    <a:gd name="T23" fmla="*/ 0 h 17"/>
                    <a:gd name="T24" fmla="*/ 4 w 17"/>
                    <a:gd name="T25" fmla="*/ 1 h 17"/>
                    <a:gd name="T26" fmla="*/ 2 w 17"/>
                    <a:gd name="T27" fmla="*/ 3 h 17"/>
                    <a:gd name="T28" fmla="*/ 0 w 17"/>
                    <a:gd name="T29" fmla="*/ 5 h 17"/>
                    <a:gd name="T30" fmla="*/ 0 w 17"/>
                    <a:gd name="T3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0" y="8"/>
                      </a:move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6" y="16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6" y="10"/>
                      </a:lnTo>
                      <a:lnTo>
                        <a:pt x="16" y="7"/>
                      </a:lnTo>
                      <a:lnTo>
                        <a:pt x="13" y="5"/>
                      </a:lnTo>
                      <a:lnTo>
                        <a:pt x="13" y="3"/>
                      </a:lnTo>
                      <a:lnTo>
                        <a:pt x="9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8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8" name="Freeform 48"/>
                <p:cNvSpPr>
                  <a:spLocks/>
                </p:cNvSpPr>
                <p:nvPr/>
              </p:nvSpPr>
              <p:spPr bwMode="auto">
                <a:xfrm>
                  <a:off x="3591" y="1602"/>
                  <a:ext cx="17" cy="17"/>
                </a:xfrm>
                <a:custGeom>
                  <a:avLst/>
                  <a:gdLst>
                    <a:gd name="T0" fmla="*/ 0 w 17"/>
                    <a:gd name="T1" fmla="*/ 8 h 17"/>
                    <a:gd name="T2" fmla="*/ 0 w 17"/>
                    <a:gd name="T3" fmla="*/ 8 h 17"/>
                    <a:gd name="T4" fmla="*/ 2 w 17"/>
                    <a:gd name="T5" fmla="*/ 12 h 17"/>
                    <a:gd name="T6" fmla="*/ 2 w 17"/>
                    <a:gd name="T7" fmla="*/ 14 h 17"/>
                    <a:gd name="T8" fmla="*/ 6 w 17"/>
                    <a:gd name="T9" fmla="*/ 16 h 17"/>
                    <a:gd name="T10" fmla="*/ 11 w 17"/>
                    <a:gd name="T11" fmla="*/ 14 h 17"/>
                    <a:gd name="T12" fmla="*/ 13 w 17"/>
                    <a:gd name="T13" fmla="*/ 14 h 17"/>
                    <a:gd name="T14" fmla="*/ 16 w 17"/>
                    <a:gd name="T15" fmla="*/ 10 h 17"/>
                    <a:gd name="T16" fmla="*/ 16 w 17"/>
                    <a:gd name="T17" fmla="*/ 7 h 17"/>
                    <a:gd name="T18" fmla="*/ 13 w 17"/>
                    <a:gd name="T19" fmla="*/ 5 h 17"/>
                    <a:gd name="T20" fmla="*/ 13 w 17"/>
                    <a:gd name="T21" fmla="*/ 3 h 17"/>
                    <a:gd name="T22" fmla="*/ 9 w 17"/>
                    <a:gd name="T23" fmla="*/ 1 h 17"/>
                    <a:gd name="T24" fmla="*/ 6 w 17"/>
                    <a:gd name="T25" fmla="*/ 0 h 17"/>
                    <a:gd name="T26" fmla="*/ 4 w 17"/>
                    <a:gd name="T27" fmla="*/ 1 h 17"/>
                    <a:gd name="T28" fmla="*/ 2 w 17"/>
                    <a:gd name="T29" fmla="*/ 3 h 17"/>
                    <a:gd name="T30" fmla="*/ 0 w 17"/>
                    <a:gd name="T31" fmla="*/ 5 h 17"/>
                    <a:gd name="T32" fmla="*/ 0 w 17"/>
                    <a:gd name="T3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12"/>
                      </a:lnTo>
                      <a:lnTo>
                        <a:pt x="2" y="14"/>
                      </a:lnTo>
                      <a:lnTo>
                        <a:pt x="6" y="16"/>
                      </a:lnTo>
                      <a:lnTo>
                        <a:pt x="11" y="14"/>
                      </a:lnTo>
                      <a:lnTo>
                        <a:pt x="13" y="14"/>
                      </a:lnTo>
                      <a:lnTo>
                        <a:pt x="16" y="10"/>
                      </a:lnTo>
                      <a:lnTo>
                        <a:pt x="16" y="7"/>
                      </a:lnTo>
                      <a:lnTo>
                        <a:pt x="13" y="5"/>
                      </a:lnTo>
                      <a:lnTo>
                        <a:pt x="13" y="3"/>
                      </a:lnTo>
                      <a:lnTo>
                        <a:pt x="9" y="1"/>
                      </a:lnTo>
                      <a:lnTo>
                        <a:pt x="6" y="0"/>
                      </a:lnTo>
                      <a:lnTo>
                        <a:pt x="4" y="1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9" name="Freeform 49"/>
                <p:cNvSpPr>
                  <a:spLocks/>
                </p:cNvSpPr>
                <p:nvPr/>
              </p:nvSpPr>
              <p:spPr bwMode="auto">
                <a:xfrm>
                  <a:off x="3590" y="1597"/>
                  <a:ext cx="17" cy="17"/>
                </a:xfrm>
                <a:custGeom>
                  <a:avLst/>
                  <a:gdLst>
                    <a:gd name="T0" fmla="*/ 0 w 17"/>
                    <a:gd name="T1" fmla="*/ 4 h 17"/>
                    <a:gd name="T2" fmla="*/ 0 w 17"/>
                    <a:gd name="T3" fmla="*/ 9 h 17"/>
                    <a:gd name="T4" fmla="*/ 0 w 17"/>
                    <a:gd name="T5" fmla="*/ 11 h 17"/>
                    <a:gd name="T6" fmla="*/ 0 w 17"/>
                    <a:gd name="T7" fmla="*/ 16 h 17"/>
                    <a:gd name="T8" fmla="*/ 2 w 17"/>
                    <a:gd name="T9" fmla="*/ 16 h 17"/>
                    <a:gd name="T10" fmla="*/ 5 w 17"/>
                    <a:gd name="T11" fmla="*/ 16 h 17"/>
                    <a:gd name="T12" fmla="*/ 10 w 17"/>
                    <a:gd name="T13" fmla="*/ 16 h 17"/>
                    <a:gd name="T14" fmla="*/ 13 w 17"/>
                    <a:gd name="T15" fmla="*/ 13 h 17"/>
                    <a:gd name="T16" fmla="*/ 13 w 17"/>
                    <a:gd name="T17" fmla="*/ 11 h 17"/>
                    <a:gd name="T18" fmla="*/ 16 w 17"/>
                    <a:gd name="T19" fmla="*/ 6 h 17"/>
                    <a:gd name="T20" fmla="*/ 16 w 17"/>
                    <a:gd name="T21" fmla="*/ 4 h 17"/>
                    <a:gd name="T22" fmla="*/ 13 w 17"/>
                    <a:gd name="T23" fmla="*/ 2 h 17"/>
                    <a:gd name="T24" fmla="*/ 13 w 17"/>
                    <a:gd name="T25" fmla="*/ 0 h 17"/>
                    <a:gd name="T26" fmla="*/ 10 w 17"/>
                    <a:gd name="T27" fmla="*/ 0 h 17"/>
                    <a:gd name="T28" fmla="*/ 5 w 17"/>
                    <a:gd name="T29" fmla="*/ 0 h 17"/>
                    <a:gd name="T30" fmla="*/ 2 w 17"/>
                    <a:gd name="T31" fmla="*/ 2 h 17"/>
                    <a:gd name="T32" fmla="*/ 0 w 17"/>
                    <a:gd name="T3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0" y="4"/>
                      </a:move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5" y="16"/>
                      </a:lnTo>
                      <a:lnTo>
                        <a:pt x="10" y="16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0" name="Freeform 50"/>
                <p:cNvSpPr>
                  <a:spLocks/>
                </p:cNvSpPr>
                <p:nvPr/>
              </p:nvSpPr>
              <p:spPr bwMode="auto">
                <a:xfrm>
                  <a:off x="3590" y="1597"/>
                  <a:ext cx="17" cy="17"/>
                </a:xfrm>
                <a:custGeom>
                  <a:avLst/>
                  <a:gdLst>
                    <a:gd name="T0" fmla="*/ 0 w 17"/>
                    <a:gd name="T1" fmla="*/ 4 h 17"/>
                    <a:gd name="T2" fmla="*/ 0 w 17"/>
                    <a:gd name="T3" fmla="*/ 4 h 17"/>
                    <a:gd name="T4" fmla="*/ 0 w 17"/>
                    <a:gd name="T5" fmla="*/ 9 h 17"/>
                    <a:gd name="T6" fmla="*/ 0 w 17"/>
                    <a:gd name="T7" fmla="*/ 11 h 17"/>
                    <a:gd name="T8" fmla="*/ 0 w 17"/>
                    <a:gd name="T9" fmla="*/ 16 h 17"/>
                    <a:gd name="T10" fmla="*/ 2 w 17"/>
                    <a:gd name="T11" fmla="*/ 16 h 17"/>
                    <a:gd name="T12" fmla="*/ 5 w 17"/>
                    <a:gd name="T13" fmla="*/ 16 h 17"/>
                    <a:gd name="T14" fmla="*/ 10 w 17"/>
                    <a:gd name="T15" fmla="*/ 16 h 17"/>
                    <a:gd name="T16" fmla="*/ 13 w 17"/>
                    <a:gd name="T17" fmla="*/ 13 h 17"/>
                    <a:gd name="T18" fmla="*/ 13 w 17"/>
                    <a:gd name="T19" fmla="*/ 11 h 17"/>
                    <a:gd name="T20" fmla="*/ 16 w 17"/>
                    <a:gd name="T21" fmla="*/ 6 h 17"/>
                    <a:gd name="T22" fmla="*/ 16 w 17"/>
                    <a:gd name="T23" fmla="*/ 4 h 17"/>
                    <a:gd name="T24" fmla="*/ 13 w 17"/>
                    <a:gd name="T25" fmla="*/ 2 h 17"/>
                    <a:gd name="T26" fmla="*/ 13 w 17"/>
                    <a:gd name="T27" fmla="*/ 0 h 17"/>
                    <a:gd name="T28" fmla="*/ 10 w 17"/>
                    <a:gd name="T29" fmla="*/ 0 h 17"/>
                    <a:gd name="T30" fmla="*/ 5 w 17"/>
                    <a:gd name="T31" fmla="*/ 0 h 17"/>
                    <a:gd name="T32" fmla="*/ 2 w 17"/>
                    <a:gd name="T33" fmla="*/ 2 h 17"/>
                    <a:gd name="T34" fmla="*/ 0 w 17"/>
                    <a:gd name="T35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5" y="16"/>
                      </a:lnTo>
                      <a:lnTo>
                        <a:pt x="10" y="16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0" y="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1" name="Freeform 51"/>
                <p:cNvSpPr>
                  <a:spLocks/>
                </p:cNvSpPr>
                <p:nvPr/>
              </p:nvSpPr>
              <p:spPr bwMode="auto">
                <a:xfrm>
                  <a:off x="3589" y="1592"/>
                  <a:ext cx="17" cy="17"/>
                </a:xfrm>
                <a:custGeom>
                  <a:avLst/>
                  <a:gdLst>
                    <a:gd name="T0" fmla="*/ 2 w 17"/>
                    <a:gd name="T1" fmla="*/ 2 h 17"/>
                    <a:gd name="T2" fmla="*/ 0 w 17"/>
                    <a:gd name="T3" fmla="*/ 6 h 17"/>
                    <a:gd name="T4" fmla="*/ 0 w 17"/>
                    <a:gd name="T5" fmla="*/ 9 h 17"/>
                    <a:gd name="T6" fmla="*/ 0 w 17"/>
                    <a:gd name="T7" fmla="*/ 11 h 17"/>
                    <a:gd name="T8" fmla="*/ 2 w 17"/>
                    <a:gd name="T9" fmla="*/ 13 h 17"/>
                    <a:gd name="T10" fmla="*/ 4 w 17"/>
                    <a:gd name="T11" fmla="*/ 16 h 17"/>
                    <a:gd name="T12" fmla="*/ 6 w 17"/>
                    <a:gd name="T13" fmla="*/ 16 h 17"/>
                    <a:gd name="T14" fmla="*/ 9 w 17"/>
                    <a:gd name="T15" fmla="*/ 13 h 17"/>
                    <a:gd name="T16" fmla="*/ 13 w 17"/>
                    <a:gd name="T17" fmla="*/ 11 h 17"/>
                    <a:gd name="T18" fmla="*/ 16 w 17"/>
                    <a:gd name="T19" fmla="*/ 9 h 17"/>
                    <a:gd name="T20" fmla="*/ 16 w 17"/>
                    <a:gd name="T21" fmla="*/ 6 h 17"/>
                    <a:gd name="T22" fmla="*/ 16 w 17"/>
                    <a:gd name="T23" fmla="*/ 2 h 17"/>
                    <a:gd name="T24" fmla="*/ 13 w 17"/>
                    <a:gd name="T25" fmla="*/ 2 h 17"/>
                    <a:gd name="T26" fmla="*/ 11 w 17"/>
                    <a:gd name="T27" fmla="*/ 0 h 17"/>
                    <a:gd name="T28" fmla="*/ 9 w 17"/>
                    <a:gd name="T29" fmla="*/ 0 h 17"/>
                    <a:gd name="T30" fmla="*/ 6 w 17"/>
                    <a:gd name="T31" fmla="*/ 2 h 17"/>
                    <a:gd name="T32" fmla="*/ 2 w 17"/>
                    <a:gd name="T33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2" y="2"/>
                      </a:move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9" y="13"/>
                      </a:lnTo>
                      <a:lnTo>
                        <a:pt x="13" y="11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2" y="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2" name="Freeform 52"/>
                <p:cNvSpPr>
                  <a:spLocks/>
                </p:cNvSpPr>
                <p:nvPr/>
              </p:nvSpPr>
              <p:spPr bwMode="auto">
                <a:xfrm>
                  <a:off x="3589" y="1592"/>
                  <a:ext cx="17" cy="17"/>
                </a:xfrm>
                <a:custGeom>
                  <a:avLst/>
                  <a:gdLst>
                    <a:gd name="T0" fmla="*/ 2 w 17"/>
                    <a:gd name="T1" fmla="*/ 2 h 17"/>
                    <a:gd name="T2" fmla="*/ 2 w 17"/>
                    <a:gd name="T3" fmla="*/ 2 h 17"/>
                    <a:gd name="T4" fmla="*/ 0 w 17"/>
                    <a:gd name="T5" fmla="*/ 6 h 17"/>
                    <a:gd name="T6" fmla="*/ 0 w 17"/>
                    <a:gd name="T7" fmla="*/ 9 h 17"/>
                    <a:gd name="T8" fmla="*/ 0 w 17"/>
                    <a:gd name="T9" fmla="*/ 11 h 17"/>
                    <a:gd name="T10" fmla="*/ 2 w 17"/>
                    <a:gd name="T11" fmla="*/ 13 h 17"/>
                    <a:gd name="T12" fmla="*/ 4 w 17"/>
                    <a:gd name="T13" fmla="*/ 16 h 17"/>
                    <a:gd name="T14" fmla="*/ 6 w 17"/>
                    <a:gd name="T15" fmla="*/ 16 h 17"/>
                    <a:gd name="T16" fmla="*/ 9 w 17"/>
                    <a:gd name="T17" fmla="*/ 13 h 17"/>
                    <a:gd name="T18" fmla="*/ 13 w 17"/>
                    <a:gd name="T19" fmla="*/ 11 h 17"/>
                    <a:gd name="T20" fmla="*/ 16 w 17"/>
                    <a:gd name="T21" fmla="*/ 9 h 17"/>
                    <a:gd name="T22" fmla="*/ 16 w 17"/>
                    <a:gd name="T23" fmla="*/ 6 h 17"/>
                    <a:gd name="T24" fmla="*/ 16 w 17"/>
                    <a:gd name="T25" fmla="*/ 2 h 17"/>
                    <a:gd name="T26" fmla="*/ 13 w 17"/>
                    <a:gd name="T27" fmla="*/ 2 h 17"/>
                    <a:gd name="T28" fmla="*/ 11 w 17"/>
                    <a:gd name="T29" fmla="*/ 0 h 17"/>
                    <a:gd name="T30" fmla="*/ 9 w 17"/>
                    <a:gd name="T31" fmla="*/ 0 h 17"/>
                    <a:gd name="T32" fmla="*/ 6 w 17"/>
                    <a:gd name="T33" fmla="*/ 2 h 17"/>
                    <a:gd name="T34" fmla="*/ 2 w 17"/>
                    <a:gd name="T35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2" y="2"/>
                      </a:moveTo>
                      <a:lnTo>
                        <a:pt x="2" y="2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9" y="13"/>
                      </a:lnTo>
                      <a:lnTo>
                        <a:pt x="13" y="11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6" y="2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2" y="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3" name="Freeform 53"/>
                <p:cNvSpPr>
                  <a:spLocks/>
                </p:cNvSpPr>
                <p:nvPr/>
              </p:nvSpPr>
              <p:spPr bwMode="auto">
                <a:xfrm>
                  <a:off x="3590" y="1586"/>
                  <a:ext cx="17" cy="17"/>
                </a:xfrm>
                <a:custGeom>
                  <a:avLst/>
                  <a:gdLst>
                    <a:gd name="T0" fmla="*/ 6 w 17"/>
                    <a:gd name="T1" fmla="*/ 0 h 17"/>
                    <a:gd name="T2" fmla="*/ 4 w 17"/>
                    <a:gd name="T3" fmla="*/ 5 h 17"/>
                    <a:gd name="T4" fmla="*/ 2 w 17"/>
                    <a:gd name="T5" fmla="*/ 5 h 17"/>
                    <a:gd name="T6" fmla="*/ 0 w 17"/>
                    <a:gd name="T7" fmla="*/ 10 h 17"/>
                    <a:gd name="T8" fmla="*/ 0 w 17"/>
                    <a:gd name="T9" fmla="*/ 13 h 17"/>
                    <a:gd name="T10" fmla="*/ 2 w 17"/>
                    <a:gd name="T11" fmla="*/ 13 h 17"/>
                    <a:gd name="T12" fmla="*/ 4 w 17"/>
                    <a:gd name="T13" fmla="*/ 16 h 17"/>
                    <a:gd name="T14" fmla="*/ 8 w 17"/>
                    <a:gd name="T15" fmla="*/ 16 h 17"/>
                    <a:gd name="T16" fmla="*/ 10 w 17"/>
                    <a:gd name="T17" fmla="*/ 13 h 17"/>
                    <a:gd name="T18" fmla="*/ 14 w 17"/>
                    <a:gd name="T19" fmla="*/ 13 h 17"/>
                    <a:gd name="T20" fmla="*/ 16 w 17"/>
                    <a:gd name="T21" fmla="*/ 10 h 17"/>
                    <a:gd name="T22" fmla="*/ 16 w 17"/>
                    <a:gd name="T23" fmla="*/ 8 h 17"/>
                    <a:gd name="T24" fmla="*/ 16 w 17"/>
                    <a:gd name="T25" fmla="*/ 5 h 17"/>
                    <a:gd name="T26" fmla="*/ 14 w 17"/>
                    <a:gd name="T27" fmla="*/ 0 h 17"/>
                    <a:gd name="T28" fmla="*/ 10 w 17"/>
                    <a:gd name="T29" fmla="*/ 0 h 17"/>
                    <a:gd name="T30" fmla="*/ 8 w 17"/>
                    <a:gd name="T31" fmla="*/ 0 h 17"/>
                    <a:gd name="T32" fmla="*/ 6 w 17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6" y="0"/>
                      </a:move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10" y="13"/>
                      </a:lnTo>
                      <a:lnTo>
                        <a:pt x="14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4" name="Freeform 54"/>
                <p:cNvSpPr>
                  <a:spLocks/>
                </p:cNvSpPr>
                <p:nvPr/>
              </p:nvSpPr>
              <p:spPr bwMode="auto">
                <a:xfrm>
                  <a:off x="3590" y="1586"/>
                  <a:ext cx="17" cy="17"/>
                </a:xfrm>
                <a:custGeom>
                  <a:avLst/>
                  <a:gdLst>
                    <a:gd name="T0" fmla="*/ 6 w 17"/>
                    <a:gd name="T1" fmla="*/ 0 h 17"/>
                    <a:gd name="T2" fmla="*/ 6 w 17"/>
                    <a:gd name="T3" fmla="*/ 0 h 17"/>
                    <a:gd name="T4" fmla="*/ 4 w 17"/>
                    <a:gd name="T5" fmla="*/ 5 h 17"/>
                    <a:gd name="T6" fmla="*/ 2 w 17"/>
                    <a:gd name="T7" fmla="*/ 5 h 17"/>
                    <a:gd name="T8" fmla="*/ 0 w 17"/>
                    <a:gd name="T9" fmla="*/ 10 h 17"/>
                    <a:gd name="T10" fmla="*/ 0 w 17"/>
                    <a:gd name="T11" fmla="*/ 13 h 17"/>
                    <a:gd name="T12" fmla="*/ 2 w 17"/>
                    <a:gd name="T13" fmla="*/ 13 h 17"/>
                    <a:gd name="T14" fmla="*/ 4 w 17"/>
                    <a:gd name="T15" fmla="*/ 16 h 17"/>
                    <a:gd name="T16" fmla="*/ 8 w 17"/>
                    <a:gd name="T17" fmla="*/ 16 h 17"/>
                    <a:gd name="T18" fmla="*/ 10 w 17"/>
                    <a:gd name="T19" fmla="*/ 13 h 17"/>
                    <a:gd name="T20" fmla="*/ 14 w 17"/>
                    <a:gd name="T21" fmla="*/ 13 h 17"/>
                    <a:gd name="T22" fmla="*/ 16 w 17"/>
                    <a:gd name="T23" fmla="*/ 10 h 17"/>
                    <a:gd name="T24" fmla="*/ 16 w 17"/>
                    <a:gd name="T25" fmla="*/ 8 h 17"/>
                    <a:gd name="T26" fmla="*/ 16 w 17"/>
                    <a:gd name="T27" fmla="*/ 5 h 17"/>
                    <a:gd name="T28" fmla="*/ 14 w 17"/>
                    <a:gd name="T29" fmla="*/ 0 h 17"/>
                    <a:gd name="T30" fmla="*/ 10 w 17"/>
                    <a:gd name="T31" fmla="*/ 0 h 17"/>
                    <a:gd name="T32" fmla="*/ 8 w 17"/>
                    <a:gd name="T33" fmla="*/ 0 h 17"/>
                    <a:gd name="T34" fmla="*/ 6 w 17"/>
                    <a:gd name="T3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4" y="5"/>
                      </a:lnTo>
                      <a:lnTo>
                        <a:pt x="2" y="5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10" y="13"/>
                      </a:lnTo>
                      <a:lnTo>
                        <a:pt x="14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5" name="Freeform 55"/>
                <p:cNvSpPr>
                  <a:spLocks/>
                </p:cNvSpPr>
                <p:nvPr/>
              </p:nvSpPr>
              <p:spPr bwMode="auto">
                <a:xfrm>
                  <a:off x="3593" y="1582"/>
                  <a:ext cx="17" cy="17"/>
                </a:xfrm>
                <a:custGeom>
                  <a:avLst/>
                  <a:gdLst>
                    <a:gd name="T0" fmla="*/ 4 w 17"/>
                    <a:gd name="T1" fmla="*/ 0 h 17"/>
                    <a:gd name="T2" fmla="*/ 2 w 17"/>
                    <a:gd name="T3" fmla="*/ 2 h 17"/>
                    <a:gd name="T4" fmla="*/ 0 w 17"/>
                    <a:gd name="T5" fmla="*/ 5 h 17"/>
                    <a:gd name="T6" fmla="*/ 0 w 17"/>
                    <a:gd name="T7" fmla="*/ 10 h 17"/>
                    <a:gd name="T8" fmla="*/ 0 w 17"/>
                    <a:gd name="T9" fmla="*/ 13 h 17"/>
                    <a:gd name="T10" fmla="*/ 0 w 17"/>
                    <a:gd name="T11" fmla="*/ 16 h 17"/>
                    <a:gd name="T12" fmla="*/ 4 w 17"/>
                    <a:gd name="T13" fmla="*/ 16 h 17"/>
                    <a:gd name="T14" fmla="*/ 9 w 17"/>
                    <a:gd name="T15" fmla="*/ 16 h 17"/>
                    <a:gd name="T16" fmla="*/ 11 w 17"/>
                    <a:gd name="T17" fmla="*/ 16 h 17"/>
                    <a:gd name="T18" fmla="*/ 13 w 17"/>
                    <a:gd name="T19" fmla="*/ 10 h 17"/>
                    <a:gd name="T20" fmla="*/ 16 w 17"/>
                    <a:gd name="T21" fmla="*/ 8 h 17"/>
                    <a:gd name="T22" fmla="*/ 16 w 17"/>
                    <a:gd name="T23" fmla="*/ 5 h 17"/>
                    <a:gd name="T24" fmla="*/ 16 w 17"/>
                    <a:gd name="T25" fmla="*/ 2 h 17"/>
                    <a:gd name="T26" fmla="*/ 13 w 17"/>
                    <a:gd name="T27" fmla="*/ 0 h 17"/>
                    <a:gd name="T28" fmla="*/ 11 w 17"/>
                    <a:gd name="T29" fmla="*/ 0 h 17"/>
                    <a:gd name="T30" fmla="*/ 9 w 17"/>
                    <a:gd name="T31" fmla="*/ 0 h 17"/>
                    <a:gd name="T32" fmla="*/ 4 w 17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4" y="0"/>
                      </a:move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9" y="16"/>
                      </a:lnTo>
                      <a:lnTo>
                        <a:pt x="11" y="16"/>
                      </a:lnTo>
                      <a:lnTo>
                        <a:pt x="13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6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6" name="Freeform 56"/>
                <p:cNvSpPr>
                  <a:spLocks/>
                </p:cNvSpPr>
                <p:nvPr/>
              </p:nvSpPr>
              <p:spPr bwMode="auto">
                <a:xfrm>
                  <a:off x="3593" y="1582"/>
                  <a:ext cx="17" cy="17"/>
                </a:xfrm>
                <a:custGeom>
                  <a:avLst/>
                  <a:gdLst>
                    <a:gd name="T0" fmla="*/ 4 w 17"/>
                    <a:gd name="T1" fmla="*/ 0 h 17"/>
                    <a:gd name="T2" fmla="*/ 4 w 17"/>
                    <a:gd name="T3" fmla="*/ 0 h 17"/>
                    <a:gd name="T4" fmla="*/ 2 w 17"/>
                    <a:gd name="T5" fmla="*/ 2 h 17"/>
                    <a:gd name="T6" fmla="*/ 0 w 17"/>
                    <a:gd name="T7" fmla="*/ 5 h 17"/>
                    <a:gd name="T8" fmla="*/ 0 w 17"/>
                    <a:gd name="T9" fmla="*/ 10 h 17"/>
                    <a:gd name="T10" fmla="*/ 0 w 17"/>
                    <a:gd name="T11" fmla="*/ 13 h 17"/>
                    <a:gd name="T12" fmla="*/ 0 w 17"/>
                    <a:gd name="T13" fmla="*/ 16 h 17"/>
                    <a:gd name="T14" fmla="*/ 4 w 17"/>
                    <a:gd name="T15" fmla="*/ 16 h 17"/>
                    <a:gd name="T16" fmla="*/ 9 w 17"/>
                    <a:gd name="T17" fmla="*/ 16 h 17"/>
                    <a:gd name="T18" fmla="*/ 11 w 17"/>
                    <a:gd name="T19" fmla="*/ 16 h 17"/>
                    <a:gd name="T20" fmla="*/ 13 w 17"/>
                    <a:gd name="T21" fmla="*/ 10 h 17"/>
                    <a:gd name="T22" fmla="*/ 16 w 17"/>
                    <a:gd name="T23" fmla="*/ 8 h 17"/>
                    <a:gd name="T24" fmla="*/ 16 w 17"/>
                    <a:gd name="T25" fmla="*/ 5 h 17"/>
                    <a:gd name="T26" fmla="*/ 16 w 17"/>
                    <a:gd name="T27" fmla="*/ 2 h 17"/>
                    <a:gd name="T28" fmla="*/ 13 w 17"/>
                    <a:gd name="T29" fmla="*/ 0 h 17"/>
                    <a:gd name="T30" fmla="*/ 11 w 17"/>
                    <a:gd name="T31" fmla="*/ 0 h 17"/>
                    <a:gd name="T32" fmla="*/ 9 w 17"/>
                    <a:gd name="T33" fmla="*/ 0 h 17"/>
                    <a:gd name="T34" fmla="*/ 4 w 17"/>
                    <a:gd name="T3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0" y="10"/>
                      </a:lnTo>
                      <a:lnTo>
                        <a:pt x="0" y="13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9" y="16"/>
                      </a:lnTo>
                      <a:lnTo>
                        <a:pt x="11" y="16"/>
                      </a:lnTo>
                      <a:lnTo>
                        <a:pt x="13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6" y="2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7" name="Freeform 57"/>
                <p:cNvSpPr>
                  <a:spLocks/>
                </p:cNvSpPr>
                <p:nvPr/>
              </p:nvSpPr>
              <p:spPr bwMode="auto">
                <a:xfrm>
                  <a:off x="3597" y="1578"/>
                  <a:ext cx="17" cy="17"/>
                </a:xfrm>
                <a:custGeom>
                  <a:avLst/>
                  <a:gdLst>
                    <a:gd name="T0" fmla="*/ 6 w 17"/>
                    <a:gd name="T1" fmla="*/ 0 h 17"/>
                    <a:gd name="T2" fmla="*/ 4 w 17"/>
                    <a:gd name="T3" fmla="*/ 2 h 17"/>
                    <a:gd name="T4" fmla="*/ 2 w 17"/>
                    <a:gd name="T5" fmla="*/ 5 h 17"/>
                    <a:gd name="T6" fmla="*/ 0 w 17"/>
                    <a:gd name="T7" fmla="*/ 8 h 17"/>
                    <a:gd name="T8" fmla="*/ 0 w 17"/>
                    <a:gd name="T9" fmla="*/ 10 h 17"/>
                    <a:gd name="T10" fmla="*/ 2 w 17"/>
                    <a:gd name="T11" fmla="*/ 13 h 17"/>
                    <a:gd name="T12" fmla="*/ 4 w 17"/>
                    <a:gd name="T13" fmla="*/ 16 h 17"/>
                    <a:gd name="T14" fmla="*/ 6 w 17"/>
                    <a:gd name="T15" fmla="*/ 16 h 17"/>
                    <a:gd name="T16" fmla="*/ 10 w 17"/>
                    <a:gd name="T17" fmla="*/ 16 h 17"/>
                    <a:gd name="T18" fmla="*/ 12 w 17"/>
                    <a:gd name="T19" fmla="*/ 13 h 17"/>
                    <a:gd name="T20" fmla="*/ 14 w 17"/>
                    <a:gd name="T21" fmla="*/ 10 h 17"/>
                    <a:gd name="T22" fmla="*/ 16 w 17"/>
                    <a:gd name="T23" fmla="*/ 8 h 17"/>
                    <a:gd name="T24" fmla="*/ 16 w 17"/>
                    <a:gd name="T25" fmla="*/ 5 h 17"/>
                    <a:gd name="T26" fmla="*/ 14 w 17"/>
                    <a:gd name="T27" fmla="*/ 2 h 17"/>
                    <a:gd name="T28" fmla="*/ 12 w 17"/>
                    <a:gd name="T29" fmla="*/ 0 h 17"/>
                    <a:gd name="T30" fmla="*/ 10 w 17"/>
                    <a:gd name="T31" fmla="*/ 0 h 17"/>
                    <a:gd name="T32" fmla="*/ 6 w 17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6" y="0"/>
                      </a:moveTo>
                      <a:lnTo>
                        <a:pt x="4" y="2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10" y="16"/>
                      </a:lnTo>
                      <a:lnTo>
                        <a:pt x="12" y="13"/>
                      </a:lnTo>
                      <a:lnTo>
                        <a:pt x="14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8" name="Freeform 58"/>
                <p:cNvSpPr>
                  <a:spLocks/>
                </p:cNvSpPr>
                <p:nvPr/>
              </p:nvSpPr>
              <p:spPr bwMode="auto">
                <a:xfrm>
                  <a:off x="3597" y="1578"/>
                  <a:ext cx="17" cy="17"/>
                </a:xfrm>
                <a:custGeom>
                  <a:avLst/>
                  <a:gdLst>
                    <a:gd name="T0" fmla="*/ 6 w 17"/>
                    <a:gd name="T1" fmla="*/ 0 h 17"/>
                    <a:gd name="T2" fmla="*/ 6 w 17"/>
                    <a:gd name="T3" fmla="*/ 0 h 17"/>
                    <a:gd name="T4" fmla="*/ 4 w 17"/>
                    <a:gd name="T5" fmla="*/ 2 h 17"/>
                    <a:gd name="T6" fmla="*/ 2 w 17"/>
                    <a:gd name="T7" fmla="*/ 5 h 17"/>
                    <a:gd name="T8" fmla="*/ 0 w 17"/>
                    <a:gd name="T9" fmla="*/ 8 h 17"/>
                    <a:gd name="T10" fmla="*/ 0 w 17"/>
                    <a:gd name="T11" fmla="*/ 10 h 17"/>
                    <a:gd name="T12" fmla="*/ 2 w 17"/>
                    <a:gd name="T13" fmla="*/ 13 h 17"/>
                    <a:gd name="T14" fmla="*/ 4 w 17"/>
                    <a:gd name="T15" fmla="*/ 16 h 17"/>
                    <a:gd name="T16" fmla="*/ 6 w 17"/>
                    <a:gd name="T17" fmla="*/ 16 h 17"/>
                    <a:gd name="T18" fmla="*/ 10 w 17"/>
                    <a:gd name="T19" fmla="*/ 16 h 17"/>
                    <a:gd name="T20" fmla="*/ 12 w 17"/>
                    <a:gd name="T21" fmla="*/ 13 h 17"/>
                    <a:gd name="T22" fmla="*/ 14 w 17"/>
                    <a:gd name="T23" fmla="*/ 10 h 17"/>
                    <a:gd name="T24" fmla="*/ 16 w 17"/>
                    <a:gd name="T25" fmla="*/ 8 h 17"/>
                    <a:gd name="T26" fmla="*/ 16 w 17"/>
                    <a:gd name="T27" fmla="*/ 5 h 17"/>
                    <a:gd name="T28" fmla="*/ 14 w 17"/>
                    <a:gd name="T29" fmla="*/ 2 h 17"/>
                    <a:gd name="T30" fmla="*/ 12 w 17"/>
                    <a:gd name="T31" fmla="*/ 0 h 17"/>
                    <a:gd name="T32" fmla="*/ 10 w 17"/>
                    <a:gd name="T33" fmla="*/ 0 h 17"/>
                    <a:gd name="T34" fmla="*/ 6 w 17"/>
                    <a:gd name="T3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10" y="16"/>
                      </a:lnTo>
                      <a:lnTo>
                        <a:pt x="12" y="13"/>
                      </a:lnTo>
                      <a:lnTo>
                        <a:pt x="14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9" name="Freeform 59"/>
                <p:cNvSpPr>
                  <a:spLocks/>
                </p:cNvSpPr>
                <p:nvPr/>
              </p:nvSpPr>
              <p:spPr bwMode="auto">
                <a:xfrm>
                  <a:off x="3601" y="1575"/>
                  <a:ext cx="17" cy="17"/>
                </a:xfrm>
                <a:custGeom>
                  <a:avLst/>
                  <a:gdLst>
                    <a:gd name="T0" fmla="*/ 6 w 17"/>
                    <a:gd name="T1" fmla="*/ 0 h 17"/>
                    <a:gd name="T2" fmla="*/ 4 w 17"/>
                    <a:gd name="T3" fmla="*/ 0 h 17"/>
                    <a:gd name="T4" fmla="*/ 2 w 17"/>
                    <a:gd name="T5" fmla="*/ 3 h 17"/>
                    <a:gd name="T6" fmla="*/ 0 w 17"/>
                    <a:gd name="T7" fmla="*/ 6 h 17"/>
                    <a:gd name="T8" fmla="*/ 0 w 17"/>
                    <a:gd name="T9" fmla="*/ 9 h 17"/>
                    <a:gd name="T10" fmla="*/ 2 w 17"/>
                    <a:gd name="T11" fmla="*/ 12 h 17"/>
                    <a:gd name="T12" fmla="*/ 6 w 17"/>
                    <a:gd name="T13" fmla="*/ 16 h 17"/>
                    <a:gd name="T14" fmla="*/ 8 w 17"/>
                    <a:gd name="T15" fmla="*/ 16 h 17"/>
                    <a:gd name="T16" fmla="*/ 12 w 17"/>
                    <a:gd name="T17" fmla="*/ 12 h 17"/>
                    <a:gd name="T18" fmla="*/ 14 w 17"/>
                    <a:gd name="T19" fmla="*/ 12 h 17"/>
                    <a:gd name="T20" fmla="*/ 16 w 17"/>
                    <a:gd name="T21" fmla="*/ 9 h 17"/>
                    <a:gd name="T22" fmla="*/ 16 w 17"/>
                    <a:gd name="T23" fmla="*/ 6 h 17"/>
                    <a:gd name="T24" fmla="*/ 14 w 17"/>
                    <a:gd name="T25" fmla="*/ 3 h 17"/>
                    <a:gd name="T26" fmla="*/ 14 w 17"/>
                    <a:gd name="T27" fmla="*/ 0 h 17"/>
                    <a:gd name="T28" fmla="*/ 10 w 17"/>
                    <a:gd name="T29" fmla="*/ 0 h 17"/>
                    <a:gd name="T30" fmla="*/ 6 w 17"/>
                    <a:gd name="T3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6" y="0"/>
                      </a:move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2" y="12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0" name="Freeform 60"/>
                <p:cNvSpPr>
                  <a:spLocks/>
                </p:cNvSpPr>
                <p:nvPr/>
              </p:nvSpPr>
              <p:spPr bwMode="auto">
                <a:xfrm>
                  <a:off x="3601" y="1575"/>
                  <a:ext cx="17" cy="17"/>
                </a:xfrm>
                <a:custGeom>
                  <a:avLst/>
                  <a:gdLst>
                    <a:gd name="T0" fmla="*/ 6 w 17"/>
                    <a:gd name="T1" fmla="*/ 0 h 17"/>
                    <a:gd name="T2" fmla="*/ 6 w 17"/>
                    <a:gd name="T3" fmla="*/ 0 h 17"/>
                    <a:gd name="T4" fmla="*/ 4 w 17"/>
                    <a:gd name="T5" fmla="*/ 0 h 17"/>
                    <a:gd name="T6" fmla="*/ 2 w 17"/>
                    <a:gd name="T7" fmla="*/ 3 h 17"/>
                    <a:gd name="T8" fmla="*/ 0 w 17"/>
                    <a:gd name="T9" fmla="*/ 6 h 17"/>
                    <a:gd name="T10" fmla="*/ 0 w 17"/>
                    <a:gd name="T11" fmla="*/ 9 h 17"/>
                    <a:gd name="T12" fmla="*/ 2 w 17"/>
                    <a:gd name="T13" fmla="*/ 12 h 17"/>
                    <a:gd name="T14" fmla="*/ 6 w 17"/>
                    <a:gd name="T15" fmla="*/ 16 h 17"/>
                    <a:gd name="T16" fmla="*/ 8 w 17"/>
                    <a:gd name="T17" fmla="*/ 16 h 17"/>
                    <a:gd name="T18" fmla="*/ 12 w 17"/>
                    <a:gd name="T19" fmla="*/ 12 h 17"/>
                    <a:gd name="T20" fmla="*/ 14 w 17"/>
                    <a:gd name="T21" fmla="*/ 12 h 17"/>
                    <a:gd name="T22" fmla="*/ 16 w 17"/>
                    <a:gd name="T23" fmla="*/ 9 h 17"/>
                    <a:gd name="T24" fmla="*/ 16 w 17"/>
                    <a:gd name="T25" fmla="*/ 6 h 17"/>
                    <a:gd name="T26" fmla="*/ 14 w 17"/>
                    <a:gd name="T27" fmla="*/ 3 h 17"/>
                    <a:gd name="T28" fmla="*/ 14 w 17"/>
                    <a:gd name="T29" fmla="*/ 0 h 17"/>
                    <a:gd name="T30" fmla="*/ 10 w 17"/>
                    <a:gd name="T31" fmla="*/ 0 h 17"/>
                    <a:gd name="T32" fmla="*/ 6 w 17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6" y="0"/>
                      </a:move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2" y="12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2" y="12"/>
                      </a:lnTo>
                      <a:lnTo>
                        <a:pt x="14" y="12"/>
                      </a:ln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4" y="3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1" name="Freeform 61"/>
                <p:cNvSpPr>
                  <a:spLocks/>
                </p:cNvSpPr>
                <p:nvPr/>
              </p:nvSpPr>
              <p:spPr bwMode="auto">
                <a:xfrm>
                  <a:off x="3645" y="1600"/>
                  <a:ext cx="42" cy="30"/>
                </a:xfrm>
                <a:custGeom>
                  <a:avLst/>
                  <a:gdLst>
                    <a:gd name="T0" fmla="*/ 0 w 42"/>
                    <a:gd name="T1" fmla="*/ 29 h 30"/>
                    <a:gd name="T2" fmla="*/ 2 w 42"/>
                    <a:gd name="T3" fmla="*/ 29 h 30"/>
                    <a:gd name="T4" fmla="*/ 5 w 42"/>
                    <a:gd name="T5" fmla="*/ 29 h 30"/>
                    <a:gd name="T6" fmla="*/ 11 w 42"/>
                    <a:gd name="T7" fmla="*/ 28 h 30"/>
                    <a:gd name="T8" fmla="*/ 17 w 42"/>
                    <a:gd name="T9" fmla="*/ 28 h 30"/>
                    <a:gd name="T10" fmla="*/ 24 w 42"/>
                    <a:gd name="T11" fmla="*/ 26 h 30"/>
                    <a:gd name="T12" fmla="*/ 31 w 42"/>
                    <a:gd name="T13" fmla="*/ 24 h 30"/>
                    <a:gd name="T14" fmla="*/ 37 w 42"/>
                    <a:gd name="T15" fmla="*/ 23 h 30"/>
                    <a:gd name="T16" fmla="*/ 41 w 42"/>
                    <a:gd name="T17" fmla="*/ 19 h 30"/>
                    <a:gd name="T18" fmla="*/ 40 w 42"/>
                    <a:gd name="T19" fmla="*/ 19 h 30"/>
                    <a:gd name="T20" fmla="*/ 37 w 42"/>
                    <a:gd name="T21" fmla="*/ 17 h 30"/>
                    <a:gd name="T22" fmla="*/ 33 w 42"/>
                    <a:gd name="T23" fmla="*/ 15 h 30"/>
                    <a:gd name="T24" fmla="*/ 29 w 42"/>
                    <a:gd name="T25" fmla="*/ 12 h 30"/>
                    <a:gd name="T26" fmla="*/ 24 w 42"/>
                    <a:gd name="T27" fmla="*/ 9 h 30"/>
                    <a:gd name="T28" fmla="*/ 21 w 42"/>
                    <a:gd name="T29" fmla="*/ 5 h 30"/>
                    <a:gd name="T30" fmla="*/ 17 w 42"/>
                    <a:gd name="T31" fmla="*/ 2 h 30"/>
                    <a:gd name="T32" fmla="*/ 15 w 42"/>
                    <a:gd name="T33" fmla="*/ 0 h 30"/>
                    <a:gd name="T34" fmla="*/ 13 w 42"/>
                    <a:gd name="T35" fmla="*/ 4 h 30"/>
                    <a:gd name="T36" fmla="*/ 12 w 42"/>
                    <a:gd name="T37" fmla="*/ 7 h 30"/>
                    <a:gd name="T38" fmla="*/ 11 w 42"/>
                    <a:gd name="T39" fmla="*/ 10 h 30"/>
                    <a:gd name="T40" fmla="*/ 9 w 42"/>
                    <a:gd name="T41" fmla="*/ 14 h 30"/>
                    <a:gd name="T42" fmla="*/ 7 w 42"/>
                    <a:gd name="T43" fmla="*/ 17 h 30"/>
                    <a:gd name="T44" fmla="*/ 5 w 42"/>
                    <a:gd name="T45" fmla="*/ 21 h 30"/>
                    <a:gd name="T46" fmla="*/ 3 w 42"/>
                    <a:gd name="T47" fmla="*/ 25 h 30"/>
                    <a:gd name="T48" fmla="*/ 0 w 42"/>
                    <a:gd name="T4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2" h="30">
                      <a:moveTo>
                        <a:pt x="0" y="29"/>
                      </a:move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24" y="26"/>
                      </a:lnTo>
                      <a:lnTo>
                        <a:pt x="31" y="24"/>
                      </a:lnTo>
                      <a:lnTo>
                        <a:pt x="37" y="23"/>
                      </a:lnTo>
                      <a:lnTo>
                        <a:pt x="41" y="19"/>
                      </a:lnTo>
                      <a:lnTo>
                        <a:pt x="40" y="19"/>
                      </a:lnTo>
                      <a:lnTo>
                        <a:pt x="37" y="17"/>
                      </a:lnTo>
                      <a:lnTo>
                        <a:pt x="33" y="15"/>
                      </a:lnTo>
                      <a:lnTo>
                        <a:pt x="29" y="12"/>
                      </a:lnTo>
                      <a:lnTo>
                        <a:pt x="24" y="9"/>
                      </a:lnTo>
                      <a:lnTo>
                        <a:pt x="21" y="5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3" y="4"/>
                      </a:lnTo>
                      <a:lnTo>
                        <a:pt x="12" y="7"/>
                      </a:lnTo>
                      <a:lnTo>
                        <a:pt x="11" y="10"/>
                      </a:lnTo>
                      <a:lnTo>
                        <a:pt x="9" y="14"/>
                      </a:lnTo>
                      <a:lnTo>
                        <a:pt x="7" y="17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2" name="Freeform 62"/>
                <p:cNvSpPr>
                  <a:spLocks/>
                </p:cNvSpPr>
                <p:nvPr/>
              </p:nvSpPr>
              <p:spPr bwMode="auto">
                <a:xfrm>
                  <a:off x="3645" y="1600"/>
                  <a:ext cx="42" cy="30"/>
                </a:xfrm>
                <a:custGeom>
                  <a:avLst/>
                  <a:gdLst>
                    <a:gd name="T0" fmla="*/ 0 w 42"/>
                    <a:gd name="T1" fmla="*/ 29 h 30"/>
                    <a:gd name="T2" fmla="*/ 0 w 42"/>
                    <a:gd name="T3" fmla="*/ 29 h 30"/>
                    <a:gd name="T4" fmla="*/ 2 w 42"/>
                    <a:gd name="T5" fmla="*/ 29 h 30"/>
                    <a:gd name="T6" fmla="*/ 5 w 42"/>
                    <a:gd name="T7" fmla="*/ 29 h 30"/>
                    <a:gd name="T8" fmla="*/ 11 w 42"/>
                    <a:gd name="T9" fmla="*/ 28 h 30"/>
                    <a:gd name="T10" fmla="*/ 17 w 42"/>
                    <a:gd name="T11" fmla="*/ 28 h 30"/>
                    <a:gd name="T12" fmla="*/ 24 w 42"/>
                    <a:gd name="T13" fmla="*/ 26 h 30"/>
                    <a:gd name="T14" fmla="*/ 31 w 42"/>
                    <a:gd name="T15" fmla="*/ 24 h 30"/>
                    <a:gd name="T16" fmla="*/ 37 w 42"/>
                    <a:gd name="T17" fmla="*/ 23 h 30"/>
                    <a:gd name="T18" fmla="*/ 41 w 42"/>
                    <a:gd name="T19" fmla="*/ 19 h 30"/>
                    <a:gd name="T20" fmla="*/ 40 w 42"/>
                    <a:gd name="T21" fmla="*/ 19 h 30"/>
                    <a:gd name="T22" fmla="*/ 37 w 42"/>
                    <a:gd name="T23" fmla="*/ 17 h 30"/>
                    <a:gd name="T24" fmla="*/ 33 w 42"/>
                    <a:gd name="T25" fmla="*/ 15 h 30"/>
                    <a:gd name="T26" fmla="*/ 29 w 42"/>
                    <a:gd name="T27" fmla="*/ 12 h 30"/>
                    <a:gd name="T28" fmla="*/ 24 w 42"/>
                    <a:gd name="T29" fmla="*/ 9 h 30"/>
                    <a:gd name="T30" fmla="*/ 21 w 42"/>
                    <a:gd name="T31" fmla="*/ 5 h 30"/>
                    <a:gd name="T32" fmla="*/ 17 w 42"/>
                    <a:gd name="T33" fmla="*/ 2 h 30"/>
                    <a:gd name="T34" fmla="*/ 15 w 42"/>
                    <a:gd name="T35" fmla="*/ 0 h 30"/>
                    <a:gd name="T36" fmla="*/ 13 w 42"/>
                    <a:gd name="T37" fmla="*/ 4 h 30"/>
                    <a:gd name="T38" fmla="*/ 12 w 42"/>
                    <a:gd name="T39" fmla="*/ 7 h 30"/>
                    <a:gd name="T40" fmla="*/ 11 w 42"/>
                    <a:gd name="T41" fmla="*/ 10 h 30"/>
                    <a:gd name="T42" fmla="*/ 9 w 42"/>
                    <a:gd name="T43" fmla="*/ 14 h 30"/>
                    <a:gd name="T44" fmla="*/ 7 w 42"/>
                    <a:gd name="T45" fmla="*/ 17 h 30"/>
                    <a:gd name="T46" fmla="*/ 5 w 42"/>
                    <a:gd name="T47" fmla="*/ 21 h 30"/>
                    <a:gd name="T48" fmla="*/ 3 w 42"/>
                    <a:gd name="T49" fmla="*/ 25 h 30"/>
                    <a:gd name="T50" fmla="*/ 0 w 42"/>
                    <a:gd name="T51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2" h="30">
                      <a:moveTo>
                        <a:pt x="0" y="29"/>
                      </a:moveTo>
                      <a:lnTo>
                        <a:pt x="0" y="29"/>
                      </a:lnTo>
                      <a:lnTo>
                        <a:pt x="2" y="29"/>
                      </a:lnTo>
                      <a:lnTo>
                        <a:pt x="5" y="29"/>
                      </a:lnTo>
                      <a:lnTo>
                        <a:pt x="11" y="28"/>
                      </a:lnTo>
                      <a:lnTo>
                        <a:pt x="17" y="28"/>
                      </a:lnTo>
                      <a:lnTo>
                        <a:pt x="24" y="26"/>
                      </a:lnTo>
                      <a:lnTo>
                        <a:pt x="31" y="24"/>
                      </a:lnTo>
                      <a:lnTo>
                        <a:pt x="37" y="23"/>
                      </a:lnTo>
                      <a:lnTo>
                        <a:pt x="41" y="19"/>
                      </a:lnTo>
                      <a:lnTo>
                        <a:pt x="40" y="19"/>
                      </a:lnTo>
                      <a:lnTo>
                        <a:pt x="37" y="17"/>
                      </a:lnTo>
                      <a:lnTo>
                        <a:pt x="33" y="15"/>
                      </a:lnTo>
                      <a:lnTo>
                        <a:pt x="29" y="12"/>
                      </a:lnTo>
                      <a:lnTo>
                        <a:pt x="24" y="9"/>
                      </a:lnTo>
                      <a:lnTo>
                        <a:pt x="21" y="5"/>
                      </a:lnTo>
                      <a:lnTo>
                        <a:pt x="17" y="2"/>
                      </a:lnTo>
                      <a:lnTo>
                        <a:pt x="15" y="0"/>
                      </a:lnTo>
                      <a:lnTo>
                        <a:pt x="13" y="4"/>
                      </a:lnTo>
                      <a:lnTo>
                        <a:pt x="12" y="7"/>
                      </a:lnTo>
                      <a:lnTo>
                        <a:pt x="11" y="10"/>
                      </a:lnTo>
                      <a:lnTo>
                        <a:pt x="9" y="14"/>
                      </a:lnTo>
                      <a:lnTo>
                        <a:pt x="7" y="17"/>
                      </a:lnTo>
                      <a:lnTo>
                        <a:pt x="5" y="21"/>
                      </a:lnTo>
                      <a:lnTo>
                        <a:pt x="3" y="25"/>
                      </a:lnTo>
                      <a:lnTo>
                        <a:pt x="0" y="2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3" name="Freeform 63"/>
                <p:cNvSpPr>
                  <a:spLocks/>
                </p:cNvSpPr>
                <p:nvPr/>
              </p:nvSpPr>
              <p:spPr bwMode="auto">
                <a:xfrm>
                  <a:off x="3784" y="1456"/>
                  <a:ext cx="29" cy="28"/>
                </a:xfrm>
                <a:custGeom>
                  <a:avLst/>
                  <a:gdLst>
                    <a:gd name="T0" fmla="*/ 14 w 29"/>
                    <a:gd name="T1" fmla="*/ 27 h 28"/>
                    <a:gd name="T2" fmla="*/ 19 w 29"/>
                    <a:gd name="T3" fmla="*/ 26 h 28"/>
                    <a:gd name="T4" fmla="*/ 24 w 29"/>
                    <a:gd name="T5" fmla="*/ 23 h 28"/>
                    <a:gd name="T6" fmla="*/ 26 w 29"/>
                    <a:gd name="T7" fmla="*/ 19 h 28"/>
                    <a:gd name="T8" fmla="*/ 28 w 29"/>
                    <a:gd name="T9" fmla="*/ 14 h 28"/>
                    <a:gd name="T10" fmla="*/ 26 w 29"/>
                    <a:gd name="T11" fmla="*/ 9 h 28"/>
                    <a:gd name="T12" fmla="*/ 24 w 29"/>
                    <a:gd name="T13" fmla="*/ 4 h 28"/>
                    <a:gd name="T14" fmla="*/ 19 w 29"/>
                    <a:gd name="T15" fmla="*/ 2 h 28"/>
                    <a:gd name="T16" fmla="*/ 14 w 29"/>
                    <a:gd name="T17" fmla="*/ 0 h 28"/>
                    <a:gd name="T18" fmla="*/ 9 w 29"/>
                    <a:gd name="T19" fmla="*/ 2 h 28"/>
                    <a:gd name="T20" fmla="*/ 4 w 29"/>
                    <a:gd name="T21" fmla="*/ 4 h 28"/>
                    <a:gd name="T22" fmla="*/ 1 w 29"/>
                    <a:gd name="T23" fmla="*/ 9 h 28"/>
                    <a:gd name="T24" fmla="*/ 0 w 29"/>
                    <a:gd name="T25" fmla="*/ 14 h 28"/>
                    <a:gd name="T26" fmla="*/ 1 w 29"/>
                    <a:gd name="T27" fmla="*/ 19 h 28"/>
                    <a:gd name="T28" fmla="*/ 4 w 29"/>
                    <a:gd name="T29" fmla="*/ 23 h 28"/>
                    <a:gd name="T30" fmla="*/ 9 w 29"/>
                    <a:gd name="T31" fmla="*/ 26 h 28"/>
                    <a:gd name="T32" fmla="*/ 14 w 29"/>
                    <a:gd name="T33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28">
                      <a:moveTo>
                        <a:pt x="14" y="27"/>
                      </a:moveTo>
                      <a:lnTo>
                        <a:pt x="19" y="26"/>
                      </a:lnTo>
                      <a:lnTo>
                        <a:pt x="24" y="23"/>
                      </a:lnTo>
                      <a:lnTo>
                        <a:pt x="26" y="19"/>
                      </a:lnTo>
                      <a:lnTo>
                        <a:pt x="28" y="14"/>
                      </a:lnTo>
                      <a:lnTo>
                        <a:pt x="26" y="9"/>
                      </a:lnTo>
                      <a:lnTo>
                        <a:pt x="24" y="4"/>
                      </a:lnTo>
                      <a:lnTo>
                        <a:pt x="19" y="2"/>
                      </a:lnTo>
                      <a:lnTo>
                        <a:pt x="14" y="0"/>
                      </a:ln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19"/>
                      </a:lnTo>
                      <a:lnTo>
                        <a:pt x="4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4" name="Freeform 64"/>
                <p:cNvSpPr>
                  <a:spLocks/>
                </p:cNvSpPr>
                <p:nvPr/>
              </p:nvSpPr>
              <p:spPr bwMode="auto">
                <a:xfrm>
                  <a:off x="3784" y="1456"/>
                  <a:ext cx="29" cy="28"/>
                </a:xfrm>
                <a:custGeom>
                  <a:avLst/>
                  <a:gdLst>
                    <a:gd name="T0" fmla="*/ 14 w 29"/>
                    <a:gd name="T1" fmla="*/ 27 h 28"/>
                    <a:gd name="T2" fmla="*/ 14 w 29"/>
                    <a:gd name="T3" fmla="*/ 27 h 28"/>
                    <a:gd name="T4" fmla="*/ 19 w 29"/>
                    <a:gd name="T5" fmla="*/ 26 h 28"/>
                    <a:gd name="T6" fmla="*/ 24 w 29"/>
                    <a:gd name="T7" fmla="*/ 23 h 28"/>
                    <a:gd name="T8" fmla="*/ 26 w 29"/>
                    <a:gd name="T9" fmla="*/ 19 h 28"/>
                    <a:gd name="T10" fmla="*/ 28 w 29"/>
                    <a:gd name="T11" fmla="*/ 14 h 28"/>
                    <a:gd name="T12" fmla="*/ 26 w 29"/>
                    <a:gd name="T13" fmla="*/ 9 h 28"/>
                    <a:gd name="T14" fmla="*/ 24 w 29"/>
                    <a:gd name="T15" fmla="*/ 4 h 28"/>
                    <a:gd name="T16" fmla="*/ 19 w 29"/>
                    <a:gd name="T17" fmla="*/ 2 h 28"/>
                    <a:gd name="T18" fmla="*/ 14 w 29"/>
                    <a:gd name="T19" fmla="*/ 0 h 28"/>
                    <a:gd name="T20" fmla="*/ 9 w 29"/>
                    <a:gd name="T21" fmla="*/ 2 h 28"/>
                    <a:gd name="T22" fmla="*/ 4 w 29"/>
                    <a:gd name="T23" fmla="*/ 4 h 28"/>
                    <a:gd name="T24" fmla="*/ 1 w 29"/>
                    <a:gd name="T25" fmla="*/ 9 h 28"/>
                    <a:gd name="T26" fmla="*/ 0 w 29"/>
                    <a:gd name="T27" fmla="*/ 14 h 28"/>
                    <a:gd name="T28" fmla="*/ 1 w 29"/>
                    <a:gd name="T29" fmla="*/ 19 h 28"/>
                    <a:gd name="T30" fmla="*/ 4 w 29"/>
                    <a:gd name="T31" fmla="*/ 23 h 28"/>
                    <a:gd name="T32" fmla="*/ 9 w 29"/>
                    <a:gd name="T33" fmla="*/ 26 h 28"/>
                    <a:gd name="T34" fmla="*/ 14 w 29"/>
                    <a:gd name="T35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9" h="28">
                      <a:moveTo>
                        <a:pt x="14" y="27"/>
                      </a:moveTo>
                      <a:lnTo>
                        <a:pt x="14" y="27"/>
                      </a:lnTo>
                      <a:lnTo>
                        <a:pt x="19" y="26"/>
                      </a:lnTo>
                      <a:lnTo>
                        <a:pt x="24" y="23"/>
                      </a:lnTo>
                      <a:lnTo>
                        <a:pt x="26" y="19"/>
                      </a:lnTo>
                      <a:lnTo>
                        <a:pt x="28" y="14"/>
                      </a:lnTo>
                      <a:lnTo>
                        <a:pt x="26" y="9"/>
                      </a:lnTo>
                      <a:lnTo>
                        <a:pt x="24" y="4"/>
                      </a:lnTo>
                      <a:lnTo>
                        <a:pt x="19" y="2"/>
                      </a:lnTo>
                      <a:lnTo>
                        <a:pt x="14" y="0"/>
                      </a:lnTo>
                      <a:lnTo>
                        <a:pt x="9" y="2"/>
                      </a:lnTo>
                      <a:lnTo>
                        <a:pt x="4" y="4"/>
                      </a:lnTo>
                      <a:lnTo>
                        <a:pt x="1" y="9"/>
                      </a:lnTo>
                      <a:lnTo>
                        <a:pt x="0" y="14"/>
                      </a:lnTo>
                      <a:lnTo>
                        <a:pt x="1" y="19"/>
                      </a:lnTo>
                      <a:lnTo>
                        <a:pt x="4" y="23"/>
                      </a:lnTo>
                      <a:lnTo>
                        <a:pt x="9" y="26"/>
                      </a:lnTo>
                      <a:lnTo>
                        <a:pt x="14" y="2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5" name="Freeform 65"/>
                <p:cNvSpPr>
                  <a:spLocks/>
                </p:cNvSpPr>
                <p:nvPr/>
              </p:nvSpPr>
              <p:spPr bwMode="auto">
                <a:xfrm>
                  <a:off x="3790" y="1461"/>
                  <a:ext cx="18" cy="18"/>
                </a:xfrm>
                <a:custGeom>
                  <a:avLst/>
                  <a:gdLst>
                    <a:gd name="T0" fmla="*/ 8 w 18"/>
                    <a:gd name="T1" fmla="*/ 17 h 18"/>
                    <a:gd name="T2" fmla="*/ 12 w 18"/>
                    <a:gd name="T3" fmla="*/ 16 h 18"/>
                    <a:gd name="T4" fmla="*/ 14 w 18"/>
                    <a:gd name="T5" fmla="*/ 14 h 18"/>
                    <a:gd name="T6" fmla="*/ 16 w 18"/>
                    <a:gd name="T7" fmla="*/ 12 h 18"/>
                    <a:gd name="T8" fmla="*/ 17 w 18"/>
                    <a:gd name="T9" fmla="*/ 9 h 18"/>
                    <a:gd name="T10" fmla="*/ 16 w 18"/>
                    <a:gd name="T11" fmla="*/ 5 h 18"/>
                    <a:gd name="T12" fmla="*/ 14 w 18"/>
                    <a:gd name="T13" fmla="*/ 3 h 18"/>
                    <a:gd name="T14" fmla="*/ 12 w 18"/>
                    <a:gd name="T15" fmla="*/ 1 h 18"/>
                    <a:gd name="T16" fmla="*/ 8 w 18"/>
                    <a:gd name="T17" fmla="*/ 0 h 18"/>
                    <a:gd name="T18" fmla="*/ 5 w 18"/>
                    <a:gd name="T19" fmla="*/ 1 h 18"/>
                    <a:gd name="T20" fmla="*/ 2 w 18"/>
                    <a:gd name="T21" fmla="*/ 3 h 18"/>
                    <a:gd name="T22" fmla="*/ 1 w 18"/>
                    <a:gd name="T23" fmla="*/ 5 h 18"/>
                    <a:gd name="T24" fmla="*/ 0 w 18"/>
                    <a:gd name="T25" fmla="*/ 9 h 18"/>
                    <a:gd name="T26" fmla="*/ 1 w 18"/>
                    <a:gd name="T27" fmla="*/ 12 h 18"/>
                    <a:gd name="T28" fmla="*/ 2 w 18"/>
                    <a:gd name="T29" fmla="*/ 14 h 18"/>
                    <a:gd name="T30" fmla="*/ 5 w 18"/>
                    <a:gd name="T31" fmla="*/ 16 h 18"/>
                    <a:gd name="T32" fmla="*/ 8 w 18"/>
                    <a:gd name="T33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8" h="18">
                      <a:moveTo>
                        <a:pt x="8" y="17"/>
                      </a:moveTo>
                      <a:lnTo>
                        <a:pt x="12" y="16"/>
                      </a:lnTo>
                      <a:lnTo>
                        <a:pt x="14" y="14"/>
                      </a:lnTo>
                      <a:lnTo>
                        <a:pt x="16" y="12"/>
                      </a:ln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2" y="14"/>
                      </a:lnTo>
                      <a:lnTo>
                        <a:pt x="5" y="16"/>
                      </a:lnTo>
                      <a:lnTo>
                        <a:pt x="8" y="17"/>
                      </a:lnTo>
                    </a:path>
                  </a:pathLst>
                </a:custGeom>
                <a:solidFill>
                  <a:srgbClr val="D9CCB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6" name="Freeform 66"/>
                <p:cNvSpPr>
                  <a:spLocks/>
                </p:cNvSpPr>
                <p:nvPr/>
              </p:nvSpPr>
              <p:spPr bwMode="auto">
                <a:xfrm>
                  <a:off x="3790" y="1461"/>
                  <a:ext cx="18" cy="18"/>
                </a:xfrm>
                <a:custGeom>
                  <a:avLst/>
                  <a:gdLst>
                    <a:gd name="T0" fmla="*/ 8 w 18"/>
                    <a:gd name="T1" fmla="*/ 17 h 18"/>
                    <a:gd name="T2" fmla="*/ 8 w 18"/>
                    <a:gd name="T3" fmla="*/ 17 h 18"/>
                    <a:gd name="T4" fmla="*/ 12 w 18"/>
                    <a:gd name="T5" fmla="*/ 16 h 18"/>
                    <a:gd name="T6" fmla="*/ 14 w 18"/>
                    <a:gd name="T7" fmla="*/ 14 h 18"/>
                    <a:gd name="T8" fmla="*/ 16 w 18"/>
                    <a:gd name="T9" fmla="*/ 12 h 18"/>
                    <a:gd name="T10" fmla="*/ 17 w 18"/>
                    <a:gd name="T11" fmla="*/ 9 h 18"/>
                    <a:gd name="T12" fmla="*/ 16 w 18"/>
                    <a:gd name="T13" fmla="*/ 5 h 18"/>
                    <a:gd name="T14" fmla="*/ 14 w 18"/>
                    <a:gd name="T15" fmla="*/ 3 h 18"/>
                    <a:gd name="T16" fmla="*/ 12 w 18"/>
                    <a:gd name="T17" fmla="*/ 1 h 18"/>
                    <a:gd name="T18" fmla="*/ 8 w 18"/>
                    <a:gd name="T19" fmla="*/ 0 h 18"/>
                    <a:gd name="T20" fmla="*/ 5 w 18"/>
                    <a:gd name="T21" fmla="*/ 1 h 18"/>
                    <a:gd name="T22" fmla="*/ 2 w 18"/>
                    <a:gd name="T23" fmla="*/ 3 h 18"/>
                    <a:gd name="T24" fmla="*/ 1 w 18"/>
                    <a:gd name="T25" fmla="*/ 5 h 18"/>
                    <a:gd name="T26" fmla="*/ 0 w 18"/>
                    <a:gd name="T27" fmla="*/ 9 h 18"/>
                    <a:gd name="T28" fmla="*/ 1 w 18"/>
                    <a:gd name="T29" fmla="*/ 12 h 18"/>
                    <a:gd name="T30" fmla="*/ 2 w 18"/>
                    <a:gd name="T31" fmla="*/ 14 h 18"/>
                    <a:gd name="T32" fmla="*/ 5 w 18"/>
                    <a:gd name="T33" fmla="*/ 16 h 18"/>
                    <a:gd name="T34" fmla="*/ 8 w 18"/>
                    <a:gd name="T35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" h="18">
                      <a:moveTo>
                        <a:pt x="8" y="17"/>
                      </a:moveTo>
                      <a:lnTo>
                        <a:pt x="8" y="17"/>
                      </a:lnTo>
                      <a:lnTo>
                        <a:pt x="12" y="16"/>
                      </a:lnTo>
                      <a:lnTo>
                        <a:pt x="14" y="14"/>
                      </a:lnTo>
                      <a:lnTo>
                        <a:pt x="16" y="12"/>
                      </a:lnTo>
                      <a:lnTo>
                        <a:pt x="17" y="9"/>
                      </a:lnTo>
                      <a:lnTo>
                        <a:pt x="16" y="5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2"/>
                      </a:lnTo>
                      <a:lnTo>
                        <a:pt x="2" y="14"/>
                      </a:lnTo>
                      <a:lnTo>
                        <a:pt x="5" y="16"/>
                      </a:lnTo>
                      <a:lnTo>
                        <a:pt x="8" y="1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7" name="Freeform 67"/>
                <p:cNvSpPr>
                  <a:spLocks/>
                </p:cNvSpPr>
                <p:nvPr/>
              </p:nvSpPr>
              <p:spPr bwMode="auto">
                <a:xfrm>
                  <a:off x="3604" y="1470"/>
                  <a:ext cx="191" cy="151"/>
                </a:xfrm>
                <a:custGeom>
                  <a:avLst/>
                  <a:gdLst>
                    <a:gd name="T0" fmla="*/ 1 w 191"/>
                    <a:gd name="T1" fmla="*/ 79 h 151"/>
                    <a:gd name="T2" fmla="*/ 0 w 191"/>
                    <a:gd name="T3" fmla="*/ 81 h 151"/>
                    <a:gd name="T4" fmla="*/ 0 w 191"/>
                    <a:gd name="T5" fmla="*/ 83 h 151"/>
                    <a:gd name="T6" fmla="*/ 0 w 191"/>
                    <a:gd name="T7" fmla="*/ 86 h 151"/>
                    <a:gd name="T8" fmla="*/ 0 w 191"/>
                    <a:gd name="T9" fmla="*/ 90 h 151"/>
                    <a:gd name="T10" fmla="*/ 0 w 191"/>
                    <a:gd name="T11" fmla="*/ 94 h 151"/>
                    <a:gd name="T12" fmla="*/ 1 w 191"/>
                    <a:gd name="T13" fmla="*/ 99 h 151"/>
                    <a:gd name="T14" fmla="*/ 2 w 191"/>
                    <a:gd name="T15" fmla="*/ 105 h 151"/>
                    <a:gd name="T16" fmla="*/ 4 w 191"/>
                    <a:gd name="T17" fmla="*/ 111 h 151"/>
                    <a:gd name="T18" fmla="*/ 5 w 191"/>
                    <a:gd name="T19" fmla="*/ 118 h 151"/>
                    <a:gd name="T20" fmla="*/ 6 w 191"/>
                    <a:gd name="T21" fmla="*/ 123 h 151"/>
                    <a:gd name="T22" fmla="*/ 5 w 191"/>
                    <a:gd name="T23" fmla="*/ 126 h 151"/>
                    <a:gd name="T24" fmla="*/ 5 w 191"/>
                    <a:gd name="T25" fmla="*/ 130 h 151"/>
                    <a:gd name="T26" fmla="*/ 4 w 191"/>
                    <a:gd name="T27" fmla="*/ 131 h 151"/>
                    <a:gd name="T28" fmla="*/ 4 w 191"/>
                    <a:gd name="T29" fmla="*/ 133 h 151"/>
                    <a:gd name="T30" fmla="*/ 5 w 191"/>
                    <a:gd name="T31" fmla="*/ 133 h 151"/>
                    <a:gd name="T32" fmla="*/ 9 w 191"/>
                    <a:gd name="T33" fmla="*/ 132 h 151"/>
                    <a:gd name="T34" fmla="*/ 12 w 191"/>
                    <a:gd name="T35" fmla="*/ 132 h 151"/>
                    <a:gd name="T36" fmla="*/ 16 w 191"/>
                    <a:gd name="T37" fmla="*/ 133 h 151"/>
                    <a:gd name="T38" fmla="*/ 20 w 191"/>
                    <a:gd name="T39" fmla="*/ 134 h 151"/>
                    <a:gd name="T40" fmla="*/ 23 w 191"/>
                    <a:gd name="T41" fmla="*/ 136 h 151"/>
                    <a:gd name="T42" fmla="*/ 26 w 191"/>
                    <a:gd name="T43" fmla="*/ 138 h 151"/>
                    <a:gd name="T44" fmla="*/ 30 w 191"/>
                    <a:gd name="T45" fmla="*/ 140 h 151"/>
                    <a:gd name="T46" fmla="*/ 31 w 191"/>
                    <a:gd name="T47" fmla="*/ 142 h 151"/>
                    <a:gd name="T48" fmla="*/ 36 w 191"/>
                    <a:gd name="T49" fmla="*/ 145 h 151"/>
                    <a:gd name="T50" fmla="*/ 42 w 191"/>
                    <a:gd name="T51" fmla="*/ 148 h 151"/>
                    <a:gd name="T52" fmla="*/ 49 w 191"/>
                    <a:gd name="T53" fmla="*/ 149 h 151"/>
                    <a:gd name="T54" fmla="*/ 55 w 191"/>
                    <a:gd name="T55" fmla="*/ 150 h 151"/>
                    <a:gd name="T56" fmla="*/ 61 w 191"/>
                    <a:gd name="T57" fmla="*/ 150 h 151"/>
                    <a:gd name="T58" fmla="*/ 66 w 191"/>
                    <a:gd name="T59" fmla="*/ 150 h 151"/>
                    <a:gd name="T60" fmla="*/ 69 w 191"/>
                    <a:gd name="T61" fmla="*/ 149 h 151"/>
                    <a:gd name="T62" fmla="*/ 71 w 191"/>
                    <a:gd name="T63" fmla="*/ 149 h 151"/>
                    <a:gd name="T64" fmla="*/ 57 w 191"/>
                    <a:gd name="T65" fmla="*/ 144 h 151"/>
                    <a:gd name="T66" fmla="*/ 47 w 191"/>
                    <a:gd name="T67" fmla="*/ 137 h 151"/>
                    <a:gd name="T68" fmla="*/ 42 w 191"/>
                    <a:gd name="T69" fmla="*/ 130 h 151"/>
                    <a:gd name="T70" fmla="*/ 39 w 191"/>
                    <a:gd name="T71" fmla="*/ 123 h 151"/>
                    <a:gd name="T72" fmla="*/ 38 w 191"/>
                    <a:gd name="T73" fmla="*/ 117 h 151"/>
                    <a:gd name="T74" fmla="*/ 38 w 191"/>
                    <a:gd name="T75" fmla="*/ 112 h 151"/>
                    <a:gd name="T76" fmla="*/ 39 w 191"/>
                    <a:gd name="T77" fmla="*/ 109 h 151"/>
                    <a:gd name="T78" fmla="*/ 40 w 191"/>
                    <a:gd name="T79" fmla="*/ 107 h 151"/>
                    <a:gd name="T80" fmla="*/ 183 w 191"/>
                    <a:gd name="T81" fmla="*/ 12 h 151"/>
                    <a:gd name="T82" fmla="*/ 185 w 191"/>
                    <a:gd name="T83" fmla="*/ 12 h 151"/>
                    <a:gd name="T84" fmla="*/ 186 w 191"/>
                    <a:gd name="T85" fmla="*/ 10 h 151"/>
                    <a:gd name="T86" fmla="*/ 187 w 191"/>
                    <a:gd name="T87" fmla="*/ 9 h 151"/>
                    <a:gd name="T88" fmla="*/ 189 w 191"/>
                    <a:gd name="T89" fmla="*/ 8 h 151"/>
                    <a:gd name="T90" fmla="*/ 190 w 191"/>
                    <a:gd name="T91" fmla="*/ 7 h 151"/>
                    <a:gd name="T92" fmla="*/ 190 w 191"/>
                    <a:gd name="T93" fmla="*/ 5 h 151"/>
                    <a:gd name="T94" fmla="*/ 189 w 191"/>
                    <a:gd name="T95" fmla="*/ 3 h 151"/>
                    <a:gd name="T96" fmla="*/ 187 w 191"/>
                    <a:gd name="T97" fmla="*/ 1 h 151"/>
                    <a:gd name="T98" fmla="*/ 185 w 191"/>
                    <a:gd name="T99" fmla="*/ 0 h 151"/>
                    <a:gd name="T100" fmla="*/ 183 w 191"/>
                    <a:gd name="T101" fmla="*/ 0 h 151"/>
                    <a:gd name="T102" fmla="*/ 180 w 191"/>
                    <a:gd name="T103" fmla="*/ 2 h 151"/>
                    <a:gd name="T104" fmla="*/ 178 w 191"/>
                    <a:gd name="T105" fmla="*/ 3 h 151"/>
                    <a:gd name="T106" fmla="*/ 36 w 191"/>
                    <a:gd name="T107" fmla="*/ 97 h 151"/>
                    <a:gd name="T108" fmla="*/ 33 w 191"/>
                    <a:gd name="T109" fmla="*/ 99 h 151"/>
                    <a:gd name="T110" fmla="*/ 30 w 191"/>
                    <a:gd name="T111" fmla="*/ 100 h 151"/>
                    <a:gd name="T112" fmla="*/ 26 w 191"/>
                    <a:gd name="T113" fmla="*/ 100 h 151"/>
                    <a:gd name="T114" fmla="*/ 22 w 191"/>
                    <a:gd name="T115" fmla="*/ 99 h 151"/>
                    <a:gd name="T116" fmla="*/ 17 w 191"/>
                    <a:gd name="T117" fmla="*/ 95 h 151"/>
                    <a:gd name="T118" fmla="*/ 14 w 191"/>
                    <a:gd name="T119" fmla="*/ 88 h 151"/>
                    <a:gd name="T120" fmla="*/ 10 w 191"/>
                    <a:gd name="T121" fmla="*/ 77 h 151"/>
                    <a:gd name="T122" fmla="*/ 1 w 191"/>
                    <a:gd name="T123" fmla="*/ 7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1" h="151">
                      <a:moveTo>
                        <a:pt x="1" y="79"/>
                      </a:move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6"/>
                      </a:lnTo>
                      <a:lnTo>
                        <a:pt x="0" y="90"/>
                      </a:lnTo>
                      <a:lnTo>
                        <a:pt x="0" y="94"/>
                      </a:lnTo>
                      <a:lnTo>
                        <a:pt x="1" y="99"/>
                      </a:lnTo>
                      <a:lnTo>
                        <a:pt x="2" y="105"/>
                      </a:lnTo>
                      <a:lnTo>
                        <a:pt x="4" y="111"/>
                      </a:lnTo>
                      <a:lnTo>
                        <a:pt x="5" y="118"/>
                      </a:lnTo>
                      <a:lnTo>
                        <a:pt x="6" y="123"/>
                      </a:lnTo>
                      <a:lnTo>
                        <a:pt x="5" y="126"/>
                      </a:lnTo>
                      <a:lnTo>
                        <a:pt x="5" y="130"/>
                      </a:lnTo>
                      <a:lnTo>
                        <a:pt x="4" y="131"/>
                      </a:lnTo>
                      <a:lnTo>
                        <a:pt x="4" y="133"/>
                      </a:lnTo>
                      <a:lnTo>
                        <a:pt x="5" y="133"/>
                      </a:lnTo>
                      <a:lnTo>
                        <a:pt x="9" y="132"/>
                      </a:lnTo>
                      <a:lnTo>
                        <a:pt x="12" y="132"/>
                      </a:lnTo>
                      <a:lnTo>
                        <a:pt x="16" y="133"/>
                      </a:lnTo>
                      <a:lnTo>
                        <a:pt x="20" y="134"/>
                      </a:lnTo>
                      <a:lnTo>
                        <a:pt x="23" y="136"/>
                      </a:lnTo>
                      <a:lnTo>
                        <a:pt x="26" y="138"/>
                      </a:lnTo>
                      <a:lnTo>
                        <a:pt x="30" y="140"/>
                      </a:lnTo>
                      <a:lnTo>
                        <a:pt x="31" y="142"/>
                      </a:lnTo>
                      <a:lnTo>
                        <a:pt x="36" y="145"/>
                      </a:lnTo>
                      <a:lnTo>
                        <a:pt x="42" y="148"/>
                      </a:lnTo>
                      <a:lnTo>
                        <a:pt x="49" y="149"/>
                      </a:lnTo>
                      <a:lnTo>
                        <a:pt x="55" y="150"/>
                      </a:lnTo>
                      <a:lnTo>
                        <a:pt x="61" y="150"/>
                      </a:lnTo>
                      <a:lnTo>
                        <a:pt x="66" y="150"/>
                      </a:lnTo>
                      <a:lnTo>
                        <a:pt x="69" y="149"/>
                      </a:lnTo>
                      <a:lnTo>
                        <a:pt x="71" y="149"/>
                      </a:lnTo>
                      <a:lnTo>
                        <a:pt x="57" y="144"/>
                      </a:lnTo>
                      <a:lnTo>
                        <a:pt x="47" y="137"/>
                      </a:lnTo>
                      <a:lnTo>
                        <a:pt x="42" y="130"/>
                      </a:lnTo>
                      <a:lnTo>
                        <a:pt x="39" y="123"/>
                      </a:lnTo>
                      <a:lnTo>
                        <a:pt x="38" y="117"/>
                      </a:lnTo>
                      <a:lnTo>
                        <a:pt x="38" y="112"/>
                      </a:lnTo>
                      <a:lnTo>
                        <a:pt x="39" y="109"/>
                      </a:lnTo>
                      <a:lnTo>
                        <a:pt x="40" y="107"/>
                      </a:lnTo>
                      <a:lnTo>
                        <a:pt x="183" y="12"/>
                      </a:lnTo>
                      <a:lnTo>
                        <a:pt x="185" y="12"/>
                      </a:lnTo>
                      <a:lnTo>
                        <a:pt x="186" y="10"/>
                      </a:lnTo>
                      <a:lnTo>
                        <a:pt x="187" y="9"/>
                      </a:lnTo>
                      <a:lnTo>
                        <a:pt x="189" y="8"/>
                      </a:lnTo>
                      <a:lnTo>
                        <a:pt x="190" y="7"/>
                      </a:lnTo>
                      <a:lnTo>
                        <a:pt x="190" y="5"/>
                      </a:lnTo>
                      <a:lnTo>
                        <a:pt x="189" y="3"/>
                      </a:lnTo>
                      <a:lnTo>
                        <a:pt x="187" y="1"/>
                      </a:lnTo>
                      <a:lnTo>
                        <a:pt x="185" y="0"/>
                      </a:lnTo>
                      <a:lnTo>
                        <a:pt x="183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36" y="97"/>
                      </a:lnTo>
                      <a:lnTo>
                        <a:pt x="33" y="99"/>
                      </a:lnTo>
                      <a:lnTo>
                        <a:pt x="30" y="100"/>
                      </a:lnTo>
                      <a:lnTo>
                        <a:pt x="26" y="100"/>
                      </a:lnTo>
                      <a:lnTo>
                        <a:pt x="22" y="99"/>
                      </a:lnTo>
                      <a:lnTo>
                        <a:pt x="17" y="95"/>
                      </a:lnTo>
                      <a:lnTo>
                        <a:pt x="14" y="88"/>
                      </a:lnTo>
                      <a:lnTo>
                        <a:pt x="10" y="77"/>
                      </a:lnTo>
                      <a:lnTo>
                        <a:pt x="1" y="7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8" name="Freeform 68"/>
                <p:cNvSpPr>
                  <a:spLocks/>
                </p:cNvSpPr>
                <p:nvPr/>
              </p:nvSpPr>
              <p:spPr bwMode="auto">
                <a:xfrm>
                  <a:off x="3604" y="1470"/>
                  <a:ext cx="191" cy="151"/>
                </a:xfrm>
                <a:custGeom>
                  <a:avLst/>
                  <a:gdLst>
                    <a:gd name="T0" fmla="*/ 1 w 191"/>
                    <a:gd name="T1" fmla="*/ 79 h 151"/>
                    <a:gd name="T2" fmla="*/ 1 w 191"/>
                    <a:gd name="T3" fmla="*/ 79 h 151"/>
                    <a:gd name="T4" fmla="*/ 0 w 191"/>
                    <a:gd name="T5" fmla="*/ 81 h 151"/>
                    <a:gd name="T6" fmla="*/ 0 w 191"/>
                    <a:gd name="T7" fmla="*/ 83 h 151"/>
                    <a:gd name="T8" fmla="*/ 0 w 191"/>
                    <a:gd name="T9" fmla="*/ 86 h 151"/>
                    <a:gd name="T10" fmla="*/ 0 w 191"/>
                    <a:gd name="T11" fmla="*/ 90 h 151"/>
                    <a:gd name="T12" fmla="*/ 0 w 191"/>
                    <a:gd name="T13" fmla="*/ 94 h 151"/>
                    <a:gd name="T14" fmla="*/ 1 w 191"/>
                    <a:gd name="T15" fmla="*/ 99 h 151"/>
                    <a:gd name="T16" fmla="*/ 2 w 191"/>
                    <a:gd name="T17" fmla="*/ 105 h 151"/>
                    <a:gd name="T18" fmla="*/ 4 w 191"/>
                    <a:gd name="T19" fmla="*/ 111 h 151"/>
                    <a:gd name="T20" fmla="*/ 5 w 191"/>
                    <a:gd name="T21" fmla="*/ 118 h 151"/>
                    <a:gd name="T22" fmla="*/ 6 w 191"/>
                    <a:gd name="T23" fmla="*/ 123 h 151"/>
                    <a:gd name="T24" fmla="*/ 5 w 191"/>
                    <a:gd name="T25" fmla="*/ 126 h 151"/>
                    <a:gd name="T26" fmla="*/ 5 w 191"/>
                    <a:gd name="T27" fmla="*/ 130 h 151"/>
                    <a:gd name="T28" fmla="*/ 4 w 191"/>
                    <a:gd name="T29" fmla="*/ 131 h 151"/>
                    <a:gd name="T30" fmla="*/ 4 w 191"/>
                    <a:gd name="T31" fmla="*/ 133 h 151"/>
                    <a:gd name="T32" fmla="*/ 5 w 191"/>
                    <a:gd name="T33" fmla="*/ 133 h 151"/>
                    <a:gd name="T34" fmla="*/ 9 w 191"/>
                    <a:gd name="T35" fmla="*/ 132 h 151"/>
                    <a:gd name="T36" fmla="*/ 12 w 191"/>
                    <a:gd name="T37" fmla="*/ 132 h 151"/>
                    <a:gd name="T38" fmla="*/ 16 w 191"/>
                    <a:gd name="T39" fmla="*/ 133 h 151"/>
                    <a:gd name="T40" fmla="*/ 20 w 191"/>
                    <a:gd name="T41" fmla="*/ 134 h 151"/>
                    <a:gd name="T42" fmla="*/ 23 w 191"/>
                    <a:gd name="T43" fmla="*/ 136 h 151"/>
                    <a:gd name="T44" fmla="*/ 26 w 191"/>
                    <a:gd name="T45" fmla="*/ 138 h 151"/>
                    <a:gd name="T46" fmla="*/ 30 w 191"/>
                    <a:gd name="T47" fmla="*/ 140 h 151"/>
                    <a:gd name="T48" fmla="*/ 31 w 191"/>
                    <a:gd name="T49" fmla="*/ 142 h 151"/>
                    <a:gd name="T50" fmla="*/ 36 w 191"/>
                    <a:gd name="T51" fmla="*/ 145 h 151"/>
                    <a:gd name="T52" fmla="*/ 42 w 191"/>
                    <a:gd name="T53" fmla="*/ 148 h 151"/>
                    <a:gd name="T54" fmla="*/ 49 w 191"/>
                    <a:gd name="T55" fmla="*/ 149 h 151"/>
                    <a:gd name="T56" fmla="*/ 55 w 191"/>
                    <a:gd name="T57" fmla="*/ 150 h 151"/>
                    <a:gd name="T58" fmla="*/ 61 w 191"/>
                    <a:gd name="T59" fmla="*/ 150 h 151"/>
                    <a:gd name="T60" fmla="*/ 66 w 191"/>
                    <a:gd name="T61" fmla="*/ 150 h 151"/>
                    <a:gd name="T62" fmla="*/ 69 w 191"/>
                    <a:gd name="T63" fmla="*/ 149 h 151"/>
                    <a:gd name="T64" fmla="*/ 71 w 191"/>
                    <a:gd name="T65" fmla="*/ 149 h 151"/>
                    <a:gd name="T66" fmla="*/ 57 w 191"/>
                    <a:gd name="T67" fmla="*/ 144 h 151"/>
                    <a:gd name="T68" fmla="*/ 47 w 191"/>
                    <a:gd name="T69" fmla="*/ 137 h 151"/>
                    <a:gd name="T70" fmla="*/ 42 w 191"/>
                    <a:gd name="T71" fmla="*/ 130 h 151"/>
                    <a:gd name="T72" fmla="*/ 39 w 191"/>
                    <a:gd name="T73" fmla="*/ 123 h 151"/>
                    <a:gd name="T74" fmla="*/ 38 w 191"/>
                    <a:gd name="T75" fmla="*/ 117 h 151"/>
                    <a:gd name="T76" fmla="*/ 38 w 191"/>
                    <a:gd name="T77" fmla="*/ 112 h 151"/>
                    <a:gd name="T78" fmla="*/ 39 w 191"/>
                    <a:gd name="T79" fmla="*/ 109 h 151"/>
                    <a:gd name="T80" fmla="*/ 40 w 191"/>
                    <a:gd name="T81" fmla="*/ 107 h 151"/>
                    <a:gd name="T82" fmla="*/ 183 w 191"/>
                    <a:gd name="T83" fmla="*/ 12 h 151"/>
                    <a:gd name="T84" fmla="*/ 185 w 191"/>
                    <a:gd name="T85" fmla="*/ 12 h 151"/>
                    <a:gd name="T86" fmla="*/ 186 w 191"/>
                    <a:gd name="T87" fmla="*/ 10 h 151"/>
                    <a:gd name="T88" fmla="*/ 187 w 191"/>
                    <a:gd name="T89" fmla="*/ 9 h 151"/>
                    <a:gd name="T90" fmla="*/ 189 w 191"/>
                    <a:gd name="T91" fmla="*/ 8 h 151"/>
                    <a:gd name="T92" fmla="*/ 190 w 191"/>
                    <a:gd name="T93" fmla="*/ 7 h 151"/>
                    <a:gd name="T94" fmla="*/ 190 w 191"/>
                    <a:gd name="T95" fmla="*/ 5 h 151"/>
                    <a:gd name="T96" fmla="*/ 189 w 191"/>
                    <a:gd name="T97" fmla="*/ 3 h 151"/>
                    <a:gd name="T98" fmla="*/ 187 w 191"/>
                    <a:gd name="T99" fmla="*/ 1 h 151"/>
                    <a:gd name="T100" fmla="*/ 185 w 191"/>
                    <a:gd name="T101" fmla="*/ 0 h 151"/>
                    <a:gd name="T102" fmla="*/ 183 w 191"/>
                    <a:gd name="T103" fmla="*/ 0 h 151"/>
                    <a:gd name="T104" fmla="*/ 180 w 191"/>
                    <a:gd name="T105" fmla="*/ 2 h 151"/>
                    <a:gd name="T106" fmla="*/ 178 w 191"/>
                    <a:gd name="T107" fmla="*/ 3 h 151"/>
                    <a:gd name="T108" fmla="*/ 36 w 191"/>
                    <a:gd name="T109" fmla="*/ 97 h 151"/>
                    <a:gd name="T110" fmla="*/ 33 w 191"/>
                    <a:gd name="T111" fmla="*/ 99 h 151"/>
                    <a:gd name="T112" fmla="*/ 30 w 191"/>
                    <a:gd name="T113" fmla="*/ 100 h 151"/>
                    <a:gd name="T114" fmla="*/ 26 w 191"/>
                    <a:gd name="T115" fmla="*/ 100 h 151"/>
                    <a:gd name="T116" fmla="*/ 22 w 191"/>
                    <a:gd name="T117" fmla="*/ 99 h 151"/>
                    <a:gd name="T118" fmla="*/ 17 w 191"/>
                    <a:gd name="T119" fmla="*/ 95 h 151"/>
                    <a:gd name="T120" fmla="*/ 14 w 191"/>
                    <a:gd name="T121" fmla="*/ 88 h 151"/>
                    <a:gd name="T122" fmla="*/ 10 w 191"/>
                    <a:gd name="T123" fmla="*/ 77 h 151"/>
                    <a:gd name="T124" fmla="*/ 1 w 191"/>
                    <a:gd name="T125" fmla="*/ 79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91" h="151">
                      <a:moveTo>
                        <a:pt x="1" y="79"/>
                      </a:moveTo>
                      <a:lnTo>
                        <a:pt x="1" y="79"/>
                      </a:lnTo>
                      <a:lnTo>
                        <a:pt x="0" y="81"/>
                      </a:lnTo>
                      <a:lnTo>
                        <a:pt x="0" y="83"/>
                      </a:lnTo>
                      <a:lnTo>
                        <a:pt x="0" y="86"/>
                      </a:lnTo>
                      <a:lnTo>
                        <a:pt x="0" y="90"/>
                      </a:lnTo>
                      <a:lnTo>
                        <a:pt x="0" y="94"/>
                      </a:lnTo>
                      <a:lnTo>
                        <a:pt x="1" y="99"/>
                      </a:lnTo>
                      <a:lnTo>
                        <a:pt x="2" y="105"/>
                      </a:lnTo>
                      <a:lnTo>
                        <a:pt x="4" y="111"/>
                      </a:lnTo>
                      <a:lnTo>
                        <a:pt x="5" y="118"/>
                      </a:lnTo>
                      <a:lnTo>
                        <a:pt x="6" y="123"/>
                      </a:lnTo>
                      <a:lnTo>
                        <a:pt x="5" y="126"/>
                      </a:lnTo>
                      <a:lnTo>
                        <a:pt x="5" y="130"/>
                      </a:lnTo>
                      <a:lnTo>
                        <a:pt x="4" y="131"/>
                      </a:lnTo>
                      <a:lnTo>
                        <a:pt x="4" y="133"/>
                      </a:lnTo>
                      <a:lnTo>
                        <a:pt x="5" y="133"/>
                      </a:lnTo>
                      <a:lnTo>
                        <a:pt x="9" y="132"/>
                      </a:lnTo>
                      <a:lnTo>
                        <a:pt x="12" y="132"/>
                      </a:lnTo>
                      <a:lnTo>
                        <a:pt x="16" y="133"/>
                      </a:lnTo>
                      <a:lnTo>
                        <a:pt x="20" y="134"/>
                      </a:lnTo>
                      <a:lnTo>
                        <a:pt x="23" y="136"/>
                      </a:lnTo>
                      <a:lnTo>
                        <a:pt x="26" y="138"/>
                      </a:lnTo>
                      <a:lnTo>
                        <a:pt x="30" y="140"/>
                      </a:lnTo>
                      <a:lnTo>
                        <a:pt x="31" y="142"/>
                      </a:lnTo>
                      <a:lnTo>
                        <a:pt x="36" y="145"/>
                      </a:lnTo>
                      <a:lnTo>
                        <a:pt x="42" y="148"/>
                      </a:lnTo>
                      <a:lnTo>
                        <a:pt x="49" y="149"/>
                      </a:lnTo>
                      <a:lnTo>
                        <a:pt x="55" y="150"/>
                      </a:lnTo>
                      <a:lnTo>
                        <a:pt x="61" y="150"/>
                      </a:lnTo>
                      <a:lnTo>
                        <a:pt x="66" y="150"/>
                      </a:lnTo>
                      <a:lnTo>
                        <a:pt x="69" y="149"/>
                      </a:lnTo>
                      <a:lnTo>
                        <a:pt x="71" y="149"/>
                      </a:lnTo>
                      <a:lnTo>
                        <a:pt x="57" y="144"/>
                      </a:lnTo>
                      <a:lnTo>
                        <a:pt x="47" y="137"/>
                      </a:lnTo>
                      <a:lnTo>
                        <a:pt x="42" y="130"/>
                      </a:lnTo>
                      <a:lnTo>
                        <a:pt x="39" y="123"/>
                      </a:lnTo>
                      <a:lnTo>
                        <a:pt x="38" y="117"/>
                      </a:lnTo>
                      <a:lnTo>
                        <a:pt x="38" y="112"/>
                      </a:lnTo>
                      <a:lnTo>
                        <a:pt x="39" y="109"/>
                      </a:lnTo>
                      <a:lnTo>
                        <a:pt x="40" y="107"/>
                      </a:lnTo>
                      <a:lnTo>
                        <a:pt x="183" y="12"/>
                      </a:lnTo>
                      <a:lnTo>
                        <a:pt x="185" y="12"/>
                      </a:lnTo>
                      <a:lnTo>
                        <a:pt x="186" y="10"/>
                      </a:lnTo>
                      <a:lnTo>
                        <a:pt x="187" y="9"/>
                      </a:lnTo>
                      <a:lnTo>
                        <a:pt x="189" y="8"/>
                      </a:lnTo>
                      <a:lnTo>
                        <a:pt x="190" y="7"/>
                      </a:lnTo>
                      <a:lnTo>
                        <a:pt x="190" y="5"/>
                      </a:lnTo>
                      <a:lnTo>
                        <a:pt x="189" y="3"/>
                      </a:lnTo>
                      <a:lnTo>
                        <a:pt x="187" y="1"/>
                      </a:lnTo>
                      <a:lnTo>
                        <a:pt x="185" y="0"/>
                      </a:lnTo>
                      <a:lnTo>
                        <a:pt x="183" y="0"/>
                      </a:lnTo>
                      <a:lnTo>
                        <a:pt x="180" y="2"/>
                      </a:lnTo>
                      <a:lnTo>
                        <a:pt x="178" y="3"/>
                      </a:lnTo>
                      <a:lnTo>
                        <a:pt x="36" y="97"/>
                      </a:lnTo>
                      <a:lnTo>
                        <a:pt x="33" y="99"/>
                      </a:lnTo>
                      <a:lnTo>
                        <a:pt x="30" y="100"/>
                      </a:lnTo>
                      <a:lnTo>
                        <a:pt x="26" y="100"/>
                      </a:lnTo>
                      <a:lnTo>
                        <a:pt x="22" y="99"/>
                      </a:lnTo>
                      <a:lnTo>
                        <a:pt x="17" y="95"/>
                      </a:lnTo>
                      <a:lnTo>
                        <a:pt x="14" y="88"/>
                      </a:lnTo>
                      <a:lnTo>
                        <a:pt x="10" y="77"/>
                      </a:lnTo>
                      <a:lnTo>
                        <a:pt x="1" y="7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9" name="Freeform 69"/>
                <p:cNvSpPr>
                  <a:spLocks/>
                </p:cNvSpPr>
                <p:nvPr/>
              </p:nvSpPr>
              <p:spPr bwMode="auto">
                <a:xfrm>
                  <a:off x="3761" y="1466"/>
                  <a:ext cx="29" cy="37"/>
                </a:xfrm>
                <a:custGeom>
                  <a:avLst/>
                  <a:gdLst>
                    <a:gd name="T0" fmla="*/ 3 w 29"/>
                    <a:gd name="T1" fmla="*/ 1 h 37"/>
                    <a:gd name="T2" fmla="*/ 2 w 29"/>
                    <a:gd name="T3" fmla="*/ 2 h 37"/>
                    <a:gd name="T4" fmla="*/ 0 w 29"/>
                    <a:gd name="T5" fmla="*/ 3 h 37"/>
                    <a:gd name="T6" fmla="*/ 0 w 29"/>
                    <a:gd name="T7" fmla="*/ 5 h 37"/>
                    <a:gd name="T8" fmla="*/ 0 w 29"/>
                    <a:gd name="T9" fmla="*/ 7 h 37"/>
                    <a:gd name="T10" fmla="*/ 16 w 29"/>
                    <a:gd name="T11" fmla="*/ 33 h 37"/>
                    <a:gd name="T12" fmla="*/ 17 w 29"/>
                    <a:gd name="T13" fmla="*/ 34 h 37"/>
                    <a:gd name="T14" fmla="*/ 19 w 29"/>
                    <a:gd name="T15" fmla="*/ 35 h 37"/>
                    <a:gd name="T16" fmla="*/ 22 w 29"/>
                    <a:gd name="T17" fmla="*/ 36 h 37"/>
                    <a:gd name="T18" fmla="*/ 26 w 29"/>
                    <a:gd name="T19" fmla="*/ 35 h 37"/>
                    <a:gd name="T20" fmla="*/ 28 w 29"/>
                    <a:gd name="T21" fmla="*/ 32 h 37"/>
                    <a:gd name="T22" fmla="*/ 28 w 29"/>
                    <a:gd name="T23" fmla="*/ 30 h 37"/>
                    <a:gd name="T24" fmla="*/ 28 w 29"/>
                    <a:gd name="T25" fmla="*/ 28 h 37"/>
                    <a:gd name="T26" fmla="*/ 26 w 29"/>
                    <a:gd name="T27" fmla="*/ 26 h 37"/>
                    <a:gd name="T28" fmla="*/ 26 w 29"/>
                    <a:gd name="T29" fmla="*/ 24 h 37"/>
                    <a:gd name="T30" fmla="*/ 24 w 29"/>
                    <a:gd name="T31" fmla="*/ 21 h 37"/>
                    <a:gd name="T32" fmla="*/ 21 w 29"/>
                    <a:gd name="T33" fmla="*/ 18 h 37"/>
                    <a:gd name="T34" fmla="*/ 18 w 29"/>
                    <a:gd name="T35" fmla="*/ 13 h 37"/>
                    <a:gd name="T36" fmla="*/ 16 w 29"/>
                    <a:gd name="T37" fmla="*/ 9 h 37"/>
                    <a:gd name="T38" fmla="*/ 13 w 29"/>
                    <a:gd name="T39" fmla="*/ 6 h 37"/>
                    <a:gd name="T40" fmla="*/ 11 w 29"/>
                    <a:gd name="T41" fmla="*/ 3 h 37"/>
                    <a:gd name="T42" fmla="*/ 11 w 29"/>
                    <a:gd name="T43" fmla="*/ 2 h 37"/>
                    <a:gd name="T44" fmla="*/ 10 w 29"/>
                    <a:gd name="T45" fmla="*/ 1 h 37"/>
                    <a:gd name="T46" fmla="*/ 9 w 29"/>
                    <a:gd name="T47" fmla="*/ 0 h 37"/>
                    <a:gd name="T48" fmla="*/ 7 w 29"/>
                    <a:gd name="T49" fmla="*/ 0 h 37"/>
                    <a:gd name="T50" fmla="*/ 3 w 29"/>
                    <a:gd name="T51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9" h="37">
                      <a:moveTo>
                        <a:pt x="3" y="1"/>
                      </a:move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6" y="33"/>
                      </a:lnTo>
                      <a:lnTo>
                        <a:pt x="17" y="34"/>
                      </a:lnTo>
                      <a:lnTo>
                        <a:pt x="19" y="35"/>
                      </a:lnTo>
                      <a:lnTo>
                        <a:pt x="22" y="36"/>
                      </a:lnTo>
                      <a:lnTo>
                        <a:pt x="26" y="35"/>
                      </a:lnTo>
                      <a:lnTo>
                        <a:pt x="28" y="32"/>
                      </a:lnTo>
                      <a:lnTo>
                        <a:pt x="28" y="30"/>
                      </a:lnTo>
                      <a:lnTo>
                        <a:pt x="28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4" y="21"/>
                      </a:lnTo>
                      <a:lnTo>
                        <a:pt x="21" y="18"/>
                      </a:lnTo>
                      <a:lnTo>
                        <a:pt x="18" y="13"/>
                      </a:lnTo>
                      <a:lnTo>
                        <a:pt x="16" y="9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0" name="Freeform 70"/>
                <p:cNvSpPr>
                  <a:spLocks/>
                </p:cNvSpPr>
                <p:nvPr/>
              </p:nvSpPr>
              <p:spPr bwMode="auto">
                <a:xfrm>
                  <a:off x="3761" y="1466"/>
                  <a:ext cx="29" cy="37"/>
                </a:xfrm>
                <a:custGeom>
                  <a:avLst/>
                  <a:gdLst>
                    <a:gd name="T0" fmla="*/ 3 w 29"/>
                    <a:gd name="T1" fmla="*/ 1 h 37"/>
                    <a:gd name="T2" fmla="*/ 3 w 29"/>
                    <a:gd name="T3" fmla="*/ 1 h 37"/>
                    <a:gd name="T4" fmla="*/ 2 w 29"/>
                    <a:gd name="T5" fmla="*/ 2 h 37"/>
                    <a:gd name="T6" fmla="*/ 0 w 29"/>
                    <a:gd name="T7" fmla="*/ 3 h 37"/>
                    <a:gd name="T8" fmla="*/ 0 w 29"/>
                    <a:gd name="T9" fmla="*/ 5 h 37"/>
                    <a:gd name="T10" fmla="*/ 0 w 29"/>
                    <a:gd name="T11" fmla="*/ 7 h 37"/>
                    <a:gd name="T12" fmla="*/ 16 w 29"/>
                    <a:gd name="T13" fmla="*/ 33 h 37"/>
                    <a:gd name="T14" fmla="*/ 17 w 29"/>
                    <a:gd name="T15" fmla="*/ 34 h 37"/>
                    <a:gd name="T16" fmla="*/ 19 w 29"/>
                    <a:gd name="T17" fmla="*/ 35 h 37"/>
                    <a:gd name="T18" fmla="*/ 22 w 29"/>
                    <a:gd name="T19" fmla="*/ 36 h 37"/>
                    <a:gd name="T20" fmla="*/ 26 w 29"/>
                    <a:gd name="T21" fmla="*/ 35 h 37"/>
                    <a:gd name="T22" fmla="*/ 28 w 29"/>
                    <a:gd name="T23" fmla="*/ 32 h 37"/>
                    <a:gd name="T24" fmla="*/ 28 w 29"/>
                    <a:gd name="T25" fmla="*/ 30 h 37"/>
                    <a:gd name="T26" fmla="*/ 28 w 29"/>
                    <a:gd name="T27" fmla="*/ 28 h 37"/>
                    <a:gd name="T28" fmla="*/ 26 w 29"/>
                    <a:gd name="T29" fmla="*/ 26 h 37"/>
                    <a:gd name="T30" fmla="*/ 26 w 29"/>
                    <a:gd name="T31" fmla="*/ 24 h 37"/>
                    <a:gd name="T32" fmla="*/ 24 w 29"/>
                    <a:gd name="T33" fmla="*/ 21 h 37"/>
                    <a:gd name="T34" fmla="*/ 21 w 29"/>
                    <a:gd name="T35" fmla="*/ 18 h 37"/>
                    <a:gd name="T36" fmla="*/ 18 w 29"/>
                    <a:gd name="T37" fmla="*/ 13 h 37"/>
                    <a:gd name="T38" fmla="*/ 16 w 29"/>
                    <a:gd name="T39" fmla="*/ 9 h 37"/>
                    <a:gd name="T40" fmla="*/ 13 w 29"/>
                    <a:gd name="T41" fmla="*/ 6 h 37"/>
                    <a:gd name="T42" fmla="*/ 11 w 29"/>
                    <a:gd name="T43" fmla="*/ 3 h 37"/>
                    <a:gd name="T44" fmla="*/ 11 w 29"/>
                    <a:gd name="T45" fmla="*/ 2 h 37"/>
                    <a:gd name="T46" fmla="*/ 10 w 29"/>
                    <a:gd name="T47" fmla="*/ 1 h 37"/>
                    <a:gd name="T48" fmla="*/ 9 w 29"/>
                    <a:gd name="T49" fmla="*/ 0 h 37"/>
                    <a:gd name="T50" fmla="*/ 7 w 29"/>
                    <a:gd name="T51" fmla="*/ 0 h 37"/>
                    <a:gd name="T52" fmla="*/ 3 w 29"/>
                    <a:gd name="T53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37">
                      <a:moveTo>
                        <a:pt x="3" y="1"/>
                      </a:move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0" y="3"/>
                      </a:lnTo>
                      <a:lnTo>
                        <a:pt x="0" y="5"/>
                      </a:lnTo>
                      <a:lnTo>
                        <a:pt x="0" y="7"/>
                      </a:lnTo>
                      <a:lnTo>
                        <a:pt x="16" y="33"/>
                      </a:lnTo>
                      <a:lnTo>
                        <a:pt x="17" y="34"/>
                      </a:lnTo>
                      <a:lnTo>
                        <a:pt x="19" y="35"/>
                      </a:lnTo>
                      <a:lnTo>
                        <a:pt x="22" y="36"/>
                      </a:lnTo>
                      <a:lnTo>
                        <a:pt x="26" y="35"/>
                      </a:lnTo>
                      <a:lnTo>
                        <a:pt x="28" y="32"/>
                      </a:lnTo>
                      <a:lnTo>
                        <a:pt x="28" y="30"/>
                      </a:lnTo>
                      <a:lnTo>
                        <a:pt x="28" y="28"/>
                      </a:lnTo>
                      <a:lnTo>
                        <a:pt x="26" y="26"/>
                      </a:lnTo>
                      <a:lnTo>
                        <a:pt x="26" y="24"/>
                      </a:lnTo>
                      <a:lnTo>
                        <a:pt x="24" y="21"/>
                      </a:lnTo>
                      <a:lnTo>
                        <a:pt x="21" y="18"/>
                      </a:lnTo>
                      <a:lnTo>
                        <a:pt x="18" y="13"/>
                      </a:lnTo>
                      <a:lnTo>
                        <a:pt x="16" y="9"/>
                      </a:lnTo>
                      <a:lnTo>
                        <a:pt x="13" y="6"/>
                      </a:lnTo>
                      <a:lnTo>
                        <a:pt x="11" y="3"/>
                      </a:lnTo>
                      <a:lnTo>
                        <a:pt x="11" y="2"/>
                      </a:lnTo>
                      <a:lnTo>
                        <a:pt x="10" y="1"/>
                      </a:lnTo>
                      <a:lnTo>
                        <a:pt x="9" y="0"/>
                      </a:lnTo>
                      <a:lnTo>
                        <a:pt x="7" y="0"/>
                      </a:lnTo>
                      <a:lnTo>
                        <a:pt x="3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1" name="Freeform 71"/>
                <p:cNvSpPr>
                  <a:spLocks/>
                </p:cNvSpPr>
                <p:nvPr/>
              </p:nvSpPr>
              <p:spPr bwMode="auto">
                <a:xfrm>
                  <a:off x="3797" y="1477"/>
                  <a:ext cx="17" cy="17"/>
                </a:xfrm>
                <a:custGeom>
                  <a:avLst/>
                  <a:gdLst>
                    <a:gd name="T0" fmla="*/ 6 w 17"/>
                    <a:gd name="T1" fmla="*/ 16 h 17"/>
                    <a:gd name="T2" fmla="*/ 9 w 17"/>
                    <a:gd name="T3" fmla="*/ 16 h 17"/>
                    <a:gd name="T4" fmla="*/ 12 w 17"/>
                    <a:gd name="T5" fmla="*/ 13 h 17"/>
                    <a:gd name="T6" fmla="*/ 16 w 17"/>
                    <a:gd name="T7" fmla="*/ 10 h 17"/>
                    <a:gd name="T8" fmla="*/ 16 w 17"/>
                    <a:gd name="T9" fmla="*/ 8 h 17"/>
                    <a:gd name="T10" fmla="*/ 16 w 17"/>
                    <a:gd name="T11" fmla="*/ 5 h 17"/>
                    <a:gd name="T12" fmla="*/ 12 w 17"/>
                    <a:gd name="T13" fmla="*/ 2 h 17"/>
                    <a:gd name="T14" fmla="*/ 9 w 17"/>
                    <a:gd name="T15" fmla="*/ 0 h 17"/>
                    <a:gd name="T16" fmla="*/ 6 w 17"/>
                    <a:gd name="T17" fmla="*/ 0 h 17"/>
                    <a:gd name="T18" fmla="*/ 3 w 17"/>
                    <a:gd name="T19" fmla="*/ 0 h 17"/>
                    <a:gd name="T20" fmla="*/ 3 w 17"/>
                    <a:gd name="T21" fmla="*/ 2 h 17"/>
                    <a:gd name="T22" fmla="*/ 0 w 17"/>
                    <a:gd name="T23" fmla="*/ 5 h 17"/>
                    <a:gd name="T24" fmla="*/ 0 w 17"/>
                    <a:gd name="T25" fmla="*/ 8 h 17"/>
                    <a:gd name="T26" fmla="*/ 0 w 17"/>
                    <a:gd name="T27" fmla="*/ 10 h 17"/>
                    <a:gd name="T28" fmla="*/ 3 w 17"/>
                    <a:gd name="T29" fmla="*/ 13 h 17"/>
                    <a:gd name="T30" fmla="*/ 3 w 17"/>
                    <a:gd name="T31" fmla="*/ 16 h 17"/>
                    <a:gd name="T32" fmla="*/ 6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lnTo>
                        <a:pt x="9" y="16"/>
                      </a:lnTo>
                      <a:lnTo>
                        <a:pt x="12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6"/>
                      </a:lnTo>
                      <a:lnTo>
                        <a:pt x="6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2" name="Freeform 72"/>
                <p:cNvSpPr>
                  <a:spLocks/>
                </p:cNvSpPr>
                <p:nvPr/>
              </p:nvSpPr>
              <p:spPr bwMode="auto">
                <a:xfrm>
                  <a:off x="3797" y="1477"/>
                  <a:ext cx="17" cy="17"/>
                </a:xfrm>
                <a:custGeom>
                  <a:avLst/>
                  <a:gdLst>
                    <a:gd name="T0" fmla="*/ 6 w 17"/>
                    <a:gd name="T1" fmla="*/ 16 h 17"/>
                    <a:gd name="T2" fmla="*/ 6 w 17"/>
                    <a:gd name="T3" fmla="*/ 16 h 17"/>
                    <a:gd name="T4" fmla="*/ 9 w 17"/>
                    <a:gd name="T5" fmla="*/ 16 h 17"/>
                    <a:gd name="T6" fmla="*/ 12 w 17"/>
                    <a:gd name="T7" fmla="*/ 13 h 17"/>
                    <a:gd name="T8" fmla="*/ 16 w 17"/>
                    <a:gd name="T9" fmla="*/ 10 h 17"/>
                    <a:gd name="T10" fmla="*/ 16 w 17"/>
                    <a:gd name="T11" fmla="*/ 8 h 17"/>
                    <a:gd name="T12" fmla="*/ 16 w 17"/>
                    <a:gd name="T13" fmla="*/ 5 h 17"/>
                    <a:gd name="T14" fmla="*/ 12 w 17"/>
                    <a:gd name="T15" fmla="*/ 2 h 17"/>
                    <a:gd name="T16" fmla="*/ 9 w 17"/>
                    <a:gd name="T17" fmla="*/ 0 h 17"/>
                    <a:gd name="T18" fmla="*/ 6 w 17"/>
                    <a:gd name="T19" fmla="*/ 0 h 17"/>
                    <a:gd name="T20" fmla="*/ 3 w 17"/>
                    <a:gd name="T21" fmla="*/ 0 h 17"/>
                    <a:gd name="T22" fmla="*/ 3 w 17"/>
                    <a:gd name="T23" fmla="*/ 2 h 17"/>
                    <a:gd name="T24" fmla="*/ 0 w 17"/>
                    <a:gd name="T25" fmla="*/ 5 h 17"/>
                    <a:gd name="T26" fmla="*/ 0 w 17"/>
                    <a:gd name="T27" fmla="*/ 8 h 17"/>
                    <a:gd name="T28" fmla="*/ 0 w 17"/>
                    <a:gd name="T29" fmla="*/ 10 h 17"/>
                    <a:gd name="T30" fmla="*/ 3 w 17"/>
                    <a:gd name="T31" fmla="*/ 13 h 17"/>
                    <a:gd name="T32" fmla="*/ 3 w 17"/>
                    <a:gd name="T33" fmla="*/ 16 h 17"/>
                    <a:gd name="T34" fmla="*/ 6 w 17"/>
                    <a:gd name="T3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9" y="16"/>
                      </a:lnTo>
                      <a:lnTo>
                        <a:pt x="12" y="13"/>
                      </a:lnTo>
                      <a:lnTo>
                        <a:pt x="16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3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3" y="13"/>
                      </a:lnTo>
                      <a:lnTo>
                        <a:pt x="3" y="16"/>
                      </a:lnTo>
                      <a:lnTo>
                        <a:pt x="6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3" name="Freeform 73"/>
                <p:cNvSpPr>
                  <a:spLocks/>
                </p:cNvSpPr>
                <p:nvPr/>
              </p:nvSpPr>
              <p:spPr bwMode="auto">
                <a:xfrm>
                  <a:off x="3795" y="1481"/>
                  <a:ext cx="17" cy="17"/>
                </a:xfrm>
                <a:custGeom>
                  <a:avLst/>
                  <a:gdLst>
                    <a:gd name="T0" fmla="*/ 1 w 17"/>
                    <a:gd name="T1" fmla="*/ 13 h 17"/>
                    <a:gd name="T2" fmla="*/ 0 w 17"/>
                    <a:gd name="T3" fmla="*/ 11 h 17"/>
                    <a:gd name="T4" fmla="*/ 0 w 17"/>
                    <a:gd name="T5" fmla="*/ 6 h 17"/>
                    <a:gd name="T6" fmla="*/ 1 w 17"/>
                    <a:gd name="T7" fmla="*/ 4 h 17"/>
                    <a:gd name="T8" fmla="*/ 3 w 17"/>
                    <a:gd name="T9" fmla="*/ 2 h 17"/>
                    <a:gd name="T10" fmla="*/ 7 w 17"/>
                    <a:gd name="T11" fmla="*/ 0 h 17"/>
                    <a:gd name="T12" fmla="*/ 10 w 17"/>
                    <a:gd name="T13" fmla="*/ 0 h 17"/>
                    <a:gd name="T14" fmla="*/ 12 w 17"/>
                    <a:gd name="T15" fmla="*/ 0 h 17"/>
                    <a:gd name="T16" fmla="*/ 14 w 17"/>
                    <a:gd name="T17" fmla="*/ 2 h 17"/>
                    <a:gd name="T18" fmla="*/ 16 w 17"/>
                    <a:gd name="T19" fmla="*/ 4 h 17"/>
                    <a:gd name="T20" fmla="*/ 14 w 17"/>
                    <a:gd name="T21" fmla="*/ 9 h 17"/>
                    <a:gd name="T22" fmla="*/ 14 w 17"/>
                    <a:gd name="T23" fmla="*/ 11 h 17"/>
                    <a:gd name="T24" fmla="*/ 10 w 17"/>
                    <a:gd name="T25" fmla="*/ 13 h 17"/>
                    <a:gd name="T26" fmla="*/ 8 w 17"/>
                    <a:gd name="T27" fmla="*/ 16 h 17"/>
                    <a:gd name="T28" fmla="*/ 5 w 17"/>
                    <a:gd name="T29" fmla="*/ 16 h 17"/>
                    <a:gd name="T30" fmla="*/ 3 w 17"/>
                    <a:gd name="T31" fmla="*/ 16 h 17"/>
                    <a:gd name="T32" fmla="*/ 1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" y="13"/>
                      </a:move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4" y="9"/>
                      </a:lnTo>
                      <a:lnTo>
                        <a:pt x="14" y="11"/>
                      </a:lnTo>
                      <a:lnTo>
                        <a:pt x="10" y="13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3" y="16"/>
                      </a:lnTo>
                      <a:lnTo>
                        <a:pt x="1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4" name="Freeform 74"/>
                <p:cNvSpPr>
                  <a:spLocks/>
                </p:cNvSpPr>
                <p:nvPr/>
              </p:nvSpPr>
              <p:spPr bwMode="auto">
                <a:xfrm>
                  <a:off x="3795" y="1481"/>
                  <a:ext cx="17" cy="17"/>
                </a:xfrm>
                <a:custGeom>
                  <a:avLst/>
                  <a:gdLst>
                    <a:gd name="T0" fmla="*/ 1 w 17"/>
                    <a:gd name="T1" fmla="*/ 13 h 17"/>
                    <a:gd name="T2" fmla="*/ 1 w 17"/>
                    <a:gd name="T3" fmla="*/ 13 h 17"/>
                    <a:gd name="T4" fmla="*/ 0 w 17"/>
                    <a:gd name="T5" fmla="*/ 11 h 17"/>
                    <a:gd name="T6" fmla="*/ 0 w 17"/>
                    <a:gd name="T7" fmla="*/ 6 h 17"/>
                    <a:gd name="T8" fmla="*/ 1 w 17"/>
                    <a:gd name="T9" fmla="*/ 4 h 17"/>
                    <a:gd name="T10" fmla="*/ 3 w 17"/>
                    <a:gd name="T11" fmla="*/ 2 h 17"/>
                    <a:gd name="T12" fmla="*/ 7 w 17"/>
                    <a:gd name="T13" fmla="*/ 0 h 17"/>
                    <a:gd name="T14" fmla="*/ 10 w 17"/>
                    <a:gd name="T15" fmla="*/ 0 h 17"/>
                    <a:gd name="T16" fmla="*/ 12 w 17"/>
                    <a:gd name="T17" fmla="*/ 0 h 17"/>
                    <a:gd name="T18" fmla="*/ 14 w 17"/>
                    <a:gd name="T19" fmla="*/ 2 h 17"/>
                    <a:gd name="T20" fmla="*/ 16 w 17"/>
                    <a:gd name="T21" fmla="*/ 4 h 17"/>
                    <a:gd name="T22" fmla="*/ 14 w 17"/>
                    <a:gd name="T23" fmla="*/ 9 h 17"/>
                    <a:gd name="T24" fmla="*/ 14 w 17"/>
                    <a:gd name="T25" fmla="*/ 11 h 17"/>
                    <a:gd name="T26" fmla="*/ 10 w 17"/>
                    <a:gd name="T27" fmla="*/ 13 h 17"/>
                    <a:gd name="T28" fmla="*/ 8 w 17"/>
                    <a:gd name="T29" fmla="*/ 16 h 17"/>
                    <a:gd name="T30" fmla="*/ 5 w 17"/>
                    <a:gd name="T31" fmla="*/ 16 h 17"/>
                    <a:gd name="T32" fmla="*/ 3 w 17"/>
                    <a:gd name="T33" fmla="*/ 16 h 17"/>
                    <a:gd name="T34" fmla="*/ 1 w 17"/>
                    <a:gd name="T3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0" y="11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4" y="9"/>
                      </a:lnTo>
                      <a:lnTo>
                        <a:pt x="14" y="11"/>
                      </a:lnTo>
                      <a:lnTo>
                        <a:pt x="10" y="13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3" y="16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5" name="Freeform 75"/>
                <p:cNvSpPr>
                  <a:spLocks/>
                </p:cNvSpPr>
                <p:nvPr/>
              </p:nvSpPr>
              <p:spPr bwMode="auto">
                <a:xfrm>
                  <a:off x="3788" y="1495"/>
                  <a:ext cx="17" cy="17"/>
                </a:xfrm>
                <a:custGeom>
                  <a:avLst/>
                  <a:gdLst>
                    <a:gd name="T0" fmla="*/ 0 w 17"/>
                    <a:gd name="T1" fmla="*/ 12 h 17"/>
                    <a:gd name="T2" fmla="*/ 0 w 17"/>
                    <a:gd name="T3" fmla="*/ 9 h 17"/>
                    <a:gd name="T4" fmla="*/ 0 w 17"/>
                    <a:gd name="T5" fmla="*/ 6 h 17"/>
                    <a:gd name="T6" fmla="*/ 2 w 17"/>
                    <a:gd name="T7" fmla="*/ 3 h 17"/>
                    <a:gd name="T8" fmla="*/ 4 w 17"/>
                    <a:gd name="T9" fmla="*/ 3 h 17"/>
                    <a:gd name="T10" fmla="*/ 8 w 17"/>
                    <a:gd name="T11" fmla="*/ 0 h 17"/>
                    <a:gd name="T12" fmla="*/ 10 w 17"/>
                    <a:gd name="T13" fmla="*/ 0 h 17"/>
                    <a:gd name="T14" fmla="*/ 12 w 17"/>
                    <a:gd name="T15" fmla="*/ 3 h 17"/>
                    <a:gd name="T16" fmla="*/ 14 w 17"/>
                    <a:gd name="T17" fmla="*/ 3 h 17"/>
                    <a:gd name="T18" fmla="*/ 16 w 17"/>
                    <a:gd name="T19" fmla="*/ 6 h 17"/>
                    <a:gd name="T20" fmla="*/ 14 w 17"/>
                    <a:gd name="T21" fmla="*/ 9 h 17"/>
                    <a:gd name="T22" fmla="*/ 12 w 17"/>
                    <a:gd name="T23" fmla="*/ 16 h 17"/>
                    <a:gd name="T24" fmla="*/ 10 w 17"/>
                    <a:gd name="T25" fmla="*/ 16 h 17"/>
                    <a:gd name="T26" fmla="*/ 8 w 17"/>
                    <a:gd name="T27" fmla="*/ 16 h 17"/>
                    <a:gd name="T28" fmla="*/ 6 w 17"/>
                    <a:gd name="T29" fmla="*/ 16 h 17"/>
                    <a:gd name="T30" fmla="*/ 2 w 17"/>
                    <a:gd name="T31" fmla="*/ 16 h 17"/>
                    <a:gd name="T32" fmla="*/ 0 w 17"/>
                    <a:gd name="T33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6" y="6"/>
                      </a:lnTo>
                      <a:lnTo>
                        <a:pt x="14" y="9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2" y="16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6" name="Freeform 76"/>
                <p:cNvSpPr>
                  <a:spLocks/>
                </p:cNvSpPr>
                <p:nvPr/>
              </p:nvSpPr>
              <p:spPr bwMode="auto">
                <a:xfrm>
                  <a:off x="3788" y="1495"/>
                  <a:ext cx="17" cy="17"/>
                </a:xfrm>
                <a:custGeom>
                  <a:avLst/>
                  <a:gdLst>
                    <a:gd name="T0" fmla="*/ 0 w 17"/>
                    <a:gd name="T1" fmla="*/ 12 h 17"/>
                    <a:gd name="T2" fmla="*/ 0 w 17"/>
                    <a:gd name="T3" fmla="*/ 12 h 17"/>
                    <a:gd name="T4" fmla="*/ 0 w 17"/>
                    <a:gd name="T5" fmla="*/ 9 h 17"/>
                    <a:gd name="T6" fmla="*/ 0 w 17"/>
                    <a:gd name="T7" fmla="*/ 6 h 17"/>
                    <a:gd name="T8" fmla="*/ 2 w 17"/>
                    <a:gd name="T9" fmla="*/ 3 h 17"/>
                    <a:gd name="T10" fmla="*/ 4 w 17"/>
                    <a:gd name="T11" fmla="*/ 3 h 17"/>
                    <a:gd name="T12" fmla="*/ 8 w 17"/>
                    <a:gd name="T13" fmla="*/ 0 h 17"/>
                    <a:gd name="T14" fmla="*/ 10 w 17"/>
                    <a:gd name="T15" fmla="*/ 0 h 17"/>
                    <a:gd name="T16" fmla="*/ 12 w 17"/>
                    <a:gd name="T17" fmla="*/ 3 h 17"/>
                    <a:gd name="T18" fmla="*/ 14 w 17"/>
                    <a:gd name="T19" fmla="*/ 3 h 17"/>
                    <a:gd name="T20" fmla="*/ 16 w 17"/>
                    <a:gd name="T21" fmla="*/ 6 h 17"/>
                    <a:gd name="T22" fmla="*/ 14 w 17"/>
                    <a:gd name="T23" fmla="*/ 9 h 17"/>
                    <a:gd name="T24" fmla="*/ 12 w 17"/>
                    <a:gd name="T25" fmla="*/ 16 h 17"/>
                    <a:gd name="T26" fmla="*/ 10 w 17"/>
                    <a:gd name="T27" fmla="*/ 16 h 17"/>
                    <a:gd name="T28" fmla="*/ 8 w 17"/>
                    <a:gd name="T29" fmla="*/ 16 h 17"/>
                    <a:gd name="T30" fmla="*/ 6 w 17"/>
                    <a:gd name="T31" fmla="*/ 16 h 17"/>
                    <a:gd name="T32" fmla="*/ 2 w 17"/>
                    <a:gd name="T33" fmla="*/ 16 h 17"/>
                    <a:gd name="T34" fmla="*/ 0 w 17"/>
                    <a:gd name="T35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3"/>
                      </a:lnTo>
                      <a:lnTo>
                        <a:pt x="4" y="3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3"/>
                      </a:lnTo>
                      <a:lnTo>
                        <a:pt x="14" y="3"/>
                      </a:lnTo>
                      <a:lnTo>
                        <a:pt x="16" y="6"/>
                      </a:lnTo>
                      <a:lnTo>
                        <a:pt x="14" y="9"/>
                      </a:lnTo>
                      <a:lnTo>
                        <a:pt x="12" y="16"/>
                      </a:ln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2" y="16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7" name="Freeform 77"/>
                <p:cNvSpPr>
                  <a:spLocks/>
                </p:cNvSpPr>
                <p:nvPr/>
              </p:nvSpPr>
              <p:spPr bwMode="auto">
                <a:xfrm>
                  <a:off x="3793" y="1488"/>
                  <a:ext cx="17" cy="17"/>
                </a:xfrm>
                <a:custGeom>
                  <a:avLst/>
                  <a:gdLst>
                    <a:gd name="T0" fmla="*/ 2 w 17"/>
                    <a:gd name="T1" fmla="*/ 14 h 17"/>
                    <a:gd name="T2" fmla="*/ 0 w 17"/>
                    <a:gd name="T3" fmla="*/ 12 h 17"/>
                    <a:gd name="T4" fmla="*/ 0 w 17"/>
                    <a:gd name="T5" fmla="*/ 8 h 17"/>
                    <a:gd name="T6" fmla="*/ 0 w 17"/>
                    <a:gd name="T7" fmla="*/ 6 h 17"/>
                    <a:gd name="T8" fmla="*/ 2 w 17"/>
                    <a:gd name="T9" fmla="*/ 2 h 17"/>
                    <a:gd name="T10" fmla="*/ 6 w 17"/>
                    <a:gd name="T11" fmla="*/ 2 h 17"/>
                    <a:gd name="T12" fmla="*/ 10 w 17"/>
                    <a:gd name="T13" fmla="*/ 0 h 17"/>
                    <a:gd name="T14" fmla="*/ 12 w 17"/>
                    <a:gd name="T15" fmla="*/ 0 h 17"/>
                    <a:gd name="T16" fmla="*/ 14 w 17"/>
                    <a:gd name="T17" fmla="*/ 2 h 17"/>
                    <a:gd name="T18" fmla="*/ 16 w 17"/>
                    <a:gd name="T19" fmla="*/ 4 h 17"/>
                    <a:gd name="T20" fmla="*/ 16 w 17"/>
                    <a:gd name="T21" fmla="*/ 6 h 17"/>
                    <a:gd name="T22" fmla="*/ 16 w 17"/>
                    <a:gd name="T23" fmla="*/ 10 h 17"/>
                    <a:gd name="T24" fmla="*/ 14 w 17"/>
                    <a:gd name="T25" fmla="*/ 12 h 17"/>
                    <a:gd name="T26" fmla="*/ 10 w 17"/>
                    <a:gd name="T27" fmla="*/ 16 h 17"/>
                    <a:gd name="T28" fmla="*/ 6 w 17"/>
                    <a:gd name="T29" fmla="*/ 16 h 17"/>
                    <a:gd name="T30" fmla="*/ 4 w 17"/>
                    <a:gd name="T31" fmla="*/ 16 h 17"/>
                    <a:gd name="T32" fmla="*/ 2 w 17"/>
                    <a:gd name="T33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2" y="14"/>
                      </a:move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6" y="10"/>
                      </a:lnTo>
                      <a:lnTo>
                        <a:pt x="14" y="12"/>
                      </a:lnTo>
                      <a:lnTo>
                        <a:pt x="10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2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8" name="Freeform 78"/>
                <p:cNvSpPr>
                  <a:spLocks/>
                </p:cNvSpPr>
                <p:nvPr/>
              </p:nvSpPr>
              <p:spPr bwMode="auto">
                <a:xfrm>
                  <a:off x="3793" y="1488"/>
                  <a:ext cx="17" cy="17"/>
                </a:xfrm>
                <a:custGeom>
                  <a:avLst/>
                  <a:gdLst>
                    <a:gd name="T0" fmla="*/ 2 w 17"/>
                    <a:gd name="T1" fmla="*/ 14 h 17"/>
                    <a:gd name="T2" fmla="*/ 2 w 17"/>
                    <a:gd name="T3" fmla="*/ 14 h 17"/>
                    <a:gd name="T4" fmla="*/ 0 w 17"/>
                    <a:gd name="T5" fmla="*/ 12 h 17"/>
                    <a:gd name="T6" fmla="*/ 0 w 17"/>
                    <a:gd name="T7" fmla="*/ 8 h 17"/>
                    <a:gd name="T8" fmla="*/ 0 w 17"/>
                    <a:gd name="T9" fmla="*/ 6 h 17"/>
                    <a:gd name="T10" fmla="*/ 2 w 17"/>
                    <a:gd name="T11" fmla="*/ 2 h 17"/>
                    <a:gd name="T12" fmla="*/ 6 w 17"/>
                    <a:gd name="T13" fmla="*/ 2 h 17"/>
                    <a:gd name="T14" fmla="*/ 10 w 17"/>
                    <a:gd name="T15" fmla="*/ 0 h 17"/>
                    <a:gd name="T16" fmla="*/ 12 w 17"/>
                    <a:gd name="T17" fmla="*/ 0 h 17"/>
                    <a:gd name="T18" fmla="*/ 14 w 17"/>
                    <a:gd name="T19" fmla="*/ 2 h 17"/>
                    <a:gd name="T20" fmla="*/ 16 w 17"/>
                    <a:gd name="T21" fmla="*/ 4 h 17"/>
                    <a:gd name="T22" fmla="*/ 16 w 17"/>
                    <a:gd name="T23" fmla="*/ 6 h 17"/>
                    <a:gd name="T24" fmla="*/ 16 w 17"/>
                    <a:gd name="T25" fmla="*/ 10 h 17"/>
                    <a:gd name="T26" fmla="*/ 14 w 17"/>
                    <a:gd name="T27" fmla="*/ 12 h 17"/>
                    <a:gd name="T28" fmla="*/ 10 w 17"/>
                    <a:gd name="T29" fmla="*/ 16 h 17"/>
                    <a:gd name="T30" fmla="*/ 6 w 17"/>
                    <a:gd name="T31" fmla="*/ 16 h 17"/>
                    <a:gd name="T32" fmla="*/ 4 w 17"/>
                    <a:gd name="T33" fmla="*/ 16 h 17"/>
                    <a:gd name="T34" fmla="*/ 2 w 17"/>
                    <a:gd name="T35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2" y="14"/>
                      </a:move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2" y="2"/>
                      </a:lnTo>
                      <a:lnTo>
                        <a:pt x="6" y="2"/>
                      </a:lnTo>
                      <a:lnTo>
                        <a:pt x="10" y="0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6" y="10"/>
                      </a:lnTo>
                      <a:lnTo>
                        <a:pt x="14" y="12"/>
                      </a:lnTo>
                      <a:lnTo>
                        <a:pt x="10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2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9" name="Freeform 79"/>
                <p:cNvSpPr>
                  <a:spLocks/>
                </p:cNvSpPr>
                <p:nvPr/>
              </p:nvSpPr>
              <p:spPr bwMode="auto">
                <a:xfrm>
                  <a:off x="3776" y="1502"/>
                  <a:ext cx="17" cy="17"/>
                </a:xfrm>
                <a:custGeom>
                  <a:avLst/>
                  <a:gdLst>
                    <a:gd name="T0" fmla="*/ 16 w 17"/>
                    <a:gd name="T1" fmla="*/ 9 h 17"/>
                    <a:gd name="T2" fmla="*/ 16 w 17"/>
                    <a:gd name="T3" fmla="*/ 6 h 17"/>
                    <a:gd name="T4" fmla="*/ 16 w 17"/>
                    <a:gd name="T5" fmla="*/ 3 h 17"/>
                    <a:gd name="T6" fmla="*/ 14 w 17"/>
                    <a:gd name="T7" fmla="*/ 3 h 17"/>
                    <a:gd name="T8" fmla="*/ 10 w 17"/>
                    <a:gd name="T9" fmla="*/ 0 h 17"/>
                    <a:gd name="T10" fmla="*/ 7 w 17"/>
                    <a:gd name="T11" fmla="*/ 0 h 17"/>
                    <a:gd name="T12" fmla="*/ 3 w 17"/>
                    <a:gd name="T13" fmla="*/ 0 h 17"/>
                    <a:gd name="T14" fmla="*/ 1 w 17"/>
                    <a:gd name="T15" fmla="*/ 3 h 17"/>
                    <a:gd name="T16" fmla="*/ 0 w 17"/>
                    <a:gd name="T17" fmla="*/ 3 h 17"/>
                    <a:gd name="T18" fmla="*/ 0 w 17"/>
                    <a:gd name="T19" fmla="*/ 6 h 17"/>
                    <a:gd name="T20" fmla="*/ 1 w 17"/>
                    <a:gd name="T21" fmla="*/ 9 h 17"/>
                    <a:gd name="T22" fmla="*/ 1 w 17"/>
                    <a:gd name="T23" fmla="*/ 16 h 17"/>
                    <a:gd name="T24" fmla="*/ 5 w 17"/>
                    <a:gd name="T25" fmla="*/ 16 h 17"/>
                    <a:gd name="T26" fmla="*/ 10 w 17"/>
                    <a:gd name="T27" fmla="*/ 16 h 17"/>
                    <a:gd name="T28" fmla="*/ 14 w 17"/>
                    <a:gd name="T29" fmla="*/ 16 h 17"/>
                    <a:gd name="T30" fmla="*/ 16 w 17"/>
                    <a:gd name="T31" fmla="*/ 12 h 17"/>
                    <a:gd name="T32" fmla="*/ 16 w 17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6" y="9"/>
                      </a:move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9"/>
                      </a:lnTo>
                      <a:lnTo>
                        <a:pt x="1" y="16"/>
                      </a:lnTo>
                      <a:lnTo>
                        <a:pt x="5" y="16"/>
                      </a:lnTo>
                      <a:lnTo>
                        <a:pt x="10" y="16"/>
                      </a:lnTo>
                      <a:lnTo>
                        <a:pt x="14" y="16"/>
                      </a:lnTo>
                      <a:lnTo>
                        <a:pt x="16" y="12"/>
                      </a:lnTo>
                      <a:lnTo>
                        <a:pt x="16" y="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0" name="Freeform 80"/>
                <p:cNvSpPr>
                  <a:spLocks/>
                </p:cNvSpPr>
                <p:nvPr/>
              </p:nvSpPr>
              <p:spPr bwMode="auto">
                <a:xfrm>
                  <a:off x="3776" y="1502"/>
                  <a:ext cx="17" cy="17"/>
                </a:xfrm>
                <a:custGeom>
                  <a:avLst/>
                  <a:gdLst>
                    <a:gd name="T0" fmla="*/ 16 w 17"/>
                    <a:gd name="T1" fmla="*/ 9 h 17"/>
                    <a:gd name="T2" fmla="*/ 16 w 17"/>
                    <a:gd name="T3" fmla="*/ 9 h 17"/>
                    <a:gd name="T4" fmla="*/ 16 w 17"/>
                    <a:gd name="T5" fmla="*/ 6 h 17"/>
                    <a:gd name="T6" fmla="*/ 16 w 17"/>
                    <a:gd name="T7" fmla="*/ 3 h 17"/>
                    <a:gd name="T8" fmla="*/ 14 w 17"/>
                    <a:gd name="T9" fmla="*/ 3 h 17"/>
                    <a:gd name="T10" fmla="*/ 10 w 17"/>
                    <a:gd name="T11" fmla="*/ 0 h 17"/>
                    <a:gd name="T12" fmla="*/ 7 w 17"/>
                    <a:gd name="T13" fmla="*/ 0 h 17"/>
                    <a:gd name="T14" fmla="*/ 3 w 17"/>
                    <a:gd name="T15" fmla="*/ 0 h 17"/>
                    <a:gd name="T16" fmla="*/ 1 w 17"/>
                    <a:gd name="T17" fmla="*/ 3 h 17"/>
                    <a:gd name="T18" fmla="*/ 0 w 17"/>
                    <a:gd name="T19" fmla="*/ 3 h 17"/>
                    <a:gd name="T20" fmla="*/ 0 w 17"/>
                    <a:gd name="T21" fmla="*/ 6 h 17"/>
                    <a:gd name="T22" fmla="*/ 1 w 17"/>
                    <a:gd name="T23" fmla="*/ 9 h 17"/>
                    <a:gd name="T24" fmla="*/ 1 w 17"/>
                    <a:gd name="T25" fmla="*/ 16 h 17"/>
                    <a:gd name="T26" fmla="*/ 5 w 17"/>
                    <a:gd name="T27" fmla="*/ 16 h 17"/>
                    <a:gd name="T28" fmla="*/ 10 w 17"/>
                    <a:gd name="T29" fmla="*/ 16 h 17"/>
                    <a:gd name="T30" fmla="*/ 14 w 17"/>
                    <a:gd name="T31" fmla="*/ 16 h 17"/>
                    <a:gd name="T32" fmla="*/ 16 w 17"/>
                    <a:gd name="T33" fmla="*/ 12 h 17"/>
                    <a:gd name="T34" fmla="*/ 16 w 17"/>
                    <a:gd name="T35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16" y="9"/>
                      </a:move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4" y="3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9"/>
                      </a:lnTo>
                      <a:lnTo>
                        <a:pt x="1" y="16"/>
                      </a:lnTo>
                      <a:lnTo>
                        <a:pt x="5" y="16"/>
                      </a:lnTo>
                      <a:lnTo>
                        <a:pt x="10" y="16"/>
                      </a:lnTo>
                      <a:lnTo>
                        <a:pt x="14" y="16"/>
                      </a:lnTo>
                      <a:lnTo>
                        <a:pt x="16" y="12"/>
                      </a:lnTo>
                      <a:lnTo>
                        <a:pt x="16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1" name="Freeform 81"/>
                <p:cNvSpPr>
                  <a:spLocks/>
                </p:cNvSpPr>
                <p:nvPr/>
              </p:nvSpPr>
              <p:spPr bwMode="auto">
                <a:xfrm>
                  <a:off x="3783" y="1500"/>
                  <a:ext cx="17" cy="17"/>
                </a:xfrm>
                <a:custGeom>
                  <a:avLst/>
                  <a:gdLst>
                    <a:gd name="T0" fmla="*/ 1 w 17"/>
                    <a:gd name="T1" fmla="*/ 9 h 17"/>
                    <a:gd name="T2" fmla="*/ 0 w 17"/>
                    <a:gd name="T3" fmla="*/ 6 h 17"/>
                    <a:gd name="T4" fmla="*/ 1 w 17"/>
                    <a:gd name="T5" fmla="*/ 3 h 17"/>
                    <a:gd name="T6" fmla="*/ 1 w 17"/>
                    <a:gd name="T7" fmla="*/ 0 h 17"/>
                    <a:gd name="T8" fmla="*/ 5 w 17"/>
                    <a:gd name="T9" fmla="*/ 0 h 17"/>
                    <a:gd name="T10" fmla="*/ 7 w 17"/>
                    <a:gd name="T11" fmla="*/ 0 h 17"/>
                    <a:gd name="T12" fmla="*/ 10 w 17"/>
                    <a:gd name="T13" fmla="*/ 0 h 17"/>
                    <a:gd name="T14" fmla="*/ 14 w 17"/>
                    <a:gd name="T15" fmla="*/ 0 h 17"/>
                    <a:gd name="T16" fmla="*/ 16 w 17"/>
                    <a:gd name="T17" fmla="*/ 3 h 17"/>
                    <a:gd name="T18" fmla="*/ 16 w 17"/>
                    <a:gd name="T19" fmla="*/ 9 h 17"/>
                    <a:gd name="T20" fmla="*/ 14 w 17"/>
                    <a:gd name="T21" fmla="*/ 9 h 17"/>
                    <a:gd name="T22" fmla="*/ 10 w 17"/>
                    <a:gd name="T23" fmla="*/ 12 h 17"/>
                    <a:gd name="T24" fmla="*/ 7 w 17"/>
                    <a:gd name="T25" fmla="*/ 16 h 17"/>
                    <a:gd name="T26" fmla="*/ 5 w 17"/>
                    <a:gd name="T27" fmla="*/ 16 h 17"/>
                    <a:gd name="T28" fmla="*/ 1 w 17"/>
                    <a:gd name="T29" fmla="*/ 12 h 17"/>
                    <a:gd name="T30" fmla="*/ 1 w 17"/>
                    <a:gd name="T31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1" y="9"/>
                      </a:move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6" y="3"/>
                      </a:lnTo>
                      <a:lnTo>
                        <a:pt x="16" y="9"/>
                      </a:lnTo>
                      <a:lnTo>
                        <a:pt x="14" y="9"/>
                      </a:lnTo>
                      <a:lnTo>
                        <a:pt x="10" y="12"/>
                      </a:ln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1" y="12"/>
                      </a:lnTo>
                      <a:lnTo>
                        <a:pt x="1" y="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2" name="Freeform 82"/>
                <p:cNvSpPr>
                  <a:spLocks/>
                </p:cNvSpPr>
                <p:nvPr/>
              </p:nvSpPr>
              <p:spPr bwMode="auto">
                <a:xfrm>
                  <a:off x="3783" y="1500"/>
                  <a:ext cx="17" cy="17"/>
                </a:xfrm>
                <a:custGeom>
                  <a:avLst/>
                  <a:gdLst>
                    <a:gd name="T0" fmla="*/ 1 w 17"/>
                    <a:gd name="T1" fmla="*/ 9 h 17"/>
                    <a:gd name="T2" fmla="*/ 1 w 17"/>
                    <a:gd name="T3" fmla="*/ 9 h 17"/>
                    <a:gd name="T4" fmla="*/ 0 w 17"/>
                    <a:gd name="T5" fmla="*/ 6 h 17"/>
                    <a:gd name="T6" fmla="*/ 1 w 17"/>
                    <a:gd name="T7" fmla="*/ 3 h 17"/>
                    <a:gd name="T8" fmla="*/ 1 w 17"/>
                    <a:gd name="T9" fmla="*/ 0 h 17"/>
                    <a:gd name="T10" fmla="*/ 5 w 17"/>
                    <a:gd name="T11" fmla="*/ 0 h 17"/>
                    <a:gd name="T12" fmla="*/ 7 w 17"/>
                    <a:gd name="T13" fmla="*/ 0 h 17"/>
                    <a:gd name="T14" fmla="*/ 10 w 17"/>
                    <a:gd name="T15" fmla="*/ 0 h 17"/>
                    <a:gd name="T16" fmla="*/ 14 w 17"/>
                    <a:gd name="T17" fmla="*/ 0 h 17"/>
                    <a:gd name="T18" fmla="*/ 16 w 17"/>
                    <a:gd name="T19" fmla="*/ 3 h 17"/>
                    <a:gd name="T20" fmla="*/ 16 w 17"/>
                    <a:gd name="T21" fmla="*/ 9 h 17"/>
                    <a:gd name="T22" fmla="*/ 14 w 17"/>
                    <a:gd name="T23" fmla="*/ 9 h 17"/>
                    <a:gd name="T24" fmla="*/ 10 w 17"/>
                    <a:gd name="T25" fmla="*/ 12 h 17"/>
                    <a:gd name="T26" fmla="*/ 7 w 17"/>
                    <a:gd name="T27" fmla="*/ 16 h 17"/>
                    <a:gd name="T28" fmla="*/ 5 w 17"/>
                    <a:gd name="T29" fmla="*/ 16 h 17"/>
                    <a:gd name="T30" fmla="*/ 1 w 17"/>
                    <a:gd name="T31" fmla="*/ 12 h 17"/>
                    <a:gd name="T32" fmla="*/ 1 w 17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6" y="3"/>
                      </a:lnTo>
                      <a:lnTo>
                        <a:pt x="16" y="9"/>
                      </a:lnTo>
                      <a:lnTo>
                        <a:pt x="14" y="9"/>
                      </a:lnTo>
                      <a:lnTo>
                        <a:pt x="10" y="12"/>
                      </a:ln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1" y="12"/>
                      </a:lnTo>
                      <a:lnTo>
                        <a:pt x="1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3" name="Freeform 83"/>
                <p:cNvSpPr>
                  <a:spLocks/>
                </p:cNvSpPr>
                <p:nvPr/>
              </p:nvSpPr>
              <p:spPr bwMode="auto">
                <a:xfrm>
                  <a:off x="3768" y="1502"/>
                  <a:ext cx="17" cy="17"/>
                </a:xfrm>
                <a:custGeom>
                  <a:avLst/>
                  <a:gdLst>
                    <a:gd name="T0" fmla="*/ 14 w 17"/>
                    <a:gd name="T1" fmla="*/ 10 h 17"/>
                    <a:gd name="T2" fmla="*/ 16 w 17"/>
                    <a:gd name="T3" fmla="*/ 8 h 17"/>
                    <a:gd name="T4" fmla="*/ 14 w 17"/>
                    <a:gd name="T5" fmla="*/ 2 h 17"/>
                    <a:gd name="T6" fmla="*/ 12 w 17"/>
                    <a:gd name="T7" fmla="*/ 2 h 17"/>
                    <a:gd name="T8" fmla="*/ 9 w 17"/>
                    <a:gd name="T9" fmla="*/ 0 h 17"/>
                    <a:gd name="T10" fmla="*/ 6 w 17"/>
                    <a:gd name="T11" fmla="*/ 0 h 17"/>
                    <a:gd name="T12" fmla="*/ 3 w 17"/>
                    <a:gd name="T13" fmla="*/ 0 h 17"/>
                    <a:gd name="T14" fmla="*/ 1 w 17"/>
                    <a:gd name="T15" fmla="*/ 2 h 17"/>
                    <a:gd name="T16" fmla="*/ 0 w 17"/>
                    <a:gd name="T17" fmla="*/ 2 h 17"/>
                    <a:gd name="T18" fmla="*/ 0 w 17"/>
                    <a:gd name="T19" fmla="*/ 8 h 17"/>
                    <a:gd name="T20" fmla="*/ 1 w 17"/>
                    <a:gd name="T21" fmla="*/ 10 h 17"/>
                    <a:gd name="T22" fmla="*/ 3 w 17"/>
                    <a:gd name="T23" fmla="*/ 13 h 17"/>
                    <a:gd name="T24" fmla="*/ 6 w 17"/>
                    <a:gd name="T25" fmla="*/ 16 h 17"/>
                    <a:gd name="T26" fmla="*/ 8 w 17"/>
                    <a:gd name="T27" fmla="*/ 16 h 17"/>
                    <a:gd name="T28" fmla="*/ 11 w 17"/>
                    <a:gd name="T29" fmla="*/ 16 h 17"/>
                    <a:gd name="T30" fmla="*/ 14 w 17"/>
                    <a:gd name="T31" fmla="*/ 13 h 17"/>
                    <a:gd name="T32" fmla="*/ 14 w 17"/>
                    <a:gd name="T33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4" y="10"/>
                      </a:moveTo>
                      <a:lnTo>
                        <a:pt x="16" y="8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4" y="13"/>
                      </a:lnTo>
                      <a:lnTo>
                        <a:pt x="14" y="1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4" name="Freeform 84"/>
                <p:cNvSpPr>
                  <a:spLocks/>
                </p:cNvSpPr>
                <p:nvPr/>
              </p:nvSpPr>
              <p:spPr bwMode="auto">
                <a:xfrm>
                  <a:off x="3768" y="1502"/>
                  <a:ext cx="17" cy="17"/>
                </a:xfrm>
                <a:custGeom>
                  <a:avLst/>
                  <a:gdLst>
                    <a:gd name="T0" fmla="*/ 14 w 17"/>
                    <a:gd name="T1" fmla="*/ 10 h 17"/>
                    <a:gd name="T2" fmla="*/ 14 w 17"/>
                    <a:gd name="T3" fmla="*/ 10 h 17"/>
                    <a:gd name="T4" fmla="*/ 16 w 17"/>
                    <a:gd name="T5" fmla="*/ 8 h 17"/>
                    <a:gd name="T6" fmla="*/ 14 w 17"/>
                    <a:gd name="T7" fmla="*/ 2 h 17"/>
                    <a:gd name="T8" fmla="*/ 12 w 17"/>
                    <a:gd name="T9" fmla="*/ 2 h 17"/>
                    <a:gd name="T10" fmla="*/ 9 w 17"/>
                    <a:gd name="T11" fmla="*/ 0 h 17"/>
                    <a:gd name="T12" fmla="*/ 6 w 17"/>
                    <a:gd name="T13" fmla="*/ 0 h 17"/>
                    <a:gd name="T14" fmla="*/ 3 w 17"/>
                    <a:gd name="T15" fmla="*/ 0 h 17"/>
                    <a:gd name="T16" fmla="*/ 1 w 17"/>
                    <a:gd name="T17" fmla="*/ 2 h 17"/>
                    <a:gd name="T18" fmla="*/ 0 w 17"/>
                    <a:gd name="T19" fmla="*/ 2 h 17"/>
                    <a:gd name="T20" fmla="*/ 0 w 17"/>
                    <a:gd name="T21" fmla="*/ 8 h 17"/>
                    <a:gd name="T22" fmla="*/ 1 w 17"/>
                    <a:gd name="T23" fmla="*/ 10 h 17"/>
                    <a:gd name="T24" fmla="*/ 3 w 17"/>
                    <a:gd name="T25" fmla="*/ 13 h 17"/>
                    <a:gd name="T26" fmla="*/ 6 w 17"/>
                    <a:gd name="T27" fmla="*/ 16 h 17"/>
                    <a:gd name="T28" fmla="*/ 8 w 17"/>
                    <a:gd name="T29" fmla="*/ 16 h 17"/>
                    <a:gd name="T30" fmla="*/ 11 w 17"/>
                    <a:gd name="T31" fmla="*/ 16 h 17"/>
                    <a:gd name="T32" fmla="*/ 14 w 17"/>
                    <a:gd name="T33" fmla="*/ 13 h 17"/>
                    <a:gd name="T34" fmla="*/ 14 w 17"/>
                    <a:gd name="T35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14" y="10"/>
                      </a:moveTo>
                      <a:lnTo>
                        <a:pt x="14" y="10"/>
                      </a:lnTo>
                      <a:lnTo>
                        <a:pt x="16" y="8"/>
                      </a:lnTo>
                      <a:lnTo>
                        <a:pt x="14" y="2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8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6" y="16"/>
                      </a:lnTo>
                      <a:lnTo>
                        <a:pt x="8" y="16"/>
                      </a:lnTo>
                      <a:lnTo>
                        <a:pt x="11" y="16"/>
                      </a:lnTo>
                      <a:lnTo>
                        <a:pt x="14" y="13"/>
                      </a:lnTo>
                      <a:lnTo>
                        <a:pt x="14" y="1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5" name="Freeform 85"/>
                <p:cNvSpPr>
                  <a:spLocks/>
                </p:cNvSpPr>
                <p:nvPr/>
              </p:nvSpPr>
              <p:spPr bwMode="auto">
                <a:xfrm>
                  <a:off x="3759" y="1502"/>
                  <a:ext cx="17" cy="17"/>
                </a:xfrm>
                <a:custGeom>
                  <a:avLst/>
                  <a:gdLst>
                    <a:gd name="T0" fmla="*/ 16 w 17"/>
                    <a:gd name="T1" fmla="*/ 9 h 17"/>
                    <a:gd name="T2" fmla="*/ 16 w 17"/>
                    <a:gd name="T3" fmla="*/ 6 h 17"/>
                    <a:gd name="T4" fmla="*/ 14 w 17"/>
                    <a:gd name="T5" fmla="*/ 6 h 17"/>
                    <a:gd name="T6" fmla="*/ 14 w 17"/>
                    <a:gd name="T7" fmla="*/ 3 h 17"/>
                    <a:gd name="T8" fmla="*/ 11 w 17"/>
                    <a:gd name="T9" fmla="*/ 0 h 17"/>
                    <a:gd name="T10" fmla="*/ 8 w 17"/>
                    <a:gd name="T11" fmla="*/ 0 h 17"/>
                    <a:gd name="T12" fmla="*/ 4 w 17"/>
                    <a:gd name="T13" fmla="*/ 0 h 17"/>
                    <a:gd name="T14" fmla="*/ 1 w 17"/>
                    <a:gd name="T15" fmla="*/ 3 h 17"/>
                    <a:gd name="T16" fmla="*/ 0 w 17"/>
                    <a:gd name="T17" fmla="*/ 6 h 17"/>
                    <a:gd name="T18" fmla="*/ 0 w 17"/>
                    <a:gd name="T19" fmla="*/ 9 h 17"/>
                    <a:gd name="T20" fmla="*/ 1 w 17"/>
                    <a:gd name="T21" fmla="*/ 9 h 17"/>
                    <a:gd name="T22" fmla="*/ 3 w 17"/>
                    <a:gd name="T23" fmla="*/ 16 h 17"/>
                    <a:gd name="T24" fmla="*/ 6 w 17"/>
                    <a:gd name="T25" fmla="*/ 16 h 17"/>
                    <a:gd name="T26" fmla="*/ 9 w 17"/>
                    <a:gd name="T27" fmla="*/ 16 h 17"/>
                    <a:gd name="T28" fmla="*/ 12 w 17"/>
                    <a:gd name="T29" fmla="*/ 16 h 17"/>
                    <a:gd name="T30" fmla="*/ 14 w 17"/>
                    <a:gd name="T31" fmla="*/ 16 h 17"/>
                    <a:gd name="T32" fmla="*/ 16 w 17"/>
                    <a:gd name="T3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6" y="9"/>
                      </a:move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3" y="16"/>
                      </a:lnTo>
                      <a:lnTo>
                        <a:pt x="6" y="16"/>
                      </a:lnTo>
                      <a:lnTo>
                        <a:pt x="9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6" y="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6" name="Freeform 86"/>
                <p:cNvSpPr>
                  <a:spLocks/>
                </p:cNvSpPr>
                <p:nvPr/>
              </p:nvSpPr>
              <p:spPr bwMode="auto">
                <a:xfrm>
                  <a:off x="3759" y="1502"/>
                  <a:ext cx="17" cy="17"/>
                </a:xfrm>
                <a:custGeom>
                  <a:avLst/>
                  <a:gdLst>
                    <a:gd name="T0" fmla="*/ 16 w 17"/>
                    <a:gd name="T1" fmla="*/ 9 h 17"/>
                    <a:gd name="T2" fmla="*/ 16 w 17"/>
                    <a:gd name="T3" fmla="*/ 9 h 17"/>
                    <a:gd name="T4" fmla="*/ 16 w 17"/>
                    <a:gd name="T5" fmla="*/ 6 h 17"/>
                    <a:gd name="T6" fmla="*/ 14 w 17"/>
                    <a:gd name="T7" fmla="*/ 6 h 17"/>
                    <a:gd name="T8" fmla="*/ 14 w 17"/>
                    <a:gd name="T9" fmla="*/ 3 h 17"/>
                    <a:gd name="T10" fmla="*/ 11 w 17"/>
                    <a:gd name="T11" fmla="*/ 0 h 17"/>
                    <a:gd name="T12" fmla="*/ 8 w 17"/>
                    <a:gd name="T13" fmla="*/ 0 h 17"/>
                    <a:gd name="T14" fmla="*/ 4 w 17"/>
                    <a:gd name="T15" fmla="*/ 0 h 17"/>
                    <a:gd name="T16" fmla="*/ 1 w 17"/>
                    <a:gd name="T17" fmla="*/ 3 h 17"/>
                    <a:gd name="T18" fmla="*/ 0 w 17"/>
                    <a:gd name="T19" fmla="*/ 6 h 17"/>
                    <a:gd name="T20" fmla="*/ 0 w 17"/>
                    <a:gd name="T21" fmla="*/ 9 h 17"/>
                    <a:gd name="T22" fmla="*/ 1 w 17"/>
                    <a:gd name="T23" fmla="*/ 9 h 17"/>
                    <a:gd name="T24" fmla="*/ 3 w 17"/>
                    <a:gd name="T25" fmla="*/ 16 h 17"/>
                    <a:gd name="T26" fmla="*/ 6 w 17"/>
                    <a:gd name="T27" fmla="*/ 16 h 17"/>
                    <a:gd name="T28" fmla="*/ 9 w 17"/>
                    <a:gd name="T29" fmla="*/ 16 h 17"/>
                    <a:gd name="T30" fmla="*/ 12 w 17"/>
                    <a:gd name="T31" fmla="*/ 16 h 17"/>
                    <a:gd name="T32" fmla="*/ 14 w 17"/>
                    <a:gd name="T33" fmla="*/ 16 h 17"/>
                    <a:gd name="T34" fmla="*/ 16 w 17"/>
                    <a:gd name="T35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16" y="9"/>
                      </a:moveTo>
                      <a:lnTo>
                        <a:pt x="16" y="9"/>
                      </a:lnTo>
                      <a:lnTo>
                        <a:pt x="16" y="6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1" y="3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3" y="16"/>
                      </a:lnTo>
                      <a:lnTo>
                        <a:pt x="6" y="16"/>
                      </a:lnTo>
                      <a:lnTo>
                        <a:pt x="9" y="16"/>
                      </a:lnTo>
                      <a:lnTo>
                        <a:pt x="12" y="16"/>
                      </a:lnTo>
                      <a:lnTo>
                        <a:pt x="14" y="16"/>
                      </a:lnTo>
                      <a:lnTo>
                        <a:pt x="16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7" name="Freeform 87"/>
                <p:cNvSpPr>
                  <a:spLocks/>
                </p:cNvSpPr>
                <p:nvPr/>
              </p:nvSpPr>
              <p:spPr bwMode="auto">
                <a:xfrm>
                  <a:off x="3754" y="1501"/>
                  <a:ext cx="17" cy="17"/>
                </a:xfrm>
                <a:custGeom>
                  <a:avLst/>
                  <a:gdLst>
                    <a:gd name="T0" fmla="*/ 0 w 17"/>
                    <a:gd name="T1" fmla="*/ 16 h 17"/>
                    <a:gd name="T2" fmla="*/ 0 w 17"/>
                    <a:gd name="T3" fmla="*/ 16 h 17"/>
                    <a:gd name="T4" fmla="*/ 2 w 17"/>
                    <a:gd name="T5" fmla="*/ 16 h 17"/>
                    <a:gd name="T6" fmla="*/ 6 w 17"/>
                    <a:gd name="T7" fmla="*/ 16 h 17"/>
                    <a:gd name="T8" fmla="*/ 11 w 17"/>
                    <a:gd name="T9" fmla="*/ 16 h 17"/>
                    <a:gd name="T10" fmla="*/ 13 w 17"/>
                    <a:gd name="T11" fmla="*/ 16 h 17"/>
                    <a:gd name="T12" fmla="*/ 16 w 17"/>
                    <a:gd name="T13" fmla="*/ 8 h 17"/>
                    <a:gd name="T14" fmla="*/ 16 w 17"/>
                    <a:gd name="T15" fmla="*/ 4 h 17"/>
                    <a:gd name="T16" fmla="*/ 13 w 17"/>
                    <a:gd name="T17" fmla="*/ 0 h 17"/>
                    <a:gd name="T18" fmla="*/ 11 w 17"/>
                    <a:gd name="T19" fmla="*/ 0 h 17"/>
                    <a:gd name="T20" fmla="*/ 0 w 17"/>
                    <a:gd name="T2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6" y="16"/>
                      </a:lnTo>
                      <a:lnTo>
                        <a:pt x="11" y="16"/>
                      </a:lnTo>
                      <a:lnTo>
                        <a:pt x="13" y="16"/>
                      </a:lnTo>
                      <a:lnTo>
                        <a:pt x="16" y="8"/>
                      </a:lnTo>
                      <a:lnTo>
                        <a:pt x="16" y="4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0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8" name="Freeform 88"/>
                <p:cNvSpPr>
                  <a:spLocks/>
                </p:cNvSpPr>
                <p:nvPr/>
              </p:nvSpPr>
              <p:spPr bwMode="auto">
                <a:xfrm>
                  <a:off x="3754" y="1501"/>
                  <a:ext cx="17" cy="17"/>
                </a:xfrm>
                <a:custGeom>
                  <a:avLst/>
                  <a:gdLst>
                    <a:gd name="T0" fmla="*/ 0 w 17"/>
                    <a:gd name="T1" fmla="*/ 16 h 17"/>
                    <a:gd name="T2" fmla="*/ 0 w 17"/>
                    <a:gd name="T3" fmla="*/ 16 h 17"/>
                    <a:gd name="T4" fmla="*/ 2 w 17"/>
                    <a:gd name="T5" fmla="*/ 16 h 17"/>
                    <a:gd name="T6" fmla="*/ 6 w 17"/>
                    <a:gd name="T7" fmla="*/ 16 h 17"/>
                    <a:gd name="T8" fmla="*/ 11 w 17"/>
                    <a:gd name="T9" fmla="*/ 16 h 17"/>
                    <a:gd name="T10" fmla="*/ 13 w 17"/>
                    <a:gd name="T11" fmla="*/ 16 h 17"/>
                    <a:gd name="T12" fmla="*/ 16 w 17"/>
                    <a:gd name="T13" fmla="*/ 8 h 17"/>
                    <a:gd name="T14" fmla="*/ 16 w 17"/>
                    <a:gd name="T15" fmla="*/ 4 h 17"/>
                    <a:gd name="T16" fmla="*/ 13 w 17"/>
                    <a:gd name="T17" fmla="*/ 0 h 17"/>
                    <a:gd name="T18" fmla="*/ 11 w 17"/>
                    <a:gd name="T19" fmla="*/ 0 h 17"/>
                    <a:gd name="T20" fmla="*/ 0 w 17"/>
                    <a:gd name="T2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2" y="16"/>
                      </a:lnTo>
                      <a:lnTo>
                        <a:pt x="6" y="16"/>
                      </a:lnTo>
                      <a:lnTo>
                        <a:pt x="11" y="16"/>
                      </a:lnTo>
                      <a:lnTo>
                        <a:pt x="13" y="16"/>
                      </a:lnTo>
                      <a:lnTo>
                        <a:pt x="16" y="8"/>
                      </a:lnTo>
                      <a:lnTo>
                        <a:pt x="16" y="4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0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9" name="Freeform 89"/>
                <p:cNvSpPr>
                  <a:spLocks/>
                </p:cNvSpPr>
                <p:nvPr/>
              </p:nvSpPr>
              <p:spPr bwMode="auto">
                <a:xfrm>
                  <a:off x="3641" y="1535"/>
                  <a:ext cx="17" cy="17"/>
                </a:xfrm>
                <a:custGeom>
                  <a:avLst/>
                  <a:gdLst>
                    <a:gd name="T0" fmla="*/ 2 w 17"/>
                    <a:gd name="T1" fmla="*/ 13 h 17"/>
                    <a:gd name="T2" fmla="*/ 4 w 17"/>
                    <a:gd name="T3" fmla="*/ 16 h 17"/>
                    <a:gd name="T4" fmla="*/ 6 w 17"/>
                    <a:gd name="T5" fmla="*/ 16 h 17"/>
                    <a:gd name="T6" fmla="*/ 9 w 17"/>
                    <a:gd name="T7" fmla="*/ 13 h 17"/>
                    <a:gd name="T8" fmla="*/ 11 w 17"/>
                    <a:gd name="T9" fmla="*/ 13 h 17"/>
                    <a:gd name="T10" fmla="*/ 13 w 17"/>
                    <a:gd name="T11" fmla="*/ 9 h 17"/>
                    <a:gd name="T12" fmla="*/ 16 w 17"/>
                    <a:gd name="T13" fmla="*/ 6 h 17"/>
                    <a:gd name="T14" fmla="*/ 16 w 17"/>
                    <a:gd name="T15" fmla="*/ 4 h 17"/>
                    <a:gd name="T16" fmla="*/ 13 w 17"/>
                    <a:gd name="T17" fmla="*/ 2 h 17"/>
                    <a:gd name="T18" fmla="*/ 11 w 17"/>
                    <a:gd name="T19" fmla="*/ 0 h 17"/>
                    <a:gd name="T20" fmla="*/ 9 w 17"/>
                    <a:gd name="T21" fmla="*/ 0 h 17"/>
                    <a:gd name="T22" fmla="*/ 6 w 17"/>
                    <a:gd name="T23" fmla="*/ 2 h 17"/>
                    <a:gd name="T24" fmla="*/ 4 w 17"/>
                    <a:gd name="T25" fmla="*/ 2 h 17"/>
                    <a:gd name="T26" fmla="*/ 2 w 17"/>
                    <a:gd name="T27" fmla="*/ 4 h 17"/>
                    <a:gd name="T28" fmla="*/ 0 w 17"/>
                    <a:gd name="T29" fmla="*/ 9 h 17"/>
                    <a:gd name="T30" fmla="*/ 0 w 17"/>
                    <a:gd name="T31" fmla="*/ 11 h 17"/>
                    <a:gd name="T32" fmla="*/ 2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2" y="13"/>
                      </a:move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0" name="Freeform 90"/>
                <p:cNvSpPr>
                  <a:spLocks/>
                </p:cNvSpPr>
                <p:nvPr/>
              </p:nvSpPr>
              <p:spPr bwMode="auto">
                <a:xfrm>
                  <a:off x="3641" y="1535"/>
                  <a:ext cx="17" cy="17"/>
                </a:xfrm>
                <a:custGeom>
                  <a:avLst/>
                  <a:gdLst>
                    <a:gd name="T0" fmla="*/ 2 w 17"/>
                    <a:gd name="T1" fmla="*/ 13 h 17"/>
                    <a:gd name="T2" fmla="*/ 2 w 17"/>
                    <a:gd name="T3" fmla="*/ 13 h 17"/>
                    <a:gd name="T4" fmla="*/ 4 w 17"/>
                    <a:gd name="T5" fmla="*/ 16 h 17"/>
                    <a:gd name="T6" fmla="*/ 6 w 17"/>
                    <a:gd name="T7" fmla="*/ 16 h 17"/>
                    <a:gd name="T8" fmla="*/ 9 w 17"/>
                    <a:gd name="T9" fmla="*/ 13 h 17"/>
                    <a:gd name="T10" fmla="*/ 11 w 17"/>
                    <a:gd name="T11" fmla="*/ 13 h 17"/>
                    <a:gd name="T12" fmla="*/ 13 w 17"/>
                    <a:gd name="T13" fmla="*/ 9 h 17"/>
                    <a:gd name="T14" fmla="*/ 16 w 17"/>
                    <a:gd name="T15" fmla="*/ 6 h 17"/>
                    <a:gd name="T16" fmla="*/ 16 w 17"/>
                    <a:gd name="T17" fmla="*/ 4 h 17"/>
                    <a:gd name="T18" fmla="*/ 13 w 17"/>
                    <a:gd name="T19" fmla="*/ 2 h 17"/>
                    <a:gd name="T20" fmla="*/ 11 w 17"/>
                    <a:gd name="T21" fmla="*/ 0 h 17"/>
                    <a:gd name="T22" fmla="*/ 9 w 17"/>
                    <a:gd name="T23" fmla="*/ 0 h 17"/>
                    <a:gd name="T24" fmla="*/ 6 w 17"/>
                    <a:gd name="T25" fmla="*/ 2 h 17"/>
                    <a:gd name="T26" fmla="*/ 4 w 17"/>
                    <a:gd name="T27" fmla="*/ 2 h 17"/>
                    <a:gd name="T28" fmla="*/ 2 w 17"/>
                    <a:gd name="T29" fmla="*/ 4 h 17"/>
                    <a:gd name="T30" fmla="*/ 0 w 17"/>
                    <a:gd name="T31" fmla="*/ 9 h 17"/>
                    <a:gd name="T32" fmla="*/ 0 w 17"/>
                    <a:gd name="T33" fmla="*/ 11 h 17"/>
                    <a:gd name="T34" fmla="*/ 2 w 17"/>
                    <a:gd name="T3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1" name="Freeform 91"/>
                <p:cNvSpPr>
                  <a:spLocks/>
                </p:cNvSpPr>
                <p:nvPr/>
              </p:nvSpPr>
              <p:spPr bwMode="auto">
                <a:xfrm>
                  <a:off x="3638" y="1540"/>
                  <a:ext cx="17" cy="17"/>
                </a:xfrm>
                <a:custGeom>
                  <a:avLst/>
                  <a:gdLst>
                    <a:gd name="T0" fmla="*/ 0 w 17"/>
                    <a:gd name="T1" fmla="*/ 13 h 17"/>
                    <a:gd name="T2" fmla="*/ 2 w 17"/>
                    <a:gd name="T3" fmla="*/ 16 h 17"/>
                    <a:gd name="T4" fmla="*/ 4 w 17"/>
                    <a:gd name="T5" fmla="*/ 16 h 17"/>
                    <a:gd name="T6" fmla="*/ 9 w 17"/>
                    <a:gd name="T7" fmla="*/ 13 h 17"/>
                    <a:gd name="T8" fmla="*/ 11 w 17"/>
                    <a:gd name="T9" fmla="*/ 11 h 17"/>
                    <a:gd name="T10" fmla="*/ 13 w 17"/>
                    <a:gd name="T11" fmla="*/ 9 h 17"/>
                    <a:gd name="T12" fmla="*/ 16 w 17"/>
                    <a:gd name="T13" fmla="*/ 6 h 17"/>
                    <a:gd name="T14" fmla="*/ 16 w 17"/>
                    <a:gd name="T15" fmla="*/ 4 h 17"/>
                    <a:gd name="T16" fmla="*/ 13 w 17"/>
                    <a:gd name="T17" fmla="*/ 0 h 17"/>
                    <a:gd name="T18" fmla="*/ 9 w 17"/>
                    <a:gd name="T19" fmla="*/ 0 h 17"/>
                    <a:gd name="T20" fmla="*/ 4 w 17"/>
                    <a:gd name="T21" fmla="*/ 0 h 17"/>
                    <a:gd name="T22" fmla="*/ 2 w 17"/>
                    <a:gd name="T23" fmla="*/ 2 h 17"/>
                    <a:gd name="T24" fmla="*/ 0 w 17"/>
                    <a:gd name="T25" fmla="*/ 4 h 17"/>
                    <a:gd name="T26" fmla="*/ 0 w 17"/>
                    <a:gd name="T27" fmla="*/ 6 h 17"/>
                    <a:gd name="T28" fmla="*/ 0 w 17"/>
                    <a:gd name="T29" fmla="*/ 11 h 17"/>
                    <a:gd name="T30" fmla="*/ 0 w 17"/>
                    <a:gd name="T31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0" y="13"/>
                      </a:move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9" y="13"/>
                      </a:lnTo>
                      <a:lnTo>
                        <a:pt x="11" y="11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11"/>
                      </a:lnTo>
                      <a:lnTo>
                        <a:pt x="0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2" name="Freeform 92"/>
                <p:cNvSpPr>
                  <a:spLocks/>
                </p:cNvSpPr>
                <p:nvPr/>
              </p:nvSpPr>
              <p:spPr bwMode="auto">
                <a:xfrm>
                  <a:off x="3638" y="1540"/>
                  <a:ext cx="17" cy="17"/>
                </a:xfrm>
                <a:custGeom>
                  <a:avLst/>
                  <a:gdLst>
                    <a:gd name="T0" fmla="*/ 0 w 17"/>
                    <a:gd name="T1" fmla="*/ 13 h 17"/>
                    <a:gd name="T2" fmla="*/ 0 w 17"/>
                    <a:gd name="T3" fmla="*/ 13 h 17"/>
                    <a:gd name="T4" fmla="*/ 2 w 17"/>
                    <a:gd name="T5" fmla="*/ 16 h 17"/>
                    <a:gd name="T6" fmla="*/ 4 w 17"/>
                    <a:gd name="T7" fmla="*/ 16 h 17"/>
                    <a:gd name="T8" fmla="*/ 9 w 17"/>
                    <a:gd name="T9" fmla="*/ 13 h 17"/>
                    <a:gd name="T10" fmla="*/ 11 w 17"/>
                    <a:gd name="T11" fmla="*/ 11 h 17"/>
                    <a:gd name="T12" fmla="*/ 13 w 17"/>
                    <a:gd name="T13" fmla="*/ 9 h 17"/>
                    <a:gd name="T14" fmla="*/ 16 w 17"/>
                    <a:gd name="T15" fmla="*/ 6 h 17"/>
                    <a:gd name="T16" fmla="*/ 16 w 17"/>
                    <a:gd name="T17" fmla="*/ 4 h 17"/>
                    <a:gd name="T18" fmla="*/ 13 w 17"/>
                    <a:gd name="T19" fmla="*/ 0 h 17"/>
                    <a:gd name="T20" fmla="*/ 9 w 17"/>
                    <a:gd name="T21" fmla="*/ 0 h 17"/>
                    <a:gd name="T22" fmla="*/ 4 w 17"/>
                    <a:gd name="T23" fmla="*/ 0 h 17"/>
                    <a:gd name="T24" fmla="*/ 2 w 17"/>
                    <a:gd name="T25" fmla="*/ 2 h 17"/>
                    <a:gd name="T26" fmla="*/ 0 w 17"/>
                    <a:gd name="T27" fmla="*/ 4 h 17"/>
                    <a:gd name="T28" fmla="*/ 0 w 17"/>
                    <a:gd name="T29" fmla="*/ 6 h 17"/>
                    <a:gd name="T30" fmla="*/ 0 w 17"/>
                    <a:gd name="T31" fmla="*/ 11 h 17"/>
                    <a:gd name="T32" fmla="*/ 0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9" y="13"/>
                      </a:lnTo>
                      <a:lnTo>
                        <a:pt x="11" y="11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6"/>
                      </a:lnTo>
                      <a:lnTo>
                        <a:pt x="0" y="11"/>
                      </a:lnTo>
                      <a:lnTo>
                        <a:pt x="0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3" name="Freeform 93"/>
                <p:cNvSpPr>
                  <a:spLocks/>
                </p:cNvSpPr>
                <p:nvPr/>
              </p:nvSpPr>
              <p:spPr bwMode="auto">
                <a:xfrm>
                  <a:off x="3637" y="1547"/>
                  <a:ext cx="17" cy="17"/>
                </a:xfrm>
                <a:custGeom>
                  <a:avLst/>
                  <a:gdLst>
                    <a:gd name="T0" fmla="*/ 0 w 17"/>
                    <a:gd name="T1" fmla="*/ 13 h 17"/>
                    <a:gd name="T2" fmla="*/ 2 w 17"/>
                    <a:gd name="T3" fmla="*/ 16 h 17"/>
                    <a:gd name="T4" fmla="*/ 4 w 17"/>
                    <a:gd name="T5" fmla="*/ 16 h 17"/>
                    <a:gd name="T6" fmla="*/ 6 w 17"/>
                    <a:gd name="T7" fmla="*/ 13 h 17"/>
                    <a:gd name="T8" fmla="*/ 11 w 17"/>
                    <a:gd name="T9" fmla="*/ 13 h 17"/>
                    <a:gd name="T10" fmla="*/ 13 w 17"/>
                    <a:gd name="T11" fmla="*/ 9 h 17"/>
                    <a:gd name="T12" fmla="*/ 16 w 17"/>
                    <a:gd name="T13" fmla="*/ 6 h 17"/>
                    <a:gd name="T14" fmla="*/ 16 w 17"/>
                    <a:gd name="T15" fmla="*/ 4 h 17"/>
                    <a:gd name="T16" fmla="*/ 13 w 17"/>
                    <a:gd name="T17" fmla="*/ 2 h 17"/>
                    <a:gd name="T18" fmla="*/ 11 w 17"/>
                    <a:gd name="T19" fmla="*/ 0 h 17"/>
                    <a:gd name="T20" fmla="*/ 9 w 17"/>
                    <a:gd name="T21" fmla="*/ 0 h 17"/>
                    <a:gd name="T22" fmla="*/ 4 w 17"/>
                    <a:gd name="T23" fmla="*/ 2 h 17"/>
                    <a:gd name="T24" fmla="*/ 2 w 17"/>
                    <a:gd name="T25" fmla="*/ 2 h 17"/>
                    <a:gd name="T26" fmla="*/ 0 w 17"/>
                    <a:gd name="T27" fmla="*/ 4 h 17"/>
                    <a:gd name="T28" fmla="*/ 0 w 17"/>
                    <a:gd name="T29" fmla="*/ 9 h 17"/>
                    <a:gd name="T30" fmla="*/ 0 w 17"/>
                    <a:gd name="T31" fmla="*/ 11 h 17"/>
                    <a:gd name="T32" fmla="*/ 0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0" y="13"/>
                      </a:move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4" name="Freeform 94"/>
                <p:cNvSpPr>
                  <a:spLocks/>
                </p:cNvSpPr>
                <p:nvPr/>
              </p:nvSpPr>
              <p:spPr bwMode="auto">
                <a:xfrm>
                  <a:off x="3637" y="1547"/>
                  <a:ext cx="17" cy="17"/>
                </a:xfrm>
                <a:custGeom>
                  <a:avLst/>
                  <a:gdLst>
                    <a:gd name="T0" fmla="*/ 0 w 17"/>
                    <a:gd name="T1" fmla="*/ 13 h 17"/>
                    <a:gd name="T2" fmla="*/ 0 w 17"/>
                    <a:gd name="T3" fmla="*/ 13 h 17"/>
                    <a:gd name="T4" fmla="*/ 2 w 17"/>
                    <a:gd name="T5" fmla="*/ 16 h 17"/>
                    <a:gd name="T6" fmla="*/ 4 w 17"/>
                    <a:gd name="T7" fmla="*/ 16 h 17"/>
                    <a:gd name="T8" fmla="*/ 6 w 17"/>
                    <a:gd name="T9" fmla="*/ 13 h 17"/>
                    <a:gd name="T10" fmla="*/ 11 w 17"/>
                    <a:gd name="T11" fmla="*/ 13 h 17"/>
                    <a:gd name="T12" fmla="*/ 13 w 17"/>
                    <a:gd name="T13" fmla="*/ 9 h 17"/>
                    <a:gd name="T14" fmla="*/ 16 w 17"/>
                    <a:gd name="T15" fmla="*/ 6 h 17"/>
                    <a:gd name="T16" fmla="*/ 16 w 17"/>
                    <a:gd name="T17" fmla="*/ 4 h 17"/>
                    <a:gd name="T18" fmla="*/ 13 w 17"/>
                    <a:gd name="T19" fmla="*/ 2 h 17"/>
                    <a:gd name="T20" fmla="*/ 11 w 17"/>
                    <a:gd name="T21" fmla="*/ 0 h 17"/>
                    <a:gd name="T22" fmla="*/ 9 w 17"/>
                    <a:gd name="T23" fmla="*/ 0 h 17"/>
                    <a:gd name="T24" fmla="*/ 4 w 17"/>
                    <a:gd name="T25" fmla="*/ 2 h 17"/>
                    <a:gd name="T26" fmla="*/ 2 w 17"/>
                    <a:gd name="T27" fmla="*/ 2 h 17"/>
                    <a:gd name="T28" fmla="*/ 0 w 17"/>
                    <a:gd name="T29" fmla="*/ 4 h 17"/>
                    <a:gd name="T30" fmla="*/ 0 w 17"/>
                    <a:gd name="T31" fmla="*/ 9 h 17"/>
                    <a:gd name="T32" fmla="*/ 0 w 17"/>
                    <a:gd name="T33" fmla="*/ 11 h 17"/>
                    <a:gd name="T34" fmla="*/ 0 w 17"/>
                    <a:gd name="T3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4" y="2"/>
                      </a:lnTo>
                      <a:lnTo>
                        <a:pt x="2" y="2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5" name="Freeform 95"/>
                <p:cNvSpPr>
                  <a:spLocks/>
                </p:cNvSpPr>
                <p:nvPr/>
              </p:nvSpPr>
              <p:spPr bwMode="auto">
                <a:xfrm>
                  <a:off x="3637" y="1552"/>
                  <a:ext cx="17" cy="17"/>
                </a:xfrm>
                <a:custGeom>
                  <a:avLst/>
                  <a:gdLst>
                    <a:gd name="T0" fmla="*/ 2 w 17"/>
                    <a:gd name="T1" fmla="*/ 13 h 17"/>
                    <a:gd name="T2" fmla="*/ 4 w 17"/>
                    <a:gd name="T3" fmla="*/ 16 h 17"/>
                    <a:gd name="T4" fmla="*/ 6 w 17"/>
                    <a:gd name="T5" fmla="*/ 16 h 17"/>
                    <a:gd name="T6" fmla="*/ 10 w 17"/>
                    <a:gd name="T7" fmla="*/ 13 h 17"/>
                    <a:gd name="T8" fmla="*/ 12 w 17"/>
                    <a:gd name="T9" fmla="*/ 11 h 17"/>
                    <a:gd name="T10" fmla="*/ 14 w 17"/>
                    <a:gd name="T11" fmla="*/ 9 h 17"/>
                    <a:gd name="T12" fmla="*/ 16 w 17"/>
                    <a:gd name="T13" fmla="*/ 6 h 17"/>
                    <a:gd name="T14" fmla="*/ 16 w 17"/>
                    <a:gd name="T15" fmla="*/ 4 h 17"/>
                    <a:gd name="T16" fmla="*/ 14 w 17"/>
                    <a:gd name="T17" fmla="*/ 0 h 17"/>
                    <a:gd name="T18" fmla="*/ 12 w 17"/>
                    <a:gd name="T19" fmla="*/ 0 h 17"/>
                    <a:gd name="T20" fmla="*/ 10 w 17"/>
                    <a:gd name="T21" fmla="*/ 0 h 17"/>
                    <a:gd name="T22" fmla="*/ 6 w 17"/>
                    <a:gd name="T23" fmla="*/ 0 h 17"/>
                    <a:gd name="T24" fmla="*/ 4 w 17"/>
                    <a:gd name="T25" fmla="*/ 2 h 17"/>
                    <a:gd name="T26" fmla="*/ 2 w 17"/>
                    <a:gd name="T27" fmla="*/ 4 h 17"/>
                    <a:gd name="T28" fmla="*/ 0 w 17"/>
                    <a:gd name="T29" fmla="*/ 6 h 17"/>
                    <a:gd name="T30" fmla="*/ 0 w 17"/>
                    <a:gd name="T31" fmla="*/ 11 h 17"/>
                    <a:gd name="T32" fmla="*/ 2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2" y="13"/>
                      </a:move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4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1"/>
                      </a:lnTo>
                      <a:lnTo>
                        <a:pt x="2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6" name="Freeform 96"/>
                <p:cNvSpPr>
                  <a:spLocks/>
                </p:cNvSpPr>
                <p:nvPr/>
              </p:nvSpPr>
              <p:spPr bwMode="auto">
                <a:xfrm>
                  <a:off x="3637" y="1552"/>
                  <a:ext cx="17" cy="17"/>
                </a:xfrm>
                <a:custGeom>
                  <a:avLst/>
                  <a:gdLst>
                    <a:gd name="T0" fmla="*/ 2 w 17"/>
                    <a:gd name="T1" fmla="*/ 13 h 17"/>
                    <a:gd name="T2" fmla="*/ 2 w 17"/>
                    <a:gd name="T3" fmla="*/ 13 h 17"/>
                    <a:gd name="T4" fmla="*/ 4 w 17"/>
                    <a:gd name="T5" fmla="*/ 16 h 17"/>
                    <a:gd name="T6" fmla="*/ 6 w 17"/>
                    <a:gd name="T7" fmla="*/ 16 h 17"/>
                    <a:gd name="T8" fmla="*/ 10 w 17"/>
                    <a:gd name="T9" fmla="*/ 13 h 17"/>
                    <a:gd name="T10" fmla="*/ 12 w 17"/>
                    <a:gd name="T11" fmla="*/ 11 h 17"/>
                    <a:gd name="T12" fmla="*/ 14 w 17"/>
                    <a:gd name="T13" fmla="*/ 9 h 17"/>
                    <a:gd name="T14" fmla="*/ 16 w 17"/>
                    <a:gd name="T15" fmla="*/ 6 h 17"/>
                    <a:gd name="T16" fmla="*/ 16 w 17"/>
                    <a:gd name="T17" fmla="*/ 4 h 17"/>
                    <a:gd name="T18" fmla="*/ 14 w 17"/>
                    <a:gd name="T19" fmla="*/ 0 h 17"/>
                    <a:gd name="T20" fmla="*/ 12 w 17"/>
                    <a:gd name="T21" fmla="*/ 0 h 17"/>
                    <a:gd name="T22" fmla="*/ 10 w 17"/>
                    <a:gd name="T23" fmla="*/ 0 h 17"/>
                    <a:gd name="T24" fmla="*/ 6 w 17"/>
                    <a:gd name="T25" fmla="*/ 0 h 17"/>
                    <a:gd name="T26" fmla="*/ 4 w 17"/>
                    <a:gd name="T27" fmla="*/ 2 h 17"/>
                    <a:gd name="T28" fmla="*/ 2 w 17"/>
                    <a:gd name="T29" fmla="*/ 4 h 17"/>
                    <a:gd name="T30" fmla="*/ 0 w 17"/>
                    <a:gd name="T31" fmla="*/ 6 h 17"/>
                    <a:gd name="T32" fmla="*/ 0 w 17"/>
                    <a:gd name="T33" fmla="*/ 11 h 17"/>
                    <a:gd name="T34" fmla="*/ 2 w 17"/>
                    <a:gd name="T3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10" y="13"/>
                      </a:lnTo>
                      <a:lnTo>
                        <a:pt x="12" y="11"/>
                      </a:lnTo>
                      <a:lnTo>
                        <a:pt x="14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11"/>
                      </a:lnTo>
                      <a:lnTo>
                        <a:pt x="2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7" name="Freeform 97"/>
                <p:cNvSpPr>
                  <a:spLocks/>
                </p:cNvSpPr>
                <p:nvPr/>
              </p:nvSpPr>
              <p:spPr bwMode="auto">
                <a:xfrm>
                  <a:off x="3637" y="1557"/>
                  <a:ext cx="17" cy="17"/>
                </a:xfrm>
                <a:custGeom>
                  <a:avLst/>
                  <a:gdLst>
                    <a:gd name="T0" fmla="*/ 2 w 17"/>
                    <a:gd name="T1" fmla="*/ 13 h 17"/>
                    <a:gd name="T2" fmla="*/ 4 w 17"/>
                    <a:gd name="T3" fmla="*/ 16 h 17"/>
                    <a:gd name="T4" fmla="*/ 6 w 17"/>
                    <a:gd name="T5" fmla="*/ 16 h 17"/>
                    <a:gd name="T6" fmla="*/ 10 w 17"/>
                    <a:gd name="T7" fmla="*/ 16 h 17"/>
                    <a:gd name="T8" fmla="*/ 12 w 17"/>
                    <a:gd name="T9" fmla="*/ 11 h 17"/>
                    <a:gd name="T10" fmla="*/ 14 w 17"/>
                    <a:gd name="T11" fmla="*/ 9 h 17"/>
                    <a:gd name="T12" fmla="*/ 16 w 17"/>
                    <a:gd name="T13" fmla="*/ 6 h 17"/>
                    <a:gd name="T14" fmla="*/ 16 w 17"/>
                    <a:gd name="T15" fmla="*/ 4 h 17"/>
                    <a:gd name="T16" fmla="*/ 14 w 17"/>
                    <a:gd name="T17" fmla="*/ 2 h 17"/>
                    <a:gd name="T18" fmla="*/ 12 w 17"/>
                    <a:gd name="T19" fmla="*/ 0 h 17"/>
                    <a:gd name="T20" fmla="*/ 10 w 17"/>
                    <a:gd name="T21" fmla="*/ 0 h 17"/>
                    <a:gd name="T22" fmla="*/ 6 w 17"/>
                    <a:gd name="T23" fmla="*/ 0 h 17"/>
                    <a:gd name="T24" fmla="*/ 4 w 17"/>
                    <a:gd name="T25" fmla="*/ 2 h 17"/>
                    <a:gd name="T26" fmla="*/ 2 w 17"/>
                    <a:gd name="T27" fmla="*/ 4 h 17"/>
                    <a:gd name="T28" fmla="*/ 0 w 17"/>
                    <a:gd name="T29" fmla="*/ 9 h 17"/>
                    <a:gd name="T30" fmla="*/ 0 w 17"/>
                    <a:gd name="T31" fmla="*/ 11 h 17"/>
                    <a:gd name="T32" fmla="*/ 2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2" y="13"/>
                      </a:move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4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8" name="Freeform 98"/>
                <p:cNvSpPr>
                  <a:spLocks/>
                </p:cNvSpPr>
                <p:nvPr/>
              </p:nvSpPr>
              <p:spPr bwMode="auto">
                <a:xfrm>
                  <a:off x="3637" y="1557"/>
                  <a:ext cx="17" cy="17"/>
                </a:xfrm>
                <a:custGeom>
                  <a:avLst/>
                  <a:gdLst>
                    <a:gd name="T0" fmla="*/ 2 w 17"/>
                    <a:gd name="T1" fmla="*/ 13 h 17"/>
                    <a:gd name="T2" fmla="*/ 2 w 17"/>
                    <a:gd name="T3" fmla="*/ 13 h 17"/>
                    <a:gd name="T4" fmla="*/ 4 w 17"/>
                    <a:gd name="T5" fmla="*/ 16 h 17"/>
                    <a:gd name="T6" fmla="*/ 6 w 17"/>
                    <a:gd name="T7" fmla="*/ 16 h 17"/>
                    <a:gd name="T8" fmla="*/ 10 w 17"/>
                    <a:gd name="T9" fmla="*/ 16 h 17"/>
                    <a:gd name="T10" fmla="*/ 12 w 17"/>
                    <a:gd name="T11" fmla="*/ 11 h 17"/>
                    <a:gd name="T12" fmla="*/ 14 w 17"/>
                    <a:gd name="T13" fmla="*/ 9 h 17"/>
                    <a:gd name="T14" fmla="*/ 16 w 17"/>
                    <a:gd name="T15" fmla="*/ 6 h 17"/>
                    <a:gd name="T16" fmla="*/ 16 w 17"/>
                    <a:gd name="T17" fmla="*/ 4 h 17"/>
                    <a:gd name="T18" fmla="*/ 14 w 17"/>
                    <a:gd name="T19" fmla="*/ 2 h 17"/>
                    <a:gd name="T20" fmla="*/ 12 w 17"/>
                    <a:gd name="T21" fmla="*/ 0 h 17"/>
                    <a:gd name="T22" fmla="*/ 10 w 17"/>
                    <a:gd name="T23" fmla="*/ 0 h 17"/>
                    <a:gd name="T24" fmla="*/ 6 w 17"/>
                    <a:gd name="T25" fmla="*/ 0 h 17"/>
                    <a:gd name="T26" fmla="*/ 4 w 17"/>
                    <a:gd name="T27" fmla="*/ 2 h 17"/>
                    <a:gd name="T28" fmla="*/ 2 w 17"/>
                    <a:gd name="T29" fmla="*/ 4 h 17"/>
                    <a:gd name="T30" fmla="*/ 0 w 17"/>
                    <a:gd name="T31" fmla="*/ 9 h 17"/>
                    <a:gd name="T32" fmla="*/ 0 w 17"/>
                    <a:gd name="T33" fmla="*/ 11 h 17"/>
                    <a:gd name="T34" fmla="*/ 2 w 17"/>
                    <a:gd name="T3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10" y="16"/>
                      </a:lnTo>
                      <a:lnTo>
                        <a:pt x="12" y="11"/>
                      </a:lnTo>
                      <a:lnTo>
                        <a:pt x="14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0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2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9" name="Freeform 99"/>
                <p:cNvSpPr>
                  <a:spLocks/>
                </p:cNvSpPr>
                <p:nvPr/>
              </p:nvSpPr>
              <p:spPr bwMode="auto">
                <a:xfrm>
                  <a:off x="3638" y="1563"/>
                  <a:ext cx="17" cy="17"/>
                </a:xfrm>
                <a:custGeom>
                  <a:avLst/>
                  <a:gdLst>
                    <a:gd name="T0" fmla="*/ 0 w 17"/>
                    <a:gd name="T1" fmla="*/ 12 h 17"/>
                    <a:gd name="T2" fmla="*/ 0 w 17"/>
                    <a:gd name="T3" fmla="*/ 16 h 17"/>
                    <a:gd name="T4" fmla="*/ 4 w 17"/>
                    <a:gd name="T5" fmla="*/ 16 h 17"/>
                    <a:gd name="T6" fmla="*/ 8 w 17"/>
                    <a:gd name="T7" fmla="*/ 16 h 17"/>
                    <a:gd name="T8" fmla="*/ 10 w 17"/>
                    <a:gd name="T9" fmla="*/ 14 h 17"/>
                    <a:gd name="T10" fmla="*/ 14 w 17"/>
                    <a:gd name="T11" fmla="*/ 12 h 17"/>
                    <a:gd name="T12" fmla="*/ 14 w 17"/>
                    <a:gd name="T13" fmla="*/ 8 h 17"/>
                    <a:gd name="T14" fmla="*/ 16 w 17"/>
                    <a:gd name="T15" fmla="*/ 4 h 17"/>
                    <a:gd name="T16" fmla="*/ 16 w 17"/>
                    <a:gd name="T17" fmla="*/ 2 h 17"/>
                    <a:gd name="T18" fmla="*/ 14 w 17"/>
                    <a:gd name="T19" fmla="*/ 0 h 17"/>
                    <a:gd name="T20" fmla="*/ 12 w 17"/>
                    <a:gd name="T21" fmla="*/ 0 h 17"/>
                    <a:gd name="T22" fmla="*/ 8 w 17"/>
                    <a:gd name="T23" fmla="*/ 0 h 17"/>
                    <a:gd name="T24" fmla="*/ 6 w 17"/>
                    <a:gd name="T25" fmla="*/ 2 h 17"/>
                    <a:gd name="T26" fmla="*/ 2 w 17"/>
                    <a:gd name="T27" fmla="*/ 4 h 17"/>
                    <a:gd name="T28" fmla="*/ 0 w 17"/>
                    <a:gd name="T29" fmla="*/ 8 h 17"/>
                    <a:gd name="T30" fmla="*/ 0 w 17"/>
                    <a:gd name="T31" fmla="*/ 10 h 17"/>
                    <a:gd name="T32" fmla="*/ 0 w 17"/>
                    <a:gd name="T33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0" y="12"/>
                      </a:move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10" y="14"/>
                      </a:lnTo>
                      <a:lnTo>
                        <a:pt x="14" y="12"/>
                      </a:lnTo>
                      <a:lnTo>
                        <a:pt x="14" y="8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0" name="Freeform 100"/>
                <p:cNvSpPr>
                  <a:spLocks/>
                </p:cNvSpPr>
                <p:nvPr/>
              </p:nvSpPr>
              <p:spPr bwMode="auto">
                <a:xfrm>
                  <a:off x="3638" y="1563"/>
                  <a:ext cx="17" cy="17"/>
                </a:xfrm>
                <a:custGeom>
                  <a:avLst/>
                  <a:gdLst>
                    <a:gd name="T0" fmla="*/ 0 w 17"/>
                    <a:gd name="T1" fmla="*/ 12 h 17"/>
                    <a:gd name="T2" fmla="*/ 0 w 17"/>
                    <a:gd name="T3" fmla="*/ 12 h 17"/>
                    <a:gd name="T4" fmla="*/ 0 w 17"/>
                    <a:gd name="T5" fmla="*/ 16 h 17"/>
                    <a:gd name="T6" fmla="*/ 4 w 17"/>
                    <a:gd name="T7" fmla="*/ 16 h 17"/>
                    <a:gd name="T8" fmla="*/ 8 w 17"/>
                    <a:gd name="T9" fmla="*/ 16 h 17"/>
                    <a:gd name="T10" fmla="*/ 10 w 17"/>
                    <a:gd name="T11" fmla="*/ 14 h 17"/>
                    <a:gd name="T12" fmla="*/ 14 w 17"/>
                    <a:gd name="T13" fmla="*/ 12 h 17"/>
                    <a:gd name="T14" fmla="*/ 14 w 17"/>
                    <a:gd name="T15" fmla="*/ 8 h 17"/>
                    <a:gd name="T16" fmla="*/ 16 w 17"/>
                    <a:gd name="T17" fmla="*/ 4 h 17"/>
                    <a:gd name="T18" fmla="*/ 16 w 17"/>
                    <a:gd name="T19" fmla="*/ 2 h 17"/>
                    <a:gd name="T20" fmla="*/ 14 w 17"/>
                    <a:gd name="T21" fmla="*/ 0 h 17"/>
                    <a:gd name="T22" fmla="*/ 12 w 17"/>
                    <a:gd name="T23" fmla="*/ 0 h 17"/>
                    <a:gd name="T24" fmla="*/ 8 w 17"/>
                    <a:gd name="T25" fmla="*/ 0 h 17"/>
                    <a:gd name="T26" fmla="*/ 6 w 17"/>
                    <a:gd name="T27" fmla="*/ 2 h 17"/>
                    <a:gd name="T28" fmla="*/ 2 w 17"/>
                    <a:gd name="T29" fmla="*/ 4 h 17"/>
                    <a:gd name="T30" fmla="*/ 0 w 17"/>
                    <a:gd name="T31" fmla="*/ 8 h 17"/>
                    <a:gd name="T32" fmla="*/ 0 w 17"/>
                    <a:gd name="T33" fmla="*/ 10 h 17"/>
                    <a:gd name="T34" fmla="*/ 0 w 17"/>
                    <a:gd name="T35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0" y="16"/>
                      </a:ln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10" y="14"/>
                      </a:lnTo>
                      <a:lnTo>
                        <a:pt x="14" y="12"/>
                      </a:lnTo>
                      <a:lnTo>
                        <a:pt x="14" y="8"/>
                      </a:lnTo>
                      <a:lnTo>
                        <a:pt x="16" y="4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6" y="2"/>
                      </a:lnTo>
                      <a:lnTo>
                        <a:pt x="2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1" name="Freeform 101"/>
                <p:cNvSpPr>
                  <a:spLocks/>
                </p:cNvSpPr>
                <p:nvPr/>
              </p:nvSpPr>
              <p:spPr bwMode="auto">
                <a:xfrm>
                  <a:off x="3639" y="1570"/>
                  <a:ext cx="17" cy="17"/>
                </a:xfrm>
                <a:custGeom>
                  <a:avLst/>
                  <a:gdLst>
                    <a:gd name="T0" fmla="*/ 0 w 17"/>
                    <a:gd name="T1" fmla="*/ 13 h 17"/>
                    <a:gd name="T2" fmla="*/ 2 w 17"/>
                    <a:gd name="T3" fmla="*/ 16 h 17"/>
                    <a:gd name="T4" fmla="*/ 4 w 17"/>
                    <a:gd name="T5" fmla="*/ 16 h 17"/>
                    <a:gd name="T6" fmla="*/ 6 w 17"/>
                    <a:gd name="T7" fmla="*/ 16 h 17"/>
                    <a:gd name="T8" fmla="*/ 11 w 17"/>
                    <a:gd name="T9" fmla="*/ 13 h 17"/>
                    <a:gd name="T10" fmla="*/ 13 w 17"/>
                    <a:gd name="T11" fmla="*/ 10 h 17"/>
                    <a:gd name="T12" fmla="*/ 16 w 17"/>
                    <a:gd name="T13" fmla="*/ 8 h 17"/>
                    <a:gd name="T14" fmla="*/ 16 w 17"/>
                    <a:gd name="T15" fmla="*/ 5 h 17"/>
                    <a:gd name="T16" fmla="*/ 13 w 17"/>
                    <a:gd name="T17" fmla="*/ 0 h 17"/>
                    <a:gd name="T18" fmla="*/ 11 w 17"/>
                    <a:gd name="T19" fmla="*/ 0 h 17"/>
                    <a:gd name="T20" fmla="*/ 9 w 17"/>
                    <a:gd name="T21" fmla="*/ 0 h 17"/>
                    <a:gd name="T22" fmla="*/ 4 w 17"/>
                    <a:gd name="T23" fmla="*/ 0 h 17"/>
                    <a:gd name="T24" fmla="*/ 2 w 17"/>
                    <a:gd name="T25" fmla="*/ 2 h 17"/>
                    <a:gd name="T26" fmla="*/ 0 w 17"/>
                    <a:gd name="T27" fmla="*/ 5 h 17"/>
                    <a:gd name="T28" fmla="*/ 0 w 17"/>
                    <a:gd name="T29" fmla="*/ 10 h 17"/>
                    <a:gd name="T30" fmla="*/ 0 w 17"/>
                    <a:gd name="T31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0" y="13"/>
                      </a:move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11" y="13"/>
                      </a:lnTo>
                      <a:lnTo>
                        <a:pt x="13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0" y="10"/>
                      </a:lnTo>
                      <a:lnTo>
                        <a:pt x="0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2" name="Freeform 102"/>
                <p:cNvSpPr>
                  <a:spLocks/>
                </p:cNvSpPr>
                <p:nvPr/>
              </p:nvSpPr>
              <p:spPr bwMode="auto">
                <a:xfrm>
                  <a:off x="3639" y="1570"/>
                  <a:ext cx="17" cy="17"/>
                </a:xfrm>
                <a:custGeom>
                  <a:avLst/>
                  <a:gdLst>
                    <a:gd name="T0" fmla="*/ 0 w 17"/>
                    <a:gd name="T1" fmla="*/ 13 h 17"/>
                    <a:gd name="T2" fmla="*/ 0 w 17"/>
                    <a:gd name="T3" fmla="*/ 13 h 17"/>
                    <a:gd name="T4" fmla="*/ 2 w 17"/>
                    <a:gd name="T5" fmla="*/ 16 h 17"/>
                    <a:gd name="T6" fmla="*/ 4 w 17"/>
                    <a:gd name="T7" fmla="*/ 16 h 17"/>
                    <a:gd name="T8" fmla="*/ 6 w 17"/>
                    <a:gd name="T9" fmla="*/ 16 h 17"/>
                    <a:gd name="T10" fmla="*/ 11 w 17"/>
                    <a:gd name="T11" fmla="*/ 13 h 17"/>
                    <a:gd name="T12" fmla="*/ 13 w 17"/>
                    <a:gd name="T13" fmla="*/ 10 h 17"/>
                    <a:gd name="T14" fmla="*/ 16 w 17"/>
                    <a:gd name="T15" fmla="*/ 8 h 17"/>
                    <a:gd name="T16" fmla="*/ 16 w 17"/>
                    <a:gd name="T17" fmla="*/ 5 h 17"/>
                    <a:gd name="T18" fmla="*/ 13 w 17"/>
                    <a:gd name="T19" fmla="*/ 0 h 17"/>
                    <a:gd name="T20" fmla="*/ 11 w 17"/>
                    <a:gd name="T21" fmla="*/ 0 h 17"/>
                    <a:gd name="T22" fmla="*/ 9 w 17"/>
                    <a:gd name="T23" fmla="*/ 0 h 17"/>
                    <a:gd name="T24" fmla="*/ 4 w 17"/>
                    <a:gd name="T25" fmla="*/ 0 h 17"/>
                    <a:gd name="T26" fmla="*/ 2 w 17"/>
                    <a:gd name="T27" fmla="*/ 2 h 17"/>
                    <a:gd name="T28" fmla="*/ 0 w 17"/>
                    <a:gd name="T29" fmla="*/ 5 h 17"/>
                    <a:gd name="T30" fmla="*/ 0 w 17"/>
                    <a:gd name="T31" fmla="*/ 10 h 17"/>
                    <a:gd name="T32" fmla="*/ 0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6"/>
                      </a:lnTo>
                      <a:lnTo>
                        <a:pt x="11" y="13"/>
                      </a:lnTo>
                      <a:lnTo>
                        <a:pt x="13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3" y="0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4" y="0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0" y="10"/>
                      </a:lnTo>
                      <a:lnTo>
                        <a:pt x="0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3" name="Freeform 103"/>
                <p:cNvSpPr>
                  <a:spLocks/>
                </p:cNvSpPr>
                <p:nvPr/>
              </p:nvSpPr>
              <p:spPr bwMode="auto">
                <a:xfrm>
                  <a:off x="3641" y="1575"/>
                  <a:ext cx="17" cy="17"/>
                </a:xfrm>
                <a:custGeom>
                  <a:avLst/>
                  <a:gdLst>
                    <a:gd name="T0" fmla="*/ 0 w 17"/>
                    <a:gd name="T1" fmla="*/ 13 h 17"/>
                    <a:gd name="T2" fmla="*/ 2 w 17"/>
                    <a:gd name="T3" fmla="*/ 16 h 17"/>
                    <a:gd name="T4" fmla="*/ 6 w 17"/>
                    <a:gd name="T5" fmla="*/ 16 h 17"/>
                    <a:gd name="T6" fmla="*/ 9 w 17"/>
                    <a:gd name="T7" fmla="*/ 13 h 17"/>
                    <a:gd name="T8" fmla="*/ 11 w 17"/>
                    <a:gd name="T9" fmla="*/ 13 h 17"/>
                    <a:gd name="T10" fmla="*/ 13 w 17"/>
                    <a:gd name="T11" fmla="*/ 9 h 17"/>
                    <a:gd name="T12" fmla="*/ 16 w 17"/>
                    <a:gd name="T13" fmla="*/ 6 h 17"/>
                    <a:gd name="T14" fmla="*/ 16 w 17"/>
                    <a:gd name="T15" fmla="*/ 4 h 17"/>
                    <a:gd name="T16" fmla="*/ 13 w 17"/>
                    <a:gd name="T17" fmla="*/ 0 h 17"/>
                    <a:gd name="T18" fmla="*/ 9 w 17"/>
                    <a:gd name="T19" fmla="*/ 0 h 17"/>
                    <a:gd name="T20" fmla="*/ 6 w 17"/>
                    <a:gd name="T21" fmla="*/ 0 h 17"/>
                    <a:gd name="T22" fmla="*/ 2 w 17"/>
                    <a:gd name="T23" fmla="*/ 2 h 17"/>
                    <a:gd name="T24" fmla="*/ 2 w 17"/>
                    <a:gd name="T25" fmla="*/ 4 h 17"/>
                    <a:gd name="T26" fmla="*/ 0 w 17"/>
                    <a:gd name="T27" fmla="*/ 9 h 17"/>
                    <a:gd name="T28" fmla="*/ 0 w 17"/>
                    <a:gd name="T29" fmla="*/ 11 h 17"/>
                    <a:gd name="T30" fmla="*/ 0 w 17"/>
                    <a:gd name="T31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0" y="13"/>
                      </a:moveTo>
                      <a:lnTo>
                        <a:pt x="2" y="16"/>
                      </a:lnTo>
                      <a:lnTo>
                        <a:pt x="6" y="16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4" name="Freeform 104"/>
                <p:cNvSpPr>
                  <a:spLocks/>
                </p:cNvSpPr>
                <p:nvPr/>
              </p:nvSpPr>
              <p:spPr bwMode="auto">
                <a:xfrm>
                  <a:off x="3641" y="1575"/>
                  <a:ext cx="17" cy="17"/>
                </a:xfrm>
                <a:custGeom>
                  <a:avLst/>
                  <a:gdLst>
                    <a:gd name="T0" fmla="*/ 0 w 17"/>
                    <a:gd name="T1" fmla="*/ 13 h 17"/>
                    <a:gd name="T2" fmla="*/ 0 w 17"/>
                    <a:gd name="T3" fmla="*/ 13 h 17"/>
                    <a:gd name="T4" fmla="*/ 2 w 17"/>
                    <a:gd name="T5" fmla="*/ 16 h 17"/>
                    <a:gd name="T6" fmla="*/ 6 w 17"/>
                    <a:gd name="T7" fmla="*/ 16 h 17"/>
                    <a:gd name="T8" fmla="*/ 9 w 17"/>
                    <a:gd name="T9" fmla="*/ 13 h 17"/>
                    <a:gd name="T10" fmla="*/ 11 w 17"/>
                    <a:gd name="T11" fmla="*/ 13 h 17"/>
                    <a:gd name="T12" fmla="*/ 13 w 17"/>
                    <a:gd name="T13" fmla="*/ 9 h 17"/>
                    <a:gd name="T14" fmla="*/ 16 w 17"/>
                    <a:gd name="T15" fmla="*/ 6 h 17"/>
                    <a:gd name="T16" fmla="*/ 16 w 17"/>
                    <a:gd name="T17" fmla="*/ 4 h 17"/>
                    <a:gd name="T18" fmla="*/ 13 w 17"/>
                    <a:gd name="T19" fmla="*/ 0 h 17"/>
                    <a:gd name="T20" fmla="*/ 9 w 17"/>
                    <a:gd name="T21" fmla="*/ 0 h 17"/>
                    <a:gd name="T22" fmla="*/ 6 w 17"/>
                    <a:gd name="T23" fmla="*/ 0 h 17"/>
                    <a:gd name="T24" fmla="*/ 2 w 17"/>
                    <a:gd name="T25" fmla="*/ 2 h 17"/>
                    <a:gd name="T26" fmla="*/ 2 w 17"/>
                    <a:gd name="T27" fmla="*/ 4 h 17"/>
                    <a:gd name="T28" fmla="*/ 0 w 17"/>
                    <a:gd name="T29" fmla="*/ 9 h 17"/>
                    <a:gd name="T30" fmla="*/ 0 w 17"/>
                    <a:gd name="T31" fmla="*/ 11 h 17"/>
                    <a:gd name="T32" fmla="*/ 0 w 17"/>
                    <a:gd name="T33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" y="16"/>
                      </a:lnTo>
                      <a:lnTo>
                        <a:pt x="6" y="16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2" y="2"/>
                      </a:lnTo>
                      <a:lnTo>
                        <a:pt x="2" y="4"/>
                      </a:lnTo>
                      <a:lnTo>
                        <a:pt x="0" y="9"/>
                      </a:lnTo>
                      <a:lnTo>
                        <a:pt x="0" y="11"/>
                      </a:lnTo>
                      <a:lnTo>
                        <a:pt x="0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5" name="Freeform 105"/>
                <p:cNvSpPr>
                  <a:spLocks/>
                </p:cNvSpPr>
                <p:nvPr/>
              </p:nvSpPr>
              <p:spPr bwMode="auto">
                <a:xfrm>
                  <a:off x="3641" y="1580"/>
                  <a:ext cx="17" cy="17"/>
                </a:xfrm>
                <a:custGeom>
                  <a:avLst/>
                  <a:gdLst>
                    <a:gd name="T0" fmla="*/ 2 w 17"/>
                    <a:gd name="T1" fmla="*/ 16 h 17"/>
                    <a:gd name="T2" fmla="*/ 4 w 17"/>
                    <a:gd name="T3" fmla="*/ 16 h 17"/>
                    <a:gd name="T4" fmla="*/ 6 w 17"/>
                    <a:gd name="T5" fmla="*/ 13 h 17"/>
                    <a:gd name="T6" fmla="*/ 11 w 17"/>
                    <a:gd name="T7" fmla="*/ 13 h 17"/>
                    <a:gd name="T8" fmla="*/ 13 w 17"/>
                    <a:gd name="T9" fmla="*/ 9 h 17"/>
                    <a:gd name="T10" fmla="*/ 16 w 17"/>
                    <a:gd name="T11" fmla="*/ 6 h 17"/>
                    <a:gd name="T12" fmla="*/ 16 w 17"/>
                    <a:gd name="T13" fmla="*/ 4 h 17"/>
                    <a:gd name="T14" fmla="*/ 13 w 17"/>
                    <a:gd name="T15" fmla="*/ 2 h 17"/>
                    <a:gd name="T16" fmla="*/ 13 w 17"/>
                    <a:gd name="T17" fmla="*/ 0 h 17"/>
                    <a:gd name="T18" fmla="*/ 9 w 17"/>
                    <a:gd name="T19" fmla="*/ 0 h 17"/>
                    <a:gd name="T20" fmla="*/ 6 w 17"/>
                    <a:gd name="T21" fmla="*/ 0 h 17"/>
                    <a:gd name="T22" fmla="*/ 4 w 17"/>
                    <a:gd name="T23" fmla="*/ 2 h 17"/>
                    <a:gd name="T24" fmla="*/ 2 w 17"/>
                    <a:gd name="T25" fmla="*/ 4 h 17"/>
                    <a:gd name="T26" fmla="*/ 0 w 17"/>
                    <a:gd name="T27" fmla="*/ 6 h 17"/>
                    <a:gd name="T28" fmla="*/ 0 w 17"/>
                    <a:gd name="T29" fmla="*/ 9 h 17"/>
                    <a:gd name="T30" fmla="*/ 0 w 17"/>
                    <a:gd name="T31" fmla="*/ 13 h 17"/>
                    <a:gd name="T32" fmla="*/ 2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2" y="16"/>
                      </a:move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6" name="Freeform 106"/>
                <p:cNvSpPr>
                  <a:spLocks/>
                </p:cNvSpPr>
                <p:nvPr/>
              </p:nvSpPr>
              <p:spPr bwMode="auto">
                <a:xfrm>
                  <a:off x="3641" y="1580"/>
                  <a:ext cx="17" cy="17"/>
                </a:xfrm>
                <a:custGeom>
                  <a:avLst/>
                  <a:gdLst>
                    <a:gd name="T0" fmla="*/ 2 w 17"/>
                    <a:gd name="T1" fmla="*/ 16 h 17"/>
                    <a:gd name="T2" fmla="*/ 2 w 17"/>
                    <a:gd name="T3" fmla="*/ 16 h 17"/>
                    <a:gd name="T4" fmla="*/ 4 w 17"/>
                    <a:gd name="T5" fmla="*/ 16 h 17"/>
                    <a:gd name="T6" fmla="*/ 6 w 17"/>
                    <a:gd name="T7" fmla="*/ 13 h 17"/>
                    <a:gd name="T8" fmla="*/ 11 w 17"/>
                    <a:gd name="T9" fmla="*/ 13 h 17"/>
                    <a:gd name="T10" fmla="*/ 13 w 17"/>
                    <a:gd name="T11" fmla="*/ 9 h 17"/>
                    <a:gd name="T12" fmla="*/ 16 w 17"/>
                    <a:gd name="T13" fmla="*/ 6 h 17"/>
                    <a:gd name="T14" fmla="*/ 16 w 17"/>
                    <a:gd name="T15" fmla="*/ 4 h 17"/>
                    <a:gd name="T16" fmla="*/ 13 w 17"/>
                    <a:gd name="T17" fmla="*/ 2 h 17"/>
                    <a:gd name="T18" fmla="*/ 13 w 17"/>
                    <a:gd name="T19" fmla="*/ 0 h 17"/>
                    <a:gd name="T20" fmla="*/ 9 w 17"/>
                    <a:gd name="T21" fmla="*/ 0 h 17"/>
                    <a:gd name="T22" fmla="*/ 6 w 17"/>
                    <a:gd name="T23" fmla="*/ 0 h 17"/>
                    <a:gd name="T24" fmla="*/ 4 w 17"/>
                    <a:gd name="T25" fmla="*/ 2 h 17"/>
                    <a:gd name="T26" fmla="*/ 2 w 17"/>
                    <a:gd name="T27" fmla="*/ 4 h 17"/>
                    <a:gd name="T28" fmla="*/ 0 w 17"/>
                    <a:gd name="T29" fmla="*/ 6 h 17"/>
                    <a:gd name="T30" fmla="*/ 0 w 17"/>
                    <a:gd name="T31" fmla="*/ 9 h 17"/>
                    <a:gd name="T32" fmla="*/ 0 w 17"/>
                    <a:gd name="T33" fmla="*/ 13 h 17"/>
                    <a:gd name="T34" fmla="*/ 2 w 17"/>
                    <a:gd name="T3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2"/>
                      </a:lnTo>
                      <a:lnTo>
                        <a:pt x="13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2" y="4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0" y="13"/>
                      </a:lnTo>
                      <a:lnTo>
                        <a:pt x="2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7" name="Freeform 107"/>
                <p:cNvSpPr>
                  <a:spLocks/>
                </p:cNvSpPr>
                <p:nvPr/>
              </p:nvSpPr>
              <p:spPr bwMode="auto">
                <a:xfrm>
                  <a:off x="3643" y="1585"/>
                  <a:ext cx="17" cy="17"/>
                </a:xfrm>
                <a:custGeom>
                  <a:avLst/>
                  <a:gdLst>
                    <a:gd name="T0" fmla="*/ 2 w 17"/>
                    <a:gd name="T1" fmla="*/ 14 h 17"/>
                    <a:gd name="T2" fmla="*/ 2 w 17"/>
                    <a:gd name="T3" fmla="*/ 16 h 17"/>
                    <a:gd name="T4" fmla="*/ 5 w 17"/>
                    <a:gd name="T5" fmla="*/ 16 h 17"/>
                    <a:gd name="T6" fmla="*/ 8 w 17"/>
                    <a:gd name="T7" fmla="*/ 14 h 17"/>
                    <a:gd name="T8" fmla="*/ 10 w 17"/>
                    <a:gd name="T9" fmla="*/ 12 h 17"/>
                    <a:gd name="T10" fmla="*/ 16 w 17"/>
                    <a:gd name="T11" fmla="*/ 10 h 17"/>
                    <a:gd name="T12" fmla="*/ 16 w 17"/>
                    <a:gd name="T13" fmla="*/ 6 h 17"/>
                    <a:gd name="T14" fmla="*/ 16 w 17"/>
                    <a:gd name="T15" fmla="*/ 2 h 17"/>
                    <a:gd name="T16" fmla="*/ 10 w 17"/>
                    <a:gd name="T17" fmla="*/ 0 h 17"/>
                    <a:gd name="T18" fmla="*/ 5 w 17"/>
                    <a:gd name="T19" fmla="*/ 2 h 17"/>
                    <a:gd name="T20" fmla="*/ 2 w 17"/>
                    <a:gd name="T21" fmla="*/ 4 h 17"/>
                    <a:gd name="T22" fmla="*/ 2 w 17"/>
                    <a:gd name="T23" fmla="*/ 6 h 17"/>
                    <a:gd name="T24" fmla="*/ 0 w 17"/>
                    <a:gd name="T25" fmla="*/ 10 h 17"/>
                    <a:gd name="T26" fmla="*/ 0 w 17"/>
                    <a:gd name="T27" fmla="*/ 12 h 17"/>
                    <a:gd name="T28" fmla="*/ 2 w 17"/>
                    <a:gd name="T2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17">
                      <a:moveTo>
                        <a:pt x="2" y="14"/>
                      </a:moveTo>
                      <a:lnTo>
                        <a:pt x="2" y="16"/>
                      </a:lnTo>
                      <a:lnTo>
                        <a:pt x="5" y="16"/>
                      </a:lnTo>
                      <a:lnTo>
                        <a:pt x="8" y="14"/>
                      </a:lnTo>
                      <a:lnTo>
                        <a:pt x="10" y="12"/>
                      </a:lnTo>
                      <a:lnTo>
                        <a:pt x="16" y="10"/>
                      </a:lnTo>
                      <a:lnTo>
                        <a:pt x="16" y="6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8" name="Freeform 108"/>
                <p:cNvSpPr>
                  <a:spLocks/>
                </p:cNvSpPr>
                <p:nvPr/>
              </p:nvSpPr>
              <p:spPr bwMode="auto">
                <a:xfrm>
                  <a:off x="3643" y="1585"/>
                  <a:ext cx="17" cy="17"/>
                </a:xfrm>
                <a:custGeom>
                  <a:avLst/>
                  <a:gdLst>
                    <a:gd name="T0" fmla="*/ 2 w 17"/>
                    <a:gd name="T1" fmla="*/ 14 h 17"/>
                    <a:gd name="T2" fmla="*/ 2 w 17"/>
                    <a:gd name="T3" fmla="*/ 14 h 17"/>
                    <a:gd name="T4" fmla="*/ 2 w 17"/>
                    <a:gd name="T5" fmla="*/ 16 h 17"/>
                    <a:gd name="T6" fmla="*/ 5 w 17"/>
                    <a:gd name="T7" fmla="*/ 16 h 17"/>
                    <a:gd name="T8" fmla="*/ 8 w 17"/>
                    <a:gd name="T9" fmla="*/ 14 h 17"/>
                    <a:gd name="T10" fmla="*/ 10 w 17"/>
                    <a:gd name="T11" fmla="*/ 12 h 17"/>
                    <a:gd name="T12" fmla="*/ 16 w 17"/>
                    <a:gd name="T13" fmla="*/ 10 h 17"/>
                    <a:gd name="T14" fmla="*/ 16 w 17"/>
                    <a:gd name="T15" fmla="*/ 6 h 17"/>
                    <a:gd name="T16" fmla="*/ 16 w 17"/>
                    <a:gd name="T17" fmla="*/ 2 h 17"/>
                    <a:gd name="T18" fmla="*/ 10 w 17"/>
                    <a:gd name="T19" fmla="*/ 0 h 17"/>
                    <a:gd name="T20" fmla="*/ 5 w 17"/>
                    <a:gd name="T21" fmla="*/ 2 h 17"/>
                    <a:gd name="T22" fmla="*/ 2 w 17"/>
                    <a:gd name="T23" fmla="*/ 4 h 17"/>
                    <a:gd name="T24" fmla="*/ 2 w 17"/>
                    <a:gd name="T25" fmla="*/ 6 h 17"/>
                    <a:gd name="T26" fmla="*/ 0 w 17"/>
                    <a:gd name="T27" fmla="*/ 10 h 17"/>
                    <a:gd name="T28" fmla="*/ 0 w 17"/>
                    <a:gd name="T29" fmla="*/ 12 h 17"/>
                    <a:gd name="T30" fmla="*/ 2 w 17"/>
                    <a:gd name="T31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2" y="14"/>
                      </a:moveTo>
                      <a:lnTo>
                        <a:pt x="2" y="14"/>
                      </a:lnTo>
                      <a:lnTo>
                        <a:pt x="2" y="16"/>
                      </a:lnTo>
                      <a:lnTo>
                        <a:pt x="5" y="16"/>
                      </a:lnTo>
                      <a:lnTo>
                        <a:pt x="8" y="14"/>
                      </a:lnTo>
                      <a:lnTo>
                        <a:pt x="10" y="12"/>
                      </a:lnTo>
                      <a:lnTo>
                        <a:pt x="16" y="10"/>
                      </a:lnTo>
                      <a:lnTo>
                        <a:pt x="16" y="6"/>
                      </a:lnTo>
                      <a:lnTo>
                        <a:pt x="16" y="2"/>
                      </a:lnTo>
                      <a:lnTo>
                        <a:pt x="10" y="0"/>
                      </a:lnTo>
                      <a:lnTo>
                        <a:pt x="5" y="2"/>
                      </a:lnTo>
                      <a:lnTo>
                        <a:pt x="2" y="4"/>
                      </a:lnTo>
                      <a:lnTo>
                        <a:pt x="2" y="6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9" name="Freeform 109"/>
                <p:cNvSpPr>
                  <a:spLocks/>
                </p:cNvSpPr>
                <p:nvPr/>
              </p:nvSpPr>
              <p:spPr bwMode="auto">
                <a:xfrm>
                  <a:off x="3643" y="1591"/>
                  <a:ext cx="17" cy="17"/>
                </a:xfrm>
                <a:custGeom>
                  <a:avLst/>
                  <a:gdLst>
                    <a:gd name="T0" fmla="*/ 2 w 17"/>
                    <a:gd name="T1" fmla="*/ 16 h 17"/>
                    <a:gd name="T2" fmla="*/ 4 w 17"/>
                    <a:gd name="T3" fmla="*/ 16 h 17"/>
                    <a:gd name="T4" fmla="*/ 6 w 17"/>
                    <a:gd name="T5" fmla="*/ 13 h 17"/>
                    <a:gd name="T6" fmla="*/ 9 w 17"/>
                    <a:gd name="T7" fmla="*/ 13 h 17"/>
                    <a:gd name="T8" fmla="*/ 11 w 17"/>
                    <a:gd name="T9" fmla="*/ 13 h 17"/>
                    <a:gd name="T10" fmla="*/ 13 w 17"/>
                    <a:gd name="T11" fmla="*/ 9 h 17"/>
                    <a:gd name="T12" fmla="*/ 16 w 17"/>
                    <a:gd name="T13" fmla="*/ 6 h 17"/>
                    <a:gd name="T14" fmla="*/ 16 w 17"/>
                    <a:gd name="T15" fmla="*/ 4 h 17"/>
                    <a:gd name="T16" fmla="*/ 13 w 17"/>
                    <a:gd name="T17" fmla="*/ 0 h 17"/>
                    <a:gd name="T18" fmla="*/ 6 w 17"/>
                    <a:gd name="T19" fmla="*/ 0 h 17"/>
                    <a:gd name="T20" fmla="*/ 4 w 17"/>
                    <a:gd name="T21" fmla="*/ 2 h 17"/>
                    <a:gd name="T22" fmla="*/ 0 w 17"/>
                    <a:gd name="T23" fmla="*/ 4 h 17"/>
                    <a:gd name="T24" fmla="*/ 2 w 17"/>
                    <a:gd name="T2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7">
                      <a:moveTo>
                        <a:pt x="2" y="16"/>
                      </a:move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0" y="4"/>
                      </a:lnTo>
                      <a:lnTo>
                        <a:pt x="2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0" name="Freeform 110"/>
                <p:cNvSpPr>
                  <a:spLocks/>
                </p:cNvSpPr>
                <p:nvPr/>
              </p:nvSpPr>
              <p:spPr bwMode="auto">
                <a:xfrm>
                  <a:off x="3643" y="1591"/>
                  <a:ext cx="17" cy="17"/>
                </a:xfrm>
                <a:custGeom>
                  <a:avLst/>
                  <a:gdLst>
                    <a:gd name="T0" fmla="*/ 2 w 17"/>
                    <a:gd name="T1" fmla="*/ 16 h 17"/>
                    <a:gd name="T2" fmla="*/ 2 w 17"/>
                    <a:gd name="T3" fmla="*/ 16 h 17"/>
                    <a:gd name="T4" fmla="*/ 4 w 17"/>
                    <a:gd name="T5" fmla="*/ 16 h 17"/>
                    <a:gd name="T6" fmla="*/ 6 w 17"/>
                    <a:gd name="T7" fmla="*/ 13 h 17"/>
                    <a:gd name="T8" fmla="*/ 9 w 17"/>
                    <a:gd name="T9" fmla="*/ 13 h 17"/>
                    <a:gd name="T10" fmla="*/ 11 w 17"/>
                    <a:gd name="T11" fmla="*/ 13 h 17"/>
                    <a:gd name="T12" fmla="*/ 13 w 17"/>
                    <a:gd name="T13" fmla="*/ 9 h 17"/>
                    <a:gd name="T14" fmla="*/ 16 w 17"/>
                    <a:gd name="T15" fmla="*/ 6 h 17"/>
                    <a:gd name="T16" fmla="*/ 16 w 17"/>
                    <a:gd name="T17" fmla="*/ 4 h 17"/>
                    <a:gd name="T18" fmla="*/ 13 w 17"/>
                    <a:gd name="T19" fmla="*/ 0 h 17"/>
                    <a:gd name="T20" fmla="*/ 6 w 17"/>
                    <a:gd name="T21" fmla="*/ 0 h 17"/>
                    <a:gd name="T22" fmla="*/ 4 w 17"/>
                    <a:gd name="T23" fmla="*/ 2 h 17"/>
                    <a:gd name="T24" fmla="*/ 0 w 17"/>
                    <a:gd name="T25" fmla="*/ 4 h 17"/>
                    <a:gd name="T26" fmla="*/ 2 w 17"/>
                    <a:gd name="T27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17"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9" y="13"/>
                      </a:lnTo>
                      <a:lnTo>
                        <a:pt x="11" y="13"/>
                      </a:lnTo>
                      <a:lnTo>
                        <a:pt x="13" y="9"/>
                      </a:lnTo>
                      <a:lnTo>
                        <a:pt x="16" y="6"/>
                      </a:lnTo>
                      <a:lnTo>
                        <a:pt x="16" y="4"/>
                      </a:lnTo>
                      <a:lnTo>
                        <a:pt x="13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0" y="4"/>
                      </a:lnTo>
                      <a:lnTo>
                        <a:pt x="2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1" name="Freeform 111"/>
                <p:cNvSpPr>
                  <a:spLocks/>
                </p:cNvSpPr>
                <p:nvPr/>
              </p:nvSpPr>
              <p:spPr bwMode="auto">
                <a:xfrm>
                  <a:off x="3644" y="1595"/>
                  <a:ext cx="17" cy="17"/>
                </a:xfrm>
                <a:custGeom>
                  <a:avLst/>
                  <a:gdLst>
                    <a:gd name="T0" fmla="*/ 6 w 17"/>
                    <a:gd name="T1" fmla="*/ 16 h 17"/>
                    <a:gd name="T2" fmla="*/ 9 w 17"/>
                    <a:gd name="T3" fmla="*/ 16 h 17"/>
                    <a:gd name="T4" fmla="*/ 9 w 17"/>
                    <a:gd name="T5" fmla="*/ 13 h 17"/>
                    <a:gd name="T6" fmla="*/ 12 w 17"/>
                    <a:gd name="T7" fmla="*/ 10 h 17"/>
                    <a:gd name="T8" fmla="*/ 16 w 17"/>
                    <a:gd name="T9" fmla="*/ 8 h 17"/>
                    <a:gd name="T10" fmla="*/ 16 w 17"/>
                    <a:gd name="T11" fmla="*/ 5 h 17"/>
                    <a:gd name="T12" fmla="*/ 12 w 17"/>
                    <a:gd name="T13" fmla="*/ 0 h 17"/>
                    <a:gd name="T14" fmla="*/ 9 w 17"/>
                    <a:gd name="T15" fmla="*/ 0 h 17"/>
                    <a:gd name="T16" fmla="*/ 6 w 17"/>
                    <a:gd name="T17" fmla="*/ 0 h 17"/>
                    <a:gd name="T18" fmla="*/ 3 w 17"/>
                    <a:gd name="T19" fmla="*/ 0 h 17"/>
                    <a:gd name="T20" fmla="*/ 0 w 17"/>
                    <a:gd name="T21" fmla="*/ 0 h 17"/>
                    <a:gd name="T22" fmla="*/ 6 w 17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lnTo>
                        <a:pt x="9" y="16"/>
                      </a:lnTo>
                      <a:lnTo>
                        <a:pt x="9" y="13"/>
                      </a:lnTo>
                      <a:lnTo>
                        <a:pt x="12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6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2" name="Freeform 112"/>
                <p:cNvSpPr>
                  <a:spLocks/>
                </p:cNvSpPr>
                <p:nvPr/>
              </p:nvSpPr>
              <p:spPr bwMode="auto">
                <a:xfrm>
                  <a:off x="3644" y="1595"/>
                  <a:ext cx="17" cy="17"/>
                </a:xfrm>
                <a:custGeom>
                  <a:avLst/>
                  <a:gdLst>
                    <a:gd name="T0" fmla="*/ 6 w 17"/>
                    <a:gd name="T1" fmla="*/ 16 h 17"/>
                    <a:gd name="T2" fmla="*/ 6 w 17"/>
                    <a:gd name="T3" fmla="*/ 16 h 17"/>
                    <a:gd name="T4" fmla="*/ 9 w 17"/>
                    <a:gd name="T5" fmla="*/ 16 h 17"/>
                    <a:gd name="T6" fmla="*/ 9 w 17"/>
                    <a:gd name="T7" fmla="*/ 13 h 17"/>
                    <a:gd name="T8" fmla="*/ 12 w 17"/>
                    <a:gd name="T9" fmla="*/ 10 h 17"/>
                    <a:gd name="T10" fmla="*/ 16 w 17"/>
                    <a:gd name="T11" fmla="*/ 8 h 17"/>
                    <a:gd name="T12" fmla="*/ 16 w 17"/>
                    <a:gd name="T13" fmla="*/ 5 h 17"/>
                    <a:gd name="T14" fmla="*/ 12 w 17"/>
                    <a:gd name="T15" fmla="*/ 0 h 17"/>
                    <a:gd name="T16" fmla="*/ 9 w 17"/>
                    <a:gd name="T17" fmla="*/ 0 h 17"/>
                    <a:gd name="T18" fmla="*/ 6 w 17"/>
                    <a:gd name="T19" fmla="*/ 0 h 17"/>
                    <a:gd name="T20" fmla="*/ 3 w 17"/>
                    <a:gd name="T21" fmla="*/ 0 h 17"/>
                    <a:gd name="T22" fmla="*/ 0 w 17"/>
                    <a:gd name="T23" fmla="*/ 0 h 17"/>
                    <a:gd name="T24" fmla="*/ 6 w 17"/>
                    <a:gd name="T2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7">
                      <a:moveTo>
                        <a:pt x="6" y="16"/>
                      </a:moveTo>
                      <a:lnTo>
                        <a:pt x="6" y="16"/>
                      </a:lnTo>
                      <a:lnTo>
                        <a:pt x="9" y="16"/>
                      </a:lnTo>
                      <a:lnTo>
                        <a:pt x="9" y="13"/>
                      </a:lnTo>
                      <a:lnTo>
                        <a:pt x="12" y="10"/>
                      </a:lnTo>
                      <a:lnTo>
                        <a:pt x="16" y="8"/>
                      </a:lnTo>
                      <a:lnTo>
                        <a:pt x="16" y="5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6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3" name="Freeform 113"/>
                <p:cNvSpPr>
                  <a:spLocks/>
                </p:cNvSpPr>
                <p:nvPr/>
              </p:nvSpPr>
              <p:spPr bwMode="auto">
                <a:xfrm>
                  <a:off x="3626" y="1591"/>
                  <a:ext cx="48" cy="30"/>
                </a:xfrm>
                <a:custGeom>
                  <a:avLst/>
                  <a:gdLst>
                    <a:gd name="T0" fmla="*/ 0 w 48"/>
                    <a:gd name="T1" fmla="*/ 0 h 30"/>
                    <a:gd name="T2" fmla="*/ 0 w 48"/>
                    <a:gd name="T3" fmla="*/ 0 h 30"/>
                    <a:gd name="T4" fmla="*/ 2 w 48"/>
                    <a:gd name="T5" fmla="*/ 4 h 30"/>
                    <a:gd name="T6" fmla="*/ 6 w 48"/>
                    <a:gd name="T7" fmla="*/ 8 h 30"/>
                    <a:gd name="T8" fmla="*/ 11 w 48"/>
                    <a:gd name="T9" fmla="*/ 12 h 30"/>
                    <a:gd name="T10" fmla="*/ 17 w 48"/>
                    <a:gd name="T11" fmla="*/ 17 h 30"/>
                    <a:gd name="T12" fmla="*/ 23 w 48"/>
                    <a:gd name="T13" fmla="*/ 21 h 30"/>
                    <a:gd name="T14" fmla="*/ 31 w 48"/>
                    <a:gd name="T15" fmla="*/ 24 h 30"/>
                    <a:gd name="T16" fmla="*/ 38 w 48"/>
                    <a:gd name="T17" fmla="*/ 27 h 30"/>
                    <a:gd name="T18" fmla="*/ 47 w 48"/>
                    <a:gd name="T1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8" h="3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6" y="8"/>
                      </a:lnTo>
                      <a:lnTo>
                        <a:pt x="11" y="12"/>
                      </a:lnTo>
                      <a:lnTo>
                        <a:pt x="17" y="17"/>
                      </a:lnTo>
                      <a:lnTo>
                        <a:pt x="23" y="21"/>
                      </a:lnTo>
                      <a:lnTo>
                        <a:pt x="31" y="24"/>
                      </a:lnTo>
                      <a:lnTo>
                        <a:pt x="38" y="27"/>
                      </a:lnTo>
                      <a:lnTo>
                        <a:pt x="47" y="2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4" name="Freeform 114"/>
                <p:cNvSpPr>
                  <a:spLocks/>
                </p:cNvSpPr>
                <p:nvPr/>
              </p:nvSpPr>
              <p:spPr bwMode="auto">
                <a:xfrm>
                  <a:off x="3611" y="1551"/>
                  <a:ext cx="17" cy="34"/>
                </a:xfrm>
                <a:custGeom>
                  <a:avLst/>
                  <a:gdLst>
                    <a:gd name="T0" fmla="*/ 0 w 17"/>
                    <a:gd name="T1" fmla="*/ 0 h 34"/>
                    <a:gd name="T2" fmla="*/ 0 w 17"/>
                    <a:gd name="T3" fmla="*/ 0 h 34"/>
                    <a:gd name="T4" fmla="*/ 0 w 17"/>
                    <a:gd name="T5" fmla="*/ 1 h 34"/>
                    <a:gd name="T6" fmla="*/ 0 w 17"/>
                    <a:gd name="T7" fmla="*/ 3 h 34"/>
                    <a:gd name="T8" fmla="*/ 0 w 17"/>
                    <a:gd name="T9" fmla="*/ 7 h 34"/>
                    <a:gd name="T10" fmla="*/ 0 w 17"/>
                    <a:gd name="T11" fmla="*/ 11 h 34"/>
                    <a:gd name="T12" fmla="*/ 3 w 17"/>
                    <a:gd name="T13" fmla="*/ 17 h 34"/>
                    <a:gd name="T14" fmla="*/ 5 w 17"/>
                    <a:gd name="T15" fmla="*/ 22 h 34"/>
                    <a:gd name="T16" fmla="*/ 8 w 17"/>
                    <a:gd name="T17" fmla="*/ 28 h 34"/>
                    <a:gd name="T18" fmla="*/ 16 w 17"/>
                    <a:gd name="T19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3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3" y="17"/>
                      </a:lnTo>
                      <a:lnTo>
                        <a:pt x="5" y="22"/>
                      </a:lnTo>
                      <a:lnTo>
                        <a:pt x="8" y="28"/>
                      </a:lnTo>
                      <a:lnTo>
                        <a:pt x="16" y="3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5" name="Freeform 115"/>
                <p:cNvSpPr>
                  <a:spLocks/>
                </p:cNvSpPr>
                <p:nvPr/>
              </p:nvSpPr>
              <p:spPr bwMode="auto">
                <a:xfrm>
                  <a:off x="3625" y="1580"/>
                  <a:ext cx="17" cy="17"/>
                </a:xfrm>
                <a:custGeom>
                  <a:avLst/>
                  <a:gdLst>
                    <a:gd name="T0" fmla="*/ 16 w 17"/>
                    <a:gd name="T1" fmla="*/ 0 h 17"/>
                    <a:gd name="T2" fmla="*/ 16 w 17"/>
                    <a:gd name="T3" fmla="*/ 0 h 17"/>
                    <a:gd name="T4" fmla="*/ 13 w 17"/>
                    <a:gd name="T5" fmla="*/ 5 h 17"/>
                    <a:gd name="T6" fmla="*/ 8 w 17"/>
                    <a:gd name="T7" fmla="*/ 5 h 17"/>
                    <a:gd name="T8" fmla="*/ 5 w 17"/>
                    <a:gd name="T9" fmla="*/ 10 h 17"/>
                    <a:gd name="T10" fmla="*/ 0 w 17"/>
                    <a:gd name="T1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7"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3" y="5"/>
                      </a:lnTo>
                      <a:lnTo>
                        <a:pt x="8" y="5"/>
                      </a:lnTo>
                      <a:lnTo>
                        <a:pt x="5" y="10"/>
                      </a:lnTo>
                      <a:lnTo>
                        <a:pt x="0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6" name="Freeform 116"/>
                <p:cNvSpPr>
                  <a:spLocks/>
                </p:cNvSpPr>
                <p:nvPr/>
              </p:nvSpPr>
              <p:spPr bwMode="auto">
                <a:xfrm>
                  <a:off x="3628" y="1583"/>
                  <a:ext cx="17" cy="17"/>
                </a:xfrm>
                <a:custGeom>
                  <a:avLst/>
                  <a:gdLst>
                    <a:gd name="T0" fmla="*/ 16 w 17"/>
                    <a:gd name="T1" fmla="*/ 0 h 17"/>
                    <a:gd name="T2" fmla="*/ 16 w 17"/>
                    <a:gd name="T3" fmla="*/ 0 h 17"/>
                    <a:gd name="T4" fmla="*/ 12 w 17"/>
                    <a:gd name="T5" fmla="*/ 0 h 17"/>
                    <a:gd name="T6" fmla="*/ 8 w 17"/>
                    <a:gd name="T7" fmla="*/ 8 h 17"/>
                    <a:gd name="T8" fmla="*/ 4 w 17"/>
                    <a:gd name="T9" fmla="*/ 8 h 17"/>
                    <a:gd name="T10" fmla="*/ 0 w 17"/>
                    <a:gd name="T1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7">
                      <a:moveTo>
                        <a:pt x="16" y="0"/>
                      </a:move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8"/>
                      </a:lnTo>
                      <a:lnTo>
                        <a:pt x="4" y="8"/>
                      </a:lnTo>
                      <a:lnTo>
                        <a:pt x="0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7" name="Freeform 117"/>
                <p:cNvSpPr>
                  <a:spLocks/>
                </p:cNvSpPr>
                <p:nvPr/>
              </p:nvSpPr>
              <p:spPr bwMode="auto">
                <a:xfrm>
                  <a:off x="3613" y="1583"/>
                  <a:ext cx="17" cy="17"/>
                </a:xfrm>
                <a:custGeom>
                  <a:avLst/>
                  <a:gdLst>
                    <a:gd name="T0" fmla="*/ 0 w 17"/>
                    <a:gd name="T1" fmla="*/ 16 h 17"/>
                    <a:gd name="T2" fmla="*/ 0 w 17"/>
                    <a:gd name="T3" fmla="*/ 16 h 17"/>
                    <a:gd name="T4" fmla="*/ 3 w 17"/>
                    <a:gd name="T5" fmla="*/ 16 h 17"/>
                    <a:gd name="T6" fmla="*/ 9 w 17"/>
                    <a:gd name="T7" fmla="*/ 14 h 17"/>
                    <a:gd name="T8" fmla="*/ 9 w 17"/>
                    <a:gd name="T9" fmla="*/ 12 h 17"/>
                    <a:gd name="T10" fmla="*/ 16 w 17"/>
                    <a:gd name="T11" fmla="*/ 12 h 17"/>
                    <a:gd name="T12" fmla="*/ 16 w 17"/>
                    <a:gd name="T13" fmla="*/ 8 h 17"/>
                    <a:gd name="T14" fmla="*/ 12 w 17"/>
                    <a:gd name="T15" fmla="*/ 5 h 17"/>
                    <a:gd name="T16" fmla="*/ 9 w 17"/>
                    <a:gd name="T17" fmla="*/ 1 h 17"/>
                    <a:gd name="T18" fmla="*/ 6 w 17"/>
                    <a:gd name="T1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7">
                      <a:moveTo>
                        <a:pt x="0" y="16"/>
                      </a:moveTo>
                      <a:lnTo>
                        <a:pt x="0" y="16"/>
                      </a:lnTo>
                      <a:lnTo>
                        <a:pt x="3" y="16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16" y="12"/>
                      </a:lnTo>
                      <a:lnTo>
                        <a:pt x="16" y="8"/>
                      </a:lnTo>
                      <a:lnTo>
                        <a:pt x="12" y="5"/>
                      </a:lnTo>
                      <a:lnTo>
                        <a:pt x="9" y="1"/>
                      </a:lnTo>
                      <a:lnTo>
                        <a:pt x="6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8" name="Freeform 118"/>
                <p:cNvSpPr>
                  <a:spLocks/>
                </p:cNvSpPr>
                <p:nvPr/>
              </p:nvSpPr>
              <p:spPr bwMode="auto">
                <a:xfrm>
                  <a:off x="3615" y="1592"/>
                  <a:ext cx="17" cy="17"/>
                </a:xfrm>
                <a:custGeom>
                  <a:avLst/>
                  <a:gdLst>
                    <a:gd name="T0" fmla="*/ 0 w 17"/>
                    <a:gd name="T1" fmla="*/ 8 h 17"/>
                    <a:gd name="T2" fmla="*/ 0 w 17"/>
                    <a:gd name="T3" fmla="*/ 8 h 17"/>
                    <a:gd name="T4" fmla="*/ 2 w 17"/>
                    <a:gd name="T5" fmla="*/ 5 h 17"/>
                    <a:gd name="T6" fmla="*/ 5 w 17"/>
                    <a:gd name="T7" fmla="*/ 2 h 17"/>
                    <a:gd name="T8" fmla="*/ 7 w 17"/>
                    <a:gd name="T9" fmla="*/ 0 h 17"/>
                    <a:gd name="T10" fmla="*/ 8 w 17"/>
                    <a:gd name="T11" fmla="*/ 0 h 17"/>
                    <a:gd name="T12" fmla="*/ 10 w 17"/>
                    <a:gd name="T13" fmla="*/ 2 h 17"/>
                    <a:gd name="T14" fmla="*/ 11 w 17"/>
                    <a:gd name="T15" fmla="*/ 5 h 17"/>
                    <a:gd name="T16" fmla="*/ 13 w 17"/>
                    <a:gd name="T17" fmla="*/ 8 h 17"/>
                    <a:gd name="T18" fmla="*/ 16 w 17"/>
                    <a:gd name="T1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7">
                      <a:moveTo>
                        <a:pt x="0" y="8"/>
                      </a:moveTo>
                      <a:lnTo>
                        <a:pt x="0" y="8"/>
                      </a:lnTo>
                      <a:lnTo>
                        <a:pt x="2" y="5"/>
                      </a:lnTo>
                      <a:lnTo>
                        <a:pt x="5" y="2"/>
                      </a:lnTo>
                      <a:lnTo>
                        <a:pt x="7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1" y="5"/>
                      </a:lnTo>
                      <a:lnTo>
                        <a:pt x="13" y="8"/>
                      </a:lnTo>
                      <a:lnTo>
                        <a:pt x="16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9" name="Freeform 119"/>
                <p:cNvSpPr>
                  <a:spLocks/>
                </p:cNvSpPr>
                <p:nvPr/>
              </p:nvSpPr>
              <p:spPr bwMode="auto">
                <a:xfrm>
                  <a:off x="3601" y="1518"/>
                  <a:ext cx="25" cy="34"/>
                </a:xfrm>
                <a:custGeom>
                  <a:avLst/>
                  <a:gdLst>
                    <a:gd name="T0" fmla="*/ 0 w 25"/>
                    <a:gd name="T1" fmla="*/ 33 h 34"/>
                    <a:gd name="T2" fmla="*/ 0 w 25"/>
                    <a:gd name="T3" fmla="*/ 33 h 34"/>
                    <a:gd name="T4" fmla="*/ 1 w 25"/>
                    <a:gd name="T5" fmla="*/ 33 h 34"/>
                    <a:gd name="T6" fmla="*/ 3 w 25"/>
                    <a:gd name="T7" fmla="*/ 32 h 34"/>
                    <a:gd name="T8" fmla="*/ 5 w 25"/>
                    <a:gd name="T9" fmla="*/ 31 h 34"/>
                    <a:gd name="T10" fmla="*/ 9 w 25"/>
                    <a:gd name="T11" fmla="*/ 30 h 34"/>
                    <a:gd name="T12" fmla="*/ 13 w 25"/>
                    <a:gd name="T13" fmla="*/ 30 h 34"/>
                    <a:gd name="T14" fmla="*/ 18 w 25"/>
                    <a:gd name="T15" fmla="*/ 29 h 34"/>
                    <a:gd name="T16" fmla="*/ 24 w 25"/>
                    <a:gd name="T17" fmla="*/ 28 h 34"/>
                    <a:gd name="T18" fmla="*/ 23 w 25"/>
                    <a:gd name="T19" fmla="*/ 28 h 34"/>
                    <a:gd name="T20" fmla="*/ 22 w 25"/>
                    <a:gd name="T21" fmla="*/ 26 h 34"/>
                    <a:gd name="T22" fmla="*/ 20 w 25"/>
                    <a:gd name="T23" fmla="*/ 25 h 34"/>
                    <a:gd name="T24" fmla="*/ 19 w 25"/>
                    <a:gd name="T25" fmla="*/ 21 h 34"/>
                    <a:gd name="T26" fmla="*/ 17 w 25"/>
                    <a:gd name="T27" fmla="*/ 18 h 34"/>
                    <a:gd name="T28" fmla="*/ 16 w 25"/>
                    <a:gd name="T29" fmla="*/ 12 h 34"/>
                    <a:gd name="T30" fmla="*/ 17 w 25"/>
                    <a:gd name="T31" fmla="*/ 7 h 34"/>
                    <a:gd name="T32" fmla="*/ 18 w 25"/>
                    <a:gd name="T33" fmla="*/ 0 h 34"/>
                    <a:gd name="T34" fmla="*/ 17 w 25"/>
                    <a:gd name="T35" fmla="*/ 0 h 34"/>
                    <a:gd name="T36" fmla="*/ 15 w 25"/>
                    <a:gd name="T37" fmla="*/ 2 h 34"/>
                    <a:gd name="T38" fmla="*/ 12 w 25"/>
                    <a:gd name="T39" fmla="*/ 5 h 34"/>
                    <a:gd name="T40" fmla="*/ 8 w 25"/>
                    <a:gd name="T41" fmla="*/ 9 h 34"/>
                    <a:gd name="T42" fmla="*/ 5 w 25"/>
                    <a:gd name="T43" fmla="*/ 14 h 34"/>
                    <a:gd name="T44" fmla="*/ 2 w 25"/>
                    <a:gd name="T45" fmla="*/ 19 h 34"/>
                    <a:gd name="T46" fmla="*/ 0 w 25"/>
                    <a:gd name="T47" fmla="*/ 26 h 34"/>
                    <a:gd name="T48" fmla="*/ 0 w 25"/>
                    <a:gd name="T49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5" h="34"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3" y="32"/>
                      </a:lnTo>
                      <a:lnTo>
                        <a:pt x="5" y="31"/>
                      </a:lnTo>
                      <a:lnTo>
                        <a:pt x="9" y="30"/>
                      </a:lnTo>
                      <a:lnTo>
                        <a:pt x="13" y="30"/>
                      </a:lnTo>
                      <a:lnTo>
                        <a:pt x="18" y="29"/>
                      </a:lnTo>
                      <a:lnTo>
                        <a:pt x="24" y="28"/>
                      </a:lnTo>
                      <a:lnTo>
                        <a:pt x="23" y="28"/>
                      </a:lnTo>
                      <a:lnTo>
                        <a:pt x="22" y="26"/>
                      </a:lnTo>
                      <a:lnTo>
                        <a:pt x="20" y="25"/>
                      </a:lnTo>
                      <a:lnTo>
                        <a:pt x="19" y="21"/>
                      </a:lnTo>
                      <a:lnTo>
                        <a:pt x="17" y="18"/>
                      </a:lnTo>
                      <a:lnTo>
                        <a:pt x="16" y="12"/>
                      </a:lnTo>
                      <a:lnTo>
                        <a:pt x="17" y="7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5" y="14"/>
                      </a:lnTo>
                      <a:lnTo>
                        <a:pt x="2" y="19"/>
                      </a:lnTo>
                      <a:lnTo>
                        <a:pt x="0" y="26"/>
                      </a:lnTo>
                      <a:lnTo>
                        <a:pt x="0" y="3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0" name="Freeform 120"/>
                <p:cNvSpPr>
                  <a:spLocks/>
                </p:cNvSpPr>
                <p:nvPr/>
              </p:nvSpPr>
              <p:spPr bwMode="auto">
                <a:xfrm>
                  <a:off x="3601" y="1518"/>
                  <a:ext cx="25" cy="34"/>
                </a:xfrm>
                <a:custGeom>
                  <a:avLst/>
                  <a:gdLst>
                    <a:gd name="T0" fmla="*/ 0 w 25"/>
                    <a:gd name="T1" fmla="*/ 33 h 34"/>
                    <a:gd name="T2" fmla="*/ 0 w 25"/>
                    <a:gd name="T3" fmla="*/ 33 h 34"/>
                    <a:gd name="T4" fmla="*/ 1 w 25"/>
                    <a:gd name="T5" fmla="*/ 33 h 34"/>
                    <a:gd name="T6" fmla="*/ 3 w 25"/>
                    <a:gd name="T7" fmla="*/ 32 h 34"/>
                    <a:gd name="T8" fmla="*/ 5 w 25"/>
                    <a:gd name="T9" fmla="*/ 31 h 34"/>
                    <a:gd name="T10" fmla="*/ 9 w 25"/>
                    <a:gd name="T11" fmla="*/ 30 h 34"/>
                    <a:gd name="T12" fmla="*/ 13 w 25"/>
                    <a:gd name="T13" fmla="*/ 30 h 34"/>
                    <a:gd name="T14" fmla="*/ 18 w 25"/>
                    <a:gd name="T15" fmla="*/ 29 h 34"/>
                    <a:gd name="T16" fmla="*/ 24 w 25"/>
                    <a:gd name="T17" fmla="*/ 28 h 34"/>
                    <a:gd name="T18" fmla="*/ 23 w 25"/>
                    <a:gd name="T19" fmla="*/ 28 h 34"/>
                    <a:gd name="T20" fmla="*/ 22 w 25"/>
                    <a:gd name="T21" fmla="*/ 26 h 34"/>
                    <a:gd name="T22" fmla="*/ 20 w 25"/>
                    <a:gd name="T23" fmla="*/ 25 h 34"/>
                    <a:gd name="T24" fmla="*/ 19 w 25"/>
                    <a:gd name="T25" fmla="*/ 21 h 34"/>
                    <a:gd name="T26" fmla="*/ 17 w 25"/>
                    <a:gd name="T27" fmla="*/ 18 h 34"/>
                    <a:gd name="T28" fmla="*/ 16 w 25"/>
                    <a:gd name="T29" fmla="*/ 12 h 34"/>
                    <a:gd name="T30" fmla="*/ 17 w 25"/>
                    <a:gd name="T31" fmla="*/ 7 h 34"/>
                    <a:gd name="T32" fmla="*/ 18 w 25"/>
                    <a:gd name="T33" fmla="*/ 0 h 34"/>
                    <a:gd name="T34" fmla="*/ 17 w 25"/>
                    <a:gd name="T35" fmla="*/ 0 h 34"/>
                    <a:gd name="T36" fmla="*/ 15 w 25"/>
                    <a:gd name="T37" fmla="*/ 2 h 34"/>
                    <a:gd name="T38" fmla="*/ 12 w 25"/>
                    <a:gd name="T39" fmla="*/ 5 h 34"/>
                    <a:gd name="T40" fmla="*/ 8 w 25"/>
                    <a:gd name="T41" fmla="*/ 9 h 34"/>
                    <a:gd name="T42" fmla="*/ 5 w 25"/>
                    <a:gd name="T43" fmla="*/ 14 h 34"/>
                    <a:gd name="T44" fmla="*/ 2 w 25"/>
                    <a:gd name="T45" fmla="*/ 19 h 34"/>
                    <a:gd name="T46" fmla="*/ 0 w 25"/>
                    <a:gd name="T47" fmla="*/ 26 h 34"/>
                    <a:gd name="T48" fmla="*/ 0 w 25"/>
                    <a:gd name="T49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5" h="34">
                      <a:moveTo>
                        <a:pt x="0" y="33"/>
                      </a:moveTo>
                      <a:lnTo>
                        <a:pt x="0" y="33"/>
                      </a:lnTo>
                      <a:lnTo>
                        <a:pt x="1" y="33"/>
                      </a:lnTo>
                      <a:lnTo>
                        <a:pt x="3" y="32"/>
                      </a:lnTo>
                      <a:lnTo>
                        <a:pt x="5" y="31"/>
                      </a:lnTo>
                      <a:lnTo>
                        <a:pt x="9" y="30"/>
                      </a:lnTo>
                      <a:lnTo>
                        <a:pt x="13" y="30"/>
                      </a:lnTo>
                      <a:lnTo>
                        <a:pt x="18" y="29"/>
                      </a:lnTo>
                      <a:lnTo>
                        <a:pt x="24" y="28"/>
                      </a:lnTo>
                      <a:lnTo>
                        <a:pt x="23" y="28"/>
                      </a:lnTo>
                      <a:lnTo>
                        <a:pt x="22" y="26"/>
                      </a:lnTo>
                      <a:lnTo>
                        <a:pt x="20" y="25"/>
                      </a:lnTo>
                      <a:lnTo>
                        <a:pt x="19" y="21"/>
                      </a:lnTo>
                      <a:lnTo>
                        <a:pt x="17" y="18"/>
                      </a:lnTo>
                      <a:lnTo>
                        <a:pt x="16" y="12"/>
                      </a:lnTo>
                      <a:lnTo>
                        <a:pt x="17" y="7"/>
                      </a:lnTo>
                      <a:lnTo>
                        <a:pt x="18" y="0"/>
                      </a:lnTo>
                      <a:lnTo>
                        <a:pt x="17" y="0"/>
                      </a:lnTo>
                      <a:lnTo>
                        <a:pt x="15" y="2"/>
                      </a:lnTo>
                      <a:lnTo>
                        <a:pt x="12" y="5"/>
                      </a:lnTo>
                      <a:lnTo>
                        <a:pt x="8" y="9"/>
                      </a:lnTo>
                      <a:lnTo>
                        <a:pt x="5" y="14"/>
                      </a:lnTo>
                      <a:lnTo>
                        <a:pt x="2" y="19"/>
                      </a:lnTo>
                      <a:lnTo>
                        <a:pt x="0" y="26"/>
                      </a:lnTo>
                      <a:lnTo>
                        <a:pt x="0" y="3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1" name="Freeform 121"/>
                <p:cNvSpPr>
                  <a:spLocks/>
                </p:cNvSpPr>
                <p:nvPr/>
              </p:nvSpPr>
              <p:spPr bwMode="auto">
                <a:xfrm>
                  <a:off x="3611" y="1533"/>
                  <a:ext cx="17" cy="17"/>
                </a:xfrm>
                <a:custGeom>
                  <a:avLst/>
                  <a:gdLst>
                    <a:gd name="T0" fmla="*/ 4 w 17"/>
                    <a:gd name="T1" fmla="*/ 16 h 17"/>
                    <a:gd name="T2" fmla="*/ 8 w 17"/>
                    <a:gd name="T3" fmla="*/ 16 h 17"/>
                    <a:gd name="T4" fmla="*/ 12 w 17"/>
                    <a:gd name="T5" fmla="*/ 16 h 17"/>
                    <a:gd name="T6" fmla="*/ 12 w 17"/>
                    <a:gd name="T7" fmla="*/ 9 h 17"/>
                    <a:gd name="T8" fmla="*/ 16 w 17"/>
                    <a:gd name="T9" fmla="*/ 6 h 17"/>
                    <a:gd name="T10" fmla="*/ 16 w 17"/>
                    <a:gd name="T11" fmla="*/ 3 h 17"/>
                    <a:gd name="T12" fmla="*/ 16 w 17"/>
                    <a:gd name="T13" fmla="*/ 0 h 17"/>
                    <a:gd name="T14" fmla="*/ 12 w 17"/>
                    <a:gd name="T15" fmla="*/ 0 h 17"/>
                    <a:gd name="T16" fmla="*/ 8 w 17"/>
                    <a:gd name="T17" fmla="*/ 0 h 17"/>
                    <a:gd name="T18" fmla="*/ 4 w 17"/>
                    <a:gd name="T19" fmla="*/ 3 h 17"/>
                    <a:gd name="T20" fmla="*/ 4 w 17"/>
                    <a:gd name="T21" fmla="*/ 6 h 17"/>
                    <a:gd name="T22" fmla="*/ 0 w 17"/>
                    <a:gd name="T23" fmla="*/ 9 h 17"/>
                    <a:gd name="T24" fmla="*/ 0 w 17"/>
                    <a:gd name="T25" fmla="*/ 12 h 17"/>
                    <a:gd name="T26" fmla="*/ 4 w 17"/>
                    <a:gd name="T27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17">
                      <a:moveTo>
                        <a:pt x="4" y="16"/>
                      </a:move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2" y="9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4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2" name="Freeform 122"/>
                <p:cNvSpPr>
                  <a:spLocks/>
                </p:cNvSpPr>
                <p:nvPr/>
              </p:nvSpPr>
              <p:spPr bwMode="auto">
                <a:xfrm>
                  <a:off x="3611" y="1533"/>
                  <a:ext cx="17" cy="17"/>
                </a:xfrm>
                <a:custGeom>
                  <a:avLst/>
                  <a:gdLst>
                    <a:gd name="T0" fmla="*/ 4 w 17"/>
                    <a:gd name="T1" fmla="*/ 16 h 17"/>
                    <a:gd name="T2" fmla="*/ 4 w 17"/>
                    <a:gd name="T3" fmla="*/ 16 h 17"/>
                    <a:gd name="T4" fmla="*/ 8 w 17"/>
                    <a:gd name="T5" fmla="*/ 16 h 17"/>
                    <a:gd name="T6" fmla="*/ 12 w 17"/>
                    <a:gd name="T7" fmla="*/ 16 h 17"/>
                    <a:gd name="T8" fmla="*/ 12 w 17"/>
                    <a:gd name="T9" fmla="*/ 9 h 17"/>
                    <a:gd name="T10" fmla="*/ 16 w 17"/>
                    <a:gd name="T11" fmla="*/ 6 h 17"/>
                    <a:gd name="T12" fmla="*/ 16 w 17"/>
                    <a:gd name="T13" fmla="*/ 3 h 17"/>
                    <a:gd name="T14" fmla="*/ 16 w 17"/>
                    <a:gd name="T15" fmla="*/ 0 h 17"/>
                    <a:gd name="T16" fmla="*/ 12 w 17"/>
                    <a:gd name="T17" fmla="*/ 0 h 17"/>
                    <a:gd name="T18" fmla="*/ 8 w 17"/>
                    <a:gd name="T19" fmla="*/ 0 h 17"/>
                    <a:gd name="T20" fmla="*/ 4 w 17"/>
                    <a:gd name="T21" fmla="*/ 3 h 17"/>
                    <a:gd name="T22" fmla="*/ 4 w 17"/>
                    <a:gd name="T23" fmla="*/ 6 h 17"/>
                    <a:gd name="T24" fmla="*/ 0 w 17"/>
                    <a:gd name="T25" fmla="*/ 9 h 17"/>
                    <a:gd name="T26" fmla="*/ 0 w 17"/>
                    <a:gd name="T27" fmla="*/ 12 h 17"/>
                    <a:gd name="T28" fmla="*/ 4 w 17"/>
                    <a:gd name="T2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17">
                      <a:moveTo>
                        <a:pt x="4" y="16"/>
                      </a:moveTo>
                      <a:lnTo>
                        <a:pt x="4" y="16"/>
                      </a:lnTo>
                      <a:lnTo>
                        <a:pt x="8" y="16"/>
                      </a:lnTo>
                      <a:lnTo>
                        <a:pt x="12" y="16"/>
                      </a:lnTo>
                      <a:lnTo>
                        <a:pt x="12" y="9"/>
                      </a:lnTo>
                      <a:lnTo>
                        <a:pt x="16" y="6"/>
                      </a:lnTo>
                      <a:lnTo>
                        <a:pt x="16" y="3"/>
                      </a:lnTo>
                      <a:lnTo>
                        <a:pt x="16" y="0"/>
                      </a:lnTo>
                      <a:lnTo>
                        <a:pt x="12" y="0"/>
                      </a:lnTo>
                      <a:lnTo>
                        <a:pt x="8" y="0"/>
                      </a:lnTo>
                      <a:lnTo>
                        <a:pt x="4" y="3"/>
                      </a:lnTo>
                      <a:lnTo>
                        <a:pt x="4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4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3" name="Freeform 123"/>
                <p:cNvSpPr>
                  <a:spLocks/>
                </p:cNvSpPr>
                <p:nvPr/>
              </p:nvSpPr>
              <p:spPr bwMode="auto">
                <a:xfrm>
                  <a:off x="3750" y="1611"/>
                  <a:ext cx="17" cy="17"/>
                </a:xfrm>
                <a:custGeom>
                  <a:avLst/>
                  <a:gdLst>
                    <a:gd name="T0" fmla="*/ 7 w 17"/>
                    <a:gd name="T1" fmla="*/ 16 h 17"/>
                    <a:gd name="T2" fmla="*/ 5 w 17"/>
                    <a:gd name="T3" fmla="*/ 16 h 17"/>
                    <a:gd name="T4" fmla="*/ 1 w 17"/>
                    <a:gd name="T5" fmla="*/ 16 h 17"/>
                    <a:gd name="T6" fmla="*/ 1 w 17"/>
                    <a:gd name="T7" fmla="*/ 9 h 17"/>
                    <a:gd name="T8" fmla="*/ 0 w 17"/>
                    <a:gd name="T9" fmla="*/ 6 h 17"/>
                    <a:gd name="T10" fmla="*/ 1 w 17"/>
                    <a:gd name="T11" fmla="*/ 6 h 17"/>
                    <a:gd name="T12" fmla="*/ 1 w 17"/>
                    <a:gd name="T13" fmla="*/ 3 h 17"/>
                    <a:gd name="T14" fmla="*/ 5 w 17"/>
                    <a:gd name="T15" fmla="*/ 0 h 17"/>
                    <a:gd name="T16" fmla="*/ 7 w 17"/>
                    <a:gd name="T17" fmla="*/ 0 h 17"/>
                    <a:gd name="T18" fmla="*/ 10 w 17"/>
                    <a:gd name="T19" fmla="*/ 0 h 17"/>
                    <a:gd name="T20" fmla="*/ 14 w 17"/>
                    <a:gd name="T21" fmla="*/ 3 h 17"/>
                    <a:gd name="T22" fmla="*/ 14 w 17"/>
                    <a:gd name="T23" fmla="*/ 6 h 17"/>
                    <a:gd name="T24" fmla="*/ 16 w 17"/>
                    <a:gd name="T25" fmla="*/ 9 h 17"/>
                    <a:gd name="T26" fmla="*/ 14 w 17"/>
                    <a:gd name="T27" fmla="*/ 9 h 17"/>
                    <a:gd name="T28" fmla="*/ 14 w 17"/>
                    <a:gd name="T29" fmla="*/ 16 h 17"/>
                    <a:gd name="T30" fmla="*/ 10 w 17"/>
                    <a:gd name="T31" fmla="*/ 16 h 17"/>
                    <a:gd name="T32" fmla="*/ 7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7" y="16"/>
                      </a:moveTo>
                      <a:lnTo>
                        <a:pt x="5" y="16"/>
                      </a:lnTo>
                      <a:lnTo>
                        <a:pt x="1" y="16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4" y="3"/>
                      </a:lnTo>
                      <a:lnTo>
                        <a:pt x="14" y="6"/>
                      </a:lnTo>
                      <a:lnTo>
                        <a:pt x="16" y="9"/>
                      </a:lnTo>
                      <a:lnTo>
                        <a:pt x="14" y="9"/>
                      </a:lnTo>
                      <a:lnTo>
                        <a:pt x="14" y="16"/>
                      </a:lnTo>
                      <a:lnTo>
                        <a:pt x="10" y="16"/>
                      </a:lnTo>
                      <a:lnTo>
                        <a:pt x="7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4" name="Freeform 124"/>
                <p:cNvSpPr>
                  <a:spLocks/>
                </p:cNvSpPr>
                <p:nvPr/>
              </p:nvSpPr>
              <p:spPr bwMode="auto">
                <a:xfrm>
                  <a:off x="3750" y="1611"/>
                  <a:ext cx="17" cy="17"/>
                </a:xfrm>
                <a:custGeom>
                  <a:avLst/>
                  <a:gdLst>
                    <a:gd name="T0" fmla="*/ 7 w 17"/>
                    <a:gd name="T1" fmla="*/ 16 h 17"/>
                    <a:gd name="T2" fmla="*/ 7 w 17"/>
                    <a:gd name="T3" fmla="*/ 16 h 17"/>
                    <a:gd name="T4" fmla="*/ 5 w 17"/>
                    <a:gd name="T5" fmla="*/ 16 h 17"/>
                    <a:gd name="T6" fmla="*/ 1 w 17"/>
                    <a:gd name="T7" fmla="*/ 16 h 17"/>
                    <a:gd name="T8" fmla="*/ 1 w 17"/>
                    <a:gd name="T9" fmla="*/ 9 h 17"/>
                    <a:gd name="T10" fmla="*/ 0 w 17"/>
                    <a:gd name="T11" fmla="*/ 6 h 17"/>
                    <a:gd name="T12" fmla="*/ 1 w 17"/>
                    <a:gd name="T13" fmla="*/ 6 h 17"/>
                    <a:gd name="T14" fmla="*/ 1 w 17"/>
                    <a:gd name="T15" fmla="*/ 3 h 17"/>
                    <a:gd name="T16" fmla="*/ 5 w 17"/>
                    <a:gd name="T17" fmla="*/ 0 h 17"/>
                    <a:gd name="T18" fmla="*/ 7 w 17"/>
                    <a:gd name="T19" fmla="*/ 0 h 17"/>
                    <a:gd name="T20" fmla="*/ 10 w 17"/>
                    <a:gd name="T21" fmla="*/ 0 h 17"/>
                    <a:gd name="T22" fmla="*/ 14 w 17"/>
                    <a:gd name="T23" fmla="*/ 3 h 17"/>
                    <a:gd name="T24" fmla="*/ 14 w 17"/>
                    <a:gd name="T25" fmla="*/ 6 h 17"/>
                    <a:gd name="T26" fmla="*/ 16 w 17"/>
                    <a:gd name="T27" fmla="*/ 9 h 17"/>
                    <a:gd name="T28" fmla="*/ 14 w 17"/>
                    <a:gd name="T29" fmla="*/ 9 h 17"/>
                    <a:gd name="T30" fmla="*/ 14 w 17"/>
                    <a:gd name="T31" fmla="*/ 16 h 17"/>
                    <a:gd name="T32" fmla="*/ 10 w 17"/>
                    <a:gd name="T33" fmla="*/ 16 h 17"/>
                    <a:gd name="T34" fmla="*/ 7 w 17"/>
                    <a:gd name="T3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7" y="16"/>
                      </a:move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1" y="16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1" y="3"/>
                      </a:lnTo>
                      <a:lnTo>
                        <a:pt x="5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4" y="3"/>
                      </a:lnTo>
                      <a:lnTo>
                        <a:pt x="14" y="6"/>
                      </a:lnTo>
                      <a:lnTo>
                        <a:pt x="16" y="9"/>
                      </a:lnTo>
                      <a:lnTo>
                        <a:pt x="14" y="9"/>
                      </a:lnTo>
                      <a:lnTo>
                        <a:pt x="14" y="16"/>
                      </a:lnTo>
                      <a:lnTo>
                        <a:pt x="10" y="16"/>
                      </a:lnTo>
                      <a:lnTo>
                        <a:pt x="7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5" name="Freeform 125"/>
                <p:cNvSpPr>
                  <a:spLocks/>
                </p:cNvSpPr>
                <p:nvPr/>
              </p:nvSpPr>
              <p:spPr bwMode="auto">
                <a:xfrm>
                  <a:off x="3755" y="1614"/>
                  <a:ext cx="17" cy="17"/>
                </a:xfrm>
                <a:custGeom>
                  <a:avLst/>
                  <a:gdLst>
                    <a:gd name="T0" fmla="*/ 10 w 17"/>
                    <a:gd name="T1" fmla="*/ 16 h 17"/>
                    <a:gd name="T2" fmla="*/ 6 w 17"/>
                    <a:gd name="T3" fmla="*/ 16 h 17"/>
                    <a:gd name="T4" fmla="*/ 2 w 17"/>
                    <a:gd name="T5" fmla="*/ 13 h 17"/>
                    <a:gd name="T6" fmla="*/ 0 w 17"/>
                    <a:gd name="T7" fmla="*/ 8 h 17"/>
                    <a:gd name="T8" fmla="*/ 0 w 17"/>
                    <a:gd name="T9" fmla="*/ 5 h 17"/>
                    <a:gd name="T10" fmla="*/ 2 w 17"/>
                    <a:gd name="T11" fmla="*/ 2 h 17"/>
                    <a:gd name="T12" fmla="*/ 4 w 17"/>
                    <a:gd name="T13" fmla="*/ 0 h 17"/>
                    <a:gd name="T14" fmla="*/ 6 w 17"/>
                    <a:gd name="T15" fmla="*/ 0 h 17"/>
                    <a:gd name="T16" fmla="*/ 10 w 17"/>
                    <a:gd name="T17" fmla="*/ 0 h 17"/>
                    <a:gd name="T18" fmla="*/ 14 w 17"/>
                    <a:gd name="T19" fmla="*/ 0 h 17"/>
                    <a:gd name="T20" fmla="*/ 14 w 17"/>
                    <a:gd name="T21" fmla="*/ 2 h 17"/>
                    <a:gd name="T22" fmla="*/ 16 w 17"/>
                    <a:gd name="T23" fmla="*/ 5 h 17"/>
                    <a:gd name="T24" fmla="*/ 16 w 17"/>
                    <a:gd name="T25" fmla="*/ 8 h 17"/>
                    <a:gd name="T26" fmla="*/ 14 w 17"/>
                    <a:gd name="T27" fmla="*/ 13 h 17"/>
                    <a:gd name="T28" fmla="*/ 12 w 17"/>
                    <a:gd name="T29" fmla="*/ 13 h 17"/>
                    <a:gd name="T30" fmla="*/ 10 w 17"/>
                    <a:gd name="T3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10" y="16"/>
                      </a:moveTo>
                      <a:lnTo>
                        <a:pt x="6" y="16"/>
                      </a:lnTo>
                      <a:lnTo>
                        <a:pt x="2" y="13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6" y="5"/>
                      </a:lnTo>
                      <a:lnTo>
                        <a:pt x="16" y="8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6" name="Freeform 126"/>
                <p:cNvSpPr>
                  <a:spLocks/>
                </p:cNvSpPr>
                <p:nvPr/>
              </p:nvSpPr>
              <p:spPr bwMode="auto">
                <a:xfrm>
                  <a:off x="3755" y="1614"/>
                  <a:ext cx="17" cy="17"/>
                </a:xfrm>
                <a:custGeom>
                  <a:avLst/>
                  <a:gdLst>
                    <a:gd name="T0" fmla="*/ 10 w 17"/>
                    <a:gd name="T1" fmla="*/ 16 h 17"/>
                    <a:gd name="T2" fmla="*/ 10 w 17"/>
                    <a:gd name="T3" fmla="*/ 16 h 17"/>
                    <a:gd name="T4" fmla="*/ 6 w 17"/>
                    <a:gd name="T5" fmla="*/ 16 h 17"/>
                    <a:gd name="T6" fmla="*/ 2 w 17"/>
                    <a:gd name="T7" fmla="*/ 13 h 17"/>
                    <a:gd name="T8" fmla="*/ 0 w 17"/>
                    <a:gd name="T9" fmla="*/ 8 h 17"/>
                    <a:gd name="T10" fmla="*/ 0 w 17"/>
                    <a:gd name="T11" fmla="*/ 5 h 17"/>
                    <a:gd name="T12" fmla="*/ 2 w 17"/>
                    <a:gd name="T13" fmla="*/ 2 h 17"/>
                    <a:gd name="T14" fmla="*/ 4 w 17"/>
                    <a:gd name="T15" fmla="*/ 0 h 17"/>
                    <a:gd name="T16" fmla="*/ 6 w 17"/>
                    <a:gd name="T17" fmla="*/ 0 h 17"/>
                    <a:gd name="T18" fmla="*/ 10 w 17"/>
                    <a:gd name="T19" fmla="*/ 0 h 17"/>
                    <a:gd name="T20" fmla="*/ 14 w 17"/>
                    <a:gd name="T21" fmla="*/ 0 h 17"/>
                    <a:gd name="T22" fmla="*/ 14 w 17"/>
                    <a:gd name="T23" fmla="*/ 2 h 17"/>
                    <a:gd name="T24" fmla="*/ 16 w 17"/>
                    <a:gd name="T25" fmla="*/ 5 h 17"/>
                    <a:gd name="T26" fmla="*/ 16 w 17"/>
                    <a:gd name="T27" fmla="*/ 8 h 17"/>
                    <a:gd name="T28" fmla="*/ 14 w 17"/>
                    <a:gd name="T29" fmla="*/ 13 h 17"/>
                    <a:gd name="T30" fmla="*/ 12 w 17"/>
                    <a:gd name="T31" fmla="*/ 13 h 17"/>
                    <a:gd name="T32" fmla="*/ 10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0" y="16"/>
                      </a:moveTo>
                      <a:lnTo>
                        <a:pt x="10" y="16"/>
                      </a:lnTo>
                      <a:lnTo>
                        <a:pt x="6" y="16"/>
                      </a:lnTo>
                      <a:lnTo>
                        <a:pt x="2" y="13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4" y="0"/>
                      </a:lnTo>
                      <a:lnTo>
                        <a:pt x="14" y="2"/>
                      </a:lnTo>
                      <a:lnTo>
                        <a:pt x="16" y="5"/>
                      </a:lnTo>
                      <a:lnTo>
                        <a:pt x="16" y="8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0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7" name="Freeform 127"/>
                <p:cNvSpPr>
                  <a:spLocks/>
                </p:cNvSpPr>
                <p:nvPr/>
              </p:nvSpPr>
              <p:spPr bwMode="auto">
                <a:xfrm>
                  <a:off x="3761" y="1616"/>
                  <a:ext cx="17" cy="17"/>
                </a:xfrm>
                <a:custGeom>
                  <a:avLst/>
                  <a:gdLst>
                    <a:gd name="T0" fmla="*/ 8 w 17"/>
                    <a:gd name="T1" fmla="*/ 16 h 17"/>
                    <a:gd name="T2" fmla="*/ 6 w 17"/>
                    <a:gd name="T3" fmla="*/ 16 h 17"/>
                    <a:gd name="T4" fmla="*/ 4 w 17"/>
                    <a:gd name="T5" fmla="*/ 16 h 17"/>
                    <a:gd name="T6" fmla="*/ 0 w 17"/>
                    <a:gd name="T7" fmla="*/ 13 h 17"/>
                    <a:gd name="T8" fmla="*/ 0 w 17"/>
                    <a:gd name="T9" fmla="*/ 10 h 17"/>
                    <a:gd name="T10" fmla="*/ 0 w 17"/>
                    <a:gd name="T11" fmla="*/ 8 h 17"/>
                    <a:gd name="T12" fmla="*/ 2 w 17"/>
                    <a:gd name="T13" fmla="*/ 5 h 17"/>
                    <a:gd name="T14" fmla="*/ 4 w 17"/>
                    <a:gd name="T15" fmla="*/ 2 h 17"/>
                    <a:gd name="T16" fmla="*/ 8 w 17"/>
                    <a:gd name="T17" fmla="*/ 0 h 17"/>
                    <a:gd name="T18" fmla="*/ 10 w 17"/>
                    <a:gd name="T19" fmla="*/ 0 h 17"/>
                    <a:gd name="T20" fmla="*/ 12 w 17"/>
                    <a:gd name="T21" fmla="*/ 2 h 17"/>
                    <a:gd name="T22" fmla="*/ 14 w 17"/>
                    <a:gd name="T23" fmla="*/ 2 h 17"/>
                    <a:gd name="T24" fmla="*/ 16 w 17"/>
                    <a:gd name="T25" fmla="*/ 8 h 17"/>
                    <a:gd name="T26" fmla="*/ 16 w 17"/>
                    <a:gd name="T27" fmla="*/ 10 h 17"/>
                    <a:gd name="T28" fmla="*/ 14 w 17"/>
                    <a:gd name="T29" fmla="*/ 13 h 17"/>
                    <a:gd name="T30" fmla="*/ 12 w 17"/>
                    <a:gd name="T31" fmla="*/ 13 h 17"/>
                    <a:gd name="T32" fmla="*/ 8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8" y="16"/>
                      </a:move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8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8" name="Freeform 128"/>
                <p:cNvSpPr>
                  <a:spLocks/>
                </p:cNvSpPr>
                <p:nvPr/>
              </p:nvSpPr>
              <p:spPr bwMode="auto">
                <a:xfrm>
                  <a:off x="3761" y="1616"/>
                  <a:ext cx="17" cy="17"/>
                </a:xfrm>
                <a:custGeom>
                  <a:avLst/>
                  <a:gdLst>
                    <a:gd name="T0" fmla="*/ 8 w 17"/>
                    <a:gd name="T1" fmla="*/ 16 h 17"/>
                    <a:gd name="T2" fmla="*/ 8 w 17"/>
                    <a:gd name="T3" fmla="*/ 16 h 17"/>
                    <a:gd name="T4" fmla="*/ 6 w 17"/>
                    <a:gd name="T5" fmla="*/ 16 h 17"/>
                    <a:gd name="T6" fmla="*/ 4 w 17"/>
                    <a:gd name="T7" fmla="*/ 16 h 17"/>
                    <a:gd name="T8" fmla="*/ 0 w 17"/>
                    <a:gd name="T9" fmla="*/ 13 h 17"/>
                    <a:gd name="T10" fmla="*/ 0 w 17"/>
                    <a:gd name="T11" fmla="*/ 10 h 17"/>
                    <a:gd name="T12" fmla="*/ 0 w 17"/>
                    <a:gd name="T13" fmla="*/ 8 h 17"/>
                    <a:gd name="T14" fmla="*/ 2 w 17"/>
                    <a:gd name="T15" fmla="*/ 5 h 17"/>
                    <a:gd name="T16" fmla="*/ 4 w 17"/>
                    <a:gd name="T17" fmla="*/ 2 h 17"/>
                    <a:gd name="T18" fmla="*/ 8 w 17"/>
                    <a:gd name="T19" fmla="*/ 0 h 17"/>
                    <a:gd name="T20" fmla="*/ 10 w 17"/>
                    <a:gd name="T21" fmla="*/ 0 h 17"/>
                    <a:gd name="T22" fmla="*/ 12 w 17"/>
                    <a:gd name="T23" fmla="*/ 2 h 17"/>
                    <a:gd name="T24" fmla="*/ 14 w 17"/>
                    <a:gd name="T25" fmla="*/ 2 h 17"/>
                    <a:gd name="T26" fmla="*/ 16 w 17"/>
                    <a:gd name="T27" fmla="*/ 8 h 17"/>
                    <a:gd name="T28" fmla="*/ 16 w 17"/>
                    <a:gd name="T29" fmla="*/ 10 h 17"/>
                    <a:gd name="T30" fmla="*/ 14 w 17"/>
                    <a:gd name="T31" fmla="*/ 13 h 17"/>
                    <a:gd name="T32" fmla="*/ 12 w 17"/>
                    <a:gd name="T33" fmla="*/ 13 h 17"/>
                    <a:gd name="T34" fmla="*/ 8 w 17"/>
                    <a:gd name="T3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8" y="16"/>
                      </a:moveTo>
                      <a:lnTo>
                        <a:pt x="8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2" y="2"/>
                      </a:lnTo>
                      <a:lnTo>
                        <a:pt x="14" y="2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8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9" name="Freeform 129"/>
                <p:cNvSpPr>
                  <a:spLocks/>
                </p:cNvSpPr>
                <p:nvPr/>
              </p:nvSpPr>
              <p:spPr bwMode="auto">
                <a:xfrm>
                  <a:off x="3766" y="1617"/>
                  <a:ext cx="17" cy="17"/>
                </a:xfrm>
                <a:custGeom>
                  <a:avLst/>
                  <a:gdLst>
                    <a:gd name="T0" fmla="*/ 10 w 17"/>
                    <a:gd name="T1" fmla="*/ 16 h 17"/>
                    <a:gd name="T2" fmla="*/ 8 w 17"/>
                    <a:gd name="T3" fmla="*/ 16 h 17"/>
                    <a:gd name="T4" fmla="*/ 4 w 17"/>
                    <a:gd name="T5" fmla="*/ 16 h 17"/>
                    <a:gd name="T6" fmla="*/ 2 w 17"/>
                    <a:gd name="T7" fmla="*/ 16 h 17"/>
                    <a:gd name="T8" fmla="*/ 0 w 17"/>
                    <a:gd name="T9" fmla="*/ 13 h 17"/>
                    <a:gd name="T10" fmla="*/ 0 w 17"/>
                    <a:gd name="T11" fmla="*/ 10 h 17"/>
                    <a:gd name="T12" fmla="*/ 2 w 17"/>
                    <a:gd name="T13" fmla="*/ 5 h 17"/>
                    <a:gd name="T14" fmla="*/ 4 w 17"/>
                    <a:gd name="T15" fmla="*/ 0 h 17"/>
                    <a:gd name="T16" fmla="*/ 8 w 17"/>
                    <a:gd name="T17" fmla="*/ 0 h 17"/>
                    <a:gd name="T18" fmla="*/ 12 w 17"/>
                    <a:gd name="T19" fmla="*/ 0 h 17"/>
                    <a:gd name="T20" fmla="*/ 14 w 17"/>
                    <a:gd name="T21" fmla="*/ 0 h 17"/>
                    <a:gd name="T22" fmla="*/ 16 w 17"/>
                    <a:gd name="T23" fmla="*/ 5 h 17"/>
                    <a:gd name="T24" fmla="*/ 16 w 17"/>
                    <a:gd name="T25" fmla="*/ 8 h 17"/>
                    <a:gd name="T26" fmla="*/ 16 w 17"/>
                    <a:gd name="T27" fmla="*/ 10 h 17"/>
                    <a:gd name="T28" fmla="*/ 12 w 17"/>
                    <a:gd name="T29" fmla="*/ 13 h 17"/>
                    <a:gd name="T30" fmla="*/ 10 w 17"/>
                    <a:gd name="T3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17">
                      <a:moveTo>
                        <a:pt x="10" y="16"/>
                      </a:move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5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2" y="13"/>
                      </a:lnTo>
                      <a:lnTo>
                        <a:pt x="10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0" name="Freeform 130"/>
                <p:cNvSpPr>
                  <a:spLocks/>
                </p:cNvSpPr>
                <p:nvPr/>
              </p:nvSpPr>
              <p:spPr bwMode="auto">
                <a:xfrm>
                  <a:off x="3766" y="1617"/>
                  <a:ext cx="17" cy="17"/>
                </a:xfrm>
                <a:custGeom>
                  <a:avLst/>
                  <a:gdLst>
                    <a:gd name="T0" fmla="*/ 10 w 17"/>
                    <a:gd name="T1" fmla="*/ 16 h 17"/>
                    <a:gd name="T2" fmla="*/ 10 w 17"/>
                    <a:gd name="T3" fmla="*/ 16 h 17"/>
                    <a:gd name="T4" fmla="*/ 8 w 17"/>
                    <a:gd name="T5" fmla="*/ 16 h 17"/>
                    <a:gd name="T6" fmla="*/ 4 w 17"/>
                    <a:gd name="T7" fmla="*/ 16 h 17"/>
                    <a:gd name="T8" fmla="*/ 2 w 17"/>
                    <a:gd name="T9" fmla="*/ 16 h 17"/>
                    <a:gd name="T10" fmla="*/ 0 w 17"/>
                    <a:gd name="T11" fmla="*/ 13 h 17"/>
                    <a:gd name="T12" fmla="*/ 0 w 17"/>
                    <a:gd name="T13" fmla="*/ 10 h 17"/>
                    <a:gd name="T14" fmla="*/ 2 w 17"/>
                    <a:gd name="T15" fmla="*/ 5 h 17"/>
                    <a:gd name="T16" fmla="*/ 4 w 17"/>
                    <a:gd name="T17" fmla="*/ 0 h 17"/>
                    <a:gd name="T18" fmla="*/ 8 w 17"/>
                    <a:gd name="T19" fmla="*/ 0 h 17"/>
                    <a:gd name="T20" fmla="*/ 12 w 17"/>
                    <a:gd name="T21" fmla="*/ 0 h 17"/>
                    <a:gd name="T22" fmla="*/ 14 w 17"/>
                    <a:gd name="T23" fmla="*/ 0 h 17"/>
                    <a:gd name="T24" fmla="*/ 16 w 17"/>
                    <a:gd name="T25" fmla="*/ 5 h 17"/>
                    <a:gd name="T26" fmla="*/ 16 w 17"/>
                    <a:gd name="T27" fmla="*/ 8 h 17"/>
                    <a:gd name="T28" fmla="*/ 16 w 17"/>
                    <a:gd name="T29" fmla="*/ 10 h 17"/>
                    <a:gd name="T30" fmla="*/ 12 w 17"/>
                    <a:gd name="T31" fmla="*/ 13 h 17"/>
                    <a:gd name="T32" fmla="*/ 10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0" y="16"/>
                      </a:move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2" y="5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4" y="0"/>
                      </a:lnTo>
                      <a:lnTo>
                        <a:pt x="16" y="5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2" y="13"/>
                      </a:lnTo>
                      <a:lnTo>
                        <a:pt x="10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1" name="Freeform 131"/>
                <p:cNvSpPr>
                  <a:spLocks/>
                </p:cNvSpPr>
                <p:nvPr/>
              </p:nvSpPr>
              <p:spPr bwMode="auto">
                <a:xfrm>
                  <a:off x="3772" y="1618"/>
                  <a:ext cx="17" cy="17"/>
                </a:xfrm>
                <a:custGeom>
                  <a:avLst/>
                  <a:gdLst>
                    <a:gd name="T0" fmla="*/ 10 w 17"/>
                    <a:gd name="T1" fmla="*/ 16 h 17"/>
                    <a:gd name="T2" fmla="*/ 8 w 17"/>
                    <a:gd name="T3" fmla="*/ 16 h 17"/>
                    <a:gd name="T4" fmla="*/ 4 w 17"/>
                    <a:gd name="T5" fmla="*/ 16 h 17"/>
                    <a:gd name="T6" fmla="*/ 2 w 17"/>
                    <a:gd name="T7" fmla="*/ 16 h 17"/>
                    <a:gd name="T8" fmla="*/ 0 w 17"/>
                    <a:gd name="T9" fmla="*/ 13 h 17"/>
                    <a:gd name="T10" fmla="*/ 0 w 17"/>
                    <a:gd name="T11" fmla="*/ 10 h 17"/>
                    <a:gd name="T12" fmla="*/ 2 w 17"/>
                    <a:gd name="T13" fmla="*/ 8 h 17"/>
                    <a:gd name="T14" fmla="*/ 2 w 17"/>
                    <a:gd name="T15" fmla="*/ 2 h 17"/>
                    <a:gd name="T16" fmla="*/ 6 w 17"/>
                    <a:gd name="T17" fmla="*/ 2 h 17"/>
                    <a:gd name="T18" fmla="*/ 8 w 17"/>
                    <a:gd name="T19" fmla="*/ 0 h 17"/>
                    <a:gd name="T20" fmla="*/ 12 w 17"/>
                    <a:gd name="T21" fmla="*/ 0 h 17"/>
                    <a:gd name="T22" fmla="*/ 14 w 17"/>
                    <a:gd name="T23" fmla="*/ 2 h 17"/>
                    <a:gd name="T24" fmla="*/ 16 w 17"/>
                    <a:gd name="T25" fmla="*/ 2 h 17"/>
                    <a:gd name="T26" fmla="*/ 16 w 17"/>
                    <a:gd name="T27" fmla="*/ 8 h 17"/>
                    <a:gd name="T28" fmla="*/ 16 w 17"/>
                    <a:gd name="T29" fmla="*/ 10 h 17"/>
                    <a:gd name="T30" fmla="*/ 12 w 17"/>
                    <a:gd name="T31" fmla="*/ 13 h 17"/>
                    <a:gd name="T32" fmla="*/ 10 w 17"/>
                    <a:gd name="T3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0" y="16"/>
                      </a:move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2" y="2"/>
                      </a:lnTo>
                      <a:lnTo>
                        <a:pt x="6" y="2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2" y="13"/>
                      </a:lnTo>
                      <a:lnTo>
                        <a:pt x="10" y="1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2" name="Freeform 132"/>
                <p:cNvSpPr>
                  <a:spLocks/>
                </p:cNvSpPr>
                <p:nvPr/>
              </p:nvSpPr>
              <p:spPr bwMode="auto">
                <a:xfrm>
                  <a:off x="3772" y="1618"/>
                  <a:ext cx="17" cy="17"/>
                </a:xfrm>
                <a:custGeom>
                  <a:avLst/>
                  <a:gdLst>
                    <a:gd name="T0" fmla="*/ 10 w 17"/>
                    <a:gd name="T1" fmla="*/ 16 h 17"/>
                    <a:gd name="T2" fmla="*/ 10 w 17"/>
                    <a:gd name="T3" fmla="*/ 16 h 17"/>
                    <a:gd name="T4" fmla="*/ 8 w 17"/>
                    <a:gd name="T5" fmla="*/ 16 h 17"/>
                    <a:gd name="T6" fmla="*/ 4 w 17"/>
                    <a:gd name="T7" fmla="*/ 16 h 17"/>
                    <a:gd name="T8" fmla="*/ 2 w 17"/>
                    <a:gd name="T9" fmla="*/ 16 h 17"/>
                    <a:gd name="T10" fmla="*/ 0 w 17"/>
                    <a:gd name="T11" fmla="*/ 13 h 17"/>
                    <a:gd name="T12" fmla="*/ 0 w 17"/>
                    <a:gd name="T13" fmla="*/ 10 h 17"/>
                    <a:gd name="T14" fmla="*/ 2 w 17"/>
                    <a:gd name="T15" fmla="*/ 8 h 17"/>
                    <a:gd name="T16" fmla="*/ 2 w 17"/>
                    <a:gd name="T17" fmla="*/ 2 h 17"/>
                    <a:gd name="T18" fmla="*/ 6 w 17"/>
                    <a:gd name="T19" fmla="*/ 2 h 17"/>
                    <a:gd name="T20" fmla="*/ 8 w 17"/>
                    <a:gd name="T21" fmla="*/ 0 h 17"/>
                    <a:gd name="T22" fmla="*/ 12 w 17"/>
                    <a:gd name="T23" fmla="*/ 0 h 17"/>
                    <a:gd name="T24" fmla="*/ 14 w 17"/>
                    <a:gd name="T25" fmla="*/ 2 h 17"/>
                    <a:gd name="T26" fmla="*/ 16 w 17"/>
                    <a:gd name="T27" fmla="*/ 2 h 17"/>
                    <a:gd name="T28" fmla="*/ 16 w 17"/>
                    <a:gd name="T29" fmla="*/ 8 h 17"/>
                    <a:gd name="T30" fmla="*/ 16 w 17"/>
                    <a:gd name="T31" fmla="*/ 10 h 17"/>
                    <a:gd name="T32" fmla="*/ 12 w 17"/>
                    <a:gd name="T33" fmla="*/ 13 h 17"/>
                    <a:gd name="T34" fmla="*/ 10 w 17"/>
                    <a:gd name="T3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10" y="16"/>
                      </a:moveTo>
                      <a:lnTo>
                        <a:pt x="10" y="16"/>
                      </a:lnTo>
                      <a:lnTo>
                        <a:pt x="8" y="16"/>
                      </a:lnTo>
                      <a:lnTo>
                        <a:pt x="4" y="16"/>
                      </a:lnTo>
                      <a:lnTo>
                        <a:pt x="2" y="16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2" y="8"/>
                      </a:lnTo>
                      <a:lnTo>
                        <a:pt x="2" y="2"/>
                      </a:lnTo>
                      <a:lnTo>
                        <a:pt x="6" y="2"/>
                      </a:ln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4" y="2"/>
                      </a:lnTo>
                      <a:lnTo>
                        <a:pt x="16" y="2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2" y="13"/>
                      </a:lnTo>
                      <a:lnTo>
                        <a:pt x="10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3" name="Freeform 133"/>
                <p:cNvSpPr>
                  <a:spLocks/>
                </p:cNvSpPr>
                <p:nvPr/>
              </p:nvSpPr>
              <p:spPr bwMode="auto">
                <a:xfrm>
                  <a:off x="3778" y="1616"/>
                  <a:ext cx="17" cy="17"/>
                </a:xfrm>
                <a:custGeom>
                  <a:avLst/>
                  <a:gdLst>
                    <a:gd name="T0" fmla="*/ 13 w 17"/>
                    <a:gd name="T1" fmla="*/ 11 h 17"/>
                    <a:gd name="T2" fmla="*/ 9 w 17"/>
                    <a:gd name="T3" fmla="*/ 16 h 17"/>
                    <a:gd name="T4" fmla="*/ 6 w 17"/>
                    <a:gd name="T5" fmla="*/ 16 h 17"/>
                    <a:gd name="T6" fmla="*/ 4 w 17"/>
                    <a:gd name="T7" fmla="*/ 16 h 17"/>
                    <a:gd name="T8" fmla="*/ 0 w 17"/>
                    <a:gd name="T9" fmla="*/ 13 h 17"/>
                    <a:gd name="T10" fmla="*/ 0 w 17"/>
                    <a:gd name="T11" fmla="*/ 11 h 17"/>
                    <a:gd name="T12" fmla="*/ 0 w 17"/>
                    <a:gd name="T13" fmla="*/ 9 h 17"/>
                    <a:gd name="T14" fmla="*/ 0 w 17"/>
                    <a:gd name="T15" fmla="*/ 6 h 17"/>
                    <a:gd name="T16" fmla="*/ 2 w 17"/>
                    <a:gd name="T17" fmla="*/ 4 h 17"/>
                    <a:gd name="T18" fmla="*/ 4 w 17"/>
                    <a:gd name="T19" fmla="*/ 0 h 17"/>
                    <a:gd name="T20" fmla="*/ 9 w 17"/>
                    <a:gd name="T21" fmla="*/ 0 h 17"/>
                    <a:gd name="T22" fmla="*/ 11 w 17"/>
                    <a:gd name="T23" fmla="*/ 0 h 17"/>
                    <a:gd name="T24" fmla="*/ 13 w 17"/>
                    <a:gd name="T25" fmla="*/ 0 h 17"/>
                    <a:gd name="T26" fmla="*/ 16 w 17"/>
                    <a:gd name="T27" fmla="*/ 4 h 17"/>
                    <a:gd name="T28" fmla="*/ 16 w 17"/>
                    <a:gd name="T29" fmla="*/ 6 h 17"/>
                    <a:gd name="T30" fmla="*/ 13 w 17"/>
                    <a:gd name="T31" fmla="*/ 9 h 17"/>
                    <a:gd name="T32" fmla="*/ 13 w 17"/>
                    <a:gd name="T33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3" y="11"/>
                      </a:moveTo>
                      <a:lnTo>
                        <a:pt x="9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3" y="9"/>
                      </a:lnTo>
                      <a:lnTo>
                        <a:pt x="13" y="1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4" name="Freeform 134"/>
                <p:cNvSpPr>
                  <a:spLocks/>
                </p:cNvSpPr>
                <p:nvPr/>
              </p:nvSpPr>
              <p:spPr bwMode="auto">
                <a:xfrm>
                  <a:off x="3778" y="1616"/>
                  <a:ext cx="17" cy="17"/>
                </a:xfrm>
                <a:custGeom>
                  <a:avLst/>
                  <a:gdLst>
                    <a:gd name="T0" fmla="*/ 13 w 17"/>
                    <a:gd name="T1" fmla="*/ 11 h 17"/>
                    <a:gd name="T2" fmla="*/ 13 w 17"/>
                    <a:gd name="T3" fmla="*/ 11 h 17"/>
                    <a:gd name="T4" fmla="*/ 9 w 17"/>
                    <a:gd name="T5" fmla="*/ 16 h 17"/>
                    <a:gd name="T6" fmla="*/ 6 w 17"/>
                    <a:gd name="T7" fmla="*/ 16 h 17"/>
                    <a:gd name="T8" fmla="*/ 4 w 17"/>
                    <a:gd name="T9" fmla="*/ 16 h 17"/>
                    <a:gd name="T10" fmla="*/ 0 w 17"/>
                    <a:gd name="T11" fmla="*/ 13 h 17"/>
                    <a:gd name="T12" fmla="*/ 0 w 17"/>
                    <a:gd name="T13" fmla="*/ 11 h 17"/>
                    <a:gd name="T14" fmla="*/ 0 w 17"/>
                    <a:gd name="T15" fmla="*/ 9 h 17"/>
                    <a:gd name="T16" fmla="*/ 0 w 17"/>
                    <a:gd name="T17" fmla="*/ 6 h 17"/>
                    <a:gd name="T18" fmla="*/ 2 w 17"/>
                    <a:gd name="T19" fmla="*/ 4 h 17"/>
                    <a:gd name="T20" fmla="*/ 4 w 17"/>
                    <a:gd name="T21" fmla="*/ 0 h 17"/>
                    <a:gd name="T22" fmla="*/ 9 w 17"/>
                    <a:gd name="T23" fmla="*/ 0 h 17"/>
                    <a:gd name="T24" fmla="*/ 11 w 17"/>
                    <a:gd name="T25" fmla="*/ 0 h 17"/>
                    <a:gd name="T26" fmla="*/ 13 w 17"/>
                    <a:gd name="T27" fmla="*/ 0 h 17"/>
                    <a:gd name="T28" fmla="*/ 16 w 17"/>
                    <a:gd name="T29" fmla="*/ 4 h 17"/>
                    <a:gd name="T30" fmla="*/ 16 w 17"/>
                    <a:gd name="T31" fmla="*/ 6 h 17"/>
                    <a:gd name="T32" fmla="*/ 13 w 17"/>
                    <a:gd name="T33" fmla="*/ 9 h 17"/>
                    <a:gd name="T34" fmla="*/ 13 w 17"/>
                    <a:gd name="T3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9" y="16"/>
                      </a:lnTo>
                      <a:lnTo>
                        <a:pt x="6" y="16"/>
                      </a:lnTo>
                      <a:lnTo>
                        <a:pt x="4" y="16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3" y="9"/>
                      </a:lnTo>
                      <a:lnTo>
                        <a:pt x="13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5" name="Freeform 135"/>
                <p:cNvSpPr>
                  <a:spLocks/>
                </p:cNvSpPr>
                <p:nvPr/>
              </p:nvSpPr>
              <p:spPr bwMode="auto">
                <a:xfrm>
                  <a:off x="3783" y="1614"/>
                  <a:ext cx="17" cy="17"/>
                </a:xfrm>
                <a:custGeom>
                  <a:avLst/>
                  <a:gdLst>
                    <a:gd name="T0" fmla="*/ 11 w 17"/>
                    <a:gd name="T1" fmla="*/ 11 h 17"/>
                    <a:gd name="T2" fmla="*/ 9 w 17"/>
                    <a:gd name="T3" fmla="*/ 13 h 17"/>
                    <a:gd name="T4" fmla="*/ 6 w 17"/>
                    <a:gd name="T5" fmla="*/ 16 h 17"/>
                    <a:gd name="T6" fmla="*/ 2 w 17"/>
                    <a:gd name="T7" fmla="*/ 16 h 17"/>
                    <a:gd name="T8" fmla="*/ 0 w 17"/>
                    <a:gd name="T9" fmla="*/ 13 h 17"/>
                    <a:gd name="T10" fmla="*/ 0 w 17"/>
                    <a:gd name="T11" fmla="*/ 11 h 17"/>
                    <a:gd name="T12" fmla="*/ 0 w 17"/>
                    <a:gd name="T13" fmla="*/ 9 h 17"/>
                    <a:gd name="T14" fmla="*/ 0 w 17"/>
                    <a:gd name="T15" fmla="*/ 6 h 17"/>
                    <a:gd name="T16" fmla="*/ 2 w 17"/>
                    <a:gd name="T17" fmla="*/ 4 h 17"/>
                    <a:gd name="T18" fmla="*/ 4 w 17"/>
                    <a:gd name="T19" fmla="*/ 0 h 17"/>
                    <a:gd name="T20" fmla="*/ 6 w 17"/>
                    <a:gd name="T21" fmla="*/ 0 h 17"/>
                    <a:gd name="T22" fmla="*/ 11 w 17"/>
                    <a:gd name="T23" fmla="*/ 0 h 17"/>
                    <a:gd name="T24" fmla="*/ 13 w 17"/>
                    <a:gd name="T25" fmla="*/ 0 h 17"/>
                    <a:gd name="T26" fmla="*/ 16 w 17"/>
                    <a:gd name="T27" fmla="*/ 4 h 17"/>
                    <a:gd name="T28" fmla="*/ 16 w 17"/>
                    <a:gd name="T29" fmla="*/ 6 h 17"/>
                    <a:gd name="T30" fmla="*/ 13 w 17"/>
                    <a:gd name="T31" fmla="*/ 9 h 17"/>
                    <a:gd name="T32" fmla="*/ 11 w 17"/>
                    <a:gd name="T33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7">
                      <a:moveTo>
                        <a:pt x="11" y="11"/>
                      </a:moveTo>
                      <a:lnTo>
                        <a:pt x="9" y="13"/>
                      </a:lnTo>
                      <a:lnTo>
                        <a:pt x="6" y="16"/>
                      </a:lnTo>
                      <a:lnTo>
                        <a:pt x="2" y="16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3" y="9"/>
                      </a:lnTo>
                      <a:lnTo>
                        <a:pt x="11" y="1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6" name="Freeform 136"/>
                <p:cNvSpPr>
                  <a:spLocks/>
                </p:cNvSpPr>
                <p:nvPr/>
              </p:nvSpPr>
              <p:spPr bwMode="auto">
                <a:xfrm>
                  <a:off x="3783" y="1614"/>
                  <a:ext cx="17" cy="17"/>
                </a:xfrm>
                <a:custGeom>
                  <a:avLst/>
                  <a:gdLst>
                    <a:gd name="T0" fmla="*/ 11 w 17"/>
                    <a:gd name="T1" fmla="*/ 11 h 17"/>
                    <a:gd name="T2" fmla="*/ 11 w 17"/>
                    <a:gd name="T3" fmla="*/ 11 h 17"/>
                    <a:gd name="T4" fmla="*/ 9 w 17"/>
                    <a:gd name="T5" fmla="*/ 13 h 17"/>
                    <a:gd name="T6" fmla="*/ 6 w 17"/>
                    <a:gd name="T7" fmla="*/ 16 h 17"/>
                    <a:gd name="T8" fmla="*/ 2 w 17"/>
                    <a:gd name="T9" fmla="*/ 16 h 17"/>
                    <a:gd name="T10" fmla="*/ 0 w 17"/>
                    <a:gd name="T11" fmla="*/ 13 h 17"/>
                    <a:gd name="T12" fmla="*/ 0 w 17"/>
                    <a:gd name="T13" fmla="*/ 11 h 17"/>
                    <a:gd name="T14" fmla="*/ 0 w 17"/>
                    <a:gd name="T15" fmla="*/ 9 h 17"/>
                    <a:gd name="T16" fmla="*/ 0 w 17"/>
                    <a:gd name="T17" fmla="*/ 6 h 17"/>
                    <a:gd name="T18" fmla="*/ 2 w 17"/>
                    <a:gd name="T19" fmla="*/ 4 h 17"/>
                    <a:gd name="T20" fmla="*/ 4 w 17"/>
                    <a:gd name="T21" fmla="*/ 0 h 17"/>
                    <a:gd name="T22" fmla="*/ 6 w 17"/>
                    <a:gd name="T23" fmla="*/ 0 h 17"/>
                    <a:gd name="T24" fmla="*/ 11 w 17"/>
                    <a:gd name="T25" fmla="*/ 0 h 17"/>
                    <a:gd name="T26" fmla="*/ 13 w 17"/>
                    <a:gd name="T27" fmla="*/ 0 h 17"/>
                    <a:gd name="T28" fmla="*/ 16 w 17"/>
                    <a:gd name="T29" fmla="*/ 4 h 17"/>
                    <a:gd name="T30" fmla="*/ 16 w 17"/>
                    <a:gd name="T31" fmla="*/ 6 h 17"/>
                    <a:gd name="T32" fmla="*/ 13 w 17"/>
                    <a:gd name="T33" fmla="*/ 9 h 17"/>
                    <a:gd name="T34" fmla="*/ 11 w 17"/>
                    <a:gd name="T3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" h="17">
                      <a:moveTo>
                        <a:pt x="11" y="11"/>
                      </a:moveTo>
                      <a:lnTo>
                        <a:pt x="11" y="11"/>
                      </a:lnTo>
                      <a:lnTo>
                        <a:pt x="9" y="13"/>
                      </a:lnTo>
                      <a:lnTo>
                        <a:pt x="6" y="16"/>
                      </a:lnTo>
                      <a:lnTo>
                        <a:pt x="2" y="16"/>
                      </a:lnTo>
                      <a:lnTo>
                        <a:pt x="0" y="13"/>
                      </a:lnTo>
                      <a:lnTo>
                        <a:pt x="0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11" y="0"/>
                      </a:lnTo>
                      <a:lnTo>
                        <a:pt x="13" y="0"/>
                      </a:lnTo>
                      <a:lnTo>
                        <a:pt x="16" y="4"/>
                      </a:lnTo>
                      <a:lnTo>
                        <a:pt x="16" y="6"/>
                      </a:lnTo>
                      <a:lnTo>
                        <a:pt x="13" y="9"/>
                      </a:lnTo>
                      <a:lnTo>
                        <a:pt x="11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56457" name="Group 137"/>
                <p:cNvGrpSpPr>
                  <a:grpSpLocks/>
                </p:cNvGrpSpPr>
                <p:nvPr/>
              </p:nvGrpSpPr>
              <p:grpSpPr bwMode="auto">
                <a:xfrm>
                  <a:off x="3564" y="1380"/>
                  <a:ext cx="262" cy="247"/>
                  <a:chOff x="3564" y="1380"/>
                  <a:chExt cx="262" cy="247"/>
                </a:xfrm>
              </p:grpSpPr>
              <p:sp>
                <p:nvSpPr>
                  <p:cNvPr id="56458" name="Freeform 138"/>
                  <p:cNvSpPr>
                    <a:spLocks/>
                  </p:cNvSpPr>
                  <p:nvPr/>
                </p:nvSpPr>
                <p:spPr bwMode="auto">
                  <a:xfrm>
                    <a:off x="3788" y="1610"/>
                    <a:ext cx="17" cy="17"/>
                  </a:xfrm>
                  <a:custGeom>
                    <a:avLst/>
                    <a:gdLst>
                      <a:gd name="T0" fmla="*/ 16 w 17"/>
                      <a:gd name="T1" fmla="*/ 8 h 17"/>
                      <a:gd name="T2" fmla="*/ 16 w 17"/>
                      <a:gd name="T3" fmla="*/ 12 h 17"/>
                      <a:gd name="T4" fmla="*/ 12 w 17"/>
                      <a:gd name="T5" fmla="*/ 14 h 17"/>
                      <a:gd name="T6" fmla="*/ 9 w 17"/>
                      <a:gd name="T7" fmla="*/ 14 h 17"/>
                      <a:gd name="T8" fmla="*/ 6 w 17"/>
                      <a:gd name="T9" fmla="*/ 16 h 17"/>
                      <a:gd name="T10" fmla="*/ 3 w 17"/>
                      <a:gd name="T11" fmla="*/ 14 h 17"/>
                      <a:gd name="T12" fmla="*/ 0 w 17"/>
                      <a:gd name="T13" fmla="*/ 12 h 17"/>
                      <a:gd name="T14" fmla="*/ 0 w 17"/>
                      <a:gd name="T15" fmla="*/ 10 h 17"/>
                      <a:gd name="T16" fmla="*/ 0 w 17"/>
                      <a:gd name="T17" fmla="*/ 8 h 17"/>
                      <a:gd name="T18" fmla="*/ 0 w 17"/>
                      <a:gd name="T19" fmla="*/ 4 h 17"/>
                      <a:gd name="T20" fmla="*/ 3 w 17"/>
                      <a:gd name="T21" fmla="*/ 2 h 17"/>
                      <a:gd name="T22" fmla="*/ 3 w 17"/>
                      <a:gd name="T23" fmla="*/ 0 h 17"/>
                      <a:gd name="T24" fmla="*/ 9 w 17"/>
                      <a:gd name="T25" fmla="*/ 0 h 17"/>
                      <a:gd name="T26" fmla="*/ 12 w 17"/>
                      <a:gd name="T27" fmla="*/ 0 h 17"/>
                      <a:gd name="T28" fmla="*/ 16 w 17"/>
                      <a:gd name="T29" fmla="*/ 2 h 17"/>
                      <a:gd name="T30" fmla="*/ 16 w 17"/>
                      <a:gd name="T31" fmla="*/ 6 h 17"/>
                      <a:gd name="T32" fmla="*/ 16 w 17"/>
                      <a:gd name="T33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6" y="8"/>
                        </a:moveTo>
                        <a:lnTo>
                          <a:pt x="16" y="12"/>
                        </a:lnTo>
                        <a:lnTo>
                          <a:pt x="12" y="14"/>
                        </a:lnTo>
                        <a:lnTo>
                          <a:pt x="9" y="14"/>
                        </a:lnTo>
                        <a:lnTo>
                          <a:pt x="6" y="16"/>
                        </a:lnTo>
                        <a:lnTo>
                          <a:pt x="3" y="14"/>
                        </a:lnTo>
                        <a:lnTo>
                          <a:pt x="0" y="12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lnTo>
                          <a:pt x="9" y="0"/>
                        </a:lnTo>
                        <a:lnTo>
                          <a:pt x="12" y="0"/>
                        </a:lnTo>
                        <a:lnTo>
                          <a:pt x="16" y="2"/>
                        </a:lnTo>
                        <a:lnTo>
                          <a:pt x="16" y="6"/>
                        </a:lnTo>
                        <a:lnTo>
                          <a:pt x="16" y="8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59" name="Freeform 139"/>
                  <p:cNvSpPr>
                    <a:spLocks/>
                  </p:cNvSpPr>
                  <p:nvPr/>
                </p:nvSpPr>
                <p:spPr bwMode="auto">
                  <a:xfrm>
                    <a:off x="3788" y="1610"/>
                    <a:ext cx="17" cy="17"/>
                  </a:xfrm>
                  <a:custGeom>
                    <a:avLst/>
                    <a:gdLst>
                      <a:gd name="T0" fmla="*/ 16 w 17"/>
                      <a:gd name="T1" fmla="*/ 8 h 17"/>
                      <a:gd name="T2" fmla="*/ 16 w 17"/>
                      <a:gd name="T3" fmla="*/ 8 h 17"/>
                      <a:gd name="T4" fmla="*/ 16 w 17"/>
                      <a:gd name="T5" fmla="*/ 12 h 17"/>
                      <a:gd name="T6" fmla="*/ 12 w 17"/>
                      <a:gd name="T7" fmla="*/ 14 h 17"/>
                      <a:gd name="T8" fmla="*/ 9 w 17"/>
                      <a:gd name="T9" fmla="*/ 14 h 17"/>
                      <a:gd name="T10" fmla="*/ 6 w 17"/>
                      <a:gd name="T11" fmla="*/ 16 h 17"/>
                      <a:gd name="T12" fmla="*/ 3 w 17"/>
                      <a:gd name="T13" fmla="*/ 14 h 17"/>
                      <a:gd name="T14" fmla="*/ 0 w 17"/>
                      <a:gd name="T15" fmla="*/ 12 h 17"/>
                      <a:gd name="T16" fmla="*/ 0 w 17"/>
                      <a:gd name="T17" fmla="*/ 10 h 17"/>
                      <a:gd name="T18" fmla="*/ 0 w 17"/>
                      <a:gd name="T19" fmla="*/ 8 h 17"/>
                      <a:gd name="T20" fmla="*/ 0 w 17"/>
                      <a:gd name="T21" fmla="*/ 4 h 17"/>
                      <a:gd name="T22" fmla="*/ 3 w 17"/>
                      <a:gd name="T23" fmla="*/ 2 h 17"/>
                      <a:gd name="T24" fmla="*/ 3 w 17"/>
                      <a:gd name="T25" fmla="*/ 0 h 17"/>
                      <a:gd name="T26" fmla="*/ 9 w 17"/>
                      <a:gd name="T27" fmla="*/ 0 h 17"/>
                      <a:gd name="T28" fmla="*/ 12 w 17"/>
                      <a:gd name="T29" fmla="*/ 0 h 17"/>
                      <a:gd name="T30" fmla="*/ 16 w 17"/>
                      <a:gd name="T31" fmla="*/ 2 h 17"/>
                      <a:gd name="T32" fmla="*/ 16 w 17"/>
                      <a:gd name="T33" fmla="*/ 6 h 17"/>
                      <a:gd name="T34" fmla="*/ 16 w 17"/>
                      <a:gd name="T35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6" y="8"/>
                        </a:move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2" y="14"/>
                        </a:lnTo>
                        <a:lnTo>
                          <a:pt x="9" y="14"/>
                        </a:lnTo>
                        <a:lnTo>
                          <a:pt x="6" y="16"/>
                        </a:lnTo>
                        <a:lnTo>
                          <a:pt x="3" y="14"/>
                        </a:lnTo>
                        <a:lnTo>
                          <a:pt x="0" y="12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3" y="2"/>
                        </a:lnTo>
                        <a:lnTo>
                          <a:pt x="3" y="0"/>
                        </a:lnTo>
                        <a:lnTo>
                          <a:pt x="9" y="0"/>
                        </a:lnTo>
                        <a:lnTo>
                          <a:pt x="12" y="0"/>
                        </a:lnTo>
                        <a:lnTo>
                          <a:pt x="16" y="2"/>
                        </a:lnTo>
                        <a:lnTo>
                          <a:pt x="16" y="6"/>
                        </a:lnTo>
                        <a:lnTo>
                          <a:pt x="16" y="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0" name="Freeform 140"/>
                  <p:cNvSpPr>
                    <a:spLocks/>
                  </p:cNvSpPr>
                  <p:nvPr/>
                </p:nvSpPr>
                <p:spPr bwMode="auto">
                  <a:xfrm>
                    <a:off x="3790" y="1605"/>
                    <a:ext cx="17" cy="17"/>
                  </a:xfrm>
                  <a:custGeom>
                    <a:avLst/>
                    <a:gdLst>
                      <a:gd name="T0" fmla="*/ 16 w 17"/>
                      <a:gd name="T1" fmla="*/ 8 h 17"/>
                      <a:gd name="T2" fmla="*/ 13 w 17"/>
                      <a:gd name="T3" fmla="*/ 12 h 17"/>
                      <a:gd name="T4" fmla="*/ 10 w 17"/>
                      <a:gd name="T5" fmla="*/ 14 h 17"/>
                      <a:gd name="T6" fmla="*/ 8 w 17"/>
                      <a:gd name="T7" fmla="*/ 16 h 17"/>
                      <a:gd name="T8" fmla="*/ 5 w 17"/>
                      <a:gd name="T9" fmla="*/ 16 h 17"/>
                      <a:gd name="T10" fmla="*/ 2 w 17"/>
                      <a:gd name="T11" fmla="*/ 14 h 17"/>
                      <a:gd name="T12" fmla="*/ 0 w 17"/>
                      <a:gd name="T13" fmla="*/ 14 h 17"/>
                      <a:gd name="T14" fmla="*/ 0 w 17"/>
                      <a:gd name="T15" fmla="*/ 10 h 17"/>
                      <a:gd name="T16" fmla="*/ 0 w 17"/>
                      <a:gd name="T17" fmla="*/ 8 h 17"/>
                      <a:gd name="T18" fmla="*/ 0 w 17"/>
                      <a:gd name="T19" fmla="*/ 4 h 17"/>
                      <a:gd name="T20" fmla="*/ 2 w 17"/>
                      <a:gd name="T21" fmla="*/ 2 h 17"/>
                      <a:gd name="T22" fmla="*/ 5 w 17"/>
                      <a:gd name="T23" fmla="*/ 0 h 17"/>
                      <a:gd name="T24" fmla="*/ 8 w 17"/>
                      <a:gd name="T25" fmla="*/ 0 h 17"/>
                      <a:gd name="T26" fmla="*/ 10 w 17"/>
                      <a:gd name="T27" fmla="*/ 0 h 17"/>
                      <a:gd name="T28" fmla="*/ 13 w 17"/>
                      <a:gd name="T29" fmla="*/ 4 h 17"/>
                      <a:gd name="T30" fmla="*/ 16 w 17"/>
                      <a:gd name="T31" fmla="*/ 6 h 17"/>
                      <a:gd name="T32" fmla="*/ 16 w 17"/>
                      <a:gd name="T33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6" y="8"/>
                        </a:moveTo>
                        <a:lnTo>
                          <a:pt x="13" y="12"/>
                        </a:lnTo>
                        <a:lnTo>
                          <a:pt x="10" y="14"/>
                        </a:lnTo>
                        <a:lnTo>
                          <a:pt x="8" y="16"/>
                        </a:lnTo>
                        <a:lnTo>
                          <a:pt x="5" y="16"/>
                        </a:lnTo>
                        <a:lnTo>
                          <a:pt x="2" y="14"/>
                        </a:lnTo>
                        <a:lnTo>
                          <a:pt x="0" y="14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3" y="4"/>
                        </a:lnTo>
                        <a:lnTo>
                          <a:pt x="16" y="6"/>
                        </a:lnTo>
                        <a:lnTo>
                          <a:pt x="16" y="8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1" name="Freeform 141"/>
                  <p:cNvSpPr>
                    <a:spLocks/>
                  </p:cNvSpPr>
                  <p:nvPr/>
                </p:nvSpPr>
                <p:spPr bwMode="auto">
                  <a:xfrm>
                    <a:off x="3790" y="1605"/>
                    <a:ext cx="17" cy="17"/>
                  </a:xfrm>
                  <a:custGeom>
                    <a:avLst/>
                    <a:gdLst>
                      <a:gd name="T0" fmla="*/ 16 w 17"/>
                      <a:gd name="T1" fmla="*/ 8 h 17"/>
                      <a:gd name="T2" fmla="*/ 16 w 17"/>
                      <a:gd name="T3" fmla="*/ 8 h 17"/>
                      <a:gd name="T4" fmla="*/ 13 w 17"/>
                      <a:gd name="T5" fmla="*/ 12 h 17"/>
                      <a:gd name="T6" fmla="*/ 10 w 17"/>
                      <a:gd name="T7" fmla="*/ 14 h 17"/>
                      <a:gd name="T8" fmla="*/ 8 w 17"/>
                      <a:gd name="T9" fmla="*/ 16 h 17"/>
                      <a:gd name="T10" fmla="*/ 5 w 17"/>
                      <a:gd name="T11" fmla="*/ 16 h 17"/>
                      <a:gd name="T12" fmla="*/ 2 w 17"/>
                      <a:gd name="T13" fmla="*/ 14 h 17"/>
                      <a:gd name="T14" fmla="*/ 0 w 17"/>
                      <a:gd name="T15" fmla="*/ 14 h 17"/>
                      <a:gd name="T16" fmla="*/ 0 w 17"/>
                      <a:gd name="T17" fmla="*/ 10 h 17"/>
                      <a:gd name="T18" fmla="*/ 0 w 17"/>
                      <a:gd name="T19" fmla="*/ 8 h 17"/>
                      <a:gd name="T20" fmla="*/ 0 w 17"/>
                      <a:gd name="T21" fmla="*/ 4 h 17"/>
                      <a:gd name="T22" fmla="*/ 2 w 17"/>
                      <a:gd name="T23" fmla="*/ 2 h 17"/>
                      <a:gd name="T24" fmla="*/ 5 w 17"/>
                      <a:gd name="T25" fmla="*/ 0 h 17"/>
                      <a:gd name="T26" fmla="*/ 8 w 17"/>
                      <a:gd name="T27" fmla="*/ 0 h 17"/>
                      <a:gd name="T28" fmla="*/ 10 w 17"/>
                      <a:gd name="T29" fmla="*/ 0 h 17"/>
                      <a:gd name="T30" fmla="*/ 13 w 17"/>
                      <a:gd name="T31" fmla="*/ 4 h 17"/>
                      <a:gd name="T32" fmla="*/ 16 w 17"/>
                      <a:gd name="T33" fmla="*/ 6 h 17"/>
                      <a:gd name="T34" fmla="*/ 16 w 17"/>
                      <a:gd name="T35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6" y="8"/>
                        </a:moveTo>
                        <a:lnTo>
                          <a:pt x="16" y="8"/>
                        </a:lnTo>
                        <a:lnTo>
                          <a:pt x="13" y="12"/>
                        </a:lnTo>
                        <a:lnTo>
                          <a:pt x="10" y="14"/>
                        </a:lnTo>
                        <a:lnTo>
                          <a:pt x="8" y="16"/>
                        </a:lnTo>
                        <a:lnTo>
                          <a:pt x="5" y="16"/>
                        </a:lnTo>
                        <a:lnTo>
                          <a:pt x="2" y="14"/>
                        </a:lnTo>
                        <a:lnTo>
                          <a:pt x="0" y="14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3" y="4"/>
                        </a:lnTo>
                        <a:lnTo>
                          <a:pt x="16" y="6"/>
                        </a:lnTo>
                        <a:lnTo>
                          <a:pt x="16" y="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2" name="Freeform 142"/>
                  <p:cNvSpPr>
                    <a:spLocks/>
                  </p:cNvSpPr>
                  <p:nvPr/>
                </p:nvSpPr>
                <p:spPr bwMode="auto">
                  <a:xfrm>
                    <a:off x="3792" y="1600"/>
                    <a:ext cx="17" cy="17"/>
                  </a:xfrm>
                  <a:custGeom>
                    <a:avLst/>
                    <a:gdLst>
                      <a:gd name="T0" fmla="*/ 16 w 17"/>
                      <a:gd name="T1" fmla="*/ 4 h 17"/>
                      <a:gd name="T2" fmla="*/ 16 w 17"/>
                      <a:gd name="T3" fmla="*/ 9 h 17"/>
                      <a:gd name="T4" fmla="*/ 16 w 17"/>
                      <a:gd name="T5" fmla="*/ 11 h 17"/>
                      <a:gd name="T6" fmla="*/ 12 w 17"/>
                      <a:gd name="T7" fmla="*/ 13 h 17"/>
                      <a:gd name="T8" fmla="*/ 12 w 17"/>
                      <a:gd name="T9" fmla="*/ 16 h 17"/>
                      <a:gd name="T10" fmla="*/ 6 w 17"/>
                      <a:gd name="T11" fmla="*/ 16 h 17"/>
                      <a:gd name="T12" fmla="*/ 6 w 17"/>
                      <a:gd name="T13" fmla="*/ 13 h 17"/>
                      <a:gd name="T14" fmla="*/ 3 w 17"/>
                      <a:gd name="T15" fmla="*/ 11 h 17"/>
                      <a:gd name="T16" fmla="*/ 0 w 17"/>
                      <a:gd name="T17" fmla="*/ 9 h 17"/>
                      <a:gd name="T18" fmla="*/ 0 w 17"/>
                      <a:gd name="T19" fmla="*/ 6 h 17"/>
                      <a:gd name="T20" fmla="*/ 0 w 17"/>
                      <a:gd name="T21" fmla="*/ 2 h 17"/>
                      <a:gd name="T22" fmla="*/ 0 w 17"/>
                      <a:gd name="T23" fmla="*/ 0 h 17"/>
                      <a:gd name="T24" fmla="*/ 3 w 17"/>
                      <a:gd name="T25" fmla="*/ 0 h 17"/>
                      <a:gd name="T26" fmla="*/ 6 w 17"/>
                      <a:gd name="T27" fmla="*/ 0 h 17"/>
                      <a:gd name="T28" fmla="*/ 9 w 17"/>
                      <a:gd name="T29" fmla="*/ 0 h 17"/>
                      <a:gd name="T30" fmla="*/ 12 w 17"/>
                      <a:gd name="T31" fmla="*/ 2 h 17"/>
                      <a:gd name="T32" fmla="*/ 16 w 17"/>
                      <a:gd name="T33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6" y="4"/>
                        </a:move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2" y="13"/>
                        </a:lnTo>
                        <a:lnTo>
                          <a:pt x="12" y="16"/>
                        </a:lnTo>
                        <a:lnTo>
                          <a:pt x="6" y="16"/>
                        </a:lnTo>
                        <a:lnTo>
                          <a:pt x="6" y="13"/>
                        </a:lnTo>
                        <a:lnTo>
                          <a:pt x="3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2" y="2"/>
                        </a:lnTo>
                        <a:lnTo>
                          <a:pt x="16" y="4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3" name="Freeform 143"/>
                  <p:cNvSpPr>
                    <a:spLocks/>
                  </p:cNvSpPr>
                  <p:nvPr/>
                </p:nvSpPr>
                <p:spPr bwMode="auto">
                  <a:xfrm>
                    <a:off x="3792" y="1600"/>
                    <a:ext cx="17" cy="17"/>
                  </a:xfrm>
                  <a:custGeom>
                    <a:avLst/>
                    <a:gdLst>
                      <a:gd name="T0" fmla="*/ 16 w 17"/>
                      <a:gd name="T1" fmla="*/ 4 h 17"/>
                      <a:gd name="T2" fmla="*/ 16 w 17"/>
                      <a:gd name="T3" fmla="*/ 4 h 17"/>
                      <a:gd name="T4" fmla="*/ 16 w 17"/>
                      <a:gd name="T5" fmla="*/ 9 h 17"/>
                      <a:gd name="T6" fmla="*/ 16 w 17"/>
                      <a:gd name="T7" fmla="*/ 11 h 17"/>
                      <a:gd name="T8" fmla="*/ 12 w 17"/>
                      <a:gd name="T9" fmla="*/ 13 h 17"/>
                      <a:gd name="T10" fmla="*/ 12 w 17"/>
                      <a:gd name="T11" fmla="*/ 16 h 17"/>
                      <a:gd name="T12" fmla="*/ 6 w 17"/>
                      <a:gd name="T13" fmla="*/ 16 h 17"/>
                      <a:gd name="T14" fmla="*/ 6 w 17"/>
                      <a:gd name="T15" fmla="*/ 13 h 17"/>
                      <a:gd name="T16" fmla="*/ 3 w 17"/>
                      <a:gd name="T17" fmla="*/ 11 h 17"/>
                      <a:gd name="T18" fmla="*/ 0 w 17"/>
                      <a:gd name="T19" fmla="*/ 9 h 17"/>
                      <a:gd name="T20" fmla="*/ 0 w 17"/>
                      <a:gd name="T21" fmla="*/ 6 h 17"/>
                      <a:gd name="T22" fmla="*/ 0 w 17"/>
                      <a:gd name="T23" fmla="*/ 2 h 17"/>
                      <a:gd name="T24" fmla="*/ 0 w 17"/>
                      <a:gd name="T25" fmla="*/ 0 h 17"/>
                      <a:gd name="T26" fmla="*/ 3 w 17"/>
                      <a:gd name="T27" fmla="*/ 0 h 17"/>
                      <a:gd name="T28" fmla="*/ 6 w 17"/>
                      <a:gd name="T29" fmla="*/ 0 h 17"/>
                      <a:gd name="T30" fmla="*/ 9 w 17"/>
                      <a:gd name="T31" fmla="*/ 0 h 17"/>
                      <a:gd name="T32" fmla="*/ 12 w 17"/>
                      <a:gd name="T33" fmla="*/ 2 h 17"/>
                      <a:gd name="T34" fmla="*/ 16 w 17"/>
                      <a:gd name="T35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6" y="4"/>
                        </a:moveTo>
                        <a:lnTo>
                          <a:pt x="16" y="4"/>
                        </a:ln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2" y="13"/>
                        </a:lnTo>
                        <a:lnTo>
                          <a:pt x="12" y="16"/>
                        </a:lnTo>
                        <a:lnTo>
                          <a:pt x="6" y="16"/>
                        </a:lnTo>
                        <a:lnTo>
                          <a:pt x="6" y="13"/>
                        </a:lnTo>
                        <a:lnTo>
                          <a:pt x="3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2" y="2"/>
                        </a:lnTo>
                        <a:lnTo>
                          <a:pt x="16" y="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4" name="Freeform 144"/>
                  <p:cNvSpPr>
                    <a:spLocks/>
                  </p:cNvSpPr>
                  <p:nvPr/>
                </p:nvSpPr>
                <p:spPr bwMode="auto">
                  <a:xfrm>
                    <a:off x="3792" y="1594"/>
                    <a:ext cx="17" cy="17"/>
                  </a:xfrm>
                  <a:custGeom>
                    <a:avLst/>
                    <a:gdLst>
                      <a:gd name="T0" fmla="*/ 13 w 17"/>
                      <a:gd name="T1" fmla="*/ 4 h 17"/>
                      <a:gd name="T2" fmla="*/ 13 w 17"/>
                      <a:gd name="T3" fmla="*/ 6 h 17"/>
                      <a:gd name="T4" fmla="*/ 16 w 17"/>
                      <a:gd name="T5" fmla="*/ 9 h 17"/>
                      <a:gd name="T6" fmla="*/ 16 w 17"/>
                      <a:gd name="T7" fmla="*/ 13 h 17"/>
                      <a:gd name="T8" fmla="*/ 13 w 17"/>
                      <a:gd name="T9" fmla="*/ 13 h 17"/>
                      <a:gd name="T10" fmla="*/ 11 w 17"/>
                      <a:gd name="T11" fmla="*/ 16 h 17"/>
                      <a:gd name="T12" fmla="*/ 9 w 17"/>
                      <a:gd name="T13" fmla="*/ 16 h 17"/>
                      <a:gd name="T14" fmla="*/ 4 w 17"/>
                      <a:gd name="T15" fmla="*/ 13 h 17"/>
                      <a:gd name="T16" fmla="*/ 2 w 17"/>
                      <a:gd name="T17" fmla="*/ 11 h 17"/>
                      <a:gd name="T18" fmla="*/ 0 w 17"/>
                      <a:gd name="T19" fmla="*/ 9 h 17"/>
                      <a:gd name="T20" fmla="*/ 0 w 17"/>
                      <a:gd name="T21" fmla="*/ 6 h 17"/>
                      <a:gd name="T22" fmla="*/ 0 w 17"/>
                      <a:gd name="T23" fmla="*/ 2 h 17"/>
                      <a:gd name="T24" fmla="*/ 2 w 17"/>
                      <a:gd name="T25" fmla="*/ 2 h 17"/>
                      <a:gd name="T26" fmla="*/ 4 w 17"/>
                      <a:gd name="T27" fmla="*/ 0 h 17"/>
                      <a:gd name="T28" fmla="*/ 9 w 17"/>
                      <a:gd name="T29" fmla="*/ 0 h 17"/>
                      <a:gd name="T30" fmla="*/ 9 w 17"/>
                      <a:gd name="T31" fmla="*/ 2 h 17"/>
                      <a:gd name="T32" fmla="*/ 13 w 17"/>
                      <a:gd name="T33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3" y="4"/>
                        </a:moveTo>
                        <a:lnTo>
                          <a:pt x="13" y="6"/>
                        </a:lnTo>
                        <a:lnTo>
                          <a:pt x="16" y="9"/>
                        </a:lnTo>
                        <a:lnTo>
                          <a:pt x="16" y="13"/>
                        </a:lnTo>
                        <a:lnTo>
                          <a:pt x="13" y="13"/>
                        </a:lnTo>
                        <a:lnTo>
                          <a:pt x="11" y="16"/>
                        </a:lnTo>
                        <a:lnTo>
                          <a:pt x="9" y="16"/>
                        </a:lnTo>
                        <a:lnTo>
                          <a:pt x="4" y="13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9" y="2"/>
                        </a:lnTo>
                        <a:lnTo>
                          <a:pt x="13" y="4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5" name="Freeform 145"/>
                  <p:cNvSpPr>
                    <a:spLocks/>
                  </p:cNvSpPr>
                  <p:nvPr/>
                </p:nvSpPr>
                <p:spPr bwMode="auto">
                  <a:xfrm>
                    <a:off x="3792" y="1594"/>
                    <a:ext cx="17" cy="17"/>
                  </a:xfrm>
                  <a:custGeom>
                    <a:avLst/>
                    <a:gdLst>
                      <a:gd name="T0" fmla="*/ 13 w 17"/>
                      <a:gd name="T1" fmla="*/ 4 h 17"/>
                      <a:gd name="T2" fmla="*/ 13 w 17"/>
                      <a:gd name="T3" fmla="*/ 4 h 17"/>
                      <a:gd name="T4" fmla="*/ 13 w 17"/>
                      <a:gd name="T5" fmla="*/ 6 h 17"/>
                      <a:gd name="T6" fmla="*/ 16 w 17"/>
                      <a:gd name="T7" fmla="*/ 9 h 17"/>
                      <a:gd name="T8" fmla="*/ 16 w 17"/>
                      <a:gd name="T9" fmla="*/ 13 h 17"/>
                      <a:gd name="T10" fmla="*/ 13 w 17"/>
                      <a:gd name="T11" fmla="*/ 13 h 17"/>
                      <a:gd name="T12" fmla="*/ 11 w 17"/>
                      <a:gd name="T13" fmla="*/ 16 h 17"/>
                      <a:gd name="T14" fmla="*/ 9 w 17"/>
                      <a:gd name="T15" fmla="*/ 16 h 17"/>
                      <a:gd name="T16" fmla="*/ 4 w 17"/>
                      <a:gd name="T17" fmla="*/ 13 h 17"/>
                      <a:gd name="T18" fmla="*/ 2 w 17"/>
                      <a:gd name="T19" fmla="*/ 11 h 17"/>
                      <a:gd name="T20" fmla="*/ 0 w 17"/>
                      <a:gd name="T21" fmla="*/ 9 h 17"/>
                      <a:gd name="T22" fmla="*/ 0 w 17"/>
                      <a:gd name="T23" fmla="*/ 6 h 17"/>
                      <a:gd name="T24" fmla="*/ 0 w 17"/>
                      <a:gd name="T25" fmla="*/ 2 h 17"/>
                      <a:gd name="T26" fmla="*/ 2 w 17"/>
                      <a:gd name="T27" fmla="*/ 2 h 17"/>
                      <a:gd name="T28" fmla="*/ 4 w 17"/>
                      <a:gd name="T29" fmla="*/ 0 h 17"/>
                      <a:gd name="T30" fmla="*/ 9 w 17"/>
                      <a:gd name="T31" fmla="*/ 0 h 17"/>
                      <a:gd name="T32" fmla="*/ 9 w 17"/>
                      <a:gd name="T33" fmla="*/ 2 h 17"/>
                      <a:gd name="T34" fmla="*/ 13 w 17"/>
                      <a:gd name="T35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3" y="4"/>
                        </a:moveTo>
                        <a:lnTo>
                          <a:pt x="13" y="4"/>
                        </a:lnTo>
                        <a:lnTo>
                          <a:pt x="13" y="6"/>
                        </a:lnTo>
                        <a:lnTo>
                          <a:pt x="16" y="9"/>
                        </a:lnTo>
                        <a:lnTo>
                          <a:pt x="16" y="13"/>
                        </a:lnTo>
                        <a:lnTo>
                          <a:pt x="13" y="13"/>
                        </a:lnTo>
                        <a:lnTo>
                          <a:pt x="11" y="16"/>
                        </a:lnTo>
                        <a:lnTo>
                          <a:pt x="9" y="16"/>
                        </a:lnTo>
                        <a:lnTo>
                          <a:pt x="4" y="13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9" y="2"/>
                        </a:lnTo>
                        <a:lnTo>
                          <a:pt x="13" y="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6" name="Freeform 146"/>
                  <p:cNvSpPr>
                    <a:spLocks/>
                  </p:cNvSpPr>
                  <p:nvPr/>
                </p:nvSpPr>
                <p:spPr bwMode="auto">
                  <a:xfrm>
                    <a:off x="3790" y="1589"/>
                    <a:ext cx="17" cy="17"/>
                  </a:xfrm>
                  <a:custGeom>
                    <a:avLst/>
                    <a:gdLst>
                      <a:gd name="T0" fmla="*/ 10 w 17"/>
                      <a:gd name="T1" fmla="*/ 0 h 17"/>
                      <a:gd name="T2" fmla="*/ 12 w 17"/>
                      <a:gd name="T3" fmla="*/ 5 h 17"/>
                      <a:gd name="T4" fmla="*/ 16 w 17"/>
                      <a:gd name="T5" fmla="*/ 5 h 17"/>
                      <a:gd name="T6" fmla="*/ 16 w 17"/>
                      <a:gd name="T7" fmla="*/ 10 h 17"/>
                      <a:gd name="T8" fmla="*/ 16 w 17"/>
                      <a:gd name="T9" fmla="*/ 13 h 17"/>
                      <a:gd name="T10" fmla="*/ 12 w 17"/>
                      <a:gd name="T11" fmla="*/ 16 h 17"/>
                      <a:gd name="T12" fmla="*/ 10 w 17"/>
                      <a:gd name="T13" fmla="*/ 16 h 17"/>
                      <a:gd name="T14" fmla="*/ 8 w 17"/>
                      <a:gd name="T15" fmla="*/ 16 h 17"/>
                      <a:gd name="T16" fmla="*/ 6 w 17"/>
                      <a:gd name="T17" fmla="*/ 16 h 17"/>
                      <a:gd name="T18" fmla="*/ 2 w 17"/>
                      <a:gd name="T19" fmla="*/ 13 h 17"/>
                      <a:gd name="T20" fmla="*/ 2 w 17"/>
                      <a:gd name="T21" fmla="*/ 10 h 17"/>
                      <a:gd name="T22" fmla="*/ 0 w 17"/>
                      <a:gd name="T23" fmla="*/ 5 h 17"/>
                      <a:gd name="T24" fmla="*/ 0 w 17"/>
                      <a:gd name="T25" fmla="*/ 2 h 17"/>
                      <a:gd name="T26" fmla="*/ 2 w 17"/>
                      <a:gd name="T27" fmla="*/ 0 h 17"/>
                      <a:gd name="T28" fmla="*/ 6 w 17"/>
                      <a:gd name="T29" fmla="*/ 0 h 17"/>
                      <a:gd name="T30" fmla="*/ 8 w 17"/>
                      <a:gd name="T31" fmla="*/ 0 h 17"/>
                      <a:gd name="T32" fmla="*/ 10 w 17"/>
                      <a:gd name="T3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0" y="0"/>
                        </a:moveTo>
                        <a:lnTo>
                          <a:pt x="12" y="5"/>
                        </a:lnTo>
                        <a:lnTo>
                          <a:pt x="16" y="5"/>
                        </a:lnTo>
                        <a:lnTo>
                          <a:pt x="16" y="10"/>
                        </a:lnTo>
                        <a:lnTo>
                          <a:pt x="16" y="13"/>
                        </a:lnTo>
                        <a:lnTo>
                          <a:pt x="12" y="16"/>
                        </a:lnTo>
                        <a:lnTo>
                          <a:pt x="10" y="16"/>
                        </a:lnTo>
                        <a:lnTo>
                          <a:pt x="8" y="16"/>
                        </a:lnTo>
                        <a:lnTo>
                          <a:pt x="6" y="16"/>
                        </a:lnTo>
                        <a:lnTo>
                          <a:pt x="2" y="13"/>
                        </a:lnTo>
                        <a:lnTo>
                          <a:pt x="2" y="10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7" name="Freeform 147"/>
                  <p:cNvSpPr>
                    <a:spLocks/>
                  </p:cNvSpPr>
                  <p:nvPr/>
                </p:nvSpPr>
                <p:spPr bwMode="auto">
                  <a:xfrm>
                    <a:off x="3790" y="1589"/>
                    <a:ext cx="17" cy="17"/>
                  </a:xfrm>
                  <a:custGeom>
                    <a:avLst/>
                    <a:gdLst>
                      <a:gd name="T0" fmla="*/ 10 w 17"/>
                      <a:gd name="T1" fmla="*/ 0 h 17"/>
                      <a:gd name="T2" fmla="*/ 10 w 17"/>
                      <a:gd name="T3" fmla="*/ 0 h 17"/>
                      <a:gd name="T4" fmla="*/ 12 w 17"/>
                      <a:gd name="T5" fmla="*/ 5 h 17"/>
                      <a:gd name="T6" fmla="*/ 16 w 17"/>
                      <a:gd name="T7" fmla="*/ 5 h 17"/>
                      <a:gd name="T8" fmla="*/ 16 w 17"/>
                      <a:gd name="T9" fmla="*/ 10 h 17"/>
                      <a:gd name="T10" fmla="*/ 16 w 17"/>
                      <a:gd name="T11" fmla="*/ 13 h 17"/>
                      <a:gd name="T12" fmla="*/ 12 w 17"/>
                      <a:gd name="T13" fmla="*/ 16 h 17"/>
                      <a:gd name="T14" fmla="*/ 10 w 17"/>
                      <a:gd name="T15" fmla="*/ 16 h 17"/>
                      <a:gd name="T16" fmla="*/ 8 w 17"/>
                      <a:gd name="T17" fmla="*/ 16 h 17"/>
                      <a:gd name="T18" fmla="*/ 6 w 17"/>
                      <a:gd name="T19" fmla="*/ 16 h 17"/>
                      <a:gd name="T20" fmla="*/ 2 w 17"/>
                      <a:gd name="T21" fmla="*/ 13 h 17"/>
                      <a:gd name="T22" fmla="*/ 2 w 17"/>
                      <a:gd name="T23" fmla="*/ 10 h 17"/>
                      <a:gd name="T24" fmla="*/ 0 w 17"/>
                      <a:gd name="T25" fmla="*/ 5 h 17"/>
                      <a:gd name="T26" fmla="*/ 0 w 17"/>
                      <a:gd name="T27" fmla="*/ 2 h 17"/>
                      <a:gd name="T28" fmla="*/ 2 w 17"/>
                      <a:gd name="T29" fmla="*/ 0 h 17"/>
                      <a:gd name="T30" fmla="*/ 6 w 17"/>
                      <a:gd name="T31" fmla="*/ 0 h 17"/>
                      <a:gd name="T32" fmla="*/ 8 w 17"/>
                      <a:gd name="T33" fmla="*/ 0 h 17"/>
                      <a:gd name="T34" fmla="*/ 10 w 17"/>
                      <a:gd name="T35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12" y="5"/>
                        </a:lnTo>
                        <a:lnTo>
                          <a:pt x="16" y="5"/>
                        </a:lnTo>
                        <a:lnTo>
                          <a:pt x="16" y="10"/>
                        </a:lnTo>
                        <a:lnTo>
                          <a:pt x="16" y="13"/>
                        </a:lnTo>
                        <a:lnTo>
                          <a:pt x="12" y="16"/>
                        </a:lnTo>
                        <a:lnTo>
                          <a:pt x="10" y="16"/>
                        </a:lnTo>
                        <a:lnTo>
                          <a:pt x="8" y="16"/>
                        </a:lnTo>
                        <a:lnTo>
                          <a:pt x="6" y="16"/>
                        </a:lnTo>
                        <a:lnTo>
                          <a:pt x="2" y="13"/>
                        </a:lnTo>
                        <a:lnTo>
                          <a:pt x="2" y="10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8" name="Freeform 148"/>
                  <p:cNvSpPr>
                    <a:spLocks/>
                  </p:cNvSpPr>
                  <p:nvPr/>
                </p:nvSpPr>
                <p:spPr bwMode="auto">
                  <a:xfrm>
                    <a:off x="3788" y="1584"/>
                    <a:ext cx="17" cy="17"/>
                  </a:xfrm>
                  <a:custGeom>
                    <a:avLst/>
                    <a:gdLst>
                      <a:gd name="T0" fmla="*/ 11 w 17"/>
                      <a:gd name="T1" fmla="*/ 0 h 17"/>
                      <a:gd name="T2" fmla="*/ 13 w 17"/>
                      <a:gd name="T3" fmla="*/ 5 h 17"/>
                      <a:gd name="T4" fmla="*/ 16 w 17"/>
                      <a:gd name="T5" fmla="*/ 5 h 17"/>
                      <a:gd name="T6" fmla="*/ 16 w 17"/>
                      <a:gd name="T7" fmla="*/ 10 h 17"/>
                      <a:gd name="T8" fmla="*/ 16 w 17"/>
                      <a:gd name="T9" fmla="*/ 13 h 17"/>
                      <a:gd name="T10" fmla="*/ 13 w 17"/>
                      <a:gd name="T11" fmla="*/ 16 h 17"/>
                      <a:gd name="T12" fmla="*/ 11 w 17"/>
                      <a:gd name="T13" fmla="*/ 16 h 17"/>
                      <a:gd name="T14" fmla="*/ 6 w 17"/>
                      <a:gd name="T15" fmla="*/ 16 h 17"/>
                      <a:gd name="T16" fmla="*/ 4 w 17"/>
                      <a:gd name="T17" fmla="*/ 16 h 17"/>
                      <a:gd name="T18" fmla="*/ 0 w 17"/>
                      <a:gd name="T19" fmla="*/ 10 h 17"/>
                      <a:gd name="T20" fmla="*/ 0 w 17"/>
                      <a:gd name="T21" fmla="*/ 8 h 17"/>
                      <a:gd name="T22" fmla="*/ 0 w 17"/>
                      <a:gd name="T23" fmla="*/ 5 h 17"/>
                      <a:gd name="T24" fmla="*/ 0 w 17"/>
                      <a:gd name="T25" fmla="*/ 2 h 17"/>
                      <a:gd name="T26" fmla="*/ 0 w 17"/>
                      <a:gd name="T27" fmla="*/ 0 h 17"/>
                      <a:gd name="T28" fmla="*/ 4 w 17"/>
                      <a:gd name="T29" fmla="*/ 0 h 17"/>
                      <a:gd name="T30" fmla="*/ 6 w 17"/>
                      <a:gd name="T31" fmla="*/ 0 h 17"/>
                      <a:gd name="T32" fmla="*/ 11 w 17"/>
                      <a:gd name="T3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1" y="0"/>
                        </a:moveTo>
                        <a:lnTo>
                          <a:pt x="13" y="5"/>
                        </a:lnTo>
                        <a:lnTo>
                          <a:pt x="16" y="5"/>
                        </a:lnTo>
                        <a:lnTo>
                          <a:pt x="16" y="10"/>
                        </a:lnTo>
                        <a:lnTo>
                          <a:pt x="16" y="13"/>
                        </a:lnTo>
                        <a:lnTo>
                          <a:pt x="13" y="16"/>
                        </a:lnTo>
                        <a:lnTo>
                          <a:pt x="11" y="16"/>
                        </a:lnTo>
                        <a:lnTo>
                          <a:pt x="6" y="16"/>
                        </a:lnTo>
                        <a:lnTo>
                          <a:pt x="4" y="16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69" name="Freeform 149"/>
                  <p:cNvSpPr>
                    <a:spLocks/>
                  </p:cNvSpPr>
                  <p:nvPr/>
                </p:nvSpPr>
                <p:spPr bwMode="auto">
                  <a:xfrm>
                    <a:off x="3788" y="1584"/>
                    <a:ext cx="17" cy="17"/>
                  </a:xfrm>
                  <a:custGeom>
                    <a:avLst/>
                    <a:gdLst>
                      <a:gd name="T0" fmla="*/ 11 w 17"/>
                      <a:gd name="T1" fmla="*/ 0 h 17"/>
                      <a:gd name="T2" fmla="*/ 11 w 17"/>
                      <a:gd name="T3" fmla="*/ 0 h 17"/>
                      <a:gd name="T4" fmla="*/ 13 w 17"/>
                      <a:gd name="T5" fmla="*/ 5 h 17"/>
                      <a:gd name="T6" fmla="*/ 16 w 17"/>
                      <a:gd name="T7" fmla="*/ 5 h 17"/>
                      <a:gd name="T8" fmla="*/ 16 w 17"/>
                      <a:gd name="T9" fmla="*/ 10 h 17"/>
                      <a:gd name="T10" fmla="*/ 16 w 17"/>
                      <a:gd name="T11" fmla="*/ 13 h 17"/>
                      <a:gd name="T12" fmla="*/ 13 w 17"/>
                      <a:gd name="T13" fmla="*/ 16 h 17"/>
                      <a:gd name="T14" fmla="*/ 11 w 17"/>
                      <a:gd name="T15" fmla="*/ 16 h 17"/>
                      <a:gd name="T16" fmla="*/ 6 w 17"/>
                      <a:gd name="T17" fmla="*/ 16 h 17"/>
                      <a:gd name="T18" fmla="*/ 4 w 17"/>
                      <a:gd name="T19" fmla="*/ 16 h 17"/>
                      <a:gd name="T20" fmla="*/ 0 w 17"/>
                      <a:gd name="T21" fmla="*/ 10 h 17"/>
                      <a:gd name="T22" fmla="*/ 0 w 17"/>
                      <a:gd name="T23" fmla="*/ 8 h 17"/>
                      <a:gd name="T24" fmla="*/ 0 w 17"/>
                      <a:gd name="T25" fmla="*/ 5 h 17"/>
                      <a:gd name="T26" fmla="*/ 0 w 17"/>
                      <a:gd name="T27" fmla="*/ 2 h 17"/>
                      <a:gd name="T28" fmla="*/ 0 w 17"/>
                      <a:gd name="T29" fmla="*/ 0 h 17"/>
                      <a:gd name="T30" fmla="*/ 4 w 17"/>
                      <a:gd name="T31" fmla="*/ 0 h 17"/>
                      <a:gd name="T32" fmla="*/ 6 w 17"/>
                      <a:gd name="T33" fmla="*/ 0 h 17"/>
                      <a:gd name="T34" fmla="*/ 11 w 17"/>
                      <a:gd name="T35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1" y="0"/>
                        </a:moveTo>
                        <a:lnTo>
                          <a:pt x="11" y="0"/>
                        </a:lnTo>
                        <a:lnTo>
                          <a:pt x="13" y="5"/>
                        </a:lnTo>
                        <a:lnTo>
                          <a:pt x="16" y="5"/>
                        </a:lnTo>
                        <a:lnTo>
                          <a:pt x="16" y="10"/>
                        </a:lnTo>
                        <a:lnTo>
                          <a:pt x="16" y="13"/>
                        </a:lnTo>
                        <a:lnTo>
                          <a:pt x="13" y="16"/>
                        </a:lnTo>
                        <a:lnTo>
                          <a:pt x="11" y="16"/>
                        </a:lnTo>
                        <a:lnTo>
                          <a:pt x="6" y="16"/>
                        </a:lnTo>
                        <a:lnTo>
                          <a:pt x="4" y="16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11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0" name="Freeform 150"/>
                  <p:cNvSpPr>
                    <a:spLocks/>
                  </p:cNvSpPr>
                  <p:nvPr/>
                </p:nvSpPr>
                <p:spPr bwMode="auto">
                  <a:xfrm>
                    <a:off x="3784" y="1581"/>
                    <a:ext cx="17" cy="17"/>
                  </a:xfrm>
                  <a:custGeom>
                    <a:avLst/>
                    <a:gdLst>
                      <a:gd name="T0" fmla="*/ 10 w 17"/>
                      <a:gd name="T1" fmla="*/ 0 h 17"/>
                      <a:gd name="T2" fmla="*/ 12 w 17"/>
                      <a:gd name="T3" fmla="*/ 2 h 17"/>
                      <a:gd name="T4" fmla="*/ 14 w 17"/>
                      <a:gd name="T5" fmla="*/ 5 h 17"/>
                      <a:gd name="T6" fmla="*/ 16 w 17"/>
                      <a:gd name="T7" fmla="*/ 8 h 17"/>
                      <a:gd name="T8" fmla="*/ 16 w 17"/>
                      <a:gd name="T9" fmla="*/ 10 h 17"/>
                      <a:gd name="T10" fmla="*/ 14 w 17"/>
                      <a:gd name="T11" fmla="*/ 13 h 17"/>
                      <a:gd name="T12" fmla="*/ 12 w 17"/>
                      <a:gd name="T13" fmla="*/ 16 h 17"/>
                      <a:gd name="T14" fmla="*/ 10 w 17"/>
                      <a:gd name="T15" fmla="*/ 16 h 17"/>
                      <a:gd name="T16" fmla="*/ 6 w 17"/>
                      <a:gd name="T17" fmla="*/ 16 h 17"/>
                      <a:gd name="T18" fmla="*/ 2 w 17"/>
                      <a:gd name="T19" fmla="*/ 13 h 17"/>
                      <a:gd name="T20" fmla="*/ 2 w 17"/>
                      <a:gd name="T21" fmla="*/ 10 h 17"/>
                      <a:gd name="T22" fmla="*/ 0 w 17"/>
                      <a:gd name="T23" fmla="*/ 8 h 17"/>
                      <a:gd name="T24" fmla="*/ 0 w 17"/>
                      <a:gd name="T25" fmla="*/ 2 h 17"/>
                      <a:gd name="T26" fmla="*/ 2 w 17"/>
                      <a:gd name="T27" fmla="*/ 2 h 17"/>
                      <a:gd name="T28" fmla="*/ 2 w 17"/>
                      <a:gd name="T29" fmla="*/ 0 h 17"/>
                      <a:gd name="T30" fmla="*/ 6 w 17"/>
                      <a:gd name="T31" fmla="*/ 0 h 17"/>
                      <a:gd name="T32" fmla="*/ 10 w 17"/>
                      <a:gd name="T3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0" y="0"/>
                        </a:moveTo>
                        <a:lnTo>
                          <a:pt x="12" y="2"/>
                        </a:lnTo>
                        <a:lnTo>
                          <a:pt x="14" y="5"/>
                        </a:lnTo>
                        <a:lnTo>
                          <a:pt x="16" y="8"/>
                        </a:lnTo>
                        <a:lnTo>
                          <a:pt x="16" y="10"/>
                        </a:lnTo>
                        <a:lnTo>
                          <a:pt x="14" y="13"/>
                        </a:lnTo>
                        <a:lnTo>
                          <a:pt x="12" y="16"/>
                        </a:lnTo>
                        <a:lnTo>
                          <a:pt x="10" y="16"/>
                        </a:lnTo>
                        <a:lnTo>
                          <a:pt x="6" y="16"/>
                        </a:lnTo>
                        <a:lnTo>
                          <a:pt x="2" y="13"/>
                        </a:lnTo>
                        <a:lnTo>
                          <a:pt x="2" y="10"/>
                        </a:lnTo>
                        <a:lnTo>
                          <a:pt x="0" y="8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6" y="0"/>
                        </a:lnTo>
                        <a:lnTo>
                          <a:pt x="10" y="0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1" name="Freeform 151"/>
                  <p:cNvSpPr>
                    <a:spLocks/>
                  </p:cNvSpPr>
                  <p:nvPr/>
                </p:nvSpPr>
                <p:spPr bwMode="auto">
                  <a:xfrm>
                    <a:off x="3784" y="1581"/>
                    <a:ext cx="17" cy="17"/>
                  </a:xfrm>
                  <a:custGeom>
                    <a:avLst/>
                    <a:gdLst>
                      <a:gd name="T0" fmla="*/ 10 w 17"/>
                      <a:gd name="T1" fmla="*/ 0 h 17"/>
                      <a:gd name="T2" fmla="*/ 10 w 17"/>
                      <a:gd name="T3" fmla="*/ 0 h 17"/>
                      <a:gd name="T4" fmla="*/ 12 w 17"/>
                      <a:gd name="T5" fmla="*/ 2 h 17"/>
                      <a:gd name="T6" fmla="*/ 14 w 17"/>
                      <a:gd name="T7" fmla="*/ 5 h 17"/>
                      <a:gd name="T8" fmla="*/ 16 w 17"/>
                      <a:gd name="T9" fmla="*/ 8 h 17"/>
                      <a:gd name="T10" fmla="*/ 16 w 17"/>
                      <a:gd name="T11" fmla="*/ 10 h 17"/>
                      <a:gd name="T12" fmla="*/ 14 w 17"/>
                      <a:gd name="T13" fmla="*/ 13 h 17"/>
                      <a:gd name="T14" fmla="*/ 12 w 17"/>
                      <a:gd name="T15" fmla="*/ 16 h 17"/>
                      <a:gd name="T16" fmla="*/ 10 w 17"/>
                      <a:gd name="T17" fmla="*/ 16 h 17"/>
                      <a:gd name="T18" fmla="*/ 6 w 17"/>
                      <a:gd name="T19" fmla="*/ 16 h 17"/>
                      <a:gd name="T20" fmla="*/ 2 w 17"/>
                      <a:gd name="T21" fmla="*/ 13 h 17"/>
                      <a:gd name="T22" fmla="*/ 2 w 17"/>
                      <a:gd name="T23" fmla="*/ 10 h 17"/>
                      <a:gd name="T24" fmla="*/ 0 w 17"/>
                      <a:gd name="T25" fmla="*/ 8 h 17"/>
                      <a:gd name="T26" fmla="*/ 0 w 17"/>
                      <a:gd name="T27" fmla="*/ 2 h 17"/>
                      <a:gd name="T28" fmla="*/ 2 w 17"/>
                      <a:gd name="T29" fmla="*/ 2 h 17"/>
                      <a:gd name="T30" fmla="*/ 2 w 17"/>
                      <a:gd name="T31" fmla="*/ 0 h 17"/>
                      <a:gd name="T32" fmla="*/ 6 w 17"/>
                      <a:gd name="T33" fmla="*/ 0 h 17"/>
                      <a:gd name="T34" fmla="*/ 10 w 17"/>
                      <a:gd name="T35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12" y="2"/>
                        </a:lnTo>
                        <a:lnTo>
                          <a:pt x="14" y="5"/>
                        </a:lnTo>
                        <a:lnTo>
                          <a:pt x="16" y="8"/>
                        </a:lnTo>
                        <a:lnTo>
                          <a:pt x="16" y="10"/>
                        </a:lnTo>
                        <a:lnTo>
                          <a:pt x="14" y="13"/>
                        </a:lnTo>
                        <a:lnTo>
                          <a:pt x="12" y="16"/>
                        </a:lnTo>
                        <a:lnTo>
                          <a:pt x="10" y="16"/>
                        </a:lnTo>
                        <a:lnTo>
                          <a:pt x="6" y="16"/>
                        </a:lnTo>
                        <a:lnTo>
                          <a:pt x="2" y="13"/>
                        </a:lnTo>
                        <a:lnTo>
                          <a:pt x="2" y="10"/>
                        </a:lnTo>
                        <a:lnTo>
                          <a:pt x="0" y="8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6" y="0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2" name="Freeform 152"/>
                  <p:cNvSpPr>
                    <a:spLocks/>
                  </p:cNvSpPr>
                  <p:nvPr/>
                </p:nvSpPr>
                <p:spPr bwMode="auto">
                  <a:xfrm>
                    <a:off x="3780" y="1577"/>
                    <a:ext cx="17" cy="17"/>
                  </a:xfrm>
                  <a:custGeom>
                    <a:avLst/>
                    <a:gdLst>
                      <a:gd name="T0" fmla="*/ 9 w 17"/>
                      <a:gd name="T1" fmla="*/ 0 h 17"/>
                      <a:gd name="T2" fmla="*/ 11 w 17"/>
                      <a:gd name="T3" fmla="*/ 0 h 17"/>
                      <a:gd name="T4" fmla="*/ 16 w 17"/>
                      <a:gd name="T5" fmla="*/ 6 h 17"/>
                      <a:gd name="T6" fmla="*/ 16 w 17"/>
                      <a:gd name="T7" fmla="*/ 12 h 17"/>
                      <a:gd name="T8" fmla="*/ 16 w 17"/>
                      <a:gd name="T9" fmla="*/ 16 h 17"/>
                      <a:gd name="T10" fmla="*/ 13 w 17"/>
                      <a:gd name="T11" fmla="*/ 16 h 17"/>
                      <a:gd name="T12" fmla="*/ 11 w 17"/>
                      <a:gd name="T13" fmla="*/ 16 h 17"/>
                      <a:gd name="T14" fmla="*/ 6 w 17"/>
                      <a:gd name="T15" fmla="*/ 16 h 17"/>
                      <a:gd name="T16" fmla="*/ 4 w 17"/>
                      <a:gd name="T17" fmla="*/ 16 h 17"/>
                      <a:gd name="T18" fmla="*/ 0 w 17"/>
                      <a:gd name="T19" fmla="*/ 12 h 17"/>
                      <a:gd name="T20" fmla="*/ 0 w 17"/>
                      <a:gd name="T21" fmla="*/ 6 h 17"/>
                      <a:gd name="T22" fmla="*/ 0 w 17"/>
                      <a:gd name="T23" fmla="*/ 3 h 17"/>
                      <a:gd name="T24" fmla="*/ 2 w 17"/>
                      <a:gd name="T25" fmla="*/ 0 h 17"/>
                      <a:gd name="T26" fmla="*/ 4 w 17"/>
                      <a:gd name="T27" fmla="*/ 0 h 17"/>
                      <a:gd name="T28" fmla="*/ 9 w 17"/>
                      <a:gd name="T2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7" h="17">
                        <a:moveTo>
                          <a:pt x="9" y="0"/>
                        </a:moveTo>
                        <a:lnTo>
                          <a:pt x="11" y="0"/>
                        </a:lnTo>
                        <a:lnTo>
                          <a:pt x="16" y="6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3" y="16"/>
                        </a:lnTo>
                        <a:lnTo>
                          <a:pt x="11" y="16"/>
                        </a:lnTo>
                        <a:lnTo>
                          <a:pt x="6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3" name="Freeform 153"/>
                  <p:cNvSpPr>
                    <a:spLocks/>
                  </p:cNvSpPr>
                  <p:nvPr/>
                </p:nvSpPr>
                <p:spPr bwMode="auto">
                  <a:xfrm>
                    <a:off x="3780" y="1577"/>
                    <a:ext cx="17" cy="17"/>
                  </a:xfrm>
                  <a:custGeom>
                    <a:avLst/>
                    <a:gdLst>
                      <a:gd name="T0" fmla="*/ 9 w 17"/>
                      <a:gd name="T1" fmla="*/ 0 h 17"/>
                      <a:gd name="T2" fmla="*/ 9 w 17"/>
                      <a:gd name="T3" fmla="*/ 0 h 17"/>
                      <a:gd name="T4" fmla="*/ 11 w 17"/>
                      <a:gd name="T5" fmla="*/ 0 h 17"/>
                      <a:gd name="T6" fmla="*/ 16 w 17"/>
                      <a:gd name="T7" fmla="*/ 6 h 17"/>
                      <a:gd name="T8" fmla="*/ 16 w 17"/>
                      <a:gd name="T9" fmla="*/ 12 h 17"/>
                      <a:gd name="T10" fmla="*/ 16 w 17"/>
                      <a:gd name="T11" fmla="*/ 16 h 17"/>
                      <a:gd name="T12" fmla="*/ 13 w 17"/>
                      <a:gd name="T13" fmla="*/ 16 h 17"/>
                      <a:gd name="T14" fmla="*/ 11 w 17"/>
                      <a:gd name="T15" fmla="*/ 16 h 17"/>
                      <a:gd name="T16" fmla="*/ 6 w 17"/>
                      <a:gd name="T17" fmla="*/ 16 h 17"/>
                      <a:gd name="T18" fmla="*/ 4 w 17"/>
                      <a:gd name="T19" fmla="*/ 16 h 17"/>
                      <a:gd name="T20" fmla="*/ 0 w 17"/>
                      <a:gd name="T21" fmla="*/ 12 h 17"/>
                      <a:gd name="T22" fmla="*/ 0 w 17"/>
                      <a:gd name="T23" fmla="*/ 6 h 17"/>
                      <a:gd name="T24" fmla="*/ 0 w 17"/>
                      <a:gd name="T25" fmla="*/ 3 h 17"/>
                      <a:gd name="T26" fmla="*/ 2 w 17"/>
                      <a:gd name="T27" fmla="*/ 0 h 17"/>
                      <a:gd name="T28" fmla="*/ 4 w 17"/>
                      <a:gd name="T29" fmla="*/ 0 h 17"/>
                      <a:gd name="T30" fmla="*/ 9 w 17"/>
                      <a:gd name="T3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7" h="17">
                        <a:moveTo>
                          <a:pt x="9" y="0"/>
                        </a:moveTo>
                        <a:lnTo>
                          <a:pt x="9" y="0"/>
                        </a:lnTo>
                        <a:lnTo>
                          <a:pt x="11" y="0"/>
                        </a:lnTo>
                        <a:lnTo>
                          <a:pt x="16" y="6"/>
                        </a:ln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3" y="16"/>
                        </a:lnTo>
                        <a:lnTo>
                          <a:pt x="11" y="16"/>
                        </a:lnTo>
                        <a:lnTo>
                          <a:pt x="6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4" name="Freeform 154"/>
                  <p:cNvSpPr>
                    <a:spLocks/>
                  </p:cNvSpPr>
                  <p:nvPr/>
                </p:nvSpPr>
                <p:spPr bwMode="auto">
                  <a:xfrm>
                    <a:off x="3581" y="1452"/>
                    <a:ext cx="28" cy="27"/>
                  </a:xfrm>
                  <a:custGeom>
                    <a:avLst/>
                    <a:gdLst>
                      <a:gd name="T0" fmla="*/ 13 w 28"/>
                      <a:gd name="T1" fmla="*/ 26 h 27"/>
                      <a:gd name="T2" fmla="*/ 8 w 28"/>
                      <a:gd name="T3" fmla="*/ 25 h 27"/>
                      <a:gd name="T4" fmla="*/ 4 w 28"/>
                      <a:gd name="T5" fmla="*/ 22 h 27"/>
                      <a:gd name="T6" fmla="*/ 0 w 28"/>
                      <a:gd name="T7" fmla="*/ 18 h 27"/>
                      <a:gd name="T8" fmla="*/ 0 w 28"/>
                      <a:gd name="T9" fmla="*/ 13 h 27"/>
                      <a:gd name="T10" fmla="*/ 1 w 28"/>
                      <a:gd name="T11" fmla="*/ 7 h 27"/>
                      <a:gd name="T12" fmla="*/ 4 w 28"/>
                      <a:gd name="T13" fmla="*/ 3 h 27"/>
                      <a:gd name="T14" fmla="*/ 9 w 28"/>
                      <a:gd name="T15" fmla="*/ 0 h 27"/>
                      <a:gd name="T16" fmla="*/ 14 w 28"/>
                      <a:gd name="T17" fmla="*/ 0 h 27"/>
                      <a:gd name="T18" fmla="*/ 19 w 28"/>
                      <a:gd name="T19" fmla="*/ 1 h 27"/>
                      <a:gd name="T20" fmla="*/ 23 w 28"/>
                      <a:gd name="T21" fmla="*/ 4 h 27"/>
                      <a:gd name="T22" fmla="*/ 26 w 28"/>
                      <a:gd name="T23" fmla="*/ 8 h 27"/>
                      <a:gd name="T24" fmla="*/ 27 w 28"/>
                      <a:gd name="T25" fmla="*/ 13 h 27"/>
                      <a:gd name="T26" fmla="*/ 26 w 28"/>
                      <a:gd name="T27" fmla="*/ 18 h 27"/>
                      <a:gd name="T28" fmla="*/ 23 w 28"/>
                      <a:gd name="T29" fmla="*/ 23 h 27"/>
                      <a:gd name="T30" fmla="*/ 19 w 28"/>
                      <a:gd name="T31" fmla="*/ 25 h 27"/>
                      <a:gd name="T32" fmla="*/ 13 w 28"/>
                      <a:gd name="T33" fmla="*/ 26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28" h="27">
                        <a:moveTo>
                          <a:pt x="13" y="26"/>
                        </a:moveTo>
                        <a:lnTo>
                          <a:pt x="8" y="25"/>
                        </a:lnTo>
                        <a:lnTo>
                          <a:pt x="4" y="22"/>
                        </a:lnTo>
                        <a:lnTo>
                          <a:pt x="0" y="18"/>
                        </a:lnTo>
                        <a:lnTo>
                          <a:pt x="0" y="13"/>
                        </a:lnTo>
                        <a:lnTo>
                          <a:pt x="1" y="7"/>
                        </a:lnTo>
                        <a:lnTo>
                          <a:pt x="4" y="3"/>
                        </a:lnTo>
                        <a:lnTo>
                          <a:pt x="9" y="0"/>
                        </a:lnTo>
                        <a:lnTo>
                          <a:pt x="14" y="0"/>
                        </a:lnTo>
                        <a:lnTo>
                          <a:pt x="19" y="1"/>
                        </a:lnTo>
                        <a:lnTo>
                          <a:pt x="23" y="4"/>
                        </a:lnTo>
                        <a:lnTo>
                          <a:pt x="26" y="8"/>
                        </a:lnTo>
                        <a:lnTo>
                          <a:pt x="27" y="13"/>
                        </a:lnTo>
                        <a:lnTo>
                          <a:pt x="26" y="18"/>
                        </a:lnTo>
                        <a:lnTo>
                          <a:pt x="23" y="23"/>
                        </a:lnTo>
                        <a:lnTo>
                          <a:pt x="19" y="25"/>
                        </a:lnTo>
                        <a:lnTo>
                          <a:pt x="13" y="26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5" name="Freeform 155"/>
                  <p:cNvSpPr>
                    <a:spLocks/>
                  </p:cNvSpPr>
                  <p:nvPr/>
                </p:nvSpPr>
                <p:spPr bwMode="auto">
                  <a:xfrm>
                    <a:off x="3581" y="1452"/>
                    <a:ext cx="28" cy="27"/>
                  </a:xfrm>
                  <a:custGeom>
                    <a:avLst/>
                    <a:gdLst>
                      <a:gd name="T0" fmla="*/ 13 w 28"/>
                      <a:gd name="T1" fmla="*/ 26 h 27"/>
                      <a:gd name="T2" fmla="*/ 13 w 28"/>
                      <a:gd name="T3" fmla="*/ 26 h 27"/>
                      <a:gd name="T4" fmla="*/ 8 w 28"/>
                      <a:gd name="T5" fmla="*/ 25 h 27"/>
                      <a:gd name="T6" fmla="*/ 4 w 28"/>
                      <a:gd name="T7" fmla="*/ 22 h 27"/>
                      <a:gd name="T8" fmla="*/ 0 w 28"/>
                      <a:gd name="T9" fmla="*/ 18 h 27"/>
                      <a:gd name="T10" fmla="*/ 0 w 28"/>
                      <a:gd name="T11" fmla="*/ 13 h 27"/>
                      <a:gd name="T12" fmla="*/ 1 w 28"/>
                      <a:gd name="T13" fmla="*/ 7 h 27"/>
                      <a:gd name="T14" fmla="*/ 4 w 28"/>
                      <a:gd name="T15" fmla="*/ 3 h 27"/>
                      <a:gd name="T16" fmla="*/ 9 w 28"/>
                      <a:gd name="T17" fmla="*/ 0 h 27"/>
                      <a:gd name="T18" fmla="*/ 14 w 28"/>
                      <a:gd name="T19" fmla="*/ 0 h 27"/>
                      <a:gd name="T20" fmla="*/ 19 w 28"/>
                      <a:gd name="T21" fmla="*/ 1 h 27"/>
                      <a:gd name="T22" fmla="*/ 23 w 28"/>
                      <a:gd name="T23" fmla="*/ 4 h 27"/>
                      <a:gd name="T24" fmla="*/ 26 w 28"/>
                      <a:gd name="T25" fmla="*/ 8 h 27"/>
                      <a:gd name="T26" fmla="*/ 27 w 28"/>
                      <a:gd name="T27" fmla="*/ 13 h 27"/>
                      <a:gd name="T28" fmla="*/ 26 w 28"/>
                      <a:gd name="T29" fmla="*/ 18 h 27"/>
                      <a:gd name="T30" fmla="*/ 23 w 28"/>
                      <a:gd name="T31" fmla="*/ 23 h 27"/>
                      <a:gd name="T32" fmla="*/ 19 w 28"/>
                      <a:gd name="T33" fmla="*/ 25 h 27"/>
                      <a:gd name="T34" fmla="*/ 13 w 28"/>
                      <a:gd name="T35" fmla="*/ 26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8" h="27">
                        <a:moveTo>
                          <a:pt x="13" y="26"/>
                        </a:moveTo>
                        <a:lnTo>
                          <a:pt x="13" y="26"/>
                        </a:lnTo>
                        <a:lnTo>
                          <a:pt x="8" y="25"/>
                        </a:lnTo>
                        <a:lnTo>
                          <a:pt x="4" y="22"/>
                        </a:lnTo>
                        <a:lnTo>
                          <a:pt x="0" y="18"/>
                        </a:lnTo>
                        <a:lnTo>
                          <a:pt x="0" y="13"/>
                        </a:lnTo>
                        <a:lnTo>
                          <a:pt x="1" y="7"/>
                        </a:lnTo>
                        <a:lnTo>
                          <a:pt x="4" y="3"/>
                        </a:lnTo>
                        <a:lnTo>
                          <a:pt x="9" y="0"/>
                        </a:lnTo>
                        <a:lnTo>
                          <a:pt x="14" y="0"/>
                        </a:lnTo>
                        <a:lnTo>
                          <a:pt x="19" y="1"/>
                        </a:lnTo>
                        <a:lnTo>
                          <a:pt x="23" y="4"/>
                        </a:lnTo>
                        <a:lnTo>
                          <a:pt x="26" y="8"/>
                        </a:lnTo>
                        <a:lnTo>
                          <a:pt x="27" y="13"/>
                        </a:lnTo>
                        <a:lnTo>
                          <a:pt x="26" y="18"/>
                        </a:lnTo>
                        <a:lnTo>
                          <a:pt x="23" y="23"/>
                        </a:lnTo>
                        <a:lnTo>
                          <a:pt x="19" y="25"/>
                        </a:lnTo>
                        <a:lnTo>
                          <a:pt x="13" y="2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6" name="Freeform 156"/>
                  <p:cNvSpPr>
                    <a:spLocks/>
                  </p:cNvSpPr>
                  <p:nvPr/>
                </p:nvSpPr>
                <p:spPr bwMode="auto">
                  <a:xfrm>
                    <a:off x="3586" y="1457"/>
                    <a:ext cx="18" cy="17"/>
                  </a:xfrm>
                  <a:custGeom>
                    <a:avLst/>
                    <a:gdLst>
                      <a:gd name="T0" fmla="*/ 8 w 18"/>
                      <a:gd name="T1" fmla="*/ 16 h 17"/>
                      <a:gd name="T2" fmla="*/ 5 w 18"/>
                      <a:gd name="T3" fmla="*/ 15 h 17"/>
                      <a:gd name="T4" fmla="*/ 2 w 18"/>
                      <a:gd name="T5" fmla="*/ 13 h 17"/>
                      <a:gd name="T6" fmla="*/ 0 w 18"/>
                      <a:gd name="T7" fmla="*/ 11 h 17"/>
                      <a:gd name="T8" fmla="*/ 0 w 18"/>
                      <a:gd name="T9" fmla="*/ 8 h 17"/>
                      <a:gd name="T10" fmla="*/ 0 w 18"/>
                      <a:gd name="T11" fmla="*/ 4 h 17"/>
                      <a:gd name="T12" fmla="*/ 2 w 18"/>
                      <a:gd name="T13" fmla="*/ 2 h 17"/>
                      <a:gd name="T14" fmla="*/ 6 w 18"/>
                      <a:gd name="T15" fmla="*/ 1 h 17"/>
                      <a:gd name="T16" fmla="*/ 9 w 18"/>
                      <a:gd name="T17" fmla="*/ 0 h 17"/>
                      <a:gd name="T18" fmla="*/ 12 w 18"/>
                      <a:gd name="T19" fmla="*/ 1 h 17"/>
                      <a:gd name="T20" fmla="*/ 15 w 18"/>
                      <a:gd name="T21" fmla="*/ 2 h 17"/>
                      <a:gd name="T22" fmla="*/ 16 w 18"/>
                      <a:gd name="T23" fmla="*/ 5 h 17"/>
                      <a:gd name="T24" fmla="*/ 17 w 18"/>
                      <a:gd name="T25" fmla="*/ 8 h 17"/>
                      <a:gd name="T26" fmla="*/ 16 w 18"/>
                      <a:gd name="T27" fmla="*/ 11 h 17"/>
                      <a:gd name="T28" fmla="*/ 14 w 18"/>
                      <a:gd name="T29" fmla="*/ 14 h 17"/>
                      <a:gd name="T30" fmla="*/ 12 w 18"/>
                      <a:gd name="T31" fmla="*/ 16 h 17"/>
                      <a:gd name="T32" fmla="*/ 8 w 18"/>
                      <a:gd name="T3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8" h="17">
                        <a:moveTo>
                          <a:pt x="8" y="16"/>
                        </a:moveTo>
                        <a:lnTo>
                          <a:pt x="5" y="15"/>
                        </a:lnTo>
                        <a:lnTo>
                          <a:pt x="2" y="13"/>
                        </a:lnTo>
                        <a:lnTo>
                          <a:pt x="0" y="11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2" y="1"/>
                        </a:lnTo>
                        <a:lnTo>
                          <a:pt x="15" y="2"/>
                        </a:lnTo>
                        <a:lnTo>
                          <a:pt x="16" y="5"/>
                        </a:lnTo>
                        <a:lnTo>
                          <a:pt x="17" y="8"/>
                        </a:lnTo>
                        <a:lnTo>
                          <a:pt x="16" y="11"/>
                        </a:lnTo>
                        <a:lnTo>
                          <a:pt x="14" y="14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</a:path>
                    </a:pathLst>
                  </a:custGeom>
                  <a:solidFill>
                    <a:srgbClr val="D9CCB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7" name="Freeform 157"/>
                  <p:cNvSpPr>
                    <a:spLocks/>
                  </p:cNvSpPr>
                  <p:nvPr/>
                </p:nvSpPr>
                <p:spPr bwMode="auto">
                  <a:xfrm>
                    <a:off x="3586" y="1457"/>
                    <a:ext cx="18" cy="17"/>
                  </a:xfrm>
                  <a:custGeom>
                    <a:avLst/>
                    <a:gdLst>
                      <a:gd name="T0" fmla="*/ 8 w 18"/>
                      <a:gd name="T1" fmla="*/ 16 h 17"/>
                      <a:gd name="T2" fmla="*/ 8 w 18"/>
                      <a:gd name="T3" fmla="*/ 16 h 17"/>
                      <a:gd name="T4" fmla="*/ 5 w 18"/>
                      <a:gd name="T5" fmla="*/ 15 h 17"/>
                      <a:gd name="T6" fmla="*/ 2 w 18"/>
                      <a:gd name="T7" fmla="*/ 13 h 17"/>
                      <a:gd name="T8" fmla="*/ 0 w 18"/>
                      <a:gd name="T9" fmla="*/ 11 h 17"/>
                      <a:gd name="T10" fmla="*/ 0 w 18"/>
                      <a:gd name="T11" fmla="*/ 8 h 17"/>
                      <a:gd name="T12" fmla="*/ 0 w 18"/>
                      <a:gd name="T13" fmla="*/ 4 h 17"/>
                      <a:gd name="T14" fmla="*/ 2 w 18"/>
                      <a:gd name="T15" fmla="*/ 2 h 17"/>
                      <a:gd name="T16" fmla="*/ 6 w 18"/>
                      <a:gd name="T17" fmla="*/ 1 h 17"/>
                      <a:gd name="T18" fmla="*/ 9 w 18"/>
                      <a:gd name="T19" fmla="*/ 0 h 17"/>
                      <a:gd name="T20" fmla="*/ 12 w 18"/>
                      <a:gd name="T21" fmla="*/ 1 h 17"/>
                      <a:gd name="T22" fmla="*/ 15 w 18"/>
                      <a:gd name="T23" fmla="*/ 2 h 17"/>
                      <a:gd name="T24" fmla="*/ 16 w 18"/>
                      <a:gd name="T25" fmla="*/ 5 h 17"/>
                      <a:gd name="T26" fmla="*/ 17 w 18"/>
                      <a:gd name="T27" fmla="*/ 8 h 17"/>
                      <a:gd name="T28" fmla="*/ 16 w 18"/>
                      <a:gd name="T29" fmla="*/ 11 h 17"/>
                      <a:gd name="T30" fmla="*/ 14 w 18"/>
                      <a:gd name="T31" fmla="*/ 14 h 17"/>
                      <a:gd name="T32" fmla="*/ 12 w 18"/>
                      <a:gd name="T33" fmla="*/ 16 h 17"/>
                      <a:gd name="T34" fmla="*/ 8 w 18"/>
                      <a:gd name="T35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8" h="17">
                        <a:moveTo>
                          <a:pt x="8" y="16"/>
                        </a:moveTo>
                        <a:lnTo>
                          <a:pt x="8" y="16"/>
                        </a:lnTo>
                        <a:lnTo>
                          <a:pt x="5" y="15"/>
                        </a:lnTo>
                        <a:lnTo>
                          <a:pt x="2" y="13"/>
                        </a:lnTo>
                        <a:lnTo>
                          <a:pt x="0" y="11"/>
                        </a:lnTo>
                        <a:lnTo>
                          <a:pt x="0" y="8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6" y="1"/>
                        </a:lnTo>
                        <a:lnTo>
                          <a:pt x="9" y="0"/>
                        </a:lnTo>
                        <a:lnTo>
                          <a:pt x="12" y="1"/>
                        </a:lnTo>
                        <a:lnTo>
                          <a:pt x="15" y="2"/>
                        </a:lnTo>
                        <a:lnTo>
                          <a:pt x="16" y="5"/>
                        </a:lnTo>
                        <a:lnTo>
                          <a:pt x="17" y="8"/>
                        </a:lnTo>
                        <a:lnTo>
                          <a:pt x="16" y="11"/>
                        </a:lnTo>
                        <a:lnTo>
                          <a:pt x="14" y="14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8" name="Freeform 158"/>
                  <p:cNvSpPr>
                    <a:spLocks/>
                  </p:cNvSpPr>
                  <p:nvPr/>
                </p:nvSpPr>
                <p:spPr bwMode="auto">
                  <a:xfrm>
                    <a:off x="3598" y="1466"/>
                    <a:ext cx="188" cy="155"/>
                  </a:xfrm>
                  <a:custGeom>
                    <a:avLst/>
                    <a:gdLst>
                      <a:gd name="T0" fmla="*/ 186 w 188"/>
                      <a:gd name="T1" fmla="*/ 85 h 155"/>
                      <a:gd name="T2" fmla="*/ 187 w 188"/>
                      <a:gd name="T3" fmla="*/ 87 h 155"/>
                      <a:gd name="T4" fmla="*/ 187 w 188"/>
                      <a:gd name="T5" fmla="*/ 89 h 155"/>
                      <a:gd name="T6" fmla="*/ 187 w 188"/>
                      <a:gd name="T7" fmla="*/ 92 h 155"/>
                      <a:gd name="T8" fmla="*/ 187 w 188"/>
                      <a:gd name="T9" fmla="*/ 96 h 155"/>
                      <a:gd name="T10" fmla="*/ 187 w 188"/>
                      <a:gd name="T11" fmla="*/ 100 h 155"/>
                      <a:gd name="T12" fmla="*/ 186 w 188"/>
                      <a:gd name="T13" fmla="*/ 105 h 155"/>
                      <a:gd name="T14" fmla="*/ 184 w 188"/>
                      <a:gd name="T15" fmla="*/ 111 h 155"/>
                      <a:gd name="T16" fmla="*/ 182 w 188"/>
                      <a:gd name="T17" fmla="*/ 117 h 155"/>
                      <a:gd name="T18" fmla="*/ 181 w 188"/>
                      <a:gd name="T19" fmla="*/ 123 h 155"/>
                      <a:gd name="T20" fmla="*/ 180 w 188"/>
                      <a:gd name="T21" fmla="*/ 129 h 155"/>
                      <a:gd name="T22" fmla="*/ 180 w 188"/>
                      <a:gd name="T23" fmla="*/ 132 h 155"/>
                      <a:gd name="T24" fmla="*/ 181 w 188"/>
                      <a:gd name="T25" fmla="*/ 135 h 155"/>
                      <a:gd name="T26" fmla="*/ 182 w 188"/>
                      <a:gd name="T27" fmla="*/ 137 h 155"/>
                      <a:gd name="T28" fmla="*/ 182 w 188"/>
                      <a:gd name="T29" fmla="*/ 139 h 155"/>
                      <a:gd name="T30" fmla="*/ 181 w 188"/>
                      <a:gd name="T31" fmla="*/ 139 h 155"/>
                      <a:gd name="T32" fmla="*/ 177 w 188"/>
                      <a:gd name="T33" fmla="*/ 138 h 155"/>
                      <a:gd name="T34" fmla="*/ 174 w 188"/>
                      <a:gd name="T35" fmla="*/ 138 h 155"/>
                      <a:gd name="T36" fmla="*/ 170 w 188"/>
                      <a:gd name="T37" fmla="*/ 139 h 155"/>
                      <a:gd name="T38" fmla="*/ 166 w 188"/>
                      <a:gd name="T39" fmla="*/ 140 h 155"/>
                      <a:gd name="T40" fmla="*/ 162 w 188"/>
                      <a:gd name="T41" fmla="*/ 141 h 155"/>
                      <a:gd name="T42" fmla="*/ 158 w 188"/>
                      <a:gd name="T43" fmla="*/ 144 h 155"/>
                      <a:gd name="T44" fmla="*/ 156 w 188"/>
                      <a:gd name="T45" fmla="*/ 146 h 155"/>
                      <a:gd name="T46" fmla="*/ 153 w 188"/>
                      <a:gd name="T47" fmla="*/ 148 h 155"/>
                      <a:gd name="T48" fmla="*/ 149 w 188"/>
                      <a:gd name="T49" fmla="*/ 151 h 155"/>
                      <a:gd name="T50" fmla="*/ 143 w 188"/>
                      <a:gd name="T51" fmla="*/ 153 h 155"/>
                      <a:gd name="T52" fmla="*/ 137 w 188"/>
                      <a:gd name="T53" fmla="*/ 154 h 155"/>
                      <a:gd name="T54" fmla="*/ 130 w 188"/>
                      <a:gd name="T55" fmla="*/ 154 h 155"/>
                      <a:gd name="T56" fmla="*/ 124 w 188"/>
                      <a:gd name="T57" fmla="*/ 154 h 155"/>
                      <a:gd name="T58" fmla="*/ 119 w 188"/>
                      <a:gd name="T59" fmla="*/ 154 h 155"/>
                      <a:gd name="T60" fmla="*/ 116 w 188"/>
                      <a:gd name="T61" fmla="*/ 153 h 155"/>
                      <a:gd name="T62" fmla="*/ 115 w 188"/>
                      <a:gd name="T63" fmla="*/ 153 h 155"/>
                      <a:gd name="T64" fmla="*/ 129 w 188"/>
                      <a:gd name="T65" fmla="*/ 148 h 155"/>
                      <a:gd name="T66" fmla="*/ 138 w 188"/>
                      <a:gd name="T67" fmla="*/ 142 h 155"/>
                      <a:gd name="T68" fmla="*/ 144 w 188"/>
                      <a:gd name="T69" fmla="*/ 135 h 155"/>
                      <a:gd name="T70" fmla="*/ 147 w 188"/>
                      <a:gd name="T71" fmla="*/ 128 h 155"/>
                      <a:gd name="T72" fmla="*/ 148 w 188"/>
                      <a:gd name="T73" fmla="*/ 122 h 155"/>
                      <a:gd name="T74" fmla="*/ 148 w 188"/>
                      <a:gd name="T75" fmla="*/ 116 h 155"/>
                      <a:gd name="T76" fmla="*/ 147 w 188"/>
                      <a:gd name="T77" fmla="*/ 113 h 155"/>
                      <a:gd name="T78" fmla="*/ 146 w 188"/>
                      <a:gd name="T79" fmla="*/ 112 h 155"/>
                      <a:gd name="T80" fmla="*/ 7 w 188"/>
                      <a:gd name="T81" fmla="*/ 12 h 155"/>
                      <a:gd name="T82" fmla="*/ 5 w 188"/>
                      <a:gd name="T83" fmla="*/ 11 h 155"/>
                      <a:gd name="T84" fmla="*/ 4 w 188"/>
                      <a:gd name="T85" fmla="*/ 10 h 155"/>
                      <a:gd name="T86" fmla="*/ 2 w 188"/>
                      <a:gd name="T87" fmla="*/ 9 h 155"/>
                      <a:gd name="T88" fmla="*/ 1 w 188"/>
                      <a:gd name="T89" fmla="*/ 8 h 155"/>
                      <a:gd name="T90" fmla="*/ 0 w 188"/>
                      <a:gd name="T91" fmla="*/ 6 h 155"/>
                      <a:gd name="T92" fmla="*/ 1 w 188"/>
                      <a:gd name="T93" fmla="*/ 4 h 155"/>
                      <a:gd name="T94" fmla="*/ 1 w 188"/>
                      <a:gd name="T95" fmla="*/ 2 h 155"/>
                      <a:gd name="T96" fmla="*/ 3 w 188"/>
                      <a:gd name="T97" fmla="*/ 0 h 155"/>
                      <a:gd name="T98" fmla="*/ 5 w 188"/>
                      <a:gd name="T99" fmla="*/ 0 h 155"/>
                      <a:gd name="T100" fmla="*/ 7 w 188"/>
                      <a:gd name="T101" fmla="*/ 0 h 155"/>
                      <a:gd name="T102" fmla="*/ 10 w 188"/>
                      <a:gd name="T103" fmla="*/ 2 h 155"/>
                      <a:gd name="T104" fmla="*/ 12 w 188"/>
                      <a:gd name="T105" fmla="*/ 4 h 155"/>
                      <a:gd name="T106" fmla="*/ 150 w 188"/>
                      <a:gd name="T107" fmla="*/ 101 h 155"/>
                      <a:gd name="T108" fmla="*/ 151 w 188"/>
                      <a:gd name="T109" fmla="*/ 102 h 155"/>
                      <a:gd name="T110" fmla="*/ 153 w 188"/>
                      <a:gd name="T111" fmla="*/ 104 h 155"/>
                      <a:gd name="T112" fmla="*/ 156 w 188"/>
                      <a:gd name="T113" fmla="*/ 105 h 155"/>
                      <a:gd name="T114" fmla="*/ 161 w 188"/>
                      <a:gd name="T115" fmla="*/ 106 h 155"/>
                      <a:gd name="T116" fmla="*/ 165 w 188"/>
                      <a:gd name="T117" fmla="*/ 105 h 155"/>
                      <a:gd name="T118" fmla="*/ 170 w 188"/>
                      <a:gd name="T119" fmla="*/ 101 h 155"/>
                      <a:gd name="T120" fmla="*/ 174 w 188"/>
                      <a:gd name="T121" fmla="*/ 94 h 155"/>
                      <a:gd name="T122" fmla="*/ 177 w 188"/>
                      <a:gd name="T123" fmla="*/ 83 h 155"/>
                      <a:gd name="T124" fmla="*/ 186 w 188"/>
                      <a:gd name="T125" fmla="*/ 85 h 1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88" h="155">
                        <a:moveTo>
                          <a:pt x="186" y="85"/>
                        </a:moveTo>
                        <a:lnTo>
                          <a:pt x="187" y="87"/>
                        </a:lnTo>
                        <a:lnTo>
                          <a:pt x="187" y="89"/>
                        </a:lnTo>
                        <a:lnTo>
                          <a:pt x="187" y="92"/>
                        </a:lnTo>
                        <a:lnTo>
                          <a:pt x="187" y="96"/>
                        </a:lnTo>
                        <a:lnTo>
                          <a:pt x="187" y="100"/>
                        </a:lnTo>
                        <a:lnTo>
                          <a:pt x="186" y="105"/>
                        </a:lnTo>
                        <a:lnTo>
                          <a:pt x="184" y="111"/>
                        </a:lnTo>
                        <a:lnTo>
                          <a:pt x="182" y="117"/>
                        </a:lnTo>
                        <a:lnTo>
                          <a:pt x="181" y="123"/>
                        </a:lnTo>
                        <a:lnTo>
                          <a:pt x="180" y="129"/>
                        </a:lnTo>
                        <a:lnTo>
                          <a:pt x="180" y="132"/>
                        </a:lnTo>
                        <a:lnTo>
                          <a:pt x="181" y="135"/>
                        </a:lnTo>
                        <a:lnTo>
                          <a:pt x="182" y="137"/>
                        </a:lnTo>
                        <a:lnTo>
                          <a:pt x="182" y="139"/>
                        </a:lnTo>
                        <a:lnTo>
                          <a:pt x="181" y="139"/>
                        </a:lnTo>
                        <a:lnTo>
                          <a:pt x="177" y="138"/>
                        </a:lnTo>
                        <a:lnTo>
                          <a:pt x="174" y="138"/>
                        </a:lnTo>
                        <a:lnTo>
                          <a:pt x="170" y="139"/>
                        </a:lnTo>
                        <a:lnTo>
                          <a:pt x="166" y="140"/>
                        </a:lnTo>
                        <a:lnTo>
                          <a:pt x="162" y="141"/>
                        </a:lnTo>
                        <a:lnTo>
                          <a:pt x="158" y="144"/>
                        </a:lnTo>
                        <a:lnTo>
                          <a:pt x="156" y="146"/>
                        </a:lnTo>
                        <a:lnTo>
                          <a:pt x="153" y="148"/>
                        </a:lnTo>
                        <a:lnTo>
                          <a:pt x="149" y="151"/>
                        </a:lnTo>
                        <a:lnTo>
                          <a:pt x="143" y="153"/>
                        </a:lnTo>
                        <a:lnTo>
                          <a:pt x="137" y="154"/>
                        </a:lnTo>
                        <a:lnTo>
                          <a:pt x="130" y="154"/>
                        </a:lnTo>
                        <a:lnTo>
                          <a:pt x="124" y="154"/>
                        </a:lnTo>
                        <a:lnTo>
                          <a:pt x="119" y="154"/>
                        </a:lnTo>
                        <a:lnTo>
                          <a:pt x="116" y="153"/>
                        </a:lnTo>
                        <a:lnTo>
                          <a:pt x="115" y="153"/>
                        </a:lnTo>
                        <a:lnTo>
                          <a:pt x="129" y="148"/>
                        </a:lnTo>
                        <a:lnTo>
                          <a:pt x="138" y="142"/>
                        </a:lnTo>
                        <a:lnTo>
                          <a:pt x="144" y="135"/>
                        </a:lnTo>
                        <a:lnTo>
                          <a:pt x="147" y="128"/>
                        </a:lnTo>
                        <a:lnTo>
                          <a:pt x="148" y="122"/>
                        </a:lnTo>
                        <a:lnTo>
                          <a:pt x="148" y="116"/>
                        </a:lnTo>
                        <a:lnTo>
                          <a:pt x="147" y="113"/>
                        </a:lnTo>
                        <a:lnTo>
                          <a:pt x="146" y="112"/>
                        </a:lnTo>
                        <a:lnTo>
                          <a:pt x="7" y="12"/>
                        </a:lnTo>
                        <a:lnTo>
                          <a:pt x="5" y="11"/>
                        </a:lnTo>
                        <a:lnTo>
                          <a:pt x="4" y="10"/>
                        </a:lnTo>
                        <a:lnTo>
                          <a:pt x="2" y="9"/>
                        </a:lnTo>
                        <a:lnTo>
                          <a:pt x="1" y="8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1" y="2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0" y="2"/>
                        </a:lnTo>
                        <a:lnTo>
                          <a:pt x="12" y="4"/>
                        </a:lnTo>
                        <a:lnTo>
                          <a:pt x="150" y="101"/>
                        </a:lnTo>
                        <a:lnTo>
                          <a:pt x="151" y="102"/>
                        </a:lnTo>
                        <a:lnTo>
                          <a:pt x="153" y="104"/>
                        </a:lnTo>
                        <a:lnTo>
                          <a:pt x="156" y="105"/>
                        </a:lnTo>
                        <a:lnTo>
                          <a:pt x="161" y="106"/>
                        </a:lnTo>
                        <a:lnTo>
                          <a:pt x="165" y="105"/>
                        </a:lnTo>
                        <a:lnTo>
                          <a:pt x="170" y="101"/>
                        </a:lnTo>
                        <a:lnTo>
                          <a:pt x="174" y="94"/>
                        </a:lnTo>
                        <a:lnTo>
                          <a:pt x="177" y="83"/>
                        </a:lnTo>
                        <a:lnTo>
                          <a:pt x="186" y="85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79" name="Freeform 159"/>
                  <p:cNvSpPr>
                    <a:spLocks/>
                  </p:cNvSpPr>
                  <p:nvPr/>
                </p:nvSpPr>
                <p:spPr bwMode="auto">
                  <a:xfrm>
                    <a:off x="3598" y="1466"/>
                    <a:ext cx="188" cy="155"/>
                  </a:xfrm>
                  <a:custGeom>
                    <a:avLst/>
                    <a:gdLst>
                      <a:gd name="T0" fmla="*/ 186 w 188"/>
                      <a:gd name="T1" fmla="*/ 85 h 155"/>
                      <a:gd name="T2" fmla="*/ 187 w 188"/>
                      <a:gd name="T3" fmla="*/ 89 h 155"/>
                      <a:gd name="T4" fmla="*/ 187 w 188"/>
                      <a:gd name="T5" fmla="*/ 96 h 155"/>
                      <a:gd name="T6" fmla="*/ 186 w 188"/>
                      <a:gd name="T7" fmla="*/ 105 h 155"/>
                      <a:gd name="T8" fmla="*/ 182 w 188"/>
                      <a:gd name="T9" fmla="*/ 117 h 155"/>
                      <a:gd name="T10" fmla="*/ 180 w 188"/>
                      <a:gd name="T11" fmla="*/ 129 h 155"/>
                      <a:gd name="T12" fmla="*/ 181 w 188"/>
                      <a:gd name="T13" fmla="*/ 135 h 155"/>
                      <a:gd name="T14" fmla="*/ 182 w 188"/>
                      <a:gd name="T15" fmla="*/ 139 h 155"/>
                      <a:gd name="T16" fmla="*/ 177 w 188"/>
                      <a:gd name="T17" fmla="*/ 138 h 155"/>
                      <a:gd name="T18" fmla="*/ 170 w 188"/>
                      <a:gd name="T19" fmla="*/ 139 h 155"/>
                      <a:gd name="T20" fmla="*/ 162 w 188"/>
                      <a:gd name="T21" fmla="*/ 141 h 155"/>
                      <a:gd name="T22" fmla="*/ 156 w 188"/>
                      <a:gd name="T23" fmla="*/ 146 h 155"/>
                      <a:gd name="T24" fmla="*/ 149 w 188"/>
                      <a:gd name="T25" fmla="*/ 151 h 155"/>
                      <a:gd name="T26" fmla="*/ 137 w 188"/>
                      <a:gd name="T27" fmla="*/ 154 h 155"/>
                      <a:gd name="T28" fmla="*/ 124 w 188"/>
                      <a:gd name="T29" fmla="*/ 154 h 155"/>
                      <a:gd name="T30" fmla="*/ 116 w 188"/>
                      <a:gd name="T31" fmla="*/ 153 h 155"/>
                      <a:gd name="T32" fmla="*/ 129 w 188"/>
                      <a:gd name="T33" fmla="*/ 148 h 155"/>
                      <a:gd name="T34" fmla="*/ 144 w 188"/>
                      <a:gd name="T35" fmla="*/ 135 h 155"/>
                      <a:gd name="T36" fmla="*/ 148 w 188"/>
                      <a:gd name="T37" fmla="*/ 122 h 155"/>
                      <a:gd name="T38" fmla="*/ 147 w 188"/>
                      <a:gd name="T39" fmla="*/ 113 h 155"/>
                      <a:gd name="T40" fmla="*/ 7 w 188"/>
                      <a:gd name="T41" fmla="*/ 12 h 155"/>
                      <a:gd name="T42" fmla="*/ 4 w 188"/>
                      <a:gd name="T43" fmla="*/ 10 h 155"/>
                      <a:gd name="T44" fmla="*/ 1 w 188"/>
                      <a:gd name="T45" fmla="*/ 8 h 155"/>
                      <a:gd name="T46" fmla="*/ 1 w 188"/>
                      <a:gd name="T47" fmla="*/ 4 h 155"/>
                      <a:gd name="T48" fmla="*/ 3 w 188"/>
                      <a:gd name="T49" fmla="*/ 0 h 155"/>
                      <a:gd name="T50" fmla="*/ 7 w 188"/>
                      <a:gd name="T51" fmla="*/ 0 h 155"/>
                      <a:gd name="T52" fmla="*/ 12 w 188"/>
                      <a:gd name="T53" fmla="*/ 4 h 155"/>
                      <a:gd name="T54" fmla="*/ 151 w 188"/>
                      <a:gd name="T55" fmla="*/ 102 h 155"/>
                      <a:gd name="T56" fmla="*/ 156 w 188"/>
                      <a:gd name="T57" fmla="*/ 105 h 155"/>
                      <a:gd name="T58" fmla="*/ 165 w 188"/>
                      <a:gd name="T59" fmla="*/ 105 h 155"/>
                      <a:gd name="T60" fmla="*/ 174 w 188"/>
                      <a:gd name="T61" fmla="*/ 94 h 155"/>
                      <a:gd name="T62" fmla="*/ 186 w 188"/>
                      <a:gd name="T63" fmla="*/ 85 h 15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88" h="155">
                        <a:moveTo>
                          <a:pt x="186" y="85"/>
                        </a:moveTo>
                        <a:lnTo>
                          <a:pt x="186" y="85"/>
                        </a:lnTo>
                        <a:lnTo>
                          <a:pt x="187" y="87"/>
                        </a:lnTo>
                        <a:lnTo>
                          <a:pt x="187" y="89"/>
                        </a:lnTo>
                        <a:lnTo>
                          <a:pt x="187" y="92"/>
                        </a:lnTo>
                        <a:lnTo>
                          <a:pt x="187" y="96"/>
                        </a:lnTo>
                        <a:lnTo>
                          <a:pt x="187" y="100"/>
                        </a:lnTo>
                        <a:lnTo>
                          <a:pt x="186" y="105"/>
                        </a:lnTo>
                        <a:lnTo>
                          <a:pt x="184" y="111"/>
                        </a:lnTo>
                        <a:lnTo>
                          <a:pt x="182" y="117"/>
                        </a:lnTo>
                        <a:lnTo>
                          <a:pt x="181" y="123"/>
                        </a:lnTo>
                        <a:lnTo>
                          <a:pt x="180" y="129"/>
                        </a:lnTo>
                        <a:lnTo>
                          <a:pt x="180" y="132"/>
                        </a:lnTo>
                        <a:lnTo>
                          <a:pt x="181" y="135"/>
                        </a:lnTo>
                        <a:lnTo>
                          <a:pt x="182" y="137"/>
                        </a:lnTo>
                        <a:lnTo>
                          <a:pt x="182" y="139"/>
                        </a:lnTo>
                        <a:lnTo>
                          <a:pt x="181" y="139"/>
                        </a:lnTo>
                        <a:lnTo>
                          <a:pt x="177" y="138"/>
                        </a:lnTo>
                        <a:lnTo>
                          <a:pt x="174" y="138"/>
                        </a:lnTo>
                        <a:lnTo>
                          <a:pt x="170" y="139"/>
                        </a:lnTo>
                        <a:lnTo>
                          <a:pt x="166" y="140"/>
                        </a:lnTo>
                        <a:lnTo>
                          <a:pt x="162" y="141"/>
                        </a:lnTo>
                        <a:lnTo>
                          <a:pt x="158" y="144"/>
                        </a:lnTo>
                        <a:lnTo>
                          <a:pt x="156" y="146"/>
                        </a:lnTo>
                        <a:lnTo>
                          <a:pt x="153" y="148"/>
                        </a:lnTo>
                        <a:lnTo>
                          <a:pt x="149" y="151"/>
                        </a:lnTo>
                        <a:lnTo>
                          <a:pt x="143" y="153"/>
                        </a:lnTo>
                        <a:lnTo>
                          <a:pt x="137" y="154"/>
                        </a:lnTo>
                        <a:lnTo>
                          <a:pt x="130" y="154"/>
                        </a:lnTo>
                        <a:lnTo>
                          <a:pt x="124" y="154"/>
                        </a:lnTo>
                        <a:lnTo>
                          <a:pt x="119" y="154"/>
                        </a:lnTo>
                        <a:lnTo>
                          <a:pt x="116" y="153"/>
                        </a:lnTo>
                        <a:lnTo>
                          <a:pt x="115" y="153"/>
                        </a:lnTo>
                        <a:lnTo>
                          <a:pt x="129" y="148"/>
                        </a:lnTo>
                        <a:lnTo>
                          <a:pt x="138" y="142"/>
                        </a:lnTo>
                        <a:lnTo>
                          <a:pt x="144" y="135"/>
                        </a:lnTo>
                        <a:lnTo>
                          <a:pt x="147" y="128"/>
                        </a:lnTo>
                        <a:lnTo>
                          <a:pt x="148" y="122"/>
                        </a:lnTo>
                        <a:lnTo>
                          <a:pt x="148" y="116"/>
                        </a:lnTo>
                        <a:lnTo>
                          <a:pt x="147" y="113"/>
                        </a:lnTo>
                        <a:lnTo>
                          <a:pt x="146" y="112"/>
                        </a:lnTo>
                        <a:lnTo>
                          <a:pt x="7" y="12"/>
                        </a:lnTo>
                        <a:lnTo>
                          <a:pt x="5" y="11"/>
                        </a:lnTo>
                        <a:lnTo>
                          <a:pt x="4" y="10"/>
                        </a:lnTo>
                        <a:lnTo>
                          <a:pt x="2" y="9"/>
                        </a:lnTo>
                        <a:lnTo>
                          <a:pt x="1" y="8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  <a:lnTo>
                          <a:pt x="1" y="2"/>
                        </a:lnTo>
                        <a:lnTo>
                          <a:pt x="3" y="0"/>
                        </a:lnTo>
                        <a:lnTo>
                          <a:pt x="5" y="0"/>
                        </a:lnTo>
                        <a:lnTo>
                          <a:pt x="7" y="0"/>
                        </a:lnTo>
                        <a:lnTo>
                          <a:pt x="10" y="2"/>
                        </a:lnTo>
                        <a:lnTo>
                          <a:pt x="12" y="4"/>
                        </a:lnTo>
                        <a:lnTo>
                          <a:pt x="150" y="101"/>
                        </a:lnTo>
                        <a:lnTo>
                          <a:pt x="151" y="102"/>
                        </a:lnTo>
                        <a:lnTo>
                          <a:pt x="153" y="104"/>
                        </a:lnTo>
                        <a:lnTo>
                          <a:pt x="156" y="105"/>
                        </a:lnTo>
                        <a:lnTo>
                          <a:pt x="161" y="106"/>
                        </a:lnTo>
                        <a:lnTo>
                          <a:pt x="165" y="105"/>
                        </a:lnTo>
                        <a:lnTo>
                          <a:pt x="170" y="101"/>
                        </a:lnTo>
                        <a:lnTo>
                          <a:pt x="174" y="94"/>
                        </a:lnTo>
                        <a:lnTo>
                          <a:pt x="177" y="83"/>
                        </a:lnTo>
                        <a:lnTo>
                          <a:pt x="186" y="85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0" name="Freeform 160"/>
                  <p:cNvSpPr>
                    <a:spLocks/>
                  </p:cNvSpPr>
                  <p:nvPr/>
                </p:nvSpPr>
                <p:spPr bwMode="auto">
                  <a:xfrm>
                    <a:off x="3591" y="1449"/>
                    <a:ext cx="51" cy="66"/>
                  </a:xfrm>
                  <a:custGeom>
                    <a:avLst/>
                    <a:gdLst>
                      <a:gd name="T0" fmla="*/ 49 w 51"/>
                      <a:gd name="T1" fmla="*/ 2 h 66"/>
                      <a:gd name="T2" fmla="*/ 49 w 51"/>
                      <a:gd name="T3" fmla="*/ 3 h 66"/>
                      <a:gd name="T4" fmla="*/ 50 w 51"/>
                      <a:gd name="T5" fmla="*/ 4 h 66"/>
                      <a:gd name="T6" fmla="*/ 50 w 51"/>
                      <a:gd name="T7" fmla="*/ 6 h 66"/>
                      <a:gd name="T8" fmla="*/ 49 w 51"/>
                      <a:gd name="T9" fmla="*/ 7 h 66"/>
                      <a:gd name="T10" fmla="*/ 10 w 51"/>
                      <a:gd name="T11" fmla="*/ 62 h 66"/>
                      <a:gd name="T12" fmla="*/ 9 w 51"/>
                      <a:gd name="T13" fmla="*/ 63 h 66"/>
                      <a:gd name="T14" fmla="*/ 7 w 51"/>
                      <a:gd name="T15" fmla="*/ 64 h 66"/>
                      <a:gd name="T16" fmla="*/ 4 w 51"/>
                      <a:gd name="T17" fmla="*/ 65 h 66"/>
                      <a:gd name="T18" fmla="*/ 2 w 51"/>
                      <a:gd name="T19" fmla="*/ 64 h 66"/>
                      <a:gd name="T20" fmla="*/ 0 w 51"/>
                      <a:gd name="T21" fmla="*/ 63 h 66"/>
                      <a:gd name="T22" fmla="*/ 0 w 51"/>
                      <a:gd name="T23" fmla="*/ 61 h 66"/>
                      <a:gd name="T24" fmla="*/ 0 w 51"/>
                      <a:gd name="T25" fmla="*/ 60 h 66"/>
                      <a:gd name="T26" fmla="*/ 1 w 51"/>
                      <a:gd name="T27" fmla="*/ 58 h 66"/>
                      <a:gd name="T28" fmla="*/ 3 w 51"/>
                      <a:gd name="T29" fmla="*/ 55 h 66"/>
                      <a:gd name="T30" fmla="*/ 8 w 51"/>
                      <a:gd name="T31" fmla="*/ 49 h 66"/>
                      <a:gd name="T32" fmla="*/ 13 w 51"/>
                      <a:gd name="T33" fmla="*/ 39 h 66"/>
                      <a:gd name="T34" fmla="*/ 21 w 51"/>
                      <a:gd name="T35" fmla="*/ 29 h 66"/>
                      <a:gd name="T36" fmla="*/ 28 w 51"/>
                      <a:gd name="T37" fmla="*/ 19 h 66"/>
                      <a:gd name="T38" fmla="*/ 35 w 51"/>
                      <a:gd name="T39" fmla="*/ 11 h 66"/>
                      <a:gd name="T40" fmla="*/ 39 w 51"/>
                      <a:gd name="T41" fmla="*/ 5 h 66"/>
                      <a:gd name="T42" fmla="*/ 40 w 51"/>
                      <a:gd name="T43" fmla="*/ 2 h 66"/>
                      <a:gd name="T44" fmla="*/ 41 w 51"/>
                      <a:gd name="T45" fmla="*/ 2 h 66"/>
                      <a:gd name="T46" fmla="*/ 43 w 51"/>
                      <a:gd name="T47" fmla="*/ 0 h 66"/>
                      <a:gd name="T48" fmla="*/ 45 w 51"/>
                      <a:gd name="T49" fmla="*/ 0 h 66"/>
                      <a:gd name="T50" fmla="*/ 47 w 51"/>
                      <a:gd name="T51" fmla="*/ 1 h 66"/>
                      <a:gd name="T52" fmla="*/ 48 w 51"/>
                      <a:gd name="T53" fmla="*/ 1 h 66"/>
                      <a:gd name="T54" fmla="*/ 49 w 51"/>
                      <a:gd name="T55" fmla="*/ 2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51" h="66">
                        <a:moveTo>
                          <a:pt x="49" y="2"/>
                        </a:moveTo>
                        <a:lnTo>
                          <a:pt x="49" y="3"/>
                        </a:lnTo>
                        <a:lnTo>
                          <a:pt x="50" y="4"/>
                        </a:lnTo>
                        <a:lnTo>
                          <a:pt x="50" y="6"/>
                        </a:lnTo>
                        <a:lnTo>
                          <a:pt x="49" y="7"/>
                        </a:lnTo>
                        <a:lnTo>
                          <a:pt x="10" y="62"/>
                        </a:lnTo>
                        <a:lnTo>
                          <a:pt x="9" y="63"/>
                        </a:lnTo>
                        <a:lnTo>
                          <a:pt x="7" y="64"/>
                        </a:lnTo>
                        <a:lnTo>
                          <a:pt x="4" y="65"/>
                        </a:lnTo>
                        <a:lnTo>
                          <a:pt x="2" y="64"/>
                        </a:lnTo>
                        <a:lnTo>
                          <a:pt x="0" y="63"/>
                        </a:lnTo>
                        <a:lnTo>
                          <a:pt x="0" y="61"/>
                        </a:lnTo>
                        <a:lnTo>
                          <a:pt x="0" y="60"/>
                        </a:lnTo>
                        <a:lnTo>
                          <a:pt x="1" y="58"/>
                        </a:lnTo>
                        <a:lnTo>
                          <a:pt x="3" y="55"/>
                        </a:lnTo>
                        <a:lnTo>
                          <a:pt x="8" y="49"/>
                        </a:lnTo>
                        <a:lnTo>
                          <a:pt x="13" y="39"/>
                        </a:lnTo>
                        <a:lnTo>
                          <a:pt x="21" y="29"/>
                        </a:lnTo>
                        <a:lnTo>
                          <a:pt x="28" y="19"/>
                        </a:lnTo>
                        <a:lnTo>
                          <a:pt x="35" y="11"/>
                        </a:lnTo>
                        <a:lnTo>
                          <a:pt x="39" y="5"/>
                        </a:lnTo>
                        <a:lnTo>
                          <a:pt x="40" y="2"/>
                        </a:lnTo>
                        <a:lnTo>
                          <a:pt x="41" y="2"/>
                        </a:lnTo>
                        <a:lnTo>
                          <a:pt x="43" y="0"/>
                        </a:lnTo>
                        <a:lnTo>
                          <a:pt x="45" y="0"/>
                        </a:lnTo>
                        <a:lnTo>
                          <a:pt x="47" y="1"/>
                        </a:lnTo>
                        <a:lnTo>
                          <a:pt x="48" y="1"/>
                        </a:lnTo>
                        <a:lnTo>
                          <a:pt x="49" y="2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1" name="Freeform 161"/>
                  <p:cNvSpPr>
                    <a:spLocks/>
                  </p:cNvSpPr>
                  <p:nvPr/>
                </p:nvSpPr>
                <p:spPr bwMode="auto">
                  <a:xfrm>
                    <a:off x="3591" y="1449"/>
                    <a:ext cx="51" cy="66"/>
                  </a:xfrm>
                  <a:custGeom>
                    <a:avLst/>
                    <a:gdLst>
                      <a:gd name="T0" fmla="*/ 49 w 51"/>
                      <a:gd name="T1" fmla="*/ 2 h 66"/>
                      <a:gd name="T2" fmla="*/ 49 w 51"/>
                      <a:gd name="T3" fmla="*/ 2 h 66"/>
                      <a:gd name="T4" fmla="*/ 49 w 51"/>
                      <a:gd name="T5" fmla="*/ 3 h 66"/>
                      <a:gd name="T6" fmla="*/ 50 w 51"/>
                      <a:gd name="T7" fmla="*/ 4 h 66"/>
                      <a:gd name="T8" fmla="*/ 50 w 51"/>
                      <a:gd name="T9" fmla="*/ 6 h 66"/>
                      <a:gd name="T10" fmla="*/ 49 w 51"/>
                      <a:gd name="T11" fmla="*/ 7 h 66"/>
                      <a:gd name="T12" fmla="*/ 10 w 51"/>
                      <a:gd name="T13" fmla="*/ 62 h 66"/>
                      <a:gd name="T14" fmla="*/ 9 w 51"/>
                      <a:gd name="T15" fmla="*/ 63 h 66"/>
                      <a:gd name="T16" fmla="*/ 7 w 51"/>
                      <a:gd name="T17" fmla="*/ 64 h 66"/>
                      <a:gd name="T18" fmla="*/ 4 w 51"/>
                      <a:gd name="T19" fmla="*/ 65 h 66"/>
                      <a:gd name="T20" fmla="*/ 2 w 51"/>
                      <a:gd name="T21" fmla="*/ 64 h 66"/>
                      <a:gd name="T22" fmla="*/ 0 w 51"/>
                      <a:gd name="T23" fmla="*/ 63 h 66"/>
                      <a:gd name="T24" fmla="*/ 0 w 51"/>
                      <a:gd name="T25" fmla="*/ 61 h 66"/>
                      <a:gd name="T26" fmla="*/ 0 w 51"/>
                      <a:gd name="T27" fmla="*/ 60 h 66"/>
                      <a:gd name="T28" fmla="*/ 1 w 51"/>
                      <a:gd name="T29" fmla="*/ 58 h 66"/>
                      <a:gd name="T30" fmla="*/ 3 w 51"/>
                      <a:gd name="T31" fmla="*/ 55 h 66"/>
                      <a:gd name="T32" fmla="*/ 8 w 51"/>
                      <a:gd name="T33" fmla="*/ 49 h 66"/>
                      <a:gd name="T34" fmla="*/ 13 w 51"/>
                      <a:gd name="T35" fmla="*/ 39 h 66"/>
                      <a:gd name="T36" fmla="*/ 21 w 51"/>
                      <a:gd name="T37" fmla="*/ 29 h 66"/>
                      <a:gd name="T38" fmla="*/ 28 w 51"/>
                      <a:gd name="T39" fmla="*/ 19 h 66"/>
                      <a:gd name="T40" fmla="*/ 35 w 51"/>
                      <a:gd name="T41" fmla="*/ 11 h 66"/>
                      <a:gd name="T42" fmla="*/ 39 w 51"/>
                      <a:gd name="T43" fmla="*/ 5 h 66"/>
                      <a:gd name="T44" fmla="*/ 40 w 51"/>
                      <a:gd name="T45" fmla="*/ 2 h 66"/>
                      <a:gd name="T46" fmla="*/ 41 w 51"/>
                      <a:gd name="T47" fmla="*/ 2 h 66"/>
                      <a:gd name="T48" fmla="*/ 43 w 51"/>
                      <a:gd name="T49" fmla="*/ 0 h 66"/>
                      <a:gd name="T50" fmla="*/ 45 w 51"/>
                      <a:gd name="T51" fmla="*/ 0 h 66"/>
                      <a:gd name="T52" fmla="*/ 47 w 51"/>
                      <a:gd name="T53" fmla="*/ 1 h 66"/>
                      <a:gd name="T54" fmla="*/ 48 w 51"/>
                      <a:gd name="T55" fmla="*/ 1 h 66"/>
                      <a:gd name="T56" fmla="*/ 49 w 51"/>
                      <a:gd name="T57" fmla="*/ 2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51" h="66">
                        <a:moveTo>
                          <a:pt x="49" y="2"/>
                        </a:moveTo>
                        <a:lnTo>
                          <a:pt x="49" y="2"/>
                        </a:lnTo>
                        <a:lnTo>
                          <a:pt x="49" y="3"/>
                        </a:lnTo>
                        <a:lnTo>
                          <a:pt x="50" y="4"/>
                        </a:lnTo>
                        <a:lnTo>
                          <a:pt x="50" y="6"/>
                        </a:lnTo>
                        <a:lnTo>
                          <a:pt x="49" y="7"/>
                        </a:lnTo>
                        <a:lnTo>
                          <a:pt x="10" y="62"/>
                        </a:lnTo>
                        <a:lnTo>
                          <a:pt x="9" y="63"/>
                        </a:lnTo>
                        <a:lnTo>
                          <a:pt x="7" y="64"/>
                        </a:lnTo>
                        <a:lnTo>
                          <a:pt x="4" y="65"/>
                        </a:lnTo>
                        <a:lnTo>
                          <a:pt x="2" y="64"/>
                        </a:lnTo>
                        <a:lnTo>
                          <a:pt x="0" y="63"/>
                        </a:lnTo>
                        <a:lnTo>
                          <a:pt x="0" y="61"/>
                        </a:lnTo>
                        <a:lnTo>
                          <a:pt x="0" y="60"/>
                        </a:lnTo>
                        <a:lnTo>
                          <a:pt x="1" y="58"/>
                        </a:lnTo>
                        <a:lnTo>
                          <a:pt x="3" y="55"/>
                        </a:lnTo>
                        <a:lnTo>
                          <a:pt x="8" y="49"/>
                        </a:lnTo>
                        <a:lnTo>
                          <a:pt x="13" y="39"/>
                        </a:lnTo>
                        <a:lnTo>
                          <a:pt x="21" y="29"/>
                        </a:lnTo>
                        <a:lnTo>
                          <a:pt x="28" y="19"/>
                        </a:lnTo>
                        <a:lnTo>
                          <a:pt x="35" y="11"/>
                        </a:lnTo>
                        <a:lnTo>
                          <a:pt x="39" y="5"/>
                        </a:lnTo>
                        <a:lnTo>
                          <a:pt x="40" y="2"/>
                        </a:lnTo>
                        <a:lnTo>
                          <a:pt x="41" y="2"/>
                        </a:lnTo>
                        <a:lnTo>
                          <a:pt x="43" y="0"/>
                        </a:lnTo>
                        <a:lnTo>
                          <a:pt x="45" y="0"/>
                        </a:lnTo>
                        <a:lnTo>
                          <a:pt x="47" y="1"/>
                        </a:lnTo>
                        <a:lnTo>
                          <a:pt x="48" y="1"/>
                        </a:lnTo>
                        <a:lnTo>
                          <a:pt x="49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2" name="Freeform 162"/>
                  <p:cNvSpPr>
                    <a:spLocks/>
                  </p:cNvSpPr>
                  <p:nvPr/>
                </p:nvSpPr>
                <p:spPr bwMode="auto">
                  <a:xfrm>
                    <a:off x="3594" y="1452"/>
                    <a:ext cx="44" cy="58"/>
                  </a:xfrm>
                  <a:custGeom>
                    <a:avLst/>
                    <a:gdLst>
                      <a:gd name="T0" fmla="*/ 43 w 44"/>
                      <a:gd name="T1" fmla="*/ 2 h 58"/>
                      <a:gd name="T2" fmla="*/ 42 w 44"/>
                      <a:gd name="T3" fmla="*/ 1 h 58"/>
                      <a:gd name="T4" fmla="*/ 41 w 44"/>
                      <a:gd name="T5" fmla="*/ 1 h 58"/>
                      <a:gd name="T6" fmla="*/ 39 w 44"/>
                      <a:gd name="T7" fmla="*/ 0 h 58"/>
                      <a:gd name="T8" fmla="*/ 37 w 44"/>
                      <a:gd name="T9" fmla="*/ 1 h 58"/>
                      <a:gd name="T10" fmla="*/ 36 w 44"/>
                      <a:gd name="T11" fmla="*/ 1 h 58"/>
                      <a:gd name="T12" fmla="*/ 35 w 44"/>
                      <a:gd name="T13" fmla="*/ 2 h 58"/>
                      <a:gd name="T14" fmla="*/ 34 w 44"/>
                      <a:gd name="T15" fmla="*/ 2 h 58"/>
                      <a:gd name="T16" fmla="*/ 34 w 44"/>
                      <a:gd name="T17" fmla="*/ 3 h 58"/>
                      <a:gd name="T18" fmla="*/ 32 w 44"/>
                      <a:gd name="T19" fmla="*/ 6 h 58"/>
                      <a:gd name="T20" fmla="*/ 29 w 44"/>
                      <a:gd name="T21" fmla="*/ 11 h 58"/>
                      <a:gd name="T22" fmla="*/ 24 w 44"/>
                      <a:gd name="T23" fmla="*/ 16 h 58"/>
                      <a:gd name="T24" fmla="*/ 19 w 44"/>
                      <a:gd name="T25" fmla="*/ 23 h 58"/>
                      <a:gd name="T26" fmla="*/ 15 w 44"/>
                      <a:gd name="T27" fmla="*/ 30 h 58"/>
                      <a:gd name="T28" fmla="*/ 10 w 44"/>
                      <a:gd name="T29" fmla="*/ 37 h 58"/>
                      <a:gd name="T30" fmla="*/ 6 w 44"/>
                      <a:gd name="T31" fmla="*/ 43 h 58"/>
                      <a:gd name="T32" fmla="*/ 3 w 44"/>
                      <a:gd name="T33" fmla="*/ 48 h 58"/>
                      <a:gd name="T34" fmla="*/ 2 w 44"/>
                      <a:gd name="T35" fmla="*/ 49 h 58"/>
                      <a:gd name="T36" fmla="*/ 1 w 44"/>
                      <a:gd name="T37" fmla="*/ 50 h 58"/>
                      <a:gd name="T38" fmla="*/ 1 w 44"/>
                      <a:gd name="T39" fmla="*/ 51 h 58"/>
                      <a:gd name="T40" fmla="*/ 0 w 44"/>
                      <a:gd name="T41" fmla="*/ 51 h 58"/>
                      <a:gd name="T42" fmla="*/ 0 w 44"/>
                      <a:gd name="T43" fmla="*/ 53 h 58"/>
                      <a:gd name="T44" fmla="*/ 0 w 44"/>
                      <a:gd name="T45" fmla="*/ 54 h 58"/>
                      <a:gd name="T46" fmla="*/ 0 w 44"/>
                      <a:gd name="T47" fmla="*/ 55 h 58"/>
                      <a:gd name="T48" fmla="*/ 1 w 44"/>
                      <a:gd name="T49" fmla="*/ 57 h 58"/>
                      <a:gd name="T50" fmla="*/ 43 w 44"/>
                      <a:gd name="T51" fmla="*/ 2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4" h="58">
                        <a:moveTo>
                          <a:pt x="43" y="2"/>
                        </a:moveTo>
                        <a:lnTo>
                          <a:pt x="42" y="1"/>
                        </a:lnTo>
                        <a:lnTo>
                          <a:pt x="41" y="1"/>
                        </a:lnTo>
                        <a:lnTo>
                          <a:pt x="39" y="0"/>
                        </a:lnTo>
                        <a:lnTo>
                          <a:pt x="37" y="1"/>
                        </a:lnTo>
                        <a:lnTo>
                          <a:pt x="36" y="1"/>
                        </a:lnTo>
                        <a:lnTo>
                          <a:pt x="35" y="2"/>
                        </a:lnTo>
                        <a:lnTo>
                          <a:pt x="34" y="2"/>
                        </a:lnTo>
                        <a:lnTo>
                          <a:pt x="34" y="3"/>
                        </a:lnTo>
                        <a:lnTo>
                          <a:pt x="32" y="6"/>
                        </a:lnTo>
                        <a:lnTo>
                          <a:pt x="29" y="11"/>
                        </a:lnTo>
                        <a:lnTo>
                          <a:pt x="24" y="16"/>
                        </a:lnTo>
                        <a:lnTo>
                          <a:pt x="19" y="23"/>
                        </a:lnTo>
                        <a:lnTo>
                          <a:pt x="15" y="30"/>
                        </a:lnTo>
                        <a:lnTo>
                          <a:pt x="10" y="37"/>
                        </a:lnTo>
                        <a:lnTo>
                          <a:pt x="6" y="43"/>
                        </a:lnTo>
                        <a:lnTo>
                          <a:pt x="3" y="48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3"/>
                        </a:lnTo>
                        <a:lnTo>
                          <a:pt x="0" y="54"/>
                        </a:lnTo>
                        <a:lnTo>
                          <a:pt x="0" y="55"/>
                        </a:lnTo>
                        <a:lnTo>
                          <a:pt x="1" y="57"/>
                        </a:lnTo>
                        <a:lnTo>
                          <a:pt x="43" y="2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3" name="Freeform 163"/>
                  <p:cNvSpPr>
                    <a:spLocks/>
                  </p:cNvSpPr>
                  <p:nvPr/>
                </p:nvSpPr>
                <p:spPr bwMode="auto">
                  <a:xfrm>
                    <a:off x="3594" y="1452"/>
                    <a:ext cx="44" cy="58"/>
                  </a:xfrm>
                  <a:custGeom>
                    <a:avLst/>
                    <a:gdLst>
                      <a:gd name="T0" fmla="*/ 43 w 44"/>
                      <a:gd name="T1" fmla="*/ 2 h 58"/>
                      <a:gd name="T2" fmla="*/ 43 w 44"/>
                      <a:gd name="T3" fmla="*/ 2 h 58"/>
                      <a:gd name="T4" fmla="*/ 42 w 44"/>
                      <a:gd name="T5" fmla="*/ 1 h 58"/>
                      <a:gd name="T6" fmla="*/ 41 w 44"/>
                      <a:gd name="T7" fmla="*/ 1 h 58"/>
                      <a:gd name="T8" fmla="*/ 39 w 44"/>
                      <a:gd name="T9" fmla="*/ 0 h 58"/>
                      <a:gd name="T10" fmla="*/ 37 w 44"/>
                      <a:gd name="T11" fmla="*/ 1 h 58"/>
                      <a:gd name="T12" fmla="*/ 36 w 44"/>
                      <a:gd name="T13" fmla="*/ 1 h 58"/>
                      <a:gd name="T14" fmla="*/ 35 w 44"/>
                      <a:gd name="T15" fmla="*/ 2 h 58"/>
                      <a:gd name="T16" fmla="*/ 34 w 44"/>
                      <a:gd name="T17" fmla="*/ 2 h 58"/>
                      <a:gd name="T18" fmla="*/ 34 w 44"/>
                      <a:gd name="T19" fmla="*/ 3 h 58"/>
                      <a:gd name="T20" fmla="*/ 32 w 44"/>
                      <a:gd name="T21" fmla="*/ 6 h 58"/>
                      <a:gd name="T22" fmla="*/ 29 w 44"/>
                      <a:gd name="T23" fmla="*/ 11 h 58"/>
                      <a:gd name="T24" fmla="*/ 24 w 44"/>
                      <a:gd name="T25" fmla="*/ 16 h 58"/>
                      <a:gd name="T26" fmla="*/ 19 w 44"/>
                      <a:gd name="T27" fmla="*/ 23 h 58"/>
                      <a:gd name="T28" fmla="*/ 15 w 44"/>
                      <a:gd name="T29" fmla="*/ 30 h 58"/>
                      <a:gd name="T30" fmla="*/ 10 w 44"/>
                      <a:gd name="T31" fmla="*/ 37 h 58"/>
                      <a:gd name="T32" fmla="*/ 6 w 44"/>
                      <a:gd name="T33" fmla="*/ 43 h 58"/>
                      <a:gd name="T34" fmla="*/ 3 w 44"/>
                      <a:gd name="T35" fmla="*/ 48 h 58"/>
                      <a:gd name="T36" fmla="*/ 2 w 44"/>
                      <a:gd name="T37" fmla="*/ 49 h 58"/>
                      <a:gd name="T38" fmla="*/ 1 w 44"/>
                      <a:gd name="T39" fmla="*/ 50 h 58"/>
                      <a:gd name="T40" fmla="*/ 1 w 44"/>
                      <a:gd name="T41" fmla="*/ 51 h 58"/>
                      <a:gd name="T42" fmla="*/ 0 w 44"/>
                      <a:gd name="T43" fmla="*/ 51 h 58"/>
                      <a:gd name="T44" fmla="*/ 0 w 44"/>
                      <a:gd name="T45" fmla="*/ 53 h 58"/>
                      <a:gd name="T46" fmla="*/ 0 w 44"/>
                      <a:gd name="T47" fmla="*/ 54 h 58"/>
                      <a:gd name="T48" fmla="*/ 0 w 44"/>
                      <a:gd name="T49" fmla="*/ 55 h 58"/>
                      <a:gd name="T50" fmla="*/ 1 w 44"/>
                      <a:gd name="T51" fmla="*/ 57 h 58"/>
                      <a:gd name="T52" fmla="*/ 43 w 44"/>
                      <a:gd name="T53" fmla="*/ 2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44" h="58">
                        <a:moveTo>
                          <a:pt x="43" y="2"/>
                        </a:moveTo>
                        <a:lnTo>
                          <a:pt x="43" y="2"/>
                        </a:lnTo>
                        <a:lnTo>
                          <a:pt x="42" y="1"/>
                        </a:lnTo>
                        <a:lnTo>
                          <a:pt x="41" y="1"/>
                        </a:lnTo>
                        <a:lnTo>
                          <a:pt x="39" y="0"/>
                        </a:lnTo>
                        <a:lnTo>
                          <a:pt x="37" y="1"/>
                        </a:lnTo>
                        <a:lnTo>
                          <a:pt x="36" y="1"/>
                        </a:lnTo>
                        <a:lnTo>
                          <a:pt x="35" y="2"/>
                        </a:lnTo>
                        <a:lnTo>
                          <a:pt x="34" y="2"/>
                        </a:lnTo>
                        <a:lnTo>
                          <a:pt x="34" y="3"/>
                        </a:lnTo>
                        <a:lnTo>
                          <a:pt x="32" y="6"/>
                        </a:lnTo>
                        <a:lnTo>
                          <a:pt x="29" y="11"/>
                        </a:lnTo>
                        <a:lnTo>
                          <a:pt x="24" y="16"/>
                        </a:lnTo>
                        <a:lnTo>
                          <a:pt x="19" y="23"/>
                        </a:lnTo>
                        <a:lnTo>
                          <a:pt x="15" y="30"/>
                        </a:lnTo>
                        <a:lnTo>
                          <a:pt x="10" y="37"/>
                        </a:lnTo>
                        <a:lnTo>
                          <a:pt x="6" y="43"/>
                        </a:lnTo>
                        <a:lnTo>
                          <a:pt x="3" y="48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3"/>
                        </a:lnTo>
                        <a:lnTo>
                          <a:pt x="0" y="54"/>
                        </a:lnTo>
                        <a:lnTo>
                          <a:pt x="0" y="55"/>
                        </a:lnTo>
                        <a:lnTo>
                          <a:pt x="1" y="57"/>
                        </a:lnTo>
                        <a:lnTo>
                          <a:pt x="43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4" name="Freeform 164"/>
                  <p:cNvSpPr>
                    <a:spLocks/>
                  </p:cNvSpPr>
                  <p:nvPr/>
                </p:nvSpPr>
                <p:spPr bwMode="auto">
                  <a:xfrm>
                    <a:off x="3594" y="1452"/>
                    <a:ext cx="44" cy="58"/>
                  </a:xfrm>
                  <a:custGeom>
                    <a:avLst/>
                    <a:gdLst>
                      <a:gd name="T0" fmla="*/ 43 w 44"/>
                      <a:gd name="T1" fmla="*/ 2 h 58"/>
                      <a:gd name="T2" fmla="*/ 43 w 44"/>
                      <a:gd name="T3" fmla="*/ 2 h 58"/>
                      <a:gd name="T4" fmla="*/ 42 w 44"/>
                      <a:gd name="T5" fmla="*/ 1 h 58"/>
                      <a:gd name="T6" fmla="*/ 41 w 44"/>
                      <a:gd name="T7" fmla="*/ 1 h 58"/>
                      <a:gd name="T8" fmla="*/ 39 w 44"/>
                      <a:gd name="T9" fmla="*/ 0 h 58"/>
                      <a:gd name="T10" fmla="*/ 37 w 44"/>
                      <a:gd name="T11" fmla="*/ 1 h 58"/>
                      <a:gd name="T12" fmla="*/ 36 w 44"/>
                      <a:gd name="T13" fmla="*/ 1 h 58"/>
                      <a:gd name="T14" fmla="*/ 35 w 44"/>
                      <a:gd name="T15" fmla="*/ 2 h 58"/>
                      <a:gd name="T16" fmla="*/ 34 w 44"/>
                      <a:gd name="T17" fmla="*/ 2 h 58"/>
                      <a:gd name="T18" fmla="*/ 34 w 44"/>
                      <a:gd name="T19" fmla="*/ 3 h 58"/>
                      <a:gd name="T20" fmla="*/ 32 w 44"/>
                      <a:gd name="T21" fmla="*/ 6 h 58"/>
                      <a:gd name="T22" fmla="*/ 29 w 44"/>
                      <a:gd name="T23" fmla="*/ 11 h 58"/>
                      <a:gd name="T24" fmla="*/ 24 w 44"/>
                      <a:gd name="T25" fmla="*/ 16 h 58"/>
                      <a:gd name="T26" fmla="*/ 19 w 44"/>
                      <a:gd name="T27" fmla="*/ 23 h 58"/>
                      <a:gd name="T28" fmla="*/ 15 w 44"/>
                      <a:gd name="T29" fmla="*/ 30 h 58"/>
                      <a:gd name="T30" fmla="*/ 10 w 44"/>
                      <a:gd name="T31" fmla="*/ 37 h 58"/>
                      <a:gd name="T32" fmla="*/ 6 w 44"/>
                      <a:gd name="T33" fmla="*/ 43 h 58"/>
                      <a:gd name="T34" fmla="*/ 3 w 44"/>
                      <a:gd name="T35" fmla="*/ 48 h 58"/>
                      <a:gd name="T36" fmla="*/ 2 w 44"/>
                      <a:gd name="T37" fmla="*/ 49 h 58"/>
                      <a:gd name="T38" fmla="*/ 1 w 44"/>
                      <a:gd name="T39" fmla="*/ 50 h 58"/>
                      <a:gd name="T40" fmla="*/ 1 w 44"/>
                      <a:gd name="T41" fmla="*/ 51 h 58"/>
                      <a:gd name="T42" fmla="*/ 0 w 44"/>
                      <a:gd name="T43" fmla="*/ 51 h 58"/>
                      <a:gd name="T44" fmla="*/ 0 w 44"/>
                      <a:gd name="T45" fmla="*/ 53 h 58"/>
                      <a:gd name="T46" fmla="*/ 0 w 44"/>
                      <a:gd name="T47" fmla="*/ 54 h 58"/>
                      <a:gd name="T48" fmla="*/ 0 w 44"/>
                      <a:gd name="T49" fmla="*/ 55 h 58"/>
                      <a:gd name="T50" fmla="*/ 1 w 44"/>
                      <a:gd name="T51" fmla="*/ 57 h 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44" h="58">
                        <a:moveTo>
                          <a:pt x="43" y="2"/>
                        </a:moveTo>
                        <a:lnTo>
                          <a:pt x="43" y="2"/>
                        </a:lnTo>
                        <a:lnTo>
                          <a:pt x="42" y="1"/>
                        </a:lnTo>
                        <a:lnTo>
                          <a:pt x="41" y="1"/>
                        </a:lnTo>
                        <a:lnTo>
                          <a:pt x="39" y="0"/>
                        </a:lnTo>
                        <a:lnTo>
                          <a:pt x="37" y="1"/>
                        </a:lnTo>
                        <a:lnTo>
                          <a:pt x="36" y="1"/>
                        </a:lnTo>
                        <a:lnTo>
                          <a:pt x="35" y="2"/>
                        </a:lnTo>
                        <a:lnTo>
                          <a:pt x="34" y="2"/>
                        </a:lnTo>
                        <a:lnTo>
                          <a:pt x="34" y="3"/>
                        </a:lnTo>
                        <a:lnTo>
                          <a:pt x="32" y="6"/>
                        </a:lnTo>
                        <a:lnTo>
                          <a:pt x="29" y="11"/>
                        </a:lnTo>
                        <a:lnTo>
                          <a:pt x="24" y="16"/>
                        </a:lnTo>
                        <a:lnTo>
                          <a:pt x="19" y="23"/>
                        </a:lnTo>
                        <a:lnTo>
                          <a:pt x="15" y="30"/>
                        </a:lnTo>
                        <a:lnTo>
                          <a:pt x="10" y="37"/>
                        </a:lnTo>
                        <a:lnTo>
                          <a:pt x="6" y="43"/>
                        </a:lnTo>
                        <a:lnTo>
                          <a:pt x="3" y="48"/>
                        </a:lnTo>
                        <a:lnTo>
                          <a:pt x="2" y="49"/>
                        </a:lnTo>
                        <a:lnTo>
                          <a:pt x="1" y="50"/>
                        </a:lnTo>
                        <a:lnTo>
                          <a:pt x="1" y="51"/>
                        </a:lnTo>
                        <a:lnTo>
                          <a:pt x="0" y="51"/>
                        </a:lnTo>
                        <a:lnTo>
                          <a:pt x="0" y="53"/>
                        </a:lnTo>
                        <a:lnTo>
                          <a:pt x="0" y="54"/>
                        </a:lnTo>
                        <a:lnTo>
                          <a:pt x="0" y="55"/>
                        </a:lnTo>
                        <a:lnTo>
                          <a:pt x="1" y="57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5" name="Freeform 165"/>
                  <p:cNvSpPr>
                    <a:spLocks/>
                  </p:cNvSpPr>
                  <p:nvPr/>
                </p:nvSpPr>
                <p:spPr bwMode="auto">
                  <a:xfrm>
                    <a:off x="3596" y="1454"/>
                    <a:ext cx="43" cy="57"/>
                  </a:xfrm>
                  <a:custGeom>
                    <a:avLst/>
                    <a:gdLst>
                      <a:gd name="T0" fmla="*/ 41 w 43"/>
                      <a:gd name="T1" fmla="*/ 0 h 57"/>
                      <a:gd name="T2" fmla="*/ 42 w 43"/>
                      <a:gd name="T3" fmla="*/ 1 h 57"/>
                      <a:gd name="T4" fmla="*/ 42 w 43"/>
                      <a:gd name="T5" fmla="*/ 2 h 57"/>
                      <a:gd name="T6" fmla="*/ 42 w 43"/>
                      <a:gd name="T7" fmla="*/ 4 h 57"/>
                      <a:gd name="T8" fmla="*/ 42 w 43"/>
                      <a:gd name="T9" fmla="*/ 5 h 57"/>
                      <a:gd name="T10" fmla="*/ 42 w 43"/>
                      <a:gd name="T11" fmla="*/ 6 h 57"/>
                      <a:gd name="T12" fmla="*/ 41 w 43"/>
                      <a:gd name="T13" fmla="*/ 6 h 57"/>
                      <a:gd name="T14" fmla="*/ 41 w 43"/>
                      <a:gd name="T15" fmla="*/ 7 h 57"/>
                      <a:gd name="T16" fmla="*/ 11 w 43"/>
                      <a:gd name="T17" fmla="*/ 50 h 57"/>
                      <a:gd name="T18" fmla="*/ 10 w 43"/>
                      <a:gd name="T19" fmla="*/ 51 h 57"/>
                      <a:gd name="T20" fmla="*/ 9 w 43"/>
                      <a:gd name="T21" fmla="*/ 52 h 57"/>
                      <a:gd name="T22" fmla="*/ 8 w 43"/>
                      <a:gd name="T23" fmla="*/ 53 h 57"/>
                      <a:gd name="T24" fmla="*/ 8 w 43"/>
                      <a:gd name="T25" fmla="*/ 54 h 57"/>
                      <a:gd name="T26" fmla="*/ 7 w 43"/>
                      <a:gd name="T27" fmla="*/ 54 h 57"/>
                      <a:gd name="T28" fmla="*/ 5 w 43"/>
                      <a:gd name="T29" fmla="*/ 55 h 57"/>
                      <a:gd name="T30" fmla="*/ 3 w 43"/>
                      <a:gd name="T31" fmla="*/ 56 h 57"/>
                      <a:gd name="T32" fmla="*/ 0 w 43"/>
                      <a:gd name="T33" fmla="*/ 55 h 57"/>
                      <a:gd name="T34" fmla="*/ 41 w 43"/>
                      <a:gd name="T35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3" h="57">
                        <a:moveTo>
                          <a:pt x="41" y="0"/>
                        </a:moveTo>
                        <a:lnTo>
                          <a:pt x="42" y="1"/>
                        </a:lnTo>
                        <a:lnTo>
                          <a:pt x="42" y="2"/>
                        </a:lnTo>
                        <a:lnTo>
                          <a:pt x="42" y="4"/>
                        </a:lnTo>
                        <a:lnTo>
                          <a:pt x="42" y="5"/>
                        </a:lnTo>
                        <a:lnTo>
                          <a:pt x="42" y="6"/>
                        </a:lnTo>
                        <a:lnTo>
                          <a:pt x="41" y="6"/>
                        </a:lnTo>
                        <a:lnTo>
                          <a:pt x="41" y="7"/>
                        </a:lnTo>
                        <a:lnTo>
                          <a:pt x="11" y="50"/>
                        </a:lnTo>
                        <a:lnTo>
                          <a:pt x="10" y="51"/>
                        </a:lnTo>
                        <a:lnTo>
                          <a:pt x="9" y="52"/>
                        </a:lnTo>
                        <a:lnTo>
                          <a:pt x="8" y="53"/>
                        </a:lnTo>
                        <a:lnTo>
                          <a:pt x="8" y="54"/>
                        </a:lnTo>
                        <a:lnTo>
                          <a:pt x="7" y="54"/>
                        </a:lnTo>
                        <a:lnTo>
                          <a:pt x="5" y="55"/>
                        </a:lnTo>
                        <a:lnTo>
                          <a:pt x="3" y="56"/>
                        </a:lnTo>
                        <a:lnTo>
                          <a:pt x="0" y="55"/>
                        </a:lnTo>
                        <a:lnTo>
                          <a:pt x="41" y="0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6" name="Freeform 166"/>
                  <p:cNvSpPr>
                    <a:spLocks/>
                  </p:cNvSpPr>
                  <p:nvPr/>
                </p:nvSpPr>
                <p:spPr bwMode="auto">
                  <a:xfrm>
                    <a:off x="3596" y="1454"/>
                    <a:ext cx="43" cy="57"/>
                  </a:xfrm>
                  <a:custGeom>
                    <a:avLst/>
                    <a:gdLst>
                      <a:gd name="T0" fmla="*/ 41 w 43"/>
                      <a:gd name="T1" fmla="*/ 0 h 57"/>
                      <a:gd name="T2" fmla="*/ 41 w 43"/>
                      <a:gd name="T3" fmla="*/ 0 h 57"/>
                      <a:gd name="T4" fmla="*/ 42 w 43"/>
                      <a:gd name="T5" fmla="*/ 1 h 57"/>
                      <a:gd name="T6" fmla="*/ 42 w 43"/>
                      <a:gd name="T7" fmla="*/ 2 h 57"/>
                      <a:gd name="T8" fmla="*/ 42 w 43"/>
                      <a:gd name="T9" fmla="*/ 4 h 57"/>
                      <a:gd name="T10" fmla="*/ 42 w 43"/>
                      <a:gd name="T11" fmla="*/ 5 h 57"/>
                      <a:gd name="T12" fmla="*/ 42 w 43"/>
                      <a:gd name="T13" fmla="*/ 6 h 57"/>
                      <a:gd name="T14" fmla="*/ 41 w 43"/>
                      <a:gd name="T15" fmla="*/ 6 h 57"/>
                      <a:gd name="T16" fmla="*/ 41 w 43"/>
                      <a:gd name="T17" fmla="*/ 7 h 57"/>
                      <a:gd name="T18" fmla="*/ 11 w 43"/>
                      <a:gd name="T19" fmla="*/ 50 h 57"/>
                      <a:gd name="T20" fmla="*/ 10 w 43"/>
                      <a:gd name="T21" fmla="*/ 51 h 57"/>
                      <a:gd name="T22" fmla="*/ 9 w 43"/>
                      <a:gd name="T23" fmla="*/ 52 h 57"/>
                      <a:gd name="T24" fmla="*/ 8 w 43"/>
                      <a:gd name="T25" fmla="*/ 53 h 57"/>
                      <a:gd name="T26" fmla="*/ 8 w 43"/>
                      <a:gd name="T27" fmla="*/ 54 h 57"/>
                      <a:gd name="T28" fmla="*/ 7 w 43"/>
                      <a:gd name="T29" fmla="*/ 54 h 57"/>
                      <a:gd name="T30" fmla="*/ 5 w 43"/>
                      <a:gd name="T31" fmla="*/ 55 h 57"/>
                      <a:gd name="T32" fmla="*/ 3 w 43"/>
                      <a:gd name="T33" fmla="*/ 56 h 57"/>
                      <a:gd name="T34" fmla="*/ 0 w 43"/>
                      <a:gd name="T35" fmla="*/ 55 h 57"/>
                      <a:gd name="T36" fmla="*/ 41 w 43"/>
                      <a:gd name="T37" fmla="*/ 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43" h="57">
                        <a:moveTo>
                          <a:pt x="41" y="0"/>
                        </a:moveTo>
                        <a:lnTo>
                          <a:pt x="41" y="0"/>
                        </a:lnTo>
                        <a:lnTo>
                          <a:pt x="42" y="1"/>
                        </a:lnTo>
                        <a:lnTo>
                          <a:pt x="42" y="2"/>
                        </a:lnTo>
                        <a:lnTo>
                          <a:pt x="42" y="4"/>
                        </a:lnTo>
                        <a:lnTo>
                          <a:pt x="42" y="5"/>
                        </a:lnTo>
                        <a:lnTo>
                          <a:pt x="42" y="6"/>
                        </a:lnTo>
                        <a:lnTo>
                          <a:pt x="41" y="6"/>
                        </a:lnTo>
                        <a:lnTo>
                          <a:pt x="41" y="7"/>
                        </a:lnTo>
                        <a:lnTo>
                          <a:pt x="11" y="50"/>
                        </a:lnTo>
                        <a:lnTo>
                          <a:pt x="10" y="51"/>
                        </a:lnTo>
                        <a:lnTo>
                          <a:pt x="9" y="52"/>
                        </a:lnTo>
                        <a:lnTo>
                          <a:pt x="8" y="53"/>
                        </a:lnTo>
                        <a:lnTo>
                          <a:pt x="8" y="54"/>
                        </a:lnTo>
                        <a:lnTo>
                          <a:pt x="7" y="54"/>
                        </a:lnTo>
                        <a:lnTo>
                          <a:pt x="5" y="55"/>
                        </a:lnTo>
                        <a:lnTo>
                          <a:pt x="3" y="56"/>
                        </a:lnTo>
                        <a:lnTo>
                          <a:pt x="0" y="55"/>
                        </a:lnTo>
                        <a:lnTo>
                          <a:pt x="41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7" name="Freeform 167"/>
                  <p:cNvSpPr>
                    <a:spLocks/>
                  </p:cNvSpPr>
                  <p:nvPr/>
                </p:nvSpPr>
                <p:spPr bwMode="auto">
                  <a:xfrm>
                    <a:off x="3596" y="1454"/>
                    <a:ext cx="43" cy="57"/>
                  </a:xfrm>
                  <a:custGeom>
                    <a:avLst/>
                    <a:gdLst>
                      <a:gd name="T0" fmla="*/ 41 w 43"/>
                      <a:gd name="T1" fmla="*/ 0 h 57"/>
                      <a:gd name="T2" fmla="*/ 41 w 43"/>
                      <a:gd name="T3" fmla="*/ 0 h 57"/>
                      <a:gd name="T4" fmla="*/ 42 w 43"/>
                      <a:gd name="T5" fmla="*/ 1 h 57"/>
                      <a:gd name="T6" fmla="*/ 42 w 43"/>
                      <a:gd name="T7" fmla="*/ 2 h 57"/>
                      <a:gd name="T8" fmla="*/ 42 w 43"/>
                      <a:gd name="T9" fmla="*/ 4 h 57"/>
                      <a:gd name="T10" fmla="*/ 42 w 43"/>
                      <a:gd name="T11" fmla="*/ 5 h 57"/>
                      <a:gd name="T12" fmla="*/ 42 w 43"/>
                      <a:gd name="T13" fmla="*/ 6 h 57"/>
                      <a:gd name="T14" fmla="*/ 41 w 43"/>
                      <a:gd name="T15" fmla="*/ 6 h 57"/>
                      <a:gd name="T16" fmla="*/ 41 w 43"/>
                      <a:gd name="T17" fmla="*/ 7 h 57"/>
                      <a:gd name="T18" fmla="*/ 11 w 43"/>
                      <a:gd name="T19" fmla="*/ 50 h 57"/>
                      <a:gd name="T20" fmla="*/ 10 w 43"/>
                      <a:gd name="T21" fmla="*/ 51 h 57"/>
                      <a:gd name="T22" fmla="*/ 9 w 43"/>
                      <a:gd name="T23" fmla="*/ 52 h 57"/>
                      <a:gd name="T24" fmla="*/ 8 w 43"/>
                      <a:gd name="T25" fmla="*/ 53 h 57"/>
                      <a:gd name="T26" fmla="*/ 8 w 43"/>
                      <a:gd name="T27" fmla="*/ 54 h 57"/>
                      <a:gd name="T28" fmla="*/ 7 w 43"/>
                      <a:gd name="T29" fmla="*/ 54 h 57"/>
                      <a:gd name="T30" fmla="*/ 5 w 43"/>
                      <a:gd name="T31" fmla="*/ 55 h 57"/>
                      <a:gd name="T32" fmla="*/ 3 w 43"/>
                      <a:gd name="T33" fmla="*/ 56 h 57"/>
                      <a:gd name="T34" fmla="*/ 0 w 43"/>
                      <a:gd name="T35" fmla="*/ 55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43" h="57">
                        <a:moveTo>
                          <a:pt x="41" y="0"/>
                        </a:moveTo>
                        <a:lnTo>
                          <a:pt x="41" y="0"/>
                        </a:lnTo>
                        <a:lnTo>
                          <a:pt x="42" y="1"/>
                        </a:lnTo>
                        <a:lnTo>
                          <a:pt x="42" y="2"/>
                        </a:lnTo>
                        <a:lnTo>
                          <a:pt x="42" y="4"/>
                        </a:lnTo>
                        <a:lnTo>
                          <a:pt x="42" y="5"/>
                        </a:lnTo>
                        <a:lnTo>
                          <a:pt x="42" y="6"/>
                        </a:lnTo>
                        <a:lnTo>
                          <a:pt x="41" y="6"/>
                        </a:lnTo>
                        <a:lnTo>
                          <a:pt x="41" y="7"/>
                        </a:lnTo>
                        <a:lnTo>
                          <a:pt x="11" y="50"/>
                        </a:lnTo>
                        <a:lnTo>
                          <a:pt x="10" y="51"/>
                        </a:lnTo>
                        <a:lnTo>
                          <a:pt x="9" y="52"/>
                        </a:lnTo>
                        <a:lnTo>
                          <a:pt x="8" y="53"/>
                        </a:lnTo>
                        <a:lnTo>
                          <a:pt x="8" y="54"/>
                        </a:lnTo>
                        <a:lnTo>
                          <a:pt x="7" y="54"/>
                        </a:lnTo>
                        <a:lnTo>
                          <a:pt x="5" y="55"/>
                        </a:lnTo>
                        <a:lnTo>
                          <a:pt x="3" y="56"/>
                        </a:lnTo>
                        <a:lnTo>
                          <a:pt x="0" y="55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8" name="Freeform 168"/>
                  <p:cNvSpPr>
                    <a:spLocks/>
                  </p:cNvSpPr>
                  <p:nvPr/>
                </p:nvSpPr>
                <p:spPr bwMode="auto">
                  <a:xfrm>
                    <a:off x="3596" y="1456"/>
                    <a:ext cx="39" cy="50"/>
                  </a:xfrm>
                  <a:custGeom>
                    <a:avLst/>
                    <a:gdLst>
                      <a:gd name="T0" fmla="*/ 38 w 39"/>
                      <a:gd name="T1" fmla="*/ 1 h 50"/>
                      <a:gd name="T2" fmla="*/ 37 w 39"/>
                      <a:gd name="T3" fmla="*/ 0 h 50"/>
                      <a:gd name="T4" fmla="*/ 36 w 39"/>
                      <a:gd name="T5" fmla="*/ 0 h 50"/>
                      <a:gd name="T6" fmla="*/ 34 w 39"/>
                      <a:gd name="T7" fmla="*/ 0 h 50"/>
                      <a:gd name="T8" fmla="*/ 33 w 39"/>
                      <a:gd name="T9" fmla="*/ 0 h 50"/>
                      <a:gd name="T10" fmla="*/ 31 w 39"/>
                      <a:gd name="T11" fmla="*/ 0 h 50"/>
                      <a:gd name="T12" fmla="*/ 30 w 39"/>
                      <a:gd name="T13" fmla="*/ 0 h 50"/>
                      <a:gd name="T14" fmla="*/ 30 w 39"/>
                      <a:gd name="T15" fmla="*/ 1 h 50"/>
                      <a:gd name="T16" fmla="*/ 29 w 39"/>
                      <a:gd name="T17" fmla="*/ 2 h 50"/>
                      <a:gd name="T18" fmla="*/ 28 w 39"/>
                      <a:gd name="T19" fmla="*/ 4 h 50"/>
                      <a:gd name="T20" fmla="*/ 25 w 39"/>
                      <a:gd name="T21" fmla="*/ 8 h 50"/>
                      <a:gd name="T22" fmla="*/ 21 w 39"/>
                      <a:gd name="T23" fmla="*/ 13 h 50"/>
                      <a:gd name="T24" fmla="*/ 17 w 39"/>
                      <a:gd name="T25" fmla="*/ 19 h 50"/>
                      <a:gd name="T26" fmla="*/ 12 w 39"/>
                      <a:gd name="T27" fmla="*/ 25 h 50"/>
                      <a:gd name="T28" fmla="*/ 8 w 39"/>
                      <a:gd name="T29" fmla="*/ 31 h 50"/>
                      <a:gd name="T30" fmla="*/ 5 w 39"/>
                      <a:gd name="T31" fmla="*/ 36 h 50"/>
                      <a:gd name="T32" fmla="*/ 3 w 39"/>
                      <a:gd name="T33" fmla="*/ 40 h 50"/>
                      <a:gd name="T34" fmla="*/ 2 w 39"/>
                      <a:gd name="T35" fmla="*/ 41 h 50"/>
                      <a:gd name="T36" fmla="*/ 2 w 39"/>
                      <a:gd name="T37" fmla="*/ 42 h 50"/>
                      <a:gd name="T38" fmla="*/ 1 w 39"/>
                      <a:gd name="T39" fmla="*/ 43 h 50"/>
                      <a:gd name="T40" fmla="*/ 0 w 39"/>
                      <a:gd name="T41" fmla="*/ 44 h 50"/>
                      <a:gd name="T42" fmla="*/ 0 w 39"/>
                      <a:gd name="T43" fmla="*/ 45 h 50"/>
                      <a:gd name="T44" fmla="*/ 0 w 39"/>
                      <a:gd name="T45" fmla="*/ 46 h 50"/>
                      <a:gd name="T46" fmla="*/ 0 w 39"/>
                      <a:gd name="T47" fmla="*/ 47 h 50"/>
                      <a:gd name="T48" fmla="*/ 2 w 39"/>
                      <a:gd name="T49" fmla="*/ 49 h 50"/>
                      <a:gd name="T50" fmla="*/ 38 w 39"/>
                      <a:gd name="T51" fmla="*/ 1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9" h="50">
                        <a:moveTo>
                          <a:pt x="38" y="1"/>
                        </a:moveTo>
                        <a:lnTo>
                          <a:pt x="37" y="0"/>
                        </a:lnTo>
                        <a:lnTo>
                          <a:pt x="36" y="0"/>
                        </a:lnTo>
                        <a:lnTo>
                          <a:pt x="34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30" y="0"/>
                        </a:lnTo>
                        <a:lnTo>
                          <a:pt x="30" y="1"/>
                        </a:lnTo>
                        <a:lnTo>
                          <a:pt x="29" y="2"/>
                        </a:lnTo>
                        <a:lnTo>
                          <a:pt x="28" y="4"/>
                        </a:lnTo>
                        <a:lnTo>
                          <a:pt x="25" y="8"/>
                        </a:lnTo>
                        <a:lnTo>
                          <a:pt x="21" y="13"/>
                        </a:lnTo>
                        <a:lnTo>
                          <a:pt x="17" y="19"/>
                        </a:lnTo>
                        <a:lnTo>
                          <a:pt x="12" y="25"/>
                        </a:lnTo>
                        <a:lnTo>
                          <a:pt x="8" y="31"/>
                        </a:lnTo>
                        <a:lnTo>
                          <a:pt x="5" y="36"/>
                        </a:lnTo>
                        <a:lnTo>
                          <a:pt x="3" y="40"/>
                        </a:lnTo>
                        <a:lnTo>
                          <a:pt x="2" y="41"/>
                        </a:lnTo>
                        <a:lnTo>
                          <a:pt x="2" y="42"/>
                        </a:lnTo>
                        <a:lnTo>
                          <a:pt x="1" y="43"/>
                        </a:lnTo>
                        <a:lnTo>
                          <a:pt x="0" y="44"/>
                        </a:lnTo>
                        <a:lnTo>
                          <a:pt x="0" y="45"/>
                        </a:lnTo>
                        <a:lnTo>
                          <a:pt x="0" y="46"/>
                        </a:lnTo>
                        <a:lnTo>
                          <a:pt x="0" y="47"/>
                        </a:lnTo>
                        <a:lnTo>
                          <a:pt x="2" y="49"/>
                        </a:lnTo>
                        <a:lnTo>
                          <a:pt x="38" y="1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89" name="Freeform 169"/>
                  <p:cNvSpPr>
                    <a:spLocks/>
                  </p:cNvSpPr>
                  <p:nvPr/>
                </p:nvSpPr>
                <p:spPr bwMode="auto">
                  <a:xfrm>
                    <a:off x="3596" y="1456"/>
                    <a:ext cx="39" cy="50"/>
                  </a:xfrm>
                  <a:custGeom>
                    <a:avLst/>
                    <a:gdLst>
                      <a:gd name="T0" fmla="*/ 38 w 39"/>
                      <a:gd name="T1" fmla="*/ 1 h 50"/>
                      <a:gd name="T2" fmla="*/ 38 w 39"/>
                      <a:gd name="T3" fmla="*/ 1 h 50"/>
                      <a:gd name="T4" fmla="*/ 37 w 39"/>
                      <a:gd name="T5" fmla="*/ 0 h 50"/>
                      <a:gd name="T6" fmla="*/ 36 w 39"/>
                      <a:gd name="T7" fmla="*/ 0 h 50"/>
                      <a:gd name="T8" fmla="*/ 34 w 39"/>
                      <a:gd name="T9" fmla="*/ 0 h 50"/>
                      <a:gd name="T10" fmla="*/ 33 w 39"/>
                      <a:gd name="T11" fmla="*/ 0 h 50"/>
                      <a:gd name="T12" fmla="*/ 31 w 39"/>
                      <a:gd name="T13" fmla="*/ 0 h 50"/>
                      <a:gd name="T14" fmla="*/ 30 w 39"/>
                      <a:gd name="T15" fmla="*/ 0 h 50"/>
                      <a:gd name="T16" fmla="*/ 30 w 39"/>
                      <a:gd name="T17" fmla="*/ 1 h 50"/>
                      <a:gd name="T18" fmla="*/ 29 w 39"/>
                      <a:gd name="T19" fmla="*/ 2 h 50"/>
                      <a:gd name="T20" fmla="*/ 28 w 39"/>
                      <a:gd name="T21" fmla="*/ 4 h 50"/>
                      <a:gd name="T22" fmla="*/ 25 w 39"/>
                      <a:gd name="T23" fmla="*/ 8 h 50"/>
                      <a:gd name="T24" fmla="*/ 21 w 39"/>
                      <a:gd name="T25" fmla="*/ 13 h 50"/>
                      <a:gd name="T26" fmla="*/ 17 w 39"/>
                      <a:gd name="T27" fmla="*/ 19 h 50"/>
                      <a:gd name="T28" fmla="*/ 12 w 39"/>
                      <a:gd name="T29" fmla="*/ 25 h 50"/>
                      <a:gd name="T30" fmla="*/ 8 w 39"/>
                      <a:gd name="T31" fmla="*/ 31 h 50"/>
                      <a:gd name="T32" fmla="*/ 5 w 39"/>
                      <a:gd name="T33" fmla="*/ 36 h 50"/>
                      <a:gd name="T34" fmla="*/ 3 w 39"/>
                      <a:gd name="T35" fmla="*/ 40 h 50"/>
                      <a:gd name="T36" fmla="*/ 2 w 39"/>
                      <a:gd name="T37" fmla="*/ 41 h 50"/>
                      <a:gd name="T38" fmla="*/ 2 w 39"/>
                      <a:gd name="T39" fmla="*/ 42 h 50"/>
                      <a:gd name="T40" fmla="*/ 1 w 39"/>
                      <a:gd name="T41" fmla="*/ 43 h 50"/>
                      <a:gd name="T42" fmla="*/ 0 w 39"/>
                      <a:gd name="T43" fmla="*/ 44 h 50"/>
                      <a:gd name="T44" fmla="*/ 0 w 39"/>
                      <a:gd name="T45" fmla="*/ 45 h 50"/>
                      <a:gd name="T46" fmla="*/ 0 w 39"/>
                      <a:gd name="T47" fmla="*/ 46 h 50"/>
                      <a:gd name="T48" fmla="*/ 0 w 39"/>
                      <a:gd name="T49" fmla="*/ 47 h 50"/>
                      <a:gd name="T50" fmla="*/ 2 w 39"/>
                      <a:gd name="T51" fmla="*/ 49 h 50"/>
                      <a:gd name="T52" fmla="*/ 38 w 39"/>
                      <a:gd name="T53" fmla="*/ 1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39" h="50">
                        <a:moveTo>
                          <a:pt x="38" y="1"/>
                        </a:moveTo>
                        <a:lnTo>
                          <a:pt x="38" y="1"/>
                        </a:lnTo>
                        <a:lnTo>
                          <a:pt x="37" y="0"/>
                        </a:lnTo>
                        <a:lnTo>
                          <a:pt x="36" y="0"/>
                        </a:lnTo>
                        <a:lnTo>
                          <a:pt x="34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30" y="0"/>
                        </a:lnTo>
                        <a:lnTo>
                          <a:pt x="30" y="1"/>
                        </a:lnTo>
                        <a:lnTo>
                          <a:pt x="29" y="2"/>
                        </a:lnTo>
                        <a:lnTo>
                          <a:pt x="28" y="4"/>
                        </a:lnTo>
                        <a:lnTo>
                          <a:pt x="25" y="8"/>
                        </a:lnTo>
                        <a:lnTo>
                          <a:pt x="21" y="13"/>
                        </a:lnTo>
                        <a:lnTo>
                          <a:pt x="17" y="19"/>
                        </a:lnTo>
                        <a:lnTo>
                          <a:pt x="12" y="25"/>
                        </a:lnTo>
                        <a:lnTo>
                          <a:pt x="8" y="31"/>
                        </a:lnTo>
                        <a:lnTo>
                          <a:pt x="5" y="36"/>
                        </a:lnTo>
                        <a:lnTo>
                          <a:pt x="3" y="40"/>
                        </a:lnTo>
                        <a:lnTo>
                          <a:pt x="2" y="41"/>
                        </a:lnTo>
                        <a:lnTo>
                          <a:pt x="2" y="42"/>
                        </a:lnTo>
                        <a:lnTo>
                          <a:pt x="1" y="43"/>
                        </a:lnTo>
                        <a:lnTo>
                          <a:pt x="0" y="44"/>
                        </a:lnTo>
                        <a:lnTo>
                          <a:pt x="0" y="45"/>
                        </a:lnTo>
                        <a:lnTo>
                          <a:pt x="0" y="46"/>
                        </a:lnTo>
                        <a:lnTo>
                          <a:pt x="0" y="47"/>
                        </a:lnTo>
                        <a:lnTo>
                          <a:pt x="2" y="49"/>
                        </a:lnTo>
                        <a:lnTo>
                          <a:pt x="38" y="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0" name="Freeform 170"/>
                  <p:cNvSpPr>
                    <a:spLocks/>
                  </p:cNvSpPr>
                  <p:nvPr/>
                </p:nvSpPr>
                <p:spPr bwMode="auto">
                  <a:xfrm>
                    <a:off x="3596" y="1456"/>
                    <a:ext cx="39" cy="50"/>
                  </a:xfrm>
                  <a:custGeom>
                    <a:avLst/>
                    <a:gdLst>
                      <a:gd name="T0" fmla="*/ 38 w 39"/>
                      <a:gd name="T1" fmla="*/ 1 h 50"/>
                      <a:gd name="T2" fmla="*/ 38 w 39"/>
                      <a:gd name="T3" fmla="*/ 1 h 50"/>
                      <a:gd name="T4" fmla="*/ 37 w 39"/>
                      <a:gd name="T5" fmla="*/ 0 h 50"/>
                      <a:gd name="T6" fmla="*/ 36 w 39"/>
                      <a:gd name="T7" fmla="*/ 0 h 50"/>
                      <a:gd name="T8" fmla="*/ 34 w 39"/>
                      <a:gd name="T9" fmla="*/ 0 h 50"/>
                      <a:gd name="T10" fmla="*/ 33 w 39"/>
                      <a:gd name="T11" fmla="*/ 0 h 50"/>
                      <a:gd name="T12" fmla="*/ 31 w 39"/>
                      <a:gd name="T13" fmla="*/ 0 h 50"/>
                      <a:gd name="T14" fmla="*/ 30 w 39"/>
                      <a:gd name="T15" fmla="*/ 0 h 50"/>
                      <a:gd name="T16" fmla="*/ 30 w 39"/>
                      <a:gd name="T17" fmla="*/ 1 h 50"/>
                      <a:gd name="T18" fmla="*/ 29 w 39"/>
                      <a:gd name="T19" fmla="*/ 2 h 50"/>
                      <a:gd name="T20" fmla="*/ 28 w 39"/>
                      <a:gd name="T21" fmla="*/ 4 h 50"/>
                      <a:gd name="T22" fmla="*/ 25 w 39"/>
                      <a:gd name="T23" fmla="*/ 8 h 50"/>
                      <a:gd name="T24" fmla="*/ 21 w 39"/>
                      <a:gd name="T25" fmla="*/ 13 h 50"/>
                      <a:gd name="T26" fmla="*/ 17 w 39"/>
                      <a:gd name="T27" fmla="*/ 19 h 50"/>
                      <a:gd name="T28" fmla="*/ 12 w 39"/>
                      <a:gd name="T29" fmla="*/ 25 h 50"/>
                      <a:gd name="T30" fmla="*/ 8 w 39"/>
                      <a:gd name="T31" fmla="*/ 31 h 50"/>
                      <a:gd name="T32" fmla="*/ 5 w 39"/>
                      <a:gd name="T33" fmla="*/ 36 h 50"/>
                      <a:gd name="T34" fmla="*/ 3 w 39"/>
                      <a:gd name="T35" fmla="*/ 40 h 50"/>
                      <a:gd name="T36" fmla="*/ 2 w 39"/>
                      <a:gd name="T37" fmla="*/ 41 h 50"/>
                      <a:gd name="T38" fmla="*/ 2 w 39"/>
                      <a:gd name="T39" fmla="*/ 42 h 50"/>
                      <a:gd name="T40" fmla="*/ 1 w 39"/>
                      <a:gd name="T41" fmla="*/ 43 h 50"/>
                      <a:gd name="T42" fmla="*/ 0 w 39"/>
                      <a:gd name="T43" fmla="*/ 44 h 50"/>
                      <a:gd name="T44" fmla="*/ 0 w 39"/>
                      <a:gd name="T45" fmla="*/ 45 h 50"/>
                      <a:gd name="T46" fmla="*/ 0 w 39"/>
                      <a:gd name="T47" fmla="*/ 46 h 50"/>
                      <a:gd name="T48" fmla="*/ 0 w 39"/>
                      <a:gd name="T49" fmla="*/ 47 h 50"/>
                      <a:gd name="T50" fmla="*/ 2 w 39"/>
                      <a:gd name="T51" fmla="*/ 49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9" h="50">
                        <a:moveTo>
                          <a:pt x="38" y="1"/>
                        </a:moveTo>
                        <a:lnTo>
                          <a:pt x="38" y="1"/>
                        </a:lnTo>
                        <a:lnTo>
                          <a:pt x="37" y="0"/>
                        </a:lnTo>
                        <a:lnTo>
                          <a:pt x="36" y="0"/>
                        </a:lnTo>
                        <a:lnTo>
                          <a:pt x="34" y="0"/>
                        </a:lnTo>
                        <a:lnTo>
                          <a:pt x="33" y="0"/>
                        </a:lnTo>
                        <a:lnTo>
                          <a:pt x="31" y="0"/>
                        </a:lnTo>
                        <a:lnTo>
                          <a:pt x="30" y="0"/>
                        </a:lnTo>
                        <a:lnTo>
                          <a:pt x="30" y="1"/>
                        </a:lnTo>
                        <a:lnTo>
                          <a:pt x="29" y="2"/>
                        </a:lnTo>
                        <a:lnTo>
                          <a:pt x="28" y="4"/>
                        </a:lnTo>
                        <a:lnTo>
                          <a:pt x="25" y="8"/>
                        </a:lnTo>
                        <a:lnTo>
                          <a:pt x="21" y="13"/>
                        </a:lnTo>
                        <a:lnTo>
                          <a:pt x="17" y="19"/>
                        </a:lnTo>
                        <a:lnTo>
                          <a:pt x="12" y="25"/>
                        </a:lnTo>
                        <a:lnTo>
                          <a:pt x="8" y="31"/>
                        </a:lnTo>
                        <a:lnTo>
                          <a:pt x="5" y="36"/>
                        </a:lnTo>
                        <a:lnTo>
                          <a:pt x="3" y="40"/>
                        </a:lnTo>
                        <a:lnTo>
                          <a:pt x="2" y="41"/>
                        </a:lnTo>
                        <a:lnTo>
                          <a:pt x="2" y="42"/>
                        </a:lnTo>
                        <a:lnTo>
                          <a:pt x="1" y="43"/>
                        </a:lnTo>
                        <a:lnTo>
                          <a:pt x="0" y="44"/>
                        </a:lnTo>
                        <a:lnTo>
                          <a:pt x="0" y="45"/>
                        </a:lnTo>
                        <a:lnTo>
                          <a:pt x="0" y="46"/>
                        </a:lnTo>
                        <a:lnTo>
                          <a:pt x="0" y="47"/>
                        </a:lnTo>
                        <a:lnTo>
                          <a:pt x="2" y="4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1" name="Freeform 171"/>
                  <p:cNvSpPr>
                    <a:spLocks/>
                  </p:cNvSpPr>
                  <p:nvPr/>
                </p:nvSpPr>
                <p:spPr bwMode="auto">
                  <a:xfrm>
                    <a:off x="3599" y="1457"/>
                    <a:ext cx="38" cy="50"/>
                  </a:xfrm>
                  <a:custGeom>
                    <a:avLst/>
                    <a:gdLst>
                      <a:gd name="T0" fmla="*/ 36 w 38"/>
                      <a:gd name="T1" fmla="*/ 0 h 50"/>
                      <a:gd name="T2" fmla="*/ 36 w 38"/>
                      <a:gd name="T3" fmla="*/ 1 h 50"/>
                      <a:gd name="T4" fmla="*/ 37 w 38"/>
                      <a:gd name="T5" fmla="*/ 1 h 50"/>
                      <a:gd name="T6" fmla="*/ 37 w 38"/>
                      <a:gd name="T7" fmla="*/ 3 h 50"/>
                      <a:gd name="T8" fmla="*/ 37 w 38"/>
                      <a:gd name="T9" fmla="*/ 4 h 50"/>
                      <a:gd name="T10" fmla="*/ 37 w 38"/>
                      <a:gd name="T11" fmla="*/ 5 h 50"/>
                      <a:gd name="T12" fmla="*/ 37 w 38"/>
                      <a:gd name="T13" fmla="*/ 6 h 50"/>
                      <a:gd name="T14" fmla="*/ 37 w 38"/>
                      <a:gd name="T15" fmla="*/ 7 h 50"/>
                      <a:gd name="T16" fmla="*/ 10 w 38"/>
                      <a:gd name="T17" fmla="*/ 44 h 50"/>
                      <a:gd name="T18" fmla="*/ 9 w 38"/>
                      <a:gd name="T19" fmla="*/ 45 h 50"/>
                      <a:gd name="T20" fmla="*/ 8 w 38"/>
                      <a:gd name="T21" fmla="*/ 46 h 50"/>
                      <a:gd name="T22" fmla="*/ 8 w 38"/>
                      <a:gd name="T23" fmla="*/ 47 h 50"/>
                      <a:gd name="T24" fmla="*/ 6 w 38"/>
                      <a:gd name="T25" fmla="*/ 48 h 50"/>
                      <a:gd name="T26" fmla="*/ 5 w 38"/>
                      <a:gd name="T27" fmla="*/ 48 h 50"/>
                      <a:gd name="T28" fmla="*/ 3 w 38"/>
                      <a:gd name="T29" fmla="*/ 49 h 50"/>
                      <a:gd name="T30" fmla="*/ 0 w 38"/>
                      <a:gd name="T31" fmla="*/ 48 h 50"/>
                      <a:gd name="T32" fmla="*/ 36 w 38"/>
                      <a:gd name="T33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50">
                        <a:moveTo>
                          <a:pt x="36" y="0"/>
                        </a:moveTo>
                        <a:lnTo>
                          <a:pt x="36" y="1"/>
                        </a:lnTo>
                        <a:lnTo>
                          <a:pt x="37" y="1"/>
                        </a:lnTo>
                        <a:lnTo>
                          <a:pt x="37" y="3"/>
                        </a:lnTo>
                        <a:lnTo>
                          <a:pt x="37" y="4"/>
                        </a:lnTo>
                        <a:lnTo>
                          <a:pt x="37" y="5"/>
                        </a:lnTo>
                        <a:lnTo>
                          <a:pt x="37" y="6"/>
                        </a:lnTo>
                        <a:lnTo>
                          <a:pt x="37" y="7"/>
                        </a:lnTo>
                        <a:lnTo>
                          <a:pt x="10" y="44"/>
                        </a:lnTo>
                        <a:lnTo>
                          <a:pt x="9" y="45"/>
                        </a:lnTo>
                        <a:lnTo>
                          <a:pt x="8" y="46"/>
                        </a:lnTo>
                        <a:lnTo>
                          <a:pt x="8" y="47"/>
                        </a:lnTo>
                        <a:lnTo>
                          <a:pt x="6" y="48"/>
                        </a:lnTo>
                        <a:lnTo>
                          <a:pt x="5" y="48"/>
                        </a:lnTo>
                        <a:lnTo>
                          <a:pt x="3" y="49"/>
                        </a:lnTo>
                        <a:lnTo>
                          <a:pt x="0" y="48"/>
                        </a:lnTo>
                        <a:lnTo>
                          <a:pt x="36" y="0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2" name="Freeform 172"/>
                  <p:cNvSpPr>
                    <a:spLocks/>
                  </p:cNvSpPr>
                  <p:nvPr/>
                </p:nvSpPr>
                <p:spPr bwMode="auto">
                  <a:xfrm>
                    <a:off x="3599" y="1457"/>
                    <a:ext cx="38" cy="50"/>
                  </a:xfrm>
                  <a:custGeom>
                    <a:avLst/>
                    <a:gdLst>
                      <a:gd name="T0" fmla="*/ 36 w 38"/>
                      <a:gd name="T1" fmla="*/ 0 h 50"/>
                      <a:gd name="T2" fmla="*/ 36 w 38"/>
                      <a:gd name="T3" fmla="*/ 0 h 50"/>
                      <a:gd name="T4" fmla="*/ 36 w 38"/>
                      <a:gd name="T5" fmla="*/ 1 h 50"/>
                      <a:gd name="T6" fmla="*/ 37 w 38"/>
                      <a:gd name="T7" fmla="*/ 1 h 50"/>
                      <a:gd name="T8" fmla="*/ 37 w 38"/>
                      <a:gd name="T9" fmla="*/ 3 h 50"/>
                      <a:gd name="T10" fmla="*/ 37 w 38"/>
                      <a:gd name="T11" fmla="*/ 4 h 50"/>
                      <a:gd name="T12" fmla="*/ 37 w 38"/>
                      <a:gd name="T13" fmla="*/ 5 h 50"/>
                      <a:gd name="T14" fmla="*/ 37 w 38"/>
                      <a:gd name="T15" fmla="*/ 6 h 50"/>
                      <a:gd name="T16" fmla="*/ 37 w 38"/>
                      <a:gd name="T17" fmla="*/ 7 h 50"/>
                      <a:gd name="T18" fmla="*/ 10 w 38"/>
                      <a:gd name="T19" fmla="*/ 44 h 50"/>
                      <a:gd name="T20" fmla="*/ 9 w 38"/>
                      <a:gd name="T21" fmla="*/ 45 h 50"/>
                      <a:gd name="T22" fmla="*/ 8 w 38"/>
                      <a:gd name="T23" fmla="*/ 46 h 50"/>
                      <a:gd name="T24" fmla="*/ 8 w 38"/>
                      <a:gd name="T25" fmla="*/ 47 h 50"/>
                      <a:gd name="T26" fmla="*/ 6 w 38"/>
                      <a:gd name="T27" fmla="*/ 48 h 50"/>
                      <a:gd name="T28" fmla="*/ 5 w 38"/>
                      <a:gd name="T29" fmla="*/ 48 h 50"/>
                      <a:gd name="T30" fmla="*/ 3 w 38"/>
                      <a:gd name="T31" fmla="*/ 49 h 50"/>
                      <a:gd name="T32" fmla="*/ 0 w 38"/>
                      <a:gd name="T33" fmla="*/ 48 h 50"/>
                      <a:gd name="T34" fmla="*/ 36 w 38"/>
                      <a:gd name="T35" fmla="*/ 0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38" h="50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36" y="1"/>
                        </a:lnTo>
                        <a:lnTo>
                          <a:pt x="37" y="1"/>
                        </a:lnTo>
                        <a:lnTo>
                          <a:pt x="37" y="3"/>
                        </a:lnTo>
                        <a:lnTo>
                          <a:pt x="37" y="4"/>
                        </a:lnTo>
                        <a:lnTo>
                          <a:pt x="37" y="5"/>
                        </a:lnTo>
                        <a:lnTo>
                          <a:pt x="37" y="6"/>
                        </a:lnTo>
                        <a:lnTo>
                          <a:pt x="37" y="7"/>
                        </a:lnTo>
                        <a:lnTo>
                          <a:pt x="10" y="44"/>
                        </a:lnTo>
                        <a:lnTo>
                          <a:pt x="9" y="45"/>
                        </a:lnTo>
                        <a:lnTo>
                          <a:pt x="8" y="46"/>
                        </a:lnTo>
                        <a:lnTo>
                          <a:pt x="8" y="47"/>
                        </a:lnTo>
                        <a:lnTo>
                          <a:pt x="6" y="48"/>
                        </a:lnTo>
                        <a:lnTo>
                          <a:pt x="5" y="48"/>
                        </a:lnTo>
                        <a:lnTo>
                          <a:pt x="3" y="49"/>
                        </a:lnTo>
                        <a:lnTo>
                          <a:pt x="0" y="48"/>
                        </a:lnTo>
                        <a:lnTo>
                          <a:pt x="36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3" name="Freeform 173"/>
                  <p:cNvSpPr>
                    <a:spLocks/>
                  </p:cNvSpPr>
                  <p:nvPr/>
                </p:nvSpPr>
                <p:spPr bwMode="auto">
                  <a:xfrm>
                    <a:off x="3599" y="1457"/>
                    <a:ext cx="38" cy="50"/>
                  </a:xfrm>
                  <a:custGeom>
                    <a:avLst/>
                    <a:gdLst>
                      <a:gd name="T0" fmla="*/ 36 w 38"/>
                      <a:gd name="T1" fmla="*/ 0 h 50"/>
                      <a:gd name="T2" fmla="*/ 36 w 38"/>
                      <a:gd name="T3" fmla="*/ 0 h 50"/>
                      <a:gd name="T4" fmla="*/ 36 w 38"/>
                      <a:gd name="T5" fmla="*/ 1 h 50"/>
                      <a:gd name="T6" fmla="*/ 37 w 38"/>
                      <a:gd name="T7" fmla="*/ 1 h 50"/>
                      <a:gd name="T8" fmla="*/ 37 w 38"/>
                      <a:gd name="T9" fmla="*/ 3 h 50"/>
                      <a:gd name="T10" fmla="*/ 37 w 38"/>
                      <a:gd name="T11" fmla="*/ 4 h 50"/>
                      <a:gd name="T12" fmla="*/ 37 w 38"/>
                      <a:gd name="T13" fmla="*/ 5 h 50"/>
                      <a:gd name="T14" fmla="*/ 37 w 38"/>
                      <a:gd name="T15" fmla="*/ 6 h 50"/>
                      <a:gd name="T16" fmla="*/ 37 w 38"/>
                      <a:gd name="T17" fmla="*/ 7 h 50"/>
                      <a:gd name="T18" fmla="*/ 10 w 38"/>
                      <a:gd name="T19" fmla="*/ 44 h 50"/>
                      <a:gd name="T20" fmla="*/ 9 w 38"/>
                      <a:gd name="T21" fmla="*/ 45 h 50"/>
                      <a:gd name="T22" fmla="*/ 8 w 38"/>
                      <a:gd name="T23" fmla="*/ 46 h 50"/>
                      <a:gd name="T24" fmla="*/ 8 w 38"/>
                      <a:gd name="T25" fmla="*/ 47 h 50"/>
                      <a:gd name="T26" fmla="*/ 6 w 38"/>
                      <a:gd name="T27" fmla="*/ 48 h 50"/>
                      <a:gd name="T28" fmla="*/ 5 w 38"/>
                      <a:gd name="T29" fmla="*/ 48 h 50"/>
                      <a:gd name="T30" fmla="*/ 3 w 38"/>
                      <a:gd name="T31" fmla="*/ 49 h 50"/>
                      <a:gd name="T32" fmla="*/ 0 w 38"/>
                      <a:gd name="T33" fmla="*/ 48 h 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38" h="50">
                        <a:moveTo>
                          <a:pt x="36" y="0"/>
                        </a:moveTo>
                        <a:lnTo>
                          <a:pt x="36" y="0"/>
                        </a:lnTo>
                        <a:lnTo>
                          <a:pt x="36" y="1"/>
                        </a:lnTo>
                        <a:lnTo>
                          <a:pt x="37" y="1"/>
                        </a:lnTo>
                        <a:lnTo>
                          <a:pt x="37" y="3"/>
                        </a:lnTo>
                        <a:lnTo>
                          <a:pt x="37" y="4"/>
                        </a:lnTo>
                        <a:lnTo>
                          <a:pt x="37" y="5"/>
                        </a:lnTo>
                        <a:lnTo>
                          <a:pt x="37" y="6"/>
                        </a:lnTo>
                        <a:lnTo>
                          <a:pt x="37" y="7"/>
                        </a:lnTo>
                        <a:lnTo>
                          <a:pt x="10" y="44"/>
                        </a:lnTo>
                        <a:lnTo>
                          <a:pt x="9" y="45"/>
                        </a:lnTo>
                        <a:lnTo>
                          <a:pt x="8" y="46"/>
                        </a:lnTo>
                        <a:lnTo>
                          <a:pt x="8" y="47"/>
                        </a:lnTo>
                        <a:lnTo>
                          <a:pt x="6" y="48"/>
                        </a:lnTo>
                        <a:lnTo>
                          <a:pt x="5" y="48"/>
                        </a:lnTo>
                        <a:lnTo>
                          <a:pt x="3" y="49"/>
                        </a:lnTo>
                        <a:lnTo>
                          <a:pt x="0" y="4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4" name="Freeform 174"/>
                  <p:cNvSpPr>
                    <a:spLocks/>
                  </p:cNvSpPr>
                  <p:nvPr/>
                </p:nvSpPr>
                <p:spPr bwMode="auto">
                  <a:xfrm>
                    <a:off x="3600" y="1459"/>
                    <a:ext cx="35" cy="44"/>
                  </a:xfrm>
                  <a:custGeom>
                    <a:avLst/>
                    <a:gdLst>
                      <a:gd name="T0" fmla="*/ 2 w 35"/>
                      <a:gd name="T1" fmla="*/ 42 h 44"/>
                      <a:gd name="T2" fmla="*/ 4 w 35"/>
                      <a:gd name="T3" fmla="*/ 43 h 44"/>
                      <a:gd name="T4" fmla="*/ 6 w 35"/>
                      <a:gd name="T5" fmla="*/ 43 h 44"/>
                      <a:gd name="T6" fmla="*/ 8 w 35"/>
                      <a:gd name="T7" fmla="*/ 43 h 44"/>
                      <a:gd name="T8" fmla="*/ 9 w 35"/>
                      <a:gd name="T9" fmla="*/ 42 h 44"/>
                      <a:gd name="T10" fmla="*/ 10 w 35"/>
                      <a:gd name="T11" fmla="*/ 42 h 44"/>
                      <a:gd name="T12" fmla="*/ 11 w 35"/>
                      <a:gd name="T13" fmla="*/ 41 h 44"/>
                      <a:gd name="T14" fmla="*/ 12 w 35"/>
                      <a:gd name="T15" fmla="*/ 40 h 44"/>
                      <a:gd name="T16" fmla="*/ 34 w 35"/>
                      <a:gd name="T17" fmla="*/ 8 h 44"/>
                      <a:gd name="T18" fmla="*/ 34 w 35"/>
                      <a:gd name="T19" fmla="*/ 7 h 44"/>
                      <a:gd name="T20" fmla="*/ 34 w 35"/>
                      <a:gd name="T21" fmla="*/ 6 h 44"/>
                      <a:gd name="T22" fmla="*/ 33 w 35"/>
                      <a:gd name="T23" fmla="*/ 5 h 44"/>
                      <a:gd name="T24" fmla="*/ 33 w 35"/>
                      <a:gd name="T25" fmla="*/ 4 h 44"/>
                      <a:gd name="T26" fmla="*/ 33 w 35"/>
                      <a:gd name="T27" fmla="*/ 3 h 44"/>
                      <a:gd name="T28" fmla="*/ 32 w 35"/>
                      <a:gd name="T29" fmla="*/ 2 h 44"/>
                      <a:gd name="T30" fmla="*/ 31 w 35"/>
                      <a:gd name="T31" fmla="*/ 1 h 44"/>
                      <a:gd name="T32" fmla="*/ 29 w 35"/>
                      <a:gd name="T33" fmla="*/ 0 h 44"/>
                      <a:gd name="T34" fmla="*/ 28 w 35"/>
                      <a:gd name="T35" fmla="*/ 0 h 44"/>
                      <a:gd name="T36" fmla="*/ 26 w 35"/>
                      <a:gd name="T37" fmla="*/ 0 h 44"/>
                      <a:gd name="T38" fmla="*/ 25 w 35"/>
                      <a:gd name="T39" fmla="*/ 1 h 44"/>
                      <a:gd name="T40" fmla="*/ 24 w 35"/>
                      <a:gd name="T41" fmla="*/ 2 h 44"/>
                      <a:gd name="T42" fmla="*/ 23 w 35"/>
                      <a:gd name="T43" fmla="*/ 4 h 44"/>
                      <a:gd name="T44" fmla="*/ 20 w 35"/>
                      <a:gd name="T45" fmla="*/ 7 h 44"/>
                      <a:gd name="T46" fmla="*/ 17 w 35"/>
                      <a:gd name="T47" fmla="*/ 11 h 44"/>
                      <a:gd name="T48" fmla="*/ 14 w 35"/>
                      <a:gd name="T49" fmla="*/ 16 h 44"/>
                      <a:gd name="T50" fmla="*/ 10 w 35"/>
                      <a:gd name="T51" fmla="*/ 22 h 44"/>
                      <a:gd name="T52" fmla="*/ 7 w 35"/>
                      <a:gd name="T53" fmla="*/ 26 h 44"/>
                      <a:gd name="T54" fmla="*/ 4 w 35"/>
                      <a:gd name="T55" fmla="*/ 31 h 44"/>
                      <a:gd name="T56" fmla="*/ 2 w 35"/>
                      <a:gd name="T57" fmla="*/ 33 h 44"/>
                      <a:gd name="T58" fmla="*/ 2 w 35"/>
                      <a:gd name="T59" fmla="*/ 34 h 44"/>
                      <a:gd name="T60" fmla="*/ 1 w 35"/>
                      <a:gd name="T61" fmla="*/ 35 h 44"/>
                      <a:gd name="T62" fmla="*/ 0 w 35"/>
                      <a:gd name="T63" fmla="*/ 36 h 44"/>
                      <a:gd name="T64" fmla="*/ 0 w 35"/>
                      <a:gd name="T65" fmla="*/ 37 h 44"/>
                      <a:gd name="T66" fmla="*/ 0 w 35"/>
                      <a:gd name="T67" fmla="*/ 38 h 44"/>
                      <a:gd name="T68" fmla="*/ 0 w 35"/>
                      <a:gd name="T69" fmla="*/ 40 h 44"/>
                      <a:gd name="T70" fmla="*/ 0 w 35"/>
                      <a:gd name="T71" fmla="*/ 41 h 44"/>
                      <a:gd name="T72" fmla="*/ 2 w 35"/>
                      <a:gd name="T73" fmla="*/ 42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35" h="44">
                        <a:moveTo>
                          <a:pt x="2" y="42"/>
                        </a:moveTo>
                        <a:lnTo>
                          <a:pt x="4" y="43"/>
                        </a:lnTo>
                        <a:lnTo>
                          <a:pt x="6" y="43"/>
                        </a:lnTo>
                        <a:lnTo>
                          <a:pt x="8" y="43"/>
                        </a:lnTo>
                        <a:lnTo>
                          <a:pt x="9" y="42"/>
                        </a:lnTo>
                        <a:lnTo>
                          <a:pt x="10" y="42"/>
                        </a:lnTo>
                        <a:lnTo>
                          <a:pt x="11" y="41"/>
                        </a:lnTo>
                        <a:lnTo>
                          <a:pt x="12" y="40"/>
                        </a:lnTo>
                        <a:lnTo>
                          <a:pt x="34" y="8"/>
                        </a:lnTo>
                        <a:lnTo>
                          <a:pt x="34" y="7"/>
                        </a:lnTo>
                        <a:lnTo>
                          <a:pt x="34" y="6"/>
                        </a:lnTo>
                        <a:lnTo>
                          <a:pt x="33" y="5"/>
                        </a:lnTo>
                        <a:lnTo>
                          <a:pt x="33" y="4"/>
                        </a:lnTo>
                        <a:lnTo>
                          <a:pt x="33" y="3"/>
                        </a:lnTo>
                        <a:lnTo>
                          <a:pt x="32" y="2"/>
                        </a:lnTo>
                        <a:lnTo>
                          <a:pt x="31" y="1"/>
                        </a:lnTo>
                        <a:lnTo>
                          <a:pt x="29" y="0"/>
                        </a:lnTo>
                        <a:lnTo>
                          <a:pt x="28" y="0"/>
                        </a:lnTo>
                        <a:lnTo>
                          <a:pt x="26" y="0"/>
                        </a:lnTo>
                        <a:lnTo>
                          <a:pt x="25" y="1"/>
                        </a:lnTo>
                        <a:lnTo>
                          <a:pt x="24" y="2"/>
                        </a:lnTo>
                        <a:lnTo>
                          <a:pt x="23" y="4"/>
                        </a:lnTo>
                        <a:lnTo>
                          <a:pt x="20" y="7"/>
                        </a:lnTo>
                        <a:lnTo>
                          <a:pt x="17" y="11"/>
                        </a:lnTo>
                        <a:lnTo>
                          <a:pt x="14" y="16"/>
                        </a:lnTo>
                        <a:lnTo>
                          <a:pt x="10" y="22"/>
                        </a:lnTo>
                        <a:lnTo>
                          <a:pt x="7" y="26"/>
                        </a:lnTo>
                        <a:lnTo>
                          <a:pt x="4" y="31"/>
                        </a:lnTo>
                        <a:lnTo>
                          <a:pt x="2" y="33"/>
                        </a:lnTo>
                        <a:lnTo>
                          <a:pt x="2" y="34"/>
                        </a:lnTo>
                        <a:lnTo>
                          <a:pt x="1" y="35"/>
                        </a:lnTo>
                        <a:lnTo>
                          <a:pt x="0" y="36"/>
                        </a:lnTo>
                        <a:lnTo>
                          <a:pt x="0" y="37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1"/>
                        </a:lnTo>
                        <a:lnTo>
                          <a:pt x="2" y="42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5" name="Freeform 175"/>
                  <p:cNvSpPr>
                    <a:spLocks/>
                  </p:cNvSpPr>
                  <p:nvPr/>
                </p:nvSpPr>
                <p:spPr bwMode="auto">
                  <a:xfrm>
                    <a:off x="3600" y="1459"/>
                    <a:ext cx="35" cy="44"/>
                  </a:xfrm>
                  <a:custGeom>
                    <a:avLst/>
                    <a:gdLst>
                      <a:gd name="T0" fmla="*/ 2 w 35"/>
                      <a:gd name="T1" fmla="*/ 42 h 44"/>
                      <a:gd name="T2" fmla="*/ 2 w 35"/>
                      <a:gd name="T3" fmla="*/ 42 h 44"/>
                      <a:gd name="T4" fmla="*/ 4 w 35"/>
                      <a:gd name="T5" fmla="*/ 43 h 44"/>
                      <a:gd name="T6" fmla="*/ 6 w 35"/>
                      <a:gd name="T7" fmla="*/ 43 h 44"/>
                      <a:gd name="T8" fmla="*/ 8 w 35"/>
                      <a:gd name="T9" fmla="*/ 43 h 44"/>
                      <a:gd name="T10" fmla="*/ 9 w 35"/>
                      <a:gd name="T11" fmla="*/ 42 h 44"/>
                      <a:gd name="T12" fmla="*/ 10 w 35"/>
                      <a:gd name="T13" fmla="*/ 42 h 44"/>
                      <a:gd name="T14" fmla="*/ 11 w 35"/>
                      <a:gd name="T15" fmla="*/ 41 h 44"/>
                      <a:gd name="T16" fmla="*/ 12 w 35"/>
                      <a:gd name="T17" fmla="*/ 40 h 44"/>
                      <a:gd name="T18" fmla="*/ 34 w 35"/>
                      <a:gd name="T19" fmla="*/ 8 h 44"/>
                      <a:gd name="T20" fmla="*/ 34 w 35"/>
                      <a:gd name="T21" fmla="*/ 7 h 44"/>
                      <a:gd name="T22" fmla="*/ 34 w 35"/>
                      <a:gd name="T23" fmla="*/ 6 h 44"/>
                      <a:gd name="T24" fmla="*/ 33 w 35"/>
                      <a:gd name="T25" fmla="*/ 5 h 44"/>
                      <a:gd name="T26" fmla="*/ 33 w 35"/>
                      <a:gd name="T27" fmla="*/ 4 h 44"/>
                      <a:gd name="T28" fmla="*/ 33 w 35"/>
                      <a:gd name="T29" fmla="*/ 3 h 44"/>
                      <a:gd name="T30" fmla="*/ 32 w 35"/>
                      <a:gd name="T31" fmla="*/ 2 h 44"/>
                      <a:gd name="T32" fmla="*/ 31 w 35"/>
                      <a:gd name="T33" fmla="*/ 1 h 44"/>
                      <a:gd name="T34" fmla="*/ 29 w 35"/>
                      <a:gd name="T35" fmla="*/ 0 h 44"/>
                      <a:gd name="T36" fmla="*/ 28 w 35"/>
                      <a:gd name="T37" fmla="*/ 0 h 44"/>
                      <a:gd name="T38" fmla="*/ 26 w 35"/>
                      <a:gd name="T39" fmla="*/ 0 h 44"/>
                      <a:gd name="T40" fmla="*/ 25 w 35"/>
                      <a:gd name="T41" fmla="*/ 1 h 44"/>
                      <a:gd name="T42" fmla="*/ 24 w 35"/>
                      <a:gd name="T43" fmla="*/ 2 h 44"/>
                      <a:gd name="T44" fmla="*/ 23 w 35"/>
                      <a:gd name="T45" fmla="*/ 4 h 44"/>
                      <a:gd name="T46" fmla="*/ 20 w 35"/>
                      <a:gd name="T47" fmla="*/ 7 h 44"/>
                      <a:gd name="T48" fmla="*/ 17 w 35"/>
                      <a:gd name="T49" fmla="*/ 11 h 44"/>
                      <a:gd name="T50" fmla="*/ 14 w 35"/>
                      <a:gd name="T51" fmla="*/ 16 h 44"/>
                      <a:gd name="T52" fmla="*/ 10 w 35"/>
                      <a:gd name="T53" fmla="*/ 22 h 44"/>
                      <a:gd name="T54" fmla="*/ 7 w 35"/>
                      <a:gd name="T55" fmla="*/ 26 h 44"/>
                      <a:gd name="T56" fmla="*/ 4 w 35"/>
                      <a:gd name="T57" fmla="*/ 31 h 44"/>
                      <a:gd name="T58" fmla="*/ 2 w 35"/>
                      <a:gd name="T59" fmla="*/ 33 h 44"/>
                      <a:gd name="T60" fmla="*/ 2 w 35"/>
                      <a:gd name="T61" fmla="*/ 34 h 44"/>
                      <a:gd name="T62" fmla="*/ 1 w 35"/>
                      <a:gd name="T63" fmla="*/ 35 h 44"/>
                      <a:gd name="T64" fmla="*/ 0 w 35"/>
                      <a:gd name="T65" fmla="*/ 36 h 44"/>
                      <a:gd name="T66" fmla="*/ 0 w 35"/>
                      <a:gd name="T67" fmla="*/ 37 h 44"/>
                      <a:gd name="T68" fmla="*/ 0 w 35"/>
                      <a:gd name="T69" fmla="*/ 38 h 44"/>
                      <a:gd name="T70" fmla="*/ 0 w 35"/>
                      <a:gd name="T71" fmla="*/ 40 h 44"/>
                      <a:gd name="T72" fmla="*/ 0 w 35"/>
                      <a:gd name="T73" fmla="*/ 41 h 44"/>
                      <a:gd name="T74" fmla="*/ 2 w 35"/>
                      <a:gd name="T75" fmla="*/ 42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44">
                        <a:moveTo>
                          <a:pt x="2" y="42"/>
                        </a:moveTo>
                        <a:lnTo>
                          <a:pt x="2" y="42"/>
                        </a:lnTo>
                        <a:lnTo>
                          <a:pt x="4" y="43"/>
                        </a:lnTo>
                        <a:lnTo>
                          <a:pt x="6" y="43"/>
                        </a:lnTo>
                        <a:lnTo>
                          <a:pt x="8" y="43"/>
                        </a:lnTo>
                        <a:lnTo>
                          <a:pt x="9" y="42"/>
                        </a:lnTo>
                        <a:lnTo>
                          <a:pt x="10" y="42"/>
                        </a:lnTo>
                        <a:lnTo>
                          <a:pt x="11" y="41"/>
                        </a:lnTo>
                        <a:lnTo>
                          <a:pt x="12" y="40"/>
                        </a:lnTo>
                        <a:lnTo>
                          <a:pt x="34" y="8"/>
                        </a:lnTo>
                        <a:lnTo>
                          <a:pt x="34" y="7"/>
                        </a:lnTo>
                        <a:lnTo>
                          <a:pt x="34" y="6"/>
                        </a:lnTo>
                        <a:lnTo>
                          <a:pt x="33" y="5"/>
                        </a:lnTo>
                        <a:lnTo>
                          <a:pt x="33" y="4"/>
                        </a:lnTo>
                        <a:lnTo>
                          <a:pt x="33" y="3"/>
                        </a:lnTo>
                        <a:lnTo>
                          <a:pt x="32" y="2"/>
                        </a:lnTo>
                        <a:lnTo>
                          <a:pt x="31" y="1"/>
                        </a:lnTo>
                        <a:lnTo>
                          <a:pt x="29" y="0"/>
                        </a:lnTo>
                        <a:lnTo>
                          <a:pt x="28" y="0"/>
                        </a:lnTo>
                        <a:lnTo>
                          <a:pt x="26" y="0"/>
                        </a:lnTo>
                        <a:lnTo>
                          <a:pt x="25" y="1"/>
                        </a:lnTo>
                        <a:lnTo>
                          <a:pt x="24" y="2"/>
                        </a:lnTo>
                        <a:lnTo>
                          <a:pt x="23" y="4"/>
                        </a:lnTo>
                        <a:lnTo>
                          <a:pt x="20" y="7"/>
                        </a:lnTo>
                        <a:lnTo>
                          <a:pt x="17" y="11"/>
                        </a:lnTo>
                        <a:lnTo>
                          <a:pt x="14" y="16"/>
                        </a:lnTo>
                        <a:lnTo>
                          <a:pt x="10" y="22"/>
                        </a:lnTo>
                        <a:lnTo>
                          <a:pt x="7" y="26"/>
                        </a:lnTo>
                        <a:lnTo>
                          <a:pt x="4" y="31"/>
                        </a:lnTo>
                        <a:lnTo>
                          <a:pt x="2" y="33"/>
                        </a:lnTo>
                        <a:lnTo>
                          <a:pt x="2" y="34"/>
                        </a:lnTo>
                        <a:lnTo>
                          <a:pt x="1" y="35"/>
                        </a:lnTo>
                        <a:lnTo>
                          <a:pt x="0" y="36"/>
                        </a:lnTo>
                        <a:lnTo>
                          <a:pt x="0" y="37"/>
                        </a:lnTo>
                        <a:lnTo>
                          <a:pt x="0" y="38"/>
                        </a:lnTo>
                        <a:lnTo>
                          <a:pt x="0" y="40"/>
                        </a:lnTo>
                        <a:lnTo>
                          <a:pt x="0" y="41"/>
                        </a:lnTo>
                        <a:lnTo>
                          <a:pt x="2" y="4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6" name="Freeform 176"/>
                  <p:cNvSpPr>
                    <a:spLocks/>
                  </p:cNvSpPr>
                  <p:nvPr/>
                </p:nvSpPr>
                <p:spPr bwMode="auto">
                  <a:xfrm>
                    <a:off x="3602" y="1462"/>
                    <a:ext cx="31" cy="37"/>
                  </a:xfrm>
                  <a:custGeom>
                    <a:avLst/>
                    <a:gdLst>
                      <a:gd name="T0" fmla="*/ 26 w 31"/>
                      <a:gd name="T1" fmla="*/ 1 h 37"/>
                      <a:gd name="T2" fmla="*/ 26 w 31"/>
                      <a:gd name="T3" fmla="*/ 1 h 37"/>
                      <a:gd name="T4" fmla="*/ 28 w 31"/>
                      <a:gd name="T5" fmla="*/ 3 h 37"/>
                      <a:gd name="T6" fmla="*/ 29 w 31"/>
                      <a:gd name="T7" fmla="*/ 4 h 37"/>
                      <a:gd name="T8" fmla="*/ 30 w 31"/>
                      <a:gd name="T9" fmla="*/ 6 h 37"/>
                      <a:gd name="T10" fmla="*/ 30 w 31"/>
                      <a:gd name="T11" fmla="*/ 8 h 37"/>
                      <a:gd name="T12" fmla="*/ 12 w 31"/>
                      <a:gd name="T13" fmla="*/ 34 h 37"/>
                      <a:gd name="T14" fmla="*/ 9 w 31"/>
                      <a:gd name="T15" fmla="*/ 35 h 37"/>
                      <a:gd name="T16" fmla="*/ 6 w 31"/>
                      <a:gd name="T17" fmla="*/ 36 h 37"/>
                      <a:gd name="T18" fmla="*/ 2 w 31"/>
                      <a:gd name="T19" fmla="*/ 35 h 37"/>
                      <a:gd name="T20" fmla="*/ 0 w 31"/>
                      <a:gd name="T21" fmla="*/ 32 h 37"/>
                      <a:gd name="T22" fmla="*/ 0 w 31"/>
                      <a:gd name="T23" fmla="*/ 30 h 37"/>
                      <a:gd name="T24" fmla="*/ 1 w 31"/>
                      <a:gd name="T25" fmla="*/ 29 h 37"/>
                      <a:gd name="T26" fmla="*/ 2 w 31"/>
                      <a:gd name="T27" fmla="*/ 27 h 37"/>
                      <a:gd name="T28" fmla="*/ 3 w 31"/>
                      <a:gd name="T29" fmla="*/ 25 h 37"/>
                      <a:gd name="T30" fmla="*/ 5 w 31"/>
                      <a:gd name="T31" fmla="*/ 22 h 37"/>
                      <a:gd name="T32" fmla="*/ 7 w 31"/>
                      <a:gd name="T33" fmla="*/ 18 h 37"/>
                      <a:gd name="T34" fmla="*/ 11 w 31"/>
                      <a:gd name="T35" fmla="*/ 13 h 37"/>
                      <a:gd name="T36" fmla="*/ 14 w 31"/>
                      <a:gd name="T37" fmla="*/ 9 h 37"/>
                      <a:gd name="T38" fmla="*/ 16 w 31"/>
                      <a:gd name="T39" fmla="*/ 6 h 37"/>
                      <a:gd name="T40" fmla="*/ 18 w 31"/>
                      <a:gd name="T41" fmla="*/ 3 h 37"/>
                      <a:gd name="T42" fmla="*/ 19 w 31"/>
                      <a:gd name="T43" fmla="*/ 2 h 37"/>
                      <a:gd name="T44" fmla="*/ 19 w 31"/>
                      <a:gd name="T45" fmla="*/ 1 h 37"/>
                      <a:gd name="T46" fmla="*/ 21 w 31"/>
                      <a:gd name="T47" fmla="*/ 1 h 37"/>
                      <a:gd name="T48" fmla="*/ 23 w 31"/>
                      <a:gd name="T49" fmla="*/ 0 h 37"/>
                      <a:gd name="T50" fmla="*/ 26 w 31"/>
                      <a:gd name="T51" fmla="*/ 1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31" h="37">
                        <a:moveTo>
                          <a:pt x="26" y="1"/>
                        </a:moveTo>
                        <a:lnTo>
                          <a:pt x="26" y="1"/>
                        </a:lnTo>
                        <a:lnTo>
                          <a:pt x="28" y="3"/>
                        </a:lnTo>
                        <a:lnTo>
                          <a:pt x="29" y="4"/>
                        </a:lnTo>
                        <a:lnTo>
                          <a:pt x="30" y="6"/>
                        </a:lnTo>
                        <a:lnTo>
                          <a:pt x="30" y="8"/>
                        </a:lnTo>
                        <a:lnTo>
                          <a:pt x="12" y="34"/>
                        </a:lnTo>
                        <a:lnTo>
                          <a:pt x="9" y="35"/>
                        </a:lnTo>
                        <a:lnTo>
                          <a:pt x="6" y="36"/>
                        </a:lnTo>
                        <a:lnTo>
                          <a:pt x="2" y="35"/>
                        </a:lnTo>
                        <a:lnTo>
                          <a:pt x="0" y="32"/>
                        </a:lnTo>
                        <a:lnTo>
                          <a:pt x="0" y="30"/>
                        </a:lnTo>
                        <a:lnTo>
                          <a:pt x="1" y="29"/>
                        </a:lnTo>
                        <a:lnTo>
                          <a:pt x="2" y="27"/>
                        </a:lnTo>
                        <a:lnTo>
                          <a:pt x="3" y="25"/>
                        </a:lnTo>
                        <a:lnTo>
                          <a:pt x="5" y="22"/>
                        </a:lnTo>
                        <a:lnTo>
                          <a:pt x="7" y="18"/>
                        </a:lnTo>
                        <a:lnTo>
                          <a:pt x="11" y="13"/>
                        </a:lnTo>
                        <a:lnTo>
                          <a:pt x="14" y="9"/>
                        </a:lnTo>
                        <a:lnTo>
                          <a:pt x="16" y="6"/>
                        </a:lnTo>
                        <a:lnTo>
                          <a:pt x="18" y="3"/>
                        </a:lnTo>
                        <a:lnTo>
                          <a:pt x="19" y="2"/>
                        </a:lnTo>
                        <a:lnTo>
                          <a:pt x="19" y="1"/>
                        </a:lnTo>
                        <a:lnTo>
                          <a:pt x="21" y="1"/>
                        </a:lnTo>
                        <a:lnTo>
                          <a:pt x="23" y="0"/>
                        </a:lnTo>
                        <a:lnTo>
                          <a:pt x="26" y="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7" name="Freeform 177"/>
                  <p:cNvSpPr>
                    <a:spLocks/>
                  </p:cNvSpPr>
                  <p:nvPr/>
                </p:nvSpPr>
                <p:spPr bwMode="auto">
                  <a:xfrm>
                    <a:off x="3590" y="1473"/>
                    <a:ext cx="17" cy="17"/>
                  </a:xfrm>
                  <a:custGeom>
                    <a:avLst/>
                    <a:gdLst>
                      <a:gd name="T0" fmla="*/ 8 w 17"/>
                      <a:gd name="T1" fmla="*/ 16 h 17"/>
                      <a:gd name="T2" fmla="*/ 5 w 17"/>
                      <a:gd name="T3" fmla="*/ 16 h 17"/>
                      <a:gd name="T4" fmla="*/ 2 w 17"/>
                      <a:gd name="T5" fmla="*/ 12 h 17"/>
                      <a:gd name="T6" fmla="*/ 0 w 17"/>
                      <a:gd name="T7" fmla="*/ 9 h 17"/>
                      <a:gd name="T8" fmla="*/ 0 w 17"/>
                      <a:gd name="T9" fmla="*/ 6 h 17"/>
                      <a:gd name="T10" fmla="*/ 0 w 17"/>
                      <a:gd name="T11" fmla="*/ 3 h 17"/>
                      <a:gd name="T12" fmla="*/ 2 w 17"/>
                      <a:gd name="T13" fmla="*/ 0 h 17"/>
                      <a:gd name="T14" fmla="*/ 5 w 17"/>
                      <a:gd name="T15" fmla="*/ 0 h 17"/>
                      <a:gd name="T16" fmla="*/ 8 w 17"/>
                      <a:gd name="T17" fmla="*/ 0 h 17"/>
                      <a:gd name="T18" fmla="*/ 10 w 17"/>
                      <a:gd name="T19" fmla="*/ 0 h 17"/>
                      <a:gd name="T20" fmla="*/ 13 w 17"/>
                      <a:gd name="T21" fmla="*/ 0 h 17"/>
                      <a:gd name="T22" fmla="*/ 16 w 17"/>
                      <a:gd name="T23" fmla="*/ 6 h 17"/>
                      <a:gd name="T24" fmla="*/ 16 w 17"/>
                      <a:gd name="T25" fmla="*/ 9 h 17"/>
                      <a:gd name="T26" fmla="*/ 13 w 17"/>
                      <a:gd name="T27" fmla="*/ 12 h 17"/>
                      <a:gd name="T28" fmla="*/ 10 w 17"/>
                      <a:gd name="T29" fmla="*/ 16 h 17"/>
                      <a:gd name="T30" fmla="*/ 8 w 17"/>
                      <a:gd name="T31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7" h="17">
                        <a:moveTo>
                          <a:pt x="8" y="16"/>
                        </a:moveTo>
                        <a:lnTo>
                          <a:pt x="5" y="16"/>
                        </a:lnTo>
                        <a:lnTo>
                          <a:pt x="2" y="12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3" y="12"/>
                        </a:lnTo>
                        <a:lnTo>
                          <a:pt x="10" y="16"/>
                        </a:lnTo>
                        <a:lnTo>
                          <a:pt x="8" y="16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8" name="Freeform 178"/>
                  <p:cNvSpPr>
                    <a:spLocks/>
                  </p:cNvSpPr>
                  <p:nvPr/>
                </p:nvSpPr>
                <p:spPr bwMode="auto">
                  <a:xfrm>
                    <a:off x="3590" y="1473"/>
                    <a:ext cx="17" cy="17"/>
                  </a:xfrm>
                  <a:custGeom>
                    <a:avLst/>
                    <a:gdLst>
                      <a:gd name="T0" fmla="*/ 8 w 17"/>
                      <a:gd name="T1" fmla="*/ 16 h 17"/>
                      <a:gd name="T2" fmla="*/ 8 w 17"/>
                      <a:gd name="T3" fmla="*/ 16 h 17"/>
                      <a:gd name="T4" fmla="*/ 5 w 17"/>
                      <a:gd name="T5" fmla="*/ 16 h 17"/>
                      <a:gd name="T6" fmla="*/ 2 w 17"/>
                      <a:gd name="T7" fmla="*/ 12 h 17"/>
                      <a:gd name="T8" fmla="*/ 0 w 17"/>
                      <a:gd name="T9" fmla="*/ 9 h 17"/>
                      <a:gd name="T10" fmla="*/ 0 w 17"/>
                      <a:gd name="T11" fmla="*/ 6 h 17"/>
                      <a:gd name="T12" fmla="*/ 0 w 17"/>
                      <a:gd name="T13" fmla="*/ 3 h 17"/>
                      <a:gd name="T14" fmla="*/ 2 w 17"/>
                      <a:gd name="T15" fmla="*/ 0 h 17"/>
                      <a:gd name="T16" fmla="*/ 5 w 17"/>
                      <a:gd name="T17" fmla="*/ 0 h 17"/>
                      <a:gd name="T18" fmla="*/ 8 w 17"/>
                      <a:gd name="T19" fmla="*/ 0 h 17"/>
                      <a:gd name="T20" fmla="*/ 10 w 17"/>
                      <a:gd name="T21" fmla="*/ 0 h 17"/>
                      <a:gd name="T22" fmla="*/ 13 w 17"/>
                      <a:gd name="T23" fmla="*/ 0 h 17"/>
                      <a:gd name="T24" fmla="*/ 16 w 17"/>
                      <a:gd name="T25" fmla="*/ 6 h 17"/>
                      <a:gd name="T26" fmla="*/ 16 w 17"/>
                      <a:gd name="T27" fmla="*/ 9 h 17"/>
                      <a:gd name="T28" fmla="*/ 13 w 17"/>
                      <a:gd name="T29" fmla="*/ 12 h 17"/>
                      <a:gd name="T30" fmla="*/ 10 w 17"/>
                      <a:gd name="T31" fmla="*/ 16 h 17"/>
                      <a:gd name="T32" fmla="*/ 8 w 17"/>
                      <a:gd name="T3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8" y="16"/>
                        </a:moveTo>
                        <a:lnTo>
                          <a:pt x="8" y="16"/>
                        </a:lnTo>
                        <a:lnTo>
                          <a:pt x="5" y="16"/>
                        </a:lnTo>
                        <a:lnTo>
                          <a:pt x="2" y="12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0"/>
                        </a:lnTo>
                        <a:lnTo>
                          <a:pt x="13" y="0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3" y="12"/>
                        </a:lnTo>
                        <a:lnTo>
                          <a:pt x="10" y="16"/>
                        </a:lnTo>
                        <a:lnTo>
                          <a:pt x="8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499" name="Freeform 179"/>
                  <p:cNvSpPr>
                    <a:spLocks/>
                  </p:cNvSpPr>
                  <p:nvPr/>
                </p:nvSpPr>
                <p:spPr bwMode="auto">
                  <a:xfrm>
                    <a:off x="3589" y="1476"/>
                    <a:ext cx="17" cy="17"/>
                  </a:xfrm>
                  <a:custGeom>
                    <a:avLst/>
                    <a:gdLst>
                      <a:gd name="T0" fmla="*/ 14 w 17"/>
                      <a:gd name="T1" fmla="*/ 12 h 17"/>
                      <a:gd name="T2" fmla="*/ 16 w 17"/>
                      <a:gd name="T3" fmla="*/ 10 h 17"/>
                      <a:gd name="T4" fmla="*/ 16 w 17"/>
                      <a:gd name="T5" fmla="*/ 8 h 17"/>
                      <a:gd name="T6" fmla="*/ 14 w 17"/>
                      <a:gd name="T7" fmla="*/ 4 h 17"/>
                      <a:gd name="T8" fmla="*/ 12 w 17"/>
                      <a:gd name="T9" fmla="*/ 2 h 17"/>
                      <a:gd name="T10" fmla="*/ 8 w 17"/>
                      <a:gd name="T11" fmla="*/ 0 h 17"/>
                      <a:gd name="T12" fmla="*/ 6 w 17"/>
                      <a:gd name="T13" fmla="*/ 0 h 17"/>
                      <a:gd name="T14" fmla="*/ 2 w 17"/>
                      <a:gd name="T15" fmla="*/ 0 h 17"/>
                      <a:gd name="T16" fmla="*/ 0 w 17"/>
                      <a:gd name="T17" fmla="*/ 2 h 17"/>
                      <a:gd name="T18" fmla="*/ 0 w 17"/>
                      <a:gd name="T19" fmla="*/ 6 h 17"/>
                      <a:gd name="T20" fmla="*/ 0 w 17"/>
                      <a:gd name="T21" fmla="*/ 8 h 17"/>
                      <a:gd name="T22" fmla="*/ 0 w 17"/>
                      <a:gd name="T23" fmla="*/ 10 h 17"/>
                      <a:gd name="T24" fmla="*/ 2 w 17"/>
                      <a:gd name="T25" fmla="*/ 12 h 17"/>
                      <a:gd name="T26" fmla="*/ 6 w 17"/>
                      <a:gd name="T27" fmla="*/ 16 h 17"/>
                      <a:gd name="T28" fmla="*/ 10 w 17"/>
                      <a:gd name="T29" fmla="*/ 16 h 17"/>
                      <a:gd name="T30" fmla="*/ 12 w 17"/>
                      <a:gd name="T31" fmla="*/ 16 h 17"/>
                      <a:gd name="T32" fmla="*/ 14 w 17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4" y="12"/>
                        </a:moveTo>
                        <a:lnTo>
                          <a:pt x="16" y="10"/>
                        </a:lnTo>
                        <a:lnTo>
                          <a:pt x="16" y="8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2" y="12"/>
                        </a:lnTo>
                        <a:lnTo>
                          <a:pt x="6" y="16"/>
                        </a:lnTo>
                        <a:lnTo>
                          <a:pt x="10" y="16"/>
                        </a:lnTo>
                        <a:lnTo>
                          <a:pt x="12" y="16"/>
                        </a:lnTo>
                        <a:lnTo>
                          <a:pt x="14" y="12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0" name="Freeform 180"/>
                  <p:cNvSpPr>
                    <a:spLocks/>
                  </p:cNvSpPr>
                  <p:nvPr/>
                </p:nvSpPr>
                <p:spPr bwMode="auto">
                  <a:xfrm>
                    <a:off x="3589" y="1476"/>
                    <a:ext cx="17" cy="17"/>
                  </a:xfrm>
                  <a:custGeom>
                    <a:avLst/>
                    <a:gdLst>
                      <a:gd name="T0" fmla="*/ 14 w 17"/>
                      <a:gd name="T1" fmla="*/ 12 h 17"/>
                      <a:gd name="T2" fmla="*/ 14 w 17"/>
                      <a:gd name="T3" fmla="*/ 12 h 17"/>
                      <a:gd name="T4" fmla="*/ 16 w 17"/>
                      <a:gd name="T5" fmla="*/ 10 h 17"/>
                      <a:gd name="T6" fmla="*/ 16 w 17"/>
                      <a:gd name="T7" fmla="*/ 8 h 17"/>
                      <a:gd name="T8" fmla="*/ 14 w 17"/>
                      <a:gd name="T9" fmla="*/ 4 h 17"/>
                      <a:gd name="T10" fmla="*/ 12 w 17"/>
                      <a:gd name="T11" fmla="*/ 2 h 17"/>
                      <a:gd name="T12" fmla="*/ 8 w 17"/>
                      <a:gd name="T13" fmla="*/ 0 h 17"/>
                      <a:gd name="T14" fmla="*/ 6 w 17"/>
                      <a:gd name="T15" fmla="*/ 0 h 17"/>
                      <a:gd name="T16" fmla="*/ 2 w 17"/>
                      <a:gd name="T17" fmla="*/ 0 h 17"/>
                      <a:gd name="T18" fmla="*/ 0 w 17"/>
                      <a:gd name="T19" fmla="*/ 2 h 17"/>
                      <a:gd name="T20" fmla="*/ 0 w 17"/>
                      <a:gd name="T21" fmla="*/ 6 h 17"/>
                      <a:gd name="T22" fmla="*/ 0 w 17"/>
                      <a:gd name="T23" fmla="*/ 8 h 17"/>
                      <a:gd name="T24" fmla="*/ 0 w 17"/>
                      <a:gd name="T25" fmla="*/ 10 h 17"/>
                      <a:gd name="T26" fmla="*/ 2 w 17"/>
                      <a:gd name="T27" fmla="*/ 12 h 17"/>
                      <a:gd name="T28" fmla="*/ 6 w 17"/>
                      <a:gd name="T29" fmla="*/ 16 h 17"/>
                      <a:gd name="T30" fmla="*/ 10 w 17"/>
                      <a:gd name="T31" fmla="*/ 16 h 17"/>
                      <a:gd name="T32" fmla="*/ 12 w 17"/>
                      <a:gd name="T33" fmla="*/ 16 h 17"/>
                      <a:gd name="T34" fmla="*/ 14 w 17"/>
                      <a:gd name="T35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4" y="12"/>
                        </a:moveTo>
                        <a:lnTo>
                          <a:pt x="14" y="12"/>
                        </a:lnTo>
                        <a:lnTo>
                          <a:pt x="16" y="10"/>
                        </a:lnTo>
                        <a:lnTo>
                          <a:pt x="16" y="8"/>
                        </a:lnTo>
                        <a:lnTo>
                          <a:pt x="14" y="4"/>
                        </a:lnTo>
                        <a:lnTo>
                          <a:pt x="12" y="2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0" y="6"/>
                        </a:lnTo>
                        <a:lnTo>
                          <a:pt x="0" y="8"/>
                        </a:lnTo>
                        <a:lnTo>
                          <a:pt x="0" y="10"/>
                        </a:lnTo>
                        <a:lnTo>
                          <a:pt x="2" y="12"/>
                        </a:lnTo>
                        <a:lnTo>
                          <a:pt x="6" y="16"/>
                        </a:lnTo>
                        <a:lnTo>
                          <a:pt x="10" y="16"/>
                        </a:lnTo>
                        <a:lnTo>
                          <a:pt x="12" y="16"/>
                        </a:lnTo>
                        <a:lnTo>
                          <a:pt x="14" y="1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1" name="Freeform 181"/>
                  <p:cNvSpPr>
                    <a:spLocks/>
                  </p:cNvSpPr>
                  <p:nvPr/>
                </p:nvSpPr>
                <p:spPr bwMode="auto">
                  <a:xfrm>
                    <a:off x="3596" y="1490"/>
                    <a:ext cx="17" cy="17"/>
                  </a:xfrm>
                  <a:custGeom>
                    <a:avLst/>
                    <a:gdLst>
                      <a:gd name="T0" fmla="*/ 16 w 17"/>
                      <a:gd name="T1" fmla="*/ 10 h 17"/>
                      <a:gd name="T2" fmla="*/ 16 w 17"/>
                      <a:gd name="T3" fmla="*/ 8 h 17"/>
                      <a:gd name="T4" fmla="*/ 13 w 17"/>
                      <a:gd name="T5" fmla="*/ 2 h 17"/>
                      <a:gd name="T6" fmla="*/ 11 w 17"/>
                      <a:gd name="T7" fmla="*/ 2 h 17"/>
                      <a:gd name="T8" fmla="*/ 9 w 17"/>
                      <a:gd name="T9" fmla="*/ 0 h 17"/>
                      <a:gd name="T10" fmla="*/ 4 w 17"/>
                      <a:gd name="T11" fmla="*/ 0 h 17"/>
                      <a:gd name="T12" fmla="*/ 2 w 17"/>
                      <a:gd name="T13" fmla="*/ 2 h 17"/>
                      <a:gd name="T14" fmla="*/ 0 w 17"/>
                      <a:gd name="T15" fmla="*/ 2 h 17"/>
                      <a:gd name="T16" fmla="*/ 0 w 17"/>
                      <a:gd name="T17" fmla="*/ 8 h 17"/>
                      <a:gd name="T18" fmla="*/ 2 w 17"/>
                      <a:gd name="T19" fmla="*/ 10 h 17"/>
                      <a:gd name="T20" fmla="*/ 4 w 17"/>
                      <a:gd name="T21" fmla="*/ 16 h 17"/>
                      <a:gd name="T22" fmla="*/ 6 w 17"/>
                      <a:gd name="T23" fmla="*/ 16 h 17"/>
                      <a:gd name="T24" fmla="*/ 11 w 17"/>
                      <a:gd name="T25" fmla="*/ 16 h 17"/>
                      <a:gd name="T26" fmla="*/ 13 w 17"/>
                      <a:gd name="T27" fmla="*/ 13 h 17"/>
                      <a:gd name="T28" fmla="*/ 16 w 17"/>
                      <a:gd name="T29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7" h="17">
                        <a:moveTo>
                          <a:pt x="16" y="10"/>
                        </a:moveTo>
                        <a:lnTo>
                          <a:pt x="16" y="8"/>
                        </a:lnTo>
                        <a:lnTo>
                          <a:pt x="13" y="2"/>
                        </a:lnTo>
                        <a:lnTo>
                          <a:pt x="11" y="2"/>
                        </a:lnTo>
                        <a:lnTo>
                          <a:pt x="9" y="0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6"/>
                        </a:lnTo>
                        <a:lnTo>
                          <a:pt x="6" y="16"/>
                        </a:lnTo>
                        <a:lnTo>
                          <a:pt x="11" y="16"/>
                        </a:lnTo>
                        <a:lnTo>
                          <a:pt x="13" y="13"/>
                        </a:lnTo>
                        <a:lnTo>
                          <a:pt x="16" y="10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2" name="Freeform 182"/>
                  <p:cNvSpPr>
                    <a:spLocks/>
                  </p:cNvSpPr>
                  <p:nvPr/>
                </p:nvSpPr>
                <p:spPr bwMode="auto">
                  <a:xfrm>
                    <a:off x="3596" y="1490"/>
                    <a:ext cx="17" cy="17"/>
                  </a:xfrm>
                  <a:custGeom>
                    <a:avLst/>
                    <a:gdLst>
                      <a:gd name="T0" fmla="*/ 16 w 17"/>
                      <a:gd name="T1" fmla="*/ 10 h 17"/>
                      <a:gd name="T2" fmla="*/ 16 w 17"/>
                      <a:gd name="T3" fmla="*/ 10 h 17"/>
                      <a:gd name="T4" fmla="*/ 16 w 17"/>
                      <a:gd name="T5" fmla="*/ 8 h 17"/>
                      <a:gd name="T6" fmla="*/ 13 w 17"/>
                      <a:gd name="T7" fmla="*/ 2 h 17"/>
                      <a:gd name="T8" fmla="*/ 11 w 17"/>
                      <a:gd name="T9" fmla="*/ 2 h 17"/>
                      <a:gd name="T10" fmla="*/ 9 w 17"/>
                      <a:gd name="T11" fmla="*/ 0 h 17"/>
                      <a:gd name="T12" fmla="*/ 4 w 17"/>
                      <a:gd name="T13" fmla="*/ 0 h 17"/>
                      <a:gd name="T14" fmla="*/ 2 w 17"/>
                      <a:gd name="T15" fmla="*/ 2 h 17"/>
                      <a:gd name="T16" fmla="*/ 0 w 17"/>
                      <a:gd name="T17" fmla="*/ 2 h 17"/>
                      <a:gd name="T18" fmla="*/ 0 w 17"/>
                      <a:gd name="T19" fmla="*/ 8 h 17"/>
                      <a:gd name="T20" fmla="*/ 2 w 17"/>
                      <a:gd name="T21" fmla="*/ 10 h 17"/>
                      <a:gd name="T22" fmla="*/ 4 w 17"/>
                      <a:gd name="T23" fmla="*/ 16 h 17"/>
                      <a:gd name="T24" fmla="*/ 6 w 17"/>
                      <a:gd name="T25" fmla="*/ 16 h 17"/>
                      <a:gd name="T26" fmla="*/ 11 w 17"/>
                      <a:gd name="T27" fmla="*/ 16 h 17"/>
                      <a:gd name="T28" fmla="*/ 13 w 17"/>
                      <a:gd name="T29" fmla="*/ 13 h 17"/>
                      <a:gd name="T30" fmla="*/ 16 w 17"/>
                      <a:gd name="T31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7" h="17">
                        <a:moveTo>
                          <a:pt x="16" y="10"/>
                        </a:moveTo>
                        <a:lnTo>
                          <a:pt x="16" y="10"/>
                        </a:lnTo>
                        <a:lnTo>
                          <a:pt x="16" y="8"/>
                        </a:lnTo>
                        <a:lnTo>
                          <a:pt x="13" y="2"/>
                        </a:lnTo>
                        <a:lnTo>
                          <a:pt x="11" y="2"/>
                        </a:lnTo>
                        <a:lnTo>
                          <a:pt x="9" y="0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0" y="2"/>
                        </a:lnTo>
                        <a:lnTo>
                          <a:pt x="0" y="8"/>
                        </a:lnTo>
                        <a:lnTo>
                          <a:pt x="2" y="10"/>
                        </a:lnTo>
                        <a:lnTo>
                          <a:pt x="4" y="16"/>
                        </a:lnTo>
                        <a:lnTo>
                          <a:pt x="6" y="16"/>
                        </a:lnTo>
                        <a:lnTo>
                          <a:pt x="11" y="16"/>
                        </a:lnTo>
                        <a:lnTo>
                          <a:pt x="13" y="13"/>
                        </a:lnTo>
                        <a:lnTo>
                          <a:pt x="16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3" name="Freeform 183"/>
                  <p:cNvSpPr>
                    <a:spLocks/>
                  </p:cNvSpPr>
                  <p:nvPr/>
                </p:nvSpPr>
                <p:spPr bwMode="auto">
                  <a:xfrm>
                    <a:off x="3591" y="1483"/>
                    <a:ext cx="17" cy="17"/>
                  </a:xfrm>
                  <a:custGeom>
                    <a:avLst/>
                    <a:gdLst>
                      <a:gd name="T0" fmla="*/ 13 w 17"/>
                      <a:gd name="T1" fmla="*/ 14 h 17"/>
                      <a:gd name="T2" fmla="*/ 16 w 17"/>
                      <a:gd name="T3" fmla="*/ 12 h 17"/>
                      <a:gd name="T4" fmla="*/ 16 w 17"/>
                      <a:gd name="T5" fmla="*/ 8 h 17"/>
                      <a:gd name="T6" fmla="*/ 16 w 17"/>
                      <a:gd name="T7" fmla="*/ 6 h 17"/>
                      <a:gd name="T8" fmla="*/ 13 w 17"/>
                      <a:gd name="T9" fmla="*/ 2 h 17"/>
                      <a:gd name="T10" fmla="*/ 9 w 17"/>
                      <a:gd name="T11" fmla="*/ 0 h 17"/>
                      <a:gd name="T12" fmla="*/ 6 w 17"/>
                      <a:gd name="T13" fmla="*/ 0 h 17"/>
                      <a:gd name="T14" fmla="*/ 4 w 17"/>
                      <a:gd name="T15" fmla="*/ 0 h 17"/>
                      <a:gd name="T16" fmla="*/ 2 w 17"/>
                      <a:gd name="T17" fmla="*/ 2 h 17"/>
                      <a:gd name="T18" fmla="*/ 0 w 17"/>
                      <a:gd name="T19" fmla="*/ 4 h 17"/>
                      <a:gd name="T20" fmla="*/ 0 w 17"/>
                      <a:gd name="T21" fmla="*/ 6 h 17"/>
                      <a:gd name="T22" fmla="*/ 0 w 17"/>
                      <a:gd name="T23" fmla="*/ 10 h 17"/>
                      <a:gd name="T24" fmla="*/ 2 w 17"/>
                      <a:gd name="T25" fmla="*/ 12 h 17"/>
                      <a:gd name="T26" fmla="*/ 4 w 17"/>
                      <a:gd name="T27" fmla="*/ 16 h 17"/>
                      <a:gd name="T28" fmla="*/ 6 w 17"/>
                      <a:gd name="T29" fmla="*/ 16 h 17"/>
                      <a:gd name="T30" fmla="*/ 11 w 17"/>
                      <a:gd name="T31" fmla="*/ 16 h 17"/>
                      <a:gd name="T32" fmla="*/ 13 w 17"/>
                      <a:gd name="T33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3" y="14"/>
                        </a:move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6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2" y="12"/>
                        </a:lnTo>
                        <a:lnTo>
                          <a:pt x="4" y="16"/>
                        </a:lnTo>
                        <a:lnTo>
                          <a:pt x="6" y="16"/>
                        </a:lnTo>
                        <a:lnTo>
                          <a:pt x="11" y="16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4" name="Freeform 184"/>
                  <p:cNvSpPr>
                    <a:spLocks/>
                  </p:cNvSpPr>
                  <p:nvPr/>
                </p:nvSpPr>
                <p:spPr bwMode="auto">
                  <a:xfrm>
                    <a:off x="3591" y="1483"/>
                    <a:ext cx="17" cy="17"/>
                  </a:xfrm>
                  <a:custGeom>
                    <a:avLst/>
                    <a:gdLst>
                      <a:gd name="T0" fmla="*/ 13 w 17"/>
                      <a:gd name="T1" fmla="*/ 14 h 17"/>
                      <a:gd name="T2" fmla="*/ 13 w 17"/>
                      <a:gd name="T3" fmla="*/ 14 h 17"/>
                      <a:gd name="T4" fmla="*/ 16 w 17"/>
                      <a:gd name="T5" fmla="*/ 12 h 17"/>
                      <a:gd name="T6" fmla="*/ 16 w 17"/>
                      <a:gd name="T7" fmla="*/ 8 h 17"/>
                      <a:gd name="T8" fmla="*/ 16 w 17"/>
                      <a:gd name="T9" fmla="*/ 6 h 17"/>
                      <a:gd name="T10" fmla="*/ 13 w 17"/>
                      <a:gd name="T11" fmla="*/ 2 h 17"/>
                      <a:gd name="T12" fmla="*/ 9 w 17"/>
                      <a:gd name="T13" fmla="*/ 0 h 17"/>
                      <a:gd name="T14" fmla="*/ 6 w 17"/>
                      <a:gd name="T15" fmla="*/ 0 h 17"/>
                      <a:gd name="T16" fmla="*/ 4 w 17"/>
                      <a:gd name="T17" fmla="*/ 0 h 17"/>
                      <a:gd name="T18" fmla="*/ 2 w 17"/>
                      <a:gd name="T19" fmla="*/ 2 h 17"/>
                      <a:gd name="T20" fmla="*/ 0 w 17"/>
                      <a:gd name="T21" fmla="*/ 4 h 17"/>
                      <a:gd name="T22" fmla="*/ 0 w 17"/>
                      <a:gd name="T23" fmla="*/ 6 h 17"/>
                      <a:gd name="T24" fmla="*/ 0 w 17"/>
                      <a:gd name="T25" fmla="*/ 10 h 17"/>
                      <a:gd name="T26" fmla="*/ 2 w 17"/>
                      <a:gd name="T27" fmla="*/ 12 h 17"/>
                      <a:gd name="T28" fmla="*/ 4 w 17"/>
                      <a:gd name="T29" fmla="*/ 16 h 17"/>
                      <a:gd name="T30" fmla="*/ 6 w 17"/>
                      <a:gd name="T31" fmla="*/ 16 h 17"/>
                      <a:gd name="T32" fmla="*/ 11 w 17"/>
                      <a:gd name="T33" fmla="*/ 16 h 17"/>
                      <a:gd name="T34" fmla="*/ 13 w 17"/>
                      <a:gd name="T35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3" y="14"/>
                        </a:moveTo>
                        <a:lnTo>
                          <a:pt x="13" y="14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6"/>
                        </a:lnTo>
                        <a:lnTo>
                          <a:pt x="13" y="2"/>
                        </a:lnTo>
                        <a:lnTo>
                          <a:pt x="9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2" y="2"/>
                        </a:lnTo>
                        <a:lnTo>
                          <a:pt x="0" y="4"/>
                        </a:lnTo>
                        <a:lnTo>
                          <a:pt x="0" y="6"/>
                        </a:lnTo>
                        <a:lnTo>
                          <a:pt x="0" y="10"/>
                        </a:lnTo>
                        <a:lnTo>
                          <a:pt x="2" y="12"/>
                        </a:lnTo>
                        <a:lnTo>
                          <a:pt x="4" y="16"/>
                        </a:lnTo>
                        <a:lnTo>
                          <a:pt x="6" y="16"/>
                        </a:lnTo>
                        <a:lnTo>
                          <a:pt x="11" y="16"/>
                        </a:lnTo>
                        <a:lnTo>
                          <a:pt x="13" y="1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5" name="Freeform 185"/>
                  <p:cNvSpPr>
                    <a:spLocks/>
                  </p:cNvSpPr>
                  <p:nvPr/>
                </p:nvSpPr>
                <p:spPr bwMode="auto">
                  <a:xfrm>
                    <a:off x="3606" y="1497"/>
                    <a:ext cx="17" cy="17"/>
                  </a:xfrm>
                  <a:custGeom>
                    <a:avLst/>
                    <a:gdLst>
                      <a:gd name="T0" fmla="*/ 0 w 17"/>
                      <a:gd name="T1" fmla="*/ 10 h 17"/>
                      <a:gd name="T2" fmla="*/ 0 w 17"/>
                      <a:gd name="T3" fmla="*/ 8 h 17"/>
                      <a:gd name="T4" fmla="*/ 0 w 17"/>
                      <a:gd name="T5" fmla="*/ 5 h 17"/>
                      <a:gd name="T6" fmla="*/ 3 w 17"/>
                      <a:gd name="T7" fmla="*/ 2 h 17"/>
                      <a:gd name="T8" fmla="*/ 5 w 17"/>
                      <a:gd name="T9" fmla="*/ 0 h 17"/>
                      <a:gd name="T10" fmla="*/ 8 w 17"/>
                      <a:gd name="T11" fmla="*/ 0 h 17"/>
                      <a:gd name="T12" fmla="*/ 12 w 17"/>
                      <a:gd name="T13" fmla="*/ 0 h 17"/>
                      <a:gd name="T14" fmla="*/ 14 w 17"/>
                      <a:gd name="T15" fmla="*/ 2 h 17"/>
                      <a:gd name="T16" fmla="*/ 16 w 17"/>
                      <a:gd name="T17" fmla="*/ 5 h 17"/>
                      <a:gd name="T18" fmla="*/ 16 w 17"/>
                      <a:gd name="T19" fmla="*/ 8 h 17"/>
                      <a:gd name="T20" fmla="*/ 14 w 17"/>
                      <a:gd name="T21" fmla="*/ 10 h 17"/>
                      <a:gd name="T22" fmla="*/ 12 w 17"/>
                      <a:gd name="T23" fmla="*/ 13 h 17"/>
                      <a:gd name="T24" fmla="*/ 8 w 17"/>
                      <a:gd name="T25" fmla="*/ 16 h 17"/>
                      <a:gd name="T26" fmla="*/ 5 w 17"/>
                      <a:gd name="T27" fmla="*/ 16 h 17"/>
                      <a:gd name="T28" fmla="*/ 3 w 17"/>
                      <a:gd name="T29" fmla="*/ 16 h 17"/>
                      <a:gd name="T30" fmla="*/ 0 w 17"/>
                      <a:gd name="T31" fmla="*/ 13 h 17"/>
                      <a:gd name="T32" fmla="*/ 0 w 17"/>
                      <a:gd name="T33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0" y="10"/>
                        </a:move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4" y="2"/>
                        </a:lnTo>
                        <a:lnTo>
                          <a:pt x="16" y="5"/>
                        </a:lnTo>
                        <a:lnTo>
                          <a:pt x="16" y="8"/>
                        </a:lnTo>
                        <a:lnTo>
                          <a:pt x="14" y="10"/>
                        </a:lnTo>
                        <a:lnTo>
                          <a:pt x="12" y="13"/>
                        </a:lnTo>
                        <a:lnTo>
                          <a:pt x="8" y="16"/>
                        </a:lnTo>
                        <a:lnTo>
                          <a:pt x="5" y="16"/>
                        </a:lnTo>
                        <a:lnTo>
                          <a:pt x="3" y="16"/>
                        </a:lnTo>
                        <a:lnTo>
                          <a:pt x="0" y="13"/>
                        </a:lnTo>
                        <a:lnTo>
                          <a:pt x="0" y="10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6" name="Freeform 186"/>
                  <p:cNvSpPr>
                    <a:spLocks/>
                  </p:cNvSpPr>
                  <p:nvPr/>
                </p:nvSpPr>
                <p:spPr bwMode="auto">
                  <a:xfrm>
                    <a:off x="3606" y="1497"/>
                    <a:ext cx="17" cy="17"/>
                  </a:xfrm>
                  <a:custGeom>
                    <a:avLst/>
                    <a:gdLst>
                      <a:gd name="T0" fmla="*/ 0 w 17"/>
                      <a:gd name="T1" fmla="*/ 10 h 17"/>
                      <a:gd name="T2" fmla="*/ 0 w 17"/>
                      <a:gd name="T3" fmla="*/ 10 h 17"/>
                      <a:gd name="T4" fmla="*/ 0 w 17"/>
                      <a:gd name="T5" fmla="*/ 8 h 17"/>
                      <a:gd name="T6" fmla="*/ 0 w 17"/>
                      <a:gd name="T7" fmla="*/ 5 h 17"/>
                      <a:gd name="T8" fmla="*/ 3 w 17"/>
                      <a:gd name="T9" fmla="*/ 2 h 17"/>
                      <a:gd name="T10" fmla="*/ 5 w 17"/>
                      <a:gd name="T11" fmla="*/ 0 h 17"/>
                      <a:gd name="T12" fmla="*/ 8 w 17"/>
                      <a:gd name="T13" fmla="*/ 0 h 17"/>
                      <a:gd name="T14" fmla="*/ 12 w 17"/>
                      <a:gd name="T15" fmla="*/ 0 h 17"/>
                      <a:gd name="T16" fmla="*/ 14 w 17"/>
                      <a:gd name="T17" fmla="*/ 2 h 17"/>
                      <a:gd name="T18" fmla="*/ 16 w 17"/>
                      <a:gd name="T19" fmla="*/ 5 h 17"/>
                      <a:gd name="T20" fmla="*/ 16 w 17"/>
                      <a:gd name="T21" fmla="*/ 8 h 17"/>
                      <a:gd name="T22" fmla="*/ 14 w 17"/>
                      <a:gd name="T23" fmla="*/ 10 h 17"/>
                      <a:gd name="T24" fmla="*/ 12 w 17"/>
                      <a:gd name="T25" fmla="*/ 13 h 17"/>
                      <a:gd name="T26" fmla="*/ 8 w 17"/>
                      <a:gd name="T27" fmla="*/ 16 h 17"/>
                      <a:gd name="T28" fmla="*/ 5 w 17"/>
                      <a:gd name="T29" fmla="*/ 16 h 17"/>
                      <a:gd name="T30" fmla="*/ 3 w 17"/>
                      <a:gd name="T31" fmla="*/ 16 h 17"/>
                      <a:gd name="T32" fmla="*/ 0 w 17"/>
                      <a:gd name="T33" fmla="*/ 13 h 17"/>
                      <a:gd name="T34" fmla="*/ 0 w 17"/>
                      <a:gd name="T35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3" y="2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2" y="0"/>
                        </a:lnTo>
                        <a:lnTo>
                          <a:pt x="14" y="2"/>
                        </a:lnTo>
                        <a:lnTo>
                          <a:pt x="16" y="5"/>
                        </a:lnTo>
                        <a:lnTo>
                          <a:pt x="16" y="8"/>
                        </a:lnTo>
                        <a:lnTo>
                          <a:pt x="14" y="10"/>
                        </a:lnTo>
                        <a:lnTo>
                          <a:pt x="12" y="13"/>
                        </a:lnTo>
                        <a:lnTo>
                          <a:pt x="8" y="16"/>
                        </a:lnTo>
                        <a:lnTo>
                          <a:pt x="5" y="16"/>
                        </a:lnTo>
                        <a:lnTo>
                          <a:pt x="3" y="16"/>
                        </a:lnTo>
                        <a:lnTo>
                          <a:pt x="0" y="13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7" name="Freeform 187"/>
                  <p:cNvSpPr>
                    <a:spLocks/>
                  </p:cNvSpPr>
                  <p:nvPr/>
                </p:nvSpPr>
                <p:spPr bwMode="auto">
                  <a:xfrm>
                    <a:off x="3600" y="1495"/>
                    <a:ext cx="17" cy="17"/>
                  </a:xfrm>
                  <a:custGeom>
                    <a:avLst/>
                    <a:gdLst>
                      <a:gd name="T0" fmla="*/ 16 w 17"/>
                      <a:gd name="T1" fmla="*/ 9 h 17"/>
                      <a:gd name="T2" fmla="*/ 16 w 17"/>
                      <a:gd name="T3" fmla="*/ 6 h 17"/>
                      <a:gd name="T4" fmla="*/ 16 w 17"/>
                      <a:gd name="T5" fmla="*/ 3 h 17"/>
                      <a:gd name="T6" fmla="*/ 14 w 17"/>
                      <a:gd name="T7" fmla="*/ 0 h 17"/>
                      <a:gd name="T8" fmla="*/ 12 w 17"/>
                      <a:gd name="T9" fmla="*/ 0 h 17"/>
                      <a:gd name="T10" fmla="*/ 8 w 17"/>
                      <a:gd name="T11" fmla="*/ 0 h 17"/>
                      <a:gd name="T12" fmla="*/ 4 w 17"/>
                      <a:gd name="T13" fmla="*/ 0 h 17"/>
                      <a:gd name="T14" fmla="*/ 2 w 17"/>
                      <a:gd name="T15" fmla="*/ 0 h 17"/>
                      <a:gd name="T16" fmla="*/ 0 w 17"/>
                      <a:gd name="T17" fmla="*/ 3 h 17"/>
                      <a:gd name="T18" fmla="*/ 0 w 17"/>
                      <a:gd name="T19" fmla="*/ 6 h 17"/>
                      <a:gd name="T20" fmla="*/ 2 w 17"/>
                      <a:gd name="T21" fmla="*/ 9 h 17"/>
                      <a:gd name="T22" fmla="*/ 4 w 17"/>
                      <a:gd name="T23" fmla="*/ 12 h 17"/>
                      <a:gd name="T24" fmla="*/ 8 w 17"/>
                      <a:gd name="T25" fmla="*/ 16 h 17"/>
                      <a:gd name="T26" fmla="*/ 10 w 17"/>
                      <a:gd name="T27" fmla="*/ 16 h 17"/>
                      <a:gd name="T28" fmla="*/ 12 w 17"/>
                      <a:gd name="T29" fmla="*/ 12 h 17"/>
                      <a:gd name="T30" fmla="*/ 16 w 17"/>
                      <a:gd name="T31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7" h="17">
                        <a:moveTo>
                          <a:pt x="16" y="9"/>
                        </a:moveTo>
                        <a:lnTo>
                          <a:pt x="16" y="6"/>
                        </a:lnTo>
                        <a:lnTo>
                          <a:pt x="16" y="3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0" y="16"/>
                        </a:lnTo>
                        <a:lnTo>
                          <a:pt x="12" y="12"/>
                        </a:lnTo>
                        <a:lnTo>
                          <a:pt x="16" y="9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8" name="Freeform 188"/>
                  <p:cNvSpPr>
                    <a:spLocks/>
                  </p:cNvSpPr>
                  <p:nvPr/>
                </p:nvSpPr>
                <p:spPr bwMode="auto">
                  <a:xfrm>
                    <a:off x="3600" y="1495"/>
                    <a:ext cx="17" cy="17"/>
                  </a:xfrm>
                  <a:custGeom>
                    <a:avLst/>
                    <a:gdLst>
                      <a:gd name="T0" fmla="*/ 16 w 17"/>
                      <a:gd name="T1" fmla="*/ 9 h 17"/>
                      <a:gd name="T2" fmla="*/ 16 w 17"/>
                      <a:gd name="T3" fmla="*/ 9 h 17"/>
                      <a:gd name="T4" fmla="*/ 16 w 17"/>
                      <a:gd name="T5" fmla="*/ 6 h 17"/>
                      <a:gd name="T6" fmla="*/ 16 w 17"/>
                      <a:gd name="T7" fmla="*/ 3 h 17"/>
                      <a:gd name="T8" fmla="*/ 14 w 17"/>
                      <a:gd name="T9" fmla="*/ 0 h 17"/>
                      <a:gd name="T10" fmla="*/ 12 w 17"/>
                      <a:gd name="T11" fmla="*/ 0 h 17"/>
                      <a:gd name="T12" fmla="*/ 8 w 17"/>
                      <a:gd name="T13" fmla="*/ 0 h 17"/>
                      <a:gd name="T14" fmla="*/ 4 w 17"/>
                      <a:gd name="T15" fmla="*/ 0 h 17"/>
                      <a:gd name="T16" fmla="*/ 2 w 17"/>
                      <a:gd name="T17" fmla="*/ 0 h 17"/>
                      <a:gd name="T18" fmla="*/ 0 w 17"/>
                      <a:gd name="T19" fmla="*/ 3 h 17"/>
                      <a:gd name="T20" fmla="*/ 0 w 17"/>
                      <a:gd name="T21" fmla="*/ 6 h 17"/>
                      <a:gd name="T22" fmla="*/ 2 w 17"/>
                      <a:gd name="T23" fmla="*/ 9 h 17"/>
                      <a:gd name="T24" fmla="*/ 4 w 17"/>
                      <a:gd name="T25" fmla="*/ 12 h 17"/>
                      <a:gd name="T26" fmla="*/ 8 w 17"/>
                      <a:gd name="T27" fmla="*/ 16 h 17"/>
                      <a:gd name="T28" fmla="*/ 10 w 17"/>
                      <a:gd name="T29" fmla="*/ 16 h 17"/>
                      <a:gd name="T30" fmla="*/ 12 w 17"/>
                      <a:gd name="T31" fmla="*/ 12 h 17"/>
                      <a:gd name="T32" fmla="*/ 16 w 17"/>
                      <a:gd name="T33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6" y="9"/>
                        </a:moveTo>
                        <a:lnTo>
                          <a:pt x="16" y="9"/>
                        </a:lnTo>
                        <a:lnTo>
                          <a:pt x="16" y="6"/>
                        </a:lnTo>
                        <a:lnTo>
                          <a:pt x="16" y="3"/>
                        </a:lnTo>
                        <a:lnTo>
                          <a:pt x="14" y="0"/>
                        </a:lnTo>
                        <a:lnTo>
                          <a:pt x="12" y="0"/>
                        </a:lnTo>
                        <a:lnTo>
                          <a:pt x="8" y="0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lnTo>
                          <a:pt x="0" y="6"/>
                        </a:lnTo>
                        <a:lnTo>
                          <a:pt x="2" y="9"/>
                        </a:lnTo>
                        <a:lnTo>
                          <a:pt x="4" y="12"/>
                        </a:lnTo>
                        <a:lnTo>
                          <a:pt x="8" y="16"/>
                        </a:lnTo>
                        <a:lnTo>
                          <a:pt x="10" y="16"/>
                        </a:lnTo>
                        <a:lnTo>
                          <a:pt x="12" y="12"/>
                        </a:lnTo>
                        <a:lnTo>
                          <a:pt x="16" y="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09" name="Freeform 189"/>
                  <p:cNvSpPr>
                    <a:spLocks/>
                  </p:cNvSpPr>
                  <p:nvPr/>
                </p:nvSpPr>
                <p:spPr bwMode="auto">
                  <a:xfrm>
                    <a:off x="3613" y="1499"/>
                    <a:ext cx="17" cy="17"/>
                  </a:xfrm>
                  <a:custGeom>
                    <a:avLst/>
                    <a:gdLst>
                      <a:gd name="T0" fmla="*/ 0 w 17"/>
                      <a:gd name="T1" fmla="*/ 12 h 17"/>
                      <a:gd name="T2" fmla="*/ 0 w 17"/>
                      <a:gd name="T3" fmla="*/ 6 h 17"/>
                      <a:gd name="T4" fmla="*/ 1 w 17"/>
                      <a:gd name="T5" fmla="*/ 3 h 17"/>
                      <a:gd name="T6" fmla="*/ 3 w 17"/>
                      <a:gd name="T7" fmla="*/ 0 h 17"/>
                      <a:gd name="T8" fmla="*/ 6 w 17"/>
                      <a:gd name="T9" fmla="*/ 0 h 17"/>
                      <a:gd name="T10" fmla="*/ 9 w 17"/>
                      <a:gd name="T11" fmla="*/ 0 h 17"/>
                      <a:gd name="T12" fmla="*/ 12 w 17"/>
                      <a:gd name="T13" fmla="*/ 0 h 17"/>
                      <a:gd name="T14" fmla="*/ 14 w 17"/>
                      <a:gd name="T15" fmla="*/ 0 h 17"/>
                      <a:gd name="T16" fmla="*/ 16 w 17"/>
                      <a:gd name="T17" fmla="*/ 6 h 17"/>
                      <a:gd name="T18" fmla="*/ 16 w 17"/>
                      <a:gd name="T19" fmla="*/ 9 h 17"/>
                      <a:gd name="T20" fmla="*/ 14 w 17"/>
                      <a:gd name="T21" fmla="*/ 12 h 17"/>
                      <a:gd name="T22" fmla="*/ 12 w 17"/>
                      <a:gd name="T23" fmla="*/ 16 h 17"/>
                      <a:gd name="T24" fmla="*/ 11 w 17"/>
                      <a:gd name="T25" fmla="*/ 16 h 17"/>
                      <a:gd name="T26" fmla="*/ 8 w 17"/>
                      <a:gd name="T27" fmla="*/ 16 h 17"/>
                      <a:gd name="T28" fmla="*/ 4 w 17"/>
                      <a:gd name="T29" fmla="*/ 16 h 17"/>
                      <a:gd name="T30" fmla="*/ 1 w 17"/>
                      <a:gd name="T31" fmla="*/ 12 h 17"/>
                      <a:gd name="T32" fmla="*/ 0 w 17"/>
                      <a:gd name="T33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0" y="12"/>
                        </a:move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2" y="0"/>
                        </a:lnTo>
                        <a:lnTo>
                          <a:pt x="14" y="0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4" y="12"/>
                        </a:lnTo>
                        <a:lnTo>
                          <a:pt x="12" y="16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1" y="12"/>
                        </a:lnTo>
                        <a:lnTo>
                          <a:pt x="0" y="12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0" name="Freeform 190"/>
                  <p:cNvSpPr>
                    <a:spLocks/>
                  </p:cNvSpPr>
                  <p:nvPr/>
                </p:nvSpPr>
                <p:spPr bwMode="auto">
                  <a:xfrm>
                    <a:off x="3613" y="1499"/>
                    <a:ext cx="17" cy="17"/>
                  </a:xfrm>
                  <a:custGeom>
                    <a:avLst/>
                    <a:gdLst>
                      <a:gd name="T0" fmla="*/ 0 w 17"/>
                      <a:gd name="T1" fmla="*/ 12 h 17"/>
                      <a:gd name="T2" fmla="*/ 0 w 17"/>
                      <a:gd name="T3" fmla="*/ 12 h 17"/>
                      <a:gd name="T4" fmla="*/ 0 w 17"/>
                      <a:gd name="T5" fmla="*/ 6 h 17"/>
                      <a:gd name="T6" fmla="*/ 1 w 17"/>
                      <a:gd name="T7" fmla="*/ 3 h 17"/>
                      <a:gd name="T8" fmla="*/ 3 w 17"/>
                      <a:gd name="T9" fmla="*/ 0 h 17"/>
                      <a:gd name="T10" fmla="*/ 6 w 17"/>
                      <a:gd name="T11" fmla="*/ 0 h 17"/>
                      <a:gd name="T12" fmla="*/ 9 w 17"/>
                      <a:gd name="T13" fmla="*/ 0 h 17"/>
                      <a:gd name="T14" fmla="*/ 12 w 17"/>
                      <a:gd name="T15" fmla="*/ 0 h 17"/>
                      <a:gd name="T16" fmla="*/ 14 w 17"/>
                      <a:gd name="T17" fmla="*/ 0 h 17"/>
                      <a:gd name="T18" fmla="*/ 16 w 17"/>
                      <a:gd name="T19" fmla="*/ 6 h 17"/>
                      <a:gd name="T20" fmla="*/ 16 w 17"/>
                      <a:gd name="T21" fmla="*/ 9 h 17"/>
                      <a:gd name="T22" fmla="*/ 14 w 17"/>
                      <a:gd name="T23" fmla="*/ 12 h 17"/>
                      <a:gd name="T24" fmla="*/ 12 w 17"/>
                      <a:gd name="T25" fmla="*/ 16 h 17"/>
                      <a:gd name="T26" fmla="*/ 11 w 17"/>
                      <a:gd name="T27" fmla="*/ 16 h 17"/>
                      <a:gd name="T28" fmla="*/ 8 w 17"/>
                      <a:gd name="T29" fmla="*/ 16 h 17"/>
                      <a:gd name="T30" fmla="*/ 4 w 17"/>
                      <a:gd name="T31" fmla="*/ 16 h 17"/>
                      <a:gd name="T32" fmla="*/ 1 w 17"/>
                      <a:gd name="T33" fmla="*/ 12 h 17"/>
                      <a:gd name="T34" fmla="*/ 0 w 17"/>
                      <a:gd name="T35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0" y="12"/>
                        </a:moveTo>
                        <a:lnTo>
                          <a:pt x="0" y="12"/>
                        </a:lnTo>
                        <a:lnTo>
                          <a:pt x="0" y="6"/>
                        </a:lnTo>
                        <a:lnTo>
                          <a:pt x="1" y="3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2" y="0"/>
                        </a:lnTo>
                        <a:lnTo>
                          <a:pt x="14" y="0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4" y="12"/>
                        </a:lnTo>
                        <a:lnTo>
                          <a:pt x="12" y="16"/>
                        </a:lnTo>
                        <a:lnTo>
                          <a:pt x="11" y="16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1" y="12"/>
                        </a:lnTo>
                        <a:lnTo>
                          <a:pt x="0" y="1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1" name="Freeform 191"/>
                  <p:cNvSpPr>
                    <a:spLocks/>
                  </p:cNvSpPr>
                  <p:nvPr/>
                </p:nvSpPr>
                <p:spPr bwMode="auto">
                  <a:xfrm>
                    <a:off x="3622" y="1498"/>
                    <a:ext cx="17" cy="17"/>
                  </a:xfrm>
                  <a:custGeom>
                    <a:avLst/>
                    <a:gdLst>
                      <a:gd name="T0" fmla="*/ 0 w 17"/>
                      <a:gd name="T1" fmla="*/ 10 h 17"/>
                      <a:gd name="T2" fmla="*/ 0 w 17"/>
                      <a:gd name="T3" fmla="*/ 8 h 17"/>
                      <a:gd name="T4" fmla="*/ 1 w 17"/>
                      <a:gd name="T5" fmla="*/ 5 h 17"/>
                      <a:gd name="T6" fmla="*/ 1 w 17"/>
                      <a:gd name="T7" fmla="*/ 0 h 17"/>
                      <a:gd name="T8" fmla="*/ 4 w 17"/>
                      <a:gd name="T9" fmla="*/ 0 h 17"/>
                      <a:gd name="T10" fmla="*/ 9 w 17"/>
                      <a:gd name="T11" fmla="*/ 0 h 17"/>
                      <a:gd name="T12" fmla="*/ 12 w 17"/>
                      <a:gd name="T13" fmla="*/ 0 h 17"/>
                      <a:gd name="T14" fmla="*/ 14 w 17"/>
                      <a:gd name="T15" fmla="*/ 2 h 17"/>
                      <a:gd name="T16" fmla="*/ 16 w 17"/>
                      <a:gd name="T17" fmla="*/ 5 h 17"/>
                      <a:gd name="T18" fmla="*/ 16 w 17"/>
                      <a:gd name="T19" fmla="*/ 8 h 17"/>
                      <a:gd name="T20" fmla="*/ 14 w 17"/>
                      <a:gd name="T21" fmla="*/ 10 h 17"/>
                      <a:gd name="T22" fmla="*/ 12 w 17"/>
                      <a:gd name="T23" fmla="*/ 13 h 17"/>
                      <a:gd name="T24" fmla="*/ 9 w 17"/>
                      <a:gd name="T25" fmla="*/ 16 h 17"/>
                      <a:gd name="T26" fmla="*/ 6 w 17"/>
                      <a:gd name="T27" fmla="*/ 16 h 17"/>
                      <a:gd name="T28" fmla="*/ 3 w 17"/>
                      <a:gd name="T29" fmla="*/ 13 h 17"/>
                      <a:gd name="T30" fmla="*/ 1 w 17"/>
                      <a:gd name="T31" fmla="*/ 13 h 17"/>
                      <a:gd name="T32" fmla="*/ 0 w 17"/>
                      <a:gd name="T33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0" y="10"/>
                        </a:move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2" y="0"/>
                        </a:lnTo>
                        <a:lnTo>
                          <a:pt x="14" y="2"/>
                        </a:lnTo>
                        <a:lnTo>
                          <a:pt x="16" y="5"/>
                        </a:lnTo>
                        <a:lnTo>
                          <a:pt x="16" y="8"/>
                        </a:lnTo>
                        <a:lnTo>
                          <a:pt x="14" y="10"/>
                        </a:lnTo>
                        <a:lnTo>
                          <a:pt x="12" y="13"/>
                        </a:lnTo>
                        <a:lnTo>
                          <a:pt x="9" y="16"/>
                        </a:lnTo>
                        <a:lnTo>
                          <a:pt x="6" y="16"/>
                        </a:lnTo>
                        <a:lnTo>
                          <a:pt x="3" y="13"/>
                        </a:lnTo>
                        <a:lnTo>
                          <a:pt x="1" y="13"/>
                        </a:lnTo>
                        <a:lnTo>
                          <a:pt x="0" y="10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2" name="Freeform 192"/>
                  <p:cNvSpPr>
                    <a:spLocks/>
                  </p:cNvSpPr>
                  <p:nvPr/>
                </p:nvSpPr>
                <p:spPr bwMode="auto">
                  <a:xfrm>
                    <a:off x="3622" y="1498"/>
                    <a:ext cx="17" cy="17"/>
                  </a:xfrm>
                  <a:custGeom>
                    <a:avLst/>
                    <a:gdLst>
                      <a:gd name="T0" fmla="*/ 0 w 17"/>
                      <a:gd name="T1" fmla="*/ 10 h 17"/>
                      <a:gd name="T2" fmla="*/ 0 w 17"/>
                      <a:gd name="T3" fmla="*/ 10 h 17"/>
                      <a:gd name="T4" fmla="*/ 0 w 17"/>
                      <a:gd name="T5" fmla="*/ 8 h 17"/>
                      <a:gd name="T6" fmla="*/ 1 w 17"/>
                      <a:gd name="T7" fmla="*/ 5 h 17"/>
                      <a:gd name="T8" fmla="*/ 1 w 17"/>
                      <a:gd name="T9" fmla="*/ 0 h 17"/>
                      <a:gd name="T10" fmla="*/ 4 w 17"/>
                      <a:gd name="T11" fmla="*/ 0 h 17"/>
                      <a:gd name="T12" fmla="*/ 9 w 17"/>
                      <a:gd name="T13" fmla="*/ 0 h 17"/>
                      <a:gd name="T14" fmla="*/ 12 w 17"/>
                      <a:gd name="T15" fmla="*/ 0 h 17"/>
                      <a:gd name="T16" fmla="*/ 14 w 17"/>
                      <a:gd name="T17" fmla="*/ 2 h 17"/>
                      <a:gd name="T18" fmla="*/ 16 w 17"/>
                      <a:gd name="T19" fmla="*/ 5 h 17"/>
                      <a:gd name="T20" fmla="*/ 16 w 17"/>
                      <a:gd name="T21" fmla="*/ 8 h 17"/>
                      <a:gd name="T22" fmla="*/ 14 w 17"/>
                      <a:gd name="T23" fmla="*/ 10 h 17"/>
                      <a:gd name="T24" fmla="*/ 12 w 17"/>
                      <a:gd name="T25" fmla="*/ 13 h 17"/>
                      <a:gd name="T26" fmla="*/ 9 w 17"/>
                      <a:gd name="T27" fmla="*/ 16 h 17"/>
                      <a:gd name="T28" fmla="*/ 6 w 17"/>
                      <a:gd name="T29" fmla="*/ 16 h 17"/>
                      <a:gd name="T30" fmla="*/ 3 w 17"/>
                      <a:gd name="T31" fmla="*/ 13 h 17"/>
                      <a:gd name="T32" fmla="*/ 1 w 17"/>
                      <a:gd name="T33" fmla="*/ 13 h 17"/>
                      <a:gd name="T34" fmla="*/ 0 w 17"/>
                      <a:gd name="T35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0" y="10"/>
                        </a:move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1" y="5"/>
                        </a:lnTo>
                        <a:lnTo>
                          <a:pt x="1" y="0"/>
                        </a:lnTo>
                        <a:lnTo>
                          <a:pt x="4" y="0"/>
                        </a:lnTo>
                        <a:lnTo>
                          <a:pt x="9" y="0"/>
                        </a:lnTo>
                        <a:lnTo>
                          <a:pt x="12" y="0"/>
                        </a:lnTo>
                        <a:lnTo>
                          <a:pt x="14" y="2"/>
                        </a:lnTo>
                        <a:lnTo>
                          <a:pt x="16" y="5"/>
                        </a:lnTo>
                        <a:lnTo>
                          <a:pt x="16" y="8"/>
                        </a:lnTo>
                        <a:lnTo>
                          <a:pt x="14" y="10"/>
                        </a:lnTo>
                        <a:lnTo>
                          <a:pt x="12" y="13"/>
                        </a:lnTo>
                        <a:lnTo>
                          <a:pt x="9" y="16"/>
                        </a:lnTo>
                        <a:lnTo>
                          <a:pt x="6" y="16"/>
                        </a:lnTo>
                        <a:lnTo>
                          <a:pt x="3" y="13"/>
                        </a:lnTo>
                        <a:lnTo>
                          <a:pt x="1" y="13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3" name="Freeform 193"/>
                  <p:cNvSpPr>
                    <a:spLocks/>
                  </p:cNvSpPr>
                  <p:nvPr/>
                </p:nvSpPr>
                <p:spPr bwMode="auto">
                  <a:xfrm>
                    <a:off x="3631" y="1497"/>
                    <a:ext cx="17" cy="17"/>
                  </a:xfrm>
                  <a:custGeom>
                    <a:avLst/>
                    <a:gdLst>
                      <a:gd name="T0" fmla="*/ 16 w 17"/>
                      <a:gd name="T1" fmla="*/ 12 h 17"/>
                      <a:gd name="T2" fmla="*/ 16 w 17"/>
                      <a:gd name="T3" fmla="*/ 16 h 17"/>
                      <a:gd name="T4" fmla="*/ 13 w 17"/>
                      <a:gd name="T5" fmla="*/ 16 h 17"/>
                      <a:gd name="T6" fmla="*/ 9 w 17"/>
                      <a:gd name="T7" fmla="*/ 16 h 17"/>
                      <a:gd name="T8" fmla="*/ 4 w 17"/>
                      <a:gd name="T9" fmla="*/ 16 h 17"/>
                      <a:gd name="T10" fmla="*/ 0 w 17"/>
                      <a:gd name="T11" fmla="*/ 12 h 17"/>
                      <a:gd name="T12" fmla="*/ 0 w 17"/>
                      <a:gd name="T13" fmla="*/ 9 h 17"/>
                      <a:gd name="T14" fmla="*/ 0 w 17"/>
                      <a:gd name="T15" fmla="*/ 3 h 17"/>
                      <a:gd name="T16" fmla="*/ 2 w 17"/>
                      <a:gd name="T17" fmla="*/ 0 h 17"/>
                      <a:gd name="T18" fmla="*/ 16 w 17"/>
                      <a:gd name="T19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12"/>
                        </a:moveTo>
                        <a:lnTo>
                          <a:pt x="16" y="16"/>
                        </a:lnTo>
                        <a:lnTo>
                          <a:pt x="13" y="16"/>
                        </a:lnTo>
                        <a:lnTo>
                          <a:pt x="9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9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lnTo>
                          <a:pt x="16" y="12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4" name="Freeform 194"/>
                  <p:cNvSpPr>
                    <a:spLocks/>
                  </p:cNvSpPr>
                  <p:nvPr/>
                </p:nvSpPr>
                <p:spPr bwMode="auto">
                  <a:xfrm>
                    <a:off x="3631" y="1497"/>
                    <a:ext cx="17" cy="17"/>
                  </a:xfrm>
                  <a:custGeom>
                    <a:avLst/>
                    <a:gdLst>
                      <a:gd name="T0" fmla="*/ 16 w 17"/>
                      <a:gd name="T1" fmla="*/ 12 h 17"/>
                      <a:gd name="T2" fmla="*/ 16 w 17"/>
                      <a:gd name="T3" fmla="*/ 12 h 17"/>
                      <a:gd name="T4" fmla="*/ 16 w 17"/>
                      <a:gd name="T5" fmla="*/ 16 h 17"/>
                      <a:gd name="T6" fmla="*/ 13 w 17"/>
                      <a:gd name="T7" fmla="*/ 16 h 17"/>
                      <a:gd name="T8" fmla="*/ 9 w 17"/>
                      <a:gd name="T9" fmla="*/ 16 h 17"/>
                      <a:gd name="T10" fmla="*/ 4 w 17"/>
                      <a:gd name="T11" fmla="*/ 16 h 17"/>
                      <a:gd name="T12" fmla="*/ 0 w 17"/>
                      <a:gd name="T13" fmla="*/ 12 h 17"/>
                      <a:gd name="T14" fmla="*/ 0 w 17"/>
                      <a:gd name="T15" fmla="*/ 9 h 17"/>
                      <a:gd name="T16" fmla="*/ 0 w 17"/>
                      <a:gd name="T17" fmla="*/ 3 h 17"/>
                      <a:gd name="T18" fmla="*/ 2 w 17"/>
                      <a:gd name="T19" fmla="*/ 0 h 17"/>
                      <a:gd name="T20" fmla="*/ 16 w 17"/>
                      <a:gd name="T21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7">
                        <a:moveTo>
                          <a:pt x="16" y="12"/>
                        </a:moveTo>
                        <a:lnTo>
                          <a:pt x="16" y="12"/>
                        </a:lnTo>
                        <a:lnTo>
                          <a:pt x="16" y="16"/>
                        </a:lnTo>
                        <a:lnTo>
                          <a:pt x="13" y="16"/>
                        </a:lnTo>
                        <a:lnTo>
                          <a:pt x="9" y="16"/>
                        </a:lnTo>
                        <a:lnTo>
                          <a:pt x="4" y="16"/>
                        </a:lnTo>
                        <a:lnTo>
                          <a:pt x="0" y="12"/>
                        </a:lnTo>
                        <a:lnTo>
                          <a:pt x="0" y="9"/>
                        </a:lnTo>
                        <a:lnTo>
                          <a:pt x="0" y="3"/>
                        </a:lnTo>
                        <a:lnTo>
                          <a:pt x="2" y="0"/>
                        </a:lnTo>
                        <a:lnTo>
                          <a:pt x="16" y="1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5" name="Freeform 195"/>
                  <p:cNvSpPr>
                    <a:spLocks/>
                  </p:cNvSpPr>
                  <p:nvPr/>
                </p:nvSpPr>
                <p:spPr bwMode="auto">
                  <a:xfrm>
                    <a:off x="3741" y="1535"/>
                    <a:ext cx="17" cy="17"/>
                  </a:xfrm>
                  <a:custGeom>
                    <a:avLst/>
                    <a:gdLst>
                      <a:gd name="T0" fmla="*/ 14 w 17"/>
                      <a:gd name="T1" fmla="*/ 13 h 17"/>
                      <a:gd name="T2" fmla="*/ 12 w 17"/>
                      <a:gd name="T3" fmla="*/ 16 h 17"/>
                      <a:gd name="T4" fmla="*/ 10 w 17"/>
                      <a:gd name="T5" fmla="*/ 16 h 17"/>
                      <a:gd name="T6" fmla="*/ 6 w 17"/>
                      <a:gd name="T7" fmla="*/ 16 h 17"/>
                      <a:gd name="T8" fmla="*/ 4 w 17"/>
                      <a:gd name="T9" fmla="*/ 11 h 17"/>
                      <a:gd name="T10" fmla="*/ 2 w 17"/>
                      <a:gd name="T11" fmla="*/ 9 h 17"/>
                      <a:gd name="T12" fmla="*/ 0 w 17"/>
                      <a:gd name="T13" fmla="*/ 6 h 17"/>
                      <a:gd name="T14" fmla="*/ 0 w 17"/>
                      <a:gd name="T15" fmla="*/ 2 h 17"/>
                      <a:gd name="T16" fmla="*/ 2 w 17"/>
                      <a:gd name="T17" fmla="*/ 0 h 17"/>
                      <a:gd name="T18" fmla="*/ 4 w 17"/>
                      <a:gd name="T19" fmla="*/ 0 h 17"/>
                      <a:gd name="T20" fmla="*/ 6 w 17"/>
                      <a:gd name="T21" fmla="*/ 0 h 17"/>
                      <a:gd name="T22" fmla="*/ 10 w 17"/>
                      <a:gd name="T23" fmla="*/ 0 h 17"/>
                      <a:gd name="T24" fmla="*/ 12 w 17"/>
                      <a:gd name="T25" fmla="*/ 2 h 17"/>
                      <a:gd name="T26" fmla="*/ 14 w 17"/>
                      <a:gd name="T27" fmla="*/ 4 h 17"/>
                      <a:gd name="T28" fmla="*/ 16 w 17"/>
                      <a:gd name="T29" fmla="*/ 6 h 17"/>
                      <a:gd name="T30" fmla="*/ 16 w 17"/>
                      <a:gd name="T31" fmla="*/ 11 h 17"/>
                      <a:gd name="T32" fmla="*/ 14 w 17"/>
                      <a:gd name="T33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4" y="13"/>
                        </a:moveTo>
                        <a:lnTo>
                          <a:pt x="12" y="16"/>
                        </a:lnTo>
                        <a:lnTo>
                          <a:pt x="10" y="16"/>
                        </a:lnTo>
                        <a:lnTo>
                          <a:pt x="6" y="16"/>
                        </a:lnTo>
                        <a:lnTo>
                          <a:pt x="4" y="11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10" y="0"/>
                        </a:lnTo>
                        <a:lnTo>
                          <a:pt x="12" y="2"/>
                        </a:lnTo>
                        <a:lnTo>
                          <a:pt x="14" y="4"/>
                        </a:lnTo>
                        <a:lnTo>
                          <a:pt x="16" y="6"/>
                        </a:lnTo>
                        <a:lnTo>
                          <a:pt x="16" y="11"/>
                        </a:lnTo>
                        <a:lnTo>
                          <a:pt x="14" y="13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6" name="Freeform 196"/>
                  <p:cNvSpPr>
                    <a:spLocks/>
                  </p:cNvSpPr>
                  <p:nvPr/>
                </p:nvSpPr>
                <p:spPr bwMode="auto">
                  <a:xfrm>
                    <a:off x="3741" y="1535"/>
                    <a:ext cx="17" cy="17"/>
                  </a:xfrm>
                  <a:custGeom>
                    <a:avLst/>
                    <a:gdLst>
                      <a:gd name="T0" fmla="*/ 14 w 17"/>
                      <a:gd name="T1" fmla="*/ 13 h 17"/>
                      <a:gd name="T2" fmla="*/ 14 w 17"/>
                      <a:gd name="T3" fmla="*/ 13 h 17"/>
                      <a:gd name="T4" fmla="*/ 12 w 17"/>
                      <a:gd name="T5" fmla="*/ 16 h 17"/>
                      <a:gd name="T6" fmla="*/ 10 w 17"/>
                      <a:gd name="T7" fmla="*/ 16 h 17"/>
                      <a:gd name="T8" fmla="*/ 6 w 17"/>
                      <a:gd name="T9" fmla="*/ 16 h 17"/>
                      <a:gd name="T10" fmla="*/ 4 w 17"/>
                      <a:gd name="T11" fmla="*/ 11 h 17"/>
                      <a:gd name="T12" fmla="*/ 2 w 17"/>
                      <a:gd name="T13" fmla="*/ 9 h 17"/>
                      <a:gd name="T14" fmla="*/ 0 w 17"/>
                      <a:gd name="T15" fmla="*/ 6 h 17"/>
                      <a:gd name="T16" fmla="*/ 0 w 17"/>
                      <a:gd name="T17" fmla="*/ 2 h 17"/>
                      <a:gd name="T18" fmla="*/ 2 w 17"/>
                      <a:gd name="T19" fmla="*/ 0 h 17"/>
                      <a:gd name="T20" fmla="*/ 4 w 17"/>
                      <a:gd name="T21" fmla="*/ 0 h 17"/>
                      <a:gd name="T22" fmla="*/ 6 w 17"/>
                      <a:gd name="T23" fmla="*/ 0 h 17"/>
                      <a:gd name="T24" fmla="*/ 10 w 17"/>
                      <a:gd name="T25" fmla="*/ 0 h 17"/>
                      <a:gd name="T26" fmla="*/ 12 w 17"/>
                      <a:gd name="T27" fmla="*/ 2 h 17"/>
                      <a:gd name="T28" fmla="*/ 14 w 17"/>
                      <a:gd name="T29" fmla="*/ 4 h 17"/>
                      <a:gd name="T30" fmla="*/ 16 w 17"/>
                      <a:gd name="T31" fmla="*/ 6 h 17"/>
                      <a:gd name="T32" fmla="*/ 16 w 17"/>
                      <a:gd name="T33" fmla="*/ 11 h 17"/>
                      <a:gd name="T34" fmla="*/ 14 w 17"/>
                      <a:gd name="T35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4" y="13"/>
                        </a:moveTo>
                        <a:lnTo>
                          <a:pt x="14" y="13"/>
                        </a:lnTo>
                        <a:lnTo>
                          <a:pt x="12" y="16"/>
                        </a:lnTo>
                        <a:lnTo>
                          <a:pt x="10" y="16"/>
                        </a:lnTo>
                        <a:lnTo>
                          <a:pt x="6" y="16"/>
                        </a:lnTo>
                        <a:lnTo>
                          <a:pt x="4" y="11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10" y="0"/>
                        </a:lnTo>
                        <a:lnTo>
                          <a:pt x="12" y="2"/>
                        </a:lnTo>
                        <a:lnTo>
                          <a:pt x="14" y="4"/>
                        </a:lnTo>
                        <a:lnTo>
                          <a:pt x="16" y="6"/>
                        </a:lnTo>
                        <a:lnTo>
                          <a:pt x="16" y="11"/>
                        </a:lnTo>
                        <a:lnTo>
                          <a:pt x="14" y="1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7" name="Freeform 197"/>
                  <p:cNvSpPr>
                    <a:spLocks/>
                  </p:cNvSpPr>
                  <p:nvPr/>
                </p:nvSpPr>
                <p:spPr bwMode="auto">
                  <a:xfrm>
                    <a:off x="3745" y="1542"/>
                    <a:ext cx="17" cy="17"/>
                  </a:xfrm>
                  <a:custGeom>
                    <a:avLst/>
                    <a:gdLst>
                      <a:gd name="T0" fmla="*/ 13 w 17"/>
                      <a:gd name="T1" fmla="*/ 13 h 17"/>
                      <a:gd name="T2" fmla="*/ 11 w 17"/>
                      <a:gd name="T3" fmla="*/ 16 h 17"/>
                      <a:gd name="T4" fmla="*/ 9 w 17"/>
                      <a:gd name="T5" fmla="*/ 16 h 17"/>
                      <a:gd name="T6" fmla="*/ 6 w 17"/>
                      <a:gd name="T7" fmla="*/ 13 h 17"/>
                      <a:gd name="T8" fmla="*/ 4 w 17"/>
                      <a:gd name="T9" fmla="*/ 11 h 17"/>
                      <a:gd name="T10" fmla="*/ 2 w 17"/>
                      <a:gd name="T11" fmla="*/ 9 h 17"/>
                      <a:gd name="T12" fmla="*/ 2 w 17"/>
                      <a:gd name="T13" fmla="*/ 4 h 17"/>
                      <a:gd name="T14" fmla="*/ 0 w 17"/>
                      <a:gd name="T15" fmla="*/ 2 h 17"/>
                      <a:gd name="T16" fmla="*/ 2 w 17"/>
                      <a:gd name="T17" fmla="*/ 2 h 17"/>
                      <a:gd name="T18" fmla="*/ 4 w 17"/>
                      <a:gd name="T19" fmla="*/ 0 h 17"/>
                      <a:gd name="T20" fmla="*/ 6 w 17"/>
                      <a:gd name="T21" fmla="*/ 0 h 17"/>
                      <a:gd name="T22" fmla="*/ 9 w 17"/>
                      <a:gd name="T23" fmla="*/ 0 h 17"/>
                      <a:gd name="T24" fmla="*/ 11 w 17"/>
                      <a:gd name="T25" fmla="*/ 2 h 17"/>
                      <a:gd name="T26" fmla="*/ 13 w 17"/>
                      <a:gd name="T27" fmla="*/ 4 h 17"/>
                      <a:gd name="T28" fmla="*/ 16 w 17"/>
                      <a:gd name="T29" fmla="*/ 9 h 17"/>
                      <a:gd name="T30" fmla="*/ 16 w 17"/>
                      <a:gd name="T31" fmla="*/ 11 h 17"/>
                      <a:gd name="T32" fmla="*/ 13 w 17"/>
                      <a:gd name="T33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3" y="13"/>
                        </a:moveTo>
                        <a:lnTo>
                          <a:pt x="11" y="16"/>
                        </a:lnTo>
                        <a:lnTo>
                          <a:pt x="9" y="16"/>
                        </a:lnTo>
                        <a:lnTo>
                          <a:pt x="6" y="13"/>
                        </a:lnTo>
                        <a:lnTo>
                          <a:pt x="4" y="11"/>
                        </a:lnTo>
                        <a:lnTo>
                          <a:pt x="2" y="9"/>
                        </a:ln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1" y="2"/>
                        </a:lnTo>
                        <a:lnTo>
                          <a:pt x="13" y="4"/>
                        </a:ln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3" y="13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8" name="Freeform 198"/>
                  <p:cNvSpPr>
                    <a:spLocks/>
                  </p:cNvSpPr>
                  <p:nvPr/>
                </p:nvSpPr>
                <p:spPr bwMode="auto">
                  <a:xfrm>
                    <a:off x="3745" y="1542"/>
                    <a:ext cx="17" cy="17"/>
                  </a:xfrm>
                  <a:custGeom>
                    <a:avLst/>
                    <a:gdLst>
                      <a:gd name="T0" fmla="*/ 13 w 17"/>
                      <a:gd name="T1" fmla="*/ 13 h 17"/>
                      <a:gd name="T2" fmla="*/ 13 w 17"/>
                      <a:gd name="T3" fmla="*/ 13 h 17"/>
                      <a:gd name="T4" fmla="*/ 11 w 17"/>
                      <a:gd name="T5" fmla="*/ 16 h 17"/>
                      <a:gd name="T6" fmla="*/ 9 w 17"/>
                      <a:gd name="T7" fmla="*/ 16 h 17"/>
                      <a:gd name="T8" fmla="*/ 6 w 17"/>
                      <a:gd name="T9" fmla="*/ 13 h 17"/>
                      <a:gd name="T10" fmla="*/ 4 w 17"/>
                      <a:gd name="T11" fmla="*/ 11 h 17"/>
                      <a:gd name="T12" fmla="*/ 2 w 17"/>
                      <a:gd name="T13" fmla="*/ 9 h 17"/>
                      <a:gd name="T14" fmla="*/ 2 w 17"/>
                      <a:gd name="T15" fmla="*/ 4 h 17"/>
                      <a:gd name="T16" fmla="*/ 0 w 17"/>
                      <a:gd name="T17" fmla="*/ 2 h 17"/>
                      <a:gd name="T18" fmla="*/ 2 w 17"/>
                      <a:gd name="T19" fmla="*/ 2 h 17"/>
                      <a:gd name="T20" fmla="*/ 4 w 17"/>
                      <a:gd name="T21" fmla="*/ 0 h 17"/>
                      <a:gd name="T22" fmla="*/ 6 w 17"/>
                      <a:gd name="T23" fmla="*/ 0 h 17"/>
                      <a:gd name="T24" fmla="*/ 9 w 17"/>
                      <a:gd name="T25" fmla="*/ 0 h 17"/>
                      <a:gd name="T26" fmla="*/ 11 w 17"/>
                      <a:gd name="T27" fmla="*/ 2 h 17"/>
                      <a:gd name="T28" fmla="*/ 13 w 17"/>
                      <a:gd name="T29" fmla="*/ 4 h 17"/>
                      <a:gd name="T30" fmla="*/ 16 w 17"/>
                      <a:gd name="T31" fmla="*/ 9 h 17"/>
                      <a:gd name="T32" fmla="*/ 16 w 17"/>
                      <a:gd name="T33" fmla="*/ 11 h 17"/>
                      <a:gd name="T34" fmla="*/ 13 w 17"/>
                      <a:gd name="T35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3" y="13"/>
                        </a:moveTo>
                        <a:lnTo>
                          <a:pt x="13" y="13"/>
                        </a:lnTo>
                        <a:lnTo>
                          <a:pt x="11" y="16"/>
                        </a:lnTo>
                        <a:lnTo>
                          <a:pt x="9" y="16"/>
                        </a:lnTo>
                        <a:lnTo>
                          <a:pt x="6" y="13"/>
                        </a:lnTo>
                        <a:lnTo>
                          <a:pt x="4" y="11"/>
                        </a:lnTo>
                        <a:lnTo>
                          <a:pt x="2" y="9"/>
                        </a:lnTo>
                        <a:lnTo>
                          <a:pt x="2" y="4"/>
                        </a:lnTo>
                        <a:lnTo>
                          <a:pt x="0" y="2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0"/>
                        </a:lnTo>
                        <a:lnTo>
                          <a:pt x="11" y="2"/>
                        </a:lnTo>
                        <a:lnTo>
                          <a:pt x="13" y="4"/>
                        </a:ln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3" y="1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19" name="Freeform 199"/>
                  <p:cNvSpPr>
                    <a:spLocks/>
                  </p:cNvSpPr>
                  <p:nvPr/>
                </p:nvSpPr>
                <p:spPr bwMode="auto">
                  <a:xfrm>
                    <a:off x="3745" y="1548"/>
                    <a:ext cx="17" cy="17"/>
                  </a:xfrm>
                  <a:custGeom>
                    <a:avLst/>
                    <a:gdLst>
                      <a:gd name="T0" fmla="*/ 14 w 17"/>
                      <a:gd name="T1" fmla="*/ 13 h 17"/>
                      <a:gd name="T2" fmla="*/ 12 w 17"/>
                      <a:gd name="T3" fmla="*/ 16 h 17"/>
                      <a:gd name="T4" fmla="*/ 8 w 17"/>
                      <a:gd name="T5" fmla="*/ 13 h 17"/>
                      <a:gd name="T6" fmla="*/ 6 w 17"/>
                      <a:gd name="T7" fmla="*/ 13 h 17"/>
                      <a:gd name="T8" fmla="*/ 4 w 17"/>
                      <a:gd name="T9" fmla="*/ 11 h 17"/>
                      <a:gd name="T10" fmla="*/ 2 w 17"/>
                      <a:gd name="T11" fmla="*/ 9 h 17"/>
                      <a:gd name="T12" fmla="*/ 0 w 17"/>
                      <a:gd name="T13" fmla="*/ 4 h 17"/>
                      <a:gd name="T14" fmla="*/ 0 w 17"/>
                      <a:gd name="T15" fmla="*/ 2 h 17"/>
                      <a:gd name="T16" fmla="*/ 2 w 17"/>
                      <a:gd name="T17" fmla="*/ 0 h 17"/>
                      <a:gd name="T18" fmla="*/ 4 w 17"/>
                      <a:gd name="T19" fmla="*/ 0 h 17"/>
                      <a:gd name="T20" fmla="*/ 6 w 17"/>
                      <a:gd name="T21" fmla="*/ 0 h 17"/>
                      <a:gd name="T22" fmla="*/ 8 w 17"/>
                      <a:gd name="T23" fmla="*/ 0 h 17"/>
                      <a:gd name="T24" fmla="*/ 12 w 17"/>
                      <a:gd name="T25" fmla="*/ 2 h 17"/>
                      <a:gd name="T26" fmla="*/ 14 w 17"/>
                      <a:gd name="T27" fmla="*/ 4 h 17"/>
                      <a:gd name="T28" fmla="*/ 16 w 17"/>
                      <a:gd name="T29" fmla="*/ 9 h 17"/>
                      <a:gd name="T30" fmla="*/ 16 w 17"/>
                      <a:gd name="T31" fmla="*/ 11 h 17"/>
                      <a:gd name="T32" fmla="*/ 14 w 17"/>
                      <a:gd name="T33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4" y="13"/>
                        </a:moveTo>
                        <a:lnTo>
                          <a:pt x="12" y="16"/>
                        </a:lnTo>
                        <a:lnTo>
                          <a:pt x="8" y="13"/>
                        </a:lnTo>
                        <a:lnTo>
                          <a:pt x="6" y="13"/>
                        </a:lnTo>
                        <a:lnTo>
                          <a:pt x="4" y="11"/>
                        </a:lnTo>
                        <a:lnTo>
                          <a:pt x="2" y="9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2" y="2"/>
                        </a:lnTo>
                        <a:lnTo>
                          <a:pt x="14" y="4"/>
                        </a:ln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4" y="13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0" name="Freeform 200"/>
                  <p:cNvSpPr>
                    <a:spLocks/>
                  </p:cNvSpPr>
                  <p:nvPr/>
                </p:nvSpPr>
                <p:spPr bwMode="auto">
                  <a:xfrm>
                    <a:off x="3745" y="1548"/>
                    <a:ext cx="17" cy="17"/>
                  </a:xfrm>
                  <a:custGeom>
                    <a:avLst/>
                    <a:gdLst>
                      <a:gd name="T0" fmla="*/ 14 w 17"/>
                      <a:gd name="T1" fmla="*/ 13 h 17"/>
                      <a:gd name="T2" fmla="*/ 14 w 17"/>
                      <a:gd name="T3" fmla="*/ 13 h 17"/>
                      <a:gd name="T4" fmla="*/ 12 w 17"/>
                      <a:gd name="T5" fmla="*/ 16 h 17"/>
                      <a:gd name="T6" fmla="*/ 8 w 17"/>
                      <a:gd name="T7" fmla="*/ 13 h 17"/>
                      <a:gd name="T8" fmla="*/ 6 w 17"/>
                      <a:gd name="T9" fmla="*/ 13 h 17"/>
                      <a:gd name="T10" fmla="*/ 4 w 17"/>
                      <a:gd name="T11" fmla="*/ 11 h 17"/>
                      <a:gd name="T12" fmla="*/ 2 w 17"/>
                      <a:gd name="T13" fmla="*/ 9 h 17"/>
                      <a:gd name="T14" fmla="*/ 0 w 17"/>
                      <a:gd name="T15" fmla="*/ 4 h 17"/>
                      <a:gd name="T16" fmla="*/ 0 w 17"/>
                      <a:gd name="T17" fmla="*/ 2 h 17"/>
                      <a:gd name="T18" fmla="*/ 2 w 17"/>
                      <a:gd name="T19" fmla="*/ 0 h 17"/>
                      <a:gd name="T20" fmla="*/ 4 w 17"/>
                      <a:gd name="T21" fmla="*/ 0 h 17"/>
                      <a:gd name="T22" fmla="*/ 6 w 17"/>
                      <a:gd name="T23" fmla="*/ 0 h 17"/>
                      <a:gd name="T24" fmla="*/ 8 w 17"/>
                      <a:gd name="T25" fmla="*/ 0 h 17"/>
                      <a:gd name="T26" fmla="*/ 12 w 17"/>
                      <a:gd name="T27" fmla="*/ 2 h 17"/>
                      <a:gd name="T28" fmla="*/ 14 w 17"/>
                      <a:gd name="T29" fmla="*/ 4 h 17"/>
                      <a:gd name="T30" fmla="*/ 16 w 17"/>
                      <a:gd name="T31" fmla="*/ 9 h 17"/>
                      <a:gd name="T32" fmla="*/ 16 w 17"/>
                      <a:gd name="T33" fmla="*/ 11 h 17"/>
                      <a:gd name="T34" fmla="*/ 14 w 17"/>
                      <a:gd name="T35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4" y="13"/>
                        </a:moveTo>
                        <a:lnTo>
                          <a:pt x="14" y="13"/>
                        </a:lnTo>
                        <a:lnTo>
                          <a:pt x="12" y="16"/>
                        </a:lnTo>
                        <a:lnTo>
                          <a:pt x="8" y="13"/>
                        </a:lnTo>
                        <a:lnTo>
                          <a:pt x="6" y="13"/>
                        </a:lnTo>
                        <a:lnTo>
                          <a:pt x="4" y="11"/>
                        </a:lnTo>
                        <a:lnTo>
                          <a:pt x="2" y="9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2" y="2"/>
                        </a:lnTo>
                        <a:lnTo>
                          <a:pt x="14" y="4"/>
                        </a:ln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4" y="1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1" name="Freeform 201"/>
                  <p:cNvSpPr>
                    <a:spLocks/>
                  </p:cNvSpPr>
                  <p:nvPr/>
                </p:nvSpPr>
                <p:spPr bwMode="auto">
                  <a:xfrm>
                    <a:off x="3745" y="1553"/>
                    <a:ext cx="17" cy="17"/>
                  </a:xfrm>
                  <a:custGeom>
                    <a:avLst/>
                    <a:gdLst>
                      <a:gd name="T0" fmla="*/ 13 w 17"/>
                      <a:gd name="T1" fmla="*/ 14 h 17"/>
                      <a:gd name="T2" fmla="*/ 11 w 17"/>
                      <a:gd name="T3" fmla="*/ 16 h 17"/>
                      <a:gd name="T4" fmla="*/ 9 w 17"/>
                      <a:gd name="T5" fmla="*/ 14 h 17"/>
                      <a:gd name="T6" fmla="*/ 6 w 17"/>
                      <a:gd name="T7" fmla="*/ 14 h 17"/>
                      <a:gd name="T8" fmla="*/ 4 w 17"/>
                      <a:gd name="T9" fmla="*/ 12 h 17"/>
                      <a:gd name="T10" fmla="*/ 2 w 17"/>
                      <a:gd name="T11" fmla="*/ 10 h 17"/>
                      <a:gd name="T12" fmla="*/ 0 w 17"/>
                      <a:gd name="T13" fmla="*/ 6 h 17"/>
                      <a:gd name="T14" fmla="*/ 0 w 17"/>
                      <a:gd name="T15" fmla="*/ 4 h 17"/>
                      <a:gd name="T16" fmla="*/ 2 w 17"/>
                      <a:gd name="T17" fmla="*/ 2 h 17"/>
                      <a:gd name="T18" fmla="*/ 4 w 17"/>
                      <a:gd name="T19" fmla="*/ 0 h 17"/>
                      <a:gd name="T20" fmla="*/ 6 w 17"/>
                      <a:gd name="T21" fmla="*/ 0 h 17"/>
                      <a:gd name="T22" fmla="*/ 9 w 17"/>
                      <a:gd name="T23" fmla="*/ 2 h 17"/>
                      <a:gd name="T24" fmla="*/ 11 w 17"/>
                      <a:gd name="T25" fmla="*/ 4 h 17"/>
                      <a:gd name="T26" fmla="*/ 13 w 17"/>
                      <a:gd name="T27" fmla="*/ 6 h 17"/>
                      <a:gd name="T28" fmla="*/ 16 w 17"/>
                      <a:gd name="T29" fmla="*/ 10 h 17"/>
                      <a:gd name="T30" fmla="*/ 16 w 17"/>
                      <a:gd name="T31" fmla="*/ 12 h 17"/>
                      <a:gd name="T32" fmla="*/ 13 w 17"/>
                      <a:gd name="T33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3" y="14"/>
                        </a:moveTo>
                        <a:lnTo>
                          <a:pt x="11" y="16"/>
                        </a:lnTo>
                        <a:lnTo>
                          <a:pt x="9" y="14"/>
                        </a:lnTo>
                        <a:lnTo>
                          <a:pt x="6" y="14"/>
                        </a:lnTo>
                        <a:lnTo>
                          <a:pt x="4" y="12"/>
                        </a:lnTo>
                        <a:lnTo>
                          <a:pt x="2" y="10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2"/>
                        </a:lnTo>
                        <a:lnTo>
                          <a:pt x="11" y="4"/>
                        </a:lnTo>
                        <a:lnTo>
                          <a:pt x="13" y="6"/>
                        </a:lnTo>
                        <a:lnTo>
                          <a:pt x="16" y="10"/>
                        </a:lnTo>
                        <a:lnTo>
                          <a:pt x="16" y="12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2" name="Freeform 202"/>
                  <p:cNvSpPr>
                    <a:spLocks/>
                  </p:cNvSpPr>
                  <p:nvPr/>
                </p:nvSpPr>
                <p:spPr bwMode="auto">
                  <a:xfrm>
                    <a:off x="3745" y="1553"/>
                    <a:ext cx="17" cy="17"/>
                  </a:xfrm>
                  <a:custGeom>
                    <a:avLst/>
                    <a:gdLst>
                      <a:gd name="T0" fmla="*/ 13 w 17"/>
                      <a:gd name="T1" fmla="*/ 14 h 17"/>
                      <a:gd name="T2" fmla="*/ 13 w 17"/>
                      <a:gd name="T3" fmla="*/ 14 h 17"/>
                      <a:gd name="T4" fmla="*/ 11 w 17"/>
                      <a:gd name="T5" fmla="*/ 16 h 17"/>
                      <a:gd name="T6" fmla="*/ 9 w 17"/>
                      <a:gd name="T7" fmla="*/ 14 h 17"/>
                      <a:gd name="T8" fmla="*/ 6 w 17"/>
                      <a:gd name="T9" fmla="*/ 14 h 17"/>
                      <a:gd name="T10" fmla="*/ 4 w 17"/>
                      <a:gd name="T11" fmla="*/ 12 h 17"/>
                      <a:gd name="T12" fmla="*/ 2 w 17"/>
                      <a:gd name="T13" fmla="*/ 10 h 17"/>
                      <a:gd name="T14" fmla="*/ 0 w 17"/>
                      <a:gd name="T15" fmla="*/ 6 h 17"/>
                      <a:gd name="T16" fmla="*/ 0 w 17"/>
                      <a:gd name="T17" fmla="*/ 4 h 17"/>
                      <a:gd name="T18" fmla="*/ 2 w 17"/>
                      <a:gd name="T19" fmla="*/ 2 h 17"/>
                      <a:gd name="T20" fmla="*/ 4 w 17"/>
                      <a:gd name="T21" fmla="*/ 0 h 17"/>
                      <a:gd name="T22" fmla="*/ 6 w 17"/>
                      <a:gd name="T23" fmla="*/ 0 h 17"/>
                      <a:gd name="T24" fmla="*/ 9 w 17"/>
                      <a:gd name="T25" fmla="*/ 2 h 17"/>
                      <a:gd name="T26" fmla="*/ 11 w 17"/>
                      <a:gd name="T27" fmla="*/ 4 h 17"/>
                      <a:gd name="T28" fmla="*/ 13 w 17"/>
                      <a:gd name="T29" fmla="*/ 6 h 17"/>
                      <a:gd name="T30" fmla="*/ 16 w 17"/>
                      <a:gd name="T31" fmla="*/ 10 h 17"/>
                      <a:gd name="T32" fmla="*/ 16 w 17"/>
                      <a:gd name="T33" fmla="*/ 12 h 17"/>
                      <a:gd name="T34" fmla="*/ 13 w 17"/>
                      <a:gd name="T35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3" y="14"/>
                        </a:moveTo>
                        <a:lnTo>
                          <a:pt x="13" y="14"/>
                        </a:lnTo>
                        <a:lnTo>
                          <a:pt x="11" y="16"/>
                        </a:lnTo>
                        <a:lnTo>
                          <a:pt x="9" y="14"/>
                        </a:lnTo>
                        <a:lnTo>
                          <a:pt x="6" y="14"/>
                        </a:lnTo>
                        <a:lnTo>
                          <a:pt x="4" y="12"/>
                        </a:lnTo>
                        <a:lnTo>
                          <a:pt x="2" y="10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2"/>
                        </a:lnTo>
                        <a:lnTo>
                          <a:pt x="11" y="4"/>
                        </a:lnTo>
                        <a:lnTo>
                          <a:pt x="13" y="6"/>
                        </a:lnTo>
                        <a:lnTo>
                          <a:pt x="16" y="10"/>
                        </a:lnTo>
                        <a:lnTo>
                          <a:pt x="16" y="12"/>
                        </a:lnTo>
                        <a:lnTo>
                          <a:pt x="13" y="1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3" name="Freeform 203"/>
                  <p:cNvSpPr>
                    <a:spLocks/>
                  </p:cNvSpPr>
                  <p:nvPr/>
                </p:nvSpPr>
                <p:spPr bwMode="auto">
                  <a:xfrm>
                    <a:off x="3745" y="1559"/>
                    <a:ext cx="17" cy="17"/>
                  </a:xfrm>
                  <a:custGeom>
                    <a:avLst/>
                    <a:gdLst>
                      <a:gd name="T0" fmla="*/ 13 w 17"/>
                      <a:gd name="T1" fmla="*/ 13 h 17"/>
                      <a:gd name="T2" fmla="*/ 11 w 17"/>
                      <a:gd name="T3" fmla="*/ 16 h 17"/>
                      <a:gd name="T4" fmla="*/ 9 w 17"/>
                      <a:gd name="T5" fmla="*/ 16 h 17"/>
                      <a:gd name="T6" fmla="*/ 6 w 17"/>
                      <a:gd name="T7" fmla="*/ 13 h 17"/>
                      <a:gd name="T8" fmla="*/ 4 w 17"/>
                      <a:gd name="T9" fmla="*/ 13 h 17"/>
                      <a:gd name="T10" fmla="*/ 2 w 17"/>
                      <a:gd name="T11" fmla="*/ 9 h 17"/>
                      <a:gd name="T12" fmla="*/ 0 w 17"/>
                      <a:gd name="T13" fmla="*/ 6 h 17"/>
                      <a:gd name="T14" fmla="*/ 0 w 17"/>
                      <a:gd name="T15" fmla="*/ 4 h 17"/>
                      <a:gd name="T16" fmla="*/ 2 w 17"/>
                      <a:gd name="T17" fmla="*/ 2 h 17"/>
                      <a:gd name="T18" fmla="*/ 4 w 17"/>
                      <a:gd name="T19" fmla="*/ 0 h 17"/>
                      <a:gd name="T20" fmla="*/ 6 w 17"/>
                      <a:gd name="T21" fmla="*/ 0 h 17"/>
                      <a:gd name="T22" fmla="*/ 9 w 17"/>
                      <a:gd name="T23" fmla="*/ 2 h 17"/>
                      <a:gd name="T24" fmla="*/ 11 w 17"/>
                      <a:gd name="T25" fmla="*/ 2 h 17"/>
                      <a:gd name="T26" fmla="*/ 13 w 17"/>
                      <a:gd name="T27" fmla="*/ 6 h 17"/>
                      <a:gd name="T28" fmla="*/ 16 w 17"/>
                      <a:gd name="T29" fmla="*/ 9 h 17"/>
                      <a:gd name="T30" fmla="*/ 16 w 17"/>
                      <a:gd name="T31" fmla="*/ 11 h 17"/>
                      <a:gd name="T32" fmla="*/ 13 w 17"/>
                      <a:gd name="T33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3" y="13"/>
                        </a:moveTo>
                        <a:lnTo>
                          <a:pt x="11" y="16"/>
                        </a:lnTo>
                        <a:lnTo>
                          <a:pt x="9" y="16"/>
                        </a:lnTo>
                        <a:lnTo>
                          <a:pt x="6" y="13"/>
                        </a:lnTo>
                        <a:lnTo>
                          <a:pt x="4" y="13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2"/>
                        </a:lnTo>
                        <a:lnTo>
                          <a:pt x="11" y="2"/>
                        </a:lnTo>
                        <a:lnTo>
                          <a:pt x="13" y="6"/>
                        </a:ln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3" y="13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4" name="Freeform 204"/>
                  <p:cNvSpPr>
                    <a:spLocks/>
                  </p:cNvSpPr>
                  <p:nvPr/>
                </p:nvSpPr>
                <p:spPr bwMode="auto">
                  <a:xfrm>
                    <a:off x="3745" y="1559"/>
                    <a:ext cx="17" cy="17"/>
                  </a:xfrm>
                  <a:custGeom>
                    <a:avLst/>
                    <a:gdLst>
                      <a:gd name="T0" fmla="*/ 13 w 17"/>
                      <a:gd name="T1" fmla="*/ 13 h 17"/>
                      <a:gd name="T2" fmla="*/ 13 w 17"/>
                      <a:gd name="T3" fmla="*/ 13 h 17"/>
                      <a:gd name="T4" fmla="*/ 11 w 17"/>
                      <a:gd name="T5" fmla="*/ 16 h 17"/>
                      <a:gd name="T6" fmla="*/ 9 w 17"/>
                      <a:gd name="T7" fmla="*/ 16 h 17"/>
                      <a:gd name="T8" fmla="*/ 6 w 17"/>
                      <a:gd name="T9" fmla="*/ 13 h 17"/>
                      <a:gd name="T10" fmla="*/ 4 w 17"/>
                      <a:gd name="T11" fmla="*/ 13 h 17"/>
                      <a:gd name="T12" fmla="*/ 2 w 17"/>
                      <a:gd name="T13" fmla="*/ 9 h 17"/>
                      <a:gd name="T14" fmla="*/ 0 w 17"/>
                      <a:gd name="T15" fmla="*/ 6 h 17"/>
                      <a:gd name="T16" fmla="*/ 0 w 17"/>
                      <a:gd name="T17" fmla="*/ 4 h 17"/>
                      <a:gd name="T18" fmla="*/ 2 w 17"/>
                      <a:gd name="T19" fmla="*/ 2 h 17"/>
                      <a:gd name="T20" fmla="*/ 4 w 17"/>
                      <a:gd name="T21" fmla="*/ 0 h 17"/>
                      <a:gd name="T22" fmla="*/ 6 w 17"/>
                      <a:gd name="T23" fmla="*/ 0 h 17"/>
                      <a:gd name="T24" fmla="*/ 9 w 17"/>
                      <a:gd name="T25" fmla="*/ 2 h 17"/>
                      <a:gd name="T26" fmla="*/ 11 w 17"/>
                      <a:gd name="T27" fmla="*/ 2 h 17"/>
                      <a:gd name="T28" fmla="*/ 13 w 17"/>
                      <a:gd name="T29" fmla="*/ 6 h 17"/>
                      <a:gd name="T30" fmla="*/ 16 w 17"/>
                      <a:gd name="T31" fmla="*/ 9 h 17"/>
                      <a:gd name="T32" fmla="*/ 16 w 17"/>
                      <a:gd name="T33" fmla="*/ 11 h 17"/>
                      <a:gd name="T34" fmla="*/ 13 w 17"/>
                      <a:gd name="T35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3" y="13"/>
                        </a:moveTo>
                        <a:lnTo>
                          <a:pt x="13" y="13"/>
                        </a:lnTo>
                        <a:lnTo>
                          <a:pt x="11" y="16"/>
                        </a:lnTo>
                        <a:lnTo>
                          <a:pt x="9" y="16"/>
                        </a:lnTo>
                        <a:lnTo>
                          <a:pt x="6" y="13"/>
                        </a:lnTo>
                        <a:lnTo>
                          <a:pt x="4" y="13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9" y="2"/>
                        </a:lnTo>
                        <a:lnTo>
                          <a:pt x="11" y="2"/>
                        </a:lnTo>
                        <a:lnTo>
                          <a:pt x="13" y="6"/>
                        </a:ln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3" y="1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5" name="Freeform 205"/>
                  <p:cNvSpPr>
                    <a:spLocks/>
                  </p:cNvSpPr>
                  <p:nvPr/>
                </p:nvSpPr>
                <p:spPr bwMode="auto">
                  <a:xfrm>
                    <a:off x="3743" y="1564"/>
                    <a:ext cx="17" cy="17"/>
                  </a:xfrm>
                  <a:custGeom>
                    <a:avLst/>
                    <a:gdLst>
                      <a:gd name="T0" fmla="*/ 16 w 17"/>
                      <a:gd name="T1" fmla="*/ 14 h 17"/>
                      <a:gd name="T2" fmla="*/ 14 w 17"/>
                      <a:gd name="T3" fmla="*/ 16 h 17"/>
                      <a:gd name="T4" fmla="*/ 12 w 17"/>
                      <a:gd name="T5" fmla="*/ 16 h 17"/>
                      <a:gd name="T6" fmla="*/ 8 w 17"/>
                      <a:gd name="T7" fmla="*/ 16 h 17"/>
                      <a:gd name="T8" fmla="*/ 6 w 17"/>
                      <a:gd name="T9" fmla="*/ 14 h 17"/>
                      <a:gd name="T10" fmla="*/ 2 w 17"/>
                      <a:gd name="T11" fmla="*/ 12 h 17"/>
                      <a:gd name="T12" fmla="*/ 2 w 17"/>
                      <a:gd name="T13" fmla="*/ 8 h 17"/>
                      <a:gd name="T14" fmla="*/ 0 w 17"/>
                      <a:gd name="T15" fmla="*/ 4 h 17"/>
                      <a:gd name="T16" fmla="*/ 0 w 17"/>
                      <a:gd name="T17" fmla="*/ 2 h 17"/>
                      <a:gd name="T18" fmla="*/ 2 w 17"/>
                      <a:gd name="T19" fmla="*/ 0 h 17"/>
                      <a:gd name="T20" fmla="*/ 4 w 17"/>
                      <a:gd name="T21" fmla="*/ 0 h 17"/>
                      <a:gd name="T22" fmla="*/ 8 w 17"/>
                      <a:gd name="T23" fmla="*/ 0 h 17"/>
                      <a:gd name="T24" fmla="*/ 10 w 17"/>
                      <a:gd name="T25" fmla="*/ 2 h 17"/>
                      <a:gd name="T26" fmla="*/ 12 w 17"/>
                      <a:gd name="T27" fmla="*/ 4 h 17"/>
                      <a:gd name="T28" fmla="*/ 16 w 17"/>
                      <a:gd name="T29" fmla="*/ 6 h 17"/>
                      <a:gd name="T30" fmla="*/ 16 w 17"/>
                      <a:gd name="T31" fmla="*/ 10 h 17"/>
                      <a:gd name="T32" fmla="*/ 16 w 17"/>
                      <a:gd name="T33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6" y="14"/>
                        </a:moveTo>
                        <a:lnTo>
                          <a:pt x="14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6" y="14"/>
                        </a:lnTo>
                        <a:lnTo>
                          <a:pt x="2" y="12"/>
                        </a:lnTo>
                        <a:lnTo>
                          <a:pt x="2" y="8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0" y="2"/>
                        </a:lnTo>
                        <a:lnTo>
                          <a:pt x="12" y="4"/>
                        </a:lnTo>
                        <a:lnTo>
                          <a:pt x="16" y="6"/>
                        </a:lnTo>
                        <a:lnTo>
                          <a:pt x="16" y="10"/>
                        </a:lnTo>
                        <a:lnTo>
                          <a:pt x="16" y="14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6" name="Freeform 206"/>
                  <p:cNvSpPr>
                    <a:spLocks/>
                  </p:cNvSpPr>
                  <p:nvPr/>
                </p:nvSpPr>
                <p:spPr bwMode="auto">
                  <a:xfrm>
                    <a:off x="3743" y="1564"/>
                    <a:ext cx="17" cy="17"/>
                  </a:xfrm>
                  <a:custGeom>
                    <a:avLst/>
                    <a:gdLst>
                      <a:gd name="T0" fmla="*/ 16 w 17"/>
                      <a:gd name="T1" fmla="*/ 14 h 17"/>
                      <a:gd name="T2" fmla="*/ 16 w 17"/>
                      <a:gd name="T3" fmla="*/ 14 h 17"/>
                      <a:gd name="T4" fmla="*/ 14 w 17"/>
                      <a:gd name="T5" fmla="*/ 16 h 17"/>
                      <a:gd name="T6" fmla="*/ 12 w 17"/>
                      <a:gd name="T7" fmla="*/ 16 h 17"/>
                      <a:gd name="T8" fmla="*/ 8 w 17"/>
                      <a:gd name="T9" fmla="*/ 16 h 17"/>
                      <a:gd name="T10" fmla="*/ 6 w 17"/>
                      <a:gd name="T11" fmla="*/ 14 h 17"/>
                      <a:gd name="T12" fmla="*/ 2 w 17"/>
                      <a:gd name="T13" fmla="*/ 12 h 17"/>
                      <a:gd name="T14" fmla="*/ 2 w 17"/>
                      <a:gd name="T15" fmla="*/ 8 h 17"/>
                      <a:gd name="T16" fmla="*/ 0 w 17"/>
                      <a:gd name="T17" fmla="*/ 4 h 17"/>
                      <a:gd name="T18" fmla="*/ 0 w 17"/>
                      <a:gd name="T19" fmla="*/ 2 h 17"/>
                      <a:gd name="T20" fmla="*/ 2 w 17"/>
                      <a:gd name="T21" fmla="*/ 0 h 17"/>
                      <a:gd name="T22" fmla="*/ 4 w 17"/>
                      <a:gd name="T23" fmla="*/ 0 h 17"/>
                      <a:gd name="T24" fmla="*/ 8 w 17"/>
                      <a:gd name="T25" fmla="*/ 0 h 17"/>
                      <a:gd name="T26" fmla="*/ 10 w 17"/>
                      <a:gd name="T27" fmla="*/ 2 h 17"/>
                      <a:gd name="T28" fmla="*/ 12 w 17"/>
                      <a:gd name="T29" fmla="*/ 4 h 17"/>
                      <a:gd name="T30" fmla="*/ 16 w 17"/>
                      <a:gd name="T31" fmla="*/ 6 h 17"/>
                      <a:gd name="T32" fmla="*/ 16 w 17"/>
                      <a:gd name="T33" fmla="*/ 10 h 17"/>
                      <a:gd name="T34" fmla="*/ 16 w 17"/>
                      <a:gd name="T35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6" y="14"/>
                        </a:moveTo>
                        <a:lnTo>
                          <a:pt x="16" y="14"/>
                        </a:lnTo>
                        <a:lnTo>
                          <a:pt x="14" y="16"/>
                        </a:lnTo>
                        <a:lnTo>
                          <a:pt x="12" y="16"/>
                        </a:lnTo>
                        <a:lnTo>
                          <a:pt x="8" y="16"/>
                        </a:lnTo>
                        <a:lnTo>
                          <a:pt x="6" y="14"/>
                        </a:lnTo>
                        <a:lnTo>
                          <a:pt x="2" y="12"/>
                        </a:lnTo>
                        <a:lnTo>
                          <a:pt x="2" y="8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8" y="0"/>
                        </a:lnTo>
                        <a:lnTo>
                          <a:pt x="10" y="2"/>
                        </a:lnTo>
                        <a:lnTo>
                          <a:pt x="12" y="4"/>
                        </a:lnTo>
                        <a:lnTo>
                          <a:pt x="16" y="6"/>
                        </a:lnTo>
                        <a:lnTo>
                          <a:pt x="16" y="10"/>
                        </a:lnTo>
                        <a:lnTo>
                          <a:pt x="16" y="1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7" name="Freeform 207"/>
                  <p:cNvSpPr>
                    <a:spLocks/>
                  </p:cNvSpPr>
                  <p:nvPr/>
                </p:nvSpPr>
                <p:spPr bwMode="auto">
                  <a:xfrm>
                    <a:off x="3743" y="1570"/>
                    <a:ext cx="17" cy="17"/>
                  </a:xfrm>
                  <a:custGeom>
                    <a:avLst/>
                    <a:gdLst>
                      <a:gd name="T0" fmla="*/ 13 w 17"/>
                      <a:gd name="T1" fmla="*/ 13 h 17"/>
                      <a:gd name="T2" fmla="*/ 13 w 17"/>
                      <a:gd name="T3" fmla="*/ 16 h 17"/>
                      <a:gd name="T4" fmla="*/ 9 w 17"/>
                      <a:gd name="T5" fmla="*/ 16 h 17"/>
                      <a:gd name="T6" fmla="*/ 6 w 17"/>
                      <a:gd name="T7" fmla="*/ 13 h 17"/>
                      <a:gd name="T8" fmla="*/ 2 w 17"/>
                      <a:gd name="T9" fmla="*/ 13 h 17"/>
                      <a:gd name="T10" fmla="*/ 2 w 17"/>
                      <a:gd name="T11" fmla="*/ 9 h 17"/>
                      <a:gd name="T12" fmla="*/ 0 w 17"/>
                      <a:gd name="T13" fmla="*/ 6 h 17"/>
                      <a:gd name="T14" fmla="*/ 0 w 17"/>
                      <a:gd name="T15" fmla="*/ 4 h 17"/>
                      <a:gd name="T16" fmla="*/ 2 w 17"/>
                      <a:gd name="T17" fmla="*/ 2 h 17"/>
                      <a:gd name="T18" fmla="*/ 2 w 17"/>
                      <a:gd name="T19" fmla="*/ 0 h 17"/>
                      <a:gd name="T20" fmla="*/ 6 w 17"/>
                      <a:gd name="T21" fmla="*/ 0 h 17"/>
                      <a:gd name="T22" fmla="*/ 9 w 17"/>
                      <a:gd name="T23" fmla="*/ 2 h 17"/>
                      <a:gd name="T24" fmla="*/ 13 w 17"/>
                      <a:gd name="T25" fmla="*/ 2 h 17"/>
                      <a:gd name="T26" fmla="*/ 13 w 17"/>
                      <a:gd name="T27" fmla="*/ 4 h 17"/>
                      <a:gd name="T28" fmla="*/ 16 w 17"/>
                      <a:gd name="T29" fmla="*/ 9 h 17"/>
                      <a:gd name="T30" fmla="*/ 16 w 17"/>
                      <a:gd name="T31" fmla="*/ 11 h 17"/>
                      <a:gd name="T32" fmla="*/ 13 w 17"/>
                      <a:gd name="T33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3" y="13"/>
                        </a:moveTo>
                        <a:lnTo>
                          <a:pt x="13" y="16"/>
                        </a:lnTo>
                        <a:lnTo>
                          <a:pt x="9" y="16"/>
                        </a:lnTo>
                        <a:lnTo>
                          <a:pt x="6" y="13"/>
                        </a:lnTo>
                        <a:lnTo>
                          <a:pt x="2" y="13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6" y="0"/>
                        </a:lnTo>
                        <a:lnTo>
                          <a:pt x="9" y="2"/>
                        </a:lnTo>
                        <a:lnTo>
                          <a:pt x="13" y="2"/>
                        </a:lnTo>
                        <a:lnTo>
                          <a:pt x="13" y="4"/>
                        </a:ln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3" y="13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8" name="Freeform 208"/>
                  <p:cNvSpPr>
                    <a:spLocks/>
                  </p:cNvSpPr>
                  <p:nvPr/>
                </p:nvSpPr>
                <p:spPr bwMode="auto">
                  <a:xfrm>
                    <a:off x="3743" y="1570"/>
                    <a:ext cx="17" cy="17"/>
                  </a:xfrm>
                  <a:custGeom>
                    <a:avLst/>
                    <a:gdLst>
                      <a:gd name="T0" fmla="*/ 13 w 17"/>
                      <a:gd name="T1" fmla="*/ 13 h 17"/>
                      <a:gd name="T2" fmla="*/ 13 w 17"/>
                      <a:gd name="T3" fmla="*/ 13 h 17"/>
                      <a:gd name="T4" fmla="*/ 13 w 17"/>
                      <a:gd name="T5" fmla="*/ 16 h 17"/>
                      <a:gd name="T6" fmla="*/ 9 w 17"/>
                      <a:gd name="T7" fmla="*/ 16 h 17"/>
                      <a:gd name="T8" fmla="*/ 6 w 17"/>
                      <a:gd name="T9" fmla="*/ 13 h 17"/>
                      <a:gd name="T10" fmla="*/ 2 w 17"/>
                      <a:gd name="T11" fmla="*/ 13 h 17"/>
                      <a:gd name="T12" fmla="*/ 2 w 17"/>
                      <a:gd name="T13" fmla="*/ 9 h 17"/>
                      <a:gd name="T14" fmla="*/ 0 w 17"/>
                      <a:gd name="T15" fmla="*/ 6 h 17"/>
                      <a:gd name="T16" fmla="*/ 0 w 17"/>
                      <a:gd name="T17" fmla="*/ 4 h 17"/>
                      <a:gd name="T18" fmla="*/ 2 w 17"/>
                      <a:gd name="T19" fmla="*/ 2 h 17"/>
                      <a:gd name="T20" fmla="*/ 2 w 17"/>
                      <a:gd name="T21" fmla="*/ 0 h 17"/>
                      <a:gd name="T22" fmla="*/ 6 w 17"/>
                      <a:gd name="T23" fmla="*/ 0 h 17"/>
                      <a:gd name="T24" fmla="*/ 9 w 17"/>
                      <a:gd name="T25" fmla="*/ 2 h 17"/>
                      <a:gd name="T26" fmla="*/ 13 w 17"/>
                      <a:gd name="T27" fmla="*/ 2 h 17"/>
                      <a:gd name="T28" fmla="*/ 13 w 17"/>
                      <a:gd name="T29" fmla="*/ 4 h 17"/>
                      <a:gd name="T30" fmla="*/ 16 w 17"/>
                      <a:gd name="T31" fmla="*/ 9 h 17"/>
                      <a:gd name="T32" fmla="*/ 16 w 17"/>
                      <a:gd name="T33" fmla="*/ 11 h 17"/>
                      <a:gd name="T34" fmla="*/ 13 w 17"/>
                      <a:gd name="T35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3" y="13"/>
                        </a:moveTo>
                        <a:lnTo>
                          <a:pt x="13" y="13"/>
                        </a:lnTo>
                        <a:lnTo>
                          <a:pt x="13" y="16"/>
                        </a:lnTo>
                        <a:lnTo>
                          <a:pt x="9" y="16"/>
                        </a:lnTo>
                        <a:lnTo>
                          <a:pt x="6" y="13"/>
                        </a:lnTo>
                        <a:lnTo>
                          <a:pt x="2" y="13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6" y="0"/>
                        </a:lnTo>
                        <a:lnTo>
                          <a:pt x="9" y="2"/>
                        </a:lnTo>
                        <a:lnTo>
                          <a:pt x="13" y="2"/>
                        </a:lnTo>
                        <a:lnTo>
                          <a:pt x="13" y="4"/>
                        </a:lnTo>
                        <a:lnTo>
                          <a:pt x="16" y="9"/>
                        </a:lnTo>
                        <a:lnTo>
                          <a:pt x="16" y="11"/>
                        </a:lnTo>
                        <a:lnTo>
                          <a:pt x="13" y="1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29" name="Freeform 209"/>
                  <p:cNvSpPr>
                    <a:spLocks/>
                  </p:cNvSpPr>
                  <p:nvPr/>
                </p:nvSpPr>
                <p:spPr bwMode="auto">
                  <a:xfrm>
                    <a:off x="3741" y="1575"/>
                    <a:ext cx="17" cy="17"/>
                  </a:xfrm>
                  <a:custGeom>
                    <a:avLst/>
                    <a:gdLst>
                      <a:gd name="T0" fmla="*/ 13 w 17"/>
                      <a:gd name="T1" fmla="*/ 13 h 17"/>
                      <a:gd name="T2" fmla="*/ 11 w 17"/>
                      <a:gd name="T3" fmla="*/ 16 h 17"/>
                      <a:gd name="T4" fmla="*/ 6 w 17"/>
                      <a:gd name="T5" fmla="*/ 16 h 17"/>
                      <a:gd name="T6" fmla="*/ 4 w 17"/>
                      <a:gd name="T7" fmla="*/ 16 h 17"/>
                      <a:gd name="T8" fmla="*/ 2 w 17"/>
                      <a:gd name="T9" fmla="*/ 13 h 17"/>
                      <a:gd name="T10" fmla="*/ 0 w 17"/>
                      <a:gd name="T11" fmla="*/ 9 h 17"/>
                      <a:gd name="T12" fmla="*/ 0 w 17"/>
                      <a:gd name="T13" fmla="*/ 6 h 17"/>
                      <a:gd name="T14" fmla="*/ 0 w 17"/>
                      <a:gd name="T15" fmla="*/ 4 h 17"/>
                      <a:gd name="T16" fmla="*/ 0 w 17"/>
                      <a:gd name="T17" fmla="*/ 2 h 17"/>
                      <a:gd name="T18" fmla="*/ 2 w 17"/>
                      <a:gd name="T19" fmla="*/ 0 h 17"/>
                      <a:gd name="T20" fmla="*/ 4 w 17"/>
                      <a:gd name="T21" fmla="*/ 0 h 17"/>
                      <a:gd name="T22" fmla="*/ 6 w 17"/>
                      <a:gd name="T23" fmla="*/ 2 h 17"/>
                      <a:gd name="T24" fmla="*/ 11 w 17"/>
                      <a:gd name="T25" fmla="*/ 4 h 17"/>
                      <a:gd name="T26" fmla="*/ 13 w 17"/>
                      <a:gd name="T27" fmla="*/ 6 h 17"/>
                      <a:gd name="T28" fmla="*/ 16 w 17"/>
                      <a:gd name="T29" fmla="*/ 9 h 17"/>
                      <a:gd name="T30" fmla="*/ 16 w 17"/>
                      <a:gd name="T31" fmla="*/ 13 h 17"/>
                      <a:gd name="T32" fmla="*/ 13 w 17"/>
                      <a:gd name="T33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3" y="13"/>
                        </a:moveTo>
                        <a:lnTo>
                          <a:pt x="11" y="16"/>
                        </a:lnTo>
                        <a:lnTo>
                          <a:pt x="6" y="16"/>
                        </a:lnTo>
                        <a:lnTo>
                          <a:pt x="4" y="16"/>
                        </a:lnTo>
                        <a:lnTo>
                          <a:pt x="2" y="13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11" y="4"/>
                        </a:lnTo>
                        <a:lnTo>
                          <a:pt x="13" y="6"/>
                        </a:lnTo>
                        <a:lnTo>
                          <a:pt x="16" y="9"/>
                        </a:lnTo>
                        <a:lnTo>
                          <a:pt x="16" y="13"/>
                        </a:lnTo>
                        <a:lnTo>
                          <a:pt x="13" y="13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0" name="Freeform 210"/>
                  <p:cNvSpPr>
                    <a:spLocks/>
                  </p:cNvSpPr>
                  <p:nvPr/>
                </p:nvSpPr>
                <p:spPr bwMode="auto">
                  <a:xfrm>
                    <a:off x="3741" y="1575"/>
                    <a:ext cx="17" cy="17"/>
                  </a:xfrm>
                  <a:custGeom>
                    <a:avLst/>
                    <a:gdLst>
                      <a:gd name="T0" fmla="*/ 13 w 17"/>
                      <a:gd name="T1" fmla="*/ 13 h 17"/>
                      <a:gd name="T2" fmla="*/ 13 w 17"/>
                      <a:gd name="T3" fmla="*/ 13 h 17"/>
                      <a:gd name="T4" fmla="*/ 11 w 17"/>
                      <a:gd name="T5" fmla="*/ 16 h 17"/>
                      <a:gd name="T6" fmla="*/ 6 w 17"/>
                      <a:gd name="T7" fmla="*/ 16 h 17"/>
                      <a:gd name="T8" fmla="*/ 4 w 17"/>
                      <a:gd name="T9" fmla="*/ 16 h 17"/>
                      <a:gd name="T10" fmla="*/ 2 w 17"/>
                      <a:gd name="T11" fmla="*/ 13 h 17"/>
                      <a:gd name="T12" fmla="*/ 0 w 17"/>
                      <a:gd name="T13" fmla="*/ 9 h 17"/>
                      <a:gd name="T14" fmla="*/ 0 w 17"/>
                      <a:gd name="T15" fmla="*/ 6 h 17"/>
                      <a:gd name="T16" fmla="*/ 0 w 17"/>
                      <a:gd name="T17" fmla="*/ 4 h 17"/>
                      <a:gd name="T18" fmla="*/ 0 w 17"/>
                      <a:gd name="T19" fmla="*/ 2 h 17"/>
                      <a:gd name="T20" fmla="*/ 2 w 17"/>
                      <a:gd name="T21" fmla="*/ 0 h 17"/>
                      <a:gd name="T22" fmla="*/ 4 w 17"/>
                      <a:gd name="T23" fmla="*/ 0 h 17"/>
                      <a:gd name="T24" fmla="*/ 6 w 17"/>
                      <a:gd name="T25" fmla="*/ 2 h 17"/>
                      <a:gd name="T26" fmla="*/ 11 w 17"/>
                      <a:gd name="T27" fmla="*/ 4 h 17"/>
                      <a:gd name="T28" fmla="*/ 13 w 17"/>
                      <a:gd name="T29" fmla="*/ 6 h 17"/>
                      <a:gd name="T30" fmla="*/ 16 w 17"/>
                      <a:gd name="T31" fmla="*/ 9 h 17"/>
                      <a:gd name="T32" fmla="*/ 16 w 17"/>
                      <a:gd name="T33" fmla="*/ 13 h 17"/>
                      <a:gd name="T34" fmla="*/ 13 w 17"/>
                      <a:gd name="T35" fmla="*/ 1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3" y="13"/>
                        </a:moveTo>
                        <a:lnTo>
                          <a:pt x="13" y="13"/>
                        </a:lnTo>
                        <a:lnTo>
                          <a:pt x="11" y="16"/>
                        </a:lnTo>
                        <a:lnTo>
                          <a:pt x="6" y="16"/>
                        </a:lnTo>
                        <a:lnTo>
                          <a:pt x="4" y="16"/>
                        </a:lnTo>
                        <a:lnTo>
                          <a:pt x="2" y="13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2" y="0"/>
                        </a:lnTo>
                        <a:lnTo>
                          <a:pt x="4" y="0"/>
                        </a:lnTo>
                        <a:lnTo>
                          <a:pt x="6" y="2"/>
                        </a:lnTo>
                        <a:lnTo>
                          <a:pt x="11" y="4"/>
                        </a:lnTo>
                        <a:lnTo>
                          <a:pt x="13" y="6"/>
                        </a:lnTo>
                        <a:lnTo>
                          <a:pt x="16" y="9"/>
                        </a:lnTo>
                        <a:lnTo>
                          <a:pt x="16" y="13"/>
                        </a:lnTo>
                        <a:lnTo>
                          <a:pt x="13" y="1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1" name="Freeform 211"/>
                  <p:cNvSpPr>
                    <a:spLocks/>
                  </p:cNvSpPr>
                  <p:nvPr/>
                </p:nvSpPr>
                <p:spPr bwMode="auto">
                  <a:xfrm>
                    <a:off x="3741" y="1580"/>
                    <a:ext cx="17" cy="17"/>
                  </a:xfrm>
                  <a:custGeom>
                    <a:avLst/>
                    <a:gdLst>
                      <a:gd name="T0" fmla="*/ 13 w 17"/>
                      <a:gd name="T1" fmla="*/ 16 h 17"/>
                      <a:gd name="T2" fmla="*/ 8 w 17"/>
                      <a:gd name="T3" fmla="*/ 16 h 17"/>
                      <a:gd name="T4" fmla="*/ 5 w 17"/>
                      <a:gd name="T5" fmla="*/ 16 h 17"/>
                      <a:gd name="T6" fmla="*/ 2 w 17"/>
                      <a:gd name="T7" fmla="*/ 12 h 17"/>
                      <a:gd name="T8" fmla="*/ 0 w 17"/>
                      <a:gd name="T9" fmla="*/ 10 h 17"/>
                      <a:gd name="T10" fmla="*/ 0 w 17"/>
                      <a:gd name="T11" fmla="*/ 8 h 17"/>
                      <a:gd name="T12" fmla="*/ 0 w 17"/>
                      <a:gd name="T13" fmla="*/ 6 h 17"/>
                      <a:gd name="T14" fmla="*/ 0 w 17"/>
                      <a:gd name="T15" fmla="*/ 2 h 17"/>
                      <a:gd name="T16" fmla="*/ 0 w 17"/>
                      <a:gd name="T17" fmla="*/ 0 h 17"/>
                      <a:gd name="T18" fmla="*/ 5 w 17"/>
                      <a:gd name="T19" fmla="*/ 0 h 17"/>
                      <a:gd name="T20" fmla="*/ 8 w 17"/>
                      <a:gd name="T21" fmla="*/ 0 h 17"/>
                      <a:gd name="T22" fmla="*/ 10 w 17"/>
                      <a:gd name="T23" fmla="*/ 2 h 17"/>
                      <a:gd name="T24" fmla="*/ 13 w 17"/>
                      <a:gd name="T25" fmla="*/ 6 h 17"/>
                      <a:gd name="T26" fmla="*/ 16 w 17"/>
                      <a:gd name="T27" fmla="*/ 8 h 17"/>
                      <a:gd name="T28" fmla="*/ 16 w 17"/>
                      <a:gd name="T29" fmla="*/ 12 h 17"/>
                      <a:gd name="T30" fmla="*/ 13 w 17"/>
                      <a:gd name="T31" fmla="*/ 14 h 17"/>
                      <a:gd name="T32" fmla="*/ 13 w 17"/>
                      <a:gd name="T3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3" y="16"/>
                        </a:moveTo>
                        <a:lnTo>
                          <a:pt x="8" y="16"/>
                        </a:lnTo>
                        <a:lnTo>
                          <a:pt x="5" y="16"/>
                        </a:lnTo>
                        <a:lnTo>
                          <a:pt x="2" y="12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2"/>
                        </a:lnTo>
                        <a:lnTo>
                          <a:pt x="13" y="6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3" y="14"/>
                        </a:lnTo>
                        <a:lnTo>
                          <a:pt x="13" y="16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2" name="Freeform 212"/>
                  <p:cNvSpPr>
                    <a:spLocks/>
                  </p:cNvSpPr>
                  <p:nvPr/>
                </p:nvSpPr>
                <p:spPr bwMode="auto">
                  <a:xfrm>
                    <a:off x="3741" y="1580"/>
                    <a:ext cx="17" cy="17"/>
                  </a:xfrm>
                  <a:custGeom>
                    <a:avLst/>
                    <a:gdLst>
                      <a:gd name="T0" fmla="*/ 13 w 17"/>
                      <a:gd name="T1" fmla="*/ 16 h 17"/>
                      <a:gd name="T2" fmla="*/ 13 w 17"/>
                      <a:gd name="T3" fmla="*/ 16 h 17"/>
                      <a:gd name="T4" fmla="*/ 8 w 17"/>
                      <a:gd name="T5" fmla="*/ 16 h 17"/>
                      <a:gd name="T6" fmla="*/ 5 w 17"/>
                      <a:gd name="T7" fmla="*/ 16 h 17"/>
                      <a:gd name="T8" fmla="*/ 2 w 17"/>
                      <a:gd name="T9" fmla="*/ 12 h 17"/>
                      <a:gd name="T10" fmla="*/ 0 w 17"/>
                      <a:gd name="T11" fmla="*/ 10 h 17"/>
                      <a:gd name="T12" fmla="*/ 0 w 17"/>
                      <a:gd name="T13" fmla="*/ 8 h 17"/>
                      <a:gd name="T14" fmla="*/ 0 w 17"/>
                      <a:gd name="T15" fmla="*/ 6 h 17"/>
                      <a:gd name="T16" fmla="*/ 0 w 17"/>
                      <a:gd name="T17" fmla="*/ 2 h 17"/>
                      <a:gd name="T18" fmla="*/ 0 w 17"/>
                      <a:gd name="T19" fmla="*/ 0 h 17"/>
                      <a:gd name="T20" fmla="*/ 5 w 17"/>
                      <a:gd name="T21" fmla="*/ 0 h 17"/>
                      <a:gd name="T22" fmla="*/ 8 w 17"/>
                      <a:gd name="T23" fmla="*/ 0 h 17"/>
                      <a:gd name="T24" fmla="*/ 10 w 17"/>
                      <a:gd name="T25" fmla="*/ 2 h 17"/>
                      <a:gd name="T26" fmla="*/ 13 w 17"/>
                      <a:gd name="T27" fmla="*/ 6 h 17"/>
                      <a:gd name="T28" fmla="*/ 16 w 17"/>
                      <a:gd name="T29" fmla="*/ 8 h 17"/>
                      <a:gd name="T30" fmla="*/ 16 w 17"/>
                      <a:gd name="T31" fmla="*/ 12 h 17"/>
                      <a:gd name="T32" fmla="*/ 13 w 17"/>
                      <a:gd name="T33" fmla="*/ 14 h 17"/>
                      <a:gd name="T34" fmla="*/ 13 w 17"/>
                      <a:gd name="T35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3" y="16"/>
                        </a:moveTo>
                        <a:lnTo>
                          <a:pt x="13" y="16"/>
                        </a:lnTo>
                        <a:lnTo>
                          <a:pt x="8" y="16"/>
                        </a:lnTo>
                        <a:lnTo>
                          <a:pt x="5" y="16"/>
                        </a:lnTo>
                        <a:lnTo>
                          <a:pt x="2" y="12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6"/>
                        </a:lnTo>
                        <a:lnTo>
                          <a:pt x="0" y="2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2"/>
                        </a:lnTo>
                        <a:lnTo>
                          <a:pt x="13" y="6"/>
                        </a:lnTo>
                        <a:lnTo>
                          <a:pt x="16" y="8"/>
                        </a:lnTo>
                        <a:lnTo>
                          <a:pt x="16" y="12"/>
                        </a:lnTo>
                        <a:lnTo>
                          <a:pt x="13" y="14"/>
                        </a:lnTo>
                        <a:lnTo>
                          <a:pt x="13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3" name="Freeform 213"/>
                  <p:cNvSpPr>
                    <a:spLocks/>
                  </p:cNvSpPr>
                  <p:nvPr/>
                </p:nvSpPr>
                <p:spPr bwMode="auto">
                  <a:xfrm>
                    <a:off x="3739" y="1586"/>
                    <a:ext cx="17" cy="17"/>
                  </a:xfrm>
                  <a:custGeom>
                    <a:avLst/>
                    <a:gdLst>
                      <a:gd name="T0" fmla="*/ 13 w 17"/>
                      <a:gd name="T1" fmla="*/ 14 h 17"/>
                      <a:gd name="T2" fmla="*/ 13 w 17"/>
                      <a:gd name="T3" fmla="*/ 16 h 17"/>
                      <a:gd name="T4" fmla="*/ 10 w 17"/>
                      <a:gd name="T5" fmla="*/ 16 h 17"/>
                      <a:gd name="T6" fmla="*/ 8 w 17"/>
                      <a:gd name="T7" fmla="*/ 14 h 17"/>
                      <a:gd name="T8" fmla="*/ 5 w 17"/>
                      <a:gd name="T9" fmla="*/ 12 h 17"/>
                      <a:gd name="T10" fmla="*/ 0 w 17"/>
                      <a:gd name="T11" fmla="*/ 10 h 17"/>
                      <a:gd name="T12" fmla="*/ 0 w 17"/>
                      <a:gd name="T13" fmla="*/ 6 h 17"/>
                      <a:gd name="T14" fmla="*/ 0 w 17"/>
                      <a:gd name="T15" fmla="*/ 4 h 17"/>
                      <a:gd name="T16" fmla="*/ 0 w 17"/>
                      <a:gd name="T17" fmla="*/ 2 h 17"/>
                      <a:gd name="T18" fmla="*/ 5 w 17"/>
                      <a:gd name="T19" fmla="*/ 0 h 17"/>
                      <a:gd name="T20" fmla="*/ 8 w 17"/>
                      <a:gd name="T21" fmla="*/ 0 h 17"/>
                      <a:gd name="T22" fmla="*/ 10 w 17"/>
                      <a:gd name="T23" fmla="*/ 4 h 17"/>
                      <a:gd name="T24" fmla="*/ 13 w 17"/>
                      <a:gd name="T25" fmla="*/ 4 h 17"/>
                      <a:gd name="T26" fmla="*/ 13 w 17"/>
                      <a:gd name="T27" fmla="*/ 6 h 17"/>
                      <a:gd name="T28" fmla="*/ 16 w 17"/>
                      <a:gd name="T29" fmla="*/ 10 h 17"/>
                      <a:gd name="T30" fmla="*/ 16 w 17"/>
                      <a:gd name="T31" fmla="*/ 14 h 17"/>
                      <a:gd name="T32" fmla="*/ 13 w 17"/>
                      <a:gd name="T33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3" y="14"/>
                        </a:moveTo>
                        <a:lnTo>
                          <a:pt x="13" y="16"/>
                        </a:lnTo>
                        <a:lnTo>
                          <a:pt x="10" y="16"/>
                        </a:lnTo>
                        <a:lnTo>
                          <a:pt x="8" y="14"/>
                        </a:lnTo>
                        <a:lnTo>
                          <a:pt x="5" y="12"/>
                        </a:lnTo>
                        <a:lnTo>
                          <a:pt x="0" y="10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4"/>
                        </a:lnTo>
                        <a:lnTo>
                          <a:pt x="13" y="4"/>
                        </a:lnTo>
                        <a:lnTo>
                          <a:pt x="13" y="6"/>
                        </a:lnTo>
                        <a:lnTo>
                          <a:pt x="16" y="10"/>
                        </a:lnTo>
                        <a:lnTo>
                          <a:pt x="16" y="14"/>
                        </a:lnTo>
                        <a:lnTo>
                          <a:pt x="13" y="14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4" name="Freeform 214"/>
                  <p:cNvSpPr>
                    <a:spLocks/>
                  </p:cNvSpPr>
                  <p:nvPr/>
                </p:nvSpPr>
                <p:spPr bwMode="auto">
                  <a:xfrm>
                    <a:off x="3739" y="1586"/>
                    <a:ext cx="17" cy="17"/>
                  </a:xfrm>
                  <a:custGeom>
                    <a:avLst/>
                    <a:gdLst>
                      <a:gd name="T0" fmla="*/ 13 w 17"/>
                      <a:gd name="T1" fmla="*/ 14 h 17"/>
                      <a:gd name="T2" fmla="*/ 13 w 17"/>
                      <a:gd name="T3" fmla="*/ 14 h 17"/>
                      <a:gd name="T4" fmla="*/ 13 w 17"/>
                      <a:gd name="T5" fmla="*/ 16 h 17"/>
                      <a:gd name="T6" fmla="*/ 10 w 17"/>
                      <a:gd name="T7" fmla="*/ 16 h 17"/>
                      <a:gd name="T8" fmla="*/ 8 w 17"/>
                      <a:gd name="T9" fmla="*/ 14 h 17"/>
                      <a:gd name="T10" fmla="*/ 5 w 17"/>
                      <a:gd name="T11" fmla="*/ 12 h 17"/>
                      <a:gd name="T12" fmla="*/ 0 w 17"/>
                      <a:gd name="T13" fmla="*/ 10 h 17"/>
                      <a:gd name="T14" fmla="*/ 0 w 17"/>
                      <a:gd name="T15" fmla="*/ 6 h 17"/>
                      <a:gd name="T16" fmla="*/ 0 w 17"/>
                      <a:gd name="T17" fmla="*/ 4 h 17"/>
                      <a:gd name="T18" fmla="*/ 0 w 17"/>
                      <a:gd name="T19" fmla="*/ 2 h 17"/>
                      <a:gd name="T20" fmla="*/ 5 w 17"/>
                      <a:gd name="T21" fmla="*/ 0 h 17"/>
                      <a:gd name="T22" fmla="*/ 8 w 17"/>
                      <a:gd name="T23" fmla="*/ 0 h 17"/>
                      <a:gd name="T24" fmla="*/ 10 w 17"/>
                      <a:gd name="T25" fmla="*/ 4 h 17"/>
                      <a:gd name="T26" fmla="*/ 13 w 17"/>
                      <a:gd name="T27" fmla="*/ 4 h 17"/>
                      <a:gd name="T28" fmla="*/ 13 w 17"/>
                      <a:gd name="T29" fmla="*/ 6 h 17"/>
                      <a:gd name="T30" fmla="*/ 16 w 17"/>
                      <a:gd name="T31" fmla="*/ 10 h 17"/>
                      <a:gd name="T32" fmla="*/ 16 w 17"/>
                      <a:gd name="T33" fmla="*/ 14 h 17"/>
                      <a:gd name="T34" fmla="*/ 13 w 17"/>
                      <a:gd name="T35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3" y="14"/>
                        </a:moveTo>
                        <a:lnTo>
                          <a:pt x="13" y="14"/>
                        </a:lnTo>
                        <a:lnTo>
                          <a:pt x="13" y="16"/>
                        </a:lnTo>
                        <a:lnTo>
                          <a:pt x="10" y="16"/>
                        </a:lnTo>
                        <a:lnTo>
                          <a:pt x="8" y="14"/>
                        </a:lnTo>
                        <a:lnTo>
                          <a:pt x="5" y="12"/>
                        </a:lnTo>
                        <a:lnTo>
                          <a:pt x="0" y="10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5" y="0"/>
                        </a:lnTo>
                        <a:lnTo>
                          <a:pt x="8" y="0"/>
                        </a:lnTo>
                        <a:lnTo>
                          <a:pt x="10" y="4"/>
                        </a:lnTo>
                        <a:lnTo>
                          <a:pt x="13" y="4"/>
                        </a:lnTo>
                        <a:lnTo>
                          <a:pt x="13" y="6"/>
                        </a:lnTo>
                        <a:lnTo>
                          <a:pt x="16" y="10"/>
                        </a:lnTo>
                        <a:lnTo>
                          <a:pt x="16" y="14"/>
                        </a:lnTo>
                        <a:lnTo>
                          <a:pt x="13" y="1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5" name="Freeform 215"/>
                  <p:cNvSpPr>
                    <a:spLocks/>
                  </p:cNvSpPr>
                  <p:nvPr/>
                </p:nvSpPr>
                <p:spPr bwMode="auto">
                  <a:xfrm>
                    <a:off x="3738" y="1592"/>
                    <a:ext cx="17" cy="17"/>
                  </a:xfrm>
                  <a:custGeom>
                    <a:avLst/>
                    <a:gdLst>
                      <a:gd name="T0" fmla="*/ 13 w 17"/>
                      <a:gd name="T1" fmla="*/ 16 h 17"/>
                      <a:gd name="T2" fmla="*/ 11 w 17"/>
                      <a:gd name="T3" fmla="*/ 16 h 17"/>
                      <a:gd name="T4" fmla="*/ 6 w 17"/>
                      <a:gd name="T5" fmla="*/ 13 h 17"/>
                      <a:gd name="T6" fmla="*/ 2 w 17"/>
                      <a:gd name="T7" fmla="*/ 13 h 17"/>
                      <a:gd name="T8" fmla="*/ 2 w 17"/>
                      <a:gd name="T9" fmla="*/ 9 h 17"/>
                      <a:gd name="T10" fmla="*/ 0 w 17"/>
                      <a:gd name="T11" fmla="*/ 6 h 17"/>
                      <a:gd name="T12" fmla="*/ 0 w 17"/>
                      <a:gd name="T13" fmla="*/ 4 h 17"/>
                      <a:gd name="T14" fmla="*/ 2 w 17"/>
                      <a:gd name="T15" fmla="*/ 2 h 17"/>
                      <a:gd name="T16" fmla="*/ 2 w 17"/>
                      <a:gd name="T17" fmla="*/ 0 h 17"/>
                      <a:gd name="T18" fmla="*/ 6 w 17"/>
                      <a:gd name="T19" fmla="*/ 0 h 17"/>
                      <a:gd name="T20" fmla="*/ 11 w 17"/>
                      <a:gd name="T21" fmla="*/ 2 h 17"/>
                      <a:gd name="T22" fmla="*/ 16 w 17"/>
                      <a:gd name="T23" fmla="*/ 4 h 17"/>
                      <a:gd name="T24" fmla="*/ 13 w 17"/>
                      <a:gd name="T25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" h="17">
                        <a:moveTo>
                          <a:pt x="13" y="16"/>
                        </a:moveTo>
                        <a:lnTo>
                          <a:pt x="11" y="16"/>
                        </a:lnTo>
                        <a:lnTo>
                          <a:pt x="6" y="13"/>
                        </a:lnTo>
                        <a:lnTo>
                          <a:pt x="2" y="13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6" y="0"/>
                        </a:lnTo>
                        <a:lnTo>
                          <a:pt x="11" y="2"/>
                        </a:lnTo>
                        <a:lnTo>
                          <a:pt x="16" y="4"/>
                        </a:lnTo>
                        <a:lnTo>
                          <a:pt x="13" y="16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6" name="Freeform 216"/>
                  <p:cNvSpPr>
                    <a:spLocks/>
                  </p:cNvSpPr>
                  <p:nvPr/>
                </p:nvSpPr>
                <p:spPr bwMode="auto">
                  <a:xfrm>
                    <a:off x="3738" y="1592"/>
                    <a:ext cx="17" cy="17"/>
                  </a:xfrm>
                  <a:custGeom>
                    <a:avLst/>
                    <a:gdLst>
                      <a:gd name="T0" fmla="*/ 13 w 17"/>
                      <a:gd name="T1" fmla="*/ 16 h 17"/>
                      <a:gd name="T2" fmla="*/ 13 w 17"/>
                      <a:gd name="T3" fmla="*/ 16 h 17"/>
                      <a:gd name="T4" fmla="*/ 11 w 17"/>
                      <a:gd name="T5" fmla="*/ 16 h 17"/>
                      <a:gd name="T6" fmla="*/ 6 w 17"/>
                      <a:gd name="T7" fmla="*/ 13 h 17"/>
                      <a:gd name="T8" fmla="*/ 2 w 17"/>
                      <a:gd name="T9" fmla="*/ 13 h 17"/>
                      <a:gd name="T10" fmla="*/ 2 w 17"/>
                      <a:gd name="T11" fmla="*/ 9 h 17"/>
                      <a:gd name="T12" fmla="*/ 0 w 17"/>
                      <a:gd name="T13" fmla="*/ 6 h 17"/>
                      <a:gd name="T14" fmla="*/ 0 w 17"/>
                      <a:gd name="T15" fmla="*/ 4 h 17"/>
                      <a:gd name="T16" fmla="*/ 2 w 17"/>
                      <a:gd name="T17" fmla="*/ 2 h 17"/>
                      <a:gd name="T18" fmla="*/ 2 w 17"/>
                      <a:gd name="T19" fmla="*/ 0 h 17"/>
                      <a:gd name="T20" fmla="*/ 6 w 17"/>
                      <a:gd name="T21" fmla="*/ 0 h 17"/>
                      <a:gd name="T22" fmla="*/ 11 w 17"/>
                      <a:gd name="T23" fmla="*/ 2 h 17"/>
                      <a:gd name="T24" fmla="*/ 16 w 17"/>
                      <a:gd name="T25" fmla="*/ 4 h 17"/>
                      <a:gd name="T26" fmla="*/ 13 w 17"/>
                      <a:gd name="T2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13" y="16"/>
                        </a:moveTo>
                        <a:lnTo>
                          <a:pt x="13" y="16"/>
                        </a:lnTo>
                        <a:lnTo>
                          <a:pt x="11" y="16"/>
                        </a:lnTo>
                        <a:lnTo>
                          <a:pt x="6" y="13"/>
                        </a:lnTo>
                        <a:lnTo>
                          <a:pt x="2" y="13"/>
                        </a:lnTo>
                        <a:lnTo>
                          <a:pt x="2" y="9"/>
                        </a:lnTo>
                        <a:lnTo>
                          <a:pt x="0" y="6"/>
                        </a:lnTo>
                        <a:lnTo>
                          <a:pt x="0" y="4"/>
                        </a:lnTo>
                        <a:lnTo>
                          <a:pt x="2" y="2"/>
                        </a:lnTo>
                        <a:lnTo>
                          <a:pt x="2" y="0"/>
                        </a:lnTo>
                        <a:lnTo>
                          <a:pt x="6" y="0"/>
                        </a:lnTo>
                        <a:lnTo>
                          <a:pt x="11" y="2"/>
                        </a:lnTo>
                        <a:lnTo>
                          <a:pt x="16" y="4"/>
                        </a:lnTo>
                        <a:lnTo>
                          <a:pt x="13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7" name="Freeform 217"/>
                  <p:cNvSpPr>
                    <a:spLocks/>
                  </p:cNvSpPr>
                  <p:nvPr/>
                </p:nvSpPr>
                <p:spPr bwMode="auto">
                  <a:xfrm>
                    <a:off x="3738" y="1596"/>
                    <a:ext cx="17" cy="17"/>
                  </a:xfrm>
                  <a:custGeom>
                    <a:avLst/>
                    <a:gdLst>
                      <a:gd name="T0" fmla="*/ 6 w 17"/>
                      <a:gd name="T1" fmla="*/ 16 h 17"/>
                      <a:gd name="T2" fmla="*/ 6 w 17"/>
                      <a:gd name="T3" fmla="*/ 16 h 17"/>
                      <a:gd name="T4" fmla="*/ 3 w 17"/>
                      <a:gd name="T5" fmla="*/ 16 h 17"/>
                      <a:gd name="T6" fmla="*/ 3 w 17"/>
                      <a:gd name="T7" fmla="*/ 13 h 17"/>
                      <a:gd name="T8" fmla="*/ 0 w 17"/>
                      <a:gd name="T9" fmla="*/ 10 h 17"/>
                      <a:gd name="T10" fmla="*/ 0 w 17"/>
                      <a:gd name="T11" fmla="*/ 8 h 17"/>
                      <a:gd name="T12" fmla="*/ 0 w 17"/>
                      <a:gd name="T13" fmla="*/ 5 h 17"/>
                      <a:gd name="T14" fmla="*/ 0 w 17"/>
                      <a:gd name="T15" fmla="*/ 0 h 17"/>
                      <a:gd name="T16" fmla="*/ 3 w 17"/>
                      <a:gd name="T17" fmla="*/ 0 h 17"/>
                      <a:gd name="T18" fmla="*/ 9 w 17"/>
                      <a:gd name="T19" fmla="*/ 0 h 17"/>
                      <a:gd name="T20" fmla="*/ 16 w 17"/>
                      <a:gd name="T21" fmla="*/ 2 h 17"/>
                      <a:gd name="T22" fmla="*/ 6 w 17"/>
                      <a:gd name="T2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7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3" y="16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9" y="0"/>
                        </a:lnTo>
                        <a:lnTo>
                          <a:pt x="16" y="2"/>
                        </a:lnTo>
                        <a:lnTo>
                          <a:pt x="6" y="16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8" name="Freeform 218"/>
                  <p:cNvSpPr>
                    <a:spLocks/>
                  </p:cNvSpPr>
                  <p:nvPr/>
                </p:nvSpPr>
                <p:spPr bwMode="auto">
                  <a:xfrm>
                    <a:off x="3738" y="1596"/>
                    <a:ext cx="17" cy="17"/>
                  </a:xfrm>
                  <a:custGeom>
                    <a:avLst/>
                    <a:gdLst>
                      <a:gd name="T0" fmla="*/ 6 w 17"/>
                      <a:gd name="T1" fmla="*/ 16 h 17"/>
                      <a:gd name="T2" fmla="*/ 6 w 17"/>
                      <a:gd name="T3" fmla="*/ 16 h 17"/>
                      <a:gd name="T4" fmla="*/ 3 w 17"/>
                      <a:gd name="T5" fmla="*/ 16 h 17"/>
                      <a:gd name="T6" fmla="*/ 3 w 17"/>
                      <a:gd name="T7" fmla="*/ 13 h 17"/>
                      <a:gd name="T8" fmla="*/ 0 w 17"/>
                      <a:gd name="T9" fmla="*/ 10 h 17"/>
                      <a:gd name="T10" fmla="*/ 0 w 17"/>
                      <a:gd name="T11" fmla="*/ 8 h 17"/>
                      <a:gd name="T12" fmla="*/ 0 w 17"/>
                      <a:gd name="T13" fmla="*/ 5 h 17"/>
                      <a:gd name="T14" fmla="*/ 0 w 17"/>
                      <a:gd name="T15" fmla="*/ 0 h 17"/>
                      <a:gd name="T16" fmla="*/ 3 w 17"/>
                      <a:gd name="T17" fmla="*/ 0 h 17"/>
                      <a:gd name="T18" fmla="*/ 9 w 17"/>
                      <a:gd name="T19" fmla="*/ 0 h 17"/>
                      <a:gd name="T20" fmla="*/ 16 w 17"/>
                      <a:gd name="T21" fmla="*/ 2 h 17"/>
                      <a:gd name="T22" fmla="*/ 6 w 17"/>
                      <a:gd name="T2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7">
                        <a:moveTo>
                          <a:pt x="6" y="16"/>
                        </a:moveTo>
                        <a:lnTo>
                          <a:pt x="6" y="16"/>
                        </a:lnTo>
                        <a:lnTo>
                          <a:pt x="3" y="16"/>
                        </a:lnTo>
                        <a:lnTo>
                          <a:pt x="3" y="13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3" y="0"/>
                        </a:lnTo>
                        <a:lnTo>
                          <a:pt x="9" y="0"/>
                        </a:lnTo>
                        <a:lnTo>
                          <a:pt x="16" y="2"/>
                        </a:lnTo>
                        <a:lnTo>
                          <a:pt x="6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39" name="Freeform 219"/>
                  <p:cNvSpPr>
                    <a:spLocks/>
                  </p:cNvSpPr>
                  <p:nvPr/>
                </p:nvSpPr>
                <p:spPr bwMode="auto">
                  <a:xfrm>
                    <a:off x="3714" y="1593"/>
                    <a:ext cx="49" cy="28"/>
                  </a:xfrm>
                  <a:custGeom>
                    <a:avLst/>
                    <a:gdLst>
                      <a:gd name="T0" fmla="*/ 48 w 49"/>
                      <a:gd name="T1" fmla="*/ 0 h 28"/>
                      <a:gd name="T2" fmla="*/ 48 w 49"/>
                      <a:gd name="T3" fmla="*/ 0 h 28"/>
                      <a:gd name="T4" fmla="*/ 46 w 49"/>
                      <a:gd name="T5" fmla="*/ 3 h 28"/>
                      <a:gd name="T6" fmla="*/ 42 w 49"/>
                      <a:gd name="T7" fmla="*/ 7 h 28"/>
                      <a:gd name="T8" fmla="*/ 37 w 49"/>
                      <a:gd name="T9" fmla="*/ 12 h 28"/>
                      <a:gd name="T10" fmla="*/ 30 w 49"/>
                      <a:gd name="T11" fmla="*/ 15 h 28"/>
                      <a:gd name="T12" fmla="*/ 24 w 49"/>
                      <a:gd name="T13" fmla="*/ 20 h 28"/>
                      <a:gd name="T14" fmla="*/ 17 w 49"/>
                      <a:gd name="T15" fmla="*/ 23 h 28"/>
                      <a:gd name="T16" fmla="*/ 9 w 49"/>
                      <a:gd name="T17" fmla="*/ 26 h 28"/>
                      <a:gd name="T18" fmla="*/ 0 w 49"/>
                      <a:gd name="T19" fmla="*/ 27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49" h="28">
                        <a:moveTo>
                          <a:pt x="48" y="0"/>
                        </a:moveTo>
                        <a:lnTo>
                          <a:pt x="48" y="0"/>
                        </a:lnTo>
                        <a:lnTo>
                          <a:pt x="46" y="3"/>
                        </a:lnTo>
                        <a:lnTo>
                          <a:pt x="42" y="7"/>
                        </a:lnTo>
                        <a:lnTo>
                          <a:pt x="37" y="12"/>
                        </a:lnTo>
                        <a:lnTo>
                          <a:pt x="30" y="15"/>
                        </a:lnTo>
                        <a:lnTo>
                          <a:pt x="24" y="20"/>
                        </a:lnTo>
                        <a:lnTo>
                          <a:pt x="17" y="23"/>
                        </a:lnTo>
                        <a:lnTo>
                          <a:pt x="9" y="26"/>
                        </a:lnTo>
                        <a:lnTo>
                          <a:pt x="0" y="27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0" name="Freeform 220"/>
                  <p:cNvSpPr>
                    <a:spLocks/>
                  </p:cNvSpPr>
                  <p:nvPr/>
                </p:nvSpPr>
                <p:spPr bwMode="auto">
                  <a:xfrm>
                    <a:off x="3768" y="1553"/>
                    <a:ext cx="17" cy="34"/>
                  </a:xfrm>
                  <a:custGeom>
                    <a:avLst/>
                    <a:gdLst>
                      <a:gd name="T0" fmla="*/ 16 w 17"/>
                      <a:gd name="T1" fmla="*/ 0 h 34"/>
                      <a:gd name="T2" fmla="*/ 16 w 17"/>
                      <a:gd name="T3" fmla="*/ 0 h 34"/>
                      <a:gd name="T4" fmla="*/ 16 w 17"/>
                      <a:gd name="T5" fmla="*/ 3 h 34"/>
                      <a:gd name="T6" fmla="*/ 14 w 17"/>
                      <a:gd name="T7" fmla="*/ 7 h 34"/>
                      <a:gd name="T8" fmla="*/ 14 w 17"/>
                      <a:gd name="T9" fmla="*/ 12 h 34"/>
                      <a:gd name="T10" fmla="*/ 12 w 17"/>
                      <a:gd name="T11" fmla="*/ 17 h 34"/>
                      <a:gd name="T12" fmla="*/ 9 w 17"/>
                      <a:gd name="T13" fmla="*/ 23 h 34"/>
                      <a:gd name="T14" fmla="*/ 6 w 17"/>
                      <a:gd name="T15" fmla="*/ 28 h 34"/>
                      <a:gd name="T16" fmla="*/ 0 w 17"/>
                      <a:gd name="T17" fmla="*/ 3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34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6" y="3"/>
                        </a:lnTo>
                        <a:lnTo>
                          <a:pt x="14" y="7"/>
                        </a:lnTo>
                        <a:lnTo>
                          <a:pt x="14" y="12"/>
                        </a:lnTo>
                        <a:lnTo>
                          <a:pt x="12" y="17"/>
                        </a:lnTo>
                        <a:lnTo>
                          <a:pt x="9" y="23"/>
                        </a:lnTo>
                        <a:lnTo>
                          <a:pt x="6" y="28"/>
                        </a:lnTo>
                        <a:lnTo>
                          <a:pt x="0" y="3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1" name="Freeform 221"/>
                  <p:cNvSpPr>
                    <a:spLocks/>
                  </p:cNvSpPr>
                  <p:nvPr/>
                </p:nvSpPr>
                <p:spPr bwMode="auto">
                  <a:xfrm>
                    <a:off x="3757" y="1581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5 w 17"/>
                      <a:gd name="T5" fmla="*/ 4 h 17"/>
                      <a:gd name="T6" fmla="*/ 8 w 17"/>
                      <a:gd name="T7" fmla="*/ 8 h 17"/>
                      <a:gd name="T8" fmla="*/ 10 w 17"/>
                      <a:gd name="T9" fmla="*/ 12 h 17"/>
                      <a:gd name="T10" fmla="*/ 16 w 17"/>
                      <a:gd name="T11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5" y="4"/>
                        </a:lnTo>
                        <a:lnTo>
                          <a:pt x="8" y="8"/>
                        </a:lnTo>
                        <a:lnTo>
                          <a:pt x="10" y="12"/>
                        </a:lnTo>
                        <a:lnTo>
                          <a:pt x="16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2" name="Freeform 222"/>
                  <p:cNvSpPr>
                    <a:spLocks/>
                  </p:cNvSpPr>
                  <p:nvPr/>
                </p:nvSpPr>
                <p:spPr bwMode="auto">
                  <a:xfrm>
                    <a:off x="3755" y="1584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2 w 17"/>
                      <a:gd name="T5" fmla="*/ 5 h 17"/>
                      <a:gd name="T6" fmla="*/ 8 w 17"/>
                      <a:gd name="T7" fmla="*/ 10 h 17"/>
                      <a:gd name="T8" fmla="*/ 10 w 17"/>
                      <a:gd name="T9" fmla="*/ 10 h 17"/>
                      <a:gd name="T10" fmla="*/ 16 w 17"/>
                      <a:gd name="T11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5"/>
                        </a:lnTo>
                        <a:lnTo>
                          <a:pt x="8" y="10"/>
                        </a:lnTo>
                        <a:lnTo>
                          <a:pt x="10" y="10"/>
                        </a:lnTo>
                        <a:lnTo>
                          <a:pt x="16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3" name="Freeform 223"/>
                  <p:cNvSpPr>
                    <a:spLocks/>
                  </p:cNvSpPr>
                  <p:nvPr/>
                </p:nvSpPr>
                <p:spPr bwMode="auto">
                  <a:xfrm>
                    <a:off x="3770" y="1585"/>
                    <a:ext cx="17" cy="17"/>
                  </a:xfrm>
                  <a:custGeom>
                    <a:avLst/>
                    <a:gdLst>
                      <a:gd name="T0" fmla="*/ 16 w 17"/>
                      <a:gd name="T1" fmla="*/ 16 h 17"/>
                      <a:gd name="T2" fmla="*/ 16 w 17"/>
                      <a:gd name="T3" fmla="*/ 16 h 17"/>
                      <a:gd name="T4" fmla="*/ 12 w 17"/>
                      <a:gd name="T5" fmla="*/ 16 h 17"/>
                      <a:gd name="T6" fmla="*/ 8 w 17"/>
                      <a:gd name="T7" fmla="*/ 14 h 17"/>
                      <a:gd name="T8" fmla="*/ 4 w 17"/>
                      <a:gd name="T9" fmla="*/ 12 h 17"/>
                      <a:gd name="T10" fmla="*/ 0 w 17"/>
                      <a:gd name="T11" fmla="*/ 12 h 17"/>
                      <a:gd name="T12" fmla="*/ 0 w 17"/>
                      <a:gd name="T13" fmla="*/ 8 h 17"/>
                      <a:gd name="T14" fmla="*/ 4 w 17"/>
                      <a:gd name="T15" fmla="*/ 5 h 17"/>
                      <a:gd name="T16" fmla="*/ 8 w 17"/>
                      <a:gd name="T17" fmla="*/ 1 h 17"/>
                      <a:gd name="T18" fmla="*/ 8 w 17"/>
                      <a:gd name="T1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16"/>
                        </a:moveTo>
                        <a:lnTo>
                          <a:pt x="16" y="16"/>
                        </a:lnTo>
                        <a:lnTo>
                          <a:pt x="12" y="16"/>
                        </a:lnTo>
                        <a:lnTo>
                          <a:pt x="8" y="14"/>
                        </a:lnTo>
                        <a:lnTo>
                          <a:pt x="4" y="12"/>
                        </a:lnTo>
                        <a:lnTo>
                          <a:pt x="0" y="12"/>
                        </a:lnTo>
                        <a:lnTo>
                          <a:pt x="0" y="8"/>
                        </a:lnTo>
                        <a:lnTo>
                          <a:pt x="4" y="5"/>
                        </a:lnTo>
                        <a:lnTo>
                          <a:pt x="8" y="1"/>
                        </a:lnTo>
                        <a:lnTo>
                          <a:pt x="8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4" name="Freeform 224"/>
                  <p:cNvSpPr>
                    <a:spLocks/>
                  </p:cNvSpPr>
                  <p:nvPr/>
                </p:nvSpPr>
                <p:spPr bwMode="auto">
                  <a:xfrm>
                    <a:off x="3762" y="1594"/>
                    <a:ext cx="17" cy="17"/>
                  </a:xfrm>
                  <a:custGeom>
                    <a:avLst/>
                    <a:gdLst>
                      <a:gd name="T0" fmla="*/ 16 w 17"/>
                      <a:gd name="T1" fmla="*/ 6 h 17"/>
                      <a:gd name="T2" fmla="*/ 16 w 17"/>
                      <a:gd name="T3" fmla="*/ 6 h 17"/>
                      <a:gd name="T4" fmla="*/ 13 w 17"/>
                      <a:gd name="T5" fmla="*/ 3 h 17"/>
                      <a:gd name="T6" fmla="*/ 10 w 17"/>
                      <a:gd name="T7" fmla="*/ 0 h 17"/>
                      <a:gd name="T8" fmla="*/ 8 w 17"/>
                      <a:gd name="T9" fmla="*/ 0 h 17"/>
                      <a:gd name="T10" fmla="*/ 5 w 17"/>
                      <a:gd name="T11" fmla="*/ 0 h 17"/>
                      <a:gd name="T12" fmla="*/ 4 w 17"/>
                      <a:gd name="T13" fmla="*/ 3 h 17"/>
                      <a:gd name="T14" fmla="*/ 2 w 17"/>
                      <a:gd name="T15" fmla="*/ 6 h 17"/>
                      <a:gd name="T16" fmla="*/ 0 w 17"/>
                      <a:gd name="T17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16" y="6"/>
                        </a:moveTo>
                        <a:lnTo>
                          <a:pt x="16" y="6"/>
                        </a:lnTo>
                        <a:lnTo>
                          <a:pt x="13" y="3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5" y="0"/>
                        </a:lnTo>
                        <a:lnTo>
                          <a:pt x="4" y="3"/>
                        </a:lnTo>
                        <a:lnTo>
                          <a:pt x="2" y="6"/>
                        </a:lnTo>
                        <a:lnTo>
                          <a:pt x="0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5" name="Freeform 225"/>
                  <p:cNvSpPr>
                    <a:spLocks/>
                  </p:cNvSpPr>
                  <p:nvPr/>
                </p:nvSpPr>
                <p:spPr bwMode="auto">
                  <a:xfrm>
                    <a:off x="3764" y="1519"/>
                    <a:ext cx="27" cy="39"/>
                  </a:xfrm>
                  <a:custGeom>
                    <a:avLst/>
                    <a:gdLst>
                      <a:gd name="T0" fmla="*/ 26 w 27"/>
                      <a:gd name="T1" fmla="*/ 38 h 39"/>
                      <a:gd name="T2" fmla="*/ 25 w 27"/>
                      <a:gd name="T3" fmla="*/ 38 h 39"/>
                      <a:gd name="T4" fmla="*/ 23 w 27"/>
                      <a:gd name="T5" fmla="*/ 37 h 39"/>
                      <a:gd name="T6" fmla="*/ 20 w 27"/>
                      <a:gd name="T7" fmla="*/ 36 h 39"/>
                      <a:gd name="T8" fmla="*/ 16 w 27"/>
                      <a:gd name="T9" fmla="*/ 36 h 39"/>
                      <a:gd name="T10" fmla="*/ 11 w 27"/>
                      <a:gd name="T11" fmla="*/ 35 h 39"/>
                      <a:gd name="T12" fmla="*/ 7 w 27"/>
                      <a:gd name="T13" fmla="*/ 35 h 39"/>
                      <a:gd name="T14" fmla="*/ 3 w 27"/>
                      <a:gd name="T15" fmla="*/ 35 h 39"/>
                      <a:gd name="T16" fmla="*/ 0 w 27"/>
                      <a:gd name="T17" fmla="*/ 34 h 39"/>
                      <a:gd name="T18" fmla="*/ 1 w 27"/>
                      <a:gd name="T19" fmla="*/ 33 h 39"/>
                      <a:gd name="T20" fmla="*/ 1 w 27"/>
                      <a:gd name="T21" fmla="*/ 30 h 39"/>
                      <a:gd name="T22" fmla="*/ 3 w 27"/>
                      <a:gd name="T23" fmla="*/ 26 h 39"/>
                      <a:gd name="T24" fmla="*/ 4 w 27"/>
                      <a:gd name="T25" fmla="*/ 21 h 39"/>
                      <a:gd name="T26" fmla="*/ 5 w 27"/>
                      <a:gd name="T27" fmla="*/ 16 h 39"/>
                      <a:gd name="T28" fmla="*/ 6 w 27"/>
                      <a:gd name="T29" fmla="*/ 10 h 39"/>
                      <a:gd name="T30" fmla="*/ 7 w 27"/>
                      <a:gd name="T31" fmla="*/ 4 h 39"/>
                      <a:gd name="T32" fmla="*/ 7 w 27"/>
                      <a:gd name="T33" fmla="*/ 0 h 39"/>
                      <a:gd name="T34" fmla="*/ 8 w 27"/>
                      <a:gd name="T35" fmla="*/ 0 h 39"/>
                      <a:gd name="T36" fmla="*/ 10 w 27"/>
                      <a:gd name="T37" fmla="*/ 2 h 39"/>
                      <a:gd name="T38" fmla="*/ 11 w 27"/>
                      <a:gd name="T39" fmla="*/ 5 h 39"/>
                      <a:gd name="T40" fmla="*/ 15 w 27"/>
                      <a:gd name="T41" fmla="*/ 9 h 39"/>
                      <a:gd name="T42" fmla="*/ 18 w 27"/>
                      <a:gd name="T43" fmla="*/ 14 h 39"/>
                      <a:gd name="T44" fmla="*/ 21 w 27"/>
                      <a:gd name="T45" fmla="*/ 21 h 39"/>
                      <a:gd name="T46" fmla="*/ 24 w 27"/>
                      <a:gd name="T47" fmla="*/ 29 h 39"/>
                      <a:gd name="T48" fmla="*/ 26 w 27"/>
                      <a:gd name="T49" fmla="*/ 38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7" h="39">
                        <a:moveTo>
                          <a:pt x="26" y="38"/>
                        </a:moveTo>
                        <a:lnTo>
                          <a:pt x="25" y="38"/>
                        </a:lnTo>
                        <a:lnTo>
                          <a:pt x="23" y="37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1" y="35"/>
                        </a:lnTo>
                        <a:lnTo>
                          <a:pt x="7" y="35"/>
                        </a:lnTo>
                        <a:lnTo>
                          <a:pt x="3" y="35"/>
                        </a:lnTo>
                        <a:lnTo>
                          <a:pt x="0" y="34"/>
                        </a:lnTo>
                        <a:lnTo>
                          <a:pt x="1" y="33"/>
                        </a:lnTo>
                        <a:lnTo>
                          <a:pt x="1" y="30"/>
                        </a:lnTo>
                        <a:lnTo>
                          <a:pt x="3" y="26"/>
                        </a:lnTo>
                        <a:lnTo>
                          <a:pt x="4" y="21"/>
                        </a:lnTo>
                        <a:lnTo>
                          <a:pt x="5" y="16"/>
                        </a:lnTo>
                        <a:lnTo>
                          <a:pt x="6" y="10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10" y="2"/>
                        </a:lnTo>
                        <a:lnTo>
                          <a:pt x="11" y="5"/>
                        </a:lnTo>
                        <a:lnTo>
                          <a:pt x="15" y="9"/>
                        </a:lnTo>
                        <a:lnTo>
                          <a:pt x="18" y="14"/>
                        </a:lnTo>
                        <a:lnTo>
                          <a:pt x="21" y="21"/>
                        </a:lnTo>
                        <a:lnTo>
                          <a:pt x="24" y="29"/>
                        </a:lnTo>
                        <a:lnTo>
                          <a:pt x="26" y="38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6" name="Freeform 226"/>
                  <p:cNvSpPr>
                    <a:spLocks/>
                  </p:cNvSpPr>
                  <p:nvPr/>
                </p:nvSpPr>
                <p:spPr bwMode="auto">
                  <a:xfrm>
                    <a:off x="3764" y="1519"/>
                    <a:ext cx="27" cy="39"/>
                  </a:xfrm>
                  <a:custGeom>
                    <a:avLst/>
                    <a:gdLst>
                      <a:gd name="T0" fmla="*/ 26 w 27"/>
                      <a:gd name="T1" fmla="*/ 38 h 39"/>
                      <a:gd name="T2" fmla="*/ 26 w 27"/>
                      <a:gd name="T3" fmla="*/ 38 h 39"/>
                      <a:gd name="T4" fmla="*/ 25 w 27"/>
                      <a:gd name="T5" fmla="*/ 38 h 39"/>
                      <a:gd name="T6" fmla="*/ 23 w 27"/>
                      <a:gd name="T7" fmla="*/ 37 h 39"/>
                      <a:gd name="T8" fmla="*/ 20 w 27"/>
                      <a:gd name="T9" fmla="*/ 36 h 39"/>
                      <a:gd name="T10" fmla="*/ 16 w 27"/>
                      <a:gd name="T11" fmla="*/ 36 h 39"/>
                      <a:gd name="T12" fmla="*/ 11 w 27"/>
                      <a:gd name="T13" fmla="*/ 35 h 39"/>
                      <a:gd name="T14" fmla="*/ 7 w 27"/>
                      <a:gd name="T15" fmla="*/ 35 h 39"/>
                      <a:gd name="T16" fmla="*/ 3 w 27"/>
                      <a:gd name="T17" fmla="*/ 35 h 39"/>
                      <a:gd name="T18" fmla="*/ 0 w 27"/>
                      <a:gd name="T19" fmla="*/ 34 h 39"/>
                      <a:gd name="T20" fmla="*/ 1 w 27"/>
                      <a:gd name="T21" fmla="*/ 33 h 39"/>
                      <a:gd name="T22" fmla="*/ 1 w 27"/>
                      <a:gd name="T23" fmla="*/ 30 h 39"/>
                      <a:gd name="T24" fmla="*/ 3 w 27"/>
                      <a:gd name="T25" fmla="*/ 26 h 39"/>
                      <a:gd name="T26" fmla="*/ 4 w 27"/>
                      <a:gd name="T27" fmla="*/ 21 h 39"/>
                      <a:gd name="T28" fmla="*/ 5 w 27"/>
                      <a:gd name="T29" fmla="*/ 16 h 39"/>
                      <a:gd name="T30" fmla="*/ 6 w 27"/>
                      <a:gd name="T31" fmla="*/ 10 h 39"/>
                      <a:gd name="T32" fmla="*/ 7 w 27"/>
                      <a:gd name="T33" fmla="*/ 4 h 39"/>
                      <a:gd name="T34" fmla="*/ 7 w 27"/>
                      <a:gd name="T35" fmla="*/ 0 h 39"/>
                      <a:gd name="T36" fmla="*/ 8 w 27"/>
                      <a:gd name="T37" fmla="*/ 0 h 39"/>
                      <a:gd name="T38" fmla="*/ 10 w 27"/>
                      <a:gd name="T39" fmla="*/ 2 h 39"/>
                      <a:gd name="T40" fmla="*/ 11 w 27"/>
                      <a:gd name="T41" fmla="*/ 5 h 39"/>
                      <a:gd name="T42" fmla="*/ 15 w 27"/>
                      <a:gd name="T43" fmla="*/ 9 h 39"/>
                      <a:gd name="T44" fmla="*/ 18 w 27"/>
                      <a:gd name="T45" fmla="*/ 14 h 39"/>
                      <a:gd name="T46" fmla="*/ 21 w 27"/>
                      <a:gd name="T47" fmla="*/ 21 h 39"/>
                      <a:gd name="T48" fmla="*/ 24 w 27"/>
                      <a:gd name="T49" fmla="*/ 29 h 39"/>
                      <a:gd name="T50" fmla="*/ 26 w 27"/>
                      <a:gd name="T51" fmla="*/ 38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27" h="39">
                        <a:moveTo>
                          <a:pt x="26" y="38"/>
                        </a:moveTo>
                        <a:lnTo>
                          <a:pt x="26" y="38"/>
                        </a:lnTo>
                        <a:lnTo>
                          <a:pt x="25" y="38"/>
                        </a:lnTo>
                        <a:lnTo>
                          <a:pt x="23" y="37"/>
                        </a:lnTo>
                        <a:lnTo>
                          <a:pt x="20" y="36"/>
                        </a:lnTo>
                        <a:lnTo>
                          <a:pt x="16" y="36"/>
                        </a:lnTo>
                        <a:lnTo>
                          <a:pt x="11" y="35"/>
                        </a:lnTo>
                        <a:lnTo>
                          <a:pt x="7" y="35"/>
                        </a:lnTo>
                        <a:lnTo>
                          <a:pt x="3" y="35"/>
                        </a:lnTo>
                        <a:lnTo>
                          <a:pt x="0" y="34"/>
                        </a:lnTo>
                        <a:lnTo>
                          <a:pt x="1" y="33"/>
                        </a:lnTo>
                        <a:lnTo>
                          <a:pt x="1" y="30"/>
                        </a:lnTo>
                        <a:lnTo>
                          <a:pt x="3" y="26"/>
                        </a:lnTo>
                        <a:lnTo>
                          <a:pt x="4" y="21"/>
                        </a:lnTo>
                        <a:lnTo>
                          <a:pt x="5" y="16"/>
                        </a:lnTo>
                        <a:lnTo>
                          <a:pt x="6" y="10"/>
                        </a:lnTo>
                        <a:lnTo>
                          <a:pt x="7" y="4"/>
                        </a:lnTo>
                        <a:lnTo>
                          <a:pt x="7" y="0"/>
                        </a:lnTo>
                        <a:lnTo>
                          <a:pt x="8" y="0"/>
                        </a:lnTo>
                        <a:lnTo>
                          <a:pt x="10" y="2"/>
                        </a:lnTo>
                        <a:lnTo>
                          <a:pt x="11" y="5"/>
                        </a:lnTo>
                        <a:lnTo>
                          <a:pt x="15" y="9"/>
                        </a:lnTo>
                        <a:lnTo>
                          <a:pt x="18" y="14"/>
                        </a:lnTo>
                        <a:lnTo>
                          <a:pt x="21" y="21"/>
                        </a:lnTo>
                        <a:lnTo>
                          <a:pt x="24" y="29"/>
                        </a:lnTo>
                        <a:lnTo>
                          <a:pt x="26" y="3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7" name="Freeform 227"/>
                  <p:cNvSpPr>
                    <a:spLocks/>
                  </p:cNvSpPr>
                  <p:nvPr/>
                </p:nvSpPr>
                <p:spPr bwMode="auto">
                  <a:xfrm>
                    <a:off x="3775" y="1535"/>
                    <a:ext cx="17" cy="17"/>
                  </a:xfrm>
                  <a:custGeom>
                    <a:avLst/>
                    <a:gdLst>
                      <a:gd name="T0" fmla="*/ 10 w 17"/>
                      <a:gd name="T1" fmla="*/ 16 h 17"/>
                      <a:gd name="T2" fmla="*/ 10 w 17"/>
                      <a:gd name="T3" fmla="*/ 16 h 17"/>
                      <a:gd name="T4" fmla="*/ 5 w 17"/>
                      <a:gd name="T5" fmla="*/ 12 h 17"/>
                      <a:gd name="T6" fmla="*/ 0 w 17"/>
                      <a:gd name="T7" fmla="*/ 9 h 17"/>
                      <a:gd name="T8" fmla="*/ 0 w 17"/>
                      <a:gd name="T9" fmla="*/ 6 h 17"/>
                      <a:gd name="T10" fmla="*/ 0 w 17"/>
                      <a:gd name="T11" fmla="*/ 3 h 17"/>
                      <a:gd name="T12" fmla="*/ 5 w 17"/>
                      <a:gd name="T13" fmla="*/ 0 h 17"/>
                      <a:gd name="T14" fmla="*/ 10 w 17"/>
                      <a:gd name="T15" fmla="*/ 0 h 17"/>
                      <a:gd name="T16" fmla="*/ 10 w 17"/>
                      <a:gd name="T17" fmla="*/ 3 h 17"/>
                      <a:gd name="T18" fmla="*/ 16 w 17"/>
                      <a:gd name="T19" fmla="*/ 6 h 17"/>
                      <a:gd name="T20" fmla="*/ 16 w 17"/>
                      <a:gd name="T21" fmla="*/ 9 h 17"/>
                      <a:gd name="T22" fmla="*/ 16 w 17"/>
                      <a:gd name="T23" fmla="*/ 12 h 17"/>
                      <a:gd name="T24" fmla="*/ 10 w 17"/>
                      <a:gd name="T25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" h="17">
                        <a:moveTo>
                          <a:pt x="10" y="16"/>
                        </a:moveTo>
                        <a:lnTo>
                          <a:pt x="10" y="16"/>
                        </a:lnTo>
                        <a:lnTo>
                          <a:pt x="5" y="12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6" y="12"/>
                        </a:lnTo>
                        <a:lnTo>
                          <a:pt x="10" y="16"/>
                        </a:lnTo>
                      </a:path>
                    </a:pathLst>
                  </a:custGeom>
                  <a:solidFill>
                    <a:srgbClr val="FF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8" name="Freeform 228"/>
                  <p:cNvSpPr>
                    <a:spLocks/>
                  </p:cNvSpPr>
                  <p:nvPr/>
                </p:nvSpPr>
                <p:spPr bwMode="auto">
                  <a:xfrm>
                    <a:off x="3775" y="1535"/>
                    <a:ext cx="17" cy="17"/>
                  </a:xfrm>
                  <a:custGeom>
                    <a:avLst/>
                    <a:gdLst>
                      <a:gd name="T0" fmla="*/ 10 w 17"/>
                      <a:gd name="T1" fmla="*/ 16 h 17"/>
                      <a:gd name="T2" fmla="*/ 10 w 17"/>
                      <a:gd name="T3" fmla="*/ 16 h 17"/>
                      <a:gd name="T4" fmla="*/ 5 w 17"/>
                      <a:gd name="T5" fmla="*/ 12 h 17"/>
                      <a:gd name="T6" fmla="*/ 0 w 17"/>
                      <a:gd name="T7" fmla="*/ 9 h 17"/>
                      <a:gd name="T8" fmla="*/ 0 w 17"/>
                      <a:gd name="T9" fmla="*/ 6 h 17"/>
                      <a:gd name="T10" fmla="*/ 0 w 17"/>
                      <a:gd name="T11" fmla="*/ 3 h 17"/>
                      <a:gd name="T12" fmla="*/ 5 w 17"/>
                      <a:gd name="T13" fmla="*/ 0 h 17"/>
                      <a:gd name="T14" fmla="*/ 10 w 17"/>
                      <a:gd name="T15" fmla="*/ 0 h 17"/>
                      <a:gd name="T16" fmla="*/ 10 w 17"/>
                      <a:gd name="T17" fmla="*/ 3 h 17"/>
                      <a:gd name="T18" fmla="*/ 16 w 17"/>
                      <a:gd name="T19" fmla="*/ 6 h 17"/>
                      <a:gd name="T20" fmla="*/ 16 w 17"/>
                      <a:gd name="T21" fmla="*/ 9 h 17"/>
                      <a:gd name="T22" fmla="*/ 16 w 17"/>
                      <a:gd name="T23" fmla="*/ 12 h 17"/>
                      <a:gd name="T24" fmla="*/ 10 w 17"/>
                      <a:gd name="T25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" h="17">
                        <a:moveTo>
                          <a:pt x="10" y="16"/>
                        </a:moveTo>
                        <a:lnTo>
                          <a:pt x="10" y="16"/>
                        </a:lnTo>
                        <a:lnTo>
                          <a:pt x="5" y="12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10" y="3"/>
                        </a:lnTo>
                        <a:lnTo>
                          <a:pt x="16" y="6"/>
                        </a:lnTo>
                        <a:lnTo>
                          <a:pt x="16" y="9"/>
                        </a:lnTo>
                        <a:lnTo>
                          <a:pt x="16" y="12"/>
                        </a:lnTo>
                        <a:lnTo>
                          <a:pt x="10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49" name="Freeform 229"/>
                  <p:cNvSpPr>
                    <a:spLocks/>
                  </p:cNvSpPr>
                  <p:nvPr/>
                </p:nvSpPr>
                <p:spPr bwMode="auto">
                  <a:xfrm>
                    <a:off x="3708" y="1381"/>
                    <a:ext cx="82" cy="37"/>
                  </a:xfrm>
                  <a:custGeom>
                    <a:avLst/>
                    <a:gdLst>
                      <a:gd name="T0" fmla="*/ 13 w 82"/>
                      <a:gd name="T1" fmla="*/ 18 h 37"/>
                      <a:gd name="T2" fmla="*/ 15 w 82"/>
                      <a:gd name="T3" fmla="*/ 15 h 37"/>
                      <a:gd name="T4" fmla="*/ 17 w 82"/>
                      <a:gd name="T5" fmla="*/ 12 h 37"/>
                      <a:gd name="T6" fmla="*/ 21 w 82"/>
                      <a:gd name="T7" fmla="*/ 9 h 37"/>
                      <a:gd name="T8" fmla="*/ 24 w 82"/>
                      <a:gd name="T9" fmla="*/ 6 h 37"/>
                      <a:gd name="T10" fmla="*/ 28 w 82"/>
                      <a:gd name="T11" fmla="*/ 4 h 37"/>
                      <a:gd name="T12" fmla="*/ 32 w 82"/>
                      <a:gd name="T13" fmla="*/ 1 h 37"/>
                      <a:gd name="T14" fmla="*/ 36 w 82"/>
                      <a:gd name="T15" fmla="*/ 0 h 37"/>
                      <a:gd name="T16" fmla="*/ 42 w 82"/>
                      <a:gd name="T17" fmla="*/ 0 h 37"/>
                      <a:gd name="T18" fmla="*/ 45 w 82"/>
                      <a:gd name="T19" fmla="*/ 0 h 37"/>
                      <a:gd name="T20" fmla="*/ 48 w 82"/>
                      <a:gd name="T21" fmla="*/ 1 h 37"/>
                      <a:gd name="T22" fmla="*/ 50 w 82"/>
                      <a:gd name="T23" fmla="*/ 2 h 37"/>
                      <a:gd name="T24" fmla="*/ 53 w 82"/>
                      <a:gd name="T25" fmla="*/ 3 h 37"/>
                      <a:gd name="T26" fmla="*/ 55 w 82"/>
                      <a:gd name="T27" fmla="*/ 4 h 37"/>
                      <a:gd name="T28" fmla="*/ 57 w 82"/>
                      <a:gd name="T29" fmla="*/ 6 h 37"/>
                      <a:gd name="T30" fmla="*/ 59 w 82"/>
                      <a:gd name="T31" fmla="*/ 6 h 37"/>
                      <a:gd name="T32" fmla="*/ 61 w 82"/>
                      <a:gd name="T33" fmla="*/ 7 h 37"/>
                      <a:gd name="T34" fmla="*/ 64 w 82"/>
                      <a:gd name="T35" fmla="*/ 9 h 37"/>
                      <a:gd name="T36" fmla="*/ 66 w 82"/>
                      <a:gd name="T37" fmla="*/ 12 h 37"/>
                      <a:gd name="T38" fmla="*/ 69 w 82"/>
                      <a:gd name="T39" fmla="*/ 15 h 37"/>
                      <a:gd name="T40" fmla="*/ 73 w 82"/>
                      <a:gd name="T41" fmla="*/ 18 h 37"/>
                      <a:gd name="T42" fmla="*/ 76 w 82"/>
                      <a:gd name="T43" fmla="*/ 22 h 37"/>
                      <a:gd name="T44" fmla="*/ 78 w 82"/>
                      <a:gd name="T45" fmla="*/ 25 h 37"/>
                      <a:gd name="T46" fmla="*/ 80 w 82"/>
                      <a:gd name="T47" fmla="*/ 28 h 37"/>
                      <a:gd name="T48" fmla="*/ 81 w 82"/>
                      <a:gd name="T49" fmla="*/ 30 h 37"/>
                      <a:gd name="T50" fmla="*/ 80 w 82"/>
                      <a:gd name="T51" fmla="*/ 32 h 37"/>
                      <a:gd name="T52" fmla="*/ 78 w 82"/>
                      <a:gd name="T53" fmla="*/ 32 h 37"/>
                      <a:gd name="T54" fmla="*/ 76 w 82"/>
                      <a:gd name="T55" fmla="*/ 32 h 37"/>
                      <a:gd name="T56" fmla="*/ 73 w 82"/>
                      <a:gd name="T57" fmla="*/ 29 h 37"/>
                      <a:gd name="T58" fmla="*/ 71 w 82"/>
                      <a:gd name="T59" fmla="*/ 27 h 37"/>
                      <a:gd name="T60" fmla="*/ 67 w 82"/>
                      <a:gd name="T61" fmla="*/ 24 h 37"/>
                      <a:gd name="T62" fmla="*/ 64 w 82"/>
                      <a:gd name="T63" fmla="*/ 20 h 37"/>
                      <a:gd name="T64" fmla="*/ 60 w 82"/>
                      <a:gd name="T65" fmla="*/ 18 h 37"/>
                      <a:gd name="T66" fmla="*/ 59 w 82"/>
                      <a:gd name="T67" fmla="*/ 16 h 37"/>
                      <a:gd name="T68" fmla="*/ 57 w 82"/>
                      <a:gd name="T69" fmla="*/ 14 h 37"/>
                      <a:gd name="T70" fmla="*/ 55 w 82"/>
                      <a:gd name="T71" fmla="*/ 13 h 37"/>
                      <a:gd name="T72" fmla="*/ 51 w 82"/>
                      <a:gd name="T73" fmla="*/ 11 h 37"/>
                      <a:gd name="T74" fmla="*/ 48 w 82"/>
                      <a:gd name="T75" fmla="*/ 10 h 37"/>
                      <a:gd name="T76" fmla="*/ 46 w 82"/>
                      <a:gd name="T77" fmla="*/ 9 h 37"/>
                      <a:gd name="T78" fmla="*/ 43 w 82"/>
                      <a:gd name="T79" fmla="*/ 9 h 37"/>
                      <a:gd name="T80" fmla="*/ 41 w 82"/>
                      <a:gd name="T81" fmla="*/ 8 h 37"/>
                      <a:gd name="T82" fmla="*/ 38 w 82"/>
                      <a:gd name="T83" fmla="*/ 8 h 37"/>
                      <a:gd name="T84" fmla="*/ 36 w 82"/>
                      <a:gd name="T85" fmla="*/ 9 h 37"/>
                      <a:gd name="T86" fmla="*/ 33 w 82"/>
                      <a:gd name="T87" fmla="*/ 10 h 37"/>
                      <a:gd name="T88" fmla="*/ 31 w 82"/>
                      <a:gd name="T89" fmla="*/ 11 h 37"/>
                      <a:gd name="T90" fmla="*/ 28 w 82"/>
                      <a:gd name="T91" fmla="*/ 14 h 37"/>
                      <a:gd name="T92" fmla="*/ 25 w 82"/>
                      <a:gd name="T93" fmla="*/ 16 h 37"/>
                      <a:gd name="T94" fmla="*/ 22 w 82"/>
                      <a:gd name="T95" fmla="*/ 18 h 37"/>
                      <a:gd name="T96" fmla="*/ 19 w 82"/>
                      <a:gd name="T97" fmla="*/ 22 h 37"/>
                      <a:gd name="T98" fmla="*/ 15 w 82"/>
                      <a:gd name="T99" fmla="*/ 27 h 37"/>
                      <a:gd name="T100" fmla="*/ 12 w 82"/>
                      <a:gd name="T101" fmla="*/ 31 h 37"/>
                      <a:gd name="T102" fmla="*/ 9 w 82"/>
                      <a:gd name="T103" fmla="*/ 34 h 37"/>
                      <a:gd name="T104" fmla="*/ 6 w 82"/>
                      <a:gd name="T105" fmla="*/ 36 h 37"/>
                      <a:gd name="T106" fmla="*/ 2 w 82"/>
                      <a:gd name="T107" fmla="*/ 36 h 37"/>
                      <a:gd name="T108" fmla="*/ 0 w 82"/>
                      <a:gd name="T109" fmla="*/ 34 h 37"/>
                      <a:gd name="T110" fmla="*/ 0 w 82"/>
                      <a:gd name="T111" fmla="*/ 30 h 37"/>
                      <a:gd name="T112" fmla="*/ 2 w 82"/>
                      <a:gd name="T113" fmla="*/ 27 h 37"/>
                      <a:gd name="T114" fmla="*/ 4 w 82"/>
                      <a:gd name="T115" fmla="*/ 26 h 37"/>
                      <a:gd name="T116" fmla="*/ 7 w 82"/>
                      <a:gd name="T117" fmla="*/ 24 h 37"/>
                      <a:gd name="T118" fmla="*/ 10 w 82"/>
                      <a:gd name="T119" fmla="*/ 22 h 37"/>
                      <a:gd name="T120" fmla="*/ 13 w 82"/>
                      <a:gd name="T121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82" h="37">
                        <a:moveTo>
                          <a:pt x="13" y="18"/>
                        </a:moveTo>
                        <a:lnTo>
                          <a:pt x="15" y="15"/>
                        </a:lnTo>
                        <a:lnTo>
                          <a:pt x="17" y="12"/>
                        </a:lnTo>
                        <a:lnTo>
                          <a:pt x="21" y="9"/>
                        </a:lnTo>
                        <a:lnTo>
                          <a:pt x="24" y="6"/>
                        </a:lnTo>
                        <a:lnTo>
                          <a:pt x="28" y="4"/>
                        </a:lnTo>
                        <a:lnTo>
                          <a:pt x="32" y="1"/>
                        </a:lnTo>
                        <a:lnTo>
                          <a:pt x="36" y="0"/>
                        </a:lnTo>
                        <a:lnTo>
                          <a:pt x="42" y="0"/>
                        </a:lnTo>
                        <a:lnTo>
                          <a:pt x="45" y="0"/>
                        </a:lnTo>
                        <a:lnTo>
                          <a:pt x="48" y="1"/>
                        </a:lnTo>
                        <a:lnTo>
                          <a:pt x="50" y="2"/>
                        </a:lnTo>
                        <a:lnTo>
                          <a:pt x="53" y="3"/>
                        </a:lnTo>
                        <a:lnTo>
                          <a:pt x="55" y="4"/>
                        </a:lnTo>
                        <a:lnTo>
                          <a:pt x="57" y="6"/>
                        </a:lnTo>
                        <a:lnTo>
                          <a:pt x="59" y="6"/>
                        </a:lnTo>
                        <a:lnTo>
                          <a:pt x="61" y="7"/>
                        </a:lnTo>
                        <a:lnTo>
                          <a:pt x="64" y="9"/>
                        </a:lnTo>
                        <a:lnTo>
                          <a:pt x="66" y="12"/>
                        </a:lnTo>
                        <a:lnTo>
                          <a:pt x="69" y="15"/>
                        </a:lnTo>
                        <a:lnTo>
                          <a:pt x="73" y="18"/>
                        </a:lnTo>
                        <a:lnTo>
                          <a:pt x="76" y="22"/>
                        </a:lnTo>
                        <a:lnTo>
                          <a:pt x="78" y="25"/>
                        </a:lnTo>
                        <a:lnTo>
                          <a:pt x="80" y="28"/>
                        </a:lnTo>
                        <a:lnTo>
                          <a:pt x="81" y="30"/>
                        </a:lnTo>
                        <a:lnTo>
                          <a:pt x="80" y="32"/>
                        </a:lnTo>
                        <a:lnTo>
                          <a:pt x="78" y="32"/>
                        </a:lnTo>
                        <a:lnTo>
                          <a:pt x="76" y="32"/>
                        </a:lnTo>
                        <a:lnTo>
                          <a:pt x="73" y="29"/>
                        </a:lnTo>
                        <a:lnTo>
                          <a:pt x="71" y="27"/>
                        </a:lnTo>
                        <a:lnTo>
                          <a:pt x="67" y="24"/>
                        </a:lnTo>
                        <a:lnTo>
                          <a:pt x="64" y="20"/>
                        </a:lnTo>
                        <a:lnTo>
                          <a:pt x="60" y="18"/>
                        </a:lnTo>
                        <a:lnTo>
                          <a:pt x="59" y="16"/>
                        </a:lnTo>
                        <a:lnTo>
                          <a:pt x="57" y="14"/>
                        </a:lnTo>
                        <a:lnTo>
                          <a:pt x="55" y="13"/>
                        </a:lnTo>
                        <a:lnTo>
                          <a:pt x="51" y="11"/>
                        </a:lnTo>
                        <a:lnTo>
                          <a:pt x="48" y="10"/>
                        </a:lnTo>
                        <a:lnTo>
                          <a:pt x="46" y="9"/>
                        </a:lnTo>
                        <a:lnTo>
                          <a:pt x="43" y="9"/>
                        </a:lnTo>
                        <a:lnTo>
                          <a:pt x="41" y="8"/>
                        </a:lnTo>
                        <a:lnTo>
                          <a:pt x="38" y="8"/>
                        </a:lnTo>
                        <a:lnTo>
                          <a:pt x="36" y="9"/>
                        </a:lnTo>
                        <a:lnTo>
                          <a:pt x="33" y="10"/>
                        </a:lnTo>
                        <a:lnTo>
                          <a:pt x="31" y="11"/>
                        </a:lnTo>
                        <a:lnTo>
                          <a:pt x="28" y="14"/>
                        </a:lnTo>
                        <a:lnTo>
                          <a:pt x="25" y="16"/>
                        </a:lnTo>
                        <a:lnTo>
                          <a:pt x="22" y="18"/>
                        </a:lnTo>
                        <a:lnTo>
                          <a:pt x="19" y="22"/>
                        </a:lnTo>
                        <a:lnTo>
                          <a:pt x="15" y="27"/>
                        </a:lnTo>
                        <a:lnTo>
                          <a:pt x="12" y="31"/>
                        </a:lnTo>
                        <a:lnTo>
                          <a:pt x="9" y="34"/>
                        </a:lnTo>
                        <a:lnTo>
                          <a:pt x="6" y="36"/>
                        </a:lnTo>
                        <a:lnTo>
                          <a:pt x="2" y="36"/>
                        </a:lnTo>
                        <a:lnTo>
                          <a:pt x="0" y="34"/>
                        </a:lnTo>
                        <a:lnTo>
                          <a:pt x="0" y="30"/>
                        </a:lnTo>
                        <a:lnTo>
                          <a:pt x="2" y="27"/>
                        </a:lnTo>
                        <a:lnTo>
                          <a:pt x="4" y="26"/>
                        </a:lnTo>
                        <a:lnTo>
                          <a:pt x="7" y="24"/>
                        </a:lnTo>
                        <a:lnTo>
                          <a:pt x="10" y="22"/>
                        </a:lnTo>
                        <a:lnTo>
                          <a:pt x="13" y="18"/>
                        </a:lnTo>
                      </a:path>
                    </a:pathLst>
                  </a:custGeom>
                  <a:solidFill>
                    <a:srgbClr val="CCCC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0" name="Freeform 230"/>
                  <p:cNvSpPr>
                    <a:spLocks/>
                  </p:cNvSpPr>
                  <p:nvPr/>
                </p:nvSpPr>
                <p:spPr bwMode="auto">
                  <a:xfrm>
                    <a:off x="3708" y="1381"/>
                    <a:ext cx="82" cy="37"/>
                  </a:xfrm>
                  <a:custGeom>
                    <a:avLst/>
                    <a:gdLst>
                      <a:gd name="T0" fmla="*/ 13 w 82"/>
                      <a:gd name="T1" fmla="*/ 18 h 37"/>
                      <a:gd name="T2" fmla="*/ 13 w 82"/>
                      <a:gd name="T3" fmla="*/ 18 h 37"/>
                      <a:gd name="T4" fmla="*/ 15 w 82"/>
                      <a:gd name="T5" fmla="*/ 15 h 37"/>
                      <a:gd name="T6" fmla="*/ 17 w 82"/>
                      <a:gd name="T7" fmla="*/ 12 h 37"/>
                      <a:gd name="T8" fmla="*/ 21 w 82"/>
                      <a:gd name="T9" fmla="*/ 9 h 37"/>
                      <a:gd name="T10" fmla="*/ 24 w 82"/>
                      <a:gd name="T11" fmla="*/ 6 h 37"/>
                      <a:gd name="T12" fmla="*/ 28 w 82"/>
                      <a:gd name="T13" fmla="*/ 4 h 37"/>
                      <a:gd name="T14" fmla="*/ 32 w 82"/>
                      <a:gd name="T15" fmla="*/ 1 h 37"/>
                      <a:gd name="T16" fmla="*/ 36 w 82"/>
                      <a:gd name="T17" fmla="*/ 0 h 37"/>
                      <a:gd name="T18" fmla="*/ 42 w 82"/>
                      <a:gd name="T19" fmla="*/ 0 h 37"/>
                      <a:gd name="T20" fmla="*/ 45 w 82"/>
                      <a:gd name="T21" fmla="*/ 0 h 37"/>
                      <a:gd name="T22" fmla="*/ 48 w 82"/>
                      <a:gd name="T23" fmla="*/ 1 h 37"/>
                      <a:gd name="T24" fmla="*/ 50 w 82"/>
                      <a:gd name="T25" fmla="*/ 2 h 37"/>
                      <a:gd name="T26" fmla="*/ 53 w 82"/>
                      <a:gd name="T27" fmla="*/ 3 h 37"/>
                      <a:gd name="T28" fmla="*/ 55 w 82"/>
                      <a:gd name="T29" fmla="*/ 4 h 37"/>
                      <a:gd name="T30" fmla="*/ 57 w 82"/>
                      <a:gd name="T31" fmla="*/ 6 h 37"/>
                      <a:gd name="T32" fmla="*/ 59 w 82"/>
                      <a:gd name="T33" fmla="*/ 6 h 37"/>
                      <a:gd name="T34" fmla="*/ 61 w 82"/>
                      <a:gd name="T35" fmla="*/ 7 h 37"/>
                      <a:gd name="T36" fmla="*/ 64 w 82"/>
                      <a:gd name="T37" fmla="*/ 9 h 37"/>
                      <a:gd name="T38" fmla="*/ 66 w 82"/>
                      <a:gd name="T39" fmla="*/ 12 h 37"/>
                      <a:gd name="T40" fmla="*/ 69 w 82"/>
                      <a:gd name="T41" fmla="*/ 15 h 37"/>
                      <a:gd name="T42" fmla="*/ 73 w 82"/>
                      <a:gd name="T43" fmla="*/ 18 h 37"/>
                      <a:gd name="T44" fmla="*/ 76 w 82"/>
                      <a:gd name="T45" fmla="*/ 22 h 37"/>
                      <a:gd name="T46" fmla="*/ 78 w 82"/>
                      <a:gd name="T47" fmla="*/ 25 h 37"/>
                      <a:gd name="T48" fmla="*/ 80 w 82"/>
                      <a:gd name="T49" fmla="*/ 28 h 37"/>
                      <a:gd name="T50" fmla="*/ 81 w 82"/>
                      <a:gd name="T51" fmla="*/ 30 h 37"/>
                      <a:gd name="T52" fmla="*/ 80 w 82"/>
                      <a:gd name="T53" fmla="*/ 32 h 37"/>
                      <a:gd name="T54" fmla="*/ 78 w 82"/>
                      <a:gd name="T55" fmla="*/ 32 h 37"/>
                      <a:gd name="T56" fmla="*/ 76 w 82"/>
                      <a:gd name="T57" fmla="*/ 32 h 37"/>
                      <a:gd name="T58" fmla="*/ 73 w 82"/>
                      <a:gd name="T59" fmla="*/ 29 h 37"/>
                      <a:gd name="T60" fmla="*/ 71 w 82"/>
                      <a:gd name="T61" fmla="*/ 27 h 37"/>
                      <a:gd name="T62" fmla="*/ 67 w 82"/>
                      <a:gd name="T63" fmla="*/ 24 h 37"/>
                      <a:gd name="T64" fmla="*/ 64 w 82"/>
                      <a:gd name="T65" fmla="*/ 20 h 37"/>
                      <a:gd name="T66" fmla="*/ 60 w 82"/>
                      <a:gd name="T67" fmla="*/ 18 h 37"/>
                      <a:gd name="T68" fmla="*/ 59 w 82"/>
                      <a:gd name="T69" fmla="*/ 16 h 37"/>
                      <a:gd name="T70" fmla="*/ 57 w 82"/>
                      <a:gd name="T71" fmla="*/ 14 h 37"/>
                      <a:gd name="T72" fmla="*/ 55 w 82"/>
                      <a:gd name="T73" fmla="*/ 13 h 37"/>
                      <a:gd name="T74" fmla="*/ 51 w 82"/>
                      <a:gd name="T75" fmla="*/ 11 h 37"/>
                      <a:gd name="T76" fmla="*/ 48 w 82"/>
                      <a:gd name="T77" fmla="*/ 10 h 37"/>
                      <a:gd name="T78" fmla="*/ 46 w 82"/>
                      <a:gd name="T79" fmla="*/ 9 h 37"/>
                      <a:gd name="T80" fmla="*/ 43 w 82"/>
                      <a:gd name="T81" fmla="*/ 9 h 37"/>
                      <a:gd name="T82" fmla="*/ 41 w 82"/>
                      <a:gd name="T83" fmla="*/ 8 h 37"/>
                      <a:gd name="T84" fmla="*/ 38 w 82"/>
                      <a:gd name="T85" fmla="*/ 8 h 37"/>
                      <a:gd name="T86" fmla="*/ 36 w 82"/>
                      <a:gd name="T87" fmla="*/ 9 h 37"/>
                      <a:gd name="T88" fmla="*/ 33 w 82"/>
                      <a:gd name="T89" fmla="*/ 10 h 37"/>
                      <a:gd name="T90" fmla="*/ 31 w 82"/>
                      <a:gd name="T91" fmla="*/ 11 h 37"/>
                      <a:gd name="T92" fmla="*/ 28 w 82"/>
                      <a:gd name="T93" fmla="*/ 14 h 37"/>
                      <a:gd name="T94" fmla="*/ 25 w 82"/>
                      <a:gd name="T95" fmla="*/ 16 h 37"/>
                      <a:gd name="T96" fmla="*/ 22 w 82"/>
                      <a:gd name="T97" fmla="*/ 18 h 37"/>
                      <a:gd name="T98" fmla="*/ 19 w 82"/>
                      <a:gd name="T99" fmla="*/ 22 h 37"/>
                      <a:gd name="T100" fmla="*/ 15 w 82"/>
                      <a:gd name="T101" fmla="*/ 27 h 37"/>
                      <a:gd name="T102" fmla="*/ 12 w 82"/>
                      <a:gd name="T103" fmla="*/ 31 h 37"/>
                      <a:gd name="T104" fmla="*/ 9 w 82"/>
                      <a:gd name="T105" fmla="*/ 34 h 37"/>
                      <a:gd name="T106" fmla="*/ 6 w 82"/>
                      <a:gd name="T107" fmla="*/ 36 h 37"/>
                      <a:gd name="T108" fmla="*/ 2 w 82"/>
                      <a:gd name="T109" fmla="*/ 36 h 37"/>
                      <a:gd name="T110" fmla="*/ 0 w 82"/>
                      <a:gd name="T111" fmla="*/ 34 h 37"/>
                      <a:gd name="T112" fmla="*/ 0 w 82"/>
                      <a:gd name="T113" fmla="*/ 30 h 37"/>
                      <a:gd name="T114" fmla="*/ 2 w 82"/>
                      <a:gd name="T115" fmla="*/ 27 h 37"/>
                      <a:gd name="T116" fmla="*/ 4 w 82"/>
                      <a:gd name="T117" fmla="*/ 26 h 37"/>
                      <a:gd name="T118" fmla="*/ 7 w 82"/>
                      <a:gd name="T119" fmla="*/ 24 h 37"/>
                      <a:gd name="T120" fmla="*/ 10 w 82"/>
                      <a:gd name="T121" fmla="*/ 22 h 37"/>
                      <a:gd name="T122" fmla="*/ 13 w 82"/>
                      <a:gd name="T123" fmla="*/ 18 h 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82" h="37">
                        <a:moveTo>
                          <a:pt x="13" y="18"/>
                        </a:moveTo>
                        <a:lnTo>
                          <a:pt x="13" y="18"/>
                        </a:lnTo>
                        <a:lnTo>
                          <a:pt x="15" y="15"/>
                        </a:lnTo>
                        <a:lnTo>
                          <a:pt x="17" y="12"/>
                        </a:lnTo>
                        <a:lnTo>
                          <a:pt x="21" y="9"/>
                        </a:lnTo>
                        <a:lnTo>
                          <a:pt x="24" y="6"/>
                        </a:lnTo>
                        <a:lnTo>
                          <a:pt x="28" y="4"/>
                        </a:lnTo>
                        <a:lnTo>
                          <a:pt x="32" y="1"/>
                        </a:lnTo>
                        <a:lnTo>
                          <a:pt x="36" y="0"/>
                        </a:lnTo>
                        <a:lnTo>
                          <a:pt x="42" y="0"/>
                        </a:lnTo>
                        <a:lnTo>
                          <a:pt x="45" y="0"/>
                        </a:lnTo>
                        <a:lnTo>
                          <a:pt x="48" y="1"/>
                        </a:lnTo>
                        <a:lnTo>
                          <a:pt x="50" y="2"/>
                        </a:lnTo>
                        <a:lnTo>
                          <a:pt x="53" y="3"/>
                        </a:lnTo>
                        <a:lnTo>
                          <a:pt x="55" y="4"/>
                        </a:lnTo>
                        <a:lnTo>
                          <a:pt x="57" y="6"/>
                        </a:lnTo>
                        <a:lnTo>
                          <a:pt x="59" y="6"/>
                        </a:lnTo>
                        <a:lnTo>
                          <a:pt x="61" y="7"/>
                        </a:lnTo>
                        <a:lnTo>
                          <a:pt x="64" y="9"/>
                        </a:lnTo>
                        <a:lnTo>
                          <a:pt x="66" y="12"/>
                        </a:lnTo>
                        <a:lnTo>
                          <a:pt x="69" y="15"/>
                        </a:lnTo>
                        <a:lnTo>
                          <a:pt x="73" y="18"/>
                        </a:lnTo>
                        <a:lnTo>
                          <a:pt x="76" y="22"/>
                        </a:lnTo>
                        <a:lnTo>
                          <a:pt x="78" y="25"/>
                        </a:lnTo>
                        <a:lnTo>
                          <a:pt x="80" y="28"/>
                        </a:lnTo>
                        <a:lnTo>
                          <a:pt x="81" y="30"/>
                        </a:lnTo>
                        <a:lnTo>
                          <a:pt x="80" y="32"/>
                        </a:lnTo>
                        <a:lnTo>
                          <a:pt x="78" y="32"/>
                        </a:lnTo>
                        <a:lnTo>
                          <a:pt x="76" y="32"/>
                        </a:lnTo>
                        <a:lnTo>
                          <a:pt x="73" y="29"/>
                        </a:lnTo>
                        <a:lnTo>
                          <a:pt x="71" y="27"/>
                        </a:lnTo>
                        <a:lnTo>
                          <a:pt x="67" y="24"/>
                        </a:lnTo>
                        <a:lnTo>
                          <a:pt x="64" y="20"/>
                        </a:lnTo>
                        <a:lnTo>
                          <a:pt x="60" y="18"/>
                        </a:lnTo>
                        <a:lnTo>
                          <a:pt x="59" y="16"/>
                        </a:lnTo>
                        <a:lnTo>
                          <a:pt x="57" y="14"/>
                        </a:lnTo>
                        <a:lnTo>
                          <a:pt x="55" y="13"/>
                        </a:lnTo>
                        <a:lnTo>
                          <a:pt x="51" y="11"/>
                        </a:lnTo>
                        <a:lnTo>
                          <a:pt x="48" y="10"/>
                        </a:lnTo>
                        <a:lnTo>
                          <a:pt x="46" y="9"/>
                        </a:lnTo>
                        <a:lnTo>
                          <a:pt x="43" y="9"/>
                        </a:lnTo>
                        <a:lnTo>
                          <a:pt x="41" y="8"/>
                        </a:lnTo>
                        <a:lnTo>
                          <a:pt x="38" y="8"/>
                        </a:lnTo>
                        <a:lnTo>
                          <a:pt x="36" y="9"/>
                        </a:lnTo>
                        <a:lnTo>
                          <a:pt x="33" y="10"/>
                        </a:lnTo>
                        <a:lnTo>
                          <a:pt x="31" y="11"/>
                        </a:lnTo>
                        <a:lnTo>
                          <a:pt x="28" y="14"/>
                        </a:lnTo>
                        <a:lnTo>
                          <a:pt x="25" y="16"/>
                        </a:lnTo>
                        <a:lnTo>
                          <a:pt x="22" y="18"/>
                        </a:lnTo>
                        <a:lnTo>
                          <a:pt x="19" y="22"/>
                        </a:lnTo>
                        <a:lnTo>
                          <a:pt x="15" y="27"/>
                        </a:lnTo>
                        <a:lnTo>
                          <a:pt x="12" y="31"/>
                        </a:lnTo>
                        <a:lnTo>
                          <a:pt x="9" y="34"/>
                        </a:lnTo>
                        <a:lnTo>
                          <a:pt x="6" y="36"/>
                        </a:lnTo>
                        <a:lnTo>
                          <a:pt x="2" y="36"/>
                        </a:lnTo>
                        <a:lnTo>
                          <a:pt x="0" y="34"/>
                        </a:lnTo>
                        <a:lnTo>
                          <a:pt x="0" y="30"/>
                        </a:lnTo>
                        <a:lnTo>
                          <a:pt x="2" y="27"/>
                        </a:lnTo>
                        <a:lnTo>
                          <a:pt x="4" y="26"/>
                        </a:lnTo>
                        <a:lnTo>
                          <a:pt x="7" y="24"/>
                        </a:lnTo>
                        <a:lnTo>
                          <a:pt x="10" y="22"/>
                        </a:lnTo>
                        <a:lnTo>
                          <a:pt x="13" y="1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1" name="Freeform 231"/>
                  <p:cNvSpPr>
                    <a:spLocks/>
                  </p:cNvSpPr>
                  <p:nvPr/>
                </p:nvSpPr>
                <p:spPr bwMode="auto">
                  <a:xfrm>
                    <a:off x="3716" y="1417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2 w 17"/>
                      <a:gd name="T5" fmla="*/ 6 h 17"/>
                      <a:gd name="T6" fmla="*/ 6 w 17"/>
                      <a:gd name="T7" fmla="*/ 13 h 17"/>
                      <a:gd name="T8" fmla="*/ 8 w 17"/>
                      <a:gd name="T9" fmla="*/ 16 h 17"/>
                      <a:gd name="T10" fmla="*/ 12 w 17"/>
                      <a:gd name="T11" fmla="*/ 16 h 17"/>
                      <a:gd name="T12" fmla="*/ 14 w 17"/>
                      <a:gd name="T13" fmla="*/ 13 h 17"/>
                      <a:gd name="T14" fmla="*/ 16 w 17"/>
                      <a:gd name="T15" fmla="*/ 6 h 17"/>
                      <a:gd name="T16" fmla="*/ 16 w 17"/>
                      <a:gd name="T17" fmla="*/ 4 h 17"/>
                      <a:gd name="T18" fmla="*/ 16 w 17"/>
                      <a:gd name="T19" fmla="*/ 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6"/>
                        </a:lnTo>
                        <a:lnTo>
                          <a:pt x="6" y="13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4" y="13"/>
                        </a:lnTo>
                        <a:lnTo>
                          <a:pt x="16" y="6"/>
                        </a:lnTo>
                        <a:lnTo>
                          <a:pt x="16" y="4"/>
                        </a:lnTo>
                        <a:lnTo>
                          <a:pt x="16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2" name="Freeform 232"/>
                  <p:cNvSpPr>
                    <a:spLocks/>
                  </p:cNvSpPr>
                  <p:nvPr/>
                </p:nvSpPr>
                <p:spPr bwMode="auto">
                  <a:xfrm>
                    <a:off x="3720" y="1410"/>
                    <a:ext cx="17" cy="17"/>
                  </a:xfrm>
                  <a:custGeom>
                    <a:avLst/>
                    <a:gdLst>
                      <a:gd name="T0" fmla="*/ 0 w 17"/>
                      <a:gd name="T1" fmla="*/ 4 h 17"/>
                      <a:gd name="T2" fmla="*/ 0 w 17"/>
                      <a:gd name="T3" fmla="*/ 4 h 17"/>
                      <a:gd name="T4" fmla="*/ 2 w 17"/>
                      <a:gd name="T5" fmla="*/ 9 h 17"/>
                      <a:gd name="T6" fmla="*/ 6 w 17"/>
                      <a:gd name="T7" fmla="*/ 13 h 17"/>
                      <a:gd name="T8" fmla="*/ 8 w 17"/>
                      <a:gd name="T9" fmla="*/ 16 h 17"/>
                      <a:gd name="T10" fmla="*/ 12 w 17"/>
                      <a:gd name="T11" fmla="*/ 16 h 17"/>
                      <a:gd name="T12" fmla="*/ 14 w 17"/>
                      <a:gd name="T13" fmla="*/ 11 h 17"/>
                      <a:gd name="T14" fmla="*/ 16 w 17"/>
                      <a:gd name="T15" fmla="*/ 9 h 17"/>
                      <a:gd name="T16" fmla="*/ 16 w 17"/>
                      <a:gd name="T17" fmla="*/ 4 h 17"/>
                      <a:gd name="T18" fmla="*/ 14 w 17"/>
                      <a:gd name="T1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2" y="9"/>
                        </a:lnTo>
                        <a:lnTo>
                          <a:pt x="6" y="13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4" y="11"/>
                        </a:lnTo>
                        <a:lnTo>
                          <a:pt x="16" y="9"/>
                        </a:lnTo>
                        <a:lnTo>
                          <a:pt x="16" y="4"/>
                        </a:lnTo>
                        <a:lnTo>
                          <a:pt x="14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3" name="Freeform 233"/>
                  <p:cNvSpPr>
                    <a:spLocks/>
                  </p:cNvSpPr>
                  <p:nvPr/>
                </p:nvSpPr>
                <p:spPr bwMode="auto">
                  <a:xfrm>
                    <a:off x="3725" y="1407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4 w 17"/>
                      <a:gd name="T5" fmla="*/ 6 h 17"/>
                      <a:gd name="T6" fmla="*/ 6 w 17"/>
                      <a:gd name="T7" fmla="*/ 9 h 17"/>
                      <a:gd name="T8" fmla="*/ 10 w 17"/>
                      <a:gd name="T9" fmla="*/ 12 h 17"/>
                      <a:gd name="T10" fmla="*/ 12 w 17"/>
                      <a:gd name="T11" fmla="*/ 16 h 17"/>
                      <a:gd name="T12" fmla="*/ 14 w 17"/>
                      <a:gd name="T13" fmla="*/ 12 h 17"/>
                      <a:gd name="T14" fmla="*/ 16 w 17"/>
                      <a:gd name="T15" fmla="*/ 6 h 17"/>
                      <a:gd name="T16" fmla="*/ 16 w 17"/>
                      <a:gd name="T17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6"/>
                        </a:lnTo>
                        <a:lnTo>
                          <a:pt x="6" y="9"/>
                        </a:lnTo>
                        <a:lnTo>
                          <a:pt x="10" y="12"/>
                        </a:lnTo>
                        <a:lnTo>
                          <a:pt x="12" y="16"/>
                        </a:lnTo>
                        <a:lnTo>
                          <a:pt x="14" y="12"/>
                        </a:lnTo>
                        <a:lnTo>
                          <a:pt x="16" y="6"/>
                        </a:lnTo>
                        <a:lnTo>
                          <a:pt x="16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4" name="Freeform 234"/>
                  <p:cNvSpPr>
                    <a:spLocks/>
                  </p:cNvSpPr>
                  <p:nvPr/>
                </p:nvSpPr>
                <p:spPr bwMode="auto">
                  <a:xfrm>
                    <a:off x="3730" y="1400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2 w 17"/>
                      <a:gd name="T5" fmla="*/ 4 h 17"/>
                      <a:gd name="T6" fmla="*/ 4 w 17"/>
                      <a:gd name="T7" fmla="*/ 9 h 17"/>
                      <a:gd name="T8" fmla="*/ 8 w 17"/>
                      <a:gd name="T9" fmla="*/ 12 h 17"/>
                      <a:gd name="T10" fmla="*/ 12 w 17"/>
                      <a:gd name="T11" fmla="*/ 16 h 17"/>
                      <a:gd name="T12" fmla="*/ 14 w 17"/>
                      <a:gd name="T13" fmla="*/ 14 h 17"/>
                      <a:gd name="T14" fmla="*/ 14 w 17"/>
                      <a:gd name="T15" fmla="*/ 12 h 17"/>
                      <a:gd name="T16" fmla="*/ 16 w 17"/>
                      <a:gd name="T17" fmla="*/ 11 h 17"/>
                      <a:gd name="T18" fmla="*/ 16 w 17"/>
                      <a:gd name="T19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4"/>
                        </a:lnTo>
                        <a:lnTo>
                          <a:pt x="4" y="9"/>
                        </a:lnTo>
                        <a:lnTo>
                          <a:pt x="8" y="12"/>
                        </a:lnTo>
                        <a:lnTo>
                          <a:pt x="12" y="16"/>
                        </a:lnTo>
                        <a:lnTo>
                          <a:pt x="14" y="14"/>
                        </a:lnTo>
                        <a:lnTo>
                          <a:pt x="14" y="12"/>
                        </a:lnTo>
                        <a:lnTo>
                          <a:pt x="16" y="11"/>
                        </a:lnTo>
                        <a:lnTo>
                          <a:pt x="16" y="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5" name="Freeform 235"/>
                  <p:cNvSpPr>
                    <a:spLocks/>
                  </p:cNvSpPr>
                  <p:nvPr/>
                </p:nvSpPr>
                <p:spPr bwMode="auto">
                  <a:xfrm>
                    <a:off x="3734" y="1396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0 w 17"/>
                      <a:gd name="T5" fmla="*/ 4 h 17"/>
                      <a:gd name="T6" fmla="*/ 1 w 17"/>
                      <a:gd name="T7" fmla="*/ 9 h 17"/>
                      <a:gd name="T8" fmla="*/ 5 w 17"/>
                      <a:gd name="T9" fmla="*/ 12 h 17"/>
                      <a:gd name="T10" fmla="*/ 8 w 17"/>
                      <a:gd name="T11" fmla="*/ 16 h 17"/>
                      <a:gd name="T12" fmla="*/ 12 w 17"/>
                      <a:gd name="T13" fmla="*/ 14 h 17"/>
                      <a:gd name="T14" fmla="*/ 14 w 17"/>
                      <a:gd name="T15" fmla="*/ 13 h 17"/>
                      <a:gd name="T16" fmla="*/ 14 w 17"/>
                      <a:gd name="T17" fmla="*/ 12 h 17"/>
                      <a:gd name="T18" fmla="*/ 16 w 17"/>
                      <a:gd name="T19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1" y="9"/>
                        </a:lnTo>
                        <a:lnTo>
                          <a:pt x="5" y="12"/>
                        </a:lnTo>
                        <a:lnTo>
                          <a:pt x="8" y="16"/>
                        </a:lnTo>
                        <a:lnTo>
                          <a:pt x="12" y="14"/>
                        </a:lnTo>
                        <a:lnTo>
                          <a:pt x="14" y="13"/>
                        </a:lnTo>
                        <a:lnTo>
                          <a:pt x="14" y="12"/>
                        </a:lnTo>
                        <a:lnTo>
                          <a:pt x="16" y="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6" name="Freeform 236"/>
                  <p:cNvSpPr>
                    <a:spLocks/>
                  </p:cNvSpPr>
                  <p:nvPr/>
                </p:nvSpPr>
                <p:spPr bwMode="auto">
                  <a:xfrm>
                    <a:off x="3738" y="1393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3 h 17"/>
                      <a:gd name="T6" fmla="*/ 3 w 17"/>
                      <a:gd name="T7" fmla="*/ 8 h 17"/>
                      <a:gd name="T8" fmla="*/ 8 w 17"/>
                      <a:gd name="T9" fmla="*/ 12 h 17"/>
                      <a:gd name="T10" fmla="*/ 12 w 17"/>
                      <a:gd name="T11" fmla="*/ 16 h 17"/>
                      <a:gd name="T12" fmla="*/ 14 w 17"/>
                      <a:gd name="T13" fmla="*/ 14 h 17"/>
                      <a:gd name="T14" fmla="*/ 16 w 17"/>
                      <a:gd name="T15" fmla="*/ 13 h 17"/>
                      <a:gd name="T16" fmla="*/ 16 w 17"/>
                      <a:gd name="T17" fmla="*/ 12 h 17"/>
                      <a:gd name="T18" fmla="*/ 16 w 17"/>
                      <a:gd name="T19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3" y="8"/>
                        </a:lnTo>
                        <a:lnTo>
                          <a:pt x="8" y="12"/>
                        </a:lnTo>
                        <a:lnTo>
                          <a:pt x="12" y="16"/>
                        </a:lnTo>
                        <a:lnTo>
                          <a:pt x="14" y="14"/>
                        </a:lnTo>
                        <a:lnTo>
                          <a:pt x="16" y="13"/>
                        </a:lnTo>
                        <a:lnTo>
                          <a:pt x="16" y="12"/>
                        </a:lnTo>
                        <a:lnTo>
                          <a:pt x="16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7" name="Freeform 237"/>
                  <p:cNvSpPr>
                    <a:spLocks/>
                  </p:cNvSpPr>
                  <p:nvPr/>
                </p:nvSpPr>
                <p:spPr bwMode="auto">
                  <a:xfrm>
                    <a:off x="3743" y="1389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4 h 17"/>
                      <a:gd name="T6" fmla="*/ 2 w 17"/>
                      <a:gd name="T7" fmla="*/ 8 h 17"/>
                      <a:gd name="T8" fmla="*/ 5 w 17"/>
                      <a:gd name="T9" fmla="*/ 11 h 17"/>
                      <a:gd name="T10" fmla="*/ 8 w 17"/>
                      <a:gd name="T11" fmla="*/ 13 h 17"/>
                      <a:gd name="T12" fmla="*/ 10 w 17"/>
                      <a:gd name="T13" fmla="*/ 14 h 17"/>
                      <a:gd name="T14" fmla="*/ 12 w 17"/>
                      <a:gd name="T15" fmla="*/ 14 h 17"/>
                      <a:gd name="T16" fmla="*/ 13 w 17"/>
                      <a:gd name="T17" fmla="*/ 15 h 17"/>
                      <a:gd name="T18" fmla="*/ 13 w 17"/>
                      <a:gd name="T19" fmla="*/ 16 h 17"/>
                      <a:gd name="T20" fmla="*/ 14 w 17"/>
                      <a:gd name="T21" fmla="*/ 14 h 17"/>
                      <a:gd name="T22" fmla="*/ 14 w 17"/>
                      <a:gd name="T23" fmla="*/ 13 h 17"/>
                      <a:gd name="T24" fmla="*/ 16 w 17"/>
                      <a:gd name="T25" fmla="*/ 12 h 17"/>
                      <a:gd name="T26" fmla="*/ 16 w 17"/>
                      <a:gd name="T27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2" y="8"/>
                        </a:lnTo>
                        <a:lnTo>
                          <a:pt x="5" y="11"/>
                        </a:lnTo>
                        <a:lnTo>
                          <a:pt x="8" y="13"/>
                        </a:lnTo>
                        <a:lnTo>
                          <a:pt x="10" y="14"/>
                        </a:lnTo>
                        <a:lnTo>
                          <a:pt x="12" y="14"/>
                        </a:lnTo>
                        <a:lnTo>
                          <a:pt x="13" y="15"/>
                        </a:lnTo>
                        <a:lnTo>
                          <a:pt x="13" y="16"/>
                        </a:lnTo>
                        <a:lnTo>
                          <a:pt x="14" y="14"/>
                        </a:lnTo>
                        <a:lnTo>
                          <a:pt x="14" y="13"/>
                        </a:lnTo>
                        <a:lnTo>
                          <a:pt x="16" y="12"/>
                        </a:lnTo>
                        <a:lnTo>
                          <a:pt x="16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8" name="Freeform 238"/>
                  <p:cNvSpPr>
                    <a:spLocks/>
                  </p:cNvSpPr>
                  <p:nvPr/>
                </p:nvSpPr>
                <p:spPr bwMode="auto">
                  <a:xfrm>
                    <a:off x="3748" y="1389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3 h 17"/>
                      <a:gd name="T6" fmla="*/ 4 w 17"/>
                      <a:gd name="T7" fmla="*/ 8 h 17"/>
                      <a:gd name="T8" fmla="*/ 8 w 17"/>
                      <a:gd name="T9" fmla="*/ 12 h 17"/>
                      <a:gd name="T10" fmla="*/ 13 w 17"/>
                      <a:gd name="T11" fmla="*/ 16 h 17"/>
                      <a:gd name="T12" fmla="*/ 16 w 17"/>
                      <a:gd name="T13" fmla="*/ 12 h 17"/>
                      <a:gd name="T14" fmla="*/ 16 w 17"/>
                      <a:gd name="T15" fmla="*/ 9 h 17"/>
                      <a:gd name="T16" fmla="*/ 14 w 17"/>
                      <a:gd name="T17" fmla="*/ 6 h 17"/>
                      <a:gd name="T18" fmla="*/ 13 w 17"/>
                      <a:gd name="T19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4" y="8"/>
                        </a:lnTo>
                        <a:lnTo>
                          <a:pt x="8" y="12"/>
                        </a:lnTo>
                        <a:lnTo>
                          <a:pt x="13" y="16"/>
                        </a:lnTo>
                        <a:lnTo>
                          <a:pt x="16" y="12"/>
                        </a:lnTo>
                        <a:lnTo>
                          <a:pt x="16" y="9"/>
                        </a:lnTo>
                        <a:lnTo>
                          <a:pt x="14" y="6"/>
                        </a:lnTo>
                        <a:lnTo>
                          <a:pt x="13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59" name="Freeform 239"/>
                  <p:cNvSpPr>
                    <a:spLocks/>
                  </p:cNvSpPr>
                  <p:nvPr/>
                </p:nvSpPr>
                <p:spPr bwMode="auto">
                  <a:xfrm>
                    <a:off x="3720" y="1426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3 w 17"/>
                      <a:gd name="T5" fmla="*/ 6 h 17"/>
                      <a:gd name="T6" fmla="*/ 5 w 17"/>
                      <a:gd name="T7" fmla="*/ 11 h 17"/>
                      <a:gd name="T8" fmla="*/ 8 w 17"/>
                      <a:gd name="T9" fmla="*/ 16 h 17"/>
                      <a:gd name="T10" fmla="*/ 12 w 17"/>
                      <a:gd name="T11" fmla="*/ 14 h 17"/>
                      <a:gd name="T12" fmla="*/ 14 w 17"/>
                      <a:gd name="T13" fmla="*/ 12 h 17"/>
                      <a:gd name="T14" fmla="*/ 16 w 17"/>
                      <a:gd name="T15" fmla="*/ 9 h 17"/>
                      <a:gd name="T16" fmla="*/ 16 w 17"/>
                      <a:gd name="T17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" y="6"/>
                        </a:lnTo>
                        <a:lnTo>
                          <a:pt x="5" y="11"/>
                        </a:lnTo>
                        <a:lnTo>
                          <a:pt x="8" y="16"/>
                        </a:lnTo>
                        <a:lnTo>
                          <a:pt x="12" y="14"/>
                        </a:lnTo>
                        <a:lnTo>
                          <a:pt x="14" y="12"/>
                        </a:lnTo>
                        <a:lnTo>
                          <a:pt x="16" y="9"/>
                        </a:lnTo>
                        <a:lnTo>
                          <a:pt x="16" y="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0" name="Freeform 240"/>
                  <p:cNvSpPr>
                    <a:spLocks/>
                  </p:cNvSpPr>
                  <p:nvPr/>
                </p:nvSpPr>
                <p:spPr bwMode="auto">
                  <a:xfrm>
                    <a:off x="3724" y="1423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2 w 17"/>
                      <a:gd name="T5" fmla="*/ 4 h 17"/>
                      <a:gd name="T6" fmla="*/ 5 w 17"/>
                      <a:gd name="T7" fmla="*/ 12 h 17"/>
                      <a:gd name="T8" fmla="*/ 8 w 17"/>
                      <a:gd name="T9" fmla="*/ 14 h 17"/>
                      <a:gd name="T10" fmla="*/ 11 w 17"/>
                      <a:gd name="T11" fmla="*/ 16 h 17"/>
                      <a:gd name="T12" fmla="*/ 14 w 17"/>
                      <a:gd name="T13" fmla="*/ 14 h 17"/>
                      <a:gd name="T14" fmla="*/ 14 w 17"/>
                      <a:gd name="T15" fmla="*/ 10 h 17"/>
                      <a:gd name="T16" fmla="*/ 16 w 17"/>
                      <a:gd name="T17" fmla="*/ 8 h 17"/>
                      <a:gd name="T18" fmla="*/ 16 w 17"/>
                      <a:gd name="T19" fmla="*/ 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4"/>
                        </a:lnTo>
                        <a:lnTo>
                          <a:pt x="5" y="12"/>
                        </a:lnTo>
                        <a:lnTo>
                          <a:pt x="8" y="14"/>
                        </a:lnTo>
                        <a:lnTo>
                          <a:pt x="11" y="16"/>
                        </a:lnTo>
                        <a:lnTo>
                          <a:pt x="14" y="14"/>
                        </a:lnTo>
                        <a:lnTo>
                          <a:pt x="14" y="10"/>
                        </a:lnTo>
                        <a:lnTo>
                          <a:pt x="16" y="8"/>
                        </a:lnTo>
                        <a:lnTo>
                          <a:pt x="16" y="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1" name="Freeform 241"/>
                  <p:cNvSpPr>
                    <a:spLocks/>
                  </p:cNvSpPr>
                  <p:nvPr/>
                </p:nvSpPr>
                <p:spPr bwMode="auto">
                  <a:xfrm>
                    <a:off x="3729" y="1412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5 h 17"/>
                      <a:gd name="T6" fmla="*/ 4 w 17"/>
                      <a:gd name="T7" fmla="*/ 10 h 17"/>
                      <a:gd name="T8" fmla="*/ 7 w 17"/>
                      <a:gd name="T9" fmla="*/ 14 h 17"/>
                      <a:gd name="T10" fmla="*/ 10 w 17"/>
                      <a:gd name="T11" fmla="*/ 16 h 17"/>
                      <a:gd name="T12" fmla="*/ 13 w 17"/>
                      <a:gd name="T13" fmla="*/ 14 h 17"/>
                      <a:gd name="T14" fmla="*/ 14 w 17"/>
                      <a:gd name="T15" fmla="*/ 12 h 17"/>
                      <a:gd name="T16" fmla="*/ 16 w 17"/>
                      <a:gd name="T17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4" y="10"/>
                        </a:lnTo>
                        <a:lnTo>
                          <a:pt x="7" y="14"/>
                        </a:lnTo>
                        <a:lnTo>
                          <a:pt x="10" y="16"/>
                        </a:lnTo>
                        <a:lnTo>
                          <a:pt x="13" y="14"/>
                        </a:lnTo>
                        <a:lnTo>
                          <a:pt x="14" y="12"/>
                        </a:lnTo>
                        <a:lnTo>
                          <a:pt x="16" y="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2" name="Freeform 242"/>
                  <p:cNvSpPr>
                    <a:spLocks/>
                  </p:cNvSpPr>
                  <p:nvPr/>
                </p:nvSpPr>
                <p:spPr bwMode="auto">
                  <a:xfrm>
                    <a:off x="3736" y="1410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0 w 17"/>
                      <a:gd name="T5" fmla="*/ 2 h 17"/>
                      <a:gd name="T6" fmla="*/ 1 w 17"/>
                      <a:gd name="T7" fmla="*/ 5 h 17"/>
                      <a:gd name="T8" fmla="*/ 5 w 17"/>
                      <a:gd name="T9" fmla="*/ 10 h 17"/>
                      <a:gd name="T10" fmla="*/ 8 w 17"/>
                      <a:gd name="T11" fmla="*/ 12 h 17"/>
                      <a:gd name="T12" fmla="*/ 8 w 17"/>
                      <a:gd name="T13" fmla="*/ 13 h 17"/>
                      <a:gd name="T14" fmla="*/ 10 w 17"/>
                      <a:gd name="T15" fmla="*/ 14 h 17"/>
                      <a:gd name="T16" fmla="*/ 12 w 17"/>
                      <a:gd name="T17" fmla="*/ 16 h 17"/>
                      <a:gd name="T18" fmla="*/ 14 w 17"/>
                      <a:gd name="T19" fmla="*/ 13 h 17"/>
                      <a:gd name="T20" fmla="*/ 14 w 17"/>
                      <a:gd name="T21" fmla="*/ 11 h 17"/>
                      <a:gd name="T22" fmla="*/ 16 w 17"/>
                      <a:gd name="T23" fmla="*/ 10 h 17"/>
                      <a:gd name="T24" fmla="*/ 16 w 17"/>
                      <a:gd name="T25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5"/>
                        </a:lnTo>
                        <a:lnTo>
                          <a:pt x="5" y="10"/>
                        </a:lnTo>
                        <a:lnTo>
                          <a:pt x="8" y="12"/>
                        </a:lnTo>
                        <a:lnTo>
                          <a:pt x="8" y="13"/>
                        </a:lnTo>
                        <a:lnTo>
                          <a:pt x="10" y="14"/>
                        </a:lnTo>
                        <a:lnTo>
                          <a:pt x="12" y="16"/>
                        </a:lnTo>
                        <a:lnTo>
                          <a:pt x="14" y="13"/>
                        </a:lnTo>
                        <a:lnTo>
                          <a:pt x="14" y="11"/>
                        </a:lnTo>
                        <a:lnTo>
                          <a:pt x="16" y="10"/>
                        </a:lnTo>
                        <a:lnTo>
                          <a:pt x="16" y="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3" name="Freeform 243"/>
                  <p:cNvSpPr>
                    <a:spLocks/>
                  </p:cNvSpPr>
                  <p:nvPr/>
                </p:nvSpPr>
                <p:spPr bwMode="auto">
                  <a:xfrm>
                    <a:off x="3740" y="1407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3 h 17"/>
                      <a:gd name="T6" fmla="*/ 4 w 17"/>
                      <a:gd name="T7" fmla="*/ 8 h 17"/>
                      <a:gd name="T8" fmla="*/ 7 w 17"/>
                      <a:gd name="T9" fmla="*/ 12 h 17"/>
                      <a:gd name="T10" fmla="*/ 11 w 17"/>
                      <a:gd name="T11" fmla="*/ 16 h 17"/>
                      <a:gd name="T12" fmla="*/ 12 w 17"/>
                      <a:gd name="T13" fmla="*/ 16 h 17"/>
                      <a:gd name="T14" fmla="*/ 13 w 17"/>
                      <a:gd name="T15" fmla="*/ 16 h 17"/>
                      <a:gd name="T16" fmla="*/ 14 w 17"/>
                      <a:gd name="T17" fmla="*/ 13 h 17"/>
                      <a:gd name="T18" fmla="*/ 16 w 17"/>
                      <a:gd name="T19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4" y="8"/>
                        </a:lnTo>
                        <a:lnTo>
                          <a:pt x="7" y="12"/>
                        </a:lnTo>
                        <a:lnTo>
                          <a:pt x="11" y="16"/>
                        </a:lnTo>
                        <a:lnTo>
                          <a:pt x="12" y="16"/>
                        </a:lnTo>
                        <a:lnTo>
                          <a:pt x="13" y="16"/>
                        </a:lnTo>
                        <a:lnTo>
                          <a:pt x="14" y="13"/>
                        </a:lnTo>
                        <a:lnTo>
                          <a:pt x="16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4" name="Freeform 244"/>
                  <p:cNvSpPr>
                    <a:spLocks/>
                  </p:cNvSpPr>
                  <p:nvPr/>
                </p:nvSpPr>
                <p:spPr bwMode="auto">
                  <a:xfrm>
                    <a:off x="3747" y="1405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2 w 17"/>
                      <a:gd name="T5" fmla="*/ 3 h 17"/>
                      <a:gd name="T6" fmla="*/ 5 w 17"/>
                      <a:gd name="T7" fmla="*/ 9 h 17"/>
                      <a:gd name="T8" fmla="*/ 9 w 17"/>
                      <a:gd name="T9" fmla="*/ 12 h 17"/>
                      <a:gd name="T10" fmla="*/ 13 w 17"/>
                      <a:gd name="T11" fmla="*/ 16 h 17"/>
                      <a:gd name="T12" fmla="*/ 14 w 17"/>
                      <a:gd name="T13" fmla="*/ 14 h 17"/>
                      <a:gd name="T14" fmla="*/ 16 w 17"/>
                      <a:gd name="T15" fmla="*/ 13 h 17"/>
                      <a:gd name="T16" fmla="*/ 16 w 17"/>
                      <a:gd name="T17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3"/>
                        </a:lnTo>
                        <a:lnTo>
                          <a:pt x="5" y="9"/>
                        </a:lnTo>
                        <a:lnTo>
                          <a:pt x="9" y="12"/>
                        </a:lnTo>
                        <a:lnTo>
                          <a:pt x="13" y="16"/>
                        </a:lnTo>
                        <a:lnTo>
                          <a:pt x="14" y="14"/>
                        </a:lnTo>
                        <a:lnTo>
                          <a:pt x="16" y="13"/>
                        </a:lnTo>
                        <a:lnTo>
                          <a:pt x="16" y="1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5" name="Freeform 245"/>
                  <p:cNvSpPr>
                    <a:spLocks/>
                  </p:cNvSpPr>
                  <p:nvPr/>
                </p:nvSpPr>
                <p:spPr bwMode="auto">
                  <a:xfrm>
                    <a:off x="3752" y="1404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5 h 17"/>
                      <a:gd name="T6" fmla="*/ 4 w 17"/>
                      <a:gd name="T7" fmla="*/ 9 h 17"/>
                      <a:gd name="T8" fmla="*/ 6 w 17"/>
                      <a:gd name="T9" fmla="*/ 14 h 17"/>
                      <a:gd name="T10" fmla="*/ 10 w 17"/>
                      <a:gd name="T11" fmla="*/ 16 h 17"/>
                      <a:gd name="T12" fmla="*/ 13 w 17"/>
                      <a:gd name="T13" fmla="*/ 16 h 17"/>
                      <a:gd name="T14" fmla="*/ 14 w 17"/>
                      <a:gd name="T15" fmla="*/ 14 h 17"/>
                      <a:gd name="T16" fmla="*/ 16 w 17"/>
                      <a:gd name="T17" fmla="*/ 12 h 17"/>
                      <a:gd name="T18" fmla="*/ 16 w 17"/>
                      <a:gd name="T19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5"/>
                        </a:lnTo>
                        <a:lnTo>
                          <a:pt x="4" y="9"/>
                        </a:lnTo>
                        <a:lnTo>
                          <a:pt x="6" y="14"/>
                        </a:lnTo>
                        <a:lnTo>
                          <a:pt x="10" y="16"/>
                        </a:lnTo>
                        <a:lnTo>
                          <a:pt x="13" y="16"/>
                        </a:lnTo>
                        <a:lnTo>
                          <a:pt x="14" y="14"/>
                        </a:lnTo>
                        <a:lnTo>
                          <a:pt x="16" y="12"/>
                        </a:lnTo>
                        <a:lnTo>
                          <a:pt x="16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6" name="Freeform 246"/>
                  <p:cNvSpPr>
                    <a:spLocks/>
                  </p:cNvSpPr>
                  <p:nvPr/>
                </p:nvSpPr>
                <p:spPr bwMode="auto">
                  <a:xfrm>
                    <a:off x="3759" y="1403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4 h 17"/>
                      <a:gd name="T6" fmla="*/ 4 w 17"/>
                      <a:gd name="T7" fmla="*/ 8 h 17"/>
                      <a:gd name="T8" fmla="*/ 6 w 17"/>
                      <a:gd name="T9" fmla="*/ 12 h 17"/>
                      <a:gd name="T10" fmla="*/ 8 w 17"/>
                      <a:gd name="T11" fmla="*/ 13 h 17"/>
                      <a:gd name="T12" fmla="*/ 12 w 17"/>
                      <a:gd name="T13" fmla="*/ 16 h 17"/>
                      <a:gd name="T14" fmla="*/ 14 w 17"/>
                      <a:gd name="T15" fmla="*/ 16 h 17"/>
                      <a:gd name="T16" fmla="*/ 16 w 17"/>
                      <a:gd name="T17" fmla="*/ 14 h 17"/>
                      <a:gd name="T18" fmla="*/ 16 w 17"/>
                      <a:gd name="T19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4" y="8"/>
                        </a:lnTo>
                        <a:lnTo>
                          <a:pt x="6" y="12"/>
                        </a:lnTo>
                        <a:lnTo>
                          <a:pt x="8" y="13"/>
                        </a:lnTo>
                        <a:lnTo>
                          <a:pt x="12" y="16"/>
                        </a:lnTo>
                        <a:lnTo>
                          <a:pt x="14" y="16"/>
                        </a:lnTo>
                        <a:lnTo>
                          <a:pt x="16" y="14"/>
                        </a:lnTo>
                        <a:lnTo>
                          <a:pt x="16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7" name="Freeform 247"/>
                  <p:cNvSpPr>
                    <a:spLocks/>
                  </p:cNvSpPr>
                  <p:nvPr/>
                </p:nvSpPr>
                <p:spPr bwMode="auto">
                  <a:xfrm>
                    <a:off x="3762" y="1400"/>
                    <a:ext cx="20" cy="17"/>
                  </a:xfrm>
                  <a:custGeom>
                    <a:avLst/>
                    <a:gdLst>
                      <a:gd name="T0" fmla="*/ 0 w 20"/>
                      <a:gd name="T1" fmla="*/ 0 h 17"/>
                      <a:gd name="T2" fmla="*/ 0 w 20"/>
                      <a:gd name="T3" fmla="*/ 0 h 17"/>
                      <a:gd name="T4" fmla="*/ 3 w 20"/>
                      <a:gd name="T5" fmla="*/ 4 h 17"/>
                      <a:gd name="T6" fmla="*/ 6 w 20"/>
                      <a:gd name="T7" fmla="*/ 9 h 17"/>
                      <a:gd name="T8" fmla="*/ 10 w 20"/>
                      <a:gd name="T9" fmla="*/ 12 h 17"/>
                      <a:gd name="T10" fmla="*/ 13 w 20"/>
                      <a:gd name="T11" fmla="*/ 14 h 17"/>
                      <a:gd name="T12" fmla="*/ 17 w 20"/>
                      <a:gd name="T13" fmla="*/ 16 h 17"/>
                      <a:gd name="T14" fmla="*/ 19 w 20"/>
                      <a:gd name="T15" fmla="*/ 14 h 17"/>
                      <a:gd name="T16" fmla="*/ 19 w 20"/>
                      <a:gd name="T17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" y="4"/>
                        </a:lnTo>
                        <a:lnTo>
                          <a:pt x="6" y="9"/>
                        </a:lnTo>
                        <a:lnTo>
                          <a:pt x="10" y="12"/>
                        </a:lnTo>
                        <a:lnTo>
                          <a:pt x="13" y="14"/>
                        </a:lnTo>
                        <a:lnTo>
                          <a:pt x="17" y="16"/>
                        </a:lnTo>
                        <a:lnTo>
                          <a:pt x="19" y="14"/>
                        </a:lnTo>
                        <a:lnTo>
                          <a:pt x="19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8" name="Freeform 248"/>
                  <p:cNvSpPr>
                    <a:spLocks/>
                  </p:cNvSpPr>
                  <p:nvPr/>
                </p:nvSpPr>
                <p:spPr bwMode="auto">
                  <a:xfrm>
                    <a:off x="3715" y="1435"/>
                    <a:ext cx="17" cy="17"/>
                  </a:xfrm>
                  <a:custGeom>
                    <a:avLst/>
                    <a:gdLst>
                      <a:gd name="T0" fmla="*/ 0 w 17"/>
                      <a:gd name="T1" fmla="*/ 8 h 17"/>
                      <a:gd name="T2" fmla="*/ 0 w 17"/>
                      <a:gd name="T3" fmla="*/ 8 h 17"/>
                      <a:gd name="T4" fmla="*/ 5 w 17"/>
                      <a:gd name="T5" fmla="*/ 12 h 17"/>
                      <a:gd name="T6" fmla="*/ 10 w 17"/>
                      <a:gd name="T7" fmla="*/ 16 h 17"/>
                      <a:gd name="T8" fmla="*/ 14 w 17"/>
                      <a:gd name="T9" fmla="*/ 16 h 17"/>
                      <a:gd name="T10" fmla="*/ 16 w 17"/>
                      <a:gd name="T11" fmla="*/ 8 h 17"/>
                      <a:gd name="T12" fmla="*/ 16 w 17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17">
                        <a:moveTo>
                          <a:pt x="0" y="8"/>
                        </a:moveTo>
                        <a:lnTo>
                          <a:pt x="0" y="8"/>
                        </a:lnTo>
                        <a:lnTo>
                          <a:pt x="5" y="12"/>
                        </a:lnTo>
                        <a:lnTo>
                          <a:pt x="10" y="16"/>
                        </a:lnTo>
                        <a:lnTo>
                          <a:pt x="14" y="16"/>
                        </a:lnTo>
                        <a:lnTo>
                          <a:pt x="16" y="8"/>
                        </a:lnTo>
                        <a:lnTo>
                          <a:pt x="16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69" name="Freeform 249"/>
                  <p:cNvSpPr>
                    <a:spLocks/>
                  </p:cNvSpPr>
                  <p:nvPr/>
                </p:nvSpPr>
                <p:spPr bwMode="auto">
                  <a:xfrm>
                    <a:off x="3714" y="1438"/>
                    <a:ext cx="17" cy="17"/>
                  </a:xfrm>
                  <a:custGeom>
                    <a:avLst/>
                    <a:gdLst>
                      <a:gd name="T0" fmla="*/ 9 w 17"/>
                      <a:gd name="T1" fmla="*/ 0 h 17"/>
                      <a:gd name="T2" fmla="*/ 9 w 17"/>
                      <a:gd name="T3" fmla="*/ 0 h 17"/>
                      <a:gd name="T4" fmla="*/ 13 w 17"/>
                      <a:gd name="T5" fmla="*/ 3 h 17"/>
                      <a:gd name="T6" fmla="*/ 13 w 17"/>
                      <a:gd name="T7" fmla="*/ 6 h 17"/>
                      <a:gd name="T8" fmla="*/ 16 w 17"/>
                      <a:gd name="T9" fmla="*/ 10 h 17"/>
                      <a:gd name="T10" fmla="*/ 16 w 17"/>
                      <a:gd name="T11" fmla="*/ 12 h 17"/>
                      <a:gd name="T12" fmla="*/ 13 w 17"/>
                      <a:gd name="T13" fmla="*/ 14 h 17"/>
                      <a:gd name="T14" fmla="*/ 9 w 17"/>
                      <a:gd name="T15" fmla="*/ 16 h 17"/>
                      <a:gd name="T16" fmla="*/ 4 w 17"/>
                      <a:gd name="T17" fmla="*/ 16 h 17"/>
                      <a:gd name="T18" fmla="*/ 0 w 17"/>
                      <a:gd name="T19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9" y="0"/>
                        </a:moveTo>
                        <a:lnTo>
                          <a:pt x="9" y="0"/>
                        </a:lnTo>
                        <a:lnTo>
                          <a:pt x="13" y="3"/>
                        </a:lnTo>
                        <a:lnTo>
                          <a:pt x="13" y="6"/>
                        </a:lnTo>
                        <a:lnTo>
                          <a:pt x="16" y="10"/>
                        </a:lnTo>
                        <a:lnTo>
                          <a:pt x="16" y="12"/>
                        </a:lnTo>
                        <a:lnTo>
                          <a:pt x="13" y="14"/>
                        </a:lnTo>
                        <a:lnTo>
                          <a:pt x="9" y="16"/>
                        </a:lnTo>
                        <a:lnTo>
                          <a:pt x="4" y="16"/>
                        </a:lnTo>
                        <a:lnTo>
                          <a:pt x="0" y="1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0" name="Freeform 250"/>
                  <p:cNvSpPr>
                    <a:spLocks/>
                  </p:cNvSpPr>
                  <p:nvPr/>
                </p:nvSpPr>
                <p:spPr bwMode="auto">
                  <a:xfrm>
                    <a:off x="3719" y="1438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4 h 17"/>
                      <a:gd name="T6" fmla="*/ 2 w 17"/>
                      <a:gd name="T7" fmla="*/ 8 h 17"/>
                      <a:gd name="T8" fmla="*/ 5 w 17"/>
                      <a:gd name="T9" fmla="*/ 10 h 17"/>
                      <a:gd name="T10" fmla="*/ 8 w 17"/>
                      <a:gd name="T11" fmla="*/ 13 h 17"/>
                      <a:gd name="T12" fmla="*/ 10 w 17"/>
                      <a:gd name="T13" fmla="*/ 16 h 17"/>
                      <a:gd name="T14" fmla="*/ 13 w 17"/>
                      <a:gd name="T15" fmla="*/ 16 h 17"/>
                      <a:gd name="T16" fmla="*/ 14 w 17"/>
                      <a:gd name="T17" fmla="*/ 13 h 17"/>
                      <a:gd name="T18" fmla="*/ 16 w 17"/>
                      <a:gd name="T19" fmla="*/ 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2" y="8"/>
                        </a:lnTo>
                        <a:lnTo>
                          <a:pt x="5" y="10"/>
                        </a:lnTo>
                        <a:lnTo>
                          <a:pt x="8" y="13"/>
                        </a:lnTo>
                        <a:lnTo>
                          <a:pt x="10" y="16"/>
                        </a:lnTo>
                        <a:lnTo>
                          <a:pt x="13" y="16"/>
                        </a:lnTo>
                        <a:lnTo>
                          <a:pt x="14" y="13"/>
                        </a:lnTo>
                        <a:lnTo>
                          <a:pt x="16" y="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1" name="Freeform 251"/>
                  <p:cNvSpPr>
                    <a:spLocks/>
                  </p:cNvSpPr>
                  <p:nvPr/>
                </p:nvSpPr>
                <p:spPr bwMode="auto">
                  <a:xfrm>
                    <a:off x="3727" y="1436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0 w 17"/>
                      <a:gd name="T5" fmla="*/ 2 h 17"/>
                      <a:gd name="T6" fmla="*/ 1 w 17"/>
                      <a:gd name="T7" fmla="*/ 5 h 17"/>
                      <a:gd name="T8" fmla="*/ 2 w 17"/>
                      <a:gd name="T9" fmla="*/ 10 h 17"/>
                      <a:gd name="T10" fmla="*/ 6 w 17"/>
                      <a:gd name="T11" fmla="*/ 14 h 17"/>
                      <a:gd name="T12" fmla="*/ 10 w 17"/>
                      <a:gd name="T13" fmla="*/ 16 h 17"/>
                      <a:gd name="T14" fmla="*/ 13 w 17"/>
                      <a:gd name="T15" fmla="*/ 16 h 17"/>
                      <a:gd name="T16" fmla="*/ 14 w 17"/>
                      <a:gd name="T17" fmla="*/ 13 h 17"/>
                      <a:gd name="T18" fmla="*/ 16 w 17"/>
                      <a:gd name="T19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2"/>
                        </a:lnTo>
                        <a:lnTo>
                          <a:pt x="1" y="5"/>
                        </a:lnTo>
                        <a:lnTo>
                          <a:pt x="2" y="10"/>
                        </a:lnTo>
                        <a:lnTo>
                          <a:pt x="6" y="14"/>
                        </a:lnTo>
                        <a:lnTo>
                          <a:pt x="10" y="16"/>
                        </a:lnTo>
                        <a:lnTo>
                          <a:pt x="13" y="16"/>
                        </a:lnTo>
                        <a:lnTo>
                          <a:pt x="14" y="13"/>
                        </a:lnTo>
                        <a:lnTo>
                          <a:pt x="16" y="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2" name="Freeform 252"/>
                  <p:cNvSpPr>
                    <a:spLocks/>
                  </p:cNvSpPr>
                  <p:nvPr/>
                </p:nvSpPr>
                <p:spPr bwMode="auto">
                  <a:xfrm>
                    <a:off x="3733" y="1429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3 h 17"/>
                      <a:gd name="T6" fmla="*/ 4 w 17"/>
                      <a:gd name="T7" fmla="*/ 7 h 17"/>
                      <a:gd name="T8" fmla="*/ 5 w 17"/>
                      <a:gd name="T9" fmla="*/ 10 h 17"/>
                      <a:gd name="T10" fmla="*/ 9 w 17"/>
                      <a:gd name="T11" fmla="*/ 13 h 17"/>
                      <a:gd name="T12" fmla="*/ 12 w 17"/>
                      <a:gd name="T13" fmla="*/ 16 h 17"/>
                      <a:gd name="T14" fmla="*/ 13 w 17"/>
                      <a:gd name="T15" fmla="*/ 16 h 17"/>
                      <a:gd name="T16" fmla="*/ 14 w 17"/>
                      <a:gd name="T17" fmla="*/ 13 h 17"/>
                      <a:gd name="T18" fmla="*/ 16 w 17"/>
                      <a:gd name="T19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3"/>
                        </a:lnTo>
                        <a:lnTo>
                          <a:pt x="4" y="7"/>
                        </a:lnTo>
                        <a:lnTo>
                          <a:pt x="5" y="10"/>
                        </a:lnTo>
                        <a:lnTo>
                          <a:pt x="9" y="13"/>
                        </a:lnTo>
                        <a:lnTo>
                          <a:pt x="12" y="16"/>
                        </a:lnTo>
                        <a:lnTo>
                          <a:pt x="13" y="16"/>
                        </a:lnTo>
                        <a:lnTo>
                          <a:pt x="14" y="13"/>
                        </a:lnTo>
                        <a:lnTo>
                          <a:pt x="16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3" name="Freeform 253"/>
                  <p:cNvSpPr>
                    <a:spLocks/>
                  </p:cNvSpPr>
                  <p:nvPr/>
                </p:nvSpPr>
                <p:spPr bwMode="auto">
                  <a:xfrm>
                    <a:off x="3737" y="1427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2 w 17"/>
                      <a:gd name="T5" fmla="*/ 5 h 17"/>
                      <a:gd name="T6" fmla="*/ 5 w 17"/>
                      <a:gd name="T7" fmla="*/ 8 h 17"/>
                      <a:gd name="T8" fmla="*/ 7 w 17"/>
                      <a:gd name="T9" fmla="*/ 12 h 17"/>
                      <a:gd name="T10" fmla="*/ 10 w 17"/>
                      <a:gd name="T11" fmla="*/ 15 h 17"/>
                      <a:gd name="T12" fmla="*/ 12 w 17"/>
                      <a:gd name="T13" fmla="*/ 16 h 17"/>
                      <a:gd name="T14" fmla="*/ 14 w 17"/>
                      <a:gd name="T15" fmla="*/ 16 h 17"/>
                      <a:gd name="T16" fmla="*/ 14 w 17"/>
                      <a:gd name="T17" fmla="*/ 15 h 17"/>
                      <a:gd name="T18" fmla="*/ 16 w 17"/>
                      <a:gd name="T19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5"/>
                        </a:lnTo>
                        <a:lnTo>
                          <a:pt x="5" y="8"/>
                        </a:lnTo>
                        <a:lnTo>
                          <a:pt x="7" y="12"/>
                        </a:lnTo>
                        <a:lnTo>
                          <a:pt x="10" y="15"/>
                        </a:lnTo>
                        <a:lnTo>
                          <a:pt x="12" y="16"/>
                        </a:lnTo>
                        <a:lnTo>
                          <a:pt x="14" y="16"/>
                        </a:lnTo>
                        <a:lnTo>
                          <a:pt x="14" y="15"/>
                        </a:lnTo>
                        <a:lnTo>
                          <a:pt x="16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4" name="Freeform 254"/>
                  <p:cNvSpPr>
                    <a:spLocks/>
                  </p:cNvSpPr>
                  <p:nvPr/>
                </p:nvSpPr>
                <p:spPr bwMode="auto">
                  <a:xfrm>
                    <a:off x="3745" y="1423"/>
                    <a:ext cx="17" cy="20"/>
                  </a:xfrm>
                  <a:custGeom>
                    <a:avLst/>
                    <a:gdLst>
                      <a:gd name="T0" fmla="*/ 0 w 17"/>
                      <a:gd name="T1" fmla="*/ 0 h 20"/>
                      <a:gd name="T2" fmla="*/ 0 w 17"/>
                      <a:gd name="T3" fmla="*/ 0 h 20"/>
                      <a:gd name="T4" fmla="*/ 2 w 17"/>
                      <a:gd name="T5" fmla="*/ 5 h 20"/>
                      <a:gd name="T6" fmla="*/ 4 w 17"/>
                      <a:gd name="T7" fmla="*/ 9 h 20"/>
                      <a:gd name="T8" fmla="*/ 6 w 17"/>
                      <a:gd name="T9" fmla="*/ 13 h 20"/>
                      <a:gd name="T10" fmla="*/ 9 w 17"/>
                      <a:gd name="T11" fmla="*/ 16 h 20"/>
                      <a:gd name="T12" fmla="*/ 11 w 17"/>
                      <a:gd name="T13" fmla="*/ 18 h 20"/>
                      <a:gd name="T14" fmla="*/ 13 w 17"/>
                      <a:gd name="T15" fmla="*/ 19 h 20"/>
                      <a:gd name="T16" fmla="*/ 14 w 17"/>
                      <a:gd name="T17" fmla="*/ 18 h 20"/>
                      <a:gd name="T18" fmla="*/ 16 w 17"/>
                      <a:gd name="T19" fmla="*/ 15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20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5"/>
                        </a:lnTo>
                        <a:lnTo>
                          <a:pt x="4" y="9"/>
                        </a:lnTo>
                        <a:lnTo>
                          <a:pt x="6" y="13"/>
                        </a:lnTo>
                        <a:lnTo>
                          <a:pt x="9" y="16"/>
                        </a:lnTo>
                        <a:lnTo>
                          <a:pt x="11" y="18"/>
                        </a:lnTo>
                        <a:lnTo>
                          <a:pt x="13" y="19"/>
                        </a:lnTo>
                        <a:lnTo>
                          <a:pt x="14" y="18"/>
                        </a:lnTo>
                        <a:lnTo>
                          <a:pt x="16" y="15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5" name="Freeform 255"/>
                  <p:cNvSpPr>
                    <a:spLocks/>
                  </p:cNvSpPr>
                  <p:nvPr/>
                </p:nvSpPr>
                <p:spPr bwMode="auto">
                  <a:xfrm>
                    <a:off x="3751" y="1420"/>
                    <a:ext cx="19" cy="24"/>
                  </a:xfrm>
                  <a:custGeom>
                    <a:avLst/>
                    <a:gdLst>
                      <a:gd name="T0" fmla="*/ 0 w 19"/>
                      <a:gd name="T1" fmla="*/ 0 h 24"/>
                      <a:gd name="T2" fmla="*/ 0 w 19"/>
                      <a:gd name="T3" fmla="*/ 0 h 24"/>
                      <a:gd name="T4" fmla="*/ 3 w 19"/>
                      <a:gd name="T5" fmla="*/ 6 h 24"/>
                      <a:gd name="T6" fmla="*/ 5 w 19"/>
                      <a:gd name="T7" fmla="*/ 12 h 24"/>
                      <a:gd name="T8" fmla="*/ 7 w 19"/>
                      <a:gd name="T9" fmla="*/ 15 h 24"/>
                      <a:gd name="T10" fmla="*/ 9 w 19"/>
                      <a:gd name="T11" fmla="*/ 19 h 24"/>
                      <a:gd name="T12" fmla="*/ 11 w 19"/>
                      <a:gd name="T13" fmla="*/ 21 h 24"/>
                      <a:gd name="T14" fmla="*/ 12 w 19"/>
                      <a:gd name="T15" fmla="*/ 22 h 24"/>
                      <a:gd name="T16" fmla="*/ 14 w 19"/>
                      <a:gd name="T17" fmla="*/ 23 h 24"/>
                      <a:gd name="T18" fmla="*/ 16 w 19"/>
                      <a:gd name="T19" fmla="*/ 23 h 24"/>
                      <a:gd name="T20" fmla="*/ 18 w 19"/>
                      <a:gd name="T21" fmla="*/ 22 h 24"/>
                      <a:gd name="T22" fmla="*/ 18 w 19"/>
                      <a:gd name="T23" fmla="*/ 21 h 24"/>
                      <a:gd name="T24" fmla="*/ 18 w 19"/>
                      <a:gd name="T25" fmla="*/ 20 h 24"/>
                      <a:gd name="T26" fmla="*/ 18 w 19"/>
                      <a:gd name="T27" fmla="*/ 19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9" h="24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3" y="6"/>
                        </a:lnTo>
                        <a:lnTo>
                          <a:pt x="5" y="12"/>
                        </a:lnTo>
                        <a:lnTo>
                          <a:pt x="7" y="15"/>
                        </a:lnTo>
                        <a:lnTo>
                          <a:pt x="9" y="19"/>
                        </a:lnTo>
                        <a:lnTo>
                          <a:pt x="11" y="21"/>
                        </a:lnTo>
                        <a:lnTo>
                          <a:pt x="12" y="22"/>
                        </a:lnTo>
                        <a:lnTo>
                          <a:pt x="14" y="23"/>
                        </a:lnTo>
                        <a:lnTo>
                          <a:pt x="16" y="23"/>
                        </a:lnTo>
                        <a:lnTo>
                          <a:pt x="18" y="22"/>
                        </a:lnTo>
                        <a:lnTo>
                          <a:pt x="18" y="21"/>
                        </a:lnTo>
                        <a:lnTo>
                          <a:pt x="18" y="20"/>
                        </a:lnTo>
                        <a:lnTo>
                          <a:pt x="18" y="1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6" name="Freeform 256"/>
                  <p:cNvSpPr>
                    <a:spLocks/>
                  </p:cNvSpPr>
                  <p:nvPr/>
                </p:nvSpPr>
                <p:spPr bwMode="auto">
                  <a:xfrm>
                    <a:off x="3757" y="1419"/>
                    <a:ext cx="31" cy="29"/>
                  </a:xfrm>
                  <a:custGeom>
                    <a:avLst/>
                    <a:gdLst>
                      <a:gd name="T0" fmla="*/ 0 w 31"/>
                      <a:gd name="T1" fmla="*/ 0 h 29"/>
                      <a:gd name="T2" fmla="*/ 0 w 31"/>
                      <a:gd name="T3" fmla="*/ 0 h 29"/>
                      <a:gd name="T4" fmla="*/ 4 w 31"/>
                      <a:gd name="T5" fmla="*/ 7 h 29"/>
                      <a:gd name="T6" fmla="*/ 8 w 31"/>
                      <a:gd name="T7" fmla="*/ 14 h 29"/>
                      <a:gd name="T8" fmla="*/ 12 w 31"/>
                      <a:gd name="T9" fmla="*/ 20 h 29"/>
                      <a:gd name="T10" fmla="*/ 16 w 31"/>
                      <a:gd name="T11" fmla="*/ 23 h 29"/>
                      <a:gd name="T12" fmla="*/ 20 w 31"/>
                      <a:gd name="T13" fmla="*/ 27 h 29"/>
                      <a:gd name="T14" fmla="*/ 24 w 31"/>
                      <a:gd name="T15" fmla="*/ 28 h 29"/>
                      <a:gd name="T16" fmla="*/ 27 w 31"/>
                      <a:gd name="T17" fmla="*/ 28 h 29"/>
                      <a:gd name="T18" fmla="*/ 30 w 31"/>
                      <a:gd name="T19" fmla="*/ 26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1" h="29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7"/>
                        </a:lnTo>
                        <a:lnTo>
                          <a:pt x="8" y="14"/>
                        </a:lnTo>
                        <a:lnTo>
                          <a:pt x="12" y="20"/>
                        </a:lnTo>
                        <a:lnTo>
                          <a:pt x="16" y="23"/>
                        </a:lnTo>
                        <a:lnTo>
                          <a:pt x="20" y="27"/>
                        </a:lnTo>
                        <a:lnTo>
                          <a:pt x="24" y="28"/>
                        </a:lnTo>
                        <a:lnTo>
                          <a:pt x="27" y="28"/>
                        </a:lnTo>
                        <a:lnTo>
                          <a:pt x="30" y="2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7" name="Freeform 257"/>
                  <p:cNvSpPr>
                    <a:spLocks/>
                  </p:cNvSpPr>
                  <p:nvPr/>
                </p:nvSpPr>
                <p:spPr bwMode="auto">
                  <a:xfrm>
                    <a:off x="3763" y="1415"/>
                    <a:ext cx="35" cy="33"/>
                  </a:xfrm>
                  <a:custGeom>
                    <a:avLst/>
                    <a:gdLst>
                      <a:gd name="T0" fmla="*/ 0 w 35"/>
                      <a:gd name="T1" fmla="*/ 0 h 33"/>
                      <a:gd name="T2" fmla="*/ 0 w 35"/>
                      <a:gd name="T3" fmla="*/ 0 h 33"/>
                      <a:gd name="T4" fmla="*/ 4 w 35"/>
                      <a:gd name="T5" fmla="*/ 7 h 33"/>
                      <a:gd name="T6" fmla="*/ 8 w 35"/>
                      <a:gd name="T7" fmla="*/ 14 h 33"/>
                      <a:gd name="T8" fmla="*/ 12 w 35"/>
                      <a:gd name="T9" fmla="*/ 21 h 33"/>
                      <a:gd name="T10" fmla="*/ 18 w 35"/>
                      <a:gd name="T11" fmla="*/ 26 h 33"/>
                      <a:gd name="T12" fmla="*/ 23 w 35"/>
                      <a:gd name="T13" fmla="*/ 30 h 33"/>
                      <a:gd name="T14" fmla="*/ 28 w 35"/>
                      <a:gd name="T15" fmla="*/ 32 h 33"/>
                      <a:gd name="T16" fmla="*/ 31 w 35"/>
                      <a:gd name="T17" fmla="*/ 32 h 33"/>
                      <a:gd name="T18" fmla="*/ 34 w 35"/>
                      <a:gd name="T19" fmla="*/ 29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" h="3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7"/>
                        </a:lnTo>
                        <a:lnTo>
                          <a:pt x="8" y="14"/>
                        </a:lnTo>
                        <a:lnTo>
                          <a:pt x="12" y="21"/>
                        </a:lnTo>
                        <a:lnTo>
                          <a:pt x="18" y="26"/>
                        </a:lnTo>
                        <a:lnTo>
                          <a:pt x="23" y="30"/>
                        </a:lnTo>
                        <a:lnTo>
                          <a:pt x="28" y="32"/>
                        </a:lnTo>
                        <a:lnTo>
                          <a:pt x="31" y="32"/>
                        </a:lnTo>
                        <a:lnTo>
                          <a:pt x="34" y="2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8" name="Freeform 258"/>
                  <p:cNvSpPr>
                    <a:spLocks/>
                  </p:cNvSpPr>
                  <p:nvPr/>
                </p:nvSpPr>
                <p:spPr bwMode="auto">
                  <a:xfrm>
                    <a:off x="3770" y="1416"/>
                    <a:ext cx="47" cy="33"/>
                  </a:xfrm>
                  <a:custGeom>
                    <a:avLst/>
                    <a:gdLst>
                      <a:gd name="T0" fmla="*/ 0 w 47"/>
                      <a:gd name="T1" fmla="*/ 0 h 33"/>
                      <a:gd name="T2" fmla="*/ 0 w 47"/>
                      <a:gd name="T3" fmla="*/ 0 h 33"/>
                      <a:gd name="T4" fmla="*/ 9 w 47"/>
                      <a:gd name="T5" fmla="*/ 9 h 33"/>
                      <a:gd name="T6" fmla="*/ 15 w 47"/>
                      <a:gd name="T7" fmla="*/ 16 h 33"/>
                      <a:gd name="T8" fmla="*/ 21 w 47"/>
                      <a:gd name="T9" fmla="*/ 22 h 33"/>
                      <a:gd name="T10" fmla="*/ 24 w 47"/>
                      <a:gd name="T11" fmla="*/ 26 h 33"/>
                      <a:gd name="T12" fmla="*/ 28 w 47"/>
                      <a:gd name="T13" fmla="*/ 28 h 33"/>
                      <a:gd name="T14" fmla="*/ 30 w 47"/>
                      <a:gd name="T15" fmla="*/ 30 h 33"/>
                      <a:gd name="T16" fmla="*/ 32 w 47"/>
                      <a:gd name="T17" fmla="*/ 31 h 33"/>
                      <a:gd name="T18" fmla="*/ 35 w 47"/>
                      <a:gd name="T19" fmla="*/ 32 h 33"/>
                      <a:gd name="T20" fmla="*/ 38 w 47"/>
                      <a:gd name="T21" fmla="*/ 32 h 33"/>
                      <a:gd name="T22" fmla="*/ 41 w 47"/>
                      <a:gd name="T23" fmla="*/ 31 h 33"/>
                      <a:gd name="T24" fmla="*/ 44 w 47"/>
                      <a:gd name="T25" fmla="*/ 30 h 33"/>
                      <a:gd name="T26" fmla="*/ 46 w 47"/>
                      <a:gd name="T27" fmla="*/ 26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7" h="33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9" y="9"/>
                        </a:lnTo>
                        <a:lnTo>
                          <a:pt x="15" y="16"/>
                        </a:lnTo>
                        <a:lnTo>
                          <a:pt x="21" y="22"/>
                        </a:lnTo>
                        <a:lnTo>
                          <a:pt x="24" y="26"/>
                        </a:lnTo>
                        <a:lnTo>
                          <a:pt x="28" y="28"/>
                        </a:lnTo>
                        <a:lnTo>
                          <a:pt x="30" y="30"/>
                        </a:lnTo>
                        <a:lnTo>
                          <a:pt x="32" y="31"/>
                        </a:lnTo>
                        <a:lnTo>
                          <a:pt x="35" y="32"/>
                        </a:lnTo>
                        <a:lnTo>
                          <a:pt x="38" y="32"/>
                        </a:lnTo>
                        <a:lnTo>
                          <a:pt x="41" y="31"/>
                        </a:lnTo>
                        <a:lnTo>
                          <a:pt x="44" y="30"/>
                        </a:lnTo>
                        <a:lnTo>
                          <a:pt x="46" y="2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79" name="Freeform 259"/>
                  <p:cNvSpPr>
                    <a:spLocks/>
                  </p:cNvSpPr>
                  <p:nvPr/>
                </p:nvSpPr>
                <p:spPr bwMode="auto">
                  <a:xfrm>
                    <a:off x="3780" y="1411"/>
                    <a:ext cx="46" cy="33"/>
                  </a:xfrm>
                  <a:custGeom>
                    <a:avLst/>
                    <a:gdLst>
                      <a:gd name="T0" fmla="*/ 9 w 46"/>
                      <a:gd name="T1" fmla="*/ 0 h 33"/>
                      <a:gd name="T2" fmla="*/ 9 w 46"/>
                      <a:gd name="T3" fmla="*/ 0 h 33"/>
                      <a:gd name="T4" fmla="*/ 18 w 46"/>
                      <a:gd name="T5" fmla="*/ 8 h 33"/>
                      <a:gd name="T6" fmla="*/ 24 w 46"/>
                      <a:gd name="T7" fmla="*/ 14 h 33"/>
                      <a:gd name="T8" fmla="*/ 29 w 46"/>
                      <a:gd name="T9" fmla="*/ 18 h 33"/>
                      <a:gd name="T10" fmla="*/ 33 w 46"/>
                      <a:gd name="T11" fmla="*/ 20 h 33"/>
                      <a:gd name="T12" fmla="*/ 35 w 46"/>
                      <a:gd name="T13" fmla="*/ 21 h 33"/>
                      <a:gd name="T14" fmla="*/ 37 w 46"/>
                      <a:gd name="T15" fmla="*/ 21 h 33"/>
                      <a:gd name="T16" fmla="*/ 38 w 46"/>
                      <a:gd name="T17" fmla="*/ 21 h 33"/>
                      <a:gd name="T18" fmla="*/ 40 w 46"/>
                      <a:gd name="T19" fmla="*/ 21 h 33"/>
                      <a:gd name="T20" fmla="*/ 42 w 46"/>
                      <a:gd name="T21" fmla="*/ 21 h 33"/>
                      <a:gd name="T22" fmla="*/ 43 w 46"/>
                      <a:gd name="T23" fmla="*/ 21 h 33"/>
                      <a:gd name="T24" fmla="*/ 45 w 46"/>
                      <a:gd name="T25" fmla="*/ 23 h 33"/>
                      <a:gd name="T26" fmla="*/ 45 w 46"/>
                      <a:gd name="T27" fmla="*/ 24 h 33"/>
                      <a:gd name="T28" fmla="*/ 44 w 46"/>
                      <a:gd name="T29" fmla="*/ 26 h 33"/>
                      <a:gd name="T30" fmla="*/ 43 w 46"/>
                      <a:gd name="T31" fmla="*/ 28 h 33"/>
                      <a:gd name="T32" fmla="*/ 42 w 46"/>
                      <a:gd name="T33" fmla="*/ 30 h 33"/>
                      <a:gd name="T34" fmla="*/ 41 w 46"/>
                      <a:gd name="T35" fmla="*/ 30 h 33"/>
                      <a:gd name="T36" fmla="*/ 40 w 46"/>
                      <a:gd name="T37" fmla="*/ 31 h 33"/>
                      <a:gd name="T38" fmla="*/ 38 w 46"/>
                      <a:gd name="T39" fmla="*/ 31 h 33"/>
                      <a:gd name="T40" fmla="*/ 34 w 46"/>
                      <a:gd name="T41" fmla="*/ 32 h 33"/>
                      <a:gd name="T42" fmla="*/ 30 w 46"/>
                      <a:gd name="T43" fmla="*/ 31 h 33"/>
                      <a:gd name="T44" fmla="*/ 26 w 46"/>
                      <a:gd name="T45" fmla="*/ 30 h 33"/>
                      <a:gd name="T46" fmla="*/ 23 w 46"/>
                      <a:gd name="T47" fmla="*/ 27 h 33"/>
                      <a:gd name="T48" fmla="*/ 18 w 46"/>
                      <a:gd name="T49" fmla="*/ 23 h 33"/>
                      <a:gd name="T50" fmla="*/ 13 w 46"/>
                      <a:gd name="T51" fmla="*/ 18 h 33"/>
                      <a:gd name="T52" fmla="*/ 7 w 46"/>
                      <a:gd name="T53" fmla="*/ 11 h 33"/>
                      <a:gd name="T54" fmla="*/ 0 w 46"/>
                      <a:gd name="T55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46" h="33">
                        <a:moveTo>
                          <a:pt x="9" y="0"/>
                        </a:moveTo>
                        <a:lnTo>
                          <a:pt x="9" y="0"/>
                        </a:lnTo>
                        <a:lnTo>
                          <a:pt x="18" y="8"/>
                        </a:lnTo>
                        <a:lnTo>
                          <a:pt x="24" y="14"/>
                        </a:lnTo>
                        <a:lnTo>
                          <a:pt x="29" y="18"/>
                        </a:lnTo>
                        <a:lnTo>
                          <a:pt x="33" y="20"/>
                        </a:lnTo>
                        <a:lnTo>
                          <a:pt x="35" y="21"/>
                        </a:lnTo>
                        <a:lnTo>
                          <a:pt x="37" y="21"/>
                        </a:lnTo>
                        <a:lnTo>
                          <a:pt x="38" y="21"/>
                        </a:lnTo>
                        <a:lnTo>
                          <a:pt x="40" y="21"/>
                        </a:lnTo>
                        <a:lnTo>
                          <a:pt x="42" y="21"/>
                        </a:lnTo>
                        <a:lnTo>
                          <a:pt x="43" y="21"/>
                        </a:lnTo>
                        <a:lnTo>
                          <a:pt x="45" y="23"/>
                        </a:lnTo>
                        <a:lnTo>
                          <a:pt x="45" y="24"/>
                        </a:lnTo>
                        <a:lnTo>
                          <a:pt x="44" y="26"/>
                        </a:lnTo>
                        <a:lnTo>
                          <a:pt x="43" y="28"/>
                        </a:lnTo>
                        <a:lnTo>
                          <a:pt x="42" y="30"/>
                        </a:lnTo>
                        <a:lnTo>
                          <a:pt x="41" y="30"/>
                        </a:lnTo>
                        <a:lnTo>
                          <a:pt x="40" y="31"/>
                        </a:lnTo>
                        <a:lnTo>
                          <a:pt x="38" y="31"/>
                        </a:lnTo>
                        <a:lnTo>
                          <a:pt x="34" y="32"/>
                        </a:lnTo>
                        <a:lnTo>
                          <a:pt x="30" y="31"/>
                        </a:lnTo>
                        <a:lnTo>
                          <a:pt x="26" y="30"/>
                        </a:lnTo>
                        <a:lnTo>
                          <a:pt x="23" y="27"/>
                        </a:lnTo>
                        <a:lnTo>
                          <a:pt x="18" y="23"/>
                        </a:lnTo>
                        <a:lnTo>
                          <a:pt x="13" y="18"/>
                        </a:lnTo>
                        <a:lnTo>
                          <a:pt x="7" y="11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0" name="Freeform 260"/>
                  <p:cNvSpPr>
                    <a:spLocks/>
                  </p:cNvSpPr>
                  <p:nvPr/>
                </p:nvSpPr>
                <p:spPr bwMode="auto">
                  <a:xfrm>
                    <a:off x="3711" y="1418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1 w 17"/>
                      <a:gd name="T5" fmla="*/ 4 h 17"/>
                      <a:gd name="T6" fmla="*/ 3 w 17"/>
                      <a:gd name="T7" fmla="*/ 9 h 17"/>
                      <a:gd name="T8" fmla="*/ 7 w 17"/>
                      <a:gd name="T9" fmla="*/ 12 h 17"/>
                      <a:gd name="T10" fmla="*/ 10 w 17"/>
                      <a:gd name="T11" fmla="*/ 16 h 17"/>
                      <a:gd name="T12" fmla="*/ 14 w 17"/>
                      <a:gd name="T13" fmla="*/ 14 h 17"/>
                      <a:gd name="T14" fmla="*/ 16 w 17"/>
                      <a:gd name="T15" fmla="*/ 12 h 17"/>
                      <a:gd name="T16" fmla="*/ 16 w 17"/>
                      <a:gd name="T17" fmla="*/ 11 h 17"/>
                      <a:gd name="T18" fmla="*/ 16 w 17"/>
                      <a:gd name="T19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1" y="4"/>
                        </a:lnTo>
                        <a:lnTo>
                          <a:pt x="3" y="9"/>
                        </a:lnTo>
                        <a:lnTo>
                          <a:pt x="7" y="12"/>
                        </a:lnTo>
                        <a:lnTo>
                          <a:pt x="10" y="16"/>
                        </a:lnTo>
                        <a:lnTo>
                          <a:pt x="14" y="14"/>
                        </a:lnTo>
                        <a:lnTo>
                          <a:pt x="16" y="12"/>
                        </a:lnTo>
                        <a:lnTo>
                          <a:pt x="16" y="11"/>
                        </a:lnTo>
                        <a:lnTo>
                          <a:pt x="16" y="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1" name="Freeform 261"/>
                  <p:cNvSpPr>
                    <a:spLocks/>
                  </p:cNvSpPr>
                  <p:nvPr/>
                </p:nvSpPr>
                <p:spPr bwMode="auto">
                  <a:xfrm>
                    <a:off x="3600" y="1381"/>
                    <a:ext cx="82" cy="39"/>
                  </a:xfrm>
                  <a:custGeom>
                    <a:avLst/>
                    <a:gdLst>
                      <a:gd name="T0" fmla="*/ 68 w 82"/>
                      <a:gd name="T1" fmla="*/ 19 h 39"/>
                      <a:gd name="T2" fmla="*/ 65 w 82"/>
                      <a:gd name="T3" fmla="*/ 16 h 39"/>
                      <a:gd name="T4" fmla="*/ 63 w 82"/>
                      <a:gd name="T5" fmla="*/ 13 h 39"/>
                      <a:gd name="T6" fmla="*/ 60 w 82"/>
                      <a:gd name="T7" fmla="*/ 9 h 39"/>
                      <a:gd name="T8" fmla="*/ 57 w 82"/>
                      <a:gd name="T9" fmla="*/ 7 h 39"/>
                      <a:gd name="T10" fmla="*/ 53 w 82"/>
                      <a:gd name="T11" fmla="*/ 4 h 39"/>
                      <a:gd name="T12" fmla="*/ 49 w 82"/>
                      <a:gd name="T13" fmla="*/ 2 h 39"/>
                      <a:gd name="T14" fmla="*/ 44 w 82"/>
                      <a:gd name="T15" fmla="*/ 0 h 39"/>
                      <a:gd name="T16" fmla="*/ 38 w 82"/>
                      <a:gd name="T17" fmla="*/ 0 h 39"/>
                      <a:gd name="T18" fmla="*/ 35 w 82"/>
                      <a:gd name="T19" fmla="*/ 1 h 39"/>
                      <a:gd name="T20" fmla="*/ 33 w 82"/>
                      <a:gd name="T21" fmla="*/ 2 h 39"/>
                      <a:gd name="T22" fmla="*/ 30 w 82"/>
                      <a:gd name="T23" fmla="*/ 2 h 39"/>
                      <a:gd name="T24" fmla="*/ 28 w 82"/>
                      <a:gd name="T25" fmla="*/ 4 h 39"/>
                      <a:gd name="T26" fmla="*/ 25 w 82"/>
                      <a:gd name="T27" fmla="*/ 5 h 39"/>
                      <a:gd name="T28" fmla="*/ 23 w 82"/>
                      <a:gd name="T29" fmla="*/ 6 h 39"/>
                      <a:gd name="T30" fmla="*/ 21 w 82"/>
                      <a:gd name="T31" fmla="*/ 7 h 39"/>
                      <a:gd name="T32" fmla="*/ 19 w 82"/>
                      <a:gd name="T33" fmla="*/ 8 h 39"/>
                      <a:gd name="T34" fmla="*/ 17 w 82"/>
                      <a:gd name="T35" fmla="*/ 10 h 39"/>
                      <a:gd name="T36" fmla="*/ 14 w 82"/>
                      <a:gd name="T37" fmla="*/ 13 h 39"/>
                      <a:gd name="T38" fmla="*/ 11 w 82"/>
                      <a:gd name="T39" fmla="*/ 16 h 39"/>
                      <a:gd name="T40" fmla="*/ 8 w 82"/>
                      <a:gd name="T41" fmla="*/ 19 h 39"/>
                      <a:gd name="T42" fmla="*/ 5 w 82"/>
                      <a:gd name="T43" fmla="*/ 23 h 39"/>
                      <a:gd name="T44" fmla="*/ 2 w 82"/>
                      <a:gd name="T45" fmla="*/ 26 h 39"/>
                      <a:gd name="T46" fmla="*/ 0 w 82"/>
                      <a:gd name="T47" fmla="*/ 29 h 39"/>
                      <a:gd name="T48" fmla="*/ 0 w 82"/>
                      <a:gd name="T49" fmla="*/ 32 h 39"/>
                      <a:gd name="T50" fmla="*/ 1 w 82"/>
                      <a:gd name="T51" fmla="*/ 33 h 39"/>
                      <a:gd name="T52" fmla="*/ 2 w 82"/>
                      <a:gd name="T53" fmla="*/ 33 h 39"/>
                      <a:gd name="T54" fmla="*/ 4 w 82"/>
                      <a:gd name="T55" fmla="*/ 33 h 39"/>
                      <a:gd name="T56" fmla="*/ 7 w 82"/>
                      <a:gd name="T57" fmla="*/ 31 h 39"/>
                      <a:gd name="T58" fmla="*/ 10 w 82"/>
                      <a:gd name="T59" fmla="*/ 28 h 39"/>
                      <a:gd name="T60" fmla="*/ 13 w 82"/>
                      <a:gd name="T61" fmla="*/ 25 h 39"/>
                      <a:gd name="T62" fmla="*/ 17 w 82"/>
                      <a:gd name="T63" fmla="*/ 21 h 39"/>
                      <a:gd name="T64" fmla="*/ 20 w 82"/>
                      <a:gd name="T65" fmla="*/ 18 h 39"/>
                      <a:gd name="T66" fmla="*/ 22 w 82"/>
                      <a:gd name="T67" fmla="*/ 16 h 39"/>
                      <a:gd name="T68" fmla="*/ 23 w 82"/>
                      <a:gd name="T69" fmla="*/ 14 h 39"/>
                      <a:gd name="T70" fmla="*/ 26 w 82"/>
                      <a:gd name="T71" fmla="*/ 13 h 39"/>
                      <a:gd name="T72" fmla="*/ 30 w 82"/>
                      <a:gd name="T73" fmla="*/ 11 h 39"/>
                      <a:gd name="T74" fmla="*/ 32 w 82"/>
                      <a:gd name="T75" fmla="*/ 11 h 39"/>
                      <a:gd name="T76" fmla="*/ 34 w 82"/>
                      <a:gd name="T77" fmla="*/ 10 h 39"/>
                      <a:gd name="T78" fmla="*/ 37 w 82"/>
                      <a:gd name="T79" fmla="*/ 9 h 39"/>
                      <a:gd name="T80" fmla="*/ 40 w 82"/>
                      <a:gd name="T81" fmla="*/ 9 h 39"/>
                      <a:gd name="T82" fmla="*/ 42 w 82"/>
                      <a:gd name="T83" fmla="*/ 9 h 39"/>
                      <a:gd name="T84" fmla="*/ 45 w 82"/>
                      <a:gd name="T85" fmla="*/ 9 h 39"/>
                      <a:gd name="T86" fmla="*/ 47 w 82"/>
                      <a:gd name="T87" fmla="*/ 11 h 39"/>
                      <a:gd name="T88" fmla="*/ 50 w 82"/>
                      <a:gd name="T89" fmla="*/ 13 h 39"/>
                      <a:gd name="T90" fmla="*/ 53 w 82"/>
                      <a:gd name="T91" fmla="*/ 15 h 39"/>
                      <a:gd name="T92" fmla="*/ 56 w 82"/>
                      <a:gd name="T93" fmla="*/ 17 h 39"/>
                      <a:gd name="T94" fmla="*/ 58 w 82"/>
                      <a:gd name="T95" fmla="*/ 19 h 39"/>
                      <a:gd name="T96" fmla="*/ 61 w 82"/>
                      <a:gd name="T97" fmla="*/ 23 h 39"/>
                      <a:gd name="T98" fmla="*/ 65 w 82"/>
                      <a:gd name="T99" fmla="*/ 28 h 39"/>
                      <a:gd name="T100" fmla="*/ 69 w 82"/>
                      <a:gd name="T101" fmla="*/ 32 h 39"/>
                      <a:gd name="T102" fmla="*/ 72 w 82"/>
                      <a:gd name="T103" fmla="*/ 36 h 39"/>
                      <a:gd name="T104" fmla="*/ 75 w 82"/>
                      <a:gd name="T105" fmla="*/ 38 h 39"/>
                      <a:gd name="T106" fmla="*/ 78 w 82"/>
                      <a:gd name="T107" fmla="*/ 37 h 39"/>
                      <a:gd name="T108" fmla="*/ 81 w 82"/>
                      <a:gd name="T109" fmla="*/ 35 h 39"/>
                      <a:gd name="T110" fmla="*/ 81 w 82"/>
                      <a:gd name="T111" fmla="*/ 31 h 39"/>
                      <a:gd name="T112" fmla="*/ 79 w 82"/>
                      <a:gd name="T113" fmla="*/ 28 h 39"/>
                      <a:gd name="T114" fmla="*/ 76 w 82"/>
                      <a:gd name="T115" fmla="*/ 27 h 39"/>
                      <a:gd name="T116" fmla="*/ 74 w 82"/>
                      <a:gd name="T117" fmla="*/ 25 h 39"/>
                      <a:gd name="T118" fmla="*/ 71 w 82"/>
                      <a:gd name="T119" fmla="*/ 23 h 39"/>
                      <a:gd name="T120" fmla="*/ 68 w 82"/>
                      <a:gd name="T121" fmla="*/ 1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82" h="39">
                        <a:moveTo>
                          <a:pt x="68" y="19"/>
                        </a:moveTo>
                        <a:lnTo>
                          <a:pt x="65" y="16"/>
                        </a:lnTo>
                        <a:lnTo>
                          <a:pt x="63" y="13"/>
                        </a:lnTo>
                        <a:lnTo>
                          <a:pt x="60" y="9"/>
                        </a:lnTo>
                        <a:lnTo>
                          <a:pt x="57" y="7"/>
                        </a:lnTo>
                        <a:lnTo>
                          <a:pt x="53" y="4"/>
                        </a:lnTo>
                        <a:lnTo>
                          <a:pt x="49" y="2"/>
                        </a:lnTo>
                        <a:lnTo>
                          <a:pt x="44" y="0"/>
                        </a:lnTo>
                        <a:lnTo>
                          <a:pt x="38" y="0"/>
                        </a:lnTo>
                        <a:lnTo>
                          <a:pt x="35" y="1"/>
                        </a:lnTo>
                        <a:lnTo>
                          <a:pt x="33" y="2"/>
                        </a:lnTo>
                        <a:lnTo>
                          <a:pt x="30" y="2"/>
                        </a:lnTo>
                        <a:lnTo>
                          <a:pt x="28" y="4"/>
                        </a:lnTo>
                        <a:lnTo>
                          <a:pt x="25" y="5"/>
                        </a:lnTo>
                        <a:lnTo>
                          <a:pt x="23" y="6"/>
                        </a:lnTo>
                        <a:lnTo>
                          <a:pt x="21" y="7"/>
                        </a:lnTo>
                        <a:lnTo>
                          <a:pt x="19" y="8"/>
                        </a:lnTo>
                        <a:lnTo>
                          <a:pt x="17" y="10"/>
                        </a:lnTo>
                        <a:lnTo>
                          <a:pt x="14" y="13"/>
                        </a:lnTo>
                        <a:lnTo>
                          <a:pt x="11" y="16"/>
                        </a:lnTo>
                        <a:lnTo>
                          <a:pt x="8" y="19"/>
                        </a:lnTo>
                        <a:lnTo>
                          <a:pt x="5" y="23"/>
                        </a:lnTo>
                        <a:lnTo>
                          <a:pt x="2" y="26"/>
                        </a:lnTo>
                        <a:lnTo>
                          <a:pt x="0" y="29"/>
                        </a:lnTo>
                        <a:lnTo>
                          <a:pt x="0" y="32"/>
                        </a:lnTo>
                        <a:lnTo>
                          <a:pt x="1" y="33"/>
                        </a:lnTo>
                        <a:lnTo>
                          <a:pt x="2" y="33"/>
                        </a:lnTo>
                        <a:lnTo>
                          <a:pt x="4" y="33"/>
                        </a:lnTo>
                        <a:lnTo>
                          <a:pt x="7" y="31"/>
                        </a:lnTo>
                        <a:lnTo>
                          <a:pt x="10" y="28"/>
                        </a:lnTo>
                        <a:lnTo>
                          <a:pt x="13" y="25"/>
                        </a:lnTo>
                        <a:lnTo>
                          <a:pt x="17" y="21"/>
                        </a:lnTo>
                        <a:lnTo>
                          <a:pt x="20" y="18"/>
                        </a:lnTo>
                        <a:lnTo>
                          <a:pt x="22" y="16"/>
                        </a:lnTo>
                        <a:lnTo>
                          <a:pt x="23" y="14"/>
                        </a:lnTo>
                        <a:lnTo>
                          <a:pt x="26" y="13"/>
                        </a:lnTo>
                        <a:lnTo>
                          <a:pt x="30" y="11"/>
                        </a:lnTo>
                        <a:lnTo>
                          <a:pt x="32" y="11"/>
                        </a:lnTo>
                        <a:lnTo>
                          <a:pt x="34" y="10"/>
                        </a:lnTo>
                        <a:lnTo>
                          <a:pt x="37" y="9"/>
                        </a:lnTo>
                        <a:lnTo>
                          <a:pt x="40" y="9"/>
                        </a:lnTo>
                        <a:lnTo>
                          <a:pt x="42" y="9"/>
                        </a:lnTo>
                        <a:lnTo>
                          <a:pt x="45" y="9"/>
                        </a:lnTo>
                        <a:lnTo>
                          <a:pt x="47" y="11"/>
                        </a:lnTo>
                        <a:lnTo>
                          <a:pt x="50" y="13"/>
                        </a:lnTo>
                        <a:lnTo>
                          <a:pt x="53" y="15"/>
                        </a:lnTo>
                        <a:lnTo>
                          <a:pt x="56" y="17"/>
                        </a:lnTo>
                        <a:lnTo>
                          <a:pt x="58" y="19"/>
                        </a:lnTo>
                        <a:lnTo>
                          <a:pt x="61" y="23"/>
                        </a:lnTo>
                        <a:lnTo>
                          <a:pt x="65" y="28"/>
                        </a:lnTo>
                        <a:lnTo>
                          <a:pt x="69" y="32"/>
                        </a:lnTo>
                        <a:lnTo>
                          <a:pt x="72" y="36"/>
                        </a:lnTo>
                        <a:lnTo>
                          <a:pt x="75" y="38"/>
                        </a:lnTo>
                        <a:lnTo>
                          <a:pt x="78" y="37"/>
                        </a:lnTo>
                        <a:lnTo>
                          <a:pt x="81" y="35"/>
                        </a:lnTo>
                        <a:lnTo>
                          <a:pt x="81" y="31"/>
                        </a:lnTo>
                        <a:lnTo>
                          <a:pt x="79" y="28"/>
                        </a:lnTo>
                        <a:lnTo>
                          <a:pt x="76" y="27"/>
                        </a:lnTo>
                        <a:lnTo>
                          <a:pt x="74" y="25"/>
                        </a:lnTo>
                        <a:lnTo>
                          <a:pt x="71" y="23"/>
                        </a:lnTo>
                        <a:lnTo>
                          <a:pt x="68" y="19"/>
                        </a:lnTo>
                      </a:path>
                    </a:pathLst>
                  </a:custGeom>
                  <a:solidFill>
                    <a:srgbClr val="CCCC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2" name="Freeform 262"/>
                  <p:cNvSpPr>
                    <a:spLocks/>
                  </p:cNvSpPr>
                  <p:nvPr/>
                </p:nvSpPr>
                <p:spPr bwMode="auto">
                  <a:xfrm>
                    <a:off x="3600" y="1381"/>
                    <a:ext cx="82" cy="39"/>
                  </a:xfrm>
                  <a:custGeom>
                    <a:avLst/>
                    <a:gdLst>
                      <a:gd name="T0" fmla="*/ 68 w 82"/>
                      <a:gd name="T1" fmla="*/ 19 h 39"/>
                      <a:gd name="T2" fmla="*/ 68 w 82"/>
                      <a:gd name="T3" fmla="*/ 19 h 39"/>
                      <a:gd name="T4" fmla="*/ 65 w 82"/>
                      <a:gd name="T5" fmla="*/ 16 h 39"/>
                      <a:gd name="T6" fmla="*/ 63 w 82"/>
                      <a:gd name="T7" fmla="*/ 13 h 39"/>
                      <a:gd name="T8" fmla="*/ 60 w 82"/>
                      <a:gd name="T9" fmla="*/ 9 h 39"/>
                      <a:gd name="T10" fmla="*/ 57 w 82"/>
                      <a:gd name="T11" fmla="*/ 7 h 39"/>
                      <a:gd name="T12" fmla="*/ 53 w 82"/>
                      <a:gd name="T13" fmla="*/ 4 h 39"/>
                      <a:gd name="T14" fmla="*/ 49 w 82"/>
                      <a:gd name="T15" fmla="*/ 2 h 39"/>
                      <a:gd name="T16" fmla="*/ 44 w 82"/>
                      <a:gd name="T17" fmla="*/ 0 h 39"/>
                      <a:gd name="T18" fmla="*/ 38 w 82"/>
                      <a:gd name="T19" fmla="*/ 0 h 39"/>
                      <a:gd name="T20" fmla="*/ 35 w 82"/>
                      <a:gd name="T21" fmla="*/ 1 h 39"/>
                      <a:gd name="T22" fmla="*/ 33 w 82"/>
                      <a:gd name="T23" fmla="*/ 2 h 39"/>
                      <a:gd name="T24" fmla="*/ 30 w 82"/>
                      <a:gd name="T25" fmla="*/ 2 h 39"/>
                      <a:gd name="T26" fmla="*/ 28 w 82"/>
                      <a:gd name="T27" fmla="*/ 4 h 39"/>
                      <a:gd name="T28" fmla="*/ 25 w 82"/>
                      <a:gd name="T29" fmla="*/ 5 h 39"/>
                      <a:gd name="T30" fmla="*/ 23 w 82"/>
                      <a:gd name="T31" fmla="*/ 6 h 39"/>
                      <a:gd name="T32" fmla="*/ 21 w 82"/>
                      <a:gd name="T33" fmla="*/ 7 h 39"/>
                      <a:gd name="T34" fmla="*/ 19 w 82"/>
                      <a:gd name="T35" fmla="*/ 8 h 39"/>
                      <a:gd name="T36" fmla="*/ 17 w 82"/>
                      <a:gd name="T37" fmla="*/ 10 h 39"/>
                      <a:gd name="T38" fmla="*/ 14 w 82"/>
                      <a:gd name="T39" fmla="*/ 13 h 39"/>
                      <a:gd name="T40" fmla="*/ 11 w 82"/>
                      <a:gd name="T41" fmla="*/ 16 h 39"/>
                      <a:gd name="T42" fmla="*/ 8 w 82"/>
                      <a:gd name="T43" fmla="*/ 19 h 39"/>
                      <a:gd name="T44" fmla="*/ 5 w 82"/>
                      <a:gd name="T45" fmla="*/ 23 h 39"/>
                      <a:gd name="T46" fmla="*/ 2 w 82"/>
                      <a:gd name="T47" fmla="*/ 26 h 39"/>
                      <a:gd name="T48" fmla="*/ 0 w 82"/>
                      <a:gd name="T49" fmla="*/ 29 h 39"/>
                      <a:gd name="T50" fmla="*/ 0 w 82"/>
                      <a:gd name="T51" fmla="*/ 32 h 39"/>
                      <a:gd name="T52" fmla="*/ 1 w 82"/>
                      <a:gd name="T53" fmla="*/ 33 h 39"/>
                      <a:gd name="T54" fmla="*/ 2 w 82"/>
                      <a:gd name="T55" fmla="*/ 33 h 39"/>
                      <a:gd name="T56" fmla="*/ 4 w 82"/>
                      <a:gd name="T57" fmla="*/ 33 h 39"/>
                      <a:gd name="T58" fmla="*/ 7 w 82"/>
                      <a:gd name="T59" fmla="*/ 31 h 39"/>
                      <a:gd name="T60" fmla="*/ 10 w 82"/>
                      <a:gd name="T61" fmla="*/ 28 h 39"/>
                      <a:gd name="T62" fmla="*/ 13 w 82"/>
                      <a:gd name="T63" fmla="*/ 25 h 39"/>
                      <a:gd name="T64" fmla="*/ 17 w 82"/>
                      <a:gd name="T65" fmla="*/ 21 h 39"/>
                      <a:gd name="T66" fmla="*/ 20 w 82"/>
                      <a:gd name="T67" fmla="*/ 18 h 39"/>
                      <a:gd name="T68" fmla="*/ 22 w 82"/>
                      <a:gd name="T69" fmla="*/ 16 h 39"/>
                      <a:gd name="T70" fmla="*/ 23 w 82"/>
                      <a:gd name="T71" fmla="*/ 14 h 39"/>
                      <a:gd name="T72" fmla="*/ 26 w 82"/>
                      <a:gd name="T73" fmla="*/ 13 h 39"/>
                      <a:gd name="T74" fmla="*/ 30 w 82"/>
                      <a:gd name="T75" fmla="*/ 11 h 39"/>
                      <a:gd name="T76" fmla="*/ 32 w 82"/>
                      <a:gd name="T77" fmla="*/ 11 h 39"/>
                      <a:gd name="T78" fmla="*/ 34 w 82"/>
                      <a:gd name="T79" fmla="*/ 10 h 39"/>
                      <a:gd name="T80" fmla="*/ 37 w 82"/>
                      <a:gd name="T81" fmla="*/ 9 h 39"/>
                      <a:gd name="T82" fmla="*/ 40 w 82"/>
                      <a:gd name="T83" fmla="*/ 9 h 39"/>
                      <a:gd name="T84" fmla="*/ 42 w 82"/>
                      <a:gd name="T85" fmla="*/ 9 h 39"/>
                      <a:gd name="T86" fmla="*/ 45 w 82"/>
                      <a:gd name="T87" fmla="*/ 9 h 39"/>
                      <a:gd name="T88" fmla="*/ 47 w 82"/>
                      <a:gd name="T89" fmla="*/ 11 h 39"/>
                      <a:gd name="T90" fmla="*/ 50 w 82"/>
                      <a:gd name="T91" fmla="*/ 13 h 39"/>
                      <a:gd name="T92" fmla="*/ 53 w 82"/>
                      <a:gd name="T93" fmla="*/ 15 h 39"/>
                      <a:gd name="T94" fmla="*/ 56 w 82"/>
                      <a:gd name="T95" fmla="*/ 17 h 39"/>
                      <a:gd name="T96" fmla="*/ 58 w 82"/>
                      <a:gd name="T97" fmla="*/ 19 h 39"/>
                      <a:gd name="T98" fmla="*/ 61 w 82"/>
                      <a:gd name="T99" fmla="*/ 23 h 39"/>
                      <a:gd name="T100" fmla="*/ 65 w 82"/>
                      <a:gd name="T101" fmla="*/ 28 h 39"/>
                      <a:gd name="T102" fmla="*/ 69 w 82"/>
                      <a:gd name="T103" fmla="*/ 32 h 39"/>
                      <a:gd name="T104" fmla="*/ 72 w 82"/>
                      <a:gd name="T105" fmla="*/ 36 h 39"/>
                      <a:gd name="T106" fmla="*/ 75 w 82"/>
                      <a:gd name="T107" fmla="*/ 38 h 39"/>
                      <a:gd name="T108" fmla="*/ 78 w 82"/>
                      <a:gd name="T109" fmla="*/ 37 h 39"/>
                      <a:gd name="T110" fmla="*/ 81 w 82"/>
                      <a:gd name="T111" fmla="*/ 35 h 39"/>
                      <a:gd name="T112" fmla="*/ 81 w 82"/>
                      <a:gd name="T113" fmla="*/ 31 h 39"/>
                      <a:gd name="T114" fmla="*/ 79 w 82"/>
                      <a:gd name="T115" fmla="*/ 28 h 39"/>
                      <a:gd name="T116" fmla="*/ 76 w 82"/>
                      <a:gd name="T117" fmla="*/ 27 h 39"/>
                      <a:gd name="T118" fmla="*/ 74 w 82"/>
                      <a:gd name="T119" fmla="*/ 25 h 39"/>
                      <a:gd name="T120" fmla="*/ 71 w 82"/>
                      <a:gd name="T121" fmla="*/ 23 h 39"/>
                      <a:gd name="T122" fmla="*/ 68 w 82"/>
                      <a:gd name="T123" fmla="*/ 19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82" h="39">
                        <a:moveTo>
                          <a:pt x="68" y="19"/>
                        </a:moveTo>
                        <a:lnTo>
                          <a:pt x="68" y="19"/>
                        </a:lnTo>
                        <a:lnTo>
                          <a:pt x="65" y="16"/>
                        </a:lnTo>
                        <a:lnTo>
                          <a:pt x="63" y="13"/>
                        </a:lnTo>
                        <a:lnTo>
                          <a:pt x="60" y="9"/>
                        </a:lnTo>
                        <a:lnTo>
                          <a:pt x="57" y="7"/>
                        </a:lnTo>
                        <a:lnTo>
                          <a:pt x="53" y="4"/>
                        </a:lnTo>
                        <a:lnTo>
                          <a:pt x="49" y="2"/>
                        </a:lnTo>
                        <a:lnTo>
                          <a:pt x="44" y="0"/>
                        </a:lnTo>
                        <a:lnTo>
                          <a:pt x="38" y="0"/>
                        </a:lnTo>
                        <a:lnTo>
                          <a:pt x="35" y="1"/>
                        </a:lnTo>
                        <a:lnTo>
                          <a:pt x="33" y="2"/>
                        </a:lnTo>
                        <a:lnTo>
                          <a:pt x="30" y="2"/>
                        </a:lnTo>
                        <a:lnTo>
                          <a:pt x="28" y="4"/>
                        </a:lnTo>
                        <a:lnTo>
                          <a:pt x="25" y="5"/>
                        </a:lnTo>
                        <a:lnTo>
                          <a:pt x="23" y="6"/>
                        </a:lnTo>
                        <a:lnTo>
                          <a:pt x="21" y="7"/>
                        </a:lnTo>
                        <a:lnTo>
                          <a:pt x="19" y="8"/>
                        </a:lnTo>
                        <a:lnTo>
                          <a:pt x="17" y="10"/>
                        </a:lnTo>
                        <a:lnTo>
                          <a:pt x="14" y="13"/>
                        </a:lnTo>
                        <a:lnTo>
                          <a:pt x="11" y="16"/>
                        </a:lnTo>
                        <a:lnTo>
                          <a:pt x="8" y="19"/>
                        </a:lnTo>
                        <a:lnTo>
                          <a:pt x="5" y="23"/>
                        </a:lnTo>
                        <a:lnTo>
                          <a:pt x="2" y="26"/>
                        </a:lnTo>
                        <a:lnTo>
                          <a:pt x="0" y="29"/>
                        </a:lnTo>
                        <a:lnTo>
                          <a:pt x="0" y="32"/>
                        </a:lnTo>
                        <a:lnTo>
                          <a:pt x="1" y="33"/>
                        </a:lnTo>
                        <a:lnTo>
                          <a:pt x="2" y="33"/>
                        </a:lnTo>
                        <a:lnTo>
                          <a:pt x="4" y="33"/>
                        </a:lnTo>
                        <a:lnTo>
                          <a:pt x="7" y="31"/>
                        </a:lnTo>
                        <a:lnTo>
                          <a:pt x="10" y="28"/>
                        </a:lnTo>
                        <a:lnTo>
                          <a:pt x="13" y="25"/>
                        </a:lnTo>
                        <a:lnTo>
                          <a:pt x="17" y="21"/>
                        </a:lnTo>
                        <a:lnTo>
                          <a:pt x="20" y="18"/>
                        </a:lnTo>
                        <a:lnTo>
                          <a:pt x="22" y="16"/>
                        </a:lnTo>
                        <a:lnTo>
                          <a:pt x="23" y="14"/>
                        </a:lnTo>
                        <a:lnTo>
                          <a:pt x="26" y="13"/>
                        </a:lnTo>
                        <a:lnTo>
                          <a:pt x="30" y="11"/>
                        </a:lnTo>
                        <a:lnTo>
                          <a:pt x="32" y="11"/>
                        </a:lnTo>
                        <a:lnTo>
                          <a:pt x="34" y="10"/>
                        </a:lnTo>
                        <a:lnTo>
                          <a:pt x="37" y="9"/>
                        </a:lnTo>
                        <a:lnTo>
                          <a:pt x="40" y="9"/>
                        </a:lnTo>
                        <a:lnTo>
                          <a:pt x="42" y="9"/>
                        </a:lnTo>
                        <a:lnTo>
                          <a:pt x="45" y="9"/>
                        </a:lnTo>
                        <a:lnTo>
                          <a:pt x="47" y="11"/>
                        </a:lnTo>
                        <a:lnTo>
                          <a:pt x="50" y="13"/>
                        </a:lnTo>
                        <a:lnTo>
                          <a:pt x="53" y="15"/>
                        </a:lnTo>
                        <a:lnTo>
                          <a:pt x="56" y="17"/>
                        </a:lnTo>
                        <a:lnTo>
                          <a:pt x="58" y="19"/>
                        </a:lnTo>
                        <a:lnTo>
                          <a:pt x="61" y="23"/>
                        </a:lnTo>
                        <a:lnTo>
                          <a:pt x="65" y="28"/>
                        </a:lnTo>
                        <a:lnTo>
                          <a:pt x="69" y="32"/>
                        </a:lnTo>
                        <a:lnTo>
                          <a:pt x="72" y="36"/>
                        </a:lnTo>
                        <a:lnTo>
                          <a:pt x="75" y="38"/>
                        </a:lnTo>
                        <a:lnTo>
                          <a:pt x="78" y="37"/>
                        </a:lnTo>
                        <a:lnTo>
                          <a:pt x="81" y="35"/>
                        </a:lnTo>
                        <a:lnTo>
                          <a:pt x="81" y="31"/>
                        </a:lnTo>
                        <a:lnTo>
                          <a:pt x="79" y="28"/>
                        </a:lnTo>
                        <a:lnTo>
                          <a:pt x="76" y="27"/>
                        </a:lnTo>
                        <a:lnTo>
                          <a:pt x="74" y="25"/>
                        </a:lnTo>
                        <a:lnTo>
                          <a:pt x="71" y="23"/>
                        </a:lnTo>
                        <a:lnTo>
                          <a:pt x="68" y="1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3" name="Freeform 263"/>
                  <p:cNvSpPr>
                    <a:spLocks/>
                  </p:cNvSpPr>
                  <p:nvPr/>
                </p:nvSpPr>
                <p:spPr bwMode="auto">
                  <a:xfrm>
                    <a:off x="3664" y="1417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7 h 17"/>
                      <a:gd name="T6" fmla="*/ 10 w 17"/>
                      <a:gd name="T7" fmla="*/ 12 h 17"/>
                      <a:gd name="T8" fmla="*/ 5 w 17"/>
                      <a:gd name="T9" fmla="*/ 16 h 17"/>
                      <a:gd name="T10" fmla="*/ 3 w 17"/>
                      <a:gd name="T11" fmla="*/ 16 h 17"/>
                      <a:gd name="T12" fmla="*/ 1 w 17"/>
                      <a:gd name="T13" fmla="*/ 12 h 17"/>
                      <a:gd name="T14" fmla="*/ 0 w 17"/>
                      <a:gd name="T15" fmla="*/ 8 h 17"/>
                      <a:gd name="T16" fmla="*/ 0 w 17"/>
                      <a:gd name="T17" fmla="*/ 3 h 17"/>
                      <a:gd name="T18" fmla="*/ 0 w 17"/>
                      <a:gd name="T19" fmla="*/ 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7"/>
                        </a:lnTo>
                        <a:lnTo>
                          <a:pt x="10" y="12"/>
                        </a:lnTo>
                        <a:lnTo>
                          <a:pt x="5" y="16"/>
                        </a:lnTo>
                        <a:lnTo>
                          <a:pt x="3" y="16"/>
                        </a:lnTo>
                        <a:lnTo>
                          <a:pt x="1" y="12"/>
                        </a:lnTo>
                        <a:lnTo>
                          <a:pt x="0" y="8"/>
                        </a:lnTo>
                        <a:lnTo>
                          <a:pt x="0" y="3"/>
                        </a:lnTo>
                        <a:lnTo>
                          <a:pt x="0" y="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4" name="Freeform 264"/>
                  <p:cNvSpPr>
                    <a:spLocks/>
                  </p:cNvSpPr>
                  <p:nvPr/>
                </p:nvSpPr>
                <p:spPr bwMode="auto">
                  <a:xfrm>
                    <a:off x="3660" y="1411"/>
                    <a:ext cx="17" cy="17"/>
                  </a:xfrm>
                  <a:custGeom>
                    <a:avLst/>
                    <a:gdLst>
                      <a:gd name="T0" fmla="*/ 16 w 17"/>
                      <a:gd name="T1" fmla="*/ 4 h 17"/>
                      <a:gd name="T2" fmla="*/ 16 w 17"/>
                      <a:gd name="T3" fmla="*/ 4 h 17"/>
                      <a:gd name="T4" fmla="*/ 12 w 17"/>
                      <a:gd name="T5" fmla="*/ 9 h 17"/>
                      <a:gd name="T6" fmla="*/ 10 w 17"/>
                      <a:gd name="T7" fmla="*/ 13 h 17"/>
                      <a:gd name="T8" fmla="*/ 8 w 17"/>
                      <a:gd name="T9" fmla="*/ 16 h 17"/>
                      <a:gd name="T10" fmla="*/ 4 w 17"/>
                      <a:gd name="T11" fmla="*/ 16 h 17"/>
                      <a:gd name="T12" fmla="*/ 2 w 17"/>
                      <a:gd name="T13" fmla="*/ 11 h 17"/>
                      <a:gd name="T14" fmla="*/ 0 w 17"/>
                      <a:gd name="T15" fmla="*/ 9 h 17"/>
                      <a:gd name="T16" fmla="*/ 0 w 17"/>
                      <a:gd name="T17" fmla="*/ 4 h 17"/>
                      <a:gd name="T18" fmla="*/ 2 w 17"/>
                      <a:gd name="T1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4"/>
                        </a:moveTo>
                        <a:lnTo>
                          <a:pt x="16" y="4"/>
                        </a:lnTo>
                        <a:lnTo>
                          <a:pt x="12" y="9"/>
                        </a:lnTo>
                        <a:lnTo>
                          <a:pt x="10" y="13"/>
                        </a:lnTo>
                        <a:lnTo>
                          <a:pt x="8" y="16"/>
                        </a:lnTo>
                        <a:lnTo>
                          <a:pt x="4" y="16"/>
                        </a:lnTo>
                        <a:lnTo>
                          <a:pt x="2" y="11"/>
                        </a:lnTo>
                        <a:lnTo>
                          <a:pt x="0" y="9"/>
                        </a:lnTo>
                        <a:lnTo>
                          <a:pt x="0" y="4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5" name="Freeform 265"/>
                  <p:cNvSpPr>
                    <a:spLocks/>
                  </p:cNvSpPr>
                  <p:nvPr/>
                </p:nvSpPr>
                <p:spPr bwMode="auto">
                  <a:xfrm>
                    <a:off x="3656" y="1407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5 h 17"/>
                      <a:gd name="T6" fmla="*/ 10 w 17"/>
                      <a:gd name="T7" fmla="*/ 10 h 17"/>
                      <a:gd name="T8" fmla="*/ 6 w 17"/>
                      <a:gd name="T9" fmla="*/ 13 h 17"/>
                      <a:gd name="T10" fmla="*/ 4 w 17"/>
                      <a:gd name="T11" fmla="*/ 16 h 17"/>
                      <a:gd name="T12" fmla="*/ 2 w 17"/>
                      <a:gd name="T13" fmla="*/ 10 h 17"/>
                      <a:gd name="T14" fmla="*/ 0 w 17"/>
                      <a:gd name="T15" fmla="*/ 8 h 17"/>
                      <a:gd name="T16" fmla="*/ 0 w 17"/>
                      <a:gd name="T17" fmla="*/ 5 h 17"/>
                      <a:gd name="T18" fmla="*/ 0 w 17"/>
                      <a:gd name="T19" fmla="*/ 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5"/>
                        </a:lnTo>
                        <a:lnTo>
                          <a:pt x="10" y="10"/>
                        </a:lnTo>
                        <a:lnTo>
                          <a:pt x="6" y="13"/>
                        </a:lnTo>
                        <a:lnTo>
                          <a:pt x="4" y="16"/>
                        </a:lnTo>
                        <a:lnTo>
                          <a:pt x="2" y="10"/>
                        </a:lnTo>
                        <a:lnTo>
                          <a:pt x="0" y="8"/>
                        </a:lnTo>
                        <a:lnTo>
                          <a:pt x="0" y="5"/>
                        </a:lnTo>
                        <a:lnTo>
                          <a:pt x="0" y="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6" name="Freeform 266"/>
                  <p:cNvSpPr>
                    <a:spLocks/>
                  </p:cNvSpPr>
                  <p:nvPr/>
                </p:nvSpPr>
                <p:spPr bwMode="auto">
                  <a:xfrm>
                    <a:off x="3650" y="1401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6 w 17"/>
                      <a:gd name="T5" fmla="*/ 4 h 17"/>
                      <a:gd name="T6" fmla="*/ 12 w 17"/>
                      <a:gd name="T7" fmla="*/ 8 h 17"/>
                      <a:gd name="T8" fmla="*/ 10 w 17"/>
                      <a:gd name="T9" fmla="*/ 12 h 17"/>
                      <a:gd name="T10" fmla="*/ 6 w 17"/>
                      <a:gd name="T11" fmla="*/ 16 h 17"/>
                      <a:gd name="T12" fmla="*/ 4 w 17"/>
                      <a:gd name="T13" fmla="*/ 14 h 17"/>
                      <a:gd name="T14" fmla="*/ 2 w 17"/>
                      <a:gd name="T15" fmla="*/ 12 h 17"/>
                      <a:gd name="T16" fmla="*/ 0 w 17"/>
                      <a:gd name="T17" fmla="*/ 11 h 17"/>
                      <a:gd name="T18" fmla="*/ 0 w 17"/>
                      <a:gd name="T19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2" y="8"/>
                        </a:lnTo>
                        <a:lnTo>
                          <a:pt x="10" y="12"/>
                        </a:lnTo>
                        <a:lnTo>
                          <a:pt x="6" y="16"/>
                        </a:lnTo>
                        <a:lnTo>
                          <a:pt x="4" y="14"/>
                        </a:lnTo>
                        <a:lnTo>
                          <a:pt x="2" y="12"/>
                        </a:lnTo>
                        <a:lnTo>
                          <a:pt x="0" y="11"/>
                        </a:lnTo>
                        <a:lnTo>
                          <a:pt x="0" y="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7" name="Freeform 267"/>
                  <p:cNvSpPr>
                    <a:spLocks/>
                  </p:cNvSpPr>
                  <p:nvPr/>
                </p:nvSpPr>
                <p:spPr bwMode="auto">
                  <a:xfrm>
                    <a:off x="3646" y="1397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4 h 17"/>
                      <a:gd name="T6" fmla="*/ 14 w 17"/>
                      <a:gd name="T7" fmla="*/ 8 h 17"/>
                      <a:gd name="T8" fmla="*/ 10 w 17"/>
                      <a:gd name="T9" fmla="*/ 13 h 17"/>
                      <a:gd name="T10" fmla="*/ 5 w 17"/>
                      <a:gd name="T11" fmla="*/ 16 h 17"/>
                      <a:gd name="T12" fmla="*/ 3 w 17"/>
                      <a:gd name="T13" fmla="*/ 16 h 17"/>
                      <a:gd name="T14" fmla="*/ 1 w 17"/>
                      <a:gd name="T15" fmla="*/ 14 h 17"/>
                      <a:gd name="T16" fmla="*/ 1 w 17"/>
                      <a:gd name="T17" fmla="*/ 13 h 17"/>
                      <a:gd name="T18" fmla="*/ 0 w 17"/>
                      <a:gd name="T19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4"/>
                        </a:lnTo>
                        <a:lnTo>
                          <a:pt x="14" y="8"/>
                        </a:lnTo>
                        <a:lnTo>
                          <a:pt x="10" y="13"/>
                        </a:lnTo>
                        <a:lnTo>
                          <a:pt x="5" y="16"/>
                        </a:lnTo>
                        <a:lnTo>
                          <a:pt x="3" y="16"/>
                        </a:lnTo>
                        <a:lnTo>
                          <a:pt x="1" y="14"/>
                        </a:lnTo>
                        <a:lnTo>
                          <a:pt x="1" y="13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8" name="Freeform 268"/>
                  <p:cNvSpPr>
                    <a:spLocks/>
                  </p:cNvSpPr>
                  <p:nvPr/>
                </p:nvSpPr>
                <p:spPr bwMode="auto">
                  <a:xfrm>
                    <a:off x="3640" y="1394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4 h 17"/>
                      <a:gd name="T6" fmla="*/ 12 w 17"/>
                      <a:gd name="T7" fmla="*/ 8 h 17"/>
                      <a:gd name="T8" fmla="*/ 9 w 17"/>
                      <a:gd name="T9" fmla="*/ 12 h 17"/>
                      <a:gd name="T10" fmla="*/ 3 w 17"/>
                      <a:gd name="T11" fmla="*/ 16 h 17"/>
                      <a:gd name="T12" fmla="*/ 1 w 17"/>
                      <a:gd name="T13" fmla="*/ 14 h 17"/>
                      <a:gd name="T14" fmla="*/ 0 w 17"/>
                      <a:gd name="T15" fmla="*/ 13 h 17"/>
                      <a:gd name="T16" fmla="*/ 0 w 17"/>
                      <a:gd name="T17" fmla="*/ 12 h 17"/>
                      <a:gd name="T18" fmla="*/ 0 w 17"/>
                      <a:gd name="T19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4"/>
                        </a:lnTo>
                        <a:lnTo>
                          <a:pt x="12" y="8"/>
                        </a:lnTo>
                        <a:lnTo>
                          <a:pt x="9" y="12"/>
                        </a:lnTo>
                        <a:lnTo>
                          <a:pt x="3" y="16"/>
                        </a:lnTo>
                        <a:lnTo>
                          <a:pt x="1" y="14"/>
                        </a:lnTo>
                        <a:lnTo>
                          <a:pt x="0" y="13"/>
                        </a:lnTo>
                        <a:lnTo>
                          <a:pt x="0" y="12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89" name="Freeform 269"/>
                  <p:cNvSpPr>
                    <a:spLocks/>
                  </p:cNvSpPr>
                  <p:nvPr/>
                </p:nvSpPr>
                <p:spPr bwMode="auto">
                  <a:xfrm>
                    <a:off x="3634" y="1390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4 h 17"/>
                      <a:gd name="T6" fmla="*/ 13 w 17"/>
                      <a:gd name="T7" fmla="*/ 8 h 17"/>
                      <a:gd name="T8" fmla="*/ 10 w 17"/>
                      <a:gd name="T9" fmla="*/ 11 h 17"/>
                      <a:gd name="T10" fmla="*/ 7 w 17"/>
                      <a:gd name="T11" fmla="*/ 13 h 17"/>
                      <a:gd name="T12" fmla="*/ 4 w 17"/>
                      <a:gd name="T13" fmla="*/ 14 h 17"/>
                      <a:gd name="T14" fmla="*/ 2 w 17"/>
                      <a:gd name="T15" fmla="*/ 14 h 17"/>
                      <a:gd name="T16" fmla="*/ 1 w 17"/>
                      <a:gd name="T17" fmla="*/ 15 h 17"/>
                      <a:gd name="T18" fmla="*/ 1 w 17"/>
                      <a:gd name="T19" fmla="*/ 16 h 17"/>
                      <a:gd name="T20" fmla="*/ 0 w 17"/>
                      <a:gd name="T21" fmla="*/ 14 h 17"/>
                      <a:gd name="T22" fmla="*/ 0 w 17"/>
                      <a:gd name="T23" fmla="*/ 13 h 17"/>
                      <a:gd name="T24" fmla="*/ 0 w 17"/>
                      <a:gd name="T25" fmla="*/ 12 h 17"/>
                      <a:gd name="T26" fmla="*/ 0 w 17"/>
                      <a:gd name="T27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4"/>
                        </a:lnTo>
                        <a:lnTo>
                          <a:pt x="13" y="8"/>
                        </a:lnTo>
                        <a:lnTo>
                          <a:pt x="10" y="11"/>
                        </a:lnTo>
                        <a:lnTo>
                          <a:pt x="7" y="13"/>
                        </a:lnTo>
                        <a:lnTo>
                          <a:pt x="4" y="14"/>
                        </a:lnTo>
                        <a:lnTo>
                          <a:pt x="2" y="14"/>
                        </a:lnTo>
                        <a:lnTo>
                          <a:pt x="1" y="15"/>
                        </a:lnTo>
                        <a:lnTo>
                          <a:pt x="1" y="16"/>
                        </a:lnTo>
                        <a:lnTo>
                          <a:pt x="0" y="14"/>
                        </a:lnTo>
                        <a:lnTo>
                          <a:pt x="0" y="13"/>
                        </a:lnTo>
                        <a:lnTo>
                          <a:pt x="0" y="12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0" name="Freeform 270"/>
                  <p:cNvSpPr>
                    <a:spLocks/>
                  </p:cNvSpPr>
                  <p:nvPr/>
                </p:nvSpPr>
                <p:spPr bwMode="auto">
                  <a:xfrm>
                    <a:off x="3626" y="1390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4 h 17"/>
                      <a:gd name="T6" fmla="*/ 12 w 17"/>
                      <a:gd name="T7" fmla="*/ 8 h 17"/>
                      <a:gd name="T8" fmla="*/ 8 w 17"/>
                      <a:gd name="T9" fmla="*/ 12 h 17"/>
                      <a:gd name="T10" fmla="*/ 1 w 17"/>
                      <a:gd name="T11" fmla="*/ 16 h 17"/>
                      <a:gd name="T12" fmla="*/ 0 w 17"/>
                      <a:gd name="T13" fmla="*/ 12 h 17"/>
                      <a:gd name="T14" fmla="*/ 0 w 17"/>
                      <a:gd name="T15" fmla="*/ 9 h 17"/>
                      <a:gd name="T16" fmla="*/ 0 w 17"/>
                      <a:gd name="T17" fmla="*/ 6 h 17"/>
                      <a:gd name="T18" fmla="*/ 1 w 17"/>
                      <a:gd name="T19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4"/>
                        </a:lnTo>
                        <a:lnTo>
                          <a:pt x="12" y="8"/>
                        </a:lnTo>
                        <a:lnTo>
                          <a:pt x="8" y="12"/>
                        </a:lnTo>
                        <a:lnTo>
                          <a:pt x="1" y="16"/>
                        </a:lnTo>
                        <a:lnTo>
                          <a:pt x="0" y="12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1" y="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1" name="Freeform 271"/>
                  <p:cNvSpPr>
                    <a:spLocks/>
                  </p:cNvSpPr>
                  <p:nvPr/>
                </p:nvSpPr>
                <p:spPr bwMode="auto">
                  <a:xfrm>
                    <a:off x="3659" y="1426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6 w 17"/>
                      <a:gd name="T5" fmla="*/ 1 h 17"/>
                      <a:gd name="T6" fmla="*/ 12 w 17"/>
                      <a:gd name="T7" fmla="*/ 6 h 17"/>
                      <a:gd name="T8" fmla="*/ 10 w 17"/>
                      <a:gd name="T9" fmla="*/ 12 h 17"/>
                      <a:gd name="T10" fmla="*/ 7 w 17"/>
                      <a:gd name="T11" fmla="*/ 16 h 17"/>
                      <a:gd name="T12" fmla="*/ 3 w 17"/>
                      <a:gd name="T13" fmla="*/ 16 h 17"/>
                      <a:gd name="T14" fmla="*/ 1 w 17"/>
                      <a:gd name="T15" fmla="*/ 12 h 17"/>
                      <a:gd name="T16" fmla="*/ 0 w 17"/>
                      <a:gd name="T17" fmla="*/ 11 h 17"/>
                      <a:gd name="T18" fmla="*/ 0 w 17"/>
                      <a:gd name="T19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6" y="1"/>
                        </a:lnTo>
                        <a:lnTo>
                          <a:pt x="12" y="6"/>
                        </a:lnTo>
                        <a:lnTo>
                          <a:pt x="10" y="12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1" y="12"/>
                        </a:lnTo>
                        <a:lnTo>
                          <a:pt x="0" y="11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2" name="Freeform 272"/>
                  <p:cNvSpPr>
                    <a:spLocks/>
                  </p:cNvSpPr>
                  <p:nvPr/>
                </p:nvSpPr>
                <p:spPr bwMode="auto">
                  <a:xfrm>
                    <a:off x="3654" y="1424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3 w 17"/>
                      <a:gd name="T5" fmla="*/ 6 h 17"/>
                      <a:gd name="T6" fmla="*/ 10 w 17"/>
                      <a:gd name="T7" fmla="*/ 12 h 17"/>
                      <a:gd name="T8" fmla="*/ 5 w 17"/>
                      <a:gd name="T9" fmla="*/ 16 h 17"/>
                      <a:gd name="T10" fmla="*/ 2 w 17"/>
                      <a:gd name="T11" fmla="*/ 16 h 17"/>
                      <a:gd name="T12" fmla="*/ 1 w 17"/>
                      <a:gd name="T13" fmla="*/ 14 h 17"/>
                      <a:gd name="T14" fmla="*/ 0 w 17"/>
                      <a:gd name="T15" fmla="*/ 10 h 17"/>
                      <a:gd name="T16" fmla="*/ 0 w 17"/>
                      <a:gd name="T17" fmla="*/ 8 h 17"/>
                      <a:gd name="T18" fmla="*/ 0 w 17"/>
                      <a:gd name="T19" fmla="*/ 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3" y="6"/>
                        </a:lnTo>
                        <a:lnTo>
                          <a:pt x="10" y="12"/>
                        </a:lnTo>
                        <a:lnTo>
                          <a:pt x="5" y="16"/>
                        </a:lnTo>
                        <a:lnTo>
                          <a:pt x="2" y="16"/>
                        </a:lnTo>
                        <a:lnTo>
                          <a:pt x="1" y="14"/>
                        </a:lnTo>
                        <a:lnTo>
                          <a:pt x="0" y="10"/>
                        </a:lnTo>
                        <a:lnTo>
                          <a:pt x="0" y="8"/>
                        </a:lnTo>
                        <a:lnTo>
                          <a:pt x="0" y="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3" name="Freeform 273"/>
                  <p:cNvSpPr>
                    <a:spLocks/>
                  </p:cNvSpPr>
                  <p:nvPr/>
                </p:nvSpPr>
                <p:spPr bwMode="auto">
                  <a:xfrm>
                    <a:off x="3649" y="1412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6 h 17"/>
                      <a:gd name="T6" fmla="*/ 11 w 17"/>
                      <a:gd name="T7" fmla="*/ 10 h 17"/>
                      <a:gd name="T8" fmla="*/ 10 w 17"/>
                      <a:gd name="T9" fmla="*/ 14 h 17"/>
                      <a:gd name="T10" fmla="*/ 4 w 17"/>
                      <a:gd name="T11" fmla="*/ 16 h 17"/>
                      <a:gd name="T12" fmla="*/ 2 w 17"/>
                      <a:gd name="T13" fmla="*/ 14 h 17"/>
                      <a:gd name="T14" fmla="*/ 1 w 17"/>
                      <a:gd name="T15" fmla="*/ 12 h 17"/>
                      <a:gd name="T16" fmla="*/ 0 w 17"/>
                      <a:gd name="T17" fmla="*/ 10 h 17"/>
                      <a:gd name="T18" fmla="*/ 0 w 17"/>
                      <a:gd name="T19" fmla="*/ 9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6"/>
                        </a:lnTo>
                        <a:lnTo>
                          <a:pt x="11" y="10"/>
                        </a:lnTo>
                        <a:lnTo>
                          <a:pt x="10" y="14"/>
                        </a:lnTo>
                        <a:lnTo>
                          <a:pt x="4" y="16"/>
                        </a:lnTo>
                        <a:lnTo>
                          <a:pt x="2" y="14"/>
                        </a:lnTo>
                        <a:lnTo>
                          <a:pt x="1" y="12"/>
                        </a:lnTo>
                        <a:lnTo>
                          <a:pt x="0" y="10"/>
                        </a:lnTo>
                        <a:lnTo>
                          <a:pt x="0" y="9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4" name="Freeform 274"/>
                  <p:cNvSpPr>
                    <a:spLocks/>
                  </p:cNvSpPr>
                  <p:nvPr/>
                </p:nvSpPr>
                <p:spPr bwMode="auto">
                  <a:xfrm>
                    <a:off x="3643" y="1411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3 h 17"/>
                      <a:gd name="T6" fmla="*/ 12 w 17"/>
                      <a:gd name="T7" fmla="*/ 5 h 17"/>
                      <a:gd name="T8" fmla="*/ 11 w 17"/>
                      <a:gd name="T9" fmla="*/ 10 h 17"/>
                      <a:gd name="T10" fmla="*/ 8 w 17"/>
                      <a:gd name="T11" fmla="*/ 12 h 17"/>
                      <a:gd name="T12" fmla="*/ 6 w 17"/>
                      <a:gd name="T13" fmla="*/ 13 h 17"/>
                      <a:gd name="T14" fmla="*/ 6 w 17"/>
                      <a:gd name="T15" fmla="*/ 14 h 17"/>
                      <a:gd name="T16" fmla="*/ 4 w 17"/>
                      <a:gd name="T17" fmla="*/ 16 h 17"/>
                      <a:gd name="T18" fmla="*/ 3 w 17"/>
                      <a:gd name="T19" fmla="*/ 16 h 17"/>
                      <a:gd name="T20" fmla="*/ 3 w 17"/>
                      <a:gd name="T21" fmla="*/ 13 h 17"/>
                      <a:gd name="T22" fmla="*/ 1 w 17"/>
                      <a:gd name="T23" fmla="*/ 12 h 17"/>
                      <a:gd name="T24" fmla="*/ 1 w 17"/>
                      <a:gd name="T25" fmla="*/ 10 h 17"/>
                      <a:gd name="T26" fmla="*/ 0 w 17"/>
                      <a:gd name="T27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3"/>
                        </a:lnTo>
                        <a:lnTo>
                          <a:pt x="12" y="5"/>
                        </a:lnTo>
                        <a:lnTo>
                          <a:pt x="11" y="10"/>
                        </a:lnTo>
                        <a:lnTo>
                          <a:pt x="8" y="12"/>
                        </a:lnTo>
                        <a:lnTo>
                          <a:pt x="6" y="13"/>
                        </a:lnTo>
                        <a:lnTo>
                          <a:pt x="6" y="14"/>
                        </a:lnTo>
                        <a:lnTo>
                          <a:pt x="4" y="16"/>
                        </a:lnTo>
                        <a:lnTo>
                          <a:pt x="3" y="16"/>
                        </a:lnTo>
                        <a:lnTo>
                          <a:pt x="3" y="13"/>
                        </a:lnTo>
                        <a:lnTo>
                          <a:pt x="1" y="12"/>
                        </a:lnTo>
                        <a:lnTo>
                          <a:pt x="1" y="10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5" name="Freeform 275"/>
                  <p:cNvSpPr>
                    <a:spLocks/>
                  </p:cNvSpPr>
                  <p:nvPr/>
                </p:nvSpPr>
                <p:spPr bwMode="auto">
                  <a:xfrm>
                    <a:off x="3636" y="1408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3 h 17"/>
                      <a:gd name="T6" fmla="*/ 12 w 17"/>
                      <a:gd name="T7" fmla="*/ 8 h 17"/>
                      <a:gd name="T8" fmla="*/ 8 w 17"/>
                      <a:gd name="T9" fmla="*/ 12 h 17"/>
                      <a:gd name="T10" fmla="*/ 5 w 17"/>
                      <a:gd name="T11" fmla="*/ 16 h 17"/>
                      <a:gd name="T12" fmla="*/ 2 w 17"/>
                      <a:gd name="T13" fmla="*/ 16 h 17"/>
                      <a:gd name="T14" fmla="*/ 1 w 17"/>
                      <a:gd name="T15" fmla="*/ 16 h 17"/>
                      <a:gd name="T16" fmla="*/ 1 w 17"/>
                      <a:gd name="T17" fmla="*/ 14 h 17"/>
                      <a:gd name="T18" fmla="*/ 0 w 17"/>
                      <a:gd name="T19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3"/>
                        </a:lnTo>
                        <a:lnTo>
                          <a:pt x="12" y="8"/>
                        </a:lnTo>
                        <a:lnTo>
                          <a:pt x="8" y="12"/>
                        </a:lnTo>
                        <a:lnTo>
                          <a:pt x="5" y="16"/>
                        </a:lnTo>
                        <a:lnTo>
                          <a:pt x="2" y="16"/>
                        </a:lnTo>
                        <a:lnTo>
                          <a:pt x="1" y="16"/>
                        </a:lnTo>
                        <a:lnTo>
                          <a:pt x="1" y="14"/>
                        </a:lnTo>
                        <a:lnTo>
                          <a:pt x="0" y="1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6" name="Freeform 276"/>
                  <p:cNvSpPr>
                    <a:spLocks/>
                  </p:cNvSpPr>
                  <p:nvPr/>
                </p:nvSpPr>
                <p:spPr bwMode="auto">
                  <a:xfrm>
                    <a:off x="3630" y="1406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3 h 17"/>
                      <a:gd name="T6" fmla="*/ 11 w 17"/>
                      <a:gd name="T7" fmla="*/ 8 h 17"/>
                      <a:gd name="T8" fmla="*/ 7 w 17"/>
                      <a:gd name="T9" fmla="*/ 12 h 17"/>
                      <a:gd name="T10" fmla="*/ 1 w 17"/>
                      <a:gd name="T11" fmla="*/ 16 h 17"/>
                      <a:gd name="T12" fmla="*/ 0 w 17"/>
                      <a:gd name="T13" fmla="*/ 14 h 17"/>
                      <a:gd name="T14" fmla="*/ 0 w 17"/>
                      <a:gd name="T15" fmla="*/ 13 h 17"/>
                      <a:gd name="T16" fmla="*/ 0 w 17"/>
                      <a:gd name="T17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3"/>
                        </a:lnTo>
                        <a:lnTo>
                          <a:pt x="11" y="8"/>
                        </a:lnTo>
                        <a:lnTo>
                          <a:pt x="7" y="12"/>
                        </a:lnTo>
                        <a:lnTo>
                          <a:pt x="1" y="16"/>
                        </a:lnTo>
                        <a:lnTo>
                          <a:pt x="0" y="14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7" name="Freeform 277"/>
                  <p:cNvSpPr>
                    <a:spLocks/>
                  </p:cNvSpPr>
                  <p:nvPr/>
                </p:nvSpPr>
                <p:spPr bwMode="auto">
                  <a:xfrm>
                    <a:off x="3625" y="1405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3 w 17"/>
                      <a:gd name="T5" fmla="*/ 5 h 17"/>
                      <a:gd name="T6" fmla="*/ 10 w 17"/>
                      <a:gd name="T7" fmla="*/ 10 h 17"/>
                      <a:gd name="T8" fmla="*/ 7 w 17"/>
                      <a:gd name="T9" fmla="*/ 14 h 17"/>
                      <a:gd name="T10" fmla="*/ 4 w 17"/>
                      <a:gd name="T11" fmla="*/ 16 h 17"/>
                      <a:gd name="T12" fmla="*/ 1 w 17"/>
                      <a:gd name="T13" fmla="*/ 16 h 17"/>
                      <a:gd name="T14" fmla="*/ 0 w 17"/>
                      <a:gd name="T15" fmla="*/ 14 h 17"/>
                      <a:gd name="T16" fmla="*/ 0 w 17"/>
                      <a:gd name="T17" fmla="*/ 12 h 17"/>
                      <a:gd name="T18" fmla="*/ 0 w 17"/>
                      <a:gd name="T19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3" y="5"/>
                        </a:lnTo>
                        <a:lnTo>
                          <a:pt x="10" y="10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1" y="16"/>
                        </a:lnTo>
                        <a:lnTo>
                          <a:pt x="0" y="14"/>
                        </a:lnTo>
                        <a:lnTo>
                          <a:pt x="0" y="12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8" name="Freeform 278"/>
                  <p:cNvSpPr>
                    <a:spLocks/>
                  </p:cNvSpPr>
                  <p:nvPr/>
                </p:nvSpPr>
                <p:spPr bwMode="auto">
                  <a:xfrm>
                    <a:off x="3617" y="1404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4 h 17"/>
                      <a:gd name="T6" fmla="*/ 12 w 17"/>
                      <a:gd name="T7" fmla="*/ 8 h 17"/>
                      <a:gd name="T8" fmla="*/ 9 w 17"/>
                      <a:gd name="T9" fmla="*/ 12 h 17"/>
                      <a:gd name="T10" fmla="*/ 7 w 17"/>
                      <a:gd name="T11" fmla="*/ 14 h 17"/>
                      <a:gd name="T12" fmla="*/ 4 w 17"/>
                      <a:gd name="T13" fmla="*/ 16 h 17"/>
                      <a:gd name="T14" fmla="*/ 2 w 17"/>
                      <a:gd name="T15" fmla="*/ 16 h 17"/>
                      <a:gd name="T16" fmla="*/ 1 w 17"/>
                      <a:gd name="T17" fmla="*/ 14 h 17"/>
                      <a:gd name="T18" fmla="*/ 0 w 17"/>
                      <a:gd name="T19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4"/>
                        </a:lnTo>
                        <a:lnTo>
                          <a:pt x="12" y="8"/>
                        </a:lnTo>
                        <a:lnTo>
                          <a:pt x="9" y="12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2" y="16"/>
                        </a:lnTo>
                        <a:lnTo>
                          <a:pt x="1" y="14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599" name="Freeform 279"/>
                  <p:cNvSpPr>
                    <a:spLocks/>
                  </p:cNvSpPr>
                  <p:nvPr/>
                </p:nvSpPr>
                <p:spPr bwMode="auto">
                  <a:xfrm>
                    <a:off x="3608" y="1401"/>
                    <a:ext cx="19" cy="17"/>
                  </a:xfrm>
                  <a:custGeom>
                    <a:avLst/>
                    <a:gdLst>
                      <a:gd name="T0" fmla="*/ 18 w 19"/>
                      <a:gd name="T1" fmla="*/ 0 h 17"/>
                      <a:gd name="T2" fmla="*/ 18 w 19"/>
                      <a:gd name="T3" fmla="*/ 0 h 17"/>
                      <a:gd name="T4" fmla="*/ 15 w 19"/>
                      <a:gd name="T5" fmla="*/ 4 h 17"/>
                      <a:gd name="T6" fmla="*/ 12 w 19"/>
                      <a:gd name="T7" fmla="*/ 9 h 17"/>
                      <a:gd name="T8" fmla="*/ 8 w 19"/>
                      <a:gd name="T9" fmla="*/ 13 h 17"/>
                      <a:gd name="T10" fmla="*/ 5 w 19"/>
                      <a:gd name="T11" fmla="*/ 16 h 17"/>
                      <a:gd name="T12" fmla="*/ 1 w 19"/>
                      <a:gd name="T13" fmla="*/ 16 h 17"/>
                      <a:gd name="T14" fmla="*/ 0 w 19"/>
                      <a:gd name="T15" fmla="*/ 16 h 17"/>
                      <a:gd name="T16" fmla="*/ 0 w 19"/>
                      <a:gd name="T17" fmla="*/ 13 h 17"/>
                      <a:gd name="T18" fmla="*/ 0 w 19"/>
                      <a:gd name="T19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9" h="17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5" y="4"/>
                        </a:lnTo>
                        <a:lnTo>
                          <a:pt x="12" y="9"/>
                        </a:lnTo>
                        <a:lnTo>
                          <a:pt x="8" y="13"/>
                        </a:lnTo>
                        <a:lnTo>
                          <a:pt x="5" y="16"/>
                        </a:lnTo>
                        <a:lnTo>
                          <a:pt x="1" y="16"/>
                        </a:lnTo>
                        <a:lnTo>
                          <a:pt x="0" y="16"/>
                        </a:lnTo>
                        <a:lnTo>
                          <a:pt x="0" y="13"/>
                        </a:lnTo>
                        <a:lnTo>
                          <a:pt x="0" y="11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0" name="Freeform 280"/>
                  <p:cNvSpPr>
                    <a:spLocks/>
                  </p:cNvSpPr>
                  <p:nvPr/>
                </p:nvSpPr>
                <p:spPr bwMode="auto">
                  <a:xfrm>
                    <a:off x="3664" y="1436"/>
                    <a:ext cx="17" cy="17"/>
                  </a:xfrm>
                  <a:custGeom>
                    <a:avLst/>
                    <a:gdLst>
                      <a:gd name="T0" fmla="*/ 16 w 17"/>
                      <a:gd name="T1" fmla="*/ 8 h 17"/>
                      <a:gd name="T2" fmla="*/ 16 w 17"/>
                      <a:gd name="T3" fmla="*/ 8 h 17"/>
                      <a:gd name="T4" fmla="*/ 10 w 17"/>
                      <a:gd name="T5" fmla="*/ 12 h 17"/>
                      <a:gd name="T6" fmla="*/ 7 w 17"/>
                      <a:gd name="T7" fmla="*/ 16 h 17"/>
                      <a:gd name="T8" fmla="*/ 3 w 17"/>
                      <a:gd name="T9" fmla="*/ 16 h 17"/>
                      <a:gd name="T10" fmla="*/ 0 w 17"/>
                      <a:gd name="T11" fmla="*/ 12 h 17"/>
                      <a:gd name="T12" fmla="*/ 0 w 17"/>
                      <a:gd name="T1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" h="17">
                        <a:moveTo>
                          <a:pt x="16" y="8"/>
                        </a:moveTo>
                        <a:lnTo>
                          <a:pt x="16" y="8"/>
                        </a:lnTo>
                        <a:lnTo>
                          <a:pt x="10" y="12"/>
                        </a:lnTo>
                        <a:lnTo>
                          <a:pt x="7" y="16"/>
                        </a:lnTo>
                        <a:lnTo>
                          <a:pt x="3" y="16"/>
                        </a:lnTo>
                        <a:lnTo>
                          <a:pt x="0" y="1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1" name="Freeform 281"/>
                  <p:cNvSpPr>
                    <a:spLocks/>
                  </p:cNvSpPr>
                  <p:nvPr/>
                </p:nvSpPr>
                <p:spPr bwMode="auto">
                  <a:xfrm>
                    <a:off x="3667" y="1439"/>
                    <a:ext cx="17" cy="17"/>
                  </a:xfrm>
                  <a:custGeom>
                    <a:avLst/>
                    <a:gdLst>
                      <a:gd name="T0" fmla="*/ 5 w 17"/>
                      <a:gd name="T1" fmla="*/ 0 h 17"/>
                      <a:gd name="T2" fmla="*/ 5 w 17"/>
                      <a:gd name="T3" fmla="*/ 0 h 17"/>
                      <a:gd name="T4" fmla="*/ 1 w 17"/>
                      <a:gd name="T5" fmla="*/ 3 h 17"/>
                      <a:gd name="T6" fmla="*/ 1 w 17"/>
                      <a:gd name="T7" fmla="*/ 7 h 17"/>
                      <a:gd name="T8" fmla="*/ 0 w 17"/>
                      <a:gd name="T9" fmla="*/ 11 h 17"/>
                      <a:gd name="T10" fmla="*/ 0 w 17"/>
                      <a:gd name="T11" fmla="*/ 13 h 17"/>
                      <a:gd name="T12" fmla="*/ 3 w 17"/>
                      <a:gd name="T13" fmla="*/ 14 h 17"/>
                      <a:gd name="T14" fmla="*/ 8 w 17"/>
                      <a:gd name="T15" fmla="*/ 16 h 17"/>
                      <a:gd name="T16" fmla="*/ 12 w 17"/>
                      <a:gd name="T17" fmla="*/ 16 h 17"/>
                      <a:gd name="T18" fmla="*/ 16 w 17"/>
                      <a:gd name="T19" fmla="*/ 1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1" y="3"/>
                        </a:lnTo>
                        <a:lnTo>
                          <a:pt x="1" y="7"/>
                        </a:lnTo>
                        <a:lnTo>
                          <a:pt x="0" y="11"/>
                        </a:lnTo>
                        <a:lnTo>
                          <a:pt x="0" y="13"/>
                        </a:lnTo>
                        <a:lnTo>
                          <a:pt x="3" y="14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2" name="Freeform 282"/>
                  <p:cNvSpPr>
                    <a:spLocks/>
                  </p:cNvSpPr>
                  <p:nvPr/>
                </p:nvSpPr>
                <p:spPr bwMode="auto">
                  <a:xfrm>
                    <a:off x="3658" y="1439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3 w 17"/>
                      <a:gd name="T5" fmla="*/ 4 h 17"/>
                      <a:gd name="T6" fmla="*/ 12 w 17"/>
                      <a:gd name="T7" fmla="*/ 7 h 17"/>
                      <a:gd name="T8" fmla="*/ 10 w 17"/>
                      <a:gd name="T9" fmla="*/ 11 h 17"/>
                      <a:gd name="T10" fmla="*/ 8 w 17"/>
                      <a:gd name="T11" fmla="*/ 14 h 17"/>
                      <a:gd name="T12" fmla="*/ 4 w 17"/>
                      <a:gd name="T13" fmla="*/ 16 h 17"/>
                      <a:gd name="T14" fmla="*/ 1 w 17"/>
                      <a:gd name="T15" fmla="*/ 16 h 17"/>
                      <a:gd name="T16" fmla="*/ 0 w 17"/>
                      <a:gd name="T17" fmla="*/ 14 h 17"/>
                      <a:gd name="T18" fmla="*/ 0 w 17"/>
                      <a:gd name="T19" fmla="*/ 7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3" y="4"/>
                        </a:lnTo>
                        <a:lnTo>
                          <a:pt x="12" y="7"/>
                        </a:lnTo>
                        <a:lnTo>
                          <a:pt x="10" y="11"/>
                        </a:ln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1" y="16"/>
                        </a:lnTo>
                        <a:lnTo>
                          <a:pt x="0" y="14"/>
                        </a:lnTo>
                        <a:lnTo>
                          <a:pt x="0" y="7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3" name="Freeform 283"/>
                  <p:cNvSpPr>
                    <a:spLocks/>
                  </p:cNvSpPr>
                  <p:nvPr/>
                </p:nvSpPr>
                <p:spPr bwMode="auto">
                  <a:xfrm>
                    <a:off x="3650" y="1436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2 h 17"/>
                      <a:gd name="T6" fmla="*/ 14 w 17"/>
                      <a:gd name="T7" fmla="*/ 7 h 17"/>
                      <a:gd name="T8" fmla="*/ 12 w 17"/>
                      <a:gd name="T9" fmla="*/ 10 h 17"/>
                      <a:gd name="T10" fmla="*/ 8 w 17"/>
                      <a:gd name="T11" fmla="*/ 14 h 17"/>
                      <a:gd name="T12" fmla="*/ 5 w 17"/>
                      <a:gd name="T13" fmla="*/ 16 h 17"/>
                      <a:gd name="T14" fmla="*/ 2 w 17"/>
                      <a:gd name="T15" fmla="*/ 16 h 17"/>
                      <a:gd name="T16" fmla="*/ 0 w 17"/>
                      <a:gd name="T17" fmla="*/ 13 h 17"/>
                      <a:gd name="T18" fmla="*/ 0 w 17"/>
                      <a:gd name="T19" fmla="*/ 8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2"/>
                        </a:lnTo>
                        <a:lnTo>
                          <a:pt x="14" y="7"/>
                        </a:lnTo>
                        <a:lnTo>
                          <a:pt x="12" y="10"/>
                        </a:lnTo>
                        <a:lnTo>
                          <a:pt x="8" y="14"/>
                        </a:lnTo>
                        <a:lnTo>
                          <a:pt x="5" y="16"/>
                        </a:lnTo>
                        <a:lnTo>
                          <a:pt x="2" y="16"/>
                        </a:lnTo>
                        <a:lnTo>
                          <a:pt x="0" y="13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4" name="Freeform 284"/>
                  <p:cNvSpPr>
                    <a:spLocks/>
                  </p:cNvSpPr>
                  <p:nvPr/>
                </p:nvSpPr>
                <p:spPr bwMode="auto">
                  <a:xfrm>
                    <a:off x="3644" y="1429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4 h 17"/>
                      <a:gd name="T6" fmla="*/ 11 w 17"/>
                      <a:gd name="T7" fmla="*/ 8 h 17"/>
                      <a:gd name="T8" fmla="*/ 10 w 17"/>
                      <a:gd name="T9" fmla="*/ 11 h 17"/>
                      <a:gd name="T10" fmla="*/ 7 w 17"/>
                      <a:gd name="T11" fmla="*/ 14 h 17"/>
                      <a:gd name="T12" fmla="*/ 4 w 17"/>
                      <a:gd name="T13" fmla="*/ 16 h 17"/>
                      <a:gd name="T14" fmla="*/ 2 w 17"/>
                      <a:gd name="T15" fmla="*/ 16 h 17"/>
                      <a:gd name="T16" fmla="*/ 1 w 17"/>
                      <a:gd name="T17" fmla="*/ 15 h 17"/>
                      <a:gd name="T18" fmla="*/ 0 w 17"/>
                      <a:gd name="T19" fmla="*/ 12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4"/>
                        </a:lnTo>
                        <a:lnTo>
                          <a:pt x="11" y="8"/>
                        </a:lnTo>
                        <a:lnTo>
                          <a:pt x="10" y="11"/>
                        </a:lnTo>
                        <a:lnTo>
                          <a:pt x="7" y="14"/>
                        </a:lnTo>
                        <a:lnTo>
                          <a:pt x="4" y="16"/>
                        </a:lnTo>
                        <a:lnTo>
                          <a:pt x="2" y="16"/>
                        </a:lnTo>
                        <a:lnTo>
                          <a:pt x="1" y="15"/>
                        </a:lnTo>
                        <a:lnTo>
                          <a:pt x="0" y="12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5" name="Freeform 285"/>
                  <p:cNvSpPr>
                    <a:spLocks/>
                  </p:cNvSpPr>
                  <p:nvPr/>
                </p:nvSpPr>
                <p:spPr bwMode="auto">
                  <a:xfrm>
                    <a:off x="3636" y="1428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4 h 17"/>
                      <a:gd name="T6" fmla="*/ 11 w 17"/>
                      <a:gd name="T7" fmla="*/ 7 h 17"/>
                      <a:gd name="T8" fmla="*/ 9 w 17"/>
                      <a:gd name="T9" fmla="*/ 11 h 17"/>
                      <a:gd name="T10" fmla="*/ 6 w 17"/>
                      <a:gd name="T11" fmla="*/ 14 h 17"/>
                      <a:gd name="T12" fmla="*/ 4 w 17"/>
                      <a:gd name="T13" fmla="*/ 16 h 17"/>
                      <a:gd name="T14" fmla="*/ 2 w 17"/>
                      <a:gd name="T15" fmla="*/ 16 h 17"/>
                      <a:gd name="T16" fmla="*/ 1 w 17"/>
                      <a:gd name="T17" fmla="*/ 14 h 17"/>
                      <a:gd name="T18" fmla="*/ 0 w 17"/>
                      <a:gd name="T19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4"/>
                        </a:lnTo>
                        <a:lnTo>
                          <a:pt x="11" y="7"/>
                        </a:lnTo>
                        <a:lnTo>
                          <a:pt x="9" y="11"/>
                        </a:lnTo>
                        <a:lnTo>
                          <a:pt x="6" y="14"/>
                        </a:lnTo>
                        <a:lnTo>
                          <a:pt x="4" y="16"/>
                        </a:lnTo>
                        <a:lnTo>
                          <a:pt x="2" y="16"/>
                        </a:lnTo>
                        <a:lnTo>
                          <a:pt x="1" y="14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6" name="Freeform 286"/>
                  <p:cNvSpPr>
                    <a:spLocks/>
                  </p:cNvSpPr>
                  <p:nvPr/>
                </p:nvSpPr>
                <p:spPr bwMode="auto">
                  <a:xfrm>
                    <a:off x="3628" y="1424"/>
                    <a:ext cx="17" cy="20"/>
                  </a:xfrm>
                  <a:custGeom>
                    <a:avLst/>
                    <a:gdLst>
                      <a:gd name="T0" fmla="*/ 16 w 17"/>
                      <a:gd name="T1" fmla="*/ 0 h 20"/>
                      <a:gd name="T2" fmla="*/ 16 w 17"/>
                      <a:gd name="T3" fmla="*/ 0 h 20"/>
                      <a:gd name="T4" fmla="*/ 14 w 17"/>
                      <a:gd name="T5" fmla="*/ 5 h 20"/>
                      <a:gd name="T6" fmla="*/ 11 w 17"/>
                      <a:gd name="T7" fmla="*/ 9 h 20"/>
                      <a:gd name="T8" fmla="*/ 9 w 17"/>
                      <a:gd name="T9" fmla="*/ 13 h 20"/>
                      <a:gd name="T10" fmla="*/ 7 w 17"/>
                      <a:gd name="T11" fmla="*/ 16 h 20"/>
                      <a:gd name="T12" fmla="*/ 5 w 17"/>
                      <a:gd name="T13" fmla="*/ 18 h 20"/>
                      <a:gd name="T14" fmla="*/ 2 w 17"/>
                      <a:gd name="T15" fmla="*/ 19 h 20"/>
                      <a:gd name="T16" fmla="*/ 1 w 17"/>
                      <a:gd name="T17" fmla="*/ 18 h 20"/>
                      <a:gd name="T18" fmla="*/ 0 w 17"/>
                      <a:gd name="T19" fmla="*/ 15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20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5"/>
                        </a:lnTo>
                        <a:lnTo>
                          <a:pt x="11" y="9"/>
                        </a:lnTo>
                        <a:lnTo>
                          <a:pt x="9" y="13"/>
                        </a:lnTo>
                        <a:lnTo>
                          <a:pt x="7" y="16"/>
                        </a:lnTo>
                        <a:lnTo>
                          <a:pt x="5" y="18"/>
                        </a:lnTo>
                        <a:lnTo>
                          <a:pt x="2" y="19"/>
                        </a:lnTo>
                        <a:lnTo>
                          <a:pt x="1" y="18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7" name="Freeform 287"/>
                  <p:cNvSpPr>
                    <a:spLocks/>
                  </p:cNvSpPr>
                  <p:nvPr/>
                </p:nvSpPr>
                <p:spPr bwMode="auto">
                  <a:xfrm>
                    <a:off x="3619" y="1421"/>
                    <a:ext cx="19" cy="23"/>
                  </a:xfrm>
                  <a:custGeom>
                    <a:avLst/>
                    <a:gdLst>
                      <a:gd name="T0" fmla="*/ 18 w 19"/>
                      <a:gd name="T1" fmla="*/ 0 h 23"/>
                      <a:gd name="T2" fmla="*/ 18 w 19"/>
                      <a:gd name="T3" fmla="*/ 0 h 23"/>
                      <a:gd name="T4" fmla="*/ 15 w 19"/>
                      <a:gd name="T5" fmla="*/ 6 h 23"/>
                      <a:gd name="T6" fmla="*/ 13 w 19"/>
                      <a:gd name="T7" fmla="*/ 11 h 23"/>
                      <a:gd name="T8" fmla="*/ 11 w 19"/>
                      <a:gd name="T9" fmla="*/ 15 h 23"/>
                      <a:gd name="T10" fmla="*/ 9 w 19"/>
                      <a:gd name="T11" fmla="*/ 18 h 23"/>
                      <a:gd name="T12" fmla="*/ 7 w 19"/>
                      <a:gd name="T13" fmla="*/ 20 h 23"/>
                      <a:gd name="T14" fmla="*/ 6 w 19"/>
                      <a:gd name="T15" fmla="*/ 21 h 23"/>
                      <a:gd name="T16" fmla="*/ 4 w 19"/>
                      <a:gd name="T17" fmla="*/ 22 h 23"/>
                      <a:gd name="T18" fmla="*/ 2 w 19"/>
                      <a:gd name="T19" fmla="*/ 22 h 23"/>
                      <a:gd name="T20" fmla="*/ 0 w 19"/>
                      <a:gd name="T21" fmla="*/ 21 h 23"/>
                      <a:gd name="T22" fmla="*/ 0 w 19"/>
                      <a:gd name="T23" fmla="*/ 20 h 23"/>
                      <a:gd name="T24" fmla="*/ 0 w 19"/>
                      <a:gd name="T25" fmla="*/ 19 h 23"/>
                      <a:gd name="T26" fmla="*/ 0 w 19"/>
                      <a:gd name="T27" fmla="*/ 1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9" h="23">
                        <a:moveTo>
                          <a:pt x="18" y="0"/>
                        </a:moveTo>
                        <a:lnTo>
                          <a:pt x="18" y="0"/>
                        </a:lnTo>
                        <a:lnTo>
                          <a:pt x="15" y="6"/>
                        </a:lnTo>
                        <a:lnTo>
                          <a:pt x="13" y="11"/>
                        </a:lnTo>
                        <a:lnTo>
                          <a:pt x="11" y="15"/>
                        </a:lnTo>
                        <a:lnTo>
                          <a:pt x="9" y="18"/>
                        </a:lnTo>
                        <a:lnTo>
                          <a:pt x="7" y="20"/>
                        </a:lnTo>
                        <a:lnTo>
                          <a:pt x="6" y="21"/>
                        </a:lnTo>
                        <a:lnTo>
                          <a:pt x="4" y="22"/>
                        </a:lnTo>
                        <a:lnTo>
                          <a:pt x="2" y="22"/>
                        </a:lnTo>
                        <a:lnTo>
                          <a:pt x="0" y="21"/>
                        </a:lnTo>
                        <a:lnTo>
                          <a:pt x="0" y="20"/>
                        </a:lnTo>
                        <a:lnTo>
                          <a:pt x="0" y="19"/>
                        </a:lnTo>
                        <a:lnTo>
                          <a:pt x="0" y="1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8" name="Freeform 288"/>
                  <p:cNvSpPr>
                    <a:spLocks/>
                  </p:cNvSpPr>
                  <p:nvPr/>
                </p:nvSpPr>
                <p:spPr bwMode="auto">
                  <a:xfrm>
                    <a:off x="3601" y="1419"/>
                    <a:ext cx="31" cy="29"/>
                  </a:xfrm>
                  <a:custGeom>
                    <a:avLst/>
                    <a:gdLst>
                      <a:gd name="T0" fmla="*/ 30 w 31"/>
                      <a:gd name="T1" fmla="*/ 0 h 29"/>
                      <a:gd name="T2" fmla="*/ 30 w 31"/>
                      <a:gd name="T3" fmla="*/ 0 h 29"/>
                      <a:gd name="T4" fmla="*/ 26 w 31"/>
                      <a:gd name="T5" fmla="*/ 8 h 29"/>
                      <a:gd name="T6" fmla="*/ 22 w 31"/>
                      <a:gd name="T7" fmla="*/ 14 h 29"/>
                      <a:gd name="T8" fmla="*/ 18 w 31"/>
                      <a:gd name="T9" fmla="*/ 20 h 29"/>
                      <a:gd name="T10" fmla="*/ 14 w 31"/>
                      <a:gd name="T11" fmla="*/ 23 h 29"/>
                      <a:gd name="T12" fmla="*/ 10 w 31"/>
                      <a:gd name="T13" fmla="*/ 27 h 29"/>
                      <a:gd name="T14" fmla="*/ 6 w 31"/>
                      <a:gd name="T15" fmla="*/ 28 h 29"/>
                      <a:gd name="T16" fmla="*/ 3 w 31"/>
                      <a:gd name="T17" fmla="*/ 28 h 29"/>
                      <a:gd name="T18" fmla="*/ 0 w 31"/>
                      <a:gd name="T19" fmla="*/ 26 h 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1" h="29">
                        <a:moveTo>
                          <a:pt x="30" y="0"/>
                        </a:moveTo>
                        <a:lnTo>
                          <a:pt x="30" y="0"/>
                        </a:lnTo>
                        <a:lnTo>
                          <a:pt x="26" y="8"/>
                        </a:lnTo>
                        <a:lnTo>
                          <a:pt x="22" y="14"/>
                        </a:lnTo>
                        <a:lnTo>
                          <a:pt x="18" y="20"/>
                        </a:lnTo>
                        <a:lnTo>
                          <a:pt x="14" y="23"/>
                        </a:lnTo>
                        <a:lnTo>
                          <a:pt x="10" y="27"/>
                        </a:lnTo>
                        <a:lnTo>
                          <a:pt x="6" y="28"/>
                        </a:lnTo>
                        <a:lnTo>
                          <a:pt x="3" y="28"/>
                        </a:lnTo>
                        <a:lnTo>
                          <a:pt x="0" y="2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09" name="Freeform 289"/>
                  <p:cNvSpPr>
                    <a:spLocks/>
                  </p:cNvSpPr>
                  <p:nvPr/>
                </p:nvSpPr>
                <p:spPr bwMode="auto">
                  <a:xfrm>
                    <a:off x="3591" y="1416"/>
                    <a:ext cx="36" cy="32"/>
                  </a:xfrm>
                  <a:custGeom>
                    <a:avLst/>
                    <a:gdLst>
                      <a:gd name="T0" fmla="*/ 35 w 36"/>
                      <a:gd name="T1" fmla="*/ 0 h 32"/>
                      <a:gd name="T2" fmla="*/ 35 w 36"/>
                      <a:gd name="T3" fmla="*/ 0 h 32"/>
                      <a:gd name="T4" fmla="*/ 31 w 36"/>
                      <a:gd name="T5" fmla="*/ 7 h 32"/>
                      <a:gd name="T6" fmla="*/ 27 w 36"/>
                      <a:gd name="T7" fmla="*/ 14 h 32"/>
                      <a:gd name="T8" fmla="*/ 21 w 36"/>
                      <a:gd name="T9" fmla="*/ 20 h 32"/>
                      <a:gd name="T10" fmla="*/ 16 w 36"/>
                      <a:gd name="T11" fmla="*/ 25 h 32"/>
                      <a:gd name="T12" fmla="*/ 11 w 36"/>
                      <a:gd name="T13" fmla="*/ 29 h 32"/>
                      <a:gd name="T14" fmla="*/ 6 w 36"/>
                      <a:gd name="T15" fmla="*/ 31 h 32"/>
                      <a:gd name="T16" fmla="*/ 3 w 36"/>
                      <a:gd name="T17" fmla="*/ 31 h 32"/>
                      <a:gd name="T18" fmla="*/ 0 w 36"/>
                      <a:gd name="T19" fmla="*/ 28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6" h="32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31" y="7"/>
                        </a:lnTo>
                        <a:lnTo>
                          <a:pt x="27" y="14"/>
                        </a:lnTo>
                        <a:lnTo>
                          <a:pt x="21" y="20"/>
                        </a:lnTo>
                        <a:lnTo>
                          <a:pt x="16" y="25"/>
                        </a:lnTo>
                        <a:lnTo>
                          <a:pt x="11" y="29"/>
                        </a:lnTo>
                        <a:lnTo>
                          <a:pt x="6" y="31"/>
                        </a:lnTo>
                        <a:lnTo>
                          <a:pt x="3" y="31"/>
                        </a:lnTo>
                        <a:lnTo>
                          <a:pt x="0" y="28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0" name="Freeform 290"/>
                  <p:cNvSpPr>
                    <a:spLocks/>
                  </p:cNvSpPr>
                  <p:nvPr/>
                </p:nvSpPr>
                <p:spPr bwMode="auto">
                  <a:xfrm>
                    <a:off x="3572" y="1417"/>
                    <a:ext cx="48" cy="32"/>
                  </a:xfrm>
                  <a:custGeom>
                    <a:avLst/>
                    <a:gdLst>
                      <a:gd name="T0" fmla="*/ 47 w 48"/>
                      <a:gd name="T1" fmla="*/ 0 h 32"/>
                      <a:gd name="T2" fmla="*/ 47 w 48"/>
                      <a:gd name="T3" fmla="*/ 0 h 32"/>
                      <a:gd name="T4" fmla="*/ 38 w 48"/>
                      <a:gd name="T5" fmla="*/ 9 h 32"/>
                      <a:gd name="T6" fmla="*/ 32 w 48"/>
                      <a:gd name="T7" fmla="*/ 16 h 32"/>
                      <a:gd name="T8" fmla="*/ 26 w 48"/>
                      <a:gd name="T9" fmla="*/ 22 h 32"/>
                      <a:gd name="T10" fmla="*/ 22 w 48"/>
                      <a:gd name="T11" fmla="*/ 25 h 32"/>
                      <a:gd name="T12" fmla="*/ 18 w 48"/>
                      <a:gd name="T13" fmla="*/ 28 h 32"/>
                      <a:gd name="T14" fmla="*/ 16 w 48"/>
                      <a:gd name="T15" fmla="*/ 29 h 32"/>
                      <a:gd name="T16" fmla="*/ 13 w 48"/>
                      <a:gd name="T17" fmla="*/ 31 h 32"/>
                      <a:gd name="T18" fmla="*/ 11 w 48"/>
                      <a:gd name="T19" fmla="*/ 31 h 32"/>
                      <a:gd name="T20" fmla="*/ 8 w 48"/>
                      <a:gd name="T21" fmla="*/ 31 h 32"/>
                      <a:gd name="T22" fmla="*/ 5 w 48"/>
                      <a:gd name="T23" fmla="*/ 31 h 32"/>
                      <a:gd name="T24" fmla="*/ 2 w 48"/>
                      <a:gd name="T25" fmla="*/ 29 h 32"/>
                      <a:gd name="T26" fmla="*/ 0 w 48"/>
                      <a:gd name="T27" fmla="*/ 26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8" h="32">
                        <a:moveTo>
                          <a:pt x="47" y="0"/>
                        </a:moveTo>
                        <a:lnTo>
                          <a:pt x="47" y="0"/>
                        </a:lnTo>
                        <a:lnTo>
                          <a:pt x="38" y="9"/>
                        </a:lnTo>
                        <a:lnTo>
                          <a:pt x="32" y="16"/>
                        </a:lnTo>
                        <a:lnTo>
                          <a:pt x="26" y="22"/>
                        </a:lnTo>
                        <a:lnTo>
                          <a:pt x="22" y="25"/>
                        </a:lnTo>
                        <a:lnTo>
                          <a:pt x="18" y="28"/>
                        </a:lnTo>
                        <a:lnTo>
                          <a:pt x="16" y="29"/>
                        </a:lnTo>
                        <a:lnTo>
                          <a:pt x="13" y="31"/>
                        </a:lnTo>
                        <a:lnTo>
                          <a:pt x="11" y="31"/>
                        </a:lnTo>
                        <a:lnTo>
                          <a:pt x="8" y="31"/>
                        </a:lnTo>
                        <a:lnTo>
                          <a:pt x="5" y="31"/>
                        </a:lnTo>
                        <a:lnTo>
                          <a:pt x="2" y="29"/>
                        </a:lnTo>
                        <a:lnTo>
                          <a:pt x="0" y="2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1" name="Freeform 291"/>
                  <p:cNvSpPr>
                    <a:spLocks/>
                  </p:cNvSpPr>
                  <p:nvPr/>
                </p:nvSpPr>
                <p:spPr bwMode="auto">
                  <a:xfrm>
                    <a:off x="3564" y="1412"/>
                    <a:ext cx="45" cy="33"/>
                  </a:xfrm>
                  <a:custGeom>
                    <a:avLst/>
                    <a:gdLst>
                      <a:gd name="T0" fmla="*/ 35 w 45"/>
                      <a:gd name="T1" fmla="*/ 0 h 33"/>
                      <a:gd name="T2" fmla="*/ 35 w 45"/>
                      <a:gd name="T3" fmla="*/ 0 h 33"/>
                      <a:gd name="T4" fmla="*/ 27 w 45"/>
                      <a:gd name="T5" fmla="*/ 8 h 33"/>
                      <a:gd name="T6" fmla="*/ 21 w 45"/>
                      <a:gd name="T7" fmla="*/ 14 h 33"/>
                      <a:gd name="T8" fmla="*/ 16 w 45"/>
                      <a:gd name="T9" fmla="*/ 18 h 33"/>
                      <a:gd name="T10" fmla="*/ 12 w 45"/>
                      <a:gd name="T11" fmla="*/ 20 h 33"/>
                      <a:gd name="T12" fmla="*/ 9 w 45"/>
                      <a:gd name="T13" fmla="*/ 21 h 33"/>
                      <a:gd name="T14" fmla="*/ 8 w 45"/>
                      <a:gd name="T15" fmla="*/ 21 h 33"/>
                      <a:gd name="T16" fmla="*/ 7 w 45"/>
                      <a:gd name="T17" fmla="*/ 21 h 33"/>
                      <a:gd name="T18" fmla="*/ 6 w 45"/>
                      <a:gd name="T19" fmla="*/ 21 h 33"/>
                      <a:gd name="T20" fmla="*/ 4 w 45"/>
                      <a:gd name="T21" fmla="*/ 21 h 33"/>
                      <a:gd name="T22" fmla="*/ 2 w 45"/>
                      <a:gd name="T23" fmla="*/ 21 h 33"/>
                      <a:gd name="T24" fmla="*/ 0 w 45"/>
                      <a:gd name="T25" fmla="*/ 21 h 33"/>
                      <a:gd name="T26" fmla="*/ 0 w 45"/>
                      <a:gd name="T27" fmla="*/ 23 h 33"/>
                      <a:gd name="T28" fmla="*/ 0 w 45"/>
                      <a:gd name="T29" fmla="*/ 25 h 33"/>
                      <a:gd name="T30" fmla="*/ 0 w 45"/>
                      <a:gd name="T31" fmla="*/ 27 h 33"/>
                      <a:gd name="T32" fmla="*/ 1 w 45"/>
                      <a:gd name="T33" fmla="*/ 28 h 33"/>
                      <a:gd name="T34" fmla="*/ 2 w 45"/>
                      <a:gd name="T35" fmla="*/ 30 h 33"/>
                      <a:gd name="T36" fmla="*/ 3 w 45"/>
                      <a:gd name="T37" fmla="*/ 30 h 33"/>
                      <a:gd name="T38" fmla="*/ 4 w 45"/>
                      <a:gd name="T39" fmla="*/ 30 h 33"/>
                      <a:gd name="T40" fmla="*/ 4 w 45"/>
                      <a:gd name="T41" fmla="*/ 31 h 33"/>
                      <a:gd name="T42" fmla="*/ 7 w 45"/>
                      <a:gd name="T43" fmla="*/ 32 h 33"/>
                      <a:gd name="T44" fmla="*/ 11 w 45"/>
                      <a:gd name="T45" fmla="*/ 32 h 33"/>
                      <a:gd name="T46" fmla="*/ 14 w 45"/>
                      <a:gd name="T47" fmla="*/ 32 h 33"/>
                      <a:gd name="T48" fmla="*/ 18 w 45"/>
                      <a:gd name="T49" fmla="*/ 30 h 33"/>
                      <a:gd name="T50" fmla="*/ 22 w 45"/>
                      <a:gd name="T51" fmla="*/ 27 h 33"/>
                      <a:gd name="T52" fmla="*/ 26 w 45"/>
                      <a:gd name="T53" fmla="*/ 23 h 33"/>
                      <a:gd name="T54" fmla="*/ 31 w 45"/>
                      <a:gd name="T55" fmla="*/ 18 h 33"/>
                      <a:gd name="T56" fmla="*/ 37 w 45"/>
                      <a:gd name="T57" fmla="*/ 11 h 33"/>
                      <a:gd name="T58" fmla="*/ 44 w 45"/>
                      <a:gd name="T59" fmla="*/ 3 h 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45" h="33">
                        <a:moveTo>
                          <a:pt x="35" y="0"/>
                        </a:moveTo>
                        <a:lnTo>
                          <a:pt x="35" y="0"/>
                        </a:lnTo>
                        <a:lnTo>
                          <a:pt x="27" y="8"/>
                        </a:lnTo>
                        <a:lnTo>
                          <a:pt x="21" y="14"/>
                        </a:lnTo>
                        <a:lnTo>
                          <a:pt x="16" y="18"/>
                        </a:lnTo>
                        <a:lnTo>
                          <a:pt x="12" y="20"/>
                        </a:lnTo>
                        <a:lnTo>
                          <a:pt x="9" y="21"/>
                        </a:lnTo>
                        <a:lnTo>
                          <a:pt x="8" y="21"/>
                        </a:lnTo>
                        <a:lnTo>
                          <a:pt x="7" y="21"/>
                        </a:lnTo>
                        <a:lnTo>
                          <a:pt x="6" y="21"/>
                        </a:lnTo>
                        <a:lnTo>
                          <a:pt x="4" y="21"/>
                        </a:lnTo>
                        <a:lnTo>
                          <a:pt x="2" y="21"/>
                        </a:lnTo>
                        <a:lnTo>
                          <a:pt x="0" y="21"/>
                        </a:lnTo>
                        <a:lnTo>
                          <a:pt x="0" y="23"/>
                        </a:lnTo>
                        <a:lnTo>
                          <a:pt x="0" y="25"/>
                        </a:lnTo>
                        <a:lnTo>
                          <a:pt x="0" y="27"/>
                        </a:lnTo>
                        <a:lnTo>
                          <a:pt x="1" y="28"/>
                        </a:lnTo>
                        <a:lnTo>
                          <a:pt x="2" y="30"/>
                        </a:lnTo>
                        <a:lnTo>
                          <a:pt x="3" y="30"/>
                        </a:lnTo>
                        <a:lnTo>
                          <a:pt x="4" y="30"/>
                        </a:lnTo>
                        <a:lnTo>
                          <a:pt x="4" y="31"/>
                        </a:lnTo>
                        <a:lnTo>
                          <a:pt x="7" y="32"/>
                        </a:lnTo>
                        <a:lnTo>
                          <a:pt x="11" y="32"/>
                        </a:lnTo>
                        <a:lnTo>
                          <a:pt x="14" y="32"/>
                        </a:lnTo>
                        <a:lnTo>
                          <a:pt x="18" y="30"/>
                        </a:lnTo>
                        <a:lnTo>
                          <a:pt x="22" y="27"/>
                        </a:lnTo>
                        <a:lnTo>
                          <a:pt x="26" y="23"/>
                        </a:lnTo>
                        <a:lnTo>
                          <a:pt x="31" y="18"/>
                        </a:lnTo>
                        <a:lnTo>
                          <a:pt x="37" y="11"/>
                        </a:lnTo>
                        <a:lnTo>
                          <a:pt x="44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2" name="Freeform 292"/>
                  <p:cNvSpPr>
                    <a:spLocks/>
                  </p:cNvSpPr>
                  <p:nvPr/>
                </p:nvSpPr>
                <p:spPr bwMode="auto">
                  <a:xfrm>
                    <a:off x="3669" y="1419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4 w 17"/>
                      <a:gd name="T5" fmla="*/ 5 h 17"/>
                      <a:gd name="T6" fmla="*/ 12 w 17"/>
                      <a:gd name="T7" fmla="*/ 10 h 17"/>
                      <a:gd name="T8" fmla="*/ 8 w 17"/>
                      <a:gd name="T9" fmla="*/ 14 h 17"/>
                      <a:gd name="T10" fmla="*/ 4 w 17"/>
                      <a:gd name="T11" fmla="*/ 16 h 17"/>
                      <a:gd name="T12" fmla="*/ 0 w 17"/>
                      <a:gd name="T13" fmla="*/ 16 h 17"/>
                      <a:gd name="T14" fmla="*/ 0 w 17"/>
                      <a:gd name="T15" fmla="*/ 12 h 17"/>
                      <a:gd name="T16" fmla="*/ 0 w 17"/>
                      <a:gd name="T17" fmla="*/ 1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4" y="5"/>
                        </a:lnTo>
                        <a:lnTo>
                          <a:pt x="12" y="10"/>
                        </a:lnTo>
                        <a:lnTo>
                          <a:pt x="8" y="14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0" y="1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3" name="Freeform 293"/>
                  <p:cNvSpPr>
                    <a:spLocks/>
                  </p:cNvSpPr>
                  <p:nvPr/>
                </p:nvSpPr>
                <p:spPr bwMode="auto">
                  <a:xfrm>
                    <a:off x="3672" y="1412"/>
                    <a:ext cx="49" cy="67"/>
                  </a:xfrm>
                  <a:custGeom>
                    <a:avLst/>
                    <a:gdLst>
                      <a:gd name="T0" fmla="*/ 5 w 49"/>
                      <a:gd name="T1" fmla="*/ 8 h 67"/>
                      <a:gd name="T2" fmla="*/ 0 w 49"/>
                      <a:gd name="T3" fmla="*/ 23 h 67"/>
                      <a:gd name="T4" fmla="*/ 4 w 49"/>
                      <a:gd name="T5" fmla="*/ 39 h 67"/>
                      <a:gd name="T6" fmla="*/ 5 w 49"/>
                      <a:gd name="T7" fmla="*/ 41 h 67"/>
                      <a:gd name="T8" fmla="*/ 3 w 49"/>
                      <a:gd name="T9" fmla="*/ 44 h 67"/>
                      <a:gd name="T10" fmla="*/ 4 w 49"/>
                      <a:gd name="T11" fmla="*/ 46 h 67"/>
                      <a:gd name="T12" fmla="*/ 1 w 49"/>
                      <a:gd name="T13" fmla="*/ 49 h 67"/>
                      <a:gd name="T14" fmla="*/ 3 w 49"/>
                      <a:gd name="T15" fmla="*/ 50 h 67"/>
                      <a:gd name="T16" fmla="*/ 1 w 49"/>
                      <a:gd name="T17" fmla="*/ 52 h 67"/>
                      <a:gd name="T18" fmla="*/ 1 w 49"/>
                      <a:gd name="T19" fmla="*/ 55 h 67"/>
                      <a:gd name="T20" fmla="*/ 0 w 49"/>
                      <a:gd name="T21" fmla="*/ 59 h 67"/>
                      <a:gd name="T22" fmla="*/ 3 w 49"/>
                      <a:gd name="T23" fmla="*/ 60 h 67"/>
                      <a:gd name="T24" fmla="*/ 5 w 49"/>
                      <a:gd name="T25" fmla="*/ 63 h 67"/>
                      <a:gd name="T26" fmla="*/ 7 w 49"/>
                      <a:gd name="T27" fmla="*/ 62 h 67"/>
                      <a:gd name="T28" fmla="*/ 8 w 49"/>
                      <a:gd name="T29" fmla="*/ 65 h 67"/>
                      <a:gd name="T30" fmla="*/ 10 w 49"/>
                      <a:gd name="T31" fmla="*/ 63 h 67"/>
                      <a:gd name="T32" fmla="*/ 12 w 49"/>
                      <a:gd name="T33" fmla="*/ 66 h 67"/>
                      <a:gd name="T34" fmla="*/ 15 w 49"/>
                      <a:gd name="T35" fmla="*/ 66 h 67"/>
                      <a:gd name="T36" fmla="*/ 18 w 49"/>
                      <a:gd name="T37" fmla="*/ 63 h 67"/>
                      <a:gd name="T38" fmla="*/ 20 w 49"/>
                      <a:gd name="T39" fmla="*/ 59 h 67"/>
                      <a:gd name="T40" fmla="*/ 22 w 49"/>
                      <a:gd name="T41" fmla="*/ 54 h 67"/>
                      <a:gd name="T42" fmla="*/ 25 w 49"/>
                      <a:gd name="T43" fmla="*/ 59 h 67"/>
                      <a:gd name="T44" fmla="*/ 27 w 49"/>
                      <a:gd name="T45" fmla="*/ 63 h 67"/>
                      <a:gd name="T46" fmla="*/ 29 w 49"/>
                      <a:gd name="T47" fmla="*/ 65 h 67"/>
                      <a:gd name="T48" fmla="*/ 32 w 49"/>
                      <a:gd name="T49" fmla="*/ 66 h 67"/>
                      <a:gd name="T50" fmla="*/ 34 w 49"/>
                      <a:gd name="T51" fmla="*/ 63 h 67"/>
                      <a:gd name="T52" fmla="*/ 36 w 49"/>
                      <a:gd name="T53" fmla="*/ 65 h 67"/>
                      <a:gd name="T54" fmla="*/ 39 w 49"/>
                      <a:gd name="T55" fmla="*/ 62 h 67"/>
                      <a:gd name="T56" fmla="*/ 42 w 49"/>
                      <a:gd name="T57" fmla="*/ 64 h 67"/>
                      <a:gd name="T58" fmla="*/ 45 w 49"/>
                      <a:gd name="T59" fmla="*/ 62 h 67"/>
                      <a:gd name="T60" fmla="*/ 47 w 49"/>
                      <a:gd name="T61" fmla="*/ 60 h 67"/>
                      <a:gd name="T62" fmla="*/ 47 w 49"/>
                      <a:gd name="T63" fmla="*/ 56 h 67"/>
                      <a:gd name="T64" fmla="*/ 46 w 49"/>
                      <a:gd name="T65" fmla="*/ 53 h 67"/>
                      <a:gd name="T66" fmla="*/ 47 w 49"/>
                      <a:gd name="T67" fmla="*/ 51 h 67"/>
                      <a:gd name="T68" fmla="*/ 45 w 49"/>
                      <a:gd name="T69" fmla="*/ 49 h 67"/>
                      <a:gd name="T70" fmla="*/ 46 w 49"/>
                      <a:gd name="T71" fmla="*/ 47 h 67"/>
                      <a:gd name="T72" fmla="*/ 45 w 49"/>
                      <a:gd name="T73" fmla="*/ 44 h 67"/>
                      <a:gd name="T74" fmla="*/ 44 w 49"/>
                      <a:gd name="T75" fmla="*/ 42 h 67"/>
                      <a:gd name="T76" fmla="*/ 43 w 49"/>
                      <a:gd name="T77" fmla="*/ 39 h 67"/>
                      <a:gd name="T78" fmla="*/ 43 w 49"/>
                      <a:gd name="T79" fmla="*/ 30 h 67"/>
                      <a:gd name="T80" fmla="*/ 43 w 49"/>
                      <a:gd name="T81" fmla="*/ 14 h 67"/>
                      <a:gd name="T82" fmla="*/ 36 w 49"/>
                      <a:gd name="T83" fmla="*/ 2 h 67"/>
                      <a:gd name="T84" fmla="*/ 27 w 49"/>
                      <a:gd name="T85" fmla="*/ 0 h 67"/>
                      <a:gd name="T86" fmla="*/ 19 w 49"/>
                      <a:gd name="T87" fmla="*/ 0 h 67"/>
                      <a:gd name="T88" fmla="*/ 10 w 49"/>
                      <a:gd name="T8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49" h="67">
                        <a:moveTo>
                          <a:pt x="10" y="0"/>
                        </a:moveTo>
                        <a:lnTo>
                          <a:pt x="7" y="4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4"/>
                        </a:lnTo>
                        <a:lnTo>
                          <a:pt x="4" y="39"/>
                        </a:lnTo>
                        <a:lnTo>
                          <a:pt x="4" y="40"/>
                        </a:lnTo>
                        <a:lnTo>
                          <a:pt x="5" y="40"/>
                        </a:lnTo>
                        <a:lnTo>
                          <a:pt x="5" y="41"/>
                        </a:lnTo>
                        <a:lnTo>
                          <a:pt x="4" y="42"/>
                        </a:lnTo>
                        <a:lnTo>
                          <a:pt x="3" y="43"/>
                        </a:lnTo>
                        <a:lnTo>
                          <a:pt x="3" y="44"/>
                        </a:lnTo>
                        <a:lnTo>
                          <a:pt x="4" y="45"/>
                        </a:lnTo>
                        <a:lnTo>
                          <a:pt x="5" y="46"/>
                        </a:lnTo>
                        <a:lnTo>
                          <a:pt x="4" y="46"/>
                        </a:lnTo>
                        <a:lnTo>
                          <a:pt x="3" y="46"/>
                        </a:lnTo>
                        <a:lnTo>
                          <a:pt x="2" y="47"/>
                        </a:lnTo>
                        <a:lnTo>
                          <a:pt x="1" y="49"/>
                        </a:lnTo>
                        <a:lnTo>
                          <a:pt x="2" y="49"/>
                        </a:lnTo>
                        <a:lnTo>
                          <a:pt x="3" y="49"/>
                        </a:lnTo>
                        <a:lnTo>
                          <a:pt x="3" y="50"/>
                        </a:lnTo>
                        <a:lnTo>
                          <a:pt x="3" y="51"/>
                        </a:lnTo>
                        <a:lnTo>
                          <a:pt x="2" y="51"/>
                        </a:lnTo>
                        <a:lnTo>
                          <a:pt x="1" y="52"/>
                        </a:lnTo>
                        <a:lnTo>
                          <a:pt x="1" y="53"/>
                        </a:lnTo>
                        <a:lnTo>
                          <a:pt x="1" y="54"/>
                        </a:lnTo>
                        <a:lnTo>
                          <a:pt x="1" y="55"/>
                        </a:lnTo>
                        <a:lnTo>
                          <a:pt x="0" y="56"/>
                        </a:lnTo>
                        <a:lnTo>
                          <a:pt x="0" y="57"/>
                        </a:lnTo>
                        <a:lnTo>
                          <a:pt x="0" y="59"/>
                        </a:lnTo>
                        <a:lnTo>
                          <a:pt x="0" y="60"/>
                        </a:lnTo>
                        <a:lnTo>
                          <a:pt x="1" y="60"/>
                        </a:lnTo>
                        <a:lnTo>
                          <a:pt x="3" y="60"/>
                        </a:lnTo>
                        <a:lnTo>
                          <a:pt x="3" y="61"/>
                        </a:lnTo>
                        <a:lnTo>
                          <a:pt x="3" y="62"/>
                        </a:lnTo>
                        <a:lnTo>
                          <a:pt x="5" y="63"/>
                        </a:lnTo>
                        <a:lnTo>
                          <a:pt x="6" y="62"/>
                        </a:lnTo>
                        <a:lnTo>
                          <a:pt x="7" y="61"/>
                        </a:lnTo>
                        <a:lnTo>
                          <a:pt x="7" y="62"/>
                        </a:lnTo>
                        <a:lnTo>
                          <a:pt x="8" y="63"/>
                        </a:lnTo>
                        <a:lnTo>
                          <a:pt x="8" y="64"/>
                        </a:lnTo>
                        <a:lnTo>
                          <a:pt x="8" y="65"/>
                        </a:lnTo>
                        <a:lnTo>
                          <a:pt x="9" y="65"/>
                        </a:lnTo>
                        <a:lnTo>
                          <a:pt x="10" y="64"/>
                        </a:lnTo>
                        <a:lnTo>
                          <a:pt x="10" y="63"/>
                        </a:lnTo>
                        <a:lnTo>
                          <a:pt x="11" y="64"/>
                        </a:lnTo>
                        <a:lnTo>
                          <a:pt x="11" y="65"/>
                        </a:lnTo>
                        <a:lnTo>
                          <a:pt x="12" y="66"/>
                        </a:lnTo>
                        <a:lnTo>
                          <a:pt x="13" y="66"/>
                        </a:lnTo>
                        <a:lnTo>
                          <a:pt x="14" y="66"/>
                        </a:lnTo>
                        <a:lnTo>
                          <a:pt x="15" y="66"/>
                        </a:lnTo>
                        <a:lnTo>
                          <a:pt x="16" y="66"/>
                        </a:lnTo>
                        <a:lnTo>
                          <a:pt x="17" y="65"/>
                        </a:lnTo>
                        <a:lnTo>
                          <a:pt x="18" y="63"/>
                        </a:lnTo>
                        <a:lnTo>
                          <a:pt x="19" y="62"/>
                        </a:lnTo>
                        <a:lnTo>
                          <a:pt x="19" y="60"/>
                        </a:lnTo>
                        <a:lnTo>
                          <a:pt x="20" y="59"/>
                        </a:lnTo>
                        <a:lnTo>
                          <a:pt x="21" y="58"/>
                        </a:lnTo>
                        <a:lnTo>
                          <a:pt x="22" y="56"/>
                        </a:lnTo>
                        <a:lnTo>
                          <a:pt x="22" y="54"/>
                        </a:lnTo>
                        <a:lnTo>
                          <a:pt x="23" y="56"/>
                        </a:lnTo>
                        <a:lnTo>
                          <a:pt x="24" y="58"/>
                        </a:lnTo>
                        <a:lnTo>
                          <a:pt x="25" y="59"/>
                        </a:lnTo>
                        <a:lnTo>
                          <a:pt x="26" y="60"/>
                        </a:lnTo>
                        <a:lnTo>
                          <a:pt x="26" y="61"/>
                        </a:lnTo>
                        <a:lnTo>
                          <a:pt x="27" y="63"/>
                        </a:lnTo>
                        <a:lnTo>
                          <a:pt x="27" y="65"/>
                        </a:lnTo>
                        <a:lnTo>
                          <a:pt x="28" y="65"/>
                        </a:lnTo>
                        <a:lnTo>
                          <a:pt x="29" y="65"/>
                        </a:lnTo>
                        <a:lnTo>
                          <a:pt x="29" y="66"/>
                        </a:lnTo>
                        <a:lnTo>
                          <a:pt x="31" y="66"/>
                        </a:lnTo>
                        <a:lnTo>
                          <a:pt x="32" y="66"/>
                        </a:lnTo>
                        <a:lnTo>
                          <a:pt x="33" y="65"/>
                        </a:lnTo>
                        <a:lnTo>
                          <a:pt x="33" y="64"/>
                        </a:lnTo>
                        <a:lnTo>
                          <a:pt x="34" y="63"/>
                        </a:lnTo>
                        <a:lnTo>
                          <a:pt x="34" y="64"/>
                        </a:lnTo>
                        <a:lnTo>
                          <a:pt x="35" y="65"/>
                        </a:lnTo>
                        <a:lnTo>
                          <a:pt x="36" y="65"/>
                        </a:lnTo>
                        <a:lnTo>
                          <a:pt x="38" y="65"/>
                        </a:lnTo>
                        <a:lnTo>
                          <a:pt x="39" y="63"/>
                        </a:lnTo>
                        <a:lnTo>
                          <a:pt x="39" y="62"/>
                        </a:lnTo>
                        <a:lnTo>
                          <a:pt x="40" y="63"/>
                        </a:lnTo>
                        <a:lnTo>
                          <a:pt x="41" y="63"/>
                        </a:lnTo>
                        <a:lnTo>
                          <a:pt x="42" y="64"/>
                        </a:lnTo>
                        <a:lnTo>
                          <a:pt x="43" y="64"/>
                        </a:lnTo>
                        <a:lnTo>
                          <a:pt x="44" y="63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6" y="61"/>
                        </a:lnTo>
                        <a:lnTo>
                          <a:pt x="47" y="60"/>
                        </a:lnTo>
                        <a:lnTo>
                          <a:pt x="48" y="59"/>
                        </a:lnTo>
                        <a:lnTo>
                          <a:pt x="48" y="58"/>
                        </a:lnTo>
                        <a:lnTo>
                          <a:pt x="47" y="56"/>
                        </a:lnTo>
                        <a:lnTo>
                          <a:pt x="46" y="55"/>
                        </a:lnTo>
                        <a:lnTo>
                          <a:pt x="46" y="54"/>
                        </a:lnTo>
                        <a:lnTo>
                          <a:pt x="46" y="53"/>
                        </a:lnTo>
                        <a:lnTo>
                          <a:pt x="47" y="53"/>
                        </a:lnTo>
                        <a:lnTo>
                          <a:pt x="47" y="52"/>
                        </a:lnTo>
                        <a:lnTo>
                          <a:pt x="47" y="51"/>
                        </a:lnTo>
                        <a:lnTo>
                          <a:pt x="46" y="51"/>
                        </a:lnTo>
                        <a:lnTo>
                          <a:pt x="46" y="49"/>
                        </a:lnTo>
                        <a:lnTo>
                          <a:pt x="45" y="49"/>
                        </a:lnTo>
                        <a:lnTo>
                          <a:pt x="45" y="48"/>
                        </a:lnTo>
                        <a:lnTo>
                          <a:pt x="45" y="47"/>
                        </a:lnTo>
                        <a:lnTo>
                          <a:pt x="46" y="47"/>
                        </a:lnTo>
                        <a:lnTo>
                          <a:pt x="46" y="46"/>
                        </a:lnTo>
                        <a:lnTo>
                          <a:pt x="45" y="45"/>
                        </a:lnTo>
                        <a:lnTo>
                          <a:pt x="45" y="44"/>
                        </a:lnTo>
                        <a:lnTo>
                          <a:pt x="43" y="43"/>
                        </a:lnTo>
                        <a:lnTo>
                          <a:pt x="43" y="42"/>
                        </a:lnTo>
                        <a:lnTo>
                          <a:pt x="44" y="42"/>
                        </a:lnTo>
                        <a:lnTo>
                          <a:pt x="44" y="41"/>
                        </a:lnTo>
                        <a:lnTo>
                          <a:pt x="44" y="40"/>
                        </a:lnTo>
                        <a:lnTo>
                          <a:pt x="43" y="39"/>
                        </a:lnTo>
                        <a:lnTo>
                          <a:pt x="42" y="37"/>
                        </a:lnTo>
                        <a:lnTo>
                          <a:pt x="41" y="37"/>
                        </a:lnTo>
                        <a:lnTo>
                          <a:pt x="43" y="30"/>
                        </a:lnTo>
                        <a:lnTo>
                          <a:pt x="43" y="24"/>
                        </a:lnTo>
                        <a:lnTo>
                          <a:pt x="43" y="18"/>
                        </a:lnTo>
                        <a:lnTo>
                          <a:pt x="43" y="14"/>
                        </a:lnTo>
                        <a:lnTo>
                          <a:pt x="41" y="9"/>
                        </a:lnTo>
                        <a:lnTo>
                          <a:pt x="39" y="6"/>
                        </a:lnTo>
                        <a:lnTo>
                          <a:pt x="36" y="2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</a:path>
                    </a:pathLst>
                  </a:custGeom>
                  <a:solidFill>
                    <a:srgbClr val="CCCC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4" name="Freeform 294"/>
                  <p:cNvSpPr>
                    <a:spLocks/>
                  </p:cNvSpPr>
                  <p:nvPr/>
                </p:nvSpPr>
                <p:spPr bwMode="auto">
                  <a:xfrm>
                    <a:off x="3672" y="1412"/>
                    <a:ext cx="49" cy="67"/>
                  </a:xfrm>
                  <a:custGeom>
                    <a:avLst/>
                    <a:gdLst>
                      <a:gd name="T0" fmla="*/ 7 w 49"/>
                      <a:gd name="T1" fmla="*/ 4 h 67"/>
                      <a:gd name="T2" fmla="*/ 1 w 49"/>
                      <a:gd name="T3" fmla="*/ 18 h 67"/>
                      <a:gd name="T4" fmla="*/ 2 w 49"/>
                      <a:gd name="T5" fmla="*/ 34 h 67"/>
                      <a:gd name="T6" fmla="*/ 5 w 49"/>
                      <a:gd name="T7" fmla="*/ 40 h 67"/>
                      <a:gd name="T8" fmla="*/ 3 w 49"/>
                      <a:gd name="T9" fmla="*/ 43 h 67"/>
                      <a:gd name="T10" fmla="*/ 5 w 49"/>
                      <a:gd name="T11" fmla="*/ 46 h 67"/>
                      <a:gd name="T12" fmla="*/ 2 w 49"/>
                      <a:gd name="T13" fmla="*/ 47 h 67"/>
                      <a:gd name="T14" fmla="*/ 3 w 49"/>
                      <a:gd name="T15" fmla="*/ 49 h 67"/>
                      <a:gd name="T16" fmla="*/ 2 w 49"/>
                      <a:gd name="T17" fmla="*/ 51 h 67"/>
                      <a:gd name="T18" fmla="*/ 1 w 49"/>
                      <a:gd name="T19" fmla="*/ 54 h 67"/>
                      <a:gd name="T20" fmla="*/ 0 w 49"/>
                      <a:gd name="T21" fmla="*/ 57 h 67"/>
                      <a:gd name="T22" fmla="*/ 1 w 49"/>
                      <a:gd name="T23" fmla="*/ 60 h 67"/>
                      <a:gd name="T24" fmla="*/ 3 w 49"/>
                      <a:gd name="T25" fmla="*/ 62 h 67"/>
                      <a:gd name="T26" fmla="*/ 7 w 49"/>
                      <a:gd name="T27" fmla="*/ 61 h 67"/>
                      <a:gd name="T28" fmla="*/ 8 w 49"/>
                      <a:gd name="T29" fmla="*/ 64 h 67"/>
                      <a:gd name="T30" fmla="*/ 10 w 49"/>
                      <a:gd name="T31" fmla="*/ 64 h 67"/>
                      <a:gd name="T32" fmla="*/ 11 w 49"/>
                      <a:gd name="T33" fmla="*/ 65 h 67"/>
                      <a:gd name="T34" fmla="*/ 14 w 49"/>
                      <a:gd name="T35" fmla="*/ 66 h 67"/>
                      <a:gd name="T36" fmla="*/ 17 w 49"/>
                      <a:gd name="T37" fmla="*/ 65 h 67"/>
                      <a:gd name="T38" fmla="*/ 19 w 49"/>
                      <a:gd name="T39" fmla="*/ 60 h 67"/>
                      <a:gd name="T40" fmla="*/ 22 w 49"/>
                      <a:gd name="T41" fmla="*/ 56 h 67"/>
                      <a:gd name="T42" fmla="*/ 24 w 49"/>
                      <a:gd name="T43" fmla="*/ 58 h 67"/>
                      <a:gd name="T44" fmla="*/ 26 w 49"/>
                      <a:gd name="T45" fmla="*/ 61 h 67"/>
                      <a:gd name="T46" fmla="*/ 28 w 49"/>
                      <a:gd name="T47" fmla="*/ 65 h 67"/>
                      <a:gd name="T48" fmla="*/ 31 w 49"/>
                      <a:gd name="T49" fmla="*/ 66 h 67"/>
                      <a:gd name="T50" fmla="*/ 33 w 49"/>
                      <a:gd name="T51" fmla="*/ 64 h 67"/>
                      <a:gd name="T52" fmla="*/ 35 w 49"/>
                      <a:gd name="T53" fmla="*/ 65 h 67"/>
                      <a:gd name="T54" fmla="*/ 39 w 49"/>
                      <a:gd name="T55" fmla="*/ 63 h 67"/>
                      <a:gd name="T56" fmla="*/ 41 w 49"/>
                      <a:gd name="T57" fmla="*/ 63 h 67"/>
                      <a:gd name="T58" fmla="*/ 44 w 49"/>
                      <a:gd name="T59" fmla="*/ 63 h 67"/>
                      <a:gd name="T60" fmla="*/ 46 w 49"/>
                      <a:gd name="T61" fmla="*/ 61 h 67"/>
                      <a:gd name="T62" fmla="*/ 48 w 49"/>
                      <a:gd name="T63" fmla="*/ 58 h 67"/>
                      <a:gd name="T64" fmla="*/ 46 w 49"/>
                      <a:gd name="T65" fmla="*/ 54 h 67"/>
                      <a:gd name="T66" fmla="*/ 47 w 49"/>
                      <a:gd name="T67" fmla="*/ 52 h 67"/>
                      <a:gd name="T68" fmla="*/ 46 w 49"/>
                      <a:gd name="T69" fmla="*/ 49 h 67"/>
                      <a:gd name="T70" fmla="*/ 45 w 49"/>
                      <a:gd name="T71" fmla="*/ 47 h 67"/>
                      <a:gd name="T72" fmla="*/ 45 w 49"/>
                      <a:gd name="T73" fmla="*/ 45 h 67"/>
                      <a:gd name="T74" fmla="*/ 43 w 49"/>
                      <a:gd name="T75" fmla="*/ 42 h 67"/>
                      <a:gd name="T76" fmla="*/ 44 w 49"/>
                      <a:gd name="T77" fmla="*/ 40 h 67"/>
                      <a:gd name="T78" fmla="*/ 41 w 49"/>
                      <a:gd name="T79" fmla="*/ 37 h 67"/>
                      <a:gd name="T80" fmla="*/ 43 w 49"/>
                      <a:gd name="T81" fmla="*/ 18 h 67"/>
                      <a:gd name="T82" fmla="*/ 39 w 49"/>
                      <a:gd name="T83" fmla="*/ 6 h 67"/>
                      <a:gd name="T84" fmla="*/ 31 w 49"/>
                      <a:gd name="T85" fmla="*/ 0 h 67"/>
                      <a:gd name="T86" fmla="*/ 22 w 49"/>
                      <a:gd name="T87" fmla="*/ 0 h 67"/>
                      <a:gd name="T88" fmla="*/ 13 w 49"/>
                      <a:gd name="T89" fmla="*/ 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49" h="67">
                        <a:moveTo>
                          <a:pt x="10" y="0"/>
                        </a:moveTo>
                        <a:lnTo>
                          <a:pt x="10" y="0"/>
                        </a:lnTo>
                        <a:lnTo>
                          <a:pt x="7" y="4"/>
                        </a:lnTo>
                        <a:lnTo>
                          <a:pt x="5" y="8"/>
                        </a:lnTo>
                        <a:lnTo>
                          <a:pt x="2" y="13"/>
                        </a:lnTo>
                        <a:lnTo>
                          <a:pt x="1" y="18"/>
                        </a:lnTo>
                        <a:lnTo>
                          <a:pt x="0" y="23"/>
                        </a:lnTo>
                        <a:lnTo>
                          <a:pt x="1" y="28"/>
                        </a:lnTo>
                        <a:lnTo>
                          <a:pt x="2" y="34"/>
                        </a:lnTo>
                        <a:lnTo>
                          <a:pt x="4" y="39"/>
                        </a:lnTo>
                        <a:lnTo>
                          <a:pt x="4" y="40"/>
                        </a:lnTo>
                        <a:lnTo>
                          <a:pt x="5" y="40"/>
                        </a:lnTo>
                        <a:lnTo>
                          <a:pt x="5" y="41"/>
                        </a:lnTo>
                        <a:lnTo>
                          <a:pt x="4" y="42"/>
                        </a:lnTo>
                        <a:lnTo>
                          <a:pt x="3" y="43"/>
                        </a:lnTo>
                        <a:lnTo>
                          <a:pt x="3" y="44"/>
                        </a:lnTo>
                        <a:lnTo>
                          <a:pt x="4" y="45"/>
                        </a:lnTo>
                        <a:lnTo>
                          <a:pt x="5" y="46"/>
                        </a:lnTo>
                        <a:lnTo>
                          <a:pt x="4" y="46"/>
                        </a:lnTo>
                        <a:lnTo>
                          <a:pt x="3" y="46"/>
                        </a:lnTo>
                        <a:lnTo>
                          <a:pt x="2" y="47"/>
                        </a:lnTo>
                        <a:lnTo>
                          <a:pt x="1" y="49"/>
                        </a:lnTo>
                        <a:lnTo>
                          <a:pt x="2" y="49"/>
                        </a:lnTo>
                        <a:lnTo>
                          <a:pt x="3" y="49"/>
                        </a:lnTo>
                        <a:lnTo>
                          <a:pt x="3" y="50"/>
                        </a:lnTo>
                        <a:lnTo>
                          <a:pt x="3" y="51"/>
                        </a:lnTo>
                        <a:lnTo>
                          <a:pt x="2" y="51"/>
                        </a:lnTo>
                        <a:lnTo>
                          <a:pt x="1" y="52"/>
                        </a:lnTo>
                        <a:lnTo>
                          <a:pt x="1" y="53"/>
                        </a:lnTo>
                        <a:lnTo>
                          <a:pt x="1" y="54"/>
                        </a:lnTo>
                        <a:lnTo>
                          <a:pt x="1" y="55"/>
                        </a:lnTo>
                        <a:lnTo>
                          <a:pt x="0" y="56"/>
                        </a:lnTo>
                        <a:lnTo>
                          <a:pt x="0" y="57"/>
                        </a:lnTo>
                        <a:lnTo>
                          <a:pt x="0" y="59"/>
                        </a:lnTo>
                        <a:lnTo>
                          <a:pt x="0" y="60"/>
                        </a:lnTo>
                        <a:lnTo>
                          <a:pt x="1" y="60"/>
                        </a:lnTo>
                        <a:lnTo>
                          <a:pt x="3" y="60"/>
                        </a:lnTo>
                        <a:lnTo>
                          <a:pt x="3" y="61"/>
                        </a:lnTo>
                        <a:lnTo>
                          <a:pt x="3" y="62"/>
                        </a:lnTo>
                        <a:lnTo>
                          <a:pt x="5" y="63"/>
                        </a:lnTo>
                        <a:lnTo>
                          <a:pt x="6" y="62"/>
                        </a:lnTo>
                        <a:lnTo>
                          <a:pt x="7" y="61"/>
                        </a:lnTo>
                        <a:lnTo>
                          <a:pt x="7" y="62"/>
                        </a:lnTo>
                        <a:lnTo>
                          <a:pt x="8" y="63"/>
                        </a:lnTo>
                        <a:lnTo>
                          <a:pt x="8" y="64"/>
                        </a:lnTo>
                        <a:lnTo>
                          <a:pt x="8" y="65"/>
                        </a:lnTo>
                        <a:lnTo>
                          <a:pt x="9" y="65"/>
                        </a:lnTo>
                        <a:lnTo>
                          <a:pt x="10" y="64"/>
                        </a:lnTo>
                        <a:lnTo>
                          <a:pt x="10" y="63"/>
                        </a:lnTo>
                        <a:lnTo>
                          <a:pt x="11" y="64"/>
                        </a:lnTo>
                        <a:lnTo>
                          <a:pt x="11" y="65"/>
                        </a:lnTo>
                        <a:lnTo>
                          <a:pt x="12" y="66"/>
                        </a:lnTo>
                        <a:lnTo>
                          <a:pt x="13" y="66"/>
                        </a:lnTo>
                        <a:lnTo>
                          <a:pt x="14" y="66"/>
                        </a:lnTo>
                        <a:lnTo>
                          <a:pt x="15" y="66"/>
                        </a:lnTo>
                        <a:lnTo>
                          <a:pt x="16" y="66"/>
                        </a:lnTo>
                        <a:lnTo>
                          <a:pt x="17" y="65"/>
                        </a:lnTo>
                        <a:lnTo>
                          <a:pt x="18" y="63"/>
                        </a:lnTo>
                        <a:lnTo>
                          <a:pt x="19" y="62"/>
                        </a:lnTo>
                        <a:lnTo>
                          <a:pt x="19" y="60"/>
                        </a:lnTo>
                        <a:lnTo>
                          <a:pt x="20" y="59"/>
                        </a:lnTo>
                        <a:lnTo>
                          <a:pt x="21" y="58"/>
                        </a:lnTo>
                        <a:lnTo>
                          <a:pt x="22" y="56"/>
                        </a:lnTo>
                        <a:lnTo>
                          <a:pt x="22" y="54"/>
                        </a:lnTo>
                        <a:lnTo>
                          <a:pt x="23" y="56"/>
                        </a:lnTo>
                        <a:lnTo>
                          <a:pt x="24" y="58"/>
                        </a:lnTo>
                        <a:lnTo>
                          <a:pt x="25" y="59"/>
                        </a:lnTo>
                        <a:lnTo>
                          <a:pt x="26" y="60"/>
                        </a:lnTo>
                        <a:lnTo>
                          <a:pt x="26" y="61"/>
                        </a:lnTo>
                        <a:lnTo>
                          <a:pt x="27" y="63"/>
                        </a:lnTo>
                        <a:lnTo>
                          <a:pt x="27" y="65"/>
                        </a:lnTo>
                        <a:lnTo>
                          <a:pt x="28" y="65"/>
                        </a:lnTo>
                        <a:lnTo>
                          <a:pt x="29" y="65"/>
                        </a:lnTo>
                        <a:lnTo>
                          <a:pt x="29" y="66"/>
                        </a:lnTo>
                        <a:lnTo>
                          <a:pt x="31" y="66"/>
                        </a:lnTo>
                        <a:lnTo>
                          <a:pt x="32" y="66"/>
                        </a:lnTo>
                        <a:lnTo>
                          <a:pt x="33" y="65"/>
                        </a:lnTo>
                        <a:lnTo>
                          <a:pt x="33" y="64"/>
                        </a:lnTo>
                        <a:lnTo>
                          <a:pt x="34" y="63"/>
                        </a:lnTo>
                        <a:lnTo>
                          <a:pt x="34" y="64"/>
                        </a:lnTo>
                        <a:lnTo>
                          <a:pt x="35" y="65"/>
                        </a:lnTo>
                        <a:lnTo>
                          <a:pt x="36" y="65"/>
                        </a:lnTo>
                        <a:lnTo>
                          <a:pt x="38" y="65"/>
                        </a:lnTo>
                        <a:lnTo>
                          <a:pt x="39" y="63"/>
                        </a:lnTo>
                        <a:lnTo>
                          <a:pt x="39" y="62"/>
                        </a:lnTo>
                        <a:lnTo>
                          <a:pt x="40" y="63"/>
                        </a:lnTo>
                        <a:lnTo>
                          <a:pt x="41" y="63"/>
                        </a:lnTo>
                        <a:lnTo>
                          <a:pt x="42" y="64"/>
                        </a:lnTo>
                        <a:lnTo>
                          <a:pt x="43" y="64"/>
                        </a:lnTo>
                        <a:lnTo>
                          <a:pt x="44" y="63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6" y="61"/>
                        </a:lnTo>
                        <a:lnTo>
                          <a:pt x="47" y="60"/>
                        </a:lnTo>
                        <a:lnTo>
                          <a:pt x="48" y="59"/>
                        </a:lnTo>
                        <a:lnTo>
                          <a:pt x="48" y="58"/>
                        </a:lnTo>
                        <a:lnTo>
                          <a:pt x="47" y="56"/>
                        </a:lnTo>
                        <a:lnTo>
                          <a:pt x="46" y="55"/>
                        </a:lnTo>
                        <a:lnTo>
                          <a:pt x="46" y="54"/>
                        </a:lnTo>
                        <a:lnTo>
                          <a:pt x="46" y="53"/>
                        </a:lnTo>
                        <a:lnTo>
                          <a:pt x="47" y="53"/>
                        </a:lnTo>
                        <a:lnTo>
                          <a:pt x="47" y="52"/>
                        </a:lnTo>
                        <a:lnTo>
                          <a:pt x="47" y="51"/>
                        </a:lnTo>
                        <a:lnTo>
                          <a:pt x="46" y="51"/>
                        </a:lnTo>
                        <a:lnTo>
                          <a:pt x="46" y="49"/>
                        </a:lnTo>
                        <a:lnTo>
                          <a:pt x="45" y="49"/>
                        </a:lnTo>
                        <a:lnTo>
                          <a:pt x="45" y="48"/>
                        </a:lnTo>
                        <a:lnTo>
                          <a:pt x="45" y="47"/>
                        </a:lnTo>
                        <a:lnTo>
                          <a:pt x="46" y="47"/>
                        </a:lnTo>
                        <a:lnTo>
                          <a:pt x="46" y="46"/>
                        </a:lnTo>
                        <a:lnTo>
                          <a:pt x="45" y="45"/>
                        </a:lnTo>
                        <a:lnTo>
                          <a:pt x="45" y="44"/>
                        </a:lnTo>
                        <a:lnTo>
                          <a:pt x="43" y="43"/>
                        </a:lnTo>
                        <a:lnTo>
                          <a:pt x="43" y="42"/>
                        </a:lnTo>
                        <a:lnTo>
                          <a:pt x="44" y="42"/>
                        </a:lnTo>
                        <a:lnTo>
                          <a:pt x="44" y="41"/>
                        </a:lnTo>
                        <a:lnTo>
                          <a:pt x="44" y="40"/>
                        </a:lnTo>
                        <a:lnTo>
                          <a:pt x="43" y="39"/>
                        </a:lnTo>
                        <a:lnTo>
                          <a:pt x="42" y="37"/>
                        </a:lnTo>
                        <a:lnTo>
                          <a:pt x="41" y="37"/>
                        </a:lnTo>
                        <a:lnTo>
                          <a:pt x="43" y="30"/>
                        </a:lnTo>
                        <a:lnTo>
                          <a:pt x="43" y="24"/>
                        </a:lnTo>
                        <a:lnTo>
                          <a:pt x="43" y="18"/>
                        </a:lnTo>
                        <a:lnTo>
                          <a:pt x="43" y="14"/>
                        </a:lnTo>
                        <a:lnTo>
                          <a:pt x="41" y="9"/>
                        </a:lnTo>
                        <a:lnTo>
                          <a:pt x="39" y="6"/>
                        </a:lnTo>
                        <a:lnTo>
                          <a:pt x="36" y="2"/>
                        </a:lnTo>
                        <a:lnTo>
                          <a:pt x="34" y="0"/>
                        </a:lnTo>
                        <a:lnTo>
                          <a:pt x="31" y="0"/>
                        </a:lnTo>
                        <a:lnTo>
                          <a:pt x="27" y="0"/>
                        </a:lnTo>
                        <a:lnTo>
                          <a:pt x="25" y="0"/>
                        </a:lnTo>
                        <a:lnTo>
                          <a:pt x="22" y="0"/>
                        </a:lnTo>
                        <a:lnTo>
                          <a:pt x="19" y="0"/>
                        </a:lnTo>
                        <a:lnTo>
                          <a:pt x="16" y="0"/>
                        </a:lnTo>
                        <a:lnTo>
                          <a:pt x="13" y="0"/>
                        </a:lnTo>
                        <a:lnTo>
                          <a:pt x="10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5" name="Freeform 295"/>
                  <p:cNvSpPr>
                    <a:spLocks/>
                  </p:cNvSpPr>
                  <p:nvPr/>
                </p:nvSpPr>
                <p:spPr bwMode="auto">
                  <a:xfrm>
                    <a:off x="3707" y="1426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0 w 17"/>
                      <a:gd name="T5" fmla="*/ 5 h 17"/>
                      <a:gd name="T6" fmla="*/ 3 w 17"/>
                      <a:gd name="T7" fmla="*/ 5 h 17"/>
                      <a:gd name="T8" fmla="*/ 3 w 17"/>
                      <a:gd name="T9" fmla="*/ 10 h 17"/>
                      <a:gd name="T10" fmla="*/ 3 w 17"/>
                      <a:gd name="T11" fmla="*/ 16 h 17"/>
                      <a:gd name="T12" fmla="*/ 6 w 17"/>
                      <a:gd name="T13" fmla="*/ 16 h 17"/>
                      <a:gd name="T14" fmla="*/ 9 w 17"/>
                      <a:gd name="T15" fmla="*/ 16 h 17"/>
                      <a:gd name="T16" fmla="*/ 12 w 17"/>
                      <a:gd name="T17" fmla="*/ 10 h 17"/>
                      <a:gd name="T18" fmla="*/ 12 w 17"/>
                      <a:gd name="T19" fmla="*/ 5 h 17"/>
                      <a:gd name="T20" fmla="*/ 12 w 17"/>
                      <a:gd name="T21" fmla="*/ 0 h 17"/>
                      <a:gd name="T22" fmla="*/ 12 w 17"/>
                      <a:gd name="T23" fmla="*/ 5 h 17"/>
                      <a:gd name="T24" fmla="*/ 16 w 17"/>
                      <a:gd name="T25" fmla="*/ 5 h 17"/>
                      <a:gd name="T26" fmla="*/ 16 w 17"/>
                      <a:gd name="T27" fmla="*/ 0 h 17"/>
                      <a:gd name="T28" fmla="*/ 12 w 17"/>
                      <a:gd name="T2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5"/>
                        </a:lnTo>
                        <a:lnTo>
                          <a:pt x="3" y="5"/>
                        </a:lnTo>
                        <a:lnTo>
                          <a:pt x="3" y="10"/>
                        </a:lnTo>
                        <a:lnTo>
                          <a:pt x="3" y="16"/>
                        </a:lnTo>
                        <a:lnTo>
                          <a:pt x="6" y="16"/>
                        </a:lnTo>
                        <a:lnTo>
                          <a:pt x="9" y="16"/>
                        </a:lnTo>
                        <a:lnTo>
                          <a:pt x="12" y="10"/>
                        </a:lnTo>
                        <a:lnTo>
                          <a:pt x="12" y="5"/>
                        </a:lnTo>
                        <a:lnTo>
                          <a:pt x="12" y="0"/>
                        </a:lnTo>
                        <a:lnTo>
                          <a:pt x="12" y="5"/>
                        </a:lnTo>
                        <a:lnTo>
                          <a:pt x="16" y="5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6" name="Freeform 296"/>
                  <p:cNvSpPr>
                    <a:spLocks/>
                  </p:cNvSpPr>
                  <p:nvPr/>
                </p:nvSpPr>
                <p:spPr bwMode="auto">
                  <a:xfrm>
                    <a:off x="3683" y="1434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6 w 17"/>
                      <a:gd name="T5" fmla="*/ 5 h 17"/>
                      <a:gd name="T6" fmla="*/ 13 w 17"/>
                      <a:gd name="T7" fmla="*/ 5 h 17"/>
                      <a:gd name="T8" fmla="*/ 10 w 17"/>
                      <a:gd name="T9" fmla="*/ 5 h 17"/>
                      <a:gd name="T10" fmla="*/ 10 w 17"/>
                      <a:gd name="T11" fmla="*/ 10 h 17"/>
                      <a:gd name="T12" fmla="*/ 8 w 17"/>
                      <a:gd name="T13" fmla="*/ 16 h 17"/>
                      <a:gd name="T14" fmla="*/ 5 w 17"/>
                      <a:gd name="T15" fmla="*/ 16 h 17"/>
                      <a:gd name="T16" fmla="*/ 2 w 17"/>
                      <a:gd name="T17" fmla="*/ 16 h 17"/>
                      <a:gd name="T18" fmla="*/ 2 w 17"/>
                      <a:gd name="T19" fmla="*/ 10 h 17"/>
                      <a:gd name="T20" fmla="*/ 0 w 17"/>
                      <a:gd name="T21" fmla="*/ 5 h 17"/>
                      <a:gd name="T22" fmla="*/ 0 w 17"/>
                      <a:gd name="T2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6" y="5"/>
                        </a:lnTo>
                        <a:lnTo>
                          <a:pt x="13" y="5"/>
                        </a:lnTo>
                        <a:lnTo>
                          <a:pt x="10" y="5"/>
                        </a:lnTo>
                        <a:lnTo>
                          <a:pt x="10" y="10"/>
                        </a:lnTo>
                        <a:lnTo>
                          <a:pt x="8" y="16"/>
                        </a:lnTo>
                        <a:lnTo>
                          <a:pt x="5" y="16"/>
                        </a:lnTo>
                        <a:lnTo>
                          <a:pt x="2" y="16"/>
                        </a:lnTo>
                        <a:lnTo>
                          <a:pt x="2" y="1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7" name="Freeform 297"/>
                  <p:cNvSpPr>
                    <a:spLocks/>
                  </p:cNvSpPr>
                  <p:nvPr/>
                </p:nvSpPr>
                <p:spPr bwMode="auto">
                  <a:xfrm>
                    <a:off x="3677" y="1430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6 w 17"/>
                      <a:gd name="T5" fmla="*/ 4 h 17"/>
                      <a:gd name="T6" fmla="*/ 13 w 17"/>
                      <a:gd name="T7" fmla="*/ 4 h 17"/>
                      <a:gd name="T8" fmla="*/ 11 w 17"/>
                      <a:gd name="T9" fmla="*/ 4 h 17"/>
                      <a:gd name="T10" fmla="*/ 11 w 17"/>
                      <a:gd name="T11" fmla="*/ 8 h 17"/>
                      <a:gd name="T12" fmla="*/ 9 w 17"/>
                      <a:gd name="T13" fmla="*/ 12 h 17"/>
                      <a:gd name="T14" fmla="*/ 6 w 17"/>
                      <a:gd name="T15" fmla="*/ 12 h 17"/>
                      <a:gd name="T16" fmla="*/ 6 w 17"/>
                      <a:gd name="T17" fmla="*/ 16 h 17"/>
                      <a:gd name="T18" fmla="*/ 4 w 17"/>
                      <a:gd name="T19" fmla="*/ 16 h 17"/>
                      <a:gd name="T20" fmla="*/ 4 w 17"/>
                      <a:gd name="T21" fmla="*/ 12 h 17"/>
                      <a:gd name="T22" fmla="*/ 4 w 17"/>
                      <a:gd name="T23" fmla="*/ 8 h 17"/>
                      <a:gd name="T24" fmla="*/ 2 w 17"/>
                      <a:gd name="T25" fmla="*/ 8 h 17"/>
                      <a:gd name="T26" fmla="*/ 2 w 17"/>
                      <a:gd name="T27" fmla="*/ 4 h 17"/>
                      <a:gd name="T28" fmla="*/ 4 w 17"/>
                      <a:gd name="T29" fmla="*/ 0 h 17"/>
                      <a:gd name="T30" fmla="*/ 2 w 17"/>
                      <a:gd name="T31" fmla="*/ 0 h 17"/>
                      <a:gd name="T32" fmla="*/ 2 w 17"/>
                      <a:gd name="T33" fmla="*/ 4 h 17"/>
                      <a:gd name="T34" fmla="*/ 0 w 17"/>
                      <a:gd name="T35" fmla="*/ 0 h 17"/>
                      <a:gd name="T36" fmla="*/ 2 w 17"/>
                      <a:gd name="T3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3" y="4"/>
                        </a:lnTo>
                        <a:lnTo>
                          <a:pt x="11" y="4"/>
                        </a:lnTo>
                        <a:lnTo>
                          <a:pt x="11" y="8"/>
                        </a:lnTo>
                        <a:lnTo>
                          <a:pt x="9" y="12"/>
                        </a:lnTo>
                        <a:lnTo>
                          <a:pt x="6" y="12"/>
                        </a:lnTo>
                        <a:lnTo>
                          <a:pt x="6" y="16"/>
                        </a:lnTo>
                        <a:lnTo>
                          <a:pt x="4" y="16"/>
                        </a:lnTo>
                        <a:lnTo>
                          <a:pt x="4" y="12"/>
                        </a:lnTo>
                        <a:lnTo>
                          <a:pt x="4" y="8"/>
                        </a:lnTo>
                        <a:lnTo>
                          <a:pt x="2" y="8"/>
                        </a:lnTo>
                        <a:lnTo>
                          <a:pt x="2" y="4"/>
                        </a:lnTo>
                        <a:lnTo>
                          <a:pt x="4" y="0"/>
                        </a:lnTo>
                        <a:lnTo>
                          <a:pt x="2" y="0"/>
                        </a:lnTo>
                        <a:lnTo>
                          <a:pt x="2" y="4"/>
                        </a:lnTo>
                        <a:lnTo>
                          <a:pt x="0" y="0"/>
                        </a:lnTo>
                        <a:lnTo>
                          <a:pt x="2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8" name="Freeform 298"/>
                  <p:cNvSpPr>
                    <a:spLocks/>
                  </p:cNvSpPr>
                  <p:nvPr/>
                </p:nvSpPr>
                <p:spPr bwMode="auto">
                  <a:xfrm>
                    <a:off x="3681" y="1422"/>
                    <a:ext cx="17" cy="17"/>
                  </a:xfrm>
                  <a:custGeom>
                    <a:avLst/>
                    <a:gdLst>
                      <a:gd name="T0" fmla="*/ 16 w 17"/>
                      <a:gd name="T1" fmla="*/ 4 h 17"/>
                      <a:gd name="T2" fmla="*/ 16 w 17"/>
                      <a:gd name="T3" fmla="*/ 4 h 17"/>
                      <a:gd name="T4" fmla="*/ 12 w 17"/>
                      <a:gd name="T5" fmla="*/ 4 h 17"/>
                      <a:gd name="T6" fmla="*/ 12 w 17"/>
                      <a:gd name="T7" fmla="*/ 8 h 17"/>
                      <a:gd name="T8" fmla="*/ 12 w 17"/>
                      <a:gd name="T9" fmla="*/ 12 h 17"/>
                      <a:gd name="T10" fmla="*/ 9 w 17"/>
                      <a:gd name="T11" fmla="*/ 12 h 17"/>
                      <a:gd name="T12" fmla="*/ 6 w 17"/>
                      <a:gd name="T13" fmla="*/ 12 h 17"/>
                      <a:gd name="T14" fmla="*/ 6 w 17"/>
                      <a:gd name="T15" fmla="*/ 16 h 17"/>
                      <a:gd name="T16" fmla="*/ 3 w 17"/>
                      <a:gd name="T17" fmla="*/ 16 h 17"/>
                      <a:gd name="T18" fmla="*/ 3 w 17"/>
                      <a:gd name="T19" fmla="*/ 12 h 17"/>
                      <a:gd name="T20" fmla="*/ 3 w 17"/>
                      <a:gd name="T21" fmla="*/ 8 h 17"/>
                      <a:gd name="T22" fmla="*/ 3 w 17"/>
                      <a:gd name="T23" fmla="*/ 4 h 17"/>
                      <a:gd name="T24" fmla="*/ 0 w 17"/>
                      <a:gd name="T25" fmla="*/ 4 h 17"/>
                      <a:gd name="T26" fmla="*/ 3 w 17"/>
                      <a:gd name="T2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16" y="4"/>
                        </a:moveTo>
                        <a:lnTo>
                          <a:pt x="16" y="4"/>
                        </a:lnTo>
                        <a:lnTo>
                          <a:pt x="12" y="4"/>
                        </a:lnTo>
                        <a:lnTo>
                          <a:pt x="12" y="8"/>
                        </a:lnTo>
                        <a:lnTo>
                          <a:pt x="12" y="12"/>
                        </a:lnTo>
                        <a:lnTo>
                          <a:pt x="9" y="12"/>
                        </a:lnTo>
                        <a:lnTo>
                          <a:pt x="6" y="12"/>
                        </a:lnTo>
                        <a:lnTo>
                          <a:pt x="6" y="16"/>
                        </a:lnTo>
                        <a:lnTo>
                          <a:pt x="3" y="16"/>
                        </a:lnTo>
                        <a:lnTo>
                          <a:pt x="3" y="12"/>
                        </a:lnTo>
                        <a:lnTo>
                          <a:pt x="3" y="8"/>
                        </a:lnTo>
                        <a:lnTo>
                          <a:pt x="3" y="4"/>
                        </a:lnTo>
                        <a:lnTo>
                          <a:pt x="0" y="4"/>
                        </a:lnTo>
                        <a:lnTo>
                          <a:pt x="3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19" name="Freeform 299"/>
                  <p:cNvSpPr>
                    <a:spLocks/>
                  </p:cNvSpPr>
                  <p:nvPr/>
                </p:nvSpPr>
                <p:spPr bwMode="auto">
                  <a:xfrm>
                    <a:off x="3709" y="1431"/>
                    <a:ext cx="17" cy="17"/>
                  </a:xfrm>
                  <a:custGeom>
                    <a:avLst/>
                    <a:gdLst>
                      <a:gd name="T0" fmla="*/ 0 w 17"/>
                      <a:gd name="T1" fmla="*/ 4 h 17"/>
                      <a:gd name="T2" fmla="*/ 0 w 17"/>
                      <a:gd name="T3" fmla="*/ 4 h 17"/>
                      <a:gd name="T4" fmla="*/ 0 w 17"/>
                      <a:gd name="T5" fmla="*/ 8 h 17"/>
                      <a:gd name="T6" fmla="*/ 4 w 17"/>
                      <a:gd name="T7" fmla="*/ 12 h 17"/>
                      <a:gd name="T8" fmla="*/ 8 w 17"/>
                      <a:gd name="T9" fmla="*/ 12 h 17"/>
                      <a:gd name="T10" fmla="*/ 8 w 17"/>
                      <a:gd name="T11" fmla="*/ 16 h 17"/>
                      <a:gd name="T12" fmla="*/ 12 w 17"/>
                      <a:gd name="T13" fmla="*/ 16 h 17"/>
                      <a:gd name="T14" fmla="*/ 16 w 17"/>
                      <a:gd name="T15" fmla="*/ 12 h 17"/>
                      <a:gd name="T16" fmla="*/ 16 w 17"/>
                      <a:gd name="T17" fmla="*/ 8 h 17"/>
                      <a:gd name="T18" fmla="*/ 16 w 17"/>
                      <a:gd name="T19" fmla="*/ 4 h 17"/>
                      <a:gd name="T20" fmla="*/ 16 w 17"/>
                      <a:gd name="T21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7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0" y="8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8" y="16"/>
                        </a:lnTo>
                        <a:lnTo>
                          <a:pt x="12" y="16"/>
                        </a:lnTo>
                        <a:lnTo>
                          <a:pt x="16" y="12"/>
                        </a:lnTo>
                        <a:lnTo>
                          <a:pt x="16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0" name="Freeform 300"/>
                  <p:cNvSpPr>
                    <a:spLocks/>
                  </p:cNvSpPr>
                  <p:nvPr/>
                </p:nvSpPr>
                <p:spPr bwMode="auto">
                  <a:xfrm>
                    <a:off x="3705" y="1434"/>
                    <a:ext cx="17" cy="17"/>
                  </a:xfrm>
                  <a:custGeom>
                    <a:avLst/>
                    <a:gdLst>
                      <a:gd name="T0" fmla="*/ 0 w 17"/>
                      <a:gd name="T1" fmla="*/ 4 h 17"/>
                      <a:gd name="T2" fmla="*/ 0 w 17"/>
                      <a:gd name="T3" fmla="*/ 4 h 17"/>
                      <a:gd name="T4" fmla="*/ 3 w 17"/>
                      <a:gd name="T5" fmla="*/ 4 h 17"/>
                      <a:gd name="T6" fmla="*/ 3 w 17"/>
                      <a:gd name="T7" fmla="*/ 8 h 17"/>
                      <a:gd name="T8" fmla="*/ 6 w 17"/>
                      <a:gd name="T9" fmla="*/ 12 h 17"/>
                      <a:gd name="T10" fmla="*/ 9 w 17"/>
                      <a:gd name="T11" fmla="*/ 16 h 17"/>
                      <a:gd name="T12" fmla="*/ 9 w 17"/>
                      <a:gd name="T13" fmla="*/ 12 h 17"/>
                      <a:gd name="T14" fmla="*/ 12 w 17"/>
                      <a:gd name="T15" fmla="*/ 8 h 17"/>
                      <a:gd name="T16" fmla="*/ 12 w 17"/>
                      <a:gd name="T17" fmla="*/ 4 h 17"/>
                      <a:gd name="T18" fmla="*/ 16 w 17"/>
                      <a:gd name="T19" fmla="*/ 4 h 17"/>
                      <a:gd name="T20" fmla="*/ 16 w 17"/>
                      <a:gd name="T21" fmla="*/ 0 h 17"/>
                      <a:gd name="T22" fmla="*/ 12 w 17"/>
                      <a:gd name="T23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7">
                        <a:moveTo>
                          <a:pt x="0" y="4"/>
                        </a:moveTo>
                        <a:lnTo>
                          <a:pt x="0" y="4"/>
                        </a:lnTo>
                        <a:lnTo>
                          <a:pt x="3" y="4"/>
                        </a:lnTo>
                        <a:lnTo>
                          <a:pt x="3" y="8"/>
                        </a:lnTo>
                        <a:lnTo>
                          <a:pt x="6" y="12"/>
                        </a:lnTo>
                        <a:lnTo>
                          <a:pt x="9" y="16"/>
                        </a:lnTo>
                        <a:lnTo>
                          <a:pt x="9" y="12"/>
                        </a:lnTo>
                        <a:lnTo>
                          <a:pt x="12" y="8"/>
                        </a:lnTo>
                        <a:lnTo>
                          <a:pt x="12" y="4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1" name="Freeform 301"/>
                  <p:cNvSpPr>
                    <a:spLocks/>
                  </p:cNvSpPr>
                  <p:nvPr/>
                </p:nvSpPr>
                <p:spPr bwMode="auto">
                  <a:xfrm>
                    <a:off x="3681" y="1380"/>
                    <a:ext cx="27" cy="42"/>
                  </a:xfrm>
                  <a:custGeom>
                    <a:avLst/>
                    <a:gdLst>
                      <a:gd name="T0" fmla="*/ 2 w 27"/>
                      <a:gd name="T1" fmla="*/ 3 h 42"/>
                      <a:gd name="T2" fmla="*/ 4 w 27"/>
                      <a:gd name="T3" fmla="*/ 3 h 42"/>
                      <a:gd name="T4" fmla="*/ 4 w 27"/>
                      <a:gd name="T5" fmla="*/ 1 h 42"/>
                      <a:gd name="T6" fmla="*/ 8 w 27"/>
                      <a:gd name="T7" fmla="*/ 0 h 42"/>
                      <a:gd name="T8" fmla="*/ 15 w 27"/>
                      <a:gd name="T9" fmla="*/ 1 h 42"/>
                      <a:gd name="T10" fmla="*/ 25 w 27"/>
                      <a:gd name="T11" fmla="*/ 3 h 42"/>
                      <a:gd name="T12" fmla="*/ 23 w 27"/>
                      <a:gd name="T13" fmla="*/ 3 h 42"/>
                      <a:gd name="T14" fmla="*/ 21 w 27"/>
                      <a:gd name="T15" fmla="*/ 4 h 42"/>
                      <a:gd name="T16" fmla="*/ 24 w 27"/>
                      <a:gd name="T17" fmla="*/ 10 h 42"/>
                      <a:gd name="T18" fmla="*/ 26 w 27"/>
                      <a:gd name="T19" fmla="*/ 18 h 42"/>
                      <a:gd name="T20" fmla="*/ 26 w 27"/>
                      <a:gd name="T21" fmla="*/ 25 h 42"/>
                      <a:gd name="T22" fmla="*/ 26 w 27"/>
                      <a:gd name="T23" fmla="*/ 30 h 42"/>
                      <a:gd name="T24" fmla="*/ 25 w 27"/>
                      <a:gd name="T25" fmla="*/ 34 h 42"/>
                      <a:gd name="T26" fmla="*/ 24 w 27"/>
                      <a:gd name="T27" fmla="*/ 36 h 42"/>
                      <a:gd name="T28" fmla="*/ 22 w 27"/>
                      <a:gd name="T29" fmla="*/ 34 h 42"/>
                      <a:gd name="T30" fmla="*/ 22 w 27"/>
                      <a:gd name="T31" fmla="*/ 35 h 42"/>
                      <a:gd name="T32" fmla="*/ 21 w 27"/>
                      <a:gd name="T33" fmla="*/ 38 h 42"/>
                      <a:gd name="T34" fmla="*/ 20 w 27"/>
                      <a:gd name="T35" fmla="*/ 38 h 42"/>
                      <a:gd name="T36" fmla="*/ 18 w 27"/>
                      <a:gd name="T37" fmla="*/ 37 h 42"/>
                      <a:gd name="T38" fmla="*/ 17 w 27"/>
                      <a:gd name="T39" fmla="*/ 33 h 42"/>
                      <a:gd name="T40" fmla="*/ 17 w 27"/>
                      <a:gd name="T41" fmla="*/ 36 h 42"/>
                      <a:gd name="T42" fmla="*/ 15 w 27"/>
                      <a:gd name="T43" fmla="*/ 38 h 42"/>
                      <a:gd name="T44" fmla="*/ 13 w 27"/>
                      <a:gd name="T45" fmla="*/ 36 h 42"/>
                      <a:gd name="T46" fmla="*/ 13 w 27"/>
                      <a:gd name="T47" fmla="*/ 34 h 42"/>
                      <a:gd name="T48" fmla="*/ 13 w 27"/>
                      <a:gd name="T49" fmla="*/ 39 h 42"/>
                      <a:gd name="T50" fmla="*/ 10 w 27"/>
                      <a:gd name="T51" fmla="*/ 41 h 42"/>
                      <a:gd name="T52" fmla="*/ 9 w 27"/>
                      <a:gd name="T53" fmla="*/ 39 h 42"/>
                      <a:gd name="T54" fmla="*/ 9 w 27"/>
                      <a:gd name="T55" fmla="*/ 36 h 42"/>
                      <a:gd name="T56" fmla="*/ 8 w 27"/>
                      <a:gd name="T57" fmla="*/ 38 h 42"/>
                      <a:gd name="T58" fmla="*/ 6 w 27"/>
                      <a:gd name="T59" fmla="*/ 38 h 42"/>
                      <a:gd name="T60" fmla="*/ 5 w 27"/>
                      <a:gd name="T61" fmla="*/ 34 h 42"/>
                      <a:gd name="T62" fmla="*/ 4 w 27"/>
                      <a:gd name="T63" fmla="*/ 38 h 42"/>
                      <a:gd name="T64" fmla="*/ 1 w 27"/>
                      <a:gd name="T65" fmla="*/ 40 h 42"/>
                      <a:gd name="T66" fmla="*/ 1 w 27"/>
                      <a:gd name="T67" fmla="*/ 36 h 42"/>
                      <a:gd name="T68" fmla="*/ 1 w 27"/>
                      <a:gd name="T69" fmla="*/ 35 h 42"/>
                      <a:gd name="T70" fmla="*/ 1 w 27"/>
                      <a:gd name="T71" fmla="*/ 33 h 42"/>
                      <a:gd name="T72" fmla="*/ 2 w 27"/>
                      <a:gd name="T73" fmla="*/ 26 h 42"/>
                      <a:gd name="T74" fmla="*/ 4 w 27"/>
                      <a:gd name="T75" fmla="*/ 17 h 42"/>
                      <a:gd name="T76" fmla="*/ 2 w 27"/>
                      <a:gd name="T77" fmla="*/ 14 h 42"/>
                      <a:gd name="T78" fmla="*/ 4 w 27"/>
                      <a:gd name="T79" fmla="*/ 13 h 42"/>
                      <a:gd name="T80" fmla="*/ 3 w 27"/>
                      <a:gd name="T81" fmla="*/ 10 h 42"/>
                      <a:gd name="T82" fmla="*/ 1 w 27"/>
                      <a:gd name="T83" fmla="*/ 6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27" h="42">
                        <a:moveTo>
                          <a:pt x="1" y="3"/>
                        </a:move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6" y="1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0" y="2"/>
                        </a:lnTo>
                        <a:lnTo>
                          <a:pt x="25" y="3"/>
                        </a:lnTo>
                        <a:lnTo>
                          <a:pt x="24" y="3"/>
                        </a:lnTo>
                        <a:lnTo>
                          <a:pt x="23" y="3"/>
                        </a:lnTo>
                        <a:lnTo>
                          <a:pt x="22" y="4"/>
                        </a:lnTo>
                        <a:lnTo>
                          <a:pt x="21" y="4"/>
                        </a:lnTo>
                        <a:lnTo>
                          <a:pt x="23" y="7"/>
                        </a:lnTo>
                        <a:lnTo>
                          <a:pt x="24" y="10"/>
                        </a:lnTo>
                        <a:lnTo>
                          <a:pt x="25" y="14"/>
                        </a:lnTo>
                        <a:lnTo>
                          <a:pt x="26" y="18"/>
                        </a:lnTo>
                        <a:lnTo>
                          <a:pt x="26" y="22"/>
                        </a:lnTo>
                        <a:lnTo>
                          <a:pt x="26" y="25"/>
                        </a:lnTo>
                        <a:lnTo>
                          <a:pt x="26" y="28"/>
                        </a:lnTo>
                        <a:lnTo>
                          <a:pt x="26" y="30"/>
                        </a:lnTo>
                        <a:lnTo>
                          <a:pt x="26" y="32"/>
                        </a:lnTo>
                        <a:lnTo>
                          <a:pt x="25" y="34"/>
                        </a:lnTo>
                        <a:lnTo>
                          <a:pt x="25" y="35"/>
                        </a:lnTo>
                        <a:lnTo>
                          <a:pt x="24" y="36"/>
                        </a:lnTo>
                        <a:lnTo>
                          <a:pt x="23" y="36"/>
                        </a:lnTo>
                        <a:lnTo>
                          <a:pt x="22" y="34"/>
                        </a:lnTo>
                        <a:lnTo>
                          <a:pt x="22" y="33"/>
                        </a:lnTo>
                        <a:lnTo>
                          <a:pt x="22" y="35"/>
                        </a:lnTo>
                        <a:lnTo>
                          <a:pt x="22" y="37"/>
                        </a:lnTo>
                        <a:lnTo>
                          <a:pt x="21" y="38"/>
                        </a:lnTo>
                        <a:lnTo>
                          <a:pt x="20" y="39"/>
                        </a:lnTo>
                        <a:lnTo>
                          <a:pt x="20" y="38"/>
                        </a:lnTo>
                        <a:lnTo>
                          <a:pt x="18" y="38"/>
                        </a:lnTo>
                        <a:lnTo>
                          <a:pt x="18" y="37"/>
                        </a:lnTo>
                        <a:lnTo>
                          <a:pt x="17" y="35"/>
                        </a:lnTo>
                        <a:lnTo>
                          <a:pt x="17" y="33"/>
                        </a:lnTo>
                        <a:lnTo>
                          <a:pt x="17" y="34"/>
                        </a:lnTo>
                        <a:lnTo>
                          <a:pt x="17" y="36"/>
                        </a:lnTo>
                        <a:lnTo>
                          <a:pt x="15" y="37"/>
                        </a:lnTo>
                        <a:lnTo>
                          <a:pt x="15" y="38"/>
                        </a:lnTo>
                        <a:lnTo>
                          <a:pt x="14" y="37"/>
                        </a:lnTo>
                        <a:lnTo>
                          <a:pt x="13" y="36"/>
                        </a:lnTo>
                        <a:lnTo>
                          <a:pt x="13" y="35"/>
                        </a:lnTo>
                        <a:lnTo>
                          <a:pt x="13" y="34"/>
                        </a:lnTo>
                        <a:lnTo>
                          <a:pt x="13" y="37"/>
                        </a:lnTo>
                        <a:lnTo>
                          <a:pt x="13" y="39"/>
                        </a:lnTo>
                        <a:lnTo>
                          <a:pt x="12" y="40"/>
                        </a:lnTo>
                        <a:lnTo>
                          <a:pt x="10" y="41"/>
                        </a:lnTo>
                        <a:lnTo>
                          <a:pt x="9" y="40"/>
                        </a:lnTo>
                        <a:lnTo>
                          <a:pt x="9" y="39"/>
                        </a:lnTo>
                        <a:lnTo>
                          <a:pt x="9" y="38"/>
                        </a:lnTo>
                        <a:lnTo>
                          <a:pt x="9" y="36"/>
                        </a:lnTo>
                        <a:lnTo>
                          <a:pt x="8" y="36"/>
                        </a:lnTo>
                        <a:lnTo>
                          <a:pt x="8" y="38"/>
                        </a:lnTo>
                        <a:lnTo>
                          <a:pt x="7" y="38"/>
                        </a:lnTo>
                        <a:lnTo>
                          <a:pt x="6" y="38"/>
                        </a:lnTo>
                        <a:lnTo>
                          <a:pt x="6" y="36"/>
                        </a:lnTo>
                        <a:lnTo>
                          <a:pt x="5" y="34"/>
                        </a:lnTo>
                        <a:lnTo>
                          <a:pt x="4" y="36"/>
                        </a:lnTo>
                        <a:lnTo>
                          <a:pt x="4" y="38"/>
                        </a:lnTo>
                        <a:lnTo>
                          <a:pt x="2" y="39"/>
                        </a:lnTo>
                        <a:lnTo>
                          <a:pt x="1" y="40"/>
                        </a:lnTo>
                        <a:lnTo>
                          <a:pt x="1" y="38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1" y="35"/>
                        </a:lnTo>
                        <a:lnTo>
                          <a:pt x="1" y="34"/>
                        </a:lnTo>
                        <a:lnTo>
                          <a:pt x="1" y="33"/>
                        </a:lnTo>
                        <a:lnTo>
                          <a:pt x="1" y="31"/>
                        </a:lnTo>
                        <a:lnTo>
                          <a:pt x="2" y="26"/>
                        </a:lnTo>
                        <a:lnTo>
                          <a:pt x="4" y="20"/>
                        </a:lnTo>
                        <a:lnTo>
                          <a:pt x="4" y="17"/>
                        </a:lnTo>
                        <a:lnTo>
                          <a:pt x="1" y="14"/>
                        </a:lnTo>
                        <a:lnTo>
                          <a:pt x="2" y="14"/>
                        </a:lnTo>
                        <a:lnTo>
                          <a:pt x="3" y="13"/>
                        </a:lnTo>
                        <a:lnTo>
                          <a:pt x="4" y="13"/>
                        </a:lnTo>
                        <a:lnTo>
                          <a:pt x="5" y="12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1" y="6"/>
                        </a:lnTo>
                        <a:lnTo>
                          <a:pt x="1" y="3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2" name="Freeform 302"/>
                  <p:cNvSpPr>
                    <a:spLocks/>
                  </p:cNvSpPr>
                  <p:nvPr/>
                </p:nvSpPr>
                <p:spPr bwMode="auto">
                  <a:xfrm>
                    <a:off x="3681" y="1380"/>
                    <a:ext cx="27" cy="42"/>
                  </a:xfrm>
                  <a:custGeom>
                    <a:avLst/>
                    <a:gdLst>
                      <a:gd name="T0" fmla="*/ 1 w 27"/>
                      <a:gd name="T1" fmla="*/ 3 h 42"/>
                      <a:gd name="T2" fmla="*/ 3 w 27"/>
                      <a:gd name="T3" fmla="*/ 3 h 42"/>
                      <a:gd name="T4" fmla="*/ 4 w 27"/>
                      <a:gd name="T5" fmla="*/ 2 h 42"/>
                      <a:gd name="T6" fmla="*/ 6 w 27"/>
                      <a:gd name="T7" fmla="*/ 1 h 42"/>
                      <a:gd name="T8" fmla="*/ 11 w 27"/>
                      <a:gd name="T9" fmla="*/ 0 h 42"/>
                      <a:gd name="T10" fmla="*/ 20 w 27"/>
                      <a:gd name="T11" fmla="*/ 2 h 42"/>
                      <a:gd name="T12" fmla="*/ 24 w 27"/>
                      <a:gd name="T13" fmla="*/ 3 h 42"/>
                      <a:gd name="T14" fmla="*/ 22 w 27"/>
                      <a:gd name="T15" fmla="*/ 4 h 42"/>
                      <a:gd name="T16" fmla="*/ 23 w 27"/>
                      <a:gd name="T17" fmla="*/ 7 h 42"/>
                      <a:gd name="T18" fmla="*/ 25 w 27"/>
                      <a:gd name="T19" fmla="*/ 14 h 42"/>
                      <a:gd name="T20" fmla="*/ 26 w 27"/>
                      <a:gd name="T21" fmla="*/ 22 h 42"/>
                      <a:gd name="T22" fmla="*/ 26 w 27"/>
                      <a:gd name="T23" fmla="*/ 28 h 42"/>
                      <a:gd name="T24" fmla="*/ 26 w 27"/>
                      <a:gd name="T25" fmla="*/ 32 h 42"/>
                      <a:gd name="T26" fmla="*/ 25 w 27"/>
                      <a:gd name="T27" fmla="*/ 35 h 42"/>
                      <a:gd name="T28" fmla="*/ 23 w 27"/>
                      <a:gd name="T29" fmla="*/ 36 h 42"/>
                      <a:gd name="T30" fmla="*/ 22 w 27"/>
                      <a:gd name="T31" fmla="*/ 33 h 42"/>
                      <a:gd name="T32" fmla="*/ 22 w 27"/>
                      <a:gd name="T33" fmla="*/ 37 h 42"/>
                      <a:gd name="T34" fmla="*/ 20 w 27"/>
                      <a:gd name="T35" fmla="*/ 39 h 42"/>
                      <a:gd name="T36" fmla="*/ 18 w 27"/>
                      <a:gd name="T37" fmla="*/ 38 h 42"/>
                      <a:gd name="T38" fmla="*/ 17 w 27"/>
                      <a:gd name="T39" fmla="*/ 35 h 42"/>
                      <a:gd name="T40" fmla="*/ 17 w 27"/>
                      <a:gd name="T41" fmla="*/ 34 h 42"/>
                      <a:gd name="T42" fmla="*/ 15 w 27"/>
                      <a:gd name="T43" fmla="*/ 37 h 42"/>
                      <a:gd name="T44" fmla="*/ 14 w 27"/>
                      <a:gd name="T45" fmla="*/ 37 h 42"/>
                      <a:gd name="T46" fmla="*/ 13 w 27"/>
                      <a:gd name="T47" fmla="*/ 35 h 42"/>
                      <a:gd name="T48" fmla="*/ 13 w 27"/>
                      <a:gd name="T49" fmla="*/ 37 h 42"/>
                      <a:gd name="T50" fmla="*/ 12 w 27"/>
                      <a:gd name="T51" fmla="*/ 40 h 42"/>
                      <a:gd name="T52" fmla="*/ 9 w 27"/>
                      <a:gd name="T53" fmla="*/ 40 h 42"/>
                      <a:gd name="T54" fmla="*/ 9 w 27"/>
                      <a:gd name="T55" fmla="*/ 38 h 42"/>
                      <a:gd name="T56" fmla="*/ 8 w 27"/>
                      <a:gd name="T57" fmla="*/ 36 h 42"/>
                      <a:gd name="T58" fmla="*/ 7 w 27"/>
                      <a:gd name="T59" fmla="*/ 38 h 42"/>
                      <a:gd name="T60" fmla="*/ 6 w 27"/>
                      <a:gd name="T61" fmla="*/ 36 h 42"/>
                      <a:gd name="T62" fmla="*/ 4 w 27"/>
                      <a:gd name="T63" fmla="*/ 36 h 42"/>
                      <a:gd name="T64" fmla="*/ 2 w 27"/>
                      <a:gd name="T65" fmla="*/ 39 h 42"/>
                      <a:gd name="T66" fmla="*/ 1 w 27"/>
                      <a:gd name="T67" fmla="*/ 38 h 42"/>
                      <a:gd name="T68" fmla="*/ 0 w 27"/>
                      <a:gd name="T69" fmla="*/ 36 h 42"/>
                      <a:gd name="T70" fmla="*/ 1 w 27"/>
                      <a:gd name="T71" fmla="*/ 34 h 42"/>
                      <a:gd name="T72" fmla="*/ 1 w 27"/>
                      <a:gd name="T73" fmla="*/ 31 h 42"/>
                      <a:gd name="T74" fmla="*/ 4 w 27"/>
                      <a:gd name="T75" fmla="*/ 20 h 42"/>
                      <a:gd name="T76" fmla="*/ 1 w 27"/>
                      <a:gd name="T77" fmla="*/ 14 h 42"/>
                      <a:gd name="T78" fmla="*/ 3 w 27"/>
                      <a:gd name="T79" fmla="*/ 13 h 42"/>
                      <a:gd name="T80" fmla="*/ 5 w 27"/>
                      <a:gd name="T81" fmla="*/ 12 h 42"/>
                      <a:gd name="T82" fmla="*/ 2 w 27"/>
                      <a:gd name="T83" fmla="*/ 8 h 42"/>
                      <a:gd name="T84" fmla="*/ 1 w 27"/>
                      <a:gd name="T85" fmla="*/ 3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27" h="42">
                        <a:moveTo>
                          <a:pt x="1" y="3"/>
                        </a:move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6" y="1"/>
                        </a:lnTo>
                        <a:lnTo>
                          <a:pt x="8" y="0"/>
                        </a:lnTo>
                        <a:lnTo>
                          <a:pt x="11" y="0"/>
                        </a:lnTo>
                        <a:lnTo>
                          <a:pt x="15" y="1"/>
                        </a:lnTo>
                        <a:lnTo>
                          <a:pt x="20" y="2"/>
                        </a:lnTo>
                        <a:lnTo>
                          <a:pt x="25" y="3"/>
                        </a:lnTo>
                        <a:lnTo>
                          <a:pt x="24" y="3"/>
                        </a:lnTo>
                        <a:lnTo>
                          <a:pt x="23" y="3"/>
                        </a:lnTo>
                        <a:lnTo>
                          <a:pt x="22" y="4"/>
                        </a:lnTo>
                        <a:lnTo>
                          <a:pt x="21" y="4"/>
                        </a:lnTo>
                        <a:lnTo>
                          <a:pt x="23" y="7"/>
                        </a:lnTo>
                        <a:lnTo>
                          <a:pt x="24" y="10"/>
                        </a:lnTo>
                        <a:lnTo>
                          <a:pt x="25" y="14"/>
                        </a:lnTo>
                        <a:lnTo>
                          <a:pt x="26" y="18"/>
                        </a:lnTo>
                        <a:lnTo>
                          <a:pt x="26" y="22"/>
                        </a:lnTo>
                        <a:lnTo>
                          <a:pt x="26" y="25"/>
                        </a:lnTo>
                        <a:lnTo>
                          <a:pt x="26" y="28"/>
                        </a:lnTo>
                        <a:lnTo>
                          <a:pt x="26" y="30"/>
                        </a:lnTo>
                        <a:lnTo>
                          <a:pt x="26" y="32"/>
                        </a:lnTo>
                        <a:lnTo>
                          <a:pt x="25" y="34"/>
                        </a:lnTo>
                        <a:lnTo>
                          <a:pt x="25" y="35"/>
                        </a:lnTo>
                        <a:lnTo>
                          <a:pt x="24" y="36"/>
                        </a:lnTo>
                        <a:lnTo>
                          <a:pt x="23" y="36"/>
                        </a:lnTo>
                        <a:lnTo>
                          <a:pt x="22" y="34"/>
                        </a:lnTo>
                        <a:lnTo>
                          <a:pt x="22" y="33"/>
                        </a:lnTo>
                        <a:lnTo>
                          <a:pt x="22" y="35"/>
                        </a:lnTo>
                        <a:lnTo>
                          <a:pt x="22" y="37"/>
                        </a:lnTo>
                        <a:lnTo>
                          <a:pt x="21" y="38"/>
                        </a:lnTo>
                        <a:lnTo>
                          <a:pt x="20" y="39"/>
                        </a:lnTo>
                        <a:lnTo>
                          <a:pt x="20" y="38"/>
                        </a:lnTo>
                        <a:lnTo>
                          <a:pt x="18" y="38"/>
                        </a:lnTo>
                        <a:lnTo>
                          <a:pt x="18" y="37"/>
                        </a:lnTo>
                        <a:lnTo>
                          <a:pt x="17" y="35"/>
                        </a:lnTo>
                        <a:lnTo>
                          <a:pt x="17" y="33"/>
                        </a:lnTo>
                        <a:lnTo>
                          <a:pt x="17" y="34"/>
                        </a:lnTo>
                        <a:lnTo>
                          <a:pt x="17" y="36"/>
                        </a:lnTo>
                        <a:lnTo>
                          <a:pt x="15" y="37"/>
                        </a:lnTo>
                        <a:lnTo>
                          <a:pt x="15" y="38"/>
                        </a:lnTo>
                        <a:lnTo>
                          <a:pt x="14" y="37"/>
                        </a:lnTo>
                        <a:lnTo>
                          <a:pt x="13" y="36"/>
                        </a:lnTo>
                        <a:lnTo>
                          <a:pt x="13" y="35"/>
                        </a:lnTo>
                        <a:lnTo>
                          <a:pt x="13" y="34"/>
                        </a:lnTo>
                        <a:lnTo>
                          <a:pt x="13" y="37"/>
                        </a:lnTo>
                        <a:lnTo>
                          <a:pt x="13" y="39"/>
                        </a:lnTo>
                        <a:lnTo>
                          <a:pt x="12" y="40"/>
                        </a:lnTo>
                        <a:lnTo>
                          <a:pt x="10" y="41"/>
                        </a:lnTo>
                        <a:lnTo>
                          <a:pt x="9" y="40"/>
                        </a:lnTo>
                        <a:lnTo>
                          <a:pt x="9" y="39"/>
                        </a:lnTo>
                        <a:lnTo>
                          <a:pt x="9" y="38"/>
                        </a:lnTo>
                        <a:lnTo>
                          <a:pt x="9" y="36"/>
                        </a:lnTo>
                        <a:lnTo>
                          <a:pt x="8" y="36"/>
                        </a:lnTo>
                        <a:lnTo>
                          <a:pt x="8" y="38"/>
                        </a:lnTo>
                        <a:lnTo>
                          <a:pt x="7" y="38"/>
                        </a:lnTo>
                        <a:lnTo>
                          <a:pt x="6" y="38"/>
                        </a:lnTo>
                        <a:lnTo>
                          <a:pt x="6" y="36"/>
                        </a:lnTo>
                        <a:lnTo>
                          <a:pt x="5" y="34"/>
                        </a:lnTo>
                        <a:lnTo>
                          <a:pt x="4" y="36"/>
                        </a:lnTo>
                        <a:lnTo>
                          <a:pt x="4" y="38"/>
                        </a:lnTo>
                        <a:lnTo>
                          <a:pt x="2" y="39"/>
                        </a:lnTo>
                        <a:lnTo>
                          <a:pt x="1" y="40"/>
                        </a:lnTo>
                        <a:lnTo>
                          <a:pt x="1" y="38"/>
                        </a:lnTo>
                        <a:lnTo>
                          <a:pt x="1" y="36"/>
                        </a:lnTo>
                        <a:lnTo>
                          <a:pt x="0" y="36"/>
                        </a:lnTo>
                        <a:lnTo>
                          <a:pt x="1" y="35"/>
                        </a:lnTo>
                        <a:lnTo>
                          <a:pt x="1" y="34"/>
                        </a:lnTo>
                        <a:lnTo>
                          <a:pt x="1" y="33"/>
                        </a:lnTo>
                        <a:lnTo>
                          <a:pt x="1" y="31"/>
                        </a:lnTo>
                        <a:lnTo>
                          <a:pt x="2" y="26"/>
                        </a:lnTo>
                        <a:lnTo>
                          <a:pt x="4" y="20"/>
                        </a:lnTo>
                        <a:lnTo>
                          <a:pt x="4" y="17"/>
                        </a:lnTo>
                        <a:lnTo>
                          <a:pt x="1" y="14"/>
                        </a:lnTo>
                        <a:lnTo>
                          <a:pt x="2" y="14"/>
                        </a:lnTo>
                        <a:lnTo>
                          <a:pt x="3" y="13"/>
                        </a:lnTo>
                        <a:lnTo>
                          <a:pt x="4" y="13"/>
                        </a:lnTo>
                        <a:lnTo>
                          <a:pt x="5" y="12"/>
                        </a:lnTo>
                        <a:lnTo>
                          <a:pt x="3" y="10"/>
                        </a:lnTo>
                        <a:lnTo>
                          <a:pt x="2" y="8"/>
                        </a:lnTo>
                        <a:lnTo>
                          <a:pt x="1" y="6"/>
                        </a:lnTo>
                        <a:lnTo>
                          <a:pt x="1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3" name="Freeform 303"/>
                  <p:cNvSpPr>
                    <a:spLocks/>
                  </p:cNvSpPr>
                  <p:nvPr/>
                </p:nvSpPr>
                <p:spPr bwMode="auto">
                  <a:xfrm>
                    <a:off x="3672" y="1388"/>
                    <a:ext cx="17" cy="17"/>
                  </a:xfrm>
                  <a:custGeom>
                    <a:avLst/>
                    <a:gdLst>
                      <a:gd name="T0" fmla="*/ 0 w 17"/>
                      <a:gd name="T1" fmla="*/ 3 h 17"/>
                      <a:gd name="T2" fmla="*/ 3 w 17"/>
                      <a:gd name="T3" fmla="*/ 0 h 17"/>
                      <a:gd name="T4" fmla="*/ 6 w 17"/>
                      <a:gd name="T5" fmla="*/ 0 h 17"/>
                      <a:gd name="T6" fmla="*/ 11 w 17"/>
                      <a:gd name="T7" fmla="*/ 6 h 17"/>
                      <a:gd name="T8" fmla="*/ 16 w 17"/>
                      <a:gd name="T9" fmla="*/ 12 h 17"/>
                      <a:gd name="T10" fmla="*/ 14 w 17"/>
                      <a:gd name="T11" fmla="*/ 12 h 17"/>
                      <a:gd name="T12" fmla="*/ 12 w 17"/>
                      <a:gd name="T13" fmla="*/ 16 h 17"/>
                      <a:gd name="T14" fmla="*/ 9 w 17"/>
                      <a:gd name="T15" fmla="*/ 12 h 17"/>
                      <a:gd name="T16" fmla="*/ 6 w 17"/>
                      <a:gd name="T17" fmla="*/ 9 h 17"/>
                      <a:gd name="T18" fmla="*/ 3 w 17"/>
                      <a:gd name="T19" fmla="*/ 6 h 17"/>
                      <a:gd name="T20" fmla="*/ 0 w 17"/>
                      <a:gd name="T21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7" h="17">
                        <a:moveTo>
                          <a:pt x="0" y="3"/>
                        </a:move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11" y="6"/>
                        </a:lnTo>
                        <a:lnTo>
                          <a:pt x="16" y="12"/>
                        </a:lnTo>
                        <a:lnTo>
                          <a:pt x="14" y="12"/>
                        </a:lnTo>
                        <a:lnTo>
                          <a:pt x="12" y="16"/>
                        </a:lnTo>
                        <a:lnTo>
                          <a:pt x="9" y="12"/>
                        </a:lnTo>
                        <a:lnTo>
                          <a:pt x="6" y="9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</a:path>
                    </a:pathLst>
                  </a:custGeom>
                  <a:solidFill>
                    <a:srgbClr val="CCCCCC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4" name="Freeform 304"/>
                  <p:cNvSpPr>
                    <a:spLocks/>
                  </p:cNvSpPr>
                  <p:nvPr/>
                </p:nvSpPr>
                <p:spPr bwMode="auto">
                  <a:xfrm>
                    <a:off x="3672" y="1388"/>
                    <a:ext cx="17" cy="17"/>
                  </a:xfrm>
                  <a:custGeom>
                    <a:avLst/>
                    <a:gdLst>
                      <a:gd name="T0" fmla="*/ 0 w 17"/>
                      <a:gd name="T1" fmla="*/ 3 h 17"/>
                      <a:gd name="T2" fmla="*/ 0 w 17"/>
                      <a:gd name="T3" fmla="*/ 3 h 17"/>
                      <a:gd name="T4" fmla="*/ 3 w 17"/>
                      <a:gd name="T5" fmla="*/ 0 h 17"/>
                      <a:gd name="T6" fmla="*/ 6 w 17"/>
                      <a:gd name="T7" fmla="*/ 0 h 17"/>
                      <a:gd name="T8" fmla="*/ 11 w 17"/>
                      <a:gd name="T9" fmla="*/ 6 h 17"/>
                      <a:gd name="T10" fmla="*/ 16 w 17"/>
                      <a:gd name="T11" fmla="*/ 12 h 17"/>
                      <a:gd name="T12" fmla="*/ 14 w 17"/>
                      <a:gd name="T13" fmla="*/ 12 h 17"/>
                      <a:gd name="T14" fmla="*/ 12 w 17"/>
                      <a:gd name="T15" fmla="*/ 16 h 17"/>
                      <a:gd name="T16" fmla="*/ 9 w 17"/>
                      <a:gd name="T17" fmla="*/ 12 h 17"/>
                      <a:gd name="T18" fmla="*/ 6 w 17"/>
                      <a:gd name="T19" fmla="*/ 9 h 17"/>
                      <a:gd name="T20" fmla="*/ 3 w 17"/>
                      <a:gd name="T21" fmla="*/ 6 h 17"/>
                      <a:gd name="T22" fmla="*/ 0 w 17"/>
                      <a:gd name="T23" fmla="*/ 3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7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3" y="0"/>
                        </a:lnTo>
                        <a:lnTo>
                          <a:pt x="6" y="0"/>
                        </a:lnTo>
                        <a:lnTo>
                          <a:pt x="11" y="6"/>
                        </a:lnTo>
                        <a:lnTo>
                          <a:pt x="16" y="12"/>
                        </a:lnTo>
                        <a:lnTo>
                          <a:pt x="14" y="12"/>
                        </a:lnTo>
                        <a:lnTo>
                          <a:pt x="12" y="16"/>
                        </a:lnTo>
                        <a:lnTo>
                          <a:pt x="9" y="12"/>
                        </a:lnTo>
                        <a:lnTo>
                          <a:pt x="6" y="9"/>
                        </a:lnTo>
                        <a:lnTo>
                          <a:pt x="3" y="6"/>
                        </a:lnTo>
                        <a:lnTo>
                          <a:pt x="0" y="3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5" name="Freeform 305"/>
                  <p:cNvSpPr>
                    <a:spLocks/>
                  </p:cNvSpPr>
                  <p:nvPr/>
                </p:nvSpPr>
                <p:spPr bwMode="auto">
                  <a:xfrm>
                    <a:off x="3668" y="1382"/>
                    <a:ext cx="17" cy="17"/>
                  </a:xfrm>
                  <a:custGeom>
                    <a:avLst/>
                    <a:gdLst>
                      <a:gd name="T0" fmla="*/ 13 w 17"/>
                      <a:gd name="T1" fmla="*/ 0 h 17"/>
                      <a:gd name="T2" fmla="*/ 6 w 17"/>
                      <a:gd name="T3" fmla="*/ 3 h 17"/>
                      <a:gd name="T4" fmla="*/ 2 w 17"/>
                      <a:gd name="T5" fmla="*/ 5 h 17"/>
                      <a:gd name="T6" fmla="*/ 0 w 17"/>
                      <a:gd name="T7" fmla="*/ 8 h 17"/>
                      <a:gd name="T8" fmla="*/ 1 w 17"/>
                      <a:gd name="T9" fmla="*/ 12 h 17"/>
                      <a:gd name="T10" fmla="*/ 6 w 17"/>
                      <a:gd name="T11" fmla="*/ 10 h 17"/>
                      <a:gd name="T12" fmla="*/ 10 w 17"/>
                      <a:gd name="T13" fmla="*/ 12 h 17"/>
                      <a:gd name="T14" fmla="*/ 13 w 17"/>
                      <a:gd name="T15" fmla="*/ 14 h 17"/>
                      <a:gd name="T16" fmla="*/ 16 w 17"/>
                      <a:gd name="T17" fmla="*/ 16 h 17"/>
                      <a:gd name="T18" fmla="*/ 15 w 17"/>
                      <a:gd name="T19" fmla="*/ 14 h 17"/>
                      <a:gd name="T20" fmla="*/ 14 w 17"/>
                      <a:gd name="T21" fmla="*/ 10 h 17"/>
                      <a:gd name="T22" fmla="*/ 13 w 17"/>
                      <a:gd name="T23" fmla="*/ 5 h 17"/>
                      <a:gd name="T24" fmla="*/ 13 w 17"/>
                      <a:gd name="T25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" h="17">
                        <a:moveTo>
                          <a:pt x="13" y="0"/>
                        </a:moveTo>
                        <a:lnTo>
                          <a:pt x="6" y="3"/>
                        </a:lnTo>
                        <a:lnTo>
                          <a:pt x="2" y="5"/>
                        </a:lnTo>
                        <a:lnTo>
                          <a:pt x="0" y="8"/>
                        </a:lnTo>
                        <a:lnTo>
                          <a:pt x="1" y="12"/>
                        </a:lnTo>
                        <a:lnTo>
                          <a:pt x="6" y="10"/>
                        </a:lnTo>
                        <a:lnTo>
                          <a:pt x="10" y="12"/>
                        </a:lnTo>
                        <a:lnTo>
                          <a:pt x="13" y="14"/>
                        </a:lnTo>
                        <a:lnTo>
                          <a:pt x="16" y="16"/>
                        </a:lnTo>
                        <a:lnTo>
                          <a:pt x="15" y="14"/>
                        </a:lnTo>
                        <a:lnTo>
                          <a:pt x="14" y="10"/>
                        </a:lnTo>
                        <a:lnTo>
                          <a:pt x="13" y="5"/>
                        </a:lnTo>
                        <a:lnTo>
                          <a:pt x="13" y="0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6" name="Freeform 306"/>
                  <p:cNvSpPr>
                    <a:spLocks/>
                  </p:cNvSpPr>
                  <p:nvPr/>
                </p:nvSpPr>
                <p:spPr bwMode="auto">
                  <a:xfrm>
                    <a:off x="3668" y="1382"/>
                    <a:ext cx="17" cy="17"/>
                  </a:xfrm>
                  <a:custGeom>
                    <a:avLst/>
                    <a:gdLst>
                      <a:gd name="T0" fmla="*/ 13 w 17"/>
                      <a:gd name="T1" fmla="*/ 0 h 17"/>
                      <a:gd name="T2" fmla="*/ 13 w 17"/>
                      <a:gd name="T3" fmla="*/ 0 h 17"/>
                      <a:gd name="T4" fmla="*/ 6 w 17"/>
                      <a:gd name="T5" fmla="*/ 3 h 17"/>
                      <a:gd name="T6" fmla="*/ 2 w 17"/>
                      <a:gd name="T7" fmla="*/ 5 h 17"/>
                      <a:gd name="T8" fmla="*/ 0 w 17"/>
                      <a:gd name="T9" fmla="*/ 8 h 17"/>
                      <a:gd name="T10" fmla="*/ 1 w 17"/>
                      <a:gd name="T11" fmla="*/ 12 h 17"/>
                      <a:gd name="T12" fmla="*/ 6 w 17"/>
                      <a:gd name="T13" fmla="*/ 10 h 17"/>
                      <a:gd name="T14" fmla="*/ 10 w 17"/>
                      <a:gd name="T15" fmla="*/ 12 h 17"/>
                      <a:gd name="T16" fmla="*/ 13 w 17"/>
                      <a:gd name="T17" fmla="*/ 14 h 17"/>
                      <a:gd name="T18" fmla="*/ 16 w 17"/>
                      <a:gd name="T19" fmla="*/ 16 h 17"/>
                      <a:gd name="T20" fmla="*/ 15 w 17"/>
                      <a:gd name="T21" fmla="*/ 14 h 17"/>
                      <a:gd name="T22" fmla="*/ 14 w 17"/>
                      <a:gd name="T23" fmla="*/ 10 h 17"/>
                      <a:gd name="T24" fmla="*/ 13 w 17"/>
                      <a:gd name="T25" fmla="*/ 5 h 17"/>
                      <a:gd name="T26" fmla="*/ 13 w 17"/>
                      <a:gd name="T2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13" y="0"/>
                        </a:moveTo>
                        <a:lnTo>
                          <a:pt x="13" y="0"/>
                        </a:lnTo>
                        <a:lnTo>
                          <a:pt x="6" y="3"/>
                        </a:lnTo>
                        <a:lnTo>
                          <a:pt x="2" y="5"/>
                        </a:lnTo>
                        <a:lnTo>
                          <a:pt x="0" y="8"/>
                        </a:lnTo>
                        <a:lnTo>
                          <a:pt x="1" y="12"/>
                        </a:lnTo>
                        <a:lnTo>
                          <a:pt x="6" y="10"/>
                        </a:lnTo>
                        <a:lnTo>
                          <a:pt x="10" y="12"/>
                        </a:lnTo>
                        <a:lnTo>
                          <a:pt x="13" y="14"/>
                        </a:lnTo>
                        <a:lnTo>
                          <a:pt x="16" y="16"/>
                        </a:lnTo>
                        <a:lnTo>
                          <a:pt x="15" y="14"/>
                        </a:lnTo>
                        <a:lnTo>
                          <a:pt x="14" y="10"/>
                        </a:lnTo>
                        <a:lnTo>
                          <a:pt x="13" y="5"/>
                        </a:lnTo>
                        <a:lnTo>
                          <a:pt x="13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7" name="Freeform 307"/>
                  <p:cNvSpPr>
                    <a:spLocks/>
                  </p:cNvSpPr>
                  <p:nvPr/>
                </p:nvSpPr>
                <p:spPr bwMode="auto">
                  <a:xfrm>
                    <a:off x="3684" y="1382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2 w 17"/>
                      <a:gd name="T5" fmla="*/ 12 h 17"/>
                      <a:gd name="T6" fmla="*/ 7 w 17"/>
                      <a:gd name="T7" fmla="*/ 12 h 17"/>
                      <a:gd name="T8" fmla="*/ 11 w 17"/>
                      <a:gd name="T9" fmla="*/ 12 h 17"/>
                      <a:gd name="T10" fmla="*/ 16 w 17"/>
                      <a:gd name="T11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2" y="12"/>
                        </a:lnTo>
                        <a:lnTo>
                          <a:pt x="7" y="12"/>
                        </a:lnTo>
                        <a:lnTo>
                          <a:pt x="11" y="12"/>
                        </a:lnTo>
                        <a:lnTo>
                          <a:pt x="16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8" name="Freeform 308"/>
                  <p:cNvSpPr>
                    <a:spLocks/>
                  </p:cNvSpPr>
                  <p:nvPr/>
                </p:nvSpPr>
                <p:spPr bwMode="auto">
                  <a:xfrm>
                    <a:off x="3688" y="1385"/>
                    <a:ext cx="17" cy="17"/>
                  </a:xfrm>
                  <a:custGeom>
                    <a:avLst/>
                    <a:gdLst>
                      <a:gd name="T0" fmla="*/ 5 w 17"/>
                      <a:gd name="T1" fmla="*/ 0 h 17"/>
                      <a:gd name="T2" fmla="*/ 10 w 17"/>
                      <a:gd name="T3" fmla="*/ 0 h 17"/>
                      <a:gd name="T4" fmla="*/ 16 w 17"/>
                      <a:gd name="T5" fmla="*/ 0 h 17"/>
                      <a:gd name="T6" fmla="*/ 10 w 17"/>
                      <a:gd name="T7" fmla="*/ 16 h 17"/>
                      <a:gd name="T8" fmla="*/ 5 w 17"/>
                      <a:gd name="T9" fmla="*/ 16 h 17"/>
                      <a:gd name="T10" fmla="*/ 5 w 17"/>
                      <a:gd name="T11" fmla="*/ 0 h 17"/>
                      <a:gd name="T12" fmla="*/ 0 w 17"/>
                      <a:gd name="T13" fmla="*/ 0 h 17"/>
                      <a:gd name="T14" fmla="*/ 5 w 17"/>
                      <a:gd name="T15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17" h="17">
                        <a:moveTo>
                          <a:pt x="5" y="0"/>
                        </a:moveTo>
                        <a:lnTo>
                          <a:pt x="10" y="0"/>
                        </a:lnTo>
                        <a:lnTo>
                          <a:pt x="16" y="0"/>
                        </a:lnTo>
                        <a:lnTo>
                          <a:pt x="10" y="16"/>
                        </a:lnTo>
                        <a:lnTo>
                          <a:pt x="5" y="16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29" name="Freeform 309"/>
                  <p:cNvSpPr>
                    <a:spLocks/>
                  </p:cNvSpPr>
                  <p:nvPr/>
                </p:nvSpPr>
                <p:spPr bwMode="auto">
                  <a:xfrm>
                    <a:off x="3688" y="1385"/>
                    <a:ext cx="17" cy="17"/>
                  </a:xfrm>
                  <a:custGeom>
                    <a:avLst/>
                    <a:gdLst>
                      <a:gd name="T0" fmla="*/ 5 w 17"/>
                      <a:gd name="T1" fmla="*/ 0 h 17"/>
                      <a:gd name="T2" fmla="*/ 5 w 17"/>
                      <a:gd name="T3" fmla="*/ 0 h 17"/>
                      <a:gd name="T4" fmla="*/ 10 w 17"/>
                      <a:gd name="T5" fmla="*/ 0 h 17"/>
                      <a:gd name="T6" fmla="*/ 16 w 17"/>
                      <a:gd name="T7" fmla="*/ 0 h 17"/>
                      <a:gd name="T8" fmla="*/ 10 w 17"/>
                      <a:gd name="T9" fmla="*/ 16 h 17"/>
                      <a:gd name="T10" fmla="*/ 5 w 17"/>
                      <a:gd name="T11" fmla="*/ 16 h 17"/>
                      <a:gd name="T12" fmla="*/ 5 w 17"/>
                      <a:gd name="T13" fmla="*/ 0 h 17"/>
                      <a:gd name="T14" fmla="*/ 0 w 17"/>
                      <a:gd name="T15" fmla="*/ 0 h 17"/>
                      <a:gd name="T16" fmla="*/ 5 w 17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5" y="0"/>
                        </a:move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16" y="0"/>
                        </a:lnTo>
                        <a:lnTo>
                          <a:pt x="10" y="16"/>
                        </a:lnTo>
                        <a:lnTo>
                          <a:pt x="5" y="16"/>
                        </a:lnTo>
                        <a:lnTo>
                          <a:pt x="5" y="0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0" name="Freeform 310"/>
                  <p:cNvSpPr>
                    <a:spLocks/>
                  </p:cNvSpPr>
                  <p:nvPr/>
                </p:nvSpPr>
                <p:spPr bwMode="auto">
                  <a:xfrm>
                    <a:off x="3695" y="1474"/>
                    <a:ext cx="27" cy="27"/>
                  </a:xfrm>
                  <a:custGeom>
                    <a:avLst/>
                    <a:gdLst>
                      <a:gd name="T0" fmla="*/ 9 w 27"/>
                      <a:gd name="T1" fmla="*/ 0 h 27"/>
                      <a:gd name="T2" fmla="*/ 9 w 27"/>
                      <a:gd name="T3" fmla="*/ 2 h 27"/>
                      <a:gd name="T4" fmla="*/ 9 w 27"/>
                      <a:gd name="T5" fmla="*/ 4 h 27"/>
                      <a:gd name="T6" fmla="*/ 8 w 27"/>
                      <a:gd name="T7" fmla="*/ 7 h 27"/>
                      <a:gd name="T8" fmla="*/ 7 w 27"/>
                      <a:gd name="T9" fmla="*/ 8 h 27"/>
                      <a:gd name="T10" fmla="*/ 5 w 27"/>
                      <a:gd name="T11" fmla="*/ 8 h 27"/>
                      <a:gd name="T12" fmla="*/ 3 w 27"/>
                      <a:gd name="T13" fmla="*/ 8 h 27"/>
                      <a:gd name="T14" fmla="*/ 1 w 27"/>
                      <a:gd name="T15" fmla="*/ 9 h 27"/>
                      <a:gd name="T16" fmla="*/ 0 w 27"/>
                      <a:gd name="T17" fmla="*/ 10 h 27"/>
                      <a:gd name="T18" fmla="*/ 0 w 27"/>
                      <a:gd name="T19" fmla="*/ 12 h 27"/>
                      <a:gd name="T20" fmla="*/ 0 w 27"/>
                      <a:gd name="T21" fmla="*/ 14 h 27"/>
                      <a:gd name="T22" fmla="*/ 1 w 27"/>
                      <a:gd name="T23" fmla="*/ 16 h 27"/>
                      <a:gd name="T24" fmla="*/ 2 w 27"/>
                      <a:gd name="T25" fmla="*/ 17 h 27"/>
                      <a:gd name="T26" fmla="*/ 2 w 27"/>
                      <a:gd name="T27" fmla="*/ 16 h 27"/>
                      <a:gd name="T28" fmla="*/ 2 w 27"/>
                      <a:gd name="T29" fmla="*/ 14 h 27"/>
                      <a:gd name="T30" fmla="*/ 3 w 27"/>
                      <a:gd name="T31" fmla="*/ 13 h 27"/>
                      <a:gd name="T32" fmla="*/ 4 w 27"/>
                      <a:gd name="T33" fmla="*/ 12 h 27"/>
                      <a:gd name="T34" fmla="*/ 5 w 27"/>
                      <a:gd name="T35" fmla="*/ 11 h 27"/>
                      <a:gd name="T36" fmla="*/ 6 w 27"/>
                      <a:gd name="T37" fmla="*/ 10 h 27"/>
                      <a:gd name="T38" fmla="*/ 7 w 27"/>
                      <a:gd name="T39" fmla="*/ 10 h 27"/>
                      <a:gd name="T40" fmla="*/ 8 w 27"/>
                      <a:gd name="T41" fmla="*/ 10 h 27"/>
                      <a:gd name="T42" fmla="*/ 9 w 27"/>
                      <a:gd name="T43" fmla="*/ 10 h 27"/>
                      <a:gd name="T44" fmla="*/ 9 w 27"/>
                      <a:gd name="T45" fmla="*/ 12 h 27"/>
                      <a:gd name="T46" fmla="*/ 9 w 27"/>
                      <a:gd name="T47" fmla="*/ 13 h 27"/>
                      <a:gd name="T48" fmla="*/ 9 w 27"/>
                      <a:gd name="T49" fmla="*/ 14 h 27"/>
                      <a:gd name="T50" fmla="*/ 9 w 27"/>
                      <a:gd name="T51" fmla="*/ 15 h 27"/>
                      <a:gd name="T52" fmla="*/ 9 w 27"/>
                      <a:gd name="T53" fmla="*/ 16 h 27"/>
                      <a:gd name="T54" fmla="*/ 9 w 27"/>
                      <a:gd name="T55" fmla="*/ 17 h 27"/>
                      <a:gd name="T56" fmla="*/ 9 w 27"/>
                      <a:gd name="T57" fmla="*/ 19 h 27"/>
                      <a:gd name="T58" fmla="*/ 10 w 27"/>
                      <a:gd name="T59" fmla="*/ 19 h 27"/>
                      <a:gd name="T60" fmla="*/ 10 w 27"/>
                      <a:gd name="T61" fmla="*/ 21 h 27"/>
                      <a:gd name="T62" fmla="*/ 11 w 27"/>
                      <a:gd name="T63" fmla="*/ 23 h 27"/>
                      <a:gd name="T64" fmla="*/ 11 w 27"/>
                      <a:gd name="T65" fmla="*/ 24 h 27"/>
                      <a:gd name="T66" fmla="*/ 11 w 27"/>
                      <a:gd name="T67" fmla="*/ 26 h 27"/>
                      <a:gd name="T68" fmla="*/ 11 w 27"/>
                      <a:gd name="T69" fmla="*/ 24 h 27"/>
                      <a:gd name="T70" fmla="*/ 12 w 27"/>
                      <a:gd name="T71" fmla="*/ 22 h 27"/>
                      <a:gd name="T72" fmla="*/ 13 w 27"/>
                      <a:gd name="T73" fmla="*/ 20 h 27"/>
                      <a:gd name="T74" fmla="*/ 14 w 27"/>
                      <a:gd name="T75" fmla="*/ 19 h 27"/>
                      <a:gd name="T76" fmla="*/ 14 w 27"/>
                      <a:gd name="T77" fmla="*/ 17 h 27"/>
                      <a:gd name="T78" fmla="*/ 14 w 27"/>
                      <a:gd name="T79" fmla="*/ 16 h 27"/>
                      <a:gd name="T80" fmla="*/ 14 w 27"/>
                      <a:gd name="T81" fmla="*/ 15 h 27"/>
                      <a:gd name="T82" fmla="*/ 14 w 27"/>
                      <a:gd name="T83" fmla="*/ 14 h 27"/>
                      <a:gd name="T84" fmla="*/ 14 w 27"/>
                      <a:gd name="T85" fmla="*/ 13 h 27"/>
                      <a:gd name="T86" fmla="*/ 14 w 27"/>
                      <a:gd name="T87" fmla="*/ 12 h 27"/>
                      <a:gd name="T88" fmla="*/ 15 w 27"/>
                      <a:gd name="T89" fmla="*/ 11 h 27"/>
                      <a:gd name="T90" fmla="*/ 16 w 27"/>
                      <a:gd name="T91" fmla="*/ 10 h 27"/>
                      <a:gd name="T92" fmla="*/ 18 w 27"/>
                      <a:gd name="T93" fmla="*/ 10 h 27"/>
                      <a:gd name="T94" fmla="*/ 20 w 27"/>
                      <a:gd name="T95" fmla="*/ 10 h 27"/>
                      <a:gd name="T96" fmla="*/ 22 w 27"/>
                      <a:gd name="T97" fmla="*/ 11 h 27"/>
                      <a:gd name="T98" fmla="*/ 23 w 27"/>
                      <a:gd name="T99" fmla="*/ 12 h 27"/>
                      <a:gd name="T100" fmla="*/ 23 w 27"/>
                      <a:gd name="T101" fmla="*/ 14 h 27"/>
                      <a:gd name="T102" fmla="*/ 22 w 27"/>
                      <a:gd name="T103" fmla="*/ 16 h 27"/>
                      <a:gd name="T104" fmla="*/ 21 w 27"/>
                      <a:gd name="T105" fmla="*/ 16 h 27"/>
                      <a:gd name="T106" fmla="*/ 23 w 27"/>
                      <a:gd name="T107" fmla="*/ 15 h 27"/>
                      <a:gd name="T108" fmla="*/ 25 w 27"/>
                      <a:gd name="T109" fmla="*/ 12 h 27"/>
                      <a:gd name="T110" fmla="*/ 26 w 27"/>
                      <a:gd name="T111" fmla="*/ 10 h 27"/>
                      <a:gd name="T112" fmla="*/ 25 w 27"/>
                      <a:gd name="T113" fmla="*/ 8 h 27"/>
                      <a:gd name="T114" fmla="*/ 22 w 27"/>
                      <a:gd name="T115" fmla="*/ 7 h 27"/>
                      <a:gd name="T116" fmla="*/ 17 w 27"/>
                      <a:gd name="T117" fmla="*/ 7 h 27"/>
                      <a:gd name="T118" fmla="*/ 15 w 27"/>
                      <a:gd name="T119" fmla="*/ 6 h 27"/>
                      <a:gd name="T120" fmla="*/ 13 w 27"/>
                      <a:gd name="T121" fmla="*/ 1 h 27"/>
                      <a:gd name="T122" fmla="*/ 9 w 27"/>
                      <a:gd name="T123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27" h="27">
                        <a:moveTo>
                          <a:pt x="9" y="0"/>
                        </a:moveTo>
                        <a:lnTo>
                          <a:pt x="9" y="2"/>
                        </a:lnTo>
                        <a:lnTo>
                          <a:pt x="9" y="4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8"/>
                        </a:lnTo>
                        <a:lnTo>
                          <a:pt x="3" y="8"/>
                        </a:lnTo>
                        <a:lnTo>
                          <a:pt x="1" y="9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1" y="16"/>
                        </a:lnTo>
                        <a:lnTo>
                          <a:pt x="2" y="17"/>
                        </a:lnTo>
                        <a:lnTo>
                          <a:pt x="2" y="16"/>
                        </a:lnTo>
                        <a:lnTo>
                          <a:pt x="2" y="14"/>
                        </a:lnTo>
                        <a:lnTo>
                          <a:pt x="3" y="13"/>
                        </a:lnTo>
                        <a:lnTo>
                          <a:pt x="4" y="12"/>
                        </a:lnTo>
                        <a:lnTo>
                          <a:pt x="5" y="11"/>
                        </a:lnTo>
                        <a:lnTo>
                          <a:pt x="6" y="10"/>
                        </a:lnTo>
                        <a:lnTo>
                          <a:pt x="7" y="10"/>
                        </a:lnTo>
                        <a:lnTo>
                          <a:pt x="8" y="10"/>
                        </a:lnTo>
                        <a:lnTo>
                          <a:pt x="9" y="10"/>
                        </a:lnTo>
                        <a:lnTo>
                          <a:pt x="9" y="12"/>
                        </a:lnTo>
                        <a:lnTo>
                          <a:pt x="9" y="13"/>
                        </a:lnTo>
                        <a:lnTo>
                          <a:pt x="9" y="14"/>
                        </a:lnTo>
                        <a:lnTo>
                          <a:pt x="9" y="15"/>
                        </a:lnTo>
                        <a:lnTo>
                          <a:pt x="9" y="16"/>
                        </a:lnTo>
                        <a:lnTo>
                          <a:pt x="9" y="17"/>
                        </a:lnTo>
                        <a:lnTo>
                          <a:pt x="9" y="19"/>
                        </a:lnTo>
                        <a:lnTo>
                          <a:pt x="10" y="19"/>
                        </a:lnTo>
                        <a:lnTo>
                          <a:pt x="10" y="21"/>
                        </a:lnTo>
                        <a:lnTo>
                          <a:pt x="11" y="23"/>
                        </a:lnTo>
                        <a:lnTo>
                          <a:pt x="11" y="24"/>
                        </a:lnTo>
                        <a:lnTo>
                          <a:pt x="11" y="26"/>
                        </a:lnTo>
                        <a:lnTo>
                          <a:pt x="11" y="24"/>
                        </a:lnTo>
                        <a:lnTo>
                          <a:pt x="12" y="22"/>
                        </a:lnTo>
                        <a:lnTo>
                          <a:pt x="13" y="20"/>
                        </a:lnTo>
                        <a:lnTo>
                          <a:pt x="14" y="19"/>
                        </a:lnTo>
                        <a:lnTo>
                          <a:pt x="14" y="17"/>
                        </a:lnTo>
                        <a:lnTo>
                          <a:pt x="14" y="16"/>
                        </a:lnTo>
                        <a:lnTo>
                          <a:pt x="14" y="15"/>
                        </a:lnTo>
                        <a:lnTo>
                          <a:pt x="14" y="14"/>
                        </a:lnTo>
                        <a:lnTo>
                          <a:pt x="14" y="13"/>
                        </a:lnTo>
                        <a:lnTo>
                          <a:pt x="14" y="12"/>
                        </a:lnTo>
                        <a:lnTo>
                          <a:pt x="15" y="11"/>
                        </a:lnTo>
                        <a:lnTo>
                          <a:pt x="16" y="10"/>
                        </a:lnTo>
                        <a:lnTo>
                          <a:pt x="18" y="10"/>
                        </a:lnTo>
                        <a:lnTo>
                          <a:pt x="20" y="10"/>
                        </a:lnTo>
                        <a:lnTo>
                          <a:pt x="22" y="11"/>
                        </a:lnTo>
                        <a:lnTo>
                          <a:pt x="23" y="12"/>
                        </a:lnTo>
                        <a:lnTo>
                          <a:pt x="23" y="14"/>
                        </a:lnTo>
                        <a:lnTo>
                          <a:pt x="22" y="16"/>
                        </a:lnTo>
                        <a:lnTo>
                          <a:pt x="21" y="16"/>
                        </a:lnTo>
                        <a:lnTo>
                          <a:pt x="23" y="15"/>
                        </a:lnTo>
                        <a:lnTo>
                          <a:pt x="25" y="12"/>
                        </a:lnTo>
                        <a:lnTo>
                          <a:pt x="26" y="10"/>
                        </a:lnTo>
                        <a:lnTo>
                          <a:pt x="25" y="8"/>
                        </a:lnTo>
                        <a:lnTo>
                          <a:pt x="22" y="7"/>
                        </a:lnTo>
                        <a:lnTo>
                          <a:pt x="17" y="7"/>
                        </a:lnTo>
                        <a:lnTo>
                          <a:pt x="15" y="6"/>
                        </a:lnTo>
                        <a:lnTo>
                          <a:pt x="13" y="1"/>
                        </a:lnTo>
                        <a:lnTo>
                          <a:pt x="9" y="0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1" name="Freeform 311"/>
                  <p:cNvSpPr>
                    <a:spLocks/>
                  </p:cNvSpPr>
                  <p:nvPr/>
                </p:nvSpPr>
                <p:spPr bwMode="auto">
                  <a:xfrm>
                    <a:off x="3695" y="1474"/>
                    <a:ext cx="27" cy="27"/>
                  </a:xfrm>
                  <a:custGeom>
                    <a:avLst/>
                    <a:gdLst>
                      <a:gd name="T0" fmla="*/ 9 w 27"/>
                      <a:gd name="T1" fmla="*/ 0 h 27"/>
                      <a:gd name="T2" fmla="*/ 9 w 27"/>
                      <a:gd name="T3" fmla="*/ 0 h 27"/>
                      <a:gd name="T4" fmla="*/ 9 w 27"/>
                      <a:gd name="T5" fmla="*/ 2 h 27"/>
                      <a:gd name="T6" fmla="*/ 9 w 27"/>
                      <a:gd name="T7" fmla="*/ 4 h 27"/>
                      <a:gd name="T8" fmla="*/ 8 w 27"/>
                      <a:gd name="T9" fmla="*/ 7 h 27"/>
                      <a:gd name="T10" fmla="*/ 7 w 27"/>
                      <a:gd name="T11" fmla="*/ 8 h 27"/>
                      <a:gd name="T12" fmla="*/ 5 w 27"/>
                      <a:gd name="T13" fmla="*/ 8 h 27"/>
                      <a:gd name="T14" fmla="*/ 3 w 27"/>
                      <a:gd name="T15" fmla="*/ 8 h 27"/>
                      <a:gd name="T16" fmla="*/ 1 w 27"/>
                      <a:gd name="T17" fmla="*/ 9 h 27"/>
                      <a:gd name="T18" fmla="*/ 0 w 27"/>
                      <a:gd name="T19" fmla="*/ 10 h 27"/>
                      <a:gd name="T20" fmla="*/ 0 w 27"/>
                      <a:gd name="T21" fmla="*/ 12 h 27"/>
                      <a:gd name="T22" fmla="*/ 0 w 27"/>
                      <a:gd name="T23" fmla="*/ 14 h 27"/>
                      <a:gd name="T24" fmla="*/ 1 w 27"/>
                      <a:gd name="T25" fmla="*/ 16 h 27"/>
                      <a:gd name="T26" fmla="*/ 2 w 27"/>
                      <a:gd name="T27" fmla="*/ 17 h 27"/>
                      <a:gd name="T28" fmla="*/ 2 w 27"/>
                      <a:gd name="T29" fmla="*/ 16 h 27"/>
                      <a:gd name="T30" fmla="*/ 2 w 27"/>
                      <a:gd name="T31" fmla="*/ 14 h 27"/>
                      <a:gd name="T32" fmla="*/ 3 w 27"/>
                      <a:gd name="T33" fmla="*/ 13 h 27"/>
                      <a:gd name="T34" fmla="*/ 4 w 27"/>
                      <a:gd name="T35" fmla="*/ 12 h 27"/>
                      <a:gd name="T36" fmla="*/ 5 w 27"/>
                      <a:gd name="T37" fmla="*/ 11 h 27"/>
                      <a:gd name="T38" fmla="*/ 6 w 27"/>
                      <a:gd name="T39" fmla="*/ 10 h 27"/>
                      <a:gd name="T40" fmla="*/ 7 w 27"/>
                      <a:gd name="T41" fmla="*/ 10 h 27"/>
                      <a:gd name="T42" fmla="*/ 8 w 27"/>
                      <a:gd name="T43" fmla="*/ 10 h 27"/>
                      <a:gd name="T44" fmla="*/ 9 w 27"/>
                      <a:gd name="T45" fmla="*/ 10 h 27"/>
                      <a:gd name="T46" fmla="*/ 9 w 27"/>
                      <a:gd name="T47" fmla="*/ 12 h 27"/>
                      <a:gd name="T48" fmla="*/ 9 w 27"/>
                      <a:gd name="T49" fmla="*/ 13 h 27"/>
                      <a:gd name="T50" fmla="*/ 9 w 27"/>
                      <a:gd name="T51" fmla="*/ 14 h 27"/>
                      <a:gd name="T52" fmla="*/ 9 w 27"/>
                      <a:gd name="T53" fmla="*/ 15 h 27"/>
                      <a:gd name="T54" fmla="*/ 9 w 27"/>
                      <a:gd name="T55" fmla="*/ 16 h 27"/>
                      <a:gd name="T56" fmla="*/ 9 w 27"/>
                      <a:gd name="T57" fmla="*/ 17 h 27"/>
                      <a:gd name="T58" fmla="*/ 9 w 27"/>
                      <a:gd name="T59" fmla="*/ 19 h 27"/>
                      <a:gd name="T60" fmla="*/ 10 w 27"/>
                      <a:gd name="T61" fmla="*/ 19 h 27"/>
                      <a:gd name="T62" fmla="*/ 10 w 27"/>
                      <a:gd name="T63" fmla="*/ 21 h 27"/>
                      <a:gd name="T64" fmla="*/ 11 w 27"/>
                      <a:gd name="T65" fmla="*/ 23 h 27"/>
                      <a:gd name="T66" fmla="*/ 11 w 27"/>
                      <a:gd name="T67" fmla="*/ 24 h 27"/>
                      <a:gd name="T68" fmla="*/ 11 w 27"/>
                      <a:gd name="T69" fmla="*/ 26 h 27"/>
                      <a:gd name="T70" fmla="*/ 11 w 27"/>
                      <a:gd name="T71" fmla="*/ 24 h 27"/>
                      <a:gd name="T72" fmla="*/ 12 w 27"/>
                      <a:gd name="T73" fmla="*/ 22 h 27"/>
                      <a:gd name="T74" fmla="*/ 13 w 27"/>
                      <a:gd name="T75" fmla="*/ 20 h 27"/>
                      <a:gd name="T76" fmla="*/ 14 w 27"/>
                      <a:gd name="T77" fmla="*/ 19 h 27"/>
                      <a:gd name="T78" fmla="*/ 14 w 27"/>
                      <a:gd name="T79" fmla="*/ 17 h 27"/>
                      <a:gd name="T80" fmla="*/ 14 w 27"/>
                      <a:gd name="T81" fmla="*/ 16 h 27"/>
                      <a:gd name="T82" fmla="*/ 14 w 27"/>
                      <a:gd name="T83" fmla="*/ 15 h 27"/>
                      <a:gd name="T84" fmla="*/ 14 w 27"/>
                      <a:gd name="T85" fmla="*/ 14 h 27"/>
                      <a:gd name="T86" fmla="*/ 14 w 27"/>
                      <a:gd name="T87" fmla="*/ 13 h 27"/>
                      <a:gd name="T88" fmla="*/ 14 w 27"/>
                      <a:gd name="T89" fmla="*/ 12 h 27"/>
                      <a:gd name="T90" fmla="*/ 15 w 27"/>
                      <a:gd name="T91" fmla="*/ 11 h 27"/>
                      <a:gd name="T92" fmla="*/ 16 w 27"/>
                      <a:gd name="T93" fmla="*/ 10 h 27"/>
                      <a:gd name="T94" fmla="*/ 18 w 27"/>
                      <a:gd name="T95" fmla="*/ 10 h 27"/>
                      <a:gd name="T96" fmla="*/ 20 w 27"/>
                      <a:gd name="T97" fmla="*/ 10 h 27"/>
                      <a:gd name="T98" fmla="*/ 22 w 27"/>
                      <a:gd name="T99" fmla="*/ 11 h 27"/>
                      <a:gd name="T100" fmla="*/ 23 w 27"/>
                      <a:gd name="T101" fmla="*/ 12 h 27"/>
                      <a:gd name="T102" fmla="*/ 23 w 27"/>
                      <a:gd name="T103" fmla="*/ 14 h 27"/>
                      <a:gd name="T104" fmla="*/ 22 w 27"/>
                      <a:gd name="T105" fmla="*/ 16 h 27"/>
                      <a:gd name="T106" fmla="*/ 21 w 27"/>
                      <a:gd name="T107" fmla="*/ 16 h 27"/>
                      <a:gd name="T108" fmla="*/ 23 w 27"/>
                      <a:gd name="T109" fmla="*/ 15 h 27"/>
                      <a:gd name="T110" fmla="*/ 25 w 27"/>
                      <a:gd name="T111" fmla="*/ 12 h 27"/>
                      <a:gd name="T112" fmla="*/ 26 w 27"/>
                      <a:gd name="T113" fmla="*/ 10 h 27"/>
                      <a:gd name="T114" fmla="*/ 25 w 27"/>
                      <a:gd name="T115" fmla="*/ 8 h 27"/>
                      <a:gd name="T116" fmla="*/ 22 w 27"/>
                      <a:gd name="T117" fmla="*/ 7 h 27"/>
                      <a:gd name="T118" fmla="*/ 17 w 27"/>
                      <a:gd name="T119" fmla="*/ 7 h 27"/>
                      <a:gd name="T120" fmla="*/ 15 w 27"/>
                      <a:gd name="T121" fmla="*/ 6 h 27"/>
                      <a:gd name="T122" fmla="*/ 13 w 27"/>
                      <a:gd name="T123" fmla="*/ 1 h 27"/>
                      <a:gd name="T124" fmla="*/ 9 w 27"/>
                      <a:gd name="T125" fmla="*/ 0 h 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27" h="27">
                        <a:moveTo>
                          <a:pt x="9" y="0"/>
                        </a:moveTo>
                        <a:lnTo>
                          <a:pt x="9" y="0"/>
                        </a:lnTo>
                        <a:lnTo>
                          <a:pt x="9" y="2"/>
                        </a:lnTo>
                        <a:lnTo>
                          <a:pt x="9" y="4"/>
                        </a:lnTo>
                        <a:lnTo>
                          <a:pt x="8" y="7"/>
                        </a:lnTo>
                        <a:lnTo>
                          <a:pt x="7" y="8"/>
                        </a:lnTo>
                        <a:lnTo>
                          <a:pt x="5" y="8"/>
                        </a:lnTo>
                        <a:lnTo>
                          <a:pt x="3" y="8"/>
                        </a:lnTo>
                        <a:lnTo>
                          <a:pt x="1" y="9"/>
                        </a:lnTo>
                        <a:lnTo>
                          <a:pt x="0" y="10"/>
                        </a:lnTo>
                        <a:lnTo>
                          <a:pt x="0" y="12"/>
                        </a:lnTo>
                        <a:lnTo>
                          <a:pt x="0" y="14"/>
                        </a:lnTo>
                        <a:lnTo>
                          <a:pt x="1" y="16"/>
                        </a:lnTo>
                        <a:lnTo>
                          <a:pt x="2" y="17"/>
                        </a:lnTo>
                        <a:lnTo>
                          <a:pt x="2" y="16"/>
                        </a:lnTo>
                        <a:lnTo>
                          <a:pt x="2" y="14"/>
                        </a:lnTo>
                        <a:lnTo>
                          <a:pt x="3" y="13"/>
                        </a:lnTo>
                        <a:lnTo>
                          <a:pt x="4" y="12"/>
                        </a:lnTo>
                        <a:lnTo>
                          <a:pt x="5" y="11"/>
                        </a:lnTo>
                        <a:lnTo>
                          <a:pt x="6" y="10"/>
                        </a:lnTo>
                        <a:lnTo>
                          <a:pt x="7" y="10"/>
                        </a:lnTo>
                        <a:lnTo>
                          <a:pt x="8" y="10"/>
                        </a:lnTo>
                        <a:lnTo>
                          <a:pt x="9" y="10"/>
                        </a:lnTo>
                        <a:lnTo>
                          <a:pt x="9" y="12"/>
                        </a:lnTo>
                        <a:lnTo>
                          <a:pt x="9" y="13"/>
                        </a:lnTo>
                        <a:lnTo>
                          <a:pt x="9" y="14"/>
                        </a:lnTo>
                        <a:lnTo>
                          <a:pt x="9" y="15"/>
                        </a:lnTo>
                        <a:lnTo>
                          <a:pt x="9" y="16"/>
                        </a:lnTo>
                        <a:lnTo>
                          <a:pt x="9" y="17"/>
                        </a:lnTo>
                        <a:lnTo>
                          <a:pt x="9" y="19"/>
                        </a:lnTo>
                        <a:lnTo>
                          <a:pt x="10" y="19"/>
                        </a:lnTo>
                        <a:lnTo>
                          <a:pt x="10" y="21"/>
                        </a:lnTo>
                        <a:lnTo>
                          <a:pt x="11" y="23"/>
                        </a:lnTo>
                        <a:lnTo>
                          <a:pt x="11" y="24"/>
                        </a:lnTo>
                        <a:lnTo>
                          <a:pt x="11" y="26"/>
                        </a:lnTo>
                        <a:lnTo>
                          <a:pt x="11" y="24"/>
                        </a:lnTo>
                        <a:lnTo>
                          <a:pt x="12" y="22"/>
                        </a:lnTo>
                        <a:lnTo>
                          <a:pt x="13" y="20"/>
                        </a:lnTo>
                        <a:lnTo>
                          <a:pt x="14" y="19"/>
                        </a:lnTo>
                        <a:lnTo>
                          <a:pt x="14" y="17"/>
                        </a:lnTo>
                        <a:lnTo>
                          <a:pt x="14" y="16"/>
                        </a:lnTo>
                        <a:lnTo>
                          <a:pt x="14" y="15"/>
                        </a:lnTo>
                        <a:lnTo>
                          <a:pt x="14" y="14"/>
                        </a:lnTo>
                        <a:lnTo>
                          <a:pt x="14" y="13"/>
                        </a:lnTo>
                        <a:lnTo>
                          <a:pt x="14" y="12"/>
                        </a:lnTo>
                        <a:lnTo>
                          <a:pt x="15" y="11"/>
                        </a:lnTo>
                        <a:lnTo>
                          <a:pt x="16" y="10"/>
                        </a:lnTo>
                        <a:lnTo>
                          <a:pt x="18" y="10"/>
                        </a:lnTo>
                        <a:lnTo>
                          <a:pt x="20" y="10"/>
                        </a:lnTo>
                        <a:lnTo>
                          <a:pt x="22" y="11"/>
                        </a:lnTo>
                        <a:lnTo>
                          <a:pt x="23" y="12"/>
                        </a:lnTo>
                        <a:lnTo>
                          <a:pt x="23" y="14"/>
                        </a:lnTo>
                        <a:lnTo>
                          <a:pt x="22" y="16"/>
                        </a:lnTo>
                        <a:lnTo>
                          <a:pt x="21" y="16"/>
                        </a:lnTo>
                        <a:lnTo>
                          <a:pt x="23" y="15"/>
                        </a:lnTo>
                        <a:lnTo>
                          <a:pt x="25" y="12"/>
                        </a:lnTo>
                        <a:lnTo>
                          <a:pt x="26" y="10"/>
                        </a:lnTo>
                        <a:lnTo>
                          <a:pt x="25" y="8"/>
                        </a:lnTo>
                        <a:lnTo>
                          <a:pt x="22" y="7"/>
                        </a:lnTo>
                        <a:lnTo>
                          <a:pt x="17" y="7"/>
                        </a:lnTo>
                        <a:lnTo>
                          <a:pt x="15" y="6"/>
                        </a:lnTo>
                        <a:lnTo>
                          <a:pt x="13" y="1"/>
                        </a:lnTo>
                        <a:lnTo>
                          <a:pt x="9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2" name="Freeform 312"/>
                  <p:cNvSpPr>
                    <a:spLocks/>
                  </p:cNvSpPr>
                  <p:nvPr/>
                </p:nvSpPr>
                <p:spPr bwMode="auto">
                  <a:xfrm>
                    <a:off x="3667" y="1470"/>
                    <a:ext cx="27" cy="31"/>
                  </a:xfrm>
                  <a:custGeom>
                    <a:avLst/>
                    <a:gdLst>
                      <a:gd name="T0" fmla="*/ 17 w 27"/>
                      <a:gd name="T1" fmla="*/ 8 h 31"/>
                      <a:gd name="T2" fmla="*/ 18 w 27"/>
                      <a:gd name="T3" fmla="*/ 11 h 31"/>
                      <a:gd name="T4" fmla="*/ 21 w 27"/>
                      <a:gd name="T5" fmla="*/ 12 h 31"/>
                      <a:gd name="T6" fmla="*/ 24 w 27"/>
                      <a:gd name="T7" fmla="*/ 13 h 31"/>
                      <a:gd name="T8" fmla="*/ 26 w 27"/>
                      <a:gd name="T9" fmla="*/ 16 h 31"/>
                      <a:gd name="T10" fmla="*/ 25 w 27"/>
                      <a:gd name="T11" fmla="*/ 20 h 31"/>
                      <a:gd name="T12" fmla="*/ 24 w 27"/>
                      <a:gd name="T13" fmla="*/ 21 h 31"/>
                      <a:gd name="T14" fmla="*/ 24 w 27"/>
                      <a:gd name="T15" fmla="*/ 19 h 31"/>
                      <a:gd name="T16" fmla="*/ 23 w 27"/>
                      <a:gd name="T17" fmla="*/ 17 h 31"/>
                      <a:gd name="T18" fmla="*/ 21 w 27"/>
                      <a:gd name="T19" fmla="*/ 16 h 31"/>
                      <a:gd name="T20" fmla="*/ 19 w 27"/>
                      <a:gd name="T21" fmla="*/ 15 h 31"/>
                      <a:gd name="T22" fmla="*/ 16 w 27"/>
                      <a:gd name="T23" fmla="*/ 15 h 31"/>
                      <a:gd name="T24" fmla="*/ 16 w 27"/>
                      <a:gd name="T25" fmla="*/ 17 h 31"/>
                      <a:gd name="T26" fmla="*/ 16 w 27"/>
                      <a:gd name="T27" fmla="*/ 19 h 31"/>
                      <a:gd name="T28" fmla="*/ 16 w 27"/>
                      <a:gd name="T29" fmla="*/ 21 h 31"/>
                      <a:gd name="T30" fmla="*/ 16 w 27"/>
                      <a:gd name="T31" fmla="*/ 23 h 31"/>
                      <a:gd name="T32" fmla="*/ 16 w 27"/>
                      <a:gd name="T33" fmla="*/ 26 h 31"/>
                      <a:gd name="T34" fmla="*/ 15 w 27"/>
                      <a:gd name="T35" fmla="*/ 29 h 31"/>
                      <a:gd name="T36" fmla="*/ 14 w 27"/>
                      <a:gd name="T37" fmla="*/ 28 h 31"/>
                      <a:gd name="T38" fmla="*/ 13 w 27"/>
                      <a:gd name="T39" fmla="*/ 24 h 31"/>
                      <a:gd name="T40" fmla="*/ 12 w 27"/>
                      <a:gd name="T41" fmla="*/ 22 h 31"/>
                      <a:gd name="T42" fmla="*/ 12 w 27"/>
                      <a:gd name="T43" fmla="*/ 19 h 31"/>
                      <a:gd name="T44" fmla="*/ 11 w 27"/>
                      <a:gd name="T45" fmla="*/ 16 h 31"/>
                      <a:gd name="T46" fmla="*/ 9 w 27"/>
                      <a:gd name="T47" fmla="*/ 14 h 31"/>
                      <a:gd name="T48" fmla="*/ 6 w 27"/>
                      <a:gd name="T49" fmla="*/ 15 h 31"/>
                      <a:gd name="T50" fmla="*/ 3 w 27"/>
                      <a:gd name="T51" fmla="*/ 17 h 31"/>
                      <a:gd name="T52" fmla="*/ 3 w 27"/>
                      <a:gd name="T53" fmla="*/ 19 h 31"/>
                      <a:gd name="T54" fmla="*/ 4 w 27"/>
                      <a:gd name="T55" fmla="*/ 21 h 31"/>
                      <a:gd name="T56" fmla="*/ 0 w 27"/>
                      <a:gd name="T57" fmla="*/ 17 h 31"/>
                      <a:gd name="T58" fmla="*/ 1 w 27"/>
                      <a:gd name="T59" fmla="*/ 12 h 31"/>
                      <a:gd name="T60" fmla="*/ 8 w 27"/>
                      <a:gd name="T61" fmla="*/ 12 h 31"/>
                      <a:gd name="T62" fmla="*/ 13 w 27"/>
                      <a:gd name="T63" fmla="*/ 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27" h="31">
                        <a:moveTo>
                          <a:pt x="17" y="7"/>
                        </a:moveTo>
                        <a:lnTo>
                          <a:pt x="17" y="8"/>
                        </a:lnTo>
                        <a:lnTo>
                          <a:pt x="17" y="10"/>
                        </a:lnTo>
                        <a:lnTo>
                          <a:pt x="18" y="11"/>
                        </a:lnTo>
                        <a:lnTo>
                          <a:pt x="19" y="12"/>
                        </a:lnTo>
                        <a:lnTo>
                          <a:pt x="21" y="12"/>
                        </a:lnTo>
                        <a:lnTo>
                          <a:pt x="23" y="12"/>
                        </a:lnTo>
                        <a:lnTo>
                          <a:pt x="24" y="13"/>
                        </a:lnTo>
                        <a:lnTo>
                          <a:pt x="25" y="14"/>
                        </a:lnTo>
                        <a:lnTo>
                          <a:pt x="26" y="16"/>
                        </a:lnTo>
                        <a:lnTo>
                          <a:pt x="26" y="18"/>
                        </a:lnTo>
                        <a:lnTo>
                          <a:pt x="25" y="20"/>
                        </a:lnTo>
                        <a:lnTo>
                          <a:pt x="23" y="22"/>
                        </a:lnTo>
                        <a:lnTo>
                          <a:pt x="24" y="21"/>
                        </a:lnTo>
                        <a:lnTo>
                          <a:pt x="24" y="20"/>
                        </a:lnTo>
                        <a:lnTo>
                          <a:pt x="24" y="19"/>
                        </a:lnTo>
                        <a:lnTo>
                          <a:pt x="23" y="18"/>
                        </a:lnTo>
                        <a:lnTo>
                          <a:pt x="23" y="17"/>
                        </a:lnTo>
                        <a:lnTo>
                          <a:pt x="22" y="17"/>
                        </a:lnTo>
                        <a:lnTo>
                          <a:pt x="21" y="16"/>
                        </a:lnTo>
                        <a:lnTo>
                          <a:pt x="20" y="15"/>
                        </a:lnTo>
                        <a:lnTo>
                          <a:pt x="19" y="15"/>
                        </a:lnTo>
                        <a:lnTo>
                          <a:pt x="18" y="15"/>
                        </a:lnTo>
                        <a:lnTo>
                          <a:pt x="16" y="15"/>
                        </a:lnTo>
                        <a:lnTo>
                          <a:pt x="16" y="16"/>
                        </a:lnTo>
                        <a:lnTo>
                          <a:pt x="16" y="17"/>
                        </a:lnTo>
                        <a:lnTo>
                          <a:pt x="16" y="18"/>
                        </a:lnTo>
                        <a:lnTo>
                          <a:pt x="16" y="19"/>
                        </a:lnTo>
                        <a:lnTo>
                          <a:pt x="16" y="20"/>
                        </a:lnTo>
                        <a:lnTo>
                          <a:pt x="16" y="21"/>
                        </a:lnTo>
                        <a:lnTo>
                          <a:pt x="16" y="22"/>
                        </a:lnTo>
                        <a:lnTo>
                          <a:pt x="16" y="23"/>
                        </a:lnTo>
                        <a:lnTo>
                          <a:pt x="16" y="24"/>
                        </a:lnTo>
                        <a:lnTo>
                          <a:pt x="16" y="26"/>
                        </a:lnTo>
                        <a:lnTo>
                          <a:pt x="15" y="28"/>
                        </a:lnTo>
                        <a:lnTo>
                          <a:pt x="15" y="29"/>
                        </a:lnTo>
                        <a:lnTo>
                          <a:pt x="15" y="30"/>
                        </a:lnTo>
                        <a:lnTo>
                          <a:pt x="14" y="28"/>
                        </a:lnTo>
                        <a:lnTo>
                          <a:pt x="14" y="26"/>
                        </a:lnTo>
                        <a:lnTo>
                          <a:pt x="13" y="24"/>
                        </a:lnTo>
                        <a:lnTo>
                          <a:pt x="12" y="23"/>
                        </a:lnTo>
                        <a:lnTo>
                          <a:pt x="12" y="22"/>
                        </a:lnTo>
                        <a:lnTo>
                          <a:pt x="11" y="21"/>
                        </a:lnTo>
                        <a:lnTo>
                          <a:pt x="12" y="19"/>
                        </a:lnTo>
                        <a:lnTo>
                          <a:pt x="12" y="17"/>
                        </a:lnTo>
                        <a:lnTo>
                          <a:pt x="11" y="16"/>
                        </a:lnTo>
                        <a:lnTo>
                          <a:pt x="10" y="15"/>
                        </a:lnTo>
                        <a:lnTo>
                          <a:pt x="9" y="14"/>
                        </a:lnTo>
                        <a:lnTo>
                          <a:pt x="7" y="14"/>
                        </a:lnTo>
                        <a:lnTo>
                          <a:pt x="6" y="15"/>
                        </a:lnTo>
                        <a:lnTo>
                          <a:pt x="4" y="16"/>
                        </a:lnTo>
                        <a:lnTo>
                          <a:pt x="3" y="17"/>
                        </a:lnTo>
                        <a:lnTo>
                          <a:pt x="2" y="18"/>
                        </a:lnTo>
                        <a:lnTo>
                          <a:pt x="3" y="19"/>
                        </a:lnTo>
                        <a:lnTo>
                          <a:pt x="4" y="20"/>
                        </a:lnTo>
                        <a:lnTo>
                          <a:pt x="4" y="21"/>
                        </a:lnTo>
                        <a:lnTo>
                          <a:pt x="2" y="19"/>
                        </a:lnTo>
                        <a:lnTo>
                          <a:pt x="0" y="17"/>
                        </a:lnTo>
                        <a:lnTo>
                          <a:pt x="0" y="14"/>
                        </a:lnTo>
                        <a:lnTo>
                          <a:pt x="1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9"/>
                        </a:lnTo>
                        <a:lnTo>
                          <a:pt x="13" y="0"/>
                        </a:lnTo>
                        <a:lnTo>
                          <a:pt x="17" y="7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3" name="Freeform 313"/>
                  <p:cNvSpPr>
                    <a:spLocks/>
                  </p:cNvSpPr>
                  <p:nvPr/>
                </p:nvSpPr>
                <p:spPr bwMode="auto">
                  <a:xfrm>
                    <a:off x="3667" y="1470"/>
                    <a:ext cx="27" cy="31"/>
                  </a:xfrm>
                  <a:custGeom>
                    <a:avLst/>
                    <a:gdLst>
                      <a:gd name="T0" fmla="*/ 17 w 27"/>
                      <a:gd name="T1" fmla="*/ 7 h 31"/>
                      <a:gd name="T2" fmla="*/ 17 w 27"/>
                      <a:gd name="T3" fmla="*/ 10 h 31"/>
                      <a:gd name="T4" fmla="*/ 19 w 27"/>
                      <a:gd name="T5" fmla="*/ 12 h 31"/>
                      <a:gd name="T6" fmla="*/ 23 w 27"/>
                      <a:gd name="T7" fmla="*/ 12 h 31"/>
                      <a:gd name="T8" fmla="*/ 25 w 27"/>
                      <a:gd name="T9" fmla="*/ 14 h 31"/>
                      <a:gd name="T10" fmla="*/ 26 w 27"/>
                      <a:gd name="T11" fmla="*/ 18 h 31"/>
                      <a:gd name="T12" fmla="*/ 23 w 27"/>
                      <a:gd name="T13" fmla="*/ 22 h 31"/>
                      <a:gd name="T14" fmla="*/ 24 w 27"/>
                      <a:gd name="T15" fmla="*/ 20 h 31"/>
                      <a:gd name="T16" fmla="*/ 23 w 27"/>
                      <a:gd name="T17" fmla="*/ 18 h 31"/>
                      <a:gd name="T18" fmla="*/ 22 w 27"/>
                      <a:gd name="T19" fmla="*/ 17 h 31"/>
                      <a:gd name="T20" fmla="*/ 20 w 27"/>
                      <a:gd name="T21" fmla="*/ 15 h 31"/>
                      <a:gd name="T22" fmla="*/ 18 w 27"/>
                      <a:gd name="T23" fmla="*/ 15 h 31"/>
                      <a:gd name="T24" fmla="*/ 16 w 27"/>
                      <a:gd name="T25" fmla="*/ 16 h 31"/>
                      <a:gd name="T26" fmla="*/ 16 w 27"/>
                      <a:gd name="T27" fmla="*/ 18 h 31"/>
                      <a:gd name="T28" fmla="*/ 16 w 27"/>
                      <a:gd name="T29" fmla="*/ 20 h 31"/>
                      <a:gd name="T30" fmla="*/ 16 w 27"/>
                      <a:gd name="T31" fmla="*/ 22 h 31"/>
                      <a:gd name="T32" fmla="*/ 16 w 27"/>
                      <a:gd name="T33" fmla="*/ 24 h 31"/>
                      <a:gd name="T34" fmla="*/ 15 w 27"/>
                      <a:gd name="T35" fmla="*/ 28 h 31"/>
                      <a:gd name="T36" fmla="*/ 15 w 27"/>
                      <a:gd name="T37" fmla="*/ 30 h 31"/>
                      <a:gd name="T38" fmla="*/ 14 w 27"/>
                      <a:gd name="T39" fmla="*/ 26 h 31"/>
                      <a:gd name="T40" fmla="*/ 12 w 27"/>
                      <a:gd name="T41" fmla="*/ 23 h 31"/>
                      <a:gd name="T42" fmla="*/ 11 w 27"/>
                      <a:gd name="T43" fmla="*/ 21 h 31"/>
                      <a:gd name="T44" fmla="*/ 12 w 27"/>
                      <a:gd name="T45" fmla="*/ 17 h 31"/>
                      <a:gd name="T46" fmla="*/ 10 w 27"/>
                      <a:gd name="T47" fmla="*/ 15 h 31"/>
                      <a:gd name="T48" fmla="*/ 7 w 27"/>
                      <a:gd name="T49" fmla="*/ 14 h 31"/>
                      <a:gd name="T50" fmla="*/ 4 w 27"/>
                      <a:gd name="T51" fmla="*/ 16 h 31"/>
                      <a:gd name="T52" fmla="*/ 2 w 27"/>
                      <a:gd name="T53" fmla="*/ 18 h 31"/>
                      <a:gd name="T54" fmla="*/ 4 w 27"/>
                      <a:gd name="T55" fmla="*/ 20 h 31"/>
                      <a:gd name="T56" fmla="*/ 2 w 27"/>
                      <a:gd name="T57" fmla="*/ 19 h 31"/>
                      <a:gd name="T58" fmla="*/ 0 w 27"/>
                      <a:gd name="T59" fmla="*/ 14 h 31"/>
                      <a:gd name="T60" fmla="*/ 4 w 27"/>
                      <a:gd name="T61" fmla="*/ 12 h 31"/>
                      <a:gd name="T62" fmla="*/ 11 w 27"/>
                      <a:gd name="T63" fmla="*/ 9 h 31"/>
                      <a:gd name="T64" fmla="*/ 17 w 27"/>
                      <a:gd name="T65" fmla="*/ 7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7" h="31">
                        <a:moveTo>
                          <a:pt x="17" y="7"/>
                        </a:moveTo>
                        <a:lnTo>
                          <a:pt x="17" y="7"/>
                        </a:lnTo>
                        <a:lnTo>
                          <a:pt x="17" y="8"/>
                        </a:lnTo>
                        <a:lnTo>
                          <a:pt x="17" y="10"/>
                        </a:lnTo>
                        <a:lnTo>
                          <a:pt x="18" y="11"/>
                        </a:lnTo>
                        <a:lnTo>
                          <a:pt x="19" y="12"/>
                        </a:lnTo>
                        <a:lnTo>
                          <a:pt x="21" y="12"/>
                        </a:lnTo>
                        <a:lnTo>
                          <a:pt x="23" y="12"/>
                        </a:lnTo>
                        <a:lnTo>
                          <a:pt x="24" y="13"/>
                        </a:lnTo>
                        <a:lnTo>
                          <a:pt x="25" y="14"/>
                        </a:lnTo>
                        <a:lnTo>
                          <a:pt x="26" y="16"/>
                        </a:lnTo>
                        <a:lnTo>
                          <a:pt x="26" y="18"/>
                        </a:lnTo>
                        <a:lnTo>
                          <a:pt x="25" y="20"/>
                        </a:lnTo>
                        <a:lnTo>
                          <a:pt x="23" y="22"/>
                        </a:lnTo>
                        <a:lnTo>
                          <a:pt x="24" y="21"/>
                        </a:lnTo>
                        <a:lnTo>
                          <a:pt x="24" y="20"/>
                        </a:lnTo>
                        <a:lnTo>
                          <a:pt x="24" y="19"/>
                        </a:lnTo>
                        <a:lnTo>
                          <a:pt x="23" y="18"/>
                        </a:lnTo>
                        <a:lnTo>
                          <a:pt x="23" y="17"/>
                        </a:lnTo>
                        <a:lnTo>
                          <a:pt x="22" y="17"/>
                        </a:lnTo>
                        <a:lnTo>
                          <a:pt x="21" y="16"/>
                        </a:lnTo>
                        <a:lnTo>
                          <a:pt x="20" y="15"/>
                        </a:lnTo>
                        <a:lnTo>
                          <a:pt x="19" y="15"/>
                        </a:lnTo>
                        <a:lnTo>
                          <a:pt x="18" y="15"/>
                        </a:lnTo>
                        <a:lnTo>
                          <a:pt x="16" y="15"/>
                        </a:lnTo>
                        <a:lnTo>
                          <a:pt x="16" y="16"/>
                        </a:lnTo>
                        <a:lnTo>
                          <a:pt x="16" y="17"/>
                        </a:lnTo>
                        <a:lnTo>
                          <a:pt x="16" y="18"/>
                        </a:lnTo>
                        <a:lnTo>
                          <a:pt x="16" y="19"/>
                        </a:lnTo>
                        <a:lnTo>
                          <a:pt x="16" y="20"/>
                        </a:lnTo>
                        <a:lnTo>
                          <a:pt x="16" y="21"/>
                        </a:lnTo>
                        <a:lnTo>
                          <a:pt x="16" y="22"/>
                        </a:lnTo>
                        <a:lnTo>
                          <a:pt x="16" y="23"/>
                        </a:lnTo>
                        <a:lnTo>
                          <a:pt x="16" y="24"/>
                        </a:lnTo>
                        <a:lnTo>
                          <a:pt x="16" y="26"/>
                        </a:lnTo>
                        <a:lnTo>
                          <a:pt x="15" y="28"/>
                        </a:lnTo>
                        <a:lnTo>
                          <a:pt x="15" y="29"/>
                        </a:lnTo>
                        <a:lnTo>
                          <a:pt x="15" y="30"/>
                        </a:lnTo>
                        <a:lnTo>
                          <a:pt x="14" y="28"/>
                        </a:lnTo>
                        <a:lnTo>
                          <a:pt x="14" y="26"/>
                        </a:lnTo>
                        <a:lnTo>
                          <a:pt x="13" y="24"/>
                        </a:lnTo>
                        <a:lnTo>
                          <a:pt x="12" y="23"/>
                        </a:lnTo>
                        <a:lnTo>
                          <a:pt x="12" y="22"/>
                        </a:lnTo>
                        <a:lnTo>
                          <a:pt x="11" y="21"/>
                        </a:lnTo>
                        <a:lnTo>
                          <a:pt x="12" y="19"/>
                        </a:lnTo>
                        <a:lnTo>
                          <a:pt x="12" y="17"/>
                        </a:lnTo>
                        <a:lnTo>
                          <a:pt x="11" y="16"/>
                        </a:lnTo>
                        <a:lnTo>
                          <a:pt x="10" y="15"/>
                        </a:lnTo>
                        <a:lnTo>
                          <a:pt x="9" y="14"/>
                        </a:lnTo>
                        <a:lnTo>
                          <a:pt x="7" y="14"/>
                        </a:lnTo>
                        <a:lnTo>
                          <a:pt x="6" y="15"/>
                        </a:lnTo>
                        <a:lnTo>
                          <a:pt x="4" y="16"/>
                        </a:lnTo>
                        <a:lnTo>
                          <a:pt x="3" y="17"/>
                        </a:lnTo>
                        <a:lnTo>
                          <a:pt x="2" y="18"/>
                        </a:lnTo>
                        <a:lnTo>
                          <a:pt x="3" y="19"/>
                        </a:lnTo>
                        <a:lnTo>
                          <a:pt x="4" y="20"/>
                        </a:lnTo>
                        <a:lnTo>
                          <a:pt x="4" y="21"/>
                        </a:lnTo>
                        <a:lnTo>
                          <a:pt x="2" y="19"/>
                        </a:lnTo>
                        <a:lnTo>
                          <a:pt x="0" y="17"/>
                        </a:lnTo>
                        <a:lnTo>
                          <a:pt x="0" y="14"/>
                        </a:lnTo>
                        <a:lnTo>
                          <a:pt x="1" y="12"/>
                        </a:lnTo>
                        <a:lnTo>
                          <a:pt x="4" y="12"/>
                        </a:lnTo>
                        <a:lnTo>
                          <a:pt x="8" y="12"/>
                        </a:lnTo>
                        <a:lnTo>
                          <a:pt x="11" y="9"/>
                        </a:lnTo>
                        <a:lnTo>
                          <a:pt x="13" y="0"/>
                        </a:lnTo>
                        <a:lnTo>
                          <a:pt x="17" y="7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4" name="Freeform 314"/>
                  <p:cNvSpPr>
                    <a:spLocks/>
                  </p:cNvSpPr>
                  <p:nvPr/>
                </p:nvSpPr>
                <p:spPr bwMode="auto">
                  <a:xfrm>
                    <a:off x="3667" y="1485"/>
                    <a:ext cx="17" cy="17"/>
                  </a:xfrm>
                  <a:custGeom>
                    <a:avLst/>
                    <a:gdLst>
                      <a:gd name="T0" fmla="*/ 12 w 17"/>
                      <a:gd name="T1" fmla="*/ 5 h 17"/>
                      <a:gd name="T2" fmla="*/ 12 w 17"/>
                      <a:gd name="T3" fmla="*/ 10 h 17"/>
                      <a:gd name="T4" fmla="*/ 12 w 17"/>
                      <a:gd name="T5" fmla="*/ 16 h 17"/>
                      <a:gd name="T6" fmla="*/ 16 w 17"/>
                      <a:gd name="T7" fmla="*/ 16 h 17"/>
                      <a:gd name="T8" fmla="*/ 8 w 17"/>
                      <a:gd name="T9" fmla="*/ 13 h 17"/>
                      <a:gd name="T10" fmla="*/ 4 w 17"/>
                      <a:gd name="T11" fmla="*/ 10 h 17"/>
                      <a:gd name="T12" fmla="*/ 0 w 17"/>
                      <a:gd name="T13" fmla="*/ 5 h 17"/>
                      <a:gd name="T14" fmla="*/ 0 w 17"/>
                      <a:gd name="T15" fmla="*/ 0 h 17"/>
                      <a:gd name="T16" fmla="*/ 4 w 17"/>
                      <a:gd name="T17" fmla="*/ 0 h 17"/>
                      <a:gd name="T18" fmla="*/ 4 w 17"/>
                      <a:gd name="T19" fmla="*/ 2 h 17"/>
                      <a:gd name="T20" fmla="*/ 4 w 17"/>
                      <a:gd name="T21" fmla="*/ 5 h 17"/>
                      <a:gd name="T22" fmla="*/ 8 w 17"/>
                      <a:gd name="T23" fmla="*/ 5 h 17"/>
                      <a:gd name="T24" fmla="*/ 12 w 17"/>
                      <a:gd name="T25" fmla="*/ 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" h="17">
                        <a:moveTo>
                          <a:pt x="12" y="5"/>
                        </a:moveTo>
                        <a:lnTo>
                          <a:pt x="12" y="1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8" y="13"/>
                        </a:lnTo>
                        <a:lnTo>
                          <a:pt x="4" y="1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12" y="5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5" name="Freeform 315"/>
                  <p:cNvSpPr>
                    <a:spLocks/>
                  </p:cNvSpPr>
                  <p:nvPr/>
                </p:nvSpPr>
                <p:spPr bwMode="auto">
                  <a:xfrm>
                    <a:off x="3667" y="1485"/>
                    <a:ext cx="17" cy="17"/>
                  </a:xfrm>
                  <a:custGeom>
                    <a:avLst/>
                    <a:gdLst>
                      <a:gd name="T0" fmla="*/ 12 w 17"/>
                      <a:gd name="T1" fmla="*/ 5 h 17"/>
                      <a:gd name="T2" fmla="*/ 12 w 17"/>
                      <a:gd name="T3" fmla="*/ 5 h 17"/>
                      <a:gd name="T4" fmla="*/ 12 w 17"/>
                      <a:gd name="T5" fmla="*/ 10 h 17"/>
                      <a:gd name="T6" fmla="*/ 12 w 17"/>
                      <a:gd name="T7" fmla="*/ 16 h 17"/>
                      <a:gd name="T8" fmla="*/ 16 w 17"/>
                      <a:gd name="T9" fmla="*/ 16 h 17"/>
                      <a:gd name="T10" fmla="*/ 8 w 17"/>
                      <a:gd name="T11" fmla="*/ 13 h 17"/>
                      <a:gd name="T12" fmla="*/ 4 w 17"/>
                      <a:gd name="T13" fmla="*/ 10 h 17"/>
                      <a:gd name="T14" fmla="*/ 0 w 17"/>
                      <a:gd name="T15" fmla="*/ 5 h 17"/>
                      <a:gd name="T16" fmla="*/ 0 w 17"/>
                      <a:gd name="T17" fmla="*/ 0 h 17"/>
                      <a:gd name="T18" fmla="*/ 4 w 17"/>
                      <a:gd name="T19" fmla="*/ 0 h 17"/>
                      <a:gd name="T20" fmla="*/ 4 w 17"/>
                      <a:gd name="T21" fmla="*/ 2 h 17"/>
                      <a:gd name="T22" fmla="*/ 4 w 17"/>
                      <a:gd name="T23" fmla="*/ 5 h 17"/>
                      <a:gd name="T24" fmla="*/ 8 w 17"/>
                      <a:gd name="T25" fmla="*/ 5 h 17"/>
                      <a:gd name="T26" fmla="*/ 12 w 17"/>
                      <a:gd name="T27" fmla="*/ 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12" y="5"/>
                        </a:moveTo>
                        <a:lnTo>
                          <a:pt x="12" y="5"/>
                        </a:lnTo>
                        <a:lnTo>
                          <a:pt x="12" y="10"/>
                        </a:lnTo>
                        <a:lnTo>
                          <a:pt x="12" y="16"/>
                        </a:lnTo>
                        <a:lnTo>
                          <a:pt x="16" y="16"/>
                        </a:lnTo>
                        <a:lnTo>
                          <a:pt x="8" y="13"/>
                        </a:lnTo>
                        <a:lnTo>
                          <a:pt x="4" y="10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4" y="5"/>
                        </a:lnTo>
                        <a:lnTo>
                          <a:pt x="8" y="5"/>
                        </a:lnTo>
                        <a:lnTo>
                          <a:pt x="12" y="5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6" name="Freeform 316"/>
                  <p:cNvSpPr>
                    <a:spLocks/>
                  </p:cNvSpPr>
                  <p:nvPr/>
                </p:nvSpPr>
                <p:spPr bwMode="auto">
                  <a:xfrm>
                    <a:off x="3680" y="1493"/>
                    <a:ext cx="17" cy="17"/>
                  </a:xfrm>
                  <a:custGeom>
                    <a:avLst/>
                    <a:gdLst>
                      <a:gd name="T0" fmla="*/ 10 w 17"/>
                      <a:gd name="T1" fmla="*/ 16 h 17"/>
                      <a:gd name="T2" fmla="*/ 10 w 17"/>
                      <a:gd name="T3" fmla="*/ 16 h 17"/>
                      <a:gd name="T4" fmla="*/ 16 w 17"/>
                      <a:gd name="T5" fmla="*/ 11 h 17"/>
                      <a:gd name="T6" fmla="*/ 16 w 17"/>
                      <a:gd name="T7" fmla="*/ 4 h 17"/>
                      <a:gd name="T8" fmla="*/ 16 w 17"/>
                      <a:gd name="T9" fmla="*/ 2 h 17"/>
                      <a:gd name="T10" fmla="*/ 10 w 17"/>
                      <a:gd name="T11" fmla="*/ 0 h 17"/>
                      <a:gd name="T12" fmla="*/ 5 w 17"/>
                      <a:gd name="T13" fmla="*/ 0 h 17"/>
                      <a:gd name="T14" fmla="*/ 0 w 17"/>
                      <a:gd name="T15" fmla="*/ 2 h 17"/>
                      <a:gd name="T16" fmla="*/ 5 w 17"/>
                      <a:gd name="T17" fmla="*/ 4 h 17"/>
                      <a:gd name="T18" fmla="*/ 5 w 17"/>
                      <a:gd name="T19" fmla="*/ 6 h 17"/>
                      <a:gd name="T20" fmla="*/ 10 w 17"/>
                      <a:gd name="T21" fmla="*/ 11 h 17"/>
                      <a:gd name="T22" fmla="*/ 10 w 17"/>
                      <a:gd name="T2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7">
                        <a:moveTo>
                          <a:pt x="10" y="16"/>
                        </a:moveTo>
                        <a:lnTo>
                          <a:pt x="10" y="16"/>
                        </a:lnTo>
                        <a:lnTo>
                          <a:pt x="16" y="11"/>
                        </a:ln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0" y="0"/>
                        </a:lnTo>
                        <a:lnTo>
                          <a:pt x="5" y="0"/>
                        </a:lnTo>
                        <a:lnTo>
                          <a:pt x="0" y="2"/>
                        </a:lnTo>
                        <a:lnTo>
                          <a:pt x="5" y="4"/>
                        </a:lnTo>
                        <a:lnTo>
                          <a:pt x="5" y="6"/>
                        </a:lnTo>
                        <a:lnTo>
                          <a:pt x="10" y="11"/>
                        </a:lnTo>
                        <a:lnTo>
                          <a:pt x="10" y="16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7" name="Freeform 317"/>
                  <p:cNvSpPr>
                    <a:spLocks/>
                  </p:cNvSpPr>
                  <p:nvPr/>
                </p:nvSpPr>
                <p:spPr bwMode="auto">
                  <a:xfrm>
                    <a:off x="3680" y="1493"/>
                    <a:ext cx="17" cy="17"/>
                  </a:xfrm>
                  <a:custGeom>
                    <a:avLst/>
                    <a:gdLst>
                      <a:gd name="T0" fmla="*/ 10 w 17"/>
                      <a:gd name="T1" fmla="*/ 16 h 17"/>
                      <a:gd name="T2" fmla="*/ 10 w 17"/>
                      <a:gd name="T3" fmla="*/ 16 h 17"/>
                      <a:gd name="T4" fmla="*/ 16 w 17"/>
                      <a:gd name="T5" fmla="*/ 11 h 17"/>
                      <a:gd name="T6" fmla="*/ 16 w 17"/>
                      <a:gd name="T7" fmla="*/ 4 h 17"/>
                      <a:gd name="T8" fmla="*/ 16 w 17"/>
                      <a:gd name="T9" fmla="*/ 2 h 17"/>
                      <a:gd name="T10" fmla="*/ 10 w 17"/>
                      <a:gd name="T11" fmla="*/ 0 h 17"/>
                      <a:gd name="T12" fmla="*/ 5 w 17"/>
                      <a:gd name="T13" fmla="*/ 0 h 17"/>
                      <a:gd name="T14" fmla="*/ 0 w 17"/>
                      <a:gd name="T15" fmla="*/ 2 h 17"/>
                      <a:gd name="T16" fmla="*/ 5 w 17"/>
                      <a:gd name="T17" fmla="*/ 4 h 17"/>
                      <a:gd name="T18" fmla="*/ 5 w 17"/>
                      <a:gd name="T19" fmla="*/ 6 h 17"/>
                      <a:gd name="T20" fmla="*/ 10 w 17"/>
                      <a:gd name="T21" fmla="*/ 11 h 17"/>
                      <a:gd name="T22" fmla="*/ 10 w 17"/>
                      <a:gd name="T2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7">
                        <a:moveTo>
                          <a:pt x="10" y="16"/>
                        </a:moveTo>
                        <a:lnTo>
                          <a:pt x="10" y="16"/>
                        </a:lnTo>
                        <a:lnTo>
                          <a:pt x="16" y="11"/>
                        </a:ln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0" y="0"/>
                        </a:lnTo>
                        <a:lnTo>
                          <a:pt x="5" y="0"/>
                        </a:lnTo>
                        <a:lnTo>
                          <a:pt x="0" y="2"/>
                        </a:lnTo>
                        <a:lnTo>
                          <a:pt x="5" y="4"/>
                        </a:lnTo>
                        <a:lnTo>
                          <a:pt x="5" y="6"/>
                        </a:lnTo>
                        <a:lnTo>
                          <a:pt x="10" y="11"/>
                        </a:lnTo>
                        <a:lnTo>
                          <a:pt x="10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8" name="Freeform 318"/>
                  <p:cNvSpPr>
                    <a:spLocks/>
                  </p:cNvSpPr>
                  <p:nvPr/>
                </p:nvSpPr>
                <p:spPr bwMode="auto">
                  <a:xfrm>
                    <a:off x="3690" y="1485"/>
                    <a:ext cx="17" cy="17"/>
                  </a:xfrm>
                  <a:custGeom>
                    <a:avLst/>
                    <a:gdLst>
                      <a:gd name="T0" fmla="*/ 5 w 17"/>
                      <a:gd name="T1" fmla="*/ 4 h 17"/>
                      <a:gd name="T2" fmla="*/ 5 w 17"/>
                      <a:gd name="T3" fmla="*/ 4 h 17"/>
                      <a:gd name="T4" fmla="*/ 5 w 17"/>
                      <a:gd name="T5" fmla="*/ 2 h 17"/>
                      <a:gd name="T6" fmla="*/ 10 w 17"/>
                      <a:gd name="T7" fmla="*/ 0 h 17"/>
                      <a:gd name="T8" fmla="*/ 16 w 17"/>
                      <a:gd name="T9" fmla="*/ 0 h 17"/>
                      <a:gd name="T10" fmla="*/ 16 w 17"/>
                      <a:gd name="T11" fmla="*/ 4 h 17"/>
                      <a:gd name="T12" fmla="*/ 16 w 17"/>
                      <a:gd name="T13" fmla="*/ 8 h 17"/>
                      <a:gd name="T14" fmla="*/ 10 w 17"/>
                      <a:gd name="T15" fmla="*/ 12 h 17"/>
                      <a:gd name="T16" fmla="*/ 0 w 17"/>
                      <a:gd name="T17" fmla="*/ 16 h 17"/>
                      <a:gd name="T18" fmla="*/ 5 w 17"/>
                      <a:gd name="T19" fmla="*/ 12 h 17"/>
                      <a:gd name="T20" fmla="*/ 5 w 17"/>
                      <a:gd name="T21" fmla="*/ 10 h 17"/>
                      <a:gd name="T22" fmla="*/ 5 w 17"/>
                      <a:gd name="T23" fmla="*/ 6 h 17"/>
                      <a:gd name="T24" fmla="*/ 5 w 17"/>
                      <a:gd name="T25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" h="17">
                        <a:moveTo>
                          <a:pt x="5" y="4"/>
                        </a:moveTo>
                        <a:lnTo>
                          <a:pt x="5" y="4"/>
                        </a:lnTo>
                        <a:lnTo>
                          <a:pt x="5" y="2"/>
                        </a:lnTo>
                        <a:lnTo>
                          <a:pt x="10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0" y="12"/>
                        </a:lnTo>
                        <a:lnTo>
                          <a:pt x="0" y="16"/>
                        </a:lnTo>
                        <a:lnTo>
                          <a:pt x="5" y="12"/>
                        </a:lnTo>
                        <a:lnTo>
                          <a:pt x="5" y="10"/>
                        </a:lnTo>
                        <a:lnTo>
                          <a:pt x="5" y="6"/>
                        </a:lnTo>
                        <a:lnTo>
                          <a:pt x="5" y="4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39" name="Freeform 319"/>
                  <p:cNvSpPr>
                    <a:spLocks/>
                  </p:cNvSpPr>
                  <p:nvPr/>
                </p:nvSpPr>
                <p:spPr bwMode="auto">
                  <a:xfrm>
                    <a:off x="3690" y="1485"/>
                    <a:ext cx="17" cy="17"/>
                  </a:xfrm>
                  <a:custGeom>
                    <a:avLst/>
                    <a:gdLst>
                      <a:gd name="T0" fmla="*/ 5 w 17"/>
                      <a:gd name="T1" fmla="*/ 4 h 17"/>
                      <a:gd name="T2" fmla="*/ 5 w 17"/>
                      <a:gd name="T3" fmla="*/ 4 h 17"/>
                      <a:gd name="T4" fmla="*/ 5 w 17"/>
                      <a:gd name="T5" fmla="*/ 2 h 17"/>
                      <a:gd name="T6" fmla="*/ 10 w 17"/>
                      <a:gd name="T7" fmla="*/ 0 h 17"/>
                      <a:gd name="T8" fmla="*/ 16 w 17"/>
                      <a:gd name="T9" fmla="*/ 0 h 17"/>
                      <a:gd name="T10" fmla="*/ 16 w 17"/>
                      <a:gd name="T11" fmla="*/ 4 h 17"/>
                      <a:gd name="T12" fmla="*/ 16 w 17"/>
                      <a:gd name="T13" fmla="*/ 8 h 17"/>
                      <a:gd name="T14" fmla="*/ 10 w 17"/>
                      <a:gd name="T15" fmla="*/ 12 h 17"/>
                      <a:gd name="T16" fmla="*/ 0 w 17"/>
                      <a:gd name="T17" fmla="*/ 16 h 17"/>
                      <a:gd name="T18" fmla="*/ 5 w 17"/>
                      <a:gd name="T19" fmla="*/ 12 h 17"/>
                      <a:gd name="T20" fmla="*/ 5 w 17"/>
                      <a:gd name="T21" fmla="*/ 10 h 17"/>
                      <a:gd name="T22" fmla="*/ 5 w 17"/>
                      <a:gd name="T23" fmla="*/ 6 h 17"/>
                      <a:gd name="T24" fmla="*/ 5 w 17"/>
                      <a:gd name="T25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" h="17">
                        <a:moveTo>
                          <a:pt x="5" y="4"/>
                        </a:moveTo>
                        <a:lnTo>
                          <a:pt x="5" y="4"/>
                        </a:lnTo>
                        <a:lnTo>
                          <a:pt x="5" y="2"/>
                        </a:lnTo>
                        <a:lnTo>
                          <a:pt x="10" y="0"/>
                        </a:ln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6" y="8"/>
                        </a:lnTo>
                        <a:lnTo>
                          <a:pt x="10" y="12"/>
                        </a:lnTo>
                        <a:lnTo>
                          <a:pt x="0" y="16"/>
                        </a:lnTo>
                        <a:lnTo>
                          <a:pt x="5" y="12"/>
                        </a:lnTo>
                        <a:lnTo>
                          <a:pt x="5" y="10"/>
                        </a:lnTo>
                        <a:lnTo>
                          <a:pt x="5" y="6"/>
                        </a:lnTo>
                        <a:lnTo>
                          <a:pt x="5" y="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0" name="Freeform 320"/>
                  <p:cNvSpPr>
                    <a:spLocks/>
                  </p:cNvSpPr>
                  <p:nvPr/>
                </p:nvSpPr>
                <p:spPr bwMode="auto">
                  <a:xfrm>
                    <a:off x="3684" y="1477"/>
                    <a:ext cx="17" cy="17"/>
                  </a:xfrm>
                  <a:custGeom>
                    <a:avLst/>
                    <a:gdLst>
                      <a:gd name="T0" fmla="*/ 16 w 17"/>
                      <a:gd name="T1" fmla="*/ 16 h 17"/>
                      <a:gd name="T2" fmla="*/ 16 w 17"/>
                      <a:gd name="T3" fmla="*/ 16 h 17"/>
                      <a:gd name="T4" fmla="*/ 16 w 17"/>
                      <a:gd name="T5" fmla="*/ 14 h 17"/>
                      <a:gd name="T6" fmla="*/ 14 w 17"/>
                      <a:gd name="T7" fmla="*/ 14 h 17"/>
                      <a:gd name="T8" fmla="*/ 10 w 17"/>
                      <a:gd name="T9" fmla="*/ 12 h 17"/>
                      <a:gd name="T10" fmla="*/ 8 w 17"/>
                      <a:gd name="T11" fmla="*/ 12 h 17"/>
                      <a:gd name="T12" fmla="*/ 3 w 17"/>
                      <a:gd name="T13" fmla="*/ 10 h 17"/>
                      <a:gd name="T14" fmla="*/ 1 w 17"/>
                      <a:gd name="T15" fmla="*/ 8 h 17"/>
                      <a:gd name="T16" fmla="*/ 0 w 17"/>
                      <a:gd name="T17" fmla="*/ 4 h 17"/>
                      <a:gd name="T18" fmla="*/ 0 w 17"/>
                      <a:gd name="T1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16"/>
                        </a:moveTo>
                        <a:lnTo>
                          <a:pt x="16" y="16"/>
                        </a:lnTo>
                        <a:lnTo>
                          <a:pt x="16" y="14"/>
                        </a:lnTo>
                        <a:lnTo>
                          <a:pt x="14" y="14"/>
                        </a:lnTo>
                        <a:lnTo>
                          <a:pt x="10" y="12"/>
                        </a:lnTo>
                        <a:lnTo>
                          <a:pt x="8" y="12"/>
                        </a:lnTo>
                        <a:lnTo>
                          <a:pt x="3" y="10"/>
                        </a:lnTo>
                        <a:lnTo>
                          <a:pt x="1" y="8"/>
                        </a:lnTo>
                        <a:lnTo>
                          <a:pt x="0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1" name="Freeform 321"/>
                  <p:cNvSpPr>
                    <a:spLocks/>
                  </p:cNvSpPr>
                  <p:nvPr/>
                </p:nvSpPr>
                <p:spPr bwMode="auto">
                  <a:xfrm>
                    <a:off x="3667" y="1473"/>
                    <a:ext cx="17" cy="17"/>
                  </a:xfrm>
                  <a:custGeom>
                    <a:avLst/>
                    <a:gdLst>
                      <a:gd name="T0" fmla="*/ 16 w 17"/>
                      <a:gd name="T1" fmla="*/ 0 h 17"/>
                      <a:gd name="T2" fmla="*/ 16 w 17"/>
                      <a:gd name="T3" fmla="*/ 0 h 17"/>
                      <a:gd name="T4" fmla="*/ 16 w 17"/>
                      <a:gd name="T5" fmla="*/ 4 h 17"/>
                      <a:gd name="T6" fmla="*/ 14 w 17"/>
                      <a:gd name="T7" fmla="*/ 8 h 17"/>
                      <a:gd name="T8" fmla="*/ 12 w 17"/>
                      <a:gd name="T9" fmla="*/ 12 h 17"/>
                      <a:gd name="T10" fmla="*/ 9 w 17"/>
                      <a:gd name="T11" fmla="*/ 13 h 17"/>
                      <a:gd name="T12" fmla="*/ 4 w 17"/>
                      <a:gd name="T13" fmla="*/ 13 h 17"/>
                      <a:gd name="T14" fmla="*/ 1 w 17"/>
                      <a:gd name="T15" fmla="*/ 13 h 17"/>
                      <a:gd name="T16" fmla="*/ 0 w 17"/>
                      <a:gd name="T17" fmla="*/ 14 h 17"/>
                      <a:gd name="T18" fmla="*/ 0 w 17"/>
                      <a:gd name="T19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16" y="0"/>
                        </a:moveTo>
                        <a:lnTo>
                          <a:pt x="16" y="0"/>
                        </a:lnTo>
                        <a:lnTo>
                          <a:pt x="16" y="4"/>
                        </a:lnTo>
                        <a:lnTo>
                          <a:pt x="14" y="8"/>
                        </a:lnTo>
                        <a:lnTo>
                          <a:pt x="12" y="12"/>
                        </a:lnTo>
                        <a:lnTo>
                          <a:pt x="9" y="13"/>
                        </a:lnTo>
                        <a:lnTo>
                          <a:pt x="4" y="13"/>
                        </a:lnTo>
                        <a:lnTo>
                          <a:pt x="1" y="13"/>
                        </a:lnTo>
                        <a:lnTo>
                          <a:pt x="0" y="14"/>
                        </a:lnTo>
                        <a:lnTo>
                          <a:pt x="0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2" name="Freeform 322"/>
                  <p:cNvSpPr>
                    <a:spLocks/>
                  </p:cNvSpPr>
                  <p:nvPr/>
                </p:nvSpPr>
                <p:spPr bwMode="auto">
                  <a:xfrm>
                    <a:off x="3670" y="1485"/>
                    <a:ext cx="17" cy="17"/>
                  </a:xfrm>
                  <a:custGeom>
                    <a:avLst/>
                    <a:gdLst>
                      <a:gd name="T0" fmla="*/ 0 w 17"/>
                      <a:gd name="T1" fmla="*/ 3 h 17"/>
                      <a:gd name="T2" fmla="*/ 0 w 17"/>
                      <a:gd name="T3" fmla="*/ 3 h 17"/>
                      <a:gd name="T4" fmla="*/ 1 w 17"/>
                      <a:gd name="T5" fmla="*/ 1 h 17"/>
                      <a:gd name="T6" fmla="*/ 3 w 17"/>
                      <a:gd name="T7" fmla="*/ 0 h 17"/>
                      <a:gd name="T8" fmla="*/ 4 w 17"/>
                      <a:gd name="T9" fmla="*/ 0 h 17"/>
                      <a:gd name="T10" fmla="*/ 6 w 17"/>
                      <a:gd name="T11" fmla="*/ 0 h 17"/>
                      <a:gd name="T12" fmla="*/ 8 w 17"/>
                      <a:gd name="T13" fmla="*/ 0 h 17"/>
                      <a:gd name="T14" fmla="*/ 9 w 17"/>
                      <a:gd name="T15" fmla="*/ 0 h 17"/>
                      <a:gd name="T16" fmla="*/ 11 w 17"/>
                      <a:gd name="T17" fmla="*/ 0 h 17"/>
                      <a:gd name="T18" fmla="*/ 11 w 17"/>
                      <a:gd name="T19" fmla="*/ 1 h 17"/>
                      <a:gd name="T20" fmla="*/ 12 w 17"/>
                      <a:gd name="T21" fmla="*/ 3 h 17"/>
                      <a:gd name="T22" fmla="*/ 14 w 17"/>
                      <a:gd name="T23" fmla="*/ 3 h 17"/>
                      <a:gd name="T24" fmla="*/ 14 w 17"/>
                      <a:gd name="T25" fmla="*/ 6 h 17"/>
                      <a:gd name="T26" fmla="*/ 14 w 17"/>
                      <a:gd name="T27" fmla="*/ 9 h 17"/>
                      <a:gd name="T28" fmla="*/ 14 w 17"/>
                      <a:gd name="T29" fmla="*/ 11 h 17"/>
                      <a:gd name="T30" fmla="*/ 14 w 17"/>
                      <a:gd name="T31" fmla="*/ 14 h 17"/>
                      <a:gd name="T32" fmla="*/ 16 w 17"/>
                      <a:gd name="T3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0" y="3"/>
                        </a:moveTo>
                        <a:lnTo>
                          <a:pt x="0" y="3"/>
                        </a:lnTo>
                        <a:lnTo>
                          <a:pt x="1" y="1"/>
                        </a:lnTo>
                        <a:lnTo>
                          <a:pt x="3" y="0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9" y="0"/>
                        </a:lnTo>
                        <a:lnTo>
                          <a:pt x="11" y="0"/>
                        </a:lnTo>
                        <a:lnTo>
                          <a:pt x="11" y="1"/>
                        </a:lnTo>
                        <a:lnTo>
                          <a:pt x="12" y="3"/>
                        </a:lnTo>
                        <a:lnTo>
                          <a:pt x="14" y="3"/>
                        </a:lnTo>
                        <a:lnTo>
                          <a:pt x="14" y="6"/>
                        </a:lnTo>
                        <a:lnTo>
                          <a:pt x="14" y="9"/>
                        </a:lnTo>
                        <a:lnTo>
                          <a:pt x="14" y="11"/>
                        </a:lnTo>
                        <a:lnTo>
                          <a:pt x="14" y="14"/>
                        </a:lnTo>
                        <a:lnTo>
                          <a:pt x="16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3" name="Freeform 323"/>
                  <p:cNvSpPr>
                    <a:spLocks/>
                  </p:cNvSpPr>
                  <p:nvPr/>
                </p:nvSpPr>
                <p:spPr bwMode="auto">
                  <a:xfrm>
                    <a:off x="3683" y="1485"/>
                    <a:ext cx="17" cy="17"/>
                  </a:xfrm>
                  <a:custGeom>
                    <a:avLst/>
                    <a:gdLst>
                      <a:gd name="T0" fmla="*/ 0 w 17"/>
                      <a:gd name="T1" fmla="*/ 16 h 17"/>
                      <a:gd name="T2" fmla="*/ 0 w 17"/>
                      <a:gd name="T3" fmla="*/ 16 h 17"/>
                      <a:gd name="T4" fmla="*/ 0 w 17"/>
                      <a:gd name="T5" fmla="*/ 14 h 17"/>
                      <a:gd name="T6" fmla="*/ 0 w 17"/>
                      <a:gd name="T7" fmla="*/ 12 h 17"/>
                      <a:gd name="T8" fmla="*/ 0 w 17"/>
                      <a:gd name="T9" fmla="*/ 11 h 17"/>
                      <a:gd name="T10" fmla="*/ 0 w 17"/>
                      <a:gd name="T11" fmla="*/ 9 h 17"/>
                      <a:gd name="T12" fmla="*/ 0 w 17"/>
                      <a:gd name="T13" fmla="*/ 6 h 17"/>
                      <a:gd name="T14" fmla="*/ 0 w 17"/>
                      <a:gd name="T15" fmla="*/ 3 h 17"/>
                      <a:gd name="T16" fmla="*/ 2 w 17"/>
                      <a:gd name="T17" fmla="*/ 1 h 17"/>
                      <a:gd name="T18" fmla="*/ 4 w 17"/>
                      <a:gd name="T19" fmla="*/ 0 h 17"/>
                      <a:gd name="T20" fmla="*/ 6 w 17"/>
                      <a:gd name="T21" fmla="*/ 0 h 17"/>
                      <a:gd name="T22" fmla="*/ 8 w 17"/>
                      <a:gd name="T23" fmla="*/ 0 h 17"/>
                      <a:gd name="T24" fmla="*/ 10 w 17"/>
                      <a:gd name="T25" fmla="*/ 1 h 17"/>
                      <a:gd name="T26" fmla="*/ 12 w 17"/>
                      <a:gd name="T27" fmla="*/ 1 h 17"/>
                      <a:gd name="T28" fmla="*/ 12 w 17"/>
                      <a:gd name="T29" fmla="*/ 3 h 17"/>
                      <a:gd name="T30" fmla="*/ 14 w 17"/>
                      <a:gd name="T31" fmla="*/ 4 h 17"/>
                      <a:gd name="T32" fmla="*/ 16 w 17"/>
                      <a:gd name="T33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0" y="14"/>
                        </a:lnTo>
                        <a:lnTo>
                          <a:pt x="0" y="12"/>
                        </a:lnTo>
                        <a:lnTo>
                          <a:pt x="0" y="11"/>
                        </a:lnTo>
                        <a:lnTo>
                          <a:pt x="0" y="9"/>
                        </a:lnTo>
                        <a:lnTo>
                          <a:pt x="0" y="6"/>
                        </a:lnTo>
                        <a:lnTo>
                          <a:pt x="0" y="3"/>
                        </a:lnTo>
                        <a:lnTo>
                          <a:pt x="2" y="1"/>
                        </a:lnTo>
                        <a:lnTo>
                          <a:pt x="4" y="0"/>
                        </a:lnTo>
                        <a:lnTo>
                          <a:pt x="6" y="0"/>
                        </a:lnTo>
                        <a:lnTo>
                          <a:pt x="8" y="0"/>
                        </a:lnTo>
                        <a:lnTo>
                          <a:pt x="10" y="1"/>
                        </a:lnTo>
                        <a:lnTo>
                          <a:pt x="12" y="1"/>
                        </a:lnTo>
                        <a:lnTo>
                          <a:pt x="12" y="3"/>
                        </a:lnTo>
                        <a:lnTo>
                          <a:pt x="14" y="4"/>
                        </a:lnTo>
                        <a:lnTo>
                          <a:pt x="16" y="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4" name="Freeform 324"/>
                  <p:cNvSpPr>
                    <a:spLocks/>
                  </p:cNvSpPr>
                  <p:nvPr/>
                </p:nvSpPr>
                <p:spPr bwMode="auto">
                  <a:xfrm>
                    <a:off x="3684" y="1480"/>
                    <a:ext cx="17" cy="17"/>
                  </a:xfrm>
                  <a:custGeom>
                    <a:avLst/>
                    <a:gdLst>
                      <a:gd name="T0" fmla="*/ 16 w 17"/>
                      <a:gd name="T1" fmla="*/ 16 h 17"/>
                      <a:gd name="T2" fmla="*/ 16 w 17"/>
                      <a:gd name="T3" fmla="*/ 16 h 17"/>
                      <a:gd name="T4" fmla="*/ 16 w 17"/>
                      <a:gd name="T5" fmla="*/ 13 h 17"/>
                      <a:gd name="T6" fmla="*/ 13 w 17"/>
                      <a:gd name="T7" fmla="*/ 10 h 17"/>
                      <a:gd name="T8" fmla="*/ 11 w 17"/>
                      <a:gd name="T9" fmla="*/ 10 h 17"/>
                      <a:gd name="T10" fmla="*/ 6 w 17"/>
                      <a:gd name="T11" fmla="*/ 10 h 17"/>
                      <a:gd name="T12" fmla="*/ 4 w 17"/>
                      <a:gd name="T13" fmla="*/ 8 h 17"/>
                      <a:gd name="T14" fmla="*/ 0 w 17"/>
                      <a:gd name="T15" fmla="*/ 5 h 17"/>
                      <a:gd name="T16" fmla="*/ 0 w 17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16" y="16"/>
                        </a:moveTo>
                        <a:lnTo>
                          <a:pt x="16" y="16"/>
                        </a:lnTo>
                        <a:lnTo>
                          <a:pt x="16" y="13"/>
                        </a:lnTo>
                        <a:lnTo>
                          <a:pt x="13" y="10"/>
                        </a:lnTo>
                        <a:lnTo>
                          <a:pt x="11" y="10"/>
                        </a:lnTo>
                        <a:lnTo>
                          <a:pt x="6" y="10"/>
                        </a:lnTo>
                        <a:lnTo>
                          <a:pt x="4" y="8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5" name="Freeform 325"/>
                  <p:cNvSpPr>
                    <a:spLocks/>
                  </p:cNvSpPr>
                  <p:nvPr/>
                </p:nvSpPr>
                <p:spPr bwMode="auto">
                  <a:xfrm>
                    <a:off x="3669" y="1481"/>
                    <a:ext cx="17" cy="17"/>
                  </a:xfrm>
                  <a:custGeom>
                    <a:avLst/>
                    <a:gdLst>
                      <a:gd name="T0" fmla="*/ 0 w 17"/>
                      <a:gd name="T1" fmla="*/ 16 h 17"/>
                      <a:gd name="T2" fmla="*/ 0 w 17"/>
                      <a:gd name="T3" fmla="*/ 16 h 17"/>
                      <a:gd name="T4" fmla="*/ 0 w 17"/>
                      <a:gd name="T5" fmla="*/ 12 h 17"/>
                      <a:gd name="T6" fmla="*/ 4 w 17"/>
                      <a:gd name="T7" fmla="*/ 12 h 17"/>
                      <a:gd name="T8" fmla="*/ 6 w 17"/>
                      <a:gd name="T9" fmla="*/ 12 h 17"/>
                      <a:gd name="T10" fmla="*/ 8 w 17"/>
                      <a:gd name="T11" fmla="*/ 12 h 17"/>
                      <a:gd name="T12" fmla="*/ 12 w 17"/>
                      <a:gd name="T13" fmla="*/ 12 h 17"/>
                      <a:gd name="T14" fmla="*/ 16 w 17"/>
                      <a:gd name="T15" fmla="*/ 4 h 17"/>
                      <a:gd name="T16" fmla="*/ 16 w 17"/>
                      <a:gd name="T17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7" h="17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0" y="12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8" y="12"/>
                        </a:lnTo>
                        <a:lnTo>
                          <a:pt x="12" y="12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6" name="Freeform 326"/>
                  <p:cNvSpPr>
                    <a:spLocks/>
                  </p:cNvSpPr>
                  <p:nvPr/>
                </p:nvSpPr>
                <p:spPr bwMode="auto">
                  <a:xfrm>
                    <a:off x="3679" y="1480"/>
                    <a:ext cx="17" cy="17"/>
                  </a:xfrm>
                  <a:custGeom>
                    <a:avLst/>
                    <a:gdLst>
                      <a:gd name="T0" fmla="*/ 0 w 17"/>
                      <a:gd name="T1" fmla="*/ 16 h 17"/>
                      <a:gd name="T2" fmla="*/ 0 w 17"/>
                      <a:gd name="T3" fmla="*/ 16 h 17"/>
                      <a:gd name="T4" fmla="*/ 0 w 17"/>
                      <a:gd name="T5" fmla="*/ 0 h 17"/>
                      <a:gd name="T6" fmla="*/ 5 w 17"/>
                      <a:gd name="T7" fmla="*/ 0 h 17"/>
                      <a:gd name="T8" fmla="*/ 10 w 17"/>
                      <a:gd name="T9" fmla="*/ 0 h 17"/>
                      <a:gd name="T10" fmla="*/ 16 w 17"/>
                      <a:gd name="T11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7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0" y="0"/>
                        </a:ln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16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7" name="Freeform 327"/>
                  <p:cNvSpPr>
                    <a:spLocks/>
                  </p:cNvSpPr>
                  <p:nvPr/>
                </p:nvSpPr>
                <p:spPr bwMode="auto">
                  <a:xfrm>
                    <a:off x="3680" y="1490"/>
                    <a:ext cx="17" cy="17"/>
                  </a:xfrm>
                  <a:custGeom>
                    <a:avLst/>
                    <a:gdLst>
                      <a:gd name="T0" fmla="*/ 0 w 17"/>
                      <a:gd name="T1" fmla="*/ 16 h 17"/>
                      <a:gd name="T2" fmla="*/ 0 w 17"/>
                      <a:gd name="T3" fmla="*/ 16 h 17"/>
                      <a:gd name="T4" fmla="*/ 5 w 17"/>
                      <a:gd name="T5" fmla="*/ 8 h 17"/>
                      <a:gd name="T6" fmla="*/ 10 w 17"/>
                      <a:gd name="T7" fmla="*/ 0 h 17"/>
                      <a:gd name="T8" fmla="*/ 10 w 17"/>
                      <a:gd name="T9" fmla="*/ 8 h 17"/>
                      <a:gd name="T10" fmla="*/ 16 w 17"/>
                      <a:gd name="T11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7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5" y="8"/>
                        </a:lnTo>
                        <a:lnTo>
                          <a:pt x="10" y="0"/>
                        </a:lnTo>
                        <a:lnTo>
                          <a:pt x="10" y="8"/>
                        </a:lnTo>
                        <a:lnTo>
                          <a:pt x="16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8" name="Freeform 328"/>
                  <p:cNvSpPr>
                    <a:spLocks/>
                  </p:cNvSpPr>
                  <p:nvPr/>
                </p:nvSpPr>
                <p:spPr bwMode="auto">
                  <a:xfrm>
                    <a:off x="3717" y="1485"/>
                    <a:ext cx="17" cy="17"/>
                  </a:xfrm>
                  <a:custGeom>
                    <a:avLst/>
                    <a:gdLst>
                      <a:gd name="T0" fmla="*/ 4 w 17"/>
                      <a:gd name="T1" fmla="*/ 5 h 17"/>
                      <a:gd name="T2" fmla="*/ 4 w 17"/>
                      <a:gd name="T3" fmla="*/ 10 h 17"/>
                      <a:gd name="T4" fmla="*/ 4 w 17"/>
                      <a:gd name="T5" fmla="*/ 16 h 17"/>
                      <a:gd name="T6" fmla="*/ 0 w 17"/>
                      <a:gd name="T7" fmla="*/ 16 h 17"/>
                      <a:gd name="T8" fmla="*/ 8 w 17"/>
                      <a:gd name="T9" fmla="*/ 13 h 17"/>
                      <a:gd name="T10" fmla="*/ 12 w 17"/>
                      <a:gd name="T11" fmla="*/ 10 h 17"/>
                      <a:gd name="T12" fmla="*/ 16 w 17"/>
                      <a:gd name="T13" fmla="*/ 5 h 17"/>
                      <a:gd name="T14" fmla="*/ 16 w 17"/>
                      <a:gd name="T15" fmla="*/ 0 h 17"/>
                      <a:gd name="T16" fmla="*/ 12 w 17"/>
                      <a:gd name="T17" fmla="*/ 0 h 17"/>
                      <a:gd name="T18" fmla="*/ 12 w 17"/>
                      <a:gd name="T19" fmla="*/ 2 h 17"/>
                      <a:gd name="T20" fmla="*/ 12 w 17"/>
                      <a:gd name="T21" fmla="*/ 5 h 17"/>
                      <a:gd name="T22" fmla="*/ 8 w 17"/>
                      <a:gd name="T23" fmla="*/ 5 h 17"/>
                      <a:gd name="T24" fmla="*/ 4 w 17"/>
                      <a:gd name="T25" fmla="*/ 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7" h="17">
                        <a:moveTo>
                          <a:pt x="4" y="5"/>
                        </a:moveTo>
                        <a:lnTo>
                          <a:pt x="4" y="1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8" y="13"/>
                        </a:lnTo>
                        <a:lnTo>
                          <a:pt x="12" y="10"/>
                        </a:lnTo>
                        <a:lnTo>
                          <a:pt x="16" y="5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2"/>
                        </a:lnTo>
                        <a:lnTo>
                          <a:pt x="12" y="5"/>
                        </a:lnTo>
                        <a:lnTo>
                          <a:pt x="8" y="5"/>
                        </a:lnTo>
                        <a:lnTo>
                          <a:pt x="4" y="5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49" name="Freeform 329"/>
                  <p:cNvSpPr>
                    <a:spLocks/>
                  </p:cNvSpPr>
                  <p:nvPr/>
                </p:nvSpPr>
                <p:spPr bwMode="auto">
                  <a:xfrm>
                    <a:off x="3717" y="1485"/>
                    <a:ext cx="17" cy="17"/>
                  </a:xfrm>
                  <a:custGeom>
                    <a:avLst/>
                    <a:gdLst>
                      <a:gd name="T0" fmla="*/ 4 w 17"/>
                      <a:gd name="T1" fmla="*/ 5 h 17"/>
                      <a:gd name="T2" fmla="*/ 4 w 17"/>
                      <a:gd name="T3" fmla="*/ 5 h 17"/>
                      <a:gd name="T4" fmla="*/ 4 w 17"/>
                      <a:gd name="T5" fmla="*/ 10 h 17"/>
                      <a:gd name="T6" fmla="*/ 4 w 17"/>
                      <a:gd name="T7" fmla="*/ 16 h 17"/>
                      <a:gd name="T8" fmla="*/ 0 w 17"/>
                      <a:gd name="T9" fmla="*/ 16 h 17"/>
                      <a:gd name="T10" fmla="*/ 8 w 17"/>
                      <a:gd name="T11" fmla="*/ 13 h 17"/>
                      <a:gd name="T12" fmla="*/ 12 w 17"/>
                      <a:gd name="T13" fmla="*/ 10 h 17"/>
                      <a:gd name="T14" fmla="*/ 16 w 17"/>
                      <a:gd name="T15" fmla="*/ 5 h 17"/>
                      <a:gd name="T16" fmla="*/ 16 w 17"/>
                      <a:gd name="T17" fmla="*/ 0 h 17"/>
                      <a:gd name="T18" fmla="*/ 12 w 17"/>
                      <a:gd name="T19" fmla="*/ 0 h 17"/>
                      <a:gd name="T20" fmla="*/ 12 w 17"/>
                      <a:gd name="T21" fmla="*/ 2 h 17"/>
                      <a:gd name="T22" fmla="*/ 12 w 17"/>
                      <a:gd name="T23" fmla="*/ 5 h 17"/>
                      <a:gd name="T24" fmla="*/ 8 w 17"/>
                      <a:gd name="T25" fmla="*/ 5 h 17"/>
                      <a:gd name="T26" fmla="*/ 4 w 17"/>
                      <a:gd name="T27" fmla="*/ 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4" y="5"/>
                        </a:moveTo>
                        <a:lnTo>
                          <a:pt x="4" y="5"/>
                        </a:lnTo>
                        <a:lnTo>
                          <a:pt x="4" y="10"/>
                        </a:lnTo>
                        <a:lnTo>
                          <a:pt x="4" y="16"/>
                        </a:lnTo>
                        <a:lnTo>
                          <a:pt x="0" y="16"/>
                        </a:lnTo>
                        <a:lnTo>
                          <a:pt x="8" y="13"/>
                        </a:lnTo>
                        <a:lnTo>
                          <a:pt x="12" y="10"/>
                        </a:lnTo>
                        <a:lnTo>
                          <a:pt x="16" y="5"/>
                        </a:lnTo>
                        <a:lnTo>
                          <a:pt x="16" y="0"/>
                        </a:lnTo>
                        <a:lnTo>
                          <a:pt x="12" y="0"/>
                        </a:lnTo>
                        <a:lnTo>
                          <a:pt x="12" y="2"/>
                        </a:lnTo>
                        <a:lnTo>
                          <a:pt x="12" y="5"/>
                        </a:lnTo>
                        <a:lnTo>
                          <a:pt x="8" y="5"/>
                        </a:lnTo>
                        <a:lnTo>
                          <a:pt x="4" y="5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0" name="Freeform 330"/>
                  <p:cNvSpPr>
                    <a:spLocks/>
                  </p:cNvSpPr>
                  <p:nvPr/>
                </p:nvSpPr>
                <p:spPr bwMode="auto">
                  <a:xfrm>
                    <a:off x="3705" y="1493"/>
                    <a:ext cx="17" cy="17"/>
                  </a:xfrm>
                  <a:custGeom>
                    <a:avLst/>
                    <a:gdLst>
                      <a:gd name="T0" fmla="*/ 5 w 17"/>
                      <a:gd name="T1" fmla="*/ 16 h 17"/>
                      <a:gd name="T2" fmla="*/ 5 w 17"/>
                      <a:gd name="T3" fmla="*/ 16 h 17"/>
                      <a:gd name="T4" fmla="*/ 0 w 17"/>
                      <a:gd name="T5" fmla="*/ 11 h 17"/>
                      <a:gd name="T6" fmla="*/ 0 w 17"/>
                      <a:gd name="T7" fmla="*/ 4 h 17"/>
                      <a:gd name="T8" fmla="*/ 0 w 17"/>
                      <a:gd name="T9" fmla="*/ 2 h 17"/>
                      <a:gd name="T10" fmla="*/ 5 w 17"/>
                      <a:gd name="T11" fmla="*/ 0 h 17"/>
                      <a:gd name="T12" fmla="*/ 10 w 17"/>
                      <a:gd name="T13" fmla="*/ 0 h 17"/>
                      <a:gd name="T14" fmla="*/ 16 w 17"/>
                      <a:gd name="T15" fmla="*/ 2 h 17"/>
                      <a:gd name="T16" fmla="*/ 10 w 17"/>
                      <a:gd name="T17" fmla="*/ 4 h 17"/>
                      <a:gd name="T18" fmla="*/ 10 w 17"/>
                      <a:gd name="T19" fmla="*/ 6 h 17"/>
                      <a:gd name="T20" fmla="*/ 5 w 17"/>
                      <a:gd name="T21" fmla="*/ 11 h 17"/>
                      <a:gd name="T22" fmla="*/ 5 w 17"/>
                      <a:gd name="T2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7">
                        <a:moveTo>
                          <a:pt x="5" y="16"/>
                        </a:moveTo>
                        <a:lnTo>
                          <a:pt x="5" y="16"/>
                        </a:lnTo>
                        <a:lnTo>
                          <a:pt x="0" y="11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16" y="2"/>
                        </a:lnTo>
                        <a:lnTo>
                          <a:pt x="10" y="4"/>
                        </a:lnTo>
                        <a:lnTo>
                          <a:pt x="10" y="6"/>
                        </a:lnTo>
                        <a:lnTo>
                          <a:pt x="5" y="11"/>
                        </a:lnTo>
                        <a:lnTo>
                          <a:pt x="5" y="16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1" name="Freeform 331"/>
                  <p:cNvSpPr>
                    <a:spLocks/>
                  </p:cNvSpPr>
                  <p:nvPr/>
                </p:nvSpPr>
                <p:spPr bwMode="auto">
                  <a:xfrm>
                    <a:off x="3705" y="1493"/>
                    <a:ext cx="17" cy="17"/>
                  </a:xfrm>
                  <a:custGeom>
                    <a:avLst/>
                    <a:gdLst>
                      <a:gd name="T0" fmla="*/ 5 w 17"/>
                      <a:gd name="T1" fmla="*/ 16 h 17"/>
                      <a:gd name="T2" fmla="*/ 5 w 17"/>
                      <a:gd name="T3" fmla="*/ 16 h 17"/>
                      <a:gd name="T4" fmla="*/ 0 w 17"/>
                      <a:gd name="T5" fmla="*/ 11 h 17"/>
                      <a:gd name="T6" fmla="*/ 0 w 17"/>
                      <a:gd name="T7" fmla="*/ 4 h 17"/>
                      <a:gd name="T8" fmla="*/ 0 w 17"/>
                      <a:gd name="T9" fmla="*/ 2 h 17"/>
                      <a:gd name="T10" fmla="*/ 5 w 17"/>
                      <a:gd name="T11" fmla="*/ 0 h 17"/>
                      <a:gd name="T12" fmla="*/ 10 w 17"/>
                      <a:gd name="T13" fmla="*/ 0 h 17"/>
                      <a:gd name="T14" fmla="*/ 16 w 17"/>
                      <a:gd name="T15" fmla="*/ 2 h 17"/>
                      <a:gd name="T16" fmla="*/ 10 w 17"/>
                      <a:gd name="T17" fmla="*/ 4 h 17"/>
                      <a:gd name="T18" fmla="*/ 10 w 17"/>
                      <a:gd name="T19" fmla="*/ 6 h 17"/>
                      <a:gd name="T20" fmla="*/ 5 w 17"/>
                      <a:gd name="T21" fmla="*/ 11 h 17"/>
                      <a:gd name="T22" fmla="*/ 5 w 17"/>
                      <a:gd name="T2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7" h="17">
                        <a:moveTo>
                          <a:pt x="5" y="16"/>
                        </a:moveTo>
                        <a:lnTo>
                          <a:pt x="5" y="16"/>
                        </a:lnTo>
                        <a:lnTo>
                          <a:pt x="0" y="11"/>
                        </a:lnTo>
                        <a:lnTo>
                          <a:pt x="0" y="4"/>
                        </a:lnTo>
                        <a:lnTo>
                          <a:pt x="0" y="2"/>
                        </a:lnTo>
                        <a:lnTo>
                          <a:pt x="5" y="0"/>
                        </a:lnTo>
                        <a:lnTo>
                          <a:pt x="10" y="0"/>
                        </a:lnTo>
                        <a:lnTo>
                          <a:pt x="16" y="2"/>
                        </a:lnTo>
                        <a:lnTo>
                          <a:pt x="10" y="4"/>
                        </a:lnTo>
                        <a:lnTo>
                          <a:pt x="10" y="6"/>
                        </a:lnTo>
                        <a:lnTo>
                          <a:pt x="5" y="11"/>
                        </a:lnTo>
                        <a:lnTo>
                          <a:pt x="5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2" name="Freeform 332"/>
                  <p:cNvSpPr>
                    <a:spLocks/>
                  </p:cNvSpPr>
                  <p:nvPr/>
                </p:nvSpPr>
                <p:spPr bwMode="auto">
                  <a:xfrm>
                    <a:off x="3695" y="1485"/>
                    <a:ext cx="17" cy="17"/>
                  </a:xfrm>
                  <a:custGeom>
                    <a:avLst/>
                    <a:gdLst>
                      <a:gd name="T0" fmla="*/ 16 w 17"/>
                      <a:gd name="T1" fmla="*/ 4 h 17"/>
                      <a:gd name="T2" fmla="*/ 16 w 17"/>
                      <a:gd name="T3" fmla="*/ 4 h 17"/>
                      <a:gd name="T4" fmla="*/ 16 w 17"/>
                      <a:gd name="T5" fmla="*/ 2 h 17"/>
                      <a:gd name="T6" fmla="*/ 16 w 17"/>
                      <a:gd name="T7" fmla="*/ 0 h 17"/>
                      <a:gd name="T8" fmla="*/ 8 w 17"/>
                      <a:gd name="T9" fmla="*/ 0 h 17"/>
                      <a:gd name="T10" fmla="*/ 0 w 17"/>
                      <a:gd name="T11" fmla="*/ 0 h 17"/>
                      <a:gd name="T12" fmla="*/ 0 w 17"/>
                      <a:gd name="T13" fmla="*/ 4 h 17"/>
                      <a:gd name="T14" fmla="*/ 0 w 17"/>
                      <a:gd name="T15" fmla="*/ 8 h 17"/>
                      <a:gd name="T16" fmla="*/ 8 w 17"/>
                      <a:gd name="T17" fmla="*/ 12 h 17"/>
                      <a:gd name="T18" fmla="*/ 16 w 17"/>
                      <a:gd name="T19" fmla="*/ 16 h 17"/>
                      <a:gd name="T20" fmla="*/ 16 w 17"/>
                      <a:gd name="T21" fmla="*/ 12 h 17"/>
                      <a:gd name="T22" fmla="*/ 16 w 17"/>
                      <a:gd name="T23" fmla="*/ 10 h 17"/>
                      <a:gd name="T24" fmla="*/ 16 w 17"/>
                      <a:gd name="T25" fmla="*/ 6 h 17"/>
                      <a:gd name="T26" fmla="*/ 16 w 17"/>
                      <a:gd name="T27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16" y="4"/>
                        </a:move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6" y="0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8"/>
                        </a:lnTo>
                        <a:lnTo>
                          <a:pt x="8" y="12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10"/>
                        </a:lnTo>
                        <a:lnTo>
                          <a:pt x="16" y="6"/>
                        </a:lnTo>
                        <a:lnTo>
                          <a:pt x="16" y="4"/>
                        </a:lnTo>
                      </a:path>
                    </a:pathLst>
                  </a:custGeom>
                  <a:solidFill>
                    <a:srgbClr val="E5E5E5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 cap="rnd">
                        <a:solidFill>
                          <a:schemeClr val="tx1"/>
                        </a:solidFill>
                        <a:round/>
                        <a:headEnd type="none" w="sm" len="sm"/>
                        <a:tailEnd type="none" w="sm" len="sm"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3" name="Freeform 333"/>
                  <p:cNvSpPr>
                    <a:spLocks/>
                  </p:cNvSpPr>
                  <p:nvPr/>
                </p:nvSpPr>
                <p:spPr bwMode="auto">
                  <a:xfrm>
                    <a:off x="3695" y="1485"/>
                    <a:ext cx="17" cy="17"/>
                  </a:xfrm>
                  <a:custGeom>
                    <a:avLst/>
                    <a:gdLst>
                      <a:gd name="T0" fmla="*/ 16 w 17"/>
                      <a:gd name="T1" fmla="*/ 4 h 17"/>
                      <a:gd name="T2" fmla="*/ 16 w 17"/>
                      <a:gd name="T3" fmla="*/ 4 h 17"/>
                      <a:gd name="T4" fmla="*/ 16 w 17"/>
                      <a:gd name="T5" fmla="*/ 2 h 17"/>
                      <a:gd name="T6" fmla="*/ 16 w 17"/>
                      <a:gd name="T7" fmla="*/ 0 h 17"/>
                      <a:gd name="T8" fmla="*/ 8 w 17"/>
                      <a:gd name="T9" fmla="*/ 0 h 17"/>
                      <a:gd name="T10" fmla="*/ 0 w 17"/>
                      <a:gd name="T11" fmla="*/ 0 h 17"/>
                      <a:gd name="T12" fmla="*/ 0 w 17"/>
                      <a:gd name="T13" fmla="*/ 4 h 17"/>
                      <a:gd name="T14" fmla="*/ 0 w 17"/>
                      <a:gd name="T15" fmla="*/ 8 h 17"/>
                      <a:gd name="T16" fmla="*/ 8 w 17"/>
                      <a:gd name="T17" fmla="*/ 12 h 17"/>
                      <a:gd name="T18" fmla="*/ 16 w 17"/>
                      <a:gd name="T19" fmla="*/ 16 h 17"/>
                      <a:gd name="T20" fmla="*/ 16 w 17"/>
                      <a:gd name="T21" fmla="*/ 12 h 17"/>
                      <a:gd name="T22" fmla="*/ 16 w 17"/>
                      <a:gd name="T23" fmla="*/ 10 h 17"/>
                      <a:gd name="T24" fmla="*/ 16 w 17"/>
                      <a:gd name="T25" fmla="*/ 6 h 17"/>
                      <a:gd name="T26" fmla="*/ 16 w 17"/>
                      <a:gd name="T27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17" h="17">
                        <a:moveTo>
                          <a:pt x="16" y="4"/>
                        </a:moveTo>
                        <a:lnTo>
                          <a:pt x="16" y="4"/>
                        </a:lnTo>
                        <a:lnTo>
                          <a:pt x="16" y="2"/>
                        </a:lnTo>
                        <a:lnTo>
                          <a:pt x="16" y="0"/>
                        </a:lnTo>
                        <a:lnTo>
                          <a:pt x="8" y="0"/>
                        </a:ln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0" y="8"/>
                        </a:lnTo>
                        <a:lnTo>
                          <a:pt x="8" y="12"/>
                        </a:lnTo>
                        <a:lnTo>
                          <a:pt x="16" y="16"/>
                        </a:lnTo>
                        <a:lnTo>
                          <a:pt x="16" y="12"/>
                        </a:lnTo>
                        <a:lnTo>
                          <a:pt x="16" y="10"/>
                        </a:lnTo>
                        <a:lnTo>
                          <a:pt x="16" y="6"/>
                        </a:lnTo>
                        <a:lnTo>
                          <a:pt x="16" y="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4" name="Freeform 334"/>
                  <p:cNvSpPr>
                    <a:spLocks/>
                  </p:cNvSpPr>
                  <p:nvPr/>
                </p:nvSpPr>
                <p:spPr bwMode="auto">
                  <a:xfrm>
                    <a:off x="3695" y="1477"/>
                    <a:ext cx="17" cy="17"/>
                  </a:xfrm>
                  <a:custGeom>
                    <a:avLst/>
                    <a:gdLst>
                      <a:gd name="T0" fmla="*/ 0 w 17"/>
                      <a:gd name="T1" fmla="*/ 16 h 17"/>
                      <a:gd name="T2" fmla="*/ 0 w 17"/>
                      <a:gd name="T3" fmla="*/ 16 h 17"/>
                      <a:gd name="T4" fmla="*/ 0 w 17"/>
                      <a:gd name="T5" fmla="*/ 14 h 17"/>
                      <a:gd name="T6" fmla="*/ 1 w 17"/>
                      <a:gd name="T7" fmla="*/ 14 h 17"/>
                      <a:gd name="T8" fmla="*/ 3 w 17"/>
                      <a:gd name="T9" fmla="*/ 12 h 17"/>
                      <a:gd name="T10" fmla="*/ 7 w 17"/>
                      <a:gd name="T11" fmla="*/ 12 h 17"/>
                      <a:gd name="T12" fmla="*/ 12 w 17"/>
                      <a:gd name="T13" fmla="*/ 10 h 17"/>
                      <a:gd name="T14" fmla="*/ 14 w 17"/>
                      <a:gd name="T15" fmla="*/ 8 h 17"/>
                      <a:gd name="T16" fmla="*/ 16 w 17"/>
                      <a:gd name="T17" fmla="*/ 4 h 17"/>
                      <a:gd name="T18" fmla="*/ 16 w 17"/>
                      <a:gd name="T19" fmla="*/ 0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16"/>
                        </a:moveTo>
                        <a:lnTo>
                          <a:pt x="0" y="16"/>
                        </a:lnTo>
                        <a:lnTo>
                          <a:pt x="0" y="14"/>
                        </a:lnTo>
                        <a:lnTo>
                          <a:pt x="1" y="14"/>
                        </a:lnTo>
                        <a:lnTo>
                          <a:pt x="3" y="12"/>
                        </a:lnTo>
                        <a:lnTo>
                          <a:pt x="7" y="12"/>
                        </a:lnTo>
                        <a:lnTo>
                          <a:pt x="12" y="10"/>
                        </a:lnTo>
                        <a:lnTo>
                          <a:pt x="14" y="8"/>
                        </a:lnTo>
                        <a:lnTo>
                          <a:pt x="16" y="4"/>
                        </a:lnTo>
                        <a:lnTo>
                          <a:pt x="16" y="0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5" name="Freeform 335"/>
                  <p:cNvSpPr>
                    <a:spLocks/>
                  </p:cNvSpPr>
                  <p:nvPr/>
                </p:nvSpPr>
                <p:spPr bwMode="auto">
                  <a:xfrm>
                    <a:off x="3709" y="1473"/>
                    <a:ext cx="17" cy="17"/>
                  </a:xfrm>
                  <a:custGeom>
                    <a:avLst/>
                    <a:gdLst>
                      <a:gd name="T0" fmla="*/ 0 w 17"/>
                      <a:gd name="T1" fmla="*/ 0 h 17"/>
                      <a:gd name="T2" fmla="*/ 0 w 17"/>
                      <a:gd name="T3" fmla="*/ 0 h 17"/>
                      <a:gd name="T4" fmla="*/ 0 w 17"/>
                      <a:gd name="T5" fmla="*/ 4 h 17"/>
                      <a:gd name="T6" fmla="*/ 1 w 17"/>
                      <a:gd name="T7" fmla="*/ 8 h 17"/>
                      <a:gd name="T8" fmla="*/ 2 w 17"/>
                      <a:gd name="T9" fmla="*/ 12 h 17"/>
                      <a:gd name="T10" fmla="*/ 6 w 17"/>
                      <a:gd name="T11" fmla="*/ 13 h 17"/>
                      <a:gd name="T12" fmla="*/ 10 w 17"/>
                      <a:gd name="T13" fmla="*/ 13 h 17"/>
                      <a:gd name="T14" fmla="*/ 13 w 17"/>
                      <a:gd name="T15" fmla="*/ 13 h 17"/>
                      <a:gd name="T16" fmla="*/ 14 w 17"/>
                      <a:gd name="T17" fmla="*/ 14 h 17"/>
                      <a:gd name="T18" fmla="*/ 16 w 17"/>
                      <a:gd name="T19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17" h="17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0" y="4"/>
                        </a:lnTo>
                        <a:lnTo>
                          <a:pt x="1" y="8"/>
                        </a:lnTo>
                        <a:lnTo>
                          <a:pt x="2" y="12"/>
                        </a:lnTo>
                        <a:lnTo>
                          <a:pt x="6" y="13"/>
                        </a:lnTo>
                        <a:lnTo>
                          <a:pt x="10" y="13"/>
                        </a:lnTo>
                        <a:lnTo>
                          <a:pt x="13" y="13"/>
                        </a:lnTo>
                        <a:lnTo>
                          <a:pt x="14" y="14"/>
                        </a:lnTo>
                        <a:lnTo>
                          <a:pt x="16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6" name="Freeform 336"/>
                  <p:cNvSpPr>
                    <a:spLocks/>
                  </p:cNvSpPr>
                  <p:nvPr/>
                </p:nvSpPr>
                <p:spPr bwMode="auto">
                  <a:xfrm>
                    <a:off x="3708" y="1485"/>
                    <a:ext cx="17" cy="17"/>
                  </a:xfrm>
                  <a:custGeom>
                    <a:avLst/>
                    <a:gdLst>
                      <a:gd name="T0" fmla="*/ 16 w 17"/>
                      <a:gd name="T1" fmla="*/ 3 h 17"/>
                      <a:gd name="T2" fmla="*/ 16 w 17"/>
                      <a:gd name="T3" fmla="*/ 3 h 17"/>
                      <a:gd name="T4" fmla="*/ 14 w 17"/>
                      <a:gd name="T5" fmla="*/ 3 h 17"/>
                      <a:gd name="T6" fmla="*/ 14 w 17"/>
                      <a:gd name="T7" fmla="*/ 1 h 17"/>
                      <a:gd name="T8" fmla="*/ 12 w 17"/>
                      <a:gd name="T9" fmla="*/ 0 h 17"/>
                      <a:gd name="T10" fmla="*/ 11 w 17"/>
                      <a:gd name="T11" fmla="*/ 0 h 17"/>
                      <a:gd name="T12" fmla="*/ 8 w 17"/>
                      <a:gd name="T13" fmla="*/ 0 h 17"/>
                      <a:gd name="T14" fmla="*/ 6 w 17"/>
                      <a:gd name="T15" fmla="*/ 0 h 17"/>
                      <a:gd name="T16" fmla="*/ 4 w 17"/>
                      <a:gd name="T17" fmla="*/ 0 h 17"/>
                      <a:gd name="T18" fmla="*/ 3 w 17"/>
                      <a:gd name="T19" fmla="*/ 1 h 17"/>
                      <a:gd name="T20" fmla="*/ 3 w 17"/>
                      <a:gd name="T21" fmla="*/ 3 h 17"/>
                      <a:gd name="T22" fmla="*/ 1 w 17"/>
                      <a:gd name="T23" fmla="*/ 3 h 17"/>
                      <a:gd name="T24" fmla="*/ 0 w 17"/>
                      <a:gd name="T25" fmla="*/ 6 h 17"/>
                      <a:gd name="T26" fmla="*/ 1 w 17"/>
                      <a:gd name="T27" fmla="*/ 9 h 17"/>
                      <a:gd name="T28" fmla="*/ 1 w 17"/>
                      <a:gd name="T29" fmla="*/ 11 h 17"/>
                      <a:gd name="T30" fmla="*/ 1 w 17"/>
                      <a:gd name="T31" fmla="*/ 14 h 17"/>
                      <a:gd name="T32" fmla="*/ 0 w 17"/>
                      <a:gd name="T33" fmla="*/ 1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17" h="17">
                        <a:moveTo>
                          <a:pt x="16" y="3"/>
                        </a:moveTo>
                        <a:lnTo>
                          <a:pt x="16" y="3"/>
                        </a:lnTo>
                        <a:lnTo>
                          <a:pt x="14" y="3"/>
                        </a:lnTo>
                        <a:lnTo>
                          <a:pt x="14" y="1"/>
                        </a:lnTo>
                        <a:lnTo>
                          <a:pt x="12" y="0"/>
                        </a:lnTo>
                        <a:lnTo>
                          <a:pt x="11" y="0"/>
                        </a:lnTo>
                        <a:lnTo>
                          <a:pt x="8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3" y="1"/>
                        </a:lnTo>
                        <a:lnTo>
                          <a:pt x="3" y="3"/>
                        </a:lnTo>
                        <a:lnTo>
                          <a:pt x="1" y="3"/>
                        </a:lnTo>
                        <a:lnTo>
                          <a:pt x="0" y="6"/>
                        </a:lnTo>
                        <a:lnTo>
                          <a:pt x="1" y="9"/>
                        </a:lnTo>
                        <a:lnTo>
                          <a:pt x="1" y="11"/>
                        </a:lnTo>
                        <a:lnTo>
                          <a:pt x="1" y="14"/>
                        </a:lnTo>
                        <a:lnTo>
                          <a:pt x="0" y="16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6657" name="Freeform 337"/>
                  <p:cNvSpPr>
                    <a:spLocks/>
                  </p:cNvSpPr>
                  <p:nvPr/>
                </p:nvSpPr>
                <p:spPr bwMode="auto">
                  <a:xfrm>
                    <a:off x="3697" y="1485"/>
                    <a:ext cx="17" cy="17"/>
                  </a:xfrm>
                  <a:custGeom>
                    <a:avLst/>
                    <a:gdLst>
                      <a:gd name="T0" fmla="*/ 16 w 17"/>
                      <a:gd name="T1" fmla="*/ 16 h 17"/>
                      <a:gd name="T2" fmla="*/ 16 w 17"/>
                      <a:gd name="T3" fmla="*/ 16 h 17"/>
                      <a:gd name="T4" fmla="*/ 14 w 17"/>
                      <a:gd name="T5" fmla="*/ 14 h 17"/>
                      <a:gd name="T6" fmla="*/ 14 w 17"/>
                      <a:gd name="T7" fmla="*/ 12 h 17"/>
                      <a:gd name="T8" fmla="*/ 14 w 17"/>
                      <a:gd name="T9" fmla="*/ 11 h 17"/>
                      <a:gd name="T10" fmla="*/ 14 w 17"/>
                      <a:gd name="T11" fmla="*/ 9 h 17"/>
                      <a:gd name="T12" fmla="*/ 14 w 17"/>
                      <a:gd name="T13" fmla="*/ 6 h 17"/>
                      <a:gd name="T14" fmla="*/ 14 w 17"/>
                      <a:gd name="T15" fmla="*/ 3 h 17"/>
                      <a:gd name="T16" fmla="*/ 14 w 17"/>
                      <a:gd name="T17" fmla="*/ 1 h 17"/>
                      <a:gd name="T18" fmla="*/ 12 w 17"/>
                      <a:gd name="T19" fmla="*/ 0 h 17"/>
                      <a:gd name="T20" fmla="*/ 10 w 17"/>
                      <a:gd name="T21" fmla="*/ 0 h 17"/>
                      <a:gd name="T22" fmla="*/ 8 w 17"/>
                      <a:gd name="T23" fmla="*/ 0 h 17"/>
                      <a:gd name="T24" fmla="*/ 6 w 17"/>
                      <a:gd name="T25" fmla="*/ 1 h 17"/>
                      <a:gd name="T26" fmla="*/ 4 w 17"/>
                      <a:gd name="T27" fmla="*/ 1 h 17"/>
                      <a:gd name="T28" fmla="*/ 4 w 17"/>
                      <a:gd name="T29" fmla="*/ 3 h 17"/>
                      <a:gd name="T30" fmla="*/ 2 w 17"/>
                      <a:gd name="T31" fmla="*/ 3 h 17"/>
                      <a:gd name="T32" fmla="*/ 2 w 17"/>
                      <a:gd name="T33" fmla="*/ 4 h 17"/>
                      <a:gd name="T34" fmla="*/ 0 w 17"/>
                      <a:gd name="T35" fmla="*/ 4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17" h="17">
                        <a:moveTo>
                          <a:pt x="16" y="16"/>
                        </a:moveTo>
                        <a:lnTo>
                          <a:pt x="16" y="16"/>
                        </a:lnTo>
                        <a:lnTo>
                          <a:pt x="14" y="14"/>
                        </a:lnTo>
                        <a:lnTo>
                          <a:pt x="14" y="12"/>
                        </a:lnTo>
                        <a:lnTo>
                          <a:pt x="14" y="11"/>
                        </a:lnTo>
                        <a:lnTo>
                          <a:pt x="14" y="9"/>
                        </a:lnTo>
                        <a:lnTo>
                          <a:pt x="14" y="6"/>
                        </a:lnTo>
                        <a:lnTo>
                          <a:pt x="14" y="3"/>
                        </a:lnTo>
                        <a:lnTo>
                          <a:pt x="14" y="1"/>
                        </a:lnTo>
                        <a:lnTo>
                          <a:pt x="12" y="0"/>
                        </a:lnTo>
                        <a:lnTo>
                          <a:pt x="10" y="0"/>
                        </a:lnTo>
                        <a:lnTo>
                          <a:pt x="8" y="0"/>
                        </a:lnTo>
                        <a:lnTo>
                          <a:pt x="6" y="1"/>
                        </a:lnTo>
                        <a:lnTo>
                          <a:pt x="4" y="1"/>
                        </a:lnTo>
                        <a:lnTo>
                          <a:pt x="4" y="3"/>
                        </a:lnTo>
                        <a:lnTo>
                          <a:pt x="2" y="3"/>
                        </a:lnTo>
                        <a:lnTo>
                          <a:pt x="2" y="4"/>
                        </a:lnTo>
                        <a:lnTo>
                          <a:pt x="0" y="4"/>
                        </a:lnTo>
                      </a:path>
                    </a:pathLst>
                  </a:custGeom>
                  <a:noFill/>
                  <a:ln w="12700" cap="rnd" cmpd="sng">
                    <a:solidFill>
                      <a:srgbClr val="00000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56658" name="Freeform 338"/>
              <p:cNvSpPr>
                <a:spLocks/>
              </p:cNvSpPr>
              <p:nvPr/>
            </p:nvSpPr>
            <p:spPr bwMode="auto">
              <a:xfrm>
                <a:off x="3696" y="1480"/>
                <a:ext cx="17" cy="17"/>
              </a:xfrm>
              <a:custGeom>
                <a:avLst/>
                <a:gdLst>
                  <a:gd name="T0" fmla="*/ 0 w 17"/>
                  <a:gd name="T1" fmla="*/ 16 h 17"/>
                  <a:gd name="T2" fmla="*/ 0 w 17"/>
                  <a:gd name="T3" fmla="*/ 16 h 17"/>
                  <a:gd name="T4" fmla="*/ 2 w 17"/>
                  <a:gd name="T5" fmla="*/ 13 h 17"/>
                  <a:gd name="T6" fmla="*/ 4 w 17"/>
                  <a:gd name="T7" fmla="*/ 10 h 17"/>
                  <a:gd name="T8" fmla="*/ 6 w 17"/>
                  <a:gd name="T9" fmla="*/ 10 h 17"/>
                  <a:gd name="T10" fmla="*/ 8 w 17"/>
                  <a:gd name="T11" fmla="*/ 10 h 17"/>
                  <a:gd name="T12" fmla="*/ 10 w 17"/>
                  <a:gd name="T13" fmla="*/ 8 h 17"/>
                  <a:gd name="T14" fmla="*/ 14 w 17"/>
                  <a:gd name="T15" fmla="*/ 5 h 17"/>
                  <a:gd name="T16" fmla="*/ 16 w 17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7">
                    <a:moveTo>
                      <a:pt x="0" y="16"/>
                    </a:moveTo>
                    <a:lnTo>
                      <a:pt x="0" y="16"/>
                    </a:lnTo>
                    <a:lnTo>
                      <a:pt x="2" y="13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0" y="8"/>
                    </a:lnTo>
                    <a:lnTo>
                      <a:pt x="14" y="5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59" name="Freeform 339"/>
              <p:cNvSpPr>
                <a:spLocks/>
              </p:cNvSpPr>
              <p:nvPr/>
            </p:nvSpPr>
            <p:spPr bwMode="auto">
              <a:xfrm>
                <a:off x="3710" y="1481"/>
                <a:ext cx="17" cy="17"/>
              </a:xfrm>
              <a:custGeom>
                <a:avLst/>
                <a:gdLst>
                  <a:gd name="T0" fmla="*/ 16 w 17"/>
                  <a:gd name="T1" fmla="*/ 16 h 17"/>
                  <a:gd name="T2" fmla="*/ 16 w 17"/>
                  <a:gd name="T3" fmla="*/ 16 h 17"/>
                  <a:gd name="T4" fmla="*/ 14 w 17"/>
                  <a:gd name="T5" fmla="*/ 12 h 17"/>
                  <a:gd name="T6" fmla="*/ 12 w 17"/>
                  <a:gd name="T7" fmla="*/ 12 h 17"/>
                  <a:gd name="T8" fmla="*/ 8 w 17"/>
                  <a:gd name="T9" fmla="*/ 12 h 17"/>
                  <a:gd name="T10" fmla="*/ 5 w 17"/>
                  <a:gd name="T11" fmla="*/ 12 h 17"/>
                  <a:gd name="T12" fmla="*/ 3 w 17"/>
                  <a:gd name="T13" fmla="*/ 12 h 17"/>
                  <a:gd name="T14" fmla="*/ 0 w 17"/>
                  <a:gd name="T15" fmla="*/ 4 h 17"/>
                  <a:gd name="T16" fmla="*/ 0 w 17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7">
                    <a:moveTo>
                      <a:pt x="16" y="16"/>
                    </a:moveTo>
                    <a:lnTo>
                      <a:pt x="16" y="16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0" name="Freeform 340"/>
              <p:cNvSpPr>
                <a:spLocks/>
              </p:cNvSpPr>
              <p:nvPr/>
            </p:nvSpPr>
            <p:spPr bwMode="auto">
              <a:xfrm>
                <a:off x="3705" y="1480"/>
                <a:ext cx="17" cy="17"/>
              </a:xfrm>
              <a:custGeom>
                <a:avLst/>
                <a:gdLst>
                  <a:gd name="T0" fmla="*/ 16 w 17"/>
                  <a:gd name="T1" fmla="*/ 16 h 17"/>
                  <a:gd name="T2" fmla="*/ 16 w 17"/>
                  <a:gd name="T3" fmla="*/ 16 h 17"/>
                  <a:gd name="T4" fmla="*/ 16 w 17"/>
                  <a:gd name="T5" fmla="*/ 0 h 17"/>
                  <a:gd name="T6" fmla="*/ 5 w 17"/>
                  <a:gd name="T7" fmla="*/ 0 h 17"/>
                  <a:gd name="T8" fmla="*/ 0 w 17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16"/>
                    </a:moveTo>
                    <a:lnTo>
                      <a:pt x="16" y="16"/>
                    </a:lnTo>
                    <a:lnTo>
                      <a:pt x="16" y="0"/>
                    </a:lnTo>
                    <a:lnTo>
                      <a:pt x="5" y="0"/>
                    </a:lnTo>
                    <a:lnTo>
                      <a:pt x="0" y="1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1" name="Freeform 341"/>
              <p:cNvSpPr>
                <a:spLocks/>
              </p:cNvSpPr>
              <p:nvPr/>
            </p:nvSpPr>
            <p:spPr bwMode="auto">
              <a:xfrm>
                <a:off x="3705" y="1490"/>
                <a:ext cx="17" cy="17"/>
              </a:xfrm>
              <a:custGeom>
                <a:avLst/>
                <a:gdLst>
                  <a:gd name="T0" fmla="*/ 16 w 17"/>
                  <a:gd name="T1" fmla="*/ 16 h 17"/>
                  <a:gd name="T2" fmla="*/ 16 w 17"/>
                  <a:gd name="T3" fmla="*/ 16 h 17"/>
                  <a:gd name="T4" fmla="*/ 10 w 17"/>
                  <a:gd name="T5" fmla="*/ 8 h 17"/>
                  <a:gd name="T6" fmla="*/ 5 w 17"/>
                  <a:gd name="T7" fmla="*/ 0 h 17"/>
                  <a:gd name="T8" fmla="*/ 5 w 17"/>
                  <a:gd name="T9" fmla="*/ 8 h 17"/>
                  <a:gd name="T10" fmla="*/ 0 w 17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6" y="16"/>
                    </a:moveTo>
                    <a:lnTo>
                      <a:pt x="16" y="16"/>
                    </a:lnTo>
                    <a:lnTo>
                      <a:pt x="10" y="8"/>
                    </a:lnTo>
                    <a:lnTo>
                      <a:pt x="5" y="0"/>
                    </a:lnTo>
                    <a:lnTo>
                      <a:pt x="5" y="8"/>
                    </a:lnTo>
                    <a:lnTo>
                      <a:pt x="0" y="1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2" name="Freeform 342"/>
              <p:cNvSpPr>
                <a:spLocks/>
              </p:cNvSpPr>
              <p:nvPr/>
            </p:nvSpPr>
            <p:spPr bwMode="auto">
              <a:xfrm>
                <a:off x="3679" y="1438"/>
                <a:ext cx="17" cy="17"/>
              </a:xfrm>
              <a:custGeom>
                <a:avLst/>
                <a:gdLst>
                  <a:gd name="T0" fmla="*/ 16 w 17"/>
                  <a:gd name="T1" fmla="*/ 4 h 17"/>
                  <a:gd name="T2" fmla="*/ 16 w 17"/>
                  <a:gd name="T3" fmla="*/ 4 h 17"/>
                  <a:gd name="T4" fmla="*/ 13 w 17"/>
                  <a:gd name="T5" fmla="*/ 4 h 17"/>
                  <a:gd name="T6" fmla="*/ 13 w 17"/>
                  <a:gd name="T7" fmla="*/ 8 h 17"/>
                  <a:gd name="T8" fmla="*/ 10 w 17"/>
                  <a:gd name="T9" fmla="*/ 12 h 17"/>
                  <a:gd name="T10" fmla="*/ 8 w 17"/>
                  <a:gd name="T11" fmla="*/ 12 h 17"/>
                  <a:gd name="T12" fmla="*/ 5 w 17"/>
                  <a:gd name="T13" fmla="*/ 16 h 17"/>
                  <a:gd name="T14" fmla="*/ 2 w 17"/>
                  <a:gd name="T15" fmla="*/ 16 h 17"/>
                  <a:gd name="T16" fmla="*/ 2 w 17"/>
                  <a:gd name="T17" fmla="*/ 12 h 17"/>
                  <a:gd name="T18" fmla="*/ 0 w 17"/>
                  <a:gd name="T19" fmla="*/ 8 h 17"/>
                  <a:gd name="T20" fmla="*/ 0 w 17"/>
                  <a:gd name="T21" fmla="*/ 4 h 17"/>
                  <a:gd name="T22" fmla="*/ 2 w 17"/>
                  <a:gd name="T23" fmla="*/ 4 h 17"/>
                  <a:gd name="T24" fmla="*/ 0 w 17"/>
                  <a:gd name="T25" fmla="*/ 4 h 17"/>
                  <a:gd name="T26" fmla="*/ 0 w 17"/>
                  <a:gd name="T2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7">
                    <a:moveTo>
                      <a:pt x="16" y="4"/>
                    </a:moveTo>
                    <a:lnTo>
                      <a:pt x="16" y="4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0" y="12"/>
                    </a:lnTo>
                    <a:lnTo>
                      <a:pt x="8" y="12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3" name="Freeform 343"/>
              <p:cNvSpPr>
                <a:spLocks/>
              </p:cNvSpPr>
              <p:nvPr/>
            </p:nvSpPr>
            <p:spPr bwMode="auto">
              <a:xfrm>
                <a:off x="3681" y="1452"/>
                <a:ext cx="17" cy="17"/>
              </a:xfrm>
              <a:custGeom>
                <a:avLst/>
                <a:gdLst>
                  <a:gd name="T0" fmla="*/ 16 w 17"/>
                  <a:gd name="T1" fmla="*/ 4 h 17"/>
                  <a:gd name="T2" fmla="*/ 16 w 17"/>
                  <a:gd name="T3" fmla="*/ 4 h 17"/>
                  <a:gd name="T4" fmla="*/ 13 w 17"/>
                  <a:gd name="T5" fmla="*/ 4 h 17"/>
                  <a:gd name="T6" fmla="*/ 13 w 17"/>
                  <a:gd name="T7" fmla="*/ 8 h 17"/>
                  <a:gd name="T8" fmla="*/ 13 w 17"/>
                  <a:gd name="T9" fmla="*/ 12 h 17"/>
                  <a:gd name="T10" fmla="*/ 11 w 17"/>
                  <a:gd name="T11" fmla="*/ 12 h 17"/>
                  <a:gd name="T12" fmla="*/ 6 w 17"/>
                  <a:gd name="T13" fmla="*/ 12 h 17"/>
                  <a:gd name="T14" fmla="*/ 6 w 17"/>
                  <a:gd name="T15" fmla="*/ 16 h 17"/>
                  <a:gd name="T16" fmla="*/ 4 w 17"/>
                  <a:gd name="T17" fmla="*/ 16 h 17"/>
                  <a:gd name="T18" fmla="*/ 2 w 17"/>
                  <a:gd name="T19" fmla="*/ 16 h 17"/>
                  <a:gd name="T20" fmla="*/ 2 w 17"/>
                  <a:gd name="T21" fmla="*/ 12 h 17"/>
                  <a:gd name="T22" fmla="*/ 2 w 17"/>
                  <a:gd name="T23" fmla="*/ 8 h 17"/>
                  <a:gd name="T24" fmla="*/ 2 w 17"/>
                  <a:gd name="T25" fmla="*/ 4 h 17"/>
                  <a:gd name="T26" fmla="*/ 0 w 17"/>
                  <a:gd name="T27" fmla="*/ 4 h 17"/>
                  <a:gd name="T28" fmla="*/ 0 w 17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7">
                    <a:moveTo>
                      <a:pt x="16" y="4"/>
                    </a:moveTo>
                    <a:lnTo>
                      <a:pt x="16" y="4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1" y="12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4" name="Freeform 344"/>
              <p:cNvSpPr>
                <a:spLocks/>
              </p:cNvSpPr>
              <p:nvPr/>
            </p:nvSpPr>
            <p:spPr bwMode="auto">
              <a:xfrm>
                <a:off x="3705" y="1451"/>
                <a:ext cx="17" cy="17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0 h 17"/>
                  <a:gd name="T4" fmla="*/ 0 w 17"/>
                  <a:gd name="T5" fmla="*/ 4 h 17"/>
                  <a:gd name="T6" fmla="*/ 3 w 17"/>
                  <a:gd name="T7" fmla="*/ 4 h 17"/>
                  <a:gd name="T8" fmla="*/ 3 w 17"/>
                  <a:gd name="T9" fmla="*/ 8 h 17"/>
                  <a:gd name="T10" fmla="*/ 6 w 17"/>
                  <a:gd name="T11" fmla="*/ 8 h 17"/>
                  <a:gd name="T12" fmla="*/ 6 w 17"/>
                  <a:gd name="T13" fmla="*/ 12 h 17"/>
                  <a:gd name="T14" fmla="*/ 9 w 17"/>
                  <a:gd name="T15" fmla="*/ 12 h 17"/>
                  <a:gd name="T16" fmla="*/ 9 w 17"/>
                  <a:gd name="T17" fmla="*/ 16 h 17"/>
                  <a:gd name="T18" fmla="*/ 9 w 17"/>
                  <a:gd name="T19" fmla="*/ 12 h 17"/>
                  <a:gd name="T20" fmla="*/ 12 w 17"/>
                  <a:gd name="T21" fmla="*/ 12 h 17"/>
                  <a:gd name="T22" fmla="*/ 12 w 17"/>
                  <a:gd name="T23" fmla="*/ 8 h 17"/>
                  <a:gd name="T24" fmla="*/ 12 w 17"/>
                  <a:gd name="T25" fmla="*/ 4 h 17"/>
                  <a:gd name="T26" fmla="*/ 12 w 17"/>
                  <a:gd name="T27" fmla="*/ 0 h 17"/>
                  <a:gd name="T28" fmla="*/ 16 w 17"/>
                  <a:gd name="T29" fmla="*/ 0 h 17"/>
                  <a:gd name="T30" fmla="*/ 16 w 17"/>
                  <a:gd name="T31" fmla="*/ 4 h 17"/>
                  <a:gd name="T32" fmla="*/ 16 w 17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9" y="12"/>
                    </a:lnTo>
                    <a:lnTo>
                      <a:pt x="9" y="16"/>
                    </a:lnTo>
                    <a:lnTo>
                      <a:pt x="9" y="12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2" y="0"/>
                    </a:lnTo>
                    <a:lnTo>
                      <a:pt x="16" y="0"/>
                    </a:lnTo>
                    <a:lnTo>
                      <a:pt x="16" y="4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5" name="Freeform 345"/>
              <p:cNvSpPr>
                <a:spLocks/>
              </p:cNvSpPr>
              <p:nvPr/>
            </p:nvSpPr>
            <p:spPr bwMode="auto">
              <a:xfrm>
                <a:off x="3683" y="1441"/>
                <a:ext cx="17" cy="17"/>
              </a:xfrm>
              <a:custGeom>
                <a:avLst/>
                <a:gdLst>
                  <a:gd name="T0" fmla="*/ 16 w 17"/>
                  <a:gd name="T1" fmla="*/ 0 h 17"/>
                  <a:gd name="T2" fmla="*/ 16 w 17"/>
                  <a:gd name="T3" fmla="*/ 0 h 17"/>
                  <a:gd name="T4" fmla="*/ 16 w 17"/>
                  <a:gd name="T5" fmla="*/ 4 h 17"/>
                  <a:gd name="T6" fmla="*/ 13 w 17"/>
                  <a:gd name="T7" fmla="*/ 4 h 17"/>
                  <a:gd name="T8" fmla="*/ 13 w 17"/>
                  <a:gd name="T9" fmla="*/ 8 h 17"/>
                  <a:gd name="T10" fmla="*/ 11 w 17"/>
                  <a:gd name="T11" fmla="*/ 8 h 17"/>
                  <a:gd name="T12" fmla="*/ 9 w 17"/>
                  <a:gd name="T13" fmla="*/ 12 h 17"/>
                  <a:gd name="T14" fmla="*/ 6 w 17"/>
                  <a:gd name="T15" fmla="*/ 16 h 17"/>
                  <a:gd name="T16" fmla="*/ 4 w 17"/>
                  <a:gd name="T17" fmla="*/ 16 h 17"/>
                  <a:gd name="T18" fmla="*/ 4 w 17"/>
                  <a:gd name="T19" fmla="*/ 12 h 17"/>
                  <a:gd name="T20" fmla="*/ 4 w 17"/>
                  <a:gd name="T21" fmla="*/ 8 h 17"/>
                  <a:gd name="T22" fmla="*/ 2 w 17"/>
                  <a:gd name="T23" fmla="*/ 8 h 17"/>
                  <a:gd name="T24" fmla="*/ 2 w 17"/>
                  <a:gd name="T25" fmla="*/ 4 h 17"/>
                  <a:gd name="T26" fmla="*/ 2 w 17"/>
                  <a:gd name="T27" fmla="*/ 0 h 17"/>
                  <a:gd name="T28" fmla="*/ 2 w 17"/>
                  <a:gd name="T29" fmla="*/ 4 h 17"/>
                  <a:gd name="T30" fmla="*/ 0 w 17"/>
                  <a:gd name="T31" fmla="*/ 4 h 17"/>
                  <a:gd name="T32" fmla="*/ 0 w 17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7">
                    <a:moveTo>
                      <a:pt x="16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12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4" y="12"/>
                    </a:lnTo>
                    <a:lnTo>
                      <a:pt x="4" y="8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6" name="Freeform 346"/>
              <p:cNvSpPr>
                <a:spLocks/>
              </p:cNvSpPr>
              <p:nvPr/>
            </p:nvSpPr>
            <p:spPr bwMode="auto">
              <a:xfrm>
                <a:off x="3697" y="1442"/>
                <a:ext cx="17" cy="17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0 h 17"/>
                  <a:gd name="T4" fmla="*/ 0 w 17"/>
                  <a:gd name="T5" fmla="*/ 4 h 17"/>
                  <a:gd name="T6" fmla="*/ 3 w 17"/>
                  <a:gd name="T7" fmla="*/ 8 h 17"/>
                  <a:gd name="T8" fmla="*/ 3 w 17"/>
                  <a:gd name="T9" fmla="*/ 4 h 17"/>
                  <a:gd name="T10" fmla="*/ 6 w 17"/>
                  <a:gd name="T11" fmla="*/ 8 h 17"/>
                  <a:gd name="T12" fmla="*/ 6 w 17"/>
                  <a:gd name="T13" fmla="*/ 12 h 17"/>
                  <a:gd name="T14" fmla="*/ 9 w 17"/>
                  <a:gd name="T15" fmla="*/ 16 h 17"/>
                  <a:gd name="T16" fmla="*/ 12 w 17"/>
                  <a:gd name="T17" fmla="*/ 16 h 17"/>
                  <a:gd name="T18" fmla="*/ 12 w 17"/>
                  <a:gd name="T19" fmla="*/ 12 h 17"/>
                  <a:gd name="T20" fmla="*/ 12 w 17"/>
                  <a:gd name="T21" fmla="*/ 8 h 17"/>
                  <a:gd name="T22" fmla="*/ 12 w 17"/>
                  <a:gd name="T23" fmla="*/ 4 h 17"/>
                  <a:gd name="T24" fmla="*/ 12 w 17"/>
                  <a:gd name="T25" fmla="*/ 0 h 17"/>
                  <a:gd name="T26" fmla="*/ 12 w 17"/>
                  <a:gd name="T27" fmla="*/ 4 h 17"/>
                  <a:gd name="T28" fmla="*/ 16 w 17"/>
                  <a:gd name="T29" fmla="*/ 4 h 17"/>
                  <a:gd name="T30" fmla="*/ 16 w 17"/>
                  <a:gd name="T3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2" y="0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7" name="Freeform 347"/>
              <p:cNvSpPr>
                <a:spLocks/>
              </p:cNvSpPr>
              <p:nvPr/>
            </p:nvSpPr>
            <p:spPr bwMode="auto">
              <a:xfrm>
                <a:off x="3701" y="1445"/>
                <a:ext cx="17" cy="17"/>
              </a:xfrm>
              <a:custGeom>
                <a:avLst/>
                <a:gdLst>
                  <a:gd name="T0" fmla="*/ 0 w 17"/>
                  <a:gd name="T1" fmla="*/ 4 h 17"/>
                  <a:gd name="T2" fmla="*/ 0 w 17"/>
                  <a:gd name="T3" fmla="*/ 4 h 17"/>
                  <a:gd name="T4" fmla="*/ 0 w 17"/>
                  <a:gd name="T5" fmla="*/ 8 h 17"/>
                  <a:gd name="T6" fmla="*/ 0 w 17"/>
                  <a:gd name="T7" fmla="*/ 12 h 17"/>
                  <a:gd name="T8" fmla="*/ 4 w 17"/>
                  <a:gd name="T9" fmla="*/ 12 h 17"/>
                  <a:gd name="T10" fmla="*/ 8 w 17"/>
                  <a:gd name="T11" fmla="*/ 12 h 17"/>
                  <a:gd name="T12" fmla="*/ 8 w 17"/>
                  <a:gd name="T13" fmla="*/ 16 h 17"/>
                  <a:gd name="T14" fmla="*/ 12 w 17"/>
                  <a:gd name="T15" fmla="*/ 16 h 17"/>
                  <a:gd name="T16" fmla="*/ 12 w 17"/>
                  <a:gd name="T17" fmla="*/ 12 h 17"/>
                  <a:gd name="T18" fmla="*/ 12 w 17"/>
                  <a:gd name="T19" fmla="*/ 8 h 17"/>
                  <a:gd name="T20" fmla="*/ 12 w 17"/>
                  <a:gd name="T21" fmla="*/ 4 h 17"/>
                  <a:gd name="T22" fmla="*/ 16 w 17"/>
                  <a:gd name="T23" fmla="*/ 4 h 17"/>
                  <a:gd name="T24" fmla="*/ 16 w 17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7">
                    <a:moveTo>
                      <a:pt x="0" y="4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0" y="12"/>
                    </a:lnTo>
                    <a:lnTo>
                      <a:pt x="4" y="12"/>
                    </a:lnTo>
                    <a:lnTo>
                      <a:pt x="8" y="12"/>
                    </a:lnTo>
                    <a:lnTo>
                      <a:pt x="8" y="16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8" name="Freeform 348"/>
              <p:cNvSpPr>
                <a:spLocks/>
              </p:cNvSpPr>
              <p:nvPr/>
            </p:nvSpPr>
            <p:spPr bwMode="auto">
              <a:xfrm>
                <a:off x="3707" y="1460"/>
                <a:ext cx="17" cy="17"/>
              </a:xfrm>
              <a:custGeom>
                <a:avLst/>
                <a:gdLst>
                  <a:gd name="T0" fmla="*/ 0 w 17"/>
                  <a:gd name="T1" fmla="*/ 6 h 17"/>
                  <a:gd name="T2" fmla="*/ 0 w 17"/>
                  <a:gd name="T3" fmla="*/ 6 h 17"/>
                  <a:gd name="T4" fmla="*/ 0 w 17"/>
                  <a:gd name="T5" fmla="*/ 8 h 17"/>
                  <a:gd name="T6" fmla="*/ 2 w 17"/>
                  <a:gd name="T7" fmla="*/ 9 h 17"/>
                  <a:gd name="T8" fmla="*/ 4 w 17"/>
                  <a:gd name="T9" fmla="*/ 9 h 17"/>
                  <a:gd name="T10" fmla="*/ 4 w 17"/>
                  <a:gd name="T11" fmla="*/ 10 h 17"/>
                  <a:gd name="T12" fmla="*/ 6 w 17"/>
                  <a:gd name="T13" fmla="*/ 13 h 17"/>
                  <a:gd name="T14" fmla="*/ 8 w 17"/>
                  <a:gd name="T15" fmla="*/ 13 h 17"/>
                  <a:gd name="T16" fmla="*/ 8 w 17"/>
                  <a:gd name="T17" fmla="*/ 14 h 17"/>
                  <a:gd name="T18" fmla="*/ 10 w 17"/>
                  <a:gd name="T19" fmla="*/ 16 h 17"/>
                  <a:gd name="T20" fmla="*/ 12 w 17"/>
                  <a:gd name="T21" fmla="*/ 16 h 17"/>
                  <a:gd name="T22" fmla="*/ 12 w 17"/>
                  <a:gd name="T23" fmla="*/ 14 h 17"/>
                  <a:gd name="T24" fmla="*/ 12 w 17"/>
                  <a:gd name="T25" fmla="*/ 13 h 17"/>
                  <a:gd name="T26" fmla="*/ 14 w 17"/>
                  <a:gd name="T27" fmla="*/ 12 h 17"/>
                  <a:gd name="T28" fmla="*/ 14 w 17"/>
                  <a:gd name="T29" fmla="*/ 10 h 17"/>
                  <a:gd name="T30" fmla="*/ 14 w 17"/>
                  <a:gd name="T31" fmla="*/ 9 h 17"/>
                  <a:gd name="T32" fmla="*/ 14 w 17"/>
                  <a:gd name="T33" fmla="*/ 8 h 17"/>
                  <a:gd name="T34" fmla="*/ 14 w 17"/>
                  <a:gd name="T35" fmla="*/ 6 h 17"/>
                  <a:gd name="T36" fmla="*/ 14 w 17"/>
                  <a:gd name="T37" fmla="*/ 8 h 17"/>
                  <a:gd name="T38" fmla="*/ 16 w 17"/>
                  <a:gd name="T39" fmla="*/ 8 h 17"/>
                  <a:gd name="T40" fmla="*/ 16 w 17"/>
                  <a:gd name="T41" fmla="*/ 6 h 17"/>
                  <a:gd name="T42" fmla="*/ 16 w 17"/>
                  <a:gd name="T43" fmla="*/ 4 h 17"/>
                  <a:gd name="T44" fmla="*/ 16 w 17"/>
                  <a:gd name="T45" fmla="*/ 1 h 17"/>
                  <a:gd name="T46" fmla="*/ 14 w 17"/>
                  <a:gd name="T4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" h="17">
                    <a:moveTo>
                      <a:pt x="0" y="6"/>
                    </a:moveTo>
                    <a:lnTo>
                      <a:pt x="0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4"/>
                    </a:lnTo>
                    <a:lnTo>
                      <a:pt x="10" y="16"/>
                    </a:lnTo>
                    <a:lnTo>
                      <a:pt x="12" y="16"/>
                    </a:lnTo>
                    <a:lnTo>
                      <a:pt x="12" y="14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4" y="10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4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6" y="1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69" name="Freeform 349"/>
              <p:cNvSpPr>
                <a:spLocks/>
              </p:cNvSpPr>
              <p:nvPr/>
            </p:nvSpPr>
            <p:spPr bwMode="auto">
              <a:xfrm>
                <a:off x="3676" y="1458"/>
                <a:ext cx="17" cy="17"/>
              </a:xfrm>
              <a:custGeom>
                <a:avLst/>
                <a:gdLst>
                  <a:gd name="T0" fmla="*/ 11 w 17"/>
                  <a:gd name="T1" fmla="*/ 1 h 17"/>
                  <a:gd name="T2" fmla="*/ 11 w 17"/>
                  <a:gd name="T3" fmla="*/ 1 h 17"/>
                  <a:gd name="T4" fmla="*/ 11 w 17"/>
                  <a:gd name="T5" fmla="*/ 2 h 17"/>
                  <a:gd name="T6" fmla="*/ 9 w 17"/>
                  <a:gd name="T7" fmla="*/ 2 h 17"/>
                  <a:gd name="T8" fmla="*/ 9 w 17"/>
                  <a:gd name="T9" fmla="*/ 3 h 17"/>
                  <a:gd name="T10" fmla="*/ 9 w 17"/>
                  <a:gd name="T11" fmla="*/ 4 h 17"/>
                  <a:gd name="T12" fmla="*/ 9 w 17"/>
                  <a:gd name="T13" fmla="*/ 6 h 17"/>
                  <a:gd name="T14" fmla="*/ 6 w 17"/>
                  <a:gd name="T15" fmla="*/ 6 h 17"/>
                  <a:gd name="T16" fmla="*/ 4 w 17"/>
                  <a:gd name="T17" fmla="*/ 4 h 17"/>
                  <a:gd name="T18" fmla="*/ 4 w 17"/>
                  <a:gd name="T19" fmla="*/ 3 h 17"/>
                  <a:gd name="T20" fmla="*/ 2 w 17"/>
                  <a:gd name="T21" fmla="*/ 3 h 17"/>
                  <a:gd name="T22" fmla="*/ 2 w 17"/>
                  <a:gd name="T23" fmla="*/ 2 h 17"/>
                  <a:gd name="T24" fmla="*/ 0 w 17"/>
                  <a:gd name="T25" fmla="*/ 0 h 17"/>
                  <a:gd name="T26" fmla="*/ 0 w 17"/>
                  <a:gd name="T27" fmla="*/ 6 h 17"/>
                  <a:gd name="T28" fmla="*/ 0 w 17"/>
                  <a:gd name="T29" fmla="*/ 7 h 17"/>
                  <a:gd name="T30" fmla="*/ 0 w 17"/>
                  <a:gd name="T31" fmla="*/ 8 h 17"/>
                  <a:gd name="T32" fmla="*/ 0 w 17"/>
                  <a:gd name="T33" fmla="*/ 9 h 17"/>
                  <a:gd name="T34" fmla="*/ 0 w 17"/>
                  <a:gd name="T35" fmla="*/ 8 h 17"/>
                  <a:gd name="T36" fmla="*/ 0 w 17"/>
                  <a:gd name="T37" fmla="*/ 9 h 17"/>
                  <a:gd name="T38" fmla="*/ 0 w 17"/>
                  <a:gd name="T39" fmla="*/ 11 h 17"/>
                  <a:gd name="T40" fmla="*/ 2 w 17"/>
                  <a:gd name="T41" fmla="*/ 12 h 17"/>
                  <a:gd name="T42" fmla="*/ 2 w 17"/>
                  <a:gd name="T43" fmla="*/ 14 h 17"/>
                  <a:gd name="T44" fmla="*/ 4 w 17"/>
                  <a:gd name="T45" fmla="*/ 14 h 17"/>
                  <a:gd name="T46" fmla="*/ 4 w 17"/>
                  <a:gd name="T47" fmla="*/ 16 h 17"/>
                  <a:gd name="T48" fmla="*/ 6 w 17"/>
                  <a:gd name="T49" fmla="*/ 16 h 17"/>
                  <a:gd name="T50" fmla="*/ 9 w 17"/>
                  <a:gd name="T51" fmla="*/ 14 h 17"/>
                  <a:gd name="T52" fmla="*/ 13 w 17"/>
                  <a:gd name="T53" fmla="*/ 13 h 17"/>
                  <a:gd name="T54" fmla="*/ 13 w 17"/>
                  <a:gd name="T55" fmla="*/ 12 h 17"/>
                  <a:gd name="T56" fmla="*/ 13 w 17"/>
                  <a:gd name="T57" fmla="*/ 11 h 17"/>
                  <a:gd name="T58" fmla="*/ 16 w 17"/>
                  <a:gd name="T59" fmla="*/ 11 h 17"/>
                  <a:gd name="T60" fmla="*/ 16 w 17"/>
                  <a:gd name="T61" fmla="*/ 9 h 17"/>
                  <a:gd name="T62" fmla="*/ 16 w 17"/>
                  <a:gd name="T6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" h="17">
                    <a:moveTo>
                      <a:pt x="11" y="1"/>
                    </a:moveTo>
                    <a:lnTo>
                      <a:pt x="11" y="1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6" y="6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9" y="14"/>
                    </a:lnTo>
                    <a:lnTo>
                      <a:pt x="13" y="13"/>
                    </a:lnTo>
                    <a:lnTo>
                      <a:pt x="13" y="12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9"/>
                    </a:lnTo>
                    <a:lnTo>
                      <a:pt x="16" y="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0" name="Freeform 350"/>
              <p:cNvSpPr>
                <a:spLocks/>
              </p:cNvSpPr>
              <p:nvPr/>
            </p:nvSpPr>
            <p:spPr bwMode="auto">
              <a:xfrm>
                <a:off x="3709" y="1459"/>
                <a:ext cx="17" cy="17"/>
              </a:xfrm>
              <a:custGeom>
                <a:avLst/>
                <a:gdLst>
                  <a:gd name="T0" fmla="*/ 0 w 17"/>
                  <a:gd name="T1" fmla="*/ 0 h 17"/>
                  <a:gd name="T2" fmla="*/ 0 w 17"/>
                  <a:gd name="T3" fmla="*/ 0 h 17"/>
                  <a:gd name="T4" fmla="*/ 3 w 17"/>
                  <a:gd name="T5" fmla="*/ 5 h 17"/>
                  <a:gd name="T6" fmla="*/ 6 w 17"/>
                  <a:gd name="T7" fmla="*/ 10 h 17"/>
                  <a:gd name="T8" fmla="*/ 9 w 17"/>
                  <a:gd name="T9" fmla="*/ 16 h 17"/>
                  <a:gd name="T10" fmla="*/ 12 w 17"/>
                  <a:gd name="T11" fmla="*/ 16 h 17"/>
                  <a:gd name="T12" fmla="*/ 12 w 17"/>
                  <a:gd name="T13" fmla="*/ 10 h 17"/>
                  <a:gd name="T14" fmla="*/ 12 w 17"/>
                  <a:gd name="T15" fmla="*/ 5 h 17"/>
                  <a:gd name="T16" fmla="*/ 12 w 17"/>
                  <a:gd name="T17" fmla="*/ 0 h 17"/>
                  <a:gd name="T18" fmla="*/ 12 w 17"/>
                  <a:gd name="T19" fmla="*/ 5 h 17"/>
                  <a:gd name="T20" fmla="*/ 16 w 17"/>
                  <a:gd name="T21" fmla="*/ 5 h 17"/>
                  <a:gd name="T22" fmla="*/ 16 w 17"/>
                  <a:gd name="T23" fmla="*/ 0 h 17"/>
                  <a:gd name="T24" fmla="*/ 12 w 17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7">
                    <a:moveTo>
                      <a:pt x="0" y="0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6" y="10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2" y="10"/>
                    </a:lnTo>
                    <a:lnTo>
                      <a:pt x="12" y="5"/>
                    </a:lnTo>
                    <a:lnTo>
                      <a:pt x="12" y="0"/>
                    </a:lnTo>
                    <a:lnTo>
                      <a:pt x="12" y="5"/>
                    </a:lnTo>
                    <a:lnTo>
                      <a:pt x="16" y="5"/>
                    </a:lnTo>
                    <a:lnTo>
                      <a:pt x="16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1" name="Freeform 351"/>
              <p:cNvSpPr>
                <a:spLocks/>
              </p:cNvSpPr>
              <p:nvPr/>
            </p:nvSpPr>
            <p:spPr bwMode="auto">
              <a:xfrm>
                <a:off x="3695" y="1450"/>
                <a:ext cx="17" cy="17"/>
              </a:xfrm>
              <a:custGeom>
                <a:avLst/>
                <a:gdLst>
                  <a:gd name="T0" fmla="*/ 0 w 17"/>
                  <a:gd name="T1" fmla="*/ 4 h 17"/>
                  <a:gd name="T2" fmla="*/ 0 w 17"/>
                  <a:gd name="T3" fmla="*/ 4 h 17"/>
                  <a:gd name="T4" fmla="*/ 0 w 17"/>
                  <a:gd name="T5" fmla="*/ 8 h 17"/>
                  <a:gd name="T6" fmla="*/ 3 w 17"/>
                  <a:gd name="T7" fmla="*/ 8 h 17"/>
                  <a:gd name="T8" fmla="*/ 3 w 17"/>
                  <a:gd name="T9" fmla="*/ 12 h 17"/>
                  <a:gd name="T10" fmla="*/ 6 w 17"/>
                  <a:gd name="T11" fmla="*/ 12 h 17"/>
                  <a:gd name="T12" fmla="*/ 6 w 17"/>
                  <a:gd name="T13" fmla="*/ 16 h 17"/>
                  <a:gd name="T14" fmla="*/ 9 w 17"/>
                  <a:gd name="T15" fmla="*/ 16 h 17"/>
                  <a:gd name="T16" fmla="*/ 12 w 17"/>
                  <a:gd name="T17" fmla="*/ 16 h 17"/>
                  <a:gd name="T18" fmla="*/ 12 w 17"/>
                  <a:gd name="T19" fmla="*/ 12 h 17"/>
                  <a:gd name="T20" fmla="*/ 12 w 17"/>
                  <a:gd name="T21" fmla="*/ 8 h 17"/>
                  <a:gd name="T22" fmla="*/ 12 w 17"/>
                  <a:gd name="T23" fmla="*/ 4 h 17"/>
                  <a:gd name="T24" fmla="*/ 16 w 17"/>
                  <a:gd name="T25" fmla="*/ 4 h 17"/>
                  <a:gd name="T26" fmla="*/ 12 w 17"/>
                  <a:gd name="T2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7">
                    <a:moveTo>
                      <a:pt x="0" y="4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12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2" y="8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2" name="Freeform 352"/>
              <p:cNvSpPr>
                <a:spLocks/>
              </p:cNvSpPr>
              <p:nvPr/>
            </p:nvSpPr>
            <p:spPr bwMode="auto">
              <a:xfrm>
                <a:off x="3696" y="1458"/>
                <a:ext cx="17" cy="17"/>
              </a:xfrm>
              <a:custGeom>
                <a:avLst/>
                <a:gdLst>
                  <a:gd name="T0" fmla="*/ 16 w 17"/>
                  <a:gd name="T1" fmla="*/ 0 h 17"/>
                  <a:gd name="T2" fmla="*/ 16 w 17"/>
                  <a:gd name="T3" fmla="*/ 0 h 17"/>
                  <a:gd name="T4" fmla="*/ 16 w 17"/>
                  <a:gd name="T5" fmla="*/ 4 h 17"/>
                  <a:gd name="T6" fmla="*/ 13 w 17"/>
                  <a:gd name="T7" fmla="*/ 4 h 17"/>
                  <a:gd name="T8" fmla="*/ 13 w 17"/>
                  <a:gd name="T9" fmla="*/ 8 h 17"/>
                  <a:gd name="T10" fmla="*/ 13 w 17"/>
                  <a:gd name="T11" fmla="*/ 12 h 17"/>
                  <a:gd name="T12" fmla="*/ 10 w 17"/>
                  <a:gd name="T13" fmla="*/ 12 h 17"/>
                  <a:gd name="T14" fmla="*/ 8 w 17"/>
                  <a:gd name="T15" fmla="*/ 16 h 17"/>
                  <a:gd name="T16" fmla="*/ 5 w 17"/>
                  <a:gd name="T17" fmla="*/ 16 h 17"/>
                  <a:gd name="T18" fmla="*/ 5 w 17"/>
                  <a:gd name="T19" fmla="*/ 12 h 17"/>
                  <a:gd name="T20" fmla="*/ 2 w 17"/>
                  <a:gd name="T21" fmla="*/ 12 h 17"/>
                  <a:gd name="T22" fmla="*/ 2 w 17"/>
                  <a:gd name="T23" fmla="*/ 8 h 17"/>
                  <a:gd name="T24" fmla="*/ 2 w 17"/>
                  <a:gd name="T25" fmla="*/ 4 h 17"/>
                  <a:gd name="T26" fmla="*/ 2 w 17"/>
                  <a:gd name="T27" fmla="*/ 8 h 17"/>
                  <a:gd name="T28" fmla="*/ 0 w 17"/>
                  <a:gd name="T29" fmla="*/ 4 h 17"/>
                  <a:gd name="T30" fmla="*/ 2 w 17"/>
                  <a:gd name="T3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7">
                    <a:moveTo>
                      <a:pt x="16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3" y="12"/>
                    </a:lnTo>
                    <a:lnTo>
                      <a:pt x="10" y="12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5" y="12"/>
                    </a:lnTo>
                    <a:lnTo>
                      <a:pt x="2" y="12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8"/>
                    </a:lnTo>
                    <a:lnTo>
                      <a:pt x="0" y="4"/>
                    </a:lnTo>
                    <a:lnTo>
                      <a:pt x="2" y="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3" name="Freeform 353"/>
              <p:cNvSpPr>
                <a:spLocks/>
              </p:cNvSpPr>
              <p:nvPr/>
            </p:nvSpPr>
            <p:spPr bwMode="auto">
              <a:xfrm>
                <a:off x="3695" y="1446"/>
                <a:ext cx="17" cy="17"/>
              </a:xfrm>
              <a:custGeom>
                <a:avLst/>
                <a:gdLst>
                  <a:gd name="T0" fmla="*/ 0 w 17"/>
                  <a:gd name="T1" fmla="*/ 4 h 17"/>
                  <a:gd name="T2" fmla="*/ 0 w 17"/>
                  <a:gd name="T3" fmla="*/ 4 h 17"/>
                  <a:gd name="T4" fmla="*/ 3 w 17"/>
                  <a:gd name="T5" fmla="*/ 4 h 17"/>
                  <a:gd name="T6" fmla="*/ 6 w 17"/>
                  <a:gd name="T7" fmla="*/ 8 h 17"/>
                  <a:gd name="T8" fmla="*/ 6 w 17"/>
                  <a:gd name="T9" fmla="*/ 12 h 17"/>
                  <a:gd name="T10" fmla="*/ 9 w 17"/>
                  <a:gd name="T11" fmla="*/ 12 h 17"/>
                  <a:gd name="T12" fmla="*/ 12 w 17"/>
                  <a:gd name="T13" fmla="*/ 16 h 17"/>
                  <a:gd name="T14" fmla="*/ 12 w 17"/>
                  <a:gd name="T15" fmla="*/ 12 h 17"/>
                  <a:gd name="T16" fmla="*/ 16 w 17"/>
                  <a:gd name="T17" fmla="*/ 8 h 17"/>
                  <a:gd name="T18" fmla="*/ 16 w 17"/>
                  <a:gd name="T19" fmla="*/ 4 h 17"/>
                  <a:gd name="T20" fmla="*/ 12 w 17"/>
                  <a:gd name="T21" fmla="*/ 4 h 17"/>
                  <a:gd name="T22" fmla="*/ 16 w 17"/>
                  <a:gd name="T23" fmla="*/ 4 h 17"/>
                  <a:gd name="T24" fmla="*/ 16 w 17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7">
                    <a:moveTo>
                      <a:pt x="0" y="4"/>
                    </a:moveTo>
                    <a:lnTo>
                      <a:pt x="0" y="4"/>
                    </a:lnTo>
                    <a:lnTo>
                      <a:pt x="3" y="4"/>
                    </a:lnTo>
                    <a:lnTo>
                      <a:pt x="6" y="8"/>
                    </a:lnTo>
                    <a:lnTo>
                      <a:pt x="6" y="12"/>
                    </a:lnTo>
                    <a:lnTo>
                      <a:pt x="9" y="12"/>
                    </a:lnTo>
                    <a:lnTo>
                      <a:pt x="12" y="16"/>
                    </a:lnTo>
                    <a:lnTo>
                      <a:pt x="12" y="12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2" y="4"/>
                    </a:lnTo>
                    <a:lnTo>
                      <a:pt x="16" y="4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4" name="Freeform 354"/>
              <p:cNvSpPr>
                <a:spLocks/>
              </p:cNvSpPr>
              <p:nvPr/>
            </p:nvSpPr>
            <p:spPr bwMode="auto">
              <a:xfrm>
                <a:off x="3688" y="1453"/>
                <a:ext cx="17" cy="17"/>
              </a:xfrm>
              <a:custGeom>
                <a:avLst/>
                <a:gdLst>
                  <a:gd name="T0" fmla="*/ 16 w 17"/>
                  <a:gd name="T1" fmla="*/ 0 h 17"/>
                  <a:gd name="T2" fmla="*/ 16 w 17"/>
                  <a:gd name="T3" fmla="*/ 0 h 17"/>
                  <a:gd name="T4" fmla="*/ 16 w 17"/>
                  <a:gd name="T5" fmla="*/ 4 h 17"/>
                  <a:gd name="T6" fmla="*/ 13 w 17"/>
                  <a:gd name="T7" fmla="*/ 4 h 17"/>
                  <a:gd name="T8" fmla="*/ 13 w 17"/>
                  <a:gd name="T9" fmla="*/ 8 h 17"/>
                  <a:gd name="T10" fmla="*/ 11 w 17"/>
                  <a:gd name="T11" fmla="*/ 8 h 17"/>
                  <a:gd name="T12" fmla="*/ 6 w 17"/>
                  <a:gd name="T13" fmla="*/ 12 h 17"/>
                  <a:gd name="T14" fmla="*/ 6 w 17"/>
                  <a:gd name="T15" fmla="*/ 16 h 17"/>
                  <a:gd name="T16" fmla="*/ 4 w 17"/>
                  <a:gd name="T17" fmla="*/ 16 h 17"/>
                  <a:gd name="T18" fmla="*/ 2 w 17"/>
                  <a:gd name="T19" fmla="*/ 12 h 17"/>
                  <a:gd name="T20" fmla="*/ 2 w 17"/>
                  <a:gd name="T21" fmla="*/ 8 h 17"/>
                  <a:gd name="T22" fmla="*/ 2 w 17"/>
                  <a:gd name="T23" fmla="*/ 4 h 17"/>
                  <a:gd name="T24" fmla="*/ 2 w 17"/>
                  <a:gd name="T25" fmla="*/ 0 h 17"/>
                  <a:gd name="T26" fmla="*/ 2 w 17"/>
                  <a:gd name="T27" fmla="*/ 4 h 17"/>
                  <a:gd name="T28" fmla="*/ 0 w 17"/>
                  <a:gd name="T29" fmla="*/ 4 h 17"/>
                  <a:gd name="T30" fmla="*/ 0 w 17"/>
                  <a:gd name="T31" fmla="*/ 0 h 17"/>
                  <a:gd name="T32" fmla="*/ 2 w 17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7">
                    <a:moveTo>
                      <a:pt x="16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3" y="4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6" y="12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2" y="12"/>
                    </a:lnTo>
                    <a:lnTo>
                      <a:pt x="2" y="8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5" name="Freeform 355"/>
              <p:cNvSpPr>
                <a:spLocks/>
              </p:cNvSpPr>
              <p:nvPr/>
            </p:nvSpPr>
            <p:spPr bwMode="auto">
              <a:xfrm>
                <a:off x="3695" y="1464"/>
                <a:ext cx="17" cy="17"/>
              </a:xfrm>
              <a:custGeom>
                <a:avLst/>
                <a:gdLst>
                  <a:gd name="T0" fmla="*/ 16 w 17"/>
                  <a:gd name="T1" fmla="*/ 4 h 17"/>
                  <a:gd name="T2" fmla="*/ 16 w 17"/>
                  <a:gd name="T3" fmla="*/ 4 h 17"/>
                  <a:gd name="T4" fmla="*/ 16 w 17"/>
                  <a:gd name="T5" fmla="*/ 8 h 17"/>
                  <a:gd name="T6" fmla="*/ 12 w 17"/>
                  <a:gd name="T7" fmla="*/ 8 h 17"/>
                  <a:gd name="T8" fmla="*/ 12 w 17"/>
                  <a:gd name="T9" fmla="*/ 12 h 17"/>
                  <a:gd name="T10" fmla="*/ 9 w 17"/>
                  <a:gd name="T11" fmla="*/ 16 h 17"/>
                  <a:gd name="T12" fmla="*/ 6 w 17"/>
                  <a:gd name="T13" fmla="*/ 16 h 17"/>
                  <a:gd name="T14" fmla="*/ 3 w 17"/>
                  <a:gd name="T15" fmla="*/ 16 h 17"/>
                  <a:gd name="T16" fmla="*/ 3 w 17"/>
                  <a:gd name="T17" fmla="*/ 12 h 17"/>
                  <a:gd name="T18" fmla="*/ 3 w 17"/>
                  <a:gd name="T19" fmla="*/ 8 h 17"/>
                  <a:gd name="T20" fmla="*/ 3 w 17"/>
                  <a:gd name="T21" fmla="*/ 4 h 17"/>
                  <a:gd name="T22" fmla="*/ 0 w 17"/>
                  <a:gd name="T23" fmla="*/ 4 h 17"/>
                  <a:gd name="T24" fmla="*/ 0 w 17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7">
                    <a:moveTo>
                      <a:pt x="16" y="4"/>
                    </a:moveTo>
                    <a:lnTo>
                      <a:pt x="16" y="4"/>
                    </a:lnTo>
                    <a:lnTo>
                      <a:pt x="16" y="8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9" y="16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3" y="12"/>
                    </a:lnTo>
                    <a:lnTo>
                      <a:pt x="3" y="8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6" name="Freeform 356"/>
              <p:cNvSpPr>
                <a:spLocks/>
              </p:cNvSpPr>
              <p:nvPr/>
            </p:nvSpPr>
            <p:spPr bwMode="auto">
              <a:xfrm>
                <a:off x="3629" y="1466"/>
                <a:ext cx="131" cy="135"/>
              </a:xfrm>
              <a:custGeom>
                <a:avLst/>
                <a:gdLst>
                  <a:gd name="T0" fmla="*/ 68 w 131"/>
                  <a:gd name="T1" fmla="*/ 134 h 135"/>
                  <a:gd name="T2" fmla="*/ 75 w 131"/>
                  <a:gd name="T3" fmla="*/ 131 h 135"/>
                  <a:gd name="T4" fmla="*/ 82 w 131"/>
                  <a:gd name="T5" fmla="*/ 127 h 135"/>
                  <a:gd name="T6" fmla="*/ 90 w 131"/>
                  <a:gd name="T7" fmla="*/ 122 h 135"/>
                  <a:gd name="T8" fmla="*/ 96 w 131"/>
                  <a:gd name="T9" fmla="*/ 116 h 135"/>
                  <a:gd name="T10" fmla="*/ 103 w 131"/>
                  <a:gd name="T11" fmla="*/ 108 h 135"/>
                  <a:gd name="T12" fmla="*/ 108 w 131"/>
                  <a:gd name="T13" fmla="*/ 101 h 135"/>
                  <a:gd name="T14" fmla="*/ 114 w 131"/>
                  <a:gd name="T15" fmla="*/ 92 h 135"/>
                  <a:gd name="T16" fmla="*/ 118 w 131"/>
                  <a:gd name="T17" fmla="*/ 83 h 135"/>
                  <a:gd name="T18" fmla="*/ 122 w 131"/>
                  <a:gd name="T19" fmla="*/ 74 h 135"/>
                  <a:gd name="T20" fmla="*/ 125 w 131"/>
                  <a:gd name="T21" fmla="*/ 64 h 135"/>
                  <a:gd name="T22" fmla="*/ 128 w 131"/>
                  <a:gd name="T23" fmla="*/ 55 h 135"/>
                  <a:gd name="T24" fmla="*/ 129 w 131"/>
                  <a:gd name="T25" fmla="*/ 45 h 135"/>
                  <a:gd name="T26" fmla="*/ 130 w 131"/>
                  <a:gd name="T27" fmla="*/ 35 h 135"/>
                  <a:gd name="T28" fmla="*/ 129 w 131"/>
                  <a:gd name="T29" fmla="*/ 25 h 135"/>
                  <a:gd name="T30" fmla="*/ 127 w 131"/>
                  <a:gd name="T31" fmla="*/ 14 h 135"/>
                  <a:gd name="T32" fmla="*/ 124 w 131"/>
                  <a:gd name="T33" fmla="*/ 5 h 135"/>
                  <a:gd name="T34" fmla="*/ 113 w 131"/>
                  <a:gd name="T35" fmla="*/ 10 h 135"/>
                  <a:gd name="T36" fmla="*/ 103 w 131"/>
                  <a:gd name="T37" fmla="*/ 12 h 135"/>
                  <a:gd name="T38" fmla="*/ 93 w 131"/>
                  <a:gd name="T39" fmla="*/ 12 h 135"/>
                  <a:gd name="T40" fmla="*/ 85 w 131"/>
                  <a:gd name="T41" fmla="*/ 9 h 135"/>
                  <a:gd name="T42" fmla="*/ 77 w 131"/>
                  <a:gd name="T43" fmla="*/ 6 h 135"/>
                  <a:gd name="T44" fmla="*/ 72 w 131"/>
                  <a:gd name="T45" fmla="*/ 3 h 135"/>
                  <a:gd name="T46" fmla="*/ 68 w 131"/>
                  <a:gd name="T47" fmla="*/ 1 h 135"/>
                  <a:gd name="T48" fmla="*/ 67 w 131"/>
                  <a:gd name="T49" fmla="*/ 0 h 135"/>
                  <a:gd name="T50" fmla="*/ 66 w 131"/>
                  <a:gd name="T51" fmla="*/ 1 h 135"/>
                  <a:gd name="T52" fmla="*/ 62 w 131"/>
                  <a:gd name="T53" fmla="*/ 3 h 135"/>
                  <a:gd name="T54" fmla="*/ 56 w 131"/>
                  <a:gd name="T55" fmla="*/ 6 h 135"/>
                  <a:gd name="T56" fmla="*/ 48 w 131"/>
                  <a:gd name="T57" fmla="*/ 9 h 135"/>
                  <a:gd name="T58" fmla="*/ 39 w 131"/>
                  <a:gd name="T59" fmla="*/ 12 h 135"/>
                  <a:gd name="T60" fmla="*/ 29 w 131"/>
                  <a:gd name="T61" fmla="*/ 12 h 135"/>
                  <a:gd name="T62" fmla="*/ 18 w 131"/>
                  <a:gd name="T63" fmla="*/ 10 h 135"/>
                  <a:gd name="T64" fmla="*/ 7 w 131"/>
                  <a:gd name="T65" fmla="*/ 5 h 135"/>
                  <a:gd name="T66" fmla="*/ 5 w 131"/>
                  <a:gd name="T67" fmla="*/ 7 h 135"/>
                  <a:gd name="T68" fmla="*/ 3 w 131"/>
                  <a:gd name="T69" fmla="*/ 12 h 135"/>
                  <a:gd name="T70" fmla="*/ 2 w 131"/>
                  <a:gd name="T71" fmla="*/ 18 h 135"/>
                  <a:gd name="T72" fmla="*/ 1 w 131"/>
                  <a:gd name="T73" fmla="*/ 25 h 135"/>
                  <a:gd name="T74" fmla="*/ 0 w 131"/>
                  <a:gd name="T75" fmla="*/ 33 h 135"/>
                  <a:gd name="T76" fmla="*/ 0 w 131"/>
                  <a:gd name="T77" fmla="*/ 42 h 135"/>
                  <a:gd name="T78" fmla="*/ 1 w 131"/>
                  <a:gd name="T79" fmla="*/ 52 h 135"/>
                  <a:gd name="T80" fmla="*/ 2 w 131"/>
                  <a:gd name="T81" fmla="*/ 62 h 135"/>
                  <a:gd name="T82" fmla="*/ 5 w 131"/>
                  <a:gd name="T83" fmla="*/ 73 h 135"/>
                  <a:gd name="T84" fmla="*/ 9 w 131"/>
                  <a:gd name="T85" fmla="*/ 83 h 135"/>
                  <a:gd name="T86" fmla="*/ 14 w 131"/>
                  <a:gd name="T87" fmla="*/ 94 h 135"/>
                  <a:gd name="T88" fmla="*/ 21 w 131"/>
                  <a:gd name="T89" fmla="*/ 103 h 135"/>
                  <a:gd name="T90" fmla="*/ 30 w 131"/>
                  <a:gd name="T91" fmla="*/ 113 h 135"/>
                  <a:gd name="T92" fmla="*/ 40 w 131"/>
                  <a:gd name="T93" fmla="*/ 121 h 135"/>
                  <a:gd name="T94" fmla="*/ 53 w 131"/>
                  <a:gd name="T95" fmla="*/ 129 h 135"/>
                  <a:gd name="T96" fmla="*/ 68 w 131"/>
                  <a:gd name="T97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1" h="135">
                    <a:moveTo>
                      <a:pt x="68" y="134"/>
                    </a:moveTo>
                    <a:lnTo>
                      <a:pt x="75" y="131"/>
                    </a:lnTo>
                    <a:lnTo>
                      <a:pt x="82" y="127"/>
                    </a:lnTo>
                    <a:lnTo>
                      <a:pt x="90" y="122"/>
                    </a:lnTo>
                    <a:lnTo>
                      <a:pt x="96" y="116"/>
                    </a:lnTo>
                    <a:lnTo>
                      <a:pt x="103" y="108"/>
                    </a:lnTo>
                    <a:lnTo>
                      <a:pt x="108" y="101"/>
                    </a:lnTo>
                    <a:lnTo>
                      <a:pt x="114" y="92"/>
                    </a:lnTo>
                    <a:lnTo>
                      <a:pt x="118" y="83"/>
                    </a:lnTo>
                    <a:lnTo>
                      <a:pt x="122" y="74"/>
                    </a:lnTo>
                    <a:lnTo>
                      <a:pt x="125" y="64"/>
                    </a:lnTo>
                    <a:lnTo>
                      <a:pt x="128" y="55"/>
                    </a:lnTo>
                    <a:lnTo>
                      <a:pt x="129" y="45"/>
                    </a:lnTo>
                    <a:lnTo>
                      <a:pt x="130" y="35"/>
                    </a:lnTo>
                    <a:lnTo>
                      <a:pt x="129" y="25"/>
                    </a:lnTo>
                    <a:lnTo>
                      <a:pt x="127" y="14"/>
                    </a:lnTo>
                    <a:lnTo>
                      <a:pt x="124" y="5"/>
                    </a:lnTo>
                    <a:lnTo>
                      <a:pt x="113" y="10"/>
                    </a:lnTo>
                    <a:lnTo>
                      <a:pt x="103" y="12"/>
                    </a:lnTo>
                    <a:lnTo>
                      <a:pt x="93" y="12"/>
                    </a:lnTo>
                    <a:lnTo>
                      <a:pt x="85" y="9"/>
                    </a:lnTo>
                    <a:lnTo>
                      <a:pt x="77" y="6"/>
                    </a:lnTo>
                    <a:lnTo>
                      <a:pt x="72" y="3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2" y="3"/>
                    </a:lnTo>
                    <a:lnTo>
                      <a:pt x="56" y="6"/>
                    </a:lnTo>
                    <a:lnTo>
                      <a:pt x="48" y="9"/>
                    </a:lnTo>
                    <a:lnTo>
                      <a:pt x="39" y="12"/>
                    </a:lnTo>
                    <a:lnTo>
                      <a:pt x="29" y="12"/>
                    </a:lnTo>
                    <a:lnTo>
                      <a:pt x="18" y="1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3" y="12"/>
                    </a:lnTo>
                    <a:lnTo>
                      <a:pt x="2" y="18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2" y="62"/>
                    </a:lnTo>
                    <a:lnTo>
                      <a:pt x="5" y="73"/>
                    </a:lnTo>
                    <a:lnTo>
                      <a:pt x="9" y="83"/>
                    </a:lnTo>
                    <a:lnTo>
                      <a:pt x="14" y="94"/>
                    </a:lnTo>
                    <a:lnTo>
                      <a:pt x="21" y="103"/>
                    </a:lnTo>
                    <a:lnTo>
                      <a:pt x="30" y="113"/>
                    </a:lnTo>
                    <a:lnTo>
                      <a:pt x="40" y="121"/>
                    </a:lnTo>
                    <a:lnTo>
                      <a:pt x="53" y="129"/>
                    </a:lnTo>
                    <a:lnTo>
                      <a:pt x="68" y="134"/>
                    </a:lnTo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7" name="Freeform 357"/>
              <p:cNvSpPr>
                <a:spLocks/>
              </p:cNvSpPr>
              <p:nvPr/>
            </p:nvSpPr>
            <p:spPr bwMode="auto">
              <a:xfrm>
                <a:off x="3629" y="1466"/>
                <a:ext cx="131" cy="135"/>
              </a:xfrm>
              <a:custGeom>
                <a:avLst/>
                <a:gdLst>
                  <a:gd name="T0" fmla="*/ 68 w 131"/>
                  <a:gd name="T1" fmla="*/ 134 h 135"/>
                  <a:gd name="T2" fmla="*/ 68 w 131"/>
                  <a:gd name="T3" fmla="*/ 134 h 135"/>
                  <a:gd name="T4" fmla="*/ 75 w 131"/>
                  <a:gd name="T5" fmla="*/ 131 h 135"/>
                  <a:gd name="T6" fmla="*/ 82 w 131"/>
                  <a:gd name="T7" fmla="*/ 127 h 135"/>
                  <a:gd name="T8" fmla="*/ 90 w 131"/>
                  <a:gd name="T9" fmla="*/ 122 h 135"/>
                  <a:gd name="T10" fmla="*/ 96 w 131"/>
                  <a:gd name="T11" fmla="*/ 116 h 135"/>
                  <a:gd name="T12" fmla="*/ 103 w 131"/>
                  <a:gd name="T13" fmla="*/ 108 h 135"/>
                  <a:gd name="T14" fmla="*/ 108 w 131"/>
                  <a:gd name="T15" fmla="*/ 101 h 135"/>
                  <a:gd name="T16" fmla="*/ 114 w 131"/>
                  <a:gd name="T17" fmla="*/ 92 h 135"/>
                  <a:gd name="T18" fmla="*/ 118 w 131"/>
                  <a:gd name="T19" fmla="*/ 83 h 135"/>
                  <a:gd name="T20" fmla="*/ 122 w 131"/>
                  <a:gd name="T21" fmla="*/ 74 h 135"/>
                  <a:gd name="T22" fmla="*/ 125 w 131"/>
                  <a:gd name="T23" fmla="*/ 64 h 135"/>
                  <a:gd name="T24" fmla="*/ 128 w 131"/>
                  <a:gd name="T25" fmla="*/ 55 h 135"/>
                  <a:gd name="T26" fmla="*/ 129 w 131"/>
                  <a:gd name="T27" fmla="*/ 45 h 135"/>
                  <a:gd name="T28" fmla="*/ 130 w 131"/>
                  <a:gd name="T29" fmla="*/ 35 h 135"/>
                  <a:gd name="T30" fmla="*/ 129 w 131"/>
                  <a:gd name="T31" fmla="*/ 25 h 135"/>
                  <a:gd name="T32" fmla="*/ 127 w 131"/>
                  <a:gd name="T33" fmla="*/ 14 h 135"/>
                  <a:gd name="T34" fmla="*/ 124 w 131"/>
                  <a:gd name="T35" fmla="*/ 5 h 135"/>
                  <a:gd name="T36" fmla="*/ 113 w 131"/>
                  <a:gd name="T37" fmla="*/ 10 h 135"/>
                  <a:gd name="T38" fmla="*/ 103 w 131"/>
                  <a:gd name="T39" fmla="*/ 12 h 135"/>
                  <a:gd name="T40" fmla="*/ 93 w 131"/>
                  <a:gd name="T41" fmla="*/ 12 h 135"/>
                  <a:gd name="T42" fmla="*/ 85 w 131"/>
                  <a:gd name="T43" fmla="*/ 9 h 135"/>
                  <a:gd name="T44" fmla="*/ 77 w 131"/>
                  <a:gd name="T45" fmla="*/ 6 h 135"/>
                  <a:gd name="T46" fmla="*/ 72 w 131"/>
                  <a:gd name="T47" fmla="*/ 3 h 135"/>
                  <a:gd name="T48" fmla="*/ 68 w 131"/>
                  <a:gd name="T49" fmla="*/ 1 h 135"/>
                  <a:gd name="T50" fmla="*/ 67 w 131"/>
                  <a:gd name="T51" fmla="*/ 0 h 135"/>
                  <a:gd name="T52" fmla="*/ 66 w 131"/>
                  <a:gd name="T53" fmla="*/ 1 h 135"/>
                  <a:gd name="T54" fmla="*/ 62 w 131"/>
                  <a:gd name="T55" fmla="*/ 3 h 135"/>
                  <a:gd name="T56" fmla="*/ 56 w 131"/>
                  <a:gd name="T57" fmla="*/ 6 h 135"/>
                  <a:gd name="T58" fmla="*/ 48 w 131"/>
                  <a:gd name="T59" fmla="*/ 9 h 135"/>
                  <a:gd name="T60" fmla="*/ 39 w 131"/>
                  <a:gd name="T61" fmla="*/ 12 h 135"/>
                  <a:gd name="T62" fmla="*/ 29 w 131"/>
                  <a:gd name="T63" fmla="*/ 12 h 135"/>
                  <a:gd name="T64" fmla="*/ 18 w 131"/>
                  <a:gd name="T65" fmla="*/ 10 h 135"/>
                  <a:gd name="T66" fmla="*/ 7 w 131"/>
                  <a:gd name="T67" fmla="*/ 5 h 135"/>
                  <a:gd name="T68" fmla="*/ 5 w 131"/>
                  <a:gd name="T69" fmla="*/ 7 h 135"/>
                  <a:gd name="T70" fmla="*/ 3 w 131"/>
                  <a:gd name="T71" fmla="*/ 12 h 135"/>
                  <a:gd name="T72" fmla="*/ 2 w 131"/>
                  <a:gd name="T73" fmla="*/ 18 h 135"/>
                  <a:gd name="T74" fmla="*/ 1 w 131"/>
                  <a:gd name="T75" fmla="*/ 25 h 135"/>
                  <a:gd name="T76" fmla="*/ 0 w 131"/>
                  <a:gd name="T77" fmla="*/ 33 h 135"/>
                  <a:gd name="T78" fmla="*/ 0 w 131"/>
                  <a:gd name="T79" fmla="*/ 42 h 135"/>
                  <a:gd name="T80" fmla="*/ 1 w 131"/>
                  <a:gd name="T81" fmla="*/ 52 h 135"/>
                  <a:gd name="T82" fmla="*/ 2 w 131"/>
                  <a:gd name="T83" fmla="*/ 62 h 135"/>
                  <a:gd name="T84" fmla="*/ 5 w 131"/>
                  <a:gd name="T85" fmla="*/ 73 h 135"/>
                  <a:gd name="T86" fmla="*/ 9 w 131"/>
                  <a:gd name="T87" fmla="*/ 83 h 135"/>
                  <a:gd name="T88" fmla="*/ 14 w 131"/>
                  <a:gd name="T89" fmla="*/ 94 h 135"/>
                  <a:gd name="T90" fmla="*/ 21 w 131"/>
                  <a:gd name="T91" fmla="*/ 103 h 135"/>
                  <a:gd name="T92" fmla="*/ 30 w 131"/>
                  <a:gd name="T93" fmla="*/ 113 h 135"/>
                  <a:gd name="T94" fmla="*/ 40 w 131"/>
                  <a:gd name="T95" fmla="*/ 121 h 135"/>
                  <a:gd name="T96" fmla="*/ 53 w 131"/>
                  <a:gd name="T97" fmla="*/ 129 h 135"/>
                  <a:gd name="T98" fmla="*/ 68 w 131"/>
                  <a:gd name="T99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1" h="135">
                    <a:moveTo>
                      <a:pt x="68" y="134"/>
                    </a:moveTo>
                    <a:lnTo>
                      <a:pt x="68" y="134"/>
                    </a:lnTo>
                    <a:lnTo>
                      <a:pt x="75" y="131"/>
                    </a:lnTo>
                    <a:lnTo>
                      <a:pt x="82" y="127"/>
                    </a:lnTo>
                    <a:lnTo>
                      <a:pt x="90" y="122"/>
                    </a:lnTo>
                    <a:lnTo>
                      <a:pt x="96" y="116"/>
                    </a:lnTo>
                    <a:lnTo>
                      <a:pt x="103" y="108"/>
                    </a:lnTo>
                    <a:lnTo>
                      <a:pt x="108" y="101"/>
                    </a:lnTo>
                    <a:lnTo>
                      <a:pt x="114" y="92"/>
                    </a:lnTo>
                    <a:lnTo>
                      <a:pt x="118" y="83"/>
                    </a:lnTo>
                    <a:lnTo>
                      <a:pt x="122" y="74"/>
                    </a:lnTo>
                    <a:lnTo>
                      <a:pt x="125" y="64"/>
                    </a:lnTo>
                    <a:lnTo>
                      <a:pt x="128" y="55"/>
                    </a:lnTo>
                    <a:lnTo>
                      <a:pt x="129" y="45"/>
                    </a:lnTo>
                    <a:lnTo>
                      <a:pt x="130" y="35"/>
                    </a:lnTo>
                    <a:lnTo>
                      <a:pt x="129" y="25"/>
                    </a:lnTo>
                    <a:lnTo>
                      <a:pt x="127" y="14"/>
                    </a:lnTo>
                    <a:lnTo>
                      <a:pt x="124" y="5"/>
                    </a:lnTo>
                    <a:lnTo>
                      <a:pt x="113" y="10"/>
                    </a:lnTo>
                    <a:lnTo>
                      <a:pt x="103" y="12"/>
                    </a:lnTo>
                    <a:lnTo>
                      <a:pt x="93" y="12"/>
                    </a:lnTo>
                    <a:lnTo>
                      <a:pt x="85" y="9"/>
                    </a:lnTo>
                    <a:lnTo>
                      <a:pt x="77" y="6"/>
                    </a:lnTo>
                    <a:lnTo>
                      <a:pt x="72" y="3"/>
                    </a:lnTo>
                    <a:lnTo>
                      <a:pt x="68" y="1"/>
                    </a:lnTo>
                    <a:lnTo>
                      <a:pt x="67" y="0"/>
                    </a:lnTo>
                    <a:lnTo>
                      <a:pt x="66" y="1"/>
                    </a:lnTo>
                    <a:lnTo>
                      <a:pt x="62" y="3"/>
                    </a:lnTo>
                    <a:lnTo>
                      <a:pt x="56" y="6"/>
                    </a:lnTo>
                    <a:lnTo>
                      <a:pt x="48" y="9"/>
                    </a:lnTo>
                    <a:lnTo>
                      <a:pt x="39" y="12"/>
                    </a:lnTo>
                    <a:lnTo>
                      <a:pt x="29" y="12"/>
                    </a:lnTo>
                    <a:lnTo>
                      <a:pt x="18" y="10"/>
                    </a:lnTo>
                    <a:lnTo>
                      <a:pt x="7" y="5"/>
                    </a:lnTo>
                    <a:lnTo>
                      <a:pt x="5" y="7"/>
                    </a:lnTo>
                    <a:lnTo>
                      <a:pt x="3" y="12"/>
                    </a:lnTo>
                    <a:lnTo>
                      <a:pt x="2" y="18"/>
                    </a:lnTo>
                    <a:lnTo>
                      <a:pt x="1" y="25"/>
                    </a:lnTo>
                    <a:lnTo>
                      <a:pt x="0" y="33"/>
                    </a:lnTo>
                    <a:lnTo>
                      <a:pt x="0" y="42"/>
                    </a:lnTo>
                    <a:lnTo>
                      <a:pt x="1" y="52"/>
                    </a:lnTo>
                    <a:lnTo>
                      <a:pt x="2" y="62"/>
                    </a:lnTo>
                    <a:lnTo>
                      <a:pt x="5" y="73"/>
                    </a:lnTo>
                    <a:lnTo>
                      <a:pt x="9" y="83"/>
                    </a:lnTo>
                    <a:lnTo>
                      <a:pt x="14" y="94"/>
                    </a:lnTo>
                    <a:lnTo>
                      <a:pt x="21" y="103"/>
                    </a:lnTo>
                    <a:lnTo>
                      <a:pt x="30" y="113"/>
                    </a:lnTo>
                    <a:lnTo>
                      <a:pt x="40" y="121"/>
                    </a:lnTo>
                    <a:lnTo>
                      <a:pt x="53" y="129"/>
                    </a:lnTo>
                    <a:lnTo>
                      <a:pt x="68" y="13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8" name="Freeform 358"/>
              <p:cNvSpPr>
                <a:spLocks/>
              </p:cNvSpPr>
              <p:nvPr/>
            </p:nvSpPr>
            <p:spPr bwMode="auto">
              <a:xfrm>
                <a:off x="3634" y="1513"/>
                <a:ext cx="120" cy="83"/>
              </a:xfrm>
              <a:custGeom>
                <a:avLst/>
                <a:gdLst>
                  <a:gd name="T0" fmla="*/ 119 w 120"/>
                  <a:gd name="T1" fmla="*/ 0 h 83"/>
                  <a:gd name="T2" fmla="*/ 117 w 120"/>
                  <a:gd name="T3" fmla="*/ 14 h 83"/>
                  <a:gd name="T4" fmla="*/ 111 w 120"/>
                  <a:gd name="T5" fmla="*/ 27 h 83"/>
                  <a:gd name="T6" fmla="*/ 106 w 120"/>
                  <a:gd name="T7" fmla="*/ 38 h 83"/>
                  <a:gd name="T8" fmla="*/ 100 w 120"/>
                  <a:gd name="T9" fmla="*/ 51 h 83"/>
                  <a:gd name="T10" fmla="*/ 90 w 120"/>
                  <a:gd name="T11" fmla="*/ 62 h 83"/>
                  <a:gd name="T12" fmla="*/ 83 w 120"/>
                  <a:gd name="T13" fmla="*/ 68 h 83"/>
                  <a:gd name="T14" fmla="*/ 71 w 120"/>
                  <a:gd name="T15" fmla="*/ 75 h 83"/>
                  <a:gd name="T16" fmla="*/ 62 w 120"/>
                  <a:gd name="T17" fmla="*/ 82 h 83"/>
                  <a:gd name="T18" fmla="*/ 46 w 120"/>
                  <a:gd name="T19" fmla="*/ 75 h 83"/>
                  <a:gd name="T20" fmla="*/ 35 w 120"/>
                  <a:gd name="T21" fmla="*/ 65 h 83"/>
                  <a:gd name="T22" fmla="*/ 23 w 120"/>
                  <a:gd name="T23" fmla="*/ 55 h 83"/>
                  <a:gd name="T24" fmla="*/ 15 w 120"/>
                  <a:gd name="T25" fmla="*/ 44 h 83"/>
                  <a:gd name="T26" fmla="*/ 8 w 120"/>
                  <a:gd name="T27" fmla="*/ 34 h 83"/>
                  <a:gd name="T28" fmla="*/ 4 w 120"/>
                  <a:gd name="T29" fmla="*/ 24 h 83"/>
                  <a:gd name="T30" fmla="*/ 2 w 120"/>
                  <a:gd name="T31" fmla="*/ 14 h 83"/>
                  <a:gd name="T32" fmla="*/ 0 w 120"/>
                  <a:gd name="T33" fmla="*/ 0 h 83"/>
                  <a:gd name="T34" fmla="*/ 119 w 120"/>
                  <a:gd name="T3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83">
                    <a:moveTo>
                      <a:pt x="119" y="0"/>
                    </a:moveTo>
                    <a:lnTo>
                      <a:pt x="117" y="14"/>
                    </a:lnTo>
                    <a:lnTo>
                      <a:pt x="111" y="27"/>
                    </a:lnTo>
                    <a:lnTo>
                      <a:pt x="106" y="38"/>
                    </a:lnTo>
                    <a:lnTo>
                      <a:pt x="100" y="51"/>
                    </a:lnTo>
                    <a:lnTo>
                      <a:pt x="90" y="62"/>
                    </a:lnTo>
                    <a:lnTo>
                      <a:pt x="83" y="68"/>
                    </a:lnTo>
                    <a:lnTo>
                      <a:pt x="71" y="75"/>
                    </a:lnTo>
                    <a:lnTo>
                      <a:pt x="62" y="82"/>
                    </a:lnTo>
                    <a:lnTo>
                      <a:pt x="46" y="75"/>
                    </a:lnTo>
                    <a:lnTo>
                      <a:pt x="35" y="65"/>
                    </a:lnTo>
                    <a:lnTo>
                      <a:pt x="23" y="55"/>
                    </a:lnTo>
                    <a:lnTo>
                      <a:pt x="15" y="44"/>
                    </a:lnTo>
                    <a:lnTo>
                      <a:pt x="8" y="34"/>
                    </a:lnTo>
                    <a:lnTo>
                      <a:pt x="4" y="24"/>
                    </a:lnTo>
                    <a:lnTo>
                      <a:pt x="2" y="14"/>
                    </a:lnTo>
                    <a:lnTo>
                      <a:pt x="0" y="0"/>
                    </a:lnTo>
                    <a:lnTo>
                      <a:pt x="119" y="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79" name="Freeform 359"/>
              <p:cNvSpPr>
                <a:spLocks/>
              </p:cNvSpPr>
              <p:nvPr/>
            </p:nvSpPr>
            <p:spPr bwMode="auto">
              <a:xfrm>
                <a:off x="3635" y="1514"/>
                <a:ext cx="119" cy="81"/>
              </a:xfrm>
              <a:custGeom>
                <a:avLst/>
                <a:gdLst>
                  <a:gd name="T0" fmla="*/ 118 w 119"/>
                  <a:gd name="T1" fmla="*/ 0 h 81"/>
                  <a:gd name="T2" fmla="*/ 118 w 119"/>
                  <a:gd name="T3" fmla="*/ 0 h 81"/>
                  <a:gd name="T4" fmla="*/ 115 w 119"/>
                  <a:gd name="T5" fmla="*/ 13 h 81"/>
                  <a:gd name="T6" fmla="*/ 111 w 119"/>
                  <a:gd name="T7" fmla="*/ 26 h 81"/>
                  <a:gd name="T8" fmla="*/ 105 w 119"/>
                  <a:gd name="T9" fmla="*/ 38 h 81"/>
                  <a:gd name="T10" fmla="*/ 97 w 119"/>
                  <a:gd name="T11" fmla="*/ 49 h 81"/>
                  <a:gd name="T12" fmla="*/ 89 w 119"/>
                  <a:gd name="T13" fmla="*/ 59 h 81"/>
                  <a:gd name="T14" fmla="*/ 80 w 119"/>
                  <a:gd name="T15" fmla="*/ 67 h 81"/>
                  <a:gd name="T16" fmla="*/ 71 w 119"/>
                  <a:gd name="T17" fmla="*/ 74 h 81"/>
                  <a:gd name="T18" fmla="*/ 61 w 119"/>
                  <a:gd name="T19" fmla="*/ 80 h 81"/>
                  <a:gd name="T20" fmla="*/ 45 w 119"/>
                  <a:gd name="T21" fmla="*/ 73 h 81"/>
                  <a:gd name="T22" fmla="*/ 32 w 119"/>
                  <a:gd name="T23" fmla="*/ 64 h 81"/>
                  <a:gd name="T24" fmla="*/ 21 w 119"/>
                  <a:gd name="T25" fmla="*/ 55 h 81"/>
                  <a:gd name="T26" fmla="*/ 13 w 119"/>
                  <a:gd name="T27" fmla="*/ 44 h 81"/>
                  <a:gd name="T28" fmla="*/ 7 w 119"/>
                  <a:gd name="T29" fmla="*/ 33 h 81"/>
                  <a:gd name="T30" fmla="*/ 3 w 119"/>
                  <a:gd name="T31" fmla="*/ 22 h 81"/>
                  <a:gd name="T32" fmla="*/ 0 w 119"/>
                  <a:gd name="T33" fmla="*/ 10 h 81"/>
                  <a:gd name="T34" fmla="*/ 0 w 119"/>
                  <a:gd name="T35" fmla="*/ 0 h 81"/>
                  <a:gd name="T36" fmla="*/ 118 w 119"/>
                  <a:gd name="T3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81">
                    <a:moveTo>
                      <a:pt x="118" y="0"/>
                    </a:moveTo>
                    <a:lnTo>
                      <a:pt x="118" y="0"/>
                    </a:lnTo>
                    <a:lnTo>
                      <a:pt x="115" y="13"/>
                    </a:lnTo>
                    <a:lnTo>
                      <a:pt x="111" y="26"/>
                    </a:lnTo>
                    <a:lnTo>
                      <a:pt x="105" y="38"/>
                    </a:lnTo>
                    <a:lnTo>
                      <a:pt x="97" y="49"/>
                    </a:lnTo>
                    <a:lnTo>
                      <a:pt x="89" y="59"/>
                    </a:lnTo>
                    <a:lnTo>
                      <a:pt x="80" y="67"/>
                    </a:lnTo>
                    <a:lnTo>
                      <a:pt x="71" y="74"/>
                    </a:lnTo>
                    <a:lnTo>
                      <a:pt x="61" y="80"/>
                    </a:lnTo>
                    <a:lnTo>
                      <a:pt x="45" y="73"/>
                    </a:lnTo>
                    <a:lnTo>
                      <a:pt x="32" y="64"/>
                    </a:lnTo>
                    <a:lnTo>
                      <a:pt x="21" y="55"/>
                    </a:lnTo>
                    <a:lnTo>
                      <a:pt x="13" y="44"/>
                    </a:lnTo>
                    <a:lnTo>
                      <a:pt x="7" y="33"/>
                    </a:lnTo>
                    <a:lnTo>
                      <a:pt x="3" y="22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18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0" name="Freeform 360"/>
              <p:cNvSpPr>
                <a:spLocks/>
              </p:cNvSpPr>
              <p:nvPr/>
            </p:nvSpPr>
            <p:spPr bwMode="auto">
              <a:xfrm>
                <a:off x="3635" y="1472"/>
                <a:ext cx="120" cy="38"/>
              </a:xfrm>
              <a:custGeom>
                <a:avLst/>
                <a:gdLst>
                  <a:gd name="T0" fmla="*/ 119 w 120"/>
                  <a:gd name="T1" fmla="*/ 37 h 38"/>
                  <a:gd name="T2" fmla="*/ 119 w 120"/>
                  <a:gd name="T3" fmla="*/ 37 h 38"/>
                  <a:gd name="T4" fmla="*/ 119 w 120"/>
                  <a:gd name="T5" fmla="*/ 33 h 38"/>
                  <a:gd name="T6" fmla="*/ 119 w 120"/>
                  <a:gd name="T7" fmla="*/ 29 h 38"/>
                  <a:gd name="T8" fmla="*/ 119 w 120"/>
                  <a:gd name="T9" fmla="*/ 24 h 38"/>
                  <a:gd name="T10" fmla="*/ 119 w 120"/>
                  <a:gd name="T11" fmla="*/ 21 h 38"/>
                  <a:gd name="T12" fmla="*/ 118 w 120"/>
                  <a:gd name="T13" fmla="*/ 16 h 38"/>
                  <a:gd name="T14" fmla="*/ 118 w 120"/>
                  <a:gd name="T15" fmla="*/ 12 h 38"/>
                  <a:gd name="T16" fmla="*/ 117 w 120"/>
                  <a:gd name="T17" fmla="*/ 9 h 38"/>
                  <a:gd name="T18" fmla="*/ 116 w 120"/>
                  <a:gd name="T19" fmla="*/ 5 h 38"/>
                  <a:gd name="T20" fmla="*/ 105 w 120"/>
                  <a:gd name="T21" fmla="*/ 10 h 38"/>
                  <a:gd name="T22" fmla="*/ 95 w 120"/>
                  <a:gd name="T23" fmla="*/ 12 h 38"/>
                  <a:gd name="T24" fmla="*/ 86 w 120"/>
                  <a:gd name="T25" fmla="*/ 11 h 38"/>
                  <a:gd name="T26" fmla="*/ 78 w 120"/>
                  <a:gd name="T27" fmla="*/ 9 h 38"/>
                  <a:gd name="T28" fmla="*/ 71 w 120"/>
                  <a:gd name="T29" fmla="*/ 6 h 38"/>
                  <a:gd name="T30" fmla="*/ 66 w 120"/>
                  <a:gd name="T31" fmla="*/ 3 h 38"/>
                  <a:gd name="T32" fmla="*/ 62 w 120"/>
                  <a:gd name="T33" fmla="*/ 0 h 38"/>
                  <a:gd name="T34" fmla="*/ 60 w 120"/>
                  <a:gd name="T35" fmla="*/ 0 h 38"/>
                  <a:gd name="T36" fmla="*/ 59 w 120"/>
                  <a:gd name="T37" fmla="*/ 0 h 38"/>
                  <a:gd name="T38" fmla="*/ 55 w 120"/>
                  <a:gd name="T39" fmla="*/ 3 h 38"/>
                  <a:gd name="T40" fmla="*/ 50 w 120"/>
                  <a:gd name="T41" fmla="*/ 6 h 38"/>
                  <a:gd name="T42" fmla="*/ 43 w 120"/>
                  <a:gd name="T43" fmla="*/ 9 h 38"/>
                  <a:gd name="T44" fmla="*/ 34 w 120"/>
                  <a:gd name="T45" fmla="*/ 11 h 38"/>
                  <a:gd name="T46" fmla="*/ 24 w 120"/>
                  <a:gd name="T47" fmla="*/ 12 h 38"/>
                  <a:gd name="T48" fmla="*/ 15 w 120"/>
                  <a:gd name="T49" fmla="*/ 10 h 38"/>
                  <a:gd name="T50" fmla="*/ 5 w 120"/>
                  <a:gd name="T51" fmla="*/ 5 h 38"/>
                  <a:gd name="T52" fmla="*/ 4 w 120"/>
                  <a:gd name="T53" fmla="*/ 7 h 38"/>
                  <a:gd name="T54" fmla="*/ 3 w 120"/>
                  <a:gd name="T55" fmla="*/ 9 h 38"/>
                  <a:gd name="T56" fmla="*/ 2 w 120"/>
                  <a:gd name="T57" fmla="*/ 12 h 38"/>
                  <a:gd name="T58" fmla="*/ 2 w 120"/>
                  <a:gd name="T59" fmla="*/ 15 h 38"/>
                  <a:gd name="T60" fmla="*/ 1 w 120"/>
                  <a:gd name="T61" fmla="*/ 21 h 38"/>
                  <a:gd name="T62" fmla="*/ 1 w 120"/>
                  <a:gd name="T63" fmla="*/ 25 h 38"/>
                  <a:gd name="T64" fmla="*/ 0 w 120"/>
                  <a:gd name="T65" fmla="*/ 31 h 38"/>
                  <a:gd name="T66" fmla="*/ 0 w 120"/>
                  <a:gd name="T67" fmla="*/ 36 h 38"/>
                  <a:gd name="T68" fmla="*/ 119 w 120"/>
                  <a:gd name="T6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38">
                    <a:moveTo>
                      <a:pt x="119" y="37"/>
                    </a:moveTo>
                    <a:lnTo>
                      <a:pt x="119" y="37"/>
                    </a:lnTo>
                    <a:lnTo>
                      <a:pt x="119" y="33"/>
                    </a:lnTo>
                    <a:lnTo>
                      <a:pt x="119" y="29"/>
                    </a:lnTo>
                    <a:lnTo>
                      <a:pt x="119" y="24"/>
                    </a:lnTo>
                    <a:lnTo>
                      <a:pt x="119" y="21"/>
                    </a:lnTo>
                    <a:lnTo>
                      <a:pt x="118" y="16"/>
                    </a:lnTo>
                    <a:lnTo>
                      <a:pt x="118" y="12"/>
                    </a:lnTo>
                    <a:lnTo>
                      <a:pt x="117" y="9"/>
                    </a:lnTo>
                    <a:lnTo>
                      <a:pt x="116" y="5"/>
                    </a:lnTo>
                    <a:lnTo>
                      <a:pt x="105" y="10"/>
                    </a:lnTo>
                    <a:lnTo>
                      <a:pt x="95" y="12"/>
                    </a:lnTo>
                    <a:lnTo>
                      <a:pt x="86" y="11"/>
                    </a:lnTo>
                    <a:lnTo>
                      <a:pt x="78" y="9"/>
                    </a:lnTo>
                    <a:lnTo>
                      <a:pt x="71" y="6"/>
                    </a:lnTo>
                    <a:lnTo>
                      <a:pt x="66" y="3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5" y="3"/>
                    </a:lnTo>
                    <a:lnTo>
                      <a:pt x="50" y="6"/>
                    </a:lnTo>
                    <a:lnTo>
                      <a:pt x="43" y="9"/>
                    </a:lnTo>
                    <a:lnTo>
                      <a:pt x="34" y="11"/>
                    </a:lnTo>
                    <a:lnTo>
                      <a:pt x="24" y="12"/>
                    </a:lnTo>
                    <a:lnTo>
                      <a:pt x="15" y="10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119" y="3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1" name="Freeform 361"/>
              <p:cNvSpPr>
                <a:spLocks/>
              </p:cNvSpPr>
              <p:nvPr/>
            </p:nvSpPr>
            <p:spPr bwMode="auto">
              <a:xfrm>
                <a:off x="3690" y="1514"/>
                <a:ext cx="17" cy="81"/>
              </a:xfrm>
              <a:custGeom>
                <a:avLst/>
                <a:gdLst>
                  <a:gd name="T0" fmla="*/ 16 w 17"/>
                  <a:gd name="T1" fmla="*/ 0 h 81"/>
                  <a:gd name="T2" fmla="*/ 0 w 17"/>
                  <a:gd name="T3" fmla="*/ 0 h 81"/>
                  <a:gd name="T4" fmla="*/ 0 w 17"/>
                  <a:gd name="T5" fmla="*/ 78 h 81"/>
                  <a:gd name="T6" fmla="*/ 6 w 17"/>
                  <a:gd name="T7" fmla="*/ 78 h 81"/>
                  <a:gd name="T8" fmla="*/ 12 w 17"/>
                  <a:gd name="T9" fmla="*/ 79 h 81"/>
                  <a:gd name="T10" fmla="*/ 12 w 17"/>
                  <a:gd name="T11" fmla="*/ 80 h 81"/>
                  <a:gd name="T12" fmla="*/ 16 w 17"/>
                  <a:gd name="T13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81">
                    <a:moveTo>
                      <a:pt x="16" y="0"/>
                    </a:moveTo>
                    <a:lnTo>
                      <a:pt x="0" y="0"/>
                    </a:lnTo>
                    <a:lnTo>
                      <a:pt x="0" y="78"/>
                    </a:lnTo>
                    <a:lnTo>
                      <a:pt x="6" y="78"/>
                    </a:lnTo>
                    <a:lnTo>
                      <a:pt x="12" y="79"/>
                    </a:lnTo>
                    <a:lnTo>
                      <a:pt x="12" y="80"/>
                    </a:lnTo>
                    <a:lnTo>
                      <a:pt x="16" y="80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2" name="Freeform 362"/>
              <p:cNvSpPr>
                <a:spLocks/>
              </p:cNvSpPr>
              <p:nvPr/>
            </p:nvSpPr>
            <p:spPr bwMode="auto">
              <a:xfrm>
                <a:off x="3710" y="1514"/>
                <a:ext cx="17" cy="74"/>
              </a:xfrm>
              <a:custGeom>
                <a:avLst/>
                <a:gdLst>
                  <a:gd name="T0" fmla="*/ 0 w 17"/>
                  <a:gd name="T1" fmla="*/ 73 h 74"/>
                  <a:gd name="T2" fmla="*/ 0 w 17"/>
                  <a:gd name="T3" fmla="*/ 0 h 74"/>
                  <a:gd name="T4" fmla="*/ 16 w 17"/>
                  <a:gd name="T5" fmla="*/ 0 h 74"/>
                  <a:gd name="T6" fmla="*/ 16 w 17"/>
                  <a:gd name="T7" fmla="*/ 66 h 74"/>
                  <a:gd name="T8" fmla="*/ 10 w 17"/>
                  <a:gd name="T9" fmla="*/ 68 h 74"/>
                  <a:gd name="T10" fmla="*/ 6 w 17"/>
                  <a:gd name="T11" fmla="*/ 70 h 74"/>
                  <a:gd name="T12" fmla="*/ 0 w 17"/>
                  <a:gd name="T13" fmla="*/ 72 h 74"/>
                  <a:gd name="T14" fmla="*/ 0 w 17"/>
                  <a:gd name="T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4">
                    <a:moveTo>
                      <a:pt x="0" y="73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66"/>
                    </a:lnTo>
                    <a:lnTo>
                      <a:pt x="10" y="68"/>
                    </a:lnTo>
                    <a:lnTo>
                      <a:pt x="6" y="70"/>
                    </a:lnTo>
                    <a:lnTo>
                      <a:pt x="0" y="72"/>
                    </a:lnTo>
                    <a:lnTo>
                      <a:pt x="0" y="73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3" name="Freeform 363"/>
              <p:cNvSpPr>
                <a:spLocks/>
              </p:cNvSpPr>
              <p:nvPr/>
            </p:nvSpPr>
            <p:spPr bwMode="auto">
              <a:xfrm>
                <a:off x="3710" y="1514"/>
                <a:ext cx="17" cy="74"/>
              </a:xfrm>
              <a:custGeom>
                <a:avLst/>
                <a:gdLst>
                  <a:gd name="T0" fmla="*/ 0 w 17"/>
                  <a:gd name="T1" fmla="*/ 73 h 74"/>
                  <a:gd name="T2" fmla="*/ 0 w 17"/>
                  <a:gd name="T3" fmla="*/ 0 h 74"/>
                  <a:gd name="T4" fmla="*/ 16 w 17"/>
                  <a:gd name="T5" fmla="*/ 0 h 74"/>
                  <a:gd name="T6" fmla="*/ 16 w 17"/>
                  <a:gd name="T7" fmla="*/ 66 h 74"/>
                  <a:gd name="T8" fmla="*/ 10 w 17"/>
                  <a:gd name="T9" fmla="*/ 68 h 74"/>
                  <a:gd name="T10" fmla="*/ 6 w 17"/>
                  <a:gd name="T11" fmla="*/ 70 h 74"/>
                  <a:gd name="T12" fmla="*/ 0 w 17"/>
                  <a:gd name="T13" fmla="*/ 72 h 74"/>
                  <a:gd name="T14" fmla="*/ 0 w 17"/>
                  <a:gd name="T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4">
                    <a:moveTo>
                      <a:pt x="0" y="73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66"/>
                    </a:lnTo>
                    <a:lnTo>
                      <a:pt x="10" y="68"/>
                    </a:lnTo>
                    <a:lnTo>
                      <a:pt x="6" y="70"/>
                    </a:lnTo>
                    <a:lnTo>
                      <a:pt x="0" y="72"/>
                    </a:lnTo>
                    <a:lnTo>
                      <a:pt x="0" y="73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4" name="Freeform 364"/>
              <p:cNvSpPr>
                <a:spLocks/>
              </p:cNvSpPr>
              <p:nvPr/>
            </p:nvSpPr>
            <p:spPr bwMode="auto">
              <a:xfrm>
                <a:off x="3726" y="1514"/>
                <a:ext cx="17" cy="58"/>
              </a:xfrm>
              <a:custGeom>
                <a:avLst/>
                <a:gdLst>
                  <a:gd name="T0" fmla="*/ 0 w 17"/>
                  <a:gd name="T1" fmla="*/ 57 h 58"/>
                  <a:gd name="T2" fmla="*/ 0 w 17"/>
                  <a:gd name="T3" fmla="*/ 0 h 58"/>
                  <a:gd name="T4" fmla="*/ 16 w 17"/>
                  <a:gd name="T5" fmla="*/ 0 h 58"/>
                  <a:gd name="T6" fmla="*/ 16 w 17"/>
                  <a:gd name="T7" fmla="*/ 46 h 58"/>
                  <a:gd name="T8" fmla="*/ 10 w 17"/>
                  <a:gd name="T9" fmla="*/ 50 h 58"/>
                  <a:gd name="T10" fmla="*/ 7 w 17"/>
                  <a:gd name="T11" fmla="*/ 53 h 58"/>
                  <a:gd name="T12" fmla="*/ 1 w 17"/>
                  <a:gd name="T13" fmla="*/ 55 h 58"/>
                  <a:gd name="T14" fmla="*/ 0 w 17"/>
                  <a:gd name="T15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8">
                    <a:moveTo>
                      <a:pt x="0" y="57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46"/>
                    </a:lnTo>
                    <a:lnTo>
                      <a:pt x="10" y="50"/>
                    </a:lnTo>
                    <a:lnTo>
                      <a:pt x="7" y="53"/>
                    </a:lnTo>
                    <a:lnTo>
                      <a:pt x="1" y="55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5" name="Freeform 365"/>
              <p:cNvSpPr>
                <a:spLocks/>
              </p:cNvSpPr>
              <p:nvPr/>
            </p:nvSpPr>
            <p:spPr bwMode="auto">
              <a:xfrm>
                <a:off x="3726" y="1514"/>
                <a:ext cx="17" cy="58"/>
              </a:xfrm>
              <a:custGeom>
                <a:avLst/>
                <a:gdLst>
                  <a:gd name="T0" fmla="*/ 0 w 17"/>
                  <a:gd name="T1" fmla="*/ 57 h 58"/>
                  <a:gd name="T2" fmla="*/ 0 w 17"/>
                  <a:gd name="T3" fmla="*/ 0 h 58"/>
                  <a:gd name="T4" fmla="*/ 16 w 17"/>
                  <a:gd name="T5" fmla="*/ 0 h 58"/>
                  <a:gd name="T6" fmla="*/ 16 w 17"/>
                  <a:gd name="T7" fmla="*/ 46 h 58"/>
                  <a:gd name="T8" fmla="*/ 10 w 17"/>
                  <a:gd name="T9" fmla="*/ 50 h 58"/>
                  <a:gd name="T10" fmla="*/ 7 w 17"/>
                  <a:gd name="T11" fmla="*/ 53 h 58"/>
                  <a:gd name="T12" fmla="*/ 1 w 17"/>
                  <a:gd name="T13" fmla="*/ 55 h 58"/>
                  <a:gd name="T14" fmla="*/ 0 w 17"/>
                  <a:gd name="T15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8">
                    <a:moveTo>
                      <a:pt x="0" y="57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6" y="46"/>
                    </a:lnTo>
                    <a:lnTo>
                      <a:pt x="10" y="50"/>
                    </a:lnTo>
                    <a:lnTo>
                      <a:pt x="7" y="53"/>
                    </a:lnTo>
                    <a:lnTo>
                      <a:pt x="1" y="55"/>
                    </a:lnTo>
                    <a:lnTo>
                      <a:pt x="0" y="57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6" name="Freeform 366"/>
              <p:cNvSpPr>
                <a:spLocks/>
              </p:cNvSpPr>
              <p:nvPr/>
            </p:nvSpPr>
            <p:spPr bwMode="auto">
              <a:xfrm>
                <a:off x="3743" y="1514"/>
                <a:ext cx="17" cy="33"/>
              </a:xfrm>
              <a:custGeom>
                <a:avLst/>
                <a:gdLst>
                  <a:gd name="T0" fmla="*/ 0 w 17"/>
                  <a:gd name="T1" fmla="*/ 32 h 33"/>
                  <a:gd name="T2" fmla="*/ 0 w 17"/>
                  <a:gd name="T3" fmla="*/ 0 h 33"/>
                  <a:gd name="T4" fmla="*/ 16 w 17"/>
                  <a:gd name="T5" fmla="*/ 0 h 33"/>
                  <a:gd name="T6" fmla="*/ 10 w 17"/>
                  <a:gd name="T7" fmla="*/ 13 h 33"/>
                  <a:gd name="T8" fmla="*/ 8 w 17"/>
                  <a:gd name="T9" fmla="*/ 16 h 33"/>
                  <a:gd name="T10" fmla="*/ 8 w 17"/>
                  <a:gd name="T11" fmla="*/ 20 h 33"/>
                  <a:gd name="T12" fmla="*/ 5 w 17"/>
                  <a:gd name="T13" fmla="*/ 22 h 33"/>
                  <a:gd name="T14" fmla="*/ 5 w 17"/>
                  <a:gd name="T15" fmla="*/ 25 h 33"/>
                  <a:gd name="T16" fmla="*/ 1 w 17"/>
                  <a:gd name="T17" fmla="*/ 27 h 33"/>
                  <a:gd name="T18" fmla="*/ 1 w 17"/>
                  <a:gd name="T19" fmla="*/ 29 h 33"/>
                  <a:gd name="T20" fmla="*/ 0 w 17"/>
                  <a:gd name="T21" fmla="*/ 31 h 33"/>
                  <a:gd name="T22" fmla="*/ 0 w 17"/>
                  <a:gd name="T2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3">
                    <a:moveTo>
                      <a:pt x="0" y="32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0" y="13"/>
                    </a:lnTo>
                    <a:lnTo>
                      <a:pt x="8" y="16"/>
                    </a:lnTo>
                    <a:lnTo>
                      <a:pt x="8" y="20"/>
                    </a:lnTo>
                    <a:lnTo>
                      <a:pt x="5" y="22"/>
                    </a:lnTo>
                    <a:lnTo>
                      <a:pt x="5" y="25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0" y="32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7" name="Freeform 367"/>
              <p:cNvSpPr>
                <a:spLocks/>
              </p:cNvSpPr>
              <p:nvPr/>
            </p:nvSpPr>
            <p:spPr bwMode="auto">
              <a:xfrm>
                <a:off x="3743" y="1514"/>
                <a:ext cx="17" cy="33"/>
              </a:xfrm>
              <a:custGeom>
                <a:avLst/>
                <a:gdLst>
                  <a:gd name="T0" fmla="*/ 0 w 17"/>
                  <a:gd name="T1" fmla="*/ 32 h 33"/>
                  <a:gd name="T2" fmla="*/ 0 w 17"/>
                  <a:gd name="T3" fmla="*/ 0 h 33"/>
                  <a:gd name="T4" fmla="*/ 16 w 17"/>
                  <a:gd name="T5" fmla="*/ 0 h 33"/>
                  <a:gd name="T6" fmla="*/ 10 w 17"/>
                  <a:gd name="T7" fmla="*/ 13 h 33"/>
                  <a:gd name="T8" fmla="*/ 8 w 17"/>
                  <a:gd name="T9" fmla="*/ 16 h 33"/>
                  <a:gd name="T10" fmla="*/ 8 w 17"/>
                  <a:gd name="T11" fmla="*/ 20 h 33"/>
                  <a:gd name="T12" fmla="*/ 5 w 17"/>
                  <a:gd name="T13" fmla="*/ 22 h 33"/>
                  <a:gd name="T14" fmla="*/ 5 w 17"/>
                  <a:gd name="T15" fmla="*/ 25 h 33"/>
                  <a:gd name="T16" fmla="*/ 1 w 17"/>
                  <a:gd name="T17" fmla="*/ 27 h 33"/>
                  <a:gd name="T18" fmla="*/ 1 w 17"/>
                  <a:gd name="T19" fmla="*/ 29 h 33"/>
                  <a:gd name="T20" fmla="*/ 0 w 17"/>
                  <a:gd name="T21" fmla="*/ 31 h 33"/>
                  <a:gd name="T22" fmla="*/ 0 w 17"/>
                  <a:gd name="T23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3">
                    <a:moveTo>
                      <a:pt x="0" y="32"/>
                    </a:moveTo>
                    <a:lnTo>
                      <a:pt x="0" y="0"/>
                    </a:lnTo>
                    <a:lnTo>
                      <a:pt x="16" y="0"/>
                    </a:lnTo>
                    <a:lnTo>
                      <a:pt x="10" y="13"/>
                    </a:lnTo>
                    <a:lnTo>
                      <a:pt x="8" y="16"/>
                    </a:lnTo>
                    <a:lnTo>
                      <a:pt x="8" y="20"/>
                    </a:lnTo>
                    <a:lnTo>
                      <a:pt x="5" y="22"/>
                    </a:lnTo>
                    <a:lnTo>
                      <a:pt x="5" y="25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0" y="31"/>
                    </a:lnTo>
                    <a:lnTo>
                      <a:pt x="0" y="32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8" name="Freeform 368"/>
              <p:cNvSpPr>
                <a:spLocks/>
              </p:cNvSpPr>
              <p:nvPr/>
            </p:nvSpPr>
            <p:spPr bwMode="auto">
              <a:xfrm>
                <a:off x="3690" y="1515"/>
                <a:ext cx="17" cy="81"/>
              </a:xfrm>
              <a:custGeom>
                <a:avLst/>
                <a:gdLst>
                  <a:gd name="T0" fmla="*/ 16 w 17"/>
                  <a:gd name="T1" fmla="*/ 0 h 81"/>
                  <a:gd name="T2" fmla="*/ 0 w 17"/>
                  <a:gd name="T3" fmla="*/ 0 h 81"/>
                  <a:gd name="T4" fmla="*/ 0 w 17"/>
                  <a:gd name="T5" fmla="*/ 77 h 81"/>
                  <a:gd name="T6" fmla="*/ 3 w 17"/>
                  <a:gd name="T7" fmla="*/ 78 h 81"/>
                  <a:gd name="T8" fmla="*/ 6 w 17"/>
                  <a:gd name="T9" fmla="*/ 78 h 81"/>
                  <a:gd name="T10" fmla="*/ 8 w 17"/>
                  <a:gd name="T11" fmla="*/ 80 h 81"/>
                  <a:gd name="T12" fmla="*/ 16 w 17"/>
                  <a:gd name="T13" fmla="*/ 77 h 81"/>
                  <a:gd name="T14" fmla="*/ 16 w 17"/>
                  <a:gd name="T1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81">
                    <a:moveTo>
                      <a:pt x="16" y="0"/>
                    </a:moveTo>
                    <a:lnTo>
                      <a:pt x="0" y="0"/>
                    </a:lnTo>
                    <a:lnTo>
                      <a:pt x="0" y="77"/>
                    </a:lnTo>
                    <a:lnTo>
                      <a:pt x="3" y="78"/>
                    </a:lnTo>
                    <a:lnTo>
                      <a:pt x="6" y="78"/>
                    </a:lnTo>
                    <a:lnTo>
                      <a:pt x="8" y="80"/>
                    </a:lnTo>
                    <a:lnTo>
                      <a:pt x="16" y="77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89" name="Freeform 369"/>
              <p:cNvSpPr>
                <a:spLocks/>
              </p:cNvSpPr>
              <p:nvPr/>
            </p:nvSpPr>
            <p:spPr bwMode="auto">
              <a:xfrm>
                <a:off x="3690" y="1515"/>
                <a:ext cx="17" cy="81"/>
              </a:xfrm>
              <a:custGeom>
                <a:avLst/>
                <a:gdLst>
                  <a:gd name="T0" fmla="*/ 16 w 17"/>
                  <a:gd name="T1" fmla="*/ 0 h 81"/>
                  <a:gd name="T2" fmla="*/ 0 w 17"/>
                  <a:gd name="T3" fmla="*/ 0 h 81"/>
                  <a:gd name="T4" fmla="*/ 0 w 17"/>
                  <a:gd name="T5" fmla="*/ 77 h 81"/>
                  <a:gd name="T6" fmla="*/ 3 w 17"/>
                  <a:gd name="T7" fmla="*/ 78 h 81"/>
                  <a:gd name="T8" fmla="*/ 6 w 17"/>
                  <a:gd name="T9" fmla="*/ 78 h 81"/>
                  <a:gd name="T10" fmla="*/ 8 w 17"/>
                  <a:gd name="T11" fmla="*/ 80 h 81"/>
                  <a:gd name="T12" fmla="*/ 16 w 17"/>
                  <a:gd name="T13" fmla="*/ 77 h 81"/>
                  <a:gd name="T14" fmla="*/ 16 w 17"/>
                  <a:gd name="T1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81">
                    <a:moveTo>
                      <a:pt x="16" y="0"/>
                    </a:moveTo>
                    <a:lnTo>
                      <a:pt x="0" y="0"/>
                    </a:lnTo>
                    <a:lnTo>
                      <a:pt x="0" y="77"/>
                    </a:lnTo>
                    <a:lnTo>
                      <a:pt x="3" y="78"/>
                    </a:lnTo>
                    <a:lnTo>
                      <a:pt x="6" y="78"/>
                    </a:lnTo>
                    <a:lnTo>
                      <a:pt x="8" y="80"/>
                    </a:lnTo>
                    <a:lnTo>
                      <a:pt x="16" y="77"/>
                    </a:lnTo>
                    <a:lnTo>
                      <a:pt x="16" y="0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0" name="Freeform 370"/>
              <p:cNvSpPr>
                <a:spLocks/>
              </p:cNvSpPr>
              <p:nvPr/>
            </p:nvSpPr>
            <p:spPr bwMode="auto">
              <a:xfrm>
                <a:off x="3671" y="1514"/>
                <a:ext cx="17" cy="73"/>
              </a:xfrm>
              <a:custGeom>
                <a:avLst/>
                <a:gdLst>
                  <a:gd name="T0" fmla="*/ 16 w 17"/>
                  <a:gd name="T1" fmla="*/ 72 h 73"/>
                  <a:gd name="T2" fmla="*/ 16 w 17"/>
                  <a:gd name="T3" fmla="*/ 0 h 73"/>
                  <a:gd name="T4" fmla="*/ 0 w 17"/>
                  <a:gd name="T5" fmla="*/ 0 h 73"/>
                  <a:gd name="T6" fmla="*/ 0 w 17"/>
                  <a:gd name="T7" fmla="*/ 67 h 73"/>
                  <a:gd name="T8" fmla="*/ 4 w 17"/>
                  <a:gd name="T9" fmla="*/ 69 h 73"/>
                  <a:gd name="T10" fmla="*/ 10 w 17"/>
                  <a:gd name="T11" fmla="*/ 70 h 73"/>
                  <a:gd name="T12" fmla="*/ 14 w 17"/>
                  <a:gd name="T13" fmla="*/ 71 h 73"/>
                  <a:gd name="T14" fmla="*/ 16 w 17"/>
                  <a:gd name="T15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3">
                    <a:moveTo>
                      <a:pt x="16" y="72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0" y="67"/>
                    </a:lnTo>
                    <a:lnTo>
                      <a:pt x="4" y="69"/>
                    </a:lnTo>
                    <a:lnTo>
                      <a:pt x="10" y="70"/>
                    </a:lnTo>
                    <a:lnTo>
                      <a:pt x="14" y="71"/>
                    </a:lnTo>
                    <a:lnTo>
                      <a:pt x="16" y="72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1" name="Freeform 371"/>
              <p:cNvSpPr>
                <a:spLocks/>
              </p:cNvSpPr>
              <p:nvPr/>
            </p:nvSpPr>
            <p:spPr bwMode="auto">
              <a:xfrm>
                <a:off x="3671" y="1514"/>
                <a:ext cx="17" cy="73"/>
              </a:xfrm>
              <a:custGeom>
                <a:avLst/>
                <a:gdLst>
                  <a:gd name="T0" fmla="*/ 16 w 17"/>
                  <a:gd name="T1" fmla="*/ 72 h 73"/>
                  <a:gd name="T2" fmla="*/ 16 w 17"/>
                  <a:gd name="T3" fmla="*/ 0 h 73"/>
                  <a:gd name="T4" fmla="*/ 0 w 17"/>
                  <a:gd name="T5" fmla="*/ 0 h 73"/>
                  <a:gd name="T6" fmla="*/ 0 w 17"/>
                  <a:gd name="T7" fmla="*/ 67 h 73"/>
                  <a:gd name="T8" fmla="*/ 4 w 17"/>
                  <a:gd name="T9" fmla="*/ 69 h 73"/>
                  <a:gd name="T10" fmla="*/ 10 w 17"/>
                  <a:gd name="T11" fmla="*/ 70 h 73"/>
                  <a:gd name="T12" fmla="*/ 14 w 17"/>
                  <a:gd name="T13" fmla="*/ 71 h 73"/>
                  <a:gd name="T14" fmla="*/ 16 w 17"/>
                  <a:gd name="T15" fmla="*/ 7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3">
                    <a:moveTo>
                      <a:pt x="16" y="72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0" y="67"/>
                    </a:lnTo>
                    <a:lnTo>
                      <a:pt x="4" y="69"/>
                    </a:lnTo>
                    <a:lnTo>
                      <a:pt x="10" y="70"/>
                    </a:lnTo>
                    <a:lnTo>
                      <a:pt x="14" y="71"/>
                    </a:lnTo>
                    <a:lnTo>
                      <a:pt x="16" y="72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2" name="Freeform 372"/>
              <p:cNvSpPr>
                <a:spLocks/>
              </p:cNvSpPr>
              <p:nvPr/>
            </p:nvSpPr>
            <p:spPr bwMode="auto">
              <a:xfrm>
                <a:off x="3654" y="1514"/>
                <a:ext cx="17" cy="62"/>
              </a:xfrm>
              <a:custGeom>
                <a:avLst/>
                <a:gdLst>
                  <a:gd name="T0" fmla="*/ 16 w 17"/>
                  <a:gd name="T1" fmla="*/ 61 h 62"/>
                  <a:gd name="T2" fmla="*/ 16 w 17"/>
                  <a:gd name="T3" fmla="*/ 0 h 62"/>
                  <a:gd name="T4" fmla="*/ 0 w 17"/>
                  <a:gd name="T5" fmla="*/ 0 h 62"/>
                  <a:gd name="T6" fmla="*/ 0 w 17"/>
                  <a:gd name="T7" fmla="*/ 51 h 62"/>
                  <a:gd name="T8" fmla="*/ 4 w 17"/>
                  <a:gd name="T9" fmla="*/ 55 h 62"/>
                  <a:gd name="T10" fmla="*/ 10 w 17"/>
                  <a:gd name="T11" fmla="*/ 57 h 62"/>
                  <a:gd name="T12" fmla="*/ 14 w 17"/>
                  <a:gd name="T13" fmla="*/ 60 h 62"/>
                  <a:gd name="T14" fmla="*/ 16 w 17"/>
                  <a:gd name="T15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2">
                    <a:moveTo>
                      <a:pt x="16" y="61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4" y="55"/>
                    </a:lnTo>
                    <a:lnTo>
                      <a:pt x="10" y="57"/>
                    </a:lnTo>
                    <a:lnTo>
                      <a:pt x="14" y="60"/>
                    </a:lnTo>
                    <a:lnTo>
                      <a:pt x="16" y="6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3" name="Freeform 373"/>
              <p:cNvSpPr>
                <a:spLocks/>
              </p:cNvSpPr>
              <p:nvPr/>
            </p:nvSpPr>
            <p:spPr bwMode="auto">
              <a:xfrm>
                <a:off x="3654" y="1514"/>
                <a:ext cx="17" cy="62"/>
              </a:xfrm>
              <a:custGeom>
                <a:avLst/>
                <a:gdLst>
                  <a:gd name="T0" fmla="*/ 16 w 17"/>
                  <a:gd name="T1" fmla="*/ 61 h 62"/>
                  <a:gd name="T2" fmla="*/ 16 w 17"/>
                  <a:gd name="T3" fmla="*/ 0 h 62"/>
                  <a:gd name="T4" fmla="*/ 0 w 17"/>
                  <a:gd name="T5" fmla="*/ 0 h 62"/>
                  <a:gd name="T6" fmla="*/ 0 w 17"/>
                  <a:gd name="T7" fmla="*/ 51 h 62"/>
                  <a:gd name="T8" fmla="*/ 4 w 17"/>
                  <a:gd name="T9" fmla="*/ 55 h 62"/>
                  <a:gd name="T10" fmla="*/ 10 w 17"/>
                  <a:gd name="T11" fmla="*/ 57 h 62"/>
                  <a:gd name="T12" fmla="*/ 14 w 17"/>
                  <a:gd name="T13" fmla="*/ 60 h 62"/>
                  <a:gd name="T14" fmla="*/ 16 w 17"/>
                  <a:gd name="T15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2">
                    <a:moveTo>
                      <a:pt x="16" y="61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0" y="51"/>
                    </a:lnTo>
                    <a:lnTo>
                      <a:pt x="4" y="55"/>
                    </a:lnTo>
                    <a:lnTo>
                      <a:pt x="10" y="57"/>
                    </a:lnTo>
                    <a:lnTo>
                      <a:pt x="14" y="60"/>
                    </a:lnTo>
                    <a:lnTo>
                      <a:pt x="16" y="61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4" name="Freeform 374"/>
              <p:cNvSpPr>
                <a:spLocks/>
              </p:cNvSpPr>
              <p:nvPr/>
            </p:nvSpPr>
            <p:spPr bwMode="auto">
              <a:xfrm>
                <a:off x="3636" y="1514"/>
                <a:ext cx="17" cy="38"/>
              </a:xfrm>
              <a:custGeom>
                <a:avLst/>
                <a:gdLst>
                  <a:gd name="T0" fmla="*/ 16 w 17"/>
                  <a:gd name="T1" fmla="*/ 37 h 38"/>
                  <a:gd name="T2" fmla="*/ 16 w 17"/>
                  <a:gd name="T3" fmla="*/ 0 h 38"/>
                  <a:gd name="T4" fmla="*/ 0 w 17"/>
                  <a:gd name="T5" fmla="*/ 0 h 38"/>
                  <a:gd name="T6" fmla="*/ 1 w 17"/>
                  <a:gd name="T7" fmla="*/ 12 h 38"/>
                  <a:gd name="T8" fmla="*/ 3 w 17"/>
                  <a:gd name="T9" fmla="*/ 17 h 38"/>
                  <a:gd name="T10" fmla="*/ 3 w 17"/>
                  <a:gd name="T11" fmla="*/ 22 h 38"/>
                  <a:gd name="T12" fmla="*/ 7 w 17"/>
                  <a:gd name="T13" fmla="*/ 26 h 38"/>
                  <a:gd name="T14" fmla="*/ 8 w 17"/>
                  <a:gd name="T15" fmla="*/ 29 h 38"/>
                  <a:gd name="T16" fmla="*/ 10 w 17"/>
                  <a:gd name="T17" fmla="*/ 32 h 38"/>
                  <a:gd name="T18" fmla="*/ 14 w 17"/>
                  <a:gd name="T19" fmla="*/ 34 h 38"/>
                  <a:gd name="T20" fmla="*/ 14 w 17"/>
                  <a:gd name="T21" fmla="*/ 36 h 38"/>
                  <a:gd name="T22" fmla="*/ 16 w 17"/>
                  <a:gd name="T2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8">
                    <a:moveTo>
                      <a:pt x="16" y="37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3" y="22"/>
                    </a:lnTo>
                    <a:lnTo>
                      <a:pt x="7" y="26"/>
                    </a:lnTo>
                    <a:lnTo>
                      <a:pt x="8" y="29"/>
                    </a:lnTo>
                    <a:lnTo>
                      <a:pt x="10" y="32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6" y="37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5" name="Freeform 375"/>
              <p:cNvSpPr>
                <a:spLocks/>
              </p:cNvSpPr>
              <p:nvPr/>
            </p:nvSpPr>
            <p:spPr bwMode="auto">
              <a:xfrm>
                <a:off x="3636" y="1514"/>
                <a:ext cx="17" cy="38"/>
              </a:xfrm>
              <a:custGeom>
                <a:avLst/>
                <a:gdLst>
                  <a:gd name="T0" fmla="*/ 16 w 17"/>
                  <a:gd name="T1" fmla="*/ 37 h 38"/>
                  <a:gd name="T2" fmla="*/ 16 w 17"/>
                  <a:gd name="T3" fmla="*/ 0 h 38"/>
                  <a:gd name="T4" fmla="*/ 0 w 17"/>
                  <a:gd name="T5" fmla="*/ 0 h 38"/>
                  <a:gd name="T6" fmla="*/ 1 w 17"/>
                  <a:gd name="T7" fmla="*/ 12 h 38"/>
                  <a:gd name="T8" fmla="*/ 3 w 17"/>
                  <a:gd name="T9" fmla="*/ 17 h 38"/>
                  <a:gd name="T10" fmla="*/ 3 w 17"/>
                  <a:gd name="T11" fmla="*/ 22 h 38"/>
                  <a:gd name="T12" fmla="*/ 7 w 17"/>
                  <a:gd name="T13" fmla="*/ 26 h 38"/>
                  <a:gd name="T14" fmla="*/ 8 w 17"/>
                  <a:gd name="T15" fmla="*/ 29 h 38"/>
                  <a:gd name="T16" fmla="*/ 10 w 17"/>
                  <a:gd name="T17" fmla="*/ 32 h 38"/>
                  <a:gd name="T18" fmla="*/ 14 w 17"/>
                  <a:gd name="T19" fmla="*/ 34 h 38"/>
                  <a:gd name="T20" fmla="*/ 14 w 17"/>
                  <a:gd name="T21" fmla="*/ 36 h 38"/>
                  <a:gd name="T22" fmla="*/ 16 w 17"/>
                  <a:gd name="T23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8">
                    <a:moveTo>
                      <a:pt x="16" y="37"/>
                    </a:moveTo>
                    <a:lnTo>
                      <a:pt x="16" y="0"/>
                    </a:lnTo>
                    <a:lnTo>
                      <a:pt x="0" y="0"/>
                    </a:lnTo>
                    <a:lnTo>
                      <a:pt x="1" y="12"/>
                    </a:lnTo>
                    <a:lnTo>
                      <a:pt x="3" y="17"/>
                    </a:lnTo>
                    <a:lnTo>
                      <a:pt x="3" y="22"/>
                    </a:lnTo>
                    <a:lnTo>
                      <a:pt x="7" y="26"/>
                    </a:lnTo>
                    <a:lnTo>
                      <a:pt x="8" y="29"/>
                    </a:lnTo>
                    <a:lnTo>
                      <a:pt x="10" y="32"/>
                    </a:lnTo>
                    <a:lnTo>
                      <a:pt x="14" y="34"/>
                    </a:lnTo>
                    <a:lnTo>
                      <a:pt x="14" y="36"/>
                    </a:lnTo>
                    <a:lnTo>
                      <a:pt x="16" y="37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6" name="Freeform 376"/>
              <p:cNvSpPr>
                <a:spLocks/>
              </p:cNvSpPr>
              <p:nvPr/>
            </p:nvSpPr>
            <p:spPr bwMode="auto">
              <a:xfrm>
                <a:off x="3635" y="1514"/>
                <a:ext cx="119" cy="81"/>
              </a:xfrm>
              <a:custGeom>
                <a:avLst/>
                <a:gdLst>
                  <a:gd name="T0" fmla="*/ 118 w 119"/>
                  <a:gd name="T1" fmla="*/ 0 h 81"/>
                  <a:gd name="T2" fmla="*/ 118 w 119"/>
                  <a:gd name="T3" fmla="*/ 0 h 81"/>
                  <a:gd name="T4" fmla="*/ 115 w 119"/>
                  <a:gd name="T5" fmla="*/ 13 h 81"/>
                  <a:gd name="T6" fmla="*/ 111 w 119"/>
                  <a:gd name="T7" fmla="*/ 26 h 81"/>
                  <a:gd name="T8" fmla="*/ 105 w 119"/>
                  <a:gd name="T9" fmla="*/ 38 h 81"/>
                  <a:gd name="T10" fmla="*/ 97 w 119"/>
                  <a:gd name="T11" fmla="*/ 49 h 81"/>
                  <a:gd name="T12" fmla="*/ 89 w 119"/>
                  <a:gd name="T13" fmla="*/ 59 h 81"/>
                  <a:gd name="T14" fmla="*/ 80 w 119"/>
                  <a:gd name="T15" fmla="*/ 67 h 81"/>
                  <a:gd name="T16" fmla="*/ 71 w 119"/>
                  <a:gd name="T17" fmla="*/ 74 h 81"/>
                  <a:gd name="T18" fmla="*/ 61 w 119"/>
                  <a:gd name="T19" fmla="*/ 80 h 81"/>
                  <a:gd name="T20" fmla="*/ 45 w 119"/>
                  <a:gd name="T21" fmla="*/ 73 h 81"/>
                  <a:gd name="T22" fmla="*/ 32 w 119"/>
                  <a:gd name="T23" fmla="*/ 64 h 81"/>
                  <a:gd name="T24" fmla="*/ 21 w 119"/>
                  <a:gd name="T25" fmla="*/ 55 h 81"/>
                  <a:gd name="T26" fmla="*/ 13 w 119"/>
                  <a:gd name="T27" fmla="*/ 44 h 81"/>
                  <a:gd name="T28" fmla="*/ 7 w 119"/>
                  <a:gd name="T29" fmla="*/ 33 h 81"/>
                  <a:gd name="T30" fmla="*/ 3 w 119"/>
                  <a:gd name="T31" fmla="*/ 22 h 81"/>
                  <a:gd name="T32" fmla="*/ 0 w 119"/>
                  <a:gd name="T33" fmla="*/ 10 h 81"/>
                  <a:gd name="T34" fmla="*/ 0 w 119"/>
                  <a:gd name="T35" fmla="*/ 0 h 81"/>
                  <a:gd name="T36" fmla="*/ 118 w 119"/>
                  <a:gd name="T3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81">
                    <a:moveTo>
                      <a:pt x="118" y="0"/>
                    </a:moveTo>
                    <a:lnTo>
                      <a:pt x="118" y="0"/>
                    </a:lnTo>
                    <a:lnTo>
                      <a:pt x="115" y="13"/>
                    </a:lnTo>
                    <a:lnTo>
                      <a:pt x="111" y="26"/>
                    </a:lnTo>
                    <a:lnTo>
                      <a:pt x="105" y="38"/>
                    </a:lnTo>
                    <a:lnTo>
                      <a:pt x="97" y="49"/>
                    </a:lnTo>
                    <a:lnTo>
                      <a:pt x="89" y="59"/>
                    </a:lnTo>
                    <a:lnTo>
                      <a:pt x="80" y="67"/>
                    </a:lnTo>
                    <a:lnTo>
                      <a:pt x="71" y="74"/>
                    </a:lnTo>
                    <a:lnTo>
                      <a:pt x="61" y="80"/>
                    </a:lnTo>
                    <a:lnTo>
                      <a:pt x="45" y="73"/>
                    </a:lnTo>
                    <a:lnTo>
                      <a:pt x="32" y="64"/>
                    </a:lnTo>
                    <a:lnTo>
                      <a:pt x="21" y="55"/>
                    </a:lnTo>
                    <a:lnTo>
                      <a:pt x="13" y="44"/>
                    </a:lnTo>
                    <a:lnTo>
                      <a:pt x="7" y="33"/>
                    </a:lnTo>
                    <a:lnTo>
                      <a:pt x="3" y="22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118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7" name="Freeform 377"/>
              <p:cNvSpPr>
                <a:spLocks/>
              </p:cNvSpPr>
              <p:nvPr/>
            </p:nvSpPr>
            <p:spPr bwMode="auto">
              <a:xfrm>
                <a:off x="3635" y="1472"/>
                <a:ext cx="120" cy="38"/>
              </a:xfrm>
              <a:custGeom>
                <a:avLst/>
                <a:gdLst>
                  <a:gd name="T0" fmla="*/ 119 w 120"/>
                  <a:gd name="T1" fmla="*/ 37 h 38"/>
                  <a:gd name="T2" fmla="*/ 119 w 120"/>
                  <a:gd name="T3" fmla="*/ 37 h 38"/>
                  <a:gd name="T4" fmla="*/ 119 w 120"/>
                  <a:gd name="T5" fmla="*/ 33 h 38"/>
                  <a:gd name="T6" fmla="*/ 119 w 120"/>
                  <a:gd name="T7" fmla="*/ 29 h 38"/>
                  <a:gd name="T8" fmla="*/ 119 w 120"/>
                  <a:gd name="T9" fmla="*/ 24 h 38"/>
                  <a:gd name="T10" fmla="*/ 119 w 120"/>
                  <a:gd name="T11" fmla="*/ 21 h 38"/>
                  <a:gd name="T12" fmla="*/ 118 w 120"/>
                  <a:gd name="T13" fmla="*/ 16 h 38"/>
                  <a:gd name="T14" fmla="*/ 118 w 120"/>
                  <a:gd name="T15" fmla="*/ 12 h 38"/>
                  <a:gd name="T16" fmla="*/ 117 w 120"/>
                  <a:gd name="T17" fmla="*/ 9 h 38"/>
                  <a:gd name="T18" fmla="*/ 116 w 120"/>
                  <a:gd name="T19" fmla="*/ 5 h 38"/>
                  <a:gd name="T20" fmla="*/ 105 w 120"/>
                  <a:gd name="T21" fmla="*/ 10 h 38"/>
                  <a:gd name="T22" fmla="*/ 95 w 120"/>
                  <a:gd name="T23" fmla="*/ 12 h 38"/>
                  <a:gd name="T24" fmla="*/ 86 w 120"/>
                  <a:gd name="T25" fmla="*/ 11 h 38"/>
                  <a:gd name="T26" fmla="*/ 78 w 120"/>
                  <a:gd name="T27" fmla="*/ 9 h 38"/>
                  <a:gd name="T28" fmla="*/ 71 w 120"/>
                  <a:gd name="T29" fmla="*/ 6 h 38"/>
                  <a:gd name="T30" fmla="*/ 66 w 120"/>
                  <a:gd name="T31" fmla="*/ 3 h 38"/>
                  <a:gd name="T32" fmla="*/ 62 w 120"/>
                  <a:gd name="T33" fmla="*/ 0 h 38"/>
                  <a:gd name="T34" fmla="*/ 60 w 120"/>
                  <a:gd name="T35" fmla="*/ 0 h 38"/>
                  <a:gd name="T36" fmla="*/ 59 w 120"/>
                  <a:gd name="T37" fmla="*/ 0 h 38"/>
                  <a:gd name="T38" fmla="*/ 55 w 120"/>
                  <a:gd name="T39" fmla="*/ 3 h 38"/>
                  <a:gd name="T40" fmla="*/ 50 w 120"/>
                  <a:gd name="T41" fmla="*/ 6 h 38"/>
                  <a:gd name="T42" fmla="*/ 43 w 120"/>
                  <a:gd name="T43" fmla="*/ 9 h 38"/>
                  <a:gd name="T44" fmla="*/ 34 w 120"/>
                  <a:gd name="T45" fmla="*/ 11 h 38"/>
                  <a:gd name="T46" fmla="*/ 24 w 120"/>
                  <a:gd name="T47" fmla="*/ 12 h 38"/>
                  <a:gd name="T48" fmla="*/ 15 w 120"/>
                  <a:gd name="T49" fmla="*/ 10 h 38"/>
                  <a:gd name="T50" fmla="*/ 5 w 120"/>
                  <a:gd name="T51" fmla="*/ 5 h 38"/>
                  <a:gd name="T52" fmla="*/ 4 w 120"/>
                  <a:gd name="T53" fmla="*/ 7 h 38"/>
                  <a:gd name="T54" fmla="*/ 3 w 120"/>
                  <a:gd name="T55" fmla="*/ 9 h 38"/>
                  <a:gd name="T56" fmla="*/ 2 w 120"/>
                  <a:gd name="T57" fmla="*/ 12 h 38"/>
                  <a:gd name="T58" fmla="*/ 2 w 120"/>
                  <a:gd name="T59" fmla="*/ 15 h 38"/>
                  <a:gd name="T60" fmla="*/ 1 w 120"/>
                  <a:gd name="T61" fmla="*/ 21 h 38"/>
                  <a:gd name="T62" fmla="*/ 1 w 120"/>
                  <a:gd name="T63" fmla="*/ 25 h 38"/>
                  <a:gd name="T64" fmla="*/ 0 w 120"/>
                  <a:gd name="T65" fmla="*/ 31 h 38"/>
                  <a:gd name="T66" fmla="*/ 0 w 120"/>
                  <a:gd name="T67" fmla="*/ 36 h 38"/>
                  <a:gd name="T68" fmla="*/ 119 w 120"/>
                  <a:gd name="T6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0" h="38">
                    <a:moveTo>
                      <a:pt x="119" y="37"/>
                    </a:moveTo>
                    <a:lnTo>
                      <a:pt x="119" y="37"/>
                    </a:lnTo>
                    <a:lnTo>
                      <a:pt x="119" y="33"/>
                    </a:lnTo>
                    <a:lnTo>
                      <a:pt x="119" y="29"/>
                    </a:lnTo>
                    <a:lnTo>
                      <a:pt x="119" y="24"/>
                    </a:lnTo>
                    <a:lnTo>
                      <a:pt x="119" y="21"/>
                    </a:lnTo>
                    <a:lnTo>
                      <a:pt x="118" y="16"/>
                    </a:lnTo>
                    <a:lnTo>
                      <a:pt x="118" y="12"/>
                    </a:lnTo>
                    <a:lnTo>
                      <a:pt x="117" y="9"/>
                    </a:lnTo>
                    <a:lnTo>
                      <a:pt x="116" y="5"/>
                    </a:lnTo>
                    <a:lnTo>
                      <a:pt x="105" y="10"/>
                    </a:lnTo>
                    <a:lnTo>
                      <a:pt x="95" y="12"/>
                    </a:lnTo>
                    <a:lnTo>
                      <a:pt x="86" y="11"/>
                    </a:lnTo>
                    <a:lnTo>
                      <a:pt x="78" y="9"/>
                    </a:lnTo>
                    <a:lnTo>
                      <a:pt x="71" y="6"/>
                    </a:lnTo>
                    <a:lnTo>
                      <a:pt x="66" y="3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5" y="3"/>
                    </a:lnTo>
                    <a:lnTo>
                      <a:pt x="50" y="6"/>
                    </a:lnTo>
                    <a:lnTo>
                      <a:pt x="43" y="9"/>
                    </a:lnTo>
                    <a:lnTo>
                      <a:pt x="34" y="11"/>
                    </a:lnTo>
                    <a:lnTo>
                      <a:pt x="24" y="12"/>
                    </a:lnTo>
                    <a:lnTo>
                      <a:pt x="15" y="10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2"/>
                    </a:lnTo>
                    <a:lnTo>
                      <a:pt x="2" y="15"/>
                    </a:lnTo>
                    <a:lnTo>
                      <a:pt x="1" y="21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6"/>
                    </a:lnTo>
                    <a:lnTo>
                      <a:pt x="119" y="3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8" name="Freeform 378"/>
              <p:cNvSpPr>
                <a:spLocks/>
              </p:cNvSpPr>
              <p:nvPr/>
            </p:nvSpPr>
            <p:spPr bwMode="auto">
              <a:xfrm>
                <a:off x="3681" y="149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5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99" name="Freeform 379"/>
              <p:cNvSpPr>
                <a:spLocks/>
              </p:cNvSpPr>
              <p:nvPr/>
            </p:nvSpPr>
            <p:spPr bwMode="auto">
              <a:xfrm>
                <a:off x="3681" y="149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5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0" name="Freeform 380"/>
              <p:cNvSpPr>
                <a:spLocks/>
              </p:cNvSpPr>
              <p:nvPr/>
            </p:nvSpPr>
            <p:spPr bwMode="auto">
              <a:xfrm>
                <a:off x="3697" y="149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6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2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4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5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1" name="Freeform 381"/>
              <p:cNvSpPr>
                <a:spLocks/>
              </p:cNvSpPr>
              <p:nvPr/>
            </p:nvSpPr>
            <p:spPr bwMode="auto">
              <a:xfrm>
                <a:off x="3697" y="149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6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2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4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5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2" name="Freeform 382"/>
              <p:cNvSpPr>
                <a:spLocks/>
              </p:cNvSpPr>
              <p:nvPr/>
            </p:nvSpPr>
            <p:spPr bwMode="auto">
              <a:xfrm>
                <a:off x="3665" y="149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7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1 w 17"/>
                  <a:gd name="T13" fmla="*/ 9 h 17"/>
                  <a:gd name="T14" fmla="*/ 13 w 17"/>
                  <a:gd name="T15" fmla="*/ 16 h 17"/>
                  <a:gd name="T16" fmla="*/ 7 w 17"/>
                  <a:gd name="T17" fmla="*/ 12 h 17"/>
                  <a:gd name="T18" fmla="*/ 1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7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13" y="16"/>
                    </a:lnTo>
                    <a:lnTo>
                      <a:pt x="7" y="12"/>
                    </a:lnTo>
                    <a:lnTo>
                      <a:pt x="1" y="16"/>
                    </a:lnTo>
                    <a:lnTo>
                      <a:pt x="4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3" name="Freeform 383"/>
              <p:cNvSpPr>
                <a:spLocks/>
              </p:cNvSpPr>
              <p:nvPr/>
            </p:nvSpPr>
            <p:spPr bwMode="auto">
              <a:xfrm>
                <a:off x="3665" y="149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7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1 w 17"/>
                  <a:gd name="T13" fmla="*/ 9 h 17"/>
                  <a:gd name="T14" fmla="*/ 13 w 17"/>
                  <a:gd name="T15" fmla="*/ 16 h 17"/>
                  <a:gd name="T16" fmla="*/ 7 w 17"/>
                  <a:gd name="T17" fmla="*/ 12 h 17"/>
                  <a:gd name="T18" fmla="*/ 1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7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13" y="16"/>
                    </a:lnTo>
                    <a:lnTo>
                      <a:pt x="7" y="12"/>
                    </a:lnTo>
                    <a:lnTo>
                      <a:pt x="1" y="16"/>
                    </a:lnTo>
                    <a:lnTo>
                      <a:pt x="4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4" name="Freeform 384"/>
              <p:cNvSpPr>
                <a:spLocks/>
              </p:cNvSpPr>
              <p:nvPr/>
            </p:nvSpPr>
            <p:spPr bwMode="auto">
              <a:xfrm>
                <a:off x="3672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2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5" name="Freeform 385"/>
              <p:cNvSpPr>
                <a:spLocks/>
              </p:cNvSpPr>
              <p:nvPr/>
            </p:nvSpPr>
            <p:spPr bwMode="auto">
              <a:xfrm>
                <a:off x="3672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2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2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6" name="Freeform 386"/>
              <p:cNvSpPr>
                <a:spLocks/>
              </p:cNvSpPr>
              <p:nvPr/>
            </p:nvSpPr>
            <p:spPr bwMode="auto">
              <a:xfrm>
                <a:off x="3648" y="149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6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6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7" name="Freeform 387"/>
              <p:cNvSpPr>
                <a:spLocks/>
              </p:cNvSpPr>
              <p:nvPr/>
            </p:nvSpPr>
            <p:spPr bwMode="auto">
              <a:xfrm>
                <a:off x="3648" y="149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6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6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8" name="Freeform 388"/>
              <p:cNvSpPr>
                <a:spLocks/>
              </p:cNvSpPr>
              <p:nvPr/>
            </p:nvSpPr>
            <p:spPr bwMode="auto">
              <a:xfrm>
                <a:off x="3657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1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09" name="Freeform 389"/>
              <p:cNvSpPr>
                <a:spLocks/>
              </p:cNvSpPr>
              <p:nvPr/>
            </p:nvSpPr>
            <p:spPr bwMode="auto">
              <a:xfrm>
                <a:off x="3657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1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0" name="Freeform 390"/>
              <p:cNvSpPr>
                <a:spLocks/>
              </p:cNvSpPr>
              <p:nvPr/>
            </p:nvSpPr>
            <p:spPr bwMode="auto">
              <a:xfrm>
                <a:off x="3640" y="148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5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1" name="Freeform 391"/>
              <p:cNvSpPr>
                <a:spLocks/>
              </p:cNvSpPr>
              <p:nvPr/>
            </p:nvSpPr>
            <p:spPr bwMode="auto">
              <a:xfrm>
                <a:off x="3640" y="148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5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2" name="Freeform 392"/>
              <p:cNvSpPr>
                <a:spLocks/>
              </p:cNvSpPr>
              <p:nvPr/>
            </p:nvSpPr>
            <p:spPr bwMode="auto">
              <a:xfrm>
                <a:off x="3689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6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6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3" name="Freeform 393"/>
              <p:cNvSpPr>
                <a:spLocks/>
              </p:cNvSpPr>
              <p:nvPr/>
            </p:nvSpPr>
            <p:spPr bwMode="auto">
              <a:xfrm>
                <a:off x="3689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6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6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4" name="Freeform 394"/>
              <p:cNvSpPr>
                <a:spLocks/>
              </p:cNvSpPr>
              <p:nvPr/>
            </p:nvSpPr>
            <p:spPr bwMode="auto">
              <a:xfrm>
                <a:off x="3714" y="149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1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5" name="Freeform 395"/>
              <p:cNvSpPr>
                <a:spLocks/>
              </p:cNvSpPr>
              <p:nvPr/>
            </p:nvSpPr>
            <p:spPr bwMode="auto">
              <a:xfrm>
                <a:off x="3714" y="149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1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6" name="Freeform 396"/>
              <p:cNvSpPr>
                <a:spLocks/>
              </p:cNvSpPr>
              <p:nvPr/>
            </p:nvSpPr>
            <p:spPr bwMode="auto">
              <a:xfrm>
                <a:off x="3705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6 w 17"/>
                  <a:gd name="T5" fmla="*/ 6 h 17"/>
                  <a:gd name="T6" fmla="*/ 8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8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7" name="Freeform 397"/>
              <p:cNvSpPr>
                <a:spLocks/>
              </p:cNvSpPr>
              <p:nvPr/>
            </p:nvSpPr>
            <p:spPr bwMode="auto">
              <a:xfrm>
                <a:off x="3705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6 w 17"/>
                  <a:gd name="T5" fmla="*/ 6 h 17"/>
                  <a:gd name="T6" fmla="*/ 8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6" y="6"/>
                    </a:lnTo>
                    <a:lnTo>
                      <a:pt x="8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8" name="Freeform 398"/>
              <p:cNvSpPr>
                <a:spLocks/>
              </p:cNvSpPr>
              <p:nvPr/>
            </p:nvSpPr>
            <p:spPr bwMode="auto">
              <a:xfrm>
                <a:off x="3729" y="149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6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6 w 17"/>
                  <a:gd name="T17" fmla="*/ 12 h 17"/>
                  <a:gd name="T18" fmla="*/ 2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2" y="16"/>
                    </a:lnTo>
                    <a:lnTo>
                      <a:pt x="5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19" name="Freeform 399"/>
              <p:cNvSpPr>
                <a:spLocks/>
              </p:cNvSpPr>
              <p:nvPr/>
            </p:nvSpPr>
            <p:spPr bwMode="auto">
              <a:xfrm>
                <a:off x="3729" y="149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6 w 17"/>
                  <a:gd name="T7" fmla="*/ 0 h 17"/>
                  <a:gd name="T8" fmla="*/ 9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6 w 17"/>
                  <a:gd name="T17" fmla="*/ 12 h 17"/>
                  <a:gd name="T18" fmla="*/ 2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6" y="0"/>
                    </a:lnTo>
                    <a:lnTo>
                      <a:pt x="9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6" y="12"/>
                    </a:lnTo>
                    <a:lnTo>
                      <a:pt x="2" y="16"/>
                    </a:lnTo>
                    <a:lnTo>
                      <a:pt x="5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20" name="Freeform 400"/>
              <p:cNvSpPr>
                <a:spLocks/>
              </p:cNvSpPr>
              <p:nvPr/>
            </p:nvSpPr>
            <p:spPr bwMode="auto">
              <a:xfrm>
                <a:off x="3721" y="148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5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21" name="Freeform 401"/>
              <p:cNvSpPr>
                <a:spLocks/>
              </p:cNvSpPr>
              <p:nvPr/>
            </p:nvSpPr>
            <p:spPr bwMode="auto">
              <a:xfrm>
                <a:off x="3721" y="1485"/>
                <a:ext cx="17" cy="17"/>
              </a:xfrm>
              <a:custGeom>
                <a:avLst/>
                <a:gdLst>
                  <a:gd name="T0" fmla="*/ 5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0 w 17"/>
                  <a:gd name="T13" fmla="*/ 9 h 17"/>
                  <a:gd name="T14" fmla="*/ 12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5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5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0" y="9"/>
                    </a:lnTo>
                    <a:lnTo>
                      <a:pt x="12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5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22" name="Freeform 402"/>
              <p:cNvSpPr>
                <a:spLocks/>
              </p:cNvSpPr>
              <p:nvPr/>
            </p:nvSpPr>
            <p:spPr bwMode="auto">
              <a:xfrm>
                <a:off x="3738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1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23" name="Freeform 403"/>
              <p:cNvSpPr>
                <a:spLocks/>
              </p:cNvSpPr>
              <p:nvPr/>
            </p:nvSpPr>
            <p:spPr bwMode="auto">
              <a:xfrm>
                <a:off x="3738" y="1485"/>
                <a:ext cx="17" cy="17"/>
              </a:xfrm>
              <a:custGeom>
                <a:avLst/>
                <a:gdLst>
                  <a:gd name="T0" fmla="*/ 4 w 17"/>
                  <a:gd name="T1" fmla="*/ 9 h 17"/>
                  <a:gd name="T2" fmla="*/ 0 w 17"/>
                  <a:gd name="T3" fmla="*/ 6 h 17"/>
                  <a:gd name="T4" fmla="*/ 5 w 17"/>
                  <a:gd name="T5" fmla="*/ 6 h 17"/>
                  <a:gd name="T6" fmla="*/ 8 w 17"/>
                  <a:gd name="T7" fmla="*/ 0 h 17"/>
                  <a:gd name="T8" fmla="*/ 10 w 17"/>
                  <a:gd name="T9" fmla="*/ 6 h 17"/>
                  <a:gd name="T10" fmla="*/ 16 w 17"/>
                  <a:gd name="T11" fmla="*/ 6 h 17"/>
                  <a:gd name="T12" fmla="*/ 11 w 17"/>
                  <a:gd name="T13" fmla="*/ 9 h 17"/>
                  <a:gd name="T14" fmla="*/ 13 w 17"/>
                  <a:gd name="T15" fmla="*/ 16 h 17"/>
                  <a:gd name="T16" fmla="*/ 8 w 17"/>
                  <a:gd name="T17" fmla="*/ 12 h 17"/>
                  <a:gd name="T18" fmla="*/ 2 w 17"/>
                  <a:gd name="T19" fmla="*/ 16 h 17"/>
                  <a:gd name="T20" fmla="*/ 4 w 17"/>
                  <a:gd name="T2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4" y="9"/>
                    </a:moveTo>
                    <a:lnTo>
                      <a:pt x="0" y="6"/>
                    </a:lnTo>
                    <a:lnTo>
                      <a:pt x="5" y="6"/>
                    </a:lnTo>
                    <a:lnTo>
                      <a:pt x="8" y="0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11" y="9"/>
                    </a:lnTo>
                    <a:lnTo>
                      <a:pt x="13" y="16"/>
                    </a:lnTo>
                    <a:lnTo>
                      <a:pt x="8" y="12"/>
                    </a:lnTo>
                    <a:lnTo>
                      <a:pt x="2" y="16"/>
                    </a:lnTo>
                    <a:lnTo>
                      <a:pt x="4" y="9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6724" name="Group 404"/>
          <p:cNvGrpSpPr>
            <a:grpSpLocks/>
          </p:cNvGrpSpPr>
          <p:nvPr/>
        </p:nvGrpSpPr>
        <p:grpSpPr bwMode="auto">
          <a:xfrm>
            <a:off x="5295900" y="3462338"/>
            <a:ext cx="3179763" cy="1628775"/>
            <a:chOff x="3336" y="2181"/>
            <a:chExt cx="2003" cy="1026"/>
          </a:xfrm>
        </p:grpSpPr>
        <p:sp>
          <p:nvSpPr>
            <p:cNvPr id="56725" name="Freeform 405"/>
            <p:cNvSpPr>
              <a:spLocks/>
            </p:cNvSpPr>
            <p:nvPr/>
          </p:nvSpPr>
          <p:spPr bwMode="auto">
            <a:xfrm>
              <a:off x="3343" y="2188"/>
              <a:ext cx="1989" cy="1012"/>
            </a:xfrm>
            <a:custGeom>
              <a:avLst/>
              <a:gdLst>
                <a:gd name="T0" fmla="*/ 1986 w 1989"/>
                <a:gd name="T1" fmla="*/ 725 h 1012"/>
                <a:gd name="T2" fmla="*/ 1960 w 1989"/>
                <a:gd name="T3" fmla="*/ 650 h 1012"/>
                <a:gd name="T4" fmla="*/ 1924 w 1989"/>
                <a:gd name="T5" fmla="*/ 511 h 1012"/>
                <a:gd name="T6" fmla="*/ 1904 w 1989"/>
                <a:gd name="T7" fmla="*/ 414 h 1012"/>
                <a:gd name="T8" fmla="*/ 1871 w 1989"/>
                <a:gd name="T9" fmla="*/ 376 h 1012"/>
                <a:gd name="T10" fmla="*/ 1834 w 1989"/>
                <a:gd name="T11" fmla="*/ 282 h 1012"/>
                <a:gd name="T12" fmla="*/ 1770 w 1989"/>
                <a:gd name="T13" fmla="*/ 176 h 1012"/>
                <a:gd name="T14" fmla="*/ 1706 w 1989"/>
                <a:gd name="T15" fmla="*/ 100 h 1012"/>
                <a:gd name="T16" fmla="*/ 1669 w 1989"/>
                <a:gd name="T17" fmla="*/ 51 h 1012"/>
                <a:gd name="T18" fmla="*/ 1649 w 1989"/>
                <a:gd name="T19" fmla="*/ 24 h 1012"/>
                <a:gd name="T20" fmla="*/ 1645 w 1989"/>
                <a:gd name="T21" fmla="*/ 11 h 1012"/>
                <a:gd name="T22" fmla="*/ 1609 w 1989"/>
                <a:gd name="T23" fmla="*/ 0 h 1012"/>
                <a:gd name="T24" fmla="*/ 1537 w 1989"/>
                <a:gd name="T25" fmla="*/ 9 h 1012"/>
                <a:gd name="T26" fmla="*/ 1372 w 1989"/>
                <a:gd name="T27" fmla="*/ 22 h 1012"/>
                <a:gd name="T28" fmla="*/ 1179 w 1989"/>
                <a:gd name="T29" fmla="*/ 35 h 1012"/>
                <a:gd name="T30" fmla="*/ 1050 w 1989"/>
                <a:gd name="T31" fmla="*/ 47 h 1012"/>
                <a:gd name="T32" fmla="*/ 903 w 1989"/>
                <a:gd name="T33" fmla="*/ 63 h 1012"/>
                <a:gd name="T34" fmla="*/ 755 w 1989"/>
                <a:gd name="T35" fmla="*/ 83 h 1012"/>
                <a:gd name="T36" fmla="*/ 624 w 1989"/>
                <a:gd name="T37" fmla="*/ 103 h 1012"/>
                <a:gd name="T38" fmla="*/ 528 w 1989"/>
                <a:gd name="T39" fmla="*/ 122 h 1012"/>
                <a:gd name="T40" fmla="*/ 404 w 1989"/>
                <a:gd name="T41" fmla="*/ 156 h 1012"/>
                <a:gd name="T42" fmla="*/ 277 w 1989"/>
                <a:gd name="T43" fmla="*/ 198 h 1012"/>
                <a:gd name="T44" fmla="*/ 193 w 1989"/>
                <a:gd name="T45" fmla="*/ 240 h 1012"/>
                <a:gd name="T46" fmla="*/ 112 w 1989"/>
                <a:gd name="T47" fmla="*/ 288 h 1012"/>
                <a:gd name="T48" fmla="*/ 38 w 1989"/>
                <a:gd name="T49" fmla="*/ 328 h 1012"/>
                <a:gd name="T50" fmla="*/ 2 w 1989"/>
                <a:gd name="T51" fmla="*/ 349 h 1012"/>
                <a:gd name="T52" fmla="*/ 18 w 1989"/>
                <a:gd name="T53" fmla="*/ 385 h 1012"/>
                <a:gd name="T54" fmla="*/ 80 w 1989"/>
                <a:gd name="T55" fmla="*/ 455 h 1012"/>
                <a:gd name="T56" fmla="*/ 146 w 1989"/>
                <a:gd name="T57" fmla="*/ 531 h 1012"/>
                <a:gd name="T58" fmla="*/ 146 w 1989"/>
                <a:gd name="T59" fmla="*/ 556 h 1012"/>
                <a:gd name="T60" fmla="*/ 146 w 1989"/>
                <a:gd name="T61" fmla="*/ 592 h 1012"/>
                <a:gd name="T62" fmla="*/ 153 w 1989"/>
                <a:gd name="T63" fmla="*/ 678 h 1012"/>
                <a:gd name="T64" fmla="*/ 163 w 1989"/>
                <a:gd name="T65" fmla="*/ 790 h 1012"/>
                <a:gd name="T66" fmla="*/ 173 w 1989"/>
                <a:gd name="T67" fmla="*/ 898 h 1012"/>
                <a:gd name="T68" fmla="*/ 180 w 1989"/>
                <a:gd name="T69" fmla="*/ 971 h 1012"/>
                <a:gd name="T70" fmla="*/ 189 w 1989"/>
                <a:gd name="T71" fmla="*/ 1001 h 1012"/>
                <a:gd name="T72" fmla="*/ 204 w 1989"/>
                <a:gd name="T73" fmla="*/ 1010 h 1012"/>
                <a:gd name="T74" fmla="*/ 208 w 1989"/>
                <a:gd name="T75" fmla="*/ 980 h 1012"/>
                <a:gd name="T76" fmla="*/ 270 w 1989"/>
                <a:gd name="T77" fmla="*/ 935 h 1012"/>
                <a:gd name="T78" fmla="*/ 421 w 1989"/>
                <a:gd name="T79" fmla="*/ 844 h 1012"/>
                <a:gd name="T80" fmla="*/ 601 w 1989"/>
                <a:gd name="T81" fmla="*/ 761 h 1012"/>
                <a:gd name="T82" fmla="*/ 725 w 1989"/>
                <a:gd name="T83" fmla="*/ 722 h 1012"/>
                <a:gd name="T84" fmla="*/ 850 w 1989"/>
                <a:gd name="T85" fmla="*/ 695 h 1012"/>
                <a:gd name="T86" fmla="*/ 976 w 1989"/>
                <a:gd name="T87" fmla="*/ 680 h 1012"/>
                <a:gd name="T88" fmla="*/ 1105 w 1989"/>
                <a:gd name="T89" fmla="*/ 674 h 1012"/>
                <a:gd name="T90" fmla="*/ 1239 w 1989"/>
                <a:gd name="T91" fmla="*/ 676 h 1012"/>
                <a:gd name="T92" fmla="*/ 1381 w 1989"/>
                <a:gd name="T93" fmla="*/ 685 h 1012"/>
                <a:gd name="T94" fmla="*/ 1526 w 1989"/>
                <a:gd name="T95" fmla="*/ 692 h 1012"/>
                <a:gd name="T96" fmla="*/ 1661 w 1989"/>
                <a:gd name="T97" fmla="*/ 700 h 1012"/>
                <a:gd name="T98" fmla="*/ 1772 w 1989"/>
                <a:gd name="T99" fmla="*/ 706 h 1012"/>
                <a:gd name="T100" fmla="*/ 1844 w 1989"/>
                <a:gd name="T101" fmla="*/ 712 h 1012"/>
                <a:gd name="T102" fmla="*/ 1875 w 1989"/>
                <a:gd name="T103" fmla="*/ 714 h 1012"/>
                <a:gd name="T104" fmla="*/ 1934 w 1989"/>
                <a:gd name="T105" fmla="*/ 712 h 1012"/>
                <a:gd name="T106" fmla="*/ 1961 w 1989"/>
                <a:gd name="T107" fmla="*/ 734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89" h="1012">
                  <a:moveTo>
                    <a:pt x="1962" y="735"/>
                  </a:moveTo>
                  <a:lnTo>
                    <a:pt x="1964" y="735"/>
                  </a:lnTo>
                  <a:lnTo>
                    <a:pt x="1969" y="734"/>
                  </a:lnTo>
                  <a:lnTo>
                    <a:pt x="1975" y="733"/>
                  </a:lnTo>
                  <a:lnTo>
                    <a:pt x="1981" y="730"/>
                  </a:lnTo>
                  <a:lnTo>
                    <a:pt x="1986" y="725"/>
                  </a:lnTo>
                  <a:lnTo>
                    <a:pt x="1988" y="717"/>
                  </a:lnTo>
                  <a:lnTo>
                    <a:pt x="1986" y="706"/>
                  </a:lnTo>
                  <a:lnTo>
                    <a:pt x="1978" y="692"/>
                  </a:lnTo>
                  <a:lnTo>
                    <a:pt x="1973" y="682"/>
                  </a:lnTo>
                  <a:lnTo>
                    <a:pt x="1966" y="667"/>
                  </a:lnTo>
                  <a:lnTo>
                    <a:pt x="1960" y="650"/>
                  </a:lnTo>
                  <a:lnTo>
                    <a:pt x="1954" y="630"/>
                  </a:lnTo>
                  <a:lnTo>
                    <a:pt x="1947" y="607"/>
                  </a:lnTo>
                  <a:lnTo>
                    <a:pt x="1941" y="584"/>
                  </a:lnTo>
                  <a:lnTo>
                    <a:pt x="1935" y="560"/>
                  </a:lnTo>
                  <a:lnTo>
                    <a:pt x="1929" y="535"/>
                  </a:lnTo>
                  <a:lnTo>
                    <a:pt x="1924" y="511"/>
                  </a:lnTo>
                  <a:lnTo>
                    <a:pt x="1919" y="489"/>
                  </a:lnTo>
                  <a:lnTo>
                    <a:pt x="1914" y="468"/>
                  </a:lnTo>
                  <a:lnTo>
                    <a:pt x="1911" y="449"/>
                  </a:lnTo>
                  <a:lnTo>
                    <a:pt x="1908" y="434"/>
                  </a:lnTo>
                  <a:lnTo>
                    <a:pt x="1905" y="422"/>
                  </a:lnTo>
                  <a:lnTo>
                    <a:pt x="1904" y="414"/>
                  </a:lnTo>
                  <a:lnTo>
                    <a:pt x="1903" y="411"/>
                  </a:lnTo>
                  <a:lnTo>
                    <a:pt x="1878" y="399"/>
                  </a:lnTo>
                  <a:lnTo>
                    <a:pt x="1877" y="397"/>
                  </a:lnTo>
                  <a:lnTo>
                    <a:pt x="1876" y="393"/>
                  </a:lnTo>
                  <a:lnTo>
                    <a:pt x="1874" y="385"/>
                  </a:lnTo>
                  <a:lnTo>
                    <a:pt x="1871" y="376"/>
                  </a:lnTo>
                  <a:lnTo>
                    <a:pt x="1867" y="364"/>
                  </a:lnTo>
                  <a:lnTo>
                    <a:pt x="1862" y="350"/>
                  </a:lnTo>
                  <a:lnTo>
                    <a:pt x="1856" y="335"/>
                  </a:lnTo>
                  <a:lnTo>
                    <a:pt x="1850" y="318"/>
                  </a:lnTo>
                  <a:lnTo>
                    <a:pt x="1842" y="300"/>
                  </a:lnTo>
                  <a:lnTo>
                    <a:pt x="1834" y="282"/>
                  </a:lnTo>
                  <a:lnTo>
                    <a:pt x="1826" y="264"/>
                  </a:lnTo>
                  <a:lnTo>
                    <a:pt x="1815" y="245"/>
                  </a:lnTo>
                  <a:lnTo>
                    <a:pt x="1805" y="227"/>
                  </a:lnTo>
                  <a:lnTo>
                    <a:pt x="1794" y="209"/>
                  </a:lnTo>
                  <a:lnTo>
                    <a:pt x="1782" y="192"/>
                  </a:lnTo>
                  <a:lnTo>
                    <a:pt x="1770" y="176"/>
                  </a:lnTo>
                  <a:lnTo>
                    <a:pt x="1757" y="162"/>
                  </a:lnTo>
                  <a:lnTo>
                    <a:pt x="1746" y="148"/>
                  </a:lnTo>
                  <a:lnTo>
                    <a:pt x="1735" y="134"/>
                  </a:lnTo>
                  <a:lnTo>
                    <a:pt x="1725" y="122"/>
                  </a:lnTo>
                  <a:lnTo>
                    <a:pt x="1715" y="111"/>
                  </a:lnTo>
                  <a:lnTo>
                    <a:pt x="1706" y="100"/>
                  </a:lnTo>
                  <a:lnTo>
                    <a:pt x="1699" y="90"/>
                  </a:lnTo>
                  <a:lnTo>
                    <a:pt x="1691" y="80"/>
                  </a:lnTo>
                  <a:lnTo>
                    <a:pt x="1685" y="72"/>
                  </a:lnTo>
                  <a:lnTo>
                    <a:pt x="1679" y="64"/>
                  </a:lnTo>
                  <a:lnTo>
                    <a:pt x="1673" y="57"/>
                  </a:lnTo>
                  <a:lnTo>
                    <a:pt x="1669" y="51"/>
                  </a:lnTo>
                  <a:lnTo>
                    <a:pt x="1665" y="46"/>
                  </a:lnTo>
                  <a:lnTo>
                    <a:pt x="1661" y="41"/>
                  </a:lnTo>
                  <a:lnTo>
                    <a:pt x="1658" y="37"/>
                  </a:lnTo>
                  <a:lnTo>
                    <a:pt x="1656" y="34"/>
                  </a:lnTo>
                  <a:lnTo>
                    <a:pt x="1652" y="28"/>
                  </a:lnTo>
                  <a:lnTo>
                    <a:pt x="1649" y="24"/>
                  </a:lnTo>
                  <a:lnTo>
                    <a:pt x="1648" y="21"/>
                  </a:lnTo>
                  <a:lnTo>
                    <a:pt x="1647" y="18"/>
                  </a:lnTo>
                  <a:lnTo>
                    <a:pt x="1646" y="15"/>
                  </a:lnTo>
                  <a:lnTo>
                    <a:pt x="1646" y="13"/>
                  </a:lnTo>
                  <a:lnTo>
                    <a:pt x="1646" y="12"/>
                  </a:lnTo>
                  <a:lnTo>
                    <a:pt x="1645" y="11"/>
                  </a:lnTo>
                  <a:lnTo>
                    <a:pt x="1642" y="9"/>
                  </a:lnTo>
                  <a:lnTo>
                    <a:pt x="1637" y="7"/>
                  </a:lnTo>
                  <a:lnTo>
                    <a:pt x="1631" y="4"/>
                  </a:lnTo>
                  <a:lnTo>
                    <a:pt x="1624" y="2"/>
                  </a:lnTo>
                  <a:lnTo>
                    <a:pt x="1616" y="1"/>
                  </a:lnTo>
                  <a:lnTo>
                    <a:pt x="1609" y="0"/>
                  </a:lnTo>
                  <a:lnTo>
                    <a:pt x="1601" y="1"/>
                  </a:lnTo>
                  <a:lnTo>
                    <a:pt x="1595" y="2"/>
                  </a:lnTo>
                  <a:lnTo>
                    <a:pt x="1585" y="3"/>
                  </a:lnTo>
                  <a:lnTo>
                    <a:pt x="1572" y="5"/>
                  </a:lnTo>
                  <a:lnTo>
                    <a:pt x="1556" y="7"/>
                  </a:lnTo>
                  <a:lnTo>
                    <a:pt x="1537" y="9"/>
                  </a:lnTo>
                  <a:lnTo>
                    <a:pt x="1514" y="11"/>
                  </a:lnTo>
                  <a:lnTo>
                    <a:pt x="1490" y="13"/>
                  </a:lnTo>
                  <a:lnTo>
                    <a:pt x="1463" y="15"/>
                  </a:lnTo>
                  <a:lnTo>
                    <a:pt x="1435" y="17"/>
                  </a:lnTo>
                  <a:lnTo>
                    <a:pt x="1404" y="20"/>
                  </a:lnTo>
                  <a:lnTo>
                    <a:pt x="1372" y="22"/>
                  </a:lnTo>
                  <a:lnTo>
                    <a:pt x="1339" y="24"/>
                  </a:lnTo>
                  <a:lnTo>
                    <a:pt x="1305" y="27"/>
                  </a:lnTo>
                  <a:lnTo>
                    <a:pt x="1269" y="29"/>
                  </a:lnTo>
                  <a:lnTo>
                    <a:pt x="1234" y="31"/>
                  </a:lnTo>
                  <a:lnTo>
                    <a:pt x="1197" y="34"/>
                  </a:lnTo>
                  <a:lnTo>
                    <a:pt x="1179" y="35"/>
                  </a:lnTo>
                  <a:lnTo>
                    <a:pt x="1159" y="37"/>
                  </a:lnTo>
                  <a:lnTo>
                    <a:pt x="1139" y="38"/>
                  </a:lnTo>
                  <a:lnTo>
                    <a:pt x="1118" y="40"/>
                  </a:lnTo>
                  <a:lnTo>
                    <a:pt x="1095" y="42"/>
                  </a:lnTo>
                  <a:lnTo>
                    <a:pt x="1073" y="44"/>
                  </a:lnTo>
                  <a:lnTo>
                    <a:pt x="1050" y="47"/>
                  </a:lnTo>
                  <a:lnTo>
                    <a:pt x="1026" y="49"/>
                  </a:lnTo>
                  <a:lnTo>
                    <a:pt x="1002" y="52"/>
                  </a:lnTo>
                  <a:lnTo>
                    <a:pt x="978" y="54"/>
                  </a:lnTo>
                  <a:lnTo>
                    <a:pt x="953" y="58"/>
                  </a:lnTo>
                  <a:lnTo>
                    <a:pt x="928" y="61"/>
                  </a:lnTo>
                  <a:lnTo>
                    <a:pt x="903" y="63"/>
                  </a:lnTo>
                  <a:lnTo>
                    <a:pt x="877" y="67"/>
                  </a:lnTo>
                  <a:lnTo>
                    <a:pt x="853" y="70"/>
                  </a:lnTo>
                  <a:lnTo>
                    <a:pt x="827" y="73"/>
                  </a:lnTo>
                  <a:lnTo>
                    <a:pt x="803" y="77"/>
                  </a:lnTo>
                  <a:lnTo>
                    <a:pt x="779" y="80"/>
                  </a:lnTo>
                  <a:lnTo>
                    <a:pt x="755" y="83"/>
                  </a:lnTo>
                  <a:lnTo>
                    <a:pt x="731" y="87"/>
                  </a:lnTo>
                  <a:lnTo>
                    <a:pt x="708" y="90"/>
                  </a:lnTo>
                  <a:lnTo>
                    <a:pt x="686" y="93"/>
                  </a:lnTo>
                  <a:lnTo>
                    <a:pt x="665" y="97"/>
                  </a:lnTo>
                  <a:lnTo>
                    <a:pt x="644" y="100"/>
                  </a:lnTo>
                  <a:lnTo>
                    <a:pt x="624" y="103"/>
                  </a:lnTo>
                  <a:lnTo>
                    <a:pt x="605" y="106"/>
                  </a:lnTo>
                  <a:lnTo>
                    <a:pt x="587" y="110"/>
                  </a:lnTo>
                  <a:lnTo>
                    <a:pt x="570" y="113"/>
                  </a:lnTo>
                  <a:lnTo>
                    <a:pt x="555" y="116"/>
                  </a:lnTo>
                  <a:lnTo>
                    <a:pt x="540" y="119"/>
                  </a:lnTo>
                  <a:lnTo>
                    <a:pt x="528" y="122"/>
                  </a:lnTo>
                  <a:lnTo>
                    <a:pt x="516" y="125"/>
                  </a:lnTo>
                  <a:lnTo>
                    <a:pt x="495" y="131"/>
                  </a:lnTo>
                  <a:lnTo>
                    <a:pt x="472" y="137"/>
                  </a:lnTo>
                  <a:lnTo>
                    <a:pt x="450" y="143"/>
                  </a:lnTo>
                  <a:lnTo>
                    <a:pt x="427" y="150"/>
                  </a:lnTo>
                  <a:lnTo>
                    <a:pt x="404" y="156"/>
                  </a:lnTo>
                  <a:lnTo>
                    <a:pt x="381" y="163"/>
                  </a:lnTo>
                  <a:lnTo>
                    <a:pt x="359" y="170"/>
                  </a:lnTo>
                  <a:lnTo>
                    <a:pt x="338" y="177"/>
                  </a:lnTo>
                  <a:lnTo>
                    <a:pt x="317" y="184"/>
                  </a:lnTo>
                  <a:lnTo>
                    <a:pt x="296" y="191"/>
                  </a:lnTo>
                  <a:lnTo>
                    <a:pt x="277" y="198"/>
                  </a:lnTo>
                  <a:lnTo>
                    <a:pt x="260" y="205"/>
                  </a:lnTo>
                  <a:lnTo>
                    <a:pt x="243" y="212"/>
                  </a:lnTo>
                  <a:lnTo>
                    <a:pt x="229" y="219"/>
                  </a:lnTo>
                  <a:lnTo>
                    <a:pt x="215" y="226"/>
                  </a:lnTo>
                  <a:lnTo>
                    <a:pt x="204" y="233"/>
                  </a:lnTo>
                  <a:lnTo>
                    <a:pt x="193" y="240"/>
                  </a:lnTo>
                  <a:lnTo>
                    <a:pt x="181" y="247"/>
                  </a:lnTo>
                  <a:lnTo>
                    <a:pt x="168" y="255"/>
                  </a:lnTo>
                  <a:lnTo>
                    <a:pt x="154" y="263"/>
                  </a:lnTo>
                  <a:lnTo>
                    <a:pt x="140" y="271"/>
                  </a:lnTo>
                  <a:lnTo>
                    <a:pt x="126" y="280"/>
                  </a:lnTo>
                  <a:lnTo>
                    <a:pt x="112" y="288"/>
                  </a:lnTo>
                  <a:lnTo>
                    <a:pt x="98" y="295"/>
                  </a:lnTo>
                  <a:lnTo>
                    <a:pt x="85" y="303"/>
                  </a:lnTo>
                  <a:lnTo>
                    <a:pt x="71" y="311"/>
                  </a:lnTo>
                  <a:lnTo>
                    <a:pt x="59" y="317"/>
                  </a:lnTo>
                  <a:lnTo>
                    <a:pt x="49" y="323"/>
                  </a:lnTo>
                  <a:lnTo>
                    <a:pt x="38" y="328"/>
                  </a:lnTo>
                  <a:lnTo>
                    <a:pt x="30" y="332"/>
                  </a:lnTo>
                  <a:lnTo>
                    <a:pt x="24" y="336"/>
                  </a:lnTo>
                  <a:lnTo>
                    <a:pt x="19" y="338"/>
                  </a:lnTo>
                  <a:lnTo>
                    <a:pt x="11" y="341"/>
                  </a:lnTo>
                  <a:lnTo>
                    <a:pt x="6" y="345"/>
                  </a:lnTo>
                  <a:lnTo>
                    <a:pt x="2" y="349"/>
                  </a:lnTo>
                  <a:lnTo>
                    <a:pt x="0" y="354"/>
                  </a:lnTo>
                  <a:lnTo>
                    <a:pt x="0" y="360"/>
                  </a:lnTo>
                  <a:lnTo>
                    <a:pt x="2" y="366"/>
                  </a:lnTo>
                  <a:lnTo>
                    <a:pt x="6" y="373"/>
                  </a:lnTo>
                  <a:lnTo>
                    <a:pt x="12" y="380"/>
                  </a:lnTo>
                  <a:lnTo>
                    <a:pt x="18" y="385"/>
                  </a:lnTo>
                  <a:lnTo>
                    <a:pt x="24" y="393"/>
                  </a:lnTo>
                  <a:lnTo>
                    <a:pt x="33" y="403"/>
                  </a:lnTo>
                  <a:lnTo>
                    <a:pt x="43" y="414"/>
                  </a:lnTo>
                  <a:lnTo>
                    <a:pt x="55" y="427"/>
                  </a:lnTo>
                  <a:lnTo>
                    <a:pt x="67" y="441"/>
                  </a:lnTo>
                  <a:lnTo>
                    <a:pt x="80" y="455"/>
                  </a:lnTo>
                  <a:lnTo>
                    <a:pt x="92" y="470"/>
                  </a:lnTo>
                  <a:lnTo>
                    <a:pt x="105" y="484"/>
                  </a:lnTo>
                  <a:lnTo>
                    <a:pt x="116" y="498"/>
                  </a:lnTo>
                  <a:lnTo>
                    <a:pt x="128" y="510"/>
                  </a:lnTo>
                  <a:lnTo>
                    <a:pt x="137" y="521"/>
                  </a:lnTo>
                  <a:lnTo>
                    <a:pt x="146" y="531"/>
                  </a:lnTo>
                  <a:lnTo>
                    <a:pt x="152" y="538"/>
                  </a:lnTo>
                  <a:lnTo>
                    <a:pt x="156" y="542"/>
                  </a:lnTo>
                  <a:lnTo>
                    <a:pt x="157" y="544"/>
                  </a:lnTo>
                  <a:lnTo>
                    <a:pt x="155" y="546"/>
                  </a:lnTo>
                  <a:lnTo>
                    <a:pt x="151" y="550"/>
                  </a:lnTo>
                  <a:lnTo>
                    <a:pt x="146" y="556"/>
                  </a:lnTo>
                  <a:lnTo>
                    <a:pt x="144" y="562"/>
                  </a:lnTo>
                  <a:lnTo>
                    <a:pt x="144" y="564"/>
                  </a:lnTo>
                  <a:lnTo>
                    <a:pt x="144" y="569"/>
                  </a:lnTo>
                  <a:lnTo>
                    <a:pt x="144" y="574"/>
                  </a:lnTo>
                  <a:lnTo>
                    <a:pt x="145" y="583"/>
                  </a:lnTo>
                  <a:lnTo>
                    <a:pt x="146" y="592"/>
                  </a:lnTo>
                  <a:lnTo>
                    <a:pt x="147" y="604"/>
                  </a:lnTo>
                  <a:lnTo>
                    <a:pt x="147" y="616"/>
                  </a:lnTo>
                  <a:lnTo>
                    <a:pt x="149" y="630"/>
                  </a:lnTo>
                  <a:lnTo>
                    <a:pt x="150" y="645"/>
                  </a:lnTo>
                  <a:lnTo>
                    <a:pt x="152" y="661"/>
                  </a:lnTo>
                  <a:lnTo>
                    <a:pt x="153" y="678"/>
                  </a:lnTo>
                  <a:lnTo>
                    <a:pt x="155" y="695"/>
                  </a:lnTo>
                  <a:lnTo>
                    <a:pt x="156" y="714"/>
                  </a:lnTo>
                  <a:lnTo>
                    <a:pt x="158" y="733"/>
                  </a:lnTo>
                  <a:lnTo>
                    <a:pt x="160" y="752"/>
                  </a:lnTo>
                  <a:lnTo>
                    <a:pt x="162" y="771"/>
                  </a:lnTo>
                  <a:lnTo>
                    <a:pt x="163" y="790"/>
                  </a:lnTo>
                  <a:lnTo>
                    <a:pt x="165" y="809"/>
                  </a:lnTo>
                  <a:lnTo>
                    <a:pt x="167" y="828"/>
                  </a:lnTo>
                  <a:lnTo>
                    <a:pt x="169" y="846"/>
                  </a:lnTo>
                  <a:lnTo>
                    <a:pt x="170" y="864"/>
                  </a:lnTo>
                  <a:lnTo>
                    <a:pt x="172" y="882"/>
                  </a:lnTo>
                  <a:lnTo>
                    <a:pt x="173" y="898"/>
                  </a:lnTo>
                  <a:lnTo>
                    <a:pt x="175" y="914"/>
                  </a:lnTo>
                  <a:lnTo>
                    <a:pt x="177" y="928"/>
                  </a:lnTo>
                  <a:lnTo>
                    <a:pt x="178" y="941"/>
                  </a:lnTo>
                  <a:lnTo>
                    <a:pt x="178" y="952"/>
                  </a:lnTo>
                  <a:lnTo>
                    <a:pt x="180" y="962"/>
                  </a:lnTo>
                  <a:lnTo>
                    <a:pt x="180" y="971"/>
                  </a:lnTo>
                  <a:lnTo>
                    <a:pt x="181" y="978"/>
                  </a:lnTo>
                  <a:lnTo>
                    <a:pt x="182" y="983"/>
                  </a:lnTo>
                  <a:lnTo>
                    <a:pt x="182" y="985"/>
                  </a:lnTo>
                  <a:lnTo>
                    <a:pt x="183" y="992"/>
                  </a:lnTo>
                  <a:lnTo>
                    <a:pt x="185" y="997"/>
                  </a:lnTo>
                  <a:lnTo>
                    <a:pt x="189" y="1001"/>
                  </a:lnTo>
                  <a:lnTo>
                    <a:pt x="193" y="1005"/>
                  </a:lnTo>
                  <a:lnTo>
                    <a:pt x="197" y="1007"/>
                  </a:lnTo>
                  <a:lnTo>
                    <a:pt x="201" y="1009"/>
                  </a:lnTo>
                  <a:lnTo>
                    <a:pt x="203" y="1011"/>
                  </a:lnTo>
                  <a:lnTo>
                    <a:pt x="204" y="1011"/>
                  </a:lnTo>
                  <a:lnTo>
                    <a:pt x="204" y="1010"/>
                  </a:lnTo>
                  <a:lnTo>
                    <a:pt x="204" y="1007"/>
                  </a:lnTo>
                  <a:lnTo>
                    <a:pt x="203" y="1003"/>
                  </a:lnTo>
                  <a:lnTo>
                    <a:pt x="203" y="998"/>
                  </a:lnTo>
                  <a:lnTo>
                    <a:pt x="204" y="992"/>
                  </a:lnTo>
                  <a:lnTo>
                    <a:pt x="205" y="986"/>
                  </a:lnTo>
                  <a:lnTo>
                    <a:pt x="208" y="980"/>
                  </a:lnTo>
                  <a:lnTo>
                    <a:pt x="213" y="975"/>
                  </a:lnTo>
                  <a:lnTo>
                    <a:pt x="218" y="971"/>
                  </a:lnTo>
                  <a:lnTo>
                    <a:pt x="226" y="966"/>
                  </a:lnTo>
                  <a:lnTo>
                    <a:pt x="237" y="957"/>
                  </a:lnTo>
                  <a:lnTo>
                    <a:pt x="253" y="947"/>
                  </a:lnTo>
                  <a:lnTo>
                    <a:pt x="270" y="935"/>
                  </a:lnTo>
                  <a:lnTo>
                    <a:pt x="290" y="922"/>
                  </a:lnTo>
                  <a:lnTo>
                    <a:pt x="313" y="908"/>
                  </a:lnTo>
                  <a:lnTo>
                    <a:pt x="338" y="893"/>
                  </a:lnTo>
                  <a:lnTo>
                    <a:pt x="364" y="877"/>
                  </a:lnTo>
                  <a:lnTo>
                    <a:pt x="391" y="860"/>
                  </a:lnTo>
                  <a:lnTo>
                    <a:pt x="421" y="844"/>
                  </a:lnTo>
                  <a:lnTo>
                    <a:pt x="452" y="828"/>
                  </a:lnTo>
                  <a:lnTo>
                    <a:pt x="483" y="812"/>
                  </a:lnTo>
                  <a:lnTo>
                    <a:pt x="515" y="797"/>
                  </a:lnTo>
                  <a:lnTo>
                    <a:pt x="547" y="782"/>
                  </a:lnTo>
                  <a:lnTo>
                    <a:pt x="580" y="769"/>
                  </a:lnTo>
                  <a:lnTo>
                    <a:pt x="601" y="761"/>
                  </a:lnTo>
                  <a:lnTo>
                    <a:pt x="621" y="754"/>
                  </a:lnTo>
                  <a:lnTo>
                    <a:pt x="642" y="747"/>
                  </a:lnTo>
                  <a:lnTo>
                    <a:pt x="663" y="740"/>
                  </a:lnTo>
                  <a:lnTo>
                    <a:pt x="684" y="734"/>
                  </a:lnTo>
                  <a:lnTo>
                    <a:pt x="705" y="727"/>
                  </a:lnTo>
                  <a:lnTo>
                    <a:pt x="725" y="722"/>
                  </a:lnTo>
                  <a:lnTo>
                    <a:pt x="746" y="716"/>
                  </a:lnTo>
                  <a:lnTo>
                    <a:pt x="767" y="712"/>
                  </a:lnTo>
                  <a:lnTo>
                    <a:pt x="787" y="707"/>
                  </a:lnTo>
                  <a:lnTo>
                    <a:pt x="808" y="703"/>
                  </a:lnTo>
                  <a:lnTo>
                    <a:pt x="829" y="699"/>
                  </a:lnTo>
                  <a:lnTo>
                    <a:pt x="850" y="695"/>
                  </a:lnTo>
                  <a:lnTo>
                    <a:pt x="871" y="692"/>
                  </a:lnTo>
                  <a:lnTo>
                    <a:pt x="892" y="689"/>
                  </a:lnTo>
                  <a:lnTo>
                    <a:pt x="913" y="686"/>
                  </a:lnTo>
                  <a:lnTo>
                    <a:pt x="934" y="684"/>
                  </a:lnTo>
                  <a:lnTo>
                    <a:pt x="955" y="682"/>
                  </a:lnTo>
                  <a:lnTo>
                    <a:pt x="976" y="680"/>
                  </a:lnTo>
                  <a:lnTo>
                    <a:pt x="997" y="678"/>
                  </a:lnTo>
                  <a:lnTo>
                    <a:pt x="1018" y="677"/>
                  </a:lnTo>
                  <a:lnTo>
                    <a:pt x="1040" y="676"/>
                  </a:lnTo>
                  <a:lnTo>
                    <a:pt x="1061" y="675"/>
                  </a:lnTo>
                  <a:lnTo>
                    <a:pt x="1083" y="675"/>
                  </a:lnTo>
                  <a:lnTo>
                    <a:pt x="1105" y="674"/>
                  </a:lnTo>
                  <a:lnTo>
                    <a:pt x="1127" y="674"/>
                  </a:lnTo>
                  <a:lnTo>
                    <a:pt x="1149" y="674"/>
                  </a:lnTo>
                  <a:lnTo>
                    <a:pt x="1171" y="675"/>
                  </a:lnTo>
                  <a:lnTo>
                    <a:pt x="1193" y="675"/>
                  </a:lnTo>
                  <a:lnTo>
                    <a:pt x="1216" y="676"/>
                  </a:lnTo>
                  <a:lnTo>
                    <a:pt x="1239" y="676"/>
                  </a:lnTo>
                  <a:lnTo>
                    <a:pt x="1261" y="678"/>
                  </a:lnTo>
                  <a:lnTo>
                    <a:pt x="1285" y="679"/>
                  </a:lnTo>
                  <a:lnTo>
                    <a:pt x="1308" y="680"/>
                  </a:lnTo>
                  <a:lnTo>
                    <a:pt x="1332" y="682"/>
                  </a:lnTo>
                  <a:lnTo>
                    <a:pt x="1356" y="683"/>
                  </a:lnTo>
                  <a:lnTo>
                    <a:pt x="1381" y="685"/>
                  </a:lnTo>
                  <a:lnTo>
                    <a:pt x="1405" y="686"/>
                  </a:lnTo>
                  <a:lnTo>
                    <a:pt x="1429" y="687"/>
                  </a:lnTo>
                  <a:lnTo>
                    <a:pt x="1454" y="689"/>
                  </a:lnTo>
                  <a:lnTo>
                    <a:pt x="1478" y="690"/>
                  </a:lnTo>
                  <a:lnTo>
                    <a:pt x="1502" y="691"/>
                  </a:lnTo>
                  <a:lnTo>
                    <a:pt x="1526" y="692"/>
                  </a:lnTo>
                  <a:lnTo>
                    <a:pt x="1550" y="694"/>
                  </a:lnTo>
                  <a:lnTo>
                    <a:pt x="1573" y="695"/>
                  </a:lnTo>
                  <a:lnTo>
                    <a:pt x="1595" y="696"/>
                  </a:lnTo>
                  <a:lnTo>
                    <a:pt x="1618" y="697"/>
                  </a:lnTo>
                  <a:lnTo>
                    <a:pt x="1640" y="699"/>
                  </a:lnTo>
                  <a:lnTo>
                    <a:pt x="1661" y="700"/>
                  </a:lnTo>
                  <a:lnTo>
                    <a:pt x="1682" y="701"/>
                  </a:lnTo>
                  <a:lnTo>
                    <a:pt x="1701" y="702"/>
                  </a:lnTo>
                  <a:lnTo>
                    <a:pt x="1720" y="703"/>
                  </a:lnTo>
                  <a:lnTo>
                    <a:pt x="1739" y="704"/>
                  </a:lnTo>
                  <a:lnTo>
                    <a:pt x="1756" y="705"/>
                  </a:lnTo>
                  <a:lnTo>
                    <a:pt x="1772" y="706"/>
                  </a:lnTo>
                  <a:lnTo>
                    <a:pt x="1787" y="708"/>
                  </a:lnTo>
                  <a:lnTo>
                    <a:pt x="1801" y="708"/>
                  </a:lnTo>
                  <a:lnTo>
                    <a:pt x="1813" y="709"/>
                  </a:lnTo>
                  <a:lnTo>
                    <a:pt x="1825" y="710"/>
                  </a:lnTo>
                  <a:lnTo>
                    <a:pt x="1835" y="711"/>
                  </a:lnTo>
                  <a:lnTo>
                    <a:pt x="1844" y="712"/>
                  </a:lnTo>
                  <a:lnTo>
                    <a:pt x="1851" y="713"/>
                  </a:lnTo>
                  <a:lnTo>
                    <a:pt x="1857" y="714"/>
                  </a:lnTo>
                  <a:lnTo>
                    <a:pt x="1861" y="715"/>
                  </a:lnTo>
                  <a:lnTo>
                    <a:pt x="1863" y="715"/>
                  </a:lnTo>
                  <a:lnTo>
                    <a:pt x="1868" y="714"/>
                  </a:lnTo>
                  <a:lnTo>
                    <a:pt x="1875" y="714"/>
                  </a:lnTo>
                  <a:lnTo>
                    <a:pt x="1884" y="713"/>
                  </a:lnTo>
                  <a:lnTo>
                    <a:pt x="1895" y="713"/>
                  </a:lnTo>
                  <a:lnTo>
                    <a:pt x="1905" y="712"/>
                  </a:lnTo>
                  <a:lnTo>
                    <a:pt x="1916" y="712"/>
                  </a:lnTo>
                  <a:lnTo>
                    <a:pt x="1926" y="711"/>
                  </a:lnTo>
                  <a:lnTo>
                    <a:pt x="1934" y="712"/>
                  </a:lnTo>
                  <a:lnTo>
                    <a:pt x="1941" y="715"/>
                  </a:lnTo>
                  <a:lnTo>
                    <a:pt x="1947" y="718"/>
                  </a:lnTo>
                  <a:lnTo>
                    <a:pt x="1952" y="723"/>
                  </a:lnTo>
                  <a:lnTo>
                    <a:pt x="1957" y="727"/>
                  </a:lnTo>
                  <a:lnTo>
                    <a:pt x="1959" y="731"/>
                  </a:lnTo>
                  <a:lnTo>
                    <a:pt x="1961" y="734"/>
                  </a:lnTo>
                  <a:lnTo>
                    <a:pt x="1962" y="735"/>
                  </a:lnTo>
                </a:path>
              </a:pathLst>
            </a:custGeom>
            <a:solidFill>
              <a:srgbClr val="CFC29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6" name="Freeform 406"/>
            <p:cNvSpPr>
              <a:spLocks/>
            </p:cNvSpPr>
            <p:nvPr/>
          </p:nvSpPr>
          <p:spPr bwMode="auto">
            <a:xfrm>
              <a:off x="5305" y="2876"/>
              <a:ext cx="34" cy="54"/>
            </a:xfrm>
            <a:custGeom>
              <a:avLst/>
              <a:gdLst>
                <a:gd name="T0" fmla="*/ 11 w 34"/>
                <a:gd name="T1" fmla="*/ 7 h 54"/>
                <a:gd name="T2" fmla="*/ 11 w 34"/>
                <a:gd name="T3" fmla="*/ 7 h 54"/>
                <a:gd name="T4" fmla="*/ 18 w 34"/>
                <a:gd name="T5" fmla="*/ 21 h 54"/>
                <a:gd name="T6" fmla="*/ 19 w 34"/>
                <a:gd name="T7" fmla="*/ 29 h 54"/>
                <a:gd name="T8" fmla="*/ 19 w 34"/>
                <a:gd name="T9" fmla="*/ 33 h 54"/>
                <a:gd name="T10" fmla="*/ 16 w 34"/>
                <a:gd name="T11" fmla="*/ 37 h 54"/>
                <a:gd name="T12" fmla="*/ 11 w 34"/>
                <a:gd name="T13" fmla="*/ 39 h 54"/>
                <a:gd name="T14" fmla="*/ 5 w 34"/>
                <a:gd name="T15" fmla="*/ 40 h 54"/>
                <a:gd name="T16" fmla="*/ 1 w 34"/>
                <a:gd name="T17" fmla="*/ 40 h 54"/>
                <a:gd name="T18" fmla="*/ 0 w 34"/>
                <a:gd name="T19" fmla="*/ 40 h 54"/>
                <a:gd name="T20" fmla="*/ 0 w 34"/>
                <a:gd name="T21" fmla="*/ 53 h 54"/>
                <a:gd name="T22" fmla="*/ 2 w 34"/>
                <a:gd name="T23" fmla="*/ 53 h 54"/>
                <a:gd name="T24" fmla="*/ 8 w 34"/>
                <a:gd name="T25" fmla="*/ 53 h 54"/>
                <a:gd name="T26" fmla="*/ 15 w 34"/>
                <a:gd name="T27" fmla="*/ 51 h 54"/>
                <a:gd name="T28" fmla="*/ 23 w 34"/>
                <a:gd name="T29" fmla="*/ 47 h 54"/>
                <a:gd name="T30" fmla="*/ 30 w 34"/>
                <a:gd name="T31" fmla="*/ 40 h 54"/>
                <a:gd name="T32" fmla="*/ 33 w 34"/>
                <a:gd name="T33" fmla="*/ 29 h 54"/>
                <a:gd name="T34" fmla="*/ 31 w 34"/>
                <a:gd name="T35" fmla="*/ 16 h 54"/>
                <a:gd name="T36" fmla="*/ 22 w 34"/>
                <a:gd name="T37" fmla="*/ 0 h 54"/>
                <a:gd name="T38" fmla="*/ 11 w 34"/>
                <a:gd name="T3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54">
                  <a:moveTo>
                    <a:pt x="11" y="7"/>
                  </a:moveTo>
                  <a:lnTo>
                    <a:pt x="11" y="7"/>
                  </a:lnTo>
                  <a:lnTo>
                    <a:pt x="18" y="21"/>
                  </a:lnTo>
                  <a:lnTo>
                    <a:pt x="19" y="29"/>
                  </a:lnTo>
                  <a:lnTo>
                    <a:pt x="19" y="33"/>
                  </a:lnTo>
                  <a:lnTo>
                    <a:pt x="16" y="37"/>
                  </a:lnTo>
                  <a:lnTo>
                    <a:pt x="11" y="39"/>
                  </a:lnTo>
                  <a:lnTo>
                    <a:pt x="5" y="40"/>
                  </a:lnTo>
                  <a:lnTo>
                    <a:pt x="1" y="40"/>
                  </a:lnTo>
                  <a:lnTo>
                    <a:pt x="0" y="40"/>
                  </a:lnTo>
                  <a:lnTo>
                    <a:pt x="0" y="53"/>
                  </a:lnTo>
                  <a:lnTo>
                    <a:pt x="2" y="53"/>
                  </a:lnTo>
                  <a:lnTo>
                    <a:pt x="8" y="53"/>
                  </a:lnTo>
                  <a:lnTo>
                    <a:pt x="15" y="51"/>
                  </a:lnTo>
                  <a:lnTo>
                    <a:pt x="23" y="47"/>
                  </a:lnTo>
                  <a:lnTo>
                    <a:pt x="30" y="40"/>
                  </a:lnTo>
                  <a:lnTo>
                    <a:pt x="33" y="29"/>
                  </a:lnTo>
                  <a:lnTo>
                    <a:pt x="31" y="16"/>
                  </a:lnTo>
                  <a:lnTo>
                    <a:pt x="22" y="0"/>
                  </a:lnTo>
                  <a:lnTo>
                    <a:pt x="11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7" name="Freeform 407"/>
            <p:cNvSpPr>
              <a:spLocks/>
            </p:cNvSpPr>
            <p:nvPr/>
          </p:nvSpPr>
          <p:spPr bwMode="auto">
            <a:xfrm>
              <a:off x="5240" y="2594"/>
              <a:ext cx="88" cy="291"/>
            </a:xfrm>
            <a:custGeom>
              <a:avLst/>
              <a:gdLst>
                <a:gd name="T0" fmla="*/ 4 w 88"/>
                <a:gd name="T1" fmla="*/ 12 h 291"/>
                <a:gd name="T2" fmla="*/ 0 w 88"/>
                <a:gd name="T3" fmla="*/ 7 h 291"/>
                <a:gd name="T4" fmla="*/ 1 w 88"/>
                <a:gd name="T5" fmla="*/ 10 h 291"/>
                <a:gd name="T6" fmla="*/ 2 w 88"/>
                <a:gd name="T7" fmla="*/ 17 h 291"/>
                <a:gd name="T8" fmla="*/ 5 w 88"/>
                <a:gd name="T9" fmla="*/ 29 h 291"/>
                <a:gd name="T10" fmla="*/ 8 w 88"/>
                <a:gd name="T11" fmla="*/ 45 h 291"/>
                <a:gd name="T12" fmla="*/ 11 w 88"/>
                <a:gd name="T13" fmla="*/ 64 h 291"/>
                <a:gd name="T14" fmla="*/ 15 w 88"/>
                <a:gd name="T15" fmla="*/ 85 h 291"/>
                <a:gd name="T16" fmla="*/ 20 w 88"/>
                <a:gd name="T17" fmla="*/ 107 h 291"/>
                <a:gd name="T18" fmla="*/ 26 w 88"/>
                <a:gd name="T19" fmla="*/ 131 h 291"/>
                <a:gd name="T20" fmla="*/ 32 w 88"/>
                <a:gd name="T21" fmla="*/ 156 h 291"/>
                <a:gd name="T22" fmla="*/ 38 w 88"/>
                <a:gd name="T23" fmla="*/ 180 h 291"/>
                <a:gd name="T24" fmla="*/ 44 w 88"/>
                <a:gd name="T25" fmla="*/ 204 h 291"/>
                <a:gd name="T26" fmla="*/ 50 w 88"/>
                <a:gd name="T27" fmla="*/ 226 h 291"/>
                <a:gd name="T28" fmla="*/ 57 w 88"/>
                <a:gd name="T29" fmla="*/ 246 h 291"/>
                <a:gd name="T30" fmla="*/ 63 w 88"/>
                <a:gd name="T31" fmla="*/ 264 h 291"/>
                <a:gd name="T32" fmla="*/ 70 w 88"/>
                <a:gd name="T33" fmla="*/ 279 h 291"/>
                <a:gd name="T34" fmla="*/ 76 w 88"/>
                <a:gd name="T35" fmla="*/ 290 h 291"/>
                <a:gd name="T36" fmla="*/ 87 w 88"/>
                <a:gd name="T37" fmla="*/ 282 h 291"/>
                <a:gd name="T38" fmla="*/ 81 w 88"/>
                <a:gd name="T39" fmla="*/ 273 h 291"/>
                <a:gd name="T40" fmla="*/ 76 w 88"/>
                <a:gd name="T41" fmla="*/ 259 h 291"/>
                <a:gd name="T42" fmla="*/ 69 w 88"/>
                <a:gd name="T43" fmla="*/ 242 h 291"/>
                <a:gd name="T44" fmla="*/ 63 w 88"/>
                <a:gd name="T45" fmla="*/ 222 h 291"/>
                <a:gd name="T46" fmla="*/ 57 w 88"/>
                <a:gd name="T47" fmla="*/ 200 h 291"/>
                <a:gd name="T48" fmla="*/ 50 w 88"/>
                <a:gd name="T49" fmla="*/ 176 h 291"/>
                <a:gd name="T50" fmla="*/ 44 w 88"/>
                <a:gd name="T51" fmla="*/ 153 h 291"/>
                <a:gd name="T52" fmla="*/ 39 w 88"/>
                <a:gd name="T53" fmla="*/ 128 h 291"/>
                <a:gd name="T54" fmla="*/ 33 w 88"/>
                <a:gd name="T55" fmla="*/ 104 h 291"/>
                <a:gd name="T56" fmla="*/ 28 w 88"/>
                <a:gd name="T57" fmla="*/ 82 h 291"/>
                <a:gd name="T58" fmla="*/ 24 w 88"/>
                <a:gd name="T59" fmla="*/ 61 h 291"/>
                <a:gd name="T60" fmla="*/ 20 w 88"/>
                <a:gd name="T61" fmla="*/ 42 h 291"/>
                <a:gd name="T62" fmla="*/ 17 w 88"/>
                <a:gd name="T63" fmla="*/ 27 h 291"/>
                <a:gd name="T64" fmla="*/ 15 w 88"/>
                <a:gd name="T65" fmla="*/ 15 h 291"/>
                <a:gd name="T66" fmla="*/ 13 w 88"/>
                <a:gd name="T67" fmla="*/ 7 h 291"/>
                <a:gd name="T68" fmla="*/ 13 w 88"/>
                <a:gd name="T69" fmla="*/ 5 h 291"/>
                <a:gd name="T70" fmla="*/ 9 w 88"/>
                <a:gd name="T71" fmla="*/ 0 h 291"/>
                <a:gd name="T72" fmla="*/ 4 w 88"/>
                <a:gd name="T73" fmla="*/ 1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8" h="291">
                  <a:moveTo>
                    <a:pt x="4" y="12"/>
                  </a:moveTo>
                  <a:lnTo>
                    <a:pt x="0" y="7"/>
                  </a:lnTo>
                  <a:lnTo>
                    <a:pt x="1" y="10"/>
                  </a:lnTo>
                  <a:lnTo>
                    <a:pt x="2" y="17"/>
                  </a:lnTo>
                  <a:lnTo>
                    <a:pt x="5" y="29"/>
                  </a:lnTo>
                  <a:lnTo>
                    <a:pt x="8" y="45"/>
                  </a:lnTo>
                  <a:lnTo>
                    <a:pt x="11" y="64"/>
                  </a:lnTo>
                  <a:lnTo>
                    <a:pt x="15" y="85"/>
                  </a:lnTo>
                  <a:lnTo>
                    <a:pt x="20" y="107"/>
                  </a:lnTo>
                  <a:lnTo>
                    <a:pt x="26" y="131"/>
                  </a:lnTo>
                  <a:lnTo>
                    <a:pt x="32" y="156"/>
                  </a:lnTo>
                  <a:lnTo>
                    <a:pt x="38" y="180"/>
                  </a:lnTo>
                  <a:lnTo>
                    <a:pt x="44" y="204"/>
                  </a:lnTo>
                  <a:lnTo>
                    <a:pt x="50" y="226"/>
                  </a:lnTo>
                  <a:lnTo>
                    <a:pt x="57" y="246"/>
                  </a:lnTo>
                  <a:lnTo>
                    <a:pt x="63" y="264"/>
                  </a:lnTo>
                  <a:lnTo>
                    <a:pt x="70" y="279"/>
                  </a:lnTo>
                  <a:lnTo>
                    <a:pt x="76" y="290"/>
                  </a:lnTo>
                  <a:lnTo>
                    <a:pt x="87" y="282"/>
                  </a:lnTo>
                  <a:lnTo>
                    <a:pt x="81" y="273"/>
                  </a:lnTo>
                  <a:lnTo>
                    <a:pt x="76" y="259"/>
                  </a:lnTo>
                  <a:lnTo>
                    <a:pt x="69" y="242"/>
                  </a:lnTo>
                  <a:lnTo>
                    <a:pt x="63" y="222"/>
                  </a:lnTo>
                  <a:lnTo>
                    <a:pt x="57" y="200"/>
                  </a:lnTo>
                  <a:lnTo>
                    <a:pt x="50" y="176"/>
                  </a:lnTo>
                  <a:lnTo>
                    <a:pt x="44" y="153"/>
                  </a:lnTo>
                  <a:lnTo>
                    <a:pt x="39" y="128"/>
                  </a:lnTo>
                  <a:lnTo>
                    <a:pt x="33" y="104"/>
                  </a:lnTo>
                  <a:lnTo>
                    <a:pt x="28" y="82"/>
                  </a:lnTo>
                  <a:lnTo>
                    <a:pt x="24" y="61"/>
                  </a:lnTo>
                  <a:lnTo>
                    <a:pt x="20" y="42"/>
                  </a:lnTo>
                  <a:lnTo>
                    <a:pt x="17" y="27"/>
                  </a:lnTo>
                  <a:lnTo>
                    <a:pt x="15" y="15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9" y="0"/>
                  </a:lnTo>
                  <a:lnTo>
                    <a:pt x="4" y="12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8" name="Freeform 408"/>
            <p:cNvSpPr>
              <a:spLocks/>
            </p:cNvSpPr>
            <p:nvPr/>
          </p:nvSpPr>
          <p:spPr bwMode="auto">
            <a:xfrm>
              <a:off x="5215" y="2582"/>
              <a:ext cx="35" cy="24"/>
            </a:xfrm>
            <a:custGeom>
              <a:avLst/>
              <a:gdLst>
                <a:gd name="T0" fmla="*/ 0 w 35"/>
                <a:gd name="T1" fmla="*/ 7 h 24"/>
                <a:gd name="T2" fmla="*/ 4 w 35"/>
                <a:gd name="T3" fmla="*/ 11 h 24"/>
                <a:gd name="T4" fmla="*/ 29 w 35"/>
                <a:gd name="T5" fmla="*/ 23 h 24"/>
                <a:gd name="T6" fmla="*/ 34 w 35"/>
                <a:gd name="T7" fmla="*/ 12 h 24"/>
                <a:gd name="T8" fmla="*/ 9 w 35"/>
                <a:gd name="T9" fmla="*/ 0 h 24"/>
                <a:gd name="T10" fmla="*/ 12 w 35"/>
                <a:gd name="T11" fmla="*/ 3 h 24"/>
                <a:gd name="T12" fmla="*/ 0 w 35"/>
                <a:gd name="T13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4">
                  <a:moveTo>
                    <a:pt x="0" y="7"/>
                  </a:moveTo>
                  <a:lnTo>
                    <a:pt x="4" y="11"/>
                  </a:lnTo>
                  <a:lnTo>
                    <a:pt x="29" y="23"/>
                  </a:lnTo>
                  <a:lnTo>
                    <a:pt x="34" y="12"/>
                  </a:lnTo>
                  <a:lnTo>
                    <a:pt x="9" y="0"/>
                  </a:lnTo>
                  <a:lnTo>
                    <a:pt x="12" y="3"/>
                  </a:lnTo>
                  <a:lnTo>
                    <a:pt x="0" y="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29" name="Freeform 409"/>
            <p:cNvSpPr>
              <a:spLocks/>
            </p:cNvSpPr>
            <p:nvPr/>
          </p:nvSpPr>
          <p:spPr bwMode="auto">
            <a:xfrm>
              <a:off x="5107" y="2360"/>
              <a:ext cx="121" cy="231"/>
            </a:xfrm>
            <a:custGeom>
              <a:avLst/>
              <a:gdLst>
                <a:gd name="T0" fmla="*/ 0 w 121"/>
                <a:gd name="T1" fmla="*/ 9 h 231"/>
                <a:gd name="T2" fmla="*/ 0 w 121"/>
                <a:gd name="T3" fmla="*/ 9 h 231"/>
                <a:gd name="T4" fmla="*/ 13 w 121"/>
                <a:gd name="T5" fmla="*/ 24 h 231"/>
                <a:gd name="T6" fmla="*/ 24 w 121"/>
                <a:gd name="T7" fmla="*/ 41 h 231"/>
                <a:gd name="T8" fmla="*/ 35 w 121"/>
                <a:gd name="T9" fmla="*/ 59 h 231"/>
                <a:gd name="T10" fmla="*/ 45 w 121"/>
                <a:gd name="T11" fmla="*/ 77 h 231"/>
                <a:gd name="T12" fmla="*/ 55 w 121"/>
                <a:gd name="T13" fmla="*/ 95 h 231"/>
                <a:gd name="T14" fmla="*/ 64 w 121"/>
                <a:gd name="T15" fmla="*/ 113 h 231"/>
                <a:gd name="T16" fmla="*/ 71 w 121"/>
                <a:gd name="T17" fmla="*/ 132 h 231"/>
                <a:gd name="T18" fmla="*/ 79 w 121"/>
                <a:gd name="T19" fmla="*/ 149 h 231"/>
                <a:gd name="T20" fmla="*/ 85 w 121"/>
                <a:gd name="T21" fmla="*/ 166 h 231"/>
                <a:gd name="T22" fmla="*/ 91 w 121"/>
                <a:gd name="T23" fmla="*/ 181 h 231"/>
                <a:gd name="T24" fmla="*/ 96 w 121"/>
                <a:gd name="T25" fmla="*/ 194 h 231"/>
                <a:gd name="T26" fmla="*/ 100 w 121"/>
                <a:gd name="T27" fmla="*/ 206 h 231"/>
                <a:gd name="T28" fmla="*/ 103 w 121"/>
                <a:gd name="T29" fmla="*/ 216 h 231"/>
                <a:gd name="T30" fmla="*/ 105 w 121"/>
                <a:gd name="T31" fmla="*/ 223 h 231"/>
                <a:gd name="T32" fmla="*/ 107 w 121"/>
                <a:gd name="T33" fmla="*/ 228 h 231"/>
                <a:gd name="T34" fmla="*/ 107 w 121"/>
                <a:gd name="T35" fmla="*/ 230 h 231"/>
                <a:gd name="T36" fmla="*/ 120 w 121"/>
                <a:gd name="T37" fmla="*/ 226 h 231"/>
                <a:gd name="T38" fmla="*/ 119 w 121"/>
                <a:gd name="T39" fmla="*/ 224 h 231"/>
                <a:gd name="T40" fmla="*/ 118 w 121"/>
                <a:gd name="T41" fmla="*/ 220 h 231"/>
                <a:gd name="T42" fmla="*/ 116 w 121"/>
                <a:gd name="T43" fmla="*/ 212 h 231"/>
                <a:gd name="T44" fmla="*/ 112 w 121"/>
                <a:gd name="T45" fmla="*/ 203 h 231"/>
                <a:gd name="T46" fmla="*/ 109 w 121"/>
                <a:gd name="T47" fmla="*/ 190 h 231"/>
                <a:gd name="T48" fmla="*/ 103 w 121"/>
                <a:gd name="T49" fmla="*/ 176 h 231"/>
                <a:gd name="T50" fmla="*/ 98 w 121"/>
                <a:gd name="T51" fmla="*/ 161 h 231"/>
                <a:gd name="T52" fmla="*/ 91 w 121"/>
                <a:gd name="T53" fmla="*/ 144 h 231"/>
                <a:gd name="T54" fmla="*/ 84 w 121"/>
                <a:gd name="T55" fmla="*/ 126 h 231"/>
                <a:gd name="T56" fmla="*/ 76 w 121"/>
                <a:gd name="T57" fmla="*/ 108 h 231"/>
                <a:gd name="T58" fmla="*/ 67 w 121"/>
                <a:gd name="T59" fmla="*/ 89 h 231"/>
                <a:gd name="T60" fmla="*/ 57 w 121"/>
                <a:gd name="T61" fmla="*/ 71 h 231"/>
                <a:gd name="T62" fmla="*/ 46 w 121"/>
                <a:gd name="T63" fmla="*/ 52 h 231"/>
                <a:gd name="T64" fmla="*/ 35 w 121"/>
                <a:gd name="T65" fmla="*/ 34 h 231"/>
                <a:gd name="T66" fmla="*/ 23 w 121"/>
                <a:gd name="T67" fmla="*/ 17 h 231"/>
                <a:gd name="T68" fmla="*/ 10 w 121"/>
                <a:gd name="T69" fmla="*/ 0 h 231"/>
                <a:gd name="T70" fmla="*/ 0 w 121"/>
                <a:gd name="T71" fmla="*/ 9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231">
                  <a:moveTo>
                    <a:pt x="0" y="9"/>
                  </a:moveTo>
                  <a:lnTo>
                    <a:pt x="0" y="9"/>
                  </a:lnTo>
                  <a:lnTo>
                    <a:pt x="13" y="24"/>
                  </a:lnTo>
                  <a:lnTo>
                    <a:pt x="24" y="41"/>
                  </a:lnTo>
                  <a:lnTo>
                    <a:pt x="35" y="59"/>
                  </a:lnTo>
                  <a:lnTo>
                    <a:pt x="45" y="77"/>
                  </a:lnTo>
                  <a:lnTo>
                    <a:pt x="55" y="95"/>
                  </a:lnTo>
                  <a:lnTo>
                    <a:pt x="64" y="113"/>
                  </a:lnTo>
                  <a:lnTo>
                    <a:pt x="71" y="132"/>
                  </a:lnTo>
                  <a:lnTo>
                    <a:pt x="79" y="149"/>
                  </a:lnTo>
                  <a:lnTo>
                    <a:pt x="85" y="166"/>
                  </a:lnTo>
                  <a:lnTo>
                    <a:pt x="91" y="181"/>
                  </a:lnTo>
                  <a:lnTo>
                    <a:pt x="96" y="194"/>
                  </a:lnTo>
                  <a:lnTo>
                    <a:pt x="100" y="206"/>
                  </a:lnTo>
                  <a:lnTo>
                    <a:pt x="103" y="216"/>
                  </a:lnTo>
                  <a:lnTo>
                    <a:pt x="105" y="223"/>
                  </a:lnTo>
                  <a:lnTo>
                    <a:pt x="107" y="228"/>
                  </a:lnTo>
                  <a:lnTo>
                    <a:pt x="107" y="230"/>
                  </a:lnTo>
                  <a:lnTo>
                    <a:pt x="120" y="226"/>
                  </a:lnTo>
                  <a:lnTo>
                    <a:pt x="119" y="224"/>
                  </a:lnTo>
                  <a:lnTo>
                    <a:pt x="118" y="220"/>
                  </a:lnTo>
                  <a:lnTo>
                    <a:pt x="116" y="212"/>
                  </a:lnTo>
                  <a:lnTo>
                    <a:pt x="112" y="203"/>
                  </a:lnTo>
                  <a:lnTo>
                    <a:pt x="109" y="190"/>
                  </a:lnTo>
                  <a:lnTo>
                    <a:pt x="103" y="176"/>
                  </a:lnTo>
                  <a:lnTo>
                    <a:pt x="98" y="161"/>
                  </a:lnTo>
                  <a:lnTo>
                    <a:pt x="91" y="144"/>
                  </a:lnTo>
                  <a:lnTo>
                    <a:pt x="84" y="126"/>
                  </a:lnTo>
                  <a:lnTo>
                    <a:pt x="76" y="108"/>
                  </a:lnTo>
                  <a:lnTo>
                    <a:pt x="67" y="89"/>
                  </a:lnTo>
                  <a:lnTo>
                    <a:pt x="57" y="71"/>
                  </a:lnTo>
                  <a:lnTo>
                    <a:pt x="46" y="52"/>
                  </a:lnTo>
                  <a:lnTo>
                    <a:pt x="35" y="34"/>
                  </a:lnTo>
                  <a:lnTo>
                    <a:pt x="23" y="17"/>
                  </a:lnTo>
                  <a:lnTo>
                    <a:pt x="10" y="0"/>
                  </a:lnTo>
                  <a:lnTo>
                    <a:pt x="0" y="9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0" name="Freeform 410"/>
            <p:cNvSpPr>
              <a:spLocks/>
            </p:cNvSpPr>
            <p:nvPr/>
          </p:nvSpPr>
          <p:spPr bwMode="auto">
            <a:xfrm>
              <a:off x="4993" y="2217"/>
              <a:ext cx="126" cy="153"/>
            </a:xfrm>
            <a:custGeom>
              <a:avLst/>
              <a:gdLst>
                <a:gd name="T0" fmla="*/ 0 w 126"/>
                <a:gd name="T1" fmla="*/ 8 h 153"/>
                <a:gd name="T2" fmla="*/ 0 w 126"/>
                <a:gd name="T3" fmla="*/ 9 h 153"/>
                <a:gd name="T4" fmla="*/ 3 w 126"/>
                <a:gd name="T5" fmla="*/ 12 h 153"/>
                <a:gd name="T6" fmla="*/ 5 w 126"/>
                <a:gd name="T7" fmla="*/ 15 h 153"/>
                <a:gd name="T8" fmla="*/ 9 w 126"/>
                <a:gd name="T9" fmla="*/ 20 h 153"/>
                <a:gd name="T10" fmla="*/ 13 w 126"/>
                <a:gd name="T11" fmla="*/ 25 h 153"/>
                <a:gd name="T12" fmla="*/ 18 w 126"/>
                <a:gd name="T13" fmla="*/ 32 h 153"/>
                <a:gd name="T14" fmla="*/ 24 w 126"/>
                <a:gd name="T15" fmla="*/ 39 h 153"/>
                <a:gd name="T16" fmla="*/ 29 w 126"/>
                <a:gd name="T17" fmla="*/ 46 h 153"/>
                <a:gd name="T18" fmla="*/ 36 w 126"/>
                <a:gd name="T19" fmla="*/ 55 h 153"/>
                <a:gd name="T20" fmla="*/ 43 w 126"/>
                <a:gd name="T21" fmla="*/ 65 h 153"/>
                <a:gd name="T22" fmla="*/ 51 w 126"/>
                <a:gd name="T23" fmla="*/ 75 h 153"/>
                <a:gd name="T24" fmla="*/ 60 w 126"/>
                <a:gd name="T25" fmla="*/ 86 h 153"/>
                <a:gd name="T26" fmla="*/ 70 w 126"/>
                <a:gd name="T27" fmla="*/ 98 h 153"/>
                <a:gd name="T28" fmla="*/ 80 w 126"/>
                <a:gd name="T29" fmla="*/ 110 h 153"/>
                <a:gd name="T30" fmla="*/ 91 w 126"/>
                <a:gd name="T31" fmla="*/ 123 h 153"/>
                <a:gd name="T32" fmla="*/ 102 w 126"/>
                <a:gd name="T33" fmla="*/ 137 h 153"/>
                <a:gd name="T34" fmla="*/ 115 w 126"/>
                <a:gd name="T35" fmla="*/ 152 h 153"/>
                <a:gd name="T36" fmla="*/ 125 w 126"/>
                <a:gd name="T37" fmla="*/ 143 h 153"/>
                <a:gd name="T38" fmla="*/ 112 w 126"/>
                <a:gd name="T39" fmla="*/ 128 h 153"/>
                <a:gd name="T40" fmla="*/ 101 w 126"/>
                <a:gd name="T41" fmla="*/ 114 h 153"/>
                <a:gd name="T42" fmla="*/ 90 w 126"/>
                <a:gd name="T43" fmla="*/ 101 h 153"/>
                <a:gd name="T44" fmla="*/ 80 w 126"/>
                <a:gd name="T45" fmla="*/ 89 h 153"/>
                <a:gd name="T46" fmla="*/ 70 w 126"/>
                <a:gd name="T47" fmla="*/ 77 h 153"/>
                <a:gd name="T48" fmla="*/ 61 w 126"/>
                <a:gd name="T49" fmla="*/ 67 h 153"/>
                <a:gd name="T50" fmla="*/ 53 w 126"/>
                <a:gd name="T51" fmla="*/ 57 h 153"/>
                <a:gd name="T52" fmla="*/ 46 w 126"/>
                <a:gd name="T53" fmla="*/ 48 h 153"/>
                <a:gd name="T54" fmla="*/ 39 w 126"/>
                <a:gd name="T55" fmla="*/ 39 h 153"/>
                <a:gd name="T56" fmla="*/ 34 w 126"/>
                <a:gd name="T57" fmla="*/ 31 h 153"/>
                <a:gd name="T58" fmla="*/ 28 w 126"/>
                <a:gd name="T59" fmla="*/ 24 h 153"/>
                <a:gd name="T60" fmla="*/ 24 w 126"/>
                <a:gd name="T61" fmla="*/ 18 h 153"/>
                <a:gd name="T62" fmla="*/ 19 w 126"/>
                <a:gd name="T63" fmla="*/ 13 h 153"/>
                <a:gd name="T64" fmla="*/ 17 w 126"/>
                <a:gd name="T65" fmla="*/ 8 h 153"/>
                <a:gd name="T66" fmla="*/ 13 w 126"/>
                <a:gd name="T67" fmla="*/ 3 h 153"/>
                <a:gd name="T68" fmla="*/ 10 w 126"/>
                <a:gd name="T69" fmla="*/ 0 h 153"/>
                <a:gd name="T70" fmla="*/ 10 w 126"/>
                <a:gd name="T71" fmla="*/ 1 h 153"/>
                <a:gd name="T72" fmla="*/ 0 w 126"/>
                <a:gd name="T73" fmla="*/ 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6" h="153">
                  <a:moveTo>
                    <a:pt x="0" y="8"/>
                  </a:moveTo>
                  <a:lnTo>
                    <a:pt x="0" y="9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9" y="20"/>
                  </a:lnTo>
                  <a:lnTo>
                    <a:pt x="13" y="25"/>
                  </a:lnTo>
                  <a:lnTo>
                    <a:pt x="18" y="32"/>
                  </a:lnTo>
                  <a:lnTo>
                    <a:pt x="24" y="39"/>
                  </a:lnTo>
                  <a:lnTo>
                    <a:pt x="29" y="46"/>
                  </a:lnTo>
                  <a:lnTo>
                    <a:pt x="36" y="55"/>
                  </a:lnTo>
                  <a:lnTo>
                    <a:pt x="43" y="65"/>
                  </a:lnTo>
                  <a:lnTo>
                    <a:pt x="51" y="75"/>
                  </a:lnTo>
                  <a:lnTo>
                    <a:pt x="60" y="86"/>
                  </a:lnTo>
                  <a:lnTo>
                    <a:pt x="70" y="98"/>
                  </a:lnTo>
                  <a:lnTo>
                    <a:pt x="80" y="110"/>
                  </a:lnTo>
                  <a:lnTo>
                    <a:pt x="91" y="123"/>
                  </a:lnTo>
                  <a:lnTo>
                    <a:pt x="102" y="137"/>
                  </a:lnTo>
                  <a:lnTo>
                    <a:pt x="115" y="152"/>
                  </a:lnTo>
                  <a:lnTo>
                    <a:pt x="125" y="143"/>
                  </a:lnTo>
                  <a:lnTo>
                    <a:pt x="112" y="128"/>
                  </a:lnTo>
                  <a:lnTo>
                    <a:pt x="101" y="114"/>
                  </a:lnTo>
                  <a:lnTo>
                    <a:pt x="90" y="101"/>
                  </a:lnTo>
                  <a:lnTo>
                    <a:pt x="80" y="89"/>
                  </a:lnTo>
                  <a:lnTo>
                    <a:pt x="70" y="77"/>
                  </a:lnTo>
                  <a:lnTo>
                    <a:pt x="61" y="67"/>
                  </a:lnTo>
                  <a:lnTo>
                    <a:pt x="53" y="57"/>
                  </a:lnTo>
                  <a:lnTo>
                    <a:pt x="46" y="48"/>
                  </a:lnTo>
                  <a:lnTo>
                    <a:pt x="39" y="39"/>
                  </a:lnTo>
                  <a:lnTo>
                    <a:pt x="34" y="31"/>
                  </a:lnTo>
                  <a:lnTo>
                    <a:pt x="28" y="24"/>
                  </a:lnTo>
                  <a:lnTo>
                    <a:pt x="24" y="18"/>
                  </a:lnTo>
                  <a:lnTo>
                    <a:pt x="19" y="13"/>
                  </a:lnTo>
                  <a:lnTo>
                    <a:pt x="17" y="8"/>
                  </a:lnTo>
                  <a:lnTo>
                    <a:pt x="13" y="3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0" y="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1" name="Freeform 411"/>
            <p:cNvSpPr>
              <a:spLocks/>
            </p:cNvSpPr>
            <p:nvPr/>
          </p:nvSpPr>
          <p:spPr bwMode="auto">
            <a:xfrm>
              <a:off x="4982" y="2195"/>
              <a:ext cx="22" cy="32"/>
            </a:xfrm>
            <a:custGeom>
              <a:avLst/>
              <a:gdLst>
                <a:gd name="T0" fmla="*/ 3 w 22"/>
                <a:gd name="T1" fmla="*/ 11 h 32"/>
                <a:gd name="T2" fmla="*/ 0 w 22"/>
                <a:gd name="T3" fmla="*/ 4 h 32"/>
                <a:gd name="T4" fmla="*/ 0 w 22"/>
                <a:gd name="T5" fmla="*/ 6 h 32"/>
                <a:gd name="T6" fmla="*/ 0 w 22"/>
                <a:gd name="T7" fmla="*/ 7 h 32"/>
                <a:gd name="T8" fmla="*/ 0 w 22"/>
                <a:gd name="T9" fmla="*/ 9 h 32"/>
                <a:gd name="T10" fmla="*/ 1 w 22"/>
                <a:gd name="T11" fmla="*/ 13 h 32"/>
                <a:gd name="T12" fmla="*/ 2 w 22"/>
                <a:gd name="T13" fmla="*/ 17 h 32"/>
                <a:gd name="T14" fmla="*/ 4 w 22"/>
                <a:gd name="T15" fmla="*/ 21 h 32"/>
                <a:gd name="T16" fmla="*/ 7 w 22"/>
                <a:gd name="T17" fmla="*/ 26 h 32"/>
                <a:gd name="T18" fmla="*/ 11 w 22"/>
                <a:gd name="T19" fmla="*/ 31 h 32"/>
                <a:gd name="T20" fmla="*/ 21 w 22"/>
                <a:gd name="T21" fmla="*/ 23 h 32"/>
                <a:gd name="T22" fmla="*/ 18 w 22"/>
                <a:gd name="T23" fmla="*/ 18 h 32"/>
                <a:gd name="T24" fmla="*/ 16 w 22"/>
                <a:gd name="T25" fmla="*/ 14 h 32"/>
                <a:gd name="T26" fmla="*/ 15 w 22"/>
                <a:gd name="T27" fmla="*/ 12 h 32"/>
                <a:gd name="T28" fmla="*/ 14 w 22"/>
                <a:gd name="T29" fmla="*/ 9 h 32"/>
                <a:gd name="T30" fmla="*/ 13 w 22"/>
                <a:gd name="T31" fmla="*/ 8 h 32"/>
                <a:gd name="T32" fmla="*/ 14 w 22"/>
                <a:gd name="T33" fmla="*/ 7 h 32"/>
                <a:gd name="T34" fmla="*/ 14 w 22"/>
                <a:gd name="T35" fmla="*/ 6 h 32"/>
                <a:gd name="T36" fmla="*/ 13 w 22"/>
                <a:gd name="T37" fmla="*/ 7 h 32"/>
                <a:gd name="T38" fmla="*/ 10 w 22"/>
                <a:gd name="T39" fmla="*/ 0 h 32"/>
                <a:gd name="T40" fmla="*/ 3 w 22"/>
                <a:gd name="T41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32">
                  <a:moveTo>
                    <a:pt x="3" y="11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7" y="26"/>
                  </a:lnTo>
                  <a:lnTo>
                    <a:pt x="11" y="31"/>
                  </a:lnTo>
                  <a:lnTo>
                    <a:pt x="21" y="23"/>
                  </a:lnTo>
                  <a:lnTo>
                    <a:pt x="18" y="18"/>
                  </a:lnTo>
                  <a:lnTo>
                    <a:pt x="16" y="14"/>
                  </a:lnTo>
                  <a:lnTo>
                    <a:pt x="15" y="12"/>
                  </a:lnTo>
                  <a:lnTo>
                    <a:pt x="14" y="9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0" y="0"/>
                  </a:lnTo>
                  <a:lnTo>
                    <a:pt x="3" y="11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2" name="Freeform 412"/>
            <p:cNvSpPr>
              <a:spLocks/>
            </p:cNvSpPr>
            <p:nvPr/>
          </p:nvSpPr>
          <p:spPr bwMode="auto">
            <a:xfrm>
              <a:off x="4941" y="2181"/>
              <a:ext cx="53" cy="26"/>
            </a:xfrm>
            <a:custGeom>
              <a:avLst/>
              <a:gdLst>
                <a:gd name="T0" fmla="*/ 4 w 53"/>
                <a:gd name="T1" fmla="*/ 14 h 26"/>
                <a:gd name="T2" fmla="*/ 3 w 53"/>
                <a:gd name="T3" fmla="*/ 14 h 26"/>
                <a:gd name="T4" fmla="*/ 10 w 53"/>
                <a:gd name="T5" fmla="*/ 14 h 26"/>
                <a:gd name="T6" fmla="*/ 17 w 53"/>
                <a:gd name="T7" fmla="*/ 14 h 26"/>
                <a:gd name="T8" fmla="*/ 24 w 53"/>
                <a:gd name="T9" fmla="*/ 16 h 26"/>
                <a:gd name="T10" fmla="*/ 31 w 53"/>
                <a:gd name="T11" fmla="*/ 18 h 26"/>
                <a:gd name="T12" fmla="*/ 37 w 53"/>
                <a:gd name="T13" fmla="*/ 20 h 26"/>
                <a:gd name="T14" fmla="*/ 41 w 53"/>
                <a:gd name="T15" fmla="*/ 22 h 26"/>
                <a:gd name="T16" fmla="*/ 44 w 53"/>
                <a:gd name="T17" fmla="*/ 24 h 26"/>
                <a:gd name="T18" fmla="*/ 44 w 53"/>
                <a:gd name="T19" fmla="*/ 25 h 26"/>
                <a:gd name="T20" fmla="*/ 52 w 53"/>
                <a:gd name="T21" fmla="*/ 13 h 26"/>
                <a:gd name="T22" fmla="*/ 50 w 53"/>
                <a:gd name="T23" fmla="*/ 13 h 26"/>
                <a:gd name="T24" fmla="*/ 47 w 53"/>
                <a:gd name="T25" fmla="*/ 11 h 26"/>
                <a:gd name="T26" fmla="*/ 42 w 53"/>
                <a:gd name="T27" fmla="*/ 8 h 26"/>
                <a:gd name="T28" fmla="*/ 35 w 53"/>
                <a:gd name="T29" fmla="*/ 5 h 26"/>
                <a:gd name="T30" fmla="*/ 28 w 53"/>
                <a:gd name="T31" fmla="*/ 3 h 26"/>
                <a:gd name="T32" fmla="*/ 19 w 53"/>
                <a:gd name="T33" fmla="*/ 1 h 26"/>
                <a:gd name="T34" fmla="*/ 10 w 53"/>
                <a:gd name="T35" fmla="*/ 0 h 26"/>
                <a:gd name="T36" fmla="*/ 1 w 53"/>
                <a:gd name="T37" fmla="*/ 1 h 26"/>
                <a:gd name="T38" fmla="*/ 0 w 53"/>
                <a:gd name="T39" fmla="*/ 1 h 26"/>
                <a:gd name="T40" fmla="*/ 4 w 53"/>
                <a:gd name="T4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26">
                  <a:moveTo>
                    <a:pt x="4" y="14"/>
                  </a:moveTo>
                  <a:lnTo>
                    <a:pt x="3" y="14"/>
                  </a:lnTo>
                  <a:lnTo>
                    <a:pt x="10" y="14"/>
                  </a:lnTo>
                  <a:lnTo>
                    <a:pt x="17" y="14"/>
                  </a:lnTo>
                  <a:lnTo>
                    <a:pt x="24" y="16"/>
                  </a:lnTo>
                  <a:lnTo>
                    <a:pt x="31" y="18"/>
                  </a:lnTo>
                  <a:lnTo>
                    <a:pt x="37" y="20"/>
                  </a:lnTo>
                  <a:lnTo>
                    <a:pt x="41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7" y="11"/>
                  </a:lnTo>
                  <a:lnTo>
                    <a:pt x="42" y="8"/>
                  </a:lnTo>
                  <a:lnTo>
                    <a:pt x="35" y="5"/>
                  </a:lnTo>
                  <a:lnTo>
                    <a:pt x="28" y="3"/>
                  </a:lnTo>
                  <a:lnTo>
                    <a:pt x="19" y="1"/>
                  </a:lnTo>
                  <a:lnTo>
                    <a:pt x="10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4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3" name="Freeform 413"/>
            <p:cNvSpPr>
              <a:spLocks/>
            </p:cNvSpPr>
            <p:nvPr/>
          </p:nvSpPr>
          <p:spPr bwMode="auto">
            <a:xfrm>
              <a:off x="4540" y="2182"/>
              <a:ext cx="406" cy="47"/>
            </a:xfrm>
            <a:custGeom>
              <a:avLst/>
              <a:gdLst>
                <a:gd name="T0" fmla="*/ 1 w 406"/>
                <a:gd name="T1" fmla="*/ 46 h 47"/>
                <a:gd name="T2" fmla="*/ 1 w 406"/>
                <a:gd name="T3" fmla="*/ 46 h 47"/>
                <a:gd name="T4" fmla="*/ 37 w 406"/>
                <a:gd name="T5" fmla="*/ 43 h 47"/>
                <a:gd name="T6" fmla="*/ 73 w 406"/>
                <a:gd name="T7" fmla="*/ 41 h 47"/>
                <a:gd name="T8" fmla="*/ 108 w 406"/>
                <a:gd name="T9" fmla="*/ 39 h 47"/>
                <a:gd name="T10" fmla="*/ 142 w 406"/>
                <a:gd name="T11" fmla="*/ 36 h 47"/>
                <a:gd name="T12" fmla="*/ 175 w 406"/>
                <a:gd name="T13" fmla="*/ 34 h 47"/>
                <a:gd name="T14" fmla="*/ 208 w 406"/>
                <a:gd name="T15" fmla="*/ 32 h 47"/>
                <a:gd name="T16" fmla="*/ 238 w 406"/>
                <a:gd name="T17" fmla="*/ 29 h 47"/>
                <a:gd name="T18" fmla="*/ 267 w 406"/>
                <a:gd name="T19" fmla="*/ 27 h 47"/>
                <a:gd name="T20" fmla="*/ 293 w 406"/>
                <a:gd name="T21" fmla="*/ 25 h 47"/>
                <a:gd name="T22" fmla="*/ 318 w 406"/>
                <a:gd name="T23" fmla="*/ 23 h 47"/>
                <a:gd name="T24" fmla="*/ 340 w 406"/>
                <a:gd name="T25" fmla="*/ 21 h 47"/>
                <a:gd name="T26" fmla="*/ 359 w 406"/>
                <a:gd name="T27" fmla="*/ 19 h 47"/>
                <a:gd name="T28" fmla="*/ 376 w 406"/>
                <a:gd name="T29" fmla="*/ 17 h 47"/>
                <a:gd name="T30" fmla="*/ 388 w 406"/>
                <a:gd name="T31" fmla="*/ 15 h 47"/>
                <a:gd name="T32" fmla="*/ 399 w 406"/>
                <a:gd name="T33" fmla="*/ 14 h 47"/>
                <a:gd name="T34" fmla="*/ 405 w 406"/>
                <a:gd name="T35" fmla="*/ 13 h 47"/>
                <a:gd name="T36" fmla="*/ 402 w 406"/>
                <a:gd name="T37" fmla="*/ 0 h 47"/>
                <a:gd name="T38" fmla="*/ 397 w 406"/>
                <a:gd name="T39" fmla="*/ 2 h 47"/>
                <a:gd name="T40" fmla="*/ 387 w 406"/>
                <a:gd name="T41" fmla="*/ 3 h 47"/>
                <a:gd name="T42" fmla="*/ 374 w 406"/>
                <a:gd name="T43" fmla="*/ 5 h 47"/>
                <a:gd name="T44" fmla="*/ 358 w 406"/>
                <a:gd name="T45" fmla="*/ 7 h 47"/>
                <a:gd name="T46" fmla="*/ 339 w 406"/>
                <a:gd name="T47" fmla="*/ 8 h 47"/>
                <a:gd name="T48" fmla="*/ 317 w 406"/>
                <a:gd name="T49" fmla="*/ 10 h 47"/>
                <a:gd name="T50" fmla="*/ 292 w 406"/>
                <a:gd name="T51" fmla="*/ 12 h 47"/>
                <a:gd name="T52" fmla="*/ 265 w 406"/>
                <a:gd name="T53" fmla="*/ 15 h 47"/>
                <a:gd name="T54" fmla="*/ 237 w 406"/>
                <a:gd name="T55" fmla="*/ 17 h 47"/>
                <a:gd name="T56" fmla="*/ 206 w 406"/>
                <a:gd name="T57" fmla="*/ 19 h 47"/>
                <a:gd name="T58" fmla="*/ 174 w 406"/>
                <a:gd name="T59" fmla="*/ 22 h 47"/>
                <a:gd name="T60" fmla="*/ 141 w 406"/>
                <a:gd name="T61" fmla="*/ 24 h 47"/>
                <a:gd name="T62" fmla="*/ 107 w 406"/>
                <a:gd name="T63" fmla="*/ 26 h 47"/>
                <a:gd name="T64" fmla="*/ 71 w 406"/>
                <a:gd name="T65" fmla="*/ 29 h 47"/>
                <a:gd name="T66" fmla="*/ 36 w 406"/>
                <a:gd name="T67" fmla="*/ 31 h 47"/>
                <a:gd name="T68" fmla="*/ 0 w 406"/>
                <a:gd name="T69" fmla="*/ 33 h 47"/>
                <a:gd name="T70" fmla="*/ 1 w 406"/>
                <a:gd name="T71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6" h="47">
                  <a:moveTo>
                    <a:pt x="1" y="46"/>
                  </a:moveTo>
                  <a:lnTo>
                    <a:pt x="1" y="46"/>
                  </a:lnTo>
                  <a:lnTo>
                    <a:pt x="37" y="43"/>
                  </a:lnTo>
                  <a:lnTo>
                    <a:pt x="73" y="41"/>
                  </a:lnTo>
                  <a:lnTo>
                    <a:pt x="108" y="39"/>
                  </a:lnTo>
                  <a:lnTo>
                    <a:pt x="142" y="36"/>
                  </a:lnTo>
                  <a:lnTo>
                    <a:pt x="175" y="34"/>
                  </a:lnTo>
                  <a:lnTo>
                    <a:pt x="208" y="32"/>
                  </a:lnTo>
                  <a:lnTo>
                    <a:pt x="238" y="29"/>
                  </a:lnTo>
                  <a:lnTo>
                    <a:pt x="267" y="27"/>
                  </a:lnTo>
                  <a:lnTo>
                    <a:pt x="293" y="25"/>
                  </a:lnTo>
                  <a:lnTo>
                    <a:pt x="318" y="23"/>
                  </a:lnTo>
                  <a:lnTo>
                    <a:pt x="340" y="21"/>
                  </a:lnTo>
                  <a:lnTo>
                    <a:pt x="359" y="19"/>
                  </a:lnTo>
                  <a:lnTo>
                    <a:pt x="376" y="17"/>
                  </a:lnTo>
                  <a:lnTo>
                    <a:pt x="388" y="15"/>
                  </a:lnTo>
                  <a:lnTo>
                    <a:pt x="399" y="14"/>
                  </a:lnTo>
                  <a:lnTo>
                    <a:pt x="405" y="13"/>
                  </a:lnTo>
                  <a:lnTo>
                    <a:pt x="402" y="0"/>
                  </a:lnTo>
                  <a:lnTo>
                    <a:pt x="397" y="2"/>
                  </a:lnTo>
                  <a:lnTo>
                    <a:pt x="387" y="3"/>
                  </a:lnTo>
                  <a:lnTo>
                    <a:pt x="374" y="5"/>
                  </a:lnTo>
                  <a:lnTo>
                    <a:pt x="358" y="7"/>
                  </a:lnTo>
                  <a:lnTo>
                    <a:pt x="339" y="8"/>
                  </a:lnTo>
                  <a:lnTo>
                    <a:pt x="317" y="10"/>
                  </a:lnTo>
                  <a:lnTo>
                    <a:pt x="292" y="12"/>
                  </a:lnTo>
                  <a:lnTo>
                    <a:pt x="265" y="15"/>
                  </a:lnTo>
                  <a:lnTo>
                    <a:pt x="237" y="17"/>
                  </a:lnTo>
                  <a:lnTo>
                    <a:pt x="206" y="19"/>
                  </a:lnTo>
                  <a:lnTo>
                    <a:pt x="174" y="22"/>
                  </a:lnTo>
                  <a:lnTo>
                    <a:pt x="141" y="24"/>
                  </a:lnTo>
                  <a:lnTo>
                    <a:pt x="107" y="26"/>
                  </a:lnTo>
                  <a:lnTo>
                    <a:pt x="71" y="29"/>
                  </a:lnTo>
                  <a:lnTo>
                    <a:pt x="36" y="31"/>
                  </a:lnTo>
                  <a:lnTo>
                    <a:pt x="0" y="33"/>
                  </a:lnTo>
                  <a:lnTo>
                    <a:pt x="1" y="46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4" name="Freeform 414"/>
            <p:cNvSpPr>
              <a:spLocks/>
            </p:cNvSpPr>
            <p:nvPr/>
          </p:nvSpPr>
          <p:spPr bwMode="auto">
            <a:xfrm>
              <a:off x="3857" y="2215"/>
              <a:ext cx="685" cy="105"/>
            </a:xfrm>
            <a:custGeom>
              <a:avLst/>
              <a:gdLst>
                <a:gd name="T0" fmla="*/ 4 w 685"/>
                <a:gd name="T1" fmla="*/ 104 h 105"/>
                <a:gd name="T2" fmla="*/ 27 w 685"/>
                <a:gd name="T3" fmla="*/ 98 h 105"/>
                <a:gd name="T4" fmla="*/ 57 w 685"/>
                <a:gd name="T5" fmla="*/ 92 h 105"/>
                <a:gd name="T6" fmla="*/ 92 w 685"/>
                <a:gd name="T7" fmla="*/ 85 h 105"/>
                <a:gd name="T8" fmla="*/ 130 w 685"/>
                <a:gd name="T9" fmla="*/ 79 h 105"/>
                <a:gd name="T10" fmla="*/ 173 w 685"/>
                <a:gd name="T11" fmla="*/ 72 h 105"/>
                <a:gd name="T12" fmla="*/ 218 w 685"/>
                <a:gd name="T13" fmla="*/ 66 h 105"/>
                <a:gd name="T14" fmla="*/ 265 w 685"/>
                <a:gd name="T15" fmla="*/ 59 h 105"/>
                <a:gd name="T16" fmla="*/ 314 w 685"/>
                <a:gd name="T17" fmla="*/ 52 h 105"/>
                <a:gd name="T18" fmla="*/ 364 w 685"/>
                <a:gd name="T19" fmla="*/ 45 h 105"/>
                <a:gd name="T20" fmla="*/ 414 w 685"/>
                <a:gd name="T21" fmla="*/ 40 h 105"/>
                <a:gd name="T22" fmla="*/ 464 w 685"/>
                <a:gd name="T23" fmla="*/ 33 h 105"/>
                <a:gd name="T24" fmla="*/ 513 w 685"/>
                <a:gd name="T25" fmla="*/ 28 h 105"/>
                <a:gd name="T26" fmla="*/ 559 w 685"/>
                <a:gd name="T27" fmla="*/ 23 h 105"/>
                <a:gd name="T28" fmla="*/ 604 w 685"/>
                <a:gd name="T29" fmla="*/ 19 h 105"/>
                <a:gd name="T30" fmla="*/ 646 w 685"/>
                <a:gd name="T31" fmla="*/ 16 h 105"/>
                <a:gd name="T32" fmla="*/ 684 w 685"/>
                <a:gd name="T33" fmla="*/ 12 h 105"/>
                <a:gd name="T34" fmla="*/ 664 w 685"/>
                <a:gd name="T35" fmla="*/ 1 h 105"/>
                <a:gd name="T36" fmla="*/ 624 w 685"/>
                <a:gd name="T37" fmla="*/ 4 h 105"/>
                <a:gd name="T38" fmla="*/ 580 w 685"/>
                <a:gd name="T39" fmla="*/ 9 h 105"/>
                <a:gd name="T40" fmla="*/ 535 w 685"/>
                <a:gd name="T41" fmla="*/ 13 h 105"/>
                <a:gd name="T42" fmla="*/ 487 w 685"/>
                <a:gd name="T43" fmla="*/ 18 h 105"/>
                <a:gd name="T44" fmla="*/ 438 w 685"/>
                <a:gd name="T45" fmla="*/ 24 h 105"/>
                <a:gd name="T46" fmla="*/ 388 w 685"/>
                <a:gd name="T47" fmla="*/ 30 h 105"/>
                <a:gd name="T48" fmla="*/ 338 w 685"/>
                <a:gd name="T49" fmla="*/ 36 h 105"/>
                <a:gd name="T50" fmla="*/ 288 w 685"/>
                <a:gd name="T51" fmla="*/ 43 h 105"/>
                <a:gd name="T52" fmla="*/ 239 w 685"/>
                <a:gd name="T53" fmla="*/ 49 h 105"/>
                <a:gd name="T54" fmla="*/ 193 w 685"/>
                <a:gd name="T55" fmla="*/ 56 h 105"/>
                <a:gd name="T56" fmla="*/ 149 w 685"/>
                <a:gd name="T57" fmla="*/ 63 h 105"/>
                <a:gd name="T58" fmla="*/ 108 w 685"/>
                <a:gd name="T59" fmla="*/ 69 h 105"/>
                <a:gd name="T60" fmla="*/ 71 w 685"/>
                <a:gd name="T61" fmla="*/ 76 h 105"/>
                <a:gd name="T62" fmla="*/ 39 w 685"/>
                <a:gd name="T63" fmla="*/ 82 h 105"/>
                <a:gd name="T64" fmla="*/ 12 w 685"/>
                <a:gd name="T65" fmla="*/ 88 h 105"/>
                <a:gd name="T66" fmla="*/ 4 w 685"/>
                <a:gd name="T67" fmla="*/ 10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5" h="105">
                  <a:moveTo>
                    <a:pt x="4" y="104"/>
                  </a:moveTo>
                  <a:lnTo>
                    <a:pt x="4" y="104"/>
                  </a:lnTo>
                  <a:lnTo>
                    <a:pt x="14" y="101"/>
                  </a:lnTo>
                  <a:lnTo>
                    <a:pt x="27" y="98"/>
                  </a:lnTo>
                  <a:lnTo>
                    <a:pt x="42" y="95"/>
                  </a:lnTo>
                  <a:lnTo>
                    <a:pt x="57" y="92"/>
                  </a:lnTo>
                  <a:lnTo>
                    <a:pt x="74" y="88"/>
                  </a:lnTo>
                  <a:lnTo>
                    <a:pt x="92" y="85"/>
                  </a:lnTo>
                  <a:lnTo>
                    <a:pt x="111" y="82"/>
                  </a:lnTo>
                  <a:lnTo>
                    <a:pt x="130" y="79"/>
                  </a:lnTo>
                  <a:lnTo>
                    <a:pt x="151" y="76"/>
                  </a:lnTo>
                  <a:lnTo>
                    <a:pt x="173" y="72"/>
                  </a:lnTo>
                  <a:lnTo>
                    <a:pt x="194" y="69"/>
                  </a:lnTo>
                  <a:lnTo>
                    <a:pt x="218" y="66"/>
                  </a:lnTo>
                  <a:lnTo>
                    <a:pt x="241" y="62"/>
                  </a:lnTo>
                  <a:lnTo>
                    <a:pt x="265" y="59"/>
                  </a:lnTo>
                  <a:lnTo>
                    <a:pt x="289" y="56"/>
                  </a:lnTo>
                  <a:lnTo>
                    <a:pt x="314" y="52"/>
                  </a:lnTo>
                  <a:lnTo>
                    <a:pt x="339" y="49"/>
                  </a:lnTo>
                  <a:lnTo>
                    <a:pt x="364" y="45"/>
                  </a:lnTo>
                  <a:lnTo>
                    <a:pt x="389" y="42"/>
                  </a:lnTo>
                  <a:lnTo>
                    <a:pt x="414" y="40"/>
                  </a:lnTo>
                  <a:lnTo>
                    <a:pt x="439" y="36"/>
                  </a:lnTo>
                  <a:lnTo>
                    <a:pt x="464" y="33"/>
                  </a:lnTo>
                  <a:lnTo>
                    <a:pt x="488" y="31"/>
                  </a:lnTo>
                  <a:lnTo>
                    <a:pt x="513" y="28"/>
                  </a:lnTo>
                  <a:lnTo>
                    <a:pt x="536" y="26"/>
                  </a:lnTo>
                  <a:lnTo>
                    <a:pt x="559" y="23"/>
                  </a:lnTo>
                  <a:lnTo>
                    <a:pt x="582" y="21"/>
                  </a:lnTo>
                  <a:lnTo>
                    <a:pt x="604" y="19"/>
                  </a:lnTo>
                  <a:lnTo>
                    <a:pt x="625" y="17"/>
                  </a:lnTo>
                  <a:lnTo>
                    <a:pt x="646" y="16"/>
                  </a:lnTo>
                  <a:lnTo>
                    <a:pt x="665" y="14"/>
                  </a:lnTo>
                  <a:lnTo>
                    <a:pt x="684" y="12"/>
                  </a:lnTo>
                  <a:lnTo>
                    <a:pt x="682" y="0"/>
                  </a:lnTo>
                  <a:lnTo>
                    <a:pt x="664" y="1"/>
                  </a:lnTo>
                  <a:lnTo>
                    <a:pt x="644" y="3"/>
                  </a:lnTo>
                  <a:lnTo>
                    <a:pt x="624" y="4"/>
                  </a:lnTo>
                  <a:lnTo>
                    <a:pt x="603" y="6"/>
                  </a:lnTo>
                  <a:lnTo>
                    <a:pt x="580" y="9"/>
                  </a:lnTo>
                  <a:lnTo>
                    <a:pt x="558" y="10"/>
                  </a:lnTo>
                  <a:lnTo>
                    <a:pt x="535" y="13"/>
                  </a:lnTo>
                  <a:lnTo>
                    <a:pt x="511" y="16"/>
                  </a:lnTo>
                  <a:lnTo>
                    <a:pt x="487" y="18"/>
                  </a:lnTo>
                  <a:lnTo>
                    <a:pt x="462" y="21"/>
                  </a:lnTo>
                  <a:lnTo>
                    <a:pt x="438" y="24"/>
                  </a:lnTo>
                  <a:lnTo>
                    <a:pt x="412" y="27"/>
                  </a:lnTo>
                  <a:lnTo>
                    <a:pt x="388" y="30"/>
                  </a:lnTo>
                  <a:lnTo>
                    <a:pt x="362" y="33"/>
                  </a:lnTo>
                  <a:lnTo>
                    <a:pt x="338" y="36"/>
                  </a:lnTo>
                  <a:lnTo>
                    <a:pt x="312" y="40"/>
                  </a:lnTo>
                  <a:lnTo>
                    <a:pt x="288" y="43"/>
                  </a:lnTo>
                  <a:lnTo>
                    <a:pt x="263" y="46"/>
                  </a:lnTo>
                  <a:lnTo>
                    <a:pt x="239" y="49"/>
                  </a:lnTo>
                  <a:lnTo>
                    <a:pt x="215" y="53"/>
                  </a:lnTo>
                  <a:lnTo>
                    <a:pt x="193" y="56"/>
                  </a:lnTo>
                  <a:lnTo>
                    <a:pt x="170" y="59"/>
                  </a:lnTo>
                  <a:lnTo>
                    <a:pt x="149" y="63"/>
                  </a:lnTo>
                  <a:lnTo>
                    <a:pt x="128" y="66"/>
                  </a:lnTo>
                  <a:lnTo>
                    <a:pt x="108" y="69"/>
                  </a:lnTo>
                  <a:lnTo>
                    <a:pt x="89" y="73"/>
                  </a:lnTo>
                  <a:lnTo>
                    <a:pt x="71" y="76"/>
                  </a:lnTo>
                  <a:lnTo>
                    <a:pt x="54" y="79"/>
                  </a:lnTo>
                  <a:lnTo>
                    <a:pt x="39" y="82"/>
                  </a:lnTo>
                  <a:lnTo>
                    <a:pt x="25" y="85"/>
                  </a:lnTo>
                  <a:lnTo>
                    <a:pt x="12" y="88"/>
                  </a:lnTo>
                  <a:lnTo>
                    <a:pt x="0" y="91"/>
                  </a:lnTo>
                  <a:lnTo>
                    <a:pt x="4" y="10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5" name="Freeform 415"/>
            <p:cNvSpPr>
              <a:spLocks/>
            </p:cNvSpPr>
            <p:nvPr/>
          </p:nvSpPr>
          <p:spPr bwMode="auto">
            <a:xfrm>
              <a:off x="3543" y="2307"/>
              <a:ext cx="319" cy="121"/>
            </a:xfrm>
            <a:custGeom>
              <a:avLst/>
              <a:gdLst>
                <a:gd name="T0" fmla="*/ 7 w 319"/>
                <a:gd name="T1" fmla="*/ 120 h 121"/>
                <a:gd name="T2" fmla="*/ 7 w 319"/>
                <a:gd name="T3" fmla="*/ 120 h 121"/>
                <a:gd name="T4" fmla="*/ 18 w 319"/>
                <a:gd name="T5" fmla="*/ 113 h 121"/>
                <a:gd name="T6" fmla="*/ 31 w 319"/>
                <a:gd name="T7" fmla="*/ 107 h 121"/>
                <a:gd name="T8" fmla="*/ 45 w 319"/>
                <a:gd name="T9" fmla="*/ 100 h 121"/>
                <a:gd name="T10" fmla="*/ 62 w 319"/>
                <a:gd name="T11" fmla="*/ 93 h 121"/>
                <a:gd name="T12" fmla="*/ 79 w 319"/>
                <a:gd name="T13" fmla="*/ 86 h 121"/>
                <a:gd name="T14" fmla="*/ 98 w 319"/>
                <a:gd name="T15" fmla="*/ 79 h 121"/>
                <a:gd name="T16" fmla="*/ 118 w 319"/>
                <a:gd name="T17" fmla="*/ 72 h 121"/>
                <a:gd name="T18" fmla="*/ 139 w 319"/>
                <a:gd name="T19" fmla="*/ 65 h 121"/>
                <a:gd name="T20" fmla="*/ 160 w 319"/>
                <a:gd name="T21" fmla="*/ 58 h 121"/>
                <a:gd name="T22" fmla="*/ 183 w 319"/>
                <a:gd name="T23" fmla="*/ 51 h 121"/>
                <a:gd name="T24" fmla="*/ 205 w 319"/>
                <a:gd name="T25" fmla="*/ 44 h 121"/>
                <a:gd name="T26" fmla="*/ 228 w 319"/>
                <a:gd name="T27" fmla="*/ 37 h 121"/>
                <a:gd name="T28" fmla="*/ 251 w 319"/>
                <a:gd name="T29" fmla="*/ 30 h 121"/>
                <a:gd name="T30" fmla="*/ 273 w 319"/>
                <a:gd name="T31" fmla="*/ 25 h 121"/>
                <a:gd name="T32" fmla="*/ 296 w 319"/>
                <a:gd name="T33" fmla="*/ 18 h 121"/>
                <a:gd name="T34" fmla="*/ 318 w 319"/>
                <a:gd name="T35" fmla="*/ 13 h 121"/>
                <a:gd name="T36" fmla="*/ 314 w 319"/>
                <a:gd name="T37" fmla="*/ 0 h 121"/>
                <a:gd name="T38" fmla="*/ 292 w 319"/>
                <a:gd name="T39" fmla="*/ 6 h 121"/>
                <a:gd name="T40" fmla="*/ 269 w 319"/>
                <a:gd name="T41" fmla="*/ 12 h 121"/>
                <a:gd name="T42" fmla="*/ 247 w 319"/>
                <a:gd name="T43" fmla="*/ 18 h 121"/>
                <a:gd name="T44" fmla="*/ 224 w 319"/>
                <a:gd name="T45" fmla="*/ 25 h 121"/>
                <a:gd name="T46" fmla="*/ 202 w 319"/>
                <a:gd name="T47" fmla="*/ 31 h 121"/>
                <a:gd name="T48" fmla="*/ 179 w 319"/>
                <a:gd name="T49" fmla="*/ 38 h 121"/>
                <a:gd name="T50" fmla="*/ 157 w 319"/>
                <a:gd name="T51" fmla="*/ 45 h 121"/>
                <a:gd name="T52" fmla="*/ 135 w 319"/>
                <a:gd name="T53" fmla="*/ 52 h 121"/>
                <a:gd name="T54" fmla="*/ 114 w 319"/>
                <a:gd name="T55" fmla="*/ 59 h 121"/>
                <a:gd name="T56" fmla="*/ 94 w 319"/>
                <a:gd name="T57" fmla="*/ 66 h 121"/>
                <a:gd name="T58" fmla="*/ 74 w 319"/>
                <a:gd name="T59" fmla="*/ 73 h 121"/>
                <a:gd name="T60" fmla="*/ 57 w 319"/>
                <a:gd name="T61" fmla="*/ 80 h 121"/>
                <a:gd name="T62" fmla="*/ 40 w 319"/>
                <a:gd name="T63" fmla="*/ 88 h 121"/>
                <a:gd name="T64" fmla="*/ 25 w 319"/>
                <a:gd name="T65" fmla="*/ 95 h 121"/>
                <a:gd name="T66" fmla="*/ 12 w 319"/>
                <a:gd name="T67" fmla="*/ 101 h 121"/>
                <a:gd name="T68" fmla="*/ 0 w 319"/>
                <a:gd name="T69" fmla="*/ 108 h 121"/>
                <a:gd name="T70" fmla="*/ 7 w 319"/>
                <a:gd name="T71" fmla="*/ 12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9" h="121">
                  <a:moveTo>
                    <a:pt x="7" y="120"/>
                  </a:moveTo>
                  <a:lnTo>
                    <a:pt x="7" y="120"/>
                  </a:lnTo>
                  <a:lnTo>
                    <a:pt x="18" y="113"/>
                  </a:lnTo>
                  <a:lnTo>
                    <a:pt x="31" y="107"/>
                  </a:lnTo>
                  <a:lnTo>
                    <a:pt x="45" y="100"/>
                  </a:lnTo>
                  <a:lnTo>
                    <a:pt x="62" y="93"/>
                  </a:lnTo>
                  <a:lnTo>
                    <a:pt x="79" y="86"/>
                  </a:lnTo>
                  <a:lnTo>
                    <a:pt x="98" y="79"/>
                  </a:lnTo>
                  <a:lnTo>
                    <a:pt x="118" y="72"/>
                  </a:lnTo>
                  <a:lnTo>
                    <a:pt x="139" y="65"/>
                  </a:lnTo>
                  <a:lnTo>
                    <a:pt x="160" y="58"/>
                  </a:lnTo>
                  <a:lnTo>
                    <a:pt x="183" y="51"/>
                  </a:lnTo>
                  <a:lnTo>
                    <a:pt x="205" y="44"/>
                  </a:lnTo>
                  <a:lnTo>
                    <a:pt x="228" y="37"/>
                  </a:lnTo>
                  <a:lnTo>
                    <a:pt x="251" y="30"/>
                  </a:lnTo>
                  <a:lnTo>
                    <a:pt x="273" y="25"/>
                  </a:lnTo>
                  <a:lnTo>
                    <a:pt x="296" y="18"/>
                  </a:lnTo>
                  <a:lnTo>
                    <a:pt x="318" y="13"/>
                  </a:lnTo>
                  <a:lnTo>
                    <a:pt x="314" y="0"/>
                  </a:lnTo>
                  <a:lnTo>
                    <a:pt x="292" y="6"/>
                  </a:lnTo>
                  <a:lnTo>
                    <a:pt x="269" y="12"/>
                  </a:lnTo>
                  <a:lnTo>
                    <a:pt x="247" y="18"/>
                  </a:lnTo>
                  <a:lnTo>
                    <a:pt x="224" y="25"/>
                  </a:lnTo>
                  <a:lnTo>
                    <a:pt x="202" y="31"/>
                  </a:lnTo>
                  <a:lnTo>
                    <a:pt x="179" y="38"/>
                  </a:lnTo>
                  <a:lnTo>
                    <a:pt x="157" y="45"/>
                  </a:lnTo>
                  <a:lnTo>
                    <a:pt x="135" y="52"/>
                  </a:lnTo>
                  <a:lnTo>
                    <a:pt x="114" y="59"/>
                  </a:lnTo>
                  <a:lnTo>
                    <a:pt x="94" y="66"/>
                  </a:lnTo>
                  <a:lnTo>
                    <a:pt x="74" y="73"/>
                  </a:lnTo>
                  <a:lnTo>
                    <a:pt x="57" y="80"/>
                  </a:lnTo>
                  <a:lnTo>
                    <a:pt x="40" y="88"/>
                  </a:lnTo>
                  <a:lnTo>
                    <a:pt x="25" y="95"/>
                  </a:lnTo>
                  <a:lnTo>
                    <a:pt x="12" y="101"/>
                  </a:lnTo>
                  <a:lnTo>
                    <a:pt x="0" y="108"/>
                  </a:lnTo>
                  <a:lnTo>
                    <a:pt x="7" y="12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6" name="Freeform 416"/>
            <p:cNvSpPr>
              <a:spLocks/>
            </p:cNvSpPr>
            <p:nvPr/>
          </p:nvSpPr>
          <p:spPr bwMode="auto">
            <a:xfrm>
              <a:off x="3359" y="2415"/>
              <a:ext cx="192" cy="118"/>
            </a:xfrm>
            <a:custGeom>
              <a:avLst/>
              <a:gdLst>
                <a:gd name="T0" fmla="*/ 4 w 192"/>
                <a:gd name="T1" fmla="*/ 117 h 118"/>
                <a:gd name="T2" fmla="*/ 5 w 192"/>
                <a:gd name="T3" fmla="*/ 117 h 118"/>
                <a:gd name="T4" fmla="*/ 11 w 192"/>
                <a:gd name="T5" fmla="*/ 115 h 118"/>
                <a:gd name="T6" fmla="*/ 17 w 192"/>
                <a:gd name="T7" fmla="*/ 111 h 118"/>
                <a:gd name="T8" fmla="*/ 25 w 192"/>
                <a:gd name="T9" fmla="*/ 107 h 118"/>
                <a:gd name="T10" fmla="*/ 35 w 192"/>
                <a:gd name="T11" fmla="*/ 101 h 118"/>
                <a:gd name="T12" fmla="*/ 46 w 192"/>
                <a:gd name="T13" fmla="*/ 96 h 118"/>
                <a:gd name="T14" fmla="*/ 58 w 192"/>
                <a:gd name="T15" fmla="*/ 89 h 118"/>
                <a:gd name="T16" fmla="*/ 71 w 192"/>
                <a:gd name="T17" fmla="*/ 82 h 118"/>
                <a:gd name="T18" fmla="*/ 85 w 192"/>
                <a:gd name="T19" fmla="*/ 74 h 118"/>
                <a:gd name="T20" fmla="*/ 99 w 192"/>
                <a:gd name="T21" fmla="*/ 67 h 118"/>
                <a:gd name="T22" fmla="*/ 113 w 192"/>
                <a:gd name="T23" fmla="*/ 58 h 118"/>
                <a:gd name="T24" fmla="*/ 127 w 192"/>
                <a:gd name="T25" fmla="*/ 50 h 118"/>
                <a:gd name="T26" fmla="*/ 141 w 192"/>
                <a:gd name="T27" fmla="*/ 42 h 118"/>
                <a:gd name="T28" fmla="*/ 154 w 192"/>
                <a:gd name="T29" fmla="*/ 34 h 118"/>
                <a:gd name="T30" fmla="*/ 168 w 192"/>
                <a:gd name="T31" fmla="*/ 26 h 118"/>
                <a:gd name="T32" fmla="*/ 180 w 192"/>
                <a:gd name="T33" fmla="*/ 18 h 118"/>
                <a:gd name="T34" fmla="*/ 191 w 192"/>
                <a:gd name="T35" fmla="*/ 11 h 118"/>
                <a:gd name="T36" fmla="*/ 184 w 192"/>
                <a:gd name="T37" fmla="*/ 0 h 118"/>
                <a:gd name="T38" fmla="*/ 173 w 192"/>
                <a:gd name="T39" fmla="*/ 7 h 118"/>
                <a:gd name="T40" fmla="*/ 161 w 192"/>
                <a:gd name="T41" fmla="*/ 15 h 118"/>
                <a:gd name="T42" fmla="*/ 148 w 192"/>
                <a:gd name="T43" fmla="*/ 22 h 118"/>
                <a:gd name="T44" fmla="*/ 135 w 192"/>
                <a:gd name="T45" fmla="*/ 30 h 118"/>
                <a:gd name="T46" fmla="*/ 121 w 192"/>
                <a:gd name="T47" fmla="*/ 39 h 118"/>
                <a:gd name="T48" fmla="*/ 106 w 192"/>
                <a:gd name="T49" fmla="*/ 47 h 118"/>
                <a:gd name="T50" fmla="*/ 92 w 192"/>
                <a:gd name="T51" fmla="*/ 55 h 118"/>
                <a:gd name="T52" fmla="*/ 78 w 192"/>
                <a:gd name="T53" fmla="*/ 63 h 118"/>
                <a:gd name="T54" fmla="*/ 65 w 192"/>
                <a:gd name="T55" fmla="*/ 70 h 118"/>
                <a:gd name="T56" fmla="*/ 52 w 192"/>
                <a:gd name="T57" fmla="*/ 78 h 118"/>
                <a:gd name="T58" fmla="*/ 40 w 192"/>
                <a:gd name="T59" fmla="*/ 84 h 118"/>
                <a:gd name="T60" fmla="*/ 29 w 192"/>
                <a:gd name="T61" fmla="*/ 90 h 118"/>
                <a:gd name="T62" fmla="*/ 19 w 192"/>
                <a:gd name="T63" fmla="*/ 96 h 118"/>
                <a:gd name="T64" fmla="*/ 11 w 192"/>
                <a:gd name="T65" fmla="*/ 99 h 118"/>
                <a:gd name="T66" fmla="*/ 4 w 192"/>
                <a:gd name="T67" fmla="*/ 103 h 118"/>
                <a:gd name="T68" fmla="*/ 0 w 192"/>
                <a:gd name="T69" fmla="*/ 105 h 118"/>
                <a:gd name="T70" fmla="*/ 4 w 192"/>
                <a:gd name="T71" fmla="*/ 11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18">
                  <a:moveTo>
                    <a:pt x="4" y="117"/>
                  </a:moveTo>
                  <a:lnTo>
                    <a:pt x="5" y="117"/>
                  </a:lnTo>
                  <a:lnTo>
                    <a:pt x="11" y="115"/>
                  </a:lnTo>
                  <a:lnTo>
                    <a:pt x="17" y="111"/>
                  </a:lnTo>
                  <a:lnTo>
                    <a:pt x="25" y="107"/>
                  </a:lnTo>
                  <a:lnTo>
                    <a:pt x="35" y="101"/>
                  </a:lnTo>
                  <a:lnTo>
                    <a:pt x="46" y="96"/>
                  </a:lnTo>
                  <a:lnTo>
                    <a:pt x="58" y="89"/>
                  </a:lnTo>
                  <a:lnTo>
                    <a:pt x="71" y="82"/>
                  </a:lnTo>
                  <a:lnTo>
                    <a:pt x="85" y="74"/>
                  </a:lnTo>
                  <a:lnTo>
                    <a:pt x="99" y="67"/>
                  </a:lnTo>
                  <a:lnTo>
                    <a:pt x="113" y="58"/>
                  </a:lnTo>
                  <a:lnTo>
                    <a:pt x="127" y="50"/>
                  </a:lnTo>
                  <a:lnTo>
                    <a:pt x="141" y="42"/>
                  </a:lnTo>
                  <a:lnTo>
                    <a:pt x="154" y="34"/>
                  </a:lnTo>
                  <a:lnTo>
                    <a:pt x="168" y="26"/>
                  </a:lnTo>
                  <a:lnTo>
                    <a:pt x="180" y="18"/>
                  </a:lnTo>
                  <a:lnTo>
                    <a:pt x="191" y="11"/>
                  </a:lnTo>
                  <a:lnTo>
                    <a:pt x="184" y="0"/>
                  </a:lnTo>
                  <a:lnTo>
                    <a:pt x="173" y="7"/>
                  </a:lnTo>
                  <a:lnTo>
                    <a:pt x="161" y="15"/>
                  </a:lnTo>
                  <a:lnTo>
                    <a:pt x="148" y="22"/>
                  </a:lnTo>
                  <a:lnTo>
                    <a:pt x="135" y="30"/>
                  </a:lnTo>
                  <a:lnTo>
                    <a:pt x="121" y="39"/>
                  </a:lnTo>
                  <a:lnTo>
                    <a:pt x="106" y="47"/>
                  </a:lnTo>
                  <a:lnTo>
                    <a:pt x="92" y="55"/>
                  </a:lnTo>
                  <a:lnTo>
                    <a:pt x="78" y="63"/>
                  </a:lnTo>
                  <a:lnTo>
                    <a:pt x="65" y="70"/>
                  </a:lnTo>
                  <a:lnTo>
                    <a:pt x="52" y="78"/>
                  </a:lnTo>
                  <a:lnTo>
                    <a:pt x="40" y="84"/>
                  </a:lnTo>
                  <a:lnTo>
                    <a:pt x="29" y="90"/>
                  </a:lnTo>
                  <a:lnTo>
                    <a:pt x="19" y="96"/>
                  </a:lnTo>
                  <a:lnTo>
                    <a:pt x="11" y="99"/>
                  </a:lnTo>
                  <a:lnTo>
                    <a:pt x="4" y="103"/>
                  </a:lnTo>
                  <a:lnTo>
                    <a:pt x="0" y="105"/>
                  </a:lnTo>
                  <a:lnTo>
                    <a:pt x="4" y="11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7" name="Freeform 417"/>
            <p:cNvSpPr>
              <a:spLocks/>
            </p:cNvSpPr>
            <p:nvPr/>
          </p:nvSpPr>
          <p:spPr bwMode="auto">
            <a:xfrm>
              <a:off x="3336" y="2520"/>
              <a:ext cx="28" cy="55"/>
            </a:xfrm>
            <a:custGeom>
              <a:avLst/>
              <a:gdLst>
                <a:gd name="T0" fmla="*/ 23 w 28"/>
                <a:gd name="T1" fmla="*/ 44 h 55"/>
                <a:gd name="T2" fmla="*/ 23 w 28"/>
                <a:gd name="T3" fmla="*/ 44 h 55"/>
                <a:gd name="T4" fmla="*/ 18 w 28"/>
                <a:gd name="T5" fmla="*/ 38 h 55"/>
                <a:gd name="T6" fmla="*/ 14 w 28"/>
                <a:gd name="T7" fmla="*/ 32 h 55"/>
                <a:gd name="T8" fmla="*/ 13 w 28"/>
                <a:gd name="T9" fmla="*/ 27 h 55"/>
                <a:gd name="T10" fmla="*/ 13 w 28"/>
                <a:gd name="T11" fmla="*/ 24 h 55"/>
                <a:gd name="T12" fmla="*/ 14 w 28"/>
                <a:gd name="T13" fmla="*/ 22 h 55"/>
                <a:gd name="T14" fmla="*/ 17 w 28"/>
                <a:gd name="T15" fmla="*/ 18 h 55"/>
                <a:gd name="T16" fmla="*/ 21 w 28"/>
                <a:gd name="T17" fmla="*/ 15 h 55"/>
                <a:gd name="T18" fmla="*/ 27 w 28"/>
                <a:gd name="T19" fmla="*/ 13 h 55"/>
                <a:gd name="T20" fmla="*/ 23 w 28"/>
                <a:gd name="T21" fmla="*/ 0 h 55"/>
                <a:gd name="T22" fmla="*/ 14 w 28"/>
                <a:gd name="T23" fmla="*/ 4 h 55"/>
                <a:gd name="T24" fmla="*/ 8 w 28"/>
                <a:gd name="T25" fmla="*/ 8 h 55"/>
                <a:gd name="T26" fmla="*/ 2 w 28"/>
                <a:gd name="T27" fmla="*/ 14 h 55"/>
                <a:gd name="T28" fmla="*/ 0 w 28"/>
                <a:gd name="T29" fmla="*/ 22 h 55"/>
                <a:gd name="T30" fmla="*/ 0 w 28"/>
                <a:gd name="T31" fmla="*/ 30 h 55"/>
                <a:gd name="T32" fmla="*/ 2 w 28"/>
                <a:gd name="T33" fmla="*/ 38 h 55"/>
                <a:gd name="T34" fmla="*/ 8 w 28"/>
                <a:gd name="T35" fmla="*/ 46 h 55"/>
                <a:gd name="T36" fmla="*/ 14 w 28"/>
                <a:gd name="T37" fmla="*/ 54 h 55"/>
                <a:gd name="T38" fmla="*/ 23 w 28"/>
                <a:gd name="T3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55">
                  <a:moveTo>
                    <a:pt x="23" y="44"/>
                  </a:moveTo>
                  <a:lnTo>
                    <a:pt x="23" y="44"/>
                  </a:lnTo>
                  <a:lnTo>
                    <a:pt x="18" y="38"/>
                  </a:lnTo>
                  <a:lnTo>
                    <a:pt x="14" y="32"/>
                  </a:lnTo>
                  <a:lnTo>
                    <a:pt x="13" y="27"/>
                  </a:lnTo>
                  <a:lnTo>
                    <a:pt x="13" y="24"/>
                  </a:lnTo>
                  <a:lnTo>
                    <a:pt x="14" y="22"/>
                  </a:lnTo>
                  <a:lnTo>
                    <a:pt x="17" y="18"/>
                  </a:lnTo>
                  <a:lnTo>
                    <a:pt x="21" y="15"/>
                  </a:lnTo>
                  <a:lnTo>
                    <a:pt x="27" y="13"/>
                  </a:lnTo>
                  <a:lnTo>
                    <a:pt x="23" y="0"/>
                  </a:lnTo>
                  <a:lnTo>
                    <a:pt x="14" y="4"/>
                  </a:lnTo>
                  <a:lnTo>
                    <a:pt x="8" y="8"/>
                  </a:lnTo>
                  <a:lnTo>
                    <a:pt x="2" y="14"/>
                  </a:lnTo>
                  <a:lnTo>
                    <a:pt x="0" y="22"/>
                  </a:lnTo>
                  <a:lnTo>
                    <a:pt x="0" y="30"/>
                  </a:lnTo>
                  <a:lnTo>
                    <a:pt x="2" y="38"/>
                  </a:lnTo>
                  <a:lnTo>
                    <a:pt x="8" y="46"/>
                  </a:lnTo>
                  <a:lnTo>
                    <a:pt x="14" y="54"/>
                  </a:lnTo>
                  <a:lnTo>
                    <a:pt x="23" y="4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8" name="Freeform 418"/>
            <p:cNvSpPr>
              <a:spLocks/>
            </p:cNvSpPr>
            <p:nvPr/>
          </p:nvSpPr>
          <p:spPr bwMode="auto">
            <a:xfrm>
              <a:off x="3351" y="2564"/>
              <a:ext cx="155" cy="174"/>
            </a:xfrm>
            <a:custGeom>
              <a:avLst/>
              <a:gdLst>
                <a:gd name="T0" fmla="*/ 153 w 155"/>
                <a:gd name="T1" fmla="*/ 173 h 174"/>
                <a:gd name="T2" fmla="*/ 154 w 155"/>
                <a:gd name="T3" fmla="*/ 164 h 174"/>
                <a:gd name="T4" fmla="*/ 153 w 155"/>
                <a:gd name="T5" fmla="*/ 162 h 174"/>
                <a:gd name="T6" fmla="*/ 149 w 155"/>
                <a:gd name="T7" fmla="*/ 157 h 174"/>
                <a:gd name="T8" fmla="*/ 143 w 155"/>
                <a:gd name="T9" fmla="*/ 150 h 174"/>
                <a:gd name="T10" fmla="*/ 134 w 155"/>
                <a:gd name="T11" fmla="*/ 141 h 174"/>
                <a:gd name="T12" fmla="*/ 125 w 155"/>
                <a:gd name="T13" fmla="*/ 129 h 174"/>
                <a:gd name="T14" fmla="*/ 113 w 155"/>
                <a:gd name="T15" fmla="*/ 117 h 174"/>
                <a:gd name="T16" fmla="*/ 102 w 155"/>
                <a:gd name="T17" fmla="*/ 103 h 174"/>
                <a:gd name="T18" fmla="*/ 89 w 155"/>
                <a:gd name="T19" fmla="*/ 89 h 174"/>
                <a:gd name="T20" fmla="*/ 77 w 155"/>
                <a:gd name="T21" fmla="*/ 75 h 174"/>
                <a:gd name="T22" fmla="*/ 64 w 155"/>
                <a:gd name="T23" fmla="*/ 61 h 174"/>
                <a:gd name="T24" fmla="*/ 52 w 155"/>
                <a:gd name="T25" fmla="*/ 47 h 174"/>
                <a:gd name="T26" fmla="*/ 41 w 155"/>
                <a:gd name="T27" fmla="*/ 34 h 174"/>
                <a:gd name="T28" fmla="*/ 30 w 155"/>
                <a:gd name="T29" fmla="*/ 23 h 174"/>
                <a:gd name="T30" fmla="*/ 22 w 155"/>
                <a:gd name="T31" fmla="*/ 13 h 174"/>
                <a:gd name="T32" fmla="*/ 15 w 155"/>
                <a:gd name="T33" fmla="*/ 6 h 174"/>
                <a:gd name="T34" fmla="*/ 9 w 155"/>
                <a:gd name="T35" fmla="*/ 0 h 174"/>
                <a:gd name="T36" fmla="*/ 0 w 155"/>
                <a:gd name="T37" fmla="*/ 10 h 174"/>
                <a:gd name="T38" fmla="*/ 4 w 155"/>
                <a:gd name="T39" fmla="*/ 14 h 174"/>
                <a:gd name="T40" fmla="*/ 11 w 155"/>
                <a:gd name="T41" fmla="*/ 22 h 174"/>
                <a:gd name="T42" fmla="*/ 20 w 155"/>
                <a:gd name="T43" fmla="*/ 31 h 174"/>
                <a:gd name="T44" fmla="*/ 30 w 155"/>
                <a:gd name="T45" fmla="*/ 43 h 174"/>
                <a:gd name="T46" fmla="*/ 42 w 155"/>
                <a:gd name="T47" fmla="*/ 56 h 174"/>
                <a:gd name="T48" fmla="*/ 54 w 155"/>
                <a:gd name="T49" fmla="*/ 70 h 174"/>
                <a:gd name="T50" fmla="*/ 67 w 155"/>
                <a:gd name="T51" fmla="*/ 84 h 174"/>
                <a:gd name="T52" fmla="*/ 79 w 155"/>
                <a:gd name="T53" fmla="*/ 98 h 174"/>
                <a:gd name="T54" fmla="*/ 92 w 155"/>
                <a:gd name="T55" fmla="*/ 112 h 174"/>
                <a:gd name="T56" fmla="*/ 103 w 155"/>
                <a:gd name="T57" fmla="*/ 126 h 174"/>
                <a:gd name="T58" fmla="*/ 115 w 155"/>
                <a:gd name="T59" fmla="*/ 138 h 174"/>
                <a:gd name="T60" fmla="*/ 124 w 155"/>
                <a:gd name="T61" fmla="*/ 150 h 174"/>
                <a:gd name="T62" fmla="*/ 132 w 155"/>
                <a:gd name="T63" fmla="*/ 159 h 174"/>
                <a:gd name="T64" fmla="*/ 139 w 155"/>
                <a:gd name="T65" fmla="*/ 166 h 174"/>
                <a:gd name="T66" fmla="*/ 143 w 155"/>
                <a:gd name="T67" fmla="*/ 170 h 174"/>
                <a:gd name="T68" fmla="*/ 144 w 155"/>
                <a:gd name="T69" fmla="*/ 172 h 174"/>
                <a:gd name="T70" fmla="*/ 144 w 155"/>
                <a:gd name="T71" fmla="*/ 163 h 174"/>
                <a:gd name="T72" fmla="*/ 153 w 155"/>
                <a:gd name="T73" fmla="*/ 1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74">
                  <a:moveTo>
                    <a:pt x="153" y="173"/>
                  </a:moveTo>
                  <a:lnTo>
                    <a:pt x="154" y="164"/>
                  </a:lnTo>
                  <a:lnTo>
                    <a:pt x="153" y="162"/>
                  </a:lnTo>
                  <a:lnTo>
                    <a:pt x="149" y="157"/>
                  </a:lnTo>
                  <a:lnTo>
                    <a:pt x="143" y="150"/>
                  </a:lnTo>
                  <a:lnTo>
                    <a:pt x="134" y="141"/>
                  </a:lnTo>
                  <a:lnTo>
                    <a:pt x="125" y="129"/>
                  </a:lnTo>
                  <a:lnTo>
                    <a:pt x="113" y="117"/>
                  </a:lnTo>
                  <a:lnTo>
                    <a:pt x="102" y="103"/>
                  </a:lnTo>
                  <a:lnTo>
                    <a:pt x="89" y="89"/>
                  </a:lnTo>
                  <a:lnTo>
                    <a:pt x="77" y="75"/>
                  </a:lnTo>
                  <a:lnTo>
                    <a:pt x="64" y="61"/>
                  </a:lnTo>
                  <a:lnTo>
                    <a:pt x="52" y="47"/>
                  </a:lnTo>
                  <a:lnTo>
                    <a:pt x="41" y="34"/>
                  </a:lnTo>
                  <a:lnTo>
                    <a:pt x="30" y="23"/>
                  </a:lnTo>
                  <a:lnTo>
                    <a:pt x="22" y="13"/>
                  </a:lnTo>
                  <a:lnTo>
                    <a:pt x="15" y="6"/>
                  </a:lnTo>
                  <a:lnTo>
                    <a:pt x="9" y="0"/>
                  </a:lnTo>
                  <a:lnTo>
                    <a:pt x="0" y="10"/>
                  </a:lnTo>
                  <a:lnTo>
                    <a:pt x="4" y="14"/>
                  </a:lnTo>
                  <a:lnTo>
                    <a:pt x="11" y="22"/>
                  </a:lnTo>
                  <a:lnTo>
                    <a:pt x="20" y="31"/>
                  </a:lnTo>
                  <a:lnTo>
                    <a:pt x="30" y="43"/>
                  </a:lnTo>
                  <a:lnTo>
                    <a:pt x="42" y="56"/>
                  </a:lnTo>
                  <a:lnTo>
                    <a:pt x="54" y="70"/>
                  </a:lnTo>
                  <a:lnTo>
                    <a:pt x="67" y="84"/>
                  </a:lnTo>
                  <a:lnTo>
                    <a:pt x="79" y="98"/>
                  </a:lnTo>
                  <a:lnTo>
                    <a:pt x="92" y="112"/>
                  </a:lnTo>
                  <a:lnTo>
                    <a:pt x="103" y="126"/>
                  </a:lnTo>
                  <a:lnTo>
                    <a:pt x="115" y="138"/>
                  </a:lnTo>
                  <a:lnTo>
                    <a:pt x="124" y="150"/>
                  </a:lnTo>
                  <a:lnTo>
                    <a:pt x="132" y="159"/>
                  </a:lnTo>
                  <a:lnTo>
                    <a:pt x="139" y="166"/>
                  </a:lnTo>
                  <a:lnTo>
                    <a:pt x="143" y="170"/>
                  </a:lnTo>
                  <a:lnTo>
                    <a:pt x="144" y="172"/>
                  </a:lnTo>
                  <a:lnTo>
                    <a:pt x="144" y="163"/>
                  </a:lnTo>
                  <a:lnTo>
                    <a:pt x="153" y="17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39" name="Freeform 419"/>
            <p:cNvSpPr>
              <a:spLocks/>
            </p:cNvSpPr>
            <p:nvPr/>
          </p:nvSpPr>
          <p:spPr bwMode="auto">
            <a:xfrm>
              <a:off x="3480" y="2727"/>
              <a:ext cx="25" cy="25"/>
            </a:xfrm>
            <a:custGeom>
              <a:avLst/>
              <a:gdLst>
                <a:gd name="T0" fmla="*/ 12 w 25"/>
                <a:gd name="T1" fmla="*/ 24 h 25"/>
                <a:gd name="T2" fmla="*/ 12 w 25"/>
                <a:gd name="T3" fmla="*/ 24 h 25"/>
                <a:gd name="T4" fmla="*/ 14 w 25"/>
                <a:gd name="T5" fmla="*/ 20 h 25"/>
                <a:gd name="T6" fmla="*/ 18 w 25"/>
                <a:gd name="T7" fmla="*/ 16 h 25"/>
                <a:gd name="T8" fmla="*/ 22 w 25"/>
                <a:gd name="T9" fmla="*/ 11 h 25"/>
                <a:gd name="T10" fmla="*/ 24 w 25"/>
                <a:gd name="T11" fmla="*/ 10 h 25"/>
                <a:gd name="T12" fmla="*/ 15 w 25"/>
                <a:gd name="T13" fmla="*/ 0 h 25"/>
                <a:gd name="T14" fmla="*/ 13 w 25"/>
                <a:gd name="T15" fmla="*/ 2 h 25"/>
                <a:gd name="T16" fmla="*/ 8 w 25"/>
                <a:gd name="T17" fmla="*/ 7 h 25"/>
                <a:gd name="T18" fmla="*/ 3 w 25"/>
                <a:gd name="T19" fmla="*/ 14 h 25"/>
                <a:gd name="T20" fmla="*/ 0 w 25"/>
                <a:gd name="T21" fmla="*/ 23 h 25"/>
                <a:gd name="T22" fmla="*/ 12 w 25"/>
                <a:gd name="T23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5">
                  <a:moveTo>
                    <a:pt x="12" y="24"/>
                  </a:moveTo>
                  <a:lnTo>
                    <a:pt x="12" y="24"/>
                  </a:lnTo>
                  <a:lnTo>
                    <a:pt x="14" y="20"/>
                  </a:lnTo>
                  <a:lnTo>
                    <a:pt x="18" y="16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15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3" y="14"/>
                  </a:lnTo>
                  <a:lnTo>
                    <a:pt x="0" y="23"/>
                  </a:lnTo>
                  <a:lnTo>
                    <a:pt x="12" y="2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0" name="Freeform 420"/>
            <p:cNvSpPr>
              <a:spLocks/>
            </p:cNvSpPr>
            <p:nvPr/>
          </p:nvSpPr>
          <p:spPr bwMode="auto">
            <a:xfrm>
              <a:off x="3479" y="2750"/>
              <a:ext cx="53" cy="425"/>
            </a:xfrm>
            <a:custGeom>
              <a:avLst/>
              <a:gdLst>
                <a:gd name="T0" fmla="*/ 52 w 53"/>
                <a:gd name="T1" fmla="*/ 423 h 425"/>
                <a:gd name="T2" fmla="*/ 51 w 53"/>
                <a:gd name="T3" fmla="*/ 415 h 425"/>
                <a:gd name="T4" fmla="*/ 50 w 53"/>
                <a:gd name="T5" fmla="*/ 400 h 425"/>
                <a:gd name="T6" fmla="*/ 48 w 53"/>
                <a:gd name="T7" fmla="*/ 378 h 425"/>
                <a:gd name="T8" fmla="*/ 46 w 53"/>
                <a:gd name="T9" fmla="*/ 351 h 425"/>
                <a:gd name="T10" fmla="*/ 42 w 53"/>
                <a:gd name="T11" fmla="*/ 319 h 425"/>
                <a:gd name="T12" fmla="*/ 39 w 53"/>
                <a:gd name="T13" fmla="*/ 284 h 425"/>
                <a:gd name="T14" fmla="*/ 35 w 53"/>
                <a:gd name="T15" fmla="*/ 246 h 425"/>
                <a:gd name="T16" fmla="*/ 32 w 53"/>
                <a:gd name="T17" fmla="*/ 208 h 425"/>
                <a:gd name="T18" fmla="*/ 29 w 53"/>
                <a:gd name="T19" fmla="*/ 170 h 425"/>
                <a:gd name="T20" fmla="*/ 25 w 53"/>
                <a:gd name="T21" fmla="*/ 133 h 425"/>
                <a:gd name="T22" fmla="*/ 22 w 53"/>
                <a:gd name="T23" fmla="*/ 99 h 425"/>
                <a:gd name="T24" fmla="*/ 19 w 53"/>
                <a:gd name="T25" fmla="*/ 67 h 425"/>
                <a:gd name="T26" fmla="*/ 17 w 53"/>
                <a:gd name="T27" fmla="*/ 41 h 425"/>
                <a:gd name="T28" fmla="*/ 15 w 53"/>
                <a:gd name="T29" fmla="*/ 20 h 425"/>
                <a:gd name="T30" fmla="*/ 13 w 53"/>
                <a:gd name="T31" fmla="*/ 6 h 425"/>
                <a:gd name="T32" fmla="*/ 13 w 53"/>
                <a:gd name="T33" fmla="*/ 1 h 425"/>
                <a:gd name="T34" fmla="*/ 0 w 53"/>
                <a:gd name="T35" fmla="*/ 2 h 425"/>
                <a:gd name="T36" fmla="*/ 1 w 53"/>
                <a:gd name="T37" fmla="*/ 13 h 425"/>
                <a:gd name="T38" fmla="*/ 3 w 53"/>
                <a:gd name="T39" fmla="*/ 31 h 425"/>
                <a:gd name="T40" fmla="*/ 5 w 53"/>
                <a:gd name="T41" fmla="*/ 54 h 425"/>
                <a:gd name="T42" fmla="*/ 7 w 53"/>
                <a:gd name="T43" fmla="*/ 83 h 425"/>
                <a:gd name="T44" fmla="*/ 10 w 53"/>
                <a:gd name="T45" fmla="*/ 116 h 425"/>
                <a:gd name="T46" fmla="*/ 13 w 53"/>
                <a:gd name="T47" fmla="*/ 153 h 425"/>
                <a:gd name="T48" fmla="*/ 17 w 53"/>
                <a:gd name="T49" fmla="*/ 191 h 425"/>
                <a:gd name="T50" fmla="*/ 20 w 53"/>
                <a:gd name="T51" fmla="*/ 229 h 425"/>
                <a:gd name="T52" fmla="*/ 24 w 53"/>
                <a:gd name="T53" fmla="*/ 267 h 425"/>
                <a:gd name="T54" fmla="*/ 28 w 53"/>
                <a:gd name="T55" fmla="*/ 303 h 425"/>
                <a:gd name="T56" fmla="*/ 31 w 53"/>
                <a:gd name="T57" fmla="*/ 336 h 425"/>
                <a:gd name="T58" fmla="*/ 34 w 53"/>
                <a:gd name="T59" fmla="*/ 366 h 425"/>
                <a:gd name="T60" fmla="*/ 36 w 53"/>
                <a:gd name="T61" fmla="*/ 391 h 425"/>
                <a:gd name="T62" fmla="*/ 38 w 53"/>
                <a:gd name="T63" fmla="*/ 410 h 425"/>
                <a:gd name="T64" fmla="*/ 39 w 53"/>
                <a:gd name="T65" fmla="*/ 421 h 425"/>
                <a:gd name="T66" fmla="*/ 39 w 53"/>
                <a:gd name="T67" fmla="*/ 42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3" h="425">
                  <a:moveTo>
                    <a:pt x="52" y="423"/>
                  </a:moveTo>
                  <a:lnTo>
                    <a:pt x="52" y="423"/>
                  </a:lnTo>
                  <a:lnTo>
                    <a:pt x="52" y="420"/>
                  </a:lnTo>
                  <a:lnTo>
                    <a:pt x="51" y="415"/>
                  </a:lnTo>
                  <a:lnTo>
                    <a:pt x="51" y="409"/>
                  </a:lnTo>
                  <a:lnTo>
                    <a:pt x="50" y="400"/>
                  </a:lnTo>
                  <a:lnTo>
                    <a:pt x="49" y="390"/>
                  </a:lnTo>
                  <a:lnTo>
                    <a:pt x="48" y="378"/>
                  </a:lnTo>
                  <a:lnTo>
                    <a:pt x="47" y="365"/>
                  </a:lnTo>
                  <a:lnTo>
                    <a:pt x="46" y="351"/>
                  </a:lnTo>
                  <a:lnTo>
                    <a:pt x="44" y="335"/>
                  </a:lnTo>
                  <a:lnTo>
                    <a:pt x="42" y="319"/>
                  </a:lnTo>
                  <a:lnTo>
                    <a:pt x="41" y="302"/>
                  </a:lnTo>
                  <a:lnTo>
                    <a:pt x="39" y="284"/>
                  </a:lnTo>
                  <a:lnTo>
                    <a:pt x="37" y="265"/>
                  </a:lnTo>
                  <a:lnTo>
                    <a:pt x="35" y="246"/>
                  </a:lnTo>
                  <a:lnTo>
                    <a:pt x="34" y="227"/>
                  </a:lnTo>
                  <a:lnTo>
                    <a:pt x="32" y="208"/>
                  </a:lnTo>
                  <a:lnTo>
                    <a:pt x="30" y="189"/>
                  </a:lnTo>
                  <a:lnTo>
                    <a:pt x="29" y="170"/>
                  </a:lnTo>
                  <a:lnTo>
                    <a:pt x="27" y="151"/>
                  </a:lnTo>
                  <a:lnTo>
                    <a:pt x="25" y="133"/>
                  </a:lnTo>
                  <a:lnTo>
                    <a:pt x="23" y="115"/>
                  </a:lnTo>
                  <a:lnTo>
                    <a:pt x="22" y="99"/>
                  </a:lnTo>
                  <a:lnTo>
                    <a:pt x="20" y="82"/>
                  </a:lnTo>
                  <a:lnTo>
                    <a:pt x="19" y="67"/>
                  </a:lnTo>
                  <a:lnTo>
                    <a:pt x="17" y="53"/>
                  </a:lnTo>
                  <a:lnTo>
                    <a:pt x="17" y="41"/>
                  </a:lnTo>
                  <a:lnTo>
                    <a:pt x="15" y="30"/>
                  </a:lnTo>
                  <a:lnTo>
                    <a:pt x="15" y="20"/>
                  </a:lnTo>
                  <a:lnTo>
                    <a:pt x="14" y="12"/>
                  </a:lnTo>
                  <a:lnTo>
                    <a:pt x="13" y="6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7"/>
                  </a:lnTo>
                  <a:lnTo>
                    <a:pt x="1" y="13"/>
                  </a:lnTo>
                  <a:lnTo>
                    <a:pt x="2" y="21"/>
                  </a:lnTo>
                  <a:lnTo>
                    <a:pt x="3" y="31"/>
                  </a:lnTo>
                  <a:lnTo>
                    <a:pt x="4" y="42"/>
                  </a:lnTo>
                  <a:lnTo>
                    <a:pt x="5" y="54"/>
                  </a:lnTo>
                  <a:lnTo>
                    <a:pt x="6" y="68"/>
                  </a:lnTo>
                  <a:lnTo>
                    <a:pt x="7" y="83"/>
                  </a:lnTo>
                  <a:lnTo>
                    <a:pt x="9" y="100"/>
                  </a:lnTo>
                  <a:lnTo>
                    <a:pt x="10" y="116"/>
                  </a:lnTo>
                  <a:lnTo>
                    <a:pt x="12" y="134"/>
                  </a:lnTo>
                  <a:lnTo>
                    <a:pt x="13" y="153"/>
                  </a:lnTo>
                  <a:lnTo>
                    <a:pt x="15" y="172"/>
                  </a:lnTo>
                  <a:lnTo>
                    <a:pt x="17" y="191"/>
                  </a:lnTo>
                  <a:lnTo>
                    <a:pt x="19" y="210"/>
                  </a:lnTo>
                  <a:lnTo>
                    <a:pt x="20" y="229"/>
                  </a:lnTo>
                  <a:lnTo>
                    <a:pt x="22" y="248"/>
                  </a:lnTo>
                  <a:lnTo>
                    <a:pt x="24" y="267"/>
                  </a:lnTo>
                  <a:lnTo>
                    <a:pt x="27" y="285"/>
                  </a:lnTo>
                  <a:lnTo>
                    <a:pt x="28" y="303"/>
                  </a:lnTo>
                  <a:lnTo>
                    <a:pt x="30" y="321"/>
                  </a:lnTo>
                  <a:lnTo>
                    <a:pt x="31" y="336"/>
                  </a:lnTo>
                  <a:lnTo>
                    <a:pt x="33" y="352"/>
                  </a:lnTo>
                  <a:lnTo>
                    <a:pt x="34" y="366"/>
                  </a:lnTo>
                  <a:lnTo>
                    <a:pt x="35" y="379"/>
                  </a:lnTo>
                  <a:lnTo>
                    <a:pt x="36" y="391"/>
                  </a:lnTo>
                  <a:lnTo>
                    <a:pt x="37" y="401"/>
                  </a:lnTo>
                  <a:lnTo>
                    <a:pt x="38" y="410"/>
                  </a:lnTo>
                  <a:lnTo>
                    <a:pt x="39" y="416"/>
                  </a:lnTo>
                  <a:lnTo>
                    <a:pt x="39" y="421"/>
                  </a:lnTo>
                  <a:lnTo>
                    <a:pt x="39" y="424"/>
                  </a:lnTo>
                  <a:lnTo>
                    <a:pt x="39" y="423"/>
                  </a:lnTo>
                  <a:lnTo>
                    <a:pt x="52" y="4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1" name="Freeform 421"/>
            <p:cNvSpPr>
              <a:spLocks/>
            </p:cNvSpPr>
            <p:nvPr/>
          </p:nvSpPr>
          <p:spPr bwMode="auto">
            <a:xfrm>
              <a:off x="3518" y="3173"/>
              <a:ext cx="37" cy="34"/>
            </a:xfrm>
            <a:custGeom>
              <a:avLst/>
              <a:gdLst>
                <a:gd name="T0" fmla="*/ 23 w 37"/>
                <a:gd name="T1" fmla="*/ 28 h 34"/>
                <a:gd name="T2" fmla="*/ 32 w 37"/>
                <a:gd name="T3" fmla="*/ 20 h 34"/>
                <a:gd name="T4" fmla="*/ 31 w 37"/>
                <a:gd name="T5" fmla="*/ 20 h 34"/>
                <a:gd name="T6" fmla="*/ 29 w 37"/>
                <a:gd name="T7" fmla="*/ 19 h 34"/>
                <a:gd name="T8" fmla="*/ 26 w 37"/>
                <a:gd name="T9" fmla="*/ 17 h 34"/>
                <a:gd name="T10" fmla="*/ 22 w 37"/>
                <a:gd name="T11" fmla="*/ 15 h 34"/>
                <a:gd name="T12" fmla="*/ 19 w 37"/>
                <a:gd name="T13" fmla="*/ 12 h 34"/>
                <a:gd name="T14" fmla="*/ 16 w 37"/>
                <a:gd name="T15" fmla="*/ 8 h 34"/>
                <a:gd name="T16" fmla="*/ 14 w 37"/>
                <a:gd name="T17" fmla="*/ 5 h 34"/>
                <a:gd name="T18" fmla="*/ 13 w 37"/>
                <a:gd name="T19" fmla="*/ 0 h 34"/>
                <a:gd name="T20" fmla="*/ 0 w 37"/>
                <a:gd name="T21" fmla="*/ 0 h 34"/>
                <a:gd name="T22" fmla="*/ 2 w 37"/>
                <a:gd name="T23" fmla="*/ 8 h 34"/>
                <a:gd name="T24" fmla="*/ 5 w 37"/>
                <a:gd name="T25" fmla="*/ 15 h 34"/>
                <a:gd name="T26" fmla="*/ 9 w 37"/>
                <a:gd name="T27" fmla="*/ 21 h 34"/>
                <a:gd name="T28" fmla="*/ 14 w 37"/>
                <a:gd name="T29" fmla="*/ 25 h 34"/>
                <a:gd name="T30" fmla="*/ 19 w 37"/>
                <a:gd name="T31" fmla="*/ 28 h 34"/>
                <a:gd name="T32" fmla="*/ 23 w 37"/>
                <a:gd name="T33" fmla="*/ 30 h 34"/>
                <a:gd name="T34" fmla="*/ 25 w 37"/>
                <a:gd name="T35" fmla="*/ 31 h 34"/>
                <a:gd name="T36" fmla="*/ 27 w 37"/>
                <a:gd name="T37" fmla="*/ 33 h 34"/>
                <a:gd name="T38" fmla="*/ 36 w 37"/>
                <a:gd name="T39" fmla="*/ 24 h 34"/>
                <a:gd name="T40" fmla="*/ 23 w 37"/>
                <a:gd name="T41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34">
                  <a:moveTo>
                    <a:pt x="23" y="28"/>
                  </a:moveTo>
                  <a:lnTo>
                    <a:pt x="32" y="20"/>
                  </a:lnTo>
                  <a:lnTo>
                    <a:pt x="31" y="20"/>
                  </a:lnTo>
                  <a:lnTo>
                    <a:pt x="29" y="19"/>
                  </a:lnTo>
                  <a:lnTo>
                    <a:pt x="26" y="17"/>
                  </a:lnTo>
                  <a:lnTo>
                    <a:pt x="22" y="15"/>
                  </a:lnTo>
                  <a:lnTo>
                    <a:pt x="19" y="12"/>
                  </a:lnTo>
                  <a:lnTo>
                    <a:pt x="16" y="8"/>
                  </a:lnTo>
                  <a:lnTo>
                    <a:pt x="14" y="5"/>
                  </a:lnTo>
                  <a:lnTo>
                    <a:pt x="13" y="0"/>
                  </a:lnTo>
                  <a:lnTo>
                    <a:pt x="0" y="0"/>
                  </a:lnTo>
                  <a:lnTo>
                    <a:pt x="2" y="8"/>
                  </a:lnTo>
                  <a:lnTo>
                    <a:pt x="5" y="15"/>
                  </a:lnTo>
                  <a:lnTo>
                    <a:pt x="9" y="21"/>
                  </a:lnTo>
                  <a:lnTo>
                    <a:pt x="14" y="25"/>
                  </a:lnTo>
                  <a:lnTo>
                    <a:pt x="19" y="28"/>
                  </a:lnTo>
                  <a:lnTo>
                    <a:pt x="23" y="30"/>
                  </a:lnTo>
                  <a:lnTo>
                    <a:pt x="25" y="31"/>
                  </a:lnTo>
                  <a:lnTo>
                    <a:pt x="27" y="33"/>
                  </a:lnTo>
                  <a:lnTo>
                    <a:pt x="36" y="24"/>
                  </a:lnTo>
                  <a:lnTo>
                    <a:pt x="23" y="28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2" name="Freeform 422"/>
            <p:cNvSpPr>
              <a:spLocks/>
            </p:cNvSpPr>
            <p:nvPr/>
          </p:nvSpPr>
          <p:spPr bwMode="auto">
            <a:xfrm>
              <a:off x="3539" y="3158"/>
              <a:ext cx="22" cy="44"/>
            </a:xfrm>
            <a:custGeom>
              <a:avLst/>
              <a:gdLst>
                <a:gd name="T0" fmla="*/ 12 w 22"/>
                <a:gd name="T1" fmla="*/ 0 h 44"/>
                <a:gd name="T2" fmla="*/ 12 w 22"/>
                <a:gd name="T3" fmla="*/ 0 h 44"/>
                <a:gd name="T4" fmla="*/ 6 w 22"/>
                <a:gd name="T5" fmla="*/ 6 h 44"/>
                <a:gd name="T6" fmla="*/ 2 w 22"/>
                <a:gd name="T7" fmla="*/ 13 h 44"/>
                <a:gd name="T8" fmla="*/ 1 w 22"/>
                <a:gd name="T9" fmla="*/ 20 h 44"/>
                <a:gd name="T10" fmla="*/ 0 w 22"/>
                <a:gd name="T11" fmla="*/ 27 h 44"/>
                <a:gd name="T12" fmla="*/ 0 w 22"/>
                <a:gd name="T13" fmla="*/ 33 h 44"/>
                <a:gd name="T14" fmla="*/ 1 w 22"/>
                <a:gd name="T15" fmla="*/ 38 h 44"/>
                <a:gd name="T16" fmla="*/ 2 w 22"/>
                <a:gd name="T17" fmla="*/ 41 h 44"/>
                <a:gd name="T18" fmla="*/ 2 w 22"/>
                <a:gd name="T19" fmla="*/ 43 h 44"/>
                <a:gd name="T20" fmla="*/ 14 w 22"/>
                <a:gd name="T21" fmla="*/ 39 h 44"/>
                <a:gd name="T22" fmla="*/ 14 w 22"/>
                <a:gd name="T23" fmla="*/ 38 h 44"/>
                <a:gd name="T24" fmla="*/ 14 w 22"/>
                <a:gd name="T25" fmla="*/ 36 h 44"/>
                <a:gd name="T26" fmla="*/ 13 w 22"/>
                <a:gd name="T27" fmla="*/ 32 h 44"/>
                <a:gd name="T28" fmla="*/ 14 w 22"/>
                <a:gd name="T29" fmla="*/ 28 h 44"/>
                <a:gd name="T30" fmla="*/ 14 w 22"/>
                <a:gd name="T31" fmla="*/ 23 h 44"/>
                <a:gd name="T32" fmla="*/ 15 w 22"/>
                <a:gd name="T33" fmla="*/ 18 h 44"/>
                <a:gd name="T34" fmla="*/ 17 w 22"/>
                <a:gd name="T35" fmla="*/ 13 h 44"/>
                <a:gd name="T36" fmla="*/ 21 w 22"/>
                <a:gd name="T37" fmla="*/ 10 h 44"/>
                <a:gd name="T38" fmla="*/ 12 w 22"/>
                <a:gd name="T3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2" h="44">
                  <a:moveTo>
                    <a:pt x="12" y="0"/>
                  </a:moveTo>
                  <a:lnTo>
                    <a:pt x="12" y="0"/>
                  </a:lnTo>
                  <a:lnTo>
                    <a:pt x="6" y="6"/>
                  </a:lnTo>
                  <a:lnTo>
                    <a:pt x="2" y="13"/>
                  </a:lnTo>
                  <a:lnTo>
                    <a:pt x="1" y="20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1" y="38"/>
                  </a:lnTo>
                  <a:lnTo>
                    <a:pt x="2" y="41"/>
                  </a:lnTo>
                  <a:lnTo>
                    <a:pt x="2" y="43"/>
                  </a:lnTo>
                  <a:lnTo>
                    <a:pt x="14" y="39"/>
                  </a:lnTo>
                  <a:lnTo>
                    <a:pt x="14" y="38"/>
                  </a:lnTo>
                  <a:lnTo>
                    <a:pt x="14" y="36"/>
                  </a:lnTo>
                  <a:lnTo>
                    <a:pt x="13" y="32"/>
                  </a:lnTo>
                  <a:lnTo>
                    <a:pt x="14" y="28"/>
                  </a:lnTo>
                  <a:lnTo>
                    <a:pt x="14" y="23"/>
                  </a:lnTo>
                  <a:lnTo>
                    <a:pt x="15" y="18"/>
                  </a:lnTo>
                  <a:lnTo>
                    <a:pt x="17" y="13"/>
                  </a:lnTo>
                  <a:lnTo>
                    <a:pt x="21" y="10"/>
                  </a:lnTo>
                  <a:lnTo>
                    <a:pt x="12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3" name="Freeform 423"/>
            <p:cNvSpPr>
              <a:spLocks/>
            </p:cNvSpPr>
            <p:nvPr/>
          </p:nvSpPr>
          <p:spPr bwMode="auto">
            <a:xfrm>
              <a:off x="3551" y="2951"/>
              <a:ext cx="375" cy="218"/>
            </a:xfrm>
            <a:custGeom>
              <a:avLst/>
              <a:gdLst>
                <a:gd name="T0" fmla="*/ 369 w 375"/>
                <a:gd name="T1" fmla="*/ 0 h 218"/>
                <a:gd name="T2" fmla="*/ 369 w 375"/>
                <a:gd name="T3" fmla="*/ 0 h 218"/>
                <a:gd name="T4" fmla="*/ 336 w 375"/>
                <a:gd name="T5" fmla="*/ 13 h 218"/>
                <a:gd name="T6" fmla="*/ 304 w 375"/>
                <a:gd name="T7" fmla="*/ 28 h 218"/>
                <a:gd name="T8" fmla="*/ 271 w 375"/>
                <a:gd name="T9" fmla="*/ 43 h 218"/>
                <a:gd name="T10" fmla="*/ 240 w 375"/>
                <a:gd name="T11" fmla="*/ 59 h 218"/>
                <a:gd name="T12" fmla="*/ 210 w 375"/>
                <a:gd name="T13" fmla="*/ 75 h 218"/>
                <a:gd name="T14" fmla="*/ 180 w 375"/>
                <a:gd name="T15" fmla="*/ 92 h 218"/>
                <a:gd name="T16" fmla="*/ 152 w 375"/>
                <a:gd name="T17" fmla="*/ 108 h 218"/>
                <a:gd name="T18" fmla="*/ 126 w 375"/>
                <a:gd name="T19" fmla="*/ 124 h 218"/>
                <a:gd name="T20" fmla="*/ 101 w 375"/>
                <a:gd name="T21" fmla="*/ 139 h 218"/>
                <a:gd name="T22" fmla="*/ 78 w 375"/>
                <a:gd name="T23" fmla="*/ 153 h 218"/>
                <a:gd name="T24" fmla="*/ 57 w 375"/>
                <a:gd name="T25" fmla="*/ 166 h 218"/>
                <a:gd name="T26" fmla="*/ 40 w 375"/>
                <a:gd name="T27" fmla="*/ 178 h 218"/>
                <a:gd name="T28" fmla="*/ 25 w 375"/>
                <a:gd name="T29" fmla="*/ 189 h 218"/>
                <a:gd name="T30" fmla="*/ 14 w 375"/>
                <a:gd name="T31" fmla="*/ 197 h 218"/>
                <a:gd name="T32" fmla="*/ 5 w 375"/>
                <a:gd name="T33" fmla="*/ 203 h 218"/>
                <a:gd name="T34" fmla="*/ 0 w 375"/>
                <a:gd name="T35" fmla="*/ 207 h 218"/>
                <a:gd name="T36" fmla="*/ 9 w 375"/>
                <a:gd name="T37" fmla="*/ 217 h 218"/>
                <a:gd name="T38" fmla="*/ 13 w 375"/>
                <a:gd name="T39" fmla="*/ 214 h 218"/>
                <a:gd name="T40" fmla="*/ 21 w 375"/>
                <a:gd name="T41" fmla="*/ 208 h 218"/>
                <a:gd name="T42" fmla="*/ 33 w 375"/>
                <a:gd name="T43" fmla="*/ 200 h 218"/>
                <a:gd name="T44" fmla="*/ 48 w 375"/>
                <a:gd name="T45" fmla="*/ 190 h 218"/>
                <a:gd name="T46" fmla="*/ 65 w 375"/>
                <a:gd name="T47" fmla="*/ 178 h 218"/>
                <a:gd name="T48" fmla="*/ 85 w 375"/>
                <a:gd name="T49" fmla="*/ 165 h 218"/>
                <a:gd name="T50" fmla="*/ 107 w 375"/>
                <a:gd name="T51" fmla="*/ 151 h 218"/>
                <a:gd name="T52" fmla="*/ 132 w 375"/>
                <a:gd name="T53" fmla="*/ 135 h 218"/>
                <a:gd name="T54" fmla="*/ 158 w 375"/>
                <a:gd name="T55" fmla="*/ 120 h 218"/>
                <a:gd name="T56" fmla="*/ 186 w 375"/>
                <a:gd name="T57" fmla="*/ 103 h 218"/>
                <a:gd name="T58" fmla="*/ 216 w 375"/>
                <a:gd name="T59" fmla="*/ 87 h 218"/>
                <a:gd name="T60" fmla="*/ 246 w 375"/>
                <a:gd name="T61" fmla="*/ 71 h 218"/>
                <a:gd name="T62" fmla="*/ 277 w 375"/>
                <a:gd name="T63" fmla="*/ 55 h 218"/>
                <a:gd name="T64" fmla="*/ 309 w 375"/>
                <a:gd name="T65" fmla="*/ 40 h 218"/>
                <a:gd name="T66" fmla="*/ 341 w 375"/>
                <a:gd name="T67" fmla="*/ 26 h 218"/>
                <a:gd name="T68" fmla="*/ 374 w 375"/>
                <a:gd name="T69" fmla="*/ 12 h 218"/>
                <a:gd name="T70" fmla="*/ 369 w 375"/>
                <a:gd name="T7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5" h="218">
                  <a:moveTo>
                    <a:pt x="369" y="0"/>
                  </a:moveTo>
                  <a:lnTo>
                    <a:pt x="369" y="0"/>
                  </a:lnTo>
                  <a:lnTo>
                    <a:pt x="336" y="13"/>
                  </a:lnTo>
                  <a:lnTo>
                    <a:pt x="304" y="28"/>
                  </a:lnTo>
                  <a:lnTo>
                    <a:pt x="271" y="43"/>
                  </a:lnTo>
                  <a:lnTo>
                    <a:pt x="240" y="59"/>
                  </a:lnTo>
                  <a:lnTo>
                    <a:pt x="210" y="75"/>
                  </a:lnTo>
                  <a:lnTo>
                    <a:pt x="180" y="92"/>
                  </a:lnTo>
                  <a:lnTo>
                    <a:pt x="152" y="108"/>
                  </a:lnTo>
                  <a:lnTo>
                    <a:pt x="126" y="124"/>
                  </a:lnTo>
                  <a:lnTo>
                    <a:pt x="101" y="139"/>
                  </a:lnTo>
                  <a:lnTo>
                    <a:pt x="78" y="153"/>
                  </a:lnTo>
                  <a:lnTo>
                    <a:pt x="57" y="166"/>
                  </a:lnTo>
                  <a:lnTo>
                    <a:pt x="40" y="178"/>
                  </a:lnTo>
                  <a:lnTo>
                    <a:pt x="25" y="189"/>
                  </a:lnTo>
                  <a:lnTo>
                    <a:pt x="14" y="197"/>
                  </a:lnTo>
                  <a:lnTo>
                    <a:pt x="5" y="203"/>
                  </a:lnTo>
                  <a:lnTo>
                    <a:pt x="0" y="207"/>
                  </a:lnTo>
                  <a:lnTo>
                    <a:pt x="9" y="217"/>
                  </a:lnTo>
                  <a:lnTo>
                    <a:pt x="13" y="214"/>
                  </a:lnTo>
                  <a:lnTo>
                    <a:pt x="21" y="208"/>
                  </a:lnTo>
                  <a:lnTo>
                    <a:pt x="33" y="200"/>
                  </a:lnTo>
                  <a:lnTo>
                    <a:pt x="48" y="190"/>
                  </a:lnTo>
                  <a:lnTo>
                    <a:pt x="65" y="178"/>
                  </a:lnTo>
                  <a:lnTo>
                    <a:pt x="85" y="165"/>
                  </a:lnTo>
                  <a:lnTo>
                    <a:pt x="107" y="151"/>
                  </a:lnTo>
                  <a:lnTo>
                    <a:pt x="132" y="135"/>
                  </a:lnTo>
                  <a:lnTo>
                    <a:pt x="158" y="120"/>
                  </a:lnTo>
                  <a:lnTo>
                    <a:pt x="186" y="103"/>
                  </a:lnTo>
                  <a:lnTo>
                    <a:pt x="216" y="87"/>
                  </a:lnTo>
                  <a:lnTo>
                    <a:pt x="246" y="71"/>
                  </a:lnTo>
                  <a:lnTo>
                    <a:pt x="277" y="55"/>
                  </a:lnTo>
                  <a:lnTo>
                    <a:pt x="309" y="40"/>
                  </a:lnTo>
                  <a:lnTo>
                    <a:pt x="341" y="26"/>
                  </a:lnTo>
                  <a:lnTo>
                    <a:pt x="374" y="12"/>
                  </a:lnTo>
                  <a:lnTo>
                    <a:pt x="369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4" name="Freeform 424"/>
            <p:cNvSpPr>
              <a:spLocks/>
            </p:cNvSpPr>
            <p:nvPr/>
          </p:nvSpPr>
          <p:spPr bwMode="auto">
            <a:xfrm>
              <a:off x="3920" y="2855"/>
              <a:ext cx="686" cy="110"/>
            </a:xfrm>
            <a:custGeom>
              <a:avLst/>
              <a:gdLst>
                <a:gd name="T0" fmla="*/ 685 w 686"/>
                <a:gd name="T1" fmla="*/ 5 h 110"/>
                <a:gd name="T2" fmla="*/ 638 w 686"/>
                <a:gd name="T3" fmla="*/ 2 h 110"/>
                <a:gd name="T4" fmla="*/ 593 w 686"/>
                <a:gd name="T5" fmla="*/ 1 h 110"/>
                <a:gd name="T6" fmla="*/ 549 w 686"/>
                <a:gd name="T7" fmla="*/ 0 h 110"/>
                <a:gd name="T8" fmla="*/ 505 w 686"/>
                <a:gd name="T9" fmla="*/ 1 h 110"/>
                <a:gd name="T10" fmla="*/ 462 w 686"/>
                <a:gd name="T11" fmla="*/ 3 h 110"/>
                <a:gd name="T12" fmla="*/ 419 w 686"/>
                <a:gd name="T13" fmla="*/ 6 h 110"/>
                <a:gd name="T14" fmla="*/ 377 w 686"/>
                <a:gd name="T15" fmla="*/ 9 h 110"/>
                <a:gd name="T16" fmla="*/ 335 w 686"/>
                <a:gd name="T17" fmla="*/ 13 h 110"/>
                <a:gd name="T18" fmla="*/ 292 w 686"/>
                <a:gd name="T19" fmla="*/ 19 h 110"/>
                <a:gd name="T20" fmla="*/ 251 w 686"/>
                <a:gd name="T21" fmla="*/ 26 h 110"/>
                <a:gd name="T22" fmla="*/ 209 w 686"/>
                <a:gd name="T23" fmla="*/ 34 h 110"/>
                <a:gd name="T24" fmla="*/ 168 w 686"/>
                <a:gd name="T25" fmla="*/ 44 h 110"/>
                <a:gd name="T26" fmla="*/ 126 w 686"/>
                <a:gd name="T27" fmla="*/ 54 h 110"/>
                <a:gd name="T28" fmla="*/ 84 w 686"/>
                <a:gd name="T29" fmla="*/ 67 h 110"/>
                <a:gd name="T30" fmla="*/ 42 w 686"/>
                <a:gd name="T31" fmla="*/ 81 h 110"/>
                <a:gd name="T32" fmla="*/ 0 w 686"/>
                <a:gd name="T33" fmla="*/ 96 h 110"/>
                <a:gd name="T34" fmla="*/ 26 w 686"/>
                <a:gd name="T35" fmla="*/ 101 h 110"/>
                <a:gd name="T36" fmla="*/ 67 w 686"/>
                <a:gd name="T37" fmla="*/ 87 h 110"/>
                <a:gd name="T38" fmla="*/ 109 w 686"/>
                <a:gd name="T39" fmla="*/ 73 h 110"/>
                <a:gd name="T40" fmla="*/ 150 w 686"/>
                <a:gd name="T41" fmla="*/ 62 h 110"/>
                <a:gd name="T42" fmla="*/ 191 w 686"/>
                <a:gd name="T43" fmla="*/ 52 h 110"/>
                <a:gd name="T44" fmla="*/ 232 w 686"/>
                <a:gd name="T45" fmla="*/ 43 h 110"/>
                <a:gd name="T46" fmla="*/ 274 w 686"/>
                <a:gd name="T47" fmla="*/ 35 h 110"/>
                <a:gd name="T48" fmla="*/ 315 w 686"/>
                <a:gd name="T49" fmla="*/ 29 h 110"/>
                <a:gd name="T50" fmla="*/ 357 w 686"/>
                <a:gd name="T51" fmla="*/ 24 h 110"/>
                <a:gd name="T52" fmla="*/ 399 w 686"/>
                <a:gd name="T53" fmla="*/ 19 h 110"/>
                <a:gd name="T54" fmla="*/ 441 w 686"/>
                <a:gd name="T55" fmla="*/ 17 h 110"/>
                <a:gd name="T56" fmla="*/ 484 w 686"/>
                <a:gd name="T57" fmla="*/ 16 h 110"/>
                <a:gd name="T58" fmla="*/ 527 w 686"/>
                <a:gd name="T59" fmla="*/ 14 h 110"/>
                <a:gd name="T60" fmla="*/ 571 w 686"/>
                <a:gd name="T61" fmla="*/ 14 h 110"/>
                <a:gd name="T62" fmla="*/ 616 w 686"/>
                <a:gd name="T63" fmla="*/ 16 h 110"/>
                <a:gd name="T64" fmla="*/ 661 w 686"/>
                <a:gd name="T65" fmla="*/ 16 h 110"/>
                <a:gd name="T66" fmla="*/ 685 w 686"/>
                <a:gd name="T67" fmla="*/ 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6" h="110">
                  <a:moveTo>
                    <a:pt x="685" y="5"/>
                  </a:moveTo>
                  <a:lnTo>
                    <a:pt x="685" y="5"/>
                  </a:lnTo>
                  <a:lnTo>
                    <a:pt x="661" y="4"/>
                  </a:lnTo>
                  <a:lnTo>
                    <a:pt x="638" y="2"/>
                  </a:lnTo>
                  <a:lnTo>
                    <a:pt x="616" y="2"/>
                  </a:lnTo>
                  <a:lnTo>
                    <a:pt x="593" y="1"/>
                  </a:lnTo>
                  <a:lnTo>
                    <a:pt x="571" y="0"/>
                  </a:lnTo>
                  <a:lnTo>
                    <a:pt x="549" y="0"/>
                  </a:lnTo>
                  <a:lnTo>
                    <a:pt x="527" y="0"/>
                  </a:lnTo>
                  <a:lnTo>
                    <a:pt x="505" y="1"/>
                  </a:lnTo>
                  <a:lnTo>
                    <a:pt x="484" y="2"/>
                  </a:lnTo>
                  <a:lnTo>
                    <a:pt x="462" y="3"/>
                  </a:lnTo>
                  <a:lnTo>
                    <a:pt x="440" y="4"/>
                  </a:lnTo>
                  <a:lnTo>
                    <a:pt x="419" y="6"/>
                  </a:lnTo>
                  <a:lnTo>
                    <a:pt x="398" y="7"/>
                  </a:lnTo>
                  <a:lnTo>
                    <a:pt x="377" y="9"/>
                  </a:lnTo>
                  <a:lnTo>
                    <a:pt x="356" y="11"/>
                  </a:lnTo>
                  <a:lnTo>
                    <a:pt x="335" y="13"/>
                  </a:lnTo>
                  <a:lnTo>
                    <a:pt x="314" y="16"/>
                  </a:lnTo>
                  <a:lnTo>
                    <a:pt x="292" y="19"/>
                  </a:lnTo>
                  <a:lnTo>
                    <a:pt x="271" y="23"/>
                  </a:lnTo>
                  <a:lnTo>
                    <a:pt x="251" y="26"/>
                  </a:lnTo>
                  <a:lnTo>
                    <a:pt x="230" y="30"/>
                  </a:lnTo>
                  <a:lnTo>
                    <a:pt x="209" y="34"/>
                  </a:lnTo>
                  <a:lnTo>
                    <a:pt x="188" y="39"/>
                  </a:lnTo>
                  <a:lnTo>
                    <a:pt x="168" y="44"/>
                  </a:lnTo>
                  <a:lnTo>
                    <a:pt x="146" y="49"/>
                  </a:lnTo>
                  <a:lnTo>
                    <a:pt x="126" y="54"/>
                  </a:lnTo>
                  <a:lnTo>
                    <a:pt x="105" y="61"/>
                  </a:lnTo>
                  <a:lnTo>
                    <a:pt x="84" y="67"/>
                  </a:lnTo>
                  <a:lnTo>
                    <a:pt x="63" y="74"/>
                  </a:lnTo>
                  <a:lnTo>
                    <a:pt x="42" y="81"/>
                  </a:lnTo>
                  <a:lnTo>
                    <a:pt x="20" y="89"/>
                  </a:lnTo>
                  <a:lnTo>
                    <a:pt x="0" y="96"/>
                  </a:lnTo>
                  <a:lnTo>
                    <a:pt x="5" y="109"/>
                  </a:lnTo>
                  <a:lnTo>
                    <a:pt x="26" y="101"/>
                  </a:lnTo>
                  <a:lnTo>
                    <a:pt x="46" y="94"/>
                  </a:lnTo>
                  <a:lnTo>
                    <a:pt x="67" y="87"/>
                  </a:lnTo>
                  <a:lnTo>
                    <a:pt x="88" y="80"/>
                  </a:lnTo>
                  <a:lnTo>
                    <a:pt x="109" y="73"/>
                  </a:lnTo>
                  <a:lnTo>
                    <a:pt x="129" y="67"/>
                  </a:lnTo>
                  <a:lnTo>
                    <a:pt x="150" y="62"/>
                  </a:lnTo>
                  <a:lnTo>
                    <a:pt x="170" y="56"/>
                  </a:lnTo>
                  <a:lnTo>
                    <a:pt x="191" y="52"/>
                  </a:lnTo>
                  <a:lnTo>
                    <a:pt x="211" y="47"/>
                  </a:lnTo>
                  <a:lnTo>
                    <a:pt x="232" y="43"/>
                  </a:lnTo>
                  <a:lnTo>
                    <a:pt x="253" y="38"/>
                  </a:lnTo>
                  <a:lnTo>
                    <a:pt x="274" y="35"/>
                  </a:lnTo>
                  <a:lnTo>
                    <a:pt x="295" y="32"/>
                  </a:lnTo>
                  <a:lnTo>
                    <a:pt x="315" y="29"/>
                  </a:lnTo>
                  <a:lnTo>
                    <a:pt x="336" y="26"/>
                  </a:lnTo>
                  <a:lnTo>
                    <a:pt x="357" y="24"/>
                  </a:lnTo>
                  <a:lnTo>
                    <a:pt x="378" y="21"/>
                  </a:lnTo>
                  <a:lnTo>
                    <a:pt x="399" y="19"/>
                  </a:lnTo>
                  <a:lnTo>
                    <a:pt x="420" y="18"/>
                  </a:lnTo>
                  <a:lnTo>
                    <a:pt x="441" y="17"/>
                  </a:lnTo>
                  <a:lnTo>
                    <a:pt x="462" y="16"/>
                  </a:lnTo>
                  <a:lnTo>
                    <a:pt x="484" y="16"/>
                  </a:lnTo>
                  <a:lnTo>
                    <a:pt x="505" y="15"/>
                  </a:lnTo>
                  <a:lnTo>
                    <a:pt x="527" y="14"/>
                  </a:lnTo>
                  <a:lnTo>
                    <a:pt x="549" y="14"/>
                  </a:lnTo>
                  <a:lnTo>
                    <a:pt x="571" y="14"/>
                  </a:lnTo>
                  <a:lnTo>
                    <a:pt x="593" y="15"/>
                  </a:lnTo>
                  <a:lnTo>
                    <a:pt x="616" y="16"/>
                  </a:lnTo>
                  <a:lnTo>
                    <a:pt x="638" y="16"/>
                  </a:lnTo>
                  <a:lnTo>
                    <a:pt x="661" y="16"/>
                  </a:lnTo>
                  <a:lnTo>
                    <a:pt x="683" y="18"/>
                  </a:lnTo>
                  <a:lnTo>
                    <a:pt x="685" y="5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5" name="Freeform 425"/>
            <p:cNvSpPr>
              <a:spLocks/>
            </p:cNvSpPr>
            <p:nvPr/>
          </p:nvSpPr>
          <p:spPr bwMode="auto">
            <a:xfrm>
              <a:off x="4604" y="2860"/>
              <a:ext cx="607" cy="50"/>
            </a:xfrm>
            <a:custGeom>
              <a:avLst/>
              <a:gdLst>
                <a:gd name="T0" fmla="*/ 601 w 607"/>
                <a:gd name="T1" fmla="*/ 37 h 50"/>
                <a:gd name="T2" fmla="*/ 591 w 607"/>
                <a:gd name="T3" fmla="*/ 35 h 50"/>
                <a:gd name="T4" fmla="*/ 575 w 607"/>
                <a:gd name="T5" fmla="*/ 33 h 50"/>
                <a:gd name="T6" fmla="*/ 553 w 607"/>
                <a:gd name="T7" fmla="*/ 32 h 50"/>
                <a:gd name="T8" fmla="*/ 526 w 607"/>
                <a:gd name="T9" fmla="*/ 30 h 50"/>
                <a:gd name="T10" fmla="*/ 495 w 607"/>
                <a:gd name="T11" fmla="*/ 27 h 50"/>
                <a:gd name="T12" fmla="*/ 460 w 607"/>
                <a:gd name="T13" fmla="*/ 25 h 50"/>
                <a:gd name="T14" fmla="*/ 421 w 607"/>
                <a:gd name="T15" fmla="*/ 23 h 50"/>
                <a:gd name="T16" fmla="*/ 379 w 607"/>
                <a:gd name="T17" fmla="*/ 21 h 50"/>
                <a:gd name="T18" fmla="*/ 335 w 607"/>
                <a:gd name="T19" fmla="*/ 18 h 50"/>
                <a:gd name="T20" fmla="*/ 289 w 607"/>
                <a:gd name="T21" fmla="*/ 16 h 50"/>
                <a:gd name="T22" fmla="*/ 242 w 607"/>
                <a:gd name="T23" fmla="*/ 13 h 50"/>
                <a:gd name="T24" fmla="*/ 193 w 607"/>
                <a:gd name="T25" fmla="*/ 11 h 50"/>
                <a:gd name="T26" fmla="*/ 144 w 607"/>
                <a:gd name="T27" fmla="*/ 8 h 50"/>
                <a:gd name="T28" fmla="*/ 96 w 607"/>
                <a:gd name="T29" fmla="*/ 6 h 50"/>
                <a:gd name="T30" fmla="*/ 48 w 607"/>
                <a:gd name="T31" fmla="*/ 2 h 50"/>
                <a:gd name="T32" fmla="*/ 1 w 607"/>
                <a:gd name="T33" fmla="*/ 0 h 50"/>
                <a:gd name="T34" fmla="*/ 23 w 607"/>
                <a:gd name="T35" fmla="*/ 14 h 50"/>
                <a:gd name="T36" fmla="*/ 70 w 607"/>
                <a:gd name="T37" fmla="*/ 16 h 50"/>
                <a:gd name="T38" fmla="*/ 119 w 607"/>
                <a:gd name="T39" fmla="*/ 20 h 50"/>
                <a:gd name="T40" fmla="*/ 168 w 607"/>
                <a:gd name="T41" fmla="*/ 22 h 50"/>
                <a:gd name="T42" fmla="*/ 217 w 607"/>
                <a:gd name="T43" fmla="*/ 25 h 50"/>
                <a:gd name="T44" fmla="*/ 264 w 607"/>
                <a:gd name="T45" fmla="*/ 27 h 50"/>
                <a:gd name="T46" fmla="*/ 311 w 607"/>
                <a:gd name="T47" fmla="*/ 30 h 50"/>
                <a:gd name="T48" fmla="*/ 357 w 607"/>
                <a:gd name="T49" fmla="*/ 32 h 50"/>
                <a:gd name="T50" fmla="*/ 400 w 607"/>
                <a:gd name="T51" fmla="*/ 35 h 50"/>
                <a:gd name="T52" fmla="*/ 440 w 607"/>
                <a:gd name="T53" fmla="*/ 37 h 50"/>
                <a:gd name="T54" fmla="*/ 477 w 607"/>
                <a:gd name="T55" fmla="*/ 39 h 50"/>
                <a:gd name="T56" fmla="*/ 510 w 607"/>
                <a:gd name="T57" fmla="*/ 41 h 50"/>
                <a:gd name="T58" fmla="*/ 539 w 607"/>
                <a:gd name="T59" fmla="*/ 43 h 50"/>
                <a:gd name="T60" fmla="*/ 563 w 607"/>
                <a:gd name="T61" fmla="*/ 45 h 50"/>
                <a:gd name="T62" fmla="*/ 582 w 607"/>
                <a:gd name="T63" fmla="*/ 47 h 50"/>
                <a:gd name="T64" fmla="*/ 594 w 607"/>
                <a:gd name="T65" fmla="*/ 49 h 50"/>
                <a:gd name="T66" fmla="*/ 601 w 607"/>
                <a:gd name="T67" fmla="*/ 49 h 50"/>
                <a:gd name="T68" fmla="*/ 604 w 607"/>
                <a:gd name="T69" fmla="*/ 48 h 50"/>
                <a:gd name="T70" fmla="*/ 606 w 607"/>
                <a:gd name="T71" fmla="*/ 39 h 50"/>
                <a:gd name="T72" fmla="*/ 599 w 607"/>
                <a:gd name="T73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7" h="50">
                  <a:moveTo>
                    <a:pt x="599" y="37"/>
                  </a:moveTo>
                  <a:lnTo>
                    <a:pt x="601" y="37"/>
                  </a:lnTo>
                  <a:lnTo>
                    <a:pt x="597" y="36"/>
                  </a:lnTo>
                  <a:lnTo>
                    <a:pt x="591" y="35"/>
                  </a:lnTo>
                  <a:lnTo>
                    <a:pt x="584" y="34"/>
                  </a:lnTo>
                  <a:lnTo>
                    <a:pt x="575" y="33"/>
                  </a:lnTo>
                  <a:lnTo>
                    <a:pt x="565" y="32"/>
                  </a:lnTo>
                  <a:lnTo>
                    <a:pt x="553" y="32"/>
                  </a:lnTo>
                  <a:lnTo>
                    <a:pt x="540" y="30"/>
                  </a:lnTo>
                  <a:lnTo>
                    <a:pt x="526" y="30"/>
                  </a:lnTo>
                  <a:lnTo>
                    <a:pt x="511" y="28"/>
                  </a:lnTo>
                  <a:lnTo>
                    <a:pt x="495" y="27"/>
                  </a:lnTo>
                  <a:lnTo>
                    <a:pt x="478" y="27"/>
                  </a:lnTo>
                  <a:lnTo>
                    <a:pt x="460" y="25"/>
                  </a:lnTo>
                  <a:lnTo>
                    <a:pt x="441" y="24"/>
                  </a:lnTo>
                  <a:lnTo>
                    <a:pt x="421" y="23"/>
                  </a:lnTo>
                  <a:lnTo>
                    <a:pt x="400" y="22"/>
                  </a:lnTo>
                  <a:lnTo>
                    <a:pt x="379" y="21"/>
                  </a:lnTo>
                  <a:lnTo>
                    <a:pt x="358" y="20"/>
                  </a:lnTo>
                  <a:lnTo>
                    <a:pt x="335" y="18"/>
                  </a:lnTo>
                  <a:lnTo>
                    <a:pt x="312" y="17"/>
                  </a:lnTo>
                  <a:lnTo>
                    <a:pt x="289" y="16"/>
                  </a:lnTo>
                  <a:lnTo>
                    <a:pt x="265" y="14"/>
                  </a:lnTo>
                  <a:lnTo>
                    <a:pt x="242" y="13"/>
                  </a:lnTo>
                  <a:lnTo>
                    <a:pt x="218" y="12"/>
                  </a:lnTo>
                  <a:lnTo>
                    <a:pt x="193" y="11"/>
                  </a:lnTo>
                  <a:lnTo>
                    <a:pt x="169" y="9"/>
                  </a:lnTo>
                  <a:lnTo>
                    <a:pt x="144" y="8"/>
                  </a:lnTo>
                  <a:lnTo>
                    <a:pt x="120" y="7"/>
                  </a:lnTo>
                  <a:lnTo>
                    <a:pt x="96" y="6"/>
                  </a:lnTo>
                  <a:lnTo>
                    <a:pt x="71" y="4"/>
                  </a:lnTo>
                  <a:lnTo>
                    <a:pt x="48" y="2"/>
                  </a:lnTo>
                  <a:lnTo>
                    <a:pt x="25" y="1"/>
                  </a:lnTo>
                  <a:lnTo>
                    <a:pt x="1" y="0"/>
                  </a:lnTo>
                  <a:lnTo>
                    <a:pt x="0" y="13"/>
                  </a:lnTo>
                  <a:lnTo>
                    <a:pt x="23" y="14"/>
                  </a:lnTo>
                  <a:lnTo>
                    <a:pt x="47" y="15"/>
                  </a:lnTo>
                  <a:lnTo>
                    <a:pt x="70" y="16"/>
                  </a:lnTo>
                  <a:lnTo>
                    <a:pt x="94" y="18"/>
                  </a:lnTo>
                  <a:lnTo>
                    <a:pt x="119" y="20"/>
                  </a:lnTo>
                  <a:lnTo>
                    <a:pt x="143" y="21"/>
                  </a:lnTo>
                  <a:lnTo>
                    <a:pt x="168" y="22"/>
                  </a:lnTo>
                  <a:lnTo>
                    <a:pt x="192" y="23"/>
                  </a:lnTo>
                  <a:lnTo>
                    <a:pt x="217" y="25"/>
                  </a:lnTo>
                  <a:lnTo>
                    <a:pt x="241" y="26"/>
                  </a:lnTo>
                  <a:lnTo>
                    <a:pt x="264" y="27"/>
                  </a:lnTo>
                  <a:lnTo>
                    <a:pt x="288" y="28"/>
                  </a:lnTo>
                  <a:lnTo>
                    <a:pt x="311" y="30"/>
                  </a:lnTo>
                  <a:lnTo>
                    <a:pt x="334" y="31"/>
                  </a:lnTo>
                  <a:lnTo>
                    <a:pt x="357" y="32"/>
                  </a:lnTo>
                  <a:lnTo>
                    <a:pt x="378" y="33"/>
                  </a:lnTo>
                  <a:lnTo>
                    <a:pt x="400" y="35"/>
                  </a:lnTo>
                  <a:lnTo>
                    <a:pt x="421" y="35"/>
                  </a:lnTo>
                  <a:lnTo>
                    <a:pt x="440" y="37"/>
                  </a:lnTo>
                  <a:lnTo>
                    <a:pt x="459" y="38"/>
                  </a:lnTo>
                  <a:lnTo>
                    <a:pt x="477" y="39"/>
                  </a:lnTo>
                  <a:lnTo>
                    <a:pt x="494" y="40"/>
                  </a:lnTo>
                  <a:lnTo>
                    <a:pt x="510" y="41"/>
                  </a:lnTo>
                  <a:lnTo>
                    <a:pt x="525" y="42"/>
                  </a:lnTo>
                  <a:lnTo>
                    <a:pt x="539" y="43"/>
                  </a:lnTo>
                  <a:lnTo>
                    <a:pt x="552" y="44"/>
                  </a:lnTo>
                  <a:lnTo>
                    <a:pt x="563" y="45"/>
                  </a:lnTo>
                  <a:lnTo>
                    <a:pt x="573" y="46"/>
                  </a:lnTo>
                  <a:lnTo>
                    <a:pt x="582" y="47"/>
                  </a:lnTo>
                  <a:lnTo>
                    <a:pt x="589" y="47"/>
                  </a:lnTo>
                  <a:lnTo>
                    <a:pt x="594" y="49"/>
                  </a:lnTo>
                  <a:lnTo>
                    <a:pt x="599" y="49"/>
                  </a:lnTo>
                  <a:lnTo>
                    <a:pt x="601" y="49"/>
                  </a:lnTo>
                  <a:lnTo>
                    <a:pt x="599" y="49"/>
                  </a:lnTo>
                  <a:lnTo>
                    <a:pt x="604" y="48"/>
                  </a:lnTo>
                  <a:lnTo>
                    <a:pt x="606" y="44"/>
                  </a:lnTo>
                  <a:lnTo>
                    <a:pt x="606" y="39"/>
                  </a:lnTo>
                  <a:lnTo>
                    <a:pt x="601" y="37"/>
                  </a:lnTo>
                  <a:lnTo>
                    <a:pt x="599" y="37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6" name="Freeform 426"/>
            <p:cNvSpPr>
              <a:spLocks/>
            </p:cNvSpPr>
            <p:nvPr/>
          </p:nvSpPr>
          <p:spPr bwMode="auto">
            <a:xfrm>
              <a:off x="5203" y="2893"/>
              <a:ext cx="66" cy="17"/>
            </a:xfrm>
            <a:custGeom>
              <a:avLst/>
              <a:gdLst>
                <a:gd name="T0" fmla="*/ 65 w 66"/>
                <a:gd name="T1" fmla="*/ 0 h 17"/>
                <a:gd name="T2" fmla="*/ 65 w 66"/>
                <a:gd name="T3" fmla="*/ 0 h 17"/>
                <a:gd name="T4" fmla="*/ 56 w 66"/>
                <a:gd name="T5" fmla="*/ 0 h 17"/>
                <a:gd name="T6" fmla="*/ 45 w 66"/>
                <a:gd name="T7" fmla="*/ 0 h 17"/>
                <a:gd name="T8" fmla="*/ 33 w 66"/>
                <a:gd name="T9" fmla="*/ 1 h 17"/>
                <a:gd name="T10" fmla="*/ 23 w 66"/>
                <a:gd name="T11" fmla="*/ 2 h 17"/>
                <a:gd name="T12" fmla="*/ 14 w 66"/>
                <a:gd name="T13" fmla="*/ 2 h 17"/>
                <a:gd name="T14" fmla="*/ 7 w 66"/>
                <a:gd name="T15" fmla="*/ 2 h 17"/>
                <a:gd name="T16" fmla="*/ 2 w 66"/>
                <a:gd name="T17" fmla="*/ 3 h 17"/>
                <a:gd name="T18" fmla="*/ 0 w 66"/>
                <a:gd name="T19" fmla="*/ 3 h 17"/>
                <a:gd name="T20" fmla="*/ 1 w 66"/>
                <a:gd name="T21" fmla="*/ 16 h 17"/>
                <a:gd name="T22" fmla="*/ 3 w 66"/>
                <a:gd name="T23" fmla="*/ 16 h 17"/>
                <a:gd name="T24" fmla="*/ 8 w 66"/>
                <a:gd name="T25" fmla="*/ 16 h 17"/>
                <a:gd name="T26" fmla="*/ 14 w 66"/>
                <a:gd name="T27" fmla="*/ 16 h 17"/>
                <a:gd name="T28" fmla="*/ 25 w 66"/>
                <a:gd name="T29" fmla="*/ 15 h 17"/>
                <a:gd name="T30" fmla="*/ 35 w 66"/>
                <a:gd name="T31" fmla="*/ 14 h 17"/>
                <a:gd name="T32" fmla="*/ 45 w 66"/>
                <a:gd name="T33" fmla="*/ 14 h 17"/>
                <a:gd name="T34" fmla="*/ 56 w 66"/>
                <a:gd name="T35" fmla="*/ 14 h 17"/>
                <a:gd name="T36" fmla="*/ 65 w 66"/>
                <a:gd name="T37" fmla="*/ 13 h 17"/>
                <a:gd name="T38" fmla="*/ 65 w 66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6" h="17">
                  <a:moveTo>
                    <a:pt x="65" y="0"/>
                  </a:moveTo>
                  <a:lnTo>
                    <a:pt x="65" y="0"/>
                  </a:lnTo>
                  <a:lnTo>
                    <a:pt x="56" y="0"/>
                  </a:lnTo>
                  <a:lnTo>
                    <a:pt x="45" y="0"/>
                  </a:lnTo>
                  <a:lnTo>
                    <a:pt x="33" y="1"/>
                  </a:lnTo>
                  <a:lnTo>
                    <a:pt x="23" y="2"/>
                  </a:lnTo>
                  <a:lnTo>
                    <a:pt x="14" y="2"/>
                  </a:lnTo>
                  <a:lnTo>
                    <a:pt x="7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1" y="16"/>
                  </a:lnTo>
                  <a:lnTo>
                    <a:pt x="3" y="16"/>
                  </a:lnTo>
                  <a:lnTo>
                    <a:pt x="8" y="16"/>
                  </a:lnTo>
                  <a:lnTo>
                    <a:pt x="14" y="16"/>
                  </a:lnTo>
                  <a:lnTo>
                    <a:pt x="25" y="15"/>
                  </a:lnTo>
                  <a:lnTo>
                    <a:pt x="35" y="14"/>
                  </a:lnTo>
                  <a:lnTo>
                    <a:pt x="45" y="14"/>
                  </a:lnTo>
                  <a:lnTo>
                    <a:pt x="56" y="14"/>
                  </a:lnTo>
                  <a:lnTo>
                    <a:pt x="65" y="13"/>
                  </a:lnTo>
                  <a:lnTo>
                    <a:pt x="65" y="0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7" name="Freeform 427"/>
            <p:cNvSpPr>
              <a:spLocks/>
            </p:cNvSpPr>
            <p:nvPr/>
          </p:nvSpPr>
          <p:spPr bwMode="auto">
            <a:xfrm>
              <a:off x="5268" y="2893"/>
              <a:ext cx="43" cy="37"/>
            </a:xfrm>
            <a:custGeom>
              <a:avLst/>
              <a:gdLst>
                <a:gd name="T0" fmla="*/ 36 w 43"/>
                <a:gd name="T1" fmla="*/ 23 h 37"/>
                <a:gd name="T2" fmla="*/ 42 w 43"/>
                <a:gd name="T3" fmla="*/ 27 h 37"/>
                <a:gd name="T4" fmla="*/ 41 w 43"/>
                <a:gd name="T5" fmla="*/ 25 h 37"/>
                <a:gd name="T6" fmla="*/ 39 w 43"/>
                <a:gd name="T7" fmla="*/ 22 h 37"/>
                <a:gd name="T8" fmla="*/ 36 w 43"/>
                <a:gd name="T9" fmla="*/ 18 h 37"/>
                <a:gd name="T10" fmla="*/ 31 w 43"/>
                <a:gd name="T11" fmla="*/ 13 h 37"/>
                <a:gd name="T12" fmla="*/ 25 w 43"/>
                <a:gd name="T13" fmla="*/ 8 h 37"/>
                <a:gd name="T14" fmla="*/ 19 w 43"/>
                <a:gd name="T15" fmla="*/ 4 h 37"/>
                <a:gd name="T16" fmla="*/ 10 w 43"/>
                <a:gd name="T17" fmla="*/ 1 h 37"/>
                <a:gd name="T18" fmla="*/ 0 w 43"/>
                <a:gd name="T19" fmla="*/ 0 h 37"/>
                <a:gd name="T20" fmla="*/ 0 w 43"/>
                <a:gd name="T21" fmla="*/ 13 h 37"/>
                <a:gd name="T22" fmla="*/ 7 w 43"/>
                <a:gd name="T23" fmla="*/ 13 h 37"/>
                <a:gd name="T24" fmla="*/ 13 w 43"/>
                <a:gd name="T25" fmla="*/ 15 h 37"/>
                <a:gd name="T26" fmla="*/ 18 w 43"/>
                <a:gd name="T27" fmla="*/ 18 h 37"/>
                <a:gd name="T28" fmla="*/ 22 w 43"/>
                <a:gd name="T29" fmla="*/ 23 h 37"/>
                <a:gd name="T30" fmla="*/ 26 w 43"/>
                <a:gd name="T31" fmla="*/ 27 h 37"/>
                <a:gd name="T32" fmla="*/ 28 w 43"/>
                <a:gd name="T33" fmla="*/ 30 h 37"/>
                <a:gd name="T34" fmla="*/ 30 w 43"/>
                <a:gd name="T35" fmla="*/ 32 h 37"/>
                <a:gd name="T36" fmla="*/ 31 w 43"/>
                <a:gd name="T37" fmla="*/ 33 h 37"/>
                <a:gd name="T38" fmla="*/ 36 w 43"/>
                <a:gd name="T39" fmla="*/ 36 h 37"/>
                <a:gd name="T40" fmla="*/ 36 w 43"/>
                <a:gd name="T41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37">
                  <a:moveTo>
                    <a:pt x="36" y="23"/>
                  </a:moveTo>
                  <a:lnTo>
                    <a:pt x="42" y="27"/>
                  </a:lnTo>
                  <a:lnTo>
                    <a:pt x="41" y="25"/>
                  </a:lnTo>
                  <a:lnTo>
                    <a:pt x="39" y="22"/>
                  </a:lnTo>
                  <a:lnTo>
                    <a:pt x="36" y="18"/>
                  </a:lnTo>
                  <a:lnTo>
                    <a:pt x="31" y="13"/>
                  </a:lnTo>
                  <a:lnTo>
                    <a:pt x="25" y="8"/>
                  </a:lnTo>
                  <a:lnTo>
                    <a:pt x="19" y="4"/>
                  </a:lnTo>
                  <a:lnTo>
                    <a:pt x="10" y="1"/>
                  </a:lnTo>
                  <a:lnTo>
                    <a:pt x="0" y="0"/>
                  </a:lnTo>
                  <a:lnTo>
                    <a:pt x="0" y="13"/>
                  </a:lnTo>
                  <a:lnTo>
                    <a:pt x="7" y="13"/>
                  </a:lnTo>
                  <a:lnTo>
                    <a:pt x="13" y="15"/>
                  </a:lnTo>
                  <a:lnTo>
                    <a:pt x="18" y="18"/>
                  </a:lnTo>
                  <a:lnTo>
                    <a:pt x="22" y="23"/>
                  </a:lnTo>
                  <a:lnTo>
                    <a:pt x="26" y="27"/>
                  </a:lnTo>
                  <a:lnTo>
                    <a:pt x="28" y="30"/>
                  </a:lnTo>
                  <a:lnTo>
                    <a:pt x="30" y="32"/>
                  </a:lnTo>
                  <a:lnTo>
                    <a:pt x="31" y="33"/>
                  </a:lnTo>
                  <a:lnTo>
                    <a:pt x="36" y="36"/>
                  </a:lnTo>
                  <a:lnTo>
                    <a:pt x="36" y="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8" name="Freeform 428"/>
            <p:cNvSpPr>
              <a:spLocks/>
            </p:cNvSpPr>
            <p:nvPr/>
          </p:nvSpPr>
          <p:spPr bwMode="auto">
            <a:xfrm>
              <a:off x="3357" y="2210"/>
              <a:ext cx="1698" cy="930"/>
            </a:xfrm>
            <a:custGeom>
              <a:avLst/>
              <a:gdLst>
                <a:gd name="T0" fmla="*/ 1430 w 1698"/>
                <a:gd name="T1" fmla="*/ 1 h 930"/>
                <a:gd name="T2" fmla="*/ 1376 w 1698"/>
                <a:gd name="T3" fmla="*/ 5 h 930"/>
                <a:gd name="T4" fmla="*/ 1291 w 1698"/>
                <a:gd name="T5" fmla="*/ 12 h 930"/>
                <a:gd name="T6" fmla="*/ 1187 w 1698"/>
                <a:gd name="T7" fmla="*/ 21 h 930"/>
                <a:gd name="T8" fmla="*/ 1073 w 1698"/>
                <a:gd name="T9" fmla="*/ 31 h 930"/>
                <a:gd name="T10" fmla="*/ 962 w 1698"/>
                <a:gd name="T11" fmla="*/ 41 h 930"/>
                <a:gd name="T12" fmla="*/ 863 w 1698"/>
                <a:gd name="T13" fmla="*/ 53 h 930"/>
                <a:gd name="T14" fmla="*/ 789 w 1698"/>
                <a:gd name="T15" fmla="*/ 64 h 930"/>
                <a:gd name="T16" fmla="*/ 753 w 1698"/>
                <a:gd name="T17" fmla="*/ 70 h 930"/>
                <a:gd name="T18" fmla="*/ 717 w 1698"/>
                <a:gd name="T19" fmla="*/ 75 h 930"/>
                <a:gd name="T20" fmla="*/ 678 w 1698"/>
                <a:gd name="T21" fmla="*/ 81 h 930"/>
                <a:gd name="T22" fmla="*/ 637 w 1698"/>
                <a:gd name="T23" fmla="*/ 87 h 930"/>
                <a:gd name="T24" fmla="*/ 565 w 1698"/>
                <a:gd name="T25" fmla="*/ 99 h 930"/>
                <a:gd name="T26" fmla="*/ 485 w 1698"/>
                <a:gd name="T27" fmla="*/ 116 h 930"/>
                <a:gd name="T28" fmla="*/ 411 w 1698"/>
                <a:gd name="T29" fmla="*/ 136 h 930"/>
                <a:gd name="T30" fmla="*/ 351 w 1698"/>
                <a:gd name="T31" fmla="*/ 157 h 930"/>
                <a:gd name="T32" fmla="*/ 311 w 1698"/>
                <a:gd name="T33" fmla="*/ 173 h 930"/>
                <a:gd name="T34" fmla="*/ 268 w 1698"/>
                <a:gd name="T35" fmla="*/ 191 h 930"/>
                <a:gd name="T36" fmla="*/ 219 w 1698"/>
                <a:gd name="T37" fmla="*/ 211 h 930"/>
                <a:gd name="T38" fmla="*/ 168 w 1698"/>
                <a:gd name="T39" fmla="*/ 235 h 930"/>
                <a:gd name="T40" fmla="*/ 132 w 1698"/>
                <a:gd name="T41" fmla="*/ 253 h 930"/>
                <a:gd name="T42" fmla="*/ 88 w 1698"/>
                <a:gd name="T43" fmla="*/ 278 h 930"/>
                <a:gd name="T44" fmla="*/ 42 w 1698"/>
                <a:gd name="T45" fmla="*/ 305 h 930"/>
                <a:gd name="T46" fmla="*/ 7 w 1698"/>
                <a:gd name="T47" fmla="*/ 326 h 930"/>
                <a:gd name="T48" fmla="*/ 2 w 1698"/>
                <a:gd name="T49" fmla="*/ 338 h 930"/>
                <a:gd name="T50" fmla="*/ 11 w 1698"/>
                <a:gd name="T51" fmla="*/ 353 h 930"/>
                <a:gd name="T52" fmla="*/ 24 w 1698"/>
                <a:gd name="T53" fmla="*/ 376 h 930"/>
                <a:gd name="T54" fmla="*/ 69 w 1698"/>
                <a:gd name="T55" fmla="*/ 430 h 930"/>
                <a:gd name="T56" fmla="*/ 122 w 1698"/>
                <a:gd name="T57" fmla="*/ 490 h 930"/>
                <a:gd name="T58" fmla="*/ 154 w 1698"/>
                <a:gd name="T59" fmla="*/ 527 h 930"/>
                <a:gd name="T60" fmla="*/ 178 w 1698"/>
                <a:gd name="T61" fmla="*/ 928 h 930"/>
                <a:gd name="T62" fmla="*/ 199 w 1698"/>
                <a:gd name="T63" fmla="*/ 916 h 930"/>
                <a:gd name="T64" fmla="*/ 245 w 1698"/>
                <a:gd name="T65" fmla="*/ 893 h 930"/>
                <a:gd name="T66" fmla="*/ 307 w 1698"/>
                <a:gd name="T67" fmla="*/ 861 h 930"/>
                <a:gd name="T68" fmla="*/ 374 w 1698"/>
                <a:gd name="T69" fmla="*/ 826 h 930"/>
                <a:gd name="T70" fmla="*/ 429 w 1698"/>
                <a:gd name="T71" fmla="*/ 799 h 930"/>
                <a:gd name="T72" fmla="*/ 485 w 1698"/>
                <a:gd name="T73" fmla="*/ 774 h 930"/>
                <a:gd name="T74" fmla="*/ 538 w 1698"/>
                <a:gd name="T75" fmla="*/ 754 h 930"/>
                <a:gd name="T76" fmla="*/ 583 w 1698"/>
                <a:gd name="T77" fmla="*/ 738 h 930"/>
                <a:gd name="T78" fmla="*/ 627 w 1698"/>
                <a:gd name="T79" fmla="*/ 722 h 930"/>
                <a:gd name="T80" fmla="*/ 675 w 1698"/>
                <a:gd name="T81" fmla="*/ 706 h 930"/>
                <a:gd name="T82" fmla="*/ 731 w 1698"/>
                <a:gd name="T83" fmla="*/ 689 h 930"/>
                <a:gd name="T84" fmla="*/ 796 w 1698"/>
                <a:gd name="T85" fmla="*/ 673 h 930"/>
                <a:gd name="T86" fmla="*/ 872 w 1698"/>
                <a:gd name="T87" fmla="*/ 659 h 930"/>
                <a:gd name="T88" fmla="*/ 960 w 1698"/>
                <a:gd name="T89" fmla="*/ 649 h 930"/>
                <a:gd name="T90" fmla="*/ 1065 w 1698"/>
                <a:gd name="T91" fmla="*/ 643 h 930"/>
                <a:gd name="T92" fmla="*/ 1174 w 1698"/>
                <a:gd name="T93" fmla="*/ 642 h 930"/>
                <a:gd name="T94" fmla="*/ 1254 w 1698"/>
                <a:gd name="T95" fmla="*/ 643 h 930"/>
                <a:gd name="T96" fmla="*/ 1341 w 1698"/>
                <a:gd name="T97" fmla="*/ 646 h 930"/>
                <a:gd name="T98" fmla="*/ 1438 w 1698"/>
                <a:gd name="T99" fmla="*/ 651 h 930"/>
                <a:gd name="T100" fmla="*/ 1697 w 1698"/>
                <a:gd name="T101" fmla="*/ 669 h 930"/>
                <a:gd name="T102" fmla="*/ 1569 w 1698"/>
                <a:gd name="T103" fmla="*/ 345 h 930"/>
                <a:gd name="T104" fmla="*/ 1568 w 1698"/>
                <a:gd name="T105" fmla="*/ 332 h 930"/>
                <a:gd name="T106" fmla="*/ 1562 w 1698"/>
                <a:gd name="T107" fmla="*/ 301 h 930"/>
                <a:gd name="T108" fmla="*/ 1556 w 1698"/>
                <a:gd name="T109" fmla="*/ 267 h 930"/>
                <a:gd name="T110" fmla="*/ 1551 w 1698"/>
                <a:gd name="T111" fmla="*/ 239 h 930"/>
                <a:gd name="T112" fmla="*/ 1533 w 1698"/>
                <a:gd name="T113" fmla="*/ 194 h 930"/>
                <a:gd name="T114" fmla="*/ 1497 w 1698"/>
                <a:gd name="T115" fmla="*/ 112 h 930"/>
                <a:gd name="T116" fmla="*/ 1460 w 1698"/>
                <a:gd name="T117" fmla="*/ 35 h 930"/>
                <a:gd name="T118" fmla="*/ 1443 w 1698"/>
                <a:gd name="T119" fmla="*/ 0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98" h="930">
                  <a:moveTo>
                    <a:pt x="1443" y="0"/>
                  </a:moveTo>
                  <a:lnTo>
                    <a:pt x="1442" y="0"/>
                  </a:lnTo>
                  <a:lnTo>
                    <a:pt x="1437" y="0"/>
                  </a:lnTo>
                  <a:lnTo>
                    <a:pt x="1430" y="1"/>
                  </a:lnTo>
                  <a:lnTo>
                    <a:pt x="1420" y="2"/>
                  </a:lnTo>
                  <a:lnTo>
                    <a:pt x="1408" y="2"/>
                  </a:lnTo>
                  <a:lnTo>
                    <a:pt x="1393" y="3"/>
                  </a:lnTo>
                  <a:lnTo>
                    <a:pt x="1376" y="5"/>
                  </a:lnTo>
                  <a:lnTo>
                    <a:pt x="1358" y="6"/>
                  </a:lnTo>
                  <a:lnTo>
                    <a:pt x="1337" y="8"/>
                  </a:lnTo>
                  <a:lnTo>
                    <a:pt x="1315" y="10"/>
                  </a:lnTo>
                  <a:lnTo>
                    <a:pt x="1291" y="12"/>
                  </a:lnTo>
                  <a:lnTo>
                    <a:pt x="1267" y="14"/>
                  </a:lnTo>
                  <a:lnTo>
                    <a:pt x="1241" y="15"/>
                  </a:lnTo>
                  <a:lnTo>
                    <a:pt x="1215" y="18"/>
                  </a:lnTo>
                  <a:lnTo>
                    <a:pt x="1187" y="21"/>
                  </a:lnTo>
                  <a:lnTo>
                    <a:pt x="1159" y="22"/>
                  </a:lnTo>
                  <a:lnTo>
                    <a:pt x="1130" y="25"/>
                  </a:lnTo>
                  <a:lnTo>
                    <a:pt x="1102" y="28"/>
                  </a:lnTo>
                  <a:lnTo>
                    <a:pt x="1073" y="31"/>
                  </a:lnTo>
                  <a:lnTo>
                    <a:pt x="1045" y="33"/>
                  </a:lnTo>
                  <a:lnTo>
                    <a:pt x="1017" y="36"/>
                  </a:lnTo>
                  <a:lnTo>
                    <a:pt x="989" y="39"/>
                  </a:lnTo>
                  <a:lnTo>
                    <a:pt x="962" y="41"/>
                  </a:lnTo>
                  <a:lnTo>
                    <a:pt x="936" y="44"/>
                  </a:lnTo>
                  <a:lnTo>
                    <a:pt x="910" y="47"/>
                  </a:lnTo>
                  <a:lnTo>
                    <a:pt x="886" y="50"/>
                  </a:lnTo>
                  <a:lnTo>
                    <a:pt x="863" y="53"/>
                  </a:lnTo>
                  <a:lnTo>
                    <a:pt x="843" y="55"/>
                  </a:lnTo>
                  <a:lnTo>
                    <a:pt x="823" y="58"/>
                  </a:lnTo>
                  <a:lnTo>
                    <a:pt x="805" y="61"/>
                  </a:lnTo>
                  <a:lnTo>
                    <a:pt x="789" y="64"/>
                  </a:lnTo>
                  <a:lnTo>
                    <a:pt x="776" y="66"/>
                  </a:lnTo>
                  <a:lnTo>
                    <a:pt x="768" y="67"/>
                  </a:lnTo>
                  <a:lnTo>
                    <a:pt x="761" y="69"/>
                  </a:lnTo>
                  <a:lnTo>
                    <a:pt x="753" y="70"/>
                  </a:lnTo>
                  <a:lnTo>
                    <a:pt x="744" y="71"/>
                  </a:lnTo>
                  <a:lnTo>
                    <a:pt x="735" y="73"/>
                  </a:lnTo>
                  <a:lnTo>
                    <a:pt x="726" y="74"/>
                  </a:lnTo>
                  <a:lnTo>
                    <a:pt x="717" y="75"/>
                  </a:lnTo>
                  <a:lnTo>
                    <a:pt x="708" y="76"/>
                  </a:lnTo>
                  <a:lnTo>
                    <a:pt x="698" y="78"/>
                  </a:lnTo>
                  <a:lnTo>
                    <a:pt x="688" y="80"/>
                  </a:lnTo>
                  <a:lnTo>
                    <a:pt x="678" y="81"/>
                  </a:lnTo>
                  <a:lnTo>
                    <a:pt x="668" y="83"/>
                  </a:lnTo>
                  <a:lnTo>
                    <a:pt x="658" y="84"/>
                  </a:lnTo>
                  <a:lnTo>
                    <a:pt x="647" y="86"/>
                  </a:lnTo>
                  <a:lnTo>
                    <a:pt x="637" y="87"/>
                  </a:lnTo>
                  <a:lnTo>
                    <a:pt x="626" y="89"/>
                  </a:lnTo>
                  <a:lnTo>
                    <a:pt x="606" y="92"/>
                  </a:lnTo>
                  <a:lnTo>
                    <a:pt x="586" y="95"/>
                  </a:lnTo>
                  <a:lnTo>
                    <a:pt x="565" y="99"/>
                  </a:lnTo>
                  <a:lnTo>
                    <a:pt x="545" y="103"/>
                  </a:lnTo>
                  <a:lnTo>
                    <a:pt x="524" y="107"/>
                  </a:lnTo>
                  <a:lnTo>
                    <a:pt x="505" y="111"/>
                  </a:lnTo>
                  <a:lnTo>
                    <a:pt x="485" y="116"/>
                  </a:lnTo>
                  <a:lnTo>
                    <a:pt x="465" y="121"/>
                  </a:lnTo>
                  <a:lnTo>
                    <a:pt x="447" y="126"/>
                  </a:lnTo>
                  <a:lnTo>
                    <a:pt x="429" y="131"/>
                  </a:lnTo>
                  <a:lnTo>
                    <a:pt x="411" y="136"/>
                  </a:lnTo>
                  <a:lnTo>
                    <a:pt x="395" y="141"/>
                  </a:lnTo>
                  <a:lnTo>
                    <a:pt x="379" y="146"/>
                  </a:lnTo>
                  <a:lnTo>
                    <a:pt x="364" y="151"/>
                  </a:lnTo>
                  <a:lnTo>
                    <a:pt x="351" y="157"/>
                  </a:lnTo>
                  <a:lnTo>
                    <a:pt x="339" y="162"/>
                  </a:lnTo>
                  <a:lnTo>
                    <a:pt x="331" y="165"/>
                  </a:lnTo>
                  <a:lnTo>
                    <a:pt x="322" y="169"/>
                  </a:lnTo>
                  <a:lnTo>
                    <a:pt x="311" y="173"/>
                  </a:lnTo>
                  <a:lnTo>
                    <a:pt x="301" y="177"/>
                  </a:lnTo>
                  <a:lnTo>
                    <a:pt x="291" y="182"/>
                  </a:lnTo>
                  <a:lnTo>
                    <a:pt x="280" y="186"/>
                  </a:lnTo>
                  <a:lnTo>
                    <a:pt x="268" y="191"/>
                  </a:lnTo>
                  <a:lnTo>
                    <a:pt x="256" y="196"/>
                  </a:lnTo>
                  <a:lnTo>
                    <a:pt x="244" y="201"/>
                  </a:lnTo>
                  <a:lnTo>
                    <a:pt x="232" y="206"/>
                  </a:lnTo>
                  <a:lnTo>
                    <a:pt x="219" y="211"/>
                  </a:lnTo>
                  <a:lnTo>
                    <a:pt x="206" y="217"/>
                  </a:lnTo>
                  <a:lnTo>
                    <a:pt x="194" y="223"/>
                  </a:lnTo>
                  <a:lnTo>
                    <a:pt x="181" y="229"/>
                  </a:lnTo>
                  <a:lnTo>
                    <a:pt x="168" y="235"/>
                  </a:lnTo>
                  <a:lnTo>
                    <a:pt x="156" y="241"/>
                  </a:lnTo>
                  <a:lnTo>
                    <a:pt x="149" y="244"/>
                  </a:lnTo>
                  <a:lnTo>
                    <a:pt x="142" y="248"/>
                  </a:lnTo>
                  <a:lnTo>
                    <a:pt x="132" y="253"/>
                  </a:lnTo>
                  <a:lnTo>
                    <a:pt x="122" y="258"/>
                  </a:lnTo>
                  <a:lnTo>
                    <a:pt x="111" y="265"/>
                  </a:lnTo>
                  <a:lnTo>
                    <a:pt x="100" y="272"/>
                  </a:lnTo>
                  <a:lnTo>
                    <a:pt x="88" y="278"/>
                  </a:lnTo>
                  <a:lnTo>
                    <a:pt x="76" y="285"/>
                  </a:lnTo>
                  <a:lnTo>
                    <a:pt x="64" y="292"/>
                  </a:lnTo>
                  <a:lnTo>
                    <a:pt x="53" y="299"/>
                  </a:lnTo>
                  <a:lnTo>
                    <a:pt x="42" y="305"/>
                  </a:lnTo>
                  <a:lnTo>
                    <a:pt x="31" y="312"/>
                  </a:lnTo>
                  <a:lnTo>
                    <a:pt x="22" y="317"/>
                  </a:lnTo>
                  <a:lnTo>
                    <a:pt x="14" y="322"/>
                  </a:lnTo>
                  <a:lnTo>
                    <a:pt x="7" y="326"/>
                  </a:lnTo>
                  <a:lnTo>
                    <a:pt x="2" y="329"/>
                  </a:lnTo>
                  <a:lnTo>
                    <a:pt x="0" y="331"/>
                  </a:lnTo>
                  <a:lnTo>
                    <a:pt x="0" y="334"/>
                  </a:lnTo>
                  <a:lnTo>
                    <a:pt x="2" y="338"/>
                  </a:lnTo>
                  <a:lnTo>
                    <a:pt x="4" y="342"/>
                  </a:lnTo>
                  <a:lnTo>
                    <a:pt x="7" y="346"/>
                  </a:lnTo>
                  <a:lnTo>
                    <a:pt x="9" y="350"/>
                  </a:lnTo>
                  <a:lnTo>
                    <a:pt x="11" y="353"/>
                  </a:lnTo>
                  <a:lnTo>
                    <a:pt x="12" y="355"/>
                  </a:lnTo>
                  <a:lnTo>
                    <a:pt x="13" y="359"/>
                  </a:lnTo>
                  <a:lnTo>
                    <a:pt x="17" y="366"/>
                  </a:lnTo>
                  <a:lnTo>
                    <a:pt x="24" y="376"/>
                  </a:lnTo>
                  <a:lnTo>
                    <a:pt x="34" y="387"/>
                  </a:lnTo>
                  <a:lnTo>
                    <a:pt x="45" y="400"/>
                  </a:lnTo>
                  <a:lnTo>
                    <a:pt x="57" y="415"/>
                  </a:lnTo>
                  <a:lnTo>
                    <a:pt x="69" y="430"/>
                  </a:lnTo>
                  <a:lnTo>
                    <a:pt x="83" y="446"/>
                  </a:lnTo>
                  <a:lnTo>
                    <a:pt x="97" y="461"/>
                  </a:lnTo>
                  <a:lnTo>
                    <a:pt x="110" y="476"/>
                  </a:lnTo>
                  <a:lnTo>
                    <a:pt x="122" y="490"/>
                  </a:lnTo>
                  <a:lnTo>
                    <a:pt x="133" y="503"/>
                  </a:lnTo>
                  <a:lnTo>
                    <a:pt x="142" y="513"/>
                  </a:lnTo>
                  <a:lnTo>
                    <a:pt x="149" y="521"/>
                  </a:lnTo>
                  <a:lnTo>
                    <a:pt x="154" y="527"/>
                  </a:lnTo>
                  <a:lnTo>
                    <a:pt x="156" y="528"/>
                  </a:lnTo>
                  <a:lnTo>
                    <a:pt x="140" y="553"/>
                  </a:lnTo>
                  <a:lnTo>
                    <a:pt x="177" y="929"/>
                  </a:lnTo>
                  <a:lnTo>
                    <a:pt x="178" y="928"/>
                  </a:lnTo>
                  <a:lnTo>
                    <a:pt x="180" y="927"/>
                  </a:lnTo>
                  <a:lnTo>
                    <a:pt x="185" y="924"/>
                  </a:lnTo>
                  <a:lnTo>
                    <a:pt x="192" y="921"/>
                  </a:lnTo>
                  <a:lnTo>
                    <a:pt x="199" y="916"/>
                  </a:lnTo>
                  <a:lnTo>
                    <a:pt x="209" y="912"/>
                  </a:lnTo>
                  <a:lnTo>
                    <a:pt x="220" y="906"/>
                  </a:lnTo>
                  <a:lnTo>
                    <a:pt x="232" y="900"/>
                  </a:lnTo>
                  <a:lnTo>
                    <a:pt x="245" y="893"/>
                  </a:lnTo>
                  <a:lnTo>
                    <a:pt x="259" y="886"/>
                  </a:lnTo>
                  <a:lnTo>
                    <a:pt x="274" y="878"/>
                  </a:lnTo>
                  <a:lnTo>
                    <a:pt x="291" y="870"/>
                  </a:lnTo>
                  <a:lnTo>
                    <a:pt x="307" y="861"/>
                  </a:lnTo>
                  <a:lnTo>
                    <a:pt x="325" y="852"/>
                  </a:lnTo>
                  <a:lnTo>
                    <a:pt x="343" y="842"/>
                  </a:lnTo>
                  <a:lnTo>
                    <a:pt x="361" y="833"/>
                  </a:lnTo>
                  <a:lnTo>
                    <a:pt x="374" y="826"/>
                  </a:lnTo>
                  <a:lnTo>
                    <a:pt x="388" y="819"/>
                  </a:lnTo>
                  <a:lnTo>
                    <a:pt x="401" y="812"/>
                  </a:lnTo>
                  <a:lnTo>
                    <a:pt x="415" y="806"/>
                  </a:lnTo>
                  <a:lnTo>
                    <a:pt x="429" y="799"/>
                  </a:lnTo>
                  <a:lnTo>
                    <a:pt x="443" y="793"/>
                  </a:lnTo>
                  <a:lnTo>
                    <a:pt x="457" y="786"/>
                  </a:lnTo>
                  <a:lnTo>
                    <a:pt x="471" y="780"/>
                  </a:lnTo>
                  <a:lnTo>
                    <a:pt x="485" y="774"/>
                  </a:lnTo>
                  <a:lnTo>
                    <a:pt x="499" y="769"/>
                  </a:lnTo>
                  <a:lnTo>
                    <a:pt x="512" y="763"/>
                  </a:lnTo>
                  <a:lnTo>
                    <a:pt x="525" y="758"/>
                  </a:lnTo>
                  <a:lnTo>
                    <a:pt x="538" y="754"/>
                  </a:lnTo>
                  <a:lnTo>
                    <a:pt x="550" y="749"/>
                  </a:lnTo>
                  <a:lnTo>
                    <a:pt x="562" y="745"/>
                  </a:lnTo>
                  <a:lnTo>
                    <a:pt x="573" y="741"/>
                  </a:lnTo>
                  <a:lnTo>
                    <a:pt x="583" y="738"/>
                  </a:lnTo>
                  <a:lnTo>
                    <a:pt x="594" y="734"/>
                  </a:lnTo>
                  <a:lnTo>
                    <a:pt x="605" y="730"/>
                  </a:lnTo>
                  <a:lnTo>
                    <a:pt x="616" y="726"/>
                  </a:lnTo>
                  <a:lnTo>
                    <a:pt x="627" y="722"/>
                  </a:lnTo>
                  <a:lnTo>
                    <a:pt x="638" y="718"/>
                  </a:lnTo>
                  <a:lnTo>
                    <a:pt x="651" y="714"/>
                  </a:lnTo>
                  <a:lnTo>
                    <a:pt x="663" y="710"/>
                  </a:lnTo>
                  <a:lnTo>
                    <a:pt x="675" y="706"/>
                  </a:lnTo>
                  <a:lnTo>
                    <a:pt x="689" y="702"/>
                  </a:lnTo>
                  <a:lnTo>
                    <a:pt x="702" y="697"/>
                  </a:lnTo>
                  <a:lnTo>
                    <a:pt x="716" y="693"/>
                  </a:lnTo>
                  <a:lnTo>
                    <a:pt x="731" y="689"/>
                  </a:lnTo>
                  <a:lnTo>
                    <a:pt x="746" y="685"/>
                  </a:lnTo>
                  <a:lnTo>
                    <a:pt x="762" y="681"/>
                  </a:lnTo>
                  <a:lnTo>
                    <a:pt x="779" y="677"/>
                  </a:lnTo>
                  <a:lnTo>
                    <a:pt x="796" y="673"/>
                  </a:lnTo>
                  <a:lnTo>
                    <a:pt x="813" y="669"/>
                  </a:lnTo>
                  <a:lnTo>
                    <a:pt x="832" y="666"/>
                  </a:lnTo>
                  <a:lnTo>
                    <a:pt x="851" y="662"/>
                  </a:lnTo>
                  <a:lnTo>
                    <a:pt x="872" y="659"/>
                  </a:lnTo>
                  <a:lnTo>
                    <a:pt x="893" y="657"/>
                  </a:lnTo>
                  <a:lnTo>
                    <a:pt x="914" y="653"/>
                  </a:lnTo>
                  <a:lnTo>
                    <a:pt x="937" y="651"/>
                  </a:lnTo>
                  <a:lnTo>
                    <a:pt x="960" y="649"/>
                  </a:lnTo>
                  <a:lnTo>
                    <a:pt x="985" y="647"/>
                  </a:lnTo>
                  <a:lnTo>
                    <a:pt x="1011" y="645"/>
                  </a:lnTo>
                  <a:lnTo>
                    <a:pt x="1038" y="644"/>
                  </a:lnTo>
                  <a:lnTo>
                    <a:pt x="1065" y="643"/>
                  </a:lnTo>
                  <a:lnTo>
                    <a:pt x="1094" y="642"/>
                  </a:lnTo>
                  <a:lnTo>
                    <a:pt x="1124" y="642"/>
                  </a:lnTo>
                  <a:lnTo>
                    <a:pt x="1155" y="642"/>
                  </a:lnTo>
                  <a:lnTo>
                    <a:pt x="1174" y="642"/>
                  </a:lnTo>
                  <a:lnTo>
                    <a:pt x="1193" y="643"/>
                  </a:lnTo>
                  <a:lnTo>
                    <a:pt x="1213" y="643"/>
                  </a:lnTo>
                  <a:lnTo>
                    <a:pt x="1233" y="643"/>
                  </a:lnTo>
                  <a:lnTo>
                    <a:pt x="1254" y="643"/>
                  </a:lnTo>
                  <a:lnTo>
                    <a:pt x="1275" y="644"/>
                  </a:lnTo>
                  <a:lnTo>
                    <a:pt x="1296" y="644"/>
                  </a:lnTo>
                  <a:lnTo>
                    <a:pt x="1318" y="645"/>
                  </a:lnTo>
                  <a:lnTo>
                    <a:pt x="1341" y="646"/>
                  </a:lnTo>
                  <a:lnTo>
                    <a:pt x="1365" y="646"/>
                  </a:lnTo>
                  <a:lnTo>
                    <a:pt x="1388" y="648"/>
                  </a:lnTo>
                  <a:lnTo>
                    <a:pt x="1413" y="649"/>
                  </a:lnTo>
                  <a:lnTo>
                    <a:pt x="1438" y="651"/>
                  </a:lnTo>
                  <a:lnTo>
                    <a:pt x="1464" y="652"/>
                  </a:lnTo>
                  <a:lnTo>
                    <a:pt x="1490" y="654"/>
                  </a:lnTo>
                  <a:lnTo>
                    <a:pt x="1517" y="657"/>
                  </a:lnTo>
                  <a:lnTo>
                    <a:pt x="1697" y="669"/>
                  </a:lnTo>
                  <a:lnTo>
                    <a:pt x="1661" y="510"/>
                  </a:lnTo>
                  <a:lnTo>
                    <a:pt x="1643" y="452"/>
                  </a:lnTo>
                  <a:lnTo>
                    <a:pt x="1621" y="366"/>
                  </a:lnTo>
                  <a:lnTo>
                    <a:pt x="1569" y="345"/>
                  </a:lnTo>
                  <a:lnTo>
                    <a:pt x="1569" y="344"/>
                  </a:lnTo>
                  <a:lnTo>
                    <a:pt x="1569" y="341"/>
                  </a:lnTo>
                  <a:lnTo>
                    <a:pt x="1568" y="337"/>
                  </a:lnTo>
                  <a:lnTo>
                    <a:pt x="1568" y="332"/>
                  </a:lnTo>
                  <a:lnTo>
                    <a:pt x="1566" y="326"/>
                  </a:lnTo>
                  <a:lnTo>
                    <a:pt x="1565" y="318"/>
                  </a:lnTo>
                  <a:lnTo>
                    <a:pt x="1564" y="310"/>
                  </a:lnTo>
                  <a:lnTo>
                    <a:pt x="1562" y="301"/>
                  </a:lnTo>
                  <a:lnTo>
                    <a:pt x="1561" y="293"/>
                  </a:lnTo>
                  <a:lnTo>
                    <a:pt x="1559" y="284"/>
                  </a:lnTo>
                  <a:lnTo>
                    <a:pt x="1557" y="275"/>
                  </a:lnTo>
                  <a:lnTo>
                    <a:pt x="1556" y="267"/>
                  </a:lnTo>
                  <a:lnTo>
                    <a:pt x="1555" y="258"/>
                  </a:lnTo>
                  <a:lnTo>
                    <a:pt x="1554" y="251"/>
                  </a:lnTo>
                  <a:lnTo>
                    <a:pt x="1552" y="244"/>
                  </a:lnTo>
                  <a:lnTo>
                    <a:pt x="1551" y="239"/>
                  </a:lnTo>
                  <a:lnTo>
                    <a:pt x="1549" y="234"/>
                  </a:lnTo>
                  <a:lnTo>
                    <a:pt x="1546" y="223"/>
                  </a:lnTo>
                  <a:lnTo>
                    <a:pt x="1540" y="210"/>
                  </a:lnTo>
                  <a:lnTo>
                    <a:pt x="1533" y="194"/>
                  </a:lnTo>
                  <a:lnTo>
                    <a:pt x="1525" y="175"/>
                  </a:lnTo>
                  <a:lnTo>
                    <a:pt x="1516" y="155"/>
                  </a:lnTo>
                  <a:lnTo>
                    <a:pt x="1506" y="133"/>
                  </a:lnTo>
                  <a:lnTo>
                    <a:pt x="1497" y="112"/>
                  </a:lnTo>
                  <a:lnTo>
                    <a:pt x="1486" y="91"/>
                  </a:lnTo>
                  <a:lnTo>
                    <a:pt x="1477" y="70"/>
                  </a:lnTo>
                  <a:lnTo>
                    <a:pt x="1468" y="51"/>
                  </a:lnTo>
                  <a:lnTo>
                    <a:pt x="1460" y="35"/>
                  </a:lnTo>
                  <a:lnTo>
                    <a:pt x="1453" y="20"/>
                  </a:lnTo>
                  <a:lnTo>
                    <a:pt x="1448" y="9"/>
                  </a:lnTo>
                  <a:lnTo>
                    <a:pt x="1445" y="2"/>
                  </a:lnTo>
                  <a:lnTo>
                    <a:pt x="1443" y="0"/>
                  </a:lnTo>
                </a:path>
              </a:pathLst>
            </a:custGeom>
            <a:solidFill>
              <a:srgbClr val="CCB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49" name="Freeform 429"/>
            <p:cNvSpPr>
              <a:spLocks/>
            </p:cNvSpPr>
            <p:nvPr/>
          </p:nvSpPr>
          <p:spPr bwMode="auto">
            <a:xfrm>
              <a:off x="3351" y="2225"/>
              <a:ext cx="1581" cy="906"/>
            </a:xfrm>
            <a:custGeom>
              <a:avLst/>
              <a:gdLst>
                <a:gd name="T0" fmla="*/ 1325 w 1581"/>
                <a:gd name="T1" fmla="*/ 0 h 906"/>
                <a:gd name="T2" fmla="*/ 1275 w 1581"/>
                <a:gd name="T3" fmla="*/ 4 h 906"/>
                <a:gd name="T4" fmla="*/ 1195 w 1581"/>
                <a:gd name="T5" fmla="*/ 8 h 906"/>
                <a:gd name="T6" fmla="*/ 1096 w 1581"/>
                <a:gd name="T7" fmla="*/ 15 h 906"/>
                <a:gd name="T8" fmla="*/ 989 w 1581"/>
                <a:gd name="T9" fmla="*/ 24 h 906"/>
                <a:gd name="T10" fmla="*/ 882 w 1581"/>
                <a:gd name="T11" fmla="*/ 35 h 906"/>
                <a:gd name="T12" fmla="*/ 786 w 1581"/>
                <a:gd name="T13" fmla="*/ 46 h 906"/>
                <a:gd name="T14" fmla="*/ 712 w 1581"/>
                <a:gd name="T15" fmla="*/ 59 h 906"/>
                <a:gd name="T16" fmla="*/ 675 w 1581"/>
                <a:gd name="T17" fmla="*/ 68 h 906"/>
                <a:gd name="T18" fmla="*/ 639 w 1581"/>
                <a:gd name="T19" fmla="*/ 75 h 906"/>
                <a:gd name="T20" fmla="*/ 600 w 1581"/>
                <a:gd name="T21" fmla="*/ 83 h 906"/>
                <a:gd name="T22" fmla="*/ 560 w 1581"/>
                <a:gd name="T23" fmla="*/ 91 h 906"/>
                <a:gd name="T24" fmla="*/ 497 w 1581"/>
                <a:gd name="T25" fmla="*/ 102 h 906"/>
                <a:gd name="T26" fmla="*/ 428 w 1581"/>
                <a:gd name="T27" fmla="*/ 118 h 906"/>
                <a:gd name="T28" fmla="*/ 367 w 1581"/>
                <a:gd name="T29" fmla="*/ 137 h 906"/>
                <a:gd name="T30" fmla="*/ 315 w 1581"/>
                <a:gd name="T31" fmla="*/ 156 h 906"/>
                <a:gd name="T32" fmla="*/ 280 w 1581"/>
                <a:gd name="T33" fmla="*/ 172 h 906"/>
                <a:gd name="T34" fmla="*/ 240 w 1581"/>
                <a:gd name="T35" fmla="*/ 191 h 906"/>
                <a:gd name="T36" fmla="*/ 196 w 1581"/>
                <a:gd name="T37" fmla="*/ 212 h 906"/>
                <a:gd name="T38" fmla="*/ 150 w 1581"/>
                <a:gd name="T39" fmla="*/ 235 h 906"/>
                <a:gd name="T40" fmla="*/ 124 w 1581"/>
                <a:gd name="T41" fmla="*/ 249 h 906"/>
                <a:gd name="T42" fmla="*/ 86 w 1581"/>
                <a:gd name="T43" fmla="*/ 272 h 906"/>
                <a:gd name="T44" fmla="*/ 42 w 1581"/>
                <a:gd name="T45" fmla="*/ 299 h 906"/>
                <a:gd name="T46" fmla="*/ 7 w 1581"/>
                <a:gd name="T47" fmla="*/ 318 h 906"/>
                <a:gd name="T48" fmla="*/ 7 w 1581"/>
                <a:gd name="T49" fmla="*/ 334 h 906"/>
                <a:gd name="T50" fmla="*/ 30 w 1581"/>
                <a:gd name="T51" fmla="*/ 359 h 906"/>
                <a:gd name="T52" fmla="*/ 42 w 1581"/>
                <a:gd name="T53" fmla="*/ 380 h 906"/>
                <a:gd name="T54" fmla="*/ 84 w 1581"/>
                <a:gd name="T55" fmla="*/ 431 h 906"/>
                <a:gd name="T56" fmla="*/ 131 w 1581"/>
                <a:gd name="T57" fmla="*/ 489 h 906"/>
                <a:gd name="T58" fmla="*/ 160 w 1581"/>
                <a:gd name="T59" fmla="*/ 523 h 906"/>
                <a:gd name="T60" fmla="*/ 183 w 1581"/>
                <a:gd name="T61" fmla="*/ 904 h 906"/>
                <a:gd name="T62" fmla="*/ 203 w 1581"/>
                <a:gd name="T63" fmla="*/ 897 h 906"/>
                <a:gd name="T64" fmla="*/ 244 w 1581"/>
                <a:gd name="T65" fmla="*/ 880 h 906"/>
                <a:gd name="T66" fmla="*/ 300 w 1581"/>
                <a:gd name="T67" fmla="*/ 854 h 906"/>
                <a:gd name="T68" fmla="*/ 361 w 1581"/>
                <a:gd name="T69" fmla="*/ 823 h 906"/>
                <a:gd name="T70" fmla="*/ 409 w 1581"/>
                <a:gd name="T71" fmla="*/ 796 h 906"/>
                <a:gd name="T72" fmla="*/ 459 w 1581"/>
                <a:gd name="T73" fmla="*/ 770 h 906"/>
                <a:gd name="T74" fmla="*/ 508 w 1581"/>
                <a:gd name="T75" fmla="*/ 747 h 906"/>
                <a:gd name="T76" fmla="*/ 552 w 1581"/>
                <a:gd name="T77" fmla="*/ 730 h 906"/>
                <a:gd name="T78" fmla="*/ 593 w 1581"/>
                <a:gd name="T79" fmla="*/ 715 h 906"/>
                <a:gd name="T80" fmla="*/ 641 w 1581"/>
                <a:gd name="T81" fmla="*/ 698 h 906"/>
                <a:gd name="T82" fmla="*/ 696 w 1581"/>
                <a:gd name="T83" fmla="*/ 680 h 906"/>
                <a:gd name="T84" fmla="*/ 760 w 1581"/>
                <a:gd name="T85" fmla="*/ 663 h 906"/>
                <a:gd name="T86" fmla="*/ 833 w 1581"/>
                <a:gd name="T87" fmla="*/ 648 h 906"/>
                <a:gd name="T88" fmla="*/ 918 w 1581"/>
                <a:gd name="T89" fmla="*/ 636 h 906"/>
                <a:gd name="T90" fmla="*/ 1015 w 1581"/>
                <a:gd name="T91" fmla="*/ 629 h 906"/>
                <a:gd name="T92" fmla="*/ 1114 w 1581"/>
                <a:gd name="T93" fmla="*/ 629 h 906"/>
                <a:gd name="T94" fmla="*/ 1185 w 1581"/>
                <a:gd name="T95" fmla="*/ 629 h 906"/>
                <a:gd name="T96" fmla="*/ 1262 w 1581"/>
                <a:gd name="T97" fmla="*/ 628 h 906"/>
                <a:gd name="T98" fmla="*/ 1348 w 1581"/>
                <a:gd name="T99" fmla="*/ 630 h 906"/>
                <a:gd name="T100" fmla="*/ 1580 w 1581"/>
                <a:gd name="T101" fmla="*/ 645 h 906"/>
                <a:gd name="T102" fmla="*/ 1458 w 1581"/>
                <a:gd name="T103" fmla="*/ 334 h 906"/>
                <a:gd name="T104" fmla="*/ 1451 w 1581"/>
                <a:gd name="T105" fmla="*/ 293 h 906"/>
                <a:gd name="T106" fmla="*/ 1441 w 1581"/>
                <a:gd name="T107" fmla="*/ 234 h 906"/>
                <a:gd name="T108" fmla="*/ 1423 w 1581"/>
                <a:gd name="T109" fmla="*/ 190 h 906"/>
                <a:gd name="T110" fmla="*/ 1388 w 1581"/>
                <a:gd name="T111" fmla="*/ 110 h 906"/>
                <a:gd name="T112" fmla="*/ 1354 w 1581"/>
                <a:gd name="T113" fmla="*/ 34 h 906"/>
                <a:gd name="T114" fmla="*/ 1338 w 1581"/>
                <a:gd name="T115" fmla="*/ 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81" h="906">
                  <a:moveTo>
                    <a:pt x="1338" y="0"/>
                  </a:moveTo>
                  <a:lnTo>
                    <a:pt x="1337" y="0"/>
                  </a:lnTo>
                  <a:lnTo>
                    <a:pt x="1332" y="0"/>
                  </a:lnTo>
                  <a:lnTo>
                    <a:pt x="1325" y="0"/>
                  </a:lnTo>
                  <a:lnTo>
                    <a:pt x="1316" y="1"/>
                  </a:lnTo>
                  <a:lnTo>
                    <a:pt x="1304" y="2"/>
                  </a:lnTo>
                  <a:lnTo>
                    <a:pt x="1291" y="2"/>
                  </a:lnTo>
                  <a:lnTo>
                    <a:pt x="1275" y="4"/>
                  </a:lnTo>
                  <a:lnTo>
                    <a:pt x="1257" y="4"/>
                  </a:lnTo>
                  <a:lnTo>
                    <a:pt x="1238" y="5"/>
                  </a:lnTo>
                  <a:lnTo>
                    <a:pt x="1217" y="7"/>
                  </a:lnTo>
                  <a:lnTo>
                    <a:pt x="1195" y="8"/>
                  </a:lnTo>
                  <a:lnTo>
                    <a:pt x="1172" y="10"/>
                  </a:lnTo>
                  <a:lnTo>
                    <a:pt x="1148" y="11"/>
                  </a:lnTo>
                  <a:lnTo>
                    <a:pt x="1122" y="13"/>
                  </a:lnTo>
                  <a:lnTo>
                    <a:pt x="1096" y="15"/>
                  </a:lnTo>
                  <a:lnTo>
                    <a:pt x="1070" y="17"/>
                  </a:lnTo>
                  <a:lnTo>
                    <a:pt x="1043" y="19"/>
                  </a:lnTo>
                  <a:lnTo>
                    <a:pt x="1016" y="21"/>
                  </a:lnTo>
                  <a:lnTo>
                    <a:pt x="989" y="24"/>
                  </a:lnTo>
                  <a:lnTo>
                    <a:pt x="961" y="26"/>
                  </a:lnTo>
                  <a:lnTo>
                    <a:pt x="935" y="29"/>
                  </a:lnTo>
                  <a:lnTo>
                    <a:pt x="908" y="31"/>
                  </a:lnTo>
                  <a:lnTo>
                    <a:pt x="882" y="35"/>
                  </a:lnTo>
                  <a:lnTo>
                    <a:pt x="857" y="37"/>
                  </a:lnTo>
                  <a:lnTo>
                    <a:pt x="832" y="40"/>
                  </a:lnTo>
                  <a:lnTo>
                    <a:pt x="809" y="43"/>
                  </a:lnTo>
                  <a:lnTo>
                    <a:pt x="786" y="46"/>
                  </a:lnTo>
                  <a:lnTo>
                    <a:pt x="766" y="49"/>
                  </a:lnTo>
                  <a:lnTo>
                    <a:pt x="746" y="53"/>
                  </a:lnTo>
                  <a:lnTo>
                    <a:pt x="728" y="56"/>
                  </a:lnTo>
                  <a:lnTo>
                    <a:pt x="712" y="59"/>
                  </a:lnTo>
                  <a:lnTo>
                    <a:pt x="698" y="63"/>
                  </a:lnTo>
                  <a:lnTo>
                    <a:pt x="691" y="64"/>
                  </a:lnTo>
                  <a:lnTo>
                    <a:pt x="683" y="66"/>
                  </a:lnTo>
                  <a:lnTo>
                    <a:pt x="675" y="68"/>
                  </a:lnTo>
                  <a:lnTo>
                    <a:pt x="667" y="69"/>
                  </a:lnTo>
                  <a:lnTo>
                    <a:pt x="658" y="71"/>
                  </a:lnTo>
                  <a:lnTo>
                    <a:pt x="648" y="73"/>
                  </a:lnTo>
                  <a:lnTo>
                    <a:pt x="639" y="75"/>
                  </a:lnTo>
                  <a:lnTo>
                    <a:pt x="630" y="77"/>
                  </a:lnTo>
                  <a:lnTo>
                    <a:pt x="620" y="79"/>
                  </a:lnTo>
                  <a:lnTo>
                    <a:pt x="610" y="81"/>
                  </a:lnTo>
                  <a:lnTo>
                    <a:pt x="600" y="83"/>
                  </a:lnTo>
                  <a:lnTo>
                    <a:pt x="591" y="85"/>
                  </a:lnTo>
                  <a:lnTo>
                    <a:pt x="580" y="87"/>
                  </a:lnTo>
                  <a:lnTo>
                    <a:pt x="570" y="89"/>
                  </a:lnTo>
                  <a:lnTo>
                    <a:pt x="560" y="91"/>
                  </a:lnTo>
                  <a:lnTo>
                    <a:pt x="550" y="93"/>
                  </a:lnTo>
                  <a:lnTo>
                    <a:pt x="532" y="95"/>
                  </a:lnTo>
                  <a:lnTo>
                    <a:pt x="515" y="99"/>
                  </a:lnTo>
                  <a:lnTo>
                    <a:pt x="497" y="102"/>
                  </a:lnTo>
                  <a:lnTo>
                    <a:pt x="479" y="106"/>
                  </a:lnTo>
                  <a:lnTo>
                    <a:pt x="462" y="109"/>
                  </a:lnTo>
                  <a:lnTo>
                    <a:pt x="446" y="114"/>
                  </a:lnTo>
                  <a:lnTo>
                    <a:pt x="428" y="118"/>
                  </a:lnTo>
                  <a:lnTo>
                    <a:pt x="413" y="123"/>
                  </a:lnTo>
                  <a:lnTo>
                    <a:pt x="397" y="127"/>
                  </a:lnTo>
                  <a:lnTo>
                    <a:pt x="381" y="132"/>
                  </a:lnTo>
                  <a:lnTo>
                    <a:pt x="367" y="137"/>
                  </a:lnTo>
                  <a:lnTo>
                    <a:pt x="353" y="142"/>
                  </a:lnTo>
                  <a:lnTo>
                    <a:pt x="340" y="147"/>
                  </a:lnTo>
                  <a:lnTo>
                    <a:pt x="327" y="152"/>
                  </a:lnTo>
                  <a:lnTo>
                    <a:pt x="315" y="156"/>
                  </a:lnTo>
                  <a:lnTo>
                    <a:pt x="304" y="161"/>
                  </a:lnTo>
                  <a:lnTo>
                    <a:pt x="297" y="165"/>
                  </a:lnTo>
                  <a:lnTo>
                    <a:pt x="289" y="168"/>
                  </a:lnTo>
                  <a:lnTo>
                    <a:pt x="280" y="172"/>
                  </a:lnTo>
                  <a:lnTo>
                    <a:pt x="271" y="177"/>
                  </a:lnTo>
                  <a:lnTo>
                    <a:pt x="261" y="181"/>
                  </a:lnTo>
                  <a:lnTo>
                    <a:pt x="251" y="185"/>
                  </a:lnTo>
                  <a:lnTo>
                    <a:pt x="240" y="191"/>
                  </a:lnTo>
                  <a:lnTo>
                    <a:pt x="229" y="196"/>
                  </a:lnTo>
                  <a:lnTo>
                    <a:pt x="219" y="201"/>
                  </a:lnTo>
                  <a:lnTo>
                    <a:pt x="207" y="206"/>
                  </a:lnTo>
                  <a:lnTo>
                    <a:pt x="196" y="212"/>
                  </a:lnTo>
                  <a:lnTo>
                    <a:pt x="184" y="218"/>
                  </a:lnTo>
                  <a:lnTo>
                    <a:pt x="172" y="224"/>
                  </a:lnTo>
                  <a:lnTo>
                    <a:pt x="161" y="229"/>
                  </a:lnTo>
                  <a:lnTo>
                    <a:pt x="150" y="235"/>
                  </a:lnTo>
                  <a:lnTo>
                    <a:pt x="138" y="241"/>
                  </a:lnTo>
                  <a:lnTo>
                    <a:pt x="136" y="242"/>
                  </a:lnTo>
                  <a:lnTo>
                    <a:pt x="131" y="245"/>
                  </a:lnTo>
                  <a:lnTo>
                    <a:pt x="124" y="249"/>
                  </a:lnTo>
                  <a:lnTo>
                    <a:pt x="116" y="253"/>
                  </a:lnTo>
                  <a:lnTo>
                    <a:pt x="107" y="259"/>
                  </a:lnTo>
                  <a:lnTo>
                    <a:pt x="97" y="265"/>
                  </a:lnTo>
                  <a:lnTo>
                    <a:pt x="86" y="272"/>
                  </a:lnTo>
                  <a:lnTo>
                    <a:pt x="75" y="279"/>
                  </a:lnTo>
                  <a:lnTo>
                    <a:pt x="64" y="286"/>
                  </a:lnTo>
                  <a:lnTo>
                    <a:pt x="53" y="293"/>
                  </a:lnTo>
                  <a:lnTo>
                    <a:pt x="42" y="299"/>
                  </a:lnTo>
                  <a:lnTo>
                    <a:pt x="32" y="305"/>
                  </a:lnTo>
                  <a:lnTo>
                    <a:pt x="22" y="310"/>
                  </a:lnTo>
                  <a:lnTo>
                    <a:pt x="14" y="315"/>
                  </a:lnTo>
                  <a:lnTo>
                    <a:pt x="7" y="318"/>
                  </a:lnTo>
                  <a:lnTo>
                    <a:pt x="1" y="321"/>
                  </a:lnTo>
                  <a:lnTo>
                    <a:pt x="0" y="323"/>
                  </a:lnTo>
                  <a:lnTo>
                    <a:pt x="3" y="328"/>
                  </a:lnTo>
                  <a:lnTo>
                    <a:pt x="7" y="334"/>
                  </a:lnTo>
                  <a:lnTo>
                    <a:pt x="13" y="341"/>
                  </a:lnTo>
                  <a:lnTo>
                    <a:pt x="20" y="347"/>
                  </a:lnTo>
                  <a:lnTo>
                    <a:pt x="25" y="354"/>
                  </a:lnTo>
                  <a:lnTo>
                    <a:pt x="30" y="359"/>
                  </a:lnTo>
                  <a:lnTo>
                    <a:pt x="31" y="361"/>
                  </a:lnTo>
                  <a:lnTo>
                    <a:pt x="32" y="364"/>
                  </a:lnTo>
                  <a:lnTo>
                    <a:pt x="36" y="371"/>
                  </a:lnTo>
                  <a:lnTo>
                    <a:pt x="42" y="380"/>
                  </a:lnTo>
                  <a:lnTo>
                    <a:pt x="51" y="391"/>
                  </a:lnTo>
                  <a:lnTo>
                    <a:pt x="61" y="403"/>
                  </a:lnTo>
                  <a:lnTo>
                    <a:pt x="72" y="417"/>
                  </a:lnTo>
                  <a:lnTo>
                    <a:pt x="84" y="431"/>
                  </a:lnTo>
                  <a:lnTo>
                    <a:pt x="96" y="447"/>
                  </a:lnTo>
                  <a:lnTo>
                    <a:pt x="108" y="461"/>
                  </a:lnTo>
                  <a:lnTo>
                    <a:pt x="120" y="475"/>
                  </a:lnTo>
                  <a:lnTo>
                    <a:pt x="131" y="489"/>
                  </a:lnTo>
                  <a:lnTo>
                    <a:pt x="141" y="501"/>
                  </a:lnTo>
                  <a:lnTo>
                    <a:pt x="149" y="510"/>
                  </a:lnTo>
                  <a:lnTo>
                    <a:pt x="155" y="518"/>
                  </a:lnTo>
                  <a:lnTo>
                    <a:pt x="160" y="523"/>
                  </a:lnTo>
                  <a:lnTo>
                    <a:pt x="161" y="525"/>
                  </a:lnTo>
                  <a:lnTo>
                    <a:pt x="148" y="547"/>
                  </a:lnTo>
                  <a:lnTo>
                    <a:pt x="183" y="905"/>
                  </a:lnTo>
                  <a:lnTo>
                    <a:pt x="183" y="904"/>
                  </a:lnTo>
                  <a:lnTo>
                    <a:pt x="186" y="904"/>
                  </a:lnTo>
                  <a:lnTo>
                    <a:pt x="190" y="902"/>
                  </a:lnTo>
                  <a:lnTo>
                    <a:pt x="196" y="900"/>
                  </a:lnTo>
                  <a:lnTo>
                    <a:pt x="203" y="897"/>
                  </a:lnTo>
                  <a:lnTo>
                    <a:pt x="212" y="894"/>
                  </a:lnTo>
                  <a:lnTo>
                    <a:pt x="221" y="889"/>
                  </a:lnTo>
                  <a:lnTo>
                    <a:pt x="232" y="885"/>
                  </a:lnTo>
                  <a:lnTo>
                    <a:pt x="244" y="880"/>
                  </a:lnTo>
                  <a:lnTo>
                    <a:pt x="257" y="873"/>
                  </a:lnTo>
                  <a:lnTo>
                    <a:pt x="271" y="868"/>
                  </a:lnTo>
                  <a:lnTo>
                    <a:pt x="285" y="861"/>
                  </a:lnTo>
                  <a:lnTo>
                    <a:pt x="300" y="854"/>
                  </a:lnTo>
                  <a:lnTo>
                    <a:pt x="316" y="846"/>
                  </a:lnTo>
                  <a:lnTo>
                    <a:pt x="332" y="838"/>
                  </a:lnTo>
                  <a:lnTo>
                    <a:pt x="349" y="829"/>
                  </a:lnTo>
                  <a:lnTo>
                    <a:pt x="361" y="823"/>
                  </a:lnTo>
                  <a:lnTo>
                    <a:pt x="372" y="816"/>
                  </a:lnTo>
                  <a:lnTo>
                    <a:pt x="385" y="809"/>
                  </a:lnTo>
                  <a:lnTo>
                    <a:pt x="397" y="803"/>
                  </a:lnTo>
                  <a:lnTo>
                    <a:pt x="409" y="796"/>
                  </a:lnTo>
                  <a:lnTo>
                    <a:pt x="421" y="790"/>
                  </a:lnTo>
                  <a:lnTo>
                    <a:pt x="434" y="783"/>
                  </a:lnTo>
                  <a:lnTo>
                    <a:pt x="447" y="776"/>
                  </a:lnTo>
                  <a:lnTo>
                    <a:pt x="459" y="770"/>
                  </a:lnTo>
                  <a:lnTo>
                    <a:pt x="471" y="764"/>
                  </a:lnTo>
                  <a:lnTo>
                    <a:pt x="484" y="758"/>
                  </a:lnTo>
                  <a:lnTo>
                    <a:pt x="496" y="752"/>
                  </a:lnTo>
                  <a:lnTo>
                    <a:pt x="508" y="747"/>
                  </a:lnTo>
                  <a:lnTo>
                    <a:pt x="520" y="742"/>
                  </a:lnTo>
                  <a:lnTo>
                    <a:pt x="531" y="737"/>
                  </a:lnTo>
                  <a:lnTo>
                    <a:pt x="542" y="733"/>
                  </a:lnTo>
                  <a:lnTo>
                    <a:pt x="552" y="730"/>
                  </a:lnTo>
                  <a:lnTo>
                    <a:pt x="561" y="727"/>
                  </a:lnTo>
                  <a:lnTo>
                    <a:pt x="572" y="723"/>
                  </a:lnTo>
                  <a:lnTo>
                    <a:pt x="582" y="719"/>
                  </a:lnTo>
                  <a:lnTo>
                    <a:pt x="593" y="715"/>
                  </a:lnTo>
                  <a:lnTo>
                    <a:pt x="604" y="711"/>
                  </a:lnTo>
                  <a:lnTo>
                    <a:pt x="616" y="707"/>
                  </a:lnTo>
                  <a:lnTo>
                    <a:pt x="628" y="702"/>
                  </a:lnTo>
                  <a:lnTo>
                    <a:pt x="641" y="698"/>
                  </a:lnTo>
                  <a:lnTo>
                    <a:pt x="653" y="693"/>
                  </a:lnTo>
                  <a:lnTo>
                    <a:pt x="667" y="689"/>
                  </a:lnTo>
                  <a:lnTo>
                    <a:pt x="681" y="684"/>
                  </a:lnTo>
                  <a:lnTo>
                    <a:pt x="696" y="680"/>
                  </a:lnTo>
                  <a:lnTo>
                    <a:pt x="711" y="676"/>
                  </a:lnTo>
                  <a:lnTo>
                    <a:pt x="726" y="671"/>
                  </a:lnTo>
                  <a:lnTo>
                    <a:pt x="743" y="667"/>
                  </a:lnTo>
                  <a:lnTo>
                    <a:pt x="760" y="663"/>
                  </a:lnTo>
                  <a:lnTo>
                    <a:pt x="777" y="659"/>
                  </a:lnTo>
                  <a:lnTo>
                    <a:pt x="795" y="655"/>
                  </a:lnTo>
                  <a:lnTo>
                    <a:pt x="814" y="652"/>
                  </a:lnTo>
                  <a:lnTo>
                    <a:pt x="833" y="648"/>
                  </a:lnTo>
                  <a:lnTo>
                    <a:pt x="854" y="645"/>
                  </a:lnTo>
                  <a:lnTo>
                    <a:pt x="875" y="641"/>
                  </a:lnTo>
                  <a:lnTo>
                    <a:pt x="896" y="639"/>
                  </a:lnTo>
                  <a:lnTo>
                    <a:pt x="918" y="636"/>
                  </a:lnTo>
                  <a:lnTo>
                    <a:pt x="942" y="634"/>
                  </a:lnTo>
                  <a:lnTo>
                    <a:pt x="965" y="632"/>
                  </a:lnTo>
                  <a:lnTo>
                    <a:pt x="990" y="631"/>
                  </a:lnTo>
                  <a:lnTo>
                    <a:pt x="1015" y="629"/>
                  </a:lnTo>
                  <a:lnTo>
                    <a:pt x="1042" y="629"/>
                  </a:lnTo>
                  <a:lnTo>
                    <a:pt x="1069" y="629"/>
                  </a:lnTo>
                  <a:lnTo>
                    <a:pt x="1097" y="629"/>
                  </a:lnTo>
                  <a:lnTo>
                    <a:pt x="1114" y="629"/>
                  </a:lnTo>
                  <a:lnTo>
                    <a:pt x="1131" y="629"/>
                  </a:lnTo>
                  <a:lnTo>
                    <a:pt x="1149" y="629"/>
                  </a:lnTo>
                  <a:lnTo>
                    <a:pt x="1167" y="629"/>
                  </a:lnTo>
                  <a:lnTo>
                    <a:pt x="1185" y="629"/>
                  </a:lnTo>
                  <a:lnTo>
                    <a:pt x="1203" y="628"/>
                  </a:lnTo>
                  <a:lnTo>
                    <a:pt x="1222" y="628"/>
                  </a:lnTo>
                  <a:lnTo>
                    <a:pt x="1242" y="628"/>
                  </a:lnTo>
                  <a:lnTo>
                    <a:pt x="1262" y="628"/>
                  </a:lnTo>
                  <a:lnTo>
                    <a:pt x="1283" y="628"/>
                  </a:lnTo>
                  <a:lnTo>
                    <a:pt x="1304" y="629"/>
                  </a:lnTo>
                  <a:lnTo>
                    <a:pt x="1326" y="629"/>
                  </a:lnTo>
                  <a:lnTo>
                    <a:pt x="1348" y="630"/>
                  </a:lnTo>
                  <a:lnTo>
                    <a:pt x="1371" y="631"/>
                  </a:lnTo>
                  <a:lnTo>
                    <a:pt x="1395" y="632"/>
                  </a:lnTo>
                  <a:lnTo>
                    <a:pt x="1419" y="634"/>
                  </a:lnTo>
                  <a:lnTo>
                    <a:pt x="1580" y="645"/>
                  </a:lnTo>
                  <a:lnTo>
                    <a:pt x="1546" y="487"/>
                  </a:lnTo>
                  <a:lnTo>
                    <a:pt x="1525" y="435"/>
                  </a:lnTo>
                  <a:lnTo>
                    <a:pt x="1506" y="354"/>
                  </a:lnTo>
                  <a:lnTo>
                    <a:pt x="1458" y="334"/>
                  </a:lnTo>
                  <a:lnTo>
                    <a:pt x="1458" y="331"/>
                  </a:lnTo>
                  <a:lnTo>
                    <a:pt x="1456" y="322"/>
                  </a:lnTo>
                  <a:lnTo>
                    <a:pt x="1454" y="308"/>
                  </a:lnTo>
                  <a:lnTo>
                    <a:pt x="1451" y="293"/>
                  </a:lnTo>
                  <a:lnTo>
                    <a:pt x="1448" y="276"/>
                  </a:lnTo>
                  <a:lnTo>
                    <a:pt x="1445" y="260"/>
                  </a:lnTo>
                  <a:lnTo>
                    <a:pt x="1443" y="245"/>
                  </a:lnTo>
                  <a:lnTo>
                    <a:pt x="1441" y="234"/>
                  </a:lnTo>
                  <a:lnTo>
                    <a:pt x="1439" y="229"/>
                  </a:lnTo>
                  <a:lnTo>
                    <a:pt x="1436" y="219"/>
                  </a:lnTo>
                  <a:lnTo>
                    <a:pt x="1430" y="206"/>
                  </a:lnTo>
                  <a:lnTo>
                    <a:pt x="1423" y="190"/>
                  </a:lnTo>
                  <a:lnTo>
                    <a:pt x="1416" y="172"/>
                  </a:lnTo>
                  <a:lnTo>
                    <a:pt x="1407" y="153"/>
                  </a:lnTo>
                  <a:lnTo>
                    <a:pt x="1398" y="132"/>
                  </a:lnTo>
                  <a:lnTo>
                    <a:pt x="1388" y="110"/>
                  </a:lnTo>
                  <a:lnTo>
                    <a:pt x="1379" y="89"/>
                  </a:lnTo>
                  <a:lnTo>
                    <a:pt x="1369" y="69"/>
                  </a:lnTo>
                  <a:lnTo>
                    <a:pt x="1361" y="50"/>
                  </a:lnTo>
                  <a:lnTo>
                    <a:pt x="1354" y="34"/>
                  </a:lnTo>
                  <a:lnTo>
                    <a:pt x="1347" y="20"/>
                  </a:lnTo>
                  <a:lnTo>
                    <a:pt x="1342" y="9"/>
                  </a:lnTo>
                  <a:lnTo>
                    <a:pt x="1339" y="2"/>
                  </a:lnTo>
                  <a:lnTo>
                    <a:pt x="1338" y="0"/>
                  </a:lnTo>
                </a:path>
              </a:pathLst>
            </a:custGeom>
            <a:solidFill>
              <a:srgbClr val="C9BA9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0" name="Freeform 430"/>
            <p:cNvSpPr>
              <a:spLocks/>
            </p:cNvSpPr>
            <p:nvPr/>
          </p:nvSpPr>
          <p:spPr bwMode="auto">
            <a:xfrm>
              <a:off x="3351" y="2230"/>
              <a:ext cx="1460" cy="893"/>
            </a:xfrm>
            <a:custGeom>
              <a:avLst/>
              <a:gdLst>
                <a:gd name="T0" fmla="*/ 1206 w 1460"/>
                <a:gd name="T1" fmla="*/ 1 h 893"/>
                <a:gd name="T2" fmla="*/ 1161 w 1460"/>
                <a:gd name="T3" fmla="*/ 5 h 893"/>
                <a:gd name="T4" fmla="*/ 1089 w 1460"/>
                <a:gd name="T5" fmla="*/ 12 h 893"/>
                <a:gd name="T6" fmla="*/ 1000 w 1460"/>
                <a:gd name="T7" fmla="*/ 21 h 893"/>
                <a:gd name="T8" fmla="*/ 902 w 1460"/>
                <a:gd name="T9" fmla="*/ 31 h 893"/>
                <a:gd name="T10" fmla="*/ 803 w 1460"/>
                <a:gd name="T11" fmla="*/ 43 h 893"/>
                <a:gd name="T12" fmla="*/ 712 w 1460"/>
                <a:gd name="T13" fmla="*/ 55 h 893"/>
                <a:gd name="T14" fmla="*/ 639 w 1460"/>
                <a:gd name="T15" fmla="*/ 67 h 893"/>
                <a:gd name="T16" fmla="*/ 601 w 1460"/>
                <a:gd name="T17" fmla="*/ 75 h 893"/>
                <a:gd name="T18" fmla="*/ 565 w 1460"/>
                <a:gd name="T19" fmla="*/ 82 h 893"/>
                <a:gd name="T20" fmla="*/ 525 w 1460"/>
                <a:gd name="T21" fmla="*/ 91 h 893"/>
                <a:gd name="T22" fmla="*/ 485 w 1460"/>
                <a:gd name="T23" fmla="*/ 99 h 893"/>
                <a:gd name="T24" fmla="*/ 428 w 1460"/>
                <a:gd name="T25" fmla="*/ 114 h 893"/>
                <a:gd name="T26" fmla="*/ 369 w 1460"/>
                <a:gd name="T27" fmla="*/ 130 h 893"/>
                <a:gd name="T28" fmla="*/ 316 w 1460"/>
                <a:gd name="T29" fmla="*/ 148 h 893"/>
                <a:gd name="T30" fmla="*/ 266 w 1460"/>
                <a:gd name="T31" fmla="*/ 167 h 893"/>
                <a:gd name="T32" fmla="*/ 222 w 1460"/>
                <a:gd name="T33" fmla="*/ 187 h 893"/>
                <a:gd name="T34" fmla="*/ 153 w 1460"/>
                <a:gd name="T35" fmla="*/ 225 h 893"/>
                <a:gd name="T36" fmla="*/ 76 w 1460"/>
                <a:gd name="T37" fmla="*/ 269 h 893"/>
                <a:gd name="T38" fmla="*/ 13 w 1460"/>
                <a:gd name="T39" fmla="*/ 305 h 893"/>
                <a:gd name="T40" fmla="*/ 4 w 1460"/>
                <a:gd name="T41" fmla="*/ 323 h 893"/>
                <a:gd name="T42" fmla="*/ 21 w 1460"/>
                <a:gd name="T43" fmla="*/ 344 h 893"/>
                <a:gd name="T44" fmla="*/ 46 w 1460"/>
                <a:gd name="T45" fmla="*/ 369 h 893"/>
                <a:gd name="T46" fmla="*/ 91 w 1460"/>
                <a:gd name="T47" fmla="*/ 403 h 893"/>
                <a:gd name="T48" fmla="*/ 100 w 1460"/>
                <a:gd name="T49" fmla="*/ 420 h 893"/>
                <a:gd name="T50" fmla="*/ 122 w 1460"/>
                <a:gd name="T51" fmla="*/ 457 h 893"/>
                <a:gd name="T52" fmla="*/ 148 w 1460"/>
                <a:gd name="T53" fmla="*/ 498 h 893"/>
                <a:gd name="T54" fmla="*/ 161 w 1460"/>
                <a:gd name="T55" fmla="*/ 527 h 893"/>
                <a:gd name="T56" fmla="*/ 183 w 1460"/>
                <a:gd name="T57" fmla="*/ 892 h 893"/>
                <a:gd name="T58" fmla="*/ 200 w 1460"/>
                <a:gd name="T59" fmla="*/ 887 h 893"/>
                <a:gd name="T60" fmla="*/ 237 w 1460"/>
                <a:gd name="T61" fmla="*/ 875 h 893"/>
                <a:gd name="T62" fmla="*/ 288 w 1460"/>
                <a:gd name="T63" fmla="*/ 855 h 893"/>
                <a:gd name="T64" fmla="*/ 342 w 1460"/>
                <a:gd name="T65" fmla="*/ 829 h 893"/>
                <a:gd name="T66" fmla="*/ 388 w 1460"/>
                <a:gd name="T67" fmla="*/ 804 h 893"/>
                <a:gd name="T68" fmla="*/ 437 w 1460"/>
                <a:gd name="T69" fmla="*/ 778 h 893"/>
                <a:gd name="T70" fmla="*/ 484 w 1460"/>
                <a:gd name="T71" fmla="*/ 756 h 893"/>
                <a:gd name="T72" fmla="*/ 521 w 1460"/>
                <a:gd name="T73" fmla="*/ 740 h 893"/>
                <a:gd name="T74" fmla="*/ 558 w 1460"/>
                <a:gd name="T75" fmla="*/ 724 h 893"/>
                <a:gd name="T76" fmla="*/ 603 w 1460"/>
                <a:gd name="T77" fmla="*/ 707 h 893"/>
                <a:gd name="T78" fmla="*/ 655 w 1460"/>
                <a:gd name="T79" fmla="*/ 689 h 893"/>
                <a:gd name="T80" fmla="*/ 716 w 1460"/>
                <a:gd name="T81" fmla="*/ 671 h 893"/>
                <a:gd name="T82" fmla="*/ 786 w 1460"/>
                <a:gd name="T83" fmla="*/ 654 h 893"/>
                <a:gd name="T84" fmla="*/ 864 w 1460"/>
                <a:gd name="T85" fmla="*/ 641 h 893"/>
                <a:gd name="T86" fmla="*/ 952 w 1460"/>
                <a:gd name="T87" fmla="*/ 631 h 893"/>
                <a:gd name="T88" fmla="*/ 1041 w 1460"/>
                <a:gd name="T89" fmla="*/ 626 h 893"/>
                <a:gd name="T90" fmla="*/ 1105 w 1460"/>
                <a:gd name="T91" fmla="*/ 625 h 893"/>
                <a:gd name="T92" fmla="*/ 1174 w 1460"/>
                <a:gd name="T93" fmla="*/ 624 h 893"/>
                <a:gd name="T94" fmla="*/ 1251 w 1460"/>
                <a:gd name="T95" fmla="*/ 624 h 893"/>
                <a:gd name="T96" fmla="*/ 1459 w 1460"/>
                <a:gd name="T97" fmla="*/ 634 h 893"/>
                <a:gd name="T98" fmla="*/ 1341 w 1460"/>
                <a:gd name="T99" fmla="*/ 334 h 893"/>
                <a:gd name="T100" fmla="*/ 1334 w 1460"/>
                <a:gd name="T101" fmla="*/ 295 h 893"/>
                <a:gd name="T102" fmla="*/ 1324 w 1460"/>
                <a:gd name="T103" fmla="*/ 239 h 893"/>
                <a:gd name="T104" fmla="*/ 1306 w 1460"/>
                <a:gd name="T105" fmla="*/ 196 h 893"/>
                <a:gd name="T106" fmla="*/ 1269 w 1460"/>
                <a:gd name="T107" fmla="*/ 114 h 893"/>
                <a:gd name="T108" fmla="*/ 1234 w 1460"/>
                <a:gd name="T109" fmla="*/ 35 h 893"/>
                <a:gd name="T110" fmla="*/ 1217 w 1460"/>
                <a:gd name="T111" fmla="*/ 0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0" h="893">
                  <a:moveTo>
                    <a:pt x="1217" y="0"/>
                  </a:moveTo>
                  <a:lnTo>
                    <a:pt x="1216" y="0"/>
                  </a:lnTo>
                  <a:lnTo>
                    <a:pt x="1212" y="0"/>
                  </a:lnTo>
                  <a:lnTo>
                    <a:pt x="1206" y="1"/>
                  </a:lnTo>
                  <a:lnTo>
                    <a:pt x="1198" y="2"/>
                  </a:lnTo>
                  <a:lnTo>
                    <a:pt x="1188" y="2"/>
                  </a:lnTo>
                  <a:lnTo>
                    <a:pt x="1176" y="4"/>
                  </a:lnTo>
                  <a:lnTo>
                    <a:pt x="1161" y="5"/>
                  </a:lnTo>
                  <a:lnTo>
                    <a:pt x="1146" y="6"/>
                  </a:lnTo>
                  <a:lnTo>
                    <a:pt x="1128" y="8"/>
                  </a:lnTo>
                  <a:lnTo>
                    <a:pt x="1110" y="10"/>
                  </a:lnTo>
                  <a:lnTo>
                    <a:pt x="1089" y="12"/>
                  </a:lnTo>
                  <a:lnTo>
                    <a:pt x="1068" y="14"/>
                  </a:lnTo>
                  <a:lnTo>
                    <a:pt x="1047" y="16"/>
                  </a:lnTo>
                  <a:lnTo>
                    <a:pt x="1024" y="18"/>
                  </a:lnTo>
                  <a:lnTo>
                    <a:pt x="1000" y="21"/>
                  </a:lnTo>
                  <a:lnTo>
                    <a:pt x="976" y="23"/>
                  </a:lnTo>
                  <a:lnTo>
                    <a:pt x="952" y="26"/>
                  </a:lnTo>
                  <a:lnTo>
                    <a:pt x="926" y="29"/>
                  </a:lnTo>
                  <a:lnTo>
                    <a:pt x="902" y="31"/>
                  </a:lnTo>
                  <a:lnTo>
                    <a:pt x="877" y="34"/>
                  </a:lnTo>
                  <a:lnTo>
                    <a:pt x="852" y="37"/>
                  </a:lnTo>
                  <a:lnTo>
                    <a:pt x="827" y="40"/>
                  </a:lnTo>
                  <a:lnTo>
                    <a:pt x="803" y="43"/>
                  </a:lnTo>
                  <a:lnTo>
                    <a:pt x="779" y="46"/>
                  </a:lnTo>
                  <a:lnTo>
                    <a:pt x="756" y="49"/>
                  </a:lnTo>
                  <a:lnTo>
                    <a:pt x="734" y="52"/>
                  </a:lnTo>
                  <a:lnTo>
                    <a:pt x="712" y="55"/>
                  </a:lnTo>
                  <a:lnTo>
                    <a:pt x="692" y="58"/>
                  </a:lnTo>
                  <a:lnTo>
                    <a:pt x="673" y="61"/>
                  </a:lnTo>
                  <a:lnTo>
                    <a:pt x="655" y="64"/>
                  </a:lnTo>
                  <a:lnTo>
                    <a:pt x="639" y="67"/>
                  </a:lnTo>
                  <a:lnTo>
                    <a:pt x="624" y="70"/>
                  </a:lnTo>
                  <a:lnTo>
                    <a:pt x="617" y="71"/>
                  </a:lnTo>
                  <a:lnTo>
                    <a:pt x="610" y="73"/>
                  </a:lnTo>
                  <a:lnTo>
                    <a:pt x="601" y="75"/>
                  </a:lnTo>
                  <a:lnTo>
                    <a:pt x="593" y="77"/>
                  </a:lnTo>
                  <a:lnTo>
                    <a:pt x="584" y="78"/>
                  </a:lnTo>
                  <a:lnTo>
                    <a:pt x="574" y="80"/>
                  </a:lnTo>
                  <a:lnTo>
                    <a:pt x="565" y="82"/>
                  </a:lnTo>
                  <a:lnTo>
                    <a:pt x="555" y="85"/>
                  </a:lnTo>
                  <a:lnTo>
                    <a:pt x="545" y="87"/>
                  </a:lnTo>
                  <a:lnTo>
                    <a:pt x="535" y="89"/>
                  </a:lnTo>
                  <a:lnTo>
                    <a:pt x="525" y="91"/>
                  </a:lnTo>
                  <a:lnTo>
                    <a:pt x="515" y="93"/>
                  </a:lnTo>
                  <a:lnTo>
                    <a:pt x="505" y="96"/>
                  </a:lnTo>
                  <a:lnTo>
                    <a:pt x="495" y="97"/>
                  </a:lnTo>
                  <a:lnTo>
                    <a:pt x="485" y="99"/>
                  </a:lnTo>
                  <a:lnTo>
                    <a:pt x="476" y="101"/>
                  </a:lnTo>
                  <a:lnTo>
                    <a:pt x="460" y="106"/>
                  </a:lnTo>
                  <a:lnTo>
                    <a:pt x="444" y="109"/>
                  </a:lnTo>
                  <a:lnTo>
                    <a:pt x="428" y="114"/>
                  </a:lnTo>
                  <a:lnTo>
                    <a:pt x="413" y="118"/>
                  </a:lnTo>
                  <a:lnTo>
                    <a:pt x="399" y="122"/>
                  </a:lnTo>
                  <a:lnTo>
                    <a:pt x="384" y="127"/>
                  </a:lnTo>
                  <a:lnTo>
                    <a:pt x="369" y="130"/>
                  </a:lnTo>
                  <a:lnTo>
                    <a:pt x="356" y="135"/>
                  </a:lnTo>
                  <a:lnTo>
                    <a:pt x="342" y="139"/>
                  </a:lnTo>
                  <a:lnTo>
                    <a:pt x="329" y="144"/>
                  </a:lnTo>
                  <a:lnTo>
                    <a:pt x="316" y="148"/>
                  </a:lnTo>
                  <a:lnTo>
                    <a:pt x="303" y="153"/>
                  </a:lnTo>
                  <a:lnTo>
                    <a:pt x="290" y="157"/>
                  </a:lnTo>
                  <a:lnTo>
                    <a:pt x="278" y="161"/>
                  </a:lnTo>
                  <a:lnTo>
                    <a:pt x="266" y="167"/>
                  </a:lnTo>
                  <a:lnTo>
                    <a:pt x="254" y="171"/>
                  </a:lnTo>
                  <a:lnTo>
                    <a:pt x="246" y="175"/>
                  </a:lnTo>
                  <a:lnTo>
                    <a:pt x="235" y="180"/>
                  </a:lnTo>
                  <a:lnTo>
                    <a:pt x="222" y="187"/>
                  </a:lnTo>
                  <a:lnTo>
                    <a:pt x="207" y="195"/>
                  </a:lnTo>
                  <a:lnTo>
                    <a:pt x="190" y="204"/>
                  </a:lnTo>
                  <a:lnTo>
                    <a:pt x="172" y="214"/>
                  </a:lnTo>
                  <a:lnTo>
                    <a:pt x="153" y="225"/>
                  </a:lnTo>
                  <a:lnTo>
                    <a:pt x="134" y="236"/>
                  </a:lnTo>
                  <a:lnTo>
                    <a:pt x="115" y="247"/>
                  </a:lnTo>
                  <a:lnTo>
                    <a:pt x="95" y="258"/>
                  </a:lnTo>
                  <a:lnTo>
                    <a:pt x="76" y="269"/>
                  </a:lnTo>
                  <a:lnTo>
                    <a:pt x="58" y="279"/>
                  </a:lnTo>
                  <a:lnTo>
                    <a:pt x="41" y="290"/>
                  </a:lnTo>
                  <a:lnTo>
                    <a:pt x="26" y="298"/>
                  </a:lnTo>
                  <a:lnTo>
                    <a:pt x="13" y="305"/>
                  </a:lnTo>
                  <a:lnTo>
                    <a:pt x="2" y="311"/>
                  </a:lnTo>
                  <a:lnTo>
                    <a:pt x="0" y="314"/>
                  </a:lnTo>
                  <a:lnTo>
                    <a:pt x="1" y="318"/>
                  </a:lnTo>
                  <a:lnTo>
                    <a:pt x="4" y="323"/>
                  </a:lnTo>
                  <a:lnTo>
                    <a:pt x="9" y="329"/>
                  </a:lnTo>
                  <a:lnTo>
                    <a:pt x="13" y="335"/>
                  </a:lnTo>
                  <a:lnTo>
                    <a:pt x="18" y="340"/>
                  </a:lnTo>
                  <a:lnTo>
                    <a:pt x="21" y="344"/>
                  </a:lnTo>
                  <a:lnTo>
                    <a:pt x="23" y="347"/>
                  </a:lnTo>
                  <a:lnTo>
                    <a:pt x="27" y="352"/>
                  </a:lnTo>
                  <a:lnTo>
                    <a:pt x="35" y="360"/>
                  </a:lnTo>
                  <a:lnTo>
                    <a:pt x="46" y="369"/>
                  </a:lnTo>
                  <a:lnTo>
                    <a:pt x="59" y="379"/>
                  </a:lnTo>
                  <a:lnTo>
                    <a:pt x="72" y="388"/>
                  </a:lnTo>
                  <a:lnTo>
                    <a:pt x="83" y="397"/>
                  </a:lnTo>
                  <a:lnTo>
                    <a:pt x="91" y="403"/>
                  </a:lnTo>
                  <a:lnTo>
                    <a:pt x="94" y="406"/>
                  </a:lnTo>
                  <a:lnTo>
                    <a:pt x="94" y="409"/>
                  </a:lnTo>
                  <a:lnTo>
                    <a:pt x="96" y="414"/>
                  </a:lnTo>
                  <a:lnTo>
                    <a:pt x="100" y="420"/>
                  </a:lnTo>
                  <a:lnTo>
                    <a:pt x="105" y="428"/>
                  </a:lnTo>
                  <a:lnTo>
                    <a:pt x="110" y="437"/>
                  </a:lnTo>
                  <a:lnTo>
                    <a:pt x="116" y="447"/>
                  </a:lnTo>
                  <a:lnTo>
                    <a:pt x="122" y="457"/>
                  </a:lnTo>
                  <a:lnTo>
                    <a:pt x="129" y="468"/>
                  </a:lnTo>
                  <a:lnTo>
                    <a:pt x="136" y="478"/>
                  </a:lnTo>
                  <a:lnTo>
                    <a:pt x="142" y="489"/>
                  </a:lnTo>
                  <a:lnTo>
                    <a:pt x="148" y="498"/>
                  </a:lnTo>
                  <a:lnTo>
                    <a:pt x="153" y="507"/>
                  </a:lnTo>
                  <a:lnTo>
                    <a:pt x="157" y="515"/>
                  </a:lnTo>
                  <a:lnTo>
                    <a:pt x="160" y="522"/>
                  </a:lnTo>
                  <a:lnTo>
                    <a:pt x="161" y="527"/>
                  </a:lnTo>
                  <a:lnTo>
                    <a:pt x="161" y="529"/>
                  </a:lnTo>
                  <a:lnTo>
                    <a:pt x="148" y="549"/>
                  </a:lnTo>
                  <a:lnTo>
                    <a:pt x="182" y="892"/>
                  </a:lnTo>
                  <a:lnTo>
                    <a:pt x="183" y="892"/>
                  </a:lnTo>
                  <a:lnTo>
                    <a:pt x="185" y="891"/>
                  </a:lnTo>
                  <a:lnTo>
                    <a:pt x="189" y="890"/>
                  </a:lnTo>
                  <a:lnTo>
                    <a:pt x="194" y="889"/>
                  </a:lnTo>
                  <a:lnTo>
                    <a:pt x="200" y="887"/>
                  </a:lnTo>
                  <a:lnTo>
                    <a:pt x="208" y="885"/>
                  </a:lnTo>
                  <a:lnTo>
                    <a:pt x="217" y="882"/>
                  </a:lnTo>
                  <a:lnTo>
                    <a:pt x="226" y="879"/>
                  </a:lnTo>
                  <a:lnTo>
                    <a:pt x="237" y="875"/>
                  </a:lnTo>
                  <a:lnTo>
                    <a:pt x="248" y="871"/>
                  </a:lnTo>
                  <a:lnTo>
                    <a:pt x="261" y="867"/>
                  </a:lnTo>
                  <a:lnTo>
                    <a:pt x="274" y="861"/>
                  </a:lnTo>
                  <a:lnTo>
                    <a:pt x="288" y="855"/>
                  </a:lnTo>
                  <a:lnTo>
                    <a:pt x="302" y="849"/>
                  </a:lnTo>
                  <a:lnTo>
                    <a:pt x="316" y="842"/>
                  </a:lnTo>
                  <a:lnTo>
                    <a:pt x="331" y="835"/>
                  </a:lnTo>
                  <a:lnTo>
                    <a:pt x="342" y="829"/>
                  </a:lnTo>
                  <a:lnTo>
                    <a:pt x="352" y="823"/>
                  </a:lnTo>
                  <a:lnTo>
                    <a:pt x="364" y="817"/>
                  </a:lnTo>
                  <a:lnTo>
                    <a:pt x="376" y="811"/>
                  </a:lnTo>
                  <a:lnTo>
                    <a:pt x="388" y="804"/>
                  </a:lnTo>
                  <a:lnTo>
                    <a:pt x="401" y="797"/>
                  </a:lnTo>
                  <a:lnTo>
                    <a:pt x="413" y="791"/>
                  </a:lnTo>
                  <a:lnTo>
                    <a:pt x="425" y="785"/>
                  </a:lnTo>
                  <a:lnTo>
                    <a:pt x="437" y="778"/>
                  </a:lnTo>
                  <a:lnTo>
                    <a:pt x="449" y="772"/>
                  </a:lnTo>
                  <a:lnTo>
                    <a:pt x="461" y="766"/>
                  </a:lnTo>
                  <a:lnTo>
                    <a:pt x="473" y="761"/>
                  </a:lnTo>
                  <a:lnTo>
                    <a:pt x="484" y="756"/>
                  </a:lnTo>
                  <a:lnTo>
                    <a:pt x="494" y="750"/>
                  </a:lnTo>
                  <a:lnTo>
                    <a:pt x="504" y="747"/>
                  </a:lnTo>
                  <a:lnTo>
                    <a:pt x="513" y="743"/>
                  </a:lnTo>
                  <a:lnTo>
                    <a:pt x="521" y="740"/>
                  </a:lnTo>
                  <a:lnTo>
                    <a:pt x="530" y="736"/>
                  </a:lnTo>
                  <a:lnTo>
                    <a:pt x="539" y="732"/>
                  </a:lnTo>
                  <a:lnTo>
                    <a:pt x="548" y="728"/>
                  </a:lnTo>
                  <a:lnTo>
                    <a:pt x="558" y="724"/>
                  </a:lnTo>
                  <a:lnTo>
                    <a:pt x="568" y="720"/>
                  </a:lnTo>
                  <a:lnTo>
                    <a:pt x="579" y="716"/>
                  </a:lnTo>
                  <a:lnTo>
                    <a:pt x="591" y="711"/>
                  </a:lnTo>
                  <a:lnTo>
                    <a:pt x="603" y="707"/>
                  </a:lnTo>
                  <a:lnTo>
                    <a:pt x="615" y="702"/>
                  </a:lnTo>
                  <a:lnTo>
                    <a:pt x="628" y="698"/>
                  </a:lnTo>
                  <a:lnTo>
                    <a:pt x="641" y="693"/>
                  </a:lnTo>
                  <a:lnTo>
                    <a:pt x="655" y="689"/>
                  </a:lnTo>
                  <a:lnTo>
                    <a:pt x="670" y="684"/>
                  </a:lnTo>
                  <a:lnTo>
                    <a:pt x="684" y="679"/>
                  </a:lnTo>
                  <a:lnTo>
                    <a:pt x="700" y="675"/>
                  </a:lnTo>
                  <a:lnTo>
                    <a:pt x="716" y="671"/>
                  </a:lnTo>
                  <a:lnTo>
                    <a:pt x="733" y="666"/>
                  </a:lnTo>
                  <a:lnTo>
                    <a:pt x="750" y="662"/>
                  </a:lnTo>
                  <a:lnTo>
                    <a:pt x="767" y="658"/>
                  </a:lnTo>
                  <a:lnTo>
                    <a:pt x="786" y="654"/>
                  </a:lnTo>
                  <a:lnTo>
                    <a:pt x="804" y="650"/>
                  </a:lnTo>
                  <a:lnTo>
                    <a:pt x="824" y="647"/>
                  </a:lnTo>
                  <a:lnTo>
                    <a:pt x="844" y="643"/>
                  </a:lnTo>
                  <a:lnTo>
                    <a:pt x="864" y="641"/>
                  </a:lnTo>
                  <a:lnTo>
                    <a:pt x="885" y="638"/>
                  </a:lnTo>
                  <a:lnTo>
                    <a:pt x="907" y="635"/>
                  </a:lnTo>
                  <a:lnTo>
                    <a:pt x="930" y="633"/>
                  </a:lnTo>
                  <a:lnTo>
                    <a:pt x="952" y="631"/>
                  </a:lnTo>
                  <a:lnTo>
                    <a:pt x="977" y="629"/>
                  </a:lnTo>
                  <a:lnTo>
                    <a:pt x="1001" y="628"/>
                  </a:lnTo>
                  <a:lnTo>
                    <a:pt x="1025" y="627"/>
                  </a:lnTo>
                  <a:lnTo>
                    <a:pt x="1041" y="626"/>
                  </a:lnTo>
                  <a:lnTo>
                    <a:pt x="1056" y="626"/>
                  </a:lnTo>
                  <a:lnTo>
                    <a:pt x="1072" y="626"/>
                  </a:lnTo>
                  <a:lnTo>
                    <a:pt x="1088" y="625"/>
                  </a:lnTo>
                  <a:lnTo>
                    <a:pt x="1105" y="625"/>
                  </a:lnTo>
                  <a:lnTo>
                    <a:pt x="1122" y="624"/>
                  </a:lnTo>
                  <a:lnTo>
                    <a:pt x="1139" y="624"/>
                  </a:lnTo>
                  <a:lnTo>
                    <a:pt x="1156" y="624"/>
                  </a:lnTo>
                  <a:lnTo>
                    <a:pt x="1174" y="624"/>
                  </a:lnTo>
                  <a:lnTo>
                    <a:pt x="1193" y="624"/>
                  </a:lnTo>
                  <a:lnTo>
                    <a:pt x="1212" y="624"/>
                  </a:lnTo>
                  <a:lnTo>
                    <a:pt x="1231" y="624"/>
                  </a:lnTo>
                  <a:lnTo>
                    <a:pt x="1251" y="624"/>
                  </a:lnTo>
                  <a:lnTo>
                    <a:pt x="1272" y="624"/>
                  </a:lnTo>
                  <a:lnTo>
                    <a:pt x="1293" y="624"/>
                  </a:lnTo>
                  <a:lnTo>
                    <a:pt x="1315" y="625"/>
                  </a:lnTo>
                  <a:lnTo>
                    <a:pt x="1459" y="634"/>
                  </a:lnTo>
                  <a:lnTo>
                    <a:pt x="1424" y="474"/>
                  </a:lnTo>
                  <a:lnTo>
                    <a:pt x="1402" y="426"/>
                  </a:lnTo>
                  <a:lnTo>
                    <a:pt x="1384" y="352"/>
                  </a:lnTo>
                  <a:lnTo>
                    <a:pt x="1341" y="334"/>
                  </a:lnTo>
                  <a:lnTo>
                    <a:pt x="1340" y="331"/>
                  </a:lnTo>
                  <a:lnTo>
                    <a:pt x="1339" y="322"/>
                  </a:lnTo>
                  <a:lnTo>
                    <a:pt x="1337" y="310"/>
                  </a:lnTo>
                  <a:lnTo>
                    <a:pt x="1334" y="295"/>
                  </a:lnTo>
                  <a:lnTo>
                    <a:pt x="1331" y="279"/>
                  </a:lnTo>
                  <a:lnTo>
                    <a:pt x="1328" y="263"/>
                  </a:lnTo>
                  <a:lnTo>
                    <a:pt x="1326" y="250"/>
                  </a:lnTo>
                  <a:lnTo>
                    <a:pt x="1324" y="239"/>
                  </a:lnTo>
                  <a:lnTo>
                    <a:pt x="1322" y="234"/>
                  </a:lnTo>
                  <a:lnTo>
                    <a:pt x="1318" y="225"/>
                  </a:lnTo>
                  <a:lnTo>
                    <a:pt x="1313" y="212"/>
                  </a:lnTo>
                  <a:lnTo>
                    <a:pt x="1306" y="196"/>
                  </a:lnTo>
                  <a:lnTo>
                    <a:pt x="1298" y="177"/>
                  </a:lnTo>
                  <a:lnTo>
                    <a:pt x="1289" y="157"/>
                  </a:lnTo>
                  <a:lnTo>
                    <a:pt x="1279" y="136"/>
                  </a:lnTo>
                  <a:lnTo>
                    <a:pt x="1269" y="114"/>
                  </a:lnTo>
                  <a:lnTo>
                    <a:pt x="1260" y="92"/>
                  </a:lnTo>
                  <a:lnTo>
                    <a:pt x="1250" y="72"/>
                  </a:lnTo>
                  <a:lnTo>
                    <a:pt x="1241" y="52"/>
                  </a:lnTo>
                  <a:lnTo>
                    <a:pt x="1234" y="35"/>
                  </a:lnTo>
                  <a:lnTo>
                    <a:pt x="1227" y="21"/>
                  </a:lnTo>
                  <a:lnTo>
                    <a:pt x="1222" y="9"/>
                  </a:lnTo>
                  <a:lnTo>
                    <a:pt x="1219" y="2"/>
                  </a:lnTo>
                  <a:lnTo>
                    <a:pt x="1217" y="0"/>
                  </a:lnTo>
                </a:path>
              </a:pathLst>
            </a:custGeom>
            <a:solidFill>
              <a:srgbClr val="C7B88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1" name="Freeform 431"/>
            <p:cNvSpPr>
              <a:spLocks/>
            </p:cNvSpPr>
            <p:nvPr/>
          </p:nvSpPr>
          <p:spPr bwMode="auto">
            <a:xfrm>
              <a:off x="3347" y="2238"/>
              <a:ext cx="1339" cy="876"/>
            </a:xfrm>
            <a:custGeom>
              <a:avLst/>
              <a:gdLst>
                <a:gd name="T0" fmla="*/ 1100 w 1339"/>
                <a:gd name="T1" fmla="*/ 1 h 876"/>
                <a:gd name="T2" fmla="*/ 1060 w 1339"/>
                <a:gd name="T3" fmla="*/ 5 h 876"/>
                <a:gd name="T4" fmla="*/ 996 w 1339"/>
                <a:gd name="T5" fmla="*/ 12 h 876"/>
                <a:gd name="T6" fmla="*/ 916 w 1339"/>
                <a:gd name="T7" fmla="*/ 21 h 876"/>
                <a:gd name="T8" fmla="*/ 825 w 1339"/>
                <a:gd name="T9" fmla="*/ 33 h 876"/>
                <a:gd name="T10" fmla="*/ 733 w 1339"/>
                <a:gd name="T11" fmla="*/ 46 h 876"/>
                <a:gd name="T12" fmla="*/ 647 w 1339"/>
                <a:gd name="T13" fmla="*/ 61 h 876"/>
                <a:gd name="T14" fmla="*/ 572 w 1339"/>
                <a:gd name="T15" fmla="*/ 77 h 876"/>
                <a:gd name="T16" fmla="*/ 536 w 1339"/>
                <a:gd name="T17" fmla="*/ 85 h 876"/>
                <a:gd name="T18" fmla="*/ 505 w 1339"/>
                <a:gd name="T19" fmla="*/ 94 h 876"/>
                <a:gd name="T20" fmla="*/ 471 w 1339"/>
                <a:gd name="T21" fmla="*/ 102 h 876"/>
                <a:gd name="T22" fmla="*/ 436 w 1339"/>
                <a:gd name="T23" fmla="*/ 111 h 876"/>
                <a:gd name="T24" fmla="*/ 384 w 1339"/>
                <a:gd name="T25" fmla="*/ 121 h 876"/>
                <a:gd name="T26" fmla="*/ 329 w 1339"/>
                <a:gd name="T27" fmla="*/ 137 h 876"/>
                <a:gd name="T28" fmla="*/ 278 w 1339"/>
                <a:gd name="T29" fmla="*/ 156 h 876"/>
                <a:gd name="T30" fmla="*/ 236 w 1339"/>
                <a:gd name="T31" fmla="*/ 173 h 876"/>
                <a:gd name="T32" fmla="*/ 199 w 1339"/>
                <a:gd name="T33" fmla="*/ 191 h 876"/>
                <a:gd name="T34" fmla="*/ 137 w 1339"/>
                <a:gd name="T35" fmla="*/ 227 h 876"/>
                <a:gd name="T36" fmla="*/ 67 w 1339"/>
                <a:gd name="T37" fmla="*/ 269 h 876"/>
                <a:gd name="T38" fmla="*/ 10 w 1339"/>
                <a:gd name="T39" fmla="*/ 302 h 876"/>
                <a:gd name="T40" fmla="*/ 6 w 1339"/>
                <a:gd name="T41" fmla="*/ 313 h 876"/>
                <a:gd name="T42" fmla="*/ 27 w 1339"/>
                <a:gd name="T43" fmla="*/ 334 h 876"/>
                <a:gd name="T44" fmla="*/ 58 w 1339"/>
                <a:gd name="T45" fmla="*/ 366 h 876"/>
                <a:gd name="T46" fmla="*/ 88 w 1339"/>
                <a:gd name="T47" fmla="*/ 383 h 876"/>
                <a:gd name="T48" fmla="*/ 97 w 1339"/>
                <a:gd name="T49" fmla="*/ 401 h 876"/>
                <a:gd name="T50" fmla="*/ 120 w 1339"/>
                <a:gd name="T51" fmla="*/ 447 h 876"/>
                <a:gd name="T52" fmla="*/ 147 w 1339"/>
                <a:gd name="T53" fmla="*/ 499 h 876"/>
                <a:gd name="T54" fmla="*/ 164 w 1339"/>
                <a:gd name="T55" fmla="*/ 530 h 876"/>
                <a:gd name="T56" fmla="*/ 187 w 1339"/>
                <a:gd name="T57" fmla="*/ 875 h 876"/>
                <a:gd name="T58" fmla="*/ 208 w 1339"/>
                <a:gd name="T59" fmla="*/ 873 h 876"/>
                <a:gd name="T60" fmla="*/ 244 w 1339"/>
                <a:gd name="T61" fmla="*/ 866 h 876"/>
                <a:gd name="T62" fmla="*/ 290 w 1339"/>
                <a:gd name="T63" fmla="*/ 850 h 876"/>
                <a:gd name="T64" fmla="*/ 336 w 1339"/>
                <a:gd name="T65" fmla="*/ 827 h 876"/>
                <a:gd name="T66" fmla="*/ 380 w 1339"/>
                <a:gd name="T67" fmla="*/ 805 h 876"/>
                <a:gd name="T68" fmla="*/ 425 w 1339"/>
                <a:gd name="T69" fmla="*/ 781 h 876"/>
                <a:gd name="T70" fmla="*/ 465 w 1339"/>
                <a:gd name="T71" fmla="*/ 762 h 876"/>
                <a:gd name="T72" fmla="*/ 496 w 1339"/>
                <a:gd name="T73" fmla="*/ 748 h 876"/>
                <a:gd name="T74" fmla="*/ 529 w 1339"/>
                <a:gd name="T75" fmla="*/ 732 h 876"/>
                <a:gd name="T76" fmla="*/ 572 w 1339"/>
                <a:gd name="T77" fmla="*/ 714 h 876"/>
                <a:gd name="T78" fmla="*/ 621 w 1339"/>
                <a:gd name="T79" fmla="*/ 693 h 876"/>
                <a:gd name="T80" fmla="*/ 680 w 1339"/>
                <a:gd name="T81" fmla="*/ 672 h 876"/>
                <a:gd name="T82" fmla="*/ 745 w 1339"/>
                <a:gd name="T83" fmla="*/ 652 h 876"/>
                <a:gd name="T84" fmla="*/ 818 w 1339"/>
                <a:gd name="T85" fmla="*/ 635 h 876"/>
                <a:gd name="T86" fmla="*/ 898 w 1339"/>
                <a:gd name="T87" fmla="*/ 623 h 876"/>
                <a:gd name="T88" fmla="*/ 970 w 1339"/>
                <a:gd name="T89" fmla="*/ 617 h 876"/>
                <a:gd name="T90" fmla="*/ 1033 w 1339"/>
                <a:gd name="T91" fmla="*/ 614 h 876"/>
                <a:gd name="T92" fmla="*/ 1100 w 1339"/>
                <a:gd name="T93" fmla="*/ 614 h 876"/>
                <a:gd name="T94" fmla="*/ 1173 w 1339"/>
                <a:gd name="T95" fmla="*/ 614 h 876"/>
                <a:gd name="T96" fmla="*/ 1307 w 1339"/>
                <a:gd name="T97" fmla="*/ 458 h 876"/>
                <a:gd name="T98" fmla="*/ 1228 w 1339"/>
                <a:gd name="T99" fmla="*/ 327 h 876"/>
                <a:gd name="T100" fmla="*/ 1218 w 1339"/>
                <a:gd name="T101" fmla="*/ 277 h 876"/>
                <a:gd name="T102" fmla="*/ 1210 w 1339"/>
                <a:gd name="T103" fmla="*/ 236 h 876"/>
                <a:gd name="T104" fmla="*/ 1187 w 1339"/>
                <a:gd name="T105" fmla="*/ 179 h 876"/>
                <a:gd name="T106" fmla="*/ 1150 w 1339"/>
                <a:gd name="T107" fmla="*/ 94 h 876"/>
                <a:gd name="T108" fmla="*/ 1119 w 1339"/>
                <a:gd name="T109" fmla="*/ 21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39" h="876">
                  <a:moveTo>
                    <a:pt x="1110" y="0"/>
                  </a:moveTo>
                  <a:lnTo>
                    <a:pt x="1109" y="0"/>
                  </a:lnTo>
                  <a:lnTo>
                    <a:pt x="1106" y="1"/>
                  </a:lnTo>
                  <a:lnTo>
                    <a:pt x="1100" y="1"/>
                  </a:lnTo>
                  <a:lnTo>
                    <a:pt x="1093" y="2"/>
                  </a:lnTo>
                  <a:lnTo>
                    <a:pt x="1084" y="2"/>
                  </a:lnTo>
                  <a:lnTo>
                    <a:pt x="1073" y="4"/>
                  </a:lnTo>
                  <a:lnTo>
                    <a:pt x="1060" y="5"/>
                  </a:lnTo>
                  <a:lnTo>
                    <a:pt x="1046" y="6"/>
                  </a:lnTo>
                  <a:lnTo>
                    <a:pt x="1031" y="8"/>
                  </a:lnTo>
                  <a:lnTo>
                    <a:pt x="1014" y="10"/>
                  </a:lnTo>
                  <a:lnTo>
                    <a:pt x="996" y="12"/>
                  </a:lnTo>
                  <a:lnTo>
                    <a:pt x="977" y="14"/>
                  </a:lnTo>
                  <a:lnTo>
                    <a:pt x="958" y="16"/>
                  </a:lnTo>
                  <a:lnTo>
                    <a:pt x="937" y="18"/>
                  </a:lnTo>
                  <a:lnTo>
                    <a:pt x="916" y="21"/>
                  </a:lnTo>
                  <a:lnTo>
                    <a:pt x="894" y="24"/>
                  </a:lnTo>
                  <a:lnTo>
                    <a:pt x="871" y="27"/>
                  </a:lnTo>
                  <a:lnTo>
                    <a:pt x="849" y="30"/>
                  </a:lnTo>
                  <a:lnTo>
                    <a:pt x="825" y="33"/>
                  </a:lnTo>
                  <a:lnTo>
                    <a:pt x="802" y="35"/>
                  </a:lnTo>
                  <a:lnTo>
                    <a:pt x="779" y="39"/>
                  </a:lnTo>
                  <a:lnTo>
                    <a:pt x="756" y="42"/>
                  </a:lnTo>
                  <a:lnTo>
                    <a:pt x="733" y="46"/>
                  </a:lnTo>
                  <a:lnTo>
                    <a:pt x="711" y="49"/>
                  </a:lnTo>
                  <a:lnTo>
                    <a:pt x="689" y="53"/>
                  </a:lnTo>
                  <a:lnTo>
                    <a:pt x="668" y="57"/>
                  </a:lnTo>
                  <a:lnTo>
                    <a:pt x="647" y="61"/>
                  </a:lnTo>
                  <a:lnTo>
                    <a:pt x="626" y="65"/>
                  </a:lnTo>
                  <a:lnTo>
                    <a:pt x="607" y="68"/>
                  </a:lnTo>
                  <a:lnTo>
                    <a:pt x="590" y="72"/>
                  </a:lnTo>
                  <a:lnTo>
                    <a:pt x="572" y="77"/>
                  </a:lnTo>
                  <a:lnTo>
                    <a:pt x="557" y="80"/>
                  </a:lnTo>
                  <a:lnTo>
                    <a:pt x="550" y="82"/>
                  </a:lnTo>
                  <a:lnTo>
                    <a:pt x="544" y="84"/>
                  </a:lnTo>
                  <a:lnTo>
                    <a:pt x="536" y="85"/>
                  </a:lnTo>
                  <a:lnTo>
                    <a:pt x="529" y="87"/>
                  </a:lnTo>
                  <a:lnTo>
                    <a:pt x="522" y="90"/>
                  </a:lnTo>
                  <a:lnTo>
                    <a:pt x="514" y="92"/>
                  </a:lnTo>
                  <a:lnTo>
                    <a:pt x="505" y="94"/>
                  </a:lnTo>
                  <a:lnTo>
                    <a:pt x="497" y="96"/>
                  </a:lnTo>
                  <a:lnTo>
                    <a:pt x="488" y="98"/>
                  </a:lnTo>
                  <a:lnTo>
                    <a:pt x="479" y="100"/>
                  </a:lnTo>
                  <a:lnTo>
                    <a:pt x="471" y="102"/>
                  </a:lnTo>
                  <a:lnTo>
                    <a:pt x="462" y="105"/>
                  </a:lnTo>
                  <a:lnTo>
                    <a:pt x="453" y="106"/>
                  </a:lnTo>
                  <a:lnTo>
                    <a:pt x="444" y="109"/>
                  </a:lnTo>
                  <a:lnTo>
                    <a:pt x="436" y="111"/>
                  </a:lnTo>
                  <a:lnTo>
                    <a:pt x="427" y="113"/>
                  </a:lnTo>
                  <a:lnTo>
                    <a:pt x="413" y="115"/>
                  </a:lnTo>
                  <a:lnTo>
                    <a:pt x="399" y="118"/>
                  </a:lnTo>
                  <a:lnTo>
                    <a:pt x="384" y="121"/>
                  </a:lnTo>
                  <a:lnTo>
                    <a:pt x="370" y="125"/>
                  </a:lnTo>
                  <a:lnTo>
                    <a:pt x="356" y="129"/>
                  </a:lnTo>
                  <a:lnTo>
                    <a:pt x="342" y="133"/>
                  </a:lnTo>
                  <a:lnTo>
                    <a:pt x="329" y="137"/>
                  </a:lnTo>
                  <a:lnTo>
                    <a:pt x="316" y="142"/>
                  </a:lnTo>
                  <a:lnTo>
                    <a:pt x="302" y="146"/>
                  </a:lnTo>
                  <a:lnTo>
                    <a:pt x="290" y="151"/>
                  </a:lnTo>
                  <a:lnTo>
                    <a:pt x="278" y="156"/>
                  </a:lnTo>
                  <a:lnTo>
                    <a:pt x="266" y="160"/>
                  </a:lnTo>
                  <a:lnTo>
                    <a:pt x="256" y="165"/>
                  </a:lnTo>
                  <a:lnTo>
                    <a:pt x="245" y="169"/>
                  </a:lnTo>
                  <a:lnTo>
                    <a:pt x="236" y="173"/>
                  </a:lnTo>
                  <a:lnTo>
                    <a:pt x="227" y="177"/>
                  </a:lnTo>
                  <a:lnTo>
                    <a:pt x="220" y="180"/>
                  </a:lnTo>
                  <a:lnTo>
                    <a:pt x="211" y="185"/>
                  </a:lnTo>
                  <a:lnTo>
                    <a:pt x="199" y="191"/>
                  </a:lnTo>
                  <a:lnTo>
                    <a:pt x="186" y="199"/>
                  </a:lnTo>
                  <a:lnTo>
                    <a:pt x="171" y="208"/>
                  </a:lnTo>
                  <a:lnTo>
                    <a:pt x="154" y="217"/>
                  </a:lnTo>
                  <a:lnTo>
                    <a:pt x="137" y="227"/>
                  </a:lnTo>
                  <a:lnTo>
                    <a:pt x="120" y="237"/>
                  </a:lnTo>
                  <a:lnTo>
                    <a:pt x="102" y="248"/>
                  </a:lnTo>
                  <a:lnTo>
                    <a:pt x="84" y="259"/>
                  </a:lnTo>
                  <a:lnTo>
                    <a:pt x="67" y="269"/>
                  </a:lnTo>
                  <a:lnTo>
                    <a:pt x="51" y="278"/>
                  </a:lnTo>
                  <a:lnTo>
                    <a:pt x="36" y="287"/>
                  </a:lnTo>
                  <a:lnTo>
                    <a:pt x="22" y="295"/>
                  </a:lnTo>
                  <a:lnTo>
                    <a:pt x="10" y="302"/>
                  </a:lnTo>
                  <a:lnTo>
                    <a:pt x="0" y="307"/>
                  </a:lnTo>
                  <a:lnTo>
                    <a:pt x="1" y="308"/>
                  </a:lnTo>
                  <a:lnTo>
                    <a:pt x="3" y="310"/>
                  </a:lnTo>
                  <a:lnTo>
                    <a:pt x="6" y="313"/>
                  </a:lnTo>
                  <a:lnTo>
                    <a:pt x="11" y="317"/>
                  </a:lnTo>
                  <a:lnTo>
                    <a:pt x="16" y="322"/>
                  </a:lnTo>
                  <a:lnTo>
                    <a:pt x="22" y="328"/>
                  </a:lnTo>
                  <a:lnTo>
                    <a:pt x="27" y="334"/>
                  </a:lnTo>
                  <a:lnTo>
                    <a:pt x="32" y="341"/>
                  </a:lnTo>
                  <a:lnTo>
                    <a:pt x="39" y="351"/>
                  </a:lnTo>
                  <a:lnTo>
                    <a:pt x="48" y="359"/>
                  </a:lnTo>
                  <a:lnTo>
                    <a:pt x="58" y="366"/>
                  </a:lnTo>
                  <a:lnTo>
                    <a:pt x="68" y="371"/>
                  </a:lnTo>
                  <a:lnTo>
                    <a:pt x="76" y="377"/>
                  </a:lnTo>
                  <a:lnTo>
                    <a:pt x="84" y="380"/>
                  </a:lnTo>
                  <a:lnTo>
                    <a:pt x="88" y="383"/>
                  </a:lnTo>
                  <a:lnTo>
                    <a:pt x="90" y="385"/>
                  </a:lnTo>
                  <a:lnTo>
                    <a:pt x="91" y="388"/>
                  </a:lnTo>
                  <a:lnTo>
                    <a:pt x="93" y="393"/>
                  </a:lnTo>
                  <a:lnTo>
                    <a:pt x="97" y="401"/>
                  </a:lnTo>
                  <a:lnTo>
                    <a:pt x="101" y="411"/>
                  </a:lnTo>
                  <a:lnTo>
                    <a:pt x="107" y="422"/>
                  </a:lnTo>
                  <a:lnTo>
                    <a:pt x="113" y="435"/>
                  </a:lnTo>
                  <a:lnTo>
                    <a:pt x="120" y="447"/>
                  </a:lnTo>
                  <a:lnTo>
                    <a:pt x="127" y="460"/>
                  </a:lnTo>
                  <a:lnTo>
                    <a:pt x="134" y="474"/>
                  </a:lnTo>
                  <a:lnTo>
                    <a:pt x="140" y="487"/>
                  </a:lnTo>
                  <a:lnTo>
                    <a:pt x="147" y="499"/>
                  </a:lnTo>
                  <a:lnTo>
                    <a:pt x="152" y="509"/>
                  </a:lnTo>
                  <a:lnTo>
                    <a:pt x="157" y="519"/>
                  </a:lnTo>
                  <a:lnTo>
                    <a:pt x="161" y="526"/>
                  </a:lnTo>
                  <a:lnTo>
                    <a:pt x="164" y="530"/>
                  </a:lnTo>
                  <a:lnTo>
                    <a:pt x="164" y="531"/>
                  </a:lnTo>
                  <a:lnTo>
                    <a:pt x="154" y="549"/>
                  </a:lnTo>
                  <a:lnTo>
                    <a:pt x="185" y="875"/>
                  </a:lnTo>
                  <a:lnTo>
                    <a:pt x="187" y="875"/>
                  </a:lnTo>
                  <a:lnTo>
                    <a:pt x="191" y="875"/>
                  </a:lnTo>
                  <a:lnTo>
                    <a:pt x="195" y="874"/>
                  </a:lnTo>
                  <a:lnTo>
                    <a:pt x="201" y="874"/>
                  </a:lnTo>
                  <a:lnTo>
                    <a:pt x="208" y="873"/>
                  </a:lnTo>
                  <a:lnTo>
                    <a:pt x="216" y="872"/>
                  </a:lnTo>
                  <a:lnTo>
                    <a:pt x="225" y="871"/>
                  </a:lnTo>
                  <a:lnTo>
                    <a:pt x="234" y="868"/>
                  </a:lnTo>
                  <a:lnTo>
                    <a:pt x="244" y="866"/>
                  </a:lnTo>
                  <a:lnTo>
                    <a:pt x="255" y="863"/>
                  </a:lnTo>
                  <a:lnTo>
                    <a:pt x="266" y="859"/>
                  </a:lnTo>
                  <a:lnTo>
                    <a:pt x="278" y="855"/>
                  </a:lnTo>
                  <a:lnTo>
                    <a:pt x="290" y="850"/>
                  </a:lnTo>
                  <a:lnTo>
                    <a:pt x="304" y="844"/>
                  </a:lnTo>
                  <a:lnTo>
                    <a:pt x="316" y="838"/>
                  </a:lnTo>
                  <a:lnTo>
                    <a:pt x="326" y="833"/>
                  </a:lnTo>
                  <a:lnTo>
                    <a:pt x="336" y="827"/>
                  </a:lnTo>
                  <a:lnTo>
                    <a:pt x="346" y="822"/>
                  </a:lnTo>
                  <a:lnTo>
                    <a:pt x="357" y="817"/>
                  </a:lnTo>
                  <a:lnTo>
                    <a:pt x="368" y="810"/>
                  </a:lnTo>
                  <a:lnTo>
                    <a:pt x="380" y="805"/>
                  </a:lnTo>
                  <a:lnTo>
                    <a:pt x="391" y="799"/>
                  </a:lnTo>
                  <a:lnTo>
                    <a:pt x="403" y="793"/>
                  </a:lnTo>
                  <a:lnTo>
                    <a:pt x="414" y="787"/>
                  </a:lnTo>
                  <a:lnTo>
                    <a:pt x="425" y="781"/>
                  </a:lnTo>
                  <a:lnTo>
                    <a:pt x="436" y="775"/>
                  </a:lnTo>
                  <a:lnTo>
                    <a:pt x="446" y="770"/>
                  </a:lnTo>
                  <a:lnTo>
                    <a:pt x="456" y="765"/>
                  </a:lnTo>
                  <a:lnTo>
                    <a:pt x="465" y="762"/>
                  </a:lnTo>
                  <a:lnTo>
                    <a:pt x="474" y="757"/>
                  </a:lnTo>
                  <a:lnTo>
                    <a:pt x="482" y="754"/>
                  </a:lnTo>
                  <a:lnTo>
                    <a:pt x="489" y="751"/>
                  </a:lnTo>
                  <a:lnTo>
                    <a:pt x="496" y="748"/>
                  </a:lnTo>
                  <a:lnTo>
                    <a:pt x="503" y="744"/>
                  </a:lnTo>
                  <a:lnTo>
                    <a:pt x="512" y="741"/>
                  </a:lnTo>
                  <a:lnTo>
                    <a:pt x="520" y="737"/>
                  </a:lnTo>
                  <a:lnTo>
                    <a:pt x="529" y="732"/>
                  </a:lnTo>
                  <a:lnTo>
                    <a:pt x="539" y="728"/>
                  </a:lnTo>
                  <a:lnTo>
                    <a:pt x="550" y="723"/>
                  </a:lnTo>
                  <a:lnTo>
                    <a:pt x="560" y="719"/>
                  </a:lnTo>
                  <a:lnTo>
                    <a:pt x="572" y="714"/>
                  </a:lnTo>
                  <a:lnTo>
                    <a:pt x="583" y="709"/>
                  </a:lnTo>
                  <a:lnTo>
                    <a:pt x="596" y="704"/>
                  </a:lnTo>
                  <a:lnTo>
                    <a:pt x="609" y="698"/>
                  </a:lnTo>
                  <a:lnTo>
                    <a:pt x="621" y="693"/>
                  </a:lnTo>
                  <a:lnTo>
                    <a:pt x="635" y="688"/>
                  </a:lnTo>
                  <a:lnTo>
                    <a:pt x="650" y="682"/>
                  </a:lnTo>
                  <a:lnTo>
                    <a:pt x="664" y="677"/>
                  </a:lnTo>
                  <a:lnTo>
                    <a:pt x="680" y="672"/>
                  </a:lnTo>
                  <a:lnTo>
                    <a:pt x="695" y="667"/>
                  </a:lnTo>
                  <a:lnTo>
                    <a:pt x="711" y="662"/>
                  </a:lnTo>
                  <a:lnTo>
                    <a:pt x="728" y="657"/>
                  </a:lnTo>
                  <a:lnTo>
                    <a:pt x="745" y="652"/>
                  </a:lnTo>
                  <a:lnTo>
                    <a:pt x="762" y="648"/>
                  </a:lnTo>
                  <a:lnTo>
                    <a:pt x="780" y="644"/>
                  </a:lnTo>
                  <a:lnTo>
                    <a:pt x="799" y="639"/>
                  </a:lnTo>
                  <a:lnTo>
                    <a:pt x="818" y="635"/>
                  </a:lnTo>
                  <a:lnTo>
                    <a:pt x="837" y="632"/>
                  </a:lnTo>
                  <a:lnTo>
                    <a:pt x="857" y="628"/>
                  </a:lnTo>
                  <a:lnTo>
                    <a:pt x="877" y="626"/>
                  </a:lnTo>
                  <a:lnTo>
                    <a:pt x="898" y="623"/>
                  </a:lnTo>
                  <a:lnTo>
                    <a:pt x="919" y="621"/>
                  </a:lnTo>
                  <a:lnTo>
                    <a:pt x="941" y="619"/>
                  </a:lnTo>
                  <a:lnTo>
                    <a:pt x="955" y="618"/>
                  </a:lnTo>
                  <a:lnTo>
                    <a:pt x="970" y="617"/>
                  </a:lnTo>
                  <a:lnTo>
                    <a:pt x="984" y="616"/>
                  </a:lnTo>
                  <a:lnTo>
                    <a:pt x="1000" y="616"/>
                  </a:lnTo>
                  <a:lnTo>
                    <a:pt x="1016" y="615"/>
                  </a:lnTo>
                  <a:lnTo>
                    <a:pt x="1033" y="614"/>
                  </a:lnTo>
                  <a:lnTo>
                    <a:pt x="1049" y="614"/>
                  </a:lnTo>
                  <a:lnTo>
                    <a:pt x="1066" y="614"/>
                  </a:lnTo>
                  <a:lnTo>
                    <a:pt x="1083" y="614"/>
                  </a:lnTo>
                  <a:lnTo>
                    <a:pt x="1100" y="614"/>
                  </a:lnTo>
                  <a:lnTo>
                    <a:pt x="1118" y="614"/>
                  </a:lnTo>
                  <a:lnTo>
                    <a:pt x="1136" y="614"/>
                  </a:lnTo>
                  <a:lnTo>
                    <a:pt x="1154" y="614"/>
                  </a:lnTo>
                  <a:lnTo>
                    <a:pt x="1173" y="614"/>
                  </a:lnTo>
                  <a:lnTo>
                    <a:pt x="1191" y="614"/>
                  </a:lnTo>
                  <a:lnTo>
                    <a:pt x="1210" y="614"/>
                  </a:lnTo>
                  <a:lnTo>
                    <a:pt x="1338" y="619"/>
                  </a:lnTo>
                  <a:lnTo>
                    <a:pt x="1307" y="458"/>
                  </a:lnTo>
                  <a:lnTo>
                    <a:pt x="1283" y="415"/>
                  </a:lnTo>
                  <a:lnTo>
                    <a:pt x="1266" y="347"/>
                  </a:lnTo>
                  <a:lnTo>
                    <a:pt x="1228" y="330"/>
                  </a:lnTo>
                  <a:lnTo>
                    <a:pt x="1228" y="327"/>
                  </a:lnTo>
                  <a:lnTo>
                    <a:pt x="1226" y="319"/>
                  </a:lnTo>
                  <a:lnTo>
                    <a:pt x="1224" y="307"/>
                  </a:lnTo>
                  <a:lnTo>
                    <a:pt x="1221" y="292"/>
                  </a:lnTo>
                  <a:lnTo>
                    <a:pt x="1218" y="277"/>
                  </a:lnTo>
                  <a:lnTo>
                    <a:pt x="1215" y="262"/>
                  </a:lnTo>
                  <a:lnTo>
                    <a:pt x="1213" y="250"/>
                  </a:lnTo>
                  <a:lnTo>
                    <a:pt x="1211" y="241"/>
                  </a:lnTo>
                  <a:lnTo>
                    <a:pt x="1210" y="236"/>
                  </a:lnTo>
                  <a:lnTo>
                    <a:pt x="1206" y="227"/>
                  </a:lnTo>
                  <a:lnTo>
                    <a:pt x="1201" y="214"/>
                  </a:lnTo>
                  <a:lnTo>
                    <a:pt x="1194" y="198"/>
                  </a:lnTo>
                  <a:lnTo>
                    <a:pt x="1187" y="179"/>
                  </a:lnTo>
                  <a:lnTo>
                    <a:pt x="1178" y="159"/>
                  </a:lnTo>
                  <a:lnTo>
                    <a:pt x="1169" y="137"/>
                  </a:lnTo>
                  <a:lnTo>
                    <a:pt x="1160" y="115"/>
                  </a:lnTo>
                  <a:lnTo>
                    <a:pt x="1150" y="94"/>
                  </a:lnTo>
                  <a:lnTo>
                    <a:pt x="1142" y="73"/>
                  </a:lnTo>
                  <a:lnTo>
                    <a:pt x="1133" y="53"/>
                  </a:lnTo>
                  <a:lnTo>
                    <a:pt x="1126" y="36"/>
                  </a:lnTo>
                  <a:lnTo>
                    <a:pt x="1119" y="21"/>
                  </a:lnTo>
                  <a:lnTo>
                    <a:pt x="1115" y="10"/>
                  </a:lnTo>
                  <a:lnTo>
                    <a:pt x="1112" y="2"/>
                  </a:lnTo>
                  <a:lnTo>
                    <a:pt x="1110" y="0"/>
                  </a:lnTo>
                </a:path>
              </a:pathLst>
            </a:custGeom>
            <a:solidFill>
              <a:srgbClr val="C4B28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2" name="Freeform 432"/>
            <p:cNvSpPr>
              <a:spLocks/>
            </p:cNvSpPr>
            <p:nvPr/>
          </p:nvSpPr>
          <p:spPr bwMode="auto">
            <a:xfrm>
              <a:off x="3356" y="2249"/>
              <a:ext cx="1211" cy="859"/>
            </a:xfrm>
            <a:custGeom>
              <a:avLst/>
              <a:gdLst>
                <a:gd name="T0" fmla="*/ 982 w 1211"/>
                <a:gd name="T1" fmla="*/ 0 h 859"/>
                <a:gd name="T2" fmla="*/ 948 w 1211"/>
                <a:gd name="T3" fmla="*/ 4 h 859"/>
                <a:gd name="T4" fmla="*/ 893 w 1211"/>
                <a:gd name="T5" fmla="*/ 9 h 859"/>
                <a:gd name="T6" fmla="*/ 823 w 1211"/>
                <a:gd name="T7" fmla="*/ 18 h 859"/>
                <a:gd name="T8" fmla="*/ 743 w 1211"/>
                <a:gd name="T9" fmla="*/ 28 h 859"/>
                <a:gd name="T10" fmla="*/ 659 w 1211"/>
                <a:gd name="T11" fmla="*/ 42 h 859"/>
                <a:gd name="T12" fmla="*/ 576 w 1211"/>
                <a:gd name="T13" fmla="*/ 58 h 859"/>
                <a:gd name="T14" fmla="*/ 500 w 1211"/>
                <a:gd name="T15" fmla="*/ 75 h 859"/>
                <a:gd name="T16" fmla="*/ 465 w 1211"/>
                <a:gd name="T17" fmla="*/ 85 h 859"/>
                <a:gd name="T18" fmla="*/ 439 w 1211"/>
                <a:gd name="T19" fmla="*/ 93 h 859"/>
                <a:gd name="T20" fmla="*/ 411 w 1211"/>
                <a:gd name="T21" fmla="*/ 101 h 859"/>
                <a:gd name="T22" fmla="*/ 380 w 1211"/>
                <a:gd name="T23" fmla="*/ 109 h 859"/>
                <a:gd name="T24" fmla="*/ 339 w 1211"/>
                <a:gd name="T25" fmla="*/ 119 h 859"/>
                <a:gd name="T26" fmla="*/ 296 w 1211"/>
                <a:gd name="T27" fmla="*/ 132 h 859"/>
                <a:gd name="T28" fmla="*/ 259 w 1211"/>
                <a:gd name="T29" fmla="*/ 148 h 859"/>
                <a:gd name="T30" fmla="*/ 226 w 1211"/>
                <a:gd name="T31" fmla="*/ 163 h 859"/>
                <a:gd name="T32" fmla="*/ 193 w 1211"/>
                <a:gd name="T33" fmla="*/ 180 h 859"/>
                <a:gd name="T34" fmla="*/ 131 w 1211"/>
                <a:gd name="T35" fmla="*/ 215 h 859"/>
                <a:gd name="T36" fmla="*/ 62 w 1211"/>
                <a:gd name="T37" fmla="*/ 257 h 859"/>
                <a:gd name="T38" fmla="*/ 8 w 1211"/>
                <a:gd name="T39" fmla="*/ 290 h 859"/>
                <a:gd name="T40" fmla="*/ 6 w 1211"/>
                <a:gd name="T41" fmla="*/ 306 h 859"/>
                <a:gd name="T42" fmla="*/ 31 w 1211"/>
                <a:gd name="T43" fmla="*/ 342 h 859"/>
                <a:gd name="T44" fmla="*/ 65 w 1211"/>
                <a:gd name="T45" fmla="*/ 376 h 859"/>
                <a:gd name="T46" fmla="*/ 100 w 1211"/>
                <a:gd name="T47" fmla="*/ 397 h 859"/>
                <a:gd name="T48" fmla="*/ 107 w 1211"/>
                <a:gd name="T49" fmla="*/ 414 h 859"/>
                <a:gd name="T50" fmla="*/ 123 w 1211"/>
                <a:gd name="T51" fmla="*/ 455 h 859"/>
                <a:gd name="T52" fmla="*/ 143 w 1211"/>
                <a:gd name="T53" fmla="*/ 501 h 859"/>
                <a:gd name="T54" fmla="*/ 154 w 1211"/>
                <a:gd name="T55" fmla="*/ 529 h 859"/>
                <a:gd name="T56" fmla="*/ 175 w 1211"/>
                <a:gd name="T57" fmla="*/ 855 h 859"/>
                <a:gd name="T58" fmla="*/ 189 w 1211"/>
                <a:gd name="T59" fmla="*/ 857 h 859"/>
                <a:gd name="T60" fmla="*/ 217 w 1211"/>
                <a:gd name="T61" fmla="*/ 857 h 859"/>
                <a:gd name="T62" fmla="*/ 256 w 1211"/>
                <a:gd name="T63" fmla="*/ 850 h 859"/>
                <a:gd name="T64" fmla="*/ 296 w 1211"/>
                <a:gd name="T65" fmla="*/ 833 h 859"/>
                <a:gd name="T66" fmla="*/ 335 w 1211"/>
                <a:gd name="T67" fmla="*/ 813 h 859"/>
                <a:gd name="T68" fmla="*/ 379 w 1211"/>
                <a:gd name="T69" fmla="*/ 790 h 859"/>
                <a:gd name="T70" fmla="*/ 419 w 1211"/>
                <a:gd name="T71" fmla="*/ 770 h 859"/>
                <a:gd name="T72" fmla="*/ 449 w 1211"/>
                <a:gd name="T73" fmla="*/ 756 h 859"/>
                <a:gd name="T74" fmla="*/ 479 w 1211"/>
                <a:gd name="T75" fmla="*/ 742 h 859"/>
                <a:gd name="T76" fmla="*/ 516 w 1211"/>
                <a:gd name="T77" fmla="*/ 725 h 859"/>
                <a:gd name="T78" fmla="*/ 560 w 1211"/>
                <a:gd name="T79" fmla="*/ 705 h 859"/>
                <a:gd name="T80" fmla="*/ 612 w 1211"/>
                <a:gd name="T81" fmla="*/ 685 h 859"/>
                <a:gd name="T82" fmla="*/ 671 w 1211"/>
                <a:gd name="T83" fmla="*/ 664 h 859"/>
                <a:gd name="T84" fmla="*/ 735 w 1211"/>
                <a:gd name="T85" fmla="*/ 645 h 859"/>
                <a:gd name="T86" fmla="*/ 805 w 1211"/>
                <a:gd name="T87" fmla="*/ 629 h 859"/>
                <a:gd name="T88" fmla="*/ 873 w 1211"/>
                <a:gd name="T89" fmla="*/ 617 h 859"/>
                <a:gd name="T90" fmla="*/ 924 w 1211"/>
                <a:gd name="T91" fmla="*/ 611 h 859"/>
                <a:gd name="T92" fmla="*/ 982 w 1211"/>
                <a:gd name="T93" fmla="*/ 608 h 859"/>
                <a:gd name="T94" fmla="*/ 1046 w 1211"/>
                <a:gd name="T95" fmla="*/ 606 h 859"/>
                <a:gd name="T96" fmla="*/ 1210 w 1211"/>
                <a:gd name="T97" fmla="*/ 605 h 859"/>
                <a:gd name="T98" fmla="*/ 1102 w 1211"/>
                <a:gd name="T99" fmla="*/ 323 h 859"/>
                <a:gd name="T100" fmla="*/ 1094 w 1211"/>
                <a:gd name="T101" fmla="*/ 287 h 859"/>
                <a:gd name="T102" fmla="*/ 1084 w 1211"/>
                <a:gd name="T103" fmla="*/ 239 h 859"/>
                <a:gd name="T104" fmla="*/ 1069 w 1211"/>
                <a:gd name="T105" fmla="*/ 197 h 859"/>
                <a:gd name="T106" fmla="*/ 1037 w 1211"/>
                <a:gd name="T107" fmla="*/ 115 h 859"/>
                <a:gd name="T108" fmla="*/ 1005 w 1211"/>
                <a:gd name="T109" fmla="*/ 36 h 859"/>
                <a:gd name="T110" fmla="*/ 990 w 1211"/>
                <a:gd name="T111" fmla="*/ 0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11" h="859">
                  <a:moveTo>
                    <a:pt x="990" y="0"/>
                  </a:moveTo>
                  <a:lnTo>
                    <a:pt x="989" y="0"/>
                  </a:lnTo>
                  <a:lnTo>
                    <a:pt x="986" y="0"/>
                  </a:lnTo>
                  <a:lnTo>
                    <a:pt x="982" y="0"/>
                  </a:lnTo>
                  <a:lnTo>
                    <a:pt x="975" y="1"/>
                  </a:lnTo>
                  <a:lnTo>
                    <a:pt x="968" y="2"/>
                  </a:lnTo>
                  <a:lnTo>
                    <a:pt x="958" y="3"/>
                  </a:lnTo>
                  <a:lnTo>
                    <a:pt x="948" y="4"/>
                  </a:lnTo>
                  <a:lnTo>
                    <a:pt x="936" y="5"/>
                  </a:lnTo>
                  <a:lnTo>
                    <a:pt x="923" y="6"/>
                  </a:lnTo>
                  <a:lnTo>
                    <a:pt x="908" y="8"/>
                  </a:lnTo>
                  <a:lnTo>
                    <a:pt x="893" y="9"/>
                  </a:lnTo>
                  <a:lnTo>
                    <a:pt x="877" y="11"/>
                  </a:lnTo>
                  <a:lnTo>
                    <a:pt x="860" y="13"/>
                  </a:lnTo>
                  <a:lnTo>
                    <a:pt x="842" y="16"/>
                  </a:lnTo>
                  <a:lnTo>
                    <a:pt x="823" y="18"/>
                  </a:lnTo>
                  <a:lnTo>
                    <a:pt x="804" y="20"/>
                  </a:lnTo>
                  <a:lnTo>
                    <a:pt x="783" y="23"/>
                  </a:lnTo>
                  <a:lnTo>
                    <a:pt x="764" y="26"/>
                  </a:lnTo>
                  <a:lnTo>
                    <a:pt x="743" y="28"/>
                  </a:lnTo>
                  <a:lnTo>
                    <a:pt x="722" y="32"/>
                  </a:lnTo>
                  <a:lnTo>
                    <a:pt x="701" y="35"/>
                  </a:lnTo>
                  <a:lnTo>
                    <a:pt x="680" y="38"/>
                  </a:lnTo>
                  <a:lnTo>
                    <a:pt x="659" y="42"/>
                  </a:lnTo>
                  <a:lnTo>
                    <a:pt x="638" y="45"/>
                  </a:lnTo>
                  <a:lnTo>
                    <a:pt x="617" y="49"/>
                  </a:lnTo>
                  <a:lnTo>
                    <a:pt x="597" y="53"/>
                  </a:lnTo>
                  <a:lnTo>
                    <a:pt x="576" y="58"/>
                  </a:lnTo>
                  <a:lnTo>
                    <a:pt x="556" y="62"/>
                  </a:lnTo>
                  <a:lnTo>
                    <a:pt x="537" y="66"/>
                  </a:lnTo>
                  <a:lnTo>
                    <a:pt x="518" y="71"/>
                  </a:lnTo>
                  <a:lnTo>
                    <a:pt x="500" y="75"/>
                  </a:lnTo>
                  <a:lnTo>
                    <a:pt x="483" y="80"/>
                  </a:lnTo>
                  <a:lnTo>
                    <a:pt x="477" y="82"/>
                  </a:lnTo>
                  <a:lnTo>
                    <a:pt x="471" y="84"/>
                  </a:lnTo>
                  <a:lnTo>
                    <a:pt x="465" y="85"/>
                  </a:lnTo>
                  <a:lnTo>
                    <a:pt x="459" y="87"/>
                  </a:lnTo>
                  <a:lnTo>
                    <a:pt x="452" y="89"/>
                  </a:lnTo>
                  <a:lnTo>
                    <a:pt x="446" y="91"/>
                  </a:lnTo>
                  <a:lnTo>
                    <a:pt x="439" y="93"/>
                  </a:lnTo>
                  <a:lnTo>
                    <a:pt x="432" y="95"/>
                  </a:lnTo>
                  <a:lnTo>
                    <a:pt x="425" y="97"/>
                  </a:lnTo>
                  <a:lnTo>
                    <a:pt x="418" y="99"/>
                  </a:lnTo>
                  <a:lnTo>
                    <a:pt x="411" y="101"/>
                  </a:lnTo>
                  <a:lnTo>
                    <a:pt x="404" y="103"/>
                  </a:lnTo>
                  <a:lnTo>
                    <a:pt x="396" y="105"/>
                  </a:lnTo>
                  <a:lnTo>
                    <a:pt x="389" y="108"/>
                  </a:lnTo>
                  <a:lnTo>
                    <a:pt x="380" y="109"/>
                  </a:lnTo>
                  <a:lnTo>
                    <a:pt x="373" y="112"/>
                  </a:lnTo>
                  <a:lnTo>
                    <a:pt x="361" y="114"/>
                  </a:lnTo>
                  <a:lnTo>
                    <a:pt x="349" y="116"/>
                  </a:lnTo>
                  <a:lnTo>
                    <a:pt x="339" y="119"/>
                  </a:lnTo>
                  <a:lnTo>
                    <a:pt x="327" y="122"/>
                  </a:lnTo>
                  <a:lnTo>
                    <a:pt x="316" y="125"/>
                  </a:lnTo>
                  <a:lnTo>
                    <a:pt x="306" y="129"/>
                  </a:lnTo>
                  <a:lnTo>
                    <a:pt x="296" y="132"/>
                  </a:lnTo>
                  <a:lnTo>
                    <a:pt x="286" y="136"/>
                  </a:lnTo>
                  <a:lnTo>
                    <a:pt x="277" y="140"/>
                  </a:lnTo>
                  <a:lnTo>
                    <a:pt x="268" y="144"/>
                  </a:lnTo>
                  <a:lnTo>
                    <a:pt x="259" y="148"/>
                  </a:lnTo>
                  <a:lnTo>
                    <a:pt x="250" y="152"/>
                  </a:lnTo>
                  <a:lnTo>
                    <a:pt x="242" y="156"/>
                  </a:lnTo>
                  <a:lnTo>
                    <a:pt x="234" y="160"/>
                  </a:lnTo>
                  <a:lnTo>
                    <a:pt x="226" y="163"/>
                  </a:lnTo>
                  <a:lnTo>
                    <a:pt x="219" y="167"/>
                  </a:lnTo>
                  <a:lnTo>
                    <a:pt x="213" y="169"/>
                  </a:lnTo>
                  <a:lnTo>
                    <a:pt x="204" y="174"/>
                  </a:lnTo>
                  <a:lnTo>
                    <a:pt x="193" y="180"/>
                  </a:lnTo>
                  <a:lnTo>
                    <a:pt x="180" y="187"/>
                  </a:lnTo>
                  <a:lnTo>
                    <a:pt x="164" y="196"/>
                  </a:lnTo>
                  <a:lnTo>
                    <a:pt x="148" y="205"/>
                  </a:lnTo>
                  <a:lnTo>
                    <a:pt x="131" y="215"/>
                  </a:lnTo>
                  <a:lnTo>
                    <a:pt x="114" y="226"/>
                  </a:lnTo>
                  <a:lnTo>
                    <a:pt x="97" y="236"/>
                  </a:lnTo>
                  <a:lnTo>
                    <a:pt x="79" y="246"/>
                  </a:lnTo>
                  <a:lnTo>
                    <a:pt x="62" y="257"/>
                  </a:lnTo>
                  <a:lnTo>
                    <a:pt x="46" y="266"/>
                  </a:lnTo>
                  <a:lnTo>
                    <a:pt x="32" y="275"/>
                  </a:lnTo>
                  <a:lnTo>
                    <a:pt x="19" y="283"/>
                  </a:lnTo>
                  <a:lnTo>
                    <a:pt x="8" y="290"/>
                  </a:lnTo>
                  <a:lnTo>
                    <a:pt x="0" y="295"/>
                  </a:lnTo>
                  <a:lnTo>
                    <a:pt x="0" y="297"/>
                  </a:lnTo>
                  <a:lnTo>
                    <a:pt x="2" y="300"/>
                  </a:lnTo>
                  <a:lnTo>
                    <a:pt x="6" y="306"/>
                  </a:lnTo>
                  <a:lnTo>
                    <a:pt x="11" y="313"/>
                  </a:lnTo>
                  <a:lnTo>
                    <a:pt x="17" y="321"/>
                  </a:lnTo>
                  <a:lnTo>
                    <a:pt x="24" y="331"/>
                  </a:lnTo>
                  <a:lnTo>
                    <a:pt x="31" y="342"/>
                  </a:lnTo>
                  <a:lnTo>
                    <a:pt x="38" y="352"/>
                  </a:lnTo>
                  <a:lnTo>
                    <a:pt x="45" y="361"/>
                  </a:lnTo>
                  <a:lnTo>
                    <a:pt x="55" y="368"/>
                  </a:lnTo>
                  <a:lnTo>
                    <a:pt x="65" y="376"/>
                  </a:lnTo>
                  <a:lnTo>
                    <a:pt x="76" y="383"/>
                  </a:lnTo>
                  <a:lnTo>
                    <a:pt x="86" y="389"/>
                  </a:lnTo>
                  <a:lnTo>
                    <a:pt x="95" y="394"/>
                  </a:lnTo>
                  <a:lnTo>
                    <a:pt x="100" y="397"/>
                  </a:lnTo>
                  <a:lnTo>
                    <a:pt x="102" y="399"/>
                  </a:lnTo>
                  <a:lnTo>
                    <a:pt x="103" y="402"/>
                  </a:lnTo>
                  <a:lnTo>
                    <a:pt x="104" y="407"/>
                  </a:lnTo>
                  <a:lnTo>
                    <a:pt x="107" y="414"/>
                  </a:lnTo>
                  <a:lnTo>
                    <a:pt x="110" y="423"/>
                  </a:lnTo>
                  <a:lnTo>
                    <a:pt x="114" y="432"/>
                  </a:lnTo>
                  <a:lnTo>
                    <a:pt x="119" y="444"/>
                  </a:lnTo>
                  <a:lnTo>
                    <a:pt x="123" y="455"/>
                  </a:lnTo>
                  <a:lnTo>
                    <a:pt x="128" y="467"/>
                  </a:lnTo>
                  <a:lnTo>
                    <a:pt x="133" y="479"/>
                  </a:lnTo>
                  <a:lnTo>
                    <a:pt x="138" y="491"/>
                  </a:lnTo>
                  <a:lnTo>
                    <a:pt x="143" y="501"/>
                  </a:lnTo>
                  <a:lnTo>
                    <a:pt x="147" y="511"/>
                  </a:lnTo>
                  <a:lnTo>
                    <a:pt x="150" y="519"/>
                  </a:lnTo>
                  <a:lnTo>
                    <a:pt x="152" y="525"/>
                  </a:lnTo>
                  <a:lnTo>
                    <a:pt x="154" y="529"/>
                  </a:lnTo>
                  <a:lnTo>
                    <a:pt x="155" y="531"/>
                  </a:lnTo>
                  <a:lnTo>
                    <a:pt x="146" y="546"/>
                  </a:lnTo>
                  <a:lnTo>
                    <a:pt x="174" y="855"/>
                  </a:lnTo>
                  <a:lnTo>
                    <a:pt x="175" y="855"/>
                  </a:lnTo>
                  <a:lnTo>
                    <a:pt x="177" y="856"/>
                  </a:lnTo>
                  <a:lnTo>
                    <a:pt x="180" y="856"/>
                  </a:lnTo>
                  <a:lnTo>
                    <a:pt x="184" y="856"/>
                  </a:lnTo>
                  <a:lnTo>
                    <a:pt x="189" y="857"/>
                  </a:lnTo>
                  <a:lnTo>
                    <a:pt x="195" y="858"/>
                  </a:lnTo>
                  <a:lnTo>
                    <a:pt x="201" y="858"/>
                  </a:lnTo>
                  <a:lnTo>
                    <a:pt x="209" y="858"/>
                  </a:lnTo>
                  <a:lnTo>
                    <a:pt x="217" y="857"/>
                  </a:lnTo>
                  <a:lnTo>
                    <a:pt x="226" y="856"/>
                  </a:lnTo>
                  <a:lnTo>
                    <a:pt x="235" y="855"/>
                  </a:lnTo>
                  <a:lnTo>
                    <a:pt x="245" y="853"/>
                  </a:lnTo>
                  <a:lnTo>
                    <a:pt x="256" y="850"/>
                  </a:lnTo>
                  <a:lnTo>
                    <a:pt x="266" y="847"/>
                  </a:lnTo>
                  <a:lnTo>
                    <a:pt x="277" y="842"/>
                  </a:lnTo>
                  <a:lnTo>
                    <a:pt x="288" y="837"/>
                  </a:lnTo>
                  <a:lnTo>
                    <a:pt x="296" y="833"/>
                  </a:lnTo>
                  <a:lnTo>
                    <a:pt x="305" y="829"/>
                  </a:lnTo>
                  <a:lnTo>
                    <a:pt x="315" y="823"/>
                  </a:lnTo>
                  <a:lnTo>
                    <a:pt x="325" y="818"/>
                  </a:lnTo>
                  <a:lnTo>
                    <a:pt x="335" y="813"/>
                  </a:lnTo>
                  <a:lnTo>
                    <a:pt x="346" y="808"/>
                  </a:lnTo>
                  <a:lnTo>
                    <a:pt x="358" y="802"/>
                  </a:lnTo>
                  <a:lnTo>
                    <a:pt x="368" y="796"/>
                  </a:lnTo>
                  <a:lnTo>
                    <a:pt x="379" y="790"/>
                  </a:lnTo>
                  <a:lnTo>
                    <a:pt x="390" y="785"/>
                  </a:lnTo>
                  <a:lnTo>
                    <a:pt x="400" y="780"/>
                  </a:lnTo>
                  <a:lnTo>
                    <a:pt x="410" y="775"/>
                  </a:lnTo>
                  <a:lnTo>
                    <a:pt x="419" y="770"/>
                  </a:lnTo>
                  <a:lnTo>
                    <a:pt x="428" y="766"/>
                  </a:lnTo>
                  <a:lnTo>
                    <a:pt x="436" y="762"/>
                  </a:lnTo>
                  <a:lnTo>
                    <a:pt x="443" y="759"/>
                  </a:lnTo>
                  <a:lnTo>
                    <a:pt x="449" y="756"/>
                  </a:lnTo>
                  <a:lnTo>
                    <a:pt x="455" y="752"/>
                  </a:lnTo>
                  <a:lnTo>
                    <a:pt x="463" y="749"/>
                  </a:lnTo>
                  <a:lnTo>
                    <a:pt x="470" y="745"/>
                  </a:lnTo>
                  <a:lnTo>
                    <a:pt x="479" y="742"/>
                  </a:lnTo>
                  <a:lnTo>
                    <a:pt x="488" y="738"/>
                  </a:lnTo>
                  <a:lnTo>
                    <a:pt x="496" y="733"/>
                  </a:lnTo>
                  <a:lnTo>
                    <a:pt x="506" y="729"/>
                  </a:lnTo>
                  <a:lnTo>
                    <a:pt x="516" y="725"/>
                  </a:lnTo>
                  <a:lnTo>
                    <a:pt x="527" y="719"/>
                  </a:lnTo>
                  <a:lnTo>
                    <a:pt x="538" y="715"/>
                  </a:lnTo>
                  <a:lnTo>
                    <a:pt x="549" y="710"/>
                  </a:lnTo>
                  <a:lnTo>
                    <a:pt x="560" y="705"/>
                  </a:lnTo>
                  <a:lnTo>
                    <a:pt x="573" y="700"/>
                  </a:lnTo>
                  <a:lnTo>
                    <a:pt x="586" y="695"/>
                  </a:lnTo>
                  <a:lnTo>
                    <a:pt x="599" y="690"/>
                  </a:lnTo>
                  <a:lnTo>
                    <a:pt x="612" y="685"/>
                  </a:lnTo>
                  <a:lnTo>
                    <a:pt x="626" y="680"/>
                  </a:lnTo>
                  <a:lnTo>
                    <a:pt x="640" y="674"/>
                  </a:lnTo>
                  <a:lnTo>
                    <a:pt x="655" y="669"/>
                  </a:lnTo>
                  <a:lnTo>
                    <a:pt x="671" y="664"/>
                  </a:lnTo>
                  <a:lnTo>
                    <a:pt x="686" y="659"/>
                  </a:lnTo>
                  <a:lnTo>
                    <a:pt x="702" y="655"/>
                  </a:lnTo>
                  <a:lnTo>
                    <a:pt x="718" y="650"/>
                  </a:lnTo>
                  <a:lnTo>
                    <a:pt x="735" y="645"/>
                  </a:lnTo>
                  <a:lnTo>
                    <a:pt x="752" y="641"/>
                  </a:lnTo>
                  <a:lnTo>
                    <a:pt x="769" y="637"/>
                  </a:lnTo>
                  <a:lnTo>
                    <a:pt x="787" y="633"/>
                  </a:lnTo>
                  <a:lnTo>
                    <a:pt x="805" y="629"/>
                  </a:lnTo>
                  <a:lnTo>
                    <a:pt x="823" y="625"/>
                  </a:lnTo>
                  <a:lnTo>
                    <a:pt x="842" y="622"/>
                  </a:lnTo>
                  <a:lnTo>
                    <a:pt x="861" y="619"/>
                  </a:lnTo>
                  <a:lnTo>
                    <a:pt x="873" y="617"/>
                  </a:lnTo>
                  <a:lnTo>
                    <a:pt x="884" y="615"/>
                  </a:lnTo>
                  <a:lnTo>
                    <a:pt x="897" y="614"/>
                  </a:lnTo>
                  <a:lnTo>
                    <a:pt x="910" y="612"/>
                  </a:lnTo>
                  <a:lnTo>
                    <a:pt x="924" y="611"/>
                  </a:lnTo>
                  <a:lnTo>
                    <a:pt x="937" y="610"/>
                  </a:lnTo>
                  <a:lnTo>
                    <a:pt x="952" y="609"/>
                  </a:lnTo>
                  <a:lnTo>
                    <a:pt x="967" y="608"/>
                  </a:lnTo>
                  <a:lnTo>
                    <a:pt x="982" y="608"/>
                  </a:lnTo>
                  <a:lnTo>
                    <a:pt x="998" y="607"/>
                  </a:lnTo>
                  <a:lnTo>
                    <a:pt x="1014" y="607"/>
                  </a:lnTo>
                  <a:lnTo>
                    <a:pt x="1030" y="607"/>
                  </a:lnTo>
                  <a:lnTo>
                    <a:pt x="1046" y="606"/>
                  </a:lnTo>
                  <a:lnTo>
                    <a:pt x="1063" y="606"/>
                  </a:lnTo>
                  <a:lnTo>
                    <a:pt x="1080" y="605"/>
                  </a:lnTo>
                  <a:lnTo>
                    <a:pt x="1097" y="605"/>
                  </a:lnTo>
                  <a:lnTo>
                    <a:pt x="1210" y="605"/>
                  </a:lnTo>
                  <a:lnTo>
                    <a:pt x="1176" y="439"/>
                  </a:lnTo>
                  <a:lnTo>
                    <a:pt x="1151" y="400"/>
                  </a:lnTo>
                  <a:lnTo>
                    <a:pt x="1135" y="339"/>
                  </a:lnTo>
                  <a:lnTo>
                    <a:pt x="1102" y="323"/>
                  </a:lnTo>
                  <a:lnTo>
                    <a:pt x="1101" y="319"/>
                  </a:lnTo>
                  <a:lnTo>
                    <a:pt x="1099" y="312"/>
                  </a:lnTo>
                  <a:lnTo>
                    <a:pt x="1097" y="300"/>
                  </a:lnTo>
                  <a:lnTo>
                    <a:pt x="1094" y="287"/>
                  </a:lnTo>
                  <a:lnTo>
                    <a:pt x="1091" y="272"/>
                  </a:lnTo>
                  <a:lnTo>
                    <a:pt x="1088" y="259"/>
                  </a:lnTo>
                  <a:lnTo>
                    <a:pt x="1086" y="248"/>
                  </a:lnTo>
                  <a:lnTo>
                    <a:pt x="1084" y="239"/>
                  </a:lnTo>
                  <a:lnTo>
                    <a:pt x="1083" y="235"/>
                  </a:lnTo>
                  <a:lnTo>
                    <a:pt x="1080" y="226"/>
                  </a:lnTo>
                  <a:lnTo>
                    <a:pt x="1076" y="213"/>
                  </a:lnTo>
                  <a:lnTo>
                    <a:pt x="1069" y="197"/>
                  </a:lnTo>
                  <a:lnTo>
                    <a:pt x="1062" y="179"/>
                  </a:lnTo>
                  <a:lnTo>
                    <a:pt x="1054" y="158"/>
                  </a:lnTo>
                  <a:lnTo>
                    <a:pt x="1046" y="137"/>
                  </a:lnTo>
                  <a:lnTo>
                    <a:pt x="1037" y="115"/>
                  </a:lnTo>
                  <a:lnTo>
                    <a:pt x="1028" y="94"/>
                  </a:lnTo>
                  <a:lnTo>
                    <a:pt x="1020" y="73"/>
                  </a:lnTo>
                  <a:lnTo>
                    <a:pt x="1012" y="53"/>
                  </a:lnTo>
                  <a:lnTo>
                    <a:pt x="1005" y="36"/>
                  </a:lnTo>
                  <a:lnTo>
                    <a:pt x="999" y="21"/>
                  </a:lnTo>
                  <a:lnTo>
                    <a:pt x="994" y="10"/>
                  </a:lnTo>
                  <a:lnTo>
                    <a:pt x="991" y="2"/>
                  </a:lnTo>
                  <a:lnTo>
                    <a:pt x="990" y="0"/>
                  </a:lnTo>
                </a:path>
              </a:pathLst>
            </a:custGeom>
            <a:solidFill>
              <a:srgbClr val="C2B08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3" name="Freeform 433"/>
            <p:cNvSpPr>
              <a:spLocks/>
            </p:cNvSpPr>
            <p:nvPr/>
          </p:nvSpPr>
          <p:spPr bwMode="auto">
            <a:xfrm>
              <a:off x="3351" y="2266"/>
              <a:ext cx="1097" cy="843"/>
            </a:xfrm>
            <a:custGeom>
              <a:avLst/>
              <a:gdLst>
                <a:gd name="T0" fmla="*/ 871 w 1097"/>
                <a:gd name="T1" fmla="*/ 0 h 843"/>
                <a:gd name="T2" fmla="*/ 840 w 1097"/>
                <a:gd name="T3" fmla="*/ 4 h 843"/>
                <a:gd name="T4" fmla="*/ 789 w 1097"/>
                <a:gd name="T5" fmla="*/ 11 h 843"/>
                <a:gd name="T6" fmla="*/ 723 w 1097"/>
                <a:gd name="T7" fmla="*/ 20 h 843"/>
                <a:gd name="T8" fmla="*/ 647 w 1097"/>
                <a:gd name="T9" fmla="*/ 32 h 843"/>
                <a:gd name="T10" fmla="*/ 565 w 1097"/>
                <a:gd name="T11" fmla="*/ 48 h 843"/>
                <a:gd name="T12" fmla="*/ 484 w 1097"/>
                <a:gd name="T13" fmla="*/ 66 h 843"/>
                <a:gd name="T14" fmla="*/ 406 w 1097"/>
                <a:gd name="T15" fmla="*/ 89 h 843"/>
                <a:gd name="T16" fmla="*/ 367 w 1097"/>
                <a:gd name="T17" fmla="*/ 101 h 843"/>
                <a:gd name="T18" fmla="*/ 328 w 1097"/>
                <a:gd name="T19" fmla="*/ 113 h 843"/>
                <a:gd name="T20" fmla="*/ 284 w 1097"/>
                <a:gd name="T21" fmla="*/ 126 h 843"/>
                <a:gd name="T22" fmla="*/ 245 w 1097"/>
                <a:gd name="T23" fmla="*/ 138 h 843"/>
                <a:gd name="T24" fmla="*/ 198 w 1097"/>
                <a:gd name="T25" fmla="*/ 163 h 843"/>
                <a:gd name="T26" fmla="*/ 127 w 1097"/>
                <a:gd name="T27" fmla="*/ 201 h 843"/>
                <a:gd name="T28" fmla="*/ 55 w 1097"/>
                <a:gd name="T29" fmla="*/ 241 h 843"/>
                <a:gd name="T30" fmla="*/ 6 w 1097"/>
                <a:gd name="T31" fmla="*/ 271 h 843"/>
                <a:gd name="T32" fmla="*/ 5 w 1097"/>
                <a:gd name="T33" fmla="*/ 287 h 843"/>
                <a:gd name="T34" fmla="*/ 32 w 1097"/>
                <a:gd name="T35" fmla="*/ 324 h 843"/>
                <a:gd name="T36" fmla="*/ 50 w 1097"/>
                <a:gd name="T37" fmla="*/ 346 h 843"/>
                <a:gd name="T38" fmla="*/ 64 w 1097"/>
                <a:gd name="T39" fmla="*/ 362 h 843"/>
                <a:gd name="T40" fmla="*/ 88 w 1097"/>
                <a:gd name="T41" fmla="*/ 388 h 843"/>
                <a:gd name="T42" fmla="*/ 106 w 1097"/>
                <a:gd name="T43" fmla="*/ 399 h 843"/>
                <a:gd name="T44" fmla="*/ 112 w 1097"/>
                <a:gd name="T45" fmla="*/ 414 h 843"/>
                <a:gd name="T46" fmla="*/ 128 w 1097"/>
                <a:gd name="T47" fmla="*/ 453 h 843"/>
                <a:gd name="T48" fmla="*/ 147 w 1097"/>
                <a:gd name="T49" fmla="*/ 497 h 843"/>
                <a:gd name="T50" fmla="*/ 159 w 1097"/>
                <a:gd name="T51" fmla="*/ 523 h 843"/>
                <a:gd name="T52" fmla="*/ 181 w 1097"/>
                <a:gd name="T53" fmla="*/ 830 h 843"/>
                <a:gd name="T54" fmla="*/ 223 w 1097"/>
                <a:gd name="T55" fmla="*/ 842 h 843"/>
                <a:gd name="T56" fmla="*/ 282 w 1097"/>
                <a:gd name="T57" fmla="*/ 828 h 843"/>
                <a:gd name="T58" fmla="*/ 316 w 1097"/>
                <a:gd name="T59" fmla="*/ 808 h 843"/>
                <a:gd name="T60" fmla="*/ 355 w 1097"/>
                <a:gd name="T61" fmla="*/ 785 h 843"/>
                <a:gd name="T62" fmla="*/ 391 w 1097"/>
                <a:gd name="T63" fmla="*/ 765 h 843"/>
                <a:gd name="T64" fmla="*/ 422 w 1097"/>
                <a:gd name="T65" fmla="*/ 749 h 843"/>
                <a:gd name="T66" fmla="*/ 496 w 1097"/>
                <a:gd name="T67" fmla="*/ 716 h 843"/>
                <a:gd name="T68" fmla="*/ 601 w 1097"/>
                <a:gd name="T69" fmla="*/ 673 h 843"/>
                <a:gd name="T70" fmla="*/ 723 w 1097"/>
                <a:gd name="T71" fmla="*/ 633 h 843"/>
                <a:gd name="T72" fmla="*/ 827 w 1097"/>
                <a:gd name="T73" fmla="*/ 610 h 843"/>
                <a:gd name="T74" fmla="*/ 867 w 1097"/>
                <a:gd name="T75" fmla="*/ 604 h 843"/>
                <a:gd name="T76" fmla="*/ 911 w 1097"/>
                <a:gd name="T77" fmla="*/ 599 h 843"/>
                <a:gd name="T78" fmla="*/ 960 w 1097"/>
                <a:gd name="T79" fmla="*/ 595 h 843"/>
                <a:gd name="T80" fmla="*/ 1096 w 1097"/>
                <a:gd name="T81" fmla="*/ 589 h 843"/>
                <a:gd name="T82" fmla="*/ 989 w 1097"/>
                <a:gd name="T83" fmla="*/ 311 h 843"/>
                <a:gd name="T84" fmla="*/ 982 w 1097"/>
                <a:gd name="T85" fmla="*/ 277 h 843"/>
                <a:gd name="T86" fmla="*/ 973 w 1097"/>
                <a:gd name="T87" fmla="*/ 234 h 843"/>
                <a:gd name="T88" fmla="*/ 958 w 1097"/>
                <a:gd name="T89" fmla="*/ 193 h 843"/>
                <a:gd name="T90" fmla="*/ 925 w 1097"/>
                <a:gd name="T91" fmla="*/ 113 h 843"/>
                <a:gd name="T92" fmla="*/ 894 w 1097"/>
                <a:gd name="T93" fmla="*/ 35 h 843"/>
                <a:gd name="T94" fmla="*/ 879 w 1097"/>
                <a:gd name="T95" fmla="*/ 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97" h="843">
                  <a:moveTo>
                    <a:pt x="879" y="0"/>
                  </a:moveTo>
                  <a:lnTo>
                    <a:pt x="878" y="0"/>
                  </a:lnTo>
                  <a:lnTo>
                    <a:pt x="876" y="0"/>
                  </a:lnTo>
                  <a:lnTo>
                    <a:pt x="871" y="0"/>
                  </a:lnTo>
                  <a:lnTo>
                    <a:pt x="866" y="1"/>
                  </a:lnTo>
                  <a:lnTo>
                    <a:pt x="859" y="2"/>
                  </a:lnTo>
                  <a:lnTo>
                    <a:pt x="850" y="3"/>
                  </a:lnTo>
                  <a:lnTo>
                    <a:pt x="840" y="4"/>
                  </a:lnTo>
                  <a:lnTo>
                    <a:pt x="829" y="6"/>
                  </a:lnTo>
                  <a:lnTo>
                    <a:pt x="817" y="7"/>
                  </a:lnTo>
                  <a:lnTo>
                    <a:pt x="804" y="9"/>
                  </a:lnTo>
                  <a:lnTo>
                    <a:pt x="789" y="11"/>
                  </a:lnTo>
                  <a:lnTo>
                    <a:pt x="774" y="12"/>
                  </a:lnTo>
                  <a:lnTo>
                    <a:pt x="757" y="15"/>
                  </a:lnTo>
                  <a:lnTo>
                    <a:pt x="740" y="18"/>
                  </a:lnTo>
                  <a:lnTo>
                    <a:pt x="723" y="20"/>
                  </a:lnTo>
                  <a:lnTo>
                    <a:pt x="705" y="23"/>
                  </a:lnTo>
                  <a:lnTo>
                    <a:pt x="686" y="26"/>
                  </a:lnTo>
                  <a:lnTo>
                    <a:pt x="667" y="29"/>
                  </a:lnTo>
                  <a:lnTo>
                    <a:pt x="647" y="32"/>
                  </a:lnTo>
                  <a:lnTo>
                    <a:pt x="627" y="36"/>
                  </a:lnTo>
                  <a:lnTo>
                    <a:pt x="607" y="40"/>
                  </a:lnTo>
                  <a:lnTo>
                    <a:pt x="586" y="44"/>
                  </a:lnTo>
                  <a:lnTo>
                    <a:pt x="565" y="48"/>
                  </a:lnTo>
                  <a:lnTo>
                    <a:pt x="545" y="52"/>
                  </a:lnTo>
                  <a:lnTo>
                    <a:pt x="524" y="57"/>
                  </a:lnTo>
                  <a:lnTo>
                    <a:pt x="504" y="61"/>
                  </a:lnTo>
                  <a:lnTo>
                    <a:pt x="484" y="66"/>
                  </a:lnTo>
                  <a:lnTo>
                    <a:pt x="464" y="71"/>
                  </a:lnTo>
                  <a:lnTo>
                    <a:pt x="444" y="77"/>
                  </a:lnTo>
                  <a:lnTo>
                    <a:pt x="425" y="83"/>
                  </a:lnTo>
                  <a:lnTo>
                    <a:pt x="406" y="89"/>
                  </a:lnTo>
                  <a:lnTo>
                    <a:pt x="389" y="94"/>
                  </a:lnTo>
                  <a:lnTo>
                    <a:pt x="382" y="96"/>
                  </a:lnTo>
                  <a:lnTo>
                    <a:pt x="375" y="98"/>
                  </a:lnTo>
                  <a:lnTo>
                    <a:pt x="367" y="101"/>
                  </a:lnTo>
                  <a:lnTo>
                    <a:pt x="358" y="103"/>
                  </a:lnTo>
                  <a:lnTo>
                    <a:pt x="349" y="106"/>
                  </a:lnTo>
                  <a:lnTo>
                    <a:pt x="339" y="109"/>
                  </a:lnTo>
                  <a:lnTo>
                    <a:pt x="328" y="113"/>
                  </a:lnTo>
                  <a:lnTo>
                    <a:pt x="317" y="116"/>
                  </a:lnTo>
                  <a:lnTo>
                    <a:pt x="306" y="120"/>
                  </a:lnTo>
                  <a:lnTo>
                    <a:pt x="295" y="123"/>
                  </a:lnTo>
                  <a:lnTo>
                    <a:pt x="284" y="126"/>
                  </a:lnTo>
                  <a:lnTo>
                    <a:pt x="274" y="129"/>
                  </a:lnTo>
                  <a:lnTo>
                    <a:pt x="264" y="132"/>
                  </a:lnTo>
                  <a:lnTo>
                    <a:pt x="254" y="135"/>
                  </a:lnTo>
                  <a:lnTo>
                    <a:pt x="245" y="138"/>
                  </a:lnTo>
                  <a:lnTo>
                    <a:pt x="238" y="141"/>
                  </a:lnTo>
                  <a:lnTo>
                    <a:pt x="227" y="147"/>
                  </a:lnTo>
                  <a:lnTo>
                    <a:pt x="214" y="155"/>
                  </a:lnTo>
                  <a:lnTo>
                    <a:pt x="198" y="163"/>
                  </a:lnTo>
                  <a:lnTo>
                    <a:pt x="181" y="172"/>
                  </a:lnTo>
                  <a:lnTo>
                    <a:pt x="164" y="182"/>
                  </a:lnTo>
                  <a:lnTo>
                    <a:pt x="145" y="191"/>
                  </a:lnTo>
                  <a:lnTo>
                    <a:pt x="127" y="201"/>
                  </a:lnTo>
                  <a:lnTo>
                    <a:pt x="108" y="212"/>
                  </a:lnTo>
                  <a:lnTo>
                    <a:pt x="89" y="222"/>
                  </a:lnTo>
                  <a:lnTo>
                    <a:pt x="72" y="231"/>
                  </a:lnTo>
                  <a:lnTo>
                    <a:pt x="55" y="241"/>
                  </a:lnTo>
                  <a:lnTo>
                    <a:pt x="40" y="250"/>
                  </a:lnTo>
                  <a:lnTo>
                    <a:pt x="26" y="257"/>
                  </a:lnTo>
                  <a:lnTo>
                    <a:pt x="15" y="265"/>
                  </a:lnTo>
                  <a:lnTo>
                    <a:pt x="6" y="271"/>
                  </a:lnTo>
                  <a:lnTo>
                    <a:pt x="1" y="276"/>
                  </a:lnTo>
                  <a:lnTo>
                    <a:pt x="0" y="278"/>
                  </a:lnTo>
                  <a:lnTo>
                    <a:pt x="1" y="282"/>
                  </a:lnTo>
                  <a:lnTo>
                    <a:pt x="5" y="287"/>
                  </a:lnTo>
                  <a:lnTo>
                    <a:pt x="9" y="294"/>
                  </a:lnTo>
                  <a:lnTo>
                    <a:pt x="15" y="302"/>
                  </a:lnTo>
                  <a:lnTo>
                    <a:pt x="23" y="312"/>
                  </a:lnTo>
                  <a:lnTo>
                    <a:pt x="32" y="324"/>
                  </a:lnTo>
                  <a:lnTo>
                    <a:pt x="43" y="336"/>
                  </a:lnTo>
                  <a:lnTo>
                    <a:pt x="46" y="340"/>
                  </a:lnTo>
                  <a:lnTo>
                    <a:pt x="48" y="343"/>
                  </a:lnTo>
                  <a:lnTo>
                    <a:pt x="50" y="346"/>
                  </a:lnTo>
                  <a:lnTo>
                    <a:pt x="52" y="349"/>
                  </a:lnTo>
                  <a:lnTo>
                    <a:pt x="55" y="352"/>
                  </a:lnTo>
                  <a:lnTo>
                    <a:pt x="58" y="356"/>
                  </a:lnTo>
                  <a:lnTo>
                    <a:pt x="64" y="362"/>
                  </a:lnTo>
                  <a:lnTo>
                    <a:pt x="70" y="371"/>
                  </a:lnTo>
                  <a:lnTo>
                    <a:pt x="76" y="377"/>
                  </a:lnTo>
                  <a:lnTo>
                    <a:pt x="82" y="383"/>
                  </a:lnTo>
                  <a:lnTo>
                    <a:pt x="88" y="388"/>
                  </a:lnTo>
                  <a:lnTo>
                    <a:pt x="94" y="392"/>
                  </a:lnTo>
                  <a:lnTo>
                    <a:pt x="99" y="395"/>
                  </a:lnTo>
                  <a:lnTo>
                    <a:pt x="103" y="397"/>
                  </a:lnTo>
                  <a:lnTo>
                    <a:pt x="106" y="399"/>
                  </a:lnTo>
                  <a:lnTo>
                    <a:pt x="107" y="401"/>
                  </a:lnTo>
                  <a:lnTo>
                    <a:pt x="108" y="403"/>
                  </a:lnTo>
                  <a:lnTo>
                    <a:pt x="109" y="407"/>
                  </a:lnTo>
                  <a:lnTo>
                    <a:pt x="112" y="414"/>
                  </a:lnTo>
                  <a:lnTo>
                    <a:pt x="115" y="422"/>
                  </a:lnTo>
                  <a:lnTo>
                    <a:pt x="119" y="432"/>
                  </a:lnTo>
                  <a:lnTo>
                    <a:pt x="123" y="442"/>
                  </a:lnTo>
                  <a:lnTo>
                    <a:pt x="128" y="453"/>
                  </a:lnTo>
                  <a:lnTo>
                    <a:pt x="133" y="465"/>
                  </a:lnTo>
                  <a:lnTo>
                    <a:pt x="138" y="476"/>
                  </a:lnTo>
                  <a:lnTo>
                    <a:pt x="143" y="487"/>
                  </a:lnTo>
                  <a:lnTo>
                    <a:pt x="147" y="497"/>
                  </a:lnTo>
                  <a:lnTo>
                    <a:pt x="151" y="506"/>
                  </a:lnTo>
                  <a:lnTo>
                    <a:pt x="154" y="513"/>
                  </a:lnTo>
                  <a:lnTo>
                    <a:pt x="157" y="519"/>
                  </a:lnTo>
                  <a:lnTo>
                    <a:pt x="159" y="523"/>
                  </a:lnTo>
                  <a:lnTo>
                    <a:pt x="159" y="524"/>
                  </a:lnTo>
                  <a:lnTo>
                    <a:pt x="152" y="537"/>
                  </a:lnTo>
                  <a:lnTo>
                    <a:pt x="179" y="828"/>
                  </a:lnTo>
                  <a:lnTo>
                    <a:pt x="181" y="830"/>
                  </a:lnTo>
                  <a:lnTo>
                    <a:pt x="187" y="833"/>
                  </a:lnTo>
                  <a:lnTo>
                    <a:pt x="196" y="836"/>
                  </a:lnTo>
                  <a:lnTo>
                    <a:pt x="208" y="840"/>
                  </a:lnTo>
                  <a:lnTo>
                    <a:pt x="223" y="842"/>
                  </a:lnTo>
                  <a:lnTo>
                    <a:pt x="239" y="842"/>
                  </a:lnTo>
                  <a:lnTo>
                    <a:pt x="256" y="839"/>
                  </a:lnTo>
                  <a:lnTo>
                    <a:pt x="275" y="832"/>
                  </a:lnTo>
                  <a:lnTo>
                    <a:pt x="282" y="828"/>
                  </a:lnTo>
                  <a:lnTo>
                    <a:pt x="289" y="823"/>
                  </a:lnTo>
                  <a:lnTo>
                    <a:pt x="297" y="819"/>
                  </a:lnTo>
                  <a:lnTo>
                    <a:pt x="307" y="814"/>
                  </a:lnTo>
                  <a:lnTo>
                    <a:pt x="316" y="808"/>
                  </a:lnTo>
                  <a:lnTo>
                    <a:pt x="326" y="802"/>
                  </a:lnTo>
                  <a:lnTo>
                    <a:pt x="335" y="797"/>
                  </a:lnTo>
                  <a:lnTo>
                    <a:pt x="346" y="791"/>
                  </a:lnTo>
                  <a:lnTo>
                    <a:pt x="355" y="785"/>
                  </a:lnTo>
                  <a:lnTo>
                    <a:pt x="365" y="780"/>
                  </a:lnTo>
                  <a:lnTo>
                    <a:pt x="374" y="775"/>
                  </a:lnTo>
                  <a:lnTo>
                    <a:pt x="383" y="770"/>
                  </a:lnTo>
                  <a:lnTo>
                    <a:pt x="391" y="765"/>
                  </a:lnTo>
                  <a:lnTo>
                    <a:pt x="398" y="761"/>
                  </a:lnTo>
                  <a:lnTo>
                    <a:pt x="405" y="757"/>
                  </a:lnTo>
                  <a:lnTo>
                    <a:pt x="411" y="754"/>
                  </a:lnTo>
                  <a:lnTo>
                    <a:pt x="422" y="749"/>
                  </a:lnTo>
                  <a:lnTo>
                    <a:pt x="437" y="742"/>
                  </a:lnTo>
                  <a:lnTo>
                    <a:pt x="454" y="735"/>
                  </a:lnTo>
                  <a:lnTo>
                    <a:pt x="474" y="726"/>
                  </a:lnTo>
                  <a:lnTo>
                    <a:pt x="496" y="716"/>
                  </a:lnTo>
                  <a:lnTo>
                    <a:pt x="520" y="705"/>
                  </a:lnTo>
                  <a:lnTo>
                    <a:pt x="545" y="695"/>
                  </a:lnTo>
                  <a:lnTo>
                    <a:pt x="572" y="684"/>
                  </a:lnTo>
                  <a:lnTo>
                    <a:pt x="601" y="673"/>
                  </a:lnTo>
                  <a:lnTo>
                    <a:pt x="631" y="662"/>
                  </a:lnTo>
                  <a:lnTo>
                    <a:pt x="661" y="652"/>
                  </a:lnTo>
                  <a:lnTo>
                    <a:pt x="692" y="642"/>
                  </a:lnTo>
                  <a:lnTo>
                    <a:pt x="723" y="633"/>
                  </a:lnTo>
                  <a:lnTo>
                    <a:pt x="755" y="625"/>
                  </a:lnTo>
                  <a:lnTo>
                    <a:pt x="786" y="617"/>
                  </a:lnTo>
                  <a:lnTo>
                    <a:pt x="817" y="612"/>
                  </a:lnTo>
                  <a:lnTo>
                    <a:pt x="827" y="610"/>
                  </a:lnTo>
                  <a:lnTo>
                    <a:pt x="837" y="608"/>
                  </a:lnTo>
                  <a:lnTo>
                    <a:pt x="846" y="607"/>
                  </a:lnTo>
                  <a:lnTo>
                    <a:pt x="856" y="605"/>
                  </a:lnTo>
                  <a:lnTo>
                    <a:pt x="867" y="604"/>
                  </a:lnTo>
                  <a:lnTo>
                    <a:pt x="878" y="602"/>
                  </a:lnTo>
                  <a:lnTo>
                    <a:pt x="889" y="602"/>
                  </a:lnTo>
                  <a:lnTo>
                    <a:pt x="900" y="600"/>
                  </a:lnTo>
                  <a:lnTo>
                    <a:pt x="911" y="599"/>
                  </a:lnTo>
                  <a:lnTo>
                    <a:pt x="923" y="598"/>
                  </a:lnTo>
                  <a:lnTo>
                    <a:pt x="935" y="597"/>
                  </a:lnTo>
                  <a:lnTo>
                    <a:pt x="948" y="596"/>
                  </a:lnTo>
                  <a:lnTo>
                    <a:pt x="960" y="595"/>
                  </a:lnTo>
                  <a:lnTo>
                    <a:pt x="973" y="594"/>
                  </a:lnTo>
                  <a:lnTo>
                    <a:pt x="986" y="593"/>
                  </a:lnTo>
                  <a:lnTo>
                    <a:pt x="1000" y="593"/>
                  </a:lnTo>
                  <a:lnTo>
                    <a:pt x="1096" y="589"/>
                  </a:lnTo>
                  <a:lnTo>
                    <a:pt x="1061" y="414"/>
                  </a:lnTo>
                  <a:lnTo>
                    <a:pt x="1032" y="379"/>
                  </a:lnTo>
                  <a:lnTo>
                    <a:pt x="1018" y="324"/>
                  </a:lnTo>
                  <a:lnTo>
                    <a:pt x="989" y="311"/>
                  </a:lnTo>
                  <a:lnTo>
                    <a:pt x="989" y="309"/>
                  </a:lnTo>
                  <a:lnTo>
                    <a:pt x="987" y="301"/>
                  </a:lnTo>
                  <a:lnTo>
                    <a:pt x="985" y="290"/>
                  </a:lnTo>
                  <a:lnTo>
                    <a:pt x="982" y="277"/>
                  </a:lnTo>
                  <a:lnTo>
                    <a:pt x="979" y="264"/>
                  </a:lnTo>
                  <a:lnTo>
                    <a:pt x="977" y="251"/>
                  </a:lnTo>
                  <a:lnTo>
                    <a:pt x="974" y="241"/>
                  </a:lnTo>
                  <a:lnTo>
                    <a:pt x="973" y="234"/>
                  </a:lnTo>
                  <a:lnTo>
                    <a:pt x="972" y="230"/>
                  </a:lnTo>
                  <a:lnTo>
                    <a:pt x="968" y="221"/>
                  </a:lnTo>
                  <a:lnTo>
                    <a:pt x="963" y="208"/>
                  </a:lnTo>
                  <a:lnTo>
                    <a:pt x="958" y="193"/>
                  </a:lnTo>
                  <a:lnTo>
                    <a:pt x="950" y="175"/>
                  </a:lnTo>
                  <a:lnTo>
                    <a:pt x="942" y="155"/>
                  </a:lnTo>
                  <a:lnTo>
                    <a:pt x="934" y="134"/>
                  </a:lnTo>
                  <a:lnTo>
                    <a:pt x="925" y="113"/>
                  </a:lnTo>
                  <a:lnTo>
                    <a:pt x="916" y="92"/>
                  </a:lnTo>
                  <a:lnTo>
                    <a:pt x="908" y="71"/>
                  </a:lnTo>
                  <a:lnTo>
                    <a:pt x="901" y="52"/>
                  </a:lnTo>
                  <a:lnTo>
                    <a:pt x="894" y="35"/>
                  </a:lnTo>
                  <a:lnTo>
                    <a:pt x="887" y="21"/>
                  </a:lnTo>
                  <a:lnTo>
                    <a:pt x="883" y="9"/>
                  </a:lnTo>
                  <a:lnTo>
                    <a:pt x="880" y="2"/>
                  </a:lnTo>
                  <a:lnTo>
                    <a:pt x="879" y="0"/>
                  </a:lnTo>
                </a:path>
              </a:pathLst>
            </a:custGeom>
            <a:solidFill>
              <a:srgbClr val="BFAB7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4" name="Freeform 434"/>
            <p:cNvSpPr>
              <a:spLocks/>
            </p:cNvSpPr>
            <p:nvPr/>
          </p:nvSpPr>
          <p:spPr bwMode="auto">
            <a:xfrm>
              <a:off x="3355" y="2279"/>
              <a:ext cx="978" cy="835"/>
            </a:xfrm>
            <a:custGeom>
              <a:avLst/>
              <a:gdLst>
                <a:gd name="T0" fmla="*/ 755 w 978"/>
                <a:gd name="T1" fmla="*/ 0 h 835"/>
                <a:gd name="T2" fmla="*/ 730 w 978"/>
                <a:gd name="T3" fmla="*/ 4 h 835"/>
                <a:gd name="T4" fmla="*/ 691 w 978"/>
                <a:gd name="T5" fmla="*/ 10 h 835"/>
                <a:gd name="T6" fmla="*/ 637 w 978"/>
                <a:gd name="T7" fmla="*/ 19 h 835"/>
                <a:gd name="T8" fmla="*/ 574 w 978"/>
                <a:gd name="T9" fmla="*/ 31 h 835"/>
                <a:gd name="T10" fmla="*/ 504 w 978"/>
                <a:gd name="T11" fmla="*/ 46 h 835"/>
                <a:gd name="T12" fmla="*/ 429 w 978"/>
                <a:gd name="T13" fmla="*/ 64 h 835"/>
                <a:gd name="T14" fmla="*/ 353 w 978"/>
                <a:gd name="T15" fmla="*/ 85 h 835"/>
                <a:gd name="T16" fmla="*/ 303 w 978"/>
                <a:gd name="T17" fmla="*/ 102 h 835"/>
                <a:gd name="T18" fmla="*/ 258 w 978"/>
                <a:gd name="T19" fmla="*/ 120 h 835"/>
                <a:gd name="T20" fmla="*/ 220 w 978"/>
                <a:gd name="T21" fmla="*/ 136 h 835"/>
                <a:gd name="T22" fmla="*/ 188 w 978"/>
                <a:gd name="T23" fmla="*/ 152 h 835"/>
                <a:gd name="T24" fmla="*/ 161 w 978"/>
                <a:gd name="T25" fmla="*/ 168 h 835"/>
                <a:gd name="T26" fmla="*/ 139 w 978"/>
                <a:gd name="T27" fmla="*/ 180 h 835"/>
                <a:gd name="T28" fmla="*/ 118 w 978"/>
                <a:gd name="T29" fmla="*/ 192 h 835"/>
                <a:gd name="T30" fmla="*/ 82 w 978"/>
                <a:gd name="T31" fmla="*/ 215 h 835"/>
                <a:gd name="T32" fmla="*/ 41 w 978"/>
                <a:gd name="T33" fmla="*/ 240 h 835"/>
                <a:gd name="T34" fmla="*/ 6 w 978"/>
                <a:gd name="T35" fmla="*/ 258 h 835"/>
                <a:gd name="T36" fmla="*/ 4 w 978"/>
                <a:gd name="T37" fmla="*/ 268 h 835"/>
                <a:gd name="T38" fmla="*/ 22 w 978"/>
                <a:gd name="T39" fmla="*/ 295 h 835"/>
                <a:gd name="T40" fmla="*/ 47 w 978"/>
                <a:gd name="T41" fmla="*/ 331 h 835"/>
                <a:gd name="T42" fmla="*/ 70 w 978"/>
                <a:gd name="T43" fmla="*/ 362 h 835"/>
                <a:gd name="T44" fmla="*/ 90 w 978"/>
                <a:gd name="T45" fmla="*/ 384 h 835"/>
                <a:gd name="T46" fmla="*/ 111 w 978"/>
                <a:gd name="T47" fmla="*/ 397 h 835"/>
                <a:gd name="T48" fmla="*/ 116 w 978"/>
                <a:gd name="T49" fmla="*/ 411 h 835"/>
                <a:gd name="T50" fmla="*/ 130 w 978"/>
                <a:gd name="T51" fmla="*/ 450 h 835"/>
                <a:gd name="T52" fmla="*/ 146 w 978"/>
                <a:gd name="T53" fmla="*/ 493 h 835"/>
                <a:gd name="T54" fmla="*/ 155 w 978"/>
                <a:gd name="T55" fmla="*/ 519 h 835"/>
                <a:gd name="T56" fmla="*/ 176 w 978"/>
                <a:gd name="T57" fmla="*/ 808 h 835"/>
                <a:gd name="T58" fmla="*/ 210 w 978"/>
                <a:gd name="T59" fmla="*/ 831 h 835"/>
                <a:gd name="T60" fmla="*/ 258 w 978"/>
                <a:gd name="T61" fmla="*/ 826 h 835"/>
                <a:gd name="T62" fmla="*/ 289 w 978"/>
                <a:gd name="T63" fmla="*/ 808 h 835"/>
                <a:gd name="T64" fmla="*/ 326 w 978"/>
                <a:gd name="T65" fmla="*/ 786 h 835"/>
                <a:gd name="T66" fmla="*/ 359 w 978"/>
                <a:gd name="T67" fmla="*/ 767 h 835"/>
                <a:gd name="T68" fmla="*/ 386 w 978"/>
                <a:gd name="T69" fmla="*/ 752 h 835"/>
                <a:gd name="T70" fmla="*/ 457 w 978"/>
                <a:gd name="T71" fmla="*/ 719 h 835"/>
                <a:gd name="T72" fmla="*/ 561 w 978"/>
                <a:gd name="T73" fmla="*/ 675 h 835"/>
                <a:gd name="T74" fmla="*/ 675 w 978"/>
                <a:gd name="T75" fmla="*/ 636 h 835"/>
                <a:gd name="T76" fmla="*/ 762 w 978"/>
                <a:gd name="T77" fmla="*/ 614 h 835"/>
                <a:gd name="T78" fmla="*/ 795 w 978"/>
                <a:gd name="T79" fmla="*/ 607 h 835"/>
                <a:gd name="T80" fmla="*/ 827 w 978"/>
                <a:gd name="T81" fmla="*/ 601 h 835"/>
                <a:gd name="T82" fmla="*/ 862 w 978"/>
                <a:gd name="T83" fmla="*/ 594 h 835"/>
                <a:gd name="T84" fmla="*/ 977 w 978"/>
                <a:gd name="T85" fmla="*/ 578 h 835"/>
                <a:gd name="T86" fmla="*/ 870 w 978"/>
                <a:gd name="T87" fmla="*/ 301 h 835"/>
                <a:gd name="T88" fmla="*/ 862 w 978"/>
                <a:gd name="T89" fmla="*/ 269 h 835"/>
                <a:gd name="T90" fmla="*/ 852 w 978"/>
                <a:gd name="T91" fmla="*/ 229 h 835"/>
                <a:gd name="T92" fmla="*/ 838 w 978"/>
                <a:gd name="T93" fmla="*/ 190 h 835"/>
                <a:gd name="T94" fmla="*/ 806 w 978"/>
                <a:gd name="T95" fmla="*/ 112 h 835"/>
                <a:gd name="T96" fmla="*/ 774 w 978"/>
                <a:gd name="T97" fmla="*/ 34 h 835"/>
                <a:gd name="T98" fmla="*/ 760 w 978"/>
                <a:gd name="T99" fmla="*/ 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8" h="835">
                  <a:moveTo>
                    <a:pt x="760" y="0"/>
                  </a:moveTo>
                  <a:lnTo>
                    <a:pt x="760" y="0"/>
                  </a:lnTo>
                  <a:lnTo>
                    <a:pt x="758" y="0"/>
                  </a:lnTo>
                  <a:lnTo>
                    <a:pt x="755" y="0"/>
                  </a:lnTo>
                  <a:lnTo>
                    <a:pt x="750" y="1"/>
                  </a:lnTo>
                  <a:lnTo>
                    <a:pt x="744" y="2"/>
                  </a:lnTo>
                  <a:lnTo>
                    <a:pt x="738" y="3"/>
                  </a:lnTo>
                  <a:lnTo>
                    <a:pt x="730" y="4"/>
                  </a:lnTo>
                  <a:lnTo>
                    <a:pt x="722" y="5"/>
                  </a:lnTo>
                  <a:lnTo>
                    <a:pt x="712" y="7"/>
                  </a:lnTo>
                  <a:lnTo>
                    <a:pt x="702" y="8"/>
                  </a:lnTo>
                  <a:lnTo>
                    <a:pt x="691" y="10"/>
                  </a:lnTo>
                  <a:lnTo>
                    <a:pt x="678" y="12"/>
                  </a:lnTo>
                  <a:lnTo>
                    <a:pt x="665" y="14"/>
                  </a:lnTo>
                  <a:lnTo>
                    <a:pt x="651" y="17"/>
                  </a:lnTo>
                  <a:lnTo>
                    <a:pt x="637" y="19"/>
                  </a:lnTo>
                  <a:lnTo>
                    <a:pt x="622" y="22"/>
                  </a:lnTo>
                  <a:lnTo>
                    <a:pt x="607" y="24"/>
                  </a:lnTo>
                  <a:lnTo>
                    <a:pt x="590" y="28"/>
                  </a:lnTo>
                  <a:lnTo>
                    <a:pt x="574" y="31"/>
                  </a:lnTo>
                  <a:lnTo>
                    <a:pt x="557" y="34"/>
                  </a:lnTo>
                  <a:lnTo>
                    <a:pt x="540" y="38"/>
                  </a:lnTo>
                  <a:lnTo>
                    <a:pt x="521" y="42"/>
                  </a:lnTo>
                  <a:lnTo>
                    <a:pt x="504" y="46"/>
                  </a:lnTo>
                  <a:lnTo>
                    <a:pt x="485" y="50"/>
                  </a:lnTo>
                  <a:lnTo>
                    <a:pt x="467" y="55"/>
                  </a:lnTo>
                  <a:lnTo>
                    <a:pt x="448" y="59"/>
                  </a:lnTo>
                  <a:lnTo>
                    <a:pt x="429" y="64"/>
                  </a:lnTo>
                  <a:lnTo>
                    <a:pt x="410" y="69"/>
                  </a:lnTo>
                  <a:lnTo>
                    <a:pt x="391" y="74"/>
                  </a:lnTo>
                  <a:lnTo>
                    <a:pt x="372" y="79"/>
                  </a:lnTo>
                  <a:lnTo>
                    <a:pt x="353" y="85"/>
                  </a:lnTo>
                  <a:lnTo>
                    <a:pt x="334" y="91"/>
                  </a:lnTo>
                  <a:lnTo>
                    <a:pt x="324" y="95"/>
                  </a:lnTo>
                  <a:lnTo>
                    <a:pt x="313" y="99"/>
                  </a:lnTo>
                  <a:lnTo>
                    <a:pt x="303" y="102"/>
                  </a:lnTo>
                  <a:lnTo>
                    <a:pt x="293" y="107"/>
                  </a:lnTo>
                  <a:lnTo>
                    <a:pt x="282" y="111"/>
                  </a:lnTo>
                  <a:lnTo>
                    <a:pt x="270" y="116"/>
                  </a:lnTo>
                  <a:lnTo>
                    <a:pt x="258" y="120"/>
                  </a:lnTo>
                  <a:lnTo>
                    <a:pt x="246" y="125"/>
                  </a:lnTo>
                  <a:lnTo>
                    <a:pt x="237" y="128"/>
                  </a:lnTo>
                  <a:lnTo>
                    <a:pt x="228" y="132"/>
                  </a:lnTo>
                  <a:lnTo>
                    <a:pt x="220" y="136"/>
                  </a:lnTo>
                  <a:lnTo>
                    <a:pt x="211" y="140"/>
                  </a:lnTo>
                  <a:lnTo>
                    <a:pt x="203" y="144"/>
                  </a:lnTo>
                  <a:lnTo>
                    <a:pt x="196" y="149"/>
                  </a:lnTo>
                  <a:lnTo>
                    <a:pt x="188" y="152"/>
                  </a:lnTo>
                  <a:lnTo>
                    <a:pt x="181" y="157"/>
                  </a:lnTo>
                  <a:lnTo>
                    <a:pt x="174" y="161"/>
                  </a:lnTo>
                  <a:lnTo>
                    <a:pt x="168" y="164"/>
                  </a:lnTo>
                  <a:lnTo>
                    <a:pt x="161" y="168"/>
                  </a:lnTo>
                  <a:lnTo>
                    <a:pt x="155" y="171"/>
                  </a:lnTo>
                  <a:lnTo>
                    <a:pt x="149" y="175"/>
                  </a:lnTo>
                  <a:lnTo>
                    <a:pt x="144" y="177"/>
                  </a:lnTo>
                  <a:lnTo>
                    <a:pt x="139" y="180"/>
                  </a:lnTo>
                  <a:lnTo>
                    <a:pt x="135" y="182"/>
                  </a:lnTo>
                  <a:lnTo>
                    <a:pt x="131" y="184"/>
                  </a:lnTo>
                  <a:lnTo>
                    <a:pt x="125" y="187"/>
                  </a:lnTo>
                  <a:lnTo>
                    <a:pt x="118" y="192"/>
                  </a:lnTo>
                  <a:lnTo>
                    <a:pt x="111" y="197"/>
                  </a:lnTo>
                  <a:lnTo>
                    <a:pt x="102" y="202"/>
                  </a:lnTo>
                  <a:lnTo>
                    <a:pt x="92" y="208"/>
                  </a:lnTo>
                  <a:lnTo>
                    <a:pt x="82" y="215"/>
                  </a:lnTo>
                  <a:lnTo>
                    <a:pt x="72" y="221"/>
                  </a:lnTo>
                  <a:lnTo>
                    <a:pt x="61" y="228"/>
                  </a:lnTo>
                  <a:lnTo>
                    <a:pt x="51" y="234"/>
                  </a:lnTo>
                  <a:lnTo>
                    <a:pt x="41" y="240"/>
                  </a:lnTo>
                  <a:lnTo>
                    <a:pt x="31" y="246"/>
                  </a:lnTo>
                  <a:lnTo>
                    <a:pt x="22" y="251"/>
                  </a:lnTo>
                  <a:lnTo>
                    <a:pt x="14" y="254"/>
                  </a:lnTo>
                  <a:lnTo>
                    <a:pt x="6" y="258"/>
                  </a:lnTo>
                  <a:lnTo>
                    <a:pt x="0" y="260"/>
                  </a:lnTo>
                  <a:lnTo>
                    <a:pt x="0" y="261"/>
                  </a:lnTo>
                  <a:lnTo>
                    <a:pt x="1" y="263"/>
                  </a:lnTo>
                  <a:lnTo>
                    <a:pt x="4" y="268"/>
                  </a:lnTo>
                  <a:lnTo>
                    <a:pt x="7" y="274"/>
                  </a:lnTo>
                  <a:lnTo>
                    <a:pt x="11" y="280"/>
                  </a:lnTo>
                  <a:lnTo>
                    <a:pt x="16" y="287"/>
                  </a:lnTo>
                  <a:lnTo>
                    <a:pt x="22" y="295"/>
                  </a:lnTo>
                  <a:lnTo>
                    <a:pt x="28" y="304"/>
                  </a:lnTo>
                  <a:lnTo>
                    <a:pt x="34" y="313"/>
                  </a:lnTo>
                  <a:lnTo>
                    <a:pt x="41" y="322"/>
                  </a:lnTo>
                  <a:lnTo>
                    <a:pt x="47" y="331"/>
                  </a:lnTo>
                  <a:lnTo>
                    <a:pt x="54" y="339"/>
                  </a:lnTo>
                  <a:lnTo>
                    <a:pt x="59" y="348"/>
                  </a:lnTo>
                  <a:lnTo>
                    <a:pt x="65" y="355"/>
                  </a:lnTo>
                  <a:lnTo>
                    <a:pt x="70" y="362"/>
                  </a:lnTo>
                  <a:lnTo>
                    <a:pt x="74" y="368"/>
                  </a:lnTo>
                  <a:lnTo>
                    <a:pt x="78" y="374"/>
                  </a:lnTo>
                  <a:lnTo>
                    <a:pt x="84" y="379"/>
                  </a:lnTo>
                  <a:lnTo>
                    <a:pt x="90" y="384"/>
                  </a:lnTo>
                  <a:lnTo>
                    <a:pt x="97" y="388"/>
                  </a:lnTo>
                  <a:lnTo>
                    <a:pt x="103" y="392"/>
                  </a:lnTo>
                  <a:lnTo>
                    <a:pt x="108" y="395"/>
                  </a:lnTo>
                  <a:lnTo>
                    <a:pt x="111" y="397"/>
                  </a:lnTo>
                  <a:lnTo>
                    <a:pt x="113" y="398"/>
                  </a:lnTo>
                  <a:lnTo>
                    <a:pt x="113" y="400"/>
                  </a:lnTo>
                  <a:lnTo>
                    <a:pt x="115" y="405"/>
                  </a:lnTo>
                  <a:lnTo>
                    <a:pt x="116" y="411"/>
                  </a:lnTo>
                  <a:lnTo>
                    <a:pt x="119" y="419"/>
                  </a:lnTo>
                  <a:lnTo>
                    <a:pt x="122" y="429"/>
                  </a:lnTo>
                  <a:lnTo>
                    <a:pt x="126" y="439"/>
                  </a:lnTo>
                  <a:lnTo>
                    <a:pt x="130" y="450"/>
                  </a:lnTo>
                  <a:lnTo>
                    <a:pt x="134" y="461"/>
                  </a:lnTo>
                  <a:lnTo>
                    <a:pt x="138" y="472"/>
                  </a:lnTo>
                  <a:lnTo>
                    <a:pt x="142" y="483"/>
                  </a:lnTo>
                  <a:lnTo>
                    <a:pt x="146" y="493"/>
                  </a:lnTo>
                  <a:lnTo>
                    <a:pt x="149" y="502"/>
                  </a:lnTo>
                  <a:lnTo>
                    <a:pt x="152" y="509"/>
                  </a:lnTo>
                  <a:lnTo>
                    <a:pt x="154" y="515"/>
                  </a:lnTo>
                  <a:lnTo>
                    <a:pt x="155" y="519"/>
                  </a:lnTo>
                  <a:lnTo>
                    <a:pt x="156" y="520"/>
                  </a:lnTo>
                  <a:lnTo>
                    <a:pt x="149" y="532"/>
                  </a:lnTo>
                  <a:lnTo>
                    <a:pt x="174" y="806"/>
                  </a:lnTo>
                  <a:lnTo>
                    <a:pt x="176" y="808"/>
                  </a:lnTo>
                  <a:lnTo>
                    <a:pt x="181" y="812"/>
                  </a:lnTo>
                  <a:lnTo>
                    <a:pt x="189" y="819"/>
                  </a:lnTo>
                  <a:lnTo>
                    <a:pt x="198" y="825"/>
                  </a:lnTo>
                  <a:lnTo>
                    <a:pt x="210" y="831"/>
                  </a:lnTo>
                  <a:lnTo>
                    <a:pt x="224" y="834"/>
                  </a:lnTo>
                  <a:lnTo>
                    <a:pt x="238" y="834"/>
                  </a:lnTo>
                  <a:lnTo>
                    <a:pt x="253" y="829"/>
                  </a:lnTo>
                  <a:lnTo>
                    <a:pt x="258" y="826"/>
                  </a:lnTo>
                  <a:lnTo>
                    <a:pt x="265" y="822"/>
                  </a:lnTo>
                  <a:lnTo>
                    <a:pt x="273" y="818"/>
                  </a:lnTo>
                  <a:lnTo>
                    <a:pt x="281" y="813"/>
                  </a:lnTo>
                  <a:lnTo>
                    <a:pt x="289" y="808"/>
                  </a:lnTo>
                  <a:lnTo>
                    <a:pt x="299" y="803"/>
                  </a:lnTo>
                  <a:lnTo>
                    <a:pt x="308" y="798"/>
                  </a:lnTo>
                  <a:lnTo>
                    <a:pt x="317" y="792"/>
                  </a:lnTo>
                  <a:lnTo>
                    <a:pt x="326" y="786"/>
                  </a:lnTo>
                  <a:lnTo>
                    <a:pt x="335" y="781"/>
                  </a:lnTo>
                  <a:lnTo>
                    <a:pt x="344" y="776"/>
                  </a:lnTo>
                  <a:lnTo>
                    <a:pt x="352" y="771"/>
                  </a:lnTo>
                  <a:lnTo>
                    <a:pt x="359" y="767"/>
                  </a:lnTo>
                  <a:lnTo>
                    <a:pt x="366" y="763"/>
                  </a:lnTo>
                  <a:lnTo>
                    <a:pt x="372" y="759"/>
                  </a:lnTo>
                  <a:lnTo>
                    <a:pt x="376" y="757"/>
                  </a:lnTo>
                  <a:lnTo>
                    <a:pt x="386" y="752"/>
                  </a:lnTo>
                  <a:lnTo>
                    <a:pt x="400" y="745"/>
                  </a:lnTo>
                  <a:lnTo>
                    <a:pt x="416" y="737"/>
                  </a:lnTo>
                  <a:lnTo>
                    <a:pt x="436" y="728"/>
                  </a:lnTo>
                  <a:lnTo>
                    <a:pt x="457" y="719"/>
                  </a:lnTo>
                  <a:lnTo>
                    <a:pt x="481" y="708"/>
                  </a:lnTo>
                  <a:lnTo>
                    <a:pt x="506" y="698"/>
                  </a:lnTo>
                  <a:lnTo>
                    <a:pt x="533" y="686"/>
                  </a:lnTo>
                  <a:lnTo>
                    <a:pt x="561" y="675"/>
                  </a:lnTo>
                  <a:lnTo>
                    <a:pt x="589" y="665"/>
                  </a:lnTo>
                  <a:lnTo>
                    <a:pt x="618" y="655"/>
                  </a:lnTo>
                  <a:lnTo>
                    <a:pt x="646" y="645"/>
                  </a:lnTo>
                  <a:lnTo>
                    <a:pt x="675" y="636"/>
                  </a:lnTo>
                  <a:lnTo>
                    <a:pt x="702" y="628"/>
                  </a:lnTo>
                  <a:lnTo>
                    <a:pt x="729" y="622"/>
                  </a:lnTo>
                  <a:lnTo>
                    <a:pt x="753" y="616"/>
                  </a:lnTo>
                  <a:lnTo>
                    <a:pt x="762" y="614"/>
                  </a:lnTo>
                  <a:lnTo>
                    <a:pt x="770" y="612"/>
                  </a:lnTo>
                  <a:lnTo>
                    <a:pt x="779" y="611"/>
                  </a:lnTo>
                  <a:lnTo>
                    <a:pt x="787" y="609"/>
                  </a:lnTo>
                  <a:lnTo>
                    <a:pt x="795" y="607"/>
                  </a:lnTo>
                  <a:lnTo>
                    <a:pt x="803" y="606"/>
                  </a:lnTo>
                  <a:lnTo>
                    <a:pt x="811" y="604"/>
                  </a:lnTo>
                  <a:lnTo>
                    <a:pt x="819" y="603"/>
                  </a:lnTo>
                  <a:lnTo>
                    <a:pt x="827" y="601"/>
                  </a:lnTo>
                  <a:lnTo>
                    <a:pt x="836" y="599"/>
                  </a:lnTo>
                  <a:lnTo>
                    <a:pt x="844" y="598"/>
                  </a:lnTo>
                  <a:lnTo>
                    <a:pt x="853" y="596"/>
                  </a:lnTo>
                  <a:lnTo>
                    <a:pt x="862" y="594"/>
                  </a:lnTo>
                  <a:lnTo>
                    <a:pt x="872" y="592"/>
                  </a:lnTo>
                  <a:lnTo>
                    <a:pt x="881" y="589"/>
                  </a:lnTo>
                  <a:lnTo>
                    <a:pt x="892" y="587"/>
                  </a:lnTo>
                  <a:lnTo>
                    <a:pt x="977" y="578"/>
                  </a:lnTo>
                  <a:lnTo>
                    <a:pt x="936" y="392"/>
                  </a:lnTo>
                  <a:lnTo>
                    <a:pt x="907" y="362"/>
                  </a:lnTo>
                  <a:lnTo>
                    <a:pt x="893" y="315"/>
                  </a:lnTo>
                  <a:lnTo>
                    <a:pt x="870" y="301"/>
                  </a:lnTo>
                  <a:lnTo>
                    <a:pt x="869" y="299"/>
                  </a:lnTo>
                  <a:lnTo>
                    <a:pt x="867" y="292"/>
                  </a:lnTo>
                  <a:lnTo>
                    <a:pt x="865" y="281"/>
                  </a:lnTo>
                  <a:lnTo>
                    <a:pt x="862" y="269"/>
                  </a:lnTo>
                  <a:lnTo>
                    <a:pt x="859" y="257"/>
                  </a:lnTo>
                  <a:lnTo>
                    <a:pt x="856" y="245"/>
                  </a:lnTo>
                  <a:lnTo>
                    <a:pt x="854" y="235"/>
                  </a:lnTo>
                  <a:lnTo>
                    <a:pt x="852" y="229"/>
                  </a:lnTo>
                  <a:lnTo>
                    <a:pt x="851" y="225"/>
                  </a:lnTo>
                  <a:lnTo>
                    <a:pt x="848" y="218"/>
                  </a:lnTo>
                  <a:lnTo>
                    <a:pt x="843" y="206"/>
                  </a:lnTo>
                  <a:lnTo>
                    <a:pt x="838" y="190"/>
                  </a:lnTo>
                  <a:lnTo>
                    <a:pt x="830" y="173"/>
                  </a:lnTo>
                  <a:lnTo>
                    <a:pt x="822" y="154"/>
                  </a:lnTo>
                  <a:lnTo>
                    <a:pt x="814" y="133"/>
                  </a:lnTo>
                  <a:lnTo>
                    <a:pt x="806" y="112"/>
                  </a:lnTo>
                  <a:lnTo>
                    <a:pt x="797" y="91"/>
                  </a:lnTo>
                  <a:lnTo>
                    <a:pt x="789" y="71"/>
                  </a:lnTo>
                  <a:lnTo>
                    <a:pt x="781" y="52"/>
                  </a:lnTo>
                  <a:lnTo>
                    <a:pt x="774" y="34"/>
                  </a:lnTo>
                  <a:lnTo>
                    <a:pt x="769" y="21"/>
                  </a:lnTo>
                  <a:lnTo>
                    <a:pt x="764" y="9"/>
                  </a:lnTo>
                  <a:lnTo>
                    <a:pt x="762" y="2"/>
                  </a:lnTo>
                  <a:lnTo>
                    <a:pt x="760" y="0"/>
                  </a:lnTo>
                </a:path>
              </a:pathLst>
            </a:custGeom>
            <a:solidFill>
              <a:srgbClr val="BDA9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5" name="Freeform 435"/>
            <p:cNvSpPr>
              <a:spLocks/>
            </p:cNvSpPr>
            <p:nvPr/>
          </p:nvSpPr>
          <p:spPr bwMode="auto">
            <a:xfrm>
              <a:off x="3360" y="2299"/>
              <a:ext cx="852" cy="824"/>
            </a:xfrm>
            <a:custGeom>
              <a:avLst/>
              <a:gdLst>
                <a:gd name="T0" fmla="*/ 638 w 852"/>
                <a:gd name="T1" fmla="*/ 0 h 824"/>
                <a:gd name="T2" fmla="*/ 596 w 852"/>
                <a:gd name="T3" fmla="*/ 6 h 824"/>
                <a:gd name="T4" fmla="*/ 526 w 852"/>
                <a:gd name="T5" fmla="*/ 18 h 824"/>
                <a:gd name="T6" fmla="*/ 435 w 852"/>
                <a:gd name="T7" fmla="*/ 39 h 824"/>
                <a:gd name="T8" fmla="*/ 331 w 852"/>
                <a:gd name="T9" fmla="*/ 71 h 824"/>
                <a:gd name="T10" fmla="*/ 247 w 852"/>
                <a:gd name="T11" fmla="*/ 102 h 824"/>
                <a:gd name="T12" fmla="*/ 220 w 852"/>
                <a:gd name="T13" fmla="*/ 115 h 824"/>
                <a:gd name="T14" fmla="*/ 191 w 852"/>
                <a:gd name="T15" fmla="*/ 129 h 824"/>
                <a:gd name="T16" fmla="*/ 156 w 852"/>
                <a:gd name="T17" fmla="*/ 151 h 824"/>
                <a:gd name="T18" fmla="*/ 118 w 852"/>
                <a:gd name="T19" fmla="*/ 173 h 824"/>
                <a:gd name="T20" fmla="*/ 87 w 852"/>
                <a:gd name="T21" fmla="*/ 188 h 824"/>
                <a:gd name="T22" fmla="*/ 73 w 852"/>
                <a:gd name="T23" fmla="*/ 194 h 824"/>
                <a:gd name="T24" fmla="*/ 49 w 852"/>
                <a:gd name="T25" fmla="*/ 205 h 824"/>
                <a:gd name="T26" fmla="*/ 23 w 852"/>
                <a:gd name="T27" fmla="*/ 220 h 824"/>
                <a:gd name="T28" fmla="*/ 4 w 852"/>
                <a:gd name="T29" fmla="*/ 237 h 824"/>
                <a:gd name="T30" fmla="*/ 1 w 852"/>
                <a:gd name="T31" fmla="*/ 254 h 824"/>
                <a:gd name="T32" fmla="*/ 9 w 852"/>
                <a:gd name="T33" fmla="*/ 265 h 824"/>
                <a:gd name="T34" fmla="*/ 30 w 852"/>
                <a:gd name="T35" fmla="*/ 284 h 824"/>
                <a:gd name="T36" fmla="*/ 56 w 852"/>
                <a:gd name="T37" fmla="*/ 311 h 824"/>
                <a:gd name="T38" fmla="*/ 82 w 852"/>
                <a:gd name="T39" fmla="*/ 337 h 824"/>
                <a:gd name="T40" fmla="*/ 101 w 852"/>
                <a:gd name="T41" fmla="*/ 356 h 824"/>
                <a:gd name="T42" fmla="*/ 108 w 852"/>
                <a:gd name="T43" fmla="*/ 368 h 824"/>
                <a:gd name="T44" fmla="*/ 127 w 852"/>
                <a:gd name="T45" fmla="*/ 389 h 824"/>
                <a:gd name="T46" fmla="*/ 142 w 852"/>
                <a:gd name="T47" fmla="*/ 405 h 824"/>
                <a:gd name="T48" fmla="*/ 144 w 852"/>
                <a:gd name="T49" fmla="*/ 412 h 824"/>
                <a:gd name="T50" fmla="*/ 145 w 852"/>
                <a:gd name="T51" fmla="*/ 432 h 824"/>
                <a:gd name="T52" fmla="*/ 147 w 852"/>
                <a:gd name="T53" fmla="*/ 459 h 824"/>
                <a:gd name="T54" fmla="*/ 148 w 852"/>
                <a:gd name="T55" fmla="*/ 487 h 824"/>
                <a:gd name="T56" fmla="*/ 150 w 852"/>
                <a:gd name="T57" fmla="*/ 506 h 824"/>
                <a:gd name="T58" fmla="*/ 146 w 852"/>
                <a:gd name="T59" fmla="*/ 520 h 824"/>
                <a:gd name="T60" fmla="*/ 174 w 852"/>
                <a:gd name="T61" fmla="*/ 787 h 824"/>
                <a:gd name="T62" fmla="*/ 198 w 852"/>
                <a:gd name="T63" fmla="*/ 814 h 824"/>
                <a:gd name="T64" fmla="*/ 230 w 852"/>
                <a:gd name="T65" fmla="*/ 821 h 824"/>
                <a:gd name="T66" fmla="*/ 246 w 852"/>
                <a:gd name="T67" fmla="*/ 811 h 824"/>
                <a:gd name="T68" fmla="*/ 269 w 852"/>
                <a:gd name="T69" fmla="*/ 796 h 824"/>
                <a:gd name="T70" fmla="*/ 295 w 852"/>
                <a:gd name="T71" fmla="*/ 780 h 824"/>
                <a:gd name="T72" fmla="*/ 318 w 852"/>
                <a:gd name="T73" fmla="*/ 766 h 824"/>
                <a:gd name="T74" fmla="*/ 335 w 852"/>
                <a:gd name="T75" fmla="*/ 755 h 824"/>
                <a:gd name="T76" fmla="*/ 357 w 852"/>
                <a:gd name="T77" fmla="*/ 743 h 824"/>
                <a:gd name="T78" fmla="*/ 401 w 852"/>
                <a:gd name="T79" fmla="*/ 719 h 824"/>
                <a:gd name="T80" fmla="*/ 462 w 852"/>
                <a:gd name="T81" fmla="*/ 688 h 824"/>
                <a:gd name="T82" fmla="*/ 535 w 852"/>
                <a:gd name="T83" fmla="*/ 656 h 824"/>
                <a:gd name="T84" fmla="*/ 615 w 852"/>
                <a:gd name="T85" fmla="*/ 630 h 824"/>
                <a:gd name="T86" fmla="*/ 684 w 852"/>
                <a:gd name="T87" fmla="*/ 615 h 824"/>
                <a:gd name="T88" fmla="*/ 718 w 852"/>
                <a:gd name="T89" fmla="*/ 605 h 824"/>
                <a:gd name="T90" fmla="*/ 753 w 852"/>
                <a:gd name="T91" fmla="*/ 594 h 824"/>
                <a:gd name="T92" fmla="*/ 809 w 852"/>
                <a:gd name="T93" fmla="*/ 364 h 824"/>
                <a:gd name="T94" fmla="*/ 747 w 852"/>
                <a:gd name="T95" fmla="*/ 286 h 824"/>
                <a:gd name="T96" fmla="*/ 742 w 852"/>
                <a:gd name="T97" fmla="*/ 267 h 824"/>
                <a:gd name="T98" fmla="*/ 734 w 852"/>
                <a:gd name="T99" fmla="*/ 233 h 824"/>
                <a:gd name="T100" fmla="*/ 729 w 852"/>
                <a:gd name="T101" fmla="*/ 216 h 824"/>
                <a:gd name="T102" fmla="*/ 717 w 852"/>
                <a:gd name="T103" fmla="*/ 183 h 824"/>
                <a:gd name="T104" fmla="*/ 696 w 852"/>
                <a:gd name="T105" fmla="*/ 128 h 824"/>
                <a:gd name="T106" fmla="*/ 673 w 852"/>
                <a:gd name="T107" fmla="*/ 68 h 824"/>
                <a:gd name="T108" fmla="*/ 654 w 852"/>
                <a:gd name="T109" fmla="*/ 19 h 824"/>
                <a:gd name="T110" fmla="*/ 646 w 852"/>
                <a:gd name="T111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52" h="824">
                  <a:moveTo>
                    <a:pt x="646" y="0"/>
                  </a:moveTo>
                  <a:lnTo>
                    <a:pt x="644" y="0"/>
                  </a:lnTo>
                  <a:lnTo>
                    <a:pt x="638" y="0"/>
                  </a:lnTo>
                  <a:lnTo>
                    <a:pt x="627" y="2"/>
                  </a:lnTo>
                  <a:lnTo>
                    <a:pt x="613" y="4"/>
                  </a:lnTo>
                  <a:lnTo>
                    <a:pt x="596" y="6"/>
                  </a:lnTo>
                  <a:lnTo>
                    <a:pt x="575" y="9"/>
                  </a:lnTo>
                  <a:lnTo>
                    <a:pt x="552" y="14"/>
                  </a:lnTo>
                  <a:lnTo>
                    <a:pt x="526" y="18"/>
                  </a:lnTo>
                  <a:lnTo>
                    <a:pt x="497" y="24"/>
                  </a:lnTo>
                  <a:lnTo>
                    <a:pt x="467" y="31"/>
                  </a:lnTo>
                  <a:lnTo>
                    <a:pt x="435" y="39"/>
                  </a:lnTo>
                  <a:lnTo>
                    <a:pt x="402" y="49"/>
                  </a:lnTo>
                  <a:lnTo>
                    <a:pt x="367" y="59"/>
                  </a:lnTo>
                  <a:lnTo>
                    <a:pt x="331" y="71"/>
                  </a:lnTo>
                  <a:lnTo>
                    <a:pt x="294" y="83"/>
                  </a:lnTo>
                  <a:lnTo>
                    <a:pt x="257" y="98"/>
                  </a:lnTo>
                  <a:lnTo>
                    <a:pt x="247" y="102"/>
                  </a:lnTo>
                  <a:lnTo>
                    <a:pt x="238" y="107"/>
                  </a:lnTo>
                  <a:lnTo>
                    <a:pt x="229" y="111"/>
                  </a:lnTo>
                  <a:lnTo>
                    <a:pt x="220" y="115"/>
                  </a:lnTo>
                  <a:lnTo>
                    <a:pt x="211" y="120"/>
                  </a:lnTo>
                  <a:lnTo>
                    <a:pt x="201" y="125"/>
                  </a:lnTo>
                  <a:lnTo>
                    <a:pt x="191" y="129"/>
                  </a:lnTo>
                  <a:lnTo>
                    <a:pt x="179" y="134"/>
                  </a:lnTo>
                  <a:lnTo>
                    <a:pt x="168" y="142"/>
                  </a:lnTo>
                  <a:lnTo>
                    <a:pt x="156" y="151"/>
                  </a:lnTo>
                  <a:lnTo>
                    <a:pt x="143" y="159"/>
                  </a:lnTo>
                  <a:lnTo>
                    <a:pt x="130" y="167"/>
                  </a:lnTo>
                  <a:lnTo>
                    <a:pt x="118" y="173"/>
                  </a:lnTo>
                  <a:lnTo>
                    <a:pt x="106" y="179"/>
                  </a:lnTo>
                  <a:lnTo>
                    <a:pt x="96" y="184"/>
                  </a:lnTo>
                  <a:lnTo>
                    <a:pt x="87" y="188"/>
                  </a:lnTo>
                  <a:lnTo>
                    <a:pt x="84" y="189"/>
                  </a:lnTo>
                  <a:lnTo>
                    <a:pt x="79" y="191"/>
                  </a:lnTo>
                  <a:lnTo>
                    <a:pt x="73" y="194"/>
                  </a:lnTo>
                  <a:lnTo>
                    <a:pt x="65" y="198"/>
                  </a:lnTo>
                  <a:lnTo>
                    <a:pt x="58" y="201"/>
                  </a:lnTo>
                  <a:lnTo>
                    <a:pt x="49" y="205"/>
                  </a:lnTo>
                  <a:lnTo>
                    <a:pt x="40" y="210"/>
                  </a:lnTo>
                  <a:lnTo>
                    <a:pt x="32" y="215"/>
                  </a:lnTo>
                  <a:lnTo>
                    <a:pt x="23" y="220"/>
                  </a:lnTo>
                  <a:lnTo>
                    <a:pt x="16" y="225"/>
                  </a:lnTo>
                  <a:lnTo>
                    <a:pt x="9" y="231"/>
                  </a:lnTo>
                  <a:lnTo>
                    <a:pt x="4" y="237"/>
                  </a:lnTo>
                  <a:lnTo>
                    <a:pt x="1" y="243"/>
                  </a:lnTo>
                  <a:lnTo>
                    <a:pt x="0" y="248"/>
                  </a:lnTo>
                  <a:lnTo>
                    <a:pt x="1" y="254"/>
                  </a:lnTo>
                  <a:lnTo>
                    <a:pt x="4" y="259"/>
                  </a:lnTo>
                  <a:lnTo>
                    <a:pt x="6" y="261"/>
                  </a:lnTo>
                  <a:lnTo>
                    <a:pt x="9" y="265"/>
                  </a:lnTo>
                  <a:lnTo>
                    <a:pt x="15" y="271"/>
                  </a:lnTo>
                  <a:lnTo>
                    <a:pt x="22" y="277"/>
                  </a:lnTo>
                  <a:lnTo>
                    <a:pt x="30" y="284"/>
                  </a:lnTo>
                  <a:lnTo>
                    <a:pt x="38" y="293"/>
                  </a:lnTo>
                  <a:lnTo>
                    <a:pt x="47" y="302"/>
                  </a:lnTo>
                  <a:lnTo>
                    <a:pt x="56" y="311"/>
                  </a:lnTo>
                  <a:lnTo>
                    <a:pt x="65" y="320"/>
                  </a:lnTo>
                  <a:lnTo>
                    <a:pt x="74" y="329"/>
                  </a:lnTo>
                  <a:lnTo>
                    <a:pt x="82" y="337"/>
                  </a:lnTo>
                  <a:lnTo>
                    <a:pt x="90" y="345"/>
                  </a:lnTo>
                  <a:lnTo>
                    <a:pt x="96" y="351"/>
                  </a:lnTo>
                  <a:lnTo>
                    <a:pt x="101" y="356"/>
                  </a:lnTo>
                  <a:lnTo>
                    <a:pt x="104" y="359"/>
                  </a:lnTo>
                  <a:lnTo>
                    <a:pt x="105" y="361"/>
                  </a:lnTo>
                  <a:lnTo>
                    <a:pt x="108" y="368"/>
                  </a:lnTo>
                  <a:lnTo>
                    <a:pt x="113" y="374"/>
                  </a:lnTo>
                  <a:lnTo>
                    <a:pt x="120" y="382"/>
                  </a:lnTo>
                  <a:lnTo>
                    <a:pt x="127" y="389"/>
                  </a:lnTo>
                  <a:lnTo>
                    <a:pt x="133" y="396"/>
                  </a:lnTo>
                  <a:lnTo>
                    <a:pt x="139" y="401"/>
                  </a:lnTo>
                  <a:lnTo>
                    <a:pt x="142" y="405"/>
                  </a:lnTo>
                  <a:lnTo>
                    <a:pt x="144" y="407"/>
                  </a:lnTo>
                  <a:lnTo>
                    <a:pt x="144" y="409"/>
                  </a:lnTo>
                  <a:lnTo>
                    <a:pt x="144" y="412"/>
                  </a:lnTo>
                  <a:lnTo>
                    <a:pt x="144" y="418"/>
                  </a:lnTo>
                  <a:lnTo>
                    <a:pt x="144" y="425"/>
                  </a:lnTo>
                  <a:lnTo>
                    <a:pt x="145" y="432"/>
                  </a:lnTo>
                  <a:lnTo>
                    <a:pt x="146" y="441"/>
                  </a:lnTo>
                  <a:lnTo>
                    <a:pt x="146" y="450"/>
                  </a:lnTo>
                  <a:lnTo>
                    <a:pt x="147" y="459"/>
                  </a:lnTo>
                  <a:lnTo>
                    <a:pt x="148" y="469"/>
                  </a:lnTo>
                  <a:lnTo>
                    <a:pt x="148" y="478"/>
                  </a:lnTo>
                  <a:lnTo>
                    <a:pt x="148" y="487"/>
                  </a:lnTo>
                  <a:lnTo>
                    <a:pt x="149" y="494"/>
                  </a:lnTo>
                  <a:lnTo>
                    <a:pt x="149" y="501"/>
                  </a:lnTo>
                  <a:lnTo>
                    <a:pt x="150" y="506"/>
                  </a:lnTo>
                  <a:lnTo>
                    <a:pt x="150" y="509"/>
                  </a:lnTo>
                  <a:lnTo>
                    <a:pt x="150" y="510"/>
                  </a:lnTo>
                  <a:lnTo>
                    <a:pt x="146" y="520"/>
                  </a:lnTo>
                  <a:lnTo>
                    <a:pt x="168" y="778"/>
                  </a:lnTo>
                  <a:lnTo>
                    <a:pt x="170" y="780"/>
                  </a:lnTo>
                  <a:lnTo>
                    <a:pt x="174" y="787"/>
                  </a:lnTo>
                  <a:lnTo>
                    <a:pt x="180" y="795"/>
                  </a:lnTo>
                  <a:lnTo>
                    <a:pt x="188" y="805"/>
                  </a:lnTo>
                  <a:lnTo>
                    <a:pt x="198" y="814"/>
                  </a:lnTo>
                  <a:lnTo>
                    <a:pt x="208" y="820"/>
                  </a:lnTo>
                  <a:lnTo>
                    <a:pt x="219" y="823"/>
                  </a:lnTo>
                  <a:lnTo>
                    <a:pt x="230" y="821"/>
                  </a:lnTo>
                  <a:lnTo>
                    <a:pt x="234" y="818"/>
                  </a:lnTo>
                  <a:lnTo>
                    <a:pt x="240" y="815"/>
                  </a:lnTo>
                  <a:lnTo>
                    <a:pt x="246" y="811"/>
                  </a:lnTo>
                  <a:lnTo>
                    <a:pt x="253" y="806"/>
                  </a:lnTo>
                  <a:lnTo>
                    <a:pt x="261" y="801"/>
                  </a:lnTo>
                  <a:lnTo>
                    <a:pt x="269" y="796"/>
                  </a:lnTo>
                  <a:lnTo>
                    <a:pt x="277" y="791"/>
                  </a:lnTo>
                  <a:lnTo>
                    <a:pt x="286" y="785"/>
                  </a:lnTo>
                  <a:lnTo>
                    <a:pt x="295" y="780"/>
                  </a:lnTo>
                  <a:lnTo>
                    <a:pt x="303" y="775"/>
                  </a:lnTo>
                  <a:lnTo>
                    <a:pt x="310" y="770"/>
                  </a:lnTo>
                  <a:lnTo>
                    <a:pt x="318" y="766"/>
                  </a:lnTo>
                  <a:lnTo>
                    <a:pt x="324" y="761"/>
                  </a:lnTo>
                  <a:lnTo>
                    <a:pt x="330" y="758"/>
                  </a:lnTo>
                  <a:lnTo>
                    <a:pt x="335" y="755"/>
                  </a:lnTo>
                  <a:lnTo>
                    <a:pt x="339" y="753"/>
                  </a:lnTo>
                  <a:lnTo>
                    <a:pt x="347" y="749"/>
                  </a:lnTo>
                  <a:lnTo>
                    <a:pt x="357" y="743"/>
                  </a:lnTo>
                  <a:lnTo>
                    <a:pt x="369" y="737"/>
                  </a:lnTo>
                  <a:lnTo>
                    <a:pt x="384" y="728"/>
                  </a:lnTo>
                  <a:lnTo>
                    <a:pt x="401" y="719"/>
                  </a:lnTo>
                  <a:lnTo>
                    <a:pt x="420" y="709"/>
                  </a:lnTo>
                  <a:lnTo>
                    <a:pt x="440" y="698"/>
                  </a:lnTo>
                  <a:lnTo>
                    <a:pt x="462" y="688"/>
                  </a:lnTo>
                  <a:lnTo>
                    <a:pt x="485" y="677"/>
                  </a:lnTo>
                  <a:lnTo>
                    <a:pt x="510" y="667"/>
                  </a:lnTo>
                  <a:lnTo>
                    <a:pt x="535" y="656"/>
                  </a:lnTo>
                  <a:lnTo>
                    <a:pt x="561" y="646"/>
                  </a:lnTo>
                  <a:lnTo>
                    <a:pt x="587" y="638"/>
                  </a:lnTo>
                  <a:lnTo>
                    <a:pt x="615" y="630"/>
                  </a:lnTo>
                  <a:lnTo>
                    <a:pt x="641" y="624"/>
                  </a:lnTo>
                  <a:lnTo>
                    <a:pt x="669" y="619"/>
                  </a:lnTo>
                  <a:lnTo>
                    <a:pt x="684" y="615"/>
                  </a:lnTo>
                  <a:lnTo>
                    <a:pt x="696" y="612"/>
                  </a:lnTo>
                  <a:lnTo>
                    <a:pt x="708" y="609"/>
                  </a:lnTo>
                  <a:lnTo>
                    <a:pt x="718" y="605"/>
                  </a:lnTo>
                  <a:lnTo>
                    <a:pt x="729" y="602"/>
                  </a:lnTo>
                  <a:lnTo>
                    <a:pt x="740" y="598"/>
                  </a:lnTo>
                  <a:lnTo>
                    <a:pt x="753" y="594"/>
                  </a:lnTo>
                  <a:lnTo>
                    <a:pt x="769" y="589"/>
                  </a:lnTo>
                  <a:lnTo>
                    <a:pt x="851" y="568"/>
                  </a:lnTo>
                  <a:lnTo>
                    <a:pt x="809" y="364"/>
                  </a:lnTo>
                  <a:lnTo>
                    <a:pt x="778" y="339"/>
                  </a:lnTo>
                  <a:lnTo>
                    <a:pt x="766" y="298"/>
                  </a:lnTo>
                  <a:lnTo>
                    <a:pt x="747" y="286"/>
                  </a:lnTo>
                  <a:lnTo>
                    <a:pt x="747" y="283"/>
                  </a:lnTo>
                  <a:lnTo>
                    <a:pt x="745" y="276"/>
                  </a:lnTo>
                  <a:lnTo>
                    <a:pt x="742" y="267"/>
                  </a:lnTo>
                  <a:lnTo>
                    <a:pt x="740" y="255"/>
                  </a:lnTo>
                  <a:lnTo>
                    <a:pt x="736" y="244"/>
                  </a:lnTo>
                  <a:lnTo>
                    <a:pt x="734" y="233"/>
                  </a:lnTo>
                  <a:lnTo>
                    <a:pt x="732" y="225"/>
                  </a:lnTo>
                  <a:lnTo>
                    <a:pt x="731" y="220"/>
                  </a:lnTo>
                  <a:lnTo>
                    <a:pt x="729" y="216"/>
                  </a:lnTo>
                  <a:lnTo>
                    <a:pt x="727" y="208"/>
                  </a:lnTo>
                  <a:lnTo>
                    <a:pt x="722" y="197"/>
                  </a:lnTo>
                  <a:lnTo>
                    <a:pt x="717" y="183"/>
                  </a:lnTo>
                  <a:lnTo>
                    <a:pt x="710" y="166"/>
                  </a:lnTo>
                  <a:lnTo>
                    <a:pt x="703" y="147"/>
                  </a:lnTo>
                  <a:lnTo>
                    <a:pt x="696" y="128"/>
                  </a:lnTo>
                  <a:lnTo>
                    <a:pt x="688" y="108"/>
                  </a:lnTo>
                  <a:lnTo>
                    <a:pt x="680" y="87"/>
                  </a:lnTo>
                  <a:lnTo>
                    <a:pt x="673" y="68"/>
                  </a:lnTo>
                  <a:lnTo>
                    <a:pt x="665" y="49"/>
                  </a:lnTo>
                  <a:lnTo>
                    <a:pt x="660" y="33"/>
                  </a:lnTo>
                  <a:lnTo>
                    <a:pt x="654" y="19"/>
                  </a:lnTo>
                  <a:lnTo>
                    <a:pt x="650" y="9"/>
                  </a:lnTo>
                  <a:lnTo>
                    <a:pt x="647" y="2"/>
                  </a:lnTo>
                  <a:lnTo>
                    <a:pt x="646" y="0"/>
                  </a:lnTo>
                </a:path>
              </a:pathLst>
            </a:custGeom>
            <a:solidFill>
              <a:srgbClr val="BAA37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6" name="Freeform 436"/>
            <p:cNvSpPr>
              <a:spLocks/>
            </p:cNvSpPr>
            <p:nvPr/>
          </p:nvSpPr>
          <p:spPr bwMode="auto">
            <a:xfrm>
              <a:off x="3360" y="2321"/>
              <a:ext cx="733" cy="810"/>
            </a:xfrm>
            <a:custGeom>
              <a:avLst/>
              <a:gdLst>
                <a:gd name="T0" fmla="*/ 526 w 733"/>
                <a:gd name="T1" fmla="*/ 1 h 810"/>
                <a:gd name="T2" fmla="*/ 490 w 733"/>
                <a:gd name="T3" fmla="*/ 6 h 810"/>
                <a:gd name="T4" fmla="*/ 429 w 733"/>
                <a:gd name="T5" fmla="*/ 20 h 810"/>
                <a:gd name="T6" fmla="*/ 347 w 733"/>
                <a:gd name="T7" fmla="*/ 44 h 810"/>
                <a:gd name="T8" fmla="*/ 248 w 733"/>
                <a:gd name="T9" fmla="*/ 82 h 810"/>
                <a:gd name="T10" fmla="*/ 167 w 733"/>
                <a:gd name="T11" fmla="*/ 121 h 810"/>
                <a:gd name="T12" fmla="*/ 147 w 733"/>
                <a:gd name="T13" fmla="*/ 134 h 810"/>
                <a:gd name="T14" fmla="*/ 125 w 733"/>
                <a:gd name="T15" fmla="*/ 148 h 810"/>
                <a:gd name="T16" fmla="*/ 104 w 733"/>
                <a:gd name="T17" fmla="*/ 157 h 810"/>
                <a:gd name="T18" fmla="*/ 81 w 733"/>
                <a:gd name="T19" fmla="*/ 170 h 810"/>
                <a:gd name="T20" fmla="*/ 54 w 733"/>
                <a:gd name="T21" fmla="*/ 188 h 810"/>
                <a:gd name="T22" fmla="*/ 27 w 733"/>
                <a:gd name="T23" fmla="*/ 207 h 810"/>
                <a:gd name="T24" fmla="*/ 7 w 733"/>
                <a:gd name="T25" fmla="*/ 222 h 810"/>
                <a:gd name="T26" fmla="*/ 0 w 733"/>
                <a:gd name="T27" fmla="*/ 228 h 810"/>
                <a:gd name="T28" fmla="*/ 14 w 733"/>
                <a:gd name="T29" fmla="*/ 243 h 810"/>
                <a:gd name="T30" fmla="*/ 43 w 733"/>
                <a:gd name="T31" fmla="*/ 269 h 810"/>
                <a:gd name="T32" fmla="*/ 74 w 733"/>
                <a:gd name="T33" fmla="*/ 298 h 810"/>
                <a:gd name="T34" fmla="*/ 97 w 733"/>
                <a:gd name="T35" fmla="*/ 321 h 810"/>
                <a:gd name="T36" fmla="*/ 103 w 733"/>
                <a:gd name="T37" fmla="*/ 333 h 810"/>
                <a:gd name="T38" fmla="*/ 113 w 733"/>
                <a:gd name="T39" fmla="*/ 350 h 810"/>
                <a:gd name="T40" fmla="*/ 135 w 733"/>
                <a:gd name="T41" fmla="*/ 378 h 810"/>
                <a:gd name="T42" fmla="*/ 140 w 733"/>
                <a:gd name="T43" fmla="*/ 388 h 810"/>
                <a:gd name="T44" fmla="*/ 138 w 733"/>
                <a:gd name="T45" fmla="*/ 399 h 810"/>
                <a:gd name="T46" fmla="*/ 139 w 733"/>
                <a:gd name="T47" fmla="*/ 411 h 810"/>
                <a:gd name="T48" fmla="*/ 141 w 733"/>
                <a:gd name="T49" fmla="*/ 426 h 810"/>
                <a:gd name="T50" fmla="*/ 146 w 733"/>
                <a:gd name="T51" fmla="*/ 472 h 810"/>
                <a:gd name="T52" fmla="*/ 150 w 733"/>
                <a:gd name="T53" fmla="*/ 499 h 810"/>
                <a:gd name="T54" fmla="*/ 168 w 733"/>
                <a:gd name="T55" fmla="*/ 750 h 810"/>
                <a:gd name="T56" fmla="*/ 182 w 733"/>
                <a:gd name="T57" fmla="*/ 782 h 810"/>
                <a:gd name="T58" fmla="*/ 203 w 733"/>
                <a:gd name="T59" fmla="*/ 809 h 810"/>
                <a:gd name="T60" fmla="*/ 230 w 733"/>
                <a:gd name="T61" fmla="*/ 798 h 810"/>
                <a:gd name="T62" fmla="*/ 275 w 733"/>
                <a:gd name="T63" fmla="*/ 769 h 810"/>
                <a:gd name="T64" fmla="*/ 306 w 733"/>
                <a:gd name="T65" fmla="*/ 750 h 810"/>
                <a:gd name="T66" fmla="*/ 372 w 733"/>
                <a:gd name="T67" fmla="*/ 712 h 810"/>
                <a:gd name="T68" fmla="*/ 437 w 733"/>
                <a:gd name="T69" fmla="*/ 678 h 810"/>
                <a:gd name="T70" fmla="*/ 498 w 733"/>
                <a:gd name="T71" fmla="*/ 650 h 810"/>
                <a:gd name="T72" fmla="*/ 552 w 733"/>
                <a:gd name="T73" fmla="*/ 628 h 810"/>
                <a:gd name="T74" fmla="*/ 597 w 733"/>
                <a:gd name="T75" fmla="*/ 612 h 810"/>
                <a:gd name="T76" fmla="*/ 624 w 733"/>
                <a:gd name="T77" fmla="*/ 605 h 810"/>
                <a:gd name="T78" fmla="*/ 648 w 733"/>
                <a:gd name="T79" fmla="*/ 598 h 810"/>
                <a:gd name="T80" fmla="*/ 674 w 733"/>
                <a:gd name="T81" fmla="*/ 590 h 810"/>
                <a:gd name="T82" fmla="*/ 698 w 733"/>
                <a:gd name="T83" fmla="*/ 583 h 810"/>
                <a:gd name="T84" fmla="*/ 720 w 733"/>
                <a:gd name="T85" fmla="*/ 578 h 810"/>
                <a:gd name="T86" fmla="*/ 707 w 733"/>
                <a:gd name="T87" fmla="*/ 425 h 810"/>
                <a:gd name="T88" fmla="*/ 644 w 733"/>
                <a:gd name="T89" fmla="*/ 278 h 810"/>
                <a:gd name="T90" fmla="*/ 629 w 733"/>
                <a:gd name="T91" fmla="*/ 258 h 810"/>
                <a:gd name="T92" fmla="*/ 620 w 733"/>
                <a:gd name="T93" fmla="*/ 229 h 810"/>
                <a:gd name="T94" fmla="*/ 615 w 733"/>
                <a:gd name="T95" fmla="*/ 208 h 810"/>
                <a:gd name="T96" fmla="*/ 607 w 733"/>
                <a:gd name="T97" fmla="*/ 188 h 810"/>
                <a:gd name="T98" fmla="*/ 589 w 733"/>
                <a:gd name="T99" fmla="*/ 141 h 810"/>
                <a:gd name="T100" fmla="*/ 566 w 733"/>
                <a:gd name="T101" fmla="*/ 83 h 810"/>
                <a:gd name="T102" fmla="*/ 546 w 733"/>
                <a:gd name="T103" fmla="*/ 32 h 810"/>
                <a:gd name="T104" fmla="*/ 534 w 733"/>
                <a:gd name="T105" fmla="*/ 2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33" h="810">
                  <a:moveTo>
                    <a:pt x="533" y="0"/>
                  </a:moveTo>
                  <a:lnTo>
                    <a:pt x="532" y="0"/>
                  </a:lnTo>
                  <a:lnTo>
                    <a:pt x="526" y="1"/>
                  </a:lnTo>
                  <a:lnTo>
                    <a:pt x="518" y="2"/>
                  </a:lnTo>
                  <a:lnTo>
                    <a:pt x="506" y="4"/>
                  </a:lnTo>
                  <a:lnTo>
                    <a:pt x="490" y="6"/>
                  </a:lnTo>
                  <a:lnTo>
                    <a:pt x="473" y="10"/>
                  </a:lnTo>
                  <a:lnTo>
                    <a:pt x="452" y="15"/>
                  </a:lnTo>
                  <a:lnTo>
                    <a:pt x="429" y="20"/>
                  </a:lnTo>
                  <a:lnTo>
                    <a:pt x="404" y="27"/>
                  </a:lnTo>
                  <a:lnTo>
                    <a:pt x="376" y="35"/>
                  </a:lnTo>
                  <a:lnTo>
                    <a:pt x="347" y="44"/>
                  </a:lnTo>
                  <a:lnTo>
                    <a:pt x="315" y="55"/>
                  </a:lnTo>
                  <a:lnTo>
                    <a:pt x="283" y="68"/>
                  </a:lnTo>
                  <a:lnTo>
                    <a:pt x="248" y="82"/>
                  </a:lnTo>
                  <a:lnTo>
                    <a:pt x="212" y="99"/>
                  </a:lnTo>
                  <a:lnTo>
                    <a:pt x="175" y="117"/>
                  </a:lnTo>
                  <a:lnTo>
                    <a:pt x="167" y="121"/>
                  </a:lnTo>
                  <a:lnTo>
                    <a:pt x="160" y="125"/>
                  </a:lnTo>
                  <a:lnTo>
                    <a:pt x="153" y="129"/>
                  </a:lnTo>
                  <a:lnTo>
                    <a:pt x="147" y="134"/>
                  </a:lnTo>
                  <a:lnTo>
                    <a:pt x="140" y="139"/>
                  </a:lnTo>
                  <a:lnTo>
                    <a:pt x="133" y="143"/>
                  </a:lnTo>
                  <a:lnTo>
                    <a:pt x="125" y="148"/>
                  </a:lnTo>
                  <a:lnTo>
                    <a:pt x="115" y="153"/>
                  </a:lnTo>
                  <a:lnTo>
                    <a:pt x="110" y="154"/>
                  </a:lnTo>
                  <a:lnTo>
                    <a:pt x="104" y="157"/>
                  </a:lnTo>
                  <a:lnTo>
                    <a:pt x="97" y="160"/>
                  </a:lnTo>
                  <a:lnTo>
                    <a:pt x="89" y="165"/>
                  </a:lnTo>
                  <a:lnTo>
                    <a:pt x="81" y="170"/>
                  </a:lnTo>
                  <a:lnTo>
                    <a:pt x="72" y="176"/>
                  </a:lnTo>
                  <a:lnTo>
                    <a:pt x="63" y="182"/>
                  </a:lnTo>
                  <a:lnTo>
                    <a:pt x="54" y="188"/>
                  </a:lnTo>
                  <a:lnTo>
                    <a:pt x="44" y="195"/>
                  </a:lnTo>
                  <a:lnTo>
                    <a:pt x="35" y="201"/>
                  </a:lnTo>
                  <a:lnTo>
                    <a:pt x="27" y="207"/>
                  </a:lnTo>
                  <a:lnTo>
                    <a:pt x="20" y="213"/>
                  </a:lnTo>
                  <a:lnTo>
                    <a:pt x="13" y="217"/>
                  </a:lnTo>
                  <a:lnTo>
                    <a:pt x="7" y="222"/>
                  </a:lnTo>
                  <a:lnTo>
                    <a:pt x="3" y="224"/>
                  </a:lnTo>
                  <a:lnTo>
                    <a:pt x="0" y="226"/>
                  </a:lnTo>
                  <a:lnTo>
                    <a:pt x="0" y="228"/>
                  </a:lnTo>
                  <a:lnTo>
                    <a:pt x="3" y="231"/>
                  </a:lnTo>
                  <a:lnTo>
                    <a:pt x="8" y="236"/>
                  </a:lnTo>
                  <a:lnTo>
                    <a:pt x="14" y="243"/>
                  </a:lnTo>
                  <a:lnTo>
                    <a:pt x="23" y="251"/>
                  </a:lnTo>
                  <a:lnTo>
                    <a:pt x="33" y="260"/>
                  </a:lnTo>
                  <a:lnTo>
                    <a:pt x="43" y="269"/>
                  </a:lnTo>
                  <a:lnTo>
                    <a:pt x="53" y="279"/>
                  </a:lnTo>
                  <a:lnTo>
                    <a:pt x="64" y="288"/>
                  </a:lnTo>
                  <a:lnTo>
                    <a:pt x="74" y="298"/>
                  </a:lnTo>
                  <a:lnTo>
                    <a:pt x="83" y="307"/>
                  </a:lnTo>
                  <a:lnTo>
                    <a:pt x="91" y="314"/>
                  </a:lnTo>
                  <a:lnTo>
                    <a:pt x="97" y="321"/>
                  </a:lnTo>
                  <a:lnTo>
                    <a:pt x="101" y="327"/>
                  </a:lnTo>
                  <a:lnTo>
                    <a:pt x="103" y="331"/>
                  </a:lnTo>
                  <a:lnTo>
                    <a:pt x="103" y="333"/>
                  </a:lnTo>
                  <a:lnTo>
                    <a:pt x="103" y="335"/>
                  </a:lnTo>
                  <a:lnTo>
                    <a:pt x="108" y="342"/>
                  </a:lnTo>
                  <a:lnTo>
                    <a:pt x="113" y="350"/>
                  </a:lnTo>
                  <a:lnTo>
                    <a:pt x="121" y="360"/>
                  </a:lnTo>
                  <a:lnTo>
                    <a:pt x="129" y="370"/>
                  </a:lnTo>
                  <a:lnTo>
                    <a:pt x="135" y="378"/>
                  </a:lnTo>
                  <a:lnTo>
                    <a:pt x="140" y="384"/>
                  </a:lnTo>
                  <a:lnTo>
                    <a:pt x="142" y="386"/>
                  </a:lnTo>
                  <a:lnTo>
                    <a:pt x="140" y="388"/>
                  </a:lnTo>
                  <a:lnTo>
                    <a:pt x="139" y="391"/>
                  </a:lnTo>
                  <a:lnTo>
                    <a:pt x="138" y="395"/>
                  </a:lnTo>
                  <a:lnTo>
                    <a:pt x="138" y="399"/>
                  </a:lnTo>
                  <a:lnTo>
                    <a:pt x="138" y="404"/>
                  </a:lnTo>
                  <a:lnTo>
                    <a:pt x="138" y="408"/>
                  </a:lnTo>
                  <a:lnTo>
                    <a:pt x="139" y="411"/>
                  </a:lnTo>
                  <a:lnTo>
                    <a:pt x="139" y="412"/>
                  </a:lnTo>
                  <a:lnTo>
                    <a:pt x="139" y="416"/>
                  </a:lnTo>
                  <a:lnTo>
                    <a:pt x="141" y="426"/>
                  </a:lnTo>
                  <a:lnTo>
                    <a:pt x="142" y="440"/>
                  </a:lnTo>
                  <a:lnTo>
                    <a:pt x="144" y="456"/>
                  </a:lnTo>
                  <a:lnTo>
                    <a:pt x="146" y="472"/>
                  </a:lnTo>
                  <a:lnTo>
                    <a:pt x="148" y="486"/>
                  </a:lnTo>
                  <a:lnTo>
                    <a:pt x="149" y="495"/>
                  </a:lnTo>
                  <a:lnTo>
                    <a:pt x="150" y="499"/>
                  </a:lnTo>
                  <a:lnTo>
                    <a:pt x="147" y="505"/>
                  </a:lnTo>
                  <a:lnTo>
                    <a:pt x="167" y="747"/>
                  </a:lnTo>
                  <a:lnTo>
                    <a:pt x="168" y="750"/>
                  </a:lnTo>
                  <a:lnTo>
                    <a:pt x="171" y="758"/>
                  </a:lnTo>
                  <a:lnTo>
                    <a:pt x="176" y="769"/>
                  </a:lnTo>
                  <a:lnTo>
                    <a:pt x="182" y="782"/>
                  </a:lnTo>
                  <a:lnTo>
                    <a:pt x="189" y="794"/>
                  </a:lnTo>
                  <a:lnTo>
                    <a:pt x="196" y="803"/>
                  </a:lnTo>
                  <a:lnTo>
                    <a:pt x="203" y="809"/>
                  </a:lnTo>
                  <a:lnTo>
                    <a:pt x="211" y="809"/>
                  </a:lnTo>
                  <a:lnTo>
                    <a:pt x="219" y="805"/>
                  </a:lnTo>
                  <a:lnTo>
                    <a:pt x="230" y="798"/>
                  </a:lnTo>
                  <a:lnTo>
                    <a:pt x="244" y="789"/>
                  </a:lnTo>
                  <a:lnTo>
                    <a:pt x="260" y="779"/>
                  </a:lnTo>
                  <a:lnTo>
                    <a:pt x="275" y="769"/>
                  </a:lnTo>
                  <a:lnTo>
                    <a:pt x="289" y="761"/>
                  </a:lnTo>
                  <a:lnTo>
                    <a:pt x="300" y="754"/>
                  </a:lnTo>
                  <a:lnTo>
                    <a:pt x="306" y="750"/>
                  </a:lnTo>
                  <a:lnTo>
                    <a:pt x="328" y="737"/>
                  </a:lnTo>
                  <a:lnTo>
                    <a:pt x="350" y="724"/>
                  </a:lnTo>
                  <a:lnTo>
                    <a:pt x="372" y="712"/>
                  </a:lnTo>
                  <a:lnTo>
                    <a:pt x="395" y="700"/>
                  </a:lnTo>
                  <a:lnTo>
                    <a:pt x="416" y="689"/>
                  </a:lnTo>
                  <a:lnTo>
                    <a:pt x="437" y="678"/>
                  </a:lnTo>
                  <a:lnTo>
                    <a:pt x="458" y="668"/>
                  </a:lnTo>
                  <a:lnTo>
                    <a:pt x="478" y="659"/>
                  </a:lnTo>
                  <a:lnTo>
                    <a:pt x="498" y="650"/>
                  </a:lnTo>
                  <a:lnTo>
                    <a:pt x="517" y="642"/>
                  </a:lnTo>
                  <a:lnTo>
                    <a:pt x="535" y="635"/>
                  </a:lnTo>
                  <a:lnTo>
                    <a:pt x="552" y="628"/>
                  </a:lnTo>
                  <a:lnTo>
                    <a:pt x="568" y="622"/>
                  </a:lnTo>
                  <a:lnTo>
                    <a:pt x="583" y="617"/>
                  </a:lnTo>
                  <a:lnTo>
                    <a:pt x="597" y="612"/>
                  </a:lnTo>
                  <a:lnTo>
                    <a:pt x="610" y="609"/>
                  </a:lnTo>
                  <a:lnTo>
                    <a:pt x="616" y="607"/>
                  </a:lnTo>
                  <a:lnTo>
                    <a:pt x="624" y="605"/>
                  </a:lnTo>
                  <a:lnTo>
                    <a:pt x="632" y="603"/>
                  </a:lnTo>
                  <a:lnTo>
                    <a:pt x="640" y="600"/>
                  </a:lnTo>
                  <a:lnTo>
                    <a:pt x="648" y="598"/>
                  </a:lnTo>
                  <a:lnTo>
                    <a:pt x="656" y="595"/>
                  </a:lnTo>
                  <a:lnTo>
                    <a:pt x="665" y="592"/>
                  </a:lnTo>
                  <a:lnTo>
                    <a:pt x="674" y="590"/>
                  </a:lnTo>
                  <a:lnTo>
                    <a:pt x="682" y="587"/>
                  </a:lnTo>
                  <a:lnTo>
                    <a:pt x="691" y="585"/>
                  </a:lnTo>
                  <a:lnTo>
                    <a:pt x="698" y="583"/>
                  </a:lnTo>
                  <a:lnTo>
                    <a:pt x="706" y="581"/>
                  </a:lnTo>
                  <a:lnTo>
                    <a:pt x="713" y="579"/>
                  </a:lnTo>
                  <a:lnTo>
                    <a:pt x="720" y="578"/>
                  </a:lnTo>
                  <a:lnTo>
                    <a:pt x="727" y="578"/>
                  </a:lnTo>
                  <a:lnTo>
                    <a:pt x="732" y="578"/>
                  </a:lnTo>
                  <a:lnTo>
                    <a:pt x="707" y="425"/>
                  </a:lnTo>
                  <a:lnTo>
                    <a:pt x="689" y="333"/>
                  </a:lnTo>
                  <a:lnTo>
                    <a:pt x="654" y="314"/>
                  </a:lnTo>
                  <a:lnTo>
                    <a:pt x="644" y="278"/>
                  </a:lnTo>
                  <a:lnTo>
                    <a:pt x="631" y="267"/>
                  </a:lnTo>
                  <a:lnTo>
                    <a:pt x="630" y="264"/>
                  </a:lnTo>
                  <a:lnTo>
                    <a:pt x="629" y="258"/>
                  </a:lnTo>
                  <a:lnTo>
                    <a:pt x="626" y="249"/>
                  </a:lnTo>
                  <a:lnTo>
                    <a:pt x="623" y="239"/>
                  </a:lnTo>
                  <a:lnTo>
                    <a:pt x="620" y="229"/>
                  </a:lnTo>
                  <a:lnTo>
                    <a:pt x="617" y="219"/>
                  </a:lnTo>
                  <a:lnTo>
                    <a:pt x="615" y="212"/>
                  </a:lnTo>
                  <a:lnTo>
                    <a:pt x="615" y="208"/>
                  </a:lnTo>
                  <a:lnTo>
                    <a:pt x="613" y="205"/>
                  </a:lnTo>
                  <a:lnTo>
                    <a:pt x="611" y="198"/>
                  </a:lnTo>
                  <a:lnTo>
                    <a:pt x="607" y="188"/>
                  </a:lnTo>
                  <a:lnTo>
                    <a:pt x="602" y="174"/>
                  </a:lnTo>
                  <a:lnTo>
                    <a:pt x="596" y="158"/>
                  </a:lnTo>
                  <a:lnTo>
                    <a:pt x="589" y="141"/>
                  </a:lnTo>
                  <a:lnTo>
                    <a:pt x="582" y="122"/>
                  </a:lnTo>
                  <a:lnTo>
                    <a:pt x="574" y="103"/>
                  </a:lnTo>
                  <a:lnTo>
                    <a:pt x="566" y="83"/>
                  </a:lnTo>
                  <a:lnTo>
                    <a:pt x="559" y="65"/>
                  </a:lnTo>
                  <a:lnTo>
                    <a:pt x="552" y="48"/>
                  </a:lnTo>
                  <a:lnTo>
                    <a:pt x="546" y="32"/>
                  </a:lnTo>
                  <a:lnTo>
                    <a:pt x="541" y="19"/>
                  </a:lnTo>
                  <a:lnTo>
                    <a:pt x="537" y="9"/>
                  </a:lnTo>
                  <a:lnTo>
                    <a:pt x="534" y="2"/>
                  </a:lnTo>
                  <a:lnTo>
                    <a:pt x="533" y="0"/>
                  </a:lnTo>
                </a:path>
              </a:pathLst>
            </a:custGeom>
            <a:solidFill>
              <a:srgbClr val="B8A17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7" name="Freeform 437"/>
            <p:cNvSpPr>
              <a:spLocks/>
            </p:cNvSpPr>
            <p:nvPr/>
          </p:nvSpPr>
          <p:spPr bwMode="auto">
            <a:xfrm>
              <a:off x="3357" y="2346"/>
              <a:ext cx="623" cy="795"/>
            </a:xfrm>
            <a:custGeom>
              <a:avLst/>
              <a:gdLst>
                <a:gd name="T0" fmla="*/ 421 w 623"/>
                <a:gd name="T1" fmla="*/ 0 h 795"/>
                <a:gd name="T2" fmla="*/ 396 w 623"/>
                <a:gd name="T3" fmla="*/ 6 h 795"/>
                <a:gd name="T4" fmla="*/ 349 w 623"/>
                <a:gd name="T5" fmla="*/ 18 h 795"/>
                <a:gd name="T6" fmla="*/ 281 w 623"/>
                <a:gd name="T7" fmla="*/ 43 h 795"/>
                <a:gd name="T8" fmla="*/ 192 w 623"/>
                <a:gd name="T9" fmla="*/ 84 h 795"/>
                <a:gd name="T10" fmla="*/ 117 w 623"/>
                <a:gd name="T11" fmla="*/ 123 h 795"/>
                <a:gd name="T12" fmla="*/ 97 w 623"/>
                <a:gd name="T13" fmla="*/ 136 h 795"/>
                <a:gd name="T14" fmla="*/ 71 w 623"/>
                <a:gd name="T15" fmla="*/ 152 h 795"/>
                <a:gd name="T16" fmla="*/ 44 w 623"/>
                <a:gd name="T17" fmla="*/ 170 h 795"/>
                <a:gd name="T18" fmla="*/ 19 w 623"/>
                <a:gd name="T19" fmla="*/ 187 h 795"/>
                <a:gd name="T20" fmla="*/ 0 w 623"/>
                <a:gd name="T21" fmla="*/ 198 h 795"/>
                <a:gd name="T22" fmla="*/ 13 w 623"/>
                <a:gd name="T23" fmla="*/ 224 h 795"/>
                <a:gd name="T24" fmla="*/ 45 w 623"/>
                <a:gd name="T25" fmla="*/ 264 h 795"/>
                <a:gd name="T26" fmla="*/ 56 w 623"/>
                <a:gd name="T27" fmla="*/ 280 h 795"/>
                <a:gd name="T28" fmla="*/ 85 w 623"/>
                <a:gd name="T29" fmla="*/ 309 h 795"/>
                <a:gd name="T30" fmla="*/ 113 w 623"/>
                <a:gd name="T31" fmla="*/ 338 h 795"/>
                <a:gd name="T32" fmla="*/ 117 w 623"/>
                <a:gd name="T33" fmla="*/ 349 h 795"/>
                <a:gd name="T34" fmla="*/ 132 w 623"/>
                <a:gd name="T35" fmla="*/ 373 h 795"/>
                <a:gd name="T36" fmla="*/ 140 w 623"/>
                <a:gd name="T37" fmla="*/ 387 h 795"/>
                <a:gd name="T38" fmla="*/ 133 w 623"/>
                <a:gd name="T39" fmla="*/ 401 h 795"/>
                <a:gd name="T40" fmla="*/ 135 w 623"/>
                <a:gd name="T41" fmla="*/ 416 h 795"/>
                <a:gd name="T42" fmla="*/ 146 w 623"/>
                <a:gd name="T43" fmla="*/ 458 h 795"/>
                <a:gd name="T44" fmla="*/ 152 w 623"/>
                <a:gd name="T45" fmla="*/ 483 h 795"/>
                <a:gd name="T46" fmla="*/ 170 w 623"/>
                <a:gd name="T47" fmla="*/ 716 h 795"/>
                <a:gd name="T48" fmla="*/ 179 w 623"/>
                <a:gd name="T49" fmla="*/ 755 h 795"/>
                <a:gd name="T50" fmla="*/ 191 w 623"/>
                <a:gd name="T51" fmla="*/ 792 h 795"/>
                <a:gd name="T52" fmla="*/ 210 w 623"/>
                <a:gd name="T53" fmla="*/ 785 h 795"/>
                <a:gd name="T54" fmla="*/ 253 w 623"/>
                <a:gd name="T55" fmla="*/ 759 h 795"/>
                <a:gd name="T56" fmla="*/ 279 w 623"/>
                <a:gd name="T57" fmla="*/ 743 h 795"/>
                <a:gd name="T58" fmla="*/ 336 w 623"/>
                <a:gd name="T59" fmla="*/ 707 h 795"/>
                <a:gd name="T60" fmla="*/ 400 w 623"/>
                <a:gd name="T61" fmla="*/ 674 h 795"/>
                <a:gd name="T62" fmla="*/ 464 w 623"/>
                <a:gd name="T63" fmla="*/ 645 h 795"/>
                <a:gd name="T64" fmla="*/ 519 w 623"/>
                <a:gd name="T65" fmla="*/ 622 h 795"/>
                <a:gd name="T66" fmla="*/ 558 w 623"/>
                <a:gd name="T67" fmla="*/ 608 h 795"/>
                <a:gd name="T68" fmla="*/ 576 w 623"/>
                <a:gd name="T69" fmla="*/ 601 h 795"/>
                <a:gd name="T70" fmla="*/ 601 w 623"/>
                <a:gd name="T71" fmla="*/ 593 h 795"/>
                <a:gd name="T72" fmla="*/ 622 w 623"/>
                <a:gd name="T73" fmla="*/ 586 h 795"/>
                <a:gd name="T74" fmla="*/ 534 w 623"/>
                <a:gd name="T75" fmla="*/ 285 h 795"/>
                <a:gd name="T76" fmla="*/ 516 w 623"/>
                <a:gd name="T77" fmla="*/ 244 h 795"/>
                <a:gd name="T78" fmla="*/ 509 w 623"/>
                <a:gd name="T79" fmla="*/ 220 h 795"/>
                <a:gd name="T80" fmla="*/ 500 w 623"/>
                <a:gd name="T81" fmla="*/ 195 h 795"/>
                <a:gd name="T82" fmla="*/ 492 w 623"/>
                <a:gd name="T83" fmla="*/ 158 h 795"/>
                <a:gd name="T84" fmla="*/ 475 w 623"/>
                <a:gd name="T85" fmla="*/ 107 h 795"/>
                <a:gd name="T86" fmla="*/ 457 w 623"/>
                <a:gd name="T87" fmla="*/ 61 h 795"/>
                <a:gd name="T88" fmla="*/ 440 w 623"/>
                <a:gd name="T89" fmla="*/ 26 h 795"/>
                <a:gd name="T90" fmla="*/ 429 w 623"/>
                <a:gd name="T91" fmla="*/ 4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23" h="795">
                  <a:moveTo>
                    <a:pt x="426" y="0"/>
                  </a:moveTo>
                  <a:lnTo>
                    <a:pt x="425" y="0"/>
                  </a:lnTo>
                  <a:lnTo>
                    <a:pt x="421" y="0"/>
                  </a:lnTo>
                  <a:lnTo>
                    <a:pt x="416" y="1"/>
                  </a:lnTo>
                  <a:lnTo>
                    <a:pt x="407" y="3"/>
                  </a:lnTo>
                  <a:lnTo>
                    <a:pt x="396" y="6"/>
                  </a:lnTo>
                  <a:lnTo>
                    <a:pt x="383" y="9"/>
                  </a:lnTo>
                  <a:lnTo>
                    <a:pt x="367" y="13"/>
                  </a:lnTo>
                  <a:lnTo>
                    <a:pt x="349" y="18"/>
                  </a:lnTo>
                  <a:lnTo>
                    <a:pt x="328" y="25"/>
                  </a:lnTo>
                  <a:lnTo>
                    <a:pt x="306" y="33"/>
                  </a:lnTo>
                  <a:lnTo>
                    <a:pt x="281" y="43"/>
                  </a:lnTo>
                  <a:lnTo>
                    <a:pt x="253" y="54"/>
                  </a:lnTo>
                  <a:lnTo>
                    <a:pt x="224" y="68"/>
                  </a:lnTo>
                  <a:lnTo>
                    <a:pt x="192" y="84"/>
                  </a:lnTo>
                  <a:lnTo>
                    <a:pt x="158" y="101"/>
                  </a:lnTo>
                  <a:lnTo>
                    <a:pt x="122" y="121"/>
                  </a:lnTo>
                  <a:lnTo>
                    <a:pt x="117" y="123"/>
                  </a:lnTo>
                  <a:lnTo>
                    <a:pt x="111" y="127"/>
                  </a:lnTo>
                  <a:lnTo>
                    <a:pt x="104" y="130"/>
                  </a:lnTo>
                  <a:lnTo>
                    <a:pt x="97" y="136"/>
                  </a:lnTo>
                  <a:lnTo>
                    <a:pt x="89" y="141"/>
                  </a:lnTo>
                  <a:lnTo>
                    <a:pt x="80" y="146"/>
                  </a:lnTo>
                  <a:lnTo>
                    <a:pt x="71" y="152"/>
                  </a:lnTo>
                  <a:lnTo>
                    <a:pt x="63" y="158"/>
                  </a:lnTo>
                  <a:lnTo>
                    <a:pt x="53" y="164"/>
                  </a:lnTo>
                  <a:lnTo>
                    <a:pt x="44" y="170"/>
                  </a:lnTo>
                  <a:lnTo>
                    <a:pt x="35" y="176"/>
                  </a:lnTo>
                  <a:lnTo>
                    <a:pt x="27" y="181"/>
                  </a:lnTo>
                  <a:lnTo>
                    <a:pt x="19" y="187"/>
                  </a:lnTo>
                  <a:lnTo>
                    <a:pt x="12" y="191"/>
                  </a:lnTo>
                  <a:lnTo>
                    <a:pt x="6" y="195"/>
                  </a:lnTo>
                  <a:lnTo>
                    <a:pt x="0" y="198"/>
                  </a:lnTo>
                  <a:lnTo>
                    <a:pt x="0" y="202"/>
                  </a:lnTo>
                  <a:lnTo>
                    <a:pt x="5" y="211"/>
                  </a:lnTo>
                  <a:lnTo>
                    <a:pt x="13" y="224"/>
                  </a:lnTo>
                  <a:lnTo>
                    <a:pt x="25" y="238"/>
                  </a:lnTo>
                  <a:lnTo>
                    <a:pt x="35" y="252"/>
                  </a:lnTo>
                  <a:lnTo>
                    <a:pt x="45" y="264"/>
                  </a:lnTo>
                  <a:lnTo>
                    <a:pt x="52" y="273"/>
                  </a:lnTo>
                  <a:lnTo>
                    <a:pt x="54" y="277"/>
                  </a:lnTo>
                  <a:lnTo>
                    <a:pt x="56" y="280"/>
                  </a:lnTo>
                  <a:lnTo>
                    <a:pt x="63" y="287"/>
                  </a:lnTo>
                  <a:lnTo>
                    <a:pt x="73" y="297"/>
                  </a:lnTo>
                  <a:lnTo>
                    <a:pt x="85" y="309"/>
                  </a:lnTo>
                  <a:lnTo>
                    <a:pt x="97" y="320"/>
                  </a:lnTo>
                  <a:lnTo>
                    <a:pt x="106" y="330"/>
                  </a:lnTo>
                  <a:lnTo>
                    <a:pt x="113" y="338"/>
                  </a:lnTo>
                  <a:lnTo>
                    <a:pt x="114" y="342"/>
                  </a:lnTo>
                  <a:lnTo>
                    <a:pt x="115" y="344"/>
                  </a:lnTo>
                  <a:lnTo>
                    <a:pt x="117" y="349"/>
                  </a:lnTo>
                  <a:lnTo>
                    <a:pt x="122" y="357"/>
                  </a:lnTo>
                  <a:lnTo>
                    <a:pt x="127" y="365"/>
                  </a:lnTo>
                  <a:lnTo>
                    <a:pt x="132" y="373"/>
                  </a:lnTo>
                  <a:lnTo>
                    <a:pt x="136" y="380"/>
                  </a:lnTo>
                  <a:lnTo>
                    <a:pt x="139" y="385"/>
                  </a:lnTo>
                  <a:lnTo>
                    <a:pt x="140" y="387"/>
                  </a:lnTo>
                  <a:lnTo>
                    <a:pt x="137" y="390"/>
                  </a:lnTo>
                  <a:lnTo>
                    <a:pt x="135" y="395"/>
                  </a:lnTo>
                  <a:lnTo>
                    <a:pt x="133" y="401"/>
                  </a:lnTo>
                  <a:lnTo>
                    <a:pt x="132" y="404"/>
                  </a:lnTo>
                  <a:lnTo>
                    <a:pt x="133" y="408"/>
                  </a:lnTo>
                  <a:lnTo>
                    <a:pt x="135" y="416"/>
                  </a:lnTo>
                  <a:lnTo>
                    <a:pt x="139" y="429"/>
                  </a:lnTo>
                  <a:lnTo>
                    <a:pt x="142" y="444"/>
                  </a:lnTo>
                  <a:lnTo>
                    <a:pt x="146" y="458"/>
                  </a:lnTo>
                  <a:lnTo>
                    <a:pt x="149" y="471"/>
                  </a:lnTo>
                  <a:lnTo>
                    <a:pt x="151" y="480"/>
                  </a:lnTo>
                  <a:lnTo>
                    <a:pt x="152" y="483"/>
                  </a:lnTo>
                  <a:lnTo>
                    <a:pt x="151" y="487"/>
                  </a:lnTo>
                  <a:lnTo>
                    <a:pt x="169" y="712"/>
                  </a:lnTo>
                  <a:lnTo>
                    <a:pt x="170" y="716"/>
                  </a:lnTo>
                  <a:lnTo>
                    <a:pt x="172" y="726"/>
                  </a:lnTo>
                  <a:lnTo>
                    <a:pt x="175" y="740"/>
                  </a:lnTo>
                  <a:lnTo>
                    <a:pt x="179" y="755"/>
                  </a:lnTo>
                  <a:lnTo>
                    <a:pt x="182" y="770"/>
                  </a:lnTo>
                  <a:lnTo>
                    <a:pt x="187" y="783"/>
                  </a:lnTo>
                  <a:lnTo>
                    <a:pt x="191" y="792"/>
                  </a:lnTo>
                  <a:lnTo>
                    <a:pt x="195" y="794"/>
                  </a:lnTo>
                  <a:lnTo>
                    <a:pt x="201" y="790"/>
                  </a:lnTo>
                  <a:lnTo>
                    <a:pt x="210" y="785"/>
                  </a:lnTo>
                  <a:lnTo>
                    <a:pt x="224" y="777"/>
                  </a:lnTo>
                  <a:lnTo>
                    <a:pt x="238" y="768"/>
                  </a:lnTo>
                  <a:lnTo>
                    <a:pt x="253" y="759"/>
                  </a:lnTo>
                  <a:lnTo>
                    <a:pt x="265" y="751"/>
                  </a:lnTo>
                  <a:lnTo>
                    <a:pt x="275" y="745"/>
                  </a:lnTo>
                  <a:lnTo>
                    <a:pt x="279" y="743"/>
                  </a:lnTo>
                  <a:lnTo>
                    <a:pt x="297" y="731"/>
                  </a:lnTo>
                  <a:lnTo>
                    <a:pt x="316" y="719"/>
                  </a:lnTo>
                  <a:lnTo>
                    <a:pt x="336" y="707"/>
                  </a:lnTo>
                  <a:lnTo>
                    <a:pt x="357" y="696"/>
                  </a:lnTo>
                  <a:lnTo>
                    <a:pt x="379" y="685"/>
                  </a:lnTo>
                  <a:lnTo>
                    <a:pt x="400" y="674"/>
                  </a:lnTo>
                  <a:lnTo>
                    <a:pt x="423" y="664"/>
                  </a:lnTo>
                  <a:lnTo>
                    <a:pt x="444" y="655"/>
                  </a:lnTo>
                  <a:lnTo>
                    <a:pt x="464" y="645"/>
                  </a:lnTo>
                  <a:lnTo>
                    <a:pt x="485" y="637"/>
                  </a:lnTo>
                  <a:lnTo>
                    <a:pt x="503" y="629"/>
                  </a:lnTo>
                  <a:lnTo>
                    <a:pt x="519" y="622"/>
                  </a:lnTo>
                  <a:lnTo>
                    <a:pt x="535" y="617"/>
                  </a:lnTo>
                  <a:lnTo>
                    <a:pt x="547" y="612"/>
                  </a:lnTo>
                  <a:lnTo>
                    <a:pt x="558" y="608"/>
                  </a:lnTo>
                  <a:lnTo>
                    <a:pt x="565" y="605"/>
                  </a:lnTo>
                  <a:lnTo>
                    <a:pt x="570" y="603"/>
                  </a:lnTo>
                  <a:lnTo>
                    <a:pt x="576" y="601"/>
                  </a:lnTo>
                  <a:lnTo>
                    <a:pt x="583" y="598"/>
                  </a:lnTo>
                  <a:lnTo>
                    <a:pt x="592" y="596"/>
                  </a:lnTo>
                  <a:lnTo>
                    <a:pt x="601" y="593"/>
                  </a:lnTo>
                  <a:lnTo>
                    <a:pt x="609" y="591"/>
                  </a:lnTo>
                  <a:lnTo>
                    <a:pt x="616" y="588"/>
                  </a:lnTo>
                  <a:lnTo>
                    <a:pt x="622" y="586"/>
                  </a:lnTo>
                  <a:lnTo>
                    <a:pt x="585" y="385"/>
                  </a:lnTo>
                  <a:lnTo>
                    <a:pt x="570" y="300"/>
                  </a:lnTo>
                  <a:lnTo>
                    <a:pt x="534" y="285"/>
                  </a:lnTo>
                  <a:lnTo>
                    <a:pt x="525" y="257"/>
                  </a:lnTo>
                  <a:lnTo>
                    <a:pt x="517" y="246"/>
                  </a:lnTo>
                  <a:lnTo>
                    <a:pt x="516" y="244"/>
                  </a:lnTo>
                  <a:lnTo>
                    <a:pt x="514" y="238"/>
                  </a:lnTo>
                  <a:lnTo>
                    <a:pt x="512" y="229"/>
                  </a:lnTo>
                  <a:lnTo>
                    <a:pt x="509" y="220"/>
                  </a:lnTo>
                  <a:lnTo>
                    <a:pt x="506" y="210"/>
                  </a:lnTo>
                  <a:lnTo>
                    <a:pt x="503" y="201"/>
                  </a:lnTo>
                  <a:lnTo>
                    <a:pt x="500" y="195"/>
                  </a:lnTo>
                  <a:lnTo>
                    <a:pt x="500" y="193"/>
                  </a:lnTo>
                  <a:lnTo>
                    <a:pt x="496" y="175"/>
                  </a:lnTo>
                  <a:lnTo>
                    <a:pt x="492" y="158"/>
                  </a:lnTo>
                  <a:lnTo>
                    <a:pt x="487" y="141"/>
                  </a:lnTo>
                  <a:lnTo>
                    <a:pt x="481" y="123"/>
                  </a:lnTo>
                  <a:lnTo>
                    <a:pt x="475" y="107"/>
                  </a:lnTo>
                  <a:lnTo>
                    <a:pt x="469" y="91"/>
                  </a:lnTo>
                  <a:lnTo>
                    <a:pt x="463" y="76"/>
                  </a:lnTo>
                  <a:lnTo>
                    <a:pt x="457" y="61"/>
                  </a:lnTo>
                  <a:lnTo>
                    <a:pt x="450" y="48"/>
                  </a:lnTo>
                  <a:lnTo>
                    <a:pt x="445" y="37"/>
                  </a:lnTo>
                  <a:lnTo>
                    <a:pt x="440" y="26"/>
                  </a:lnTo>
                  <a:lnTo>
                    <a:pt x="435" y="17"/>
                  </a:lnTo>
                  <a:lnTo>
                    <a:pt x="431" y="10"/>
                  </a:lnTo>
                  <a:lnTo>
                    <a:pt x="429" y="4"/>
                  </a:lnTo>
                  <a:lnTo>
                    <a:pt x="427" y="1"/>
                  </a:lnTo>
                  <a:lnTo>
                    <a:pt x="426" y="0"/>
                  </a:lnTo>
                </a:path>
              </a:pathLst>
            </a:custGeom>
            <a:solidFill>
              <a:srgbClr val="B59B6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8" name="Freeform 438"/>
            <p:cNvSpPr>
              <a:spLocks/>
            </p:cNvSpPr>
            <p:nvPr/>
          </p:nvSpPr>
          <p:spPr bwMode="auto">
            <a:xfrm>
              <a:off x="3355" y="2386"/>
              <a:ext cx="508" cy="766"/>
            </a:xfrm>
            <a:custGeom>
              <a:avLst/>
              <a:gdLst>
                <a:gd name="T0" fmla="*/ 330 w 508"/>
                <a:gd name="T1" fmla="*/ 2 h 766"/>
                <a:gd name="T2" fmla="*/ 329 w 508"/>
                <a:gd name="T3" fmla="*/ 2 h 766"/>
                <a:gd name="T4" fmla="*/ 327 w 508"/>
                <a:gd name="T5" fmla="*/ 1 h 766"/>
                <a:gd name="T6" fmla="*/ 322 w 508"/>
                <a:gd name="T7" fmla="*/ 0 h 766"/>
                <a:gd name="T8" fmla="*/ 315 w 508"/>
                <a:gd name="T9" fmla="*/ 1 h 766"/>
                <a:gd name="T10" fmla="*/ 307 w 508"/>
                <a:gd name="T11" fmla="*/ 2 h 766"/>
                <a:gd name="T12" fmla="*/ 295 w 508"/>
                <a:gd name="T13" fmla="*/ 3 h 766"/>
                <a:gd name="T14" fmla="*/ 281 w 508"/>
                <a:gd name="T15" fmla="*/ 7 h 766"/>
                <a:gd name="T16" fmla="*/ 263 w 508"/>
                <a:gd name="T17" fmla="*/ 12 h 766"/>
                <a:gd name="T18" fmla="*/ 243 w 508"/>
                <a:gd name="T19" fmla="*/ 20 h 766"/>
                <a:gd name="T20" fmla="*/ 220 w 508"/>
                <a:gd name="T21" fmla="*/ 29 h 766"/>
                <a:gd name="T22" fmla="*/ 193 w 508"/>
                <a:gd name="T23" fmla="*/ 42 h 766"/>
                <a:gd name="T24" fmla="*/ 162 w 508"/>
                <a:gd name="T25" fmla="*/ 58 h 766"/>
                <a:gd name="T26" fmla="*/ 128 w 508"/>
                <a:gd name="T27" fmla="*/ 77 h 766"/>
                <a:gd name="T28" fmla="*/ 90 w 508"/>
                <a:gd name="T29" fmla="*/ 100 h 766"/>
                <a:gd name="T30" fmla="*/ 47 w 508"/>
                <a:gd name="T31" fmla="*/ 128 h 766"/>
                <a:gd name="T32" fmla="*/ 0 w 508"/>
                <a:gd name="T33" fmla="*/ 159 h 766"/>
                <a:gd name="T34" fmla="*/ 161 w 508"/>
                <a:gd name="T35" fmla="*/ 346 h 766"/>
                <a:gd name="T36" fmla="*/ 147 w 508"/>
                <a:gd name="T37" fmla="*/ 372 h 766"/>
                <a:gd name="T38" fmla="*/ 179 w 508"/>
                <a:gd name="T39" fmla="*/ 765 h 766"/>
                <a:gd name="T40" fmla="*/ 507 w 508"/>
                <a:gd name="T41" fmla="*/ 578 h 766"/>
                <a:gd name="T42" fmla="*/ 452 w 508"/>
                <a:gd name="T43" fmla="*/ 253 h 766"/>
                <a:gd name="T44" fmla="*/ 413 w 508"/>
                <a:gd name="T45" fmla="*/ 242 h 766"/>
                <a:gd name="T46" fmla="*/ 330 w 508"/>
                <a:gd name="T47" fmla="*/ 2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8" h="766">
                  <a:moveTo>
                    <a:pt x="330" y="2"/>
                  </a:moveTo>
                  <a:lnTo>
                    <a:pt x="329" y="2"/>
                  </a:lnTo>
                  <a:lnTo>
                    <a:pt x="327" y="1"/>
                  </a:lnTo>
                  <a:lnTo>
                    <a:pt x="322" y="0"/>
                  </a:lnTo>
                  <a:lnTo>
                    <a:pt x="315" y="1"/>
                  </a:lnTo>
                  <a:lnTo>
                    <a:pt x="307" y="2"/>
                  </a:lnTo>
                  <a:lnTo>
                    <a:pt x="295" y="3"/>
                  </a:lnTo>
                  <a:lnTo>
                    <a:pt x="281" y="7"/>
                  </a:lnTo>
                  <a:lnTo>
                    <a:pt x="263" y="12"/>
                  </a:lnTo>
                  <a:lnTo>
                    <a:pt x="243" y="20"/>
                  </a:lnTo>
                  <a:lnTo>
                    <a:pt x="220" y="29"/>
                  </a:lnTo>
                  <a:lnTo>
                    <a:pt x="193" y="42"/>
                  </a:lnTo>
                  <a:lnTo>
                    <a:pt x="162" y="58"/>
                  </a:lnTo>
                  <a:lnTo>
                    <a:pt x="128" y="77"/>
                  </a:lnTo>
                  <a:lnTo>
                    <a:pt x="90" y="100"/>
                  </a:lnTo>
                  <a:lnTo>
                    <a:pt x="47" y="128"/>
                  </a:lnTo>
                  <a:lnTo>
                    <a:pt x="0" y="159"/>
                  </a:lnTo>
                  <a:lnTo>
                    <a:pt x="161" y="346"/>
                  </a:lnTo>
                  <a:lnTo>
                    <a:pt x="147" y="372"/>
                  </a:lnTo>
                  <a:lnTo>
                    <a:pt x="179" y="765"/>
                  </a:lnTo>
                  <a:lnTo>
                    <a:pt x="507" y="578"/>
                  </a:lnTo>
                  <a:lnTo>
                    <a:pt x="452" y="253"/>
                  </a:lnTo>
                  <a:lnTo>
                    <a:pt x="413" y="242"/>
                  </a:lnTo>
                  <a:lnTo>
                    <a:pt x="330" y="2"/>
                  </a:lnTo>
                </a:path>
              </a:pathLst>
            </a:custGeom>
            <a:solidFill>
              <a:srgbClr val="B2986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59" name="Freeform 439"/>
            <p:cNvSpPr>
              <a:spLocks/>
            </p:cNvSpPr>
            <p:nvPr/>
          </p:nvSpPr>
          <p:spPr bwMode="auto">
            <a:xfrm>
              <a:off x="4966" y="2199"/>
              <a:ext cx="353" cy="707"/>
            </a:xfrm>
            <a:custGeom>
              <a:avLst/>
              <a:gdLst>
                <a:gd name="T0" fmla="*/ 25 w 353"/>
                <a:gd name="T1" fmla="*/ 64 h 707"/>
                <a:gd name="T2" fmla="*/ 15 w 353"/>
                <a:gd name="T3" fmla="*/ 45 h 707"/>
                <a:gd name="T4" fmla="*/ 4 w 353"/>
                <a:gd name="T5" fmla="*/ 19 h 707"/>
                <a:gd name="T6" fmla="*/ 0 w 353"/>
                <a:gd name="T7" fmla="*/ 1 h 707"/>
                <a:gd name="T8" fmla="*/ 7 w 353"/>
                <a:gd name="T9" fmla="*/ 4 h 707"/>
                <a:gd name="T10" fmla="*/ 17 w 353"/>
                <a:gd name="T11" fmla="*/ 15 h 707"/>
                <a:gd name="T12" fmla="*/ 28 w 353"/>
                <a:gd name="T13" fmla="*/ 28 h 707"/>
                <a:gd name="T14" fmla="*/ 39 w 353"/>
                <a:gd name="T15" fmla="*/ 41 h 707"/>
                <a:gd name="T16" fmla="*/ 45 w 353"/>
                <a:gd name="T17" fmla="*/ 52 h 707"/>
                <a:gd name="T18" fmla="*/ 56 w 353"/>
                <a:gd name="T19" fmla="*/ 66 h 707"/>
                <a:gd name="T20" fmla="*/ 72 w 353"/>
                <a:gd name="T21" fmla="*/ 86 h 707"/>
                <a:gd name="T22" fmla="*/ 92 w 353"/>
                <a:gd name="T23" fmla="*/ 112 h 707"/>
                <a:gd name="T24" fmla="*/ 112 w 353"/>
                <a:gd name="T25" fmla="*/ 139 h 707"/>
                <a:gd name="T26" fmla="*/ 133 w 353"/>
                <a:gd name="T27" fmla="*/ 166 h 707"/>
                <a:gd name="T28" fmla="*/ 151 w 353"/>
                <a:gd name="T29" fmla="*/ 192 h 707"/>
                <a:gd name="T30" fmla="*/ 166 w 353"/>
                <a:gd name="T31" fmla="*/ 213 h 707"/>
                <a:gd name="T32" fmla="*/ 177 w 353"/>
                <a:gd name="T33" fmla="*/ 229 h 707"/>
                <a:gd name="T34" fmla="*/ 187 w 353"/>
                <a:gd name="T35" fmla="*/ 248 h 707"/>
                <a:gd name="T36" fmla="*/ 198 w 353"/>
                <a:gd name="T37" fmla="*/ 270 h 707"/>
                <a:gd name="T38" fmla="*/ 208 w 353"/>
                <a:gd name="T39" fmla="*/ 294 h 707"/>
                <a:gd name="T40" fmla="*/ 217 w 353"/>
                <a:gd name="T41" fmla="*/ 319 h 707"/>
                <a:gd name="T42" fmla="*/ 226 w 353"/>
                <a:gd name="T43" fmla="*/ 341 h 707"/>
                <a:gd name="T44" fmla="*/ 233 w 353"/>
                <a:gd name="T45" fmla="*/ 362 h 707"/>
                <a:gd name="T46" fmla="*/ 238 w 353"/>
                <a:gd name="T47" fmla="*/ 379 h 707"/>
                <a:gd name="T48" fmla="*/ 269 w 353"/>
                <a:gd name="T49" fmla="*/ 406 h 707"/>
                <a:gd name="T50" fmla="*/ 271 w 353"/>
                <a:gd name="T51" fmla="*/ 416 h 707"/>
                <a:gd name="T52" fmla="*/ 277 w 353"/>
                <a:gd name="T53" fmla="*/ 442 h 707"/>
                <a:gd name="T54" fmla="*/ 285 w 353"/>
                <a:gd name="T55" fmla="*/ 478 h 707"/>
                <a:gd name="T56" fmla="*/ 295 w 353"/>
                <a:gd name="T57" fmla="*/ 521 h 707"/>
                <a:gd name="T58" fmla="*/ 305 w 353"/>
                <a:gd name="T59" fmla="*/ 566 h 707"/>
                <a:gd name="T60" fmla="*/ 315 w 353"/>
                <a:gd name="T61" fmla="*/ 606 h 707"/>
                <a:gd name="T62" fmla="*/ 323 w 353"/>
                <a:gd name="T63" fmla="*/ 636 h 707"/>
                <a:gd name="T64" fmla="*/ 329 w 353"/>
                <a:gd name="T65" fmla="*/ 653 h 707"/>
                <a:gd name="T66" fmla="*/ 336 w 353"/>
                <a:gd name="T67" fmla="*/ 670 h 707"/>
                <a:gd name="T68" fmla="*/ 344 w 353"/>
                <a:gd name="T69" fmla="*/ 688 h 707"/>
                <a:gd name="T70" fmla="*/ 350 w 353"/>
                <a:gd name="T71" fmla="*/ 701 h 707"/>
                <a:gd name="T72" fmla="*/ 352 w 353"/>
                <a:gd name="T73" fmla="*/ 706 h 707"/>
                <a:gd name="T74" fmla="*/ 350 w 353"/>
                <a:gd name="T75" fmla="*/ 703 h 707"/>
                <a:gd name="T76" fmla="*/ 342 w 353"/>
                <a:gd name="T77" fmla="*/ 696 h 707"/>
                <a:gd name="T78" fmla="*/ 327 w 353"/>
                <a:gd name="T79" fmla="*/ 688 h 707"/>
                <a:gd name="T80" fmla="*/ 302 w 353"/>
                <a:gd name="T81" fmla="*/ 682 h 707"/>
                <a:gd name="T82" fmla="*/ 272 w 353"/>
                <a:gd name="T83" fmla="*/ 679 h 707"/>
                <a:gd name="T84" fmla="*/ 250 w 353"/>
                <a:gd name="T85" fmla="*/ 678 h 707"/>
                <a:gd name="T86" fmla="*/ 236 w 353"/>
                <a:gd name="T87" fmla="*/ 678 h 707"/>
                <a:gd name="T88" fmla="*/ 231 w 353"/>
                <a:gd name="T89" fmla="*/ 678 h 707"/>
                <a:gd name="T90" fmla="*/ 93 w 353"/>
                <a:gd name="T91" fmla="*/ 351 h 707"/>
                <a:gd name="T92" fmla="*/ 92 w 353"/>
                <a:gd name="T93" fmla="*/ 347 h 707"/>
                <a:gd name="T94" fmla="*/ 91 w 353"/>
                <a:gd name="T95" fmla="*/ 336 h 707"/>
                <a:gd name="T96" fmla="*/ 89 w 353"/>
                <a:gd name="T97" fmla="*/ 319 h 707"/>
                <a:gd name="T98" fmla="*/ 87 w 353"/>
                <a:gd name="T99" fmla="*/ 299 h 707"/>
                <a:gd name="T100" fmla="*/ 83 w 353"/>
                <a:gd name="T101" fmla="*/ 279 h 707"/>
                <a:gd name="T102" fmla="*/ 79 w 353"/>
                <a:gd name="T103" fmla="*/ 258 h 707"/>
                <a:gd name="T104" fmla="*/ 75 w 353"/>
                <a:gd name="T105" fmla="*/ 240 h 707"/>
                <a:gd name="T106" fmla="*/ 71 w 353"/>
                <a:gd name="T107" fmla="*/ 226 h 707"/>
                <a:gd name="T108" fmla="*/ 65 w 353"/>
                <a:gd name="T109" fmla="*/ 211 h 707"/>
                <a:gd name="T110" fmla="*/ 58 w 353"/>
                <a:gd name="T111" fmla="*/ 189 h 707"/>
                <a:gd name="T112" fmla="*/ 51 w 353"/>
                <a:gd name="T113" fmla="*/ 163 h 707"/>
                <a:gd name="T114" fmla="*/ 44 w 353"/>
                <a:gd name="T115" fmla="*/ 136 h 707"/>
                <a:gd name="T116" fmla="*/ 37 w 353"/>
                <a:gd name="T117" fmla="*/ 110 h 707"/>
                <a:gd name="T118" fmla="*/ 31 w 353"/>
                <a:gd name="T119" fmla="*/ 88 h 707"/>
                <a:gd name="T120" fmla="*/ 27 w 353"/>
                <a:gd name="T121" fmla="*/ 73 h 707"/>
                <a:gd name="T122" fmla="*/ 26 w 353"/>
                <a:gd name="T123" fmla="*/ 67 h 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707">
                  <a:moveTo>
                    <a:pt x="26" y="67"/>
                  </a:moveTo>
                  <a:lnTo>
                    <a:pt x="25" y="64"/>
                  </a:lnTo>
                  <a:lnTo>
                    <a:pt x="20" y="56"/>
                  </a:lnTo>
                  <a:lnTo>
                    <a:pt x="15" y="45"/>
                  </a:lnTo>
                  <a:lnTo>
                    <a:pt x="9" y="31"/>
                  </a:lnTo>
                  <a:lnTo>
                    <a:pt x="4" y="19"/>
                  </a:lnTo>
                  <a:lnTo>
                    <a:pt x="0" y="8"/>
                  </a:lnTo>
                  <a:lnTo>
                    <a:pt x="0" y="1"/>
                  </a:lnTo>
                  <a:lnTo>
                    <a:pt x="2" y="0"/>
                  </a:lnTo>
                  <a:lnTo>
                    <a:pt x="7" y="4"/>
                  </a:lnTo>
                  <a:lnTo>
                    <a:pt x="12" y="8"/>
                  </a:lnTo>
                  <a:lnTo>
                    <a:pt x="17" y="15"/>
                  </a:lnTo>
                  <a:lnTo>
                    <a:pt x="23" y="21"/>
                  </a:lnTo>
                  <a:lnTo>
                    <a:pt x="28" y="28"/>
                  </a:lnTo>
                  <a:lnTo>
                    <a:pt x="33" y="35"/>
                  </a:lnTo>
                  <a:lnTo>
                    <a:pt x="39" y="41"/>
                  </a:lnTo>
                  <a:lnTo>
                    <a:pt x="43" y="48"/>
                  </a:lnTo>
                  <a:lnTo>
                    <a:pt x="45" y="52"/>
                  </a:lnTo>
                  <a:lnTo>
                    <a:pt x="51" y="58"/>
                  </a:lnTo>
                  <a:lnTo>
                    <a:pt x="56" y="66"/>
                  </a:lnTo>
                  <a:lnTo>
                    <a:pt x="64" y="76"/>
                  </a:lnTo>
                  <a:lnTo>
                    <a:pt x="72" y="86"/>
                  </a:lnTo>
                  <a:lnTo>
                    <a:pt x="82" y="99"/>
                  </a:lnTo>
                  <a:lnTo>
                    <a:pt x="92" y="112"/>
                  </a:lnTo>
                  <a:lnTo>
                    <a:pt x="102" y="125"/>
                  </a:lnTo>
                  <a:lnTo>
                    <a:pt x="112" y="139"/>
                  </a:lnTo>
                  <a:lnTo>
                    <a:pt x="123" y="153"/>
                  </a:lnTo>
                  <a:lnTo>
                    <a:pt x="133" y="166"/>
                  </a:lnTo>
                  <a:lnTo>
                    <a:pt x="142" y="180"/>
                  </a:lnTo>
                  <a:lnTo>
                    <a:pt x="151" y="192"/>
                  </a:lnTo>
                  <a:lnTo>
                    <a:pt x="160" y="202"/>
                  </a:lnTo>
                  <a:lnTo>
                    <a:pt x="166" y="213"/>
                  </a:lnTo>
                  <a:lnTo>
                    <a:pt x="172" y="221"/>
                  </a:lnTo>
                  <a:lnTo>
                    <a:pt x="177" y="229"/>
                  </a:lnTo>
                  <a:lnTo>
                    <a:pt x="182" y="238"/>
                  </a:lnTo>
                  <a:lnTo>
                    <a:pt x="187" y="248"/>
                  </a:lnTo>
                  <a:lnTo>
                    <a:pt x="192" y="259"/>
                  </a:lnTo>
                  <a:lnTo>
                    <a:pt x="198" y="270"/>
                  </a:lnTo>
                  <a:lnTo>
                    <a:pt x="203" y="282"/>
                  </a:lnTo>
                  <a:lnTo>
                    <a:pt x="208" y="294"/>
                  </a:lnTo>
                  <a:lnTo>
                    <a:pt x="213" y="306"/>
                  </a:lnTo>
                  <a:lnTo>
                    <a:pt x="217" y="319"/>
                  </a:lnTo>
                  <a:lnTo>
                    <a:pt x="222" y="330"/>
                  </a:lnTo>
                  <a:lnTo>
                    <a:pt x="226" y="341"/>
                  </a:lnTo>
                  <a:lnTo>
                    <a:pt x="230" y="352"/>
                  </a:lnTo>
                  <a:lnTo>
                    <a:pt x="233" y="362"/>
                  </a:lnTo>
                  <a:lnTo>
                    <a:pt x="236" y="371"/>
                  </a:lnTo>
                  <a:lnTo>
                    <a:pt x="238" y="379"/>
                  </a:lnTo>
                  <a:lnTo>
                    <a:pt x="239" y="385"/>
                  </a:lnTo>
                  <a:lnTo>
                    <a:pt x="269" y="406"/>
                  </a:lnTo>
                  <a:lnTo>
                    <a:pt x="270" y="409"/>
                  </a:lnTo>
                  <a:lnTo>
                    <a:pt x="271" y="416"/>
                  </a:lnTo>
                  <a:lnTo>
                    <a:pt x="274" y="427"/>
                  </a:lnTo>
                  <a:lnTo>
                    <a:pt x="277" y="442"/>
                  </a:lnTo>
                  <a:lnTo>
                    <a:pt x="281" y="459"/>
                  </a:lnTo>
                  <a:lnTo>
                    <a:pt x="285" y="478"/>
                  </a:lnTo>
                  <a:lnTo>
                    <a:pt x="290" y="500"/>
                  </a:lnTo>
                  <a:lnTo>
                    <a:pt x="295" y="521"/>
                  </a:lnTo>
                  <a:lnTo>
                    <a:pt x="300" y="544"/>
                  </a:lnTo>
                  <a:lnTo>
                    <a:pt x="305" y="566"/>
                  </a:lnTo>
                  <a:lnTo>
                    <a:pt x="310" y="586"/>
                  </a:lnTo>
                  <a:lnTo>
                    <a:pt x="315" y="606"/>
                  </a:lnTo>
                  <a:lnTo>
                    <a:pt x="319" y="622"/>
                  </a:lnTo>
                  <a:lnTo>
                    <a:pt x="323" y="636"/>
                  </a:lnTo>
                  <a:lnTo>
                    <a:pt x="326" y="647"/>
                  </a:lnTo>
                  <a:lnTo>
                    <a:pt x="329" y="653"/>
                  </a:lnTo>
                  <a:lnTo>
                    <a:pt x="333" y="662"/>
                  </a:lnTo>
                  <a:lnTo>
                    <a:pt x="336" y="670"/>
                  </a:lnTo>
                  <a:lnTo>
                    <a:pt x="340" y="679"/>
                  </a:lnTo>
                  <a:lnTo>
                    <a:pt x="344" y="688"/>
                  </a:lnTo>
                  <a:lnTo>
                    <a:pt x="347" y="694"/>
                  </a:lnTo>
                  <a:lnTo>
                    <a:pt x="350" y="701"/>
                  </a:lnTo>
                  <a:lnTo>
                    <a:pt x="351" y="705"/>
                  </a:lnTo>
                  <a:lnTo>
                    <a:pt x="352" y="706"/>
                  </a:lnTo>
                  <a:lnTo>
                    <a:pt x="351" y="705"/>
                  </a:lnTo>
                  <a:lnTo>
                    <a:pt x="350" y="703"/>
                  </a:lnTo>
                  <a:lnTo>
                    <a:pt x="346" y="700"/>
                  </a:lnTo>
                  <a:lnTo>
                    <a:pt x="342" y="696"/>
                  </a:lnTo>
                  <a:lnTo>
                    <a:pt x="336" y="692"/>
                  </a:lnTo>
                  <a:lnTo>
                    <a:pt x="327" y="688"/>
                  </a:lnTo>
                  <a:lnTo>
                    <a:pt x="315" y="685"/>
                  </a:lnTo>
                  <a:lnTo>
                    <a:pt x="302" y="682"/>
                  </a:lnTo>
                  <a:lnTo>
                    <a:pt x="286" y="680"/>
                  </a:lnTo>
                  <a:lnTo>
                    <a:pt x="272" y="679"/>
                  </a:lnTo>
                  <a:lnTo>
                    <a:pt x="260" y="678"/>
                  </a:lnTo>
                  <a:lnTo>
                    <a:pt x="250" y="678"/>
                  </a:lnTo>
                  <a:lnTo>
                    <a:pt x="242" y="678"/>
                  </a:lnTo>
                  <a:lnTo>
                    <a:pt x="236" y="678"/>
                  </a:lnTo>
                  <a:lnTo>
                    <a:pt x="232" y="678"/>
                  </a:lnTo>
                  <a:lnTo>
                    <a:pt x="231" y="678"/>
                  </a:lnTo>
                  <a:lnTo>
                    <a:pt x="149" y="376"/>
                  </a:lnTo>
                  <a:lnTo>
                    <a:pt x="93" y="351"/>
                  </a:lnTo>
                  <a:lnTo>
                    <a:pt x="93" y="350"/>
                  </a:lnTo>
                  <a:lnTo>
                    <a:pt x="92" y="347"/>
                  </a:lnTo>
                  <a:lnTo>
                    <a:pt x="92" y="343"/>
                  </a:lnTo>
                  <a:lnTo>
                    <a:pt x="91" y="336"/>
                  </a:lnTo>
                  <a:lnTo>
                    <a:pt x="90" y="328"/>
                  </a:lnTo>
                  <a:lnTo>
                    <a:pt x="89" y="319"/>
                  </a:lnTo>
                  <a:lnTo>
                    <a:pt x="88" y="310"/>
                  </a:lnTo>
                  <a:lnTo>
                    <a:pt x="87" y="299"/>
                  </a:lnTo>
                  <a:lnTo>
                    <a:pt x="85" y="289"/>
                  </a:lnTo>
                  <a:lnTo>
                    <a:pt x="83" y="279"/>
                  </a:lnTo>
                  <a:lnTo>
                    <a:pt x="82" y="268"/>
                  </a:lnTo>
                  <a:lnTo>
                    <a:pt x="79" y="258"/>
                  </a:lnTo>
                  <a:lnTo>
                    <a:pt x="77" y="248"/>
                  </a:lnTo>
                  <a:lnTo>
                    <a:pt x="75" y="240"/>
                  </a:lnTo>
                  <a:lnTo>
                    <a:pt x="73" y="232"/>
                  </a:lnTo>
                  <a:lnTo>
                    <a:pt x="71" y="226"/>
                  </a:lnTo>
                  <a:lnTo>
                    <a:pt x="68" y="220"/>
                  </a:lnTo>
                  <a:lnTo>
                    <a:pt x="65" y="211"/>
                  </a:lnTo>
                  <a:lnTo>
                    <a:pt x="62" y="201"/>
                  </a:lnTo>
                  <a:lnTo>
                    <a:pt x="58" y="189"/>
                  </a:lnTo>
                  <a:lnTo>
                    <a:pt x="55" y="176"/>
                  </a:lnTo>
                  <a:lnTo>
                    <a:pt x="51" y="163"/>
                  </a:lnTo>
                  <a:lnTo>
                    <a:pt x="47" y="149"/>
                  </a:lnTo>
                  <a:lnTo>
                    <a:pt x="44" y="136"/>
                  </a:lnTo>
                  <a:lnTo>
                    <a:pt x="40" y="123"/>
                  </a:lnTo>
                  <a:lnTo>
                    <a:pt x="37" y="110"/>
                  </a:lnTo>
                  <a:lnTo>
                    <a:pt x="33" y="98"/>
                  </a:lnTo>
                  <a:lnTo>
                    <a:pt x="31" y="88"/>
                  </a:lnTo>
                  <a:lnTo>
                    <a:pt x="29" y="79"/>
                  </a:lnTo>
                  <a:lnTo>
                    <a:pt x="27" y="73"/>
                  </a:lnTo>
                  <a:lnTo>
                    <a:pt x="26" y="69"/>
                  </a:lnTo>
                  <a:lnTo>
                    <a:pt x="26" y="67"/>
                  </a:lnTo>
                </a:path>
              </a:pathLst>
            </a:custGeom>
            <a:solidFill>
              <a:srgbClr val="D9CCB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0" name="Freeform 440"/>
            <p:cNvSpPr>
              <a:spLocks/>
            </p:cNvSpPr>
            <p:nvPr/>
          </p:nvSpPr>
          <p:spPr bwMode="auto">
            <a:xfrm>
              <a:off x="3484" y="2331"/>
              <a:ext cx="1608" cy="420"/>
            </a:xfrm>
            <a:custGeom>
              <a:avLst/>
              <a:gdLst>
                <a:gd name="T0" fmla="*/ 1587 w 1608"/>
                <a:gd name="T1" fmla="*/ 5 h 420"/>
                <a:gd name="T2" fmla="*/ 1484 w 1608"/>
                <a:gd name="T3" fmla="*/ 0 h 420"/>
                <a:gd name="T4" fmla="*/ 1382 w 1608"/>
                <a:gd name="T5" fmla="*/ 0 h 420"/>
                <a:gd name="T6" fmla="*/ 1281 w 1608"/>
                <a:gd name="T7" fmla="*/ 3 h 420"/>
                <a:gd name="T8" fmla="*/ 1179 w 1608"/>
                <a:gd name="T9" fmla="*/ 10 h 420"/>
                <a:gd name="T10" fmla="*/ 1078 w 1608"/>
                <a:gd name="T11" fmla="*/ 22 h 420"/>
                <a:gd name="T12" fmla="*/ 977 w 1608"/>
                <a:gd name="T13" fmla="*/ 38 h 420"/>
                <a:gd name="T14" fmla="*/ 877 w 1608"/>
                <a:gd name="T15" fmla="*/ 57 h 420"/>
                <a:gd name="T16" fmla="*/ 777 w 1608"/>
                <a:gd name="T17" fmla="*/ 81 h 420"/>
                <a:gd name="T18" fmla="*/ 678 w 1608"/>
                <a:gd name="T19" fmla="*/ 109 h 420"/>
                <a:gd name="T20" fmla="*/ 579 w 1608"/>
                <a:gd name="T21" fmla="*/ 140 h 420"/>
                <a:gd name="T22" fmla="*/ 481 w 1608"/>
                <a:gd name="T23" fmla="*/ 175 h 420"/>
                <a:gd name="T24" fmla="*/ 383 w 1608"/>
                <a:gd name="T25" fmla="*/ 215 h 420"/>
                <a:gd name="T26" fmla="*/ 286 w 1608"/>
                <a:gd name="T27" fmla="*/ 258 h 420"/>
                <a:gd name="T28" fmla="*/ 190 w 1608"/>
                <a:gd name="T29" fmla="*/ 306 h 420"/>
                <a:gd name="T30" fmla="*/ 95 w 1608"/>
                <a:gd name="T31" fmla="*/ 357 h 420"/>
                <a:gd name="T32" fmla="*/ 0 w 1608"/>
                <a:gd name="T33" fmla="*/ 411 h 420"/>
                <a:gd name="T34" fmla="*/ 51 w 1608"/>
                <a:gd name="T35" fmla="*/ 391 h 420"/>
                <a:gd name="T36" fmla="*/ 146 w 1608"/>
                <a:gd name="T37" fmla="*/ 338 h 420"/>
                <a:gd name="T38" fmla="*/ 242 w 1608"/>
                <a:gd name="T39" fmla="*/ 289 h 420"/>
                <a:gd name="T40" fmla="*/ 339 w 1608"/>
                <a:gd name="T41" fmla="*/ 244 h 420"/>
                <a:gd name="T42" fmla="*/ 436 w 1608"/>
                <a:gd name="T43" fmla="*/ 203 h 420"/>
                <a:gd name="T44" fmla="*/ 533 w 1608"/>
                <a:gd name="T45" fmla="*/ 166 h 420"/>
                <a:gd name="T46" fmla="*/ 631 w 1608"/>
                <a:gd name="T47" fmla="*/ 133 h 420"/>
                <a:gd name="T48" fmla="*/ 730 w 1608"/>
                <a:gd name="T49" fmla="*/ 103 h 420"/>
                <a:gd name="T50" fmla="*/ 829 w 1608"/>
                <a:gd name="T51" fmla="*/ 78 h 420"/>
                <a:gd name="T52" fmla="*/ 928 w 1608"/>
                <a:gd name="T53" fmla="*/ 56 h 420"/>
                <a:gd name="T54" fmla="*/ 1029 w 1608"/>
                <a:gd name="T55" fmla="*/ 38 h 420"/>
                <a:gd name="T56" fmla="*/ 1130 w 1608"/>
                <a:gd name="T57" fmla="*/ 25 h 420"/>
                <a:gd name="T58" fmla="*/ 1231 w 1608"/>
                <a:gd name="T59" fmla="*/ 15 h 420"/>
                <a:gd name="T60" fmla="*/ 1332 w 1608"/>
                <a:gd name="T61" fmla="*/ 10 h 420"/>
                <a:gd name="T62" fmla="*/ 1434 w 1608"/>
                <a:gd name="T63" fmla="*/ 8 h 420"/>
                <a:gd name="T64" fmla="*/ 1536 w 1608"/>
                <a:gd name="T65" fmla="*/ 11 h 420"/>
                <a:gd name="T66" fmla="*/ 1585 w 1608"/>
                <a:gd name="T67" fmla="*/ 5 h 420"/>
                <a:gd name="T68" fmla="*/ 1607 w 1608"/>
                <a:gd name="T69" fmla="*/ 6 h 420"/>
                <a:gd name="T70" fmla="*/ 1589 w 1608"/>
                <a:gd name="T71" fmla="*/ 14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08" h="420">
                  <a:moveTo>
                    <a:pt x="1589" y="14"/>
                  </a:moveTo>
                  <a:lnTo>
                    <a:pt x="1587" y="5"/>
                  </a:lnTo>
                  <a:lnTo>
                    <a:pt x="1536" y="2"/>
                  </a:lnTo>
                  <a:lnTo>
                    <a:pt x="1484" y="0"/>
                  </a:lnTo>
                  <a:lnTo>
                    <a:pt x="1434" y="0"/>
                  </a:lnTo>
                  <a:lnTo>
                    <a:pt x="1382" y="0"/>
                  </a:lnTo>
                  <a:lnTo>
                    <a:pt x="1332" y="1"/>
                  </a:lnTo>
                  <a:lnTo>
                    <a:pt x="1281" y="3"/>
                  </a:lnTo>
                  <a:lnTo>
                    <a:pt x="1230" y="7"/>
                  </a:lnTo>
                  <a:lnTo>
                    <a:pt x="1179" y="10"/>
                  </a:lnTo>
                  <a:lnTo>
                    <a:pt x="1128" y="16"/>
                  </a:lnTo>
                  <a:lnTo>
                    <a:pt x="1078" y="22"/>
                  </a:lnTo>
                  <a:lnTo>
                    <a:pt x="1027" y="29"/>
                  </a:lnTo>
                  <a:lnTo>
                    <a:pt x="977" y="38"/>
                  </a:lnTo>
                  <a:lnTo>
                    <a:pt x="927" y="47"/>
                  </a:lnTo>
                  <a:lnTo>
                    <a:pt x="877" y="57"/>
                  </a:lnTo>
                  <a:lnTo>
                    <a:pt x="827" y="69"/>
                  </a:lnTo>
                  <a:lnTo>
                    <a:pt x="777" y="81"/>
                  </a:lnTo>
                  <a:lnTo>
                    <a:pt x="727" y="94"/>
                  </a:lnTo>
                  <a:lnTo>
                    <a:pt x="678" y="109"/>
                  </a:lnTo>
                  <a:lnTo>
                    <a:pt x="628" y="124"/>
                  </a:lnTo>
                  <a:lnTo>
                    <a:pt x="579" y="140"/>
                  </a:lnTo>
                  <a:lnTo>
                    <a:pt x="530" y="157"/>
                  </a:lnTo>
                  <a:lnTo>
                    <a:pt x="481" y="175"/>
                  </a:lnTo>
                  <a:lnTo>
                    <a:pt x="432" y="196"/>
                  </a:lnTo>
                  <a:lnTo>
                    <a:pt x="383" y="215"/>
                  </a:lnTo>
                  <a:lnTo>
                    <a:pt x="335" y="237"/>
                  </a:lnTo>
                  <a:lnTo>
                    <a:pt x="286" y="258"/>
                  </a:lnTo>
                  <a:lnTo>
                    <a:pt x="238" y="282"/>
                  </a:lnTo>
                  <a:lnTo>
                    <a:pt x="190" y="306"/>
                  </a:lnTo>
                  <a:lnTo>
                    <a:pt x="142" y="331"/>
                  </a:lnTo>
                  <a:lnTo>
                    <a:pt x="95" y="357"/>
                  </a:lnTo>
                  <a:lnTo>
                    <a:pt x="47" y="383"/>
                  </a:lnTo>
                  <a:lnTo>
                    <a:pt x="0" y="411"/>
                  </a:lnTo>
                  <a:lnTo>
                    <a:pt x="5" y="419"/>
                  </a:lnTo>
                  <a:lnTo>
                    <a:pt x="51" y="391"/>
                  </a:lnTo>
                  <a:lnTo>
                    <a:pt x="98" y="364"/>
                  </a:lnTo>
                  <a:lnTo>
                    <a:pt x="146" y="338"/>
                  </a:lnTo>
                  <a:lnTo>
                    <a:pt x="194" y="313"/>
                  </a:lnTo>
                  <a:lnTo>
                    <a:pt x="242" y="289"/>
                  </a:lnTo>
                  <a:lnTo>
                    <a:pt x="290" y="266"/>
                  </a:lnTo>
                  <a:lnTo>
                    <a:pt x="339" y="244"/>
                  </a:lnTo>
                  <a:lnTo>
                    <a:pt x="387" y="223"/>
                  </a:lnTo>
                  <a:lnTo>
                    <a:pt x="436" y="203"/>
                  </a:lnTo>
                  <a:lnTo>
                    <a:pt x="484" y="184"/>
                  </a:lnTo>
                  <a:lnTo>
                    <a:pt x="533" y="166"/>
                  </a:lnTo>
                  <a:lnTo>
                    <a:pt x="581" y="149"/>
                  </a:lnTo>
                  <a:lnTo>
                    <a:pt x="631" y="133"/>
                  </a:lnTo>
                  <a:lnTo>
                    <a:pt x="680" y="118"/>
                  </a:lnTo>
                  <a:lnTo>
                    <a:pt x="730" y="103"/>
                  </a:lnTo>
                  <a:lnTo>
                    <a:pt x="779" y="90"/>
                  </a:lnTo>
                  <a:lnTo>
                    <a:pt x="829" y="78"/>
                  </a:lnTo>
                  <a:lnTo>
                    <a:pt x="878" y="66"/>
                  </a:lnTo>
                  <a:lnTo>
                    <a:pt x="928" y="56"/>
                  </a:lnTo>
                  <a:lnTo>
                    <a:pt x="979" y="47"/>
                  </a:lnTo>
                  <a:lnTo>
                    <a:pt x="1029" y="38"/>
                  </a:lnTo>
                  <a:lnTo>
                    <a:pt x="1079" y="31"/>
                  </a:lnTo>
                  <a:lnTo>
                    <a:pt x="1130" y="25"/>
                  </a:lnTo>
                  <a:lnTo>
                    <a:pt x="1180" y="19"/>
                  </a:lnTo>
                  <a:lnTo>
                    <a:pt x="1231" y="15"/>
                  </a:lnTo>
                  <a:lnTo>
                    <a:pt x="1281" y="12"/>
                  </a:lnTo>
                  <a:lnTo>
                    <a:pt x="1332" y="10"/>
                  </a:lnTo>
                  <a:lnTo>
                    <a:pt x="1382" y="8"/>
                  </a:lnTo>
                  <a:lnTo>
                    <a:pt x="1434" y="8"/>
                  </a:lnTo>
                  <a:lnTo>
                    <a:pt x="1484" y="9"/>
                  </a:lnTo>
                  <a:lnTo>
                    <a:pt x="1536" y="11"/>
                  </a:lnTo>
                  <a:lnTo>
                    <a:pt x="1587" y="14"/>
                  </a:lnTo>
                  <a:lnTo>
                    <a:pt x="1585" y="5"/>
                  </a:lnTo>
                  <a:lnTo>
                    <a:pt x="1589" y="14"/>
                  </a:lnTo>
                  <a:lnTo>
                    <a:pt x="1607" y="6"/>
                  </a:lnTo>
                  <a:lnTo>
                    <a:pt x="1587" y="5"/>
                  </a:lnTo>
                  <a:lnTo>
                    <a:pt x="1589" y="14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1" name="Freeform 441"/>
            <p:cNvSpPr>
              <a:spLocks/>
            </p:cNvSpPr>
            <p:nvPr/>
          </p:nvSpPr>
          <p:spPr bwMode="auto">
            <a:xfrm>
              <a:off x="4503" y="2336"/>
              <a:ext cx="571" cy="524"/>
            </a:xfrm>
            <a:custGeom>
              <a:avLst/>
              <a:gdLst>
                <a:gd name="T0" fmla="*/ 17 w 571"/>
                <a:gd name="T1" fmla="*/ 501 h 524"/>
                <a:gd name="T2" fmla="*/ 38 w 571"/>
                <a:gd name="T3" fmla="*/ 457 h 524"/>
                <a:gd name="T4" fmla="*/ 62 w 571"/>
                <a:gd name="T5" fmla="*/ 415 h 524"/>
                <a:gd name="T6" fmla="*/ 87 w 571"/>
                <a:gd name="T7" fmla="*/ 375 h 524"/>
                <a:gd name="T8" fmla="*/ 115 w 571"/>
                <a:gd name="T9" fmla="*/ 336 h 524"/>
                <a:gd name="T10" fmla="*/ 144 w 571"/>
                <a:gd name="T11" fmla="*/ 300 h 524"/>
                <a:gd name="T12" fmla="*/ 175 w 571"/>
                <a:gd name="T13" fmla="*/ 265 h 524"/>
                <a:gd name="T14" fmla="*/ 209 w 571"/>
                <a:gd name="T15" fmla="*/ 231 h 524"/>
                <a:gd name="T16" fmla="*/ 244 w 571"/>
                <a:gd name="T17" fmla="*/ 199 h 524"/>
                <a:gd name="T18" fmla="*/ 281 w 571"/>
                <a:gd name="T19" fmla="*/ 169 h 524"/>
                <a:gd name="T20" fmla="*/ 320 w 571"/>
                <a:gd name="T21" fmla="*/ 140 h 524"/>
                <a:gd name="T22" fmla="*/ 362 w 571"/>
                <a:gd name="T23" fmla="*/ 113 h 524"/>
                <a:gd name="T24" fmla="*/ 405 w 571"/>
                <a:gd name="T25" fmla="*/ 87 h 524"/>
                <a:gd name="T26" fmla="*/ 450 w 571"/>
                <a:gd name="T27" fmla="*/ 62 h 524"/>
                <a:gd name="T28" fmla="*/ 496 w 571"/>
                <a:gd name="T29" fmla="*/ 40 h 524"/>
                <a:gd name="T30" fmla="*/ 545 w 571"/>
                <a:gd name="T31" fmla="*/ 18 h 524"/>
                <a:gd name="T32" fmla="*/ 566 w 571"/>
                <a:gd name="T33" fmla="*/ 0 h 524"/>
                <a:gd name="T34" fmla="*/ 517 w 571"/>
                <a:gd name="T35" fmla="*/ 21 h 524"/>
                <a:gd name="T36" fmla="*/ 469 w 571"/>
                <a:gd name="T37" fmla="*/ 43 h 524"/>
                <a:gd name="T38" fmla="*/ 423 w 571"/>
                <a:gd name="T39" fmla="*/ 67 h 524"/>
                <a:gd name="T40" fmla="*/ 378 w 571"/>
                <a:gd name="T41" fmla="*/ 92 h 524"/>
                <a:gd name="T42" fmla="*/ 336 w 571"/>
                <a:gd name="T43" fmla="*/ 119 h 524"/>
                <a:gd name="T44" fmla="*/ 296 w 571"/>
                <a:gd name="T45" fmla="*/ 147 h 524"/>
                <a:gd name="T46" fmla="*/ 257 w 571"/>
                <a:gd name="T47" fmla="*/ 177 h 524"/>
                <a:gd name="T48" fmla="*/ 220 w 571"/>
                <a:gd name="T49" fmla="*/ 208 h 524"/>
                <a:gd name="T50" fmla="*/ 185 w 571"/>
                <a:gd name="T51" fmla="*/ 241 h 524"/>
                <a:gd name="T52" fmla="*/ 153 w 571"/>
                <a:gd name="T53" fmla="*/ 276 h 524"/>
                <a:gd name="T54" fmla="*/ 123 w 571"/>
                <a:gd name="T55" fmla="*/ 313 h 524"/>
                <a:gd name="T56" fmla="*/ 93 w 571"/>
                <a:gd name="T57" fmla="*/ 350 h 524"/>
                <a:gd name="T58" fmla="*/ 67 w 571"/>
                <a:gd name="T59" fmla="*/ 390 h 524"/>
                <a:gd name="T60" fmla="*/ 42 w 571"/>
                <a:gd name="T61" fmla="*/ 431 h 524"/>
                <a:gd name="T62" fmla="*/ 20 w 571"/>
                <a:gd name="T63" fmla="*/ 475 h 524"/>
                <a:gd name="T64" fmla="*/ 0 w 571"/>
                <a:gd name="T65" fmla="*/ 519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1" h="524">
                  <a:moveTo>
                    <a:pt x="7" y="523"/>
                  </a:moveTo>
                  <a:lnTo>
                    <a:pt x="17" y="501"/>
                  </a:lnTo>
                  <a:lnTo>
                    <a:pt x="27" y="478"/>
                  </a:lnTo>
                  <a:lnTo>
                    <a:pt x="38" y="457"/>
                  </a:lnTo>
                  <a:lnTo>
                    <a:pt x="50" y="435"/>
                  </a:lnTo>
                  <a:lnTo>
                    <a:pt x="62" y="415"/>
                  </a:lnTo>
                  <a:lnTo>
                    <a:pt x="74" y="395"/>
                  </a:lnTo>
                  <a:lnTo>
                    <a:pt x="87" y="375"/>
                  </a:lnTo>
                  <a:lnTo>
                    <a:pt x="101" y="355"/>
                  </a:lnTo>
                  <a:lnTo>
                    <a:pt x="115" y="336"/>
                  </a:lnTo>
                  <a:lnTo>
                    <a:pt x="129" y="318"/>
                  </a:lnTo>
                  <a:lnTo>
                    <a:pt x="144" y="300"/>
                  </a:lnTo>
                  <a:lnTo>
                    <a:pt x="159" y="282"/>
                  </a:lnTo>
                  <a:lnTo>
                    <a:pt x="175" y="265"/>
                  </a:lnTo>
                  <a:lnTo>
                    <a:pt x="192" y="248"/>
                  </a:lnTo>
                  <a:lnTo>
                    <a:pt x="209" y="231"/>
                  </a:lnTo>
                  <a:lnTo>
                    <a:pt x="226" y="215"/>
                  </a:lnTo>
                  <a:lnTo>
                    <a:pt x="244" y="199"/>
                  </a:lnTo>
                  <a:lnTo>
                    <a:pt x="262" y="184"/>
                  </a:lnTo>
                  <a:lnTo>
                    <a:pt x="281" y="169"/>
                  </a:lnTo>
                  <a:lnTo>
                    <a:pt x="301" y="154"/>
                  </a:lnTo>
                  <a:lnTo>
                    <a:pt x="320" y="140"/>
                  </a:lnTo>
                  <a:lnTo>
                    <a:pt x="341" y="126"/>
                  </a:lnTo>
                  <a:lnTo>
                    <a:pt x="362" y="113"/>
                  </a:lnTo>
                  <a:lnTo>
                    <a:pt x="383" y="99"/>
                  </a:lnTo>
                  <a:lnTo>
                    <a:pt x="405" y="87"/>
                  </a:lnTo>
                  <a:lnTo>
                    <a:pt x="427" y="74"/>
                  </a:lnTo>
                  <a:lnTo>
                    <a:pt x="450" y="62"/>
                  </a:lnTo>
                  <a:lnTo>
                    <a:pt x="472" y="51"/>
                  </a:lnTo>
                  <a:lnTo>
                    <a:pt x="496" y="40"/>
                  </a:lnTo>
                  <a:lnTo>
                    <a:pt x="521" y="29"/>
                  </a:lnTo>
                  <a:lnTo>
                    <a:pt x="545" y="18"/>
                  </a:lnTo>
                  <a:lnTo>
                    <a:pt x="570" y="9"/>
                  </a:lnTo>
                  <a:lnTo>
                    <a:pt x="566" y="0"/>
                  </a:lnTo>
                  <a:lnTo>
                    <a:pt x="541" y="10"/>
                  </a:lnTo>
                  <a:lnTo>
                    <a:pt x="517" y="21"/>
                  </a:lnTo>
                  <a:lnTo>
                    <a:pt x="493" y="32"/>
                  </a:lnTo>
                  <a:lnTo>
                    <a:pt x="469" y="43"/>
                  </a:lnTo>
                  <a:lnTo>
                    <a:pt x="446" y="55"/>
                  </a:lnTo>
                  <a:lnTo>
                    <a:pt x="423" y="67"/>
                  </a:lnTo>
                  <a:lnTo>
                    <a:pt x="401" y="79"/>
                  </a:lnTo>
                  <a:lnTo>
                    <a:pt x="378" y="92"/>
                  </a:lnTo>
                  <a:lnTo>
                    <a:pt x="357" y="105"/>
                  </a:lnTo>
                  <a:lnTo>
                    <a:pt x="336" y="119"/>
                  </a:lnTo>
                  <a:lnTo>
                    <a:pt x="315" y="132"/>
                  </a:lnTo>
                  <a:lnTo>
                    <a:pt x="296" y="147"/>
                  </a:lnTo>
                  <a:lnTo>
                    <a:pt x="276" y="161"/>
                  </a:lnTo>
                  <a:lnTo>
                    <a:pt x="257" y="177"/>
                  </a:lnTo>
                  <a:lnTo>
                    <a:pt x="238" y="192"/>
                  </a:lnTo>
                  <a:lnTo>
                    <a:pt x="220" y="208"/>
                  </a:lnTo>
                  <a:lnTo>
                    <a:pt x="202" y="225"/>
                  </a:lnTo>
                  <a:lnTo>
                    <a:pt x="185" y="241"/>
                  </a:lnTo>
                  <a:lnTo>
                    <a:pt x="169" y="258"/>
                  </a:lnTo>
                  <a:lnTo>
                    <a:pt x="153" y="276"/>
                  </a:lnTo>
                  <a:lnTo>
                    <a:pt x="138" y="295"/>
                  </a:lnTo>
                  <a:lnTo>
                    <a:pt x="123" y="313"/>
                  </a:lnTo>
                  <a:lnTo>
                    <a:pt x="107" y="331"/>
                  </a:lnTo>
                  <a:lnTo>
                    <a:pt x="93" y="350"/>
                  </a:lnTo>
                  <a:lnTo>
                    <a:pt x="79" y="370"/>
                  </a:lnTo>
                  <a:lnTo>
                    <a:pt x="67" y="390"/>
                  </a:lnTo>
                  <a:lnTo>
                    <a:pt x="54" y="410"/>
                  </a:lnTo>
                  <a:lnTo>
                    <a:pt x="42" y="431"/>
                  </a:lnTo>
                  <a:lnTo>
                    <a:pt x="31" y="453"/>
                  </a:lnTo>
                  <a:lnTo>
                    <a:pt x="20" y="475"/>
                  </a:lnTo>
                  <a:lnTo>
                    <a:pt x="10" y="497"/>
                  </a:lnTo>
                  <a:lnTo>
                    <a:pt x="0" y="519"/>
                  </a:lnTo>
                  <a:lnTo>
                    <a:pt x="7" y="523"/>
                  </a:ln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62" name="Rectangle 442"/>
            <p:cNvSpPr>
              <a:spLocks noChangeArrowheads="1"/>
            </p:cNvSpPr>
            <p:nvPr/>
          </p:nvSpPr>
          <p:spPr bwMode="auto">
            <a:xfrm>
              <a:off x="4937" y="2617"/>
              <a:ext cx="49" cy="18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63" name="Rectangle 443"/>
            <p:cNvSpPr>
              <a:spLocks noChangeArrowheads="1"/>
            </p:cNvSpPr>
            <p:nvPr/>
          </p:nvSpPr>
          <p:spPr bwMode="auto">
            <a:xfrm>
              <a:off x="4941" y="2621"/>
              <a:ext cx="41" cy="1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64" name="Rectangle 444"/>
            <p:cNvSpPr>
              <a:spLocks noChangeArrowheads="1"/>
            </p:cNvSpPr>
            <p:nvPr/>
          </p:nvSpPr>
          <p:spPr bwMode="auto">
            <a:xfrm>
              <a:off x="4937" y="2726"/>
              <a:ext cx="49" cy="18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65" name="Rectangle 445"/>
            <p:cNvSpPr>
              <a:spLocks noChangeArrowheads="1"/>
            </p:cNvSpPr>
            <p:nvPr/>
          </p:nvSpPr>
          <p:spPr bwMode="auto">
            <a:xfrm>
              <a:off x="4941" y="2730"/>
              <a:ext cx="41" cy="1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66" name="Rectangle 446"/>
            <p:cNvSpPr>
              <a:spLocks noChangeArrowheads="1"/>
            </p:cNvSpPr>
            <p:nvPr/>
          </p:nvSpPr>
          <p:spPr bwMode="auto">
            <a:xfrm>
              <a:off x="4862" y="2586"/>
              <a:ext cx="76" cy="19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67" name="Rectangle 447"/>
            <p:cNvSpPr>
              <a:spLocks noChangeArrowheads="1"/>
            </p:cNvSpPr>
            <p:nvPr/>
          </p:nvSpPr>
          <p:spPr bwMode="auto">
            <a:xfrm>
              <a:off x="4866" y="2590"/>
              <a:ext cx="68" cy="186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68" name="Rectangle 448"/>
            <p:cNvSpPr>
              <a:spLocks noChangeArrowheads="1"/>
            </p:cNvSpPr>
            <p:nvPr/>
          </p:nvSpPr>
          <p:spPr bwMode="auto">
            <a:xfrm>
              <a:off x="4872" y="2597"/>
              <a:ext cx="56" cy="17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69" name="Rectangle 449"/>
            <p:cNvSpPr>
              <a:spLocks noChangeArrowheads="1"/>
            </p:cNvSpPr>
            <p:nvPr/>
          </p:nvSpPr>
          <p:spPr bwMode="auto">
            <a:xfrm>
              <a:off x="4876" y="2601"/>
              <a:ext cx="48" cy="16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70" name="Freeform 450"/>
            <p:cNvSpPr>
              <a:spLocks/>
            </p:cNvSpPr>
            <p:nvPr/>
          </p:nvSpPr>
          <p:spPr bwMode="auto">
            <a:xfrm>
              <a:off x="4873" y="2598"/>
              <a:ext cx="54" cy="90"/>
            </a:xfrm>
            <a:custGeom>
              <a:avLst/>
              <a:gdLst>
                <a:gd name="T0" fmla="*/ 53 w 54"/>
                <a:gd name="T1" fmla="*/ 52 h 90"/>
                <a:gd name="T2" fmla="*/ 53 w 54"/>
                <a:gd name="T3" fmla="*/ 0 h 90"/>
                <a:gd name="T4" fmla="*/ 0 w 54"/>
                <a:gd name="T5" fmla="*/ 0 h 90"/>
                <a:gd name="T6" fmla="*/ 0 w 54"/>
                <a:gd name="T7" fmla="*/ 89 h 90"/>
                <a:gd name="T8" fmla="*/ 4 w 54"/>
                <a:gd name="T9" fmla="*/ 89 h 90"/>
                <a:gd name="T10" fmla="*/ 8 w 54"/>
                <a:gd name="T11" fmla="*/ 88 h 90"/>
                <a:gd name="T12" fmla="*/ 12 w 54"/>
                <a:gd name="T13" fmla="*/ 87 h 90"/>
                <a:gd name="T14" fmla="*/ 16 w 54"/>
                <a:gd name="T15" fmla="*/ 86 h 90"/>
                <a:gd name="T16" fmla="*/ 19 w 54"/>
                <a:gd name="T17" fmla="*/ 84 h 90"/>
                <a:gd name="T18" fmla="*/ 22 w 54"/>
                <a:gd name="T19" fmla="*/ 81 h 90"/>
                <a:gd name="T20" fmla="*/ 24 w 54"/>
                <a:gd name="T21" fmla="*/ 78 h 90"/>
                <a:gd name="T22" fmla="*/ 24 w 54"/>
                <a:gd name="T23" fmla="*/ 74 h 90"/>
                <a:gd name="T24" fmla="*/ 24 w 54"/>
                <a:gd name="T25" fmla="*/ 68 h 90"/>
                <a:gd name="T26" fmla="*/ 26 w 54"/>
                <a:gd name="T27" fmla="*/ 65 h 90"/>
                <a:gd name="T28" fmla="*/ 29 w 54"/>
                <a:gd name="T29" fmla="*/ 63 h 90"/>
                <a:gd name="T30" fmla="*/ 34 w 54"/>
                <a:gd name="T31" fmla="*/ 62 h 90"/>
                <a:gd name="T32" fmla="*/ 39 w 54"/>
                <a:gd name="T33" fmla="*/ 61 h 90"/>
                <a:gd name="T34" fmla="*/ 44 w 54"/>
                <a:gd name="T35" fmla="*/ 59 h 90"/>
                <a:gd name="T36" fmla="*/ 49 w 54"/>
                <a:gd name="T37" fmla="*/ 57 h 90"/>
                <a:gd name="T38" fmla="*/ 53 w 54"/>
                <a:gd name="T39" fmla="*/ 5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90">
                  <a:moveTo>
                    <a:pt x="53" y="52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89"/>
                  </a:lnTo>
                  <a:lnTo>
                    <a:pt x="4" y="89"/>
                  </a:lnTo>
                  <a:lnTo>
                    <a:pt x="8" y="88"/>
                  </a:lnTo>
                  <a:lnTo>
                    <a:pt x="12" y="87"/>
                  </a:lnTo>
                  <a:lnTo>
                    <a:pt x="16" y="86"/>
                  </a:lnTo>
                  <a:lnTo>
                    <a:pt x="19" y="84"/>
                  </a:lnTo>
                  <a:lnTo>
                    <a:pt x="22" y="81"/>
                  </a:lnTo>
                  <a:lnTo>
                    <a:pt x="24" y="78"/>
                  </a:lnTo>
                  <a:lnTo>
                    <a:pt x="24" y="74"/>
                  </a:lnTo>
                  <a:lnTo>
                    <a:pt x="24" y="68"/>
                  </a:lnTo>
                  <a:lnTo>
                    <a:pt x="26" y="65"/>
                  </a:lnTo>
                  <a:lnTo>
                    <a:pt x="29" y="63"/>
                  </a:lnTo>
                  <a:lnTo>
                    <a:pt x="34" y="62"/>
                  </a:lnTo>
                  <a:lnTo>
                    <a:pt x="39" y="61"/>
                  </a:lnTo>
                  <a:lnTo>
                    <a:pt x="44" y="59"/>
                  </a:lnTo>
                  <a:lnTo>
                    <a:pt x="49" y="57"/>
                  </a:lnTo>
                  <a:lnTo>
                    <a:pt x="53" y="52"/>
                  </a:lnTo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71" name="Line 451"/>
            <p:cNvSpPr>
              <a:spLocks noChangeShapeType="1"/>
            </p:cNvSpPr>
            <p:nvPr/>
          </p:nvSpPr>
          <p:spPr bwMode="auto">
            <a:xfrm>
              <a:off x="4864" y="2588"/>
              <a:ext cx="8" cy="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72" name="Line 452"/>
            <p:cNvSpPr>
              <a:spLocks noChangeShapeType="1"/>
            </p:cNvSpPr>
            <p:nvPr/>
          </p:nvSpPr>
          <p:spPr bwMode="auto">
            <a:xfrm flipH="1">
              <a:off x="4930" y="2588"/>
              <a:ext cx="8" cy="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73" name="Line 453"/>
            <p:cNvSpPr>
              <a:spLocks noChangeShapeType="1"/>
            </p:cNvSpPr>
            <p:nvPr/>
          </p:nvSpPr>
          <p:spPr bwMode="auto">
            <a:xfrm flipH="1" flipV="1">
              <a:off x="4929" y="2771"/>
              <a:ext cx="8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74" name="Line 454"/>
            <p:cNvSpPr>
              <a:spLocks noChangeShapeType="1"/>
            </p:cNvSpPr>
            <p:nvPr/>
          </p:nvSpPr>
          <p:spPr bwMode="auto">
            <a:xfrm flipH="1">
              <a:off x="4864" y="2772"/>
              <a:ext cx="8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75" name="Rectangle 455"/>
            <p:cNvSpPr>
              <a:spLocks noChangeArrowheads="1"/>
            </p:cNvSpPr>
            <p:nvPr/>
          </p:nvSpPr>
          <p:spPr bwMode="auto">
            <a:xfrm>
              <a:off x="4985" y="2586"/>
              <a:ext cx="76" cy="19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76" name="Rectangle 456"/>
            <p:cNvSpPr>
              <a:spLocks noChangeArrowheads="1"/>
            </p:cNvSpPr>
            <p:nvPr/>
          </p:nvSpPr>
          <p:spPr bwMode="auto">
            <a:xfrm>
              <a:off x="4989" y="2590"/>
              <a:ext cx="68" cy="186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77" name="Rectangle 457"/>
            <p:cNvSpPr>
              <a:spLocks noChangeArrowheads="1"/>
            </p:cNvSpPr>
            <p:nvPr/>
          </p:nvSpPr>
          <p:spPr bwMode="auto">
            <a:xfrm>
              <a:off x="4995" y="2597"/>
              <a:ext cx="56" cy="17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78" name="Rectangle 458"/>
            <p:cNvSpPr>
              <a:spLocks noChangeArrowheads="1"/>
            </p:cNvSpPr>
            <p:nvPr/>
          </p:nvSpPr>
          <p:spPr bwMode="auto">
            <a:xfrm>
              <a:off x="4999" y="2601"/>
              <a:ext cx="48" cy="16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79" name="Line 459"/>
            <p:cNvSpPr>
              <a:spLocks noChangeShapeType="1"/>
            </p:cNvSpPr>
            <p:nvPr/>
          </p:nvSpPr>
          <p:spPr bwMode="auto">
            <a:xfrm flipH="1">
              <a:off x="5053" y="2588"/>
              <a:ext cx="8" cy="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80" name="Line 460"/>
            <p:cNvSpPr>
              <a:spLocks noChangeShapeType="1"/>
            </p:cNvSpPr>
            <p:nvPr/>
          </p:nvSpPr>
          <p:spPr bwMode="auto">
            <a:xfrm flipH="1" flipV="1">
              <a:off x="5052" y="2771"/>
              <a:ext cx="8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81" name="Line 461"/>
            <p:cNvSpPr>
              <a:spLocks noChangeShapeType="1"/>
            </p:cNvSpPr>
            <p:nvPr/>
          </p:nvSpPr>
          <p:spPr bwMode="auto">
            <a:xfrm flipH="1">
              <a:off x="4987" y="2772"/>
              <a:ext cx="8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82" name="Line 462"/>
            <p:cNvSpPr>
              <a:spLocks noChangeShapeType="1"/>
            </p:cNvSpPr>
            <p:nvPr/>
          </p:nvSpPr>
          <p:spPr bwMode="auto">
            <a:xfrm>
              <a:off x="4987" y="2588"/>
              <a:ext cx="8" cy="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783" name="Freeform 463"/>
            <p:cNvSpPr>
              <a:spLocks/>
            </p:cNvSpPr>
            <p:nvPr/>
          </p:nvSpPr>
          <p:spPr bwMode="auto">
            <a:xfrm>
              <a:off x="4995" y="2598"/>
              <a:ext cx="54" cy="90"/>
            </a:xfrm>
            <a:custGeom>
              <a:avLst/>
              <a:gdLst>
                <a:gd name="T0" fmla="*/ 53 w 54"/>
                <a:gd name="T1" fmla="*/ 52 h 90"/>
                <a:gd name="T2" fmla="*/ 53 w 54"/>
                <a:gd name="T3" fmla="*/ 0 h 90"/>
                <a:gd name="T4" fmla="*/ 0 w 54"/>
                <a:gd name="T5" fmla="*/ 0 h 90"/>
                <a:gd name="T6" fmla="*/ 0 w 54"/>
                <a:gd name="T7" fmla="*/ 89 h 90"/>
                <a:gd name="T8" fmla="*/ 3 w 54"/>
                <a:gd name="T9" fmla="*/ 88 h 90"/>
                <a:gd name="T10" fmla="*/ 6 w 54"/>
                <a:gd name="T11" fmla="*/ 86 h 90"/>
                <a:gd name="T12" fmla="*/ 8 w 54"/>
                <a:gd name="T13" fmla="*/ 83 h 90"/>
                <a:gd name="T14" fmla="*/ 10 w 54"/>
                <a:gd name="T15" fmla="*/ 78 h 90"/>
                <a:gd name="T16" fmla="*/ 13 w 54"/>
                <a:gd name="T17" fmla="*/ 74 h 90"/>
                <a:gd name="T18" fmla="*/ 15 w 54"/>
                <a:gd name="T19" fmla="*/ 69 h 90"/>
                <a:gd name="T20" fmla="*/ 17 w 54"/>
                <a:gd name="T21" fmla="*/ 65 h 90"/>
                <a:gd name="T22" fmla="*/ 20 w 54"/>
                <a:gd name="T23" fmla="*/ 61 h 90"/>
                <a:gd name="T24" fmla="*/ 24 w 54"/>
                <a:gd name="T25" fmla="*/ 58 h 90"/>
                <a:gd name="T26" fmla="*/ 28 w 54"/>
                <a:gd name="T27" fmla="*/ 58 h 90"/>
                <a:gd name="T28" fmla="*/ 32 w 54"/>
                <a:gd name="T29" fmla="*/ 60 h 90"/>
                <a:gd name="T30" fmla="*/ 35 w 54"/>
                <a:gd name="T31" fmla="*/ 62 h 90"/>
                <a:gd name="T32" fmla="*/ 39 w 54"/>
                <a:gd name="T33" fmla="*/ 64 h 90"/>
                <a:gd name="T34" fmla="*/ 43 w 54"/>
                <a:gd name="T35" fmla="*/ 63 h 90"/>
                <a:gd name="T36" fmla="*/ 48 w 54"/>
                <a:gd name="T37" fmla="*/ 59 h 90"/>
                <a:gd name="T38" fmla="*/ 53 w 54"/>
                <a:gd name="T39" fmla="*/ 5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" h="90">
                  <a:moveTo>
                    <a:pt x="53" y="52"/>
                  </a:moveTo>
                  <a:lnTo>
                    <a:pt x="53" y="0"/>
                  </a:lnTo>
                  <a:lnTo>
                    <a:pt x="0" y="0"/>
                  </a:lnTo>
                  <a:lnTo>
                    <a:pt x="0" y="89"/>
                  </a:lnTo>
                  <a:lnTo>
                    <a:pt x="3" y="88"/>
                  </a:lnTo>
                  <a:lnTo>
                    <a:pt x="6" y="86"/>
                  </a:lnTo>
                  <a:lnTo>
                    <a:pt x="8" y="83"/>
                  </a:lnTo>
                  <a:lnTo>
                    <a:pt x="10" y="78"/>
                  </a:lnTo>
                  <a:lnTo>
                    <a:pt x="13" y="74"/>
                  </a:lnTo>
                  <a:lnTo>
                    <a:pt x="15" y="69"/>
                  </a:lnTo>
                  <a:lnTo>
                    <a:pt x="17" y="65"/>
                  </a:lnTo>
                  <a:lnTo>
                    <a:pt x="20" y="61"/>
                  </a:lnTo>
                  <a:lnTo>
                    <a:pt x="24" y="58"/>
                  </a:lnTo>
                  <a:lnTo>
                    <a:pt x="28" y="58"/>
                  </a:lnTo>
                  <a:lnTo>
                    <a:pt x="32" y="60"/>
                  </a:lnTo>
                  <a:lnTo>
                    <a:pt x="35" y="62"/>
                  </a:lnTo>
                  <a:lnTo>
                    <a:pt x="39" y="64"/>
                  </a:lnTo>
                  <a:lnTo>
                    <a:pt x="43" y="63"/>
                  </a:lnTo>
                  <a:lnTo>
                    <a:pt x="48" y="59"/>
                  </a:lnTo>
                  <a:lnTo>
                    <a:pt x="53" y="52"/>
                  </a:lnTo>
                </a:path>
              </a:pathLst>
            </a:custGeom>
            <a:solidFill>
              <a:srgbClr val="B2B2B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784" name="Group 464"/>
          <p:cNvGrpSpPr>
            <a:grpSpLocks/>
          </p:cNvGrpSpPr>
          <p:nvPr/>
        </p:nvGrpSpPr>
        <p:grpSpPr bwMode="auto">
          <a:xfrm>
            <a:off x="688975" y="2552700"/>
            <a:ext cx="3567113" cy="2146300"/>
            <a:chOff x="434" y="1608"/>
            <a:chExt cx="2247" cy="1352"/>
          </a:xfrm>
        </p:grpSpPr>
        <p:sp>
          <p:nvSpPr>
            <p:cNvPr id="56785" name="Freeform 465"/>
            <p:cNvSpPr>
              <a:spLocks/>
            </p:cNvSpPr>
            <p:nvPr/>
          </p:nvSpPr>
          <p:spPr bwMode="auto">
            <a:xfrm>
              <a:off x="434" y="1608"/>
              <a:ext cx="2247" cy="1278"/>
            </a:xfrm>
            <a:custGeom>
              <a:avLst/>
              <a:gdLst>
                <a:gd name="T0" fmla="*/ 202 w 2247"/>
                <a:gd name="T1" fmla="*/ 864 h 1278"/>
                <a:gd name="T2" fmla="*/ 171 w 2247"/>
                <a:gd name="T3" fmla="*/ 850 h 1278"/>
                <a:gd name="T4" fmla="*/ 140 w 2247"/>
                <a:gd name="T5" fmla="*/ 826 h 1278"/>
                <a:gd name="T6" fmla="*/ 111 w 2247"/>
                <a:gd name="T7" fmla="*/ 791 h 1278"/>
                <a:gd name="T8" fmla="*/ 83 w 2247"/>
                <a:gd name="T9" fmla="*/ 749 h 1278"/>
                <a:gd name="T10" fmla="*/ 57 w 2247"/>
                <a:gd name="T11" fmla="*/ 701 h 1278"/>
                <a:gd name="T12" fmla="*/ 36 w 2247"/>
                <a:gd name="T13" fmla="*/ 650 h 1278"/>
                <a:gd name="T14" fmla="*/ 18 w 2247"/>
                <a:gd name="T15" fmla="*/ 597 h 1278"/>
                <a:gd name="T16" fmla="*/ 6 w 2247"/>
                <a:gd name="T17" fmla="*/ 544 h 1278"/>
                <a:gd name="T18" fmla="*/ 0 w 2247"/>
                <a:gd name="T19" fmla="*/ 492 h 1278"/>
                <a:gd name="T20" fmla="*/ 1 w 2247"/>
                <a:gd name="T21" fmla="*/ 443 h 1278"/>
                <a:gd name="T22" fmla="*/ 12 w 2247"/>
                <a:gd name="T23" fmla="*/ 379 h 1278"/>
                <a:gd name="T24" fmla="*/ 35 w 2247"/>
                <a:gd name="T25" fmla="*/ 306 h 1278"/>
                <a:gd name="T26" fmla="*/ 75 w 2247"/>
                <a:gd name="T27" fmla="*/ 235 h 1278"/>
                <a:gd name="T28" fmla="*/ 142 w 2247"/>
                <a:gd name="T29" fmla="*/ 168 h 1278"/>
                <a:gd name="T30" fmla="*/ 245 w 2247"/>
                <a:gd name="T31" fmla="*/ 106 h 1278"/>
                <a:gd name="T32" fmla="*/ 353 w 2247"/>
                <a:gd name="T33" fmla="*/ 62 h 1278"/>
                <a:gd name="T34" fmla="*/ 408 w 2247"/>
                <a:gd name="T35" fmla="*/ 44 h 1278"/>
                <a:gd name="T36" fmla="*/ 475 w 2247"/>
                <a:gd name="T37" fmla="*/ 27 h 1278"/>
                <a:gd name="T38" fmla="*/ 551 w 2247"/>
                <a:gd name="T39" fmla="*/ 14 h 1278"/>
                <a:gd name="T40" fmla="*/ 635 w 2247"/>
                <a:gd name="T41" fmla="*/ 5 h 1278"/>
                <a:gd name="T42" fmla="*/ 723 w 2247"/>
                <a:gd name="T43" fmla="*/ 0 h 1278"/>
                <a:gd name="T44" fmla="*/ 815 w 2247"/>
                <a:gd name="T45" fmla="*/ 0 h 1278"/>
                <a:gd name="T46" fmla="*/ 908 w 2247"/>
                <a:gd name="T47" fmla="*/ 7 h 1278"/>
                <a:gd name="T48" fmla="*/ 1001 w 2247"/>
                <a:gd name="T49" fmla="*/ 19 h 1278"/>
                <a:gd name="T50" fmla="*/ 1091 w 2247"/>
                <a:gd name="T51" fmla="*/ 39 h 1278"/>
                <a:gd name="T52" fmla="*/ 1176 w 2247"/>
                <a:gd name="T53" fmla="*/ 67 h 1278"/>
                <a:gd name="T54" fmla="*/ 1281 w 2247"/>
                <a:gd name="T55" fmla="*/ 102 h 1278"/>
                <a:gd name="T56" fmla="*/ 1399 w 2247"/>
                <a:gd name="T57" fmla="*/ 150 h 1278"/>
                <a:gd name="T58" fmla="*/ 1515 w 2247"/>
                <a:gd name="T59" fmla="*/ 209 h 1278"/>
                <a:gd name="T60" fmla="*/ 1629 w 2247"/>
                <a:gd name="T61" fmla="*/ 280 h 1278"/>
                <a:gd name="T62" fmla="*/ 1738 w 2247"/>
                <a:gd name="T63" fmla="*/ 359 h 1278"/>
                <a:gd name="T64" fmla="*/ 1841 w 2247"/>
                <a:gd name="T65" fmla="*/ 447 h 1278"/>
                <a:gd name="T66" fmla="*/ 1936 w 2247"/>
                <a:gd name="T67" fmla="*/ 540 h 1278"/>
                <a:gd name="T68" fmla="*/ 2021 w 2247"/>
                <a:gd name="T69" fmla="*/ 638 h 1278"/>
                <a:gd name="T70" fmla="*/ 2094 w 2247"/>
                <a:gd name="T71" fmla="*/ 739 h 1278"/>
                <a:gd name="T72" fmla="*/ 2154 w 2247"/>
                <a:gd name="T73" fmla="*/ 841 h 1278"/>
                <a:gd name="T74" fmla="*/ 2199 w 2247"/>
                <a:gd name="T75" fmla="*/ 943 h 1278"/>
                <a:gd name="T76" fmla="*/ 2214 w 2247"/>
                <a:gd name="T77" fmla="*/ 979 h 1278"/>
                <a:gd name="T78" fmla="*/ 2231 w 2247"/>
                <a:gd name="T79" fmla="*/ 1020 h 1278"/>
                <a:gd name="T80" fmla="*/ 2243 w 2247"/>
                <a:gd name="T81" fmla="*/ 1065 h 1278"/>
                <a:gd name="T82" fmla="*/ 2244 w 2247"/>
                <a:gd name="T83" fmla="*/ 1114 h 1278"/>
                <a:gd name="T84" fmla="*/ 2228 w 2247"/>
                <a:gd name="T85" fmla="*/ 1165 h 1278"/>
                <a:gd name="T86" fmla="*/ 2193 w 2247"/>
                <a:gd name="T87" fmla="*/ 1211 h 1278"/>
                <a:gd name="T88" fmla="*/ 2150 w 2247"/>
                <a:gd name="T89" fmla="*/ 1239 h 1278"/>
                <a:gd name="T90" fmla="*/ 2108 w 2247"/>
                <a:gd name="T91" fmla="*/ 1252 h 1278"/>
                <a:gd name="T92" fmla="*/ 2069 w 2247"/>
                <a:gd name="T93" fmla="*/ 1255 h 1278"/>
                <a:gd name="T94" fmla="*/ 2036 w 2247"/>
                <a:gd name="T95" fmla="*/ 1254 h 1278"/>
                <a:gd name="T96" fmla="*/ 2014 w 2247"/>
                <a:gd name="T97" fmla="*/ 1256 h 1278"/>
                <a:gd name="T98" fmla="*/ 1989 w 2247"/>
                <a:gd name="T99" fmla="*/ 1259 h 1278"/>
                <a:gd name="T100" fmla="*/ 1964 w 2247"/>
                <a:gd name="T101" fmla="*/ 1265 h 1278"/>
                <a:gd name="T102" fmla="*/ 1941 w 2247"/>
                <a:gd name="T103" fmla="*/ 1271 h 1278"/>
                <a:gd name="T104" fmla="*/ 1924 w 2247"/>
                <a:gd name="T105" fmla="*/ 1275 h 1278"/>
                <a:gd name="T106" fmla="*/ 1918 w 2247"/>
                <a:gd name="T107" fmla="*/ 1277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7" h="1278">
                  <a:moveTo>
                    <a:pt x="1544" y="992"/>
                  </a:moveTo>
                  <a:lnTo>
                    <a:pt x="212" y="866"/>
                  </a:lnTo>
                  <a:lnTo>
                    <a:pt x="202" y="864"/>
                  </a:lnTo>
                  <a:lnTo>
                    <a:pt x="192" y="861"/>
                  </a:lnTo>
                  <a:lnTo>
                    <a:pt x="181" y="856"/>
                  </a:lnTo>
                  <a:lnTo>
                    <a:pt x="171" y="850"/>
                  </a:lnTo>
                  <a:lnTo>
                    <a:pt x="161" y="843"/>
                  </a:lnTo>
                  <a:lnTo>
                    <a:pt x="150" y="835"/>
                  </a:lnTo>
                  <a:lnTo>
                    <a:pt x="140" y="826"/>
                  </a:lnTo>
                  <a:lnTo>
                    <a:pt x="130" y="815"/>
                  </a:lnTo>
                  <a:lnTo>
                    <a:pt x="120" y="804"/>
                  </a:lnTo>
                  <a:lnTo>
                    <a:pt x="111" y="791"/>
                  </a:lnTo>
                  <a:lnTo>
                    <a:pt x="101" y="778"/>
                  </a:lnTo>
                  <a:lnTo>
                    <a:pt x="91" y="764"/>
                  </a:lnTo>
                  <a:lnTo>
                    <a:pt x="83" y="749"/>
                  </a:lnTo>
                  <a:lnTo>
                    <a:pt x="74" y="734"/>
                  </a:lnTo>
                  <a:lnTo>
                    <a:pt x="66" y="718"/>
                  </a:lnTo>
                  <a:lnTo>
                    <a:pt x="57" y="701"/>
                  </a:lnTo>
                  <a:lnTo>
                    <a:pt x="50" y="685"/>
                  </a:lnTo>
                  <a:lnTo>
                    <a:pt x="42" y="668"/>
                  </a:lnTo>
                  <a:lnTo>
                    <a:pt x="36" y="650"/>
                  </a:lnTo>
                  <a:lnTo>
                    <a:pt x="29" y="632"/>
                  </a:lnTo>
                  <a:lnTo>
                    <a:pt x="23" y="615"/>
                  </a:lnTo>
                  <a:lnTo>
                    <a:pt x="18" y="597"/>
                  </a:lnTo>
                  <a:lnTo>
                    <a:pt x="14" y="579"/>
                  </a:lnTo>
                  <a:lnTo>
                    <a:pt x="9" y="561"/>
                  </a:lnTo>
                  <a:lnTo>
                    <a:pt x="6" y="544"/>
                  </a:lnTo>
                  <a:lnTo>
                    <a:pt x="3" y="526"/>
                  </a:lnTo>
                  <a:lnTo>
                    <a:pt x="1" y="509"/>
                  </a:lnTo>
                  <a:lnTo>
                    <a:pt x="0" y="492"/>
                  </a:lnTo>
                  <a:lnTo>
                    <a:pt x="0" y="475"/>
                  </a:lnTo>
                  <a:lnTo>
                    <a:pt x="0" y="459"/>
                  </a:lnTo>
                  <a:lnTo>
                    <a:pt x="1" y="443"/>
                  </a:lnTo>
                  <a:lnTo>
                    <a:pt x="3" y="429"/>
                  </a:lnTo>
                  <a:lnTo>
                    <a:pt x="7" y="404"/>
                  </a:lnTo>
                  <a:lnTo>
                    <a:pt x="12" y="379"/>
                  </a:lnTo>
                  <a:lnTo>
                    <a:pt x="19" y="355"/>
                  </a:lnTo>
                  <a:lnTo>
                    <a:pt x="26" y="331"/>
                  </a:lnTo>
                  <a:lnTo>
                    <a:pt x="35" y="306"/>
                  </a:lnTo>
                  <a:lnTo>
                    <a:pt x="46" y="282"/>
                  </a:lnTo>
                  <a:lnTo>
                    <a:pt x="59" y="258"/>
                  </a:lnTo>
                  <a:lnTo>
                    <a:pt x="75" y="235"/>
                  </a:lnTo>
                  <a:lnTo>
                    <a:pt x="94" y="212"/>
                  </a:lnTo>
                  <a:lnTo>
                    <a:pt x="116" y="190"/>
                  </a:lnTo>
                  <a:lnTo>
                    <a:pt x="142" y="168"/>
                  </a:lnTo>
                  <a:lnTo>
                    <a:pt x="172" y="147"/>
                  </a:lnTo>
                  <a:lnTo>
                    <a:pt x="206" y="126"/>
                  </a:lnTo>
                  <a:lnTo>
                    <a:pt x="245" y="106"/>
                  </a:lnTo>
                  <a:lnTo>
                    <a:pt x="289" y="87"/>
                  </a:lnTo>
                  <a:lnTo>
                    <a:pt x="337" y="69"/>
                  </a:lnTo>
                  <a:lnTo>
                    <a:pt x="353" y="62"/>
                  </a:lnTo>
                  <a:lnTo>
                    <a:pt x="370" y="56"/>
                  </a:lnTo>
                  <a:lnTo>
                    <a:pt x="389" y="50"/>
                  </a:lnTo>
                  <a:lnTo>
                    <a:pt x="408" y="44"/>
                  </a:lnTo>
                  <a:lnTo>
                    <a:pt x="429" y="38"/>
                  </a:lnTo>
                  <a:lnTo>
                    <a:pt x="451" y="33"/>
                  </a:lnTo>
                  <a:lnTo>
                    <a:pt x="475" y="27"/>
                  </a:lnTo>
                  <a:lnTo>
                    <a:pt x="500" y="23"/>
                  </a:lnTo>
                  <a:lnTo>
                    <a:pt x="525" y="19"/>
                  </a:lnTo>
                  <a:lnTo>
                    <a:pt x="551" y="14"/>
                  </a:lnTo>
                  <a:lnTo>
                    <a:pt x="578" y="11"/>
                  </a:lnTo>
                  <a:lnTo>
                    <a:pt x="606" y="8"/>
                  </a:lnTo>
                  <a:lnTo>
                    <a:pt x="635" y="5"/>
                  </a:lnTo>
                  <a:lnTo>
                    <a:pt x="664" y="3"/>
                  </a:lnTo>
                  <a:lnTo>
                    <a:pt x="693" y="1"/>
                  </a:lnTo>
                  <a:lnTo>
                    <a:pt x="723" y="0"/>
                  </a:lnTo>
                  <a:lnTo>
                    <a:pt x="754" y="0"/>
                  </a:lnTo>
                  <a:lnTo>
                    <a:pt x="784" y="0"/>
                  </a:lnTo>
                  <a:lnTo>
                    <a:pt x="815" y="0"/>
                  </a:lnTo>
                  <a:lnTo>
                    <a:pt x="846" y="1"/>
                  </a:lnTo>
                  <a:lnTo>
                    <a:pt x="877" y="3"/>
                  </a:lnTo>
                  <a:lnTo>
                    <a:pt x="908" y="7"/>
                  </a:lnTo>
                  <a:lnTo>
                    <a:pt x="939" y="10"/>
                  </a:lnTo>
                  <a:lnTo>
                    <a:pt x="970" y="14"/>
                  </a:lnTo>
                  <a:lnTo>
                    <a:pt x="1001" y="19"/>
                  </a:lnTo>
                  <a:lnTo>
                    <a:pt x="1031" y="25"/>
                  </a:lnTo>
                  <a:lnTo>
                    <a:pt x="1062" y="32"/>
                  </a:lnTo>
                  <a:lnTo>
                    <a:pt x="1091" y="39"/>
                  </a:lnTo>
                  <a:lnTo>
                    <a:pt x="1120" y="48"/>
                  </a:lnTo>
                  <a:lnTo>
                    <a:pt x="1149" y="57"/>
                  </a:lnTo>
                  <a:lnTo>
                    <a:pt x="1176" y="67"/>
                  </a:lnTo>
                  <a:lnTo>
                    <a:pt x="1203" y="79"/>
                  </a:lnTo>
                  <a:lnTo>
                    <a:pt x="1242" y="90"/>
                  </a:lnTo>
                  <a:lnTo>
                    <a:pt x="1281" y="102"/>
                  </a:lnTo>
                  <a:lnTo>
                    <a:pt x="1320" y="117"/>
                  </a:lnTo>
                  <a:lnTo>
                    <a:pt x="1360" y="133"/>
                  </a:lnTo>
                  <a:lnTo>
                    <a:pt x="1399" y="150"/>
                  </a:lnTo>
                  <a:lnTo>
                    <a:pt x="1438" y="168"/>
                  </a:lnTo>
                  <a:lnTo>
                    <a:pt x="1477" y="188"/>
                  </a:lnTo>
                  <a:lnTo>
                    <a:pt x="1515" y="209"/>
                  </a:lnTo>
                  <a:lnTo>
                    <a:pt x="1553" y="232"/>
                  </a:lnTo>
                  <a:lnTo>
                    <a:pt x="1592" y="255"/>
                  </a:lnTo>
                  <a:lnTo>
                    <a:pt x="1629" y="280"/>
                  </a:lnTo>
                  <a:lnTo>
                    <a:pt x="1666" y="305"/>
                  </a:lnTo>
                  <a:lnTo>
                    <a:pt x="1702" y="332"/>
                  </a:lnTo>
                  <a:lnTo>
                    <a:pt x="1738" y="359"/>
                  </a:lnTo>
                  <a:lnTo>
                    <a:pt x="1773" y="388"/>
                  </a:lnTo>
                  <a:lnTo>
                    <a:pt x="1808" y="417"/>
                  </a:lnTo>
                  <a:lnTo>
                    <a:pt x="1841" y="447"/>
                  </a:lnTo>
                  <a:lnTo>
                    <a:pt x="1874" y="477"/>
                  </a:lnTo>
                  <a:lnTo>
                    <a:pt x="1905" y="508"/>
                  </a:lnTo>
                  <a:lnTo>
                    <a:pt x="1936" y="540"/>
                  </a:lnTo>
                  <a:lnTo>
                    <a:pt x="1965" y="572"/>
                  </a:lnTo>
                  <a:lnTo>
                    <a:pt x="1994" y="605"/>
                  </a:lnTo>
                  <a:lnTo>
                    <a:pt x="2021" y="638"/>
                  </a:lnTo>
                  <a:lnTo>
                    <a:pt x="2047" y="672"/>
                  </a:lnTo>
                  <a:lnTo>
                    <a:pt x="2071" y="705"/>
                  </a:lnTo>
                  <a:lnTo>
                    <a:pt x="2094" y="739"/>
                  </a:lnTo>
                  <a:lnTo>
                    <a:pt x="2116" y="773"/>
                  </a:lnTo>
                  <a:lnTo>
                    <a:pt x="2136" y="807"/>
                  </a:lnTo>
                  <a:lnTo>
                    <a:pt x="2154" y="841"/>
                  </a:lnTo>
                  <a:lnTo>
                    <a:pt x="2171" y="875"/>
                  </a:lnTo>
                  <a:lnTo>
                    <a:pt x="2186" y="909"/>
                  </a:lnTo>
                  <a:lnTo>
                    <a:pt x="2199" y="943"/>
                  </a:lnTo>
                  <a:lnTo>
                    <a:pt x="2204" y="954"/>
                  </a:lnTo>
                  <a:lnTo>
                    <a:pt x="2209" y="966"/>
                  </a:lnTo>
                  <a:lnTo>
                    <a:pt x="2214" y="979"/>
                  </a:lnTo>
                  <a:lnTo>
                    <a:pt x="2220" y="992"/>
                  </a:lnTo>
                  <a:lnTo>
                    <a:pt x="2225" y="1005"/>
                  </a:lnTo>
                  <a:lnTo>
                    <a:pt x="2231" y="1020"/>
                  </a:lnTo>
                  <a:lnTo>
                    <a:pt x="2236" y="1034"/>
                  </a:lnTo>
                  <a:lnTo>
                    <a:pt x="2240" y="1050"/>
                  </a:lnTo>
                  <a:lnTo>
                    <a:pt x="2243" y="1065"/>
                  </a:lnTo>
                  <a:lnTo>
                    <a:pt x="2245" y="1081"/>
                  </a:lnTo>
                  <a:lnTo>
                    <a:pt x="2246" y="1098"/>
                  </a:lnTo>
                  <a:lnTo>
                    <a:pt x="2244" y="1114"/>
                  </a:lnTo>
                  <a:lnTo>
                    <a:pt x="2241" y="1131"/>
                  </a:lnTo>
                  <a:lnTo>
                    <a:pt x="2236" y="1148"/>
                  </a:lnTo>
                  <a:lnTo>
                    <a:pt x="2228" y="1165"/>
                  </a:lnTo>
                  <a:lnTo>
                    <a:pt x="2218" y="1182"/>
                  </a:lnTo>
                  <a:lnTo>
                    <a:pt x="2206" y="1198"/>
                  </a:lnTo>
                  <a:lnTo>
                    <a:pt x="2193" y="1211"/>
                  </a:lnTo>
                  <a:lnTo>
                    <a:pt x="2179" y="1223"/>
                  </a:lnTo>
                  <a:lnTo>
                    <a:pt x="2165" y="1232"/>
                  </a:lnTo>
                  <a:lnTo>
                    <a:pt x="2150" y="1239"/>
                  </a:lnTo>
                  <a:lnTo>
                    <a:pt x="2137" y="1245"/>
                  </a:lnTo>
                  <a:lnTo>
                    <a:pt x="2122" y="1249"/>
                  </a:lnTo>
                  <a:lnTo>
                    <a:pt x="2108" y="1252"/>
                  </a:lnTo>
                  <a:lnTo>
                    <a:pt x="2095" y="1254"/>
                  </a:lnTo>
                  <a:lnTo>
                    <a:pt x="2081" y="1255"/>
                  </a:lnTo>
                  <a:lnTo>
                    <a:pt x="2069" y="1255"/>
                  </a:lnTo>
                  <a:lnTo>
                    <a:pt x="2057" y="1255"/>
                  </a:lnTo>
                  <a:lnTo>
                    <a:pt x="2047" y="1255"/>
                  </a:lnTo>
                  <a:lnTo>
                    <a:pt x="2036" y="1254"/>
                  </a:lnTo>
                  <a:lnTo>
                    <a:pt x="2028" y="1254"/>
                  </a:lnTo>
                  <a:lnTo>
                    <a:pt x="2021" y="1254"/>
                  </a:lnTo>
                  <a:lnTo>
                    <a:pt x="2014" y="1256"/>
                  </a:lnTo>
                  <a:lnTo>
                    <a:pt x="2007" y="1257"/>
                  </a:lnTo>
                  <a:lnTo>
                    <a:pt x="1998" y="1258"/>
                  </a:lnTo>
                  <a:lnTo>
                    <a:pt x="1989" y="1259"/>
                  </a:lnTo>
                  <a:lnTo>
                    <a:pt x="1981" y="1261"/>
                  </a:lnTo>
                  <a:lnTo>
                    <a:pt x="1972" y="1263"/>
                  </a:lnTo>
                  <a:lnTo>
                    <a:pt x="1964" y="1265"/>
                  </a:lnTo>
                  <a:lnTo>
                    <a:pt x="1956" y="1267"/>
                  </a:lnTo>
                  <a:lnTo>
                    <a:pt x="1948" y="1269"/>
                  </a:lnTo>
                  <a:lnTo>
                    <a:pt x="1941" y="1271"/>
                  </a:lnTo>
                  <a:lnTo>
                    <a:pt x="1934" y="1272"/>
                  </a:lnTo>
                  <a:lnTo>
                    <a:pt x="1929" y="1274"/>
                  </a:lnTo>
                  <a:lnTo>
                    <a:pt x="1924" y="1275"/>
                  </a:lnTo>
                  <a:lnTo>
                    <a:pt x="1921" y="1276"/>
                  </a:lnTo>
                  <a:lnTo>
                    <a:pt x="1919" y="1277"/>
                  </a:lnTo>
                  <a:lnTo>
                    <a:pt x="1918" y="1277"/>
                  </a:lnTo>
                  <a:lnTo>
                    <a:pt x="1544" y="992"/>
                  </a:lnTo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6" name="Freeform 466"/>
            <p:cNvSpPr>
              <a:spLocks/>
            </p:cNvSpPr>
            <p:nvPr/>
          </p:nvSpPr>
          <p:spPr bwMode="auto">
            <a:xfrm>
              <a:off x="434" y="1608"/>
              <a:ext cx="2247" cy="1278"/>
            </a:xfrm>
            <a:custGeom>
              <a:avLst/>
              <a:gdLst>
                <a:gd name="T0" fmla="*/ 202 w 2247"/>
                <a:gd name="T1" fmla="*/ 864 h 1278"/>
                <a:gd name="T2" fmla="*/ 171 w 2247"/>
                <a:gd name="T3" fmla="*/ 850 h 1278"/>
                <a:gd name="T4" fmla="*/ 140 w 2247"/>
                <a:gd name="T5" fmla="*/ 826 h 1278"/>
                <a:gd name="T6" fmla="*/ 111 w 2247"/>
                <a:gd name="T7" fmla="*/ 791 h 1278"/>
                <a:gd name="T8" fmla="*/ 83 w 2247"/>
                <a:gd name="T9" fmla="*/ 749 h 1278"/>
                <a:gd name="T10" fmla="*/ 57 w 2247"/>
                <a:gd name="T11" fmla="*/ 701 h 1278"/>
                <a:gd name="T12" fmla="*/ 36 w 2247"/>
                <a:gd name="T13" fmla="*/ 650 h 1278"/>
                <a:gd name="T14" fmla="*/ 18 w 2247"/>
                <a:gd name="T15" fmla="*/ 597 h 1278"/>
                <a:gd name="T16" fmla="*/ 6 w 2247"/>
                <a:gd name="T17" fmla="*/ 544 h 1278"/>
                <a:gd name="T18" fmla="*/ 0 w 2247"/>
                <a:gd name="T19" fmla="*/ 492 h 1278"/>
                <a:gd name="T20" fmla="*/ 1 w 2247"/>
                <a:gd name="T21" fmla="*/ 443 h 1278"/>
                <a:gd name="T22" fmla="*/ 12 w 2247"/>
                <a:gd name="T23" fmla="*/ 379 h 1278"/>
                <a:gd name="T24" fmla="*/ 35 w 2247"/>
                <a:gd name="T25" fmla="*/ 306 h 1278"/>
                <a:gd name="T26" fmla="*/ 75 w 2247"/>
                <a:gd name="T27" fmla="*/ 235 h 1278"/>
                <a:gd name="T28" fmla="*/ 142 w 2247"/>
                <a:gd name="T29" fmla="*/ 168 h 1278"/>
                <a:gd name="T30" fmla="*/ 245 w 2247"/>
                <a:gd name="T31" fmla="*/ 106 h 1278"/>
                <a:gd name="T32" fmla="*/ 353 w 2247"/>
                <a:gd name="T33" fmla="*/ 62 h 1278"/>
                <a:gd name="T34" fmla="*/ 408 w 2247"/>
                <a:gd name="T35" fmla="*/ 44 h 1278"/>
                <a:gd name="T36" fmla="*/ 475 w 2247"/>
                <a:gd name="T37" fmla="*/ 27 h 1278"/>
                <a:gd name="T38" fmla="*/ 551 w 2247"/>
                <a:gd name="T39" fmla="*/ 14 h 1278"/>
                <a:gd name="T40" fmla="*/ 635 w 2247"/>
                <a:gd name="T41" fmla="*/ 5 h 1278"/>
                <a:gd name="T42" fmla="*/ 723 w 2247"/>
                <a:gd name="T43" fmla="*/ 0 h 1278"/>
                <a:gd name="T44" fmla="*/ 815 w 2247"/>
                <a:gd name="T45" fmla="*/ 0 h 1278"/>
                <a:gd name="T46" fmla="*/ 908 w 2247"/>
                <a:gd name="T47" fmla="*/ 7 h 1278"/>
                <a:gd name="T48" fmla="*/ 1001 w 2247"/>
                <a:gd name="T49" fmla="*/ 19 h 1278"/>
                <a:gd name="T50" fmla="*/ 1091 w 2247"/>
                <a:gd name="T51" fmla="*/ 39 h 1278"/>
                <a:gd name="T52" fmla="*/ 1176 w 2247"/>
                <a:gd name="T53" fmla="*/ 67 h 1278"/>
                <a:gd name="T54" fmla="*/ 1281 w 2247"/>
                <a:gd name="T55" fmla="*/ 102 h 1278"/>
                <a:gd name="T56" fmla="*/ 1399 w 2247"/>
                <a:gd name="T57" fmla="*/ 150 h 1278"/>
                <a:gd name="T58" fmla="*/ 1515 w 2247"/>
                <a:gd name="T59" fmla="*/ 209 h 1278"/>
                <a:gd name="T60" fmla="*/ 1629 w 2247"/>
                <a:gd name="T61" fmla="*/ 280 h 1278"/>
                <a:gd name="T62" fmla="*/ 1738 w 2247"/>
                <a:gd name="T63" fmla="*/ 359 h 1278"/>
                <a:gd name="T64" fmla="*/ 1841 w 2247"/>
                <a:gd name="T65" fmla="*/ 447 h 1278"/>
                <a:gd name="T66" fmla="*/ 1936 w 2247"/>
                <a:gd name="T67" fmla="*/ 540 h 1278"/>
                <a:gd name="T68" fmla="*/ 2021 w 2247"/>
                <a:gd name="T69" fmla="*/ 638 h 1278"/>
                <a:gd name="T70" fmla="*/ 2094 w 2247"/>
                <a:gd name="T71" fmla="*/ 739 h 1278"/>
                <a:gd name="T72" fmla="*/ 2154 w 2247"/>
                <a:gd name="T73" fmla="*/ 841 h 1278"/>
                <a:gd name="T74" fmla="*/ 2199 w 2247"/>
                <a:gd name="T75" fmla="*/ 943 h 1278"/>
                <a:gd name="T76" fmla="*/ 2214 w 2247"/>
                <a:gd name="T77" fmla="*/ 979 h 1278"/>
                <a:gd name="T78" fmla="*/ 2231 w 2247"/>
                <a:gd name="T79" fmla="*/ 1020 h 1278"/>
                <a:gd name="T80" fmla="*/ 2243 w 2247"/>
                <a:gd name="T81" fmla="*/ 1065 h 1278"/>
                <a:gd name="T82" fmla="*/ 2244 w 2247"/>
                <a:gd name="T83" fmla="*/ 1114 h 1278"/>
                <a:gd name="T84" fmla="*/ 2228 w 2247"/>
                <a:gd name="T85" fmla="*/ 1165 h 1278"/>
                <a:gd name="T86" fmla="*/ 2193 w 2247"/>
                <a:gd name="T87" fmla="*/ 1211 h 1278"/>
                <a:gd name="T88" fmla="*/ 2150 w 2247"/>
                <a:gd name="T89" fmla="*/ 1239 h 1278"/>
                <a:gd name="T90" fmla="*/ 2108 w 2247"/>
                <a:gd name="T91" fmla="*/ 1252 h 1278"/>
                <a:gd name="T92" fmla="*/ 2069 w 2247"/>
                <a:gd name="T93" fmla="*/ 1255 h 1278"/>
                <a:gd name="T94" fmla="*/ 2036 w 2247"/>
                <a:gd name="T95" fmla="*/ 1254 h 1278"/>
                <a:gd name="T96" fmla="*/ 2014 w 2247"/>
                <a:gd name="T97" fmla="*/ 1256 h 1278"/>
                <a:gd name="T98" fmla="*/ 1989 w 2247"/>
                <a:gd name="T99" fmla="*/ 1259 h 1278"/>
                <a:gd name="T100" fmla="*/ 1964 w 2247"/>
                <a:gd name="T101" fmla="*/ 1265 h 1278"/>
                <a:gd name="T102" fmla="*/ 1941 w 2247"/>
                <a:gd name="T103" fmla="*/ 1271 h 1278"/>
                <a:gd name="T104" fmla="*/ 1924 w 2247"/>
                <a:gd name="T105" fmla="*/ 1275 h 1278"/>
                <a:gd name="T106" fmla="*/ 1918 w 2247"/>
                <a:gd name="T107" fmla="*/ 1277 h 1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7" h="1278">
                  <a:moveTo>
                    <a:pt x="1544" y="992"/>
                  </a:moveTo>
                  <a:lnTo>
                    <a:pt x="212" y="866"/>
                  </a:lnTo>
                  <a:lnTo>
                    <a:pt x="202" y="864"/>
                  </a:lnTo>
                  <a:lnTo>
                    <a:pt x="192" y="861"/>
                  </a:lnTo>
                  <a:lnTo>
                    <a:pt x="181" y="856"/>
                  </a:lnTo>
                  <a:lnTo>
                    <a:pt x="171" y="850"/>
                  </a:lnTo>
                  <a:lnTo>
                    <a:pt x="161" y="843"/>
                  </a:lnTo>
                  <a:lnTo>
                    <a:pt x="150" y="835"/>
                  </a:lnTo>
                  <a:lnTo>
                    <a:pt x="140" y="826"/>
                  </a:lnTo>
                  <a:lnTo>
                    <a:pt x="130" y="815"/>
                  </a:lnTo>
                  <a:lnTo>
                    <a:pt x="120" y="804"/>
                  </a:lnTo>
                  <a:lnTo>
                    <a:pt x="111" y="791"/>
                  </a:lnTo>
                  <a:lnTo>
                    <a:pt x="101" y="778"/>
                  </a:lnTo>
                  <a:lnTo>
                    <a:pt x="91" y="764"/>
                  </a:lnTo>
                  <a:lnTo>
                    <a:pt x="83" y="749"/>
                  </a:lnTo>
                  <a:lnTo>
                    <a:pt x="74" y="734"/>
                  </a:lnTo>
                  <a:lnTo>
                    <a:pt x="66" y="718"/>
                  </a:lnTo>
                  <a:lnTo>
                    <a:pt x="57" y="701"/>
                  </a:lnTo>
                  <a:lnTo>
                    <a:pt x="50" y="685"/>
                  </a:lnTo>
                  <a:lnTo>
                    <a:pt x="42" y="668"/>
                  </a:lnTo>
                  <a:lnTo>
                    <a:pt x="36" y="650"/>
                  </a:lnTo>
                  <a:lnTo>
                    <a:pt x="29" y="632"/>
                  </a:lnTo>
                  <a:lnTo>
                    <a:pt x="23" y="615"/>
                  </a:lnTo>
                  <a:lnTo>
                    <a:pt x="18" y="597"/>
                  </a:lnTo>
                  <a:lnTo>
                    <a:pt x="14" y="579"/>
                  </a:lnTo>
                  <a:lnTo>
                    <a:pt x="9" y="561"/>
                  </a:lnTo>
                  <a:lnTo>
                    <a:pt x="6" y="544"/>
                  </a:lnTo>
                  <a:lnTo>
                    <a:pt x="3" y="526"/>
                  </a:lnTo>
                  <a:lnTo>
                    <a:pt x="1" y="509"/>
                  </a:lnTo>
                  <a:lnTo>
                    <a:pt x="0" y="492"/>
                  </a:lnTo>
                  <a:lnTo>
                    <a:pt x="0" y="475"/>
                  </a:lnTo>
                  <a:lnTo>
                    <a:pt x="0" y="459"/>
                  </a:lnTo>
                  <a:lnTo>
                    <a:pt x="1" y="443"/>
                  </a:lnTo>
                  <a:lnTo>
                    <a:pt x="3" y="429"/>
                  </a:lnTo>
                  <a:lnTo>
                    <a:pt x="7" y="404"/>
                  </a:lnTo>
                  <a:lnTo>
                    <a:pt x="12" y="379"/>
                  </a:lnTo>
                  <a:lnTo>
                    <a:pt x="19" y="355"/>
                  </a:lnTo>
                  <a:lnTo>
                    <a:pt x="26" y="331"/>
                  </a:lnTo>
                  <a:lnTo>
                    <a:pt x="35" y="306"/>
                  </a:lnTo>
                  <a:lnTo>
                    <a:pt x="46" y="282"/>
                  </a:lnTo>
                  <a:lnTo>
                    <a:pt x="59" y="258"/>
                  </a:lnTo>
                  <a:lnTo>
                    <a:pt x="75" y="235"/>
                  </a:lnTo>
                  <a:lnTo>
                    <a:pt x="94" y="212"/>
                  </a:lnTo>
                  <a:lnTo>
                    <a:pt x="116" y="190"/>
                  </a:lnTo>
                  <a:lnTo>
                    <a:pt x="142" y="168"/>
                  </a:lnTo>
                  <a:lnTo>
                    <a:pt x="172" y="147"/>
                  </a:lnTo>
                  <a:lnTo>
                    <a:pt x="206" y="126"/>
                  </a:lnTo>
                  <a:lnTo>
                    <a:pt x="245" y="106"/>
                  </a:lnTo>
                  <a:lnTo>
                    <a:pt x="289" y="87"/>
                  </a:lnTo>
                  <a:lnTo>
                    <a:pt x="337" y="69"/>
                  </a:lnTo>
                  <a:lnTo>
                    <a:pt x="353" y="62"/>
                  </a:lnTo>
                  <a:lnTo>
                    <a:pt x="370" y="56"/>
                  </a:lnTo>
                  <a:lnTo>
                    <a:pt x="389" y="50"/>
                  </a:lnTo>
                  <a:lnTo>
                    <a:pt x="408" y="44"/>
                  </a:lnTo>
                  <a:lnTo>
                    <a:pt x="429" y="38"/>
                  </a:lnTo>
                  <a:lnTo>
                    <a:pt x="451" y="33"/>
                  </a:lnTo>
                  <a:lnTo>
                    <a:pt x="475" y="27"/>
                  </a:lnTo>
                  <a:lnTo>
                    <a:pt x="500" y="23"/>
                  </a:lnTo>
                  <a:lnTo>
                    <a:pt x="525" y="19"/>
                  </a:lnTo>
                  <a:lnTo>
                    <a:pt x="551" y="14"/>
                  </a:lnTo>
                  <a:lnTo>
                    <a:pt x="578" y="11"/>
                  </a:lnTo>
                  <a:lnTo>
                    <a:pt x="606" y="8"/>
                  </a:lnTo>
                  <a:lnTo>
                    <a:pt x="635" y="5"/>
                  </a:lnTo>
                  <a:lnTo>
                    <a:pt x="664" y="3"/>
                  </a:lnTo>
                  <a:lnTo>
                    <a:pt x="693" y="1"/>
                  </a:lnTo>
                  <a:lnTo>
                    <a:pt x="723" y="0"/>
                  </a:lnTo>
                  <a:lnTo>
                    <a:pt x="754" y="0"/>
                  </a:lnTo>
                  <a:lnTo>
                    <a:pt x="784" y="0"/>
                  </a:lnTo>
                  <a:lnTo>
                    <a:pt x="815" y="0"/>
                  </a:lnTo>
                  <a:lnTo>
                    <a:pt x="846" y="1"/>
                  </a:lnTo>
                  <a:lnTo>
                    <a:pt x="877" y="3"/>
                  </a:lnTo>
                  <a:lnTo>
                    <a:pt x="908" y="7"/>
                  </a:lnTo>
                  <a:lnTo>
                    <a:pt x="939" y="10"/>
                  </a:lnTo>
                  <a:lnTo>
                    <a:pt x="970" y="14"/>
                  </a:lnTo>
                  <a:lnTo>
                    <a:pt x="1001" y="19"/>
                  </a:lnTo>
                  <a:lnTo>
                    <a:pt x="1031" y="25"/>
                  </a:lnTo>
                  <a:lnTo>
                    <a:pt x="1062" y="32"/>
                  </a:lnTo>
                  <a:lnTo>
                    <a:pt x="1091" y="39"/>
                  </a:lnTo>
                  <a:lnTo>
                    <a:pt x="1120" y="48"/>
                  </a:lnTo>
                  <a:lnTo>
                    <a:pt x="1149" y="57"/>
                  </a:lnTo>
                  <a:lnTo>
                    <a:pt x="1176" y="67"/>
                  </a:lnTo>
                  <a:lnTo>
                    <a:pt x="1203" y="79"/>
                  </a:lnTo>
                  <a:lnTo>
                    <a:pt x="1242" y="90"/>
                  </a:lnTo>
                  <a:lnTo>
                    <a:pt x="1281" y="102"/>
                  </a:lnTo>
                  <a:lnTo>
                    <a:pt x="1320" y="117"/>
                  </a:lnTo>
                  <a:lnTo>
                    <a:pt x="1360" y="133"/>
                  </a:lnTo>
                  <a:lnTo>
                    <a:pt x="1399" y="150"/>
                  </a:lnTo>
                  <a:lnTo>
                    <a:pt x="1438" y="168"/>
                  </a:lnTo>
                  <a:lnTo>
                    <a:pt x="1477" y="188"/>
                  </a:lnTo>
                  <a:lnTo>
                    <a:pt x="1515" y="209"/>
                  </a:lnTo>
                  <a:lnTo>
                    <a:pt x="1553" y="232"/>
                  </a:lnTo>
                  <a:lnTo>
                    <a:pt x="1592" y="255"/>
                  </a:lnTo>
                  <a:lnTo>
                    <a:pt x="1629" y="280"/>
                  </a:lnTo>
                  <a:lnTo>
                    <a:pt x="1666" y="305"/>
                  </a:lnTo>
                  <a:lnTo>
                    <a:pt x="1702" y="332"/>
                  </a:lnTo>
                  <a:lnTo>
                    <a:pt x="1738" y="359"/>
                  </a:lnTo>
                  <a:lnTo>
                    <a:pt x="1773" y="388"/>
                  </a:lnTo>
                  <a:lnTo>
                    <a:pt x="1808" y="417"/>
                  </a:lnTo>
                  <a:lnTo>
                    <a:pt x="1841" y="447"/>
                  </a:lnTo>
                  <a:lnTo>
                    <a:pt x="1874" y="477"/>
                  </a:lnTo>
                  <a:lnTo>
                    <a:pt x="1905" y="508"/>
                  </a:lnTo>
                  <a:lnTo>
                    <a:pt x="1936" y="540"/>
                  </a:lnTo>
                  <a:lnTo>
                    <a:pt x="1965" y="572"/>
                  </a:lnTo>
                  <a:lnTo>
                    <a:pt x="1994" y="605"/>
                  </a:lnTo>
                  <a:lnTo>
                    <a:pt x="2021" y="638"/>
                  </a:lnTo>
                  <a:lnTo>
                    <a:pt x="2047" y="672"/>
                  </a:lnTo>
                  <a:lnTo>
                    <a:pt x="2071" y="705"/>
                  </a:lnTo>
                  <a:lnTo>
                    <a:pt x="2094" y="739"/>
                  </a:lnTo>
                  <a:lnTo>
                    <a:pt x="2116" y="773"/>
                  </a:lnTo>
                  <a:lnTo>
                    <a:pt x="2136" y="807"/>
                  </a:lnTo>
                  <a:lnTo>
                    <a:pt x="2154" y="841"/>
                  </a:lnTo>
                  <a:lnTo>
                    <a:pt x="2171" y="875"/>
                  </a:lnTo>
                  <a:lnTo>
                    <a:pt x="2186" y="909"/>
                  </a:lnTo>
                  <a:lnTo>
                    <a:pt x="2199" y="943"/>
                  </a:lnTo>
                  <a:lnTo>
                    <a:pt x="2204" y="954"/>
                  </a:lnTo>
                  <a:lnTo>
                    <a:pt x="2209" y="966"/>
                  </a:lnTo>
                  <a:lnTo>
                    <a:pt x="2214" y="979"/>
                  </a:lnTo>
                  <a:lnTo>
                    <a:pt x="2220" y="992"/>
                  </a:lnTo>
                  <a:lnTo>
                    <a:pt x="2225" y="1005"/>
                  </a:lnTo>
                  <a:lnTo>
                    <a:pt x="2231" y="1020"/>
                  </a:lnTo>
                  <a:lnTo>
                    <a:pt x="2236" y="1034"/>
                  </a:lnTo>
                  <a:lnTo>
                    <a:pt x="2240" y="1050"/>
                  </a:lnTo>
                  <a:lnTo>
                    <a:pt x="2243" y="1065"/>
                  </a:lnTo>
                  <a:lnTo>
                    <a:pt x="2245" y="1081"/>
                  </a:lnTo>
                  <a:lnTo>
                    <a:pt x="2246" y="1098"/>
                  </a:lnTo>
                  <a:lnTo>
                    <a:pt x="2244" y="1114"/>
                  </a:lnTo>
                  <a:lnTo>
                    <a:pt x="2241" y="1131"/>
                  </a:lnTo>
                  <a:lnTo>
                    <a:pt x="2236" y="1148"/>
                  </a:lnTo>
                  <a:lnTo>
                    <a:pt x="2228" y="1165"/>
                  </a:lnTo>
                  <a:lnTo>
                    <a:pt x="2218" y="1182"/>
                  </a:lnTo>
                  <a:lnTo>
                    <a:pt x="2206" y="1198"/>
                  </a:lnTo>
                  <a:lnTo>
                    <a:pt x="2193" y="1211"/>
                  </a:lnTo>
                  <a:lnTo>
                    <a:pt x="2179" y="1223"/>
                  </a:lnTo>
                  <a:lnTo>
                    <a:pt x="2165" y="1232"/>
                  </a:lnTo>
                  <a:lnTo>
                    <a:pt x="2150" y="1239"/>
                  </a:lnTo>
                  <a:lnTo>
                    <a:pt x="2137" y="1245"/>
                  </a:lnTo>
                  <a:lnTo>
                    <a:pt x="2122" y="1249"/>
                  </a:lnTo>
                  <a:lnTo>
                    <a:pt x="2108" y="1252"/>
                  </a:lnTo>
                  <a:lnTo>
                    <a:pt x="2095" y="1254"/>
                  </a:lnTo>
                  <a:lnTo>
                    <a:pt x="2081" y="1255"/>
                  </a:lnTo>
                  <a:lnTo>
                    <a:pt x="2069" y="1255"/>
                  </a:lnTo>
                  <a:lnTo>
                    <a:pt x="2057" y="1255"/>
                  </a:lnTo>
                  <a:lnTo>
                    <a:pt x="2047" y="1255"/>
                  </a:lnTo>
                  <a:lnTo>
                    <a:pt x="2036" y="1254"/>
                  </a:lnTo>
                  <a:lnTo>
                    <a:pt x="2028" y="1254"/>
                  </a:lnTo>
                  <a:lnTo>
                    <a:pt x="2021" y="1254"/>
                  </a:lnTo>
                  <a:lnTo>
                    <a:pt x="2014" y="1256"/>
                  </a:lnTo>
                  <a:lnTo>
                    <a:pt x="2007" y="1257"/>
                  </a:lnTo>
                  <a:lnTo>
                    <a:pt x="1998" y="1258"/>
                  </a:lnTo>
                  <a:lnTo>
                    <a:pt x="1989" y="1259"/>
                  </a:lnTo>
                  <a:lnTo>
                    <a:pt x="1981" y="1261"/>
                  </a:lnTo>
                  <a:lnTo>
                    <a:pt x="1972" y="1263"/>
                  </a:lnTo>
                  <a:lnTo>
                    <a:pt x="1964" y="1265"/>
                  </a:lnTo>
                  <a:lnTo>
                    <a:pt x="1956" y="1267"/>
                  </a:lnTo>
                  <a:lnTo>
                    <a:pt x="1948" y="1269"/>
                  </a:lnTo>
                  <a:lnTo>
                    <a:pt x="1941" y="1271"/>
                  </a:lnTo>
                  <a:lnTo>
                    <a:pt x="1934" y="1272"/>
                  </a:lnTo>
                  <a:lnTo>
                    <a:pt x="1929" y="1274"/>
                  </a:lnTo>
                  <a:lnTo>
                    <a:pt x="1924" y="1275"/>
                  </a:lnTo>
                  <a:lnTo>
                    <a:pt x="1921" y="1276"/>
                  </a:lnTo>
                  <a:lnTo>
                    <a:pt x="1919" y="1277"/>
                  </a:lnTo>
                  <a:lnTo>
                    <a:pt x="1918" y="1277"/>
                  </a:lnTo>
                  <a:lnTo>
                    <a:pt x="1544" y="992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7" name="Freeform 467"/>
            <p:cNvSpPr>
              <a:spLocks/>
            </p:cNvSpPr>
            <p:nvPr/>
          </p:nvSpPr>
          <p:spPr bwMode="auto">
            <a:xfrm>
              <a:off x="448" y="2498"/>
              <a:ext cx="1595" cy="384"/>
            </a:xfrm>
            <a:custGeom>
              <a:avLst/>
              <a:gdLst>
                <a:gd name="T0" fmla="*/ 196 w 1595"/>
                <a:gd name="T1" fmla="*/ 100 h 384"/>
                <a:gd name="T2" fmla="*/ 168 w 1595"/>
                <a:gd name="T3" fmla="*/ 130 h 384"/>
                <a:gd name="T4" fmla="*/ 126 w 1595"/>
                <a:gd name="T5" fmla="*/ 176 h 384"/>
                <a:gd name="T6" fmla="*/ 80 w 1595"/>
                <a:gd name="T7" fmla="*/ 231 h 384"/>
                <a:gd name="T8" fmla="*/ 39 w 1595"/>
                <a:gd name="T9" fmla="*/ 286 h 384"/>
                <a:gd name="T10" fmla="*/ 7 w 1595"/>
                <a:gd name="T11" fmla="*/ 344 h 384"/>
                <a:gd name="T12" fmla="*/ 4 w 1595"/>
                <a:gd name="T13" fmla="*/ 381 h 384"/>
                <a:gd name="T14" fmla="*/ 41 w 1595"/>
                <a:gd name="T15" fmla="*/ 378 h 384"/>
                <a:gd name="T16" fmla="*/ 79 w 1595"/>
                <a:gd name="T17" fmla="*/ 367 h 384"/>
                <a:gd name="T18" fmla="*/ 125 w 1595"/>
                <a:gd name="T19" fmla="*/ 355 h 384"/>
                <a:gd name="T20" fmla="*/ 185 w 1595"/>
                <a:gd name="T21" fmla="*/ 341 h 384"/>
                <a:gd name="T22" fmla="*/ 256 w 1595"/>
                <a:gd name="T23" fmla="*/ 330 h 384"/>
                <a:gd name="T24" fmla="*/ 337 w 1595"/>
                <a:gd name="T25" fmla="*/ 324 h 384"/>
                <a:gd name="T26" fmla="*/ 411 w 1595"/>
                <a:gd name="T27" fmla="*/ 326 h 384"/>
                <a:gd name="T28" fmla="*/ 459 w 1595"/>
                <a:gd name="T29" fmla="*/ 329 h 384"/>
                <a:gd name="T30" fmla="*/ 513 w 1595"/>
                <a:gd name="T31" fmla="*/ 333 h 384"/>
                <a:gd name="T32" fmla="*/ 568 w 1595"/>
                <a:gd name="T33" fmla="*/ 338 h 384"/>
                <a:gd name="T34" fmla="*/ 625 w 1595"/>
                <a:gd name="T35" fmla="*/ 343 h 384"/>
                <a:gd name="T36" fmla="*/ 682 w 1595"/>
                <a:gd name="T37" fmla="*/ 349 h 384"/>
                <a:gd name="T38" fmla="*/ 737 w 1595"/>
                <a:gd name="T39" fmla="*/ 355 h 384"/>
                <a:gd name="T40" fmla="*/ 789 w 1595"/>
                <a:gd name="T41" fmla="*/ 361 h 384"/>
                <a:gd name="T42" fmla="*/ 837 w 1595"/>
                <a:gd name="T43" fmla="*/ 366 h 384"/>
                <a:gd name="T44" fmla="*/ 879 w 1595"/>
                <a:gd name="T45" fmla="*/ 370 h 384"/>
                <a:gd name="T46" fmla="*/ 914 w 1595"/>
                <a:gd name="T47" fmla="*/ 373 h 384"/>
                <a:gd name="T48" fmla="*/ 964 w 1595"/>
                <a:gd name="T49" fmla="*/ 376 h 384"/>
                <a:gd name="T50" fmla="*/ 1030 w 1595"/>
                <a:gd name="T51" fmla="*/ 376 h 384"/>
                <a:gd name="T52" fmla="*/ 1101 w 1595"/>
                <a:gd name="T53" fmla="*/ 372 h 384"/>
                <a:gd name="T54" fmla="*/ 1172 w 1595"/>
                <a:gd name="T55" fmla="*/ 365 h 384"/>
                <a:gd name="T56" fmla="*/ 1241 w 1595"/>
                <a:gd name="T57" fmla="*/ 353 h 384"/>
                <a:gd name="T58" fmla="*/ 1304 w 1595"/>
                <a:gd name="T59" fmla="*/ 336 h 384"/>
                <a:gd name="T60" fmla="*/ 1372 w 1595"/>
                <a:gd name="T61" fmla="*/ 315 h 384"/>
                <a:gd name="T62" fmla="*/ 1444 w 1595"/>
                <a:gd name="T63" fmla="*/ 291 h 384"/>
                <a:gd name="T64" fmla="*/ 1510 w 1595"/>
                <a:gd name="T65" fmla="*/ 267 h 384"/>
                <a:gd name="T66" fmla="*/ 1563 w 1595"/>
                <a:gd name="T67" fmla="*/ 245 h 384"/>
                <a:gd name="T68" fmla="*/ 1594 w 1595"/>
                <a:gd name="T69" fmla="*/ 228 h 384"/>
                <a:gd name="T70" fmla="*/ 1581 w 1595"/>
                <a:gd name="T71" fmla="*/ 215 h 384"/>
                <a:gd name="T72" fmla="*/ 1541 w 1595"/>
                <a:gd name="T73" fmla="*/ 186 h 384"/>
                <a:gd name="T74" fmla="*/ 1490 w 1595"/>
                <a:gd name="T75" fmla="*/ 164 h 384"/>
                <a:gd name="T76" fmla="*/ 1466 w 1595"/>
                <a:gd name="T77" fmla="*/ 155 h 384"/>
                <a:gd name="T78" fmla="*/ 1436 w 1595"/>
                <a:gd name="T79" fmla="*/ 145 h 384"/>
                <a:gd name="T80" fmla="*/ 1401 w 1595"/>
                <a:gd name="T81" fmla="*/ 133 h 384"/>
                <a:gd name="T82" fmla="*/ 1361 w 1595"/>
                <a:gd name="T83" fmla="*/ 120 h 384"/>
                <a:gd name="T84" fmla="*/ 1315 w 1595"/>
                <a:gd name="T85" fmla="*/ 106 h 384"/>
                <a:gd name="T86" fmla="*/ 1265 w 1595"/>
                <a:gd name="T87" fmla="*/ 92 h 384"/>
                <a:gd name="T88" fmla="*/ 1210 w 1595"/>
                <a:gd name="T89" fmla="*/ 78 h 384"/>
                <a:gd name="T90" fmla="*/ 1151 w 1595"/>
                <a:gd name="T91" fmla="*/ 65 h 384"/>
                <a:gd name="T92" fmla="*/ 1088 w 1595"/>
                <a:gd name="T93" fmla="*/ 53 h 384"/>
                <a:gd name="T94" fmla="*/ 1020 w 1595"/>
                <a:gd name="T95" fmla="*/ 42 h 384"/>
                <a:gd name="T96" fmla="*/ 947 w 1595"/>
                <a:gd name="T97" fmla="*/ 31 h 384"/>
                <a:gd name="T98" fmla="*/ 869 w 1595"/>
                <a:gd name="T99" fmla="*/ 22 h 384"/>
                <a:gd name="T100" fmla="*/ 786 w 1595"/>
                <a:gd name="T101" fmla="*/ 12 h 384"/>
                <a:gd name="T102" fmla="*/ 701 w 1595"/>
                <a:gd name="T103" fmla="*/ 5 h 384"/>
                <a:gd name="T104" fmla="*/ 615 w 1595"/>
                <a:gd name="T105" fmla="*/ 1 h 384"/>
                <a:gd name="T106" fmla="*/ 531 w 1595"/>
                <a:gd name="T107" fmla="*/ 0 h 384"/>
                <a:gd name="T108" fmla="*/ 451 w 1595"/>
                <a:gd name="T109" fmla="*/ 5 h 384"/>
                <a:gd name="T110" fmla="*/ 376 w 1595"/>
                <a:gd name="T111" fmla="*/ 16 h 384"/>
                <a:gd name="T112" fmla="*/ 308 w 1595"/>
                <a:gd name="T113" fmla="*/ 33 h 384"/>
                <a:gd name="T114" fmla="*/ 249 w 1595"/>
                <a:gd name="T115" fmla="*/ 59 h 384"/>
                <a:gd name="T116" fmla="*/ 202 w 1595"/>
                <a:gd name="T117" fmla="*/ 9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5" h="384">
                  <a:moveTo>
                    <a:pt x="202" y="94"/>
                  </a:moveTo>
                  <a:lnTo>
                    <a:pt x="200" y="95"/>
                  </a:lnTo>
                  <a:lnTo>
                    <a:pt x="196" y="100"/>
                  </a:lnTo>
                  <a:lnTo>
                    <a:pt x="189" y="108"/>
                  </a:lnTo>
                  <a:lnTo>
                    <a:pt x="179" y="118"/>
                  </a:lnTo>
                  <a:lnTo>
                    <a:pt x="168" y="130"/>
                  </a:lnTo>
                  <a:lnTo>
                    <a:pt x="155" y="144"/>
                  </a:lnTo>
                  <a:lnTo>
                    <a:pt x="141" y="159"/>
                  </a:lnTo>
                  <a:lnTo>
                    <a:pt x="126" y="176"/>
                  </a:lnTo>
                  <a:lnTo>
                    <a:pt x="111" y="194"/>
                  </a:lnTo>
                  <a:lnTo>
                    <a:pt x="95" y="212"/>
                  </a:lnTo>
                  <a:lnTo>
                    <a:pt x="80" y="231"/>
                  </a:lnTo>
                  <a:lnTo>
                    <a:pt x="65" y="250"/>
                  </a:lnTo>
                  <a:lnTo>
                    <a:pt x="51" y="268"/>
                  </a:lnTo>
                  <a:lnTo>
                    <a:pt x="39" y="286"/>
                  </a:lnTo>
                  <a:lnTo>
                    <a:pt x="28" y="302"/>
                  </a:lnTo>
                  <a:lnTo>
                    <a:pt x="19" y="318"/>
                  </a:lnTo>
                  <a:lnTo>
                    <a:pt x="7" y="344"/>
                  </a:lnTo>
                  <a:lnTo>
                    <a:pt x="1" y="362"/>
                  </a:lnTo>
                  <a:lnTo>
                    <a:pt x="0" y="374"/>
                  </a:lnTo>
                  <a:lnTo>
                    <a:pt x="4" y="381"/>
                  </a:lnTo>
                  <a:lnTo>
                    <a:pt x="13" y="383"/>
                  </a:lnTo>
                  <a:lnTo>
                    <a:pt x="25" y="382"/>
                  </a:lnTo>
                  <a:lnTo>
                    <a:pt x="41" y="378"/>
                  </a:lnTo>
                  <a:lnTo>
                    <a:pt x="58" y="374"/>
                  </a:lnTo>
                  <a:lnTo>
                    <a:pt x="68" y="371"/>
                  </a:lnTo>
                  <a:lnTo>
                    <a:pt x="79" y="367"/>
                  </a:lnTo>
                  <a:lnTo>
                    <a:pt x="93" y="363"/>
                  </a:lnTo>
                  <a:lnTo>
                    <a:pt x="108" y="359"/>
                  </a:lnTo>
                  <a:lnTo>
                    <a:pt x="125" y="355"/>
                  </a:lnTo>
                  <a:lnTo>
                    <a:pt x="143" y="350"/>
                  </a:lnTo>
                  <a:lnTo>
                    <a:pt x="164" y="346"/>
                  </a:lnTo>
                  <a:lnTo>
                    <a:pt x="185" y="341"/>
                  </a:lnTo>
                  <a:lnTo>
                    <a:pt x="207" y="337"/>
                  </a:lnTo>
                  <a:lnTo>
                    <a:pt x="231" y="333"/>
                  </a:lnTo>
                  <a:lnTo>
                    <a:pt x="256" y="330"/>
                  </a:lnTo>
                  <a:lnTo>
                    <a:pt x="282" y="328"/>
                  </a:lnTo>
                  <a:lnTo>
                    <a:pt x="309" y="326"/>
                  </a:lnTo>
                  <a:lnTo>
                    <a:pt x="337" y="324"/>
                  </a:lnTo>
                  <a:lnTo>
                    <a:pt x="366" y="324"/>
                  </a:lnTo>
                  <a:lnTo>
                    <a:pt x="395" y="325"/>
                  </a:lnTo>
                  <a:lnTo>
                    <a:pt x="411" y="326"/>
                  </a:lnTo>
                  <a:lnTo>
                    <a:pt x="427" y="327"/>
                  </a:lnTo>
                  <a:lnTo>
                    <a:pt x="443" y="328"/>
                  </a:lnTo>
                  <a:lnTo>
                    <a:pt x="459" y="329"/>
                  </a:lnTo>
                  <a:lnTo>
                    <a:pt x="477" y="330"/>
                  </a:lnTo>
                  <a:lnTo>
                    <a:pt x="495" y="331"/>
                  </a:lnTo>
                  <a:lnTo>
                    <a:pt x="513" y="333"/>
                  </a:lnTo>
                  <a:lnTo>
                    <a:pt x="531" y="335"/>
                  </a:lnTo>
                  <a:lnTo>
                    <a:pt x="549" y="336"/>
                  </a:lnTo>
                  <a:lnTo>
                    <a:pt x="568" y="338"/>
                  </a:lnTo>
                  <a:lnTo>
                    <a:pt x="588" y="340"/>
                  </a:lnTo>
                  <a:lnTo>
                    <a:pt x="607" y="341"/>
                  </a:lnTo>
                  <a:lnTo>
                    <a:pt x="625" y="343"/>
                  </a:lnTo>
                  <a:lnTo>
                    <a:pt x="644" y="345"/>
                  </a:lnTo>
                  <a:lnTo>
                    <a:pt x="663" y="347"/>
                  </a:lnTo>
                  <a:lnTo>
                    <a:pt x="682" y="349"/>
                  </a:lnTo>
                  <a:lnTo>
                    <a:pt x="700" y="351"/>
                  </a:lnTo>
                  <a:lnTo>
                    <a:pt x="719" y="353"/>
                  </a:lnTo>
                  <a:lnTo>
                    <a:pt x="737" y="355"/>
                  </a:lnTo>
                  <a:lnTo>
                    <a:pt x="755" y="357"/>
                  </a:lnTo>
                  <a:lnTo>
                    <a:pt x="772" y="359"/>
                  </a:lnTo>
                  <a:lnTo>
                    <a:pt x="789" y="361"/>
                  </a:lnTo>
                  <a:lnTo>
                    <a:pt x="806" y="362"/>
                  </a:lnTo>
                  <a:lnTo>
                    <a:pt x="821" y="364"/>
                  </a:lnTo>
                  <a:lnTo>
                    <a:pt x="837" y="366"/>
                  </a:lnTo>
                  <a:lnTo>
                    <a:pt x="852" y="367"/>
                  </a:lnTo>
                  <a:lnTo>
                    <a:pt x="866" y="369"/>
                  </a:lnTo>
                  <a:lnTo>
                    <a:pt x="879" y="370"/>
                  </a:lnTo>
                  <a:lnTo>
                    <a:pt x="892" y="371"/>
                  </a:lnTo>
                  <a:lnTo>
                    <a:pt x="903" y="372"/>
                  </a:lnTo>
                  <a:lnTo>
                    <a:pt x="914" y="373"/>
                  </a:lnTo>
                  <a:lnTo>
                    <a:pt x="924" y="374"/>
                  </a:lnTo>
                  <a:lnTo>
                    <a:pt x="944" y="375"/>
                  </a:lnTo>
                  <a:lnTo>
                    <a:pt x="964" y="376"/>
                  </a:lnTo>
                  <a:lnTo>
                    <a:pt x="985" y="376"/>
                  </a:lnTo>
                  <a:lnTo>
                    <a:pt x="1007" y="376"/>
                  </a:lnTo>
                  <a:lnTo>
                    <a:pt x="1030" y="376"/>
                  </a:lnTo>
                  <a:lnTo>
                    <a:pt x="1053" y="375"/>
                  </a:lnTo>
                  <a:lnTo>
                    <a:pt x="1077" y="374"/>
                  </a:lnTo>
                  <a:lnTo>
                    <a:pt x="1101" y="372"/>
                  </a:lnTo>
                  <a:lnTo>
                    <a:pt x="1125" y="370"/>
                  </a:lnTo>
                  <a:lnTo>
                    <a:pt x="1149" y="367"/>
                  </a:lnTo>
                  <a:lnTo>
                    <a:pt x="1172" y="365"/>
                  </a:lnTo>
                  <a:lnTo>
                    <a:pt x="1196" y="361"/>
                  </a:lnTo>
                  <a:lnTo>
                    <a:pt x="1219" y="357"/>
                  </a:lnTo>
                  <a:lnTo>
                    <a:pt x="1241" y="353"/>
                  </a:lnTo>
                  <a:lnTo>
                    <a:pt x="1262" y="348"/>
                  </a:lnTo>
                  <a:lnTo>
                    <a:pt x="1283" y="342"/>
                  </a:lnTo>
                  <a:lnTo>
                    <a:pt x="1304" y="336"/>
                  </a:lnTo>
                  <a:lnTo>
                    <a:pt x="1326" y="329"/>
                  </a:lnTo>
                  <a:lnTo>
                    <a:pt x="1349" y="322"/>
                  </a:lnTo>
                  <a:lnTo>
                    <a:pt x="1372" y="315"/>
                  </a:lnTo>
                  <a:lnTo>
                    <a:pt x="1396" y="307"/>
                  </a:lnTo>
                  <a:lnTo>
                    <a:pt x="1420" y="299"/>
                  </a:lnTo>
                  <a:lnTo>
                    <a:pt x="1444" y="291"/>
                  </a:lnTo>
                  <a:lnTo>
                    <a:pt x="1466" y="283"/>
                  </a:lnTo>
                  <a:lnTo>
                    <a:pt x="1489" y="274"/>
                  </a:lnTo>
                  <a:lnTo>
                    <a:pt x="1510" y="267"/>
                  </a:lnTo>
                  <a:lnTo>
                    <a:pt x="1529" y="259"/>
                  </a:lnTo>
                  <a:lnTo>
                    <a:pt x="1547" y="251"/>
                  </a:lnTo>
                  <a:lnTo>
                    <a:pt x="1563" y="245"/>
                  </a:lnTo>
                  <a:lnTo>
                    <a:pt x="1575" y="239"/>
                  </a:lnTo>
                  <a:lnTo>
                    <a:pt x="1586" y="233"/>
                  </a:lnTo>
                  <a:lnTo>
                    <a:pt x="1594" y="228"/>
                  </a:lnTo>
                  <a:lnTo>
                    <a:pt x="1593" y="226"/>
                  </a:lnTo>
                  <a:lnTo>
                    <a:pt x="1588" y="222"/>
                  </a:lnTo>
                  <a:lnTo>
                    <a:pt x="1581" y="215"/>
                  </a:lnTo>
                  <a:lnTo>
                    <a:pt x="1571" y="206"/>
                  </a:lnTo>
                  <a:lnTo>
                    <a:pt x="1558" y="196"/>
                  </a:lnTo>
                  <a:lnTo>
                    <a:pt x="1541" y="186"/>
                  </a:lnTo>
                  <a:lnTo>
                    <a:pt x="1521" y="176"/>
                  </a:lnTo>
                  <a:lnTo>
                    <a:pt x="1497" y="167"/>
                  </a:lnTo>
                  <a:lnTo>
                    <a:pt x="1490" y="164"/>
                  </a:lnTo>
                  <a:lnTo>
                    <a:pt x="1483" y="161"/>
                  </a:lnTo>
                  <a:lnTo>
                    <a:pt x="1475" y="158"/>
                  </a:lnTo>
                  <a:lnTo>
                    <a:pt x="1466" y="155"/>
                  </a:lnTo>
                  <a:lnTo>
                    <a:pt x="1456" y="152"/>
                  </a:lnTo>
                  <a:lnTo>
                    <a:pt x="1447" y="149"/>
                  </a:lnTo>
                  <a:lnTo>
                    <a:pt x="1436" y="145"/>
                  </a:lnTo>
                  <a:lnTo>
                    <a:pt x="1425" y="141"/>
                  </a:lnTo>
                  <a:lnTo>
                    <a:pt x="1413" y="137"/>
                  </a:lnTo>
                  <a:lnTo>
                    <a:pt x="1401" y="133"/>
                  </a:lnTo>
                  <a:lnTo>
                    <a:pt x="1388" y="128"/>
                  </a:lnTo>
                  <a:lnTo>
                    <a:pt x="1375" y="124"/>
                  </a:lnTo>
                  <a:lnTo>
                    <a:pt x="1361" y="120"/>
                  </a:lnTo>
                  <a:lnTo>
                    <a:pt x="1346" y="115"/>
                  </a:lnTo>
                  <a:lnTo>
                    <a:pt x="1331" y="111"/>
                  </a:lnTo>
                  <a:lnTo>
                    <a:pt x="1315" y="106"/>
                  </a:lnTo>
                  <a:lnTo>
                    <a:pt x="1299" y="101"/>
                  </a:lnTo>
                  <a:lnTo>
                    <a:pt x="1282" y="97"/>
                  </a:lnTo>
                  <a:lnTo>
                    <a:pt x="1265" y="92"/>
                  </a:lnTo>
                  <a:lnTo>
                    <a:pt x="1247" y="87"/>
                  </a:lnTo>
                  <a:lnTo>
                    <a:pt x="1229" y="83"/>
                  </a:lnTo>
                  <a:lnTo>
                    <a:pt x="1210" y="78"/>
                  </a:lnTo>
                  <a:lnTo>
                    <a:pt x="1191" y="74"/>
                  </a:lnTo>
                  <a:lnTo>
                    <a:pt x="1171" y="69"/>
                  </a:lnTo>
                  <a:lnTo>
                    <a:pt x="1151" y="65"/>
                  </a:lnTo>
                  <a:lnTo>
                    <a:pt x="1130" y="61"/>
                  </a:lnTo>
                  <a:lnTo>
                    <a:pt x="1109" y="57"/>
                  </a:lnTo>
                  <a:lnTo>
                    <a:pt x="1088" y="53"/>
                  </a:lnTo>
                  <a:lnTo>
                    <a:pt x="1065" y="49"/>
                  </a:lnTo>
                  <a:lnTo>
                    <a:pt x="1043" y="45"/>
                  </a:lnTo>
                  <a:lnTo>
                    <a:pt x="1020" y="42"/>
                  </a:lnTo>
                  <a:lnTo>
                    <a:pt x="996" y="38"/>
                  </a:lnTo>
                  <a:lnTo>
                    <a:pt x="972" y="35"/>
                  </a:lnTo>
                  <a:lnTo>
                    <a:pt x="947" y="31"/>
                  </a:lnTo>
                  <a:lnTo>
                    <a:pt x="922" y="28"/>
                  </a:lnTo>
                  <a:lnTo>
                    <a:pt x="895" y="25"/>
                  </a:lnTo>
                  <a:lnTo>
                    <a:pt x="869" y="22"/>
                  </a:lnTo>
                  <a:lnTo>
                    <a:pt x="842" y="18"/>
                  </a:lnTo>
                  <a:lnTo>
                    <a:pt x="814" y="16"/>
                  </a:lnTo>
                  <a:lnTo>
                    <a:pt x="786" y="12"/>
                  </a:lnTo>
                  <a:lnTo>
                    <a:pt x="758" y="10"/>
                  </a:lnTo>
                  <a:lnTo>
                    <a:pt x="729" y="7"/>
                  </a:lnTo>
                  <a:lnTo>
                    <a:pt x="701" y="5"/>
                  </a:lnTo>
                  <a:lnTo>
                    <a:pt x="672" y="4"/>
                  </a:lnTo>
                  <a:lnTo>
                    <a:pt x="644" y="2"/>
                  </a:lnTo>
                  <a:lnTo>
                    <a:pt x="615" y="1"/>
                  </a:lnTo>
                  <a:lnTo>
                    <a:pt x="587" y="0"/>
                  </a:lnTo>
                  <a:lnTo>
                    <a:pt x="559" y="0"/>
                  </a:lnTo>
                  <a:lnTo>
                    <a:pt x="531" y="0"/>
                  </a:lnTo>
                  <a:lnTo>
                    <a:pt x="504" y="1"/>
                  </a:lnTo>
                  <a:lnTo>
                    <a:pt x="477" y="3"/>
                  </a:lnTo>
                  <a:lnTo>
                    <a:pt x="451" y="5"/>
                  </a:lnTo>
                  <a:lnTo>
                    <a:pt x="425" y="7"/>
                  </a:lnTo>
                  <a:lnTo>
                    <a:pt x="400" y="11"/>
                  </a:lnTo>
                  <a:lnTo>
                    <a:pt x="376" y="16"/>
                  </a:lnTo>
                  <a:lnTo>
                    <a:pt x="352" y="21"/>
                  </a:lnTo>
                  <a:lnTo>
                    <a:pt x="330" y="26"/>
                  </a:lnTo>
                  <a:lnTo>
                    <a:pt x="308" y="33"/>
                  </a:lnTo>
                  <a:lnTo>
                    <a:pt x="287" y="40"/>
                  </a:lnTo>
                  <a:lnTo>
                    <a:pt x="267" y="49"/>
                  </a:lnTo>
                  <a:lnTo>
                    <a:pt x="249" y="59"/>
                  </a:lnTo>
                  <a:lnTo>
                    <a:pt x="232" y="69"/>
                  </a:lnTo>
                  <a:lnTo>
                    <a:pt x="217" y="81"/>
                  </a:lnTo>
                  <a:lnTo>
                    <a:pt x="202" y="94"/>
                  </a:lnTo>
                </a:path>
              </a:pathLst>
            </a:custGeom>
            <a:solidFill>
              <a:srgbClr val="0019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8" name="Freeform 468"/>
            <p:cNvSpPr>
              <a:spLocks/>
            </p:cNvSpPr>
            <p:nvPr/>
          </p:nvSpPr>
          <p:spPr bwMode="auto">
            <a:xfrm>
              <a:off x="461" y="2588"/>
              <a:ext cx="194" cy="233"/>
            </a:xfrm>
            <a:custGeom>
              <a:avLst/>
              <a:gdLst>
                <a:gd name="T0" fmla="*/ 11 w 194"/>
                <a:gd name="T1" fmla="*/ 232 h 233"/>
                <a:gd name="T2" fmla="*/ 11 w 194"/>
                <a:gd name="T3" fmla="*/ 232 h 233"/>
                <a:gd name="T4" fmla="*/ 20 w 194"/>
                <a:gd name="T5" fmla="*/ 216 h 233"/>
                <a:gd name="T6" fmla="*/ 30 w 194"/>
                <a:gd name="T7" fmla="*/ 200 h 233"/>
                <a:gd name="T8" fmla="*/ 43 w 194"/>
                <a:gd name="T9" fmla="*/ 182 h 233"/>
                <a:gd name="T10" fmla="*/ 57 w 194"/>
                <a:gd name="T11" fmla="*/ 164 h 233"/>
                <a:gd name="T12" fmla="*/ 71 w 194"/>
                <a:gd name="T13" fmla="*/ 145 h 233"/>
                <a:gd name="T14" fmla="*/ 87 w 194"/>
                <a:gd name="T15" fmla="*/ 126 h 233"/>
                <a:gd name="T16" fmla="*/ 103 w 194"/>
                <a:gd name="T17" fmla="*/ 108 h 233"/>
                <a:gd name="T18" fmla="*/ 118 w 194"/>
                <a:gd name="T19" fmla="*/ 91 h 233"/>
                <a:gd name="T20" fmla="*/ 132 w 194"/>
                <a:gd name="T21" fmla="*/ 74 h 233"/>
                <a:gd name="T22" fmla="*/ 146 w 194"/>
                <a:gd name="T23" fmla="*/ 59 h 233"/>
                <a:gd name="T24" fmla="*/ 159 w 194"/>
                <a:gd name="T25" fmla="*/ 45 h 233"/>
                <a:gd name="T26" fmla="*/ 170 w 194"/>
                <a:gd name="T27" fmla="*/ 33 h 233"/>
                <a:gd name="T28" fmla="*/ 180 w 194"/>
                <a:gd name="T29" fmla="*/ 22 h 233"/>
                <a:gd name="T30" fmla="*/ 187 w 194"/>
                <a:gd name="T31" fmla="*/ 15 h 233"/>
                <a:gd name="T32" fmla="*/ 191 w 194"/>
                <a:gd name="T33" fmla="*/ 10 h 233"/>
                <a:gd name="T34" fmla="*/ 193 w 194"/>
                <a:gd name="T35" fmla="*/ 9 h 233"/>
                <a:gd name="T36" fmla="*/ 184 w 194"/>
                <a:gd name="T37" fmla="*/ 0 h 233"/>
                <a:gd name="T38" fmla="*/ 182 w 194"/>
                <a:gd name="T39" fmla="*/ 2 h 233"/>
                <a:gd name="T40" fmla="*/ 178 w 194"/>
                <a:gd name="T41" fmla="*/ 6 h 233"/>
                <a:gd name="T42" fmla="*/ 171 w 194"/>
                <a:gd name="T43" fmla="*/ 14 h 233"/>
                <a:gd name="T44" fmla="*/ 161 w 194"/>
                <a:gd name="T45" fmla="*/ 24 h 233"/>
                <a:gd name="T46" fmla="*/ 150 w 194"/>
                <a:gd name="T47" fmla="*/ 36 h 233"/>
                <a:gd name="T48" fmla="*/ 137 w 194"/>
                <a:gd name="T49" fmla="*/ 50 h 233"/>
                <a:gd name="T50" fmla="*/ 123 w 194"/>
                <a:gd name="T51" fmla="*/ 65 h 233"/>
                <a:gd name="T52" fmla="*/ 108 w 194"/>
                <a:gd name="T53" fmla="*/ 82 h 233"/>
                <a:gd name="T54" fmla="*/ 92 w 194"/>
                <a:gd name="T55" fmla="*/ 100 h 233"/>
                <a:gd name="T56" fmla="*/ 77 w 194"/>
                <a:gd name="T57" fmla="*/ 119 h 233"/>
                <a:gd name="T58" fmla="*/ 61 w 194"/>
                <a:gd name="T59" fmla="*/ 137 h 233"/>
                <a:gd name="T60" fmla="*/ 47 w 194"/>
                <a:gd name="T61" fmla="*/ 156 h 233"/>
                <a:gd name="T62" fmla="*/ 33 w 194"/>
                <a:gd name="T63" fmla="*/ 175 h 233"/>
                <a:gd name="T64" fmla="*/ 20 w 194"/>
                <a:gd name="T65" fmla="*/ 192 h 233"/>
                <a:gd name="T66" fmla="*/ 9 w 194"/>
                <a:gd name="T67" fmla="*/ 210 h 233"/>
                <a:gd name="T68" fmla="*/ 0 w 194"/>
                <a:gd name="T69" fmla="*/ 225 h 233"/>
                <a:gd name="T70" fmla="*/ 11 w 194"/>
                <a:gd name="T71" fmla="*/ 2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33">
                  <a:moveTo>
                    <a:pt x="11" y="232"/>
                  </a:moveTo>
                  <a:lnTo>
                    <a:pt x="11" y="232"/>
                  </a:lnTo>
                  <a:lnTo>
                    <a:pt x="20" y="216"/>
                  </a:lnTo>
                  <a:lnTo>
                    <a:pt x="30" y="200"/>
                  </a:lnTo>
                  <a:lnTo>
                    <a:pt x="43" y="182"/>
                  </a:lnTo>
                  <a:lnTo>
                    <a:pt x="57" y="164"/>
                  </a:lnTo>
                  <a:lnTo>
                    <a:pt x="71" y="145"/>
                  </a:lnTo>
                  <a:lnTo>
                    <a:pt x="87" y="126"/>
                  </a:lnTo>
                  <a:lnTo>
                    <a:pt x="103" y="108"/>
                  </a:lnTo>
                  <a:lnTo>
                    <a:pt x="118" y="91"/>
                  </a:lnTo>
                  <a:lnTo>
                    <a:pt x="132" y="74"/>
                  </a:lnTo>
                  <a:lnTo>
                    <a:pt x="146" y="59"/>
                  </a:lnTo>
                  <a:lnTo>
                    <a:pt x="159" y="45"/>
                  </a:lnTo>
                  <a:lnTo>
                    <a:pt x="170" y="33"/>
                  </a:lnTo>
                  <a:lnTo>
                    <a:pt x="180" y="22"/>
                  </a:lnTo>
                  <a:lnTo>
                    <a:pt x="187" y="15"/>
                  </a:lnTo>
                  <a:lnTo>
                    <a:pt x="191" y="10"/>
                  </a:lnTo>
                  <a:lnTo>
                    <a:pt x="193" y="9"/>
                  </a:lnTo>
                  <a:lnTo>
                    <a:pt x="184" y="0"/>
                  </a:lnTo>
                  <a:lnTo>
                    <a:pt x="182" y="2"/>
                  </a:lnTo>
                  <a:lnTo>
                    <a:pt x="178" y="6"/>
                  </a:lnTo>
                  <a:lnTo>
                    <a:pt x="171" y="14"/>
                  </a:lnTo>
                  <a:lnTo>
                    <a:pt x="161" y="24"/>
                  </a:lnTo>
                  <a:lnTo>
                    <a:pt x="150" y="36"/>
                  </a:lnTo>
                  <a:lnTo>
                    <a:pt x="137" y="50"/>
                  </a:lnTo>
                  <a:lnTo>
                    <a:pt x="123" y="65"/>
                  </a:lnTo>
                  <a:lnTo>
                    <a:pt x="108" y="82"/>
                  </a:lnTo>
                  <a:lnTo>
                    <a:pt x="92" y="100"/>
                  </a:lnTo>
                  <a:lnTo>
                    <a:pt x="77" y="119"/>
                  </a:lnTo>
                  <a:lnTo>
                    <a:pt x="61" y="137"/>
                  </a:lnTo>
                  <a:lnTo>
                    <a:pt x="47" y="156"/>
                  </a:lnTo>
                  <a:lnTo>
                    <a:pt x="33" y="175"/>
                  </a:lnTo>
                  <a:lnTo>
                    <a:pt x="20" y="192"/>
                  </a:lnTo>
                  <a:lnTo>
                    <a:pt x="9" y="210"/>
                  </a:lnTo>
                  <a:lnTo>
                    <a:pt x="0" y="225"/>
                  </a:lnTo>
                  <a:lnTo>
                    <a:pt x="11" y="232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789" name="Freeform 469"/>
            <p:cNvSpPr>
              <a:spLocks/>
            </p:cNvSpPr>
            <p:nvPr/>
          </p:nvSpPr>
          <p:spPr bwMode="auto">
            <a:xfrm>
              <a:off x="441" y="2814"/>
              <a:ext cx="67" cy="75"/>
            </a:xfrm>
            <a:custGeom>
              <a:avLst/>
              <a:gdLst>
                <a:gd name="T0" fmla="*/ 62 w 67"/>
                <a:gd name="T1" fmla="*/ 52 h 75"/>
                <a:gd name="T2" fmla="*/ 62 w 67"/>
                <a:gd name="T3" fmla="*/ 52 h 75"/>
                <a:gd name="T4" fmla="*/ 45 w 67"/>
                <a:gd name="T5" fmla="*/ 57 h 75"/>
                <a:gd name="T6" fmla="*/ 30 w 67"/>
                <a:gd name="T7" fmla="*/ 61 h 75"/>
                <a:gd name="T8" fmla="*/ 20 w 67"/>
                <a:gd name="T9" fmla="*/ 61 h 75"/>
                <a:gd name="T10" fmla="*/ 14 w 67"/>
                <a:gd name="T11" fmla="*/ 61 h 75"/>
                <a:gd name="T12" fmla="*/ 12 w 67"/>
                <a:gd name="T13" fmla="*/ 58 h 75"/>
                <a:gd name="T14" fmla="*/ 13 w 67"/>
                <a:gd name="T15" fmla="*/ 48 h 75"/>
                <a:gd name="T16" fmla="*/ 19 w 67"/>
                <a:gd name="T17" fmla="*/ 32 h 75"/>
                <a:gd name="T18" fmla="*/ 31 w 67"/>
                <a:gd name="T19" fmla="*/ 6 h 75"/>
                <a:gd name="T20" fmla="*/ 19 w 67"/>
                <a:gd name="T21" fmla="*/ 0 h 75"/>
                <a:gd name="T22" fmla="*/ 7 w 67"/>
                <a:gd name="T23" fmla="*/ 26 h 75"/>
                <a:gd name="T24" fmla="*/ 0 w 67"/>
                <a:gd name="T25" fmla="*/ 46 h 75"/>
                <a:gd name="T26" fmla="*/ 0 w 67"/>
                <a:gd name="T27" fmla="*/ 60 h 75"/>
                <a:gd name="T28" fmla="*/ 7 w 67"/>
                <a:gd name="T29" fmla="*/ 71 h 75"/>
                <a:gd name="T30" fmla="*/ 19 w 67"/>
                <a:gd name="T31" fmla="*/ 74 h 75"/>
                <a:gd name="T32" fmla="*/ 33 w 67"/>
                <a:gd name="T33" fmla="*/ 73 h 75"/>
                <a:gd name="T34" fmla="*/ 48 w 67"/>
                <a:gd name="T35" fmla="*/ 70 h 75"/>
                <a:gd name="T36" fmla="*/ 66 w 67"/>
                <a:gd name="T37" fmla="*/ 65 h 75"/>
                <a:gd name="T38" fmla="*/ 62 w 67"/>
                <a:gd name="T39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" h="75">
                  <a:moveTo>
                    <a:pt x="62" y="52"/>
                  </a:moveTo>
                  <a:lnTo>
                    <a:pt x="62" y="52"/>
                  </a:lnTo>
                  <a:lnTo>
                    <a:pt x="45" y="57"/>
                  </a:lnTo>
                  <a:lnTo>
                    <a:pt x="30" y="61"/>
                  </a:lnTo>
                  <a:lnTo>
                    <a:pt x="20" y="61"/>
                  </a:lnTo>
                  <a:lnTo>
                    <a:pt x="14" y="61"/>
                  </a:lnTo>
                  <a:lnTo>
                    <a:pt x="12" y="58"/>
                  </a:lnTo>
                  <a:lnTo>
                    <a:pt x="13" y="48"/>
                  </a:lnTo>
                  <a:lnTo>
                    <a:pt x="19" y="32"/>
                  </a:lnTo>
                  <a:lnTo>
                    <a:pt x="31" y="6"/>
                  </a:lnTo>
                  <a:lnTo>
                    <a:pt x="19" y="0"/>
                  </a:lnTo>
                  <a:lnTo>
                    <a:pt x="7" y="26"/>
                  </a:lnTo>
                  <a:lnTo>
                    <a:pt x="0" y="46"/>
                  </a:lnTo>
                  <a:lnTo>
                    <a:pt x="0" y="60"/>
                  </a:lnTo>
                  <a:lnTo>
                    <a:pt x="7" y="71"/>
                  </a:lnTo>
                  <a:lnTo>
                    <a:pt x="19" y="74"/>
                  </a:lnTo>
                  <a:lnTo>
                    <a:pt x="33" y="73"/>
                  </a:lnTo>
                  <a:lnTo>
                    <a:pt x="48" y="70"/>
                  </a:lnTo>
                  <a:lnTo>
                    <a:pt x="66" y="65"/>
                  </a:lnTo>
                  <a:lnTo>
                    <a:pt x="62" y="52"/>
                  </a:lnTo>
                </a:path>
              </a:pathLst>
            </a:custGeom>
            <a:solidFill>
              <a:srgbClr val="E5E5E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 type="none" w="sm" len="sm"/>
                  <a:tailEnd type="none" w="sm" len="sm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6790" name="Group 470"/>
            <p:cNvGrpSpPr>
              <a:grpSpLocks/>
            </p:cNvGrpSpPr>
            <p:nvPr/>
          </p:nvGrpSpPr>
          <p:grpSpPr bwMode="auto">
            <a:xfrm>
              <a:off x="504" y="1886"/>
              <a:ext cx="2059" cy="1074"/>
              <a:chOff x="504" y="1886"/>
              <a:chExt cx="2059" cy="1074"/>
            </a:xfrm>
          </p:grpSpPr>
          <p:sp>
            <p:nvSpPr>
              <p:cNvPr id="56791" name="Freeform 471"/>
              <p:cNvSpPr>
                <a:spLocks/>
              </p:cNvSpPr>
              <p:nvPr/>
            </p:nvSpPr>
            <p:spPr bwMode="auto">
              <a:xfrm>
                <a:off x="2037" y="2717"/>
                <a:ext cx="334" cy="243"/>
              </a:xfrm>
              <a:custGeom>
                <a:avLst/>
                <a:gdLst>
                  <a:gd name="T0" fmla="*/ 320 w 334"/>
                  <a:gd name="T1" fmla="*/ 227 h 243"/>
                  <a:gd name="T2" fmla="*/ 332 w 334"/>
                  <a:gd name="T3" fmla="*/ 224 h 243"/>
                  <a:gd name="T4" fmla="*/ 314 w 334"/>
                  <a:gd name="T5" fmla="*/ 205 h 243"/>
                  <a:gd name="T6" fmla="*/ 297 w 334"/>
                  <a:gd name="T7" fmla="*/ 187 h 243"/>
                  <a:gd name="T8" fmla="*/ 279 w 334"/>
                  <a:gd name="T9" fmla="*/ 169 h 243"/>
                  <a:gd name="T10" fmla="*/ 261 w 334"/>
                  <a:gd name="T11" fmla="*/ 151 h 243"/>
                  <a:gd name="T12" fmla="*/ 241 w 334"/>
                  <a:gd name="T13" fmla="*/ 136 h 243"/>
                  <a:gd name="T14" fmla="*/ 222 w 334"/>
                  <a:gd name="T15" fmla="*/ 120 h 243"/>
                  <a:gd name="T16" fmla="*/ 202 w 334"/>
                  <a:gd name="T17" fmla="*/ 105 h 243"/>
                  <a:gd name="T18" fmla="*/ 182 w 334"/>
                  <a:gd name="T19" fmla="*/ 91 h 243"/>
                  <a:gd name="T20" fmla="*/ 161 w 334"/>
                  <a:gd name="T21" fmla="*/ 77 h 243"/>
                  <a:gd name="T22" fmla="*/ 139 w 334"/>
                  <a:gd name="T23" fmla="*/ 63 h 243"/>
                  <a:gd name="T24" fmla="*/ 118 w 334"/>
                  <a:gd name="T25" fmla="*/ 51 h 243"/>
                  <a:gd name="T26" fmla="*/ 96 w 334"/>
                  <a:gd name="T27" fmla="*/ 40 h 243"/>
                  <a:gd name="T28" fmla="*/ 73 w 334"/>
                  <a:gd name="T29" fmla="*/ 28 h 243"/>
                  <a:gd name="T30" fmla="*/ 50 w 334"/>
                  <a:gd name="T31" fmla="*/ 18 h 243"/>
                  <a:gd name="T32" fmla="*/ 28 w 334"/>
                  <a:gd name="T33" fmla="*/ 9 h 243"/>
                  <a:gd name="T34" fmla="*/ 4 w 334"/>
                  <a:gd name="T35" fmla="*/ 0 h 243"/>
                  <a:gd name="T36" fmla="*/ 0 w 334"/>
                  <a:gd name="T37" fmla="*/ 11 h 243"/>
                  <a:gd name="T38" fmla="*/ 23 w 334"/>
                  <a:gd name="T39" fmla="*/ 20 h 243"/>
                  <a:gd name="T40" fmla="*/ 45 w 334"/>
                  <a:gd name="T41" fmla="*/ 30 h 243"/>
                  <a:gd name="T42" fmla="*/ 68 w 334"/>
                  <a:gd name="T43" fmla="*/ 40 h 243"/>
                  <a:gd name="T44" fmla="*/ 90 w 334"/>
                  <a:gd name="T45" fmla="*/ 51 h 243"/>
                  <a:gd name="T46" fmla="*/ 112 w 334"/>
                  <a:gd name="T47" fmla="*/ 63 h 243"/>
                  <a:gd name="T48" fmla="*/ 133 w 334"/>
                  <a:gd name="T49" fmla="*/ 75 h 243"/>
                  <a:gd name="T50" fmla="*/ 154 w 334"/>
                  <a:gd name="T51" fmla="*/ 87 h 243"/>
                  <a:gd name="T52" fmla="*/ 174 w 334"/>
                  <a:gd name="T53" fmla="*/ 101 h 243"/>
                  <a:gd name="T54" fmla="*/ 194 w 334"/>
                  <a:gd name="T55" fmla="*/ 115 h 243"/>
                  <a:gd name="T56" fmla="*/ 214 w 334"/>
                  <a:gd name="T57" fmla="*/ 130 h 243"/>
                  <a:gd name="T58" fmla="*/ 234 w 334"/>
                  <a:gd name="T59" fmla="*/ 146 h 243"/>
                  <a:gd name="T60" fmla="*/ 252 w 334"/>
                  <a:gd name="T61" fmla="*/ 162 h 243"/>
                  <a:gd name="T62" fmla="*/ 270 w 334"/>
                  <a:gd name="T63" fmla="*/ 178 h 243"/>
                  <a:gd name="T64" fmla="*/ 288 w 334"/>
                  <a:gd name="T65" fmla="*/ 196 h 243"/>
                  <a:gd name="T66" fmla="*/ 305 w 334"/>
                  <a:gd name="T67" fmla="*/ 214 h 243"/>
                  <a:gd name="T68" fmla="*/ 322 w 334"/>
                  <a:gd name="T69" fmla="*/ 233 h 243"/>
                  <a:gd name="T70" fmla="*/ 333 w 334"/>
                  <a:gd name="T71" fmla="*/ 229 h 243"/>
                  <a:gd name="T72" fmla="*/ 322 w 334"/>
                  <a:gd name="T73" fmla="*/ 233 h 243"/>
                  <a:gd name="T74" fmla="*/ 331 w 334"/>
                  <a:gd name="T75" fmla="*/ 242 h 243"/>
                  <a:gd name="T76" fmla="*/ 333 w 334"/>
                  <a:gd name="T77" fmla="*/ 229 h 243"/>
                  <a:gd name="T78" fmla="*/ 320 w 334"/>
                  <a:gd name="T79" fmla="*/ 22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4" h="243">
                    <a:moveTo>
                      <a:pt x="320" y="227"/>
                    </a:moveTo>
                    <a:lnTo>
                      <a:pt x="332" y="224"/>
                    </a:lnTo>
                    <a:lnTo>
                      <a:pt x="314" y="205"/>
                    </a:lnTo>
                    <a:lnTo>
                      <a:pt x="297" y="187"/>
                    </a:lnTo>
                    <a:lnTo>
                      <a:pt x="279" y="169"/>
                    </a:lnTo>
                    <a:lnTo>
                      <a:pt x="261" y="151"/>
                    </a:lnTo>
                    <a:lnTo>
                      <a:pt x="241" y="136"/>
                    </a:lnTo>
                    <a:lnTo>
                      <a:pt x="222" y="120"/>
                    </a:lnTo>
                    <a:lnTo>
                      <a:pt x="202" y="105"/>
                    </a:lnTo>
                    <a:lnTo>
                      <a:pt x="182" y="91"/>
                    </a:lnTo>
                    <a:lnTo>
                      <a:pt x="161" y="77"/>
                    </a:lnTo>
                    <a:lnTo>
                      <a:pt x="139" y="63"/>
                    </a:lnTo>
                    <a:lnTo>
                      <a:pt x="118" y="51"/>
                    </a:lnTo>
                    <a:lnTo>
                      <a:pt x="96" y="40"/>
                    </a:lnTo>
                    <a:lnTo>
                      <a:pt x="73" y="28"/>
                    </a:lnTo>
                    <a:lnTo>
                      <a:pt x="50" y="18"/>
                    </a:lnTo>
                    <a:lnTo>
                      <a:pt x="28" y="9"/>
                    </a:lnTo>
                    <a:lnTo>
                      <a:pt x="4" y="0"/>
                    </a:lnTo>
                    <a:lnTo>
                      <a:pt x="0" y="11"/>
                    </a:lnTo>
                    <a:lnTo>
                      <a:pt x="23" y="20"/>
                    </a:lnTo>
                    <a:lnTo>
                      <a:pt x="45" y="30"/>
                    </a:lnTo>
                    <a:lnTo>
                      <a:pt x="68" y="40"/>
                    </a:lnTo>
                    <a:lnTo>
                      <a:pt x="90" y="51"/>
                    </a:lnTo>
                    <a:lnTo>
                      <a:pt x="112" y="63"/>
                    </a:lnTo>
                    <a:lnTo>
                      <a:pt x="133" y="75"/>
                    </a:lnTo>
                    <a:lnTo>
                      <a:pt x="154" y="87"/>
                    </a:lnTo>
                    <a:lnTo>
                      <a:pt x="174" y="101"/>
                    </a:lnTo>
                    <a:lnTo>
                      <a:pt x="194" y="115"/>
                    </a:lnTo>
                    <a:lnTo>
                      <a:pt x="214" y="130"/>
                    </a:lnTo>
                    <a:lnTo>
                      <a:pt x="234" y="146"/>
                    </a:lnTo>
                    <a:lnTo>
                      <a:pt x="252" y="162"/>
                    </a:lnTo>
                    <a:lnTo>
                      <a:pt x="270" y="178"/>
                    </a:lnTo>
                    <a:lnTo>
                      <a:pt x="288" y="196"/>
                    </a:lnTo>
                    <a:lnTo>
                      <a:pt x="305" y="214"/>
                    </a:lnTo>
                    <a:lnTo>
                      <a:pt x="322" y="233"/>
                    </a:lnTo>
                    <a:lnTo>
                      <a:pt x="333" y="229"/>
                    </a:lnTo>
                    <a:lnTo>
                      <a:pt x="322" y="233"/>
                    </a:lnTo>
                    <a:lnTo>
                      <a:pt x="331" y="242"/>
                    </a:lnTo>
                    <a:lnTo>
                      <a:pt x="333" y="229"/>
                    </a:lnTo>
                    <a:lnTo>
                      <a:pt x="320" y="227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2" name="Freeform 472"/>
              <p:cNvSpPr>
                <a:spLocks/>
              </p:cNvSpPr>
              <p:nvPr/>
            </p:nvSpPr>
            <p:spPr bwMode="auto">
              <a:xfrm>
                <a:off x="2357" y="2854"/>
                <a:ext cx="27" cy="93"/>
              </a:xfrm>
              <a:custGeom>
                <a:avLst/>
                <a:gdLst>
                  <a:gd name="T0" fmla="*/ 13 w 27"/>
                  <a:gd name="T1" fmla="*/ 0 h 93"/>
                  <a:gd name="T2" fmla="*/ 11 w 27"/>
                  <a:gd name="T3" fmla="*/ 11 h 93"/>
                  <a:gd name="T4" fmla="*/ 10 w 27"/>
                  <a:gd name="T5" fmla="*/ 22 h 93"/>
                  <a:gd name="T6" fmla="*/ 8 w 27"/>
                  <a:gd name="T7" fmla="*/ 33 h 93"/>
                  <a:gd name="T8" fmla="*/ 7 w 27"/>
                  <a:gd name="T9" fmla="*/ 45 h 93"/>
                  <a:gd name="T10" fmla="*/ 6 w 27"/>
                  <a:gd name="T11" fmla="*/ 57 h 93"/>
                  <a:gd name="T12" fmla="*/ 4 w 27"/>
                  <a:gd name="T13" fmla="*/ 68 h 93"/>
                  <a:gd name="T14" fmla="*/ 2 w 27"/>
                  <a:gd name="T15" fmla="*/ 80 h 93"/>
                  <a:gd name="T16" fmla="*/ 0 w 27"/>
                  <a:gd name="T17" fmla="*/ 90 h 93"/>
                  <a:gd name="T18" fmla="*/ 13 w 27"/>
                  <a:gd name="T19" fmla="*/ 92 h 93"/>
                  <a:gd name="T20" fmla="*/ 15 w 27"/>
                  <a:gd name="T21" fmla="*/ 81 h 93"/>
                  <a:gd name="T22" fmla="*/ 16 w 27"/>
                  <a:gd name="T23" fmla="*/ 70 h 93"/>
                  <a:gd name="T24" fmla="*/ 18 w 27"/>
                  <a:gd name="T25" fmla="*/ 58 h 93"/>
                  <a:gd name="T26" fmla="*/ 19 w 27"/>
                  <a:gd name="T27" fmla="*/ 46 h 93"/>
                  <a:gd name="T28" fmla="*/ 21 w 27"/>
                  <a:gd name="T29" fmla="*/ 35 h 93"/>
                  <a:gd name="T30" fmla="*/ 23 w 27"/>
                  <a:gd name="T31" fmla="*/ 23 h 93"/>
                  <a:gd name="T32" fmla="*/ 24 w 27"/>
                  <a:gd name="T33" fmla="*/ 12 h 93"/>
                  <a:gd name="T34" fmla="*/ 26 w 27"/>
                  <a:gd name="T35" fmla="*/ 2 h 93"/>
                  <a:gd name="T36" fmla="*/ 13 w 27"/>
                  <a:gd name="T3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93">
                    <a:moveTo>
                      <a:pt x="13" y="0"/>
                    </a:moveTo>
                    <a:lnTo>
                      <a:pt x="11" y="11"/>
                    </a:lnTo>
                    <a:lnTo>
                      <a:pt x="10" y="22"/>
                    </a:lnTo>
                    <a:lnTo>
                      <a:pt x="8" y="33"/>
                    </a:lnTo>
                    <a:lnTo>
                      <a:pt x="7" y="45"/>
                    </a:lnTo>
                    <a:lnTo>
                      <a:pt x="6" y="57"/>
                    </a:lnTo>
                    <a:lnTo>
                      <a:pt x="4" y="68"/>
                    </a:lnTo>
                    <a:lnTo>
                      <a:pt x="2" y="80"/>
                    </a:lnTo>
                    <a:lnTo>
                      <a:pt x="0" y="90"/>
                    </a:lnTo>
                    <a:lnTo>
                      <a:pt x="13" y="92"/>
                    </a:lnTo>
                    <a:lnTo>
                      <a:pt x="15" y="81"/>
                    </a:lnTo>
                    <a:lnTo>
                      <a:pt x="16" y="70"/>
                    </a:lnTo>
                    <a:lnTo>
                      <a:pt x="18" y="58"/>
                    </a:lnTo>
                    <a:lnTo>
                      <a:pt x="19" y="46"/>
                    </a:lnTo>
                    <a:lnTo>
                      <a:pt x="21" y="35"/>
                    </a:lnTo>
                    <a:lnTo>
                      <a:pt x="23" y="23"/>
                    </a:lnTo>
                    <a:lnTo>
                      <a:pt x="24" y="12"/>
                    </a:lnTo>
                    <a:lnTo>
                      <a:pt x="26" y="2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3" name="Freeform 473"/>
              <p:cNvSpPr>
                <a:spLocks/>
              </p:cNvSpPr>
              <p:nvPr/>
            </p:nvSpPr>
            <p:spPr bwMode="auto">
              <a:xfrm>
                <a:off x="640" y="2385"/>
                <a:ext cx="15" cy="182"/>
              </a:xfrm>
              <a:custGeom>
                <a:avLst/>
                <a:gdLst>
                  <a:gd name="T0" fmla="*/ 8 w 15"/>
                  <a:gd name="T1" fmla="*/ 181 h 182"/>
                  <a:gd name="T2" fmla="*/ 14 w 15"/>
                  <a:gd name="T3" fmla="*/ 181 h 182"/>
                  <a:gd name="T4" fmla="*/ 14 w 15"/>
                  <a:gd name="T5" fmla="*/ 0 h 182"/>
                  <a:gd name="T6" fmla="*/ 0 w 15"/>
                  <a:gd name="T7" fmla="*/ 0 h 182"/>
                  <a:gd name="T8" fmla="*/ 0 w 15"/>
                  <a:gd name="T9" fmla="*/ 181 h 182"/>
                  <a:gd name="T10" fmla="*/ 8 w 15"/>
                  <a:gd name="T11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82">
                    <a:moveTo>
                      <a:pt x="8" y="181"/>
                    </a:moveTo>
                    <a:lnTo>
                      <a:pt x="14" y="181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81"/>
                    </a:lnTo>
                    <a:lnTo>
                      <a:pt x="8" y="18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4" name="Freeform 474"/>
              <p:cNvSpPr>
                <a:spLocks/>
              </p:cNvSpPr>
              <p:nvPr/>
            </p:nvSpPr>
            <p:spPr bwMode="auto">
              <a:xfrm>
                <a:off x="1673" y="2100"/>
                <a:ext cx="890" cy="678"/>
              </a:xfrm>
              <a:custGeom>
                <a:avLst/>
                <a:gdLst>
                  <a:gd name="T0" fmla="*/ 5 w 890"/>
                  <a:gd name="T1" fmla="*/ 1 h 678"/>
                  <a:gd name="T2" fmla="*/ 28 w 890"/>
                  <a:gd name="T3" fmla="*/ 9 h 678"/>
                  <a:gd name="T4" fmla="*/ 68 w 890"/>
                  <a:gd name="T5" fmla="*/ 23 h 678"/>
                  <a:gd name="T6" fmla="*/ 122 w 890"/>
                  <a:gd name="T7" fmla="*/ 42 h 678"/>
                  <a:gd name="T8" fmla="*/ 185 w 890"/>
                  <a:gd name="T9" fmla="*/ 67 h 678"/>
                  <a:gd name="T10" fmla="*/ 256 w 890"/>
                  <a:gd name="T11" fmla="*/ 94 h 678"/>
                  <a:gd name="T12" fmla="*/ 331 w 890"/>
                  <a:gd name="T13" fmla="*/ 124 h 678"/>
                  <a:gd name="T14" fmla="*/ 406 w 890"/>
                  <a:gd name="T15" fmla="*/ 157 h 678"/>
                  <a:gd name="T16" fmla="*/ 478 w 890"/>
                  <a:gd name="T17" fmla="*/ 191 h 678"/>
                  <a:gd name="T18" fmla="*/ 544 w 890"/>
                  <a:gd name="T19" fmla="*/ 226 h 678"/>
                  <a:gd name="T20" fmla="*/ 601 w 890"/>
                  <a:gd name="T21" fmla="*/ 260 h 678"/>
                  <a:gd name="T22" fmla="*/ 627 w 890"/>
                  <a:gd name="T23" fmla="*/ 277 h 678"/>
                  <a:gd name="T24" fmla="*/ 652 w 890"/>
                  <a:gd name="T25" fmla="*/ 295 h 678"/>
                  <a:gd name="T26" fmla="*/ 677 w 890"/>
                  <a:gd name="T27" fmla="*/ 313 h 678"/>
                  <a:gd name="T28" fmla="*/ 701 w 890"/>
                  <a:gd name="T29" fmla="*/ 330 h 678"/>
                  <a:gd name="T30" fmla="*/ 725 w 890"/>
                  <a:gd name="T31" fmla="*/ 348 h 678"/>
                  <a:gd name="T32" fmla="*/ 759 w 890"/>
                  <a:gd name="T33" fmla="*/ 375 h 678"/>
                  <a:gd name="T34" fmla="*/ 796 w 890"/>
                  <a:gd name="T35" fmla="*/ 408 h 678"/>
                  <a:gd name="T36" fmla="*/ 830 w 890"/>
                  <a:gd name="T37" fmla="*/ 441 h 678"/>
                  <a:gd name="T38" fmla="*/ 857 w 890"/>
                  <a:gd name="T39" fmla="*/ 472 h 678"/>
                  <a:gd name="T40" fmla="*/ 877 w 890"/>
                  <a:gd name="T41" fmla="*/ 502 h 678"/>
                  <a:gd name="T42" fmla="*/ 887 w 890"/>
                  <a:gd name="T43" fmla="*/ 526 h 678"/>
                  <a:gd name="T44" fmla="*/ 888 w 890"/>
                  <a:gd name="T45" fmla="*/ 545 h 678"/>
                  <a:gd name="T46" fmla="*/ 883 w 890"/>
                  <a:gd name="T47" fmla="*/ 563 h 678"/>
                  <a:gd name="T48" fmla="*/ 873 w 890"/>
                  <a:gd name="T49" fmla="*/ 580 h 678"/>
                  <a:gd name="T50" fmla="*/ 864 w 890"/>
                  <a:gd name="T51" fmla="*/ 597 h 678"/>
                  <a:gd name="T52" fmla="*/ 856 w 890"/>
                  <a:gd name="T53" fmla="*/ 611 h 678"/>
                  <a:gd name="T54" fmla="*/ 845 w 890"/>
                  <a:gd name="T55" fmla="*/ 632 h 678"/>
                  <a:gd name="T56" fmla="*/ 833 w 890"/>
                  <a:gd name="T57" fmla="*/ 648 h 678"/>
                  <a:gd name="T58" fmla="*/ 816 w 890"/>
                  <a:gd name="T59" fmla="*/ 660 h 678"/>
                  <a:gd name="T60" fmla="*/ 795 w 890"/>
                  <a:gd name="T61" fmla="*/ 667 h 678"/>
                  <a:gd name="T62" fmla="*/ 764 w 890"/>
                  <a:gd name="T63" fmla="*/ 669 h 678"/>
                  <a:gd name="T64" fmla="*/ 738 w 890"/>
                  <a:gd name="T65" fmla="*/ 671 h 678"/>
                  <a:gd name="T66" fmla="*/ 688 w 890"/>
                  <a:gd name="T67" fmla="*/ 676 h 678"/>
                  <a:gd name="T68" fmla="*/ 657 w 890"/>
                  <a:gd name="T69" fmla="*/ 676 h 678"/>
                  <a:gd name="T70" fmla="*/ 655 w 890"/>
                  <a:gd name="T71" fmla="*/ 673 h 678"/>
                  <a:gd name="T72" fmla="*/ 646 w 890"/>
                  <a:gd name="T73" fmla="*/ 661 h 678"/>
                  <a:gd name="T74" fmla="*/ 621 w 890"/>
                  <a:gd name="T75" fmla="*/ 632 h 678"/>
                  <a:gd name="T76" fmla="*/ 585 w 890"/>
                  <a:gd name="T77" fmla="*/ 590 h 678"/>
                  <a:gd name="T78" fmla="*/ 539 w 890"/>
                  <a:gd name="T79" fmla="*/ 537 h 678"/>
                  <a:gd name="T80" fmla="*/ 486 w 890"/>
                  <a:gd name="T81" fmla="*/ 477 h 678"/>
                  <a:gd name="T82" fmla="*/ 427 w 890"/>
                  <a:gd name="T83" fmla="*/ 414 h 678"/>
                  <a:gd name="T84" fmla="*/ 366 w 890"/>
                  <a:gd name="T85" fmla="*/ 349 h 678"/>
                  <a:gd name="T86" fmla="*/ 303 w 890"/>
                  <a:gd name="T87" fmla="*/ 288 h 678"/>
                  <a:gd name="T88" fmla="*/ 242 w 890"/>
                  <a:gd name="T89" fmla="*/ 231 h 678"/>
                  <a:gd name="T90" fmla="*/ 183 w 890"/>
                  <a:gd name="T91" fmla="*/ 184 h 678"/>
                  <a:gd name="T92" fmla="*/ 131 w 890"/>
                  <a:gd name="T93" fmla="*/ 148 h 678"/>
                  <a:gd name="T94" fmla="*/ 121 w 890"/>
                  <a:gd name="T95" fmla="*/ 139 h 678"/>
                  <a:gd name="T96" fmla="*/ 99 w 890"/>
                  <a:gd name="T97" fmla="*/ 119 h 678"/>
                  <a:gd name="T98" fmla="*/ 70 w 890"/>
                  <a:gd name="T99" fmla="*/ 91 h 678"/>
                  <a:gd name="T100" fmla="*/ 38 w 890"/>
                  <a:gd name="T101" fmla="*/ 54 h 678"/>
                  <a:gd name="T102" fmla="*/ 8 w 890"/>
                  <a:gd name="T103" fmla="*/ 14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90" h="678">
                    <a:moveTo>
                      <a:pt x="0" y="0"/>
                    </a:moveTo>
                    <a:lnTo>
                      <a:pt x="1" y="1"/>
                    </a:lnTo>
                    <a:lnTo>
                      <a:pt x="5" y="1"/>
                    </a:lnTo>
                    <a:lnTo>
                      <a:pt x="10" y="4"/>
                    </a:lnTo>
                    <a:lnTo>
                      <a:pt x="18" y="6"/>
                    </a:lnTo>
                    <a:lnTo>
                      <a:pt x="28" y="9"/>
                    </a:lnTo>
                    <a:lnTo>
                      <a:pt x="39" y="13"/>
                    </a:lnTo>
                    <a:lnTo>
                      <a:pt x="53" y="18"/>
                    </a:lnTo>
                    <a:lnTo>
                      <a:pt x="68" y="23"/>
                    </a:lnTo>
                    <a:lnTo>
                      <a:pt x="84" y="29"/>
                    </a:lnTo>
                    <a:lnTo>
                      <a:pt x="102" y="35"/>
                    </a:lnTo>
                    <a:lnTo>
                      <a:pt x="122" y="42"/>
                    </a:lnTo>
                    <a:lnTo>
                      <a:pt x="142" y="50"/>
                    </a:lnTo>
                    <a:lnTo>
                      <a:pt x="163" y="58"/>
                    </a:lnTo>
                    <a:lnTo>
                      <a:pt x="185" y="67"/>
                    </a:lnTo>
                    <a:lnTo>
                      <a:pt x="209" y="75"/>
                    </a:lnTo>
                    <a:lnTo>
                      <a:pt x="232" y="84"/>
                    </a:lnTo>
                    <a:lnTo>
                      <a:pt x="256" y="94"/>
                    </a:lnTo>
                    <a:lnTo>
                      <a:pt x="281" y="104"/>
                    </a:lnTo>
                    <a:lnTo>
                      <a:pt x="306" y="113"/>
                    </a:lnTo>
                    <a:lnTo>
                      <a:pt x="331" y="124"/>
                    </a:lnTo>
                    <a:lnTo>
                      <a:pt x="356" y="135"/>
                    </a:lnTo>
                    <a:lnTo>
                      <a:pt x="381" y="146"/>
                    </a:lnTo>
                    <a:lnTo>
                      <a:pt x="406" y="157"/>
                    </a:lnTo>
                    <a:lnTo>
                      <a:pt x="430" y="168"/>
                    </a:lnTo>
                    <a:lnTo>
                      <a:pt x="455" y="179"/>
                    </a:lnTo>
                    <a:lnTo>
                      <a:pt x="478" y="191"/>
                    </a:lnTo>
                    <a:lnTo>
                      <a:pt x="501" y="202"/>
                    </a:lnTo>
                    <a:lnTo>
                      <a:pt x="523" y="214"/>
                    </a:lnTo>
                    <a:lnTo>
                      <a:pt x="544" y="226"/>
                    </a:lnTo>
                    <a:lnTo>
                      <a:pt x="564" y="237"/>
                    </a:lnTo>
                    <a:lnTo>
                      <a:pt x="583" y="248"/>
                    </a:lnTo>
                    <a:lnTo>
                      <a:pt x="601" y="260"/>
                    </a:lnTo>
                    <a:lnTo>
                      <a:pt x="610" y="266"/>
                    </a:lnTo>
                    <a:lnTo>
                      <a:pt x="618" y="271"/>
                    </a:lnTo>
                    <a:lnTo>
                      <a:pt x="627" y="277"/>
                    </a:lnTo>
                    <a:lnTo>
                      <a:pt x="635" y="283"/>
                    </a:lnTo>
                    <a:lnTo>
                      <a:pt x="644" y="289"/>
                    </a:lnTo>
                    <a:lnTo>
                      <a:pt x="652" y="295"/>
                    </a:lnTo>
                    <a:lnTo>
                      <a:pt x="661" y="300"/>
                    </a:lnTo>
                    <a:lnTo>
                      <a:pt x="669" y="307"/>
                    </a:lnTo>
                    <a:lnTo>
                      <a:pt x="677" y="313"/>
                    </a:lnTo>
                    <a:lnTo>
                      <a:pt x="685" y="318"/>
                    </a:lnTo>
                    <a:lnTo>
                      <a:pt x="693" y="325"/>
                    </a:lnTo>
                    <a:lnTo>
                      <a:pt x="701" y="330"/>
                    </a:lnTo>
                    <a:lnTo>
                      <a:pt x="709" y="336"/>
                    </a:lnTo>
                    <a:lnTo>
                      <a:pt x="717" y="342"/>
                    </a:lnTo>
                    <a:lnTo>
                      <a:pt x="725" y="348"/>
                    </a:lnTo>
                    <a:lnTo>
                      <a:pt x="732" y="354"/>
                    </a:lnTo>
                    <a:lnTo>
                      <a:pt x="745" y="364"/>
                    </a:lnTo>
                    <a:lnTo>
                      <a:pt x="759" y="375"/>
                    </a:lnTo>
                    <a:lnTo>
                      <a:pt x="771" y="385"/>
                    </a:lnTo>
                    <a:lnTo>
                      <a:pt x="784" y="396"/>
                    </a:lnTo>
                    <a:lnTo>
                      <a:pt x="796" y="408"/>
                    </a:lnTo>
                    <a:lnTo>
                      <a:pt x="808" y="418"/>
                    </a:lnTo>
                    <a:lnTo>
                      <a:pt x="819" y="429"/>
                    </a:lnTo>
                    <a:lnTo>
                      <a:pt x="830" y="441"/>
                    </a:lnTo>
                    <a:lnTo>
                      <a:pt x="839" y="451"/>
                    </a:lnTo>
                    <a:lnTo>
                      <a:pt x="849" y="462"/>
                    </a:lnTo>
                    <a:lnTo>
                      <a:pt x="857" y="472"/>
                    </a:lnTo>
                    <a:lnTo>
                      <a:pt x="865" y="482"/>
                    </a:lnTo>
                    <a:lnTo>
                      <a:pt x="871" y="493"/>
                    </a:lnTo>
                    <a:lnTo>
                      <a:pt x="877" y="502"/>
                    </a:lnTo>
                    <a:lnTo>
                      <a:pt x="882" y="511"/>
                    </a:lnTo>
                    <a:lnTo>
                      <a:pt x="885" y="520"/>
                    </a:lnTo>
                    <a:lnTo>
                      <a:pt x="887" y="526"/>
                    </a:lnTo>
                    <a:lnTo>
                      <a:pt x="888" y="533"/>
                    </a:lnTo>
                    <a:lnTo>
                      <a:pt x="889" y="539"/>
                    </a:lnTo>
                    <a:lnTo>
                      <a:pt x="888" y="545"/>
                    </a:lnTo>
                    <a:lnTo>
                      <a:pt x="887" y="551"/>
                    </a:lnTo>
                    <a:lnTo>
                      <a:pt x="885" y="557"/>
                    </a:lnTo>
                    <a:lnTo>
                      <a:pt x="883" y="563"/>
                    </a:lnTo>
                    <a:lnTo>
                      <a:pt x="880" y="569"/>
                    </a:lnTo>
                    <a:lnTo>
                      <a:pt x="876" y="574"/>
                    </a:lnTo>
                    <a:lnTo>
                      <a:pt x="873" y="580"/>
                    </a:lnTo>
                    <a:lnTo>
                      <a:pt x="870" y="586"/>
                    </a:lnTo>
                    <a:lnTo>
                      <a:pt x="866" y="591"/>
                    </a:lnTo>
                    <a:lnTo>
                      <a:pt x="864" y="597"/>
                    </a:lnTo>
                    <a:lnTo>
                      <a:pt x="861" y="602"/>
                    </a:lnTo>
                    <a:lnTo>
                      <a:pt x="858" y="607"/>
                    </a:lnTo>
                    <a:lnTo>
                      <a:pt x="856" y="611"/>
                    </a:lnTo>
                    <a:lnTo>
                      <a:pt x="852" y="619"/>
                    </a:lnTo>
                    <a:lnTo>
                      <a:pt x="849" y="626"/>
                    </a:lnTo>
                    <a:lnTo>
                      <a:pt x="845" y="632"/>
                    </a:lnTo>
                    <a:lnTo>
                      <a:pt x="841" y="638"/>
                    </a:lnTo>
                    <a:lnTo>
                      <a:pt x="837" y="643"/>
                    </a:lnTo>
                    <a:lnTo>
                      <a:pt x="833" y="648"/>
                    </a:lnTo>
                    <a:lnTo>
                      <a:pt x="828" y="652"/>
                    </a:lnTo>
                    <a:lnTo>
                      <a:pt x="823" y="656"/>
                    </a:lnTo>
                    <a:lnTo>
                      <a:pt x="816" y="660"/>
                    </a:lnTo>
                    <a:lnTo>
                      <a:pt x="810" y="663"/>
                    </a:lnTo>
                    <a:lnTo>
                      <a:pt x="803" y="665"/>
                    </a:lnTo>
                    <a:lnTo>
                      <a:pt x="795" y="667"/>
                    </a:lnTo>
                    <a:lnTo>
                      <a:pt x="786" y="668"/>
                    </a:lnTo>
                    <a:lnTo>
                      <a:pt x="776" y="669"/>
                    </a:lnTo>
                    <a:lnTo>
                      <a:pt x="764" y="669"/>
                    </a:lnTo>
                    <a:lnTo>
                      <a:pt x="752" y="669"/>
                    </a:lnTo>
                    <a:lnTo>
                      <a:pt x="749" y="669"/>
                    </a:lnTo>
                    <a:lnTo>
                      <a:pt x="738" y="671"/>
                    </a:lnTo>
                    <a:lnTo>
                      <a:pt x="723" y="672"/>
                    </a:lnTo>
                    <a:lnTo>
                      <a:pt x="705" y="674"/>
                    </a:lnTo>
                    <a:lnTo>
                      <a:pt x="688" y="676"/>
                    </a:lnTo>
                    <a:lnTo>
                      <a:pt x="673" y="676"/>
                    </a:lnTo>
                    <a:lnTo>
                      <a:pt x="661" y="677"/>
                    </a:lnTo>
                    <a:lnTo>
                      <a:pt x="657" y="676"/>
                    </a:lnTo>
                    <a:lnTo>
                      <a:pt x="656" y="675"/>
                    </a:lnTo>
                    <a:lnTo>
                      <a:pt x="655" y="675"/>
                    </a:lnTo>
                    <a:lnTo>
                      <a:pt x="655" y="673"/>
                    </a:lnTo>
                    <a:lnTo>
                      <a:pt x="654" y="672"/>
                    </a:lnTo>
                    <a:lnTo>
                      <a:pt x="651" y="668"/>
                    </a:lnTo>
                    <a:lnTo>
                      <a:pt x="646" y="661"/>
                    </a:lnTo>
                    <a:lnTo>
                      <a:pt x="639" y="654"/>
                    </a:lnTo>
                    <a:lnTo>
                      <a:pt x="631" y="643"/>
                    </a:lnTo>
                    <a:lnTo>
                      <a:pt x="621" y="632"/>
                    </a:lnTo>
                    <a:lnTo>
                      <a:pt x="610" y="619"/>
                    </a:lnTo>
                    <a:lnTo>
                      <a:pt x="598" y="605"/>
                    </a:lnTo>
                    <a:lnTo>
                      <a:pt x="585" y="590"/>
                    </a:lnTo>
                    <a:lnTo>
                      <a:pt x="571" y="573"/>
                    </a:lnTo>
                    <a:lnTo>
                      <a:pt x="556" y="555"/>
                    </a:lnTo>
                    <a:lnTo>
                      <a:pt x="539" y="537"/>
                    </a:lnTo>
                    <a:lnTo>
                      <a:pt x="522" y="518"/>
                    </a:lnTo>
                    <a:lnTo>
                      <a:pt x="505" y="498"/>
                    </a:lnTo>
                    <a:lnTo>
                      <a:pt x="486" y="477"/>
                    </a:lnTo>
                    <a:lnTo>
                      <a:pt x="467" y="456"/>
                    </a:lnTo>
                    <a:lnTo>
                      <a:pt x="448" y="436"/>
                    </a:lnTo>
                    <a:lnTo>
                      <a:pt x="427" y="414"/>
                    </a:lnTo>
                    <a:lnTo>
                      <a:pt x="407" y="392"/>
                    </a:lnTo>
                    <a:lnTo>
                      <a:pt x="386" y="371"/>
                    </a:lnTo>
                    <a:lnTo>
                      <a:pt x="366" y="349"/>
                    </a:lnTo>
                    <a:lnTo>
                      <a:pt x="345" y="328"/>
                    </a:lnTo>
                    <a:lnTo>
                      <a:pt x="324" y="308"/>
                    </a:lnTo>
                    <a:lnTo>
                      <a:pt x="303" y="288"/>
                    </a:lnTo>
                    <a:lnTo>
                      <a:pt x="282" y="268"/>
                    </a:lnTo>
                    <a:lnTo>
                      <a:pt x="262" y="249"/>
                    </a:lnTo>
                    <a:lnTo>
                      <a:pt x="242" y="231"/>
                    </a:lnTo>
                    <a:lnTo>
                      <a:pt x="222" y="214"/>
                    </a:lnTo>
                    <a:lnTo>
                      <a:pt x="202" y="198"/>
                    </a:lnTo>
                    <a:lnTo>
                      <a:pt x="183" y="184"/>
                    </a:lnTo>
                    <a:lnTo>
                      <a:pt x="166" y="170"/>
                    </a:lnTo>
                    <a:lnTo>
                      <a:pt x="148" y="158"/>
                    </a:lnTo>
                    <a:lnTo>
                      <a:pt x="131" y="148"/>
                    </a:lnTo>
                    <a:lnTo>
                      <a:pt x="129" y="146"/>
                    </a:lnTo>
                    <a:lnTo>
                      <a:pt x="126" y="143"/>
                    </a:lnTo>
                    <a:lnTo>
                      <a:pt x="121" y="139"/>
                    </a:lnTo>
                    <a:lnTo>
                      <a:pt x="115" y="134"/>
                    </a:lnTo>
                    <a:lnTo>
                      <a:pt x="107" y="127"/>
                    </a:lnTo>
                    <a:lnTo>
                      <a:pt x="99" y="119"/>
                    </a:lnTo>
                    <a:lnTo>
                      <a:pt x="90" y="110"/>
                    </a:lnTo>
                    <a:lnTo>
                      <a:pt x="80" y="101"/>
                    </a:lnTo>
                    <a:lnTo>
                      <a:pt x="70" y="91"/>
                    </a:lnTo>
                    <a:lnTo>
                      <a:pt x="59" y="79"/>
                    </a:lnTo>
                    <a:lnTo>
                      <a:pt x="48" y="67"/>
                    </a:lnTo>
                    <a:lnTo>
                      <a:pt x="38" y="54"/>
                    </a:lnTo>
                    <a:lnTo>
                      <a:pt x="27" y="42"/>
                    </a:lnTo>
                    <a:lnTo>
                      <a:pt x="17" y="28"/>
                    </a:lnTo>
                    <a:lnTo>
                      <a:pt x="8" y="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7F7F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5" name="Freeform 475"/>
              <p:cNvSpPr>
                <a:spLocks/>
              </p:cNvSpPr>
              <p:nvPr/>
            </p:nvSpPr>
            <p:spPr bwMode="auto">
              <a:xfrm>
                <a:off x="1722" y="2135"/>
                <a:ext cx="819" cy="633"/>
              </a:xfrm>
              <a:custGeom>
                <a:avLst/>
                <a:gdLst>
                  <a:gd name="T0" fmla="*/ 5 w 819"/>
                  <a:gd name="T1" fmla="*/ 1 h 633"/>
                  <a:gd name="T2" fmla="*/ 26 w 819"/>
                  <a:gd name="T3" fmla="*/ 9 h 633"/>
                  <a:gd name="T4" fmla="*/ 62 w 819"/>
                  <a:gd name="T5" fmla="*/ 21 h 633"/>
                  <a:gd name="T6" fmla="*/ 110 w 819"/>
                  <a:gd name="T7" fmla="*/ 40 h 633"/>
                  <a:gd name="T8" fmla="*/ 168 w 819"/>
                  <a:gd name="T9" fmla="*/ 62 h 633"/>
                  <a:gd name="T10" fmla="*/ 232 w 819"/>
                  <a:gd name="T11" fmla="*/ 88 h 633"/>
                  <a:gd name="T12" fmla="*/ 300 w 819"/>
                  <a:gd name="T13" fmla="*/ 117 h 633"/>
                  <a:gd name="T14" fmla="*/ 369 w 819"/>
                  <a:gd name="T15" fmla="*/ 148 h 633"/>
                  <a:gd name="T16" fmla="*/ 436 w 819"/>
                  <a:gd name="T17" fmla="*/ 182 h 633"/>
                  <a:gd name="T18" fmla="*/ 498 w 819"/>
                  <a:gd name="T19" fmla="*/ 215 h 633"/>
                  <a:gd name="T20" fmla="*/ 552 w 819"/>
                  <a:gd name="T21" fmla="*/ 250 h 633"/>
                  <a:gd name="T22" fmla="*/ 577 w 819"/>
                  <a:gd name="T23" fmla="*/ 267 h 633"/>
                  <a:gd name="T24" fmla="*/ 600 w 819"/>
                  <a:gd name="T25" fmla="*/ 283 h 633"/>
                  <a:gd name="T26" fmla="*/ 623 w 819"/>
                  <a:gd name="T27" fmla="*/ 299 h 633"/>
                  <a:gd name="T28" fmla="*/ 646 w 819"/>
                  <a:gd name="T29" fmla="*/ 316 h 633"/>
                  <a:gd name="T30" fmla="*/ 667 w 819"/>
                  <a:gd name="T31" fmla="*/ 333 h 633"/>
                  <a:gd name="T32" fmla="*/ 697 w 819"/>
                  <a:gd name="T33" fmla="*/ 357 h 633"/>
                  <a:gd name="T34" fmla="*/ 731 w 819"/>
                  <a:gd name="T35" fmla="*/ 387 h 633"/>
                  <a:gd name="T36" fmla="*/ 762 w 819"/>
                  <a:gd name="T37" fmla="*/ 418 h 633"/>
                  <a:gd name="T38" fmla="*/ 789 w 819"/>
                  <a:gd name="T39" fmla="*/ 449 h 633"/>
                  <a:gd name="T40" fmla="*/ 808 w 819"/>
                  <a:gd name="T41" fmla="*/ 477 h 633"/>
                  <a:gd name="T42" fmla="*/ 817 w 819"/>
                  <a:gd name="T43" fmla="*/ 498 h 633"/>
                  <a:gd name="T44" fmla="*/ 817 w 819"/>
                  <a:gd name="T45" fmla="*/ 513 h 633"/>
                  <a:gd name="T46" fmla="*/ 810 w 819"/>
                  <a:gd name="T47" fmla="*/ 528 h 633"/>
                  <a:gd name="T48" fmla="*/ 800 w 819"/>
                  <a:gd name="T49" fmla="*/ 543 h 633"/>
                  <a:gd name="T50" fmla="*/ 790 w 819"/>
                  <a:gd name="T51" fmla="*/ 556 h 633"/>
                  <a:gd name="T52" fmla="*/ 782 w 819"/>
                  <a:gd name="T53" fmla="*/ 570 h 633"/>
                  <a:gd name="T54" fmla="*/ 761 w 819"/>
                  <a:gd name="T55" fmla="*/ 606 h 633"/>
                  <a:gd name="T56" fmla="*/ 727 w 819"/>
                  <a:gd name="T57" fmla="*/ 627 h 633"/>
                  <a:gd name="T58" fmla="*/ 687 w 819"/>
                  <a:gd name="T59" fmla="*/ 630 h 633"/>
                  <a:gd name="T60" fmla="*/ 651 w 819"/>
                  <a:gd name="T61" fmla="*/ 632 h 633"/>
                  <a:gd name="T62" fmla="*/ 614 w 819"/>
                  <a:gd name="T63" fmla="*/ 629 h 633"/>
                  <a:gd name="T64" fmla="*/ 608 w 819"/>
                  <a:gd name="T65" fmla="*/ 622 h 633"/>
                  <a:gd name="T66" fmla="*/ 599 w 819"/>
                  <a:gd name="T67" fmla="*/ 611 h 633"/>
                  <a:gd name="T68" fmla="*/ 577 w 819"/>
                  <a:gd name="T69" fmla="*/ 584 h 633"/>
                  <a:gd name="T70" fmla="*/ 544 w 819"/>
                  <a:gd name="T71" fmla="*/ 545 h 633"/>
                  <a:gd name="T72" fmla="*/ 502 w 819"/>
                  <a:gd name="T73" fmla="*/ 496 h 633"/>
                  <a:gd name="T74" fmla="*/ 454 w 819"/>
                  <a:gd name="T75" fmla="*/ 441 h 633"/>
                  <a:gd name="T76" fmla="*/ 400 w 819"/>
                  <a:gd name="T77" fmla="*/ 383 h 633"/>
                  <a:gd name="T78" fmla="*/ 343 w 819"/>
                  <a:gd name="T79" fmla="*/ 323 h 633"/>
                  <a:gd name="T80" fmla="*/ 286 w 819"/>
                  <a:gd name="T81" fmla="*/ 266 h 633"/>
                  <a:gd name="T82" fmla="*/ 229 w 819"/>
                  <a:gd name="T83" fmla="*/ 213 h 633"/>
                  <a:gd name="T84" fmla="*/ 174 w 819"/>
                  <a:gd name="T85" fmla="*/ 168 h 633"/>
                  <a:gd name="T86" fmla="*/ 125 w 819"/>
                  <a:gd name="T87" fmla="*/ 134 h 633"/>
                  <a:gd name="T88" fmla="*/ 113 w 819"/>
                  <a:gd name="T89" fmla="*/ 124 h 633"/>
                  <a:gd name="T90" fmla="*/ 92 w 819"/>
                  <a:gd name="T91" fmla="*/ 105 h 633"/>
                  <a:gd name="T92" fmla="*/ 64 w 819"/>
                  <a:gd name="T93" fmla="*/ 79 h 633"/>
                  <a:gd name="T94" fmla="*/ 35 w 819"/>
                  <a:gd name="T95" fmla="*/ 47 h 633"/>
                  <a:gd name="T96" fmla="*/ 8 w 819"/>
                  <a:gd name="T97" fmla="*/ 12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19" h="633">
                    <a:moveTo>
                      <a:pt x="0" y="0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10" y="3"/>
                    </a:lnTo>
                    <a:lnTo>
                      <a:pt x="17" y="6"/>
                    </a:lnTo>
                    <a:lnTo>
                      <a:pt x="26" y="9"/>
                    </a:lnTo>
                    <a:lnTo>
                      <a:pt x="36" y="12"/>
                    </a:lnTo>
                    <a:lnTo>
                      <a:pt x="49" y="17"/>
                    </a:lnTo>
                    <a:lnTo>
                      <a:pt x="62" y="21"/>
                    </a:lnTo>
                    <a:lnTo>
                      <a:pt x="77" y="27"/>
                    </a:lnTo>
                    <a:lnTo>
                      <a:pt x="93" y="33"/>
                    </a:lnTo>
                    <a:lnTo>
                      <a:pt x="110" y="40"/>
                    </a:lnTo>
                    <a:lnTo>
                      <a:pt x="128" y="47"/>
                    </a:lnTo>
                    <a:lnTo>
                      <a:pt x="147" y="54"/>
                    </a:lnTo>
                    <a:lnTo>
                      <a:pt x="168" y="62"/>
                    </a:lnTo>
                    <a:lnTo>
                      <a:pt x="189" y="70"/>
                    </a:lnTo>
                    <a:lnTo>
                      <a:pt x="210" y="79"/>
                    </a:lnTo>
                    <a:lnTo>
                      <a:pt x="232" y="88"/>
                    </a:lnTo>
                    <a:lnTo>
                      <a:pt x="255" y="97"/>
                    </a:lnTo>
                    <a:lnTo>
                      <a:pt x="277" y="107"/>
                    </a:lnTo>
                    <a:lnTo>
                      <a:pt x="300" y="117"/>
                    </a:lnTo>
                    <a:lnTo>
                      <a:pt x="323" y="127"/>
                    </a:lnTo>
                    <a:lnTo>
                      <a:pt x="346" y="137"/>
                    </a:lnTo>
                    <a:lnTo>
                      <a:pt x="369" y="148"/>
                    </a:lnTo>
                    <a:lnTo>
                      <a:pt x="391" y="159"/>
                    </a:lnTo>
                    <a:lnTo>
                      <a:pt x="414" y="170"/>
                    </a:lnTo>
                    <a:lnTo>
                      <a:pt x="436" y="182"/>
                    </a:lnTo>
                    <a:lnTo>
                      <a:pt x="457" y="193"/>
                    </a:lnTo>
                    <a:lnTo>
                      <a:pt x="478" y="204"/>
                    </a:lnTo>
                    <a:lnTo>
                      <a:pt x="498" y="215"/>
                    </a:lnTo>
                    <a:lnTo>
                      <a:pt x="517" y="227"/>
                    </a:lnTo>
                    <a:lnTo>
                      <a:pt x="535" y="239"/>
                    </a:lnTo>
                    <a:lnTo>
                      <a:pt x="552" y="250"/>
                    </a:lnTo>
                    <a:lnTo>
                      <a:pt x="561" y="255"/>
                    </a:lnTo>
                    <a:lnTo>
                      <a:pt x="568" y="261"/>
                    </a:lnTo>
                    <a:lnTo>
                      <a:pt x="577" y="267"/>
                    </a:lnTo>
                    <a:lnTo>
                      <a:pt x="584" y="272"/>
                    </a:lnTo>
                    <a:lnTo>
                      <a:pt x="592" y="278"/>
                    </a:lnTo>
                    <a:lnTo>
                      <a:pt x="600" y="283"/>
                    </a:lnTo>
                    <a:lnTo>
                      <a:pt x="608" y="288"/>
                    </a:lnTo>
                    <a:lnTo>
                      <a:pt x="615" y="294"/>
                    </a:lnTo>
                    <a:lnTo>
                      <a:pt x="623" y="299"/>
                    </a:lnTo>
                    <a:lnTo>
                      <a:pt x="630" y="305"/>
                    </a:lnTo>
                    <a:lnTo>
                      <a:pt x="638" y="310"/>
                    </a:lnTo>
                    <a:lnTo>
                      <a:pt x="646" y="316"/>
                    </a:lnTo>
                    <a:lnTo>
                      <a:pt x="653" y="322"/>
                    </a:lnTo>
                    <a:lnTo>
                      <a:pt x="660" y="327"/>
                    </a:lnTo>
                    <a:lnTo>
                      <a:pt x="667" y="333"/>
                    </a:lnTo>
                    <a:lnTo>
                      <a:pt x="674" y="338"/>
                    </a:lnTo>
                    <a:lnTo>
                      <a:pt x="686" y="347"/>
                    </a:lnTo>
                    <a:lnTo>
                      <a:pt x="697" y="357"/>
                    </a:lnTo>
                    <a:lnTo>
                      <a:pt x="708" y="366"/>
                    </a:lnTo>
                    <a:lnTo>
                      <a:pt x="719" y="376"/>
                    </a:lnTo>
                    <a:lnTo>
                      <a:pt x="731" y="387"/>
                    </a:lnTo>
                    <a:lnTo>
                      <a:pt x="741" y="397"/>
                    </a:lnTo>
                    <a:lnTo>
                      <a:pt x="752" y="408"/>
                    </a:lnTo>
                    <a:lnTo>
                      <a:pt x="762" y="418"/>
                    </a:lnTo>
                    <a:lnTo>
                      <a:pt x="772" y="429"/>
                    </a:lnTo>
                    <a:lnTo>
                      <a:pt x="781" y="439"/>
                    </a:lnTo>
                    <a:lnTo>
                      <a:pt x="789" y="449"/>
                    </a:lnTo>
                    <a:lnTo>
                      <a:pt x="797" y="459"/>
                    </a:lnTo>
                    <a:lnTo>
                      <a:pt x="803" y="468"/>
                    </a:lnTo>
                    <a:lnTo>
                      <a:pt x="808" y="477"/>
                    </a:lnTo>
                    <a:lnTo>
                      <a:pt x="813" y="485"/>
                    </a:lnTo>
                    <a:lnTo>
                      <a:pt x="816" y="492"/>
                    </a:lnTo>
                    <a:lnTo>
                      <a:pt x="817" y="498"/>
                    </a:lnTo>
                    <a:lnTo>
                      <a:pt x="818" y="503"/>
                    </a:lnTo>
                    <a:lnTo>
                      <a:pt x="818" y="508"/>
                    </a:lnTo>
                    <a:lnTo>
                      <a:pt x="817" y="513"/>
                    </a:lnTo>
                    <a:lnTo>
                      <a:pt x="815" y="518"/>
                    </a:lnTo>
                    <a:lnTo>
                      <a:pt x="813" y="523"/>
                    </a:lnTo>
                    <a:lnTo>
                      <a:pt x="810" y="528"/>
                    </a:lnTo>
                    <a:lnTo>
                      <a:pt x="807" y="532"/>
                    </a:lnTo>
                    <a:lnTo>
                      <a:pt x="803" y="537"/>
                    </a:lnTo>
                    <a:lnTo>
                      <a:pt x="800" y="543"/>
                    </a:lnTo>
                    <a:lnTo>
                      <a:pt x="796" y="547"/>
                    </a:lnTo>
                    <a:lnTo>
                      <a:pt x="793" y="552"/>
                    </a:lnTo>
                    <a:lnTo>
                      <a:pt x="790" y="556"/>
                    </a:lnTo>
                    <a:lnTo>
                      <a:pt x="788" y="561"/>
                    </a:lnTo>
                    <a:lnTo>
                      <a:pt x="785" y="565"/>
                    </a:lnTo>
                    <a:lnTo>
                      <a:pt x="782" y="570"/>
                    </a:lnTo>
                    <a:lnTo>
                      <a:pt x="776" y="583"/>
                    </a:lnTo>
                    <a:lnTo>
                      <a:pt x="769" y="596"/>
                    </a:lnTo>
                    <a:lnTo>
                      <a:pt x="761" y="606"/>
                    </a:lnTo>
                    <a:lnTo>
                      <a:pt x="751" y="615"/>
                    </a:lnTo>
                    <a:lnTo>
                      <a:pt x="740" y="622"/>
                    </a:lnTo>
                    <a:lnTo>
                      <a:pt x="727" y="627"/>
                    </a:lnTo>
                    <a:lnTo>
                      <a:pt x="710" y="629"/>
                    </a:lnTo>
                    <a:lnTo>
                      <a:pt x="691" y="630"/>
                    </a:lnTo>
                    <a:lnTo>
                      <a:pt x="687" y="630"/>
                    </a:lnTo>
                    <a:lnTo>
                      <a:pt x="679" y="631"/>
                    </a:lnTo>
                    <a:lnTo>
                      <a:pt x="666" y="631"/>
                    </a:lnTo>
                    <a:lnTo>
                      <a:pt x="651" y="632"/>
                    </a:lnTo>
                    <a:lnTo>
                      <a:pt x="637" y="631"/>
                    </a:lnTo>
                    <a:lnTo>
                      <a:pt x="623" y="631"/>
                    </a:lnTo>
                    <a:lnTo>
                      <a:pt x="614" y="629"/>
                    </a:lnTo>
                    <a:lnTo>
                      <a:pt x="609" y="626"/>
                    </a:lnTo>
                    <a:lnTo>
                      <a:pt x="608" y="624"/>
                    </a:lnTo>
                    <a:lnTo>
                      <a:pt x="608" y="622"/>
                    </a:lnTo>
                    <a:lnTo>
                      <a:pt x="607" y="621"/>
                    </a:lnTo>
                    <a:lnTo>
                      <a:pt x="604" y="617"/>
                    </a:lnTo>
                    <a:lnTo>
                      <a:pt x="599" y="611"/>
                    </a:lnTo>
                    <a:lnTo>
                      <a:pt x="593" y="603"/>
                    </a:lnTo>
                    <a:lnTo>
                      <a:pt x="586" y="595"/>
                    </a:lnTo>
                    <a:lnTo>
                      <a:pt x="577" y="584"/>
                    </a:lnTo>
                    <a:lnTo>
                      <a:pt x="567" y="572"/>
                    </a:lnTo>
                    <a:lnTo>
                      <a:pt x="556" y="559"/>
                    </a:lnTo>
                    <a:lnTo>
                      <a:pt x="544" y="545"/>
                    </a:lnTo>
                    <a:lnTo>
                      <a:pt x="531" y="529"/>
                    </a:lnTo>
                    <a:lnTo>
                      <a:pt x="517" y="513"/>
                    </a:lnTo>
                    <a:lnTo>
                      <a:pt x="502" y="496"/>
                    </a:lnTo>
                    <a:lnTo>
                      <a:pt x="487" y="479"/>
                    </a:lnTo>
                    <a:lnTo>
                      <a:pt x="471" y="460"/>
                    </a:lnTo>
                    <a:lnTo>
                      <a:pt x="454" y="441"/>
                    </a:lnTo>
                    <a:lnTo>
                      <a:pt x="436" y="422"/>
                    </a:lnTo>
                    <a:lnTo>
                      <a:pt x="418" y="402"/>
                    </a:lnTo>
                    <a:lnTo>
                      <a:pt x="400" y="383"/>
                    </a:lnTo>
                    <a:lnTo>
                      <a:pt x="381" y="363"/>
                    </a:lnTo>
                    <a:lnTo>
                      <a:pt x="362" y="343"/>
                    </a:lnTo>
                    <a:lnTo>
                      <a:pt x="343" y="323"/>
                    </a:lnTo>
                    <a:lnTo>
                      <a:pt x="324" y="304"/>
                    </a:lnTo>
                    <a:lnTo>
                      <a:pt x="305" y="284"/>
                    </a:lnTo>
                    <a:lnTo>
                      <a:pt x="286" y="266"/>
                    </a:lnTo>
                    <a:lnTo>
                      <a:pt x="266" y="248"/>
                    </a:lnTo>
                    <a:lnTo>
                      <a:pt x="247" y="230"/>
                    </a:lnTo>
                    <a:lnTo>
                      <a:pt x="229" y="213"/>
                    </a:lnTo>
                    <a:lnTo>
                      <a:pt x="210" y="198"/>
                    </a:lnTo>
                    <a:lnTo>
                      <a:pt x="192" y="182"/>
                    </a:lnTo>
                    <a:lnTo>
                      <a:pt x="174" y="168"/>
                    </a:lnTo>
                    <a:lnTo>
                      <a:pt x="157" y="155"/>
                    </a:lnTo>
                    <a:lnTo>
                      <a:pt x="141" y="144"/>
                    </a:lnTo>
                    <a:lnTo>
                      <a:pt x="125" y="134"/>
                    </a:lnTo>
                    <a:lnTo>
                      <a:pt x="122" y="132"/>
                    </a:lnTo>
                    <a:lnTo>
                      <a:pt x="118" y="129"/>
                    </a:lnTo>
                    <a:lnTo>
                      <a:pt x="113" y="124"/>
                    </a:lnTo>
                    <a:lnTo>
                      <a:pt x="107" y="118"/>
                    </a:lnTo>
                    <a:lnTo>
                      <a:pt x="100" y="112"/>
                    </a:lnTo>
                    <a:lnTo>
                      <a:pt x="92" y="105"/>
                    </a:lnTo>
                    <a:lnTo>
                      <a:pt x="83" y="97"/>
                    </a:lnTo>
                    <a:lnTo>
                      <a:pt x="74" y="89"/>
                    </a:lnTo>
                    <a:lnTo>
                      <a:pt x="64" y="79"/>
                    </a:lnTo>
                    <a:lnTo>
                      <a:pt x="55" y="69"/>
                    </a:lnTo>
                    <a:lnTo>
                      <a:pt x="45" y="58"/>
                    </a:lnTo>
                    <a:lnTo>
                      <a:pt x="35" y="47"/>
                    </a:lnTo>
                    <a:lnTo>
                      <a:pt x="26" y="36"/>
                    </a:lnTo>
                    <a:lnTo>
                      <a:pt x="17" y="24"/>
                    </a:lnTo>
                    <a:lnTo>
                      <a:pt x="8" y="1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6" name="Freeform 476"/>
              <p:cNvSpPr>
                <a:spLocks/>
              </p:cNvSpPr>
              <p:nvPr/>
            </p:nvSpPr>
            <p:spPr bwMode="auto">
              <a:xfrm>
                <a:off x="1771" y="2169"/>
                <a:ext cx="748" cy="593"/>
              </a:xfrm>
              <a:custGeom>
                <a:avLst/>
                <a:gdLst>
                  <a:gd name="T0" fmla="*/ 4 w 748"/>
                  <a:gd name="T1" fmla="*/ 1 h 593"/>
                  <a:gd name="T2" fmla="*/ 22 w 748"/>
                  <a:gd name="T3" fmla="*/ 8 h 593"/>
                  <a:gd name="T4" fmla="*/ 54 w 748"/>
                  <a:gd name="T5" fmla="*/ 20 h 593"/>
                  <a:gd name="T6" fmla="*/ 97 w 748"/>
                  <a:gd name="T7" fmla="*/ 37 h 593"/>
                  <a:gd name="T8" fmla="*/ 149 w 748"/>
                  <a:gd name="T9" fmla="*/ 59 h 593"/>
                  <a:gd name="T10" fmla="*/ 206 w 748"/>
                  <a:gd name="T11" fmla="*/ 83 h 593"/>
                  <a:gd name="T12" fmla="*/ 268 w 748"/>
                  <a:gd name="T13" fmla="*/ 111 h 593"/>
                  <a:gd name="T14" fmla="*/ 331 w 748"/>
                  <a:gd name="T15" fmla="*/ 141 h 593"/>
                  <a:gd name="T16" fmla="*/ 393 w 748"/>
                  <a:gd name="T17" fmla="*/ 173 h 593"/>
                  <a:gd name="T18" fmla="*/ 451 w 748"/>
                  <a:gd name="T19" fmla="*/ 207 h 593"/>
                  <a:gd name="T20" fmla="*/ 504 w 748"/>
                  <a:gd name="T21" fmla="*/ 241 h 593"/>
                  <a:gd name="T22" fmla="*/ 526 w 748"/>
                  <a:gd name="T23" fmla="*/ 256 h 593"/>
                  <a:gd name="T24" fmla="*/ 547 w 748"/>
                  <a:gd name="T25" fmla="*/ 272 h 593"/>
                  <a:gd name="T26" fmla="*/ 568 w 748"/>
                  <a:gd name="T27" fmla="*/ 287 h 593"/>
                  <a:gd name="T28" fmla="*/ 588 w 748"/>
                  <a:gd name="T29" fmla="*/ 303 h 593"/>
                  <a:gd name="T30" fmla="*/ 608 w 748"/>
                  <a:gd name="T31" fmla="*/ 319 h 593"/>
                  <a:gd name="T32" fmla="*/ 633 w 748"/>
                  <a:gd name="T33" fmla="*/ 339 h 593"/>
                  <a:gd name="T34" fmla="*/ 664 w 748"/>
                  <a:gd name="T35" fmla="*/ 367 h 593"/>
                  <a:gd name="T36" fmla="*/ 694 w 748"/>
                  <a:gd name="T37" fmla="*/ 397 h 593"/>
                  <a:gd name="T38" fmla="*/ 721 w 748"/>
                  <a:gd name="T39" fmla="*/ 427 h 593"/>
                  <a:gd name="T40" fmla="*/ 740 w 748"/>
                  <a:gd name="T41" fmla="*/ 452 h 593"/>
                  <a:gd name="T42" fmla="*/ 747 w 748"/>
                  <a:gd name="T43" fmla="*/ 470 h 593"/>
                  <a:gd name="T44" fmla="*/ 745 w 748"/>
                  <a:gd name="T45" fmla="*/ 482 h 593"/>
                  <a:gd name="T46" fmla="*/ 736 w 748"/>
                  <a:gd name="T47" fmla="*/ 493 h 593"/>
                  <a:gd name="T48" fmla="*/ 725 w 748"/>
                  <a:gd name="T49" fmla="*/ 505 h 593"/>
                  <a:gd name="T50" fmla="*/ 716 w 748"/>
                  <a:gd name="T51" fmla="*/ 516 h 593"/>
                  <a:gd name="T52" fmla="*/ 708 w 748"/>
                  <a:gd name="T53" fmla="*/ 529 h 593"/>
                  <a:gd name="T54" fmla="*/ 687 w 748"/>
                  <a:gd name="T55" fmla="*/ 564 h 593"/>
                  <a:gd name="T56" fmla="*/ 658 w 748"/>
                  <a:gd name="T57" fmla="*/ 587 h 593"/>
                  <a:gd name="T58" fmla="*/ 625 w 748"/>
                  <a:gd name="T59" fmla="*/ 592 h 593"/>
                  <a:gd name="T60" fmla="*/ 596 w 748"/>
                  <a:gd name="T61" fmla="*/ 590 h 593"/>
                  <a:gd name="T62" fmla="*/ 566 w 748"/>
                  <a:gd name="T63" fmla="*/ 582 h 593"/>
                  <a:gd name="T64" fmla="*/ 560 w 748"/>
                  <a:gd name="T65" fmla="*/ 575 h 593"/>
                  <a:gd name="T66" fmla="*/ 555 w 748"/>
                  <a:gd name="T67" fmla="*/ 566 h 593"/>
                  <a:gd name="T68" fmla="*/ 538 w 748"/>
                  <a:gd name="T69" fmla="*/ 545 h 593"/>
                  <a:gd name="T70" fmla="*/ 512 w 748"/>
                  <a:gd name="T71" fmla="*/ 513 h 593"/>
                  <a:gd name="T72" fmla="*/ 477 w 748"/>
                  <a:gd name="T73" fmla="*/ 472 h 593"/>
                  <a:gd name="T74" fmla="*/ 435 w 748"/>
                  <a:gd name="T75" fmla="*/ 423 h 593"/>
                  <a:gd name="T76" fmla="*/ 388 w 748"/>
                  <a:gd name="T77" fmla="*/ 370 h 593"/>
                  <a:gd name="T78" fmla="*/ 337 w 748"/>
                  <a:gd name="T79" fmla="*/ 316 h 593"/>
                  <a:gd name="T80" fmla="*/ 284 w 748"/>
                  <a:gd name="T81" fmla="*/ 263 h 593"/>
                  <a:gd name="T82" fmla="*/ 232 w 748"/>
                  <a:gd name="T83" fmla="*/ 212 h 593"/>
                  <a:gd name="T84" fmla="*/ 180 w 748"/>
                  <a:gd name="T85" fmla="*/ 166 h 593"/>
                  <a:gd name="T86" fmla="*/ 133 w 748"/>
                  <a:gd name="T87" fmla="*/ 130 h 593"/>
                  <a:gd name="T88" fmla="*/ 110 w 748"/>
                  <a:gd name="T89" fmla="*/ 113 h 593"/>
                  <a:gd name="T90" fmla="*/ 92 w 748"/>
                  <a:gd name="T91" fmla="*/ 98 h 593"/>
                  <a:gd name="T92" fmla="*/ 68 w 748"/>
                  <a:gd name="T93" fmla="*/ 76 h 593"/>
                  <a:gd name="T94" fmla="*/ 41 w 748"/>
                  <a:gd name="T95" fmla="*/ 50 h 593"/>
                  <a:gd name="T96" fmla="*/ 15 w 748"/>
                  <a:gd name="T97" fmla="*/ 20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48" h="593">
                    <a:moveTo>
                      <a:pt x="0" y="0"/>
                    </a:moveTo>
                    <a:lnTo>
                      <a:pt x="1" y="1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14" y="5"/>
                    </a:lnTo>
                    <a:lnTo>
                      <a:pt x="22" y="8"/>
                    </a:lnTo>
                    <a:lnTo>
                      <a:pt x="31" y="12"/>
                    </a:lnTo>
                    <a:lnTo>
                      <a:pt x="42" y="16"/>
                    </a:lnTo>
                    <a:lnTo>
                      <a:pt x="54" y="20"/>
                    </a:lnTo>
                    <a:lnTo>
                      <a:pt x="68" y="26"/>
                    </a:lnTo>
                    <a:lnTo>
                      <a:pt x="82" y="31"/>
                    </a:lnTo>
                    <a:lnTo>
                      <a:pt x="97" y="37"/>
                    </a:lnTo>
                    <a:lnTo>
                      <a:pt x="114" y="44"/>
                    </a:lnTo>
                    <a:lnTo>
                      <a:pt x="131" y="51"/>
                    </a:lnTo>
                    <a:lnTo>
                      <a:pt x="149" y="59"/>
                    </a:lnTo>
                    <a:lnTo>
                      <a:pt x="168" y="66"/>
                    </a:lnTo>
                    <a:lnTo>
                      <a:pt x="187" y="74"/>
                    </a:lnTo>
                    <a:lnTo>
                      <a:pt x="206" y="83"/>
                    </a:lnTo>
                    <a:lnTo>
                      <a:pt x="227" y="91"/>
                    </a:lnTo>
                    <a:lnTo>
                      <a:pt x="248" y="101"/>
                    </a:lnTo>
                    <a:lnTo>
                      <a:pt x="268" y="111"/>
                    </a:lnTo>
                    <a:lnTo>
                      <a:pt x="289" y="121"/>
                    </a:lnTo>
                    <a:lnTo>
                      <a:pt x="310" y="130"/>
                    </a:lnTo>
                    <a:lnTo>
                      <a:pt x="331" y="141"/>
                    </a:lnTo>
                    <a:lnTo>
                      <a:pt x="352" y="151"/>
                    </a:lnTo>
                    <a:lnTo>
                      <a:pt x="372" y="162"/>
                    </a:lnTo>
                    <a:lnTo>
                      <a:pt x="393" y="173"/>
                    </a:lnTo>
                    <a:lnTo>
                      <a:pt x="413" y="184"/>
                    </a:lnTo>
                    <a:lnTo>
                      <a:pt x="432" y="195"/>
                    </a:lnTo>
                    <a:lnTo>
                      <a:pt x="451" y="207"/>
                    </a:lnTo>
                    <a:lnTo>
                      <a:pt x="469" y="218"/>
                    </a:lnTo>
                    <a:lnTo>
                      <a:pt x="487" y="230"/>
                    </a:lnTo>
                    <a:lnTo>
                      <a:pt x="504" y="241"/>
                    </a:lnTo>
                    <a:lnTo>
                      <a:pt x="511" y="246"/>
                    </a:lnTo>
                    <a:lnTo>
                      <a:pt x="518" y="251"/>
                    </a:lnTo>
                    <a:lnTo>
                      <a:pt x="526" y="256"/>
                    </a:lnTo>
                    <a:lnTo>
                      <a:pt x="533" y="261"/>
                    </a:lnTo>
                    <a:lnTo>
                      <a:pt x="540" y="266"/>
                    </a:lnTo>
                    <a:lnTo>
                      <a:pt x="547" y="272"/>
                    </a:lnTo>
                    <a:lnTo>
                      <a:pt x="554" y="277"/>
                    </a:lnTo>
                    <a:lnTo>
                      <a:pt x="561" y="282"/>
                    </a:lnTo>
                    <a:lnTo>
                      <a:pt x="568" y="287"/>
                    </a:lnTo>
                    <a:lnTo>
                      <a:pt x="575" y="292"/>
                    </a:lnTo>
                    <a:lnTo>
                      <a:pt x="582" y="298"/>
                    </a:lnTo>
                    <a:lnTo>
                      <a:pt x="588" y="303"/>
                    </a:lnTo>
                    <a:lnTo>
                      <a:pt x="595" y="308"/>
                    </a:lnTo>
                    <a:lnTo>
                      <a:pt x="602" y="313"/>
                    </a:lnTo>
                    <a:lnTo>
                      <a:pt x="608" y="319"/>
                    </a:lnTo>
                    <a:lnTo>
                      <a:pt x="614" y="324"/>
                    </a:lnTo>
                    <a:lnTo>
                      <a:pt x="623" y="331"/>
                    </a:lnTo>
                    <a:lnTo>
                      <a:pt x="633" y="339"/>
                    </a:lnTo>
                    <a:lnTo>
                      <a:pt x="643" y="348"/>
                    </a:lnTo>
                    <a:lnTo>
                      <a:pt x="653" y="357"/>
                    </a:lnTo>
                    <a:lnTo>
                      <a:pt x="664" y="367"/>
                    </a:lnTo>
                    <a:lnTo>
                      <a:pt x="674" y="377"/>
                    </a:lnTo>
                    <a:lnTo>
                      <a:pt x="684" y="387"/>
                    </a:lnTo>
                    <a:lnTo>
                      <a:pt x="694" y="397"/>
                    </a:lnTo>
                    <a:lnTo>
                      <a:pt x="704" y="407"/>
                    </a:lnTo>
                    <a:lnTo>
                      <a:pt x="713" y="417"/>
                    </a:lnTo>
                    <a:lnTo>
                      <a:pt x="721" y="427"/>
                    </a:lnTo>
                    <a:lnTo>
                      <a:pt x="728" y="436"/>
                    </a:lnTo>
                    <a:lnTo>
                      <a:pt x="734" y="445"/>
                    </a:lnTo>
                    <a:lnTo>
                      <a:pt x="740" y="452"/>
                    </a:lnTo>
                    <a:lnTo>
                      <a:pt x="744" y="459"/>
                    </a:lnTo>
                    <a:lnTo>
                      <a:pt x="746" y="466"/>
                    </a:lnTo>
                    <a:lnTo>
                      <a:pt x="747" y="470"/>
                    </a:lnTo>
                    <a:lnTo>
                      <a:pt x="747" y="474"/>
                    </a:lnTo>
                    <a:lnTo>
                      <a:pt x="746" y="478"/>
                    </a:lnTo>
                    <a:lnTo>
                      <a:pt x="745" y="482"/>
                    </a:lnTo>
                    <a:lnTo>
                      <a:pt x="742" y="485"/>
                    </a:lnTo>
                    <a:lnTo>
                      <a:pt x="739" y="489"/>
                    </a:lnTo>
                    <a:lnTo>
                      <a:pt x="736" y="493"/>
                    </a:lnTo>
                    <a:lnTo>
                      <a:pt x="732" y="497"/>
                    </a:lnTo>
                    <a:lnTo>
                      <a:pt x="729" y="500"/>
                    </a:lnTo>
                    <a:lnTo>
                      <a:pt x="725" y="505"/>
                    </a:lnTo>
                    <a:lnTo>
                      <a:pt x="722" y="509"/>
                    </a:lnTo>
                    <a:lnTo>
                      <a:pt x="718" y="512"/>
                    </a:lnTo>
                    <a:lnTo>
                      <a:pt x="716" y="516"/>
                    </a:lnTo>
                    <a:lnTo>
                      <a:pt x="713" y="521"/>
                    </a:lnTo>
                    <a:lnTo>
                      <a:pt x="711" y="525"/>
                    </a:lnTo>
                    <a:lnTo>
                      <a:pt x="708" y="529"/>
                    </a:lnTo>
                    <a:lnTo>
                      <a:pt x="702" y="542"/>
                    </a:lnTo>
                    <a:lnTo>
                      <a:pt x="695" y="554"/>
                    </a:lnTo>
                    <a:lnTo>
                      <a:pt x="687" y="564"/>
                    </a:lnTo>
                    <a:lnTo>
                      <a:pt x="679" y="573"/>
                    </a:lnTo>
                    <a:lnTo>
                      <a:pt x="669" y="582"/>
                    </a:lnTo>
                    <a:lnTo>
                      <a:pt x="658" y="587"/>
                    </a:lnTo>
                    <a:lnTo>
                      <a:pt x="644" y="591"/>
                    </a:lnTo>
                    <a:lnTo>
                      <a:pt x="628" y="592"/>
                    </a:lnTo>
                    <a:lnTo>
                      <a:pt x="625" y="592"/>
                    </a:lnTo>
                    <a:lnTo>
                      <a:pt x="618" y="592"/>
                    </a:lnTo>
                    <a:lnTo>
                      <a:pt x="608" y="591"/>
                    </a:lnTo>
                    <a:lnTo>
                      <a:pt x="596" y="590"/>
                    </a:lnTo>
                    <a:lnTo>
                      <a:pt x="584" y="589"/>
                    </a:lnTo>
                    <a:lnTo>
                      <a:pt x="573" y="586"/>
                    </a:lnTo>
                    <a:lnTo>
                      <a:pt x="566" y="582"/>
                    </a:lnTo>
                    <a:lnTo>
                      <a:pt x="561" y="578"/>
                    </a:lnTo>
                    <a:lnTo>
                      <a:pt x="561" y="577"/>
                    </a:lnTo>
                    <a:lnTo>
                      <a:pt x="560" y="575"/>
                    </a:lnTo>
                    <a:lnTo>
                      <a:pt x="559" y="573"/>
                    </a:lnTo>
                    <a:lnTo>
                      <a:pt x="557" y="570"/>
                    </a:lnTo>
                    <a:lnTo>
                      <a:pt x="555" y="566"/>
                    </a:lnTo>
                    <a:lnTo>
                      <a:pt x="550" y="561"/>
                    </a:lnTo>
                    <a:lnTo>
                      <a:pt x="545" y="554"/>
                    </a:lnTo>
                    <a:lnTo>
                      <a:pt x="538" y="545"/>
                    </a:lnTo>
                    <a:lnTo>
                      <a:pt x="531" y="536"/>
                    </a:lnTo>
                    <a:lnTo>
                      <a:pt x="522" y="525"/>
                    </a:lnTo>
                    <a:lnTo>
                      <a:pt x="512" y="513"/>
                    </a:lnTo>
                    <a:lnTo>
                      <a:pt x="501" y="500"/>
                    </a:lnTo>
                    <a:lnTo>
                      <a:pt x="490" y="486"/>
                    </a:lnTo>
                    <a:lnTo>
                      <a:pt x="477" y="472"/>
                    </a:lnTo>
                    <a:lnTo>
                      <a:pt x="464" y="456"/>
                    </a:lnTo>
                    <a:lnTo>
                      <a:pt x="450" y="440"/>
                    </a:lnTo>
                    <a:lnTo>
                      <a:pt x="435" y="423"/>
                    </a:lnTo>
                    <a:lnTo>
                      <a:pt x="420" y="406"/>
                    </a:lnTo>
                    <a:lnTo>
                      <a:pt x="404" y="389"/>
                    </a:lnTo>
                    <a:lnTo>
                      <a:pt x="388" y="370"/>
                    </a:lnTo>
                    <a:lnTo>
                      <a:pt x="371" y="353"/>
                    </a:lnTo>
                    <a:lnTo>
                      <a:pt x="354" y="334"/>
                    </a:lnTo>
                    <a:lnTo>
                      <a:pt x="337" y="316"/>
                    </a:lnTo>
                    <a:lnTo>
                      <a:pt x="319" y="298"/>
                    </a:lnTo>
                    <a:lnTo>
                      <a:pt x="302" y="280"/>
                    </a:lnTo>
                    <a:lnTo>
                      <a:pt x="284" y="263"/>
                    </a:lnTo>
                    <a:lnTo>
                      <a:pt x="267" y="245"/>
                    </a:lnTo>
                    <a:lnTo>
                      <a:pt x="249" y="228"/>
                    </a:lnTo>
                    <a:lnTo>
                      <a:pt x="232" y="212"/>
                    </a:lnTo>
                    <a:lnTo>
                      <a:pt x="214" y="196"/>
                    </a:lnTo>
                    <a:lnTo>
                      <a:pt x="197" y="181"/>
                    </a:lnTo>
                    <a:lnTo>
                      <a:pt x="180" y="166"/>
                    </a:lnTo>
                    <a:lnTo>
                      <a:pt x="164" y="153"/>
                    </a:lnTo>
                    <a:lnTo>
                      <a:pt x="148" y="141"/>
                    </a:lnTo>
                    <a:lnTo>
                      <a:pt x="133" y="130"/>
                    </a:lnTo>
                    <a:lnTo>
                      <a:pt x="118" y="119"/>
                    </a:lnTo>
                    <a:lnTo>
                      <a:pt x="114" y="117"/>
                    </a:lnTo>
                    <a:lnTo>
                      <a:pt x="110" y="113"/>
                    </a:lnTo>
                    <a:lnTo>
                      <a:pt x="105" y="109"/>
                    </a:lnTo>
                    <a:lnTo>
                      <a:pt x="99" y="104"/>
                    </a:lnTo>
                    <a:lnTo>
                      <a:pt x="92" y="98"/>
                    </a:lnTo>
                    <a:lnTo>
                      <a:pt x="84" y="91"/>
                    </a:lnTo>
                    <a:lnTo>
                      <a:pt x="76" y="84"/>
                    </a:lnTo>
                    <a:lnTo>
                      <a:pt x="68" y="76"/>
                    </a:lnTo>
                    <a:lnTo>
                      <a:pt x="59" y="67"/>
                    </a:lnTo>
                    <a:lnTo>
                      <a:pt x="50" y="59"/>
                    </a:lnTo>
                    <a:lnTo>
                      <a:pt x="41" y="50"/>
                    </a:lnTo>
                    <a:lnTo>
                      <a:pt x="32" y="40"/>
                    </a:lnTo>
                    <a:lnTo>
                      <a:pt x="23" y="31"/>
                    </a:lnTo>
                    <a:lnTo>
                      <a:pt x="15" y="20"/>
                    </a:lnTo>
                    <a:lnTo>
                      <a:pt x="7" y="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8E8E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7" name="Freeform 477"/>
              <p:cNvSpPr>
                <a:spLocks/>
              </p:cNvSpPr>
              <p:nvPr/>
            </p:nvSpPr>
            <p:spPr bwMode="auto">
              <a:xfrm>
                <a:off x="1819" y="2205"/>
                <a:ext cx="679" cy="553"/>
              </a:xfrm>
              <a:custGeom>
                <a:avLst/>
                <a:gdLst>
                  <a:gd name="T0" fmla="*/ 3 w 679"/>
                  <a:gd name="T1" fmla="*/ 1 h 553"/>
                  <a:gd name="T2" fmla="*/ 20 w 679"/>
                  <a:gd name="T3" fmla="*/ 7 h 553"/>
                  <a:gd name="T4" fmla="*/ 47 w 679"/>
                  <a:gd name="T5" fmla="*/ 18 h 553"/>
                  <a:gd name="T6" fmla="*/ 85 w 679"/>
                  <a:gd name="T7" fmla="*/ 34 h 553"/>
                  <a:gd name="T8" fmla="*/ 131 w 679"/>
                  <a:gd name="T9" fmla="*/ 54 h 553"/>
                  <a:gd name="T10" fmla="*/ 183 w 679"/>
                  <a:gd name="T11" fmla="*/ 76 h 553"/>
                  <a:gd name="T12" fmla="*/ 238 w 679"/>
                  <a:gd name="T13" fmla="*/ 103 h 553"/>
                  <a:gd name="T14" fmla="*/ 295 w 679"/>
                  <a:gd name="T15" fmla="*/ 132 h 553"/>
                  <a:gd name="T16" fmla="*/ 352 w 679"/>
                  <a:gd name="T17" fmla="*/ 163 h 553"/>
                  <a:gd name="T18" fmla="*/ 406 w 679"/>
                  <a:gd name="T19" fmla="*/ 196 h 553"/>
                  <a:gd name="T20" fmla="*/ 456 w 679"/>
                  <a:gd name="T21" fmla="*/ 230 h 553"/>
                  <a:gd name="T22" fmla="*/ 495 w 679"/>
                  <a:gd name="T23" fmla="*/ 259 h 553"/>
                  <a:gd name="T24" fmla="*/ 532 w 679"/>
                  <a:gd name="T25" fmla="*/ 288 h 553"/>
                  <a:gd name="T26" fmla="*/ 563 w 679"/>
                  <a:gd name="T27" fmla="*/ 314 h 553"/>
                  <a:gd name="T28" fmla="*/ 589 w 679"/>
                  <a:gd name="T29" fmla="*/ 336 h 553"/>
                  <a:gd name="T30" fmla="*/ 618 w 679"/>
                  <a:gd name="T31" fmla="*/ 364 h 553"/>
                  <a:gd name="T32" fmla="*/ 645 w 679"/>
                  <a:gd name="T33" fmla="*/ 393 h 553"/>
                  <a:gd name="T34" fmla="*/ 667 w 679"/>
                  <a:gd name="T35" fmla="*/ 419 h 553"/>
                  <a:gd name="T36" fmla="*/ 677 w 679"/>
                  <a:gd name="T37" fmla="*/ 438 h 553"/>
                  <a:gd name="T38" fmla="*/ 677 w 679"/>
                  <a:gd name="T39" fmla="*/ 446 h 553"/>
                  <a:gd name="T40" fmla="*/ 668 w 679"/>
                  <a:gd name="T41" fmla="*/ 454 h 553"/>
                  <a:gd name="T42" fmla="*/ 656 w 679"/>
                  <a:gd name="T43" fmla="*/ 463 h 553"/>
                  <a:gd name="T44" fmla="*/ 646 w 679"/>
                  <a:gd name="T45" fmla="*/ 472 h 553"/>
                  <a:gd name="T46" fmla="*/ 638 w 679"/>
                  <a:gd name="T47" fmla="*/ 483 h 553"/>
                  <a:gd name="T48" fmla="*/ 623 w 679"/>
                  <a:gd name="T49" fmla="*/ 509 h 553"/>
                  <a:gd name="T50" fmla="*/ 599 w 679"/>
                  <a:gd name="T51" fmla="*/ 540 h 553"/>
                  <a:gd name="T52" fmla="*/ 566 w 679"/>
                  <a:gd name="T53" fmla="*/ 552 h 553"/>
                  <a:gd name="T54" fmla="*/ 551 w 679"/>
                  <a:gd name="T55" fmla="*/ 549 h 553"/>
                  <a:gd name="T56" fmla="*/ 525 w 679"/>
                  <a:gd name="T57" fmla="*/ 539 h 553"/>
                  <a:gd name="T58" fmla="*/ 514 w 679"/>
                  <a:gd name="T59" fmla="*/ 525 h 553"/>
                  <a:gd name="T60" fmla="*/ 510 w 679"/>
                  <a:gd name="T61" fmla="*/ 519 h 553"/>
                  <a:gd name="T62" fmla="*/ 499 w 679"/>
                  <a:gd name="T63" fmla="*/ 504 h 553"/>
                  <a:gd name="T64" fmla="*/ 478 w 679"/>
                  <a:gd name="T65" fmla="*/ 477 h 553"/>
                  <a:gd name="T66" fmla="*/ 450 w 679"/>
                  <a:gd name="T67" fmla="*/ 442 h 553"/>
                  <a:gd name="T68" fmla="*/ 414 w 679"/>
                  <a:gd name="T69" fmla="*/ 400 h 553"/>
                  <a:gd name="T70" fmla="*/ 373 w 679"/>
                  <a:gd name="T71" fmla="*/ 353 h 553"/>
                  <a:gd name="T72" fmla="*/ 329 w 679"/>
                  <a:gd name="T73" fmla="*/ 304 h 553"/>
                  <a:gd name="T74" fmla="*/ 281 w 679"/>
                  <a:gd name="T75" fmla="*/ 255 h 553"/>
                  <a:gd name="T76" fmla="*/ 234 w 679"/>
                  <a:gd name="T77" fmla="*/ 207 h 553"/>
                  <a:gd name="T78" fmla="*/ 186 w 679"/>
                  <a:gd name="T79" fmla="*/ 163 h 553"/>
                  <a:gd name="T80" fmla="*/ 140 w 679"/>
                  <a:gd name="T81" fmla="*/ 125 h 553"/>
                  <a:gd name="T82" fmla="*/ 108 w 679"/>
                  <a:gd name="T83" fmla="*/ 100 h 553"/>
                  <a:gd name="T84" fmla="*/ 91 w 679"/>
                  <a:gd name="T85" fmla="*/ 87 h 553"/>
                  <a:gd name="T86" fmla="*/ 70 w 679"/>
                  <a:gd name="T87" fmla="*/ 69 h 553"/>
                  <a:gd name="T88" fmla="*/ 46 w 679"/>
                  <a:gd name="T89" fmla="*/ 48 h 553"/>
                  <a:gd name="T90" fmla="*/ 22 w 679"/>
                  <a:gd name="T91" fmla="*/ 24 h 553"/>
                  <a:gd name="T92" fmla="*/ 0 w 679"/>
                  <a:gd name="T93" fmla="*/ 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79" h="553">
                    <a:moveTo>
                      <a:pt x="0" y="0"/>
                    </a:moveTo>
                    <a:lnTo>
                      <a:pt x="1" y="0"/>
                    </a:lnTo>
                    <a:lnTo>
                      <a:pt x="3" y="1"/>
                    </a:lnTo>
                    <a:lnTo>
                      <a:pt x="7" y="2"/>
                    </a:lnTo>
                    <a:lnTo>
                      <a:pt x="13" y="5"/>
                    </a:lnTo>
                    <a:lnTo>
                      <a:pt x="20" y="7"/>
                    </a:lnTo>
                    <a:lnTo>
                      <a:pt x="28" y="10"/>
                    </a:lnTo>
                    <a:lnTo>
                      <a:pt x="37" y="14"/>
                    </a:lnTo>
                    <a:lnTo>
                      <a:pt x="47" y="18"/>
                    </a:lnTo>
                    <a:lnTo>
                      <a:pt x="59" y="23"/>
                    </a:lnTo>
                    <a:lnTo>
                      <a:pt x="72" y="28"/>
                    </a:lnTo>
                    <a:lnTo>
                      <a:pt x="85" y="34"/>
                    </a:lnTo>
                    <a:lnTo>
                      <a:pt x="100" y="40"/>
                    </a:lnTo>
                    <a:lnTo>
                      <a:pt x="115" y="47"/>
                    </a:lnTo>
                    <a:lnTo>
                      <a:pt x="131" y="54"/>
                    </a:lnTo>
                    <a:lnTo>
                      <a:pt x="148" y="61"/>
                    </a:lnTo>
                    <a:lnTo>
                      <a:pt x="165" y="68"/>
                    </a:lnTo>
                    <a:lnTo>
                      <a:pt x="183" y="76"/>
                    </a:lnTo>
                    <a:lnTo>
                      <a:pt x="201" y="85"/>
                    </a:lnTo>
                    <a:lnTo>
                      <a:pt x="219" y="94"/>
                    </a:lnTo>
                    <a:lnTo>
                      <a:pt x="238" y="103"/>
                    </a:lnTo>
                    <a:lnTo>
                      <a:pt x="257" y="112"/>
                    </a:lnTo>
                    <a:lnTo>
                      <a:pt x="276" y="122"/>
                    </a:lnTo>
                    <a:lnTo>
                      <a:pt x="295" y="132"/>
                    </a:lnTo>
                    <a:lnTo>
                      <a:pt x="314" y="142"/>
                    </a:lnTo>
                    <a:lnTo>
                      <a:pt x="333" y="152"/>
                    </a:lnTo>
                    <a:lnTo>
                      <a:pt x="352" y="163"/>
                    </a:lnTo>
                    <a:lnTo>
                      <a:pt x="370" y="174"/>
                    </a:lnTo>
                    <a:lnTo>
                      <a:pt x="388" y="185"/>
                    </a:lnTo>
                    <a:lnTo>
                      <a:pt x="406" y="196"/>
                    </a:lnTo>
                    <a:lnTo>
                      <a:pt x="423" y="208"/>
                    </a:lnTo>
                    <a:lnTo>
                      <a:pt x="440" y="219"/>
                    </a:lnTo>
                    <a:lnTo>
                      <a:pt x="456" y="230"/>
                    </a:lnTo>
                    <a:lnTo>
                      <a:pt x="470" y="240"/>
                    </a:lnTo>
                    <a:lnTo>
                      <a:pt x="482" y="249"/>
                    </a:lnTo>
                    <a:lnTo>
                      <a:pt x="495" y="259"/>
                    </a:lnTo>
                    <a:lnTo>
                      <a:pt x="508" y="269"/>
                    </a:lnTo>
                    <a:lnTo>
                      <a:pt x="520" y="278"/>
                    </a:lnTo>
                    <a:lnTo>
                      <a:pt x="532" y="288"/>
                    </a:lnTo>
                    <a:lnTo>
                      <a:pt x="544" y="298"/>
                    </a:lnTo>
                    <a:lnTo>
                      <a:pt x="556" y="308"/>
                    </a:lnTo>
                    <a:lnTo>
                      <a:pt x="563" y="314"/>
                    </a:lnTo>
                    <a:lnTo>
                      <a:pt x="572" y="320"/>
                    </a:lnTo>
                    <a:lnTo>
                      <a:pt x="580" y="327"/>
                    </a:lnTo>
                    <a:lnTo>
                      <a:pt x="589" y="336"/>
                    </a:lnTo>
                    <a:lnTo>
                      <a:pt x="599" y="345"/>
                    </a:lnTo>
                    <a:lnTo>
                      <a:pt x="608" y="355"/>
                    </a:lnTo>
                    <a:lnTo>
                      <a:pt x="618" y="364"/>
                    </a:lnTo>
                    <a:lnTo>
                      <a:pt x="627" y="374"/>
                    </a:lnTo>
                    <a:lnTo>
                      <a:pt x="637" y="384"/>
                    </a:lnTo>
                    <a:lnTo>
                      <a:pt x="645" y="393"/>
                    </a:lnTo>
                    <a:lnTo>
                      <a:pt x="653" y="403"/>
                    </a:lnTo>
                    <a:lnTo>
                      <a:pt x="660" y="412"/>
                    </a:lnTo>
                    <a:lnTo>
                      <a:pt x="667" y="419"/>
                    </a:lnTo>
                    <a:lnTo>
                      <a:pt x="672" y="427"/>
                    </a:lnTo>
                    <a:lnTo>
                      <a:pt x="675" y="433"/>
                    </a:lnTo>
                    <a:lnTo>
                      <a:pt x="677" y="438"/>
                    </a:lnTo>
                    <a:lnTo>
                      <a:pt x="678" y="441"/>
                    </a:lnTo>
                    <a:lnTo>
                      <a:pt x="678" y="444"/>
                    </a:lnTo>
                    <a:lnTo>
                      <a:pt x="677" y="446"/>
                    </a:lnTo>
                    <a:lnTo>
                      <a:pt x="674" y="449"/>
                    </a:lnTo>
                    <a:lnTo>
                      <a:pt x="672" y="451"/>
                    </a:lnTo>
                    <a:lnTo>
                      <a:pt x="668" y="454"/>
                    </a:lnTo>
                    <a:lnTo>
                      <a:pt x="664" y="457"/>
                    </a:lnTo>
                    <a:lnTo>
                      <a:pt x="660" y="459"/>
                    </a:lnTo>
                    <a:lnTo>
                      <a:pt x="656" y="463"/>
                    </a:lnTo>
                    <a:lnTo>
                      <a:pt x="653" y="466"/>
                    </a:lnTo>
                    <a:lnTo>
                      <a:pt x="649" y="469"/>
                    </a:lnTo>
                    <a:lnTo>
                      <a:pt x="646" y="472"/>
                    </a:lnTo>
                    <a:lnTo>
                      <a:pt x="643" y="476"/>
                    </a:lnTo>
                    <a:lnTo>
                      <a:pt x="640" y="479"/>
                    </a:lnTo>
                    <a:lnTo>
                      <a:pt x="638" y="483"/>
                    </a:lnTo>
                    <a:lnTo>
                      <a:pt x="636" y="487"/>
                    </a:lnTo>
                    <a:lnTo>
                      <a:pt x="630" y="498"/>
                    </a:lnTo>
                    <a:lnTo>
                      <a:pt x="623" y="509"/>
                    </a:lnTo>
                    <a:lnTo>
                      <a:pt x="616" y="521"/>
                    </a:lnTo>
                    <a:lnTo>
                      <a:pt x="608" y="531"/>
                    </a:lnTo>
                    <a:lnTo>
                      <a:pt x="599" y="540"/>
                    </a:lnTo>
                    <a:lnTo>
                      <a:pt x="589" y="546"/>
                    </a:lnTo>
                    <a:lnTo>
                      <a:pt x="579" y="551"/>
                    </a:lnTo>
                    <a:lnTo>
                      <a:pt x="566" y="552"/>
                    </a:lnTo>
                    <a:lnTo>
                      <a:pt x="565" y="551"/>
                    </a:lnTo>
                    <a:lnTo>
                      <a:pt x="559" y="551"/>
                    </a:lnTo>
                    <a:lnTo>
                      <a:pt x="551" y="549"/>
                    </a:lnTo>
                    <a:lnTo>
                      <a:pt x="542" y="546"/>
                    </a:lnTo>
                    <a:lnTo>
                      <a:pt x="534" y="543"/>
                    </a:lnTo>
                    <a:lnTo>
                      <a:pt x="525" y="539"/>
                    </a:lnTo>
                    <a:lnTo>
                      <a:pt x="518" y="534"/>
                    </a:lnTo>
                    <a:lnTo>
                      <a:pt x="515" y="527"/>
                    </a:lnTo>
                    <a:lnTo>
                      <a:pt x="514" y="525"/>
                    </a:lnTo>
                    <a:lnTo>
                      <a:pt x="513" y="523"/>
                    </a:lnTo>
                    <a:lnTo>
                      <a:pt x="512" y="522"/>
                    </a:lnTo>
                    <a:lnTo>
                      <a:pt x="510" y="519"/>
                    </a:lnTo>
                    <a:lnTo>
                      <a:pt x="508" y="515"/>
                    </a:lnTo>
                    <a:lnTo>
                      <a:pt x="504" y="510"/>
                    </a:lnTo>
                    <a:lnTo>
                      <a:pt x="499" y="504"/>
                    </a:lnTo>
                    <a:lnTo>
                      <a:pt x="493" y="496"/>
                    </a:lnTo>
                    <a:lnTo>
                      <a:pt x="487" y="487"/>
                    </a:lnTo>
                    <a:lnTo>
                      <a:pt x="478" y="477"/>
                    </a:lnTo>
                    <a:lnTo>
                      <a:pt x="470" y="466"/>
                    </a:lnTo>
                    <a:lnTo>
                      <a:pt x="460" y="455"/>
                    </a:lnTo>
                    <a:lnTo>
                      <a:pt x="450" y="442"/>
                    </a:lnTo>
                    <a:lnTo>
                      <a:pt x="438" y="429"/>
                    </a:lnTo>
                    <a:lnTo>
                      <a:pt x="426" y="415"/>
                    </a:lnTo>
                    <a:lnTo>
                      <a:pt x="414" y="400"/>
                    </a:lnTo>
                    <a:lnTo>
                      <a:pt x="401" y="385"/>
                    </a:lnTo>
                    <a:lnTo>
                      <a:pt x="387" y="369"/>
                    </a:lnTo>
                    <a:lnTo>
                      <a:pt x="373" y="353"/>
                    </a:lnTo>
                    <a:lnTo>
                      <a:pt x="359" y="337"/>
                    </a:lnTo>
                    <a:lnTo>
                      <a:pt x="344" y="321"/>
                    </a:lnTo>
                    <a:lnTo>
                      <a:pt x="329" y="304"/>
                    </a:lnTo>
                    <a:lnTo>
                      <a:pt x="313" y="288"/>
                    </a:lnTo>
                    <a:lnTo>
                      <a:pt x="297" y="271"/>
                    </a:lnTo>
                    <a:lnTo>
                      <a:pt x="281" y="255"/>
                    </a:lnTo>
                    <a:lnTo>
                      <a:pt x="265" y="239"/>
                    </a:lnTo>
                    <a:lnTo>
                      <a:pt x="250" y="222"/>
                    </a:lnTo>
                    <a:lnTo>
                      <a:pt x="234" y="207"/>
                    </a:lnTo>
                    <a:lnTo>
                      <a:pt x="217" y="192"/>
                    </a:lnTo>
                    <a:lnTo>
                      <a:pt x="201" y="177"/>
                    </a:lnTo>
                    <a:lnTo>
                      <a:pt x="186" y="163"/>
                    </a:lnTo>
                    <a:lnTo>
                      <a:pt x="170" y="149"/>
                    </a:lnTo>
                    <a:lnTo>
                      <a:pt x="155" y="137"/>
                    </a:lnTo>
                    <a:lnTo>
                      <a:pt x="140" y="125"/>
                    </a:lnTo>
                    <a:lnTo>
                      <a:pt x="125" y="114"/>
                    </a:lnTo>
                    <a:lnTo>
                      <a:pt x="111" y="104"/>
                    </a:lnTo>
                    <a:lnTo>
                      <a:pt x="108" y="100"/>
                    </a:lnTo>
                    <a:lnTo>
                      <a:pt x="103" y="97"/>
                    </a:lnTo>
                    <a:lnTo>
                      <a:pt x="98" y="92"/>
                    </a:lnTo>
                    <a:lnTo>
                      <a:pt x="91" y="87"/>
                    </a:lnTo>
                    <a:lnTo>
                      <a:pt x="85" y="81"/>
                    </a:lnTo>
                    <a:lnTo>
                      <a:pt x="77" y="76"/>
                    </a:lnTo>
                    <a:lnTo>
                      <a:pt x="70" y="69"/>
                    </a:lnTo>
                    <a:lnTo>
                      <a:pt x="62" y="62"/>
                    </a:lnTo>
                    <a:lnTo>
                      <a:pt x="54" y="55"/>
                    </a:lnTo>
                    <a:lnTo>
                      <a:pt x="46" y="48"/>
                    </a:lnTo>
                    <a:lnTo>
                      <a:pt x="38" y="40"/>
                    </a:lnTo>
                    <a:lnTo>
                      <a:pt x="30" y="32"/>
                    </a:lnTo>
                    <a:lnTo>
                      <a:pt x="22" y="24"/>
                    </a:lnTo>
                    <a:lnTo>
                      <a:pt x="14" y="16"/>
                    </a:lnTo>
                    <a:lnTo>
                      <a:pt x="7" y="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8" name="Freeform 478"/>
              <p:cNvSpPr>
                <a:spLocks/>
              </p:cNvSpPr>
              <p:nvPr/>
            </p:nvSpPr>
            <p:spPr bwMode="auto">
              <a:xfrm>
                <a:off x="1869" y="2240"/>
                <a:ext cx="609" cy="514"/>
              </a:xfrm>
              <a:custGeom>
                <a:avLst/>
                <a:gdLst>
                  <a:gd name="T0" fmla="*/ 2 w 609"/>
                  <a:gd name="T1" fmla="*/ 1 h 514"/>
                  <a:gd name="T2" fmla="*/ 23 w 609"/>
                  <a:gd name="T3" fmla="*/ 9 h 514"/>
                  <a:gd name="T4" fmla="*/ 61 w 609"/>
                  <a:gd name="T5" fmla="*/ 26 h 514"/>
                  <a:gd name="T6" fmla="*/ 113 w 609"/>
                  <a:gd name="T7" fmla="*/ 50 h 514"/>
                  <a:gd name="T8" fmla="*/ 173 w 609"/>
                  <a:gd name="T9" fmla="*/ 79 h 514"/>
                  <a:gd name="T10" fmla="*/ 240 w 609"/>
                  <a:gd name="T11" fmla="*/ 114 h 514"/>
                  <a:gd name="T12" fmla="*/ 308 w 609"/>
                  <a:gd name="T13" fmla="*/ 154 h 514"/>
                  <a:gd name="T14" fmla="*/ 375 w 609"/>
                  <a:gd name="T15" fmla="*/ 198 h 514"/>
                  <a:gd name="T16" fmla="*/ 419 w 609"/>
                  <a:gd name="T17" fmla="*/ 230 h 514"/>
                  <a:gd name="T18" fmla="*/ 442 w 609"/>
                  <a:gd name="T19" fmla="*/ 247 h 514"/>
                  <a:gd name="T20" fmla="*/ 464 w 609"/>
                  <a:gd name="T21" fmla="*/ 265 h 514"/>
                  <a:gd name="T22" fmla="*/ 486 w 609"/>
                  <a:gd name="T23" fmla="*/ 283 h 514"/>
                  <a:gd name="T24" fmla="*/ 502 w 609"/>
                  <a:gd name="T25" fmla="*/ 296 h 514"/>
                  <a:gd name="T26" fmla="*/ 516 w 609"/>
                  <a:gd name="T27" fmla="*/ 309 h 514"/>
                  <a:gd name="T28" fmla="*/ 532 w 609"/>
                  <a:gd name="T29" fmla="*/ 325 h 514"/>
                  <a:gd name="T30" fmla="*/ 551 w 609"/>
                  <a:gd name="T31" fmla="*/ 343 h 514"/>
                  <a:gd name="T32" fmla="*/ 568 w 609"/>
                  <a:gd name="T33" fmla="*/ 362 h 514"/>
                  <a:gd name="T34" fmla="*/ 585 w 609"/>
                  <a:gd name="T35" fmla="*/ 380 h 514"/>
                  <a:gd name="T36" fmla="*/ 598 w 609"/>
                  <a:gd name="T37" fmla="*/ 395 h 514"/>
                  <a:gd name="T38" fmla="*/ 606 w 609"/>
                  <a:gd name="T39" fmla="*/ 407 h 514"/>
                  <a:gd name="T40" fmla="*/ 608 w 609"/>
                  <a:gd name="T41" fmla="*/ 412 h 514"/>
                  <a:gd name="T42" fmla="*/ 605 w 609"/>
                  <a:gd name="T43" fmla="*/ 415 h 514"/>
                  <a:gd name="T44" fmla="*/ 599 w 609"/>
                  <a:gd name="T45" fmla="*/ 419 h 514"/>
                  <a:gd name="T46" fmla="*/ 590 w 609"/>
                  <a:gd name="T47" fmla="*/ 421 h 514"/>
                  <a:gd name="T48" fmla="*/ 582 w 609"/>
                  <a:gd name="T49" fmla="*/ 425 h 514"/>
                  <a:gd name="T50" fmla="*/ 575 w 609"/>
                  <a:gd name="T51" fmla="*/ 430 h 514"/>
                  <a:gd name="T52" fmla="*/ 568 w 609"/>
                  <a:gd name="T53" fmla="*/ 435 h 514"/>
                  <a:gd name="T54" fmla="*/ 563 w 609"/>
                  <a:gd name="T55" fmla="*/ 441 h 514"/>
                  <a:gd name="T56" fmla="*/ 556 w 609"/>
                  <a:gd name="T57" fmla="*/ 456 h 514"/>
                  <a:gd name="T58" fmla="*/ 543 w 609"/>
                  <a:gd name="T59" fmla="*/ 479 h 514"/>
                  <a:gd name="T60" fmla="*/ 528 w 609"/>
                  <a:gd name="T61" fmla="*/ 499 h 514"/>
                  <a:gd name="T62" fmla="*/ 512 w 609"/>
                  <a:gd name="T63" fmla="*/ 511 h 514"/>
                  <a:gd name="T64" fmla="*/ 502 w 609"/>
                  <a:gd name="T65" fmla="*/ 512 h 514"/>
                  <a:gd name="T66" fmla="*/ 494 w 609"/>
                  <a:gd name="T67" fmla="*/ 508 h 514"/>
                  <a:gd name="T68" fmla="*/ 481 w 609"/>
                  <a:gd name="T69" fmla="*/ 499 h 514"/>
                  <a:gd name="T70" fmla="*/ 470 w 609"/>
                  <a:gd name="T71" fmla="*/ 486 h 514"/>
                  <a:gd name="T72" fmla="*/ 465 w 609"/>
                  <a:gd name="T73" fmla="*/ 476 h 514"/>
                  <a:gd name="T74" fmla="*/ 463 w 609"/>
                  <a:gd name="T75" fmla="*/ 470 h 514"/>
                  <a:gd name="T76" fmla="*/ 456 w 609"/>
                  <a:gd name="T77" fmla="*/ 459 h 514"/>
                  <a:gd name="T78" fmla="*/ 434 w 609"/>
                  <a:gd name="T79" fmla="*/ 429 h 514"/>
                  <a:gd name="T80" fmla="*/ 398 w 609"/>
                  <a:gd name="T81" fmla="*/ 386 h 514"/>
                  <a:gd name="T82" fmla="*/ 353 w 609"/>
                  <a:gd name="T83" fmla="*/ 333 h 514"/>
                  <a:gd name="T84" fmla="*/ 302 w 609"/>
                  <a:gd name="T85" fmla="*/ 275 h 514"/>
                  <a:gd name="T86" fmla="*/ 245 w 609"/>
                  <a:gd name="T87" fmla="*/ 215 h 514"/>
                  <a:gd name="T88" fmla="*/ 187 w 609"/>
                  <a:gd name="T89" fmla="*/ 159 h 514"/>
                  <a:gd name="T90" fmla="*/ 130 w 609"/>
                  <a:gd name="T91" fmla="*/ 110 h 514"/>
                  <a:gd name="T92" fmla="*/ 99 w 609"/>
                  <a:gd name="T93" fmla="*/ 85 h 514"/>
                  <a:gd name="T94" fmla="*/ 89 w 609"/>
                  <a:gd name="T95" fmla="*/ 76 h 514"/>
                  <a:gd name="T96" fmla="*/ 76 w 609"/>
                  <a:gd name="T97" fmla="*/ 67 h 514"/>
                  <a:gd name="T98" fmla="*/ 63 w 609"/>
                  <a:gd name="T99" fmla="*/ 55 h 514"/>
                  <a:gd name="T100" fmla="*/ 48 w 609"/>
                  <a:gd name="T101" fmla="*/ 44 h 514"/>
                  <a:gd name="T102" fmla="*/ 33 w 609"/>
                  <a:gd name="T103" fmla="*/ 31 h 514"/>
                  <a:gd name="T104" fmla="*/ 19 w 609"/>
                  <a:gd name="T105" fmla="*/ 19 h 514"/>
                  <a:gd name="T106" fmla="*/ 6 w 609"/>
                  <a:gd name="T107" fmla="*/ 6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9" h="514">
                    <a:moveTo>
                      <a:pt x="0" y="0"/>
                    </a:moveTo>
                    <a:lnTo>
                      <a:pt x="2" y="1"/>
                    </a:lnTo>
                    <a:lnTo>
                      <a:pt x="11" y="4"/>
                    </a:lnTo>
                    <a:lnTo>
                      <a:pt x="23" y="9"/>
                    </a:lnTo>
                    <a:lnTo>
                      <a:pt x="40" y="17"/>
                    </a:lnTo>
                    <a:lnTo>
                      <a:pt x="61" y="26"/>
                    </a:lnTo>
                    <a:lnTo>
                      <a:pt x="85" y="37"/>
                    </a:lnTo>
                    <a:lnTo>
                      <a:pt x="113" y="50"/>
                    </a:lnTo>
                    <a:lnTo>
                      <a:pt x="142" y="64"/>
                    </a:lnTo>
                    <a:lnTo>
                      <a:pt x="173" y="79"/>
                    </a:lnTo>
                    <a:lnTo>
                      <a:pt x="206" y="96"/>
                    </a:lnTo>
                    <a:lnTo>
                      <a:pt x="240" y="114"/>
                    </a:lnTo>
                    <a:lnTo>
                      <a:pt x="274" y="134"/>
                    </a:lnTo>
                    <a:lnTo>
                      <a:pt x="308" y="154"/>
                    </a:lnTo>
                    <a:lnTo>
                      <a:pt x="342" y="176"/>
                    </a:lnTo>
                    <a:lnTo>
                      <a:pt x="375" y="198"/>
                    </a:lnTo>
                    <a:lnTo>
                      <a:pt x="407" y="221"/>
                    </a:lnTo>
                    <a:lnTo>
                      <a:pt x="419" y="230"/>
                    </a:lnTo>
                    <a:lnTo>
                      <a:pt x="430" y="238"/>
                    </a:lnTo>
                    <a:lnTo>
                      <a:pt x="442" y="247"/>
                    </a:lnTo>
                    <a:lnTo>
                      <a:pt x="453" y="256"/>
                    </a:lnTo>
                    <a:lnTo>
                      <a:pt x="464" y="265"/>
                    </a:lnTo>
                    <a:lnTo>
                      <a:pt x="475" y="274"/>
                    </a:lnTo>
                    <a:lnTo>
                      <a:pt x="486" y="283"/>
                    </a:lnTo>
                    <a:lnTo>
                      <a:pt x="497" y="292"/>
                    </a:lnTo>
                    <a:lnTo>
                      <a:pt x="502" y="296"/>
                    </a:lnTo>
                    <a:lnTo>
                      <a:pt x="508" y="302"/>
                    </a:lnTo>
                    <a:lnTo>
                      <a:pt x="516" y="309"/>
                    </a:lnTo>
                    <a:lnTo>
                      <a:pt x="523" y="316"/>
                    </a:lnTo>
                    <a:lnTo>
                      <a:pt x="532" y="325"/>
                    </a:lnTo>
                    <a:lnTo>
                      <a:pt x="541" y="334"/>
                    </a:lnTo>
                    <a:lnTo>
                      <a:pt x="551" y="343"/>
                    </a:lnTo>
                    <a:lnTo>
                      <a:pt x="559" y="352"/>
                    </a:lnTo>
                    <a:lnTo>
                      <a:pt x="568" y="362"/>
                    </a:lnTo>
                    <a:lnTo>
                      <a:pt x="577" y="371"/>
                    </a:lnTo>
                    <a:lnTo>
                      <a:pt x="585" y="380"/>
                    </a:lnTo>
                    <a:lnTo>
                      <a:pt x="592" y="388"/>
                    </a:lnTo>
                    <a:lnTo>
                      <a:pt x="598" y="395"/>
                    </a:lnTo>
                    <a:lnTo>
                      <a:pt x="603" y="402"/>
                    </a:lnTo>
                    <a:lnTo>
                      <a:pt x="606" y="407"/>
                    </a:lnTo>
                    <a:lnTo>
                      <a:pt x="608" y="410"/>
                    </a:lnTo>
                    <a:lnTo>
                      <a:pt x="608" y="412"/>
                    </a:lnTo>
                    <a:lnTo>
                      <a:pt x="607" y="414"/>
                    </a:lnTo>
                    <a:lnTo>
                      <a:pt x="605" y="415"/>
                    </a:lnTo>
                    <a:lnTo>
                      <a:pt x="603" y="417"/>
                    </a:lnTo>
                    <a:lnTo>
                      <a:pt x="599" y="419"/>
                    </a:lnTo>
                    <a:lnTo>
                      <a:pt x="595" y="420"/>
                    </a:lnTo>
                    <a:lnTo>
                      <a:pt x="590" y="421"/>
                    </a:lnTo>
                    <a:lnTo>
                      <a:pt x="585" y="423"/>
                    </a:lnTo>
                    <a:lnTo>
                      <a:pt x="582" y="425"/>
                    </a:lnTo>
                    <a:lnTo>
                      <a:pt x="578" y="428"/>
                    </a:lnTo>
                    <a:lnTo>
                      <a:pt x="575" y="430"/>
                    </a:lnTo>
                    <a:lnTo>
                      <a:pt x="571" y="433"/>
                    </a:lnTo>
                    <a:lnTo>
                      <a:pt x="568" y="435"/>
                    </a:lnTo>
                    <a:lnTo>
                      <a:pt x="566" y="438"/>
                    </a:lnTo>
                    <a:lnTo>
                      <a:pt x="563" y="441"/>
                    </a:lnTo>
                    <a:lnTo>
                      <a:pt x="561" y="445"/>
                    </a:lnTo>
                    <a:lnTo>
                      <a:pt x="556" y="456"/>
                    </a:lnTo>
                    <a:lnTo>
                      <a:pt x="550" y="467"/>
                    </a:lnTo>
                    <a:lnTo>
                      <a:pt x="543" y="479"/>
                    </a:lnTo>
                    <a:lnTo>
                      <a:pt x="536" y="490"/>
                    </a:lnTo>
                    <a:lnTo>
                      <a:pt x="528" y="499"/>
                    </a:lnTo>
                    <a:lnTo>
                      <a:pt x="520" y="507"/>
                    </a:lnTo>
                    <a:lnTo>
                      <a:pt x="512" y="511"/>
                    </a:lnTo>
                    <a:lnTo>
                      <a:pt x="504" y="513"/>
                    </a:lnTo>
                    <a:lnTo>
                      <a:pt x="502" y="512"/>
                    </a:lnTo>
                    <a:lnTo>
                      <a:pt x="499" y="511"/>
                    </a:lnTo>
                    <a:lnTo>
                      <a:pt x="494" y="508"/>
                    </a:lnTo>
                    <a:lnTo>
                      <a:pt x="488" y="504"/>
                    </a:lnTo>
                    <a:lnTo>
                      <a:pt x="481" y="499"/>
                    </a:lnTo>
                    <a:lnTo>
                      <a:pt x="476" y="493"/>
                    </a:lnTo>
                    <a:lnTo>
                      <a:pt x="470" y="486"/>
                    </a:lnTo>
                    <a:lnTo>
                      <a:pt x="466" y="478"/>
                    </a:lnTo>
                    <a:lnTo>
                      <a:pt x="465" y="476"/>
                    </a:lnTo>
                    <a:lnTo>
                      <a:pt x="464" y="473"/>
                    </a:lnTo>
                    <a:lnTo>
                      <a:pt x="463" y="470"/>
                    </a:lnTo>
                    <a:lnTo>
                      <a:pt x="462" y="467"/>
                    </a:lnTo>
                    <a:lnTo>
                      <a:pt x="456" y="459"/>
                    </a:lnTo>
                    <a:lnTo>
                      <a:pt x="447" y="447"/>
                    </a:lnTo>
                    <a:lnTo>
                      <a:pt x="434" y="429"/>
                    </a:lnTo>
                    <a:lnTo>
                      <a:pt x="417" y="409"/>
                    </a:lnTo>
                    <a:lnTo>
                      <a:pt x="398" y="386"/>
                    </a:lnTo>
                    <a:lnTo>
                      <a:pt x="377" y="360"/>
                    </a:lnTo>
                    <a:lnTo>
                      <a:pt x="353" y="333"/>
                    </a:lnTo>
                    <a:lnTo>
                      <a:pt x="328" y="305"/>
                    </a:lnTo>
                    <a:lnTo>
                      <a:pt x="302" y="275"/>
                    </a:lnTo>
                    <a:lnTo>
                      <a:pt x="274" y="245"/>
                    </a:lnTo>
                    <a:lnTo>
                      <a:pt x="245" y="215"/>
                    </a:lnTo>
                    <a:lnTo>
                      <a:pt x="216" y="187"/>
                    </a:lnTo>
                    <a:lnTo>
                      <a:pt x="187" y="159"/>
                    </a:lnTo>
                    <a:lnTo>
                      <a:pt x="158" y="133"/>
                    </a:lnTo>
                    <a:lnTo>
                      <a:pt x="130" y="110"/>
                    </a:lnTo>
                    <a:lnTo>
                      <a:pt x="104" y="89"/>
                    </a:lnTo>
                    <a:lnTo>
                      <a:pt x="99" y="85"/>
                    </a:lnTo>
                    <a:lnTo>
                      <a:pt x="94" y="81"/>
                    </a:lnTo>
                    <a:lnTo>
                      <a:pt x="89" y="76"/>
                    </a:lnTo>
                    <a:lnTo>
                      <a:pt x="82" y="72"/>
                    </a:lnTo>
                    <a:lnTo>
                      <a:pt x="76" y="67"/>
                    </a:lnTo>
                    <a:lnTo>
                      <a:pt x="70" y="61"/>
                    </a:lnTo>
                    <a:lnTo>
                      <a:pt x="63" y="55"/>
                    </a:lnTo>
                    <a:lnTo>
                      <a:pt x="56" y="50"/>
                    </a:lnTo>
                    <a:lnTo>
                      <a:pt x="48" y="44"/>
                    </a:lnTo>
                    <a:lnTo>
                      <a:pt x="41" y="38"/>
                    </a:lnTo>
                    <a:lnTo>
                      <a:pt x="33" y="31"/>
                    </a:lnTo>
                    <a:lnTo>
                      <a:pt x="26" y="25"/>
                    </a:lnTo>
                    <a:lnTo>
                      <a:pt x="19" y="19"/>
                    </a:lnTo>
                    <a:lnTo>
                      <a:pt x="13" y="12"/>
                    </a:lnTo>
                    <a:lnTo>
                      <a:pt x="6" y="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99" name="Freeform 479"/>
              <p:cNvSpPr>
                <a:spLocks/>
              </p:cNvSpPr>
              <p:nvPr/>
            </p:nvSpPr>
            <p:spPr bwMode="auto">
              <a:xfrm>
                <a:off x="1917" y="2275"/>
                <a:ext cx="540" cy="475"/>
              </a:xfrm>
              <a:custGeom>
                <a:avLst/>
                <a:gdLst>
                  <a:gd name="T0" fmla="*/ 3 w 540"/>
                  <a:gd name="T1" fmla="*/ 1 h 475"/>
                  <a:gd name="T2" fmla="*/ 20 w 540"/>
                  <a:gd name="T3" fmla="*/ 9 h 475"/>
                  <a:gd name="T4" fmla="*/ 51 w 540"/>
                  <a:gd name="T5" fmla="*/ 24 h 475"/>
                  <a:gd name="T6" fmla="*/ 95 w 540"/>
                  <a:gd name="T7" fmla="*/ 45 h 475"/>
                  <a:gd name="T8" fmla="*/ 147 w 540"/>
                  <a:gd name="T9" fmla="*/ 73 h 475"/>
                  <a:gd name="T10" fmla="*/ 205 w 540"/>
                  <a:gd name="T11" fmla="*/ 107 h 475"/>
                  <a:gd name="T12" fmla="*/ 267 w 540"/>
                  <a:gd name="T13" fmla="*/ 145 h 475"/>
                  <a:gd name="T14" fmla="*/ 328 w 540"/>
                  <a:gd name="T15" fmla="*/ 188 h 475"/>
                  <a:gd name="T16" fmla="*/ 369 w 540"/>
                  <a:gd name="T17" fmla="*/ 219 h 475"/>
                  <a:gd name="T18" fmla="*/ 389 w 540"/>
                  <a:gd name="T19" fmla="*/ 235 h 475"/>
                  <a:gd name="T20" fmla="*/ 410 w 540"/>
                  <a:gd name="T21" fmla="*/ 252 h 475"/>
                  <a:gd name="T22" fmla="*/ 429 w 540"/>
                  <a:gd name="T23" fmla="*/ 269 h 475"/>
                  <a:gd name="T24" fmla="*/ 442 w 540"/>
                  <a:gd name="T25" fmla="*/ 280 h 475"/>
                  <a:gd name="T26" fmla="*/ 452 w 540"/>
                  <a:gd name="T27" fmla="*/ 290 h 475"/>
                  <a:gd name="T28" fmla="*/ 467 w 540"/>
                  <a:gd name="T29" fmla="*/ 304 h 475"/>
                  <a:gd name="T30" fmla="*/ 484 w 540"/>
                  <a:gd name="T31" fmla="*/ 322 h 475"/>
                  <a:gd name="T32" fmla="*/ 501 w 540"/>
                  <a:gd name="T33" fmla="*/ 339 h 475"/>
                  <a:gd name="T34" fmla="*/ 517 w 540"/>
                  <a:gd name="T35" fmla="*/ 356 h 475"/>
                  <a:gd name="T36" fmla="*/ 530 w 540"/>
                  <a:gd name="T37" fmla="*/ 371 h 475"/>
                  <a:gd name="T38" fmla="*/ 538 w 540"/>
                  <a:gd name="T39" fmla="*/ 380 h 475"/>
                  <a:gd name="T40" fmla="*/ 539 w 540"/>
                  <a:gd name="T41" fmla="*/ 384 h 475"/>
                  <a:gd name="T42" fmla="*/ 534 w 540"/>
                  <a:gd name="T43" fmla="*/ 385 h 475"/>
                  <a:gd name="T44" fmla="*/ 527 w 540"/>
                  <a:gd name="T45" fmla="*/ 386 h 475"/>
                  <a:gd name="T46" fmla="*/ 517 w 540"/>
                  <a:gd name="T47" fmla="*/ 386 h 475"/>
                  <a:gd name="T48" fmla="*/ 508 w 540"/>
                  <a:gd name="T49" fmla="*/ 388 h 475"/>
                  <a:gd name="T50" fmla="*/ 501 w 540"/>
                  <a:gd name="T51" fmla="*/ 391 h 475"/>
                  <a:gd name="T52" fmla="*/ 495 w 540"/>
                  <a:gd name="T53" fmla="*/ 395 h 475"/>
                  <a:gd name="T54" fmla="*/ 490 w 540"/>
                  <a:gd name="T55" fmla="*/ 401 h 475"/>
                  <a:gd name="T56" fmla="*/ 483 w 540"/>
                  <a:gd name="T57" fmla="*/ 414 h 475"/>
                  <a:gd name="T58" fmla="*/ 471 w 540"/>
                  <a:gd name="T59" fmla="*/ 437 h 475"/>
                  <a:gd name="T60" fmla="*/ 458 w 540"/>
                  <a:gd name="T61" fmla="*/ 458 h 475"/>
                  <a:gd name="T62" fmla="*/ 447 w 540"/>
                  <a:gd name="T63" fmla="*/ 472 h 475"/>
                  <a:gd name="T64" fmla="*/ 441 w 540"/>
                  <a:gd name="T65" fmla="*/ 473 h 475"/>
                  <a:gd name="T66" fmla="*/ 437 w 540"/>
                  <a:gd name="T67" fmla="*/ 467 h 475"/>
                  <a:gd name="T68" fmla="*/ 430 w 540"/>
                  <a:gd name="T69" fmla="*/ 455 h 475"/>
                  <a:gd name="T70" fmla="*/ 423 w 540"/>
                  <a:gd name="T71" fmla="*/ 438 h 475"/>
                  <a:gd name="T72" fmla="*/ 418 w 540"/>
                  <a:gd name="T73" fmla="*/ 426 h 475"/>
                  <a:gd name="T74" fmla="*/ 415 w 540"/>
                  <a:gd name="T75" fmla="*/ 420 h 475"/>
                  <a:gd name="T76" fmla="*/ 410 w 540"/>
                  <a:gd name="T77" fmla="*/ 409 h 475"/>
                  <a:gd name="T78" fmla="*/ 390 w 540"/>
                  <a:gd name="T79" fmla="*/ 382 h 475"/>
                  <a:gd name="T80" fmla="*/ 360 w 540"/>
                  <a:gd name="T81" fmla="*/ 344 h 475"/>
                  <a:gd name="T82" fmla="*/ 321 w 540"/>
                  <a:gd name="T83" fmla="*/ 297 h 475"/>
                  <a:gd name="T84" fmla="*/ 276 w 540"/>
                  <a:gd name="T85" fmla="*/ 246 h 475"/>
                  <a:gd name="T86" fmla="*/ 226 w 540"/>
                  <a:gd name="T87" fmla="*/ 193 h 475"/>
                  <a:gd name="T88" fmla="*/ 174 w 540"/>
                  <a:gd name="T89" fmla="*/ 141 h 475"/>
                  <a:gd name="T90" fmla="*/ 122 w 540"/>
                  <a:gd name="T91" fmla="*/ 95 h 475"/>
                  <a:gd name="T92" fmla="*/ 87 w 540"/>
                  <a:gd name="T93" fmla="*/ 66 h 475"/>
                  <a:gd name="T94" fmla="*/ 62 w 540"/>
                  <a:gd name="T95" fmla="*/ 47 h 475"/>
                  <a:gd name="T96" fmla="*/ 37 w 540"/>
                  <a:gd name="T97" fmla="*/ 27 h 475"/>
                  <a:gd name="T98" fmla="*/ 12 w 540"/>
                  <a:gd name="T99" fmla="*/ 9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0" h="475">
                    <a:moveTo>
                      <a:pt x="0" y="0"/>
                    </a:moveTo>
                    <a:lnTo>
                      <a:pt x="3" y="1"/>
                    </a:lnTo>
                    <a:lnTo>
                      <a:pt x="9" y="4"/>
                    </a:lnTo>
                    <a:lnTo>
                      <a:pt x="20" y="9"/>
                    </a:lnTo>
                    <a:lnTo>
                      <a:pt x="34" y="15"/>
                    </a:lnTo>
                    <a:lnTo>
                      <a:pt x="51" y="24"/>
                    </a:lnTo>
                    <a:lnTo>
                      <a:pt x="72" y="34"/>
                    </a:lnTo>
                    <a:lnTo>
                      <a:pt x="95" y="45"/>
                    </a:lnTo>
                    <a:lnTo>
                      <a:pt x="120" y="58"/>
                    </a:lnTo>
                    <a:lnTo>
                      <a:pt x="147" y="73"/>
                    </a:lnTo>
                    <a:lnTo>
                      <a:pt x="176" y="89"/>
                    </a:lnTo>
                    <a:lnTo>
                      <a:pt x="205" y="107"/>
                    </a:lnTo>
                    <a:lnTo>
                      <a:pt x="236" y="125"/>
                    </a:lnTo>
                    <a:lnTo>
                      <a:pt x="267" y="145"/>
                    </a:lnTo>
                    <a:lnTo>
                      <a:pt x="298" y="166"/>
                    </a:lnTo>
                    <a:lnTo>
                      <a:pt x="328" y="188"/>
                    </a:lnTo>
                    <a:lnTo>
                      <a:pt x="359" y="211"/>
                    </a:lnTo>
                    <a:lnTo>
                      <a:pt x="369" y="219"/>
                    </a:lnTo>
                    <a:lnTo>
                      <a:pt x="379" y="228"/>
                    </a:lnTo>
                    <a:lnTo>
                      <a:pt x="389" y="235"/>
                    </a:lnTo>
                    <a:lnTo>
                      <a:pt x="399" y="244"/>
                    </a:lnTo>
                    <a:lnTo>
                      <a:pt x="410" y="252"/>
                    </a:lnTo>
                    <a:lnTo>
                      <a:pt x="419" y="260"/>
                    </a:lnTo>
                    <a:lnTo>
                      <a:pt x="429" y="269"/>
                    </a:lnTo>
                    <a:lnTo>
                      <a:pt x="439" y="277"/>
                    </a:lnTo>
                    <a:lnTo>
                      <a:pt x="442" y="280"/>
                    </a:lnTo>
                    <a:lnTo>
                      <a:pt x="446" y="284"/>
                    </a:lnTo>
                    <a:lnTo>
                      <a:pt x="452" y="290"/>
                    </a:lnTo>
                    <a:lnTo>
                      <a:pt x="459" y="296"/>
                    </a:lnTo>
                    <a:lnTo>
                      <a:pt x="467" y="304"/>
                    </a:lnTo>
                    <a:lnTo>
                      <a:pt x="475" y="313"/>
                    </a:lnTo>
                    <a:lnTo>
                      <a:pt x="484" y="322"/>
                    </a:lnTo>
                    <a:lnTo>
                      <a:pt x="493" y="330"/>
                    </a:lnTo>
                    <a:lnTo>
                      <a:pt x="501" y="339"/>
                    </a:lnTo>
                    <a:lnTo>
                      <a:pt x="509" y="348"/>
                    </a:lnTo>
                    <a:lnTo>
                      <a:pt x="517" y="356"/>
                    </a:lnTo>
                    <a:lnTo>
                      <a:pt x="524" y="364"/>
                    </a:lnTo>
                    <a:lnTo>
                      <a:pt x="530" y="371"/>
                    </a:lnTo>
                    <a:lnTo>
                      <a:pt x="534" y="376"/>
                    </a:lnTo>
                    <a:lnTo>
                      <a:pt x="538" y="380"/>
                    </a:lnTo>
                    <a:lnTo>
                      <a:pt x="539" y="382"/>
                    </a:lnTo>
                    <a:lnTo>
                      <a:pt x="539" y="384"/>
                    </a:lnTo>
                    <a:lnTo>
                      <a:pt x="537" y="384"/>
                    </a:lnTo>
                    <a:lnTo>
                      <a:pt x="534" y="385"/>
                    </a:lnTo>
                    <a:lnTo>
                      <a:pt x="531" y="385"/>
                    </a:lnTo>
                    <a:lnTo>
                      <a:pt x="527" y="386"/>
                    </a:lnTo>
                    <a:lnTo>
                      <a:pt x="522" y="386"/>
                    </a:lnTo>
                    <a:lnTo>
                      <a:pt x="517" y="386"/>
                    </a:lnTo>
                    <a:lnTo>
                      <a:pt x="512" y="387"/>
                    </a:lnTo>
                    <a:lnTo>
                      <a:pt x="508" y="388"/>
                    </a:lnTo>
                    <a:lnTo>
                      <a:pt x="505" y="389"/>
                    </a:lnTo>
                    <a:lnTo>
                      <a:pt x="501" y="391"/>
                    </a:lnTo>
                    <a:lnTo>
                      <a:pt x="498" y="393"/>
                    </a:lnTo>
                    <a:lnTo>
                      <a:pt x="495" y="395"/>
                    </a:lnTo>
                    <a:lnTo>
                      <a:pt x="493" y="398"/>
                    </a:lnTo>
                    <a:lnTo>
                      <a:pt x="490" y="401"/>
                    </a:lnTo>
                    <a:lnTo>
                      <a:pt x="488" y="404"/>
                    </a:lnTo>
                    <a:lnTo>
                      <a:pt x="483" y="414"/>
                    </a:lnTo>
                    <a:lnTo>
                      <a:pt x="477" y="425"/>
                    </a:lnTo>
                    <a:lnTo>
                      <a:pt x="471" y="437"/>
                    </a:lnTo>
                    <a:lnTo>
                      <a:pt x="465" y="448"/>
                    </a:lnTo>
                    <a:lnTo>
                      <a:pt x="458" y="458"/>
                    </a:lnTo>
                    <a:lnTo>
                      <a:pt x="452" y="467"/>
                    </a:lnTo>
                    <a:lnTo>
                      <a:pt x="447" y="472"/>
                    </a:lnTo>
                    <a:lnTo>
                      <a:pt x="442" y="474"/>
                    </a:lnTo>
                    <a:lnTo>
                      <a:pt x="441" y="473"/>
                    </a:lnTo>
                    <a:lnTo>
                      <a:pt x="439" y="471"/>
                    </a:lnTo>
                    <a:lnTo>
                      <a:pt x="437" y="467"/>
                    </a:lnTo>
                    <a:lnTo>
                      <a:pt x="434" y="462"/>
                    </a:lnTo>
                    <a:lnTo>
                      <a:pt x="430" y="455"/>
                    </a:lnTo>
                    <a:lnTo>
                      <a:pt x="427" y="447"/>
                    </a:lnTo>
                    <a:lnTo>
                      <a:pt x="423" y="438"/>
                    </a:lnTo>
                    <a:lnTo>
                      <a:pt x="419" y="429"/>
                    </a:lnTo>
                    <a:lnTo>
                      <a:pt x="418" y="426"/>
                    </a:lnTo>
                    <a:lnTo>
                      <a:pt x="417" y="423"/>
                    </a:lnTo>
                    <a:lnTo>
                      <a:pt x="415" y="420"/>
                    </a:lnTo>
                    <a:lnTo>
                      <a:pt x="414" y="417"/>
                    </a:lnTo>
                    <a:lnTo>
                      <a:pt x="410" y="409"/>
                    </a:lnTo>
                    <a:lnTo>
                      <a:pt x="401" y="398"/>
                    </a:lnTo>
                    <a:lnTo>
                      <a:pt x="390" y="382"/>
                    </a:lnTo>
                    <a:lnTo>
                      <a:pt x="377" y="365"/>
                    </a:lnTo>
                    <a:lnTo>
                      <a:pt x="360" y="344"/>
                    </a:lnTo>
                    <a:lnTo>
                      <a:pt x="342" y="322"/>
                    </a:lnTo>
                    <a:lnTo>
                      <a:pt x="321" y="297"/>
                    </a:lnTo>
                    <a:lnTo>
                      <a:pt x="299" y="272"/>
                    </a:lnTo>
                    <a:lnTo>
                      <a:pt x="276" y="246"/>
                    </a:lnTo>
                    <a:lnTo>
                      <a:pt x="251" y="219"/>
                    </a:lnTo>
                    <a:lnTo>
                      <a:pt x="226" y="193"/>
                    </a:lnTo>
                    <a:lnTo>
                      <a:pt x="200" y="167"/>
                    </a:lnTo>
                    <a:lnTo>
                      <a:pt x="174" y="141"/>
                    </a:lnTo>
                    <a:lnTo>
                      <a:pt x="148" y="117"/>
                    </a:lnTo>
                    <a:lnTo>
                      <a:pt x="122" y="95"/>
                    </a:lnTo>
                    <a:lnTo>
                      <a:pt x="98" y="75"/>
                    </a:lnTo>
                    <a:lnTo>
                      <a:pt x="87" y="66"/>
                    </a:lnTo>
                    <a:lnTo>
                      <a:pt x="75" y="56"/>
                    </a:lnTo>
                    <a:lnTo>
                      <a:pt x="62" y="47"/>
                    </a:lnTo>
                    <a:lnTo>
                      <a:pt x="50" y="37"/>
                    </a:lnTo>
                    <a:lnTo>
                      <a:pt x="37" y="27"/>
                    </a:lnTo>
                    <a:lnTo>
                      <a:pt x="24" y="18"/>
                    </a:lnTo>
                    <a:lnTo>
                      <a:pt x="12" y="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4D4D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0" name="Freeform 480"/>
              <p:cNvSpPr>
                <a:spLocks/>
              </p:cNvSpPr>
              <p:nvPr/>
            </p:nvSpPr>
            <p:spPr bwMode="auto">
              <a:xfrm>
                <a:off x="1997" y="2392"/>
                <a:ext cx="470" cy="436"/>
              </a:xfrm>
              <a:custGeom>
                <a:avLst/>
                <a:gdLst>
                  <a:gd name="T0" fmla="*/ 0 w 470"/>
                  <a:gd name="T1" fmla="*/ 0 h 436"/>
                  <a:gd name="T2" fmla="*/ 2 w 470"/>
                  <a:gd name="T3" fmla="*/ 1 h 436"/>
                  <a:gd name="T4" fmla="*/ 9 w 470"/>
                  <a:gd name="T5" fmla="*/ 4 h 436"/>
                  <a:gd name="T6" fmla="*/ 20 w 470"/>
                  <a:gd name="T7" fmla="*/ 10 h 436"/>
                  <a:gd name="T8" fmla="*/ 35 w 470"/>
                  <a:gd name="T9" fmla="*/ 18 h 436"/>
                  <a:gd name="T10" fmla="*/ 53 w 470"/>
                  <a:gd name="T11" fmla="*/ 28 h 436"/>
                  <a:gd name="T12" fmla="*/ 75 w 470"/>
                  <a:gd name="T13" fmla="*/ 40 h 436"/>
                  <a:gd name="T14" fmla="*/ 99 w 470"/>
                  <a:gd name="T15" fmla="*/ 54 h 436"/>
                  <a:gd name="T16" fmla="*/ 125 w 470"/>
                  <a:gd name="T17" fmla="*/ 70 h 436"/>
                  <a:gd name="T18" fmla="*/ 153 w 470"/>
                  <a:gd name="T19" fmla="*/ 88 h 436"/>
                  <a:gd name="T20" fmla="*/ 184 w 470"/>
                  <a:gd name="T21" fmla="*/ 108 h 436"/>
                  <a:gd name="T22" fmla="*/ 215 w 470"/>
                  <a:gd name="T23" fmla="*/ 130 h 436"/>
                  <a:gd name="T24" fmla="*/ 248 w 470"/>
                  <a:gd name="T25" fmla="*/ 153 h 436"/>
                  <a:gd name="T26" fmla="*/ 281 w 470"/>
                  <a:gd name="T27" fmla="*/ 178 h 436"/>
                  <a:gd name="T28" fmla="*/ 314 w 470"/>
                  <a:gd name="T29" fmla="*/ 205 h 436"/>
                  <a:gd name="T30" fmla="*/ 347 w 470"/>
                  <a:gd name="T31" fmla="*/ 232 h 436"/>
                  <a:gd name="T32" fmla="*/ 379 w 470"/>
                  <a:gd name="T33" fmla="*/ 262 h 436"/>
                  <a:gd name="T34" fmla="*/ 469 w 470"/>
                  <a:gd name="T35" fmla="*/ 355 h 436"/>
                  <a:gd name="T36" fmla="*/ 468 w 470"/>
                  <a:gd name="T37" fmla="*/ 355 h 436"/>
                  <a:gd name="T38" fmla="*/ 462 w 470"/>
                  <a:gd name="T39" fmla="*/ 354 h 436"/>
                  <a:gd name="T40" fmla="*/ 455 w 470"/>
                  <a:gd name="T41" fmla="*/ 352 h 436"/>
                  <a:gd name="T42" fmla="*/ 446 w 470"/>
                  <a:gd name="T43" fmla="*/ 351 h 436"/>
                  <a:gd name="T44" fmla="*/ 436 w 470"/>
                  <a:gd name="T45" fmla="*/ 351 h 436"/>
                  <a:gd name="T46" fmla="*/ 427 w 470"/>
                  <a:gd name="T47" fmla="*/ 352 h 436"/>
                  <a:gd name="T48" fmla="*/ 419 w 470"/>
                  <a:gd name="T49" fmla="*/ 356 h 436"/>
                  <a:gd name="T50" fmla="*/ 414 w 470"/>
                  <a:gd name="T51" fmla="*/ 362 h 436"/>
                  <a:gd name="T52" fmla="*/ 410 w 470"/>
                  <a:gd name="T53" fmla="*/ 371 h 436"/>
                  <a:gd name="T54" fmla="*/ 404 w 470"/>
                  <a:gd name="T55" fmla="*/ 383 h 436"/>
                  <a:gd name="T56" fmla="*/ 398 w 470"/>
                  <a:gd name="T57" fmla="*/ 395 h 436"/>
                  <a:gd name="T58" fmla="*/ 393 w 470"/>
                  <a:gd name="T59" fmla="*/ 406 h 436"/>
                  <a:gd name="T60" fmla="*/ 388 w 470"/>
                  <a:gd name="T61" fmla="*/ 418 h 436"/>
                  <a:gd name="T62" fmla="*/ 383 w 470"/>
                  <a:gd name="T63" fmla="*/ 426 h 436"/>
                  <a:gd name="T64" fmla="*/ 381 w 470"/>
                  <a:gd name="T65" fmla="*/ 432 h 436"/>
                  <a:gd name="T66" fmla="*/ 379 w 470"/>
                  <a:gd name="T67" fmla="*/ 435 h 436"/>
                  <a:gd name="T68" fmla="*/ 379 w 470"/>
                  <a:gd name="T69" fmla="*/ 433 h 436"/>
                  <a:gd name="T70" fmla="*/ 380 w 470"/>
                  <a:gd name="T71" fmla="*/ 429 h 436"/>
                  <a:gd name="T72" fmla="*/ 379 w 470"/>
                  <a:gd name="T73" fmla="*/ 423 h 436"/>
                  <a:gd name="T74" fmla="*/ 379 w 470"/>
                  <a:gd name="T75" fmla="*/ 414 h 436"/>
                  <a:gd name="T76" fmla="*/ 378 w 470"/>
                  <a:gd name="T77" fmla="*/ 404 h 436"/>
                  <a:gd name="T78" fmla="*/ 376 w 470"/>
                  <a:gd name="T79" fmla="*/ 393 h 436"/>
                  <a:gd name="T80" fmla="*/ 372 w 470"/>
                  <a:gd name="T81" fmla="*/ 380 h 436"/>
                  <a:gd name="T82" fmla="*/ 366 w 470"/>
                  <a:gd name="T83" fmla="*/ 366 h 436"/>
                  <a:gd name="T84" fmla="*/ 360 w 470"/>
                  <a:gd name="T85" fmla="*/ 356 h 436"/>
                  <a:gd name="T86" fmla="*/ 351 w 470"/>
                  <a:gd name="T87" fmla="*/ 341 h 436"/>
                  <a:gd name="T88" fmla="*/ 337 w 470"/>
                  <a:gd name="T89" fmla="*/ 323 h 436"/>
                  <a:gd name="T90" fmla="*/ 320 w 470"/>
                  <a:gd name="T91" fmla="*/ 301 h 436"/>
                  <a:gd name="T92" fmla="*/ 300 w 470"/>
                  <a:gd name="T93" fmla="*/ 276 h 436"/>
                  <a:gd name="T94" fmla="*/ 277 w 470"/>
                  <a:gd name="T95" fmla="*/ 249 h 436"/>
                  <a:gd name="T96" fmla="*/ 252 w 470"/>
                  <a:gd name="T97" fmla="*/ 220 h 436"/>
                  <a:gd name="T98" fmla="*/ 225 w 470"/>
                  <a:gd name="T99" fmla="*/ 191 h 436"/>
                  <a:gd name="T100" fmla="*/ 198 w 470"/>
                  <a:gd name="T101" fmla="*/ 161 h 436"/>
                  <a:gd name="T102" fmla="*/ 168 w 470"/>
                  <a:gd name="T103" fmla="*/ 132 h 436"/>
                  <a:gd name="T104" fmla="*/ 139 w 470"/>
                  <a:gd name="T105" fmla="*/ 103 h 436"/>
                  <a:gd name="T106" fmla="*/ 110 w 470"/>
                  <a:gd name="T107" fmla="*/ 76 h 436"/>
                  <a:gd name="T108" fmla="*/ 81 w 470"/>
                  <a:gd name="T109" fmla="*/ 52 h 436"/>
                  <a:gd name="T110" fmla="*/ 52 w 470"/>
                  <a:gd name="T111" fmla="*/ 31 h 436"/>
                  <a:gd name="T112" fmla="*/ 25 w 470"/>
                  <a:gd name="T113" fmla="*/ 13 h 436"/>
                  <a:gd name="T114" fmla="*/ 0 w 470"/>
                  <a:gd name="T115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70" h="436">
                    <a:moveTo>
                      <a:pt x="0" y="0"/>
                    </a:moveTo>
                    <a:lnTo>
                      <a:pt x="2" y="1"/>
                    </a:lnTo>
                    <a:lnTo>
                      <a:pt x="9" y="4"/>
                    </a:lnTo>
                    <a:lnTo>
                      <a:pt x="20" y="10"/>
                    </a:lnTo>
                    <a:lnTo>
                      <a:pt x="35" y="18"/>
                    </a:lnTo>
                    <a:lnTo>
                      <a:pt x="53" y="28"/>
                    </a:lnTo>
                    <a:lnTo>
                      <a:pt x="75" y="40"/>
                    </a:lnTo>
                    <a:lnTo>
                      <a:pt x="99" y="54"/>
                    </a:lnTo>
                    <a:lnTo>
                      <a:pt x="125" y="70"/>
                    </a:lnTo>
                    <a:lnTo>
                      <a:pt x="153" y="88"/>
                    </a:lnTo>
                    <a:lnTo>
                      <a:pt x="184" y="108"/>
                    </a:lnTo>
                    <a:lnTo>
                      <a:pt x="215" y="130"/>
                    </a:lnTo>
                    <a:lnTo>
                      <a:pt x="248" y="153"/>
                    </a:lnTo>
                    <a:lnTo>
                      <a:pt x="281" y="178"/>
                    </a:lnTo>
                    <a:lnTo>
                      <a:pt x="314" y="205"/>
                    </a:lnTo>
                    <a:lnTo>
                      <a:pt x="347" y="232"/>
                    </a:lnTo>
                    <a:lnTo>
                      <a:pt x="379" y="262"/>
                    </a:lnTo>
                    <a:lnTo>
                      <a:pt x="469" y="355"/>
                    </a:lnTo>
                    <a:lnTo>
                      <a:pt x="468" y="355"/>
                    </a:lnTo>
                    <a:lnTo>
                      <a:pt x="462" y="354"/>
                    </a:lnTo>
                    <a:lnTo>
                      <a:pt x="455" y="352"/>
                    </a:lnTo>
                    <a:lnTo>
                      <a:pt x="446" y="351"/>
                    </a:lnTo>
                    <a:lnTo>
                      <a:pt x="436" y="351"/>
                    </a:lnTo>
                    <a:lnTo>
                      <a:pt x="427" y="352"/>
                    </a:lnTo>
                    <a:lnTo>
                      <a:pt x="419" y="356"/>
                    </a:lnTo>
                    <a:lnTo>
                      <a:pt x="414" y="362"/>
                    </a:lnTo>
                    <a:lnTo>
                      <a:pt x="410" y="371"/>
                    </a:lnTo>
                    <a:lnTo>
                      <a:pt x="404" y="383"/>
                    </a:lnTo>
                    <a:lnTo>
                      <a:pt x="398" y="395"/>
                    </a:lnTo>
                    <a:lnTo>
                      <a:pt x="393" y="406"/>
                    </a:lnTo>
                    <a:lnTo>
                      <a:pt x="388" y="418"/>
                    </a:lnTo>
                    <a:lnTo>
                      <a:pt x="383" y="426"/>
                    </a:lnTo>
                    <a:lnTo>
                      <a:pt x="381" y="432"/>
                    </a:lnTo>
                    <a:lnTo>
                      <a:pt x="379" y="435"/>
                    </a:lnTo>
                    <a:lnTo>
                      <a:pt x="379" y="433"/>
                    </a:lnTo>
                    <a:lnTo>
                      <a:pt x="380" y="429"/>
                    </a:lnTo>
                    <a:lnTo>
                      <a:pt x="379" y="423"/>
                    </a:lnTo>
                    <a:lnTo>
                      <a:pt x="379" y="414"/>
                    </a:lnTo>
                    <a:lnTo>
                      <a:pt x="378" y="404"/>
                    </a:lnTo>
                    <a:lnTo>
                      <a:pt x="376" y="393"/>
                    </a:lnTo>
                    <a:lnTo>
                      <a:pt x="372" y="380"/>
                    </a:lnTo>
                    <a:lnTo>
                      <a:pt x="366" y="366"/>
                    </a:lnTo>
                    <a:lnTo>
                      <a:pt x="360" y="356"/>
                    </a:lnTo>
                    <a:lnTo>
                      <a:pt x="351" y="341"/>
                    </a:lnTo>
                    <a:lnTo>
                      <a:pt x="337" y="323"/>
                    </a:lnTo>
                    <a:lnTo>
                      <a:pt x="320" y="301"/>
                    </a:lnTo>
                    <a:lnTo>
                      <a:pt x="300" y="276"/>
                    </a:lnTo>
                    <a:lnTo>
                      <a:pt x="277" y="249"/>
                    </a:lnTo>
                    <a:lnTo>
                      <a:pt x="252" y="220"/>
                    </a:lnTo>
                    <a:lnTo>
                      <a:pt x="225" y="191"/>
                    </a:lnTo>
                    <a:lnTo>
                      <a:pt x="198" y="161"/>
                    </a:lnTo>
                    <a:lnTo>
                      <a:pt x="168" y="132"/>
                    </a:lnTo>
                    <a:lnTo>
                      <a:pt x="139" y="103"/>
                    </a:lnTo>
                    <a:lnTo>
                      <a:pt x="110" y="76"/>
                    </a:lnTo>
                    <a:lnTo>
                      <a:pt x="81" y="52"/>
                    </a:lnTo>
                    <a:lnTo>
                      <a:pt x="52" y="31"/>
                    </a:lnTo>
                    <a:lnTo>
                      <a:pt x="25" y="1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1" name="Freeform 481"/>
              <p:cNvSpPr>
                <a:spLocks/>
              </p:cNvSpPr>
              <p:nvPr/>
            </p:nvSpPr>
            <p:spPr bwMode="auto">
              <a:xfrm>
                <a:off x="540" y="2048"/>
                <a:ext cx="258" cy="402"/>
              </a:xfrm>
              <a:custGeom>
                <a:avLst/>
                <a:gdLst>
                  <a:gd name="T0" fmla="*/ 257 w 258"/>
                  <a:gd name="T1" fmla="*/ 2 h 402"/>
                  <a:gd name="T2" fmla="*/ 252 w 258"/>
                  <a:gd name="T3" fmla="*/ 11 h 402"/>
                  <a:gd name="T4" fmla="*/ 243 w 258"/>
                  <a:gd name="T5" fmla="*/ 29 h 402"/>
                  <a:gd name="T6" fmla="*/ 229 w 258"/>
                  <a:gd name="T7" fmla="*/ 54 h 402"/>
                  <a:gd name="T8" fmla="*/ 212 w 258"/>
                  <a:gd name="T9" fmla="*/ 87 h 402"/>
                  <a:gd name="T10" fmla="*/ 191 w 258"/>
                  <a:gd name="T11" fmla="*/ 123 h 402"/>
                  <a:gd name="T12" fmla="*/ 177 w 258"/>
                  <a:gd name="T13" fmla="*/ 150 h 402"/>
                  <a:gd name="T14" fmla="*/ 165 w 258"/>
                  <a:gd name="T15" fmla="*/ 174 h 402"/>
                  <a:gd name="T16" fmla="*/ 157 w 258"/>
                  <a:gd name="T17" fmla="*/ 195 h 402"/>
                  <a:gd name="T18" fmla="*/ 152 w 258"/>
                  <a:gd name="T19" fmla="*/ 218 h 402"/>
                  <a:gd name="T20" fmla="*/ 148 w 258"/>
                  <a:gd name="T21" fmla="*/ 243 h 402"/>
                  <a:gd name="T22" fmla="*/ 145 w 258"/>
                  <a:gd name="T23" fmla="*/ 273 h 402"/>
                  <a:gd name="T24" fmla="*/ 144 w 258"/>
                  <a:gd name="T25" fmla="*/ 310 h 402"/>
                  <a:gd name="T26" fmla="*/ 143 w 258"/>
                  <a:gd name="T27" fmla="*/ 340 h 402"/>
                  <a:gd name="T28" fmla="*/ 141 w 258"/>
                  <a:gd name="T29" fmla="*/ 358 h 402"/>
                  <a:gd name="T30" fmla="*/ 138 w 258"/>
                  <a:gd name="T31" fmla="*/ 375 h 402"/>
                  <a:gd name="T32" fmla="*/ 137 w 258"/>
                  <a:gd name="T33" fmla="*/ 381 h 402"/>
                  <a:gd name="T34" fmla="*/ 134 w 258"/>
                  <a:gd name="T35" fmla="*/ 394 h 402"/>
                  <a:gd name="T36" fmla="*/ 131 w 258"/>
                  <a:gd name="T37" fmla="*/ 401 h 402"/>
                  <a:gd name="T38" fmla="*/ 125 w 258"/>
                  <a:gd name="T39" fmla="*/ 393 h 402"/>
                  <a:gd name="T40" fmla="*/ 111 w 258"/>
                  <a:gd name="T41" fmla="*/ 373 h 402"/>
                  <a:gd name="T42" fmla="*/ 94 w 258"/>
                  <a:gd name="T43" fmla="*/ 344 h 402"/>
                  <a:gd name="T44" fmla="*/ 75 w 258"/>
                  <a:gd name="T45" fmla="*/ 305 h 402"/>
                  <a:gd name="T46" fmla="*/ 58 w 258"/>
                  <a:gd name="T47" fmla="*/ 259 h 402"/>
                  <a:gd name="T48" fmla="*/ 53 w 258"/>
                  <a:gd name="T49" fmla="*/ 240 h 402"/>
                  <a:gd name="T50" fmla="*/ 47 w 258"/>
                  <a:gd name="T51" fmla="*/ 221 h 402"/>
                  <a:gd name="T52" fmla="*/ 34 w 258"/>
                  <a:gd name="T53" fmla="*/ 187 h 402"/>
                  <a:gd name="T54" fmla="*/ 20 w 258"/>
                  <a:gd name="T55" fmla="*/ 162 h 402"/>
                  <a:gd name="T56" fmla="*/ 9 w 258"/>
                  <a:gd name="T57" fmla="*/ 141 h 402"/>
                  <a:gd name="T58" fmla="*/ 2 w 258"/>
                  <a:gd name="T59" fmla="*/ 119 h 402"/>
                  <a:gd name="T60" fmla="*/ 0 w 258"/>
                  <a:gd name="T61" fmla="*/ 90 h 402"/>
                  <a:gd name="T62" fmla="*/ 5 w 258"/>
                  <a:gd name="T63" fmla="*/ 72 h 402"/>
                  <a:gd name="T64" fmla="*/ 12 w 258"/>
                  <a:gd name="T65" fmla="*/ 61 h 402"/>
                  <a:gd name="T66" fmla="*/ 22 w 258"/>
                  <a:gd name="T67" fmla="*/ 55 h 402"/>
                  <a:gd name="T68" fmla="*/ 37 w 258"/>
                  <a:gd name="T69" fmla="*/ 54 h 402"/>
                  <a:gd name="T70" fmla="*/ 54 w 258"/>
                  <a:gd name="T71" fmla="*/ 56 h 402"/>
                  <a:gd name="T72" fmla="*/ 74 w 258"/>
                  <a:gd name="T73" fmla="*/ 58 h 402"/>
                  <a:gd name="T74" fmla="*/ 97 w 258"/>
                  <a:gd name="T75" fmla="*/ 58 h 402"/>
                  <a:gd name="T76" fmla="*/ 121 w 258"/>
                  <a:gd name="T77" fmla="*/ 56 h 402"/>
                  <a:gd name="T78" fmla="*/ 130 w 258"/>
                  <a:gd name="T79" fmla="*/ 54 h 402"/>
                  <a:gd name="T80" fmla="*/ 139 w 258"/>
                  <a:gd name="T81" fmla="*/ 52 h 402"/>
                  <a:gd name="T82" fmla="*/ 156 w 258"/>
                  <a:gd name="T83" fmla="*/ 47 h 402"/>
                  <a:gd name="T84" fmla="*/ 183 w 258"/>
                  <a:gd name="T85" fmla="*/ 37 h 402"/>
                  <a:gd name="T86" fmla="*/ 207 w 258"/>
                  <a:gd name="T87" fmla="*/ 27 h 402"/>
                  <a:gd name="T88" fmla="*/ 227 w 258"/>
                  <a:gd name="T89" fmla="*/ 15 h 402"/>
                  <a:gd name="T90" fmla="*/ 244 w 258"/>
                  <a:gd name="T91" fmla="*/ 6 h 402"/>
                  <a:gd name="T92" fmla="*/ 257 w 258"/>
                  <a:gd name="T93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58" h="402">
                    <a:moveTo>
                      <a:pt x="257" y="0"/>
                    </a:moveTo>
                    <a:lnTo>
                      <a:pt x="257" y="1"/>
                    </a:lnTo>
                    <a:lnTo>
                      <a:pt x="257" y="2"/>
                    </a:lnTo>
                    <a:lnTo>
                      <a:pt x="255" y="4"/>
                    </a:lnTo>
                    <a:lnTo>
                      <a:pt x="253" y="8"/>
                    </a:lnTo>
                    <a:lnTo>
                      <a:pt x="252" y="11"/>
                    </a:lnTo>
                    <a:lnTo>
                      <a:pt x="249" y="16"/>
                    </a:lnTo>
                    <a:lnTo>
                      <a:pt x="246" y="22"/>
                    </a:lnTo>
                    <a:lnTo>
                      <a:pt x="243" y="29"/>
                    </a:lnTo>
                    <a:lnTo>
                      <a:pt x="239" y="37"/>
                    </a:lnTo>
                    <a:lnTo>
                      <a:pt x="234" y="45"/>
                    </a:lnTo>
                    <a:lnTo>
                      <a:pt x="229" y="54"/>
                    </a:lnTo>
                    <a:lnTo>
                      <a:pt x="224" y="65"/>
                    </a:lnTo>
                    <a:lnTo>
                      <a:pt x="218" y="75"/>
                    </a:lnTo>
                    <a:lnTo>
                      <a:pt x="212" y="87"/>
                    </a:lnTo>
                    <a:lnTo>
                      <a:pt x="205" y="99"/>
                    </a:lnTo>
                    <a:lnTo>
                      <a:pt x="197" y="113"/>
                    </a:lnTo>
                    <a:lnTo>
                      <a:pt x="191" y="123"/>
                    </a:lnTo>
                    <a:lnTo>
                      <a:pt x="186" y="132"/>
                    </a:lnTo>
                    <a:lnTo>
                      <a:pt x="181" y="141"/>
                    </a:lnTo>
                    <a:lnTo>
                      <a:pt x="177" y="150"/>
                    </a:lnTo>
                    <a:lnTo>
                      <a:pt x="172" y="158"/>
                    </a:lnTo>
                    <a:lnTo>
                      <a:pt x="169" y="165"/>
                    </a:lnTo>
                    <a:lnTo>
                      <a:pt x="165" y="174"/>
                    </a:lnTo>
                    <a:lnTo>
                      <a:pt x="162" y="181"/>
                    </a:lnTo>
                    <a:lnTo>
                      <a:pt x="159" y="188"/>
                    </a:lnTo>
                    <a:lnTo>
                      <a:pt x="157" y="195"/>
                    </a:lnTo>
                    <a:lnTo>
                      <a:pt x="155" y="203"/>
                    </a:lnTo>
                    <a:lnTo>
                      <a:pt x="153" y="210"/>
                    </a:lnTo>
                    <a:lnTo>
                      <a:pt x="152" y="218"/>
                    </a:lnTo>
                    <a:lnTo>
                      <a:pt x="150" y="226"/>
                    </a:lnTo>
                    <a:lnTo>
                      <a:pt x="149" y="235"/>
                    </a:lnTo>
                    <a:lnTo>
                      <a:pt x="148" y="243"/>
                    </a:lnTo>
                    <a:lnTo>
                      <a:pt x="147" y="253"/>
                    </a:lnTo>
                    <a:lnTo>
                      <a:pt x="146" y="262"/>
                    </a:lnTo>
                    <a:lnTo>
                      <a:pt x="145" y="273"/>
                    </a:lnTo>
                    <a:lnTo>
                      <a:pt x="144" y="285"/>
                    </a:lnTo>
                    <a:lnTo>
                      <a:pt x="144" y="297"/>
                    </a:lnTo>
                    <a:lnTo>
                      <a:pt x="144" y="310"/>
                    </a:lnTo>
                    <a:lnTo>
                      <a:pt x="143" y="324"/>
                    </a:lnTo>
                    <a:lnTo>
                      <a:pt x="143" y="339"/>
                    </a:lnTo>
                    <a:lnTo>
                      <a:pt x="143" y="340"/>
                    </a:lnTo>
                    <a:lnTo>
                      <a:pt x="143" y="345"/>
                    </a:lnTo>
                    <a:lnTo>
                      <a:pt x="141" y="351"/>
                    </a:lnTo>
                    <a:lnTo>
                      <a:pt x="141" y="358"/>
                    </a:lnTo>
                    <a:lnTo>
                      <a:pt x="140" y="364"/>
                    </a:lnTo>
                    <a:lnTo>
                      <a:pt x="139" y="370"/>
                    </a:lnTo>
                    <a:lnTo>
                      <a:pt x="138" y="375"/>
                    </a:lnTo>
                    <a:lnTo>
                      <a:pt x="138" y="377"/>
                    </a:lnTo>
                    <a:lnTo>
                      <a:pt x="138" y="378"/>
                    </a:lnTo>
                    <a:lnTo>
                      <a:pt x="137" y="381"/>
                    </a:lnTo>
                    <a:lnTo>
                      <a:pt x="136" y="385"/>
                    </a:lnTo>
                    <a:lnTo>
                      <a:pt x="135" y="390"/>
                    </a:lnTo>
                    <a:lnTo>
                      <a:pt x="134" y="394"/>
                    </a:lnTo>
                    <a:lnTo>
                      <a:pt x="133" y="398"/>
                    </a:lnTo>
                    <a:lnTo>
                      <a:pt x="132" y="401"/>
                    </a:lnTo>
                    <a:lnTo>
                      <a:pt x="131" y="401"/>
                    </a:lnTo>
                    <a:lnTo>
                      <a:pt x="130" y="400"/>
                    </a:lnTo>
                    <a:lnTo>
                      <a:pt x="128" y="397"/>
                    </a:lnTo>
                    <a:lnTo>
                      <a:pt x="125" y="393"/>
                    </a:lnTo>
                    <a:lnTo>
                      <a:pt x="121" y="387"/>
                    </a:lnTo>
                    <a:lnTo>
                      <a:pt x="117" y="381"/>
                    </a:lnTo>
                    <a:lnTo>
                      <a:pt x="111" y="373"/>
                    </a:lnTo>
                    <a:lnTo>
                      <a:pt x="106" y="365"/>
                    </a:lnTo>
                    <a:lnTo>
                      <a:pt x="100" y="354"/>
                    </a:lnTo>
                    <a:lnTo>
                      <a:pt x="94" y="344"/>
                    </a:lnTo>
                    <a:lnTo>
                      <a:pt x="87" y="332"/>
                    </a:lnTo>
                    <a:lnTo>
                      <a:pt x="81" y="319"/>
                    </a:lnTo>
                    <a:lnTo>
                      <a:pt x="75" y="305"/>
                    </a:lnTo>
                    <a:lnTo>
                      <a:pt x="69" y="290"/>
                    </a:lnTo>
                    <a:lnTo>
                      <a:pt x="63" y="275"/>
                    </a:lnTo>
                    <a:lnTo>
                      <a:pt x="58" y="259"/>
                    </a:lnTo>
                    <a:lnTo>
                      <a:pt x="53" y="243"/>
                    </a:lnTo>
                    <a:lnTo>
                      <a:pt x="53" y="242"/>
                    </a:lnTo>
                    <a:lnTo>
                      <a:pt x="53" y="240"/>
                    </a:lnTo>
                    <a:lnTo>
                      <a:pt x="52" y="238"/>
                    </a:lnTo>
                    <a:lnTo>
                      <a:pt x="51" y="236"/>
                    </a:lnTo>
                    <a:lnTo>
                      <a:pt x="47" y="221"/>
                    </a:lnTo>
                    <a:lnTo>
                      <a:pt x="43" y="209"/>
                    </a:lnTo>
                    <a:lnTo>
                      <a:pt x="38" y="197"/>
                    </a:lnTo>
                    <a:lnTo>
                      <a:pt x="34" y="187"/>
                    </a:lnTo>
                    <a:lnTo>
                      <a:pt x="29" y="178"/>
                    </a:lnTo>
                    <a:lnTo>
                      <a:pt x="25" y="170"/>
                    </a:lnTo>
                    <a:lnTo>
                      <a:pt x="20" y="162"/>
                    </a:lnTo>
                    <a:lnTo>
                      <a:pt x="16" y="155"/>
                    </a:lnTo>
                    <a:lnTo>
                      <a:pt x="13" y="148"/>
                    </a:lnTo>
                    <a:lnTo>
                      <a:pt x="9" y="141"/>
                    </a:lnTo>
                    <a:lnTo>
                      <a:pt x="6" y="134"/>
                    </a:lnTo>
                    <a:lnTo>
                      <a:pt x="4" y="127"/>
                    </a:lnTo>
                    <a:lnTo>
                      <a:pt x="2" y="119"/>
                    </a:lnTo>
                    <a:lnTo>
                      <a:pt x="1" y="110"/>
                    </a:lnTo>
                    <a:lnTo>
                      <a:pt x="0" y="101"/>
                    </a:lnTo>
                    <a:lnTo>
                      <a:pt x="0" y="90"/>
                    </a:lnTo>
                    <a:lnTo>
                      <a:pt x="1" y="83"/>
                    </a:lnTo>
                    <a:lnTo>
                      <a:pt x="3" y="77"/>
                    </a:lnTo>
                    <a:lnTo>
                      <a:pt x="5" y="72"/>
                    </a:lnTo>
                    <a:lnTo>
                      <a:pt x="7" y="68"/>
                    </a:lnTo>
                    <a:lnTo>
                      <a:pt x="9" y="64"/>
                    </a:lnTo>
                    <a:lnTo>
                      <a:pt x="12" y="61"/>
                    </a:lnTo>
                    <a:lnTo>
                      <a:pt x="15" y="58"/>
                    </a:lnTo>
                    <a:lnTo>
                      <a:pt x="18" y="56"/>
                    </a:lnTo>
                    <a:lnTo>
                      <a:pt x="22" y="55"/>
                    </a:lnTo>
                    <a:lnTo>
                      <a:pt x="27" y="54"/>
                    </a:lnTo>
                    <a:lnTo>
                      <a:pt x="32" y="54"/>
                    </a:lnTo>
                    <a:lnTo>
                      <a:pt x="37" y="54"/>
                    </a:lnTo>
                    <a:lnTo>
                      <a:pt x="42" y="54"/>
                    </a:lnTo>
                    <a:lnTo>
                      <a:pt x="48" y="55"/>
                    </a:lnTo>
                    <a:lnTo>
                      <a:pt x="54" y="56"/>
                    </a:lnTo>
                    <a:lnTo>
                      <a:pt x="61" y="56"/>
                    </a:lnTo>
                    <a:lnTo>
                      <a:pt x="67" y="57"/>
                    </a:lnTo>
                    <a:lnTo>
                      <a:pt x="74" y="58"/>
                    </a:lnTo>
                    <a:lnTo>
                      <a:pt x="82" y="58"/>
                    </a:lnTo>
                    <a:lnTo>
                      <a:pt x="89" y="58"/>
                    </a:lnTo>
                    <a:lnTo>
                      <a:pt x="97" y="58"/>
                    </a:lnTo>
                    <a:lnTo>
                      <a:pt x="105" y="58"/>
                    </a:lnTo>
                    <a:lnTo>
                      <a:pt x="113" y="57"/>
                    </a:lnTo>
                    <a:lnTo>
                      <a:pt x="121" y="56"/>
                    </a:lnTo>
                    <a:lnTo>
                      <a:pt x="124" y="55"/>
                    </a:lnTo>
                    <a:lnTo>
                      <a:pt x="127" y="54"/>
                    </a:lnTo>
                    <a:lnTo>
                      <a:pt x="130" y="54"/>
                    </a:lnTo>
                    <a:lnTo>
                      <a:pt x="134" y="53"/>
                    </a:lnTo>
                    <a:lnTo>
                      <a:pt x="136" y="53"/>
                    </a:lnTo>
                    <a:lnTo>
                      <a:pt x="139" y="52"/>
                    </a:lnTo>
                    <a:lnTo>
                      <a:pt x="143" y="51"/>
                    </a:lnTo>
                    <a:lnTo>
                      <a:pt x="146" y="50"/>
                    </a:lnTo>
                    <a:lnTo>
                      <a:pt x="156" y="47"/>
                    </a:lnTo>
                    <a:lnTo>
                      <a:pt x="165" y="44"/>
                    </a:lnTo>
                    <a:lnTo>
                      <a:pt x="174" y="41"/>
                    </a:lnTo>
                    <a:lnTo>
                      <a:pt x="183" y="37"/>
                    </a:lnTo>
                    <a:lnTo>
                      <a:pt x="191" y="34"/>
                    </a:lnTo>
                    <a:lnTo>
                      <a:pt x="200" y="30"/>
                    </a:lnTo>
                    <a:lnTo>
                      <a:pt x="207" y="27"/>
                    </a:lnTo>
                    <a:lnTo>
                      <a:pt x="214" y="23"/>
                    </a:lnTo>
                    <a:lnTo>
                      <a:pt x="220" y="19"/>
                    </a:lnTo>
                    <a:lnTo>
                      <a:pt x="227" y="15"/>
                    </a:lnTo>
                    <a:lnTo>
                      <a:pt x="233" y="12"/>
                    </a:lnTo>
                    <a:lnTo>
                      <a:pt x="238" y="9"/>
                    </a:lnTo>
                    <a:lnTo>
                      <a:pt x="244" y="6"/>
                    </a:lnTo>
                    <a:lnTo>
                      <a:pt x="248" y="4"/>
                    </a:lnTo>
                    <a:lnTo>
                      <a:pt x="253" y="1"/>
                    </a:lnTo>
                    <a:lnTo>
                      <a:pt x="257" y="0"/>
                    </a:lnTo>
                  </a:path>
                </a:pathLst>
              </a:custGeom>
              <a:solidFill>
                <a:srgbClr val="F5F5F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2" name="Freeform 482"/>
              <p:cNvSpPr>
                <a:spLocks/>
              </p:cNvSpPr>
              <p:nvPr/>
            </p:nvSpPr>
            <p:spPr bwMode="auto">
              <a:xfrm>
                <a:off x="552" y="2072"/>
                <a:ext cx="226" cy="365"/>
              </a:xfrm>
              <a:custGeom>
                <a:avLst/>
                <a:gdLst>
                  <a:gd name="T0" fmla="*/ 225 w 226"/>
                  <a:gd name="T1" fmla="*/ 0 h 365"/>
                  <a:gd name="T2" fmla="*/ 223 w 226"/>
                  <a:gd name="T3" fmla="*/ 3 h 365"/>
                  <a:gd name="T4" fmla="*/ 219 w 226"/>
                  <a:gd name="T5" fmla="*/ 11 h 365"/>
                  <a:gd name="T6" fmla="*/ 214 w 226"/>
                  <a:gd name="T7" fmla="*/ 21 h 365"/>
                  <a:gd name="T8" fmla="*/ 207 w 226"/>
                  <a:gd name="T9" fmla="*/ 35 h 365"/>
                  <a:gd name="T10" fmla="*/ 199 w 226"/>
                  <a:gd name="T11" fmla="*/ 51 h 365"/>
                  <a:gd name="T12" fmla="*/ 189 w 226"/>
                  <a:gd name="T13" fmla="*/ 71 h 365"/>
                  <a:gd name="T14" fmla="*/ 177 w 226"/>
                  <a:gd name="T15" fmla="*/ 92 h 365"/>
                  <a:gd name="T16" fmla="*/ 167 w 226"/>
                  <a:gd name="T17" fmla="*/ 113 h 365"/>
                  <a:gd name="T18" fmla="*/ 158 w 226"/>
                  <a:gd name="T19" fmla="*/ 130 h 365"/>
                  <a:gd name="T20" fmla="*/ 151 w 226"/>
                  <a:gd name="T21" fmla="*/ 146 h 365"/>
                  <a:gd name="T22" fmla="*/ 144 w 226"/>
                  <a:gd name="T23" fmla="*/ 161 h 365"/>
                  <a:gd name="T24" fmla="*/ 140 w 226"/>
                  <a:gd name="T25" fmla="*/ 176 h 365"/>
                  <a:gd name="T26" fmla="*/ 137 w 226"/>
                  <a:gd name="T27" fmla="*/ 191 h 365"/>
                  <a:gd name="T28" fmla="*/ 134 w 226"/>
                  <a:gd name="T29" fmla="*/ 206 h 365"/>
                  <a:gd name="T30" fmla="*/ 132 w 226"/>
                  <a:gd name="T31" fmla="*/ 222 h 365"/>
                  <a:gd name="T32" fmla="*/ 131 w 226"/>
                  <a:gd name="T33" fmla="*/ 239 h 365"/>
                  <a:gd name="T34" fmla="*/ 129 w 226"/>
                  <a:gd name="T35" fmla="*/ 258 h 365"/>
                  <a:gd name="T36" fmla="*/ 129 w 226"/>
                  <a:gd name="T37" fmla="*/ 278 h 365"/>
                  <a:gd name="T38" fmla="*/ 129 w 226"/>
                  <a:gd name="T39" fmla="*/ 301 h 365"/>
                  <a:gd name="T40" fmla="*/ 129 w 226"/>
                  <a:gd name="T41" fmla="*/ 316 h 365"/>
                  <a:gd name="T42" fmla="*/ 128 w 226"/>
                  <a:gd name="T43" fmla="*/ 326 h 365"/>
                  <a:gd name="T44" fmla="*/ 127 w 226"/>
                  <a:gd name="T45" fmla="*/ 338 h 365"/>
                  <a:gd name="T46" fmla="*/ 127 w 226"/>
                  <a:gd name="T47" fmla="*/ 346 h 365"/>
                  <a:gd name="T48" fmla="*/ 125 w 226"/>
                  <a:gd name="T49" fmla="*/ 352 h 365"/>
                  <a:gd name="T50" fmla="*/ 120 w 226"/>
                  <a:gd name="T51" fmla="*/ 363 h 365"/>
                  <a:gd name="T52" fmla="*/ 117 w 226"/>
                  <a:gd name="T53" fmla="*/ 362 h 365"/>
                  <a:gd name="T54" fmla="*/ 111 w 226"/>
                  <a:gd name="T55" fmla="*/ 354 h 365"/>
                  <a:gd name="T56" fmla="*/ 104 w 226"/>
                  <a:gd name="T57" fmla="*/ 343 h 365"/>
                  <a:gd name="T58" fmla="*/ 95 w 226"/>
                  <a:gd name="T59" fmla="*/ 327 h 365"/>
                  <a:gd name="T60" fmla="*/ 85 w 226"/>
                  <a:gd name="T61" fmla="*/ 308 h 365"/>
                  <a:gd name="T62" fmla="*/ 74 w 226"/>
                  <a:gd name="T63" fmla="*/ 285 h 365"/>
                  <a:gd name="T64" fmla="*/ 65 w 226"/>
                  <a:gd name="T65" fmla="*/ 259 h 365"/>
                  <a:gd name="T66" fmla="*/ 56 w 226"/>
                  <a:gd name="T67" fmla="*/ 230 h 365"/>
                  <a:gd name="T68" fmla="*/ 52 w 226"/>
                  <a:gd name="T69" fmla="*/ 213 h 365"/>
                  <a:gd name="T70" fmla="*/ 52 w 226"/>
                  <a:gd name="T71" fmla="*/ 210 h 365"/>
                  <a:gd name="T72" fmla="*/ 48 w 226"/>
                  <a:gd name="T73" fmla="*/ 197 h 365"/>
                  <a:gd name="T74" fmla="*/ 42 w 226"/>
                  <a:gd name="T75" fmla="*/ 177 h 365"/>
                  <a:gd name="T76" fmla="*/ 35 w 226"/>
                  <a:gd name="T77" fmla="*/ 161 h 365"/>
                  <a:gd name="T78" fmla="*/ 28 w 226"/>
                  <a:gd name="T79" fmla="*/ 146 h 365"/>
                  <a:gd name="T80" fmla="*/ 21 w 226"/>
                  <a:gd name="T81" fmla="*/ 133 h 365"/>
                  <a:gd name="T82" fmla="*/ 14 w 226"/>
                  <a:gd name="T83" fmla="*/ 119 h 365"/>
                  <a:gd name="T84" fmla="*/ 8 w 226"/>
                  <a:gd name="T85" fmla="*/ 104 h 365"/>
                  <a:gd name="T86" fmla="*/ 3 w 226"/>
                  <a:gd name="T87" fmla="*/ 87 h 365"/>
                  <a:gd name="T88" fmla="*/ 1 w 226"/>
                  <a:gd name="T89" fmla="*/ 71 h 365"/>
                  <a:gd name="T90" fmla="*/ 1 w 226"/>
                  <a:gd name="T91" fmla="*/ 61 h 365"/>
                  <a:gd name="T92" fmla="*/ 3 w 226"/>
                  <a:gd name="T93" fmla="*/ 54 h 365"/>
                  <a:gd name="T94" fmla="*/ 6 w 226"/>
                  <a:gd name="T95" fmla="*/ 48 h 365"/>
                  <a:gd name="T96" fmla="*/ 15 w 226"/>
                  <a:gd name="T97" fmla="*/ 45 h 365"/>
                  <a:gd name="T98" fmla="*/ 33 w 226"/>
                  <a:gd name="T99" fmla="*/ 47 h 365"/>
                  <a:gd name="T100" fmla="*/ 57 w 226"/>
                  <a:gd name="T101" fmla="*/ 51 h 365"/>
                  <a:gd name="T102" fmla="*/ 86 w 226"/>
                  <a:gd name="T103" fmla="*/ 53 h 365"/>
                  <a:gd name="T104" fmla="*/ 104 w 226"/>
                  <a:gd name="T105" fmla="*/ 52 h 365"/>
                  <a:gd name="T106" fmla="*/ 110 w 226"/>
                  <a:gd name="T107" fmla="*/ 51 h 365"/>
                  <a:gd name="T108" fmla="*/ 116 w 226"/>
                  <a:gd name="T109" fmla="*/ 50 h 365"/>
                  <a:gd name="T110" fmla="*/ 122 w 226"/>
                  <a:gd name="T111" fmla="*/ 49 h 365"/>
                  <a:gd name="T112" fmla="*/ 143 w 226"/>
                  <a:gd name="T113" fmla="*/ 45 h 365"/>
                  <a:gd name="T114" fmla="*/ 174 w 226"/>
                  <a:gd name="T115" fmla="*/ 31 h 365"/>
                  <a:gd name="T116" fmla="*/ 200 w 226"/>
                  <a:gd name="T117" fmla="*/ 16 h 365"/>
                  <a:gd name="T118" fmla="*/ 218 w 226"/>
                  <a:gd name="T119" fmla="*/ 3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365">
                    <a:moveTo>
                      <a:pt x="225" y="0"/>
                    </a:moveTo>
                    <a:lnTo>
                      <a:pt x="225" y="0"/>
                    </a:lnTo>
                    <a:lnTo>
                      <a:pt x="224" y="2"/>
                    </a:lnTo>
                    <a:lnTo>
                      <a:pt x="223" y="3"/>
                    </a:lnTo>
                    <a:lnTo>
                      <a:pt x="221" y="7"/>
                    </a:lnTo>
                    <a:lnTo>
                      <a:pt x="219" y="11"/>
                    </a:lnTo>
                    <a:lnTo>
                      <a:pt x="217" y="16"/>
                    </a:lnTo>
                    <a:lnTo>
                      <a:pt x="214" y="21"/>
                    </a:lnTo>
                    <a:lnTo>
                      <a:pt x="211" y="28"/>
                    </a:lnTo>
                    <a:lnTo>
                      <a:pt x="207" y="35"/>
                    </a:lnTo>
                    <a:lnTo>
                      <a:pt x="203" y="43"/>
                    </a:lnTo>
                    <a:lnTo>
                      <a:pt x="199" y="51"/>
                    </a:lnTo>
                    <a:lnTo>
                      <a:pt x="194" y="61"/>
                    </a:lnTo>
                    <a:lnTo>
                      <a:pt x="189" y="71"/>
                    </a:lnTo>
                    <a:lnTo>
                      <a:pt x="183" y="81"/>
                    </a:lnTo>
                    <a:lnTo>
                      <a:pt x="177" y="92"/>
                    </a:lnTo>
                    <a:lnTo>
                      <a:pt x="171" y="104"/>
                    </a:lnTo>
                    <a:lnTo>
                      <a:pt x="167" y="113"/>
                    </a:lnTo>
                    <a:lnTo>
                      <a:pt x="162" y="122"/>
                    </a:lnTo>
                    <a:lnTo>
                      <a:pt x="158" y="130"/>
                    </a:lnTo>
                    <a:lnTo>
                      <a:pt x="155" y="138"/>
                    </a:lnTo>
                    <a:lnTo>
                      <a:pt x="151" y="146"/>
                    </a:lnTo>
                    <a:lnTo>
                      <a:pt x="148" y="153"/>
                    </a:lnTo>
                    <a:lnTo>
                      <a:pt x="144" y="161"/>
                    </a:lnTo>
                    <a:lnTo>
                      <a:pt x="142" y="168"/>
                    </a:lnTo>
                    <a:lnTo>
                      <a:pt x="140" y="176"/>
                    </a:lnTo>
                    <a:lnTo>
                      <a:pt x="138" y="184"/>
                    </a:lnTo>
                    <a:lnTo>
                      <a:pt x="137" y="191"/>
                    </a:lnTo>
                    <a:lnTo>
                      <a:pt x="136" y="199"/>
                    </a:lnTo>
                    <a:lnTo>
                      <a:pt x="134" y="206"/>
                    </a:lnTo>
                    <a:lnTo>
                      <a:pt x="133" y="215"/>
                    </a:lnTo>
                    <a:lnTo>
                      <a:pt x="132" y="222"/>
                    </a:lnTo>
                    <a:lnTo>
                      <a:pt x="131" y="230"/>
                    </a:lnTo>
                    <a:lnTo>
                      <a:pt x="131" y="239"/>
                    </a:lnTo>
                    <a:lnTo>
                      <a:pt x="130" y="248"/>
                    </a:lnTo>
                    <a:lnTo>
                      <a:pt x="129" y="258"/>
                    </a:lnTo>
                    <a:lnTo>
                      <a:pt x="129" y="268"/>
                    </a:lnTo>
                    <a:lnTo>
                      <a:pt x="129" y="278"/>
                    </a:lnTo>
                    <a:lnTo>
                      <a:pt x="129" y="289"/>
                    </a:lnTo>
                    <a:lnTo>
                      <a:pt x="129" y="301"/>
                    </a:lnTo>
                    <a:lnTo>
                      <a:pt x="129" y="314"/>
                    </a:lnTo>
                    <a:lnTo>
                      <a:pt x="129" y="316"/>
                    </a:lnTo>
                    <a:lnTo>
                      <a:pt x="129" y="320"/>
                    </a:lnTo>
                    <a:lnTo>
                      <a:pt x="128" y="326"/>
                    </a:lnTo>
                    <a:lnTo>
                      <a:pt x="127" y="331"/>
                    </a:lnTo>
                    <a:lnTo>
                      <a:pt x="127" y="338"/>
                    </a:lnTo>
                    <a:lnTo>
                      <a:pt x="127" y="343"/>
                    </a:lnTo>
                    <a:lnTo>
                      <a:pt x="127" y="346"/>
                    </a:lnTo>
                    <a:lnTo>
                      <a:pt x="127" y="349"/>
                    </a:lnTo>
                    <a:lnTo>
                      <a:pt x="125" y="352"/>
                    </a:lnTo>
                    <a:lnTo>
                      <a:pt x="124" y="358"/>
                    </a:lnTo>
                    <a:lnTo>
                      <a:pt x="120" y="363"/>
                    </a:lnTo>
                    <a:lnTo>
                      <a:pt x="118" y="364"/>
                    </a:lnTo>
                    <a:lnTo>
                      <a:pt x="117" y="362"/>
                    </a:lnTo>
                    <a:lnTo>
                      <a:pt x="115" y="359"/>
                    </a:lnTo>
                    <a:lnTo>
                      <a:pt x="111" y="354"/>
                    </a:lnTo>
                    <a:lnTo>
                      <a:pt x="108" y="349"/>
                    </a:lnTo>
                    <a:lnTo>
                      <a:pt x="104" y="343"/>
                    </a:lnTo>
                    <a:lnTo>
                      <a:pt x="100" y="335"/>
                    </a:lnTo>
                    <a:lnTo>
                      <a:pt x="95" y="327"/>
                    </a:lnTo>
                    <a:lnTo>
                      <a:pt x="90" y="318"/>
                    </a:lnTo>
                    <a:lnTo>
                      <a:pt x="85" y="308"/>
                    </a:lnTo>
                    <a:lnTo>
                      <a:pt x="79" y="297"/>
                    </a:lnTo>
                    <a:lnTo>
                      <a:pt x="74" y="285"/>
                    </a:lnTo>
                    <a:lnTo>
                      <a:pt x="69" y="272"/>
                    </a:lnTo>
                    <a:lnTo>
                      <a:pt x="65" y="259"/>
                    </a:lnTo>
                    <a:lnTo>
                      <a:pt x="60" y="245"/>
                    </a:lnTo>
                    <a:lnTo>
                      <a:pt x="56" y="230"/>
                    </a:lnTo>
                    <a:lnTo>
                      <a:pt x="52" y="215"/>
                    </a:lnTo>
                    <a:lnTo>
                      <a:pt x="52" y="213"/>
                    </a:lnTo>
                    <a:lnTo>
                      <a:pt x="52" y="212"/>
                    </a:lnTo>
                    <a:lnTo>
                      <a:pt x="52" y="210"/>
                    </a:lnTo>
                    <a:lnTo>
                      <a:pt x="51" y="209"/>
                    </a:lnTo>
                    <a:lnTo>
                      <a:pt x="48" y="197"/>
                    </a:lnTo>
                    <a:lnTo>
                      <a:pt x="45" y="187"/>
                    </a:lnTo>
                    <a:lnTo>
                      <a:pt x="42" y="177"/>
                    </a:lnTo>
                    <a:lnTo>
                      <a:pt x="38" y="169"/>
                    </a:lnTo>
                    <a:lnTo>
                      <a:pt x="35" y="161"/>
                    </a:lnTo>
                    <a:lnTo>
                      <a:pt x="31" y="154"/>
                    </a:lnTo>
                    <a:lnTo>
                      <a:pt x="28" y="146"/>
                    </a:lnTo>
                    <a:lnTo>
                      <a:pt x="24" y="140"/>
                    </a:lnTo>
                    <a:lnTo>
                      <a:pt x="21" y="133"/>
                    </a:lnTo>
                    <a:lnTo>
                      <a:pt x="17" y="126"/>
                    </a:lnTo>
                    <a:lnTo>
                      <a:pt x="14" y="119"/>
                    </a:lnTo>
                    <a:lnTo>
                      <a:pt x="11" y="112"/>
                    </a:lnTo>
                    <a:lnTo>
                      <a:pt x="8" y="104"/>
                    </a:lnTo>
                    <a:lnTo>
                      <a:pt x="5" y="95"/>
                    </a:lnTo>
                    <a:lnTo>
                      <a:pt x="3" y="87"/>
                    </a:lnTo>
                    <a:lnTo>
                      <a:pt x="0" y="76"/>
                    </a:lnTo>
                    <a:lnTo>
                      <a:pt x="1" y="71"/>
                    </a:lnTo>
                    <a:lnTo>
                      <a:pt x="1" y="66"/>
                    </a:lnTo>
                    <a:lnTo>
                      <a:pt x="1" y="61"/>
                    </a:lnTo>
                    <a:lnTo>
                      <a:pt x="3" y="57"/>
                    </a:lnTo>
                    <a:lnTo>
                      <a:pt x="3" y="54"/>
                    </a:lnTo>
                    <a:lnTo>
                      <a:pt x="5" y="51"/>
                    </a:lnTo>
                    <a:lnTo>
                      <a:pt x="6" y="48"/>
                    </a:lnTo>
                    <a:lnTo>
                      <a:pt x="8" y="46"/>
                    </a:lnTo>
                    <a:lnTo>
                      <a:pt x="15" y="45"/>
                    </a:lnTo>
                    <a:lnTo>
                      <a:pt x="23" y="45"/>
                    </a:lnTo>
                    <a:lnTo>
                      <a:pt x="33" y="47"/>
                    </a:lnTo>
                    <a:lnTo>
                      <a:pt x="44" y="49"/>
                    </a:lnTo>
                    <a:lnTo>
                      <a:pt x="57" y="51"/>
                    </a:lnTo>
                    <a:lnTo>
                      <a:pt x="71" y="52"/>
                    </a:lnTo>
                    <a:lnTo>
                      <a:pt x="86" y="53"/>
                    </a:lnTo>
                    <a:lnTo>
                      <a:pt x="101" y="52"/>
                    </a:lnTo>
                    <a:lnTo>
                      <a:pt x="104" y="52"/>
                    </a:lnTo>
                    <a:lnTo>
                      <a:pt x="107" y="52"/>
                    </a:lnTo>
                    <a:lnTo>
                      <a:pt x="110" y="51"/>
                    </a:lnTo>
                    <a:lnTo>
                      <a:pt x="112" y="50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22" y="49"/>
                    </a:lnTo>
                    <a:lnTo>
                      <a:pt x="124" y="49"/>
                    </a:lnTo>
                    <a:lnTo>
                      <a:pt x="143" y="45"/>
                    </a:lnTo>
                    <a:lnTo>
                      <a:pt x="159" y="38"/>
                    </a:lnTo>
                    <a:lnTo>
                      <a:pt x="174" y="31"/>
                    </a:lnTo>
                    <a:lnTo>
                      <a:pt x="188" y="23"/>
                    </a:lnTo>
                    <a:lnTo>
                      <a:pt x="200" y="16"/>
                    </a:lnTo>
                    <a:lnTo>
                      <a:pt x="210" y="9"/>
                    </a:lnTo>
                    <a:lnTo>
                      <a:pt x="218" y="3"/>
                    </a:lnTo>
                    <a:lnTo>
                      <a:pt x="225" y="0"/>
                    </a:lnTo>
                  </a:path>
                </a:pathLst>
              </a:custGeom>
              <a:solidFill>
                <a:srgbClr val="EBEBE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3" name="Freeform 483"/>
              <p:cNvSpPr>
                <a:spLocks/>
              </p:cNvSpPr>
              <p:nvPr/>
            </p:nvSpPr>
            <p:spPr bwMode="auto">
              <a:xfrm>
                <a:off x="561" y="2097"/>
                <a:ext cx="196" cy="330"/>
              </a:xfrm>
              <a:custGeom>
                <a:avLst/>
                <a:gdLst>
                  <a:gd name="T0" fmla="*/ 195 w 196"/>
                  <a:gd name="T1" fmla="*/ 2 h 330"/>
                  <a:gd name="T2" fmla="*/ 188 w 196"/>
                  <a:gd name="T3" fmla="*/ 16 h 330"/>
                  <a:gd name="T4" fmla="*/ 175 w 196"/>
                  <a:gd name="T5" fmla="*/ 40 h 330"/>
                  <a:gd name="T6" fmla="*/ 158 w 196"/>
                  <a:gd name="T7" fmla="*/ 76 h 330"/>
                  <a:gd name="T8" fmla="*/ 144 w 196"/>
                  <a:gd name="T9" fmla="*/ 105 h 330"/>
                  <a:gd name="T10" fmla="*/ 138 w 196"/>
                  <a:gd name="T11" fmla="*/ 120 h 330"/>
                  <a:gd name="T12" fmla="*/ 132 w 196"/>
                  <a:gd name="T13" fmla="*/ 135 h 330"/>
                  <a:gd name="T14" fmla="*/ 127 w 196"/>
                  <a:gd name="T15" fmla="*/ 149 h 330"/>
                  <a:gd name="T16" fmla="*/ 124 w 196"/>
                  <a:gd name="T17" fmla="*/ 165 h 330"/>
                  <a:gd name="T18" fmla="*/ 121 w 196"/>
                  <a:gd name="T19" fmla="*/ 181 h 330"/>
                  <a:gd name="T20" fmla="*/ 120 w 196"/>
                  <a:gd name="T21" fmla="*/ 196 h 330"/>
                  <a:gd name="T22" fmla="*/ 118 w 196"/>
                  <a:gd name="T23" fmla="*/ 212 h 330"/>
                  <a:gd name="T24" fmla="*/ 117 w 196"/>
                  <a:gd name="T25" fmla="*/ 227 h 330"/>
                  <a:gd name="T26" fmla="*/ 116 w 196"/>
                  <a:gd name="T27" fmla="*/ 244 h 330"/>
                  <a:gd name="T28" fmla="*/ 116 w 196"/>
                  <a:gd name="T29" fmla="*/ 261 h 330"/>
                  <a:gd name="T30" fmla="*/ 117 w 196"/>
                  <a:gd name="T31" fmla="*/ 280 h 330"/>
                  <a:gd name="T32" fmla="*/ 117 w 196"/>
                  <a:gd name="T33" fmla="*/ 293 h 330"/>
                  <a:gd name="T34" fmla="*/ 117 w 196"/>
                  <a:gd name="T35" fmla="*/ 301 h 330"/>
                  <a:gd name="T36" fmla="*/ 117 w 196"/>
                  <a:gd name="T37" fmla="*/ 311 h 330"/>
                  <a:gd name="T38" fmla="*/ 117 w 196"/>
                  <a:gd name="T39" fmla="*/ 319 h 330"/>
                  <a:gd name="T40" fmla="*/ 116 w 196"/>
                  <a:gd name="T41" fmla="*/ 324 h 330"/>
                  <a:gd name="T42" fmla="*/ 110 w 196"/>
                  <a:gd name="T43" fmla="*/ 329 h 330"/>
                  <a:gd name="T44" fmla="*/ 106 w 196"/>
                  <a:gd name="T45" fmla="*/ 324 h 330"/>
                  <a:gd name="T46" fmla="*/ 101 w 196"/>
                  <a:gd name="T47" fmla="*/ 316 h 330"/>
                  <a:gd name="T48" fmla="*/ 95 w 196"/>
                  <a:gd name="T49" fmla="*/ 305 h 330"/>
                  <a:gd name="T50" fmla="*/ 87 w 196"/>
                  <a:gd name="T51" fmla="*/ 290 h 330"/>
                  <a:gd name="T52" fmla="*/ 79 w 196"/>
                  <a:gd name="T53" fmla="*/ 272 h 330"/>
                  <a:gd name="T54" fmla="*/ 72 w 196"/>
                  <a:gd name="T55" fmla="*/ 251 h 330"/>
                  <a:gd name="T56" fmla="*/ 64 w 196"/>
                  <a:gd name="T57" fmla="*/ 228 h 330"/>
                  <a:gd name="T58" fmla="*/ 58 w 196"/>
                  <a:gd name="T59" fmla="*/ 201 h 330"/>
                  <a:gd name="T60" fmla="*/ 55 w 196"/>
                  <a:gd name="T61" fmla="*/ 186 h 330"/>
                  <a:gd name="T62" fmla="*/ 55 w 196"/>
                  <a:gd name="T63" fmla="*/ 182 h 330"/>
                  <a:gd name="T64" fmla="*/ 51 w 196"/>
                  <a:gd name="T65" fmla="*/ 166 h 330"/>
                  <a:gd name="T66" fmla="*/ 47 w 196"/>
                  <a:gd name="T67" fmla="*/ 152 h 330"/>
                  <a:gd name="T68" fmla="*/ 42 w 196"/>
                  <a:gd name="T69" fmla="*/ 138 h 330"/>
                  <a:gd name="T70" fmla="*/ 36 w 196"/>
                  <a:gd name="T71" fmla="*/ 125 h 330"/>
                  <a:gd name="T72" fmla="*/ 30 w 196"/>
                  <a:gd name="T73" fmla="*/ 112 h 330"/>
                  <a:gd name="T74" fmla="*/ 22 w 196"/>
                  <a:gd name="T75" fmla="*/ 98 h 330"/>
                  <a:gd name="T76" fmla="*/ 14 w 196"/>
                  <a:gd name="T77" fmla="*/ 82 h 330"/>
                  <a:gd name="T78" fmla="*/ 4 w 196"/>
                  <a:gd name="T79" fmla="*/ 64 h 330"/>
                  <a:gd name="T80" fmla="*/ 3 w 196"/>
                  <a:gd name="T81" fmla="*/ 55 h 330"/>
                  <a:gd name="T82" fmla="*/ 1 w 196"/>
                  <a:gd name="T83" fmla="*/ 48 h 330"/>
                  <a:gd name="T84" fmla="*/ 1 w 196"/>
                  <a:gd name="T85" fmla="*/ 42 h 330"/>
                  <a:gd name="T86" fmla="*/ 0 w 196"/>
                  <a:gd name="T87" fmla="*/ 37 h 330"/>
                  <a:gd name="T88" fmla="*/ 12 w 196"/>
                  <a:gd name="T89" fmla="*/ 38 h 330"/>
                  <a:gd name="T90" fmla="*/ 31 w 196"/>
                  <a:gd name="T91" fmla="*/ 42 h 330"/>
                  <a:gd name="T92" fmla="*/ 56 w 196"/>
                  <a:gd name="T93" fmla="*/ 47 h 330"/>
                  <a:gd name="T94" fmla="*/ 84 w 196"/>
                  <a:gd name="T95" fmla="*/ 50 h 330"/>
                  <a:gd name="T96" fmla="*/ 89 w 196"/>
                  <a:gd name="T97" fmla="*/ 50 h 330"/>
                  <a:gd name="T98" fmla="*/ 95 w 196"/>
                  <a:gd name="T99" fmla="*/ 49 h 330"/>
                  <a:gd name="T100" fmla="*/ 100 w 196"/>
                  <a:gd name="T101" fmla="*/ 49 h 330"/>
                  <a:gd name="T102" fmla="*/ 105 w 196"/>
                  <a:gd name="T103" fmla="*/ 48 h 330"/>
                  <a:gd name="T104" fmla="*/ 138 w 196"/>
                  <a:gd name="T105" fmla="*/ 39 h 330"/>
                  <a:gd name="T106" fmla="*/ 164 w 196"/>
                  <a:gd name="T107" fmla="*/ 24 h 330"/>
                  <a:gd name="T108" fmla="*/ 183 w 196"/>
                  <a:gd name="T109" fmla="*/ 9 h 330"/>
                  <a:gd name="T110" fmla="*/ 195 w 196"/>
                  <a:gd name="T111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6" h="330">
                    <a:moveTo>
                      <a:pt x="195" y="0"/>
                    </a:moveTo>
                    <a:lnTo>
                      <a:pt x="195" y="2"/>
                    </a:lnTo>
                    <a:lnTo>
                      <a:pt x="191" y="7"/>
                    </a:lnTo>
                    <a:lnTo>
                      <a:pt x="188" y="16"/>
                    </a:lnTo>
                    <a:lnTo>
                      <a:pt x="182" y="26"/>
                    </a:lnTo>
                    <a:lnTo>
                      <a:pt x="175" y="40"/>
                    </a:lnTo>
                    <a:lnTo>
                      <a:pt x="167" y="57"/>
                    </a:lnTo>
                    <a:lnTo>
                      <a:pt x="158" y="76"/>
                    </a:lnTo>
                    <a:lnTo>
                      <a:pt x="148" y="97"/>
                    </a:lnTo>
                    <a:lnTo>
                      <a:pt x="144" y="105"/>
                    </a:lnTo>
                    <a:lnTo>
                      <a:pt x="141" y="113"/>
                    </a:lnTo>
                    <a:lnTo>
                      <a:pt x="138" y="120"/>
                    </a:lnTo>
                    <a:lnTo>
                      <a:pt x="134" y="128"/>
                    </a:lnTo>
                    <a:lnTo>
                      <a:pt x="132" y="135"/>
                    </a:lnTo>
                    <a:lnTo>
                      <a:pt x="129" y="142"/>
                    </a:lnTo>
                    <a:lnTo>
                      <a:pt x="127" y="149"/>
                    </a:lnTo>
                    <a:lnTo>
                      <a:pt x="125" y="157"/>
                    </a:lnTo>
                    <a:lnTo>
                      <a:pt x="124" y="165"/>
                    </a:lnTo>
                    <a:lnTo>
                      <a:pt x="122" y="173"/>
                    </a:lnTo>
                    <a:lnTo>
                      <a:pt x="121" y="181"/>
                    </a:lnTo>
                    <a:lnTo>
                      <a:pt x="120" y="189"/>
                    </a:lnTo>
                    <a:lnTo>
                      <a:pt x="120" y="196"/>
                    </a:lnTo>
                    <a:lnTo>
                      <a:pt x="118" y="204"/>
                    </a:lnTo>
                    <a:lnTo>
                      <a:pt x="118" y="212"/>
                    </a:lnTo>
                    <a:lnTo>
                      <a:pt x="117" y="219"/>
                    </a:lnTo>
                    <a:lnTo>
                      <a:pt x="117" y="227"/>
                    </a:lnTo>
                    <a:lnTo>
                      <a:pt x="117" y="236"/>
                    </a:lnTo>
                    <a:lnTo>
                      <a:pt x="116" y="244"/>
                    </a:lnTo>
                    <a:lnTo>
                      <a:pt x="116" y="252"/>
                    </a:lnTo>
                    <a:lnTo>
                      <a:pt x="116" y="261"/>
                    </a:lnTo>
                    <a:lnTo>
                      <a:pt x="116" y="271"/>
                    </a:lnTo>
                    <a:lnTo>
                      <a:pt x="117" y="280"/>
                    </a:lnTo>
                    <a:lnTo>
                      <a:pt x="117" y="290"/>
                    </a:lnTo>
                    <a:lnTo>
                      <a:pt x="117" y="293"/>
                    </a:lnTo>
                    <a:lnTo>
                      <a:pt x="117" y="296"/>
                    </a:lnTo>
                    <a:lnTo>
                      <a:pt x="117" y="301"/>
                    </a:lnTo>
                    <a:lnTo>
                      <a:pt x="117" y="306"/>
                    </a:lnTo>
                    <a:lnTo>
                      <a:pt x="117" y="311"/>
                    </a:lnTo>
                    <a:lnTo>
                      <a:pt x="117" y="316"/>
                    </a:lnTo>
                    <a:lnTo>
                      <a:pt x="117" y="319"/>
                    </a:lnTo>
                    <a:lnTo>
                      <a:pt x="117" y="322"/>
                    </a:lnTo>
                    <a:lnTo>
                      <a:pt x="116" y="324"/>
                    </a:lnTo>
                    <a:lnTo>
                      <a:pt x="113" y="327"/>
                    </a:lnTo>
                    <a:lnTo>
                      <a:pt x="110" y="329"/>
                    </a:lnTo>
                    <a:lnTo>
                      <a:pt x="107" y="326"/>
                    </a:lnTo>
                    <a:lnTo>
                      <a:pt x="106" y="324"/>
                    </a:lnTo>
                    <a:lnTo>
                      <a:pt x="103" y="321"/>
                    </a:lnTo>
                    <a:lnTo>
                      <a:pt x="101" y="316"/>
                    </a:lnTo>
                    <a:lnTo>
                      <a:pt x="98" y="311"/>
                    </a:lnTo>
                    <a:lnTo>
                      <a:pt x="95" y="305"/>
                    </a:lnTo>
                    <a:lnTo>
                      <a:pt x="91" y="298"/>
                    </a:lnTo>
                    <a:lnTo>
                      <a:pt x="87" y="290"/>
                    </a:lnTo>
                    <a:lnTo>
                      <a:pt x="84" y="282"/>
                    </a:lnTo>
                    <a:lnTo>
                      <a:pt x="79" y="272"/>
                    </a:lnTo>
                    <a:lnTo>
                      <a:pt x="75" y="262"/>
                    </a:lnTo>
                    <a:lnTo>
                      <a:pt x="72" y="251"/>
                    </a:lnTo>
                    <a:lnTo>
                      <a:pt x="68" y="240"/>
                    </a:lnTo>
                    <a:lnTo>
                      <a:pt x="64" y="228"/>
                    </a:lnTo>
                    <a:lnTo>
                      <a:pt x="61" y="215"/>
                    </a:lnTo>
                    <a:lnTo>
                      <a:pt x="58" y="201"/>
                    </a:lnTo>
                    <a:lnTo>
                      <a:pt x="55" y="187"/>
                    </a:lnTo>
                    <a:lnTo>
                      <a:pt x="55" y="186"/>
                    </a:lnTo>
                    <a:lnTo>
                      <a:pt x="55" y="184"/>
                    </a:lnTo>
                    <a:lnTo>
                      <a:pt x="55" y="182"/>
                    </a:lnTo>
                    <a:lnTo>
                      <a:pt x="53" y="174"/>
                    </a:lnTo>
                    <a:lnTo>
                      <a:pt x="51" y="166"/>
                    </a:lnTo>
                    <a:lnTo>
                      <a:pt x="49" y="159"/>
                    </a:lnTo>
                    <a:lnTo>
                      <a:pt x="47" y="152"/>
                    </a:lnTo>
                    <a:lnTo>
                      <a:pt x="44" y="145"/>
                    </a:lnTo>
                    <a:lnTo>
                      <a:pt x="42" y="138"/>
                    </a:lnTo>
                    <a:lnTo>
                      <a:pt x="39" y="132"/>
                    </a:lnTo>
                    <a:lnTo>
                      <a:pt x="36" y="125"/>
                    </a:lnTo>
                    <a:lnTo>
                      <a:pt x="33" y="119"/>
                    </a:lnTo>
                    <a:lnTo>
                      <a:pt x="30" y="112"/>
                    </a:lnTo>
                    <a:lnTo>
                      <a:pt x="26" y="105"/>
                    </a:lnTo>
                    <a:lnTo>
                      <a:pt x="22" y="98"/>
                    </a:lnTo>
                    <a:lnTo>
                      <a:pt x="18" y="90"/>
                    </a:lnTo>
                    <a:lnTo>
                      <a:pt x="14" y="82"/>
                    </a:lnTo>
                    <a:lnTo>
                      <a:pt x="9" y="73"/>
                    </a:lnTo>
                    <a:lnTo>
                      <a:pt x="4" y="64"/>
                    </a:lnTo>
                    <a:lnTo>
                      <a:pt x="4" y="59"/>
                    </a:lnTo>
                    <a:lnTo>
                      <a:pt x="3" y="55"/>
                    </a:lnTo>
                    <a:lnTo>
                      <a:pt x="2" y="51"/>
                    </a:lnTo>
                    <a:lnTo>
                      <a:pt x="1" y="48"/>
                    </a:lnTo>
                    <a:lnTo>
                      <a:pt x="1" y="45"/>
                    </a:lnTo>
                    <a:lnTo>
                      <a:pt x="1" y="42"/>
                    </a:lnTo>
                    <a:lnTo>
                      <a:pt x="0" y="40"/>
                    </a:lnTo>
                    <a:lnTo>
                      <a:pt x="0" y="37"/>
                    </a:lnTo>
                    <a:lnTo>
                      <a:pt x="5" y="37"/>
                    </a:lnTo>
                    <a:lnTo>
                      <a:pt x="12" y="38"/>
                    </a:lnTo>
                    <a:lnTo>
                      <a:pt x="21" y="40"/>
                    </a:lnTo>
                    <a:lnTo>
                      <a:pt x="31" y="42"/>
                    </a:lnTo>
                    <a:lnTo>
                      <a:pt x="43" y="45"/>
                    </a:lnTo>
                    <a:lnTo>
                      <a:pt x="56" y="47"/>
                    </a:lnTo>
                    <a:lnTo>
                      <a:pt x="70" y="49"/>
                    </a:lnTo>
                    <a:lnTo>
                      <a:pt x="84" y="50"/>
                    </a:lnTo>
                    <a:lnTo>
                      <a:pt x="87" y="50"/>
                    </a:lnTo>
                    <a:lnTo>
                      <a:pt x="89" y="50"/>
                    </a:lnTo>
                    <a:lnTo>
                      <a:pt x="92" y="50"/>
                    </a:lnTo>
                    <a:lnTo>
                      <a:pt x="95" y="49"/>
                    </a:lnTo>
                    <a:lnTo>
                      <a:pt x="98" y="49"/>
                    </a:lnTo>
                    <a:lnTo>
                      <a:pt x="100" y="49"/>
                    </a:lnTo>
                    <a:lnTo>
                      <a:pt x="103" y="49"/>
                    </a:lnTo>
                    <a:lnTo>
                      <a:pt x="105" y="48"/>
                    </a:lnTo>
                    <a:lnTo>
                      <a:pt x="122" y="45"/>
                    </a:lnTo>
                    <a:lnTo>
                      <a:pt x="138" y="39"/>
                    </a:lnTo>
                    <a:lnTo>
                      <a:pt x="152" y="32"/>
                    </a:lnTo>
                    <a:lnTo>
                      <a:pt x="164" y="24"/>
                    </a:lnTo>
                    <a:lnTo>
                      <a:pt x="175" y="16"/>
                    </a:lnTo>
                    <a:lnTo>
                      <a:pt x="183" y="9"/>
                    </a:lnTo>
                    <a:lnTo>
                      <a:pt x="190" y="4"/>
                    </a:lnTo>
                    <a:lnTo>
                      <a:pt x="195" y="0"/>
                    </a:lnTo>
                  </a:path>
                </a:pathLst>
              </a:custGeom>
              <a:solidFill>
                <a:srgbClr val="E0E0E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4" name="Freeform 484"/>
              <p:cNvSpPr>
                <a:spLocks/>
              </p:cNvSpPr>
              <p:nvPr/>
            </p:nvSpPr>
            <p:spPr bwMode="auto">
              <a:xfrm>
                <a:off x="563" y="2123"/>
                <a:ext cx="174" cy="295"/>
              </a:xfrm>
              <a:custGeom>
                <a:avLst/>
                <a:gdLst>
                  <a:gd name="T0" fmla="*/ 172 w 174"/>
                  <a:gd name="T1" fmla="*/ 2 h 295"/>
                  <a:gd name="T2" fmla="*/ 165 w 174"/>
                  <a:gd name="T3" fmla="*/ 14 h 295"/>
                  <a:gd name="T4" fmla="*/ 154 w 174"/>
                  <a:gd name="T5" fmla="*/ 37 h 295"/>
                  <a:gd name="T6" fmla="*/ 139 w 174"/>
                  <a:gd name="T7" fmla="*/ 69 h 295"/>
                  <a:gd name="T8" fmla="*/ 129 w 174"/>
                  <a:gd name="T9" fmla="*/ 94 h 295"/>
                  <a:gd name="T10" fmla="*/ 124 w 174"/>
                  <a:gd name="T11" fmla="*/ 109 h 295"/>
                  <a:gd name="T12" fmla="*/ 120 w 174"/>
                  <a:gd name="T13" fmla="*/ 123 h 295"/>
                  <a:gd name="T14" fmla="*/ 117 w 174"/>
                  <a:gd name="T15" fmla="*/ 136 h 295"/>
                  <a:gd name="T16" fmla="*/ 115 w 174"/>
                  <a:gd name="T17" fmla="*/ 152 h 295"/>
                  <a:gd name="T18" fmla="*/ 113 w 174"/>
                  <a:gd name="T19" fmla="*/ 168 h 295"/>
                  <a:gd name="T20" fmla="*/ 112 w 174"/>
                  <a:gd name="T21" fmla="*/ 184 h 295"/>
                  <a:gd name="T22" fmla="*/ 111 w 174"/>
                  <a:gd name="T23" fmla="*/ 199 h 295"/>
                  <a:gd name="T24" fmla="*/ 111 w 174"/>
                  <a:gd name="T25" fmla="*/ 213 h 295"/>
                  <a:gd name="T26" fmla="*/ 111 w 174"/>
                  <a:gd name="T27" fmla="*/ 227 h 295"/>
                  <a:gd name="T28" fmla="*/ 111 w 174"/>
                  <a:gd name="T29" fmla="*/ 242 h 295"/>
                  <a:gd name="T30" fmla="*/ 111 w 174"/>
                  <a:gd name="T31" fmla="*/ 257 h 295"/>
                  <a:gd name="T32" fmla="*/ 113 w 174"/>
                  <a:gd name="T33" fmla="*/ 267 h 295"/>
                  <a:gd name="T34" fmla="*/ 113 w 174"/>
                  <a:gd name="T35" fmla="*/ 274 h 295"/>
                  <a:gd name="T36" fmla="*/ 114 w 174"/>
                  <a:gd name="T37" fmla="*/ 283 h 295"/>
                  <a:gd name="T38" fmla="*/ 115 w 174"/>
                  <a:gd name="T39" fmla="*/ 290 h 295"/>
                  <a:gd name="T40" fmla="*/ 114 w 174"/>
                  <a:gd name="T41" fmla="*/ 294 h 295"/>
                  <a:gd name="T42" fmla="*/ 108 w 174"/>
                  <a:gd name="T43" fmla="*/ 292 h 295"/>
                  <a:gd name="T44" fmla="*/ 103 w 174"/>
                  <a:gd name="T45" fmla="*/ 284 h 295"/>
                  <a:gd name="T46" fmla="*/ 98 w 174"/>
                  <a:gd name="T47" fmla="*/ 276 h 295"/>
                  <a:gd name="T48" fmla="*/ 93 w 174"/>
                  <a:gd name="T49" fmla="*/ 265 h 295"/>
                  <a:gd name="T50" fmla="*/ 87 w 174"/>
                  <a:gd name="T51" fmla="*/ 252 h 295"/>
                  <a:gd name="T52" fmla="*/ 82 w 174"/>
                  <a:gd name="T53" fmla="*/ 236 h 295"/>
                  <a:gd name="T54" fmla="*/ 76 w 174"/>
                  <a:gd name="T55" fmla="*/ 217 h 295"/>
                  <a:gd name="T56" fmla="*/ 71 w 174"/>
                  <a:gd name="T57" fmla="*/ 196 h 295"/>
                  <a:gd name="T58" fmla="*/ 67 w 174"/>
                  <a:gd name="T59" fmla="*/ 172 h 295"/>
                  <a:gd name="T60" fmla="*/ 66 w 174"/>
                  <a:gd name="T61" fmla="*/ 158 h 295"/>
                  <a:gd name="T62" fmla="*/ 66 w 174"/>
                  <a:gd name="T63" fmla="*/ 156 h 295"/>
                  <a:gd name="T64" fmla="*/ 65 w 174"/>
                  <a:gd name="T65" fmla="*/ 149 h 295"/>
                  <a:gd name="T66" fmla="*/ 63 w 174"/>
                  <a:gd name="T67" fmla="*/ 138 h 295"/>
                  <a:gd name="T68" fmla="*/ 61 w 174"/>
                  <a:gd name="T69" fmla="*/ 127 h 295"/>
                  <a:gd name="T70" fmla="*/ 57 w 174"/>
                  <a:gd name="T71" fmla="*/ 115 h 295"/>
                  <a:gd name="T72" fmla="*/ 52 w 174"/>
                  <a:gd name="T73" fmla="*/ 102 h 295"/>
                  <a:gd name="T74" fmla="*/ 44 w 174"/>
                  <a:gd name="T75" fmla="*/ 89 h 295"/>
                  <a:gd name="T76" fmla="*/ 35 w 174"/>
                  <a:gd name="T77" fmla="*/ 74 h 295"/>
                  <a:gd name="T78" fmla="*/ 23 w 174"/>
                  <a:gd name="T79" fmla="*/ 58 h 295"/>
                  <a:gd name="T80" fmla="*/ 14 w 174"/>
                  <a:gd name="T81" fmla="*/ 45 h 295"/>
                  <a:gd name="T82" fmla="*/ 9 w 174"/>
                  <a:gd name="T83" fmla="*/ 39 h 295"/>
                  <a:gd name="T84" fmla="*/ 6 w 174"/>
                  <a:gd name="T85" fmla="*/ 33 h 295"/>
                  <a:gd name="T86" fmla="*/ 2 w 174"/>
                  <a:gd name="T87" fmla="*/ 29 h 295"/>
                  <a:gd name="T88" fmla="*/ 3 w 174"/>
                  <a:gd name="T89" fmla="*/ 27 h 295"/>
                  <a:gd name="T90" fmla="*/ 16 w 174"/>
                  <a:gd name="T91" fmla="*/ 31 h 295"/>
                  <a:gd name="T92" fmla="*/ 36 w 174"/>
                  <a:gd name="T93" fmla="*/ 38 h 295"/>
                  <a:gd name="T94" fmla="*/ 61 w 174"/>
                  <a:gd name="T95" fmla="*/ 44 h 295"/>
                  <a:gd name="T96" fmla="*/ 77 w 174"/>
                  <a:gd name="T97" fmla="*/ 45 h 295"/>
                  <a:gd name="T98" fmla="*/ 82 w 174"/>
                  <a:gd name="T99" fmla="*/ 46 h 295"/>
                  <a:gd name="T100" fmla="*/ 87 w 174"/>
                  <a:gd name="T101" fmla="*/ 46 h 295"/>
                  <a:gd name="T102" fmla="*/ 91 w 174"/>
                  <a:gd name="T103" fmla="*/ 46 h 295"/>
                  <a:gd name="T104" fmla="*/ 110 w 174"/>
                  <a:gd name="T105" fmla="*/ 44 h 295"/>
                  <a:gd name="T106" fmla="*/ 137 w 174"/>
                  <a:gd name="T107" fmla="*/ 31 h 295"/>
                  <a:gd name="T108" fmla="*/ 157 w 174"/>
                  <a:gd name="T109" fmla="*/ 15 h 295"/>
                  <a:gd name="T110" fmla="*/ 170 w 174"/>
                  <a:gd name="T111" fmla="*/ 2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4" h="295">
                    <a:moveTo>
                      <a:pt x="173" y="0"/>
                    </a:moveTo>
                    <a:lnTo>
                      <a:pt x="172" y="2"/>
                    </a:lnTo>
                    <a:lnTo>
                      <a:pt x="169" y="6"/>
                    </a:lnTo>
                    <a:lnTo>
                      <a:pt x="165" y="14"/>
                    </a:lnTo>
                    <a:lnTo>
                      <a:pt x="160" y="24"/>
                    </a:lnTo>
                    <a:lnTo>
                      <a:pt x="154" y="37"/>
                    </a:lnTo>
                    <a:lnTo>
                      <a:pt x="147" y="52"/>
                    </a:lnTo>
                    <a:lnTo>
                      <a:pt x="139" y="69"/>
                    </a:lnTo>
                    <a:lnTo>
                      <a:pt x="132" y="87"/>
                    </a:lnTo>
                    <a:lnTo>
                      <a:pt x="129" y="94"/>
                    </a:lnTo>
                    <a:lnTo>
                      <a:pt x="127" y="102"/>
                    </a:lnTo>
                    <a:lnTo>
                      <a:pt x="124" y="109"/>
                    </a:lnTo>
                    <a:lnTo>
                      <a:pt x="122" y="116"/>
                    </a:lnTo>
                    <a:lnTo>
                      <a:pt x="120" y="123"/>
                    </a:lnTo>
                    <a:lnTo>
                      <a:pt x="118" y="129"/>
                    </a:lnTo>
                    <a:lnTo>
                      <a:pt x="117" y="136"/>
                    </a:lnTo>
                    <a:lnTo>
                      <a:pt x="116" y="143"/>
                    </a:lnTo>
                    <a:lnTo>
                      <a:pt x="115" y="152"/>
                    </a:lnTo>
                    <a:lnTo>
                      <a:pt x="114" y="160"/>
                    </a:lnTo>
                    <a:lnTo>
                      <a:pt x="113" y="168"/>
                    </a:lnTo>
                    <a:lnTo>
                      <a:pt x="113" y="176"/>
                    </a:lnTo>
                    <a:lnTo>
                      <a:pt x="112" y="184"/>
                    </a:lnTo>
                    <a:lnTo>
                      <a:pt x="111" y="191"/>
                    </a:lnTo>
                    <a:lnTo>
                      <a:pt x="111" y="199"/>
                    </a:lnTo>
                    <a:lnTo>
                      <a:pt x="111" y="206"/>
                    </a:lnTo>
                    <a:lnTo>
                      <a:pt x="111" y="213"/>
                    </a:lnTo>
                    <a:lnTo>
                      <a:pt x="111" y="220"/>
                    </a:lnTo>
                    <a:lnTo>
                      <a:pt x="111" y="227"/>
                    </a:lnTo>
                    <a:lnTo>
                      <a:pt x="111" y="234"/>
                    </a:lnTo>
                    <a:lnTo>
                      <a:pt x="111" y="242"/>
                    </a:lnTo>
                    <a:lnTo>
                      <a:pt x="111" y="249"/>
                    </a:lnTo>
                    <a:lnTo>
                      <a:pt x="111" y="257"/>
                    </a:lnTo>
                    <a:lnTo>
                      <a:pt x="112" y="264"/>
                    </a:lnTo>
                    <a:lnTo>
                      <a:pt x="113" y="267"/>
                    </a:lnTo>
                    <a:lnTo>
                      <a:pt x="113" y="270"/>
                    </a:lnTo>
                    <a:lnTo>
                      <a:pt x="113" y="274"/>
                    </a:lnTo>
                    <a:lnTo>
                      <a:pt x="113" y="279"/>
                    </a:lnTo>
                    <a:lnTo>
                      <a:pt x="114" y="283"/>
                    </a:lnTo>
                    <a:lnTo>
                      <a:pt x="114" y="287"/>
                    </a:lnTo>
                    <a:lnTo>
                      <a:pt x="115" y="290"/>
                    </a:lnTo>
                    <a:lnTo>
                      <a:pt x="115" y="293"/>
                    </a:lnTo>
                    <a:lnTo>
                      <a:pt x="114" y="294"/>
                    </a:lnTo>
                    <a:lnTo>
                      <a:pt x="112" y="294"/>
                    </a:lnTo>
                    <a:lnTo>
                      <a:pt x="108" y="292"/>
                    </a:lnTo>
                    <a:lnTo>
                      <a:pt x="104" y="288"/>
                    </a:lnTo>
                    <a:lnTo>
                      <a:pt x="103" y="284"/>
                    </a:lnTo>
                    <a:lnTo>
                      <a:pt x="101" y="281"/>
                    </a:lnTo>
                    <a:lnTo>
                      <a:pt x="98" y="276"/>
                    </a:lnTo>
                    <a:lnTo>
                      <a:pt x="96" y="271"/>
                    </a:lnTo>
                    <a:lnTo>
                      <a:pt x="93" y="265"/>
                    </a:lnTo>
                    <a:lnTo>
                      <a:pt x="91" y="259"/>
                    </a:lnTo>
                    <a:lnTo>
                      <a:pt x="87" y="252"/>
                    </a:lnTo>
                    <a:lnTo>
                      <a:pt x="85" y="245"/>
                    </a:lnTo>
                    <a:lnTo>
                      <a:pt x="82" y="236"/>
                    </a:lnTo>
                    <a:lnTo>
                      <a:pt x="79" y="227"/>
                    </a:lnTo>
                    <a:lnTo>
                      <a:pt x="76" y="217"/>
                    </a:lnTo>
                    <a:lnTo>
                      <a:pt x="73" y="207"/>
                    </a:lnTo>
                    <a:lnTo>
                      <a:pt x="71" y="196"/>
                    </a:lnTo>
                    <a:lnTo>
                      <a:pt x="69" y="184"/>
                    </a:lnTo>
                    <a:lnTo>
                      <a:pt x="67" y="172"/>
                    </a:lnTo>
                    <a:lnTo>
                      <a:pt x="66" y="159"/>
                    </a:lnTo>
                    <a:lnTo>
                      <a:pt x="66" y="158"/>
                    </a:lnTo>
                    <a:lnTo>
                      <a:pt x="66" y="157"/>
                    </a:lnTo>
                    <a:lnTo>
                      <a:pt x="66" y="156"/>
                    </a:lnTo>
                    <a:lnTo>
                      <a:pt x="66" y="154"/>
                    </a:lnTo>
                    <a:lnTo>
                      <a:pt x="65" y="149"/>
                    </a:lnTo>
                    <a:lnTo>
                      <a:pt x="65" y="144"/>
                    </a:lnTo>
                    <a:lnTo>
                      <a:pt x="63" y="138"/>
                    </a:lnTo>
                    <a:lnTo>
                      <a:pt x="62" y="133"/>
                    </a:lnTo>
                    <a:lnTo>
                      <a:pt x="61" y="127"/>
                    </a:lnTo>
                    <a:lnTo>
                      <a:pt x="59" y="121"/>
                    </a:lnTo>
                    <a:lnTo>
                      <a:pt x="57" y="115"/>
                    </a:lnTo>
                    <a:lnTo>
                      <a:pt x="54" y="109"/>
                    </a:lnTo>
                    <a:lnTo>
                      <a:pt x="52" y="102"/>
                    </a:lnTo>
                    <a:lnTo>
                      <a:pt x="49" y="96"/>
                    </a:lnTo>
                    <a:lnTo>
                      <a:pt x="44" y="89"/>
                    </a:lnTo>
                    <a:lnTo>
                      <a:pt x="40" y="82"/>
                    </a:lnTo>
                    <a:lnTo>
                      <a:pt x="35" y="74"/>
                    </a:lnTo>
                    <a:lnTo>
                      <a:pt x="30" y="66"/>
                    </a:lnTo>
                    <a:lnTo>
                      <a:pt x="23" y="58"/>
                    </a:lnTo>
                    <a:lnTo>
                      <a:pt x="16" y="49"/>
                    </a:lnTo>
                    <a:lnTo>
                      <a:pt x="14" y="45"/>
                    </a:lnTo>
                    <a:lnTo>
                      <a:pt x="11" y="42"/>
                    </a:lnTo>
                    <a:lnTo>
                      <a:pt x="9" y="39"/>
                    </a:lnTo>
                    <a:lnTo>
                      <a:pt x="7" y="36"/>
                    </a:lnTo>
                    <a:lnTo>
                      <a:pt x="6" y="33"/>
                    </a:lnTo>
                    <a:lnTo>
                      <a:pt x="4" y="31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9" y="28"/>
                    </a:lnTo>
                    <a:lnTo>
                      <a:pt x="16" y="31"/>
                    </a:lnTo>
                    <a:lnTo>
                      <a:pt x="25" y="34"/>
                    </a:lnTo>
                    <a:lnTo>
                      <a:pt x="36" y="38"/>
                    </a:lnTo>
                    <a:lnTo>
                      <a:pt x="48" y="41"/>
                    </a:lnTo>
                    <a:lnTo>
                      <a:pt x="61" y="44"/>
                    </a:lnTo>
                    <a:lnTo>
                      <a:pt x="75" y="45"/>
                    </a:lnTo>
                    <a:lnTo>
                      <a:pt x="77" y="45"/>
                    </a:lnTo>
                    <a:lnTo>
                      <a:pt x="80" y="46"/>
                    </a:lnTo>
                    <a:lnTo>
                      <a:pt x="82" y="46"/>
                    </a:lnTo>
                    <a:lnTo>
                      <a:pt x="84" y="46"/>
                    </a:lnTo>
                    <a:lnTo>
                      <a:pt x="87" y="46"/>
                    </a:lnTo>
                    <a:lnTo>
                      <a:pt x="89" y="46"/>
                    </a:lnTo>
                    <a:lnTo>
                      <a:pt x="91" y="46"/>
                    </a:lnTo>
                    <a:lnTo>
                      <a:pt x="94" y="46"/>
                    </a:lnTo>
                    <a:lnTo>
                      <a:pt x="110" y="44"/>
                    </a:lnTo>
                    <a:lnTo>
                      <a:pt x="124" y="39"/>
                    </a:lnTo>
                    <a:lnTo>
                      <a:pt x="137" y="31"/>
                    </a:lnTo>
                    <a:lnTo>
                      <a:pt x="148" y="23"/>
                    </a:lnTo>
                    <a:lnTo>
                      <a:pt x="157" y="15"/>
                    </a:lnTo>
                    <a:lnTo>
                      <a:pt x="165" y="8"/>
                    </a:lnTo>
                    <a:lnTo>
                      <a:pt x="170" y="2"/>
                    </a:lnTo>
                    <a:lnTo>
                      <a:pt x="173" y="0"/>
                    </a:lnTo>
                  </a:path>
                </a:pathLst>
              </a:custGeom>
              <a:solidFill>
                <a:srgbClr val="D6D6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5" name="Freeform 485"/>
              <p:cNvSpPr>
                <a:spLocks/>
              </p:cNvSpPr>
              <p:nvPr/>
            </p:nvSpPr>
            <p:spPr bwMode="auto">
              <a:xfrm>
                <a:off x="540" y="2132"/>
                <a:ext cx="152" cy="267"/>
              </a:xfrm>
              <a:custGeom>
                <a:avLst/>
                <a:gdLst>
                  <a:gd name="T0" fmla="*/ 2 w 152"/>
                  <a:gd name="T1" fmla="*/ 18 h 267"/>
                  <a:gd name="T2" fmla="*/ 15 w 152"/>
                  <a:gd name="T3" fmla="*/ 25 h 267"/>
                  <a:gd name="T4" fmla="*/ 39 w 152"/>
                  <a:gd name="T5" fmla="*/ 35 h 267"/>
                  <a:gd name="T6" fmla="*/ 67 w 152"/>
                  <a:gd name="T7" fmla="*/ 43 h 267"/>
                  <a:gd name="T8" fmla="*/ 98 w 152"/>
                  <a:gd name="T9" fmla="*/ 44 h 267"/>
                  <a:gd name="T10" fmla="*/ 123 w 152"/>
                  <a:gd name="T11" fmla="*/ 32 h 267"/>
                  <a:gd name="T12" fmla="*/ 141 w 152"/>
                  <a:gd name="T13" fmla="*/ 15 h 267"/>
                  <a:gd name="T14" fmla="*/ 150 w 152"/>
                  <a:gd name="T15" fmla="*/ 2 h 267"/>
                  <a:gd name="T16" fmla="*/ 149 w 152"/>
                  <a:gd name="T17" fmla="*/ 3 h 267"/>
                  <a:gd name="T18" fmla="*/ 145 w 152"/>
                  <a:gd name="T19" fmla="*/ 11 h 267"/>
                  <a:gd name="T20" fmla="*/ 138 w 152"/>
                  <a:gd name="T21" fmla="*/ 24 h 267"/>
                  <a:gd name="T22" fmla="*/ 130 w 152"/>
                  <a:gd name="T23" fmla="*/ 40 h 267"/>
                  <a:gd name="T24" fmla="*/ 122 w 152"/>
                  <a:gd name="T25" fmla="*/ 61 h 267"/>
                  <a:gd name="T26" fmla="*/ 115 w 152"/>
                  <a:gd name="T27" fmla="*/ 83 h 267"/>
                  <a:gd name="T28" fmla="*/ 110 w 152"/>
                  <a:gd name="T29" fmla="*/ 106 h 267"/>
                  <a:gd name="T30" fmla="*/ 107 w 152"/>
                  <a:gd name="T31" fmla="*/ 131 h 267"/>
                  <a:gd name="T32" fmla="*/ 106 w 152"/>
                  <a:gd name="T33" fmla="*/ 154 h 267"/>
                  <a:gd name="T34" fmla="*/ 105 w 152"/>
                  <a:gd name="T35" fmla="*/ 174 h 267"/>
                  <a:gd name="T36" fmla="*/ 105 w 152"/>
                  <a:gd name="T37" fmla="*/ 193 h 267"/>
                  <a:gd name="T38" fmla="*/ 105 w 152"/>
                  <a:gd name="T39" fmla="*/ 208 h 267"/>
                  <a:gd name="T40" fmla="*/ 106 w 152"/>
                  <a:gd name="T41" fmla="*/ 224 h 267"/>
                  <a:gd name="T42" fmla="*/ 108 w 152"/>
                  <a:gd name="T43" fmla="*/ 238 h 267"/>
                  <a:gd name="T44" fmla="*/ 110 w 152"/>
                  <a:gd name="T45" fmla="*/ 252 h 267"/>
                  <a:gd name="T46" fmla="*/ 113 w 152"/>
                  <a:gd name="T47" fmla="*/ 266 h 267"/>
                  <a:gd name="T48" fmla="*/ 112 w 152"/>
                  <a:gd name="T49" fmla="*/ 265 h 267"/>
                  <a:gd name="T50" fmla="*/ 108 w 152"/>
                  <a:gd name="T51" fmla="*/ 260 h 267"/>
                  <a:gd name="T52" fmla="*/ 103 w 152"/>
                  <a:gd name="T53" fmla="*/ 251 h 267"/>
                  <a:gd name="T54" fmla="*/ 96 w 152"/>
                  <a:gd name="T55" fmla="*/ 239 h 267"/>
                  <a:gd name="T56" fmla="*/ 89 w 152"/>
                  <a:gd name="T57" fmla="*/ 221 h 267"/>
                  <a:gd name="T58" fmla="*/ 83 w 152"/>
                  <a:gd name="T59" fmla="*/ 198 h 267"/>
                  <a:gd name="T60" fmla="*/ 79 w 152"/>
                  <a:gd name="T61" fmla="*/ 168 h 267"/>
                  <a:gd name="T62" fmla="*/ 76 w 152"/>
                  <a:gd name="T63" fmla="*/ 131 h 267"/>
                  <a:gd name="T64" fmla="*/ 77 w 152"/>
                  <a:gd name="T65" fmla="*/ 128 h 267"/>
                  <a:gd name="T66" fmla="*/ 78 w 152"/>
                  <a:gd name="T67" fmla="*/ 122 h 267"/>
                  <a:gd name="T68" fmla="*/ 77 w 152"/>
                  <a:gd name="T69" fmla="*/ 111 h 267"/>
                  <a:gd name="T70" fmla="*/ 74 w 152"/>
                  <a:gd name="T71" fmla="*/ 96 h 267"/>
                  <a:gd name="T72" fmla="*/ 66 w 152"/>
                  <a:gd name="T73" fmla="*/ 79 h 267"/>
                  <a:gd name="T74" fmla="*/ 53 w 152"/>
                  <a:gd name="T75" fmla="*/ 59 h 267"/>
                  <a:gd name="T76" fmla="*/ 31 w 152"/>
                  <a:gd name="T77" fmla="*/ 38 h 267"/>
                  <a:gd name="T78" fmla="*/ 0 w 152"/>
                  <a:gd name="T79" fmla="*/ 17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2" h="267">
                    <a:moveTo>
                      <a:pt x="0" y="17"/>
                    </a:moveTo>
                    <a:lnTo>
                      <a:pt x="2" y="18"/>
                    </a:lnTo>
                    <a:lnTo>
                      <a:pt x="7" y="21"/>
                    </a:lnTo>
                    <a:lnTo>
                      <a:pt x="15" y="25"/>
                    </a:lnTo>
                    <a:lnTo>
                      <a:pt x="26" y="30"/>
                    </a:lnTo>
                    <a:lnTo>
                      <a:pt x="39" y="35"/>
                    </a:lnTo>
                    <a:lnTo>
                      <a:pt x="53" y="39"/>
                    </a:lnTo>
                    <a:lnTo>
                      <a:pt x="67" y="43"/>
                    </a:lnTo>
                    <a:lnTo>
                      <a:pt x="83" y="45"/>
                    </a:lnTo>
                    <a:lnTo>
                      <a:pt x="98" y="44"/>
                    </a:lnTo>
                    <a:lnTo>
                      <a:pt x="111" y="39"/>
                    </a:lnTo>
                    <a:lnTo>
                      <a:pt x="123" y="32"/>
                    </a:lnTo>
                    <a:lnTo>
                      <a:pt x="132" y="23"/>
                    </a:lnTo>
                    <a:lnTo>
                      <a:pt x="141" y="15"/>
                    </a:lnTo>
                    <a:lnTo>
                      <a:pt x="146" y="7"/>
                    </a:lnTo>
                    <a:lnTo>
                      <a:pt x="150" y="2"/>
                    </a:lnTo>
                    <a:lnTo>
                      <a:pt x="151" y="0"/>
                    </a:lnTo>
                    <a:lnTo>
                      <a:pt x="149" y="3"/>
                    </a:lnTo>
                    <a:lnTo>
                      <a:pt x="148" y="6"/>
                    </a:lnTo>
                    <a:lnTo>
                      <a:pt x="145" y="11"/>
                    </a:lnTo>
                    <a:lnTo>
                      <a:pt x="142" y="17"/>
                    </a:lnTo>
                    <a:lnTo>
                      <a:pt x="138" y="24"/>
                    </a:lnTo>
                    <a:lnTo>
                      <a:pt x="134" y="32"/>
                    </a:lnTo>
                    <a:lnTo>
                      <a:pt x="130" y="40"/>
                    </a:lnTo>
                    <a:lnTo>
                      <a:pt x="127" y="50"/>
                    </a:lnTo>
                    <a:lnTo>
                      <a:pt x="122" y="61"/>
                    </a:lnTo>
                    <a:lnTo>
                      <a:pt x="118" y="71"/>
                    </a:lnTo>
                    <a:lnTo>
                      <a:pt x="115" y="83"/>
                    </a:lnTo>
                    <a:lnTo>
                      <a:pt x="112" y="94"/>
                    </a:lnTo>
                    <a:lnTo>
                      <a:pt x="110" y="106"/>
                    </a:lnTo>
                    <a:lnTo>
                      <a:pt x="108" y="119"/>
                    </a:lnTo>
                    <a:lnTo>
                      <a:pt x="107" y="131"/>
                    </a:lnTo>
                    <a:lnTo>
                      <a:pt x="106" y="143"/>
                    </a:lnTo>
                    <a:lnTo>
                      <a:pt x="106" y="154"/>
                    </a:lnTo>
                    <a:lnTo>
                      <a:pt x="105" y="165"/>
                    </a:lnTo>
                    <a:lnTo>
                      <a:pt x="105" y="174"/>
                    </a:lnTo>
                    <a:lnTo>
                      <a:pt x="105" y="184"/>
                    </a:lnTo>
                    <a:lnTo>
                      <a:pt x="105" y="193"/>
                    </a:lnTo>
                    <a:lnTo>
                      <a:pt x="105" y="201"/>
                    </a:lnTo>
                    <a:lnTo>
                      <a:pt x="105" y="208"/>
                    </a:lnTo>
                    <a:lnTo>
                      <a:pt x="105" y="216"/>
                    </a:lnTo>
                    <a:lnTo>
                      <a:pt x="106" y="224"/>
                    </a:lnTo>
                    <a:lnTo>
                      <a:pt x="106" y="231"/>
                    </a:lnTo>
                    <a:lnTo>
                      <a:pt x="108" y="238"/>
                    </a:lnTo>
                    <a:lnTo>
                      <a:pt x="109" y="245"/>
                    </a:lnTo>
                    <a:lnTo>
                      <a:pt x="110" y="252"/>
                    </a:lnTo>
                    <a:lnTo>
                      <a:pt x="111" y="259"/>
                    </a:lnTo>
                    <a:lnTo>
                      <a:pt x="113" y="266"/>
                    </a:lnTo>
                    <a:lnTo>
                      <a:pt x="113" y="265"/>
                    </a:lnTo>
                    <a:lnTo>
                      <a:pt x="112" y="265"/>
                    </a:lnTo>
                    <a:lnTo>
                      <a:pt x="110" y="263"/>
                    </a:lnTo>
                    <a:lnTo>
                      <a:pt x="108" y="260"/>
                    </a:lnTo>
                    <a:lnTo>
                      <a:pt x="105" y="257"/>
                    </a:lnTo>
                    <a:lnTo>
                      <a:pt x="103" y="251"/>
                    </a:lnTo>
                    <a:lnTo>
                      <a:pt x="99" y="246"/>
                    </a:lnTo>
                    <a:lnTo>
                      <a:pt x="96" y="239"/>
                    </a:lnTo>
                    <a:lnTo>
                      <a:pt x="92" y="231"/>
                    </a:lnTo>
                    <a:lnTo>
                      <a:pt x="89" y="221"/>
                    </a:lnTo>
                    <a:lnTo>
                      <a:pt x="86" y="210"/>
                    </a:lnTo>
                    <a:lnTo>
                      <a:pt x="83" y="198"/>
                    </a:lnTo>
                    <a:lnTo>
                      <a:pt x="80" y="183"/>
                    </a:lnTo>
                    <a:lnTo>
                      <a:pt x="79" y="168"/>
                    </a:lnTo>
                    <a:lnTo>
                      <a:pt x="77" y="150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5"/>
                    </a:lnTo>
                    <a:lnTo>
                      <a:pt x="78" y="122"/>
                    </a:lnTo>
                    <a:lnTo>
                      <a:pt x="78" y="116"/>
                    </a:lnTo>
                    <a:lnTo>
                      <a:pt x="77" y="111"/>
                    </a:lnTo>
                    <a:lnTo>
                      <a:pt x="76" y="104"/>
                    </a:lnTo>
                    <a:lnTo>
                      <a:pt x="74" y="96"/>
                    </a:lnTo>
                    <a:lnTo>
                      <a:pt x="71" y="88"/>
                    </a:lnTo>
                    <a:lnTo>
                      <a:pt x="66" y="79"/>
                    </a:lnTo>
                    <a:lnTo>
                      <a:pt x="60" y="70"/>
                    </a:lnTo>
                    <a:lnTo>
                      <a:pt x="53" y="59"/>
                    </a:lnTo>
                    <a:lnTo>
                      <a:pt x="43" y="49"/>
                    </a:lnTo>
                    <a:lnTo>
                      <a:pt x="31" y="38"/>
                    </a:lnTo>
                    <a:lnTo>
                      <a:pt x="16" y="28"/>
                    </a:lnTo>
                    <a:lnTo>
                      <a:pt x="0" y="17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6" name="Freeform 486"/>
              <p:cNvSpPr>
                <a:spLocks/>
              </p:cNvSpPr>
              <p:nvPr/>
            </p:nvSpPr>
            <p:spPr bwMode="auto">
              <a:xfrm>
                <a:off x="504" y="2817"/>
                <a:ext cx="340" cy="63"/>
              </a:xfrm>
              <a:custGeom>
                <a:avLst/>
                <a:gdLst>
                  <a:gd name="T0" fmla="*/ 339 w 340"/>
                  <a:gd name="T1" fmla="*/ 0 h 63"/>
                  <a:gd name="T2" fmla="*/ 339 w 340"/>
                  <a:gd name="T3" fmla="*/ 0 h 63"/>
                  <a:gd name="T4" fmla="*/ 310 w 340"/>
                  <a:gd name="T5" fmla="*/ 0 h 63"/>
                  <a:gd name="T6" fmla="*/ 281 w 340"/>
                  <a:gd name="T7" fmla="*/ 0 h 63"/>
                  <a:gd name="T8" fmla="*/ 253 w 340"/>
                  <a:gd name="T9" fmla="*/ 1 h 63"/>
                  <a:gd name="T10" fmla="*/ 225 w 340"/>
                  <a:gd name="T11" fmla="*/ 3 h 63"/>
                  <a:gd name="T12" fmla="*/ 199 w 340"/>
                  <a:gd name="T13" fmla="*/ 5 h 63"/>
                  <a:gd name="T14" fmla="*/ 175 w 340"/>
                  <a:gd name="T15" fmla="*/ 8 h 63"/>
                  <a:gd name="T16" fmla="*/ 150 w 340"/>
                  <a:gd name="T17" fmla="*/ 12 h 63"/>
                  <a:gd name="T18" fmla="*/ 128 w 340"/>
                  <a:gd name="T19" fmla="*/ 17 h 63"/>
                  <a:gd name="T20" fmla="*/ 106 w 340"/>
                  <a:gd name="T21" fmla="*/ 21 h 63"/>
                  <a:gd name="T22" fmla="*/ 86 w 340"/>
                  <a:gd name="T23" fmla="*/ 26 h 63"/>
                  <a:gd name="T24" fmla="*/ 68 w 340"/>
                  <a:gd name="T25" fmla="*/ 30 h 63"/>
                  <a:gd name="T26" fmla="*/ 51 w 340"/>
                  <a:gd name="T27" fmla="*/ 34 h 63"/>
                  <a:gd name="T28" fmla="*/ 35 w 340"/>
                  <a:gd name="T29" fmla="*/ 38 h 63"/>
                  <a:gd name="T30" fmla="*/ 21 w 340"/>
                  <a:gd name="T31" fmla="*/ 43 h 63"/>
                  <a:gd name="T32" fmla="*/ 10 w 340"/>
                  <a:gd name="T33" fmla="*/ 46 h 63"/>
                  <a:gd name="T34" fmla="*/ 0 w 340"/>
                  <a:gd name="T35" fmla="*/ 49 h 63"/>
                  <a:gd name="T36" fmla="*/ 4 w 340"/>
                  <a:gd name="T37" fmla="*/ 62 h 63"/>
                  <a:gd name="T38" fmla="*/ 14 w 340"/>
                  <a:gd name="T39" fmla="*/ 59 h 63"/>
                  <a:gd name="T40" fmla="*/ 25 w 340"/>
                  <a:gd name="T41" fmla="*/ 55 h 63"/>
                  <a:gd name="T42" fmla="*/ 39 w 340"/>
                  <a:gd name="T43" fmla="*/ 51 h 63"/>
                  <a:gd name="T44" fmla="*/ 54 w 340"/>
                  <a:gd name="T45" fmla="*/ 47 h 63"/>
                  <a:gd name="T46" fmla="*/ 70 w 340"/>
                  <a:gd name="T47" fmla="*/ 43 h 63"/>
                  <a:gd name="T48" fmla="*/ 89 w 340"/>
                  <a:gd name="T49" fmla="*/ 38 h 63"/>
                  <a:gd name="T50" fmla="*/ 109 w 340"/>
                  <a:gd name="T51" fmla="*/ 34 h 63"/>
                  <a:gd name="T52" fmla="*/ 130 w 340"/>
                  <a:gd name="T53" fmla="*/ 29 h 63"/>
                  <a:gd name="T54" fmla="*/ 153 w 340"/>
                  <a:gd name="T55" fmla="*/ 25 h 63"/>
                  <a:gd name="T56" fmla="*/ 176 w 340"/>
                  <a:gd name="T57" fmla="*/ 21 h 63"/>
                  <a:gd name="T58" fmla="*/ 201 w 340"/>
                  <a:gd name="T59" fmla="*/ 18 h 63"/>
                  <a:gd name="T60" fmla="*/ 227 w 340"/>
                  <a:gd name="T61" fmla="*/ 15 h 63"/>
                  <a:gd name="T62" fmla="*/ 254 w 340"/>
                  <a:gd name="T63" fmla="*/ 13 h 63"/>
                  <a:gd name="T64" fmla="*/ 281 w 340"/>
                  <a:gd name="T65" fmla="*/ 12 h 63"/>
                  <a:gd name="T66" fmla="*/ 310 w 340"/>
                  <a:gd name="T67" fmla="*/ 12 h 63"/>
                  <a:gd name="T68" fmla="*/ 339 w 340"/>
                  <a:gd name="T69" fmla="*/ 13 h 63"/>
                  <a:gd name="T70" fmla="*/ 339 w 340"/>
                  <a:gd name="T7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0" h="63">
                    <a:moveTo>
                      <a:pt x="339" y="0"/>
                    </a:moveTo>
                    <a:lnTo>
                      <a:pt x="339" y="0"/>
                    </a:lnTo>
                    <a:lnTo>
                      <a:pt x="310" y="0"/>
                    </a:lnTo>
                    <a:lnTo>
                      <a:pt x="281" y="0"/>
                    </a:lnTo>
                    <a:lnTo>
                      <a:pt x="253" y="1"/>
                    </a:lnTo>
                    <a:lnTo>
                      <a:pt x="225" y="3"/>
                    </a:lnTo>
                    <a:lnTo>
                      <a:pt x="199" y="5"/>
                    </a:lnTo>
                    <a:lnTo>
                      <a:pt x="175" y="8"/>
                    </a:lnTo>
                    <a:lnTo>
                      <a:pt x="150" y="12"/>
                    </a:lnTo>
                    <a:lnTo>
                      <a:pt x="128" y="17"/>
                    </a:lnTo>
                    <a:lnTo>
                      <a:pt x="106" y="21"/>
                    </a:lnTo>
                    <a:lnTo>
                      <a:pt x="86" y="26"/>
                    </a:lnTo>
                    <a:lnTo>
                      <a:pt x="68" y="30"/>
                    </a:lnTo>
                    <a:lnTo>
                      <a:pt x="51" y="34"/>
                    </a:lnTo>
                    <a:lnTo>
                      <a:pt x="35" y="38"/>
                    </a:lnTo>
                    <a:lnTo>
                      <a:pt x="21" y="43"/>
                    </a:lnTo>
                    <a:lnTo>
                      <a:pt x="10" y="46"/>
                    </a:lnTo>
                    <a:lnTo>
                      <a:pt x="0" y="49"/>
                    </a:lnTo>
                    <a:lnTo>
                      <a:pt x="4" y="62"/>
                    </a:lnTo>
                    <a:lnTo>
                      <a:pt x="14" y="59"/>
                    </a:lnTo>
                    <a:lnTo>
                      <a:pt x="25" y="55"/>
                    </a:lnTo>
                    <a:lnTo>
                      <a:pt x="39" y="51"/>
                    </a:lnTo>
                    <a:lnTo>
                      <a:pt x="54" y="47"/>
                    </a:lnTo>
                    <a:lnTo>
                      <a:pt x="70" y="43"/>
                    </a:lnTo>
                    <a:lnTo>
                      <a:pt x="89" y="38"/>
                    </a:lnTo>
                    <a:lnTo>
                      <a:pt x="109" y="34"/>
                    </a:lnTo>
                    <a:lnTo>
                      <a:pt x="130" y="29"/>
                    </a:lnTo>
                    <a:lnTo>
                      <a:pt x="153" y="25"/>
                    </a:lnTo>
                    <a:lnTo>
                      <a:pt x="176" y="21"/>
                    </a:lnTo>
                    <a:lnTo>
                      <a:pt x="201" y="18"/>
                    </a:lnTo>
                    <a:lnTo>
                      <a:pt x="227" y="15"/>
                    </a:lnTo>
                    <a:lnTo>
                      <a:pt x="254" y="13"/>
                    </a:lnTo>
                    <a:lnTo>
                      <a:pt x="281" y="12"/>
                    </a:lnTo>
                    <a:lnTo>
                      <a:pt x="310" y="12"/>
                    </a:lnTo>
                    <a:lnTo>
                      <a:pt x="339" y="13"/>
                    </a:lnTo>
                    <a:lnTo>
                      <a:pt x="339" y="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7" name="Freeform 487"/>
              <p:cNvSpPr>
                <a:spLocks/>
              </p:cNvSpPr>
              <p:nvPr/>
            </p:nvSpPr>
            <p:spPr bwMode="auto">
              <a:xfrm>
                <a:off x="843" y="2817"/>
                <a:ext cx="530" cy="63"/>
              </a:xfrm>
              <a:custGeom>
                <a:avLst/>
                <a:gdLst>
                  <a:gd name="T0" fmla="*/ 529 w 530"/>
                  <a:gd name="T1" fmla="*/ 49 h 63"/>
                  <a:gd name="T2" fmla="*/ 508 w 530"/>
                  <a:gd name="T3" fmla="*/ 47 h 63"/>
                  <a:gd name="T4" fmla="*/ 484 w 530"/>
                  <a:gd name="T5" fmla="*/ 45 h 63"/>
                  <a:gd name="T6" fmla="*/ 457 w 530"/>
                  <a:gd name="T7" fmla="*/ 42 h 63"/>
                  <a:gd name="T8" fmla="*/ 426 w 530"/>
                  <a:gd name="T9" fmla="*/ 39 h 63"/>
                  <a:gd name="T10" fmla="*/ 394 w 530"/>
                  <a:gd name="T11" fmla="*/ 36 h 63"/>
                  <a:gd name="T12" fmla="*/ 360 w 530"/>
                  <a:gd name="T13" fmla="*/ 32 h 63"/>
                  <a:gd name="T14" fmla="*/ 324 w 530"/>
                  <a:gd name="T15" fmla="*/ 28 h 63"/>
                  <a:gd name="T16" fmla="*/ 287 w 530"/>
                  <a:gd name="T17" fmla="*/ 24 h 63"/>
                  <a:gd name="T18" fmla="*/ 249 w 530"/>
                  <a:gd name="T19" fmla="*/ 20 h 63"/>
                  <a:gd name="T20" fmla="*/ 212 w 530"/>
                  <a:gd name="T21" fmla="*/ 17 h 63"/>
                  <a:gd name="T22" fmla="*/ 174 w 530"/>
                  <a:gd name="T23" fmla="*/ 13 h 63"/>
                  <a:gd name="T24" fmla="*/ 136 w 530"/>
                  <a:gd name="T25" fmla="*/ 10 h 63"/>
                  <a:gd name="T26" fmla="*/ 100 w 530"/>
                  <a:gd name="T27" fmla="*/ 7 h 63"/>
                  <a:gd name="T28" fmla="*/ 65 w 530"/>
                  <a:gd name="T29" fmla="*/ 4 h 63"/>
                  <a:gd name="T30" fmla="*/ 32 w 530"/>
                  <a:gd name="T31" fmla="*/ 2 h 63"/>
                  <a:gd name="T32" fmla="*/ 0 w 530"/>
                  <a:gd name="T33" fmla="*/ 0 h 63"/>
                  <a:gd name="T34" fmla="*/ 15 w 530"/>
                  <a:gd name="T35" fmla="*/ 13 h 63"/>
                  <a:gd name="T36" fmla="*/ 47 w 530"/>
                  <a:gd name="T37" fmla="*/ 15 h 63"/>
                  <a:gd name="T38" fmla="*/ 81 w 530"/>
                  <a:gd name="T39" fmla="*/ 18 h 63"/>
                  <a:gd name="T40" fmla="*/ 117 w 530"/>
                  <a:gd name="T41" fmla="*/ 21 h 63"/>
                  <a:gd name="T42" fmla="*/ 153 w 530"/>
                  <a:gd name="T43" fmla="*/ 24 h 63"/>
                  <a:gd name="T44" fmla="*/ 191 w 530"/>
                  <a:gd name="T45" fmla="*/ 27 h 63"/>
                  <a:gd name="T46" fmla="*/ 229 w 530"/>
                  <a:gd name="T47" fmla="*/ 31 h 63"/>
                  <a:gd name="T48" fmla="*/ 267 w 530"/>
                  <a:gd name="T49" fmla="*/ 35 h 63"/>
                  <a:gd name="T50" fmla="*/ 304 w 530"/>
                  <a:gd name="T51" fmla="*/ 39 h 63"/>
                  <a:gd name="T52" fmla="*/ 341 w 530"/>
                  <a:gd name="T53" fmla="*/ 43 h 63"/>
                  <a:gd name="T54" fmla="*/ 376 w 530"/>
                  <a:gd name="T55" fmla="*/ 46 h 63"/>
                  <a:gd name="T56" fmla="*/ 409 w 530"/>
                  <a:gd name="T57" fmla="*/ 50 h 63"/>
                  <a:gd name="T58" fmla="*/ 441 w 530"/>
                  <a:gd name="T59" fmla="*/ 53 h 63"/>
                  <a:gd name="T60" fmla="*/ 470 w 530"/>
                  <a:gd name="T61" fmla="*/ 57 h 63"/>
                  <a:gd name="T62" fmla="*/ 496 w 530"/>
                  <a:gd name="T63" fmla="*/ 59 h 63"/>
                  <a:gd name="T64" fmla="*/ 518 w 530"/>
                  <a:gd name="T65" fmla="*/ 61 h 63"/>
                  <a:gd name="T66" fmla="*/ 529 w 530"/>
                  <a:gd name="T67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30" h="63">
                    <a:moveTo>
                      <a:pt x="529" y="49"/>
                    </a:moveTo>
                    <a:lnTo>
                      <a:pt x="529" y="49"/>
                    </a:lnTo>
                    <a:lnTo>
                      <a:pt x="519" y="48"/>
                    </a:lnTo>
                    <a:lnTo>
                      <a:pt x="508" y="47"/>
                    </a:lnTo>
                    <a:lnTo>
                      <a:pt x="497" y="46"/>
                    </a:lnTo>
                    <a:lnTo>
                      <a:pt x="484" y="45"/>
                    </a:lnTo>
                    <a:lnTo>
                      <a:pt x="471" y="44"/>
                    </a:lnTo>
                    <a:lnTo>
                      <a:pt x="457" y="42"/>
                    </a:lnTo>
                    <a:lnTo>
                      <a:pt x="442" y="41"/>
                    </a:lnTo>
                    <a:lnTo>
                      <a:pt x="426" y="39"/>
                    </a:lnTo>
                    <a:lnTo>
                      <a:pt x="411" y="38"/>
                    </a:lnTo>
                    <a:lnTo>
                      <a:pt x="394" y="36"/>
                    </a:lnTo>
                    <a:lnTo>
                      <a:pt x="377" y="34"/>
                    </a:lnTo>
                    <a:lnTo>
                      <a:pt x="360" y="32"/>
                    </a:lnTo>
                    <a:lnTo>
                      <a:pt x="342" y="30"/>
                    </a:lnTo>
                    <a:lnTo>
                      <a:pt x="324" y="28"/>
                    </a:lnTo>
                    <a:lnTo>
                      <a:pt x="305" y="26"/>
                    </a:lnTo>
                    <a:lnTo>
                      <a:pt x="287" y="24"/>
                    </a:lnTo>
                    <a:lnTo>
                      <a:pt x="268" y="22"/>
                    </a:lnTo>
                    <a:lnTo>
                      <a:pt x="249" y="20"/>
                    </a:lnTo>
                    <a:lnTo>
                      <a:pt x="230" y="19"/>
                    </a:lnTo>
                    <a:lnTo>
                      <a:pt x="212" y="17"/>
                    </a:lnTo>
                    <a:lnTo>
                      <a:pt x="193" y="15"/>
                    </a:lnTo>
                    <a:lnTo>
                      <a:pt x="174" y="13"/>
                    </a:lnTo>
                    <a:lnTo>
                      <a:pt x="155" y="12"/>
                    </a:lnTo>
                    <a:lnTo>
                      <a:pt x="136" y="10"/>
                    </a:lnTo>
                    <a:lnTo>
                      <a:pt x="118" y="8"/>
                    </a:lnTo>
                    <a:lnTo>
                      <a:pt x="100" y="7"/>
                    </a:lnTo>
                    <a:lnTo>
                      <a:pt x="82" y="5"/>
                    </a:lnTo>
                    <a:lnTo>
                      <a:pt x="65" y="4"/>
                    </a:lnTo>
                    <a:lnTo>
                      <a:pt x="48" y="3"/>
                    </a:lnTo>
                    <a:lnTo>
                      <a:pt x="32" y="2"/>
                    </a:lnTo>
                    <a:lnTo>
                      <a:pt x="16" y="1"/>
                    </a:lnTo>
                    <a:lnTo>
                      <a:pt x="0" y="0"/>
                    </a:lnTo>
                    <a:lnTo>
                      <a:pt x="0" y="13"/>
                    </a:lnTo>
                    <a:lnTo>
                      <a:pt x="15" y="13"/>
                    </a:lnTo>
                    <a:lnTo>
                      <a:pt x="30" y="15"/>
                    </a:lnTo>
                    <a:lnTo>
                      <a:pt x="47" y="15"/>
                    </a:lnTo>
                    <a:lnTo>
                      <a:pt x="63" y="17"/>
                    </a:lnTo>
                    <a:lnTo>
                      <a:pt x="81" y="18"/>
                    </a:lnTo>
                    <a:lnTo>
                      <a:pt x="99" y="19"/>
                    </a:lnTo>
                    <a:lnTo>
                      <a:pt x="117" y="21"/>
                    </a:lnTo>
                    <a:lnTo>
                      <a:pt x="135" y="22"/>
                    </a:lnTo>
                    <a:lnTo>
                      <a:pt x="153" y="24"/>
                    </a:lnTo>
                    <a:lnTo>
                      <a:pt x="172" y="26"/>
                    </a:lnTo>
                    <a:lnTo>
                      <a:pt x="191" y="27"/>
                    </a:lnTo>
                    <a:lnTo>
                      <a:pt x="210" y="29"/>
                    </a:lnTo>
                    <a:lnTo>
                      <a:pt x="229" y="31"/>
                    </a:lnTo>
                    <a:lnTo>
                      <a:pt x="248" y="33"/>
                    </a:lnTo>
                    <a:lnTo>
                      <a:pt x="267" y="35"/>
                    </a:lnTo>
                    <a:lnTo>
                      <a:pt x="286" y="37"/>
                    </a:lnTo>
                    <a:lnTo>
                      <a:pt x="304" y="39"/>
                    </a:lnTo>
                    <a:lnTo>
                      <a:pt x="323" y="41"/>
                    </a:lnTo>
                    <a:lnTo>
                      <a:pt x="341" y="43"/>
                    </a:lnTo>
                    <a:lnTo>
                      <a:pt x="359" y="45"/>
                    </a:lnTo>
                    <a:lnTo>
                      <a:pt x="376" y="46"/>
                    </a:lnTo>
                    <a:lnTo>
                      <a:pt x="393" y="48"/>
                    </a:lnTo>
                    <a:lnTo>
                      <a:pt x="409" y="50"/>
                    </a:lnTo>
                    <a:lnTo>
                      <a:pt x="425" y="52"/>
                    </a:lnTo>
                    <a:lnTo>
                      <a:pt x="441" y="53"/>
                    </a:lnTo>
                    <a:lnTo>
                      <a:pt x="456" y="55"/>
                    </a:lnTo>
                    <a:lnTo>
                      <a:pt x="470" y="57"/>
                    </a:lnTo>
                    <a:lnTo>
                      <a:pt x="483" y="58"/>
                    </a:lnTo>
                    <a:lnTo>
                      <a:pt x="496" y="59"/>
                    </a:lnTo>
                    <a:lnTo>
                      <a:pt x="507" y="60"/>
                    </a:lnTo>
                    <a:lnTo>
                      <a:pt x="518" y="61"/>
                    </a:lnTo>
                    <a:lnTo>
                      <a:pt x="528" y="62"/>
                    </a:lnTo>
                    <a:lnTo>
                      <a:pt x="529" y="4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8" name="Freeform 488"/>
              <p:cNvSpPr>
                <a:spLocks/>
              </p:cNvSpPr>
              <p:nvPr/>
            </p:nvSpPr>
            <p:spPr bwMode="auto">
              <a:xfrm>
                <a:off x="1371" y="2835"/>
                <a:ext cx="362" cy="47"/>
              </a:xfrm>
              <a:custGeom>
                <a:avLst/>
                <a:gdLst>
                  <a:gd name="T0" fmla="*/ 357 w 362"/>
                  <a:gd name="T1" fmla="*/ 0 h 47"/>
                  <a:gd name="T2" fmla="*/ 357 w 362"/>
                  <a:gd name="T3" fmla="*/ 0 h 47"/>
                  <a:gd name="T4" fmla="*/ 338 w 362"/>
                  <a:gd name="T5" fmla="*/ 5 h 47"/>
                  <a:gd name="T6" fmla="*/ 316 w 362"/>
                  <a:gd name="T7" fmla="*/ 11 h 47"/>
                  <a:gd name="T8" fmla="*/ 294 w 362"/>
                  <a:gd name="T9" fmla="*/ 15 h 47"/>
                  <a:gd name="T10" fmla="*/ 271 w 362"/>
                  <a:gd name="T11" fmla="*/ 19 h 47"/>
                  <a:gd name="T12" fmla="*/ 248 w 362"/>
                  <a:gd name="T13" fmla="*/ 23 h 47"/>
                  <a:gd name="T14" fmla="*/ 225 w 362"/>
                  <a:gd name="T15" fmla="*/ 25 h 47"/>
                  <a:gd name="T16" fmla="*/ 201 w 362"/>
                  <a:gd name="T17" fmla="*/ 28 h 47"/>
                  <a:gd name="T18" fmla="*/ 177 w 362"/>
                  <a:gd name="T19" fmla="*/ 30 h 47"/>
                  <a:gd name="T20" fmla="*/ 153 w 362"/>
                  <a:gd name="T21" fmla="*/ 31 h 47"/>
                  <a:gd name="T22" fmla="*/ 130 w 362"/>
                  <a:gd name="T23" fmla="*/ 33 h 47"/>
                  <a:gd name="T24" fmla="*/ 106 w 362"/>
                  <a:gd name="T25" fmla="*/ 33 h 47"/>
                  <a:gd name="T26" fmla="*/ 84 w 362"/>
                  <a:gd name="T27" fmla="*/ 33 h 47"/>
                  <a:gd name="T28" fmla="*/ 62 w 362"/>
                  <a:gd name="T29" fmla="*/ 33 h 47"/>
                  <a:gd name="T30" fmla="*/ 40 w 362"/>
                  <a:gd name="T31" fmla="*/ 33 h 47"/>
                  <a:gd name="T32" fmla="*/ 20 w 362"/>
                  <a:gd name="T33" fmla="*/ 33 h 47"/>
                  <a:gd name="T34" fmla="*/ 1 w 362"/>
                  <a:gd name="T35" fmla="*/ 31 h 47"/>
                  <a:gd name="T36" fmla="*/ 0 w 362"/>
                  <a:gd name="T37" fmla="*/ 44 h 47"/>
                  <a:gd name="T38" fmla="*/ 20 w 362"/>
                  <a:gd name="T39" fmla="*/ 45 h 47"/>
                  <a:gd name="T40" fmla="*/ 40 w 362"/>
                  <a:gd name="T41" fmla="*/ 46 h 47"/>
                  <a:gd name="T42" fmla="*/ 62 w 362"/>
                  <a:gd name="T43" fmla="*/ 46 h 47"/>
                  <a:gd name="T44" fmla="*/ 84 w 362"/>
                  <a:gd name="T45" fmla="*/ 46 h 47"/>
                  <a:gd name="T46" fmla="*/ 106 w 362"/>
                  <a:gd name="T47" fmla="*/ 46 h 47"/>
                  <a:gd name="T48" fmla="*/ 130 w 362"/>
                  <a:gd name="T49" fmla="*/ 45 h 47"/>
                  <a:gd name="T50" fmla="*/ 155 w 362"/>
                  <a:gd name="T51" fmla="*/ 44 h 47"/>
                  <a:gd name="T52" fmla="*/ 178 w 362"/>
                  <a:gd name="T53" fmla="*/ 42 h 47"/>
                  <a:gd name="T54" fmla="*/ 202 w 362"/>
                  <a:gd name="T55" fmla="*/ 40 h 47"/>
                  <a:gd name="T56" fmla="*/ 226 w 362"/>
                  <a:gd name="T57" fmla="*/ 38 h 47"/>
                  <a:gd name="T58" fmla="*/ 250 w 362"/>
                  <a:gd name="T59" fmla="*/ 35 h 47"/>
                  <a:gd name="T60" fmla="*/ 274 w 362"/>
                  <a:gd name="T61" fmla="*/ 31 h 47"/>
                  <a:gd name="T62" fmla="*/ 296 w 362"/>
                  <a:gd name="T63" fmla="*/ 28 h 47"/>
                  <a:gd name="T64" fmla="*/ 319 w 362"/>
                  <a:gd name="T65" fmla="*/ 23 h 47"/>
                  <a:gd name="T66" fmla="*/ 340 w 362"/>
                  <a:gd name="T67" fmla="*/ 18 h 47"/>
                  <a:gd name="T68" fmla="*/ 361 w 362"/>
                  <a:gd name="T69" fmla="*/ 12 h 47"/>
                  <a:gd name="T70" fmla="*/ 357 w 362"/>
                  <a:gd name="T7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2" h="47">
                    <a:moveTo>
                      <a:pt x="357" y="0"/>
                    </a:moveTo>
                    <a:lnTo>
                      <a:pt x="357" y="0"/>
                    </a:lnTo>
                    <a:lnTo>
                      <a:pt x="338" y="5"/>
                    </a:lnTo>
                    <a:lnTo>
                      <a:pt x="316" y="11"/>
                    </a:lnTo>
                    <a:lnTo>
                      <a:pt x="294" y="15"/>
                    </a:lnTo>
                    <a:lnTo>
                      <a:pt x="271" y="19"/>
                    </a:lnTo>
                    <a:lnTo>
                      <a:pt x="248" y="23"/>
                    </a:lnTo>
                    <a:lnTo>
                      <a:pt x="225" y="25"/>
                    </a:lnTo>
                    <a:lnTo>
                      <a:pt x="201" y="28"/>
                    </a:lnTo>
                    <a:lnTo>
                      <a:pt x="177" y="30"/>
                    </a:lnTo>
                    <a:lnTo>
                      <a:pt x="153" y="31"/>
                    </a:lnTo>
                    <a:lnTo>
                      <a:pt x="130" y="33"/>
                    </a:lnTo>
                    <a:lnTo>
                      <a:pt x="106" y="33"/>
                    </a:lnTo>
                    <a:lnTo>
                      <a:pt x="84" y="33"/>
                    </a:lnTo>
                    <a:lnTo>
                      <a:pt x="62" y="33"/>
                    </a:lnTo>
                    <a:lnTo>
                      <a:pt x="40" y="33"/>
                    </a:lnTo>
                    <a:lnTo>
                      <a:pt x="20" y="33"/>
                    </a:lnTo>
                    <a:lnTo>
                      <a:pt x="1" y="31"/>
                    </a:lnTo>
                    <a:lnTo>
                      <a:pt x="0" y="44"/>
                    </a:lnTo>
                    <a:lnTo>
                      <a:pt x="20" y="45"/>
                    </a:lnTo>
                    <a:lnTo>
                      <a:pt x="40" y="46"/>
                    </a:lnTo>
                    <a:lnTo>
                      <a:pt x="62" y="46"/>
                    </a:lnTo>
                    <a:lnTo>
                      <a:pt x="84" y="46"/>
                    </a:lnTo>
                    <a:lnTo>
                      <a:pt x="106" y="46"/>
                    </a:lnTo>
                    <a:lnTo>
                      <a:pt x="130" y="45"/>
                    </a:lnTo>
                    <a:lnTo>
                      <a:pt x="155" y="44"/>
                    </a:lnTo>
                    <a:lnTo>
                      <a:pt x="178" y="42"/>
                    </a:lnTo>
                    <a:lnTo>
                      <a:pt x="202" y="40"/>
                    </a:lnTo>
                    <a:lnTo>
                      <a:pt x="226" y="38"/>
                    </a:lnTo>
                    <a:lnTo>
                      <a:pt x="250" y="35"/>
                    </a:lnTo>
                    <a:lnTo>
                      <a:pt x="274" y="31"/>
                    </a:lnTo>
                    <a:lnTo>
                      <a:pt x="296" y="28"/>
                    </a:lnTo>
                    <a:lnTo>
                      <a:pt x="319" y="23"/>
                    </a:lnTo>
                    <a:lnTo>
                      <a:pt x="340" y="18"/>
                    </a:lnTo>
                    <a:lnTo>
                      <a:pt x="361" y="12"/>
                    </a:lnTo>
                    <a:lnTo>
                      <a:pt x="357" y="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09" name="Freeform 489"/>
              <p:cNvSpPr>
                <a:spLocks/>
              </p:cNvSpPr>
              <p:nvPr/>
            </p:nvSpPr>
            <p:spPr bwMode="auto">
              <a:xfrm>
                <a:off x="1729" y="2722"/>
                <a:ext cx="322" cy="126"/>
              </a:xfrm>
              <a:custGeom>
                <a:avLst/>
                <a:gdLst>
                  <a:gd name="T0" fmla="*/ 307 w 322"/>
                  <a:gd name="T1" fmla="*/ 9 h 126"/>
                  <a:gd name="T2" fmla="*/ 309 w 322"/>
                  <a:gd name="T3" fmla="*/ 0 h 126"/>
                  <a:gd name="T4" fmla="*/ 302 w 322"/>
                  <a:gd name="T5" fmla="*/ 4 h 126"/>
                  <a:gd name="T6" fmla="*/ 291 w 322"/>
                  <a:gd name="T7" fmla="*/ 10 h 126"/>
                  <a:gd name="T8" fmla="*/ 279 w 322"/>
                  <a:gd name="T9" fmla="*/ 16 h 126"/>
                  <a:gd name="T10" fmla="*/ 263 w 322"/>
                  <a:gd name="T11" fmla="*/ 23 h 126"/>
                  <a:gd name="T12" fmla="*/ 245 w 322"/>
                  <a:gd name="T13" fmla="*/ 30 h 126"/>
                  <a:gd name="T14" fmla="*/ 226 w 322"/>
                  <a:gd name="T15" fmla="*/ 38 h 126"/>
                  <a:gd name="T16" fmla="*/ 205 w 322"/>
                  <a:gd name="T17" fmla="*/ 46 h 126"/>
                  <a:gd name="T18" fmla="*/ 183 w 322"/>
                  <a:gd name="T19" fmla="*/ 54 h 126"/>
                  <a:gd name="T20" fmla="*/ 160 w 322"/>
                  <a:gd name="T21" fmla="*/ 62 h 126"/>
                  <a:gd name="T22" fmla="*/ 137 w 322"/>
                  <a:gd name="T23" fmla="*/ 70 h 126"/>
                  <a:gd name="T24" fmla="*/ 113 w 322"/>
                  <a:gd name="T25" fmla="*/ 78 h 126"/>
                  <a:gd name="T26" fmla="*/ 89 w 322"/>
                  <a:gd name="T27" fmla="*/ 86 h 126"/>
                  <a:gd name="T28" fmla="*/ 66 w 322"/>
                  <a:gd name="T29" fmla="*/ 93 h 126"/>
                  <a:gd name="T30" fmla="*/ 43 w 322"/>
                  <a:gd name="T31" fmla="*/ 100 h 126"/>
                  <a:gd name="T32" fmla="*/ 21 w 322"/>
                  <a:gd name="T33" fmla="*/ 106 h 126"/>
                  <a:gd name="T34" fmla="*/ 0 w 322"/>
                  <a:gd name="T35" fmla="*/ 113 h 126"/>
                  <a:gd name="T36" fmla="*/ 4 w 322"/>
                  <a:gd name="T37" fmla="*/ 125 h 126"/>
                  <a:gd name="T38" fmla="*/ 25 w 322"/>
                  <a:gd name="T39" fmla="*/ 119 h 126"/>
                  <a:gd name="T40" fmla="*/ 47 w 322"/>
                  <a:gd name="T41" fmla="*/ 113 h 126"/>
                  <a:gd name="T42" fmla="*/ 70 w 322"/>
                  <a:gd name="T43" fmla="*/ 105 h 126"/>
                  <a:gd name="T44" fmla="*/ 93 w 322"/>
                  <a:gd name="T45" fmla="*/ 98 h 126"/>
                  <a:gd name="T46" fmla="*/ 117 w 322"/>
                  <a:gd name="T47" fmla="*/ 89 h 126"/>
                  <a:gd name="T48" fmla="*/ 140 w 322"/>
                  <a:gd name="T49" fmla="*/ 82 h 126"/>
                  <a:gd name="T50" fmla="*/ 164 w 322"/>
                  <a:gd name="T51" fmla="*/ 73 h 126"/>
                  <a:gd name="T52" fmla="*/ 187 w 322"/>
                  <a:gd name="T53" fmla="*/ 65 h 126"/>
                  <a:gd name="T54" fmla="*/ 209 w 322"/>
                  <a:gd name="T55" fmla="*/ 57 h 126"/>
                  <a:gd name="T56" fmla="*/ 230 w 322"/>
                  <a:gd name="T57" fmla="*/ 49 h 126"/>
                  <a:gd name="T58" fmla="*/ 250 w 322"/>
                  <a:gd name="T59" fmla="*/ 42 h 126"/>
                  <a:gd name="T60" fmla="*/ 268 w 322"/>
                  <a:gd name="T61" fmla="*/ 34 h 126"/>
                  <a:gd name="T62" fmla="*/ 284 w 322"/>
                  <a:gd name="T63" fmla="*/ 28 h 126"/>
                  <a:gd name="T64" fmla="*/ 297 w 322"/>
                  <a:gd name="T65" fmla="*/ 21 h 126"/>
                  <a:gd name="T66" fmla="*/ 308 w 322"/>
                  <a:gd name="T67" fmla="*/ 16 h 126"/>
                  <a:gd name="T68" fmla="*/ 316 w 322"/>
                  <a:gd name="T69" fmla="*/ 10 h 126"/>
                  <a:gd name="T70" fmla="*/ 317 w 322"/>
                  <a:gd name="T71" fmla="*/ 1 h 126"/>
                  <a:gd name="T72" fmla="*/ 316 w 322"/>
                  <a:gd name="T73" fmla="*/ 10 h 126"/>
                  <a:gd name="T74" fmla="*/ 321 w 322"/>
                  <a:gd name="T75" fmla="*/ 6 h 126"/>
                  <a:gd name="T76" fmla="*/ 317 w 322"/>
                  <a:gd name="T77" fmla="*/ 1 h 126"/>
                  <a:gd name="T78" fmla="*/ 307 w 322"/>
                  <a:gd name="T79" fmla="*/ 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2" h="126">
                    <a:moveTo>
                      <a:pt x="307" y="9"/>
                    </a:moveTo>
                    <a:lnTo>
                      <a:pt x="309" y="0"/>
                    </a:lnTo>
                    <a:lnTo>
                      <a:pt x="302" y="4"/>
                    </a:lnTo>
                    <a:lnTo>
                      <a:pt x="291" y="10"/>
                    </a:lnTo>
                    <a:lnTo>
                      <a:pt x="279" y="16"/>
                    </a:lnTo>
                    <a:lnTo>
                      <a:pt x="263" y="23"/>
                    </a:lnTo>
                    <a:lnTo>
                      <a:pt x="245" y="30"/>
                    </a:lnTo>
                    <a:lnTo>
                      <a:pt x="226" y="38"/>
                    </a:lnTo>
                    <a:lnTo>
                      <a:pt x="205" y="46"/>
                    </a:lnTo>
                    <a:lnTo>
                      <a:pt x="183" y="54"/>
                    </a:lnTo>
                    <a:lnTo>
                      <a:pt x="160" y="62"/>
                    </a:lnTo>
                    <a:lnTo>
                      <a:pt x="137" y="70"/>
                    </a:lnTo>
                    <a:lnTo>
                      <a:pt x="113" y="78"/>
                    </a:lnTo>
                    <a:lnTo>
                      <a:pt x="89" y="86"/>
                    </a:lnTo>
                    <a:lnTo>
                      <a:pt x="66" y="93"/>
                    </a:lnTo>
                    <a:lnTo>
                      <a:pt x="43" y="100"/>
                    </a:lnTo>
                    <a:lnTo>
                      <a:pt x="21" y="106"/>
                    </a:lnTo>
                    <a:lnTo>
                      <a:pt x="0" y="113"/>
                    </a:lnTo>
                    <a:lnTo>
                      <a:pt x="4" y="125"/>
                    </a:lnTo>
                    <a:lnTo>
                      <a:pt x="25" y="119"/>
                    </a:lnTo>
                    <a:lnTo>
                      <a:pt x="47" y="113"/>
                    </a:lnTo>
                    <a:lnTo>
                      <a:pt x="70" y="105"/>
                    </a:lnTo>
                    <a:lnTo>
                      <a:pt x="93" y="98"/>
                    </a:lnTo>
                    <a:lnTo>
                      <a:pt x="117" y="89"/>
                    </a:lnTo>
                    <a:lnTo>
                      <a:pt x="140" y="82"/>
                    </a:lnTo>
                    <a:lnTo>
                      <a:pt x="164" y="73"/>
                    </a:lnTo>
                    <a:lnTo>
                      <a:pt x="187" y="65"/>
                    </a:lnTo>
                    <a:lnTo>
                      <a:pt x="209" y="57"/>
                    </a:lnTo>
                    <a:lnTo>
                      <a:pt x="230" y="49"/>
                    </a:lnTo>
                    <a:lnTo>
                      <a:pt x="250" y="42"/>
                    </a:lnTo>
                    <a:lnTo>
                      <a:pt x="268" y="34"/>
                    </a:lnTo>
                    <a:lnTo>
                      <a:pt x="284" y="28"/>
                    </a:lnTo>
                    <a:lnTo>
                      <a:pt x="297" y="21"/>
                    </a:lnTo>
                    <a:lnTo>
                      <a:pt x="308" y="16"/>
                    </a:lnTo>
                    <a:lnTo>
                      <a:pt x="316" y="10"/>
                    </a:lnTo>
                    <a:lnTo>
                      <a:pt x="317" y="1"/>
                    </a:lnTo>
                    <a:lnTo>
                      <a:pt x="316" y="10"/>
                    </a:lnTo>
                    <a:lnTo>
                      <a:pt x="321" y="6"/>
                    </a:lnTo>
                    <a:lnTo>
                      <a:pt x="317" y="1"/>
                    </a:lnTo>
                    <a:lnTo>
                      <a:pt x="307" y="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0" name="Freeform 490"/>
              <p:cNvSpPr>
                <a:spLocks/>
              </p:cNvSpPr>
              <p:nvPr/>
            </p:nvSpPr>
            <p:spPr bwMode="auto">
              <a:xfrm>
                <a:off x="1943" y="2660"/>
                <a:ext cx="105" cy="72"/>
              </a:xfrm>
              <a:custGeom>
                <a:avLst/>
                <a:gdLst>
                  <a:gd name="T0" fmla="*/ 0 w 105"/>
                  <a:gd name="T1" fmla="*/ 11 h 72"/>
                  <a:gd name="T2" fmla="*/ 0 w 105"/>
                  <a:gd name="T3" fmla="*/ 11 h 72"/>
                  <a:gd name="T4" fmla="*/ 23 w 105"/>
                  <a:gd name="T5" fmla="*/ 21 h 72"/>
                  <a:gd name="T6" fmla="*/ 43 w 105"/>
                  <a:gd name="T7" fmla="*/ 31 h 72"/>
                  <a:gd name="T8" fmla="*/ 60 w 105"/>
                  <a:gd name="T9" fmla="*/ 40 h 72"/>
                  <a:gd name="T10" fmla="*/ 72 w 105"/>
                  <a:gd name="T11" fmla="*/ 50 h 72"/>
                  <a:gd name="T12" fmla="*/ 82 w 105"/>
                  <a:gd name="T13" fmla="*/ 58 h 72"/>
                  <a:gd name="T14" fmla="*/ 89 w 105"/>
                  <a:gd name="T15" fmla="*/ 65 h 72"/>
                  <a:gd name="T16" fmla="*/ 93 w 105"/>
                  <a:gd name="T17" fmla="*/ 70 h 72"/>
                  <a:gd name="T18" fmla="*/ 94 w 105"/>
                  <a:gd name="T19" fmla="*/ 71 h 72"/>
                  <a:gd name="T20" fmla="*/ 104 w 105"/>
                  <a:gd name="T21" fmla="*/ 63 h 72"/>
                  <a:gd name="T22" fmla="*/ 102 w 105"/>
                  <a:gd name="T23" fmla="*/ 61 h 72"/>
                  <a:gd name="T24" fmla="*/ 98 w 105"/>
                  <a:gd name="T25" fmla="*/ 56 h 72"/>
                  <a:gd name="T26" fmla="*/ 91 w 105"/>
                  <a:gd name="T27" fmla="*/ 49 h 72"/>
                  <a:gd name="T28" fmla="*/ 80 w 105"/>
                  <a:gd name="T29" fmla="*/ 40 h 72"/>
                  <a:gd name="T30" fmla="*/ 66 w 105"/>
                  <a:gd name="T31" fmla="*/ 30 h 72"/>
                  <a:gd name="T32" fmla="*/ 49 w 105"/>
                  <a:gd name="T33" fmla="*/ 19 h 72"/>
                  <a:gd name="T34" fmla="*/ 29 w 105"/>
                  <a:gd name="T35" fmla="*/ 9 h 72"/>
                  <a:gd name="T36" fmla="*/ 4 w 105"/>
                  <a:gd name="T37" fmla="*/ 0 h 72"/>
                  <a:gd name="T38" fmla="*/ 0 w 105"/>
                  <a:gd name="T39" fmla="*/ 1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2">
                    <a:moveTo>
                      <a:pt x="0" y="11"/>
                    </a:moveTo>
                    <a:lnTo>
                      <a:pt x="0" y="11"/>
                    </a:lnTo>
                    <a:lnTo>
                      <a:pt x="23" y="21"/>
                    </a:lnTo>
                    <a:lnTo>
                      <a:pt x="43" y="31"/>
                    </a:lnTo>
                    <a:lnTo>
                      <a:pt x="60" y="40"/>
                    </a:lnTo>
                    <a:lnTo>
                      <a:pt x="72" y="50"/>
                    </a:lnTo>
                    <a:lnTo>
                      <a:pt x="82" y="58"/>
                    </a:lnTo>
                    <a:lnTo>
                      <a:pt x="89" y="65"/>
                    </a:lnTo>
                    <a:lnTo>
                      <a:pt x="93" y="70"/>
                    </a:lnTo>
                    <a:lnTo>
                      <a:pt x="94" y="71"/>
                    </a:lnTo>
                    <a:lnTo>
                      <a:pt x="104" y="63"/>
                    </a:lnTo>
                    <a:lnTo>
                      <a:pt x="102" y="61"/>
                    </a:lnTo>
                    <a:lnTo>
                      <a:pt x="98" y="56"/>
                    </a:lnTo>
                    <a:lnTo>
                      <a:pt x="91" y="49"/>
                    </a:lnTo>
                    <a:lnTo>
                      <a:pt x="80" y="40"/>
                    </a:lnTo>
                    <a:lnTo>
                      <a:pt x="66" y="30"/>
                    </a:lnTo>
                    <a:lnTo>
                      <a:pt x="49" y="19"/>
                    </a:lnTo>
                    <a:lnTo>
                      <a:pt x="29" y="9"/>
                    </a:lnTo>
                    <a:lnTo>
                      <a:pt x="4" y="0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1" name="Freeform 491"/>
              <p:cNvSpPr>
                <a:spLocks/>
              </p:cNvSpPr>
              <p:nvPr/>
            </p:nvSpPr>
            <p:spPr bwMode="auto">
              <a:xfrm>
                <a:off x="1443" y="2531"/>
                <a:ext cx="505" cy="141"/>
              </a:xfrm>
              <a:custGeom>
                <a:avLst/>
                <a:gdLst>
                  <a:gd name="T0" fmla="*/ 0 w 505"/>
                  <a:gd name="T1" fmla="*/ 12 h 141"/>
                  <a:gd name="T2" fmla="*/ 46 w 505"/>
                  <a:gd name="T3" fmla="*/ 19 h 141"/>
                  <a:gd name="T4" fmla="*/ 91 w 505"/>
                  <a:gd name="T5" fmla="*/ 27 h 141"/>
                  <a:gd name="T6" fmla="*/ 133 w 505"/>
                  <a:gd name="T7" fmla="*/ 34 h 141"/>
                  <a:gd name="T8" fmla="*/ 174 w 505"/>
                  <a:gd name="T9" fmla="*/ 43 h 141"/>
                  <a:gd name="T10" fmla="*/ 214 w 505"/>
                  <a:gd name="T11" fmla="*/ 52 h 141"/>
                  <a:gd name="T12" fmla="*/ 250 w 505"/>
                  <a:gd name="T13" fmla="*/ 61 h 141"/>
                  <a:gd name="T14" fmla="*/ 285 w 505"/>
                  <a:gd name="T15" fmla="*/ 71 h 141"/>
                  <a:gd name="T16" fmla="*/ 318 w 505"/>
                  <a:gd name="T17" fmla="*/ 80 h 141"/>
                  <a:gd name="T18" fmla="*/ 349 w 505"/>
                  <a:gd name="T19" fmla="*/ 89 h 141"/>
                  <a:gd name="T20" fmla="*/ 378 w 505"/>
                  <a:gd name="T21" fmla="*/ 97 h 141"/>
                  <a:gd name="T22" fmla="*/ 404 w 505"/>
                  <a:gd name="T23" fmla="*/ 106 h 141"/>
                  <a:gd name="T24" fmla="*/ 428 w 505"/>
                  <a:gd name="T25" fmla="*/ 114 h 141"/>
                  <a:gd name="T26" fmla="*/ 450 w 505"/>
                  <a:gd name="T27" fmla="*/ 122 h 141"/>
                  <a:gd name="T28" fmla="*/ 469 w 505"/>
                  <a:gd name="T29" fmla="*/ 128 h 141"/>
                  <a:gd name="T30" fmla="*/ 486 w 505"/>
                  <a:gd name="T31" fmla="*/ 135 h 141"/>
                  <a:gd name="T32" fmla="*/ 500 w 505"/>
                  <a:gd name="T33" fmla="*/ 140 h 141"/>
                  <a:gd name="T34" fmla="*/ 497 w 505"/>
                  <a:gd name="T35" fmla="*/ 126 h 141"/>
                  <a:gd name="T36" fmla="*/ 482 w 505"/>
                  <a:gd name="T37" fmla="*/ 120 h 141"/>
                  <a:gd name="T38" fmla="*/ 463 w 505"/>
                  <a:gd name="T39" fmla="*/ 114 h 141"/>
                  <a:gd name="T40" fmla="*/ 443 w 505"/>
                  <a:gd name="T41" fmla="*/ 107 h 141"/>
                  <a:gd name="T42" fmla="*/ 420 w 505"/>
                  <a:gd name="T43" fmla="*/ 98 h 141"/>
                  <a:gd name="T44" fmla="*/ 395 w 505"/>
                  <a:gd name="T45" fmla="*/ 90 h 141"/>
                  <a:gd name="T46" fmla="*/ 368 w 505"/>
                  <a:gd name="T47" fmla="*/ 81 h 141"/>
                  <a:gd name="T48" fmla="*/ 338 w 505"/>
                  <a:gd name="T49" fmla="*/ 72 h 141"/>
                  <a:gd name="T50" fmla="*/ 306 w 505"/>
                  <a:gd name="T51" fmla="*/ 62 h 141"/>
                  <a:gd name="T52" fmla="*/ 272 w 505"/>
                  <a:gd name="T53" fmla="*/ 53 h 141"/>
                  <a:gd name="T54" fmla="*/ 235 w 505"/>
                  <a:gd name="T55" fmla="*/ 44 h 141"/>
                  <a:gd name="T56" fmla="*/ 197 w 505"/>
                  <a:gd name="T57" fmla="*/ 35 h 141"/>
                  <a:gd name="T58" fmla="*/ 157 w 505"/>
                  <a:gd name="T59" fmla="*/ 26 h 141"/>
                  <a:gd name="T60" fmla="*/ 115 w 505"/>
                  <a:gd name="T61" fmla="*/ 18 h 141"/>
                  <a:gd name="T62" fmla="*/ 71 w 505"/>
                  <a:gd name="T63" fmla="*/ 10 h 141"/>
                  <a:gd name="T64" fmla="*/ 25 w 505"/>
                  <a:gd name="T65" fmla="*/ 3 h 141"/>
                  <a:gd name="T66" fmla="*/ 0 w 505"/>
                  <a:gd name="T67" fmla="*/ 12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5" h="141">
                    <a:moveTo>
                      <a:pt x="0" y="12"/>
                    </a:moveTo>
                    <a:lnTo>
                      <a:pt x="0" y="12"/>
                    </a:lnTo>
                    <a:lnTo>
                      <a:pt x="24" y="15"/>
                    </a:lnTo>
                    <a:lnTo>
                      <a:pt x="46" y="19"/>
                    </a:lnTo>
                    <a:lnTo>
                      <a:pt x="69" y="23"/>
                    </a:lnTo>
                    <a:lnTo>
                      <a:pt x="91" y="27"/>
                    </a:lnTo>
                    <a:lnTo>
                      <a:pt x="112" y="31"/>
                    </a:lnTo>
                    <a:lnTo>
                      <a:pt x="133" y="34"/>
                    </a:lnTo>
                    <a:lnTo>
                      <a:pt x="154" y="39"/>
                    </a:lnTo>
                    <a:lnTo>
                      <a:pt x="174" y="43"/>
                    </a:lnTo>
                    <a:lnTo>
                      <a:pt x="194" y="48"/>
                    </a:lnTo>
                    <a:lnTo>
                      <a:pt x="214" y="52"/>
                    </a:lnTo>
                    <a:lnTo>
                      <a:pt x="232" y="57"/>
                    </a:lnTo>
                    <a:lnTo>
                      <a:pt x="250" y="61"/>
                    </a:lnTo>
                    <a:lnTo>
                      <a:pt x="268" y="66"/>
                    </a:lnTo>
                    <a:lnTo>
                      <a:pt x="285" y="71"/>
                    </a:lnTo>
                    <a:lnTo>
                      <a:pt x="302" y="75"/>
                    </a:lnTo>
                    <a:lnTo>
                      <a:pt x="318" y="80"/>
                    </a:lnTo>
                    <a:lnTo>
                      <a:pt x="334" y="85"/>
                    </a:lnTo>
                    <a:lnTo>
                      <a:pt x="349" y="89"/>
                    </a:lnTo>
                    <a:lnTo>
                      <a:pt x="364" y="93"/>
                    </a:lnTo>
                    <a:lnTo>
                      <a:pt x="378" y="97"/>
                    </a:lnTo>
                    <a:lnTo>
                      <a:pt x="391" y="102"/>
                    </a:lnTo>
                    <a:lnTo>
                      <a:pt x="404" y="106"/>
                    </a:lnTo>
                    <a:lnTo>
                      <a:pt x="416" y="110"/>
                    </a:lnTo>
                    <a:lnTo>
                      <a:pt x="428" y="114"/>
                    </a:lnTo>
                    <a:lnTo>
                      <a:pt x="439" y="118"/>
                    </a:lnTo>
                    <a:lnTo>
                      <a:pt x="450" y="122"/>
                    </a:lnTo>
                    <a:lnTo>
                      <a:pt x="459" y="125"/>
                    </a:lnTo>
                    <a:lnTo>
                      <a:pt x="469" y="128"/>
                    </a:lnTo>
                    <a:lnTo>
                      <a:pt x="478" y="131"/>
                    </a:lnTo>
                    <a:lnTo>
                      <a:pt x="486" y="135"/>
                    </a:lnTo>
                    <a:lnTo>
                      <a:pt x="493" y="137"/>
                    </a:lnTo>
                    <a:lnTo>
                      <a:pt x="500" y="140"/>
                    </a:lnTo>
                    <a:lnTo>
                      <a:pt x="504" y="128"/>
                    </a:lnTo>
                    <a:lnTo>
                      <a:pt x="497" y="126"/>
                    </a:lnTo>
                    <a:lnTo>
                      <a:pt x="490" y="123"/>
                    </a:lnTo>
                    <a:lnTo>
                      <a:pt x="482" y="120"/>
                    </a:lnTo>
                    <a:lnTo>
                      <a:pt x="473" y="117"/>
                    </a:lnTo>
                    <a:lnTo>
                      <a:pt x="463" y="114"/>
                    </a:lnTo>
                    <a:lnTo>
                      <a:pt x="454" y="111"/>
                    </a:lnTo>
                    <a:lnTo>
                      <a:pt x="443" y="107"/>
                    </a:lnTo>
                    <a:lnTo>
                      <a:pt x="432" y="103"/>
                    </a:lnTo>
                    <a:lnTo>
                      <a:pt x="420" y="98"/>
                    </a:lnTo>
                    <a:lnTo>
                      <a:pt x="408" y="95"/>
                    </a:lnTo>
                    <a:lnTo>
                      <a:pt x="395" y="90"/>
                    </a:lnTo>
                    <a:lnTo>
                      <a:pt x="381" y="86"/>
                    </a:lnTo>
                    <a:lnTo>
                      <a:pt x="368" y="81"/>
                    </a:lnTo>
                    <a:lnTo>
                      <a:pt x="353" y="76"/>
                    </a:lnTo>
                    <a:lnTo>
                      <a:pt x="338" y="72"/>
                    </a:lnTo>
                    <a:lnTo>
                      <a:pt x="322" y="67"/>
                    </a:lnTo>
                    <a:lnTo>
                      <a:pt x="306" y="62"/>
                    </a:lnTo>
                    <a:lnTo>
                      <a:pt x="289" y="58"/>
                    </a:lnTo>
                    <a:lnTo>
                      <a:pt x="272" y="53"/>
                    </a:lnTo>
                    <a:lnTo>
                      <a:pt x="254" y="48"/>
                    </a:lnTo>
                    <a:lnTo>
                      <a:pt x="235" y="44"/>
                    </a:lnTo>
                    <a:lnTo>
                      <a:pt x="216" y="40"/>
                    </a:lnTo>
                    <a:lnTo>
                      <a:pt x="197" y="35"/>
                    </a:lnTo>
                    <a:lnTo>
                      <a:pt x="177" y="31"/>
                    </a:lnTo>
                    <a:lnTo>
                      <a:pt x="157" y="26"/>
                    </a:lnTo>
                    <a:lnTo>
                      <a:pt x="136" y="22"/>
                    </a:lnTo>
                    <a:lnTo>
                      <a:pt x="115" y="18"/>
                    </a:lnTo>
                    <a:lnTo>
                      <a:pt x="93" y="14"/>
                    </a:lnTo>
                    <a:lnTo>
                      <a:pt x="71" y="10"/>
                    </a:lnTo>
                    <a:lnTo>
                      <a:pt x="48" y="7"/>
                    </a:lnTo>
                    <a:lnTo>
                      <a:pt x="25" y="3"/>
                    </a:lnTo>
                    <a:lnTo>
                      <a:pt x="1" y="0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2" name="Freeform 492"/>
              <p:cNvSpPr>
                <a:spLocks/>
              </p:cNvSpPr>
              <p:nvPr/>
            </p:nvSpPr>
            <p:spPr bwMode="auto">
              <a:xfrm>
                <a:off x="646" y="2492"/>
                <a:ext cx="800" cy="106"/>
              </a:xfrm>
              <a:custGeom>
                <a:avLst/>
                <a:gdLst>
                  <a:gd name="T0" fmla="*/ 9 w 800"/>
                  <a:gd name="T1" fmla="*/ 105 h 106"/>
                  <a:gd name="T2" fmla="*/ 38 w 800"/>
                  <a:gd name="T3" fmla="*/ 81 h 106"/>
                  <a:gd name="T4" fmla="*/ 72 w 800"/>
                  <a:gd name="T5" fmla="*/ 61 h 106"/>
                  <a:gd name="T6" fmla="*/ 112 w 800"/>
                  <a:gd name="T7" fmla="*/ 45 h 106"/>
                  <a:gd name="T8" fmla="*/ 155 w 800"/>
                  <a:gd name="T9" fmla="*/ 34 h 106"/>
                  <a:gd name="T10" fmla="*/ 203 w 800"/>
                  <a:gd name="T11" fmla="*/ 24 h 106"/>
                  <a:gd name="T12" fmla="*/ 253 w 800"/>
                  <a:gd name="T13" fmla="*/ 18 h 106"/>
                  <a:gd name="T14" fmla="*/ 306 w 800"/>
                  <a:gd name="T15" fmla="*/ 14 h 106"/>
                  <a:gd name="T16" fmla="*/ 361 w 800"/>
                  <a:gd name="T17" fmla="*/ 13 h 106"/>
                  <a:gd name="T18" fmla="*/ 417 w 800"/>
                  <a:gd name="T19" fmla="*/ 14 h 106"/>
                  <a:gd name="T20" fmla="*/ 474 w 800"/>
                  <a:gd name="T21" fmla="*/ 16 h 106"/>
                  <a:gd name="T22" fmla="*/ 531 w 800"/>
                  <a:gd name="T23" fmla="*/ 20 h 106"/>
                  <a:gd name="T24" fmla="*/ 588 w 800"/>
                  <a:gd name="T25" fmla="*/ 25 h 106"/>
                  <a:gd name="T26" fmla="*/ 643 w 800"/>
                  <a:gd name="T27" fmla="*/ 31 h 106"/>
                  <a:gd name="T28" fmla="*/ 697 w 800"/>
                  <a:gd name="T29" fmla="*/ 38 h 106"/>
                  <a:gd name="T30" fmla="*/ 749 w 800"/>
                  <a:gd name="T31" fmla="*/ 44 h 106"/>
                  <a:gd name="T32" fmla="*/ 798 w 800"/>
                  <a:gd name="T33" fmla="*/ 51 h 106"/>
                  <a:gd name="T34" fmla="*/ 775 w 800"/>
                  <a:gd name="T35" fmla="*/ 35 h 106"/>
                  <a:gd name="T36" fmla="*/ 725 w 800"/>
                  <a:gd name="T37" fmla="*/ 28 h 106"/>
                  <a:gd name="T38" fmla="*/ 672 w 800"/>
                  <a:gd name="T39" fmla="*/ 22 h 106"/>
                  <a:gd name="T40" fmla="*/ 617 w 800"/>
                  <a:gd name="T41" fmla="*/ 16 h 106"/>
                  <a:gd name="T42" fmla="*/ 561 w 800"/>
                  <a:gd name="T43" fmla="*/ 10 h 106"/>
                  <a:gd name="T44" fmla="*/ 504 w 800"/>
                  <a:gd name="T45" fmla="*/ 5 h 106"/>
                  <a:gd name="T46" fmla="*/ 446 w 800"/>
                  <a:gd name="T47" fmla="*/ 2 h 106"/>
                  <a:gd name="T48" fmla="*/ 389 w 800"/>
                  <a:gd name="T49" fmla="*/ 1 h 106"/>
                  <a:gd name="T50" fmla="*/ 333 w 800"/>
                  <a:gd name="T51" fmla="*/ 1 h 106"/>
                  <a:gd name="T52" fmla="*/ 279 w 800"/>
                  <a:gd name="T53" fmla="*/ 3 h 106"/>
                  <a:gd name="T54" fmla="*/ 227 w 800"/>
                  <a:gd name="T55" fmla="*/ 8 h 106"/>
                  <a:gd name="T56" fmla="*/ 177 w 800"/>
                  <a:gd name="T57" fmla="*/ 16 h 106"/>
                  <a:gd name="T58" fmla="*/ 130 w 800"/>
                  <a:gd name="T59" fmla="*/ 27 h 106"/>
                  <a:gd name="T60" fmla="*/ 87 w 800"/>
                  <a:gd name="T61" fmla="*/ 41 h 106"/>
                  <a:gd name="T62" fmla="*/ 48 w 800"/>
                  <a:gd name="T63" fmla="*/ 60 h 106"/>
                  <a:gd name="T64" fmla="*/ 15 w 800"/>
                  <a:gd name="T65" fmla="*/ 82 h 106"/>
                  <a:gd name="T66" fmla="*/ 9 w 800"/>
                  <a:gd name="T67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0" h="106">
                    <a:moveTo>
                      <a:pt x="9" y="105"/>
                    </a:moveTo>
                    <a:lnTo>
                      <a:pt x="9" y="105"/>
                    </a:lnTo>
                    <a:lnTo>
                      <a:pt x="23" y="92"/>
                    </a:lnTo>
                    <a:lnTo>
                      <a:pt x="38" y="81"/>
                    </a:lnTo>
                    <a:lnTo>
                      <a:pt x="54" y="71"/>
                    </a:lnTo>
                    <a:lnTo>
                      <a:pt x="72" y="61"/>
                    </a:lnTo>
                    <a:lnTo>
                      <a:pt x="92" y="53"/>
                    </a:lnTo>
                    <a:lnTo>
                      <a:pt x="112" y="45"/>
                    </a:lnTo>
                    <a:lnTo>
                      <a:pt x="133" y="39"/>
                    </a:lnTo>
                    <a:lnTo>
                      <a:pt x="155" y="34"/>
                    </a:lnTo>
                    <a:lnTo>
                      <a:pt x="179" y="28"/>
                    </a:lnTo>
                    <a:lnTo>
                      <a:pt x="203" y="24"/>
                    </a:lnTo>
                    <a:lnTo>
                      <a:pt x="228" y="20"/>
                    </a:lnTo>
                    <a:lnTo>
                      <a:pt x="253" y="18"/>
                    </a:lnTo>
                    <a:lnTo>
                      <a:pt x="280" y="16"/>
                    </a:lnTo>
                    <a:lnTo>
                      <a:pt x="306" y="14"/>
                    </a:lnTo>
                    <a:lnTo>
                      <a:pt x="333" y="13"/>
                    </a:lnTo>
                    <a:lnTo>
                      <a:pt x="361" y="13"/>
                    </a:lnTo>
                    <a:lnTo>
                      <a:pt x="389" y="13"/>
                    </a:lnTo>
                    <a:lnTo>
                      <a:pt x="417" y="14"/>
                    </a:lnTo>
                    <a:lnTo>
                      <a:pt x="446" y="14"/>
                    </a:lnTo>
                    <a:lnTo>
                      <a:pt x="474" y="16"/>
                    </a:lnTo>
                    <a:lnTo>
                      <a:pt x="502" y="18"/>
                    </a:lnTo>
                    <a:lnTo>
                      <a:pt x="531" y="20"/>
                    </a:lnTo>
                    <a:lnTo>
                      <a:pt x="559" y="23"/>
                    </a:lnTo>
                    <a:lnTo>
                      <a:pt x="588" y="25"/>
                    </a:lnTo>
                    <a:lnTo>
                      <a:pt x="616" y="28"/>
                    </a:lnTo>
                    <a:lnTo>
                      <a:pt x="643" y="31"/>
                    </a:lnTo>
                    <a:lnTo>
                      <a:pt x="670" y="35"/>
                    </a:lnTo>
                    <a:lnTo>
                      <a:pt x="697" y="38"/>
                    </a:lnTo>
                    <a:lnTo>
                      <a:pt x="723" y="41"/>
                    </a:lnTo>
                    <a:lnTo>
                      <a:pt x="749" y="44"/>
                    </a:lnTo>
                    <a:lnTo>
                      <a:pt x="774" y="48"/>
                    </a:lnTo>
                    <a:lnTo>
                      <a:pt x="798" y="51"/>
                    </a:lnTo>
                    <a:lnTo>
                      <a:pt x="799" y="39"/>
                    </a:lnTo>
                    <a:lnTo>
                      <a:pt x="775" y="35"/>
                    </a:lnTo>
                    <a:lnTo>
                      <a:pt x="750" y="32"/>
                    </a:lnTo>
                    <a:lnTo>
                      <a:pt x="725" y="28"/>
                    </a:lnTo>
                    <a:lnTo>
                      <a:pt x="698" y="25"/>
                    </a:lnTo>
                    <a:lnTo>
                      <a:pt x="672" y="22"/>
                    </a:lnTo>
                    <a:lnTo>
                      <a:pt x="644" y="18"/>
                    </a:lnTo>
                    <a:lnTo>
                      <a:pt x="617" y="16"/>
                    </a:lnTo>
                    <a:lnTo>
                      <a:pt x="589" y="13"/>
                    </a:lnTo>
                    <a:lnTo>
                      <a:pt x="561" y="10"/>
                    </a:lnTo>
                    <a:lnTo>
                      <a:pt x="532" y="8"/>
                    </a:lnTo>
                    <a:lnTo>
                      <a:pt x="504" y="5"/>
                    </a:lnTo>
                    <a:lnTo>
                      <a:pt x="475" y="4"/>
                    </a:lnTo>
                    <a:lnTo>
                      <a:pt x="446" y="2"/>
                    </a:lnTo>
                    <a:lnTo>
                      <a:pt x="417" y="1"/>
                    </a:lnTo>
                    <a:lnTo>
                      <a:pt x="389" y="1"/>
                    </a:lnTo>
                    <a:lnTo>
                      <a:pt x="361" y="0"/>
                    </a:lnTo>
                    <a:lnTo>
                      <a:pt x="333" y="1"/>
                    </a:lnTo>
                    <a:lnTo>
                      <a:pt x="306" y="1"/>
                    </a:lnTo>
                    <a:lnTo>
                      <a:pt x="279" y="3"/>
                    </a:lnTo>
                    <a:lnTo>
                      <a:pt x="252" y="5"/>
                    </a:lnTo>
                    <a:lnTo>
                      <a:pt x="227" y="8"/>
                    </a:lnTo>
                    <a:lnTo>
                      <a:pt x="201" y="11"/>
                    </a:lnTo>
                    <a:lnTo>
                      <a:pt x="177" y="16"/>
                    </a:lnTo>
                    <a:lnTo>
                      <a:pt x="152" y="21"/>
                    </a:lnTo>
                    <a:lnTo>
                      <a:pt x="130" y="27"/>
                    </a:lnTo>
                    <a:lnTo>
                      <a:pt x="108" y="34"/>
                    </a:lnTo>
                    <a:lnTo>
                      <a:pt x="87" y="41"/>
                    </a:lnTo>
                    <a:lnTo>
                      <a:pt x="67" y="50"/>
                    </a:lnTo>
                    <a:lnTo>
                      <a:pt x="48" y="60"/>
                    </a:lnTo>
                    <a:lnTo>
                      <a:pt x="30" y="71"/>
                    </a:lnTo>
                    <a:lnTo>
                      <a:pt x="15" y="82"/>
                    </a:lnTo>
                    <a:lnTo>
                      <a:pt x="0" y="96"/>
                    </a:lnTo>
                    <a:lnTo>
                      <a:pt x="9" y="105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3" name="Freeform 493"/>
              <p:cNvSpPr>
                <a:spLocks/>
              </p:cNvSpPr>
              <p:nvPr/>
            </p:nvSpPr>
            <p:spPr bwMode="auto">
              <a:xfrm>
                <a:off x="513" y="2518"/>
                <a:ext cx="321" cy="333"/>
              </a:xfrm>
              <a:custGeom>
                <a:avLst/>
                <a:gdLst>
                  <a:gd name="T0" fmla="*/ 220 w 321"/>
                  <a:gd name="T1" fmla="*/ 31 h 333"/>
                  <a:gd name="T2" fmla="*/ 223 w 321"/>
                  <a:gd name="T3" fmla="*/ 30 h 333"/>
                  <a:gd name="T4" fmla="*/ 231 w 321"/>
                  <a:gd name="T5" fmla="*/ 27 h 333"/>
                  <a:gd name="T6" fmla="*/ 244 w 321"/>
                  <a:gd name="T7" fmla="*/ 21 h 333"/>
                  <a:gd name="T8" fmla="*/ 259 w 321"/>
                  <a:gd name="T9" fmla="*/ 16 h 333"/>
                  <a:gd name="T10" fmla="*/ 275 w 321"/>
                  <a:gd name="T11" fmla="*/ 10 h 333"/>
                  <a:gd name="T12" fmla="*/ 292 w 321"/>
                  <a:gd name="T13" fmla="*/ 5 h 333"/>
                  <a:gd name="T14" fmla="*/ 307 w 321"/>
                  <a:gd name="T15" fmla="*/ 2 h 333"/>
                  <a:gd name="T16" fmla="*/ 320 w 321"/>
                  <a:gd name="T17" fmla="*/ 0 h 333"/>
                  <a:gd name="T18" fmla="*/ 97 w 321"/>
                  <a:gd name="T19" fmla="*/ 307 h 333"/>
                  <a:gd name="T20" fmla="*/ 95 w 321"/>
                  <a:gd name="T21" fmla="*/ 308 h 333"/>
                  <a:gd name="T22" fmla="*/ 89 w 321"/>
                  <a:gd name="T23" fmla="*/ 309 h 333"/>
                  <a:gd name="T24" fmla="*/ 80 w 321"/>
                  <a:gd name="T25" fmla="*/ 312 h 333"/>
                  <a:gd name="T26" fmla="*/ 70 w 321"/>
                  <a:gd name="T27" fmla="*/ 314 h 333"/>
                  <a:gd name="T28" fmla="*/ 59 w 321"/>
                  <a:gd name="T29" fmla="*/ 317 h 333"/>
                  <a:gd name="T30" fmla="*/ 47 w 321"/>
                  <a:gd name="T31" fmla="*/ 320 h 333"/>
                  <a:gd name="T32" fmla="*/ 38 w 321"/>
                  <a:gd name="T33" fmla="*/ 323 h 333"/>
                  <a:gd name="T34" fmla="*/ 30 w 321"/>
                  <a:gd name="T35" fmla="*/ 326 h 333"/>
                  <a:gd name="T36" fmla="*/ 18 w 321"/>
                  <a:gd name="T37" fmla="*/ 330 h 333"/>
                  <a:gd name="T38" fmla="*/ 9 w 321"/>
                  <a:gd name="T39" fmla="*/ 332 h 333"/>
                  <a:gd name="T40" fmla="*/ 2 w 321"/>
                  <a:gd name="T41" fmla="*/ 332 h 333"/>
                  <a:gd name="T42" fmla="*/ 0 w 321"/>
                  <a:gd name="T43" fmla="*/ 329 h 333"/>
                  <a:gd name="T44" fmla="*/ 0 w 321"/>
                  <a:gd name="T45" fmla="*/ 324 h 333"/>
                  <a:gd name="T46" fmla="*/ 4 w 321"/>
                  <a:gd name="T47" fmla="*/ 316 h 333"/>
                  <a:gd name="T48" fmla="*/ 10 w 321"/>
                  <a:gd name="T49" fmla="*/ 306 h 333"/>
                  <a:gd name="T50" fmla="*/ 19 w 321"/>
                  <a:gd name="T51" fmla="*/ 293 h 333"/>
                  <a:gd name="T52" fmla="*/ 23 w 321"/>
                  <a:gd name="T53" fmla="*/ 289 h 333"/>
                  <a:gd name="T54" fmla="*/ 28 w 321"/>
                  <a:gd name="T55" fmla="*/ 281 h 333"/>
                  <a:gd name="T56" fmla="*/ 35 w 321"/>
                  <a:gd name="T57" fmla="*/ 271 h 333"/>
                  <a:gd name="T58" fmla="*/ 45 w 321"/>
                  <a:gd name="T59" fmla="*/ 257 h 333"/>
                  <a:gd name="T60" fmla="*/ 56 w 321"/>
                  <a:gd name="T61" fmla="*/ 242 h 333"/>
                  <a:gd name="T62" fmla="*/ 69 w 321"/>
                  <a:gd name="T63" fmla="*/ 224 h 333"/>
                  <a:gd name="T64" fmla="*/ 83 w 321"/>
                  <a:gd name="T65" fmla="*/ 206 h 333"/>
                  <a:gd name="T66" fmla="*/ 97 w 321"/>
                  <a:gd name="T67" fmla="*/ 186 h 333"/>
                  <a:gd name="T68" fmla="*/ 113 w 321"/>
                  <a:gd name="T69" fmla="*/ 165 h 333"/>
                  <a:gd name="T70" fmla="*/ 128 w 321"/>
                  <a:gd name="T71" fmla="*/ 144 h 333"/>
                  <a:gd name="T72" fmla="*/ 144 w 321"/>
                  <a:gd name="T73" fmla="*/ 123 h 333"/>
                  <a:gd name="T74" fmla="*/ 161 w 321"/>
                  <a:gd name="T75" fmla="*/ 102 h 333"/>
                  <a:gd name="T76" fmla="*/ 177 w 321"/>
                  <a:gd name="T77" fmla="*/ 82 h 333"/>
                  <a:gd name="T78" fmla="*/ 192 w 321"/>
                  <a:gd name="T79" fmla="*/ 63 h 333"/>
                  <a:gd name="T80" fmla="*/ 206 w 321"/>
                  <a:gd name="T81" fmla="*/ 46 h 333"/>
                  <a:gd name="T82" fmla="*/ 220 w 321"/>
                  <a:gd name="T83" fmla="*/ 3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1" h="333">
                    <a:moveTo>
                      <a:pt x="220" y="31"/>
                    </a:moveTo>
                    <a:lnTo>
                      <a:pt x="223" y="30"/>
                    </a:lnTo>
                    <a:lnTo>
                      <a:pt x="231" y="27"/>
                    </a:lnTo>
                    <a:lnTo>
                      <a:pt x="244" y="21"/>
                    </a:lnTo>
                    <a:lnTo>
                      <a:pt x="259" y="16"/>
                    </a:lnTo>
                    <a:lnTo>
                      <a:pt x="275" y="10"/>
                    </a:lnTo>
                    <a:lnTo>
                      <a:pt x="292" y="5"/>
                    </a:lnTo>
                    <a:lnTo>
                      <a:pt x="307" y="2"/>
                    </a:lnTo>
                    <a:lnTo>
                      <a:pt x="320" y="0"/>
                    </a:lnTo>
                    <a:lnTo>
                      <a:pt x="97" y="307"/>
                    </a:lnTo>
                    <a:lnTo>
                      <a:pt x="95" y="308"/>
                    </a:lnTo>
                    <a:lnTo>
                      <a:pt x="89" y="309"/>
                    </a:lnTo>
                    <a:lnTo>
                      <a:pt x="80" y="312"/>
                    </a:lnTo>
                    <a:lnTo>
                      <a:pt x="70" y="314"/>
                    </a:lnTo>
                    <a:lnTo>
                      <a:pt x="59" y="317"/>
                    </a:lnTo>
                    <a:lnTo>
                      <a:pt x="47" y="320"/>
                    </a:lnTo>
                    <a:lnTo>
                      <a:pt x="38" y="323"/>
                    </a:lnTo>
                    <a:lnTo>
                      <a:pt x="30" y="326"/>
                    </a:lnTo>
                    <a:lnTo>
                      <a:pt x="18" y="330"/>
                    </a:lnTo>
                    <a:lnTo>
                      <a:pt x="9" y="332"/>
                    </a:lnTo>
                    <a:lnTo>
                      <a:pt x="2" y="332"/>
                    </a:lnTo>
                    <a:lnTo>
                      <a:pt x="0" y="329"/>
                    </a:lnTo>
                    <a:lnTo>
                      <a:pt x="0" y="324"/>
                    </a:lnTo>
                    <a:lnTo>
                      <a:pt x="4" y="316"/>
                    </a:lnTo>
                    <a:lnTo>
                      <a:pt x="10" y="306"/>
                    </a:lnTo>
                    <a:lnTo>
                      <a:pt x="19" y="293"/>
                    </a:lnTo>
                    <a:lnTo>
                      <a:pt x="23" y="289"/>
                    </a:lnTo>
                    <a:lnTo>
                      <a:pt x="28" y="281"/>
                    </a:lnTo>
                    <a:lnTo>
                      <a:pt x="35" y="271"/>
                    </a:lnTo>
                    <a:lnTo>
                      <a:pt x="45" y="257"/>
                    </a:lnTo>
                    <a:lnTo>
                      <a:pt x="56" y="242"/>
                    </a:lnTo>
                    <a:lnTo>
                      <a:pt x="69" y="224"/>
                    </a:lnTo>
                    <a:lnTo>
                      <a:pt x="83" y="206"/>
                    </a:lnTo>
                    <a:lnTo>
                      <a:pt x="97" y="186"/>
                    </a:lnTo>
                    <a:lnTo>
                      <a:pt x="113" y="165"/>
                    </a:lnTo>
                    <a:lnTo>
                      <a:pt x="128" y="144"/>
                    </a:lnTo>
                    <a:lnTo>
                      <a:pt x="144" y="123"/>
                    </a:lnTo>
                    <a:lnTo>
                      <a:pt x="161" y="102"/>
                    </a:lnTo>
                    <a:lnTo>
                      <a:pt x="177" y="82"/>
                    </a:lnTo>
                    <a:lnTo>
                      <a:pt x="192" y="63"/>
                    </a:lnTo>
                    <a:lnTo>
                      <a:pt x="206" y="46"/>
                    </a:lnTo>
                    <a:lnTo>
                      <a:pt x="220" y="31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4" name="Freeform 494"/>
              <p:cNvSpPr>
                <a:spLocks/>
              </p:cNvSpPr>
              <p:nvPr/>
            </p:nvSpPr>
            <p:spPr bwMode="auto">
              <a:xfrm>
                <a:off x="771" y="1886"/>
                <a:ext cx="716" cy="187"/>
              </a:xfrm>
              <a:custGeom>
                <a:avLst/>
                <a:gdLst>
                  <a:gd name="T0" fmla="*/ 712 w 716"/>
                  <a:gd name="T1" fmla="*/ 151 h 187"/>
                  <a:gd name="T2" fmla="*/ 693 w 716"/>
                  <a:gd name="T3" fmla="*/ 154 h 187"/>
                  <a:gd name="T4" fmla="*/ 658 w 716"/>
                  <a:gd name="T5" fmla="*/ 159 h 187"/>
                  <a:gd name="T6" fmla="*/ 611 w 716"/>
                  <a:gd name="T7" fmla="*/ 165 h 187"/>
                  <a:gd name="T8" fmla="*/ 554 w 716"/>
                  <a:gd name="T9" fmla="*/ 172 h 187"/>
                  <a:gd name="T10" fmla="*/ 492 w 716"/>
                  <a:gd name="T11" fmla="*/ 179 h 187"/>
                  <a:gd name="T12" fmla="*/ 428 w 716"/>
                  <a:gd name="T13" fmla="*/ 184 h 187"/>
                  <a:gd name="T14" fmla="*/ 365 w 716"/>
                  <a:gd name="T15" fmla="*/ 186 h 187"/>
                  <a:gd name="T16" fmla="*/ 309 w 716"/>
                  <a:gd name="T17" fmla="*/ 186 h 187"/>
                  <a:gd name="T18" fmla="*/ 254 w 716"/>
                  <a:gd name="T19" fmla="*/ 185 h 187"/>
                  <a:gd name="T20" fmla="*/ 200 w 716"/>
                  <a:gd name="T21" fmla="*/ 184 h 187"/>
                  <a:gd name="T22" fmla="*/ 148 w 716"/>
                  <a:gd name="T23" fmla="*/ 183 h 187"/>
                  <a:gd name="T24" fmla="*/ 101 w 716"/>
                  <a:gd name="T25" fmla="*/ 182 h 187"/>
                  <a:gd name="T26" fmla="*/ 59 w 716"/>
                  <a:gd name="T27" fmla="*/ 182 h 187"/>
                  <a:gd name="T28" fmla="*/ 28 w 716"/>
                  <a:gd name="T29" fmla="*/ 182 h 187"/>
                  <a:gd name="T30" fmla="*/ 6 w 716"/>
                  <a:gd name="T31" fmla="*/ 184 h 187"/>
                  <a:gd name="T32" fmla="*/ 0 w 716"/>
                  <a:gd name="T33" fmla="*/ 182 h 187"/>
                  <a:gd name="T34" fmla="*/ 0 w 716"/>
                  <a:gd name="T35" fmla="*/ 178 h 187"/>
                  <a:gd name="T36" fmla="*/ 4 w 716"/>
                  <a:gd name="T37" fmla="*/ 171 h 187"/>
                  <a:gd name="T38" fmla="*/ 8 w 716"/>
                  <a:gd name="T39" fmla="*/ 161 h 187"/>
                  <a:gd name="T40" fmla="*/ 23 w 716"/>
                  <a:gd name="T41" fmla="*/ 143 h 187"/>
                  <a:gd name="T42" fmla="*/ 43 w 716"/>
                  <a:gd name="T43" fmla="*/ 121 h 187"/>
                  <a:gd name="T44" fmla="*/ 72 w 716"/>
                  <a:gd name="T45" fmla="*/ 96 h 187"/>
                  <a:gd name="T46" fmla="*/ 107 w 716"/>
                  <a:gd name="T47" fmla="*/ 71 h 187"/>
                  <a:gd name="T48" fmla="*/ 149 w 716"/>
                  <a:gd name="T49" fmla="*/ 47 h 187"/>
                  <a:gd name="T50" fmla="*/ 198 w 716"/>
                  <a:gd name="T51" fmla="*/ 26 h 187"/>
                  <a:gd name="T52" fmla="*/ 255 w 716"/>
                  <a:gd name="T53" fmla="*/ 11 h 187"/>
                  <a:gd name="T54" fmla="*/ 319 w 716"/>
                  <a:gd name="T55" fmla="*/ 1 h 187"/>
                  <a:gd name="T56" fmla="*/ 394 w 716"/>
                  <a:gd name="T57" fmla="*/ 1 h 187"/>
                  <a:gd name="T58" fmla="*/ 460 w 716"/>
                  <a:gd name="T59" fmla="*/ 11 h 187"/>
                  <a:gd name="T60" fmla="*/ 518 w 716"/>
                  <a:gd name="T61" fmla="*/ 29 h 187"/>
                  <a:gd name="T62" fmla="*/ 569 w 716"/>
                  <a:gd name="T63" fmla="*/ 52 h 187"/>
                  <a:gd name="T64" fmla="*/ 613 w 716"/>
                  <a:gd name="T65" fmla="*/ 78 h 187"/>
                  <a:gd name="T66" fmla="*/ 652 w 716"/>
                  <a:gd name="T67" fmla="*/ 105 h 187"/>
                  <a:gd name="T68" fmla="*/ 685 w 716"/>
                  <a:gd name="T69" fmla="*/ 130 h 187"/>
                  <a:gd name="T70" fmla="*/ 715 w 716"/>
                  <a:gd name="T71" fmla="*/ 151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16" h="187">
                    <a:moveTo>
                      <a:pt x="715" y="151"/>
                    </a:moveTo>
                    <a:lnTo>
                      <a:pt x="712" y="151"/>
                    </a:lnTo>
                    <a:lnTo>
                      <a:pt x="704" y="152"/>
                    </a:lnTo>
                    <a:lnTo>
                      <a:pt x="693" y="154"/>
                    </a:lnTo>
                    <a:lnTo>
                      <a:pt x="677" y="156"/>
                    </a:lnTo>
                    <a:lnTo>
                      <a:pt x="658" y="159"/>
                    </a:lnTo>
                    <a:lnTo>
                      <a:pt x="635" y="162"/>
                    </a:lnTo>
                    <a:lnTo>
                      <a:pt x="611" y="165"/>
                    </a:lnTo>
                    <a:lnTo>
                      <a:pt x="583" y="169"/>
                    </a:lnTo>
                    <a:lnTo>
                      <a:pt x="554" y="172"/>
                    </a:lnTo>
                    <a:lnTo>
                      <a:pt x="523" y="175"/>
                    </a:lnTo>
                    <a:lnTo>
                      <a:pt x="492" y="179"/>
                    </a:lnTo>
                    <a:lnTo>
                      <a:pt x="460" y="181"/>
                    </a:lnTo>
                    <a:lnTo>
                      <a:pt x="428" y="184"/>
                    </a:lnTo>
                    <a:lnTo>
                      <a:pt x="396" y="185"/>
                    </a:lnTo>
                    <a:lnTo>
                      <a:pt x="365" y="186"/>
                    </a:lnTo>
                    <a:lnTo>
                      <a:pt x="336" y="186"/>
                    </a:lnTo>
                    <a:lnTo>
                      <a:pt x="309" y="186"/>
                    </a:lnTo>
                    <a:lnTo>
                      <a:pt x="282" y="186"/>
                    </a:lnTo>
                    <a:lnTo>
                      <a:pt x="254" y="185"/>
                    </a:lnTo>
                    <a:lnTo>
                      <a:pt x="227" y="184"/>
                    </a:lnTo>
                    <a:lnTo>
                      <a:pt x="200" y="184"/>
                    </a:lnTo>
                    <a:lnTo>
                      <a:pt x="173" y="184"/>
                    </a:lnTo>
                    <a:lnTo>
                      <a:pt x="148" y="183"/>
                    </a:lnTo>
                    <a:lnTo>
                      <a:pt x="123" y="182"/>
                    </a:lnTo>
                    <a:lnTo>
                      <a:pt x="101" y="182"/>
                    </a:lnTo>
                    <a:lnTo>
                      <a:pt x="79" y="182"/>
                    </a:lnTo>
                    <a:lnTo>
                      <a:pt x="59" y="182"/>
                    </a:lnTo>
                    <a:lnTo>
                      <a:pt x="42" y="182"/>
                    </a:lnTo>
                    <a:lnTo>
                      <a:pt x="28" y="182"/>
                    </a:lnTo>
                    <a:lnTo>
                      <a:pt x="16" y="182"/>
                    </a:lnTo>
                    <a:lnTo>
                      <a:pt x="6" y="184"/>
                    </a:lnTo>
                    <a:lnTo>
                      <a:pt x="0" y="184"/>
                    </a:lnTo>
                    <a:lnTo>
                      <a:pt x="0" y="182"/>
                    </a:lnTo>
                    <a:lnTo>
                      <a:pt x="0" y="180"/>
                    </a:lnTo>
                    <a:lnTo>
                      <a:pt x="0" y="178"/>
                    </a:lnTo>
                    <a:lnTo>
                      <a:pt x="2" y="175"/>
                    </a:lnTo>
                    <a:lnTo>
                      <a:pt x="4" y="171"/>
                    </a:lnTo>
                    <a:lnTo>
                      <a:pt x="5" y="167"/>
                    </a:lnTo>
                    <a:lnTo>
                      <a:pt x="8" y="161"/>
                    </a:lnTo>
                    <a:lnTo>
                      <a:pt x="14" y="153"/>
                    </a:lnTo>
                    <a:lnTo>
                      <a:pt x="23" y="143"/>
                    </a:lnTo>
                    <a:lnTo>
                      <a:pt x="32" y="132"/>
                    </a:lnTo>
                    <a:lnTo>
                      <a:pt x="43" y="121"/>
                    </a:lnTo>
                    <a:lnTo>
                      <a:pt x="57" y="109"/>
                    </a:lnTo>
                    <a:lnTo>
                      <a:pt x="72" y="96"/>
                    </a:lnTo>
                    <a:lnTo>
                      <a:pt x="88" y="83"/>
                    </a:lnTo>
                    <a:lnTo>
                      <a:pt x="107" y="71"/>
                    </a:lnTo>
                    <a:lnTo>
                      <a:pt x="127" y="59"/>
                    </a:lnTo>
                    <a:lnTo>
                      <a:pt x="149" y="47"/>
                    </a:lnTo>
                    <a:lnTo>
                      <a:pt x="173" y="36"/>
                    </a:lnTo>
                    <a:lnTo>
                      <a:pt x="198" y="26"/>
                    </a:lnTo>
                    <a:lnTo>
                      <a:pt x="225" y="18"/>
                    </a:lnTo>
                    <a:lnTo>
                      <a:pt x="255" y="11"/>
                    </a:lnTo>
                    <a:lnTo>
                      <a:pt x="286" y="5"/>
                    </a:lnTo>
                    <a:lnTo>
                      <a:pt x="319" y="1"/>
                    </a:lnTo>
                    <a:lnTo>
                      <a:pt x="357" y="0"/>
                    </a:lnTo>
                    <a:lnTo>
                      <a:pt x="394" y="1"/>
                    </a:lnTo>
                    <a:lnTo>
                      <a:pt x="428" y="5"/>
                    </a:lnTo>
                    <a:lnTo>
                      <a:pt x="460" y="11"/>
                    </a:lnTo>
                    <a:lnTo>
                      <a:pt x="490" y="19"/>
                    </a:lnTo>
                    <a:lnTo>
                      <a:pt x="518" y="29"/>
                    </a:lnTo>
                    <a:lnTo>
                      <a:pt x="545" y="40"/>
                    </a:lnTo>
                    <a:lnTo>
                      <a:pt x="569" y="52"/>
                    </a:lnTo>
                    <a:lnTo>
                      <a:pt x="592" y="65"/>
                    </a:lnTo>
                    <a:lnTo>
                      <a:pt x="613" y="78"/>
                    </a:lnTo>
                    <a:lnTo>
                      <a:pt x="633" y="92"/>
                    </a:lnTo>
                    <a:lnTo>
                      <a:pt x="652" y="105"/>
                    </a:lnTo>
                    <a:lnTo>
                      <a:pt x="669" y="118"/>
                    </a:lnTo>
                    <a:lnTo>
                      <a:pt x="685" y="130"/>
                    </a:lnTo>
                    <a:lnTo>
                      <a:pt x="701" y="141"/>
                    </a:lnTo>
                    <a:lnTo>
                      <a:pt x="715" y="15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5" name="Freeform 495"/>
              <p:cNvSpPr>
                <a:spLocks/>
              </p:cNvSpPr>
              <p:nvPr/>
            </p:nvSpPr>
            <p:spPr bwMode="auto">
              <a:xfrm>
                <a:off x="787" y="1899"/>
                <a:ext cx="677" cy="162"/>
              </a:xfrm>
              <a:custGeom>
                <a:avLst/>
                <a:gdLst>
                  <a:gd name="T0" fmla="*/ 674 w 677"/>
                  <a:gd name="T1" fmla="*/ 131 h 162"/>
                  <a:gd name="T2" fmla="*/ 658 w 677"/>
                  <a:gd name="T3" fmla="*/ 134 h 162"/>
                  <a:gd name="T4" fmla="*/ 629 w 677"/>
                  <a:gd name="T5" fmla="*/ 138 h 162"/>
                  <a:gd name="T6" fmla="*/ 588 w 677"/>
                  <a:gd name="T7" fmla="*/ 143 h 162"/>
                  <a:gd name="T8" fmla="*/ 538 w 677"/>
                  <a:gd name="T9" fmla="*/ 148 h 162"/>
                  <a:gd name="T10" fmla="*/ 481 w 677"/>
                  <a:gd name="T11" fmla="*/ 153 h 162"/>
                  <a:gd name="T12" fmla="*/ 419 w 677"/>
                  <a:gd name="T13" fmla="*/ 157 h 162"/>
                  <a:gd name="T14" fmla="*/ 354 w 677"/>
                  <a:gd name="T15" fmla="*/ 160 h 162"/>
                  <a:gd name="T16" fmla="*/ 294 w 677"/>
                  <a:gd name="T17" fmla="*/ 161 h 162"/>
                  <a:gd name="T18" fmla="*/ 241 w 677"/>
                  <a:gd name="T19" fmla="*/ 160 h 162"/>
                  <a:gd name="T20" fmla="*/ 192 w 677"/>
                  <a:gd name="T21" fmla="*/ 159 h 162"/>
                  <a:gd name="T22" fmla="*/ 146 w 677"/>
                  <a:gd name="T23" fmla="*/ 157 h 162"/>
                  <a:gd name="T24" fmla="*/ 105 w 677"/>
                  <a:gd name="T25" fmla="*/ 156 h 162"/>
                  <a:gd name="T26" fmla="*/ 69 w 677"/>
                  <a:gd name="T27" fmla="*/ 156 h 162"/>
                  <a:gd name="T28" fmla="*/ 39 w 677"/>
                  <a:gd name="T29" fmla="*/ 157 h 162"/>
                  <a:gd name="T30" fmla="*/ 15 w 677"/>
                  <a:gd name="T31" fmla="*/ 159 h 162"/>
                  <a:gd name="T32" fmla="*/ 3 w 677"/>
                  <a:gd name="T33" fmla="*/ 160 h 162"/>
                  <a:gd name="T34" fmla="*/ 0 w 677"/>
                  <a:gd name="T35" fmla="*/ 153 h 162"/>
                  <a:gd name="T36" fmla="*/ 5 w 677"/>
                  <a:gd name="T37" fmla="*/ 142 h 162"/>
                  <a:gd name="T38" fmla="*/ 21 w 677"/>
                  <a:gd name="T39" fmla="*/ 125 h 162"/>
                  <a:gd name="T40" fmla="*/ 43 w 677"/>
                  <a:gd name="T41" fmla="*/ 104 h 162"/>
                  <a:gd name="T42" fmla="*/ 73 w 677"/>
                  <a:gd name="T43" fmla="*/ 81 h 162"/>
                  <a:gd name="T44" fmla="*/ 110 w 677"/>
                  <a:gd name="T45" fmla="*/ 58 h 162"/>
                  <a:gd name="T46" fmla="*/ 155 w 677"/>
                  <a:gd name="T47" fmla="*/ 36 h 162"/>
                  <a:gd name="T48" fmla="*/ 206 w 677"/>
                  <a:gd name="T49" fmla="*/ 18 h 162"/>
                  <a:gd name="T50" fmla="*/ 265 w 677"/>
                  <a:gd name="T51" fmla="*/ 5 h 162"/>
                  <a:gd name="T52" fmla="*/ 328 w 677"/>
                  <a:gd name="T53" fmla="*/ 0 h 162"/>
                  <a:gd name="T54" fmla="*/ 389 w 677"/>
                  <a:gd name="T55" fmla="*/ 3 h 162"/>
                  <a:gd name="T56" fmla="*/ 443 w 677"/>
                  <a:gd name="T57" fmla="*/ 13 h 162"/>
                  <a:gd name="T58" fmla="*/ 494 w 677"/>
                  <a:gd name="T59" fmla="*/ 29 h 162"/>
                  <a:gd name="T60" fmla="*/ 540 w 677"/>
                  <a:gd name="T61" fmla="*/ 49 h 162"/>
                  <a:gd name="T62" fmla="*/ 582 w 677"/>
                  <a:gd name="T63" fmla="*/ 72 h 162"/>
                  <a:gd name="T64" fmla="*/ 622 w 677"/>
                  <a:gd name="T65" fmla="*/ 96 h 162"/>
                  <a:gd name="T66" fmla="*/ 658 w 677"/>
                  <a:gd name="T67" fmla="*/ 12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7" h="162">
                    <a:moveTo>
                      <a:pt x="676" y="131"/>
                    </a:moveTo>
                    <a:lnTo>
                      <a:pt x="674" y="131"/>
                    </a:lnTo>
                    <a:lnTo>
                      <a:pt x="668" y="133"/>
                    </a:lnTo>
                    <a:lnTo>
                      <a:pt x="658" y="134"/>
                    </a:lnTo>
                    <a:lnTo>
                      <a:pt x="645" y="136"/>
                    </a:lnTo>
                    <a:lnTo>
                      <a:pt x="629" y="138"/>
                    </a:lnTo>
                    <a:lnTo>
                      <a:pt x="610" y="140"/>
                    </a:lnTo>
                    <a:lnTo>
                      <a:pt x="588" y="143"/>
                    </a:lnTo>
                    <a:lnTo>
                      <a:pt x="564" y="145"/>
                    </a:lnTo>
                    <a:lnTo>
                      <a:pt x="538" y="148"/>
                    </a:lnTo>
                    <a:lnTo>
                      <a:pt x="510" y="150"/>
                    </a:lnTo>
                    <a:lnTo>
                      <a:pt x="481" y="153"/>
                    </a:lnTo>
                    <a:lnTo>
                      <a:pt x="451" y="156"/>
                    </a:lnTo>
                    <a:lnTo>
                      <a:pt x="419" y="157"/>
                    </a:lnTo>
                    <a:lnTo>
                      <a:pt x="387" y="159"/>
                    </a:lnTo>
                    <a:lnTo>
                      <a:pt x="354" y="160"/>
                    </a:lnTo>
                    <a:lnTo>
                      <a:pt x="322" y="161"/>
                    </a:lnTo>
                    <a:lnTo>
                      <a:pt x="294" y="161"/>
                    </a:lnTo>
                    <a:lnTo>
                      <a:pt x="267" y="161"/>
                    </a:lnTo>
                    <a:lnTo>
                      <a:pt x="241" y="160"/>
                    </a:lnTo>
                    <a:lnTo>
                      <a:pt x="216" y="159"/>
                    </a:lnTo>
                    <a:lnTo>
                      <a:pt x="192" y="159"/>
                    </a:lnTo>
                    <a:lnTo>
                      <a:pt x="168" y="158"/>
                    </a:lnTo>
                    <a:lnTo>
                      <a:pt x="146" y="157"/>
                    </a:lnTo>
                    <a:lnTo>
                      <a:pt x="125" y="157"/>
                    </a:lnTo>
                    <a:lnTo>
                      <a:pt x="105" y="156"/>
                    </a:lnTo>
                    <a:lnTo>
                      <a:pt x="86" y="156"/>
                    </a:lnTo>
                    <a:lnTo>
                      <a:pt x="69" y="156"/>
                    </a:lnTo>
                    <a:lnTo>
                      <a:pt x="53" y="156"/>
                    </a:lnTo>
                    <a:lnTo>
                      <a:pt x="39" y="157"/>
                    </a:lnTo>
                    <a:lnTo>
                      <a:pt x="26" y="157"/>
                    </a:lnTo>
                    <a:lnTo>
                      <a:pt x="15" y="159"/>
                    </a:lnTo>
                    <a:lnTo>
                      <a:pt x="6" y="161"/>
                    </a:lnTo>
                    <a:lnTo>
                      <a:pt x="3" y="160"/>
                    </a:lnTo>
                    <a:lnTo>
                      <a:pt x="1" y="157"/>
                    </a:lnTo>
                    <a:lnTo>
                      <a:pt x="0" y="153"/>
                    </a:lnTo>
                    <a:lnTo>
                      <a:pt x="1" y="147"/>
                    </a:lnTo>
                    <a:lnTo>
                      <a:pt x="5" y="142"/>
                    </a:lnTo>
                    <a:lnTo>
                      <a:pt x="12" y="134"/>
                    </a:lnTo>
                    <a:lnTo>
                      <a:pt x="21" y="125"/>
                    </a:lnTo>
                    <a:lnTo>
                      <a:pt x="31" y="115"/>
                    </a:lnTo>
                    <a:lnTo>
                      <a:pt x="43" y="104"/>
                    </a:lnTo>
                    <a:lnTo>
                      <a:pt x="57" y="93"/>
                    </a:lnTo>
                    <a:lnTo>
                      <a:pt x="73" y="81"/>
                    </a:lnTo>
                    <a:lnTo>
                      <a:pt x="91" y="69"/>
                    </a:lnTo>
                    <a:lnTo>
                      <a:pt x="110" y="58"/>
                    </a:lnTo>
                    <a:lnTo>
                      <a:pt x="132" y="46"/>
                    </a:lnTo>
                    <a:lnTo>
                      <a:pt x="155" y="36"/>
                    </a:lnTo>
                    <a:lnTo>
                      <a:pt x="180" y="26"/>
                    </a:lnTo>
                    <a:lnTo>
                      <a:pt x="206" y="18"/>
                    </a:lnTo>
                    <a:lnTo>
                      <a:pt x="235" y="10"/>
                    </a:lnTo>
                    <a:lnTo>
                      <a:pt x="265" y="5"/>
                    </a:lnTo>
                    <a:lnTo>
                      <a:pt x="297" y="1"/>
                    </a:lnTo>
                    <a:lnTo>
                      <a:pt x="328" y="0"/>
                    </a:lnTo>
                    <a:lnTo>
                      <a:pt x="360" y="0"/>
                    </a:lnTo>
                    <a:lnTo>
                      <a:pt x="389" y="3"/>
                    </a:lnTo>
                    <a:lnTo>
                      <a:pt x="417" y="7"/>
                    </a:lnTo>
                    <a:lnTo>
                      <a:pt x="443" y="13"/>
                    </a:lnTo>
                    <a:lnTo>
                      <a:pt x="469" y="21"/>
                    </a:lnTo>
                    <a:lnTo>
                      <a:pt x="494" y="29"/>
                    </a:lnTo>
                    <a:lnTo>
                      <a:pt x="517" y="38"/>
                    </a:lnTo>
                    <a:lnTo>
                      <a:pt x="540" y="49"/>
                    </a:lnTo>
                    <a:lnTo>
                      <a:pt x="562" y="60"/>
                    </a:lnTo>
                    <a:lnTo>
                      <a:pt x="582" y="72"/>
                    </a:lnTo>
                    <a:lnTo>
                      <a:pt x="602" y="84"/>
                    </a:lnTo>
                    <a:lnTo>
                      <a:pt x="622" y="96"/>
                    </a:lnTo>
                    <a:lnTo>
                      <a:pt x="640" y="108"/>
                    </a:lnTo>
                    <a:lnTo>
                      <a:pt x="658" y="120"/>
                    </a:lnTo>
                    <a:lnTo>
                      <a:pt x="676" y="131"/>
                    </a:lnTo>
                  </a:path>
                </a:pathLst>
              </a:custGeom>
              <a:solidFill>
                <a:srgbClr val="DEDED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6" name="Freeform 496"/>
              <p:cNvSpPr>
                <a:spLocks/>
              </p:cNvSpPr>
              <p:nvPr/>
            </p:nvSpPr>
            <p:spPr bwMode="auto">
              <a:xfrm>
                <a:off x="797" y="1912"/>
                <a:ext cx="644" cy="139"/>
              </a:xfrm>
              <a:custGeom>
                <a:avLst/>
                <a:gdLst>
                  <a:gd name="T0" fmla="*/ 642 w 644"/>
                  <a:gd name="T1" fmla="*/ 113 h 139"/>
                  <a:gd name="T2" fmla="*/ 629 w 644"/>
                  <a:gd name="T3" fmla="*/ 115 h 139"/>
                  <a:gd name="T4" fmla="*/ 605 w 644"/>
                  <a:gd name="T5" fmla="*/ 117 h 139"/>
                  <a:gd name="T6" fmla="*/ 572 w 644"/>
                  <a:gd name="T7" fmla="*/ 121 h 139"/>
                  <a:gd name="T8" fmla="*/ 529 w 644"/>
                  <a:gd name="T9" fmla="*/ 125 h 139"/>
                  <a:gd name="T10" fmla="*/ 476 w 644"/>
                  <a:gd name="T11" fmla="*/ 128 h 139"/>
                  <a:gd name="T12" fmla="*/ 417 w 644"/>
                  <a:gd name="T13" fmla="*/ 132 h 139"/>
                  <a:gd name="T14" fmla="*/ 349 w 644"/>
                  <a:gd name="T15" fmla="*/ 135 h 139"/>
                  <a:gd name="T16" fmla="*/ 285 w 644"/>
                  <a:gd name="T17" fmla="*/ 137 h 139"/>
                  <a:gd name="T18" fmla="*/ 235 w 644"/>
                  <a:gd name="T19" fmla="*/ 136 h 139"/>
                  <a:gd name="T20" fmla="*/ 190 w 644"/>
                  <a:gd name="T21" fmla="*/ 134 h 139"/>
                  <a:gd name="T22" fmla="*/ 150 w 644"/>
                  <a:gd name="T23" fmla="*/ 132 h 139"/>
                  <a:gd name="T24" fmla="*/ 116 w 644"/>
                  <a:gd name="T25" fmla="*/ 131 h 139"/>
                  <a:gd name="T26" fmla="*/ 85 w 644"/>
                  <a:gd name="T27" fmla="*/ 130 h 139"/>
                  <a:gd name="T28" fmla="*/ 57 w 644"/>
                  <a:gd name="T29" fmla="*/ 132 h 139"/>
                  <a:gd name="T30" fmla="*/ 30 w 644"/>
                  <a:gd name="T31" fmla="*/ 135 h 139"/>
                  <a:gd name="T32" fmla="*/ 12 w 644"/>
                  <a:gd name="T33" fmla="*/ 138 h 139"/>
                  <a:gd name="T34" fmla="*/ 3 w 644"/>
                  <a:gd name="T35" fmla="*/ 136 h 139"/>
                  <a:gd name="T36" fmla="*/ 3 w 644"/>
                  <a:gd name="T37" fmla="*/ 130 h 139"/>
                  <a:gd name="T38" fmla="*/ 15 w 644"/>
                  <a:gd name="T39" fmla="*/ 118 h 139"/>
                  <a:gd name="T40" fmla="*/ 36 w 644"/>
                  <a:gd name="T41" fmla="*/ 101 h 139"/>
                  <a:gd name="T42" fmla="*/ 64 w 644"/>
                  <a:gd name="T43" fmla="*/ 80 h 139"/>
                  <a:gd name="T44" fmla="*/ 100 w 644"/>
                  <a:gd name="T45" fmla="*/ 58 h 139"/>
                  <a:gd name="T46" fmla="*/ 143 w 644"/>
                  <a:gd name="T47" fmla="*/ 37 h 139"/>
                  <a:gd name="T48" fmla="*/ 194 w 644"/>
                  <a:gd name="T49" fmla="*/ 19 h 139"/>
                  <a:gd name="T50" fmla="*/ 251 w 644"/>
                  <a:gd name="T51" fmla="*/ 6 h 139"/>
                  <a:gd name="T52" fmla="*/ 307 w 644"/>
                  <a:gd name="T53" fmla="*/ 0 h 139"/>
                  <a:gd name="T54" fmla="*/ 356 w 644"/>
                  <a:gd name="T55" fmla="*/ 1 h 139"/>
                  <a:gd name="T56" fmla="*/ 403 w 644"/>
                  <a:gd name="T57" fmla="*/ 7 h 139"/>
                  <a:gd name="T58" fmla="*/ 449 w 644"/>
                  <a:gd name="T59" fmla="*/ 18 h 139"/>
                  <a:gd name="T60" fmla="*/ 494 w 644"/>
                  <a:gd name="T61" fmla="*/ 33 h 139"/>
                  <a:gd name="T62" fmla="*/ 537 w 644"/>
                  <a:gd name="T63" fmla="*/ 52 h 139"/>
                  <a:gd name="T64" fmla="*/ 580 w 644"/>
                  <a:gd name="T65" fmla="*/ 75 h 139"/>
                  <a:gd name="T66" fmla="*/ 622 w 644"/>
                  <a:gd name="T67" fmla="*/ 9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4" h="139">
                    <a:moveTo>
                      <a:pt x="643" y="113"/>
                    </a:moveTo>
                    <a:lnTo>
                      <a:pt x="642" y="113"/>
                    </a:lnTo>
                    <a:lnTo>
                      <a:pt x="636" y="113"/>
                    </a:lnTo>
                    <a:lnTo>
                      <a:pt x="629" y="115"/>
                    </a:lnTo>
                    <a:lnTo>
                      <a:pt x="619" y="116"/>
                    </a:lnTo>
                    <a:lnTo>
                      <a:pt x="605" y="117"/>
                    </a:lnTo>
                    <a:lnTo>
                      <a:pt x="590" y="119"/>
                    </a:lnTo>
                    <a:lnTo>
                      <a:pt x="572" y="121"/>
                    </a:lnTo>
                    <a:lnTo>
                      <a:pt x="552" y="123"/>
                    </a:lnTo>
                    <a:lnTo>
                      <a:pt x="529" y="125"/>
                    </a:lnTo>
                    <a:lnTo>
                      <a:pt x="503" y="127"/>
                    </a:lnTo>
                    <a:lnTo>
                      <a:pt x="476" y="128"/>
                    </a:lnTo>
                    <a:lnTo>
                      <a:pt x="448" y="130"/>
                    </a:lnTo>
                    <a:lnTo>
                      <a:pt x="417" y="132"/>
                    </a:lnTo>
                    <a:lnTo>
                      <a:pt x="384" y="134"/>
                    </a:lnTo>
                    <a:lnTo>
                      <a:pt x="349" y="135"/>
                    </a:lnTo>
                    <a:lnTo>
                      <a:pt x="314" y="136"/>
                    </a:lnTo>
                    <a:lnTo>
                      <a:pt x="285" y="137"/>
                    </a:lnTo>
                    <a:lnTo>
                      <a:pt x="259" y="136"/>
                    </a:lnTo>
                    <a:lnTo>
                      <a:pt x="235" y="136"/>
                    </a:lnTo>
                    <a:lnTo>
                      <a:pt x="211" y="135"/>
                    </a:lnTo>
                    <a:lnTo>
                      <a:pt x="190" y="134"/>
                    </a:lnTo>
                    <a:lnTo>
                      <a:pt x="169" y="134"/>
                    </a:lnTo>
                    <a:lnTo>
                      <a:pt x="150" y="132"/>
                    </a:lnTo>
                    <a:lnTo>
                      <a:pt x="133" y="132"/>
                    </a:lnTo>
                    <a:lnTo>
                      <a:pt x="116" y="131"/>
                    </a:lnTo>
                    <a:lnTo>
                      <a:pt x="100" y="130"/>
                    </a:lnTo>
                    <a:lnTo>
                      <a:pt x="85" y="130"/>
                    </a:lnTo>
                    <a:lnTo>
                      <a:pt x="71" y="130"/>
                    </a:lnTo>
                    <a:lnTo>
                      <a:pt x="57" y="132"/>
                    </a:lnTo>
                    <a:lnTo>
                      <a:pt x="43" y="133"/>
                    </a:lnTo>
                    <a:lnTo>
                      <a:pt x="30" y="135"/>
                    </a:lnTo>
                    <a:lnTo>
                      <a:pt x="17" y="137"/>
                    </a:lnTo>
                    <a:lnTo>
                      <a:pt x="12" y="138"/>
                    </a:lnTo>
                    <a:lnTo>
                      <a:pt x="8" y="137"/>
                    </a:lnTo>
                    <a:lnTo>
                      <a:pt x="3" y="136"/>
                    </a:lnTo>
                    <a:lnTo>
                      <a:pt x="0" y="134"/>
                    </a:lnTo>
                    <a:lnTo>
                      <a:pt x="3" y="130"/>
                    </a:lnTo>
                    <a:lnTo>
                      <a:pt x="8" y="125"/>
                    </a:lnTo>
                    <a:lnTo>
                      <a:pt x="15" y="118"/>
                    </a:lnTo>
                    <a:lnTo>
                      <a:pt x="24" y="110"/>
                    </a:lnTo>
                    <a:lnTo>
                      <a:pt x="36" y="101"/>
                    </a:lnTo>
                    <a:lnTo>
                      <a:pt x="49" y="91"/>
                    </a:lnTo>
                    <a:lnTo>
                      <a:pt x="64" y="80"/>
                    </a:lnTo>
                    <a:lnTo>
                      <a:pt x="81" y="70"/>
                    </a:lnTo>
                    <a:lnTo>
                      <a:pt x="100" y="58"/>
                    </a:lnTo>
                    <a:lnTo>
                      <a:pt x="121" y="47"/>
                    </a:lnTo>
                    <a:lnTo>
                      <a:pt x="143" y="37"/>
                    </a:lnTo>
                    <a:lnTo>
                      <a:pt x="168" y="28"/>
                    </a:lnTo>
                    <a:lnTo>
                      <a:pt x="194" y="19"/>
                    </a:lnTo>
                    <a:lnTo>
                      <a:pt x="221" y="12"/>
                    </a:lnTo>
                    <a:lnTo>
                      <a:pt x="251" y="6"/>
                    </a:lnTo>
                    <a:lnTo>
                      <a:pt x="282" y="2"/>
                    </a:lnTo>
                    <a:lnTo>
                      <a:pt x="307" y="0"/>
                    </a:lnTo>
                    <a:lnTo>
                      <a:pt x="332" y="0"/>
                    </a:lnTo>
                    <a:lnTo>
                      <a:pt x="356" y="1"/>
                    </a:lnTo>
                    <a:lnTo>
                      <a:pt x="380" y="4"/>
                    </a:lnTo>
                    <a:lnTo>
                      <a:pt x="403" y="7"/>
                    </a:lnTo>
                    <a:lnTo>
                      <a:pt x="426" y="12"/>
                    </a:lnTo>
                    <a:lnTo>
                      <a:pt x="449" y="18"/>
                    </a:lnTo>
                    <a:lnTo>
                      <a:pt x="472" y="26"/>
                    </a:lnTo>
                    <a:lnTo>
                      <a:pt x="494" y="33"/>
                    </a:lnTo>
                    <a:lnTo>
                      <a:pt x="515" y="43"/>
                    </a:lnTo>
                    <a:lnTo>
                      <a:pt x="537" y="52"/>
                    </a:lnTo>
                    <a:lnTo>
                      <a:pt x="559" y="63"/>
                    </a:lnTo>
                    <a:lnTo>
                      <a:pt x="580" y="75"/>
                    </a:lnTo>
                    <a:lnTo>
                      <a:pt x="601" y="87"/>
                    </a:lnTo>
                    <a:lnTo>
                      <a:pt x="622" y="99"/>
                    </a:lnTo>
                    <a:lnTo>
                      <a:pt x="643" y="113"/>
                    </a:lnTo>
                  </a:path>
                </a:pathLst>
              </a:custGeom>
              <a:solidFill>
                <a:srgbClr val="CFCF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7" name="Freeform 497"/>
              <p:cNvSpPr>
                <a:spLocks/>
              </p:cNvSpPr>
              <p:nvPr/>
            </p:nvSpPr>
            <p:spPr bwMode="auto">
              <a:xfrm>
                <a:off x="805" y="1924"/>
                <a:ext cx="613" cy="123"/>
              </a:xfrm>
              <a:custGeom>
                <a:avLst/>
                <a:gdLst>
                  <a:gd name="T0" fmla="*/ 1 w 613"/>
                  <a:gd name="T1" fmla="*/ 122 h 123"/>
                  <a:gd name="T2" fmla="*/ 7 w 613"/>
                  <a:gd name="T3" fmla="*/ 116 h 123"/>
                  <a:gd name="T4" fmla="*/ 18 w 613"/>
                  <a:gd name="T5" fmla="*/ 106 h 123"/>
                  <a:gd name="T6" fmla="*/ 36 w 613"/>
                  <a:gd name="T7" fmla="*/ 93 h 123"/>
                  <a:gd name="T8" fmla="*/ 58 w 613"/>
                  <a:gd name="T9" fmla="*/ 78 h 123"/>
                  <a:gd name="T10" fmla="*/ 86 w 613"/>
                  <a:gd name="T11" fmla="*/ 62 h 123"/>
                  <a:gd name="T12" fmla="*/ 118 w 613"/>
                  <a:gd name="T13" fmla="*/ 45 h 123"/>
                  <a:gd name="T14" fmla="*/ 155 w 613"/>
                  <a:gd name="T15" fmla="*/ 30 h 123"/>
                  <a:gd name="T16" fmla="*/ 196 w 613"/>
                  <a:gd name="T17" fmla="*/ 17 h 123"/>
                  <a:gd name="T18" fmla="*/ 241 w 613"/>
                  <a:gd name="T19" fmla="*/ 7 h 123"/>
                  <a:gd name="T20" fmla="*/ 290 w 613"/>
                  <a:gd name="T21" fmla="*/ 1 h 123"/>
                  <a:gd name="T22" fmla="*/ 342 w 613"/>
                  <a:gd name="T23" fmla="*/ 0 h 123"/>
                  <a:gd name="T24" fmla="*/ 397 w 613"/>
                  <a:gd name="T25" fmla="*/ 7 h 123"/>
                  <a:gd name="T26" fmla="*/ 455 w 613"/>
                  <a:gd name="T27" fmla="*/ 21 h 123"/>
                  <a:gd name="T28" fmla="*/ 516 w 613"/>
                  <a:gd name="T29" fmla="*/ 43 h 123"/>
                  <a:gd name="T30" fmla="*/ 579 w 613"/>
                  <a:gd name="T31" fmla="*/ 75 h 123"/>
                  <a:gd name="T32" fmla="*/ 610 w 613"/>
                  <a:gd name="T33" fmla="*/ 95 h 123"/>
                  <a:gd name="T34" fmla="*/ 602 w 613"/>
                  <a:gd name="T35" fmla="*/ 96 h 123"/>
                  <a:gd name="T36" fmla="*/ 584 w 613"/>
                  <a:gd name="T37" fmla="*/ 97 h 123"/>
                  <a:gd name="T38" fmla="*/ 557 w 613"/>
                  <a:gd name="T39" fmla="*/ 99 h 123"/>
                  <a:gd name="T40" fmla="*/ 520 w 613"/>
                  <a:gd name="T41" fmla="*/ 102 h 123"/>
                  <a:gd name="T42" fmla="*/ 473 w 613"/>
                  <a:gd name="T43" fmla="*/ 105 h 123"/>
                  <a:gd name="T44" fmla="*/ 415 w 613"/>
                  <a:gd name="T45" fmla="*/ 108 h 123"/>
                  <a:gd name="T46" fmla="*/ 346 w 613"/>
                  <a:gd name="T47" fmla="*/ 111 h 123"/>
                  <a:gd name="T48" fmla="*/ 276 w 613"/>
                  <a:gd name="T49" fmla="*/ 113 h 123"/>
                  <a:gd name="T50" fmla="*/ 222 w 613"/>
                  <a:gd name="T51" fmla="*/ 112 h 123"/>
                  <a:gd name="T52" fmla="*/ 180 w 613"/>
                  <a:gd name="T53" fmla="*/ 109 h 123"/>
                  <a:gd name="T54" fmla="*/ 146 w 613"/>
                  <a:gd name="T55" fmla="*/ 107 h 123"/>
                  <a:gd name="T56" fmla="*/ 115 w 613"/>
                  <a:gd name="T57" fmla="*/ 106 h 123"/>
                  <a:gd name="T58" fmla="*/ 87 w 613"/>
                  <a:gd name="T59" fmla="*/ 106 h 123"/>
                  <a:gd name="T60" fmla="*/ 56 w 613"/>
                  <a:gd name="T61" fmla="*/ 109 h 123"/>
                  <a:gd name="T62" fmla="*/ 21 w 613"/>
                  <a:gd name="T63" fmla="*/ 11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3" h="123">
                    <a:moveTo>
                      <a:pt x="0" y="122"/>
                    </a:moveTo>
                    <a:lnTo>
                      <a:pt x="1" y="122"/>
                    </a:lnTo>
                    <a:lnTo>
                      <a:pt x="3" y="120"/>
                    </a:lnTo>
                    <a:lnTo>
                      <a:pt x="7" y="116"/>
                    </a:lnTo>
                    <a:lnTo>
                      <a:pt x="12" y="111"/>
                    </a:lnTo>
                    <a:lnTo>
                      <a:pt x="18" y="106"/>
                    </a:lnTo>
                    <a:lnTo>
                      <a:pt x="27" y="100"/>
                    </a:lnTo>
                    <a:lnTo>
                      <a:pt x="36" y="93"/>
                    </a:lnTo>
                    <a:lnTo>
                      <a:pt x="46" y="86"/>
                    </a:lnTo>
                    <a:lnTo>
                      <a:pt x="58" y="78"/>
                    </a:lnTo>
                    <a:lnTo>
                      <a:pt x="72" y="70"/>
                    </a:lnTo>
                    <a:lnTo>
                      <a:pt x="86" y="62"/>
                    </a:lnTo>
                    <a:lnTo>
                      <a:pt x="101" y="53"/>
                    </a:lnTo>
                    <a:lnTo>
                      <a:pt x="118" y="45"/>
                    </a:lnTo>
                    <a:lnTo>
                      <a:pt x="136" y="37"/>
                    </a:lnTo>
                    <a:lnTo>
                      <a:pt x="155" y="30"/>
                    </a:lnTo>
                    <a:lnTo>
                      <a:pt x="175" y="23"/>
                    </a:lnTo>
                    <a:lnTo>
                      <a:pt x="196" y="17"/>
                    </a:lnTo>
                    <a:lnTo>
                      <a:pt x="218" y="11"/>
                    </a:lnTo>
                    <a:lnTo>
                      <a:pt x="241" y="7"/>
                    </a:lnTo>
                    <a:lnTo>
                      <a:pt x="265" y="3"/>
                    </a:lnTo>
                    <a:lnTo>
                      <a:pt x="290" y="1"/>
                    </a:lnTo>
                    <a:lnTo>
                      <a:pt x="315" y="0"/>
                    </a:lnTo>
                    <a:lnTo>
                      <a:pt x="342" y="0"/>
                    </a:lnTo>
                    <a:lnTo>
                      <a:pt x="369" y="3"/>
                    </a:lnTo>
                    <a:lnTo>
                      <a:pt x="397" y="7"/>
                    </a:lnTo>
                    <a:lnTo>
                      <a:pt x="425" y="12"/>
                    </a:lnTo>
                    <a:lnTo>
                      <a:pt x="455" y="21"/>
                    </a:lnTo>
                    <a:lnTo>
                      <a:pt x="485" y="30"/>
                    </a:lnTo>
                    <a:lnTo>
                      <a:pt x="516" y="43"/>
                    </a:lnTo>
                    <a:lnTo>
                      <a:pt x="547" y="58"/>
                    </a:lnTo>
                    <a:lnTo>
                      <a:pt x="579" y="75"/>
                    </a:lnTo>
                    <a:lnTo>
                      <a:pt x="612" y="95"/>
                    </a:lnTo>
                    <a:lnTo>
                      <a:pt x="610" y="95"/>
                    </a:lnTo>
                    <a:lnTo>
                      <a:pt x="607" y="96"/>
                    </a:lnTo>
                    <a:lnTo>
                      <a:pt x="602" y="96"/>
                    </a:lnTo>
                    <a:lnTo>
                      <a:pt x="594" y="97"/>
                    </a:lnTo>
                    <a:lnTo>
                      <a:pt x="584" y="97"/>
                    </a:lnTo>
                    <a:lnTo>
                      <a:pt x="572" y="99"/>
                    </a:lnTo>
                    <a:lnTo>
                      <a:pt x="557" y="99"/>
                    </a:lnTo>
                    <a:lnTo>
                      <a:pt x="540" y="101"/>
                    </a:lnTo>
                    <a:lnTo>
                      <a:pt x="520" y="102"/>
                    </a:lnTo>
                    <a:lnTo>
                      <a:pt x="497" y="104"/>
                    </a:lnTo>
                    <a:lnTo>
                      <a:pt x="473" y="105"/>
                    </a:lnTo>
                    <a:lnTo>
                      <a:pt x="445" y="106"/>
                    </a:lnTo>
                    <a:lnTo>
                      <a:pt x="415" y="108"/>
                    </a:lnTo>
                    <a:lnTo>
                      <a:pt x="382" y="109"/>
                    </a:lnTo>
                    <a:lnTo>
                      <a:pt x="346" y="111"/>
                    </a:lnTo>
                    <a:lnTo>
                      <a:pt x="307" y="112"/>
                    </a:lnTo>
                    <a:lnTo>
                      <a:pt x="276" y="113"/>
                    </a:lnTo>
                    <a:lnTo>
                      <a:pt x="247" y="113"/>
                    </a:lnTo>
                    <a:lnTo>
                      <a:pt x="222" y="112"/>
                    </a:lnTo>
                    <a:lnTo>
                      <a:pt x="200" y="111"/>
                    </a:lnTo>
                    <a:lnTo>
                      <a:pt x="180" y="109"/>
                    </a:lnTo>
                    <a:lnTo>
                      <a:pt x="162" y="108"/>
                    </a:lnTo>
                    <a:lnTo>
                      <a:pt x="146" y="107"/>
                    </a:lnTo>
                    <a:lnTo>
                      <a:pt x="130" y="106"/>
                    </a:lnTo>
                    <a:lnTo>
                      <a:pt x="115" y="106"/>
                    </a:lnTo>
                    <a:lnTo>
                      <a:pt x="101" y="105"/>
                    </a:lnTo>
                    <a:lnTo>
                      <a:pt x="87" y="106"/>
                    </a:lnTo>
                    <a:lnTo>
                      <a:pt x="72" y="107"/>
                    </a:lnTo>
                    <a:lnTo>
                      <a:pt x="56" y="109"/>
                    </a:lnTo>
                    <a:lnTo>
                      <a:pt x="39" y="112"/>
                    </a:lnTo>
                    <a:lnTo>
                      <a:pt x="21" y="116"/>
                    </a:lnTo>
                    <a:lnTo>
                      <a:pt x="0" y="122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8" name="Freeform 498"/>
              <p:cNvSpPr>
                <a:spLocks/>
              </p:cNvSpPr>
              <p:nvPr/>
            </p:nvSpPr>
            <p:spPr bwMode="auto">
              <a:xfrm>
                <a:off x="644" y="1892"/>
                <a:ext cx="1747" cy="1037"/>
              </a:xfrm>
              <a:custGeom>
                <a:avLst/>
                <a:gdLst>
                  <a:gd name="T0" fmla="*/ 5 w 1747"/>
                  <a:gd name="T1" fmla="*/ 616 h 1037"/>
                  <a:gd name="T2" fmla="*/ 2 w 1747"/>
                  <a:gd name="T3" fmla="*/ 559 h 1037"/>
                  <a:gd name="T4" fmla="*/ 0 w 1747"/>
                  <a:gd name="T5" fmla="*/ 493 h 1037"/>
                  <a:gd name="T6" fmla="*/ 1 w 1747"/>
                  <a:gd name="T7" fmla="*/ 448 h 1037"/>
                  <a:gd name="T8" fmla="*/ 40 w 1747"/>
                  <a:gd name="T9" fmla="*/ 402 h 1037"/>
                  <a:gd name="T10" fmla="*/ 89 w 1747"/>
                  <a:gd name="T11" fmla="*/ 364 h 1037"/>
                  <a:gd name="T12" fmla="*/ 142 w 1747"/>
                  <a:gd name="T13" fmla="*/ 339 h 1037"/>
                  <a:gd name="T14" fmla="*/ 201 w 1747"/>
                  <a:gd name="T15" fmla="*/ 316 h 1037"/>
                  <a:gd name="T16" fmla="*/ 208 w 1747"/>
                  <a:gd name="T17" fmla="*/ 270 h 1037"/>
                  <a:gd name="T18" fmla="*/ 203 w 1747"/>
                  <a:gd name="T19" fmla="*/ 184 h 1037"/>
                  <a:gd name="T20" fmla="*/ 223 w 1747"/>
                  <a:gd name="T21" fmla="*/ 93 h 1037"/>
                  <a:gd name="T22" fmla="*/ 288 w 1747"/>
                  <a:gd name="T23" fmla="*/ 26 h 1037"/>
                  <a:gd name="T24" fmla="*/ 369 w 1747"/>
                  <a:gd name="T25" fmla="*/ 6 h 1037"/>
                  <a:gd name="T26" fmla="*/ 446 w 1747"/>
                  <a:gd name="T27" fmla="*/ 0 h 1037"/>
                  <a:gd name="T28" fmla="*/ 521 w 1747"/>
                  <a:gd name="T29" fmla="*/ 3 h 1037"/>
                  <a:gd name="T30" fmla="*/ 589 w 1747"/>
                  <a:gd name="T31" fmla="*/ 14 h 1037"/>
                  <a:gd name="T32" fmla="*/ 637 w 1747"/>
                  <a:gd name="T33" fmla="*/ 31 h 1037"/>
                  <a:gd name="T34" fmla="*/ 672 w 1747"/>
                  <a:gd name="T35" fmla="*/ 67 h 1037"/>
                  <a:gd name="T36" fmla="*/ 695 w 1747"/>
                  <a:gd name="T37" fmla="*/ 119 h 1037"/>
                  <a:gd name="T38" fmla="*/ 706 w 1747"/>
                  <a:gd name="T39" fmla="*/ 181 h 1037"/>
                  <a:gd name="T40" fmla="*/ 705 w 1747"/>
                  <a:gd name="T41" fmla="*/ 243 h 1037"/>
                  <a:gd name="T42" fmla="*/ 698 w 1747"/>
                  <a:gd name="T43" fmla="*/ 281 h 1037"/>
                  <a:gd name="T44" fmla="*/ 689 w 1747"/>
                  <a:gd name="T45" fmla="*/ 295 h 1037"/>
                  <a:gd name="T46" fmla="*/ 683 w 1747"/>
                  <a:gd name="T47" fmla="*/ 290 h 1037"/>
                  <a:gd name="T48" fmla="*/ 707 w 1747"/>
                  <a:gd name="T49" fmla="*/ 282 h 1037"/>
                  <a:gd name="T50" fmla="*/ 808 w 1747"/>
                  <a:gd name="T51" fmla="*/ 305 h 1037"/>
                  <a:gd name="T52" fmla="*/ 966 w 1747"/>
                  <a:gd name="T53" fmla="*/ 354 h 1037"/>
                  <a:gd name="T54" fmla="*/ 1155 w 1747"/>
                  <a:gd name="T55" fmla="*/ 424 h 1037"/>
                  <a:gd name="T56" fmla="*/ 1352 w 1747"/>
                  <a:gd name="T57" fmla="*/ 512 h 1037"/>
                  <a:gd name="T58" fmla="*/ 1532 w 1747"/>
                  <a:gd name="T59" fmla="*/ 612 h 1037"/>
                  <a:gd name="T60" fmla="*/ 1669 w 1747"/>
                  <a:gd name="T61" fmla="*/ 722 h 1037"/>
                  <a:gd name="T62" fmla="*/ 1741 w 1747"/>
                  <a:gd name="T63" fmla="*/ 834 h 1037"/>
                  <a:gd name="T64" fmla="*/ 1745 w 1747"/>
                  <a:gd name="T65" fmla="*/ 888 h 1037"/>
                  <a:gd name="T66" fmla="*/ 1736 w 1747"/>
                  <a:gd name="T67" fmla="*/ 943 h 1037"/>
                  <a:gd name="T68" fmla="*/ 1725 w 1747"/>
                  <a:gd name="T69" fmla="*/ 1000 h 1037"/>
                  <a:gd name="T70" fmla="*/ 1719 w 1747"/>
                  <a:gd name="T71" fmla="*/ 1034 h 1037"/>
                  <a:gd name="T72" fmla="*/ 1701 w 1747"/>
                  <a:gd name="T73" fmla="*/ 1020 h 1037"/>
                  <a:gd name="T74" fmla="*/ 1637 w 1747"/>
                  <a:gd name="T75" fmla="*/ 964 h 1037"/>
                  <a:gd name="T76" fmla="*/ 1547 w 1747"/>
                  <a:gd name="T77" fmla="*/ 897 h 1037"/>
                  <a:gd name="T78" fmla="*/ 1452 w 1747"/>
                  <a:gd name="T79" fmla="*/ 846 h 1037"/>
                  <a:gd name="T80" fmla="*/ 1423 w 1747"/>
                  <a:gd name="T81" fmla="*/ 832 h 1037"/>
                  <a:gd name="T82" fmla="*/ 1393 w 1747"/>
                  <a:gd name="T83" fmla="*/ 808 h 1037"/>
                  <a:gd name="T84" fmla="*/ 1352 w 1747"/>
                  <a:gd name="T85" fmla="*/ 778 h 1037"/>
                  <a:gd name="T86" fmla="*/ 1307 w 1747"/>
                  <a:gd name="T87" fmla="*/ 753 h 1037"/>
                  <a:gd name="T88" fmla="*/ 1270 w 1747"/>
                  <a:gd name="T89" fmla="*/ 740 h 1037"/>
                  <a:gd name="T90" fmla="*/ 1203 w 1747"/>
                  <a:gd name="T91" fmla="*/ 717 h 1037"/>
                  <a:gd name="T92" fmla="*/ 1106 w 1747"/>
                  <a:gd name="T93" fmla="*/ 687 h 1037"/>
                  <a:gd name="T94" fmla="*/ 988 w 1747"/>
                  <a:gd name="T95" fmla="*/ 652 h 1037"/>
                  <a:gd name="T96" fmla="*/ 857 w 1747"/>
                  <a:gd name="T97" fmla="*/ 618 h 1037"/>
                  <a:gd name="T98" fmla="*/ 721 w 1747"/>
                  <a:gd name="T99" fmla="*/ 587 h 1037"/>
                  <a:gd name="T100" fmla="*/ 589 w 1747"/>
                  <a:gd name="T101" fmla="*/ 564 h 1037"/>
                  <a:gd name="T102" fmla="*/ 469 w 1747"/>
                  <a:gd name="T103" fmla="*/ 553 h 1037"/>
                  <a:gd name="T104" fmla="*/ 366 w 1747"/>
                  <a:gd name="T105" fmla="*/ 553 h 1037"/>
                  <a:gd name="T106" fmla="*/ 283 w 1747"/>
                  <a:gd name="T107" fmla="*/ 557 h 1037"/>
                  <a:gd name="T108" fmla="*/ 214 w 1747"/>
                  <a:gd name="T109" fmla="*/ 563 h 1037"/>
                  <a:gd name="T110" fmla="*/ 160 w 1747"/>
                  <a:gd name="T111" fmla="*/ 572 h 1037"/>
                  <a:gd name="T112" fmla="*/ 115 w 1747"/>
                  <a:gd name="T113" fmla="*/ 583 h 1037"/>
                  <a:gd name="T114" fmla="*/ 78 w 1747"/>
                  <a:gd name="T115" fmla="*/ 596 h 1037"/>
                  <a:gd name="T116" fmla="*/ 45 w 1747"/>
                  <a:gd name="T117" fmla="*/ 611 h 1037"/>
                  <a:gd name="T118" fmla="*/ 14 w 1747"/>
                  <a:gd name="T119" fmla="*/ 628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47" h="1037">
                    <a:moveTo>
                      <a:pt x="6" y="632"/>
                    </a:moveTo>
                    <a:lnTo>
                      <a:pt x="6" y="630"/>
                    </a:lnTo>
                    <a:lnTo>
                      <a:pt x="5" y="625"/>
                    </a:lnTo>
                    <a:lnTo>
                      <a:pt x="5" y="616"/>
                    </a:lnTo>
                    <a:lnTo>
                      <a:pt x="4" y="604"/>
                    </a:lnTo>
                    <a:lnTo>
                      <a:pt x="3" y="591"/>
                    </a:lnTo>
                    <a:lnTo>
                      <a:pt x="2" y="576"/>
                    </a:lnTo>
                    <a:lnTo>
                      <a:pt x="2" y="559"/>
                    </a:lnTo>
                    <a:lnTo>
                      <a:pt x="1" y="542"/>
                    </a:lnTo>
                    <a:lnTo>
                      <a:pt x="1" y="525"/>
                    </a:lnTo>
                    <a:lnTo>
                      <a:pt x="0" y="508"/>
                    </a:lnTo>
                    <a:lnTo>
                      <a:pt x="0" y="493"/>
                    </a:lnTo>
                    <a:lnTo>
                      <a:pt x="0" y="478"/>
                    </a:lnTo>
                    <a:lnTo>
                      <a:pt x="0" y="465"/>
                    </a:lnTo>
                    <a:lnTo>
                      <a:pt x="1" y="455"/>
                    </a:lnTo>
                    <a:lnTo>
                      <a:pt x="1" y="448"/>
                    </a:lnTo>
                    <a:lnTo>
                      <a:pt x="2" y="444"/>
                    </a:lnTo>
                    <a:lnTo>
                      <a:pt x="15" y="429"/>
                    </a:lnTo>
                    <a:lnTo>
                      <a:pt x="28" y="415"/>
                    </a:lnTo>
                    <a:lnTo>
                      <a:pt x="40" y="402"/>
                    </a:lnTo>
                    <a:lnTo>
                      <a:pt x="52" y="391"/>
                    </a:lnTo>
                    <a:lnTo>
                      <a:pt x="65" y="381"/>
                    </a:lnTo>
                    <a:lnTo>
                      <a:pt x="77" y="372"/>
                    </a:lnTo>
                    <a:lnTo>
                      <a:pt x="89" y="364"/>
                    </a:lnTo>
                    <a:lnTo>
                      <a:pt x="102" y="357"/>
                    </a:lnTo>
                    <a:lnTo>
                      <a:pt x="115" y="351"/>
                    </a:lnTo>
                    <a:lnTo>
                      <a:pt x="128" y="344"/>
                    </a:lnTo>
                    <a:lnTo>
                      <a:pt x="142" y="339"/>
                    </a:lnTo>
                    <a:lnTo>
                      <a:pt x="156" y="333"/>
                    </a:lnTo>
                    <a:lnTo>
                      <a:pt x="170" y="328"/>
                    </a:lnTo>
                    <a:lnTo>
                      <a:pt x="186" y="322"/>
                    </a:lnTo>
                    <a:lnTo>
                      <a:pt x="201" y="316"/>
                    </a:lnTo>
                    <a:lnTo>
                      <a:pt x="219" y="311"/>
                    </a:lnTo>
                    <a:lnTo>
                      <a:pt x="215" y="301"/>
                    </a:lnTo>
                    <a:lnTo>
                      <a:pt x="212" y="287"/>
                    </a:lnTo>
                    <a:lnTo>
                      <a:pt x="208" y="270"/>
                    </a:lnTo>
                    <a:lnTo>
                      <a:pt x="205" y="251"/>
                    </a:lnTo>
                    <a:lnTo>
                      <a:pt x="203" y="230"/>
                    </a:lnTo>
                    <a:lnTo>
                      <a:pt x="202" y="208"/>
                    </a:lnTo>
                    <a:lnTo>
                      <a:pt x="203" y="184"/>
                    </a:lnTo>
                    <a:lnTo>
                      <a:pt x="205" y="161"/>
                    </a:lnTo>
                    <a:lnTo>
                      <a:pt x="208" y="137"/>
                    </a:lnTo>
                    <a:lnTo>
                      <a:pt x="215" y="114"/>
                    </a:lnTo>
                    <a:lnTo>
                      <a:pt x="223" y="93"/>
                    </a:lnTo>
                    <a:lnTo>
                      <a:pt x="234" y="72"/>
                    </a:lnTo>
                    <a:lnTo>
                      <a:pt x="249" y="54"/>
                    </a:lnTo>
                    <a:lnTo>
                      <a:pt x="266" y="39"/>
                    </a:lnTo>
                    <a:lnTo>
                      <a:pt x="288" y="26"/>
                    </a:lnTo>
                    <a:lnTo>
                      <a:pt x="312" y="17"/>
                    </a:lnTo>
                    <a:lnTo>
                      <a:pt x="331" y="13"/>
                    </a:lnTo>
                    <a:lnTo>
                      <a:pt x="350" y="9"/>
                    </a:lnTo>
                    <a:lnTo>
                      <a:pt x="369" y="6"/>
                    </a:lnTo>
                    <a:lnTo>
                      <a:pt x="388" y="3"/>
                    </a:lnTo>
                    <a:lnTo>
                      <a:pt x="407" y="2"/>
                    </a:lnTo>
                    <a:lnTo>
                      <a:pt x="426" y="1"/>
                    </a:lnTo>
                    <a:lnTo>
                      <a:pt x="446" y="0"/>
                    </a:lnTo>
                    <a:lnTo>
                      <a:pt x="465" y="0"/>
                    </a:lnTo>
                    <a:lnTo>
                      <a:pt x="483" y="1"/>
                    </a:lnTo>
                    <a:lnTo>
                      <a:pt x="502" y="2"/>
                    </a:lnTo>
                    <a:lnTo>
                      <a:pt x="521" y="3"/>
                    </a:lnTo>
                    <a:lnTo>
                      <a:pt x="539" y="6"/>
                    </a:lnTo>
                    <a:lnTo>
                      <a:pt x="556" y="8"/>
                    </a:lnTo>
                    <a:lnTo>
                      <a:pt x="573" y="11"/>
                    </a:lnTo>
                    <a:lnTo>
                      <a:pt x="589" y="14"/>
                    </a:lnTo>
                    <a:lnTo>
                      <a:pt x="605" y="17"/>
                    </a:lnTo>
                    <a:lnTo>
                      <a:pt x="616" y="20"/>
                    </a:lnTo>
                    <a:lnTo>
                      <a:pt x="627" y="25"/>
                    </a:lnTo>
                    <a:lnTo>
                      <a:pt x="637" y="31"/>
                    </a:lnTo>
                    <a:lnTo>
                      <a:pt x="647" y="39"/>
                    </a:lnTo>
                    <a:lnTo>
                      <a:pt x="656" y="47"/>
                    </a:lnTo>
                    <a:lnTo>
                      <a:pt x="664" y="56"/>
                    </a:lnTo>
                    <a:lnTo>
                      <a:pt x="672" y="67"/>
                    </a:lnTo>
                    <a:lnTo>
                      <a:pt x="679" y="79"/>
                    </a:lnTo>
                    <a:lnTo>
                      <a:pt x="685" y="91"/>
                    </a:lnTo>
                    <a:lnTo>
                      <a:pt x="691" y="105"/>
                    </a:lnTo>
                    <a:lnTo>
                      <a:pt x="695" y="119"/>
                    </a:lnTo>
                    <a:lnTo>
                      <a:pt x="699" y="133"/>
                    </a:lnTo>
                    <a:lnTo>
                      <a:pt x="702" y="149"/>
                    </a:lnTo>
                    <a:lnTo>
                      <a:pt x="705" y="165"/>
                    </a:lnTo>
                    <a:lnTo>
                      <a:pt x="706" y="181"/>
                    </a:lnTo>
                    <a:lnTo>
                      <a:pt x="706" y="198"/>
                    </a:lnTo>
                    <a:lnTo>
                      <a:pt x="706" y="215"/>
                    </a:lnTo>
                    <a:lnTo>
                      <a:pt x="705" y="230"/>
                    </a:lnTo>
                    <a:lnTo>
                      <a:pt x="705" y="243"/>
                    </a:lnTo>
                    <a:lnTo>
                      <a:pt x="703" y="255"/>
                    </a:lnTo>
                    <a:lnTo>
                      <a:pt x="701" y="265"/>
                    </a:lnTo>
                    <a:lnTo>
                      <a:pt x="699" y="274"/>
                    </a:lnTo>
                    <a:lnTo>
                      <a:pt x="698" y="281"/>
                    </a:lnTo>
                    <a:lnTo>
                      <a:pt x="695" y="287"/>
                    </a:lnTo>
                    <a:lnTo>
                      <a:pt x="693" y="291"/>
                    </a:lnTo>
                    <a:lnTo>
                      <a:pt x="691" y="294"/>
                    </a:lnTo>
                    <a:lnTo>
                      <a:pt x="689" y="295"/>
                    </a:lnTo>
                    <a:lnTo>
                      <a:pt x="687" y="295"/>
                    </a:lnTo>
                    <a:lnTo>
                      <a:pt x="686" y="295"/>
                    </a:lnTo>
                    <a:lnTo>
                      <a:pt x="684" y="293"/>
                    </a:lnTo>
                    <a:lnTo>
                      <a:pt x="683" y="290"/>
                    </a:lnTo>
                    <a:lnTo>
                      <a:pt x="682" y="285"/>
                    </a:lnTo>
                    <a:lnTo>
                      <a:pt x="685" y="282"/>
                    </a:lnTo>
                    <a:lnTo>
                      <a:pt x="693" y="281"/>
                    </a:lnTo>
                    <a:lnTo>
                      <a:pt x="707" y="282"/>
                    </a:lnTo>
                    <a:lnTo>
                      <a:pt x="725" y="285"/>
                    </a:lnTo>
                    <a:lnTo>
                      <a:pt x="749" y="290"/>
                    </a:lnTo>
                    <a:lnTo>
                      <a:pt x="777" y="297"/>
                    </a:lnTo>
                    <a:lnTo>
                      <a:pt x="808" y="305"/>
                    </a:lnTo>
                    <a:lnTo>
                      <a:pt x="843" y="314"/>
                    </a:lnTo>
                    <a:lnTo>
                      <a:pt x="882" y="326"/>
                    </a:lnTo>
                    <a:lnTo>
                      <a:pt x="923" y="339"/>
                    </a:lnTo>
                    <a:lnTo>
                      <a:pt x="966" y="354"/>
                    </a:lnTo>
                    <a:lnTo>
                      <a:pt x="1011" y="369"/>
                    </a:lnTo>
                    <a:lnTo>
                      <a:pt x="1058" y="386"/>
                    </a:lnTo>
                    <a:lnTo>
                      <a:pt x="1106" y="404"/>
                    </a:lnTo>
                    <a:lnTo>
                      <a:pt x="1155" y="424"/>
                    </a:lnTo>
                    <a:lnTo>
                      <a:pt x="1205" y="444"/>
                    </a:lnTo>
                    <a:lnTo>
                      <a:pt x="1254" y="466"/>
                    </a:lnTo>
                    <a:lnTo>
                      <a:pt x="1303" y="488"/>
                    </a:lnTo>
                    <a:lnTo>
                      <a:pt x="1352" y="512"/>
                    </a:lnTo>
                    <a:lnTo>
                      <a:pt x="1399" y="536"/>
                    </a:lnTo>
                    <a:lnTo>
                      <a:pt x="1445" y="560"/>
                    </a:lnTo>
                    <a:lnTo>
                      <a:pt x="1489" y="586"/>
                    </a:lnTo>
                    <a:lnTo>
                      <a:pt x="1532" y="612"/>
                    </a:lnTo>
                    <a:lnTo>
                      <a:pt x="1571" y="638"/>
                    </a:lnTo>
                    <a:lnTo>
                      <a:pt x="1607" y="666"/>
                    </a:lnTo>
                    <a:lnTo>
                      <a:pt x="1640" y="694"/>
                    </a:lnTo>
                    <a:lnTo>
                      <a:pt x="1669" y="722"/>
                    </a:lnTo>
                    <a:lnTo>
                      <a:pt x="1694" y="749"/>
                    </a:lnTo>
                    <a:lnTo>
                      <a:pt x="1715" y="777"/>
                    </a:lnTo>
                    <a:lnTo>
                      <a:pt x="1731" y="806"/>
                    </a:lnTo>
                    <a:lnTo>
                      <a:pt x="1741" y="834"/>
                    </a:lnTo>
                    <a:lnTo>
                      <a:pt x="1746" y="863"/>
                    </a:lnTo>
                    <a:lnTo>
                      <a:pt x="1746" y="869"/>
                    </a:lnTo>
                    <a:lnTo>
                      <a:pt x="1746" y="877"/>
                    </a:lnTo>
                    <a:lnTo>
                      <a:pt x="1745" y="888"/>
                    </a:lnTo>
                    <a:lnTo>
                      <a:pt x="1743" y="900"/>
                    </a:lnTo>
                    <a:lnTo>
                      <a:pt x="1741" y="914"/>
                    </a:lnTo>
                    <a:lnTo>
                      <a:pt x="1738" y="928"/>
                    </a:lnTo>
                    <a:lnTo>
                      <a:pt x="1736" y="943"/>
                    </a:lnTo>
                    <a:lnTo>
                      <a:pt x="1733" y="958"/>
                    </a:lnTo>
                    <a:lnTo>
                      <a:pt x="1730" y="973"/>
                    </a:lnTo>
                    <a:lnTo>
                      <a:pt x="1727" y="987"/>
                    </a:lnTo>
                    <a:lnTo>
                      <a:pt x="1725" y="1000"/>
                    </a:lnTo>
                    <a:lnTo>
                      <a:pt x="1722" y="1013"/>
                    </a:lnTo>
                    <a:lnTo>
                      <a:pt x="1720" y="1022"/>
                    </a:lnTo>
                    <a:lnTo>
                      <a:pt x="1719" y="1030"/>
                    </a:lnTo>
                    <a:lnTo>
                      <a:pt x="1719" y="1034"/>
                    </a:lnTo>
                    <a:lnTo>
                      <a:pt x="1718" y="1036"/>
                    </a:lnTo>
                    <a:lnTo>
                      <a:pt x="1716" y="1034"/>
                    </a:lnTo>
                    <a:lnTo>
                      <a:pt x="1710" y="1028"/>
                    </a:lnTo>
                    <a:lnTo>
                      <a:pt x="1701" y="1020"/>
                    </a:lnTo>
                    <a:lnTo>
                      <a:pt x="1689" y="1009"/>
                    </a:lnTo>
                    <a:lnTo>
                      <a:pt x="1674" y="996"/>
                    </a:lnTo>
                    <a:lnTo>
                      <a:pt x="1656" y="981"/>
                    </a:lnTo>
                    <a:lnTo>
                      <a:pt x="1637" y="964"/>
                    </a:lnTo>
                    <a:lnTo>
                      <a:pt x="1616" y="948"/>
                    </a:lnTo>
                    <a:lnTo>
                      <a:pt x="1594" y="930"/>
                    </a:lnTo>
                    <a:lnTo>
                      <a:pt x="1570" y="913"/>
                    </a:lnTo>
                    <a:lnTo>
                      <a:pt x="1547" y="897"/>
                    </a:lnTo>
                    <a:lnTo>
                      <a:pt x="1523" y="881"/>
                    </a:lnTo>
                    <a:lnTo>
                      <a:pt x="1499" y="867"/>
                    </a:lnTo>
                    <a:lnTo>
                      <a:pt x="1475" y="855"/>
                    </a:lnTo>
                    <a:lnTo>
                      <a:pt x="1452" y="846"/>
                    </a:lnTo>
                    <a:lnTo>
                      <a:pt x="1430" y="839"/>
                    </a:lnTo>
                    <a:lnTo>
                      <a:pt x="1430" y="838"/>
                    </a:lnTo>
                    <a:lnTo>
                      <a:pt x="1426" y="836"/>
                    </a:lnTo>
                    <a:lnTo>
                      <a:pt x="1423" y="832"/>
                    </a:lnTo>
                    <a:lnTo>
                      <a:pt x="1417" y="827"/>
                    </a:lnTo>
                    <a:lnTo>
                      <a:pt x="1410" y="822"/>
                    </a:lnTo>
                    <a:lnTo>
                      <a:pt x="1402" y="815"/>
                    </a:lnTo>
                    <a:lnTo>
                      <a:pt x="1393" y="808"/>
                    </a:lnTo>
                    <a:lnTo>
                      <a:pt x="1384" y="801"/>
                    </a:lnTo>
                    <a:lnTo>
                      <a:pt x="1374" y="793"/>
                    </a:lnTo>
                    <a:lnTo>
                      <a:pt x="1363" y="786"/>
                    </a:lnTo>
                    <a:lnTo>
                      <a:pt x="1352" y="778"/>
                    </a:lnTo>
                    <a:lnTo>
                      <a:pt x="1340" y="771"/>
                    </a:lnTo>
                    <a:lnTo>
                      <a:pt x="1329" y="764"/>
                    </a:lnTo>
                    <a:lnTo>
                      <a:pt x="1318" y="758"/>
                    </a:lnTo>
                    <a:lnTo>
                      <a:pt x="1307" y="753"/>
                    </a:lnTo>
                    <a:lnTo>
                      <a:pt x="1296" y="749"/>
                    </a:lnTo>
                    <a:lnTo>
                      <a:pt x="1290" y="747"/>
                    </a:lnTo>
                    <a:lnTo>
                      <a:pt x="1281" y="744"/>
                    </a:lnTo>
                    <a:lnTo>
                      <a:pt x="1270" y="740"/>
                    </a:lnTo>
                    <a:lnTo>
                      <a:pt x="1257" y="735"/>
                    </a:lnTo>
                    <a:lnTo>
                      <a:pt x="1241" y="730"/>
                    </a:lnTo>
                    <a:lnTo>
                      <a:pt x="1223" y="724"/>
                    </a:lnTo>
                    <a:lnTo>
                      <a:pt x="1203" y="717"/>
                    </a:lnTo>
                    <a:lnTo>
                      <a:pt x="1181" y="710"/>
                    </a:lnTo>
                    <a:lnTo>
                      <a:pt x="1158" y="703"/>
                    </a:lnTo>
                    <a:lnTo>
                      <a:pt x="1132" y="695"/>
                    </a:lnTo>
                    <a:lnTo>
                      <a:pt x="1106" y="687"/>
                    </a:lnTo>
                    <a:lnTo>
                      <a:pt x="1078" y="678"/>
                    </a:lnTo>
                    <a:lnTo>
                      <a:pt x="1049" y="670"/>
                    </a:lnTo>
                    <a:lnTo>
                      <a:pt x="1019" y="661"/>
                    </a:lnTo>
                    <a:lnTo>
                      <a:pt x="988" y="652"/>
                    </a:lnTo>
                    <a:lnTo>
                      <a:pt x="956" y="644"/>
                    </a:lnTo>
                    <a:lnTo>
                      <a:pt x="923" y="635"/>
                    </a:lnTo>
                    <a:lnTo>
                      <a:pt x="890" y="626"/>
                    </a:lnTo>
                    <a:lnTo>
                      <a:pt x="857" y="618"/>
                    </a:lnTo>
                    <a:lnTo>
                      <a:pt x="823" y="609"/>
                    </a:lnTo>
                    <a:lnTo>
                      <a:pt x="789" y="602"/>
                    </a:lnTo>
                    <a:lnTo>
                      <a:pt x="755" y="594"/>
                    </a:lnTo>
                    <a:lnTo>
                      <a:pt x="721" y="587"/>
                    </a:lnTo>
                    <a:lnTo>
                      <a:pt x="687" y="580"/>
                    </a:lnTo>
                    <a:lnTo>
                      <a:pt x="654" y="574"/>
                    </a:lnTo>
                    <a:lnTo>
                      <a:pt x="622" y="569"/>
                    </a:lnTo>
                    <a:lnTo>
                      <a:pt x="589" y="564"/>
                    </a:lnTo>
                    <a:lnTo>
                      <a:pt x="558" y="560"/>
                    </a:lnTo>
                    <a:lnTo>
                      <a:pt x="527" y="557"/>
                    </a:lnTo>
                    <a:lnTo>
                      <a:pt x="497" y="554"/>
                    </a:lnTo>
                    <a:lnTo>
                      <a:pt x="469" y="553"/>
                    </a:lnTo>
                    <a:lnTo>
                      <a:pt x="442" y="552"/>
                    </a:lnTo>
                    <a:lnTo>
                      <a:pt x="415" y="552"/>
                    </a:lnTo>
                    <a:lnTo>
                      <a:pt x="390" y="553"/>
                    </a:lnTo>
                    <a:lnTo>
                      <a:pt x="366" y="553"/>
                    </a:lnTo>
                    <a:lnTo>
                      <a:pt x="343" y="553"/>
                    </a:lnTo>
                    <a:lnTo>
                      <a:pt x="322" y="555"/>
                    </a:lnTo>
                    <a:lnTo>
                      <a:pt x="302" y="555"/>
                    </a:lnTo>
                    <a:lnTo>
                      <a:pt x="283" y="557"/>
                    </a:lnTo>
                    <a:lnTo>
                      <a:pt x="264" y="558"/>
                    </a:lnTo>
                    <a:lnTo>
                      <a:pt x="246" y="560"/>
                    </a:lnTo>
                    <a:lnTo>
                      <a:pt x="230" y="561"/>
                    </a:lnTo>
                    <a:lnTo>
                      <a:pt x="214" y="563"/>
                    </a:lnTo>
                    <a:lnTo>
                      <a:pt x="199" y="565"/>
                    </a:lnTo>
                    <a:lnTo>
                      <a:pt x="186" y="567"/>
                    </a:lnTo>
                    <a:lnTo>
                      <a:pt x="172" y="569"/>
                    </a:lnTo>
                    <a:lnTo>
                      <a:pt x="160" y="572"/>
                    </a:lnTo>
                    <a:lnTo>
                      <a:pt x="148" y="574"/>
                    </a:lnTo>
                    <a:lnTo>
                      <a:pt x="136" y="578"/>
                    </a:lnTo>
                    <a:lnTo>
                      <a:pt x="125" y="580"/>
                    </a:lnTo>
                    <a:lnTo>
                      <a:pt x="115" y="583"/>
                    </a:lnTo>
                    <a:lnTo>
                      <a:pt x="105" y="586"/>
                    </a:lnTo>
                    <a:lnTo>
                      <a:pt x="96" y="590"/>
                    </a:lnTo>
                    <a:lnTo>
                      <a:pt x="87" y="593"/>
                    </a:lnTo>
                    <a:lnTo>
                      <a:pt x="78" y="596"/>
                    </a:lnTo>
                    <a:lnTo>
                      <a:pt x="69" y="600"/>
                    </a:lnTo>
                    <a:lnTo>
                      <a:pt x="61" y="604"/>
                    </a:lnTo>
                    <a:lnTo>
                      <a:pt x="53" y="607"/>
                    </a:lnTo>
                    <a:lnTo>
                      <a:pt x="45" y="611"/>
                    </a:lnTo>
                    <a:lnTo>
                      <a:pt x="37" y="615"/>
                    </a:lnTo>
                    <a:lnTo>
                      <a:pt x="29" y="619"/>
                    </a:lnTo>
                    <a:lnTo>
                      <a:pt x="21" y="623"/>
                    </a:lnTo>
                    <a:lnTo>
                      <a:pt x="14" y="628"/>
                    </a:lnTo>
                    <a:lnTo>
                      <a:pt x="6" y="632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19" name="Freeform 499"/>
              <p:cNvSpPr>
                <a:spLocks/>
              </p:cNvSpPr>
              <p:nvPr/>
            </p:nvSpPr>
            <p:spPr bwMode="auto">
              <a:xfrm>
                <a:off x="2356" y="2881"/>
                <a:ext cx="16" cy="47"/>
              </a:xfrm>
              <a:custGeom>
                <a:avLst/>
                <a:gdLst>
                  <a:gd name="T0" fmla="*/ 15 w 16"/>
                  <a:gd name="T1" fmla="*/ 0 h 47"/>
                  <a:gd name="T2" fmla="*/ 7 w 16"/>
                  <a:gd name="T3" fmla="*/ 45 h 47"/>
                  <a:gd name="T4" fmla="*/ 0 w 16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47">
                    <a:moveTo>
                      <a:pt x="15" y="0"/>
                    </a:moveTo>
                    <a:lnTo>
                      <a:pt x="7" y="45"/>
                    </a:lnTo>
                    <a:lnTo>
                      <a:pt x="0" y="4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0" name="Freeform 500"/>
              <p:cNvSpPr>
                <a:spLocks/>
              </p:cNvSpPr>
              <p:nvPr/>
            </p:nvSpPr>
            <p:spPr bwMode="auto">
              <a:xfrm>
                <a:off x="638" y="2452"/>
                <a:ext cx="1359" cy="240"/>
              </a:xfrm>
              <a:custGeom>
                <a:avLst/>
                <a:gdLst>
                  <a:gd name="T0" fmla="*/ 1 w 1359"/>
                  <a:gd name="T1" fmla="*/ 137 h 240"/>
                  <a:gd name="T2" fmla="*/ 3 w 1359"/>
                  <a:gd name="T3" fmla="*/ 136 h 240"/>
                  <a:gd name="T4" fmla="*/ 9 w 1359"/>
                  <a:gd name="T5" fmla="*/ 133 h 240"/>
                  <a:gd name="T6" fmla="*/ 18 w 1359"/>
                  <a:gd name="T7" fmla="*/ 129 h 240"/>
                  <a:gd name="T8" fmla="*/ 31 w 1359"/>
                  <a:gd name="T9" fmla="*/ 123 h 240"/>
                  <a:gd name="T10" fmla="*/ 48 w 1359"/>
                  <a:gd name="T11" fmla="*/ 117 h 240"/>
                  <a:gd name="T12" fmla="*/ 68 w 1359"/>
                  <a:gd name="T13" fmla="*/ 110 h 240"/>
                  <a:gd name="T14" fmla="*/ 92 w 1359"/>
                  <a:gd name="T15" fmla="*/ 103 h 240"/>
                  <a:gd name="T16" fmla="*/ 120 w 1359"/>
                  <a:gd name="T17" fmla="*/ 96 h 240"/>
                  <a:gd name="T18" fmla="*/ 151 w 1359"/>
                  <a:gd name="T19" fmla="*/ 88 h 240"/>
                  <a:gd name="T20" fmla="*/ 187 w 1359"/>
                  <a:gd name="T21" fmla="*/ 82 h 240"/>
                  <a:gd name="T22" fmla="*/ 225 w 1359"/>
                  <a:gd name="T23" fmla="*/ 75 h 240"/>
                  <a:gd name="T24" fmla="*/ 267 w 1359"/>
                  <a:gd name="T25" fmla="*/ 71 h 240"/>
                  <a:gd name="T26" fmla="*/ 313 w 1359"/>
                  <a:gd name="T27" fmla="*/ 67 h 240"/>
                  <a:gd name="T28" fmla="*/ 362 w 1359"/>
                  <a:gd name="T29" fmla="*/ 65 h 240"/>
                  <a:gd name="T30" fmla="*/ 414 w 1359"/>
                  <a:gd name="T31" fmla="*/ 65 h 240"/>
                  <a:gd name="T32" fmla="*/ 471 w 1359"/>
                  <a:gd name="T33" fmla="*/ 68 h 240"/>
                  <a:gd name="T34" fmla="*/ 529 w 1359"/>
                  <a:gd name="T35" fmla="*/ 72 h 240"/>
                  <a:gd name="T36" fmla="*/ 591 w 1359"/>
                  <a:gd name="T37" fmla="*/ 78 h 240"/>
                  <a:gd name="T38" fmla="*/ 654 w 1359"/>
                  <a:gd name="T39" fmla="*/ 85 h 240"/>
                  <a:gd name="T40" fmla="*/ 719 w 1359"/>
                  <a:gd name="T41" fmla="*/ 94 h 240"/>
                  <a:gd name="T42" fmla="*/ 784 w 1359"/>
                  <a:gd name="T43" fmla="*/ 104 h 240"/>
                  <a:gd name="T44" fmla="*/ 849 w 1359"/>
                  <a:gd name="T45" fmla="*/ 115 h 240"/>
                  <a:gd name="T46" fmla="*/ 913 w 1359"/>
                  <a:gd name="T47" fmla="*/ 127 h 240"/>
                  <a:gd name="T48" fmla="*/ 976 w 1359"/>
                  <a:gd name="T49" fmla="*/ 139 h 240"/>
                  <a:gd name="T50" fmla="*/ 1036 w 1359"/>
                  <a:gd name="T51" fmla="*/ 151 h 240"/>
                  <a:gd name="T52" fmla="*/ 1094 w 1359"/>
                  <a:gd name="T53" fmla="*/ 165 h 240"/>
                  <a:gd name="T54" fmla="*/ 1149 w 1359"/>
                  <a:gd name="T55" fmla="*/ 178 h 240"/>
                  <a:gd name="T56" fmla="*/ 1201 w 1359"/>
                  <a:gd name="T57" fmla="*/ 191 h 240"/>
                  <a:gd name="T58" fmla="*/ 1247 w 1359"/>
                  <a:gd name="T59" fmla="*/ 203 h 240"/>
                  <a:gd name="T60" fmla="*/ 1289 w 1359"/>
                  <a:gd name="T61" fmla="*/ 216 h 240"/>
                  <a:gd name="T62" fmla="*/ 1324 w 1359"/>
                  <a:gd name="T63" fmla="*/ 227 h 240"/>
                  <a:gd name="T64" fmla="*/ 1354 w 1359"/>
                  <a:gd name="T65" fmla="*/ 239 h 240"/>
                  <a:gd name="T66" fmla="*/ 1357 w 1359"/>
                  <a:gd name="T67" fmla="*/ 214 h 240"/>
                  <a:gd name="T68" fmla="*/ 1353 w 1359"/>
                  <a:gd name="T69" fmla="*/ 210 h 240"/>
                  <a:gd name="T70" fmla="*/ 1344 w 1359"/>
                  <a:gd name="T71" fmla="*/ 203 h 240"/>
                  <a:gd name="T72" fmla="*/ 1330 w 1359"/>
                  <a:gd name="T73" fmla="*/ 193 h 240"/>
                  <a:gd name="T74" fmla="*/ 1310 w 1359"/>
                  <a:gd name="T75" fmla="*/ 179 h 240"/>
                  <a:gd name="T76" fmla="*/ 1283 w 1359"/>
                  <a:gd name="T77" fmla="*/ 164 h 240"/>
                  <a:gd name="T78" fmla="*/ 1248 w 1359"/>
                  <a:gd name="T79" fmla="*/ 148 h 240"/>
                  <a:gd name="T80" fmla="*/ 1204 w 1359"/>
                  <a:gd name="T81" fmla="*/ 130 h 240"/>
                  <a:gd name="T82" fmla="*/ 1152 w 1359"/>
                  <a:gd name="T83" fmla="*/ 111 h 240"/>
                  <a:gd name="T84" fmla="*/ 1089 w 1359"/>
                  <a:gd name="T85" fmla="*/ 93 h 240"/>
                  <a:gd name="T86" fmla="*/ 1016 w 1359"/>
                  <a:gd name="T87" fmla="*/ 75 h 240"/>
                  <a:gd name="T88" fmla="*/ 931 w 1359"/>
                  <a:gd name="T89" fmla="*/ 57 h 240"/>
                  <a:gd name="T90" fmla="*/ 834 w 1359"/>
                  <a:gd name="T91" fmla="*/ 40 h 240"/>
                  <a:gd name="T92" fmla="*/ 724 w 1359"/>
                  <a:gd name="T93" fmla="*/ 26 h 240"/>
                  <a:gd name="T94" fmla="*/ 600 w 1359"/>
                  <a:gd name="T95" fmla="*/ 14 h 240"/>
                  <a:gd name="T96" fmla="*/ 462 w 1359"/>
                  <a:gd name="T97" fmla="*/ 4 h 240"/>
                  <a:gd name="T98" fmla="*/ 384 w 1359"/>
                  <a:gd name="T99" fmla="*/ 0 h 240"/>
                  <a:gd name="T100" fmla="*/ 362 w 1359"/>
                  <a:gd name="T101" fmla="*/ 0 h 240"/>
                  <a:gd name="T102" fmla="*/ 323 w 1359"/>
                  <a:gd name="T103" fmla="*/ 2 h 240"/>
                  <a:gd name="T104" fmla="*/ 270 w 1359"/>
                  <a:gd name="T105" fmla="*/ 6 h 240"/>
                  <a:gd name="T106" fmla="*/ 210 w 1359"/>
                  <a:gd name="T107" fmla="*/ 14 h 240"/>
                  <a:gd name="T108" fmla="*/ 145 w 1359"/>
                  <a:gd name="T109" fmla="*/ 29 h 240"/>
                  <a:gd name="T110" fmla="*/ 83 w 1359"/>
                  <a:gd name="T111" fmla="*/ 51 h 240"/>
                  <a:gd name="T112" fmla="*/ 25 w 1359"/>
                  <a:gd name="T113" fmla="*/ 8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59" h="240">
                    <a:moveTo>
                      <a:pt x="0" y="99"/>
                    </a:moveTo>
                    <a:lnTo>
                      <a:pt x="1" y="137"/>
                    </a:lnTo>
                    <a:lnTo>
                      <a:pt x="2" y="137"/>
                    </a:lnTo>
                    <a:lnTo>
                      <a:pt x="3" y="136"/>
                    </a:lnTo>
                    <a:lnTo>
                      <a:pt x="5" y="135"/>
                    </a:lnTo>
                    <a:lnTo>
                      <a:pt x="9" y="133"/>
                    </a:lnTo>
                    <a:lnTo>
                      <a:pt x="13" y="131"/>
                    </a:lnTo>
                    <a:lnTo>
                      <a:pt x="18" y="129"/>
                    </a:lnTo>
                    <a:lnTo>
                      <a:pt x="24" y="126"/>
                    </a:lnTo>
                    <a:lnTo>
                      <a:pt x="31" y="123"/>
                    </a:lnTo>
                    <a:lnTo>
                      <a:pt x="39" y="120"/>
                    </a:lnTo>
                    <a:lnTo>
                      <a:pt x="48" y="117"/>
                    </a:lnTo>
                    <a:lnTo>
                      <a:pt x="57" y="113"/>
                    </a:lnTo>
                    <a:lnTo>
                      <a:pt x="68" y="110"/>
                    </a:lnTo>
                    <a:lnTo>
                      <a:pt x="80" y="106"/>
                    </a:lnTo>
                    <a:lnTo>
                      <a:pt x="92" y="103"/>
                    </a:lnTo>
                    <a:lnTo>
                      <a:pt x="105" y="99"/>
                    </a:lnTo>
                    <a:lnTo>
                      <a:pt x="120" y="96"/>
                    </a:lnTo>
                    <a:lnTo>
                      <a:pt x="135" y="92"/>
                    </a:lnTo>
                    <a:lnTo>
                      <a:pt x="151" y="88"/>
                    </a:lnTo>
                    <a:lnTo>
                      <a:pt x="168" y="85"/>
                    </a:lnTo>
                    <a:lnTo>
                      <a:pt x="187" y="82"/>
                    </a:lnTo>
                    <a:lnTo>
                      <a:pt x="205" y="78"/>
                    </a:lnTo>
                    <a:lnTo>
                      <a:pt x="225" y="75"/>
                    </a:lnTo>
                    <a:lnTo>
                      <a:pt x="246" y="73"/>
                    </a:lnTo>
                    <a:lnTo>
                      <a:pt x="267" y="71"/>
                    </a:lnTo>
                    <a:lnTo>
                      <a:pt x="289" y="69"/>
                    </a:lnTo>
                    <a:lnTo>
                      <a:pt x="313" y="67"/>
                    </a:lnTo>
                    <a:lnTo>
                      <a:pt x="337" y="66"/>
                    </a:lnTo>
                    <a:lnTo>
                      <a:pt x="362" y="65"/>
                    </a:lnTo>
                    <a:lnTo>
                      <a:pt x="388" y="65"/>
                    </a:lnTo>
                    <a:lnTo>
                      <a:pt x="414" y="65"/>
                    </a:lnTo>
                    <a:lnTo>
                      <a:pt x="442" y="66"/>
                    </a:lnTo>
                    <a:lnTo>
                      <a:pt x="471" y="68"/>
                    </a:lnTo>
                    <a:lnTo>
                      <a:pt x="500" y="70"/>
                    </a:lnTo>
                    <a:lnTo>
                      <a:pt x="529" y="72"/>
                    </a:lnTo>
                    <a:lnTo>
                      <a:pt x="560" y="75"/>
                    </a:lnTo>
                    <a:lnTo>
                      <a:pt x="591" y="78"/>
                    </a:lnTo>
                    <a:lnTo>
                      <a:pt x="623" y="82"/>
                    </a:lnTo>
                    <a:lnTo>
                      <a:pt x="654" y="85"/>
                    </a:lnTo>
                    <a:lnTo>
                      <a:pt x="687" y="90"/>
                    </a:lnTo>
                    <a:lnTo>
                      <a:pt x="719" y="94"/>
                    </a:lnTo>
                    <a:lnTo>
                      <a:pt x="751" y="99"/>
                    </a:lnTo>
                    <a:lnTo>
                      <a:pt x="784" y="104"/>
                    </a:lnTo>
                    <a:lnTo>
                      <a:pt x="817" y="110"/>
                    </a:lnTo>
                    <a:lnTo>
                      <a:pt x="849" y="115"/>
                    </a:lnTo>
                    <a:lnTo>
                      <a:pt x="881" y="121"/>
                    </a:lnTo>
                    <a:lnTo>
                      <a:pt x="913" y="127"/>
                    </a:lnTo>
                    <a:lnTo>
                      <a:pt x="945" y="133"/>
                    </a:lnTo>
                    <a:lnTo>
                      <a:pt x="976" y="139"/>
                    </a:lnTo>
                    <a:lnTo>
                      <a:pt x="1006" y="145"/>
                    </a:lnTo>
                    <a:lnTo>
                      <a:pt x="1036" y="151"/>
                    </a:lnTo>
                    <a:lnTo>
                      <a:pt x="1066" y="158"/>
                    </a:lnTo>
                    <a:lnTo>
                      <a:pt x="1094" y="165"/>
                    </a:lnTo>
                    <a:lnTo>
                      <a:pt x="1122" y="171"/>
                    </a:lnTo>
                    <a:lnTo>
                      <a:pt x="1149" y="178"/>
                    </a:lnTo>
                    <a:lnTo>
                      <a:pt x="1175" y="184"/>
                    </a:lnTo>
                    <a:lnTo>
                      <a:pt x="1201" y="191"/>
                    </a:lnTo>
                    <a:lnTo>
                      <a:pt x="1224" y="197"/>
                    </a:lnTo>
                    <a:lnTo>
                      <a:pt x="1247" y="203"/>
                    </a:lnTo>
                    <a:lnTo>
                      <a:pt x="1268" y="210"/>
                    </a:lnTo>
                    <a:lnTo>
                      <a:pt x="1289" y="216"/>
                    </a:lnTo>
                    <a:lnTo>
                      <a:pt x="1307" y="222"/>
                    </a:lnTo>
                    <a:lnTo>
                      <a:pt x="1324" y="227"/>
                    </a:lnTo>
                    <a:lnTo>
                      <a:pt x="1340" y="233"/>
                    </a:lnTo>
                    <a:lnTo>
                      <a:pt x="1354" y="239"/>
                    </a:lnTo>
                    <a:lnTo>
                      <a:pt x="1358" y="215"/>
                    </a:lnTo>
                    <a:lnTo>
                      <a:pt x="1357" y="214"/>
                    </a:lnTo>
                    <a:lnTo>
                      <a:pt x="1356" y="213"/>
                    </a:lnTo>
                    <a:lnTo>
                      <a:pt x="1353" y="210"/>
                    </a:lnTo>
                    <a:lnTo>
                      <a:pt x="1349" y="207"/>
                    </a:lnTo>
                    <a:lnTo>
                      <a:pt x="1344" y="203"/>
                    </a:lnTo>
                    <a:lnTo>
                      <a:pt x="1338" y="198"/>
                    </a:lnTo>
                    <a:lnTo>
                      <a:pt x="1330" y="193"/>
                    </a:lnTo>
                    <a:lnTo>
                      <a:pt x="1321" y="186"/>
                    </a:lnTo>
                    <a:lnTo>
                      <a:pt x="1310" y="179"/>
                    </a:lnTo>
                    <a:lnTo>
                      <a:pt x="1298" y="172"/>
                    </a:lnTo>
                    <a:lnTo>
                      <a:pt x="1283" y="164"/>
                    </a:lnTo>
                    <a:lnTo>
                      <a:pt x="1266" y="156"/>
                    </a:lnTo>
                    <a:lnTo>
                      <a:pt x="1248" y="148"/>
                    </a:lnTo>
                    <a:lnTo>
                      <a:pt x="1227" y="139"/>
                    </a:lnTo>
                    <a:lnTo>
                      <a:pt x="1204" y="130"/>
                    </a:lnTo>
                    <a:lnTo>
                      <a:pt x="1180" y="121"/>
                    </a:lnTo>
                    <a:lnTo>
                      <a:pt x="1152" y="111"/>
                    </a:lnTo>
                    <a:lnTo>
                      <a:pt x="1122" y="102"/>
                    </a:lnTo>
                    <a:lnTo>
                      <a:pt x="1089" y="93"/>
                    </a:lnTo>
                    <a:lnTo>
                      <a:pt x="1054" y="84"/>
                    </a:lnTo>
                    <a:lnTo>
                      <a:pt x="1016" y="75"/>
                    </a:lnTo>
                    <a:lnTo>
                      <a:pt x="975" y="66"/>
                    </a:lnTo>
                    <a:lnTo>
                      <a:pt x="931" y="57"/>
                    </a:lnTo>
                    <a:lnTo>
                      <a:pt x="884" y="49"/>
                    </a:lnTo>
                    <a:lnTo>
                      <a:pt x="834" y="40"/>
                    </a:lnTo>
                    <a:lnTo>
                      <a:pt x="780" y="33"/>
                    </a:lnTo>
                    <a:lnTo>
                      <a:pt x="724" y="26"/>
                    </a:lnTo>
                    <a:lnTo>
                      <a:pt x="664" y="19"/>
                    </a:lnTo>
                    <a:lnTo>
                      <a:pt x="600" y="14"/>
                    </a:lnTo>
                    <a:lnTo>
                      <a:pt x="533" y="9"/>
                    </a:lnTo>
                    <a:lnTo>
                      <a:pt x="462" y="4"/>
                    </a:lnTo>
                    <a:lnTo>
                      <a:pt x="387" y="0"/>
                    </a:lnTo>
                    <a:lnTo>
                      <a:pt x="384" y="0"/>
                    </a:lnTo>
                    <a:lnTo>
                      <a:pt x="375" y="0"/>
                    </a:lnTo>
                    <a:lnTo>
                      <a:pt x="362" y="0"/>
                    </a:lnTo>
                    <a:lnTo>
                      <a:pt x="344" y="1"/>
                    </a:lnTo>
                    <a:lnTo>
                      <a:pt x="323" y="2"/>
                    </a:lnTo>
                    <a:lnTo>
                      <a:pt x="298" y="4"/>
                    </a:lnTo>
                    <a:lnTo>
                      <a:pt x="270" y="6"/>
                    </a:lnTo>
                    <a:lnTo>
                      <a:pt x="241" y="10"/>
                    </a:lnTo>
                    <a:lnTo>
                      <a:pt x="210" y="14"/>
                    </a:lnTo>
                    <a:lnTo>
                      <a:pt x="178" y="21"/>
                    </a:lnTo>
                    <a:lnTo>
                      <a:pt x="145" y="29"/>
                    </a:lnTo>
                    <a:lnTo>
                      <a:pt x="114" y="39"/>
                    </a:lnTo>
                    <a:lnTo>
                      <a:pt x="83" y="51"/>
                    </a:lnTo>
                    <a:lnTo>
                      <a:pt x="53" y="65"/>
                    </a:lnTo>
                    <a:lnTo>
                      <a:pt x="25" y="80"/>
                    </a:lnTo>
                    <a:lnTo>
                      <a:pt x="0" y="99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1" name="Freeform 501"/>
              <p:cNvSpPr>
                <a:spLocks/>
              </p:cNvSpPr>
              <p:nvPr/>
            </p:nvSpPr>
            <p:spPr bwMode="auto">
              <a:xfrm>
                <a:off x="635" y="2551"/>
                <a:ext cx="15" cy="41"/>
              </a:xfrm>
              <a:custGeom>
                <a:avLst/>
                <a:gdLst>
                  <a:gd name="T0" fmla="*/ 6 w 15"/>
                  <a:gd name="T1" fmla="*/ 35 h 41"/>
                  <a:gd name="T2" fmla="*/ 14 w 15"/>
                  <a:gd name="T3" fmla="*/ 37 h 41"/>
                  <a:gd name="T4" fmla="*/ 12 w 15"/>
                  <a:gd name="T5" fmla="*/ 0 h 41"/>
                  <a:gd name="T6" fmla="*/ 0 w 15"/>
                  <a:gd name="T7" fmla="*/ 0 h 41"/>
                  <a:gd name="T8" fmla="*/ 2 w 15"/>
                  <a:gd name="T9" fmla="*/ 37 h 41"/>
                  <a:gd name="T10" fmla="*/ 12 w 15"/>
                  <a:gd name="T11" fmla="*/ 40 h 41"/>
                  <a:gd name="T12" fmla="*/ 6 w 15"/>
                  <a:gd name="T13" fmla="*/ 3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6" y="35"/>
                    </a:moveTo>
                    <a:lnTo>
                      <a:pt x="14" y="37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2" y="37"/>
                    </a:lnTo>
                    <a:lnTo>
                      <a:pt x="12" y="40"/>
                    </a:lnTo>
                    <a:lnTo>
                      <a:pt x="6" y="35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2" name="Freeform 502"/>
              <p:cNvSpPr>
                <a:spLocks/>
              </p:cNvSpPr>
              <p:nvPr/>
            </p:nvSpPr>
            <p:spPr bwMode="auto">
              <a:xfrm>
                <a:off x="638" y="2514"/>
                <a:ext cx="472" cy="78"/>
              </a:xfrm>
              <a:custGeom>
                <a:avLst/>
                <a:gdLst>
                  <a:gd name="T0" fmla="*/ 471 w 472"/>
                  <a:gd name="T1" fmla="*/ 3 h 78"/>
                  <a:gd name="T2" fmla="*/ 414 w 472"/>
                  <a:gd name="T3" fmla="*/ 0 h 78"/>
                  <a:gd name="T4" fmla="*/ 362 w 472"/>
                  <a:gd name="T5" fmla="*/ 0 h 78"/>
                  <a:gd name="T6" fmla="*/ 313 w 472"/>
                  <a:gd name="T7" fmla="*/ 2 h 78"/>
                  <a:gd name="T8" fmla="*/ 267 w 472"/>
                  <a:gd name="T9" fmla="*/ 6 h 78"/>
                  <a:gd name="T10" fmla="*/ 224 w 472"/>
                  <a:gd name="T11" fmla="*/ 10 h 78"/>
                  <a:gd name="T12" fmla="*/ 186 w 472"/>
                  <a:gd name="T13" fmla="*/ 17 h 78"/>
                  <a:gd name="T14" fmla="*/ 150 w 472"/>
                  <a:gd name="T15" fmla="*/ 23 h 78"/>
                  <a:gd name="T16" fmla="*/ 119 w 472"/>
                  <a:gd name="T17" fmla="*/ 31 h 78"/>
                  <a:gd name="T18" fmla="*/ 92 w 472"/>
                  <a:gd name="T19" fmla="*/ 38 h 78"/>
                  <a:gd name="T20" fmla="*/ 67 w 472"/>
                  <a:gd name="T21" fmla="*/ 45 h 78"/>
                  <a:gd name="T22" fmla="*/ 47 w 472"/>
                  <a:gd name="T23" fmla="*/ 52 h 78"/>
                  <a:gd name="T24" fmla="*/ 30 w 472"/>
                  <a:gd name="T25" fmla="*/ 58 h 78"/>
                  <a:gd name="T26" fmla="*/ 17 w 472"/>
                  <a:gd name="T27" fmla="*/ 64 h 78"/>
                  <a:gd name="T28" fmla="*/ 7 w 472"/>
                  <a:gd name="T29" fmla="*/ 68 h 78"/>
                  <a:gd name="T30" fmla="*/ 2 w 472"/>
                  <a:gd name="T31" fmla="*/ 70 h 78"/>
                  <a:gd name="T32" fmla="*/ 2 w 472"/>
                  <a:gd name="T33" fmla="*/ 77 h 78"/>
                  <a:gd name="T34" fmla="*/ 4 w 472"/>
                  <a:gd name="T35" fmla="*/ 76 h 78"/>
                  <a:gd name="T36" fmla="*/ 10 w 472"/>
                  <a:gd name="T37" fmla="*/ 73 h 78"/>
                  <a:gd name="T38" fmla="*/ 19 w 472"/>
                  <a:gd name="T39" fmla="*/ 69 h 78"/>
                  <a:gd name="T40" fmla="*/ 31 w 472"/>
                  <a:gd name="T41" fmla="*/ 64 h 78"/>
                  <a:gd name="T42" fmla="*/ 48 w 472"/>
                  <a:gd name="T43" fmla="*/ 57 h 78"/>
                  <a:gd name="T44" fmla="*/ 69 w 472"/>
                  <a:gd name="T45" fmla="*/ 50 h 78"/>
                  <a:gd name="T46" fmla="*/ 93 w 472"/>
                  <a:gd name="T47" fmla="*/ 43 h 78"/>
                  <a:gd name="T48" fmla="*/ 121 w 472"/>
                  <a:gd name="T49" fmla="*/ 36 h 78"/>
                  <a:gd name="T50" fmla="*/ 152 w 472"/>
                  <a:gd name="T51" fmla="*/ 28 h 78"/>
                  <a:gd name="T52" fmla="*/ 187 w 472"/>
                  <a:gd name="T53" fmla="*/ 22 h 78"/>
                  <a:gd name="T54" fmla="*/ 225 w 472"/>
                  <a:gd name="T55" fmla="*/ 15 h 78"/>
                  <a:gd name="T56" fmla="*/ 267 w 472"/>
                  <a:gd name="T57" fmla="*/ 11 h 78"/>
                  <a:gd name="T58" fmla="*/ 313 w 472"/>
                  <a:gd name="T59" fmla="*/ 7 h 78"/>
                  <a:gd name="T60" fmla="*/ 362 w 472"/>
                  <a:gd name="T61" fmla="*/ 5 h 78"/>
                  <a:gd name="T62" fmla="*/ 414 w 472"/>
                  <a:gd name="T63" fmla="*/ 5 h 78"/>
                  <a:gd name="T64" fmla="*/ 471 w 472"/>
                  <a:gd name="T65" fmla="*/ 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72" h="78">
                    <a:moveTo>
                      <a:pt x="471" y="3"/>
                    </a:moveTo>
                    <a:lnTo>
                      <a:pt x="471" y="3"/>
                    </a:lnTo>
                    <a:lnTo>
                      <a:pt x="442" y="1"/>
                    </a:lnTo>
                    <a:lnTo>
                      <a:pt x="414" y="0"/>
                    </a:lnTo>
                    <a:lnTo>
                      <a:pt x="388" y="0"/>
                    </a:lnTo>
                    <a:lnTo>
                      <a:pt x="362" y="0"/>
                    </a:lnTo>
                    <a:lnTo>
                      <a:pt x="337" y="1"/>
                    </a:lnTo>
                    <a:lnTo>
                      <a:pt x="313" y="2"/>
                    </a:lnTo>
                    <a:lnTo>
                      <a:pt x="289" y="4"/>
                    </a:lnTo>
                    <a:lnTo>
                      <a:pt x="267" y="6"/>
                    </a:lnTo>
                    <a:lnTo>
                      <a:pt x="246" y="8"/>
                    </a:lnTo>
                    <a:lnTo>
                      <a:pt x="224" y="10"/>
                    </a:lnTo>
                    <a:lnTo>
                      <a:pt x="204" y="13"/>
                    </a:lnTo>
                    <a:lnTo>
                      <a:pt x="186" y="17"/>
                    </a:lnTo>
                    <a:lnTo>
                      <a:pt x="168" y="20"/>
                    </a:lnTo>
                    <a:lnTo>
                      <a:pt x="150" y="23"/>
                    </a:lnTo>
                    <a:lnTo>
                      <a:pt x="135" y="27"/>
                    </a:lnTo>
                    <a:lnTo>
                      <a:pt x="119" y="31"/>
                    </a:lnTo>
                    <a:lnTo>
                      <a:pt x="105" y="34"/>
                    </a:lnTo>
                    <a:lnTo>
                      <a:pt x="92" y="38"/>
                    </a:lnTo>
                    <a:lnTo>
                      <a:pt x="79" y="41"/>
                    </a:lnTo>
                    <a:lnTo>
                      <a:pt x="67" y="45"/>
                    </a:lnTo>
                    <a:lnTo>
                      <a:pt x="57" y="48"/>
                    </a:lnTo>
                    <a:lnTo>
                      <a:pt x="47" y="52"/>
                    </a:lnTo>
                    <a:lnTo>
                      <a:pt x="38" y="55"/>
                    </a:lnTo>
                    <a:lnTo>
                      <a:pt x="30" y="58"/>
                    </a:lnTo>
                    <a:lnTo>
                      <a:pt x="23" y="61"/>
                    </a:lnTo>
                    <a:lnTo>
                      <a:pt x="17" y="64"/>
                    </a:lnTo>
                    <a:lnTo>
                      <a:pt x="12" y="66"/>
                    </a:lnTo>
                    <a:lnTo>
                      <a:pt x="7" y="68"/>
                    </a:lnTo>
                    <a:lnTo>
                      <a:pt x="4" y="70"/>
                    </a:lnTo>
                    <a:lnTo>
                      <a:pt x="2" y="70"/>
                    </a:lnTo>
                    <a:lnTo>
                      <a:pt x="0" y="72"/>
                    </a:lnTo>
                    <a:lnTo>
                      <a:pt x="2" y="77"/>
                    </a:lnTo>
                    <a:lnTo>
                      <a:pt x="3" y="76"/>
                    </a:lnTo>
                    <a:lnTo>
                      <a:pt x="4" y="76"/>
                    </a:lnTo>
                    <a:lnTo>
                      <a:pt x="7" y="75"/>
                    </a:lnTo>
                    <a:lnTo>
                      <a:pt x="10" y="73"/>
                    </a:lnTo>
                    <a:lnTo>
                      <a:pt x="14" y="71"/>
                    </a:lnTo>
                    <a:lnTo>
                      <a:pt x="19" y="69"/>
                    </a:lnTo>
                    <a:lnTo>
                      <a:pt x="24" y="66"/>
                    </a:lnTo>
                    <a:lnTo>
                      <a:pt x="31" y="64"/>
                    </a:lnTo>
                    <a:lnTo>
                      <a:pt x="40" y="60"/>
                    </a:lnTo>
                    <a:lnTo>
                      <a:pt x="48" y="57"/>
                    </a:lnTo>
                    <a:lnTo>
                      <a:pt x="58" y="53"/>
                    </a:lnTo>
                    <a:lnTo>
                      <a:pt x="69" y="50"/>
                    </a:lnTo>
                    <a:lnTo>
                      <a:pt x="80" y="46"/>
                    </a:lnTo>
                    <a:lnTo>
                      <a:pt x="93" y="43"/>
                    </a:lnTo>
                    <a:lnTo>
                      <a:pt x="106" y="39"/>
                    </a:lnTo>
                    <a:lnTo>
                      <a:pt x="121" y="36"/>
                    </a:lnTo>
                    <a:lnTo>
                      <a:pt x="136" y="32"/>
                    </a:lnTo>
                    <a:lnTo>
                      <a:pt x="152" y="28"/>
                    </a:lnTo>
                    <a:lnTo>
                      <a:pt x="169" y="25"/>
                    </a:lnTo>
                    <a:lnTo>
                      <a:pt x="187" y="22"/>
                    </a:lnTo>
                    <a:lnTo>
                      <a:pt x="206" y="18"/>
                    </a:lnTo>
                    <a:lnTo>
                      <a:pt x="225" y="15"/>
                    </a:lnTo>
                    <a:lnTo>
                      <a:pt x="246" y="13"/>
                    </a:lnTo>
                    <a:lnTo>
                      <a:pt x="267" y="11"/>
                    </a:lnTo>
                    <a:lnTo>
                      <a:pt x="289" y="9"/>
                    </a:lnTo>
                    <a:lnTo>
                      <a:pt x="313" y="7"/>
                    </a:lnTo>
                    <a:lnTo>
                      <a:pt x="337" y="6"/>
                    </a:lnTo>
                    <a:lnTo>
                      <a:pt x="362" y="5"/>
                    </a:lnTo>
                    <a:lnTo>
                      <a:pt x="388" y="5"/>
                    </a:lnTo>
                    <a:lnTo>
                      <a:pt x="414" y="5"/>
                    </a:lnTo>
                    <a:lnTo>
                      <a:pt x="442" y="6"/>
                    </a:lnTo>
                    <a:lnTo>
                      <a:pt x="471" y="8"/>
                    </a:lnTo>
                    <a:lnTo>
                      <a:pt x="471" y="3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3" name="Freeform 503"/>
              <p:cNvSpPr>
                <a:spLocks/>
              </p:cNvSpPr>
              <p:nvPr/>
            </p:nvSpPr>
            <p:spPr bwMode="auto">
              <a:xfrm>
                <a:off x="1109" y="2517"/>
                <a:ext cx="887" cy="178"/>
              </a:xfrm>
              <a:custGeom>
                <a:avLst/>
                <a:gdLst>
                  <a:gd name="T0" fmla="*/ 885 w 887"/>
                  <a:gd name="T1" fmla="*/ 171 h 178"/>
                  <a:gd name="T2" fmla="*/ 854 w 887"/>
                  <a:gd name="T3" fmla="*/ 159 h 178"/>
                  <a:gd name="T4" fmla="*/ 819 w 887"/>
                  <a:gd name="T5" fmla="*/ 148 h 178"/>
                  <a:gd name="T6" fmla="*/ 777 w 887"/>
                  <a:gd name="T7" fmla="*/ 135 h 178"/>
                  <a:gd name="T8" fmla="*/ 731 w 887"/>
                  <a:gd name="T9" fmla="*/ 123 h 178"/>
                  <a:gd name="T10" fmla="*/ 679 w 887"/>
                  <a:gd name="T11" fmla="*/ 110 h 178"/>
                  <a:gd name="T12" fmla="*/ 624 w 887"/>
                  <a:gd name="T13" fmla="*/ 97 h 178"/>
                  <a:gd name="T14" fmla="*/ 567 w 887"/>
                  <a:gd name="T15" fmla="*/ 83 h 178"/>
                  <a:gd name="T16" fmla="*/ 506 w 887"/>
                  <a:gd name="T17" fmla="*/ 71 h 178"/>
                  <a:gd name="T18" fmla="*/ 443 w 887"/>
                  <a:gd name="T19" fmla="*/ 59 h 178"/>
                  <a:gd name="T20" fmla="*/ 379 w 887"/>
                  <a:gd name="T21" fmla="*/ 47 h 178"/>
                  <a:gd name="T22" fmla="*/ 314 w 887"/>
                  <a:gd name="T23" fmla="*/ 36 h 178"/>
                  <a:gd name="T24" fmla="*/ 249 w 887"/>
                  <a:gd name="T25" fmla="*/ 26 h 178"/>
                  <a:gd name="T26" fmla="*/ 184 w 887"/>
                  <a:gd name="T27" fmla="*/ 17 h 178"/>
                  <a:gd name="T28" fmla="*/ 120 w 887"/>
                  <a:gd name="T29" fmla="*/ 10 h 178"/>
                  <a:gd name="T30" fmla="*/ 59 w 887"/>
                  <a:gd name="T31" fmla="*/ 4 h 178"/>
                  <a:gd name="T32" fmla="*/ 0 w 887"/>
                  <a:gd name="T33" fmla="*/ 0 h 178"/>
                  <a:gd name="T34" fmla="*/ 29 w 887"/>
                  <a:gd name="T35" fmla="*/ 7 h 178"/>
                  <a:gd name="T36" fmla="*/ 89 w 887"/>
                  <a:gd name="T37" fmla="*/ 12 h 178"/>
                  <a:gd name="T38" fmla="*/ 152 w 887"/>
                  <a:gd name="T39" fmla="*/ 19 h 178"/>
                  <a:gd name="T40" fmla="*/ 215 w 887"/>
                  <a:gd name="T41" fmla="*/ 27 h 178"/>
                  <a:gd name="T42" fmla="*/ 280 w 887"/>
                  <a:gd name="T43" fmla="*/ 36 h 178"/>
                  <a:gd name="T44" fmla="*/ 345 w 887"/>
                  <a:gd name="T45" fmla="*/ 47 h 178"/>
                  <a:gd name="T46" fmla="*/ 409 w 887"/>
                  <a:gd name="T47" fmla="*/ 58 h 178"/>
                  <a:gd name="T48" fmla="*/ 473 w 887"/>
                  <a:gd name="T49" fmla="*/ 70 h 178"/>
                  <a:gd name="T50" fmla="*/ 535 w 887"/>
                  <a:gd name="T51" fmla="*/ 82 h 178"/>
                  <a:gd name="T52" fmla="*/ 594 w 887"/>
                  <a:gd name="T53" fmla="*/ 95 h 178"/>
                  <a:gd name="T54" fmla="*/ 651 w 887"/>
                  <a:gd name="T55" fmla="*/ 108 h 178"/>
                  <a:gd name="T56" fmla="*/ 704 w 887"/>
                  <a:gd name="T57" fmla="*/ 121 h 178"/>
                  <a:gd name="T58" fmla="*/ 753 w 887"/>
                  <a:gd name="T59" fmla="*/ 134 h 178"/>
                  <a:gd name="T60" fmla="*/ 797 w 887"/>
                  <a:gd name="T61" fmla="*/ 147 h 178"/>
                  <a:gd name="T62" fmla="*/ 836 w 887"/>
                  <a:gd name="T63" fmla="*/ 159 h 178"/>
                  <a:gd name="T64" fmla="*/ 869 w 887"/>
                  <a:gd name="T65" fmla="*/ 170 h 178"/>
                  <a:gd name="T66" fmla="*/ 886 w 887"/>
                  <a:gd name="T67" fmla="*/ 174 h 178"/>
                  <a:gd name="T68" fmla="*/ 885 w 887"/>
                  <a:gd name="T69" fmla="*/ 177 h 178"/>
                  <a:gd name="T70" fmla="*/ 881 w 887"/>
                  <a:gd name="T71" fmla="*/ 173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87" h="178">
                    <a:moveTo>
                      <a:pt x="881" y="173"/>
                    </a:moveTo>
                    <a:lnTo>
                      <a:pt x="885" y="171"/>
                    </a:lnTo>
                    <a:lnTo>
                      <a:pt x="870" y="165"/>
                    </a:lnTo>
                    <a:lnTo>
                      <a:pt x="854" y="159"/>
                    </a:lnTo>
                    <a:lnTo>
                      <a:pt x="837" y="154"/>
                    </a:lnTo>
                    <a:lnTo>
                      <a:pt x="819" y="148"/>
                    </a:lnTo>
                    <a:lnTo>
                      <a:pt x="799" y="142"/>
                    </a:lnTo>
                    <a:lnTo>
                      <a:pt x="777" y="135"/>
                    </a:lnTo>
                    <a:lnTo>
                      <a:pt x="754" y="129"/>
                    </a:lnTo>
                    <a:lnTo>
                      <a:pt x="731" y="123"/>
                    </a:lnTo>
                    <a:lnTo>
                      <a:pt x="705" y="116"/>
                    </a:lnTo>
                    <a:lnTo>
                      <a:pt x="679" y="110"/>
                    </a:lnTo>
                    <a:lnTo>
                      <a:pt x="652" y="103"/>
                    </a:lnTo>
                    <a:lnTo>
                      <a:pt x="624" y="97"/>
                    </a:lnTo>
                    <a:lnTo>
                      <a:pt x="596" y="90"/>
                    </a:lnTo>
                    <a:lnTo>
                      <a:pt x="567" y="83"/>
                    </a:lnTo>
                    <a:lnTo>
                      <a:pt x="536" y="77"/>
                    </a:lnTo>
                    <a:lnTo>
                      <a:pt x="506" y="71"/>
                    </a:lnTo>
                    <a:lnTo>
                      <a:pt x="475" y="65"/>
                    </a:lnTo>
                    <a:lnTo>
                      <a:pt x="443" y="59"/>
                    </a:lnTo>
                    <a:lnTo>
                      <a:pt x="411" y="53"/>
                    </a:lnTo>
                    <a:lnTo>
                      <a:pt x="379" y="47"/>
                    </a:lnTo>
                    <a:lnTo>
                      <a:pt x="347" y="41"/>
                    </a:lnTo>
                    <a:lnTo>
                      <a:pt x="314" y="36"/>
                    </a:lnTo>
                    <a:lnTo>
                      <a:pt x="281" y="31"/>
                    </a:lnTo>
                    <a:lnTo>
                      <a:pt x="249" y="26"/>
                    </a:lnTo>
                    <a:lnTo>
                      <a:pt x="217" y="22"/>
                    </a:lnTo>
                    <a:lnTo>
                      <a:pt x="184" y="17"/>
                    </a:lnTo>
                    <a:lnTo>
                      <a:pt x="152" y="14"/>
                    </a:lnTo>
                    <a:lnTo>
                      <a:pt x="120" y="10"/>
                    </a:lnTo>
                    <a:lnTo>
                      <a:pt x="89" y="7"/>
                    </a:lnTo>
                    <a:lnTo>
                      <a:pt x="59" y="4"/>
                    </a:lnTo>
                    <a:lnTo>
                      <a:pt x="29" y="2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9" y="7"/>
                    </a:lnTo>
                    <a:lnTo>
                      <a:pt x="59" y="9"/>
                    </a:lnTo>
                    <a:lnTo>
                      <a:pt x="89" y="12"/>
                    </a:lnTo>
                    <a:lnTo>
                      <a:pt x="120" y="15"/>
                    </a:lnTo>
                    <a:lnTo>
                      <a:pt x="152" y="19"/>
                    </a:lnTo>
                    <a:lnTo>
                      <a:pt x="183" y="22"/>
                    </a:lnTo>
                    <a:lnTo>
                      <a:pt x="215" y="27"/>
                    </a:lnTo>
                    <a:lnTo>
                      <a:pt x="248" y="31"/>
                    </a:lnTo>
                    <a:lnTo>
                      <a:pt x="280" y="36"/>
                    </a:lnTo>
                    <a:lnTo>
                      <a:pt x="312" y="41"/>
                    </a:lnTo>
                    <a:lnTo>
                      <a:pt x="345" y="47"/>
                    </a:lnTo>
                    <a:lnTo>
                      <a:pt x="378" y="52"/>
                    </a:lnTo>
                    <a:lnTo>
                      <a:pt x="409" y="58"/>
                    </a:lnTo>
                    <a:lnTo>
                      <a:pt x="442" y="64"/>
                    </a:lnTo>
                    <a:lnTo>
                      <a:pt x="473" y="70"/>
                    </a:lnTo>
                    <a:lnTo>
                      <a:pt x="504" y="76"/>
                    </a:lnTo>
                    <a:lnTo>
                      <a:pt x="535" y="82"/>
                    </a:lnTo>
                    <a:lnTo>
                      <a:pt x="565" y="88"/>
                    </a:lnTo>
                    <a:lnTo>
                      <a:pt x="594" y="95"/>
                    </a:lnTo>
                    <a:lnTo>
                      <a:pt x="623" y="102"/>
                    </a:lnTo>
                    <a:lnTo>
                      <a:pt x="651" y="108"/>
                    </a:lnTo>
                    <a:lnTo>
                      <a:pt x="678" y="115"/>
                    </a:lnTo>
                    <a:lnTo>
                      <a:pt x="704" y="121"/>
                    </a:lnTo>
                    <a:lnTo>
                      <a:pt x="729" y="128"/>
                    </a:lnTo>
                    <a:lnTo>
                      <a:pt x="753" y="134"/>
                    </a:lnTo>
                    <a:lnTo>
                      <a:pt x="776" y="140"/>
                    </a:lnTo>
                    <a:lnTo>
                      <a:pt x="797" y="147"/>
                    </a:lnTo>
                    <a:lnTo>
                      <a:pt x="818" y="153"/>
                    </a:lnTo>
                    <a:lnTo>
                      <a:pt x="836" y="159"/>
                    </a:lnTo>
                    <a:lnTo>
                      <a:pt x="853" y="164"/>
                    </a:lnTo>
                    <a:lnTo>
                      <a:pt x="869" y="170"/>
                    </a:lnTo>
                    <a:lnTo>
                      <a:pt x="882" y="176"/>
                    </a:lnTo>
                    <a:lnTo>
                      <a:pt x="886" y="174"/>
                    </a:lnTo>
                    <a:lnTo>
                      <a:pt x="882" y="176"/>
                    </a:lnTo>
                    <a:lnTo>
                      <a:pt x="885" y="177"/>
                    </a:lnTo>
                    <a:lnTo>
                      <a:pt x="886" y="174"/>
                    </a:lnTo>
                    <a:lnTo>
                      <a:pt x="881" y="173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4" name="Freeform 504"/>
              <p:cNvSpPr>
                <a:spLocks/>
              </p:cNvSpPr>
              <p:nvPr/>
            </p:nvSpPr>
            <p:spPr bwMode="auto">
              <a:xfrm>
                <a:off x="1990" y="2665"/>
                <a:ext cx="15" cy="27"/>
              </a:xfrm>
              <a:custGeom>
                <a:avLst/>
                <a:gdLst>
                  <a:gd name="T0" fmla="*/ 6 w 15"/>
                  <a:gd name="T1" fmla="*/ 4 h 27"/>
                  <a:gd name="T2" fmla="*/ 6 w 15"/>
                  <a:gd name="T3" fmla="*/ 1 h 27"/>
                  <a:gd name="T4" fmla="*/ 0 w 15"/>
                  <a:gd name="T5" fmla="*/ 25 h 27"/>
                  <a:gd name="T6" fmla="*/ 8 w 15"/>
                  <a:gd name="T7" fmla="*/ 26 h 27"/>
                  <a:gd name="T8" fmla="*/ 14 w 15"/>
                  <a:gd name="T9" fmla="*/ 2 h 27"/>
                  <a:gd name="T10" fmla="*/ 12 w 15"/>
                  <a:gd name="T11" fmla="*/ 0 h 27"/>
                  <a:gd name="T12" fmla="*/ 6 w 15"/>
                  <a:gd name="T13" fmla="*/ 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7">
                    <a:moveTo>
                      <a:pt x="6" y="4"/>
                    </a:moveTo>
                    <a:lnTo>
                      <a:pt x="6" y="1"/>
                    </a:lnTo>
                    <a:lnTo>
                      <a:pt x="0" y="25"/>
                    </a:lnTo>
                    <a:lnTo>
                      <a:pt x="8" y="26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6" y="4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5" name="Freeform 505"/>
              <p:cNvSpPr>
                <a:spLocks/>
              </p:cNvSpPr>
              <p:nvPr/>
            </p:nvSpPr>
            <p:spPr bwMode="auto">
              <a:xfrm>
                <a:off x="1025" y="2450"/>
                <a:ext cx="974" cy="219"/>
              </a:xfrm>
              <a:custGeom>
                <a:avLst/>
                <a:gdLst>
                  <a:gd name="T0" fmla="*/ 0 w 974"/>
                  <a:gd name="T1" fmla="*/ 5 h 219"/>
                  <a:gd name="T2" fmla="*/ 146 w 974"/>
                  <a:gd name="T3" fmla="*/ 13 h 219"/>
                  <a:gd name="T4" fmla="*/ 277 w 974"/>
                  <a:gd name="T5" fmla="*/ 24 h 219"/>
                  <a:gd name="T6" fmla="*/ 393 w 974"/>
                  <a:gd name="T7" fmla="*/ 38 h 219"/>
                  <a:gd name="T8" fmla="*/ 496 w 974"/>
                  <a:gd name="T9" fmla="*/ 53 h 219"/>
                  <a:gd name="T10" fmla="*/ 587 w 974"/>
                  <a:gd name="T11" fmla="*/ 70 h 219"/>
                  <a:gd name="T12" fmla="*/ 667 w 974"/>
                  <a:gd name="T13" fmla="*/ 88 h 219"/>
                  <a:gd name="T14" fmla="*/ 734 w 974"/>
                  <a:gd name="T15" fmla="*/ 106 h 219"/>
                  <a:gd name="T16" fmla="*/ 792 w 974"/>
                  <a:gd name="T17" fmla="*/ 125 h 219"/>
                  <a:gd name="T18" fmla="*/ 839 w 974"/>
                  <a:gd name="T19" fmla="*/ 143 h 219"/>
                  <a:gd name="T20" fmla="*/ 878 w 974"/>
                  <a:gd name="T21" fmla="*/ 160 h 219"/>
                  <a:gd name="T22" fmla="*/ 909 w 974"/>
                  <a:gd name="T23" fmla="*/ 176 h 219"/>
                  <a:gd name="T24" fmla="*/ 933 w 974"/>
                  <a:gd name="T25" fmla="*/ 190 h 219"/>
                  <a:gd name="T26" fmla="*/ 950 w 974"/>
                  <a:gd name="T27" fmla="*/ 202 h 219"/>
                  <a:gd name="T28" fmla="*/ 961 w 974"/>
                  <a:gd name="T29" fmla="*/ 211 h 219"/>
                  <a:gd name="T30" fmla="*/ 967 w 974"/>
                  <a:gd name="T31" fmla="*/ 216 h 219"/>
                  <a:gd name="T32" fmla="*/ 969 w 974"/>
                  <a:gd name="T33" fmla="*/ 218 h 219"/>
                  <a:gd name="T34" fmla="*/ 972 w 974"/>
                  <a:gd name="T35" fmla="*/ 214 h 219"/>
                  <a:gd name="T36" fmla="*/ 968 w 974"/>
                  <a:gd name="T37" fmla="*/ 210 h 219"/>
                  <a:gd name="T38" fmla="*/ 959 w 974"/>
                  <a:gd name="T39" fmla="*/ 202 h 219"/>
                  <a:gd name="T40" fmla="*/ 945 w 974"/>
                  <a:gd name="T41" fmla="*/ 192 h 219"/>
                  <a:gd name="T42" fmla="*/ 924 w 974"/>
                  <a:gd name="T43" fmla="*/ 179 h 219"/>
                  <a:gd name="T44" fmla="*/ 897 w 974"/>
                  <a:gd name="T45" fmla="*/ 163 h 219"/>
                  <a:gd name="T46" fmla="*/ 862 w 974"/>
                  <a:gd name="T47" fmla="*/ 147 h 219"/>
                  <a:gd name="T48" fmla="*/ 818 w 974"/>
                  <a:gd name="T49" fmla="*/ 129 h 219"/>
                  <a:gd name="T50" fmla="*/ 765 w 974"/>
                  <a:gd name="T51" fmla="*/ 110 h 219"/>
                  <a:gd name="T52" fmla="*/ 703 w 974"/>
                  <a:gd name="T53" fmla="*/ 92 h 219"/>
                  <a:gd name="T54" fmla="*/ 629 w 974"/>
                  <a:gd name="T55" fmla="*/ 74 h 219"/>
                  <a:gd name="T56" fmla="*/ 545 w 974"/>
                  <a:gd name="T57" fmla="*/ 56 h 219"/>
                  <a:gd name="T58" fmla="*/ 447 w 974"/>
                  <a:gd name="T59" fmla="*/ 40 h 219"/>
                  <a:gd name="T60" fmla="*/ 337 w 974"/>
                  <a:gd name="T61" fmla="*/ 26 h 219"/>
                  <a:gd name="T62" fmla="*/ 213 w 974"/>
                  <a:gd name="T63" fmla="*/ 13 h 219"/>
                  <a:gd name="T64" fmla="*/ 75 w 974"/>
                  <a:gd name="T65" fmla="*/ 4 h 219"/>
                  <a:gd name="T66" fmla="*/ 0 w 974"/>
                  <a:gd name="T67" fmla="*/ 5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4" h="219">
                    <a:moveTo>
                      <a:pt x="0" y="5"/>
                    </a:moveTo>
                    <a:lnTo>
                      <a:pt x="0" y="5"/>
                    </a:lnTo>
                    <a:lnTo>
                      <a:pt x="75" y="9"/>
                    </a:lnTo>
                    <a:lnTo>
                      <a:pt x="146" y="13"/>
                    </a:lnTo>
                    <a:lnTo>
                      <a:pt x="213" y="18"/>
                    </a:lnTo>
                    <a:lnTo>
                      <a:pt x="277" y="24"/>
                    </a:lnTo>
                    <a:lnTo>
                      <a:pt x="337" y="31"/>
                    </a:lnTo>
                    <a:lnTo>
                      <a:pt x="393" y="38"/>
                    </a:lnTo>
                    <a:lnTo>
                      <a:pt x="446" y="45"/>
                    </a:lnTo>
                    <a:lnTo>
                      <a:pt x="496" y="53"/>
                    </a:lnTo>
                    <a:lnTo>
                      <a:pt x="544" y="61"/>
                    </a:lnTo>
                    <a:lnTo>
                      <a:pt x="587" y="70"/>
                    </a:lnTo>
                    <a:lnTo>
                      <a:pt x="628" y="79"/>
                    </a:lnTo>
                    <a:lnTo>
                      <a:pt x="667" y="88"/>
                    </a:lnTo>
                    <a:lnTo>
                      <a:pt x="701" y="98"/>
                    </a:lnTo>
                    <a:lnTo>
                      <a:pt x="734" y="106"/>
                    </a:lnTo>
                    <a:lnTo>
                      <a:pt x="764" y="115"/>
                    </a:lnTo>
                    <a:lnTo>
                      <a:pt x="792" y="125"/>
                    </a:lnTo>
                    <a:lnTo>
                      <a:pt x="817" y="134"/>
                    </a:lnTo>
                    <a:lnTo>
                      <a:pt x="839" y="143"/>
                    </a:lnTo>
                    <a:lnTo>
                      <a:pt x="860" y="152"/>
                    </a:lnTo>
                    <a:lnTo>
                      <a:pt x="878" y="160"/>
                    </a:lnTo>
                    <a:lnTo>
                      <a:pt x="895" y="168"/>
                    </a:lnTo>
                    <a:lnTo>
                      <a:pt x="909" y="176"/>
                    </a:lnTo>
                    <a:lnTo>
                      <a:pt x="922" y="183"/>
                    </a:lnTo>
                    <a:lnTo>
                      <a:pt x="933" y="190"/>
                    </a:lnTo>
                    <a:lnTo>
                      <a:pt x="942" y="196"/>
                    </a:lnTo>
                    <a:lnTo>
                      <a:pt x="950" y="202"/>
                    </a:lnTo>
                    <a:lnTo>
                      <a:pt x="956" y="206"/>
                    </a:lnTo>
                    <a:lnTo>
                      <a:pt x="961" y="211"/>
                    </a:lnTo>
                    <a:lnTo>
                      <a:pt x="964" y="214"/>
                    </a:lnTo>
                    <a:lnTo>
                      <a:pt x="967" y="216"/>
                    </a:lnTo>
                    <a:lnTo>
                      <a:pt x="968" y="218"/>
                    </a:lnTo>
                    <a:lnTo>
                      <a:pt x="969" y="218"/>
                    </a:lnTo>
                    <a:lnTo>
                      <a:pt x="973" y="214"/>
                    </a:lnTo>
                    <a:lnTo>
                      <a:pt x="972" y="214"/>
                    </a:lnTo>
                    <a:lnTo>
                      <a:pt x="971" y="212"/>
                    </a:lnTo>
                    <a:lnTo>
                      <a:pt x="968" y="210"/>
                    </a:lnTo>
                    <a:lnTo>
                      <a:pt x="964" y="207"/>
                    </a:lnTo>
                    <a:lnTo>
                      <a:pt x="959" y="202"/>
                    </a:lnTo>
                    <a:lnTo>
                      <a:pt x="952" y="198"/>
                    </a:lnTo>
                    <a:lnTo>
                      <a:pt x="945" y="192"/>
                    </a:lnTo>
                    <a:lnTo>
                      <a:pt x="935" y="186"/>
                    </a:lnTo>
                    <a:lnTo>
                      <a:pt x="924" y="179"/>
                    </a:lnTo>
                    <a:lnTo>
                      <a:pt x="912" y="172"/>
                    </a:lnTo>
                    <a:lnTo>
                      <a:pt x="897" y="163"/>
                    </a:lnTo>
                    <a:lnTo>
                      <a:pt x="881" y="155"/>
                    </a:lnTo>
                    <a:lnTo>
                      <a:pt x="862" y="147"/>
                    </a:lnTo>
                    <a:lnTo>
                      <a:pt x="841" y="138"/>
                    </a:lnTo>
                    <a:lnTo>
                      <a:pt x="818" y="129"/>
                    </a:lnTo>
                    <a:lnTo>
                      <a:pt x="793" y="120"/>
                    </a:lnTo>
                    <a:lnTo>
                      <a:pt x="765" y="110"/>
                    </a:lnTo>
                    <a:lnTo>
                      <a:pt x="736" y="101"/>
                    </a:lnTo>
                    <a:lnTo>
                      <a:pt x="703" y="92"/>
                    </a:lnTo>
                    <a:lnTo>
                      <a:pt x="668" y="83"/>
                    </a:lnTo>
                    <a:lnTo>
                      <a:pt x="629" y="74"/>
                    </a:lnTo>
                    <a:lnTo>
                      <a:pt x="589" y="65"/>
                    </a:lnTo>
                    <a:lnTo>
                      <a:pt x="545" y="56"/>
                    </a:lnTo>
                    <a:lnTo>
                      <a:pt x="497" y="48"/>
                    </a:lnTo>
                    <a:lnTo>
                      <a:pt x="447" y="40"/>
                    </a:lnTo>
                    <a:lnTo>
                      <a:pt x="394" y="33"/>
                    </a:lnTo>
                    <a:lnTo>
                      <a:pt x="337" y="26"/>
                    </a:lnTo>
                    <a:lnTo>
                      <a:pt x="277" y="19"/>
                    </a:lnTo>
                    <a:lnTo>
                      <a:pt x="213" y="13"/>
                    </a:lnTo>
                    <a:lnTo>
                      <a:pt x="146" y="8"/>
                    </a:lnTo>
                    <a:lnTo>
                      <a:pt x="75" y="4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6" name="Freeform 506"/>
              <p:cNvSpPr>
                <a:spLocks/>
              </p:cNvSpPr>
              <p:nvPr/>
            </p:nvSpPr>
            <p:spPr bwMode="auto">
              <a:xfrm>
                <a:off x="635" y="2450"/>
                <a:ext cx="391" cy="104"/>
              </a:xfrm>
              <a:custGeom>
                <a:avLst/>
                <a:gdLst>
                  <a:gd name="T0" fmla="*/ 5 w 391"/>
                  <a:gd name="T1" fmla="*/ 101 h 104"/>
                  <a:gd name="T2" fmla="*/ 5 w 391"/>
                  <a:gd name="T3" fmla="*/ 103 h 104"/>
                  <a:gd name="T4" fmla="*/ 29 w 391"/>
                  <a:gd name="T5" fmla="*/ 84 h 104"/>
                  <a:gd name="T6" fmla="*/ 57 w 391"/>
                  <a:gd name="T7" fmla="*/ 69 h 104"/>
                  <a:gd name="T8" fmla="*/ 87 w 391"/>
                  <a:gd name="T9" fmla="*/ 55 h 104"/>
                  <a:gd name="T10" fmla="*/ 117 w 391"/>
                  <a:gd name="T11" fmla="*/ 43 h 104"/>
                  <a:gd name="T12" fmla="*/ 149 w 391"/>
                  <a:gd name="T13" fmla="*/ 34 h 104"/>
                  <a:gd name="T14" fmla="*/ 181 w 391"/>
                  <a:gd name="T15" fmla="*/ 25 h 104"/>
                  <a:gd name="T16" fmla="*/ 214 w 391"/>
                  <a:gd name="T17" fmla="*/ 19 h 104"/>
                  <a:gd name="T18" fmla="*/ 245 w 391"/>
                  <a:gd name="T19" fmla="*/ 15 h 104"/>
                  <a:gd name="T20" fmla="*/ 273 w 391"/>
                  <a:gd name="T21" fmla="*/ 11 h 104"/>
                  <a:gd name="T22" fmla="*/ 301 w 391"/>
                  <a:gd name="T23" fmla="*/ 8 h 104"/>
                  <a:gd name="T24" fmla="*/ 326 w 391"/>
                  <a:gd name="T25" fmla="*/ 6 h 104"/>
                  <a:gd name="T26" fmla="*/ 347 w 391"/>
                  <a:gd name="T27" fmla="*/ 6 h 104"/>
                  <a:gd name="T28" fmla="*/ 365 w 391"/>
                  <a:gd name="T29" fmla="*/ 5 h 104"/>
                  <a:gd name="T30" fmla="*/ 378 w 391"/>
                  <a:gd name="T31" fmla="*/ 5 h 104"/>
                  <a:gd name="T32" fmla="*/ 387 w 391"/>
                  <a:gd name="T33" fmla="*/ 5 h 104"/>
                  <a:gd name="T34" fmla="*/ 390 w 391"/>
                  <a:gd name="T35" fmla="*/ 5 h 104"/>
                  <a:gd name="T36" fmla="*/ 390 w 391"/>
                  <a:gd name="T37" fmla="*/ 0 h 104"/>
                  <a:gd name="T38" fmla="*/ 387 w 391"/>
                  <a:gd name="T39" fmla="*/ 0 h 104"/>
                  <a:gd name="T40" fmla="*/ 378 w 391"/>
                  <a:gd name="T41" fmla="*/ 0 h 104"/>
                  <a:gd name="T42" fmla="*/ 365 w 391"/>
                  <a:gd name="T43" fmla="*/ 0 h 104"/>
                  <a:gd name="T44" fmla="*/ 347 w 391"/>
                  <a:gd name="T45" fmla="*/ 1 h 104"/>
                  <a:gd name="T46" fmla="*/ 326 w 391"/>
                  <a:gd name="T47" fmla="*/ 1 h 104"/>
                  <a:gd name="T48" fmla="*/ 301 w 391"/>
                  <a:gd name="T49" fmla="*/ 3 h 104"/>
                  <a:gd name="T50" fmla="*/ 273 w 391"/>
                  <a:gd name="T51" fmla="*/ 6 h 104"/>
                  <a:gd name="T52" fmla="*/ 243 w 391"/>
                  <a:gd name="T53" fmla="*/ 9 h 104"/>
                  <a:gd name="T54" fmla="*/ 212 w 391"/>
                  <a:gd name="T55" fmla="*/ 14 h 104"/>
                  <a:gd name="T56" fmla="*/ 180 w 391"/>
                  <a:gd name="T57" fmla="*/ 20 h 104"/>
                  <a:gd name="T58" fmla="*/ 148 w 391"/>
                  <a:gd name="T59" fmla="*/ 28 h 104"/>
                  <a:gd name="T60" fmla="*/ 116 w 391"/>
                  <a:gd name="T61" fmla="*/ 38 h 104"/>
                  <a:gd name="T62" fmla="*/ 84 w 391"/>
                  <a:gd name="T63" fmla="*/ 50 h 104"/>
                  <a:gd name="T64" fmla="*/ 55 w 391"/>
                  <a:gd name="T65" fmla="*/ 64 h 104"/>
                  <a:gd name="T66" fmla="*/ 27 w 391"/>
                  <a:gd name="T67" fmla="*/ 80 h 104"/>
                  <a:gd name="T68" fmla="*/ 1 w 391"/>
                  <a:gd name="T69" fmla="*/ 99 h 104"/>
                  <a:gd name="T70" fmla="*/ 0 w 391"/>
                  <a:gd name="T71" fmla="*/ 101 h 104"/>
                  <a:gd name="T72" fmla="*/ 5 w 391"/>
                  <a:gd name="T73" fmla="*/ 10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1" h="104">
                    <a:moveTo>
                      <a:pt x="5" y="101"/>
                    </a:moveTo>
                    <a:lnTo>
                      <a:pt x="5" y="103"/>
                    </a:lnTo>
                    <a:lnTo>
                      <a:pt x="29" y="84"/>
                    </a:lnTo>
                    <a:lnTo>
                      <a:pt x="57" y="69"/>
                    </a:lnTo>
                    <a:lnTo>
                      <a:pt x="87" y="55"/>
                    </a:lnTo>
                    <a:lnTo>
                      <a:pt x="117" y="43"/>
                    </a:lnTo>
                    <a:lnTo>
                      <a:pt x="149" y="34"/>
                    </a:lnTo>
                    <a:lnTo>
                      <a:pt x="181" y="25"/>
                    </a:lnTo>
                    <a:lnTo>
                      <a:pt x="214" y="19"/>
                    </a:lnTo>
                    <a:lnTo>
                      <a:pt x="245" y="15"/>
                    </a:lnTo>
                    <a:lnTo>
                      <a:pt x="273" y="11"/>
                    </a:lnTo>
                    <a:lnTo>
                      <a:pt x="301" y="8"/>
                    </a:lnTo>
                    <a:lnTo>
                      <a:pt x="326" y="6"/>
                    </a:lnTo>
                    <a:lnTo>
                      <a:pt x="347" y="6"/>
                    </a:lnTo>
                    <a:lnTo>
                      <a:pt x="365" y="5"/>
                    </a:lnTo>
                    <a:lnTo>
                      <a:pt x="378" y="5"/>
                    </a:lnTo>
                    <a:lnTo>
                      <a:pt x="387" y="5"/>
                    </a:lnTo>
                    <a:lnTo>
                      <a:pt x="390" y="5"/>
                    </a:lnTo>
                    <a:lnTo>
                      <a:pt x="390" y="0"/>
                    </a:lnTo>
                    <a:lnTo>
                      <a:pt x="387" y="0"/>
                    </a:lnTo>
                    <a:lnTo>
                      <a:pt x="378" y="0"/>
                    </a:lnTo>
                    <a:lnTo>
                      <a:pt x="365" y="0"/>
                    </a:lnTo>
                    <a:lnTo>
                      <a:pt x="347" y="1"/>
                    </a:lnTo>
                    <a:lnTo>
                      <a:pt x="326" y="1"/>
                    </a:lnTo>
                    <a:lnTo>
                      <a:pt x="301" y="3"/>
                    </a:lnTo>
                    <a:lnTo>
                      <a:pt x="273" y="6"/>
                    </a:lnTo>
                    <a:lnTo>
                      <a:pt x="243" y="9"/>
                    </a:lnTo>
                    <a:lnTo>
                      <a:pt x="212" y="14"/>
                    </a:lnTo>
                    <a:lnTo>
                      <a:pt x="180" y="20"/>
                    </a:lnTo>
                    <a:lnTo>
                      <a:pt x="148" y="28"/>
                    </a:lnTo>
                    <a:lnTo>
                      <a:pt x="116" y="38"/>
                    </a:lnTo>
                    <a:lnTo>
                      <a:pt x="84" y="50"/>
                    </a:lnTo>
                    <a:lnTo>
                      <a:pt x="55" y="64"/>
                    </a:lnTo>
                    <a:lnTo>
                      <a:pt x="27" y="80"/>
                    </a:lnTo>
                    <a:lnTo>
                      <a:pt x="1" y="99"/>
                    </a:lnTo>
                    <a:lnTo>
                      <a:pt x="0" y="101"/>
                    </a:lnTo>
                    <a:lnTo>
                      <a:pt x="5" y="101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7" name="Freeform 507"/>
              <p:cNvSpPr>
                <a:spLocks/>
              </p:cNvSpPr>
              <p:nvPr/>
            </p:nvSpPr>
            <p:spPr bwMode="auto">
              <a:xfrm>
                <a:off x="638" y="2422"/>
                <a:ext cx="1382" cy="264"/>
              </a:xfrm>
              <a:custGeom>
                <a:avLst/>
                <a:gdLst>
                  <a:gd name="T0" fmla="*/ 1 w 1382"/>
                  <a:gd name="T1" fmla="*/ 98 h 264"/>
                  <a:gd name="T2" fmla="*/ 9 w 1382"/>
                  <a:gd name="T3" fmla="*/ 90 h 264"/>
                  <a:gd name="T4" fmla="*/ 28 w 1382"/>
                  <a:gd name="T5" fmla="*/ 75 h 264"/>
                  <a:gd name="T6" fmla="*/ 57 w 1382"/>
                  <a:gd name="T7" fmla="*/ 57 h 264"/>
                  <a:gd name="T8" fmla="*/ 99 w 1382"/>
                  <a:gd name="T9" fmla="*/ 38 h 264"/>
                  <a:gd name="T10" fmla="*/ 153 w 1382"/>
                  <a:gd name="T11" fmla="*/ 20 h 264"/>
                  <a:gd name="T12" fmla="*/ 221 w 1382"/>
                  <a:gd name="T13" fmla="*/ 7 h 264"/>
                  <a:gd name="T14" fmla="*/ 305 w 1382"/>
                  <a:gd name="T15" fmla="*/ 0 h 264"/>
                  <a:gd name="T16" fmla="*/ 379 w 1382"/>
                  <a:gd name="T17" fmla="*/ 2 h 264"/>
                  <a:gd name="T18" fmla="*/ 436 w 1382"/>
                  <a:gd name="T19" fmla="*/ 5 h 264"/>
                  <a:gd name="T20" fmla="*/ 498 w 1382"/>
                  <a:gd name="T21" fmla="*/ 10 h 264"/>
                  <a:gd name="T22" fmla="*/ 566 w 1382"/>
                  <a:gd name="T23" fmla="*/ 17 h 264"/>
                  <a:gd name="T24" fmla="*/ 637 w 1382"/>
                  <a:gd name="T25" fmla="*/ 26 h 264"/>
                  <a:gd name="T26" fmla="*/ 710 w 1382"/>
                  <a:gd name="T27" fmla="*/ 36 h 264"/>
                  <a:gd name="T28" fmla="*/ 785 w 1382"/>
                  <a:gd name="T29" fmla="*/ 48 h 264"/>
                  <a:gd name="T30" fmla="*/ 861 w 1382"/>
                  <a:gd name="T31" fmla="*/ 62 h 264"/>
                  <a:gd name="T32" fmla="*/ 936 w 1382"/>
                  <a:gd name="T33" fmla="*/ 78 h 264"/>
                  <a:gd name="T34" fmla="*/ 1009 w 1382"/>
                  <a:gd name="T35" fmla="*/ 97 h 264"/>
                  <a:gd name="T36" fmla="*/ 1081 w 1382"/>
                  <a:gd name="T37" fmla="*/ 116 h 264"/>
                  <a:gd name="T38" fmla="*/ 1148 w 1382"/>
                  <a:gd name="T39" fmla="*/ 138 h 264"/>
                  <a:gd name="T40" fmla="*/ 1211 w 1382"/>
                  <a:gd name="T41" fmla="*/ 162 h 264"/>
                  <a:gd name="T42" fmla="*/ 1268 w 1382"/>
                  <a:gd name="T43" fmla="*/ 188 h 264"/>
                  <a:gd name="T44" fmla="*/ 1319 w 1382"/>
                  <a:gd name="T45" fmla="*/ 216 h 264"/>
                  <a:gd name="T46" fmla="*/ 1362 w 1382"/>
                  <a:gd name="T47" fmla="*/ 247 h 264"/>
                  <a:gd name="T48" fmla="*/ 1379 w 1382"/>
                  <a:gd name="T49" fmla="*/ 261 h 264"/>
                  <a:gd name="T50" fmla="*/ 1369 w 1382"/>
                  <a:gd name="T51" fmla="*/ 255 h 264"/>
                  <a:gd name="T52" fmla="*/ 1353 w 1382"/>
                  <a:gd name="T53" fmla="*/ 247 h 264"/>
                  <a:gd name="T54" fmla="*/ 1330 w 1382"/>
                  <a:gd name="T55" fmla="*/ 236 h 264"/>
                  <a:gd name="T56" fmla="*/ 1301 w 1382"/>
                  <a:gd name="T57" fmla="*/ 224 h 264"/>
                  <a:gd name="T58" fmla="*/ 1267 w 1382"/>
                  <a:gd name="T59" fmla="*/ 211 h 264"/>
                  <a:gd name="T60" fmla="*/ 1228 w 1382"/>
                  <a:gd name="T61" fmla="*/ 196 h 264"/>
                  <a:gd name="T62" fmla="*/ 1186 w 1382"/>
                  <a:gd name="T63" fmla="*/ 181 h 264"/>
                  <a:gd name="T64" fmla="*/ 1140 w 1382"/>
                  <a:gd name="T65" fmla="*/ 165 h 264"/>
                  <a:gd name="T66" fmla="*/ 1091 w 1382"/>
                  <a:gd name="T67" fmla="*/ 150 h 264"/>
                  <a:gd name="T68" fmla="*/ 1040 w 1382"/>
                  <a:gd name="T69" fmla="*/ 135 h 264"/>
                  <a:gd name="T70" fmla="*/ 986 w 1382"/>
                  <a:gd name="T71" fmla="*/ 121 h 264"/>
                  <a:gd name="T72" fmla="*/ 933 w 1382"/>
                  <a:gd name="T73" fmla="*/ 108 h 264"/>
                  <a:gd name="T74" fmla="*/ 878 w 1382"/>
                  <a:gd name="T75" fmla="*/ 97 h 264"/>
                  <a:gd name="T76" fmla="*/ 824 w 1382"/>
                  <a:gd name="T77" fmla="*/ 87 h 264"/>
                  <a:gd name="T78" fmla="*/ 770 w 1382"/>
                  <a:gd name="T79" fmla="*/ 80 h 264"/>
                  <a:gd name="T80" fmla="*/ 717 w 1382"/>
                  <a:gd name="T81" fmla="*/ 75 h 264"/>
                  <a:gd name="T82" fmla="*/ 664 w 1382"/>
                  <a:gd name="T83" fmla="*/ 70 h 264"/>
                  <a:gd name="T84" fmla="*/ 611 w 1382"/>
                  <a:gd name="T85" fmla="*/ 64 h 264"/>
                  <a:gd name="T86" fmla="*/ 559 w 1382"/>
                  <a:gd name="T87" fmla="*/ 58 h 264"/>
                  <a:gd name="T88" fmla="*/ 509 w 1382"/>
                  <a:gd name="T89" fmla="*/ 53 h 264"/>
                  <a:gd name="T90" fmla="*/ 458 w 1382"/>
                  <a:gd name="T91" fmla="*/ 49 h 264"/>
                  <a:gd name="T92" fmla="*/ 410 w 1382"/>
                  <a:gd name="T93" fmla="*/ 45 h 264"/>
                  <a:gd name="T94" fmla="*/ 362 w 1382"/>
                  <a:gd name="T95" fmla="*/ 43 h 264"/>
                  <a:gd name="T96" fmla="*/ 315 w 1382"/>
                  <a:gd name="T97" fmla="*/ 43 h 264"/>
                  <a:gd name="T98" fmla="*/ 268 w 1382"/>
                  <a:gd name="T99" fmla="*/ 45 h 264"/>
                  <a:gd name="T100" fmla="*/ 224 w 1382"/>
                  <a:gd name="T101" fmla="*/ 50 h 264"/>
                  <a:gd name="T102" fmla="*/ 180 w 1382"/>
                  <a:gd name="T103" fmla="*/ 57 h 264"/>
                  <a:gd name="T104" fmla="*/ 138 w 1382"/>
                  <a:gd name="T105" fmla="*/ 67 h 264"/>
                  <a:gd name="T106" fmla="*/ 97 w 1382"/>
                  <a:gd name="T107" fmla="*/ 82 h 264"/>
                  <a:gd name="T108" fmla="*/ 57 w 1382"/>
                  <a:gd name="T109" fmla="*/ 100 h 264"/>
                  <a:gd name="T110" fmla="*/ 19 w 1382"/>
                  <a:gd name="T111" fmla="*/ 123 h 264"/>
                  <a:gd name="T112" fmla="*/ 0 w 1382"/>
                  <a:gd name="T113" fmla="*/ 100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82" h="264">
                    <a:moveTo>
                      <a:pt x="0" y="100"/>
                    </a:moveTo>
                    <a:lnTo>
                      <a:pt x="1" y="98"/>
                    </a:lnTo>
                    <a:lnTo>
                      <a:pt x="4" y="95"/>
                    </a:lnTo>
                    <a:lnTo>
                      <a:pt x="9" y="90"/>
                    </a:lnTo>
                    <a:lnTo>
                      <a:pt x="17" y="83"/>
                    </a:lnTo>
                    <a:lnTo>
                      <a:pt x="28" y="75"/>
                    </a:lnTo>
                    <a:lnTo>
                      <a:pt x="41" y="66"/>
                    </a:lnTo>
                    <a:lnTo>
                      <a:pt x="57" y="57"/>
                    </a:lnTo>
                    <a:lnTo>
                      <a:pt x="76" y="47"/>
                    </a:lnTo>
                    <a:lnTo>
                      <a:pt x="99" y="38"/>
                    </a:lnTo>
                    <a:lnTo>
                      <a:pt x="125" y="28"/>
                    </a:lnTo>
                    <a:lnTo>
                      <a:pt x="153" y="20"/>
                    </a:lnTo>
                    <a:lnTo>
                      <a:pt x="185" y="12"/>
                    </a:lnTo>
                    <a:lnTo>
                      <a:pt x="221" y="7"/>
                    </a:lnTo>
                    <a:lnTo>
                      <a:pt x="261" y="3"/>
                    </a:lnTo>
                    <a:lnTo>
                      <a:pt x="305" y="0"/>
                    </a:lnTo>
                    <a:lnTo>
                      <a:pt x="353" y="1"/>
                    </a:lnTo>
                    <a:lnTo>
                      <a:pt x="379" y="2"/>
                    </a:lnTo>
                    <a:lnTo>
                      <a:pt x="407" y="3"/>
                    </a:lnTo>
                    <a:lnTo>
                      <a:pt x="436" y="5"/>
                    </a:lnTo>
                    <a:lnTo>
                      <a:pt x="467" y="8"/>
                    </a:lnTo>
                    <a:lnTo>
                      <a:pt x="498" y="10"/>
                    </a:lnTo>
                    <a:lnTo>
                      <a:pt x="531" y="13"/>
                    </a:lnTo>
                    <a:lnTo>
                      <a:pt x="566" y="17"/>
                    </a:lnTo>
                    <a:lnTo>
                      <a:pt x="601" y="21"/>
                    </a:lnTo>
                    <a:lnTo>
                      <a:pt x="637" y="26"/>
                    </a:lnTo>
                    <a:lnTo>
                      <a:pt x="673" y="31"/>
                    </a:lnTo>
                    <a:lnTo>
                      <a:pt x="710" y="36"/>
                    </a:lnTo>
                    <a:lnTo>
                      <a:pt x="747" y="42"/>
                    </a:lnTo>
                    <a:lnTo>
                      <a:pt x="785" y="48"/>
                    </a:lnTo>
                    <a:lnTo>
                      <a:pt x="823" y="55"/>
                    </a:lnTo>
                    <a:lnTo>
                      <a:pt x="861" y="62"/>
                    </a:lnTo>
                    <a:lnTo>
                      <a:pt x="898" y="70"/>
                    </a:lnTo>
                    <a:lnTo>
                      <a:pt x="936" y="78"/>
                    </a:lnTo>
                    <a:lnTo>
                      <a:pt x="973" y="87"/>
                    </a:lnTo>
                    <a:lnTo>
                      <a:pt x="1009" y="97"/>
                    </a:lnTo>
                    <a:lnTo>
                      <a:pt x="1045" y="106"/>
                    </a:lnTo>
                    <a:lnTo>
                      <a:pt x="1081" y="116"/>
                    </a:lnTo>
                    <a:lnTo>
                      <a:pt x="1115" y="127"/>
                    </a:lnTo>
                    <a:lnTo>
                      <a:pt x="1148" y="138"/>
                    </a:lnTo>
                    <a:lnTo>
                      <a:pt x="1180" y="150"/>
                    </a:lnTo>
                    <a:lnTo>
                      <a:pt x="1211" y="162"/>
                    </a:lnTo>
                    <a:lnTo>
                      <a:pt x="1240" y="175"/>
                    </a:lnTo>
                    <a:lnTo>
                      <a:pt x="1268" y="188"/>
                    </a:lnTo>
                    <a:lnTo>
                      <a:pt x="1294" y="202"/>
                    </a:lnTo>
                    <a:lnTo>
                      <a:pt x="1319" y="216"/>
                    </a:lnTo>
                    <a:lnTo>
                      <a:pt x="1342" y="232"/>
                    </a:lnTo>
                    <a:lnTo>
                      <a:pt x="1362" y="247"/>
                    </a:lnTo>
                    <a:lnTo>
                      <a:pt x="1381" y="263"/>
                    </a:lnTo>
                    <a:lnTo>
                      <a:pt x="1379" y="261"/>
                    </a:lnTo>
                    <a:lnTo>
                      <a:pt x="1375" y="258"/>
                    </a:lnTo>
                    <a:lnTo>
                      <a:pt x="1369" y="255"/>
                    </a:lnTo>
                    <a:lnTo>
                      <a:pt x="1362" y="251"/>
                    </a:lnTo>
                    <a:lnTo>
                      <a:pt x="1353" y="247"/>
                    </a:lnTo>
                    <a:lnTo>
                      <a:pt x="1342" y="242"/>
                    </a:lnTo>
                    <a:lnTo>
                      <a:pt x="1330" y="236"/>
                    </a:lnTo>
                    <a:lnTo>
                      <a:pt x="1316" y="230"/>
                    </a:lnTo>
                    <a:lnTo>
                      <a:pt x="1301" y="224"/>
                    </a:lnTo>
                    <a:lnTo>
                      <a:pt x="1285" y="218"/>
                    </a:lnTo>
                    <a:lnTo>
                      <a:pt x="1267" y="211"/>
                    </a:lnTo>
                    <a:lnTo>
                      <a:pt x="1248" y="203"/>
                    </a:lnTo>
                    <a:lnTo>
                      <a:pt x="1228" y="196"/>
                    </a:lnTo>
                    <a:lnTo>
                      <a:pt x="1208" y="188"/>
                    </a:lnTo>
                    <a:lnTo>
                      <a:pt x="1186" y="181"/>
                    </a:lnTo>
                    <a:lnTo>
                      <a:pt x="1163" y="173"/>
                    </a:lnTo>
                    <a:lnTo>
                      <a:pt x="1140" y="165"/>
                    </a:lnTo>
                    <a:lnTo>
                      <a:pt x="1116" y="157"/>
                    </a:lnTo>
                    <a:lnTo>
                      <a:pt x="1091" y="150"/>
                    </a:lnTo>
                    <a:lnTo>
                      <a:pt x="1066" y="142"/>
                    </a:lnTo>
                    <a:lnTo>
                      <a:pt x="1040" y="135"/>
                    </a:lnTo>
                    <a:lnTo>
                      <a:pt x="1013" y="128"/>
                    </a:lnTo>
                    <a:lnTo>
                      <a:pt x="986" y="121"/>
                    </a:lnTo>
                    <a:lnTo>
                      <a:pt x="960" y="114"/>
                    </a:lnTo>
                    <a:lnTo>
                      <a:pt x="933" y="108"/>
                    </a:lnTo>
                    <a:lnTo>
                      <a:pt x="905" y="102"/>
                    </a:lnTo>
                    <a:lnTo>
                      <a:pt x="878" y="97"/>
                    </a:lnTo>
                    <a:lnTo>
                      <a:pt x="851" y="91"/>
                    </a:lnTo>
                    <a:lnTo>
                      <a:pt x="824" y="87"/>
                    </a:lnTo>
                    <a:lnTo>
                      <a:pt x="797" y="83"/>
                    </a:lnTo>
                    <a:lnTo>
                      <a:pt x="770" y="80"/>
                    </a:lnTo>
                    <a:lnTo>
                      <a:pt x="744" y="78"/>
                    </a:lnTo>
                    <a:lnTo>
                      <a:pt x="717" y="75"/>
                    </a:lnTo>
                    <a:lnTo>
                      <a:pt x="690" y="72"/>
                    </a:lnTo>
                    <a:lnTo>
                      <a:pt x="664" y="70"/>
                    </a:lnTo>
                    <a:lnTo>
                      <a:pt x="637" y="67"/>
                    </a:lnTo>
                    <a:lnTo>
                      <a:pt x="611" y="64"/>
                    </a:lnTo>
                    <a:lnTo>
                      <a:pt x="585" y="61"/>
                    </a:lnTo>
                    <a:lnTo>
                      <a:pt x="559" y="58"/>
                    </a:lnTo>
                    <a:lnTo>
                      <a:pt x="534" y="56"/>
                    </a:lnTo>
                    <a:lnTo>
                      <a:pt x="509" y="53"/>
                    </a:lnTo>
                    <a:lnTo>
                      <a:pt x="483" y="51"/>
                    </a:lnTo>
                    <a:lnTo>
                      <a:pt x="458" y="49"/>
                    </a:lnTo>
                    <a:lnTo>
                      <a:pt x="434" y="47"/>
                    </a:lnTo>
                    <a:lnTo>
                      <a:pt x="410" y="45"/>
                    </a:lnTo>
                    <a:lnTo>
                      <a:pt x="385" y="44"/>
                    </a:lnTo>
                    <a:lnTo>
                      <a:pt x="362" y="43"/>
                    </a:lnTo>
                    <a:lnTo>
                      <a:pt x="338" y="43"/>
                    </a:lnTo>
                    <a:lnTo>
                      <a:pt x="315" y="43"/>
                    </a:lnTo>
                    <a:lnTo>
                      <a:pt x="291" y="44"/>
                    </a:lnTo>
                    <a:lnTo>
                      <a:pt x="268" y="45"/>
                    </a:lnTo>
                    <a:lnTo>
                      <a:pt x="246" y="47"/>
                    </a:lnTo>
                    <a:lnTo>
                      <a:pt x="224" y="50"/>
                    </a:lnTo>
                    <a:lnTo>
                      <a:pt x="202" y="53"/>
                    </a:lnTo>
                    <a:lnTo>
                      <a:pt x="180" y="57"/>
                    </a:lnTo>
                    <a:lnTo>
                      <a:pt x="159" y="62"/>
                    </a:lnTo>
                    <a:lnTo>
                      <a:pt x="138" y="67"/>
                    </a:lnTo>
                    <a:lnTo>
                      <a:pt x="117" y="74"/>
                    </a:lnTo>
                    <a:lnTo>
                      <a:pt x="97" y="82"/>
                    </a:lnTo>
                    <a:lnTo>
                      <a:pt x="77" y="90"/>
                    </a:lnTo>
                    <a:lnTo>
                      <a:pt x="57" y="100"/>
                    </a:lnTo>
                    <a:lnTo>
                      <a:pt x="38" y="110"/>
                    </a:lnTo>
                    <a:lnTo>
                      <a:pt x="19" y="123"/>
                    </a:lnTo>
                    <a:lnTo>
                      <a:pt x="0" y="135"/>
                    </a:lnTo>
                    <a:lnTo>
                      <a:pt x="0" y="100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8" name="Freeform 508"/>
              <p:cNvSpPr>
                <a:spLocks/>
              </p:cNvSpPr>
              <p:nvPr/>
            </p:nvSpPr>
            <p:spPr bwMode="auto">
              <a:xfrm>
                <a:off x="636" y="2420"/>
                <a:ext cx="356" cy="105"/>
              </a:xfrm>
              <a:custGeom>
                <a:avLst/>
                <a:gdLst>
                  <a:gd name="T0" fmla="*/ 355 w 356"/>
                  <a:gd name="T1" fmla="*/ 0 h 105"/>
                  <a:gd name="T2" fmla="*/ 355 w 356"/>
                  <a:gd name="T3" fmla="*/ 0 h 105"/>
                  <a:gd name="T4" fmla="*/ 307 w 356"/>
                  <a:gd name="T5" fmla="*/ 0 h 105"/>
                  <a:gd name="T6" fmla="*/ 263 w 356"/>
                  <a:gd name="T7" fmla="*/ 2 h 105"/>
                  <a:gd name="T8" fmla="*/ 223 w 356"/>
                  <a:gd name="T9" fmla="*/ 6 h 105"/>
                  <a:gd name="T10" fmla="*/ 187 w 356"/>
                  <a:gd name="T11" fmla="*/ 12 h 105"/>
                  <a:gd name="T12" fmla="*/ 154 w 356"/>
                  <a:gd name="T13" fmla="*/ 19 h 105"/>
                  <a:gd name="T14" fmla="*/ 126 w 356"/>
                  <a:gd name="T15" fmla="*/ 28 h 105"/>
                  <a:gd name="T16" fmla="*/ 100 w 356"/>
                  <a:gd name="T17" fmla="*/ 37 h 105"/>
                  <a:gd name="T18" fmla="*/ 77 w 356"/>
                  <a:gd name="T19" fmla="*/ 47 h 105"/>
                  <a:gd name="T20" fmla="*/ 58 w 356"/>
                  <a:gd name="T21" fmla="*/ 56 h 105"/>
                  <a:gd name="T22" fmla="*/ 42 w 356"/>
                  <a:gd name="T23" fmla="*/ 66 h 105"/>
                  <a:gd name="T24" fmla="*/ 29 w 356"/>
                  <a:gd name="T25" fmla="*/ 75 h 105"/>
                  <a:gd name="T26" fmla="*/ 18 w 356"/>
                  <a:gd name="T27" fmla="*/ 83 h 105"/>
                  <a:gd name="T28" fmla="*/ 9 w 356"/>
                  <a:gd name="T29" fmla="*/ 90 h 105"/>
                  <a:gd name="T30" fmla="*/ 4 w 356"/>
                  <a:gd name="T31" fmla="*/ 95 h 105"/>
                  <a:gd name="T32" fmla="*/ 1 w 356"/>
                  <a:gd name="T33" fmla="*/ 99 h 105"/>
                  <a:gd name="T34" fmla="*/ 0 w 356"/>
                  <a:gd name="T35" fmla="*/ 100 h 105"/>
                  <a:gd name="T36" fmla="*/ 4 w 356"/>
                  <a:gd name="T37" fmla="*/ 104 h 105"/>
                  <a:gd name="T38" fmla="*/ 5 w 356"/>
                  <a:gd name="T39" fmla="*/ 102 h 105"/>
                  <a:gd name="T40" fmla="*/ 8 w 356"/>
                  <a:gd name="T41" fmla="*/ 99 h 105"/>
                  <a:gd name="T42" fmla="*/ 13 w 356"/>
                  <a:gd name="T43" fmla="*/ 93 h 105"/>
                  <a:gd name="T44" fmla="*/ 21 w 356"/>
                  <a:gd name="T45" fmla="*/ 87 h 105"/>
                  <a:gd name="T46" fmla="*/ 31 w 356"/>
                  <a:gd name="T47" fmla="*/ 79 h 105"/>
                  <a:gd name="T48" fmla="*/ 45 w 356"/>
                  <a:gd name="T49" fmla="*/ 70 h 105"/>
                  <a:gd name="T50" fmla="*/ 61 w 356"/>
                  <a:gd name="T51" fmla="*/ 61 h 105"/>
                  <a:gd name="T52" fmla="*/ 80 w 356"/>
                  <a:gd name="T53" fmla="*/ 52 h 105"/>
                  <a:gd name="T54" fmla="*/ 101 w 356"/>
                  <a:gd name="T55" fmla="*/ 42 h 105"/>
                  <a:gd name="T56" fmla="*/ 127 w 356"/>
                  <a:gd name="T57" fmla="*/ 33 h 105"/>
                  <a:gd name="T58" fmla="*/ 156 w 356"/>
                  <a:gd name="T59" fmla="*/ 24 h 105"/>
                  <a:gd name="T60" fmla="*/ 188 w 356"/>
                  <a:gd name="T61" fmla="*/ 17 h 105"/>
                  <a:gd name="T62" fmla="*/ 223 w 356"/>
                  <a:gd name="T63" fmla="*/ 11 h 105"/>
                  <a:gd name="T64" fmla="*/ 263 w 356"/>
                  <a:gd name="T65" fmla="*/ 7 h 105"/>
                  <a:gd name="T66" fmla="*/ 307 w 356"/>
                  <a:gd name="T67" fmla="*/ 5 h 105"/>
                  <a:gd name="T68" fmla="*/ 355 w 356"/>
                  <a:gd name="T69" fmla="*/ 5 h 105"/>
                  <a:gd name="T70" fmla="*/ 355 w 356"/>
                  <a:gd name="T7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6" h="105">
                    <a:moveTo>
                      <a:pt x="355" y="0"/>
                    </a:moveTo>
                    <a:lnTo>
                      <a:pt x="355" y="0"/>
                    </a:lnTo>
                    <a:lnTo>
                      <a:pt x="307" y="0"/>
                    </a:lnTo>
                    <a:lnTo>
                      <a:pt x="263" y="2"/>
                    </a:lnTo>
                    <a:lnTo>
                      <a:pt x="223" y="6"/>
                    </a:lnTo>
                    <a:lnTo>
                      <a:pt x="187" y="12"/>
                    </a:lnTo>
                    <a:lnTo>
                      <a:pt x="154" y="19"/>
                    </a:lnTo>
                    <a:lnTo>
                      <a:pt x="126" y="28"/>
                    </a:lnTo>
                    <a:lnTo>
                      <a:pt x="100" y="37"/>
                    </a:lnTo>
                    <a:lnTo>
                      <a:pt x="77" y="47"/>
                    </a:lnTo>
                    <a:lnTo>
                      <a:pt x="58" y="56"/>
                    </a:lnTo>
                    <a:lnTo>
                      <a:pt x="42" y="66"/>
                    </a:lnTo>
                    <a:lnTo>
                      <a:pt x="29" y="75"/>
                    </a:lnTo>
                    <a:lnTo>
                      <a:pt x="18" y="83"/>
                    </a:lnTo>
                    <a:lnTo>
                      <a:pt x="9" y="90"/>
                    </a:lnTo>
                    <a:lnTo>
                      <a:pt x="4" y="95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4" y="104"/>
                    </a:lnTo>
                    <a:lnTo>
                      <a:pt x="5" y="102"/>
                    </a:lnTo>
                    <a:lnTo>
                      <a:pt x="8" y="99"/>
                    </a:lnTo>
                    <a:lnTo>
                      <a:pt x="13" y="93"/>
                    </a:lnTo>
                    <a:lnTo>
                      <a:pt x="21" y="87"/>
                    </a:lnTo>
                    <a:lnTo>
                      <a:pt x="31" y="79"/>
                    </a:lnTo>
                    <a:lnTo>
                      <a:pt x="45" y="70"/>
                    </a:lnTo>
                    <a:lnTo>
                      <a:pt x="61" y="61"/>
                    </a:lnTo>
                    <a:lnTo>
                      <a:pt x="80" y="52"/>
                    </a:lnTo>
                    <a:lnTo>
                      <a:pt x="101" y="42"/>
                    </a:lnTo>
                    <a:lnTo>
                      <a:pt x="127" y="33"/>
                    </a:lnTo>
                    <a:lnTo>
                      <a:pt x="156" y="24"/>
                    </a:lnTo>
                    <a:lnTo>
                      <a:pt x="188" y="17"/>
                    </a:lnTo>
                    <a:lnTo>
                      <a:pt x="223" y="11"/>
                    </a:lnTo>
                    <a:lnTo>
                      <a:pt x="263" y="7"/>
                    </a:lnTo>
                    <a:lnTo>
                      <a:pt x="307" y="5"/>
                    </a:lnTo>
                    <a:lnTo>
                      <a:pt x="355" y="5"/>
                    </a:lnTo>
                    <a:lnTo>
                      <a:pt x="355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29" name="Freeform 509"/>
              <p:cNvSpPr>
                <a:spLocks/>
              </p:cNvSpPr>
              <p:nvPr/>
            </p:nvSpPr>
            <p:spPr bwMode="auto">
              <a:xfrm>
                <a:off x="991" y="2421"/>
                <a:ext cx="1040" cy="278"/>
              </a:xfrm>
              <a:custGeom>
                <a:avLst/>
                <a:gdLst>
                  <a:gd name="T0" fmla="*/ 1030 w 1040"/>
                  <a:gd name="T1" fmla="*/ 262 h 278"/>
                  <a:gd name="T2" fmla="*/ 991 w 1040"/>
                  <a:gd name="T3" fmla="*/ 231 h 278"/>
                  <a:gd name="T4" fmla="*/ 943 w 1040"/>
                  <a:gd name="T5" fmla="*/ 201 h 278"/>
                  <a:gd name="T6" fmla="*/ 889 w 1040"/>
                  <a:gd name="T7" fmla="*/ 174 h 278"/>
                  <a:gd name="T8" fmla="*/ 828 w 1040"/>
                  <a:gd name="T9" fmla="*/ 149 h 278"/>
                  <a:gd name="T10" fmla="*/ 763 w 1040"/>
                  <a:gd name="T11" fmla="*/ 126 h 278"/>
                  <a:gd name="T12" fmla="*/ 693 w 1040"/>
                  <a:gd name="T13" fmla="*/ 105 h 278"/>
                  <a:gd name="T14" fmla="*/ 621 w 1040"/>
                  <a:gd name="T15" fmla="*/ 86 h 278"/>
                  <a:gd name="T16" fmla="*/ 546 w 1040"/>
                  <a:gd name="T17" fmla="*/ 69 h 278"/>
                  <a:gd name="T18" fmla="*/ 471 w 1040"/>
                  <a:gd name="T19" fmla="*/ 54 h 278"/>
                  <a:gd name="T20" fmla="*/ 396 w 1040"/>
                  <a:gd name="T21" fmla="*/ 41 h 278"/>
                  <a:gd name="T22" fmla="*/ 321 w 1040"/>
                  <a:gd name="T23" fmla="*/ 30 h 278"/>
                  <a:gd name="T24" fmla="*/ 249 w 1040"/>
                  <a:gd name="T25" fmla="*/ 20 h 278"/>
                  <a:gd name="T26" fmla="*/ 179 w 1040"/>
                  <a:gd name="T27" fmla="*/ 12 h 278"/>
                  <a:gd name="T28" fmla="*/ 114 w 1040"/>
                  <a:gd name="T29" fmla="*/ 7 h 278"/>
                  <a:gd name="T30" fmla="*/ 54 w 1040"/>
                  <a:gd name="T31" fmla="*/ 2 h 278"/>
                  <a:gd name="T32" fmla="*/ 0 w 1040"/>
                  <a:gd name="T33" fmla="*/ 0 h 278"/>
                  <a:gd name="T34" fmla="*/ 26 w 1040"/>
                  <a:gd name="T35" fmla="*/ 6 h 278"/>
                  <a:gd name="T36" fmla="*/ 83 w 1040"/>
                  <a:gd name="T37" fmla="*/ 9 h 278"/>
                  <a:gd name="T38" fmla="*/ 146 w 1040"/>
                  <a:gd name="T39" fmla="*/ 14 h 278"/>
                  <a:gd name="T40" fmla="*/ 213 w 1040"/>
                  <a:gd name="T41" fmla="*/ 21 h 278"/>
                  <a:gd name="T42" fmla="*/ 283 w 1040"/>
                  <a:gd name="T43" fmla="*/ 30 h 278"/>
                  <a:gd name="T44" fmla="*/ 357 w 1040"/>
                  <a:gd name="T45" fmla="*/ 40 h 278"/>
                  <a:gd name="T46" fmla="*/ 432 w 1040"/>
                  <a:gd name="T47" fmla="*/ 52 h 278"/>
                  <a:gd name="T48" fmla="*/ 508 w 1040"/>
                  <a:gd name="T49" fmla="*/ 66 h 278"/>
                  <a:gd name="T50" fmla="*/ 583 w 1040"/>
                  <a:gd name="T51" fmla="*/ 82 h 278"/>
                  <a:gd name="T52" fmla="*/ 656 w 1040"/>
                  <a:gd name="T53" fmla="*/ 101 h 278"/>
                  <a:gd name="T54" fmla="*/ 728 w 1040"/>
                  <a:gd name="T55" fmla="*/ 120 h 278"/>
                  <a:gd name="T56" fmla="*/ 795 w 1040"/>
                  <a:gd name="T57" fmla="*/ 142 h 278"/>
                  <a:gd name="T58" fmla="*/ 858 w 1040"/>
                  <a:gd name="T59" fmla="*/ 167 h 278"/>
                  <a:gd name="T60" fmla="*/ 915 w 1040"/>
                  <a:gd name="T61" fmla="*/ 193 h 278"/>
                  <a:gd name="T62" fmla="*/ 965 w 1040"/>
                  <a:gd name="T63" fmla="*/ 220 h 278"/>
                  <a:gd name="T64" fmla="*/ 1008 w 1040"/>
                  <a:gd name="T65" fmla="*/ 250 h 278"/>
                  <a:gd name="T66" fmla="*/ 1030 w 1040"/>
                  <a:gd name="T67" fmla="*/ 263 h 278"/>
                  <a:gd name="T68" fmla="*/ 1039 w 1040"/>
                  <a:gd name="T69" fmla="*/ 277 h 278"/>
                  <a:gd name="T70" fmla="*/ 1026 w 1040"/>
                  <a:gd name="T71" fmla="*/ 265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40" h="278">
                    <a:moveTo>
                      <a:pt x="1026" y="265"/>
                    </a:moveTo>
                    <a:lnTo>
                      <a:pt x="1030" y="262"/>
                    </a:lnTo>
                    <a:lnTo>
                      <a:pt x="1012" y="246"/>
                    </a:lnTo>
                    <a:lnTo>
                      <a:pt x="991" y="231"/>
                    </a:lnTo>
                    <a:lnTo>
                      <a:pt x="968" y="216"/>
                    </a:lnTo>
                    <a:lnTo>
                      <a:pt x="943" y="201"/>
                    </a:lnTo>
                    <a:lnTo>
                      <a:pt x="917" y="187"/>
                    </a:lnTo>
                    <a:lnTo>
                      <a:pt x="889" y="174"/>
                    </a:lnTo>
                    <a:lnTo>
                      <a:pt x="860" y="161"/>
                    </a:lnTo>
                    <a:lnTo>
                      <a:pt x="828" y="149"/>
                    </a:lnTo>
                    <a:lnTo>
                      <a:pt x="796" y="137"/>
                    </a:lnTo>
                    <a:lnTo>
                      <a:pt x="763" y="126"/>
                    </a:lnTo>
                    <a:lnTo>
                      <a:pt x="729" y="115"/>
                    </a:lnTo>
                    <a:lnTo>
                      <a:pt x="693" y="105"/>
                    </a:lnTo>
                    <a:lnTo>
                      <a:pt x="657" y="96"/>
                    </a:lnTo>
                    <a:lnTo>
                      <a:pt x="621" y="86"/>
                    </a:lnTo>
                    <a:lnTo>
                      <a:pt x="584" y="77"/>
                    </a:lnTo>
                    <a:lnTo>
                      <a:pt x="546" y="69"/>
                    </a:lnTo>
                    <a:lnTo>
                      <a:pt x="509" y="61"/>
                    </a:lnTo>
                    <a:lnTo>
                      <a:pt x="471" y="54"/>
                    </a:lnTo>
                    <a:lnTo>
                      <a:pt x="434" y="47"/>
                    </a:lnTo>
                    <a:lnTo>
                      <a:pt x="396" y="41"/>
                    </a:lnTo>
                    <a:lnTo>
                      <a:pt x="358" y="35"/>
                    </a:lnTo>
                    <a:lnTo>
                      <a:pt x="321" y="30"/>
                    </a:lnTo>
                    <a:lnTo>
                      <a:pt x="285" y="24"/>
                    </a:lnTo>
                    <a:lnTo>
                      <a:pt x="249" y="20"/>
                    </a:lnTo>
                    <a:lnTo>
                      <a:pt x="213" y="16"/>
                    </a:lnTo>
                    <a:lnTo>
                      <a:pt x="179" y="12"/>
                    </a:lnTo>
                    <a:lnTo>
                      <a:pt x="146" y="9"/>
                    </a:lnTo>
                    <a:lnTo>
                      <a:pt x="114" y="7"/>
                    </a:lnTo>
                    <a:lnTo>
                      <a:pt x="83" y="4"/>
                    </a:lnTo>
                    <a:lnTo>
                      <a:pt x="54" y="2"/>
                    </a:lnTo>
                    <a:lnTo>
                      <a:pt x="26" y="1"/>
                    </a:lnTo>
                    <a:lnTo>
                      <a:pt x="0" y="0"/>
                    </a:lnTo>
                    <a:lnTo>
                      <a:pt x="0" y="5"/>
                    </a:lnTo>
                    <a:lnTo>
                      <a:pt x="26" y="6"/>
                    </a:lnTo>
                    <a:lnTo>
                      <a:pt x="54" y="7"/>
                    </a:lnTo>
                    <a:lnTo>
                      <a:pt x="83" y="9"/>
                    </a:lnTo>
                    <a:lnTo>
                      <a:pt x="114" y="12"/>
                    </a:lnTo>
                    <a:lnTo>
                      <a:pt x="146" y="14"/>
                    </a:lnTo>
                    <a:lnTo>
                      <a:pt x="179" y="18"/>
                    </a:lnTo>
                    <a:lnTo>
                      <a:pt x="213" y="21"/>
                    </a:lnTo>
                    <a:lnTo>
                      <a:pt x="249" y="25"/>
                    </a:lnTo>
                    <a:lnTo>
                      <a:pt x="283" y="30"/>
                    </a:lnTo>
                    <a:lnTo>
                      <a:pt x="320" y="35"/>
                    </a:lnTo>
                    <a:lnTo>
                      <a:pt x="357" y="40"/>
                    </a:lnTo>
                    <a:lnTo>
                      <a:pt x="394" y="46"/>
                    </a:lnTo>
                    <a:lnTo>
                      <a:pt x="432" y="52"/>
                    </a:lnTo>
                    <a:lnTo>
                      <a:pt x="470" y="59"/>
                    </a:lnTo>
                    <a:lnTo>
                      <a:pt x="508" y="66"/>
                    </a:lnTo>
                    <a:lnTo>
                      <a:pt x="545" y="74"/>
                    </a:lnTo>
                    <a:lnTo>
                      <a:pt x="583" y="82"/>
                    </a:lnTo>
                    <a:lnTo>
                      <a:pt x="620" y="91"/>
                    </a:lnTo>
                    <a:lnTo>
                      <a:pt x="656" y="101"/>
                    </a:lnTo>
                    <a:lnTo>
                      <a:pt x="692" y="110"/>
                    </a:lnTo>
                    <a:lnTo>
                      <a:pt x="728" y="120"/>
                    </a:lnTo>
                    <a:lnTo>
                      <a:pt x="762" y="131"/>
                    </a:lnTo>
                    <a:lnTo>
                      <a:pt x="795" y="142"/>
                    </a:lnTo>
                    <a:lnTo>
                      <a:pt x="827" y="154"/>
                    </a:lnTo>
                    <a:lnTo>
                      <a:pt x="858" y="167"/>
                    </a:lnTo>
                    <a:lnTo>
                      <a:pt x="887" y="179"/>
                    </a:lnTo>
                    <a:lnTo>
                      <a:pt x="915" y="193"/>
                    </a:lnTo>
                    <a:lnTo>
                      <a:pt x="941" y="206"/>
                    </a:lnTo>
                    <a:lnTo>
                      <a:pt x="965" y="220"/>
                    </a:lnTo>
                    <a:lnTo>
                      <a:pt x="988" y="235"/>
                    </a:lnTo>
                    <a:lnTo>
                      <a:pt x="1008" y="250"/>
                    </a:lnTo>
                    <a:lnTo>
                      <a:pt x="1026" y="266"/>
                    </a:lnTo>
                    <a:lnTo>
                      <a:pt x="1030" y="263"/>
                    </a:lnTo>
                    <a:lnTo>
                      <a:pt x="1026" y="266"/>
                    </a:lnTo>
                    <a:lnTo>
                      <a:pt x="1039" y="277"/>
                    </a:lnTo>
                    <a:lnTo>
                      <a:pt x="1030" y="263"/>
                    </a:lnTo>
                    <a:lnTo>
                      <a:pt x="1026" y="265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0" name="Freeform 510"/>
              <p:cNvSpPr>
                <a:spLocks/>
              </p:cNvSpPr>
              <p:nvPr/>
            </p:nvSpPr>
            <p:spPr bwMode="auto">
              <a:xfrm>
                <a:off x="1382" y="2497"/>
                <a:ext cx="640" cy="190"/>
              </a:xfrm>
              <a:custGeom>
                <a:avLst/>
                <a:gdLst>
                  <a:gd name="T0" fmla="*/ 0 w 640"/>
                  <a:gd name="T1" fmla="*/ 5 h 190"/>
                  <a:gd name="T2" fmla="*/ 53 w 640"/>
                  <a:gd name="T3" fmla="*/ 11 h 190"/>
                  <a:gd name="T4" fmla="*/ 107 w 640"/>
                  <a:gd name="T5" fmla="*/ 19 h 190"/>
                  <a:gd name="T6" fmla="*/ 161 w 640"/>
                  <a:gd name="T7" fmla="*/ 30 h 190"/>
                  <a:gd name="T8" fmla="*/ 216 w 640"/>
                  <a:gd name="T9" fmla="*/ 42 h 190"/>
                  <a:gd name="T10" fmla="*/ 269 w 640"/>
                  <a:gd name="T11" fmla="*/ 55 h 190"/>
                  <a:gd name="T12" fmla="*/ 321 w 640"/>
                  <a:gd name="T13" fmla="*/ 70 h 190"/>
                  <a:gd name="T14" fmla="*/ 372 w 640"/>
                  <a:gd name="T15" fmla="*/ 85 h 190"/>
                  <a:gd name="T16" fmla="*/ 419 w 640"/>
                  <a:gd name="T17" fmla="*/ 100 h 190"/>
                  <a:gd name="T18" fmla="*/ 463 w 640"/>
                  <a:gd name="T19" fmla="*/ 116 h 190"/>
                  <a:gd name="T20" fmla="*/ 504 w 640"/>
                  <a:gd name="T21" fmla="*/ 131 h 190"/>
                  <a:gd name="T22" fmla="*/ 541 w 640"/>
                  <a:gd name="T23" fmla="*/ 145 h 190"/>
                  <a:gd name="T24" fmla="*/ 571 w 640"/>
                  <a:gd name="T25" fmla="*/ 158 h 190"/>
                  <a:gd name="T26" fmla="*/ 597 w 640"/>
                  <a:gd name="T27" fmla="*/ 169 h 190"/>
                  <a:gd name="T28" fmla="*/ 617 w 640"/>
                  <a:gd name="T29" fmla="*/ 179 h 190"/>
                  <a:gd name="T30" fmla="*/ 630 w 640"/>
                  <a:gd name="T31" fmla="*/ 185 h 190"/>
                  <a:gd name="T32" fmla="*/ 635 w 640"/>
                  <a:gd name="T33" fmla="*/ 189 h 190"/>
                  <a:gd name="T34" fmla="*/ 636 w 640"/>
                  <a:gd name="T35" fmla="*/ 184 h 190"/>
                  <a:gd name="T36" fmla="*/ 627 w 640"/>
                  <a:gd name="T37" fmla="*/ 178 h 190"/>
                  <a:gd name="T38" fmla="*/ 610 w 640"/>
                  <a:gd name="T39" fmla="*/ 169 h 190"/>
                  <a:gd name="T40" fmla="*/ 588 w 640"/>
                  <a:gd name="T41" fmla="*/ 158 h 190"/>
                  <a:gd name="T42" fmla="*/ 558 w 640"/>
                  <a:gd name="T43" fmla="*/ 146 h 190"/>
                  <a:gd name="T44" fmla="*/ 524 w 640"/>
                  <a:gd name="T45" fmla="*/ 133 h 190"/>
                  <a:gd name="T46" fmla="*/ 486 w 640"/>
                  <a:gd name="T47" fmla="*/ 119 h 190"/>
                  <a:gd name="T48" fmla="*/ 443 w 640"/>
                  <a:gd name="T49" fmla="*/ 103 h 190"/>
                  <a:gd name="T50" fmla="*/ 397 w 640"/>
                  <a:gd name="T51" fmla="*/ 87 h 190"/>
                  <a:gd name="T52" fmla="*/ 348 w 640"/>
                  <a:gd name="T53" fmla="*/ 72 h 190"/>
                  <a:gd name="T54" fmla="*/ 297 w 640"/>
                  <a:gd name="T55" fmla="*/ 57 h 190"/>
                  <a:gd name="T56" fmla="*/ 244 w 640"/>
                  <a:gd name="T57" fmla="*/ 43 h 190"/>
                  <a:gd name="T58" fmla="*/ 190 w 640"/>
                  <a:gd name="T59" fmla="*/ 30 h 190"/>
                  <a:gd name="T60" fmla="*/ 135 w 640"/>
                  <a:gd name="T61" fmla="*/ 19 h 190"/>
                  <a:gd name="T62" fmla="*/ 81 w 640"/>
                  <a:gd name="T63" fmla="*/ 9 h 190"/>
                  <a:gd name="T64" fmla="*/ 27 w 640"/>
                  <a:gd name="T65" fmla="*/ 3 h 190"/>
                  <a:gd name="T66" fmla="*/ 0 w 640"/>
                  <a:gd name="T67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0" h="190">
                    <a:moveTo>
                      <a:pt x="0" y="5"/>
                    </a:moveTo>
                    <a:lnTo>
                      <a:pt x="0" y="5"/>
                    </a:lnTo>
                    <a:lnTo>
                      <a:pt x="27" y="8"/>
                    </a:lnTo>
                    <a:lnTo>
                      <a:pt x="53" y="11"/>
                    </a:lnTo>
                    <a:lnTo>
                      <a:pt x="79" y="15"/>
                    </a:lnTo>
                    <a:lnTo>
                      <a:pt x="107" y="19"/>
                    </a:lnTo>
                    <a:lnTo>
                      <a:pt x="134" y="24"/>
                    </a:lnTo>
                    <a:lnTo>
                      <a:pt x="161" y="30"/>
                    </a:lnTo>
                    <a:lnTo>
                      <a:pt x="188" y="35"/>
                    </a:lnTo>
                    <a:lnTo>
                      <a:pt x="216" y="42"/>
                    </a:lnTo>
                    <a:lnTo>
                      <a:pt x="242" y="48"/>
                    </a:lnTo>
                    <a:lnTo>
                      <a:pt x="269" y="55"/>
                    </a:lnTo>
                    <a:lnTo>
                      <a:pt x="295" y="62"/>
                    </a:lnTo>
                    <a:lnTo>
                      <a:pt x="321" y="70"/>
                    </a:lnTo>
                    <a:lnTo>
                      <a:pt x="347" y="77"/>
                    </a:lnTo>
                    <a:lnTo>
                      <a:pt x="372" y="85"/>
                    </a:lnTo>
                    <a:lnTo>
                      <a:pt x="396" y="93"/>
                    </a:lnTo>
                    <a:lnTo>
                      <a:pt x="419" y="100"/>
                    </a:lnTo>
                    <a:lnTo>
                      <a:pt x="442" y="108"/>
                    </a:lnTo>
                    <a:lnTo>
                      <a:pt x="463" y="116"/>
                    </a:lnTo>
                    <a:lnTo>
                      <a:pt x="484" y="124"/>
                    </a:lnTo>
                    <a:lnTo>
                      <a:pt x="504" y="131"/>
                    </a:lnTo>
                    <a:lnTo>
                      <a:pt x="523" y="138"/>
                    </a:lnTo>
                    <a:lnTo>
                      <a:pt x="541" y="145"/>
                    </a:lnTo>
                    <a:lnTo>
                      <a:pt x="556" y="152"/>
                    </a:lnTo>
                    <a:lnTo>
                      <a:pt x="571" y="158"/>
                    </a:lnTo>
                    <a:lnTo>
                      <a:pt x="585" y="164"/>
                    </a:lnTo>
                    <a:lnTo>
                      <a:pt x="597" y="169"/>
                    </a:lnTo>
                    <a:lnTo>
                      <a:pt x="608" y="174"/>
                    </a:lnTo>
                    <a:lnTo>
                      <a:pt x="617" y="179"/>
                    </a:lnTo>
                    <a:lnTo>
                      <a:pt x="624" y="183"/>
                    </a:lnTo>
                    <a:lnTo>
                      <a:pt x="630" y="185"/>
                    </a:lnTo>
                    <a:lnTo>
                      <a:pt x="634" y="188"/>
                    </a:lnTo>
                    <a:lnTo>
                      <a:pt x="635" y="189"/>
                    </a:lnTo>
                    <a:lnTo>
                      <a:pt x="639" y="186"/>
                    </a:lnTo>
                    <a:lnTo>
                      <a:pt x="636" y="184"/>
                    </a:lnTo>
                    <a:lnTo>
                      <a:pt x="633" y="181"/>
                    </a:lnTo>
                    <a:lnTo>
                      <a:pt x="627" y="178"/>
                    </a:lnTo>
                    <a:lnTo>
                      <a:pt x="619" y="174"/>
                    </a:lnTo>
                    <a:lnTo>
                      <a:pt x="610" y="169"/>
                    </a:lnTo>
                    <a:lnTo>
                      <a:pt x="600" y="164"/>
                    </a:lnTo>
                    <a:lnTo>
                      <a:pt x="588" y="158"/>
                    </a:lnTo>
                    <a:lnTo>
                      <a:pt x="574" y="153"/>
                    </a:lnTo>
                    <a:lnTo>
                      <a:pt x="558" y="146"/>
                    </a:lnTo>
                    <a:lnTo>
                      <a:pt x="542" y="140"/>
                    </a:lnTo>
                    <a:lnTo>
                      <a:pt x="524" y="133"/>
                    </a:lnTo>
                    <a:lnTo>
                      <a:pt x="505" y="126"/>
                    </a:lnTo>
                    <a:lnTo>
                      <a:pt x="486" y="119"/>
                    </a:lnTo>
                    <a:lnTo>
                      <a:pt x="465" y="111"/>
                    </a:lnTo>
                    <a:lnTo>
                      <a:pt x="443" y="103"/>
                    </a:lnTo>
                    <a:lnTo>
                      <a:pt x="420" y="95"/>
                    </a:lnTo>
                    <a:lnTo>
                      <a:pt x="397" y="87"/>
                    </a:lnTo>
                    <a:lnTo>
                      <a:pt x="373" y="80"/>
                    </a:lnTo>
                    <a:lnTo>
                      <a:pt x="348" y="72"/>
                    </a:lnTo>
                    <a:lnTo>
                      <a:pt x="323" y="65"/>
                    </a:lnTo>
                    <a:lnTo>
                      <a:pt x="297" y="57"/>
                    </a:lnTo>
                    <a:lnTo>
                      <a:pt x="270" y="50"/>
                    </a:lnTo>
                    <a:lnTo>
                      <a:pt x="244" y="43"/>
                    </a:lnTo>
                    <a:lnTo>
                      <a:pt x="217" y="37"/>
                    </a:lnTo>
                    <a:lnTo>
                      <a:pt x="190" y="30"/>
                    </a:lnTo>
                    <a:lnTo>
                      <a:pt x="162" y="25"/>
                    </a:lnTo>
                    <a:lnTo>
                      <a:pt x="135" y="19"/>
                    </a:lnTo>
                    <a:lnTo>
                      <a:pt x="108" y="14"/>
                    </a:lnTo>
                    <a:lnTo>
                      <a:pt x="81" y="9"/>
                    </a:lnTo>
                    <a:lnTo>
                      <a:pt x="54" y="6"/>
                    </a:lnTo>
                    <a:lnTo>
                      <a:pt x="27" y="3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1" name="Freeform 511"/>
              <p:cNvSpPr>
                <a:spLocks/>
              </p:cNvSpPr>
              <p:nvPr/>
            </p:nvSpPr>
            <p:spPr bwMode="auto">
              <a:xfrm>
                <a:off x="636" y="2462"/>
                <a:ext cx="747" cy="102"/>
              </a:xfrm>
              <a:custGeom>
                <a:avLst/>
                <a:gdLst>
                  <a:gd name="T0" fmla="*/ 4 w 747"/>
                  <a:gd name="T1" fmla="*/ 98 h 102"/>
                  <a:gd name="T2" fmla="*/ 41 w 747"/>
                  <a:gd name="T3" fmla="*/ 73 h 102"/>
                  <a:gd name="T4" fmla="*/ 80 w 747"/>
                  <a:gd name="T5" fmla="*/ 53 h 102"/>
                  <a:gd name="T6" fmla="*/ 120 w 747"/>
                  <a:gd name="T7" fmla="*/ 37 h 102"/>
                  <a:gd name="T8" fmla="*/ 161 w 747"/>
                  <a:gd name="T9" fmla="*/ 24 h 102"/>
                  <a:gd name="T10" fmla="*/ 204 w 747"/>
                  <a:gd name="T11" fmla="*/ 15 h 102"/>
                  <a:gd name="T12" fmla="*/ 248 w 747"/>
                  <a:gd name="T13" fmla="*/ 10 h 102"/>
                  <a:gd name="T14" fmla="*/ 293 w 747"/>
                  <a:gd name="T15" fmla="*/ 6 h 102"/>
                  <a:gd name="T16" fmla="*/ 340 w 747"/>
                  <a:gd name="T17" fmla="*/ 5 h 102"/>
                  <a:gd name="T18" fmla="*/ 387 w 747"/>
                  <a:gd name="T19" fmla="*/ 6 h 102"/>
                  <a:gd name="T20" fmla="*/ 436 w 747"/>
                  <a:gd name="T21" fmla="*/ 10 h 102"/>
                  <a:gd name="T22" fmla="*/ 485 w 747"/>
                  <a:gd name="T23" fmla="*/ 13 h 102"/>
                  <a:gd name="T24" fmla="*/ 536 w 747"/>
                  <a:gd name="T25" fmla="*/ 18 h 102"/>
                  <a:gd name="T26" fmla="*/ 587 w 747"/>
                  <a:gd name="T27" fmla="*/ 24 h 102"/>
                  <a:gd name="T28" fmla="*/ 639 w 747"/>
                  <a:gd name="T29" fmla="*/ 29 h 102"/>
                  <a:gd name="T30" fmla="*/ 692 w 747"/>
                  <a:gd name="T31" fmla="*/ 35 h 102"/>
                  <a:gd name="T32" fmla="*/ 746 w 747"/>
                  <a:gd name="T33" fmla="*/ 40 h 102"/>
                  <a:gd name="T34" fmla="*/ 719 w 747"/>
                  <a:gd name="T35" fmla="*/ 32 h 102"/>
                  <a:gd name="T36" fmla="*/ 666 w 747"/>
                  <a:gd name="T37" fmla="*/ 27 h 102"/>
                  <a:gd name="T38" fmla="*/ 613 w 747"/>
                  <a:gd name="T39" fmla="*/ 22 h 102"/>
                  <a:gd name="T40" fmla="*/ 561 w 747"/>
                  <a:gd name="T41" fmla="*/ 16 h 102"/>
                  <a:gd name="T42" fmla="*/ 511 w 747"/>
                  <a:gd name="T43" fmla="*/ 11 h 102"/>
                  <a:gd name="T44" fmla="*/ 460 w 747"/>
                  <a:gd name="T45" fmla="*/ 6 h 102"/>
                  <a:gd name="T46" fmla="*/ 412 w 747"/>
                  <a:gd name="T47" fmla="*/ 3 h 102"/>
                  <a:gd name="T48" fmla="*/ 364 w 747"/>
                  <a:gd name="T49" fmla="*/ 1 h 102"/>
                  <a:gd name="T50" fmla="*/ 317 w 747"/>
                  <a:gd name="T51" fmla="*/ 1 h 102"/>
                  <a:gd name="T52" fmla="*/ 270 w 747"/>
                  <a:gd name="T53" fmla="*/ 3 h 102"/>
                  <a:gd name="T54" fmla="*/ 225 w 747"/>
                  <a:gd name="T55" fmla="*/ 7 h 102"/>
                  <a:gd name="T56" fmla="*/ 182 w 747"/>
                  <a:gd name="T57" fmla="*/ 14 h 102"/>
                  <a:gd name="T58" fmla="*/ 139 w 747"/>
                  <a:gd name="T59" fmla="*/ 25 h 102"/>
                  <a:gd name="T60" fmla="*/ 98 w 747"/>
                  <a:gd name="T61" fmla="*/ 39 h 102"/>
                  <a:gd name="T62" fmla="*/ 58 w 747"/>
                  <a:gd name="T63" fmla="*/ 58 h 102"/>
                  <a:gd name="T64" fmla="*/ 19 w 747"/>
                  <a:gd name="T65" fmla="*/ 81 h 102"/>
                  <a:gd name="T66" fmla="*/ 5 w 747"/>
                  <a:gd name="T67" fmla="*/ 96 h 102"/>
                  <a:gd name="T68" fmla="*/ 0 w 747"/>
                  <a:gd name="T69" fmla="*/ 101 h 102"/>
                  <a:gd name="T70" fmla="*/ 0 w 747"/>
                  <a:gd name="T71" fmla="*/ 9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47" h="102">
                    <a:moveTo>
                      <a:pt x="0" y="96"/>
                    </a:moveTo>
                    <a:lnTo>
                      <a:pt x="4" y="98"/>
                    </a:lnTo>
                    <a:lnTo>
                      <a:pt x="22" y="85"/>
                    </a:lnTo>
                    <a:lnTo>
                      <a:pt x="41" y="73"/>
                    </a:lnTo>
                    <a:lnTo>
                      <a:pt x="61" y="63"/>
                    </a:lnTo>
                    <a:lnTo>
                      <a:pt x="80" y="53"/>
                    </a:lnTo>
                    <a:lnTo>
                      <a:pt x="99" y="44"/>
                    </a:lnTo>
                    <a:lnTo>
                      <a:pt x="120" y="37"/>
                    </a:lnTo>
                    <a:lnTo>
                      <a:pt x="140" y="30"/>
                    </a:lnTo>
                    <a:lnTo>
                      <a:pt x="161" y="24"/>
                    </a:lnTo>
                    <a:lnTo>
                      <a:pt x="183" y="19"/>
                    </a:lnTo>
                    <a:lnTo>
                      <a:pt x="204" y="15"/>
                    </a:lnTo>
                    <a:lnTo>
                      <a:pt x="227" y="12"/>
                    </a:lnTo>
                    <a:lnTo>
                      <a:pt x="248" y="10"/>
                    </a:lnTo>
                    <a:lnTo>
                      <a:pt x="270" y="8"/>
                    </a:lnTo>
                    <a:lnTo>
                      <a:pt x="293" y="6"/>
                    </a:lnTo>
                    <a:lnTo>
                      <a:pt x="317" y="6"/>
                    </a:lnTo>
                    <a:lnTo>
                      <a:pt x="340" y="5"/>
                    </a:lnTo>
                    <a:lnTo>
                      <a:pt x="364" y="6"/>
                    </a:lnTo>
                    <a:lnTo>
                      <a:pt x="387" y="6"/>
                    </a:lnTo>
                    <a:lnTo>
                      <a:pt x="412" y="8"/>
                    </a:lnTo>
                    <a:lnTo>
                      <a:pt x="436" y="10"/>
                    </a:lnTo>
                    <a:lnTo>
                      <a:pt x="460" y="12"/>
                    </a:lnTo>
                    <a:lnTo>
                      <a:pt x="485" y="13"/>
                    </a:lnTo>
                    <a:lnTo>
                      <a:pt x="511" y="16"/>
                    </a:lnTo>
                    <a:lnTo>
                      <a:pt x="536" y="18"/>
                    </a:lnTo>
                    <a:lnTo>
                      <a:pt x="561" y="21"/>
                    </a:lnTo>
                    <a:lnTo>
                      <a:pt x="587" y="24"/>
                    </a:lnTo>
                    <a:lnTo>
                      <a:pt x="613" y="27"/>
                    </a:lnTo>
                    <a:lnTo>
                      <a:pt x="639" y="29"/>
                    </a:lnTo>
                    <a:lnTo>
                      <a:pt x="666" y="32"/>
                    </a:lnTo>
                    <a:lnTo>
                      <a:pt x="692" y="35"/>
                    </a:lnTo>
                    <a:lnTo>
                      <a:pt x="719" y="38"/>
                    </a:lnTo>
                    <a:lnTo>
                      <a:pt x="746" y="40"/>
                    </a:lnTo>
                    <a:lnTo>
                      <a:pt x="746" y="35"/>
                    </a:lnTo>
                    <a:lnTo>
                      <a:pt x="719" y="32"/>
                    </a:lnTo>
                    <a:lnTo>
                      <a:pt x="692" y="30"/>
                    </a:lnTo>
                    <a:lnTo>
                      <a:pt x="666" y="27"/>
                    </a:lnTo>
                    <a:lnTo>
                      <a:pt x="639" y="24"/>
                    </a:lnTo>
                    <a:lnTo>
                      <a:pt x="613" y="22"/>
                    </a:lnTo>
                    <a:lnTo>
                      <a:pt x="587" y="18"/>
                    </a:lnTo>
                    <a:lnTo>
                      <a:pt x="561" y="16"/>
                    </a:lnTo>
                    <a:lnTo>
                      <a:pt x="536" y="13"/>
                    </a:lnTo>
                    <a:lnTo>
                      <a:pt x="511" y="11"/>
                    </a:lnTo>
                    <a:lnTo>
                      <a:pt x="485" y="8"/>
                    </a:lnTo>
                    <a:lnTo>
                      <a:pt x="460" y="6"/>
                    </a:lnTo>
                    <a:lnTo>
                      <a:pt x="436" y="5"/>
                    </a:lnTo>
                    <a:lnTo>
                      <a:pt x="412" y="3"/>
                    </a:lnTo>
                    <a:lnTo>
                      <a:pt x="387" y="1"/>
                    </a:lnTo>
                    <a:lnTo>
                      <a:pt x="364" y="1"/>
                    </a:lnTo>
                    <a:lnTo>
                      <a:pt x="340" y="0"/>
                    </a:lnTo>
                    <a:lnTo>
                      <a:pt x="317" y="1"/>
                    </a:lnTo>
                    <a:lnTo>
                      <a:pt x="293" y="1"/>
                    </a:lnTo>
                    <a:lnTo>
                      <a:pt x="270" y="3"/>
                    </a:lnTo>
                    <a:lnTo>
                      <a:pt x="248" y="5"/>
                    </a:lnTo>
                    <a:lnTo>
                      <a:pt x="225" y="7"/>
                    </a:lnTo>
                    <a:lnTo>
                      <a:pt x="203" y="10"/>
                    </a:lnTo>
                    <a:lnTo>
                      <a:pt x="182" y="14"/>
                    </a:lnTo>
                    <a:lnTo>
                      <a:pt x="160" y="19"/>
                    </a:lnTo>
                    <a:lnTo>
                      <a:pt x="139" y="25"/>
                    </a:lnTo>
                    <a:lnTo>
                      <a:pt x="118" y="32"/>
                    </a:lnTo>
                    <a:lnTo>
                      <a:pt x="98" y="39"/>
                    </a:lnTo>
                    <a:lnTo>
                      <a:pt x="78" y="48"/>
                    </a:lnTo>
                    <a:lnTo>
                      <a:pt x="58" y="58"/>
                    </a:lnTo>
                    <a:lnTo>
                      <a:pt x="38" y="69"/>
                    </a:lnTo>
                    <a:lnTo>
                      <a:pt x="19" y="81"/>
                    </a:lnTo>
                    <a:lnTo>
                      <a:pt x="1" y="94"/>
                    </a:lnTo>
                    <a:lnTo>
                      <a:pt x="5" y="96"/>
                    </a:lnTo>
                    <a:lnTo>
                      <a:pt x="0" y="96"/>
                    </a:lnTo>
                    <a:lnTo>
                      <a:pt x="0" y="101"/>
                    </a:lnTo>
                    <a:lnTo>
                      <a:pt x="4" y="98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2" name="Freeform 512"/>
              <p:cNvSpPr>
                <a:spLocks/>
              </p:cNvSpPr>
              <p:nvPr/>
            </p:nvSpPr>
            <p:spPr bwMode="auto">
              <a:xfrm>
                <a:off x="635" y="2520"/>
                <a:ext cx="14" cy="38"/>
              </a:xfrm>
              <a:custGeom>
                <a:avLst/>
                <a:gdLst>
                  <a:gd name="T0" fmla="*/ 2 w 14"/>
                  <a:gd name="T1" fmla="*/ 0 h 38"/>
                  <a:gd name="T2" fmla="*/ 0 w 14"/>
                  <a:gd name="T3" fmla="*/ 2 h 38"/>
                  <a:gd name="T4" fmla="*/ 2 w 14"/>
                  <a:gd name="T5" fmla="*/ 37 h 38"/>
                  <a:gd name="T6" fmla="*/ 13 w 14"/>
                  <a:gd name="T7" fmla="*/ 37 h 38"/>
                  <a:gd name="T8" fmla="*/ 11 w 14"/>
                  <a:gd name="T9" fmla="*/ 2 h 38"/>
                  <a:gd name="T10" fmla="*/ 11 w 14"/>
                  <a:gd name="T11" fmla="*/ 4 h 38"/>
                  <a:gd name="T12" fmla="*/ 2 w 14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8">
                    <a:moveTo>
                      <a:pt x="2" y="0"/>
                    </a:moveTo>
                    <a:lnTo>
                      <a:pt x="0" y="2"/>
                    </a:lnTo>
                    <a:lnTo>
                      <a:pt x="2" y="37"/>
                    </a:lnTo>
                    <a:lnTo>
                      <a:pt x="13" y="37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3" name="Freeform 513"/>
              <p:cNvSpPr>
                <a:spLocks/>
              </p:cNvSpPr>
              <p:nvPr/>
            </p:nvSpPr>
            <p:spPr bwMode="auto">
              <a:xfrm>
                <a:off x="636" y="2440"/>
                <a:ext cx="1376" cy="240"/>
              </a:xfrm>
              <a:custGeom>
                <a:avLst/>
                <a:gdLst>
                  <a:gd name="T0" fmla="*/ 1351 w 1376"/>
                  <a:gd name="T1" fmla="*/ 219 h 240"/>
                  <a:gd name="T2" fmla="*/ 1291 w 1376"/>
                  <a:gd name="T3" fmla="*/ 185 h 240"/>
                  <a:gd name="T4" fmla="*/ 1214 w 1376"/>
                  <a:gd name="T5" fmla="*/ 153 h 240"/>
                  <a:gd name="T6" fmla="*/ 1126 w 1376"/>
                  <a:gd name="T7" fmla="*/ 122 h 240"/>
                  <a:gd name="T8" fmla="*/ 1029 w 1376"/>
                  <a:gd name="T9" fmla="*/ 94 h 240"/>
                  <a:gd name="T10" fmla="*/ 924 w 1376"/>
                  <a:gd name="T11" fmla="*/ 69 h 240"/>
                  <a:gd name="T12" fmla="*/ 813 w 1376"/>
                  <a:gd name="T13" fmla="*/ 47 h 240"/>
                  <a:gd name="T14" fmla="*/ 701 w 1376"/>
                  <a:gd name="T15" fmla="*/ 28 h 240"/>
                  <a:gd name="T16" fmla="*/ 588 w 1376"/>
                  <a:gd name="T17" fmla="*/ 14 h 240"/>
                  <a:gd name="T18" fmla="*/ 477 w 1376"/>
                  <a:gd name="T19" fmla="*/ 4 h 240"/>
                  <a:gd name="T20" fmla="*/ 373 w 1376"/>
                  <a:gd name="T21" fmla="*/ 0 h 240"/>
                  <a:gd name="T22" fmla="*/ 276 w 1376"/>
                  <a:gd name="T23" fmla="*/ 2 h 240"/>
                  <a:gd name="T24" fmla="*/ 188 w 1376"/>
                  <a:gd name="T25" fmla="*/ 11 h 240"/>
                  <a:gd name="T26" fmla="*/ 115 w 1376"/>
                  <a:gd name="T27" fmla="*/ 26 h 240"/>
                  <a:gd name="T28" fmla="*/ 55 w 1376"/>
                  <a:gd name="T29" fmla="*/ 49 h 240"/>
                  <a:gd name="T30" fmla="*/ 14 w 1376"/>
                  <a:gd name="T31" fmla="*/ 81 h 240"/>
                  <a:gd name="T32" fmla="*/ 5 w 1376"/>
                  <a:gd name="T33" fmla="*/ 102 h 240"/>
                  <a:gd name="T34" fmla="*/ 35 w 1376"/>
                  <a:gd name="T35" fmla="*/ 68 h 240"/>
                  <a:gd name="T36" fmla="*/ 85 w 1376"/>
                  <a:gd name="T37" fmla="*/ 42 h 240"/>
                  <a:gd name="T38" fmla="*/ 151 w 1376"/>
                  <a:gd name="T39" fmla="*/ 23 h 240"/>
                  <a:gd name="T40" fmla="*/ 231 w 1376"/>
                  <a:gd name="T41" fmla="*/ 11 h 240"/>
                  <a:gd name="T42" fmla="*/ 323 w 1376"/>
                  <a:gd name="T43" fmla="*/ 5 h 240"/>
                  <a:gd name="T44" fmla="*/ 424 w 1376"/>
                  <a:gd name="T45" fmla="*/ 7 h 240"/>
                  <a:gd name="T46" fmla="*/ 532 w 1376"/>
                  <a:gd name="T47" fmla="*/ 14 h 240"/>
                  <a:gd name="T48" fmla="*/ 643 w 1376"/>
                  <a:gd name="T49" fmla="*/ 25 h 240"/>
                  <a:gd name="T50" fmla="*/ 756 w 1376"/>
                  <a:gd name="T51" fmla="*/ 42 h 240"/>
                  <a:gd name="T52" fmla="*/ 867 w 1376"/>
                  <a:gd name="T53" fmla="*/ 63 h 240"/>
                  <a:gd name="T54" fmla="*/ 976 w 1376"/>
                  <a:gd name="T55" fmla="*/ 86 h 240"/>
                  <a:gd name="T56" fmla="*/ 1078 w 1376"/>
                  <a:gd name="T57" fmla="*/ 113 h 240"/>
                  <a:gd name="T58" fmla="*/ 1171 w 1376"/>
                  <a:gd name="T59" fmla="*/ 142 h 240"/>
                  <a:gd name="T60" fmla="*/ 1252 w 1376"/>
                  <a:gd name="T61" fmla="*/ 174 h 240"/>
                  <a:gd name="T62" fmla="*/ 1320 w 1376"/>
                  <a:gd name="T63" fmla="*/ 206 h 240"/>
                  <a:gd name="T64" fmla="*/ 1372 w 1376"/>
                  <a:gd name="T65" fmla="*/ 23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76" h="240">
                    <a:moveTo>
                      <a:pt x="1375" y="235"/>
                    </a:moveTo>
                    <a:lnTo>
                      <a:pt x="1351" y="219"/>
                    </a:lnTo>
                    <a:lnTo>
                      <a:pt x="1323" y="201"/>
                    </a:lnTo>
                    <a:lnTo>
                      <a:pt x="1291" y="185"/>
                    </a:lnTo>
                    <a:lnTo>
                      <a:pt x="1254" y="168"/>
                    </a:lnTo>
                    <a:lnTo>
                      <a:pt x="1214" y="153"/>
                    </a:lnTo>
                    <a:lnTo>
                      <a:pt x="1172" y="137"/>
                    </a:lnTo>
                    <a:lnTo>
                      <a:pt x="1126" y="122"/>
                    </a:lnTo>
                    <a:lnTo>
                      <a:pt x="1079" y="108"/>
                    </a:lnTo>
                    <a:lnTo>
                      <a:pt x="1029" y="94"/>
                    </a:lnTo>
                    <a:lnTo>
                      <a:pt x="977" y="81"/>
                    </a:lnTo>
                    <a:lnTo>
                      <a:pt x="924" y="69"/>
                    </a:lnTo>
                    <a:lnTo>
                      <a:pt x="868" y="57"/>
                    </a:lnTo>
                    <a:lnTo>
                      <a:pt x="813" y="47"/>
                    </a:lnTo>
                    <a:lnTo>
                      <a:pt x="757" y="37"/>
                    </a:lnTo>
                    <a:lnTo>
                      <a:pt x="701" y="28"/>
                    </a:lnTo>
                    <a:lnTo>
                      <a:pt x="643" y="20"/>
                    </a:lnTo>
                    <a:lnTo>
                      <a:pt x="588" y="14"/>
                    </a:lnTo>
                    <a:lnTo>
                      <a:pt x="532" y="9"/>
                    </a:lnTo>
                    <a:lnTo>
                      <a:pt x="477" y="4"/>
                    </a:lnTo>
                    <a:lnTo>
                      <a:pt x="424" y="2"/>
                    </a:lnTo>
                    <a:lnTo>
                      <a:pt x="373" y="0"/>
                    </a:lnTo>
                    <a:lnTo>
                      <a:pt x="323" y="0"/>
                    </a:lnTo>
                    <a:lnTo>
                      <a:pt x="276" y="2"/>
                    </a:lnTo>
                    <a:lnTo>
                      <a:pt x="231" y="5"/>
                    </a:lnTo>
                    <a:lnTo>
                      <a:pt x="188" y="11"/>
                    </a:lnTo>
                    <a:lnTo>
                      <a:pt x="150" y="18"/>
                    </a:lnTo>
                    <a:lnTo>
                      <a:pt x="115" y="26"/>
                    </a:lnTo>
                    <a:lnTo>
                      <a:pt x="83" y="37"/>
                    </a:lnTo>
                    <a:lnTo>
                      <a:pt x="55" y="49"/>
                    </a:lnTo>
                    <a:lnTo>
                      <a:pt x="33" y="64"/>
                    </a:lnTo>
                    <a:lnTo>
                      <a:pt x="14" y="81"/>
                    </a:lnTo>
                    <a:lnTo>
                      <a:pt x="0" y="100"/>
                    </a:lnTo>
                    <a:lnTo>
                      <a:pt x="5" y="102"/>
                    </a:lnTo>
                    <a:lnTo>
                      <a:pt x="17" y="85"/>
                    </a:lnTo>
                    <a:lnTo>
                      <a:pt x="35" y="68"/>
                    </a:lnTo>
                    <a:lnTo>
                      <a:pt x="58" y="54"/>
                    </a:lnTo>
                    <a:lnTo>
                      <a:pt x="85" y="42"/>
                    </a:lnTo>
                    <a:lnTo>
                      <a:pt x="116" y="31"/>
                    </a:lnTo>
                    <a:lnTo>
                      <a:pt x="151" y="23"/>
                    </a:lnTo>
                    <a:lnTo>
                      <a:pt x="190" y="16"/>
                    </a:lnTo>
                    <a:lnTo>
                      <a:pt x="231" y="11"/>
                    </a:lnTo>
                    <a:lnTo>
                      <a:pt x="276" y="7"/>
                    </a:lnTo>
                    <a:lnTo>
                      <a:pt x="323" y="5"/>
                    </a:lnTo>
                    <a:lnTo>
                      <a:pt x="373" y="5"/>
                    </a:lnTo>
                    <a:lnTo>
                      <a:pt x="424" y="7"/>
                    </a:lnTo>
                    <a:lnTo>
                      <a:pt x="477" y="9"/>
                    </a:lnTo>
                    <a:lnTo>
                      <a:pt x="532" y="14"/>
                    </a:lnTo>
                    <a:lnTo>
                      <a:pt x="588" y="19"/>
                    </a:lnTo>
                    <a:lnTo>
                      <a:pt x="643" y="25"/>
                    </a:lnTo>
                    <a:lnTo>
                      <a:pt x="699" y="33"/>
                    </a:lnTo>
                    <a:lnTo>
                      <a:pt x="756" y="42"/>
                    </a:lnTo>
                    <a:lnTo>
                      <a:pt x="812" y="52"/>
                    </a:lnTo>
                    <a:lnTo>
                      <a:pt x="867" y="63"/>
                    </a:lnTo>
                    <a:lnTo>
                      <a:pt x="922" y="74"/>
                    </a:lnTo>
                    <a:lnTo>
                      <a:pt x="976" y="86"/>
                    </a:lnTo>
                    <a:lnTo>
                      <a:pt x="1028" y="99"/>
                    </a:lnTo>
                    <a:lnTo>
                      <a:pt x="1078" y="113"/>
                    </a:lnTo>
                    <a:lnTo>
                      <a:pt x="1125" y="127"/>
                    </a:lnTo>
                    <a:lnTo>
                      <a:pt x="1171" y="142"/>
                    </a:lnTo>
                    <a:lnTo>
                      <a:pt x="1213" y="158"/>
                    </a:lnTo>
                    <a:lnTo>
                      <a:pt x="1252" y="174"/>
                    </a:lnTo>
                    <a:lnTo>
                      <a:pt x="1288" y="190"/>
                    </a:lnTo>
                    <a:lnTo>
                      <a:pt x="1320" y="206"/>
                    </a:lnTo>
                    <a:lnTo>
                      <a:pt x="1348" y="222"/>
                    </a:lnTo>
                    <a:lnTo>
                      <a:pt x="1372" y="239"/>
                    </a:lnTo>
                    <a:lnTo>
                      <a:pt x="1375" y="235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4" name="Freeform 514"/>
              <p:cNvSpPr>
                <a:spLocks/>
              </p:cNvSpPr>
              <p:nvPr/>
            </p:nvSpPr>
            <p:spPr bwMode="auto">
              <a:xfrm>
                <a:off x="638" y="2486"/>
                <a:ext cx="1365" cy="210"/>
              </a:xfrm>
              <a:custGeom>
                <a:avLst/>
                <a:gdLst>
                  <a:gd name="T0" fmla="*/ 1341 w 1365"/>
                  <a:gd name="T1" fmla="*/ 191 h 210"/>
                  <a:gd name="T2" fmla="*/ 1284 w 1365"/>
                  <a:gd name="T3" fmla="*/ 164 h 210"/>
                  <a:gd name="T4" fmla="*/ 1211 w 1365"/>
                  <a:gd name="T5" fmla="*/ 137 h 210"/>
                  <a:gd name="T6" fmla="*/ 1128 w 1365"/>
                  <a:gd name="T7" fmla="*/ 111 h 210"/>
                  <a:gd name="T8" fmla="*/ 1035 w 1365"/>
                  <a:gd name="T9" fmla="*/ 86 h 210"/>
                  <a:gd name="T10" fmla="*/ 935 w 1365"/>
                  <a:gd name="T11" fmla="*/ 64 h 210"/>
                  <a:gd name="T12" fmla="*/ 830 w 1365"/>
                  <a:gd name="T13" fmla="*/ 44 h 210"/>
                  <a:gd name="T14" fmla="*/ 722 w 1365"/>
                  <a:gd name="T15" fmla="*/ 27 h 210"/>
                  <a:gd name="T16" fmla="*/ 612 w 1365"/>
                  <a:gd name="T17" fmla="*/ 14 h 210"/>
                  <a:gd name="T18" fmla="*/ 506 w 1365"/>
                  <a:gd name="T19" fmla="*/ 5 h 210"/>
                  <a:gd name="T20" fmla="*/ 403 w 1365"/>
                  <a:gd name="T21" fmla="*/ 0 h 210"/>
                  <a:gd name="T22" fmla="*/ 305 w 1365"/>
                  <a:gd name="T23" fmla="*/ 1 h 210"/>
                  <a:gd name="T24" fmla="*/ 216 w 1365"/>
                  <a:gd name="T25" fmla="*/ 8 h 210"/>
                  <a:gd name="T26" fmla="*/ 137 w 1365"/>
                  <a:gd name="T27" fmla="*/ 21 h 210"/>
                  <a:gd name="T28" fmla="*/ 71 w 1365"/>
                  <a:gd name="T29" fmla="*/ 41 h 210"/>
                  <a:gd name="T30" fmla="*/ 19 w 1365"/>
                  <a:gd name="T31" fmla="*/ 69 h 210"/>
                  <a:gd name="T32" fmla="*/ 3 w 1365"/>
                  <a:gd name="T33" fmla="*/ 90 h 210"/>
                  <a:gd name="T34" fmla="*/ 46 w 1365"/>
                  <a:gd name="T35" fmla="*/ 59 h 210"/>
                  <a:gd name="T36" fmla="*/ 104 w 1365"/>
                  <a:gd name="T37" fmla="*/ 35 h 210"/>
                  <a:gd name="T38" fmla="*/ 176 w 1365"/>
                  <a:gd name="T39" fmla="*/ 19 h 210"/>
                  <a:gd name="T40" fmla="*/ 259 w 1365"/>
                  <a:gd name="T41" fmla="*/ 9 h 210"/>
                  <a:gd name="T42" fmla="*/ 353 w 1365"/>
                  <a:gd name="T43" fmla="*/ 5 h 210"/>
                  <a:gd name="T44" fmla="*/ 453 w 1365"/>
                  <a:gd name="T45" fmla="*/ 7 h 210"/>
                  <a:gd name="T46" fmla="*/ 559 w 1365"/>
                  <a:gd name="T47" fmla="*/ 14 h 210"/>
                  <a:gd name="T48" fmla="*/ 667 w 1365"/>
                  <a:gd name="T49" fmla="*/ 25 h 210"/>
                  <a:gd name="T50" fmla="*/ 775 w 1365"/>
                  <a:gd name="T51" fmla="*/ 40 h 210"/>
                  <a:gd name="T52" fmla="*/ 882 w 1365"/>
                  <a:gd name="T53" fmla="*/ 59 h 210"/>
                  <a:gd name="T54" fmla="*/ 984 w 1365"/>
                  <a:gd name="T55" fmla="*/ 80 h 210"/>
                  <a:gd name="T56" fmla="*/ 1081 w 1365"/>
                  <a:gd name="T57" fmla="*/ 104 h 210"/>
                  <a:gd name="T58" fmla="*/ 1170 w 1365"/>
                  <a:gd name="T59" fmla="*/ 129 h 210"/>
                  <a:gd name="T60" fmla="*/ 1247 w 1365"/>
                  <a:gd name="T61" fmla="*/ 156 h 210"/>
                  <a:gd name="T62" fmla="*/ 1311 w 1365"/>
                  <a:gd name="T63" fmla="*/ 182 h 210"/>
                  <a:gd name="T64" fmla="*/ 1362 w 1365"/>
                  <a:gd name="T65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65" h="210">
                    <a:moveTo>
                      <a:pt x="1364" y="205"/>
                    </a:moveTo>
                    <a:lnTo>
                      <a:pt x="1341" y="191"/>
                    </a:lnTo>
                    <a:lnTo>
                      <a:pt x="1314" y="177"/>
                    </a:lnTo>
                    <a:lnTo>
                      <a:pt x="1284" y="164"/>
                    </a:lnTo>
                    <a:lnTo>
                      <a:pt x="1249" y="150"/>
                    </a:lnTo>
                    <a:lnTo>
                      <a:pt x="1211" y="137"/>
                    </a:lnTo>
                    <a:lnTo>
                      <a:pt x="1171" y="124"/>
                    </a:lnTo>
                    <a:lnTo>
                      <a:pt x="1128" y="111"/>
                    </a:lnTo>
                    <a:lnTo>
                      <a:pt x="1083" y="98"/>
                    </a:lnTo>
                    <a:lnTo>
                      <a:pt x="1035" y="86"/>
                    </a:lnTo>
                    <a:lnTo>
                      <a:pt x="986" y="75"/>
                    </a:lnTo>
                    <a:lnTo>
                      <a:pt x="935" y="64"/>
                    </a:lnTo>
                    <a:lnTo>
                      <a:pt x="883" y="54"/>
                    </a:lnTo>
                    <a:lnTo>
                      <a:pt x="830" y="44"/>
                    </a:lnTo>
                    <a:lnTo>
                      <a:pt x="776" y="35"/>
                    </a:lnTo>
                    <a:lnTo>
                      <a:pt x="722" y="27"/>
                    </a:lnTo>
                    <a:lnTo>
                      <a:pt x="667" y="20"/>
                    </a:lnTo>
                    <a:lnTo>
                      <a:pt x="612" y="14"/>
                    </a:lnTo>
                    <a:lnTo>
                      <a:pt x="559" y="9"/>
                    </a:lnTo>
                    <a:lnTo>
                      <a:pt x="506" y="5"/>
                    </a:lnTo>
                    <a:lnTo>
                      <a:pt x="453" y="2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05" y="1"/>
                    </a:lnTo>
                    <a:lnTo>
                      <a:pt x="259" y="4"/>
                    </a:lnTo>
                    <a:lnTo>
                      <a:pt x="216" y="8"/>
                    </a:lnTo>
                    <a:lnTo>
                      <a:pt x="175" y="14"/>
                    </a:lnTo>
                    <a:lnTo>
                      <a:pt x="137" y="21"/>
                    </a:lnTo>
                    <a:lnTo>
                      <a:pt x="102" y="30"/>
                    </a:lnTo>
                    <a:lnTo>
                      <a:pt x="71" y="41"/>
                    </a:lnTo>
                    <a:lnTo>
                      <a:pt x="43" y="54"/>
                    </a:lnTo>
                    <a:lnTo>
                      <a:pt x="19" y="69"/>
                    </a:lnTo>
                    <a:lnTo>
                      <a:pt x="0" y="86"/>
                    </a:lnTo>
                    <a:lnTo>
                      <a:pt x="3" y="90"/>
                    </a:lnTo>
                    <a:lnTo>
                      <a:pt x="22" y="73"/>
                    </a:lnTo>
                    <a:lnTo>
                      <a:pt x="46" y="59"/>
                    </a:lnTo>
                    <a:lnTo>
                      <a:pt x="73" y="46"/>
                    </a:lnTo>
                    <a:lnTo>
                      <a:pt x="104" y="35"/>
                    </a:lnTo>
                    <a:lnTo>
                      <a:pt x="138" y="26"/>
                    </a:lnTo>
                    <a:lnTo>
                      <a:pt x="176" y="19"/>
                    </a:lnTo>
                    <a:lnTo>
                      <a:pt x="216" y="13"/>
                    </a:lnTo>
                    <a:lnTo>
                      <a:pt x="259" y="9"/>
                    </a:lnTo>
                    <a:lnTo>
                      <a:pt x="305" y="7"/>
                    </a:lnTo>
                    <a:lnTo>
                      <a:pt x="353" y="5"/>
                    </a:lnTo>
                    <a:lnTo>
                      <a:pt x="403" y="5"/>
                    </a:lnTo>
                    <a:lnTo>
                      <a:pt x="453" y="7"/>
                    </a:lnTo>
                    <a:lnTo>
                      <a:pt x="506" y="10"/>
                    </a:lnTo>
                    <a:lnTo>
                      <a:pt x="559" y="14"/>
                    </a:lnTo>
                    <a:lnTo>
                      <a:pt x="612" y="19"/>
                    </a:lnTo>
                    <a:lnTo>
                      <a:pt x="667" y="25"/>
                    </a:lnTo>
                    <a:lnTo>
                      <a:pt x="721" y="33"/>
                    </a:lnTo>
                    <a:lnTo>
                      <a:pt x="775" y="40"/>
                    </a:lnTo>
                    <a:lnTo>
                      <a:pt x="829" y="49"/>
                    </a:lnTo>
                    <a:lnTo>
                      <a:pt x="882" y="59"/>
                    </a:lnTo>
                    <a:lnTo>
                      <a:pt x="934" y="69"/>
                    </a:lnTo>
                    <a:lnTo>
                      <a:pt x="984" y="80"/>
                    </a:lnTo>
                    <a:lnTo>
                      <a:pt x="1034" y="92"/>
                    </a:lnTo>
                    <a:lnTo>
                      <a:pt x="1081" y="104"/>
                    </a:lnTo>
                    <a:lnTo>
                      <a:pt x="1126" y="116"/>
                    </a:lnTo>
                    <a:lnTo>
                      <a:pt x="1170" y="129"/>
                    </a:lnTo>
                    <a:lnTo>
                      <a:pt x="1210" y="142"/>
                    </a:lnTo>
                    <a:lnTo>
                      <a:pt x="1247" y="156"/>
                    </a:lnTo>
                    <a:lnTo>
                      <a:pt x="1281" y="169"/>
                    </a:lnTo>
                    <a:lnTo>
                      <a:pt x="1311" y="182"/>
                    </a:lnTo>
                    <a:lnTo>
                      <a:pt x="1339" y="196"/>
                    </a:lnTo>
                    <a:lnTo>
                      <a:pt x="1362" y="209"/>
                    </a:lnTo>
                    <a:lnTo>
                      <a:pt x="1364" y="205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5" name="Freeform 515"/>
              <p:cNvSpPr>
                <a:spLocks/>
              </p:cNvSpPr>
              <p:nvPr/>
            </p:nvSpPr>
            <p:spPr bwMode="auto">
              <a:xfrm>
                <a:off x="1993" y="2646"/>
                <a:ext cx="84" cy="91"/>
              </a:xfrm>
              <a:custGeom>
                <a:avLst/>
                <a:gdLst>
                  <a:gd name="T0" fmla="*/ 3 w 84"/>
                  <a:gd name="T1" fmla="*/ 25 h 91"/>
                  <a:gd name="T2" fmla="*/ 7 w 84"/>
                  <a:gd name="T3" fmla="*/ 18 h 91"/>
                  <a:gd name="T4" fmla="*/ 11 w 84"/>
                  <a:gd name="T5" fmla="*/ 13 h 91"/>
                  <a:gd name="T6" fmla="*/ 17 w 84"/>
                  <a:gd name="T7" fmla="*/ 8 h 91"/>
                  <a:gd name="T8" fmla="*/ 24 w 84"/>
                  <a:gd name="T9" fmla="*/ 4 h 91"/>
                  <a:gd name="T10" fmla="*/ 31 w 84"/>
                  <a:gd name="T11" fmla="*/ 2 h 91"/>
                  <a:gd name="T12" fmla="*/ 38 w 84"/>
                  <a:gd name="T13" fmla="*/ 0 h 91"/>
                  <a:gd name="T14" fmla="*/ 46 w 84"/>
                  <a:gd name="T15" fmla="*/ 0 h 91"/>
                  <a:gd name="T16" fmla="*/ 55 w 84"/>
                  <a:gd name="T17" fmla="*/ 1 h 91"/>
                  <a:gd name="T18" fmla="*/ 63 w 84"/>
                  <a:gd name="T19" fmla="*/ 4 h 91"/>
                  <a:gd name="T20" fmla="*/ 70 w 84"/>
                  <a:gd name="T21" fmla="*/ 9 h 91"/>
                  <a:gd name="T22" fmla="*/ 76 w 84"/>
                  <a:gd name="T23" fmla="*/ 16 h 91"/>
                  <a:gd name="T24" fmla="*/ 81 w 84"/>
                  <a:gd name="T25" fmla="*/ 23 h 91"/>
                  <a:gd name="T26" fmla="*/ 83 w 84"/>
                  <a:gd name="T27" fmla="*/ 32 h 91"/>
                  <a:gd name="T28" fmla="*/ 83 w 84"/>
                  <a:gd name="T29" fmla="*/ 42 h 91"/>
                  <a:gd name="T30" fmla="*/ 82 w 84"/>
                  <a:gd name="T31" fmla="*/ 53 h 91"/>
                  <a:gd name="T32" fmla="*/ 78 w 84"/>
                  <a:gd name="T33" fmla="*/ 63 h 91"/>
                  <a:gd name="T34" fmla="*/ 71 w 84"/>
                  <a:gd name="T35" fmla="*/ 74 h 91"/>
                  <a:gd name="T36" fmla="*/ 64 w 84"/>
                  <a:gd name="T37" fmla="*/ 82 h 91"/>
                  <a:gd name="T38" fmla="*/ 56 w 84"/>
                  <a:gd name="T39" fmla="*/ 87 h 91"/>
                  <a:gd name="T40" fmla="*/ 48 w 84"/>
                  <a:gd name="T41" fmla="*/ 89 h 91"/>
                  <a:gd name="T42" fmla="*/ 39 w 84"/>
                  <a:gd name="T43" fmla="*/ 90 h 91"/>
                  <a:gd name="T44" fmla="*/ 32 w 84"/>
                  <a:gd name="T45" fmla="*/ 89 h 91"/>
                  <a:gd name="T46" fmla="*/ 24 w 84"/>
                  <a:gd name="T47" fmla="*/ 87 h 91"/>
                  <a:gd name="T48" fmla="*/ 18 w 84"/>
                  <a:gd name="T49" fmla="*/ 84 h 91"/>
                  <a:gd name="T50" fmla="*/ 12 w 84"/>
                  <a:gd name="T51" fmla="*/ 79 h 91"/>
                  <a:gd name="T52" fmla="*/ 8 w 84"/>
                  <a:gd name="T53" fmla="*/ 72 h 91"/>
                  <a:gd name="T54" fmla="*/ 4 w 84"/>
                  <a:gd name="T55" fmla="*/ 65 h 91"/>
                  <a:gd name="T56" fmla="*/ 1 w 84"/>
                  <a:gd name="T57" fmla="*/ 56 h 91"/>
                  <a:gd name="T58" fmla="*/ 0 w 84"/>
                  <a:gd name="T59" fmla="*/ 48 h 91"/>
                  <a:gd name="T60" fmla="*/ 0 w 84"/>
                  <a:gd name="T61" fmla="*/ 40 h 91"/>
                  <a:gd name="T62" fmla="*/ 0 w 84"/>
                  <a:gd name="T63" fmla="*/ 32 h 91"/>
                  <a:gd name="T64" fmla="*/ 3 w 84"/>
                  <a:gd name="T65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4" h="91">
                    <a:moveTo>
                      <a:pt x="3" y="25"/>
                    </a:moveTo>
                    <a:lnTo>
                      <a:pt x="7" y="18"/>
                    </a:lnTo>
                    <a:lnTo>
                      <a:pt x="11" y="13"/>
                    </a:lnTo>
                    <a:lnTo>
                      <a:pt x="17" y="8"/>
                    </a:lnTo>
                    <a:lnTo>
                      <a:pt x="24" y="4"/>
                    </a:lnTo>
                    <a:lnTo>
                      <a:pt x="31" y="2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55" y="1"/>
                    </a:lnTo>
                    <a:lnTo>
                      <a:pt x="63" y="4"/>
                    </a:lnTo>
                    <a:lnTo>
                      <a:pt x="70" y="9"/>
                    </a:lnTo>
                    <a:lnTo>
                      <a:pt x="76" y="16"/>
                    </a:lnTo>
                    <a:lnTo>
                      <a:pt x="81" y="23"/>
                    </a:lnTo>
                    <a:lnTo>
                      <a:pt x="83" y="32"/>
                    </a:lnTo>
                    <a:lnTo>
                      <a:pt x="83" y="42"/>
                    </a:lnTo>
                    <a:lnTo>
                      <a:pt x="82" y="53"/>
                    </a:lnTo>
                    <a:lnTo>
                      <a:pt x="78" y="63"/>
                    </a:lnTo>
                    <a:lnTo>
                      <a:pt x="71" y="74"/>
                    </a:lnTo>
                    <a:lnTo>
                      <a:pt x="64" y="82"/>
                    </a:lnTo>
                    <a:lnTo>
                      <a:pt x="56" y="87"/>
                    </a:lnTo>
                    <a:lnTo>
                      <a:pt x="48" y="89"/>
                    </a:lnTo>
                    <a:lnTo>
                      <a:pt x="39" y="90"/>
                    </a:lnTo>
                    <a:lnTo>
                      <a:pt x="32" y="89"/>
                    </a:lnTo>
                    <a:lnTo>
                      <a:pt x="24" y="87"/>
                    </a:lnTo>
                    <a:lnTo>
                      <a:pt x="18" y="84"/>
                    </a:lnTo>
                    <a:lnTo>
                      <a:pt x="12" y="79"/>
                    </a:lnTo>
                    <a:lnTo>
                      <a:pt x="8" y="72"/>
                    </a:lnTo>
                    <a:lnTo>
                      <a:pt x="4" y="65"/>
                    </a:lnTo>
                    <a:lnTo>
                      <a:pt x="1" y="56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0" y="32"/>
                    </a:lnTo>
                    <a:lnTo>
                      <a:pt x="3" y="25"/>
                    </a:lnTo>
                  </a:path>
                </a:pathLst>
              </a:custGeom>
              <a:solidFill>
                <a:srgbClr val="F2CC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6" name="Freeform 516"/>
              <p:cNvSpPr>
                <a:spLocks/>
              </p:cNvSpPr>
              <p:nvPr/>
            </p:nvSpPr>
            <p:spPr bwMode="auto">
              <a:xfrm>
                <a:off x="2004" y="2656"/>
                <a:ext cx="51" cy="62"/>
              </a:xfrm>
              <a:custGeom>
                <a:avLst/>
                <a:gdLst>
                  <a:gd name="T0" fmla="*/ 13 w 51"/>
                  <a:gd name="T1" fmla="*/ 61 h 62"/>
                  <a:gd name="T2" fmla="*/ 12 w 51"/>
                  <a:gd name="T3" fmla="*/ 60 h 62"/>
                  <a:gd name="T4" fmla="*/ 10 w 51"/>
                  <a:gd name="T5" fmla="*/ 58 h 62"/>
                  <a:gd name="T6" fmla="*/ 7 w 51"/>
                  <a:gd name="T7" fmla="*/ 55 h 62"/>
                  <a:gd name="T8" fmla="*/ 5 w 51"/>
                  <a:gd name="T9" fmla="*/ 50 h 62"/>
                  <a:gd name="T10" fmla="*/ 2 w 51"/>
                  <a:gd name="T11" fmla="*/ 45 h 62"/>
                  <a:gd name="T12" fmla="*/ 0 w 51"/>
                  <a:gd name="T13" fmla="*/ 38 h 62"/>
                  <a:gd name="T14" fmla="*/ 0 w 51"/>
                  <a:gd name="T15" fmla="*/ 31 h 62"/>
                  <a:gd name="T16" fmla="*/ 0 w 51"/>
                  <a:gd name="T17" fmla="*/ 24 h 62"/>
                  <a:gd name="T18" fmla="*/ 2 w 51"/>
                  <a:gd name="T19" fmla="*/ 17 h 62"/>
                  <a:gd name="T20" fmla="*/ 6 w 51"/>
                  <a:gd name="T21" fmla="*/ 12 h 62"/>
                  <a:gd name="T22" fmla="*/ 9 w 51"/>
                  <a:gd name="T23" fmla="*/ 7 h 62"/>
                  <a:gd name="T24" fmla="*/ 13 w 51"/>
                  <a:gd name="T25" fmla="*/ 4 h 62"/>
                  <a:gd name="T26" fmla="*/ 18 w 51"/>
                  <a:gd name="T27" fmla="*/ 2 h 62"/>
                  <a:gd name="T28" fmla="*/ 22 w 51"/>
                  <a:gd name="T29" fmla="*/ 1 h 62"/>
                  <a:gd name="T30" fmla="*/ 26 w 51"/>
                  <a:gd name="T31" fmla="*/ 0 h 62"/>
                  <a:gd name="T32" fmla="*/ 30 w 51"/>
                  <a:gd name="T33" fmla="*/ 0 h 62"/>
                  <a:gd name="T34" fmla="*/ 34 w 51"/>
                  <a:gd name="T35" fmla="*/ 0 h 62"/>
                  <a:gd name="T36" fmla="*/ 37 w 51"/>
                  <a:gd name="T37" fmla="*/ 1 h 62"/>
                  <a:gd name="T38" fmla="*/ 41 w 51"/>
                  <a:gd name="T39" fmla="*/ 3 h 62"/>
                  <a:gd name="T40" fmla="*/ 44 w 51"/>
                  <a:gd name="T41" fmla="*/ 5 h 62"/>
                  <a:gd name="T42" fmla="*/ 47 w 51"/>
                  <a:gd name="T43" fmla="*/ 6 h 62"/>
                  <a:gd name="T44" fmla="*/ 49 w 51"/>
                  <a:gd name="T45" fmla="*/ 9 h 62"/>
                  <a:gd name="T46" fmla="*/ 50 w 51"/>
                  <a:gd name="T47" fmla="*/ 12 h 62"/>
                  <a:gd name="T48" fmla="*/ 50 w 51"/>
                  <a:gd name="T49" fmla="*/ 15 h 62"/>
                  <a:gd name="T50" fmla="*/ 49 w 51"/>
                  <a:gd name="T51" fmla="*/ 17 h 62"/>
                  <a:gd name="T52" fmla="*/ 48 w 51"/>
                  <a:gd name="T53" fmla="*/ 20 h 62"/>
                  <a:gd name="T54" fmla="*/ 47 w 51"/>
                  <a:gd name="T55" fmla="*/ 24 h 62"/>
                  <a:gd name="T56" fmla="*/ 46 w 51"/>
                  <a:gd name="T57" fmla="*/ 27 h 62"/>
                  <a:gd name="T58" fmla="*/ 45 w 51"/>
                  <a:gd name="T59" fmla="*/ 31 h 62"/>
                  <a:gd name="T60" fmla="*/ 44 w 51"/>
                  <a:gd name="T61" fmla="*/ 33 h 62"/>
                  <a:gd name="T62" fmla="*/ 42 w 51"/>
                  <a:gd name="T63" fmla="*/ 36 h 62"/>
                  <a:gd name="T64" fmla="*/ 41 w 51"/>
                  <a:gd name="T65" fmla="*/ 37 h 62"/>
                  <a:gd name="T66" fmla="*/ 39 w 51"/>
                  <a:gd name="T67" fmla="*/ 40 h 62"/>
                  <a:gd name="T68" fmla="*/ 37 w 51"/>
                  <a:gd name="T69" fmla="*/ 43 h 62"/>
                  <a:gd name="T70" fmla="*/ 33 w 51"/>
                  <a:gd name="T71" fmla="*/ 44 h 62"/>
                  <a:gd name="T72" fmla="*/ 28 w 51"/>
                  <a:gd name="T73" fmla="*/ 41 h 62"/>
                  <a:gd name="T74" fmla="*/ 25 w 51"/>
                  <a:gd name="T75" fmla="*/ 37 h 62"/>
                  <a:gd name="T76" fmla="*/ 23 w 51"/>
                  <a:gd name="T77" fmla="*/ 32 h 62"/>
                  <a:gd name="T78" fmla="*/ 20 w 51"/>
                  <a:gd name="T79" fmla="*/ 29 h 62"/>
                  <a:gd name="T80" fmla="*/ 16 w 51"/>
                  <a:gd name="T81" fmla="*/ 28 h 62"/>
                  <a:gd name="T82" fmla="*/ 13 w 51"/>
                  <a:gd name="T83" fmla="*/ 29 h 62"/>
                  <a:gd name="T84" fmla="*/ 11 w 51"/>
                  <a:gd name="T85" fmla="*/ 30 h 62"/>
                  <a:gd name="T86" fmla="*/ 10 w 51"/>
                  <a:gd name="T87" fmla="*/ 32 h 62"/>
                  <a:gd name="T88" fmla="*/ 9 w 51"/>
                  <a:gd name="T89" fmla="*/ 35 h 62"/>
                  <a:gd name="T90" fmla="*/ 9 w 51"/>
                  <a:gd name="T91" fmla="*/ 39 h 62"/>
                  <a:gd name="T92" fmla="*/ 9 w 51"/>
                  <a:gd name="T93" fmla="*/ 45 h 62"/>
                  <a:gd name="T94" fmla="*/ 10 w 51"/>
                  <a:gd name="T95" fmla="*/ 52 h 62"/>
                  <a:gd name="T96" fmla="*/ 13 w 51"/>
                  <a:gd name="T97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" h="62">
                    <a:moveTo>
                      <a:pt x="13" y="61"/>
                    </a:moveTo>
                    <a:lnTo>
                      <a:pt x="12" y="60"/>
                    </a:lnTo>
                    <a:lnTo>
                      <a:pt x="10" y="58"/>
                    </a:lnTo>
                    <a:lnTo>
                      <a:pt x="7" y="55"/>
                    </a:lnTo>
                    <a:lnTo>
                      <a:pt x="5" y="50"/>
                    </a:lnTo>
                    <a:lnTo>
                      <a:pt x="2" y="45"/>
                    </a:lnTo>
                    <a:lnTo>
                      <a:pt x="0" y="38"/>
                    </a:lnTo>
                    <a:lnTo>
                      <a:pt x="0" y="31"/>
                    </a:lnTo>
                    <a:lnTo>
                      <a:pt x="0" y="24"/>
                    </a:lnTo>
                    <a:lnTo>
                      <a:pt x="2" y="17"/>
                    </a:lnTo>
                    <a:lnTo>
                      <a:pt x="6" y="12"/>
                    </a:lnTo>
                    <a:lnTo>
                      <a:pt x="9" y="7"/>
                    </a:lnTo>
                    <a:lnTo>
                      <a:pt x="13" y="4"/>
                    </a:lnTo>
                    <a:lnTo>
                      <a:pt x="18" y="2"/>
                    </a:lnTo>
                    <a:lnTo>
                      <a:pt x="22" y="1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0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4" y="5"/>
                    </a:lnTo>
                    <a:lnTo>
                      <a:pt x="47" y="6"/>
                    </a:lnTo>
                    <a:lnTo>
                      <a:pt x="49" y="9"/>
                    </a:lnTo>
                    <a:lnTo>
                      <a:pt x="50" y="12"/>
                    </a:lnTo>
                    <a:lnTo>
                      <a:pt x="50" y="15"/>
                    </a:lnTo>
                    <a:lnTo>
                      <a:pt x="49" y="17"/>
                    </a:lnTo>
                    <a:lnTo>
                      <a:pt x="48" y="20"/>
                    </a:lnTo>
                    <a:lnTo>
                      <a:pt x="47" y="24"/>
                    </a:lnTo>
                    <a:lnTo>
                      <a:pt x="46" y="27"/>
                    </a:lnTo>
                    <a:lnTo>
                      <a:pt x="45" y="31"/>
                    </a:lnTo>
                    <a:lnTo>
                      <a:pt x="44" y="33"/>
                    </a:lnTo>
                    <a:lnTo>
                      <a:pt x="42" y="36"/>
                    </a:lnTo>
                    <a:lnTo>
                      <a:pt x="41" y="37"/>
                    </a:lnTo>
                    <a:lnTo>
                      <a:pt x="39" y="40"/>
                    </a:lnTo>
                    <a:lnTo>
                      <a:pt x="37" y="43"/>
                    </a:lnTo>
                    <a:lnTo>
                      <a:pt x="33" y="44"/>
                    </a:lnTo>
                    <a:lnTo>
                      <a:pt x="28" y="41"/>
                    </a:lnTo>
                    <a:lnTo>
                      <a:pt x="25" y="37"/>
                    </a:lnTo>
                    <a:lnTo>
                      <a:pt x="23" y="32"/>
                    </a:lnTo>
                    <a:lnTo>
                      <a:pt x="20" y="29"/>
                    </a:lnTo>
                    <a:lnTo>
                      <a:pt x="16" y="28"/>
                    </a:lnTo>
                    <a:lnTo>
                      <a:pt x="13" y="29"/>
                    </a:lnTo>
                    <a:lnTo>
                      <a:pt x="11" y="30"/>
                    </a:lnTo>
                    <a:lnTo>
                      <a:pt x="10" y="32"/>
                    </a:lnTo>
                    <a:lnTo>
                      <a:pt x="9" y="35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10" y="52"/>
                    </a:lnTo>
                    <a:lnTo>
                      <a:pt x="13" y="61"/>
                    </a:lnTo>
                  </a:path>
                </a:pathLst>
              </a:custGeom>
              <a:solidFill>
                <a:srgbClr val="FFF28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7" name="Freeform 517"/>
              <p:cNvSpPr>
                <a:spLocks/>
              </p:cNvSpPr>
              <p:nvPr/>
            </p:nvSpPr>
            <p:spPr bwMode="auto">
              <a:xfrm>
                <a:off x="1706" y="2531"/>
                <a:ext cx="97" cy="101"/>
              </a:xfrm>
              <a:custGeom>
                <a:avLst/>
                <a:gdLst>
                  <a:gd name="T0" fmla="*/ 6 w 97"/>
                  <a:gd name="T1" fmla="*/ 0 h 101"/>
                  <a:gd name="T2" fmla="*/ 70 w 97"/>
                  <a:gd name="T3" fmla="*/ 23 h 101"/>
                  <a:gd name="T4" fmla="*/ 96 w 97"/>
                  <a:gd name="T5" fmla="*/ 66 h 101"/>
                  <a:gd name="T6" fmla="*/ 79 w 97"/>
                  <a:gd name="T7" fmla="*/ 100 h 101"/>
                  <a:gd name="T8" fmla="*/ 0 w 97"/>
                  <a:gd name="T9" fmla="*/ 80 h 101"/>
                  <a:gd name="T10" fmla="*/ 6 w 97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101">
                    <a:moveTo>
                      <a:pt x="6" y="0"/>
                    </a:moveTo>
                    <a:lnTo>
                      <a:pt x="70" y="23"/>
                    </a:lnTo>
                    <a:lnTo>
                      <a:pt x="96" y="66"/>
                    </a:lnTo>
                    <a:lnTo>
                      <a:pt x="79" y="100"/>
                    </a:lnTo>
                    <a:lnTo>
                      <a:pt x="0" y="8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8" name="Freeform 518"/>
              <p:cNvSpPr>
                <a:spLocks/>
              </p:cNvSpPr>
              <p:nvPr/>
            </p:nvSpPr>
            <p:spPr bwMode="auto">
              <a:xfrm>
                <a:off x="1706" y="2531"/>
                <a:ext cx="97" cy="101"/>
              </a:xfrm>
              <a:custGeom>
                <a:avLst/>
                <a:gdLst>
                  <a:gd name="T0" fmla="*/ 6 w 97"/>
                  <a:gd name="T1" fmla="*/ 0 h 101"/>
                  <a:gd name="T2" fmla="*/ 70 w 97"/>
                  <a:gd name="T3" fmla="*/ 23 h 101"/>
                  <a:gd name="T4" fmla="*/ 96 w 97"/>
                  <a:gd name="T5" fmla="*/ 66 h 101"/>
                  <a:gd name="T6" fmla="*/ 79 w 97"/>
                  <a:gd name="T7" fmla="*/ 100 h 101"/>
                  <a:gd name="T8" fmla="*/ 0 w 97"/>
                  <a:gd name="T9" fmla="*/ 80 h 101"/>
                  <a:gd name="T10" fmla="*/ 6 w 97"/>
                  <a:gd name="T1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101">
                    <a:moveTo>
                      <a:pt x="6" y="0"/>
                    </a:moveTo>
                    <a:lnTo>
                      <a:pt x="70" y="23"/>
                    </a:lnTo>
                    <a:lnTo>
                      <a:pt x="96" y="66"/>
                    </a:lnTo>
                    <a:lnTo>
                      <a:pt x="79" y="100"/>
                    </a:lnTo>
                    <a:lnTo>
                      <a:pt x="0" y="80"/>
                    </a:lnTo>
                    <a:lnTo>
                      <a:pt x="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39" name="Freeform 519"/>
              <p:cNvSpPr>
                <a:spLocks/>
              </p:cNvSpPr>
              <p:nvPr/>
            </p:nvSpPr>
            <p:spPr bwMode="auto">
              <a:xfrm>
                <a:off x="1647" y="2511"/>
                <a:ext cx="80" cy="110"/>
              </a:xfrm>
              <a:custGeom>
                <a:avLst/>
                <a:gdLst>
                  <a:gd name="T0" fmla="*/ 1 w 80"/>
                  <a:gd name="T1" fmla="*/ 0 h 110"/>
                  <a:gd name="T2" fmla="*/ 5 w 80"/>
                  <a:gd name="T3" fmla="*/ 12 h 110"/>
                  <a:gd name="T4" fmla="*/ 8 w 80"/>
                  <a:gd name="T5" fmla="*/ 24 h 110"/>
                  <a:gd name="T6" fmla="*/ 9 w 80"/>
                  <a:gd name="T7" fmla="*/ 35 h 110"/>
                  <a:gd name="T8" fmla="*/ 10 w 80"/>
                  <a:gd name="T9" fmla="*/ 46 h 110"/>
                  <a:gd name="T10" fmla="*/ 8 w 80"/>
                  <a:gd name="T11" fmla="*/ 57 h 110"/>
                  <a:gd name="T12" fmla="*/ 7 w 80"/>
                  <a:gd name="T13" fmla="*/ 68 h 110"/>
                  <a:gd name="T14" fmla="*/ 4 w 80"/>
                  <a:gd name="T15" fmla="*/ 80 h 110"/>
                  <a:gd name="T16" fmla="*/ 0 w 80"/>
                  <a:gd name="T17" fmla="*/ 93 h 110"/>
                  <a:gd name="T18" fmla="*/ 8 w 80"/>
                  <a:gd name="T19" fmla="*/ 97 h 110"/>
                  <a:gd name="T20" fmla="*/ 16 w 80"/>
                  <a:gd name="T21" fmla="*/ 101 h 110"/>
                  <a:gd name="T22" fmla="*/ 24 w 80"/>
                  <a:gd name="T23" fmla="*/ 104 h 110"/>
                  <a:gd name="T24" fmla="*/ 33 w 80"/>
                  <a:gd name="T25" fmla="*/ 106 h 110"/>
                  <a:gd name="T26" fmla="*/ 41 w 80"/>
                  <a:gd name="T27" fmla="*/ 107 h 110"/>
                  <a:gd name="T28" fmla="*/ 50 w 80"/>
                  <a:gd name="T29" fmla="*/ 108 h 110"/>
                  <a:gd name="T30" fmla="*/ 58 w 80"/>
                  <a:gd name="T31" fmla="*/ 109 h 110"/>
                  <a:gd name="T32" fmla="*/ 67 w 80"/>
                  <a:gd name="T33" fmla="*/ 109 h 110"/>
                  <a:gd name="T34" fmla="*/ 72 w 80"/>
                  <a:gd name="T35" fmla="*/ 97 h 110"/>
                  <a:gd name="T36" fmla="*/ 75 w 80"/>
                  <a:gd name="T37" fmla="*/ 85 h 110"/>
                  <a:gd name="T38" fmla="*/ 77 w 80"/>
                  <a:gd name="T39" fmla="*/ 75 h 110"/>
                  <a:gd name="T40" fmla="*/ 79 w 80"/>
                  <a:gd name="T41" fmla="*/ 64 h 110"/>
                  <a:gd name="T42" fmla="*/ 79 w 80"/>
                  <a:gd name="T43" fmla="*/ 54 h 110"/>
                  <a:gd name="T44" fmla="*/ 77 w 80"/>
                  <a:gd name="T45" fmla="*/ 42 h 110"/>
                  <a:gd name="T46" fmla="*/ 74 w 80"/>
                  <a:gd name="T47" fmla="*/ 31 h 110"/>
                  <a:gd name="T48" fmla="*/ 70 w 80"/>
                  <a:gd name="T49" fmla="*/ 18 h 110"/>
                  <a:gd name="T50" fmla="*/ 62 w 80"/>
                  <a:gd name="T51" fmla="*/ 13 h 110"/>
                  <a:gd name="T52" fmla="*/ 53 w 80"/>
                  <a:gd name="T53" fmla="*/ 9 h 110"/>
                  <a:gd name="T54" fmla="*/ 45 w 80"/>
                  <a:gd name="T55" fmla="*/ 6 h 110"/>
                  <a:gd name="T56" fmla="*/ 36 w 80"/>
                  <a:gd name="T57" fmla="*/ 4 h 110"/>
                  <a:gd name="T58" fmla="*/ 27 w 80"/>
                  <a:gd name="T59" fmla="*/ 2 h 110"/>
                  <a:gd name="T60" fmla="*/ 19 w 80"/>
                  <a:gd name="T61" fmla="*/ 0 h 110"/>
                  <a:gd name="T62" fmla="*/ 10 w 80"/>
                  <a:gd name="T63" fmla="*/ 0 h 110"/>
                  <a:gd name="T64" fmla="*/ 1 w 80"/>
                  <a:gd name="T65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0" h="110">
                    <a:moveTo>
                      <a:pt x="1" y="0"/>
                    </a:moveTo>
                    <a:lnTo>
                      <a:pt x="5" y="12"/>
                    </a:lnTo>
                    <a:lnTo>
                      <a:pt x="8" y="24"/>
                    </a:lnTo>
                    <a:lnTo>
                      <a:pt x="9" y="35"/>
                    </a:lnTo>
                    <a:lnTo>
                      <a:pt x="10" y="46"/>
                    </a:lnTo>
                    <a:lnTo>
                      <a:pt x="8" y="57"/>
                    </a:lnTo>
                    <a:lnTo>
                      <a:pt x="7" y="68"/>
                    </a:lnTo>
                    <a:lnTo>
                      <a:pt x="4" y="80"/>
                    </a:lnTo>
                    <a:lnTo>
                      <a:pt x="0" y="93"/>
                    </a:lnTo>
                    <a:lnTo>
                      <a:pt x="8" y="97"/>
                    </a:lnTo>
                    <a:lnTo>
                      <a:pt x="16" y="101"/>
                    </a:lnTo>
                    <a:lnTo>
                      <a:pt x="24" y="104"/>
                    </a:lnTo>
                    <a:lnTo>
                      <a:pt x="33" y="106"/>
                    </a:lnTo>
                    <a:lnTo>
                      <a:pt x="41" y="107"/>
                    </a:lnTo>
                    <a:lnTo>
                      <a:pt x="50" y="108"/>
                    </a:lnTo>
                    <a:lnTo>
                      <a:pt x="58" y="109"/>
                    </a:lnTo>
                    <a:lnTo>
                      <a:pt x="67" y="109"/>
                    </a:lnTo>
                    <a:lnTo>
                      <a:pt x="72" y="97"/>
                    </a:lnTo>
                    <a:lnTo>
                      <a:pt x="75" y="85"/>
                    </a:lnTo>
                    <a:lnTo>
                      <a:pt x="77" y="75"/>
                    </a:lnTo>
                    <a:lnTo>
                      <a:pt x="79" y="64"/>
                    </a:lnTo>
                    <a:lnTo>
                      <a:pt x="79" y="54"/>
                    </a:lnTo>
                    <a:lnTo>
                      <a:pt x="77" y="42"/>
                    </a:lnTo>
                    <a:lnTo>
                      <a:pt x="74" y="31"/>
                    </a:lnTo>
                    <a:lnTo>
                      <a:pt x="70" y="18"/>
                    </a:lnTo>
                    <a:lnTo>
                      <a:pt x="62" y="13"/>
                    </a:lnTo>
                    <a:lnTo>
                      <a:pt x="53" y="9"/>
                    </a:lnTo>
                    <a:lnTo>
                      <a:pt x="45" y="6"/>
                    </a:lnTo>
                    <a:lnTo>
                      <a:pt x="36" y="4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10" y="0"/>
                    </a:lnTo>
                    <a:lnTo>
                      <a:pt x="1" y="0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0" name="Freeform 520"/>
              <p:cNvSpPr>
                <a:spLocks/>
              </p:cNvSpPr>
              <p:nvPr/>
            </p:nvSpPr>
            <p:spPr bwMode="auto">
              <a:xfrm>
                <a:off x="1644" y="2510"/>
                <a:ext cx="16" cy="97"/>
              </a:xfrm>
              <a:custGeom>
                <a:avLst/>
                <a:gdLst>
                  <a:gd name="T0" fmla="*/ 4 w 16"/>
                  <a:gd name="T1" fmla="*/ 92 h 97"/>
                  <a:gd name="T2" fmla="*/ 5 w 16"/>
                  <a:gd name="T3" fmla="*/ 95 h 97"/>
                  <a:gd name="T4" fmla="*/ 9 w 16"/>
                  <a:gd name="T5" fmla="*/ 82 h 97"/>
                  <a:gd name="T6" fmla="*/ 12 w 16"/>
                  <a:gd name="T7" fmla="*/ 70 h 97"/>
                  <a:gd name="T8" fmla="*/ 13 w 16"/>
                  <a:gd name="T9" fmla="*/ 58 h 97"/>
                  <a:gd name="T10" fmla="*/ 15 w 16"/>
                  <a:gd name="T11" fmla="*/ 47 h 97"/>
                  <a:gd name="T12" fmla="*/ 14 w 16"/>
                  <a:gd name="T13" fmla="*/ 36 h 97"/>
                  <a:gd name="T14" fmla="*/ 13 w 16"/>
                  <a:gd name="T15" fmla="*/ 24 h 97"/>
                  <a:gd name="T16" fmla="*/ 10 w 16"/>
                  <a:gd name="T17" fmla="*/ 12 h 97"/>
                  <a:gd name="T18" fmla="*/ 6 w 16"/>
                  <a:gd name="T19" fmla="*/ 0 h 97"/>
                  <a:gd name="T20" fmla="*/ 1 w 16"/>
                  <a:gd name="T21" fmla="*/ 1 h 97"/>
                  <a:gd name="T22" fmla="*/ 5 w 16"/>
                  <a:gd name="T23" fmla="*/ 13 h 97"/>
                  <a:gd name="T24" fmla="*/ 8 w 16"/>
                  <a:gd name="T25" fmla="*/ 26 h 97"/>
                  <a:gd name="T26" fmla="*/ 9 w 16"/>
                  <a:gd name="T27" fmla="*/ 36 h 97"/>
                  <a:gd name="T28" fmla="*/ 10 w 16"/>
                  <a:gd name="T29" fmla="*/ 47 h 97"/>
                  <a:gd name="T30" fmla="*/ 8 w 16"/>
                  <a:gd name="T31" fmla="*/ 57 h 97"/>
                  <a:gd name="T32" fmla="*/ 6 w 16"/>
                  <a:gd name="T33" fmla="*/ 69 h 97"/>
                  <a:gd name="T34" fmla="*/ 4 w 16"/>
                  <a:gd name="T35" fmla="*/ 81 h 97"/>
                  <a:gd name="T36" fmla="*/ 0 w 16"/>
                  <a:gd name="T37" fmla="*/ 93 h 97"/>
                  <a:gd name="T38" fmla="*/ 1 w 16"/>
                  <a:gd name="T39" fmla="*/ 96 h 97"/>
                  <a:gd name="T40" fmla="*/ 0 w 16"/>
                  <a:gd name="T41" fmla="*/ 93 h 97"/>
                  <a:gd name="T42" fmla="*/ 0 w 16"/>
                  <a:gd name="T43" fmla="*/ 95 h 97"/>
                  <a:gd name="T44" fmla="*/ 1 w 16"/>
                  <a:gd name="T45" fmla="*/ 96 h 97"/>
                  <a:gd name="T46" fmla="*/ 4 w 16"/>
                  <a:gd name="T47" fmla="*/ 92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97">
                    <a:moveTo>
                      <a:pt x="4" y="92"/>
                    </a:moveTo>
                    <a:lnTo>
                      <a:pt x="5" y="95"/>
                    </a:lnTo>
                    <a:lnTo>
                      <a:pt x="9" y="82"/>
                    </a:lnTo>
                    <a:lnTo>
                      <a:pt x="12" y="70"/>
                    </a:lnTo>
                    <a:lnTo>
                      <a:pt x="13" y="58"/>
                    </a:lnTo>
                    <a:lnTo>
                      <a:pt x="15" y="47"/>
                    </a:lnTo>
                    <a:lnTo>
                      <a:pt x="14" y="36"/>
                    </a:lnTo>
                    <a:lnTo>
                      <a:pt x="13" y="24"/>
                    </a:lnTo>
                    <a:lnTo>
                      <a:pt x="10" y="12"/>
                    </a:lnTo>
                    <a:lnTo>
                      <a:pt x="6" y="0"/>
                    </a:lnTo>
                    <a:lnTo>
                      <a:pt x="1" y="1"/>
                    </a:lnTo>
                    <a:lnTo>
                      <a:pt x="5" y="13"/>
                    </a:lnTo>
                    <a:lnTo>
                      <a:pt x="8" y="26"/>
                    </a:lnTo>
                    <a:lnTo>
                      <a:pt x="9" y="36"/>
                    </a:lnTo>
                    <a:lnTo>
                      <a:pt x="10" y="47"/>
                    </a:lnTo>
                    <a:lnTo>
                      <a:pt x="8" y="57"/>
                    </a:lnTo>
                    <a:lnTo>
                      <a:pt x="6" y="69"/>
                    </a:lnTo>
                    <a:lnTo>
                      <a:pt x="4" y="81"/>
                    </a:lnTo>
                    <a:lnTo>
                      <a:pt x="0" y="93"/>
                    </a:lnTo>
                    <a:lnTo>
                      <a:pt x="1" y="96"/>
                    </a:lnTo>
                    <a:lnTo>
                      <a:pt x="0" y="93"/>
                    </a:lnTo>
                    <a:lnTo>
                      <a:pt x="0" y="95"/>
                    </a:lnTo>
                    <a:lnTo>
                      <a:pt x="1" y="96"/>
                    </a:lnTo>
                    <a:lnTo>
                      <a:pt x="4" y="92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1" name="Freeform 521"/>
              <p:cNvSpPr>
                <a:spLocks/>
              </p:cNvSpPr>
              <p:nvPr/>
            </p:nvSpPr>
            <p:spPr bwMode="auto">
              <a:xfrm>
                <a:off x="1646" y="2602"/>
                <a:ext cx="72" cy="21"/>
              </a:xfrm>
              <a:custGeom>
                <a:avLst/>
                <a:gdLst>
                  <a:gd name="T0" fmla="*/ 66 w 72"/>
                  <a:gd name="T1" fmla="*/ 17 h 21"/>
                  <a:gd name="T2" fmla="*/ 68 w 72"/>
                  <a:gd name="T3" fmla="*/ 15 h 21"/>
                  <a:gd name="T4" fmla="*/ 59 w 72"/>
                  <a:gd name="T5" fmla="*/ 15 h 21"/>
                  <a:gd name="T6" fmla="*/ 51 w 72"/>
                  <a:gd name="T7" fmla="*/ 14 h 21"/>
                  <a:gd name="T8" fmla="*/ 43 w 72"/>
                  <a:gd name="T9" fmla="*/ 13 h 21"/>
                  <a:gd name="T10" fmla="*/ 34 w 72"/>
                  <a:gd name="T11" fmla="*/ 12 h 21"/>
                  <a:gd name="T12" fmla="*/ 26 w 72"/>
                  <a:gd name="T13" fmla="*/ 10 h 21"/>
                  <a:gd name="T14" fmla="*/ 18 w 72"/>
                  <a:gd name="T15" fmla="*/ 7 h 21"/>
                  <a:gd name="T16" fmla="*/ 10 w 72"/>
                  <a:gd name="T17" fmla="*/ 3 h 21"/>
                  <a:gd name="T18" fmla="*/ 2 w 72"/>
                  <a:gd name="T19" fmla="*/ 0 h 21"/>
                  <a:gd name="T20" fmla="*/ 0 w 72"/>
                  <a:gd name="T21" fmla="*/ 3 h 21"/>
                  <a:gd name="T22" fmla="*/ 8 w 72"/>
                  <a:gd name="T23" fmla="*/ 8 h 21"/>
                  <a:gd name="T24" fmla="*/ 16 w 72"/>
                  <a:gd name="T25" fmla="*/ 12 h 21"/>
                  <a:gd name="T26" fmla="*/ 25 w 72"/>
                  <a:gd name="T27" fmla="*/ 15 h 21"/>
                  <a:gd name="T28" fmla="*/ 33 w 72"/>
                  <a:gd name="T29" fmla="*/ 17 h 21"/>
                  <a:gd name="T30" fmla="*/ 42 w 72"/>
                  <a:gd name="T31" fmla="*/ 18 h 21"/>
                  <a:gd name="T32" fmla="*/ 51 w 72"/>
                  <a:gd name="T33" fmla="*/ 19 h 21"/>
                  <a:gd name="T34" fmla="*/ 59 w 72"/>
                  <a:gd name="T35" fmla="*/ 20 h 21"/>
                  <a:gd name="T36" fmla="*/ 68 w 72"/>
                  <a:gd name="T37" fmla="*/ 20 h 21"/>
                  <a:gd name="T38" fmla="*/ 71 w 72"/>
                  <a:gd name="T39" fmla="*/ 18 h 21"/>
                  <a:gd name="T40" fmla="*/ 68 w 72"/>
                  <a:gd name="T41" fmla="*/ 20 h 21"/>
                  <a:gd name="T42" fmla="*/ 70 w 72"/>
                  <a:gd name="T43" fmla="*/ 20 h 21"/>
                  <a:gd name="T44" fmla="*/ 71 w 72"/>
                  <a:gd name="T45" fmla="*/ 18 h 21"/>
                  <a:gd name="T46" fmla="*/ 66 w 72"/>
                  <a:gd name="T47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2" h="21">
                    <a:moveTo>
                      <a:pt x="66" y="17"/>
                    </a:moveTo>
                    <a:lnTo>
                      <a:pt x="68" y="15"/>
                    </a:lnTo>
                    <a:lnTo>
                      <a:pt x="59" y="15"/>
                    </a:lnTo>
                    <a:lnTo>
                      <a:pt x="51" y="14"/>
                    </a:lnTo>
                    <a:lnTo>
                      <a:pt x="43" y="13"/>
                    </a:lnTo>
                    <a:lnTo>
                      <a:pt x="34" y="12"/>
                    </a:lnTo>
                    <a:lnTo>
                      <a:pt x="26" y="10"/>
                    </a:lnTo>
                    <a:lnTo>
                      <a:pt x="18" y="7"/>
                    </a:lnTo>
                    <a:lnTo>
                      <a:pt x="10" y="3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8" y="8"/>
                    </a:lnTo>
                    <a:lnTo>
                      <a:pt x="16" y="12"/>
                    </a:lnTo>
                    <a:lnTo>
                      <a:pt x="25" y="15"/>
                    </a:lnTo>
                    <a:lnTo>
                      <a:pt x="33" y="17"/>
                    </a:lnTo>
                    <a:lnTo>
                      <a:pt x="42" y="18"/>
                    </a:lnTo>
                    <a:lnTo>
                      <a:pt x="51" y="19"/>
                    </a:lnTo>
                    <a:lnTo>
                      <a:pt x="59" y="20"/>
                    </a:lnTo>
                    <a:lnTo>
                      <a:pt x="68" y="20"/>
                    </a:lnTo>
                    <a:lnTo>
                      <a:pt x="71" y="18"/>
                    </a:lnTo>
                    <a:lnTo>
                      <a:pt x="68" y="20"/>
                    </a:lnTo>
                    <a:lnTo>
                      <a:pt x="70" y="20"/>
                    </a:lnTo>
                    <a:lnTo>
                      <a:pt x="71" y="18"/>
                    </a:lnTo>
                    <a:lnTo>
                      <a:pt x="66" y="17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2" name="Freeform 522"/>
              <p:cNvSpPr>
                <a:spLocks/>
              </p:cNvSpPr>
              <p:nvPr/>
            </p:nvSpPr>
            <p:spPr bwMode="auto">
              <a:xfrm>
                <a:off x="1712" y="2526"/>
                <a:ext cx="18" cy="95"/>
              </a:xfrm>
              <a:custGeom>
                <a:avLst/>
                <a:gdLst>
                  <a:gd name="T0" fmla="*/ 4 w 18"/>
                  <a:gd name="T1" fmla="*/ 4 h 95"/>
                  <a:gd name="T2" fmla="*/ 3 w 18"/>
                  <a:gd name="T3" fmla="*/ 3 h 95"/>
                  <a:gd name="T4" fmla="*/ 7 w 18"/>
                  <a:gd name="T5" fmla="*/ 16 h 95"/>
                  <a:gd name="T6" fmla="*/ 10 w 18"/>
                  <a:gd name="T7" fmla="*/ 27 h 95"/>
                  <a:gd name="T8" fmla="*/ 12 w 18"/>
                  <a:gd name="T9" fmla="*/ 38 h 95"/>
                  <a:gd name="T10" fmla="*/ 12 w 18"/>
                  <a:gd name="T11" fmla="*/ 48 h 95"/>
                  <a:gd name="T12" fmla="*/ 10 w 18"/>
                  <a:gd name="T13" fmla="*/ 58 h 95"/>
                  <a:gd name="T14" fmla="*/ 8 w 18"/>
                  <a:gd name="T15" fmla="*/ 69 h 95"/>
                  <a:gd name="T16" fmla="*/ 5 w 18"/>
                  <a:gd name="T17" fmla="*/ 81 h 95"/>
                  <a:gd name="T18" fmla="*/ 0 w 18"/>
                  <a:gd name="T19" fmla="*/ 93 h 95"/>
                  <a:gd name="T20" fmla="*/ 5 w 18"/>
                  <a:gd name="T21" fmla="*/ 94 h 95"/>
                  <a:gd name="T22" fmla="*/ 10 w 18"/>
                  <a:gd name="T23" fmla="*/ 82 h 95"/>
                  <a:gd name="T24" fmla="*/ 13 w 18"/>
                  <a:gd name="T25" fmla="*/ 71 h 95"/>
                  <a:gd name="T26" fmla="*/ 16 w 18"/>
                  <a:gd name="T27" fmla="*/ 60 h 95"/>
                  <a:gd name="T28" fmla="*/ 17 w 18"/>
                  <a:gd name="T29" fmla="*/ 48 h 95"/>
                  <a:gd name="T30" fmla="*/ 17 w 18"/>
                  <a:gd name="T31" fmla="*/ 38 h 95"/>
                  <a:gd name="T32" fmla="*/ 15 w 18"/>
                  <a:gd name="T33" fmla="*/ 26 h 95"/>
                  <a:gd name="T34" fmla="*/ 12 w 18"/>
                  <a:gd name="T35" fmla="*/ 15 h 95"/>
                  <a:gd name="T36" fmla="*/ 8 w 18"/>
                  <a:gd name="T37" fmla="*/ 1 h 95"/>
                  <a:gd name="T38" fmla="*/ 7 w 18"/>
                  <a:gd name="T39" fmla="*/ 0 h 95"/>
                  <a:gd name="T40" fmla="*/ 8 w 18"/>
                  <a:gd name="T41" fmla="*/ 1 h 95"/>
                  <a:gd name="T42" fmla="*/ 7 w 18"/>
                  <a:gd name="T43" fmla="*/ 0 h 95"/>
                  <a:gd name="T44" fmla="*/ 4 w 18"/>
                  <a:gd name="T45" fmla="*/ 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95">
                    <a:moveTo>
                      <a:pt x="4" y="4"/>
                    </a:moveTo>
                    <a:lnTo>
                      <a:pt x="3" y="3"/>
                    </a:lnTo>
                    <a:lnTo>
                      <a:pt x="7" y="16"/>
                    </a:lnTo>
                    <a:lnTo>
                      <a:pt x="10" y="27"/>
                    </a:lnTo>
                    <a:lnTo>
                      <a:pt x="12" y="38"/>
                    </a:lnTo>
                    <a:lnTo>
                      <a:pt x="12" y="48"/>
                    </a:lnTo>
                    <a:lnTo>
                      <a:pt x="10" y="58"/>
                    </a:lnTo>
                    <a:lnTo>
                      <a:pt x="8" y="69"/>
                    </a:lnTo>
                    <a:lnTo>
                      <a:pt x="5" y="81"/>
                    </a:lnTo>
                    <a:lnTo>
                      <a:pt x="0" y="93"/>
                    </a:lnTo>
                    <a:lnTo>
                      <a:pt x="5" y="94"/>
                    </a:lnTo>
                    <a:lnTo>
                      <a:pt x="10" y="82"/>
                    </a:lnTo>
                    <a:lnTo>
                      <a:pt x="13" y="71"/>
                    </a:lnTo>
                    <a:lnTo>
                      <a:pt x="16" y="60"/>
                    </a:lnTo>
                    <a:lnTo>
                      <a:pt x="17" y="48"/>
                    </a:lnTo>
                    <a:lnTo>
                      <a:pt x="17" y="38"/>
                    </a:lnTo>
                    <a:lnTo>
                      <a:pt x="15" y="26"/>
                    </a:lnTo>
                    <a:lnTo>
                      <a:pt x="12" y="15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4" y="4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3" name="Freeform 523"/>
              <p:cNvSpPr>
                <a:spLocks/>
              </p:cNvSpPr>
              <p:nvPr/>
            </p:nvSpPr>
            <p:spPr bwMode="auto">
              <a:xfrm>
                <a:off x="1645" y="2508"/>
                <a:ext cx="74" cy="23"/>
              </a:xfrm>
              <a:custGeom>
                <a:avLst/>
                <a:gdLst>
                  <a:gd name="T0" fmla="*/ 6 w 74"/>
                  <a:gd name="T1" fmla="*/ 2 h 23"/>
                  <a:gd name="T2" fmla="*/ 3 w 74"/>
                  <a:gd name="T3" fmla="*/ 5 h 23"/>
                  <a:gd name="T4" fmla="*/ 12 w 74"/>
                  <a:gd name="T5" fmla="*/ 5 h 23"/>
                  <a:gd name="T6" fmla="*/ 21 w 74"/>
                  <a:gd name="T7" fmla="*/ 5 h 23"/>
                  <a:gd name="T8" fmla="*/ 29 w 74"/>
                  <a:gd name="T9" fmla="*/ 7 h 23"/>
                  <a:gd name="T10" fmla="*/ 38 w 74"/>
                  <a:gd name="T11" fmla="*/ 9 h 23"/>
                  <a:gd name="T12" fmla="*/ 46 w 74"/>
                  <a:gd name="T13" fmla="*/ 11 h 23"/>
                  <a:gd name="T14" fmla="*/ 54 w 74"/>
                  <a:gd name="T15" fmla="*/ 14 h 23"/>
                  <a:gd name="T16" fmla="*/ 62 w 74"/>
                  <a:gd name="T17" fmla="*/ 18 h 23"/>
                  <a:gd name="T18" fmla="*/ 71 w 74"/>
                  <a:gd name="T19" fmla="*/ 22 h 23"/>
                  <a:gd name="T20" fmla="*/ 73 w 74"/>
                  <a:gd name="T21" fmla="*/ 18 h 23"/>
                  <a:gd name="T22" fmla="*/ 65 w 74"/>
                  <a:gd name="T23" fmla="*/ 13 h 23"/>
                  <a:gd name="T24" fmla="*/ 57 w 74"/>
                  <a:gd name="T25" fmla="*/ 9 h 23"/>
                  <a:gd name="T26" fmla="*/ 47 w 74"/>
                  <a:gd name="T27" fmla="*/ 6 h 23"/>
                  <a:gd name="T28" fmla="*/ 39 w 74"/>
                  <a:gd name="T29" fmla="*/ 4 h 23"/>
                  <a:gd name="T30" fmla="*/ 30 w 74"/>
                  <a:gd name="T31" fmla="*/ 2 h 23"/>
                  <a:gd name="T32" fmla="*/ 21 w 74"/>
                  <a:gd name="T33" fmla="*/ 0 h 23"/>
                  <a:gd name="T34" fmla="*/ 12 w 74"/>
                  <a:gd name="T35" fmla="*/ 0 h 23"/>
                  <a:gd name="T36" fmla="*/ 3 w 74"/>
                  <a:gd name="T37" fmla="*/ 0 h 23"/>
                  <a:gd name="T38" fmla="*/ 1 w 74"/>
                  <a:gd name="T39" fmla="*/ 3 h 23"/>
                  <a:gd name="T40" fmla="*/ 3 w 74"/>
                  <a:gd name="T41" fmla="*/ 0 h 23"/>
                  <a:gd name="T42" fmla="*/ 0 w 74"/>
                  <a:gd name="T43" fmla="*/ 0 h 23"/>
                  <a:gd name="T44" fmla="*/ 1 w 74"/>
                  <a:gd name="T45" fmla="*/ 3 h 23"/>
                  <a:gd name="T46" fmla="*/ 6 w 74"/>
                  <a:gd name="T4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4" h="23">
                    <a:moveTo>
                      <a:pt x="6" y="2"/>
                    </a:moveTo>
                    <a:lnTo>
                      <a:pt x="3" y="5"/>
                    </a:lnTo>
                    <a:lnTo>
                      <a:pt x="12" y="5"/>
                    </a:lnTo>
                    <a:lnTo>
                      <a:pt x="21" y="5"/>
                    </a:lnTo>
                    <a:lnTo>
                      <a:pt x="29" y="7"/>
                    </a:lnTo>
                    <a:lnTo>
                      <a:pt x="38" y="9"/>
                    </a:lnTo>
                    <a:lnTo>
                      <a:pt x="46" y="11"/>
                    </a:lnTo>
                    <a:lnTo>
                      <a:pt x="54" y="14"/>
                    </a:lnTo>
                    <a:lnTo>
                      <a:pt x="62" y="18"/>
                    </a:lnTo>
                    <a:lnTo>
                      <a:pt x="71" y="22"/>
                    </a:lnTo>
                    <a:lnTo>
                      <a:pt x="73" y="18"/>
                    </a:lnTo>
                    <a:lnTo>
                      <a:pt x="65" y="13"/>
                    </a:lnTo>
                    <a:lnTo>
                      <a:pt x="57" y="9"/>
                    </a:lnTo>
                    <a:lnTo>
                      <a:pt x="47" y="6"/>
                    </a:lnTo>
                    <a:lnTo>
                      <a:pt x="39" y="4"/>
                    </a:lnTo>
                    <a:lnTo>
                      <a:pt x="30" y="2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1" y="3"/>
                    </a:lnTo>
                    <a:lnTo>
                      <a:pt x="6" y="2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4" name="Freeform 524"/>
              <p:cNvSpPr>
                <a:spLocks/>
              </p:cNvSpPr>
              <p:nvPr/>
            </p:nvSpPr>
            <p:spPr bwMode="auto">
              <a:xfrm>
                <a:off x="1660" y="2502"/>
                <a:ext cx="15" cy="119"/>
              </a:xfrm>
              <a:custGeom>
                <a:avLst/>
                <a:gdLst>
                  <a:gd name="T0" fmla="*/ 0 w 15"/>
                  <a:gd name="T1" fmla="*/ 0 h 119"/>
                  <a:gd name="T2" fmla="*/ 0 w 15"/>
                  <a:gd name="T3" fmla="*/ 0 h 119"/>
                  <a:gd name="T4" fmla="*/ 3 w 15"/>
                  <a:gd name="T5" fmla="*/ 8 h 119"/>
                  <a:gd name="T6" fmla="*/ 6 w 15"/>
                  <a:gd name="T7" fmla="*/ 15 h 119"/>
                  <a:gd name="T8" fmla="*/ 8 w 15"/>
                  <a:gd name="T9" fmla="*/ 22 h 119"/>
                  <a:gd name="T10" fmla="*/ 9 w 15"/>
                  <a:gd name="T11" fmla="*/ 30 h 119"/>
                  <a:gd name="T12" fmla="*/ 11 w 15"/>
                  <a:gd name="T13" fmla="*/ 37 h 119"/>
                  <a:gd name="T14" fmla="*/ 12 w 15"/>
                  <a:gd name="T15" fmla="*/ 45 h 119"/>
                  <a:gd name="T16" fmla="*/ 13 w 15"/>
                  <a:gd name="T17" fmla="*/ 52 h 119"/>
                  <a:gd name="T18" fmla="*/ 14 w 15"/>
                  <a:gd name="T19" fmla="*/ 60 h 119"/>
                  <a:gd name="T20" fmla="*/ 14 w 15"/>
                  <a:gd name="T21" fmla="*/ 67 h 119"/>
                  <a:gd name="T22" fmla="*/ 13 w 15"/>
                  <a:gd name="T23" fmla="*/ 74 h 119"/>
                  <a:gd name="T24" fmla="*/ 12 w 15"/>
                  <a:gd name="T25" fmla="*/ 82 h 119"/>
                  <a:gd name="T26" fmla="*/ 12 w 15"/>
                  <a:gd name="T27" fmla="*/ 89 h 119"/>
                  <a:gd name="T28" fmla="*/ 11 w 15"/>
                  <a:gd name="T29" fmla="*/ 96 h 119"/>
                  <a:gd name="T30" fmla="*/ 8 w 15"/>
                  <a:gd name="T31" fmla="*/ 103 h 119"/>
                  <a:gd name="T32" fmla="*/ 6 w 15"/>
                  <a:gd name="T33" fmla="*/ 111 h 119"/>
                  <a:gd name="T34" fmla="*/ 2 w 15"/>
                  <a:gd name="T3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19">
                    <a:moveTo>
                      <a:pt x="0" y="0"/>
                    </a:moveTo>
                    <a:lnTo>
                      <a:pt x="0" y="0"/>
                    </a:lnTo>
                    <a:lnTo>
                      <a:pt x="3" y="8"/>
                    </a:lnTo>
                    <a:lnTo>
                      <a:pt x="6" y="15"/>
                    </a:lnTo>
                    <a:lnTo>
                      <a:pt x="8" y="22"/>
                    </a:lnTo>
                    <a:lnTo>
                      <a:pt x="9" y="30"/>
                    </a:lnTo>
                    <a:lnTo>
                      <a:pt x="11" y="37"/>
                    </a:lnTo>
                    <a:lnTo>
                      <a:pt x="12" y="45"/>
                    </a:lnTo>
                    <a:lnTo>
                      <a:pt x="13" y="52"/>
                    </a:lnTo>
                    <a:lnTo>
                      <a:pt x="14" y="60"/>
                    </a:lnTo>
                    <a:lnTo>
                      <a:pt x="14" y="67"/>
                    </a:lnTo>
                    <a:lnTo>
                      <a:pt x="13" y="74"/>
                    </a:lnTo>
                    <a:lnTo>
                      <a:pt x="12" y="82"/>
                    </a:lnTo>
                    <a:lnTo>
                      <a:pt x="12" y="89"/>
                    </a:lnTo>
                    <a:lnTo>
                      <a:pt x="11" y="96"/>
                    </a:lnTo>
                    <a:lnTo>
                      <a:pt x="8" y="103"/>
                    </a:lnTo>
                    <a:lnTo>
                      <a:pt x="6" y="111"/>
                    </a:lnTo>
                    <a:lnTo>
                      <a:pt x="2" y="11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5" name="Freeform 525"/>
              <p:cNvSpPr>
                <a:spLocks/>
              </p:cNvSpPr>
              <p:nvPr/>
            </p:nvSpPr>
            <p:spPr bwMode="auto">
              <a:xfrm>
                <a:off x="1679" y="2505"/>
                <a:ext cx="15" cy="119"/>
              </a:xfrm>
              <a:custGeom>
                <a:avLst/>
                <a:gdLst>
                  <a:gd name="T0" fmla="*/ 0 w 15"/>
                  <a:gd name="T1" fmla="*/ 0 h 119"/>
                  <a:gd name="T2" fmla="*/ 0 w 15"/>
                  <a:gd name="T3" fmla="*/ 0 h 119"/>
                  <a:gd name="T4" fmla="*/ 2 w 15"/>
                  <a:gd name="T5" fmla="*/ 7 h 119"/>
                  <a:gd name="T6" fmla="*/ 4 w 15"/>
                  <a:gd name="T7" fmla="*/ 15 h 119"/>
                  <a:gd name="T8" fmla="*/ 7 w 15"/>
                  <a:gd name="T9" fmla="*/ 22 h 119"/>
                  <a:gd name="T10" fmla="*/ 9 w 15"/>
                  <a:gd name="T11" fmla="*/ 29 h 119"/>
                  <a:gd name="T12" fmla="*/ 11 w 15"/>
                  <a:gd name="T13" fmla="*/ 37 h 119"/>
                  <a:gd name="T14" fmla="*/ 13 w 15"/>
                  <a:gd name="T15" fmla="*/ 45 h 119"/>
                  <a:gd name="T16" fmla="*/ 13 w 15"/>
                  <a:gd name="T17" fmla="*/ 52 h 119"/>
                  <a:gd name="T18" fmla="*/ 14 w 15"/>
                  <a:gd name="T19" fmla="*/ 59 h 119"/>
                  <a:gd name="T20" fmla="*/ 14 w 15"/>
                  <a:gd name="T21" fmla="*/ 67 h 119"/>
                  <a:gd name="T22" fmla="*/ 13 w 15"/>
                  <a:gd name="T23" fmla="*/ 74 h 119"/>
                  <a:gd name="T24" fmla="*/ 13 w 15"/>
                  <a:gd name="T25" fmla="*/ 81 h 119"/>
                  <a:gd name="T26" fmla="*/ 12 w 15"/>
                  <a:gd name="T27" fmla="*/ 89 h 119"/>
                  <a:gd name="T28" fmla="*/ 11 w 15"/>
                  <a:gd name="T29" fmla="*/ 96 h 119"/>
                  <a:gd name="T30" fmla="*/ 8 w 15"/>
                  <a:gd name="T31" fmla="*/ 104 h 119"/>
                  <a:gd name="T32" fmla="*/ 6 w 15"/>
                  <a:gd name="T33" fmla="*/ 111 h 119"/>
                  <a:gd name="T34" fmla="*/ 2 w 15"/>
                  <a:gd name="T3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19">
                    <a:moveTo>
                      <a:pt x="0" y="0"/>
                    </a:moveTo>
                    <a:lnTo>
                      <a:pt x="0" y="0"/>
                    </a:lnTo>
                    <a:lnTo>
                      <a:pt x="2" y="7"/>
                    </a:lnTo>
                    <a:lnTo>
                      <a:pt x="4" y="15"/>
                    </a:lnTo>
                    <a:lnTo>
                      <a:pt x="7" y="22"/>
                    </a:lnTo>
                    <a:lnTo>
                      <a:pt x="9" y="29"/>
                    </a:lnTo>
                    <a:lnTo>
                      <a:pt x="11" y="37"/>
                    </a:lnTo>
                    <a:lnTo>
                      <a:pt x="13" y="45"/>
                    </a:lnTo>
                    <a:lnTo>
                      <a:pt x="13" y="52"/>
                    </a:lnTo>
                    <a:lnTo>
                      <a:pt x="14" y="59"/>
                    </a:lnTo>
                    <a:lnTo>
                      <a:pt x="14" y="67"/>
                    </a:lnTo>
                    <a:lnTo>
                      <a:pt x="13" y="74"/>
                    </a:lnTo>
                    <a:lnTo>
                      <a:pt x="13" y="81"/>
                    </a:lnTo>
                    <a:lnTo>
                      <a:pt x="12" y="89"/>
                    </a:lnTo>
                    <a:lnTo>
                      <a:pt x="11" y="96"/>
                    </a:lnTo>
                    <a:lnTo>
                      <a:pt x="8" y="104"/>
                    </a:lnTo>
                    <a:lnTo>
                      <a:pt x="6" y="111"/>
                    </a:lnTo>
                    <a:lnTo>
                      <a:pt x="2" y="11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6" name="Freeform 526"/>
              <p:cNvSpPr>
                <a:spLocks/>
              </p:cNvSpPr>
              <p:nvPr/>
            </p:nvSpPr>
            <p:spPr bwMode="auto">
              <a:xfrm>
                <a:off x="1697" y="2517"/>
                <a:ext cx="15" cy="119"/>
              </a:xfrm>
              <a:custGeom>
                <a:avLst/>
                <a:gdLst>
                  <a:gd name="T0" fmla="*/ 0 w 15"/>
                  <a:gd name="T1" fmla="*/ 0 h 119"/>
                  <a:gd name="T2" fmla="*/ 0 w 15"/>
                  <a:gd name="T3" fmla="*/ 0 h 119"/>
                  <a:gd name="T4" fmla="*/ 3 w 15"/>
                  <a:gd name="T5" fmla="*/ 7 h 119"/>
                  <a:gd name="T6" fmla="*/ 5 w 15"/>
                  <a:gd name="T7" fmla="*/ 14 h 119"/>
                  <a:gd name="T8" fmla="*/ 8 w 15"/>
                  <a:gd name="T9" fmla="*/ 22 h 119"/>
                  <a:gd name="T10" fmla="*/ 10 w 15"/>
                  <a:gd name="T11" fmla="*/ 29 h 119"/>
                  <a:gd name="T12" fmla="*/ 11 w 15"/>
                  <a:gd name="T13" fmla="*/ 36 h 119"/>
                  <a:gd name="T14" fmla="*/ 13 w 15"/>
                  <a:gd name="T15" fmla="*/ 44 h 119"/>
                  <a:gd name="T16" fmla="*/ 13 w 15"/>
                  <a:gd name="T17" fmla="*/ 52 h 119"/>
                  <a:gd name="T18" fmla="*/ 14 w 15"/>
                  <a:gd name="T19" fmla="*/ 59 h 119"/>
                  <a:gd name="T20" fmla="*/ 14 w 15"/>
                  <a:gd name="T21" fmla="*/ 66 h 119"/>
                  <a:gd name="T22" fmla="*/ 13 w 15"/>
                  <a:gd name="T23" fmla="*/ 74 h 119"/>
                  <a:gd name="T24" fmla="*/ 13 w 15"/>
                  <a:gd name="T25" fmla="*/ 81 h 119"/>
                  <a:gd name="T26" fmla="*/ 12 w 15"/>
                  <a:gd name="T27" fmla="*/ 88 h 119"/>
                  <a:gd name="T28" fmla="*/ 11 w 15"/>
                  <a:gd name="T29" fmla="*/ 95 h 119"/>
                  <a:gd name="T30" fmla="*/ 9 w 15"/>
                  <a:gd name="T31" fmla="*/ 103 h 119"/>
                  <a:gd name="T32" fmla="*/ 5 w 15"/>
                  <a:gd name="T33" fmla="*/ 111 h 119"/>
                  <a:gd name="T34" fmla="*/ 3 w 15"/>
                  <a:gd name="T35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19">
                    <a:moveTo>
                      <a:pt x="0" y="0"/>
                    </a:moveTo>
                    <a:lnTo>
                      <a:pt x="0" y="0"/>
                    </a:lnTo>
                    <a:lnTo>
                      <a:pt x="3" y="7"/>
                    </a:lnTo>
                    <a:lnTo>
                      <a:pt x="5" y="14"/>
                    </a:lnTo>
                    <a:lnTo>
                      <a:pt x="8" y="22"/>
                    </a:lnTo>
                    <a:lnTo>
                      <a:pt x="10" y="29"/>
                    </a:lnTo>
                    <a:lnTo>
                      <a:pt x="11" y="36"/>
                    </a:lnTo>
                    <a:lnTo>
                      <a:pt x="13" y="44"/>
                    </a:lnTo>
                    <a:lnTo>
                      <a:pt x="13" y="52"/>
                    </a:lnTo>
                    <a:lnTo>
                      <a:pt x="14" y="59"/>
                    </a:lnTo>
                    <a:lnTo>
                      <a:pt x="14" y="66"/>
                    </a:lnTo>
                    <a:lnTo>
                      <a:pt x="13" y="74"/>
                    </a:lnTo>
                    <a:lnTo>
                      <a:pt x="13" y="81"/>
                    </a:lnTo>
                    <a:lnTo>
                      <a:pt x="12" y="88"/>
                    </a:lnTo>
                    <a:lnTo>
                      <a:pt x="11" y="95"/>
                    </a:lnTo>
                    <a:lnTo>
                      <a:pt x="9" y="103"/>
                    </a:lnTo>
                    <a:lnTo>
                      <a:pt x="5" y="111"/>
                    </a:lnTo>
                    <a:lnTo>
                      <a:pt x="3" y="11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7" name="Freeform 527"/>
              <p:cNvSpPr>
                <a:spLocks/>
              </p:cNvSpPr>
              <p:nvPr/>
            </p:nvSpPr>
            <p:spPr bwMode="auto">
              <a:xfrm>
                <a:off x="883" y="1991"/>
                <a:ext cx="179" cy="107"/>
              </a:xfrm>
              <a:custGeom>
                <a:avLst/>
                <a:gdLst>
                  <a:gd name="T0" fmla="*/ 95 w 179"/>
                  <a:gd name="T1" fmla="*/ 8 h 107"/>
                  <a:gd name="T2" fmla="*/ 70 w 179"/>
                  <a:gd name="T3" fmla="*/ 28 h 107"/>
                  <a:gd name="T4" fmla="*/ 47 w 179"/>
                  <a:gd name="T5" fmla="*/ 48 h 107"/>
                  <a:gd name="T6" fmla="*/ 26 w 179"/>
                  <a:gd name="T7" fmla="*/ 66 h 107"/>
                  <a:gd name="T8" fmla="*/ 12 w 179"/>
                  <a:gd name="T9" fmla="*/ 75 h 107"/>
                  <a:gd name="T10" fmla="*/ 5 w 179"/>
                  <a:gd name="T11" fmla="*/ 75 h 107"/>
                  <a:gd name="T12" fmla="*/ 0 w 179"/>
                  <a:gd name="T13" fmla="*/ 80 h 107"/>
                  <a:gd name="T14" fmla="*/ 2 w 179"/>
                  <a:gd name="T15" fmla="*/ 87 h 107"/>
                  <a:gd name="T16" fmla="*/ 7 w 179"/>
                  <a:gd name="T17" fmla="*/ 91 h 107"/>
                  <a:gd name="T18" fmla="*/ 12 w 179"/>
                  <a:gd name="T19" fmla="*/ 92 h 107"/>
                  <a:gd name="T20" fmla="*/ 12 w 179"/>
                  <a:gd name="T21" fmla="*/ 95 h 107"/>
                  <a:gd name="T22" fmla="*/ 16 w 179"/>
                  <a:gd name="T23" fmla="*/ 98 h 107"/>
                  <a:gd name="T24" fmla="*/ 24 w 179"/>
                  <a:gd name="T25" fmla="*/ 98 h 107"/>
                  <a:gd name="T26" fmla="*/ 35 w 179"/>
                  <a:gd name="T27" fmla="*/ 96 h 107"/>
                  <a:gd name="T28" fmla="*/ 44 w 179"/>
                  <a:gd name="T29" fmla="*/ 96 h 107"/>
                  <a:gd name="T30" fmla="*/ 52 w 179"/>
                  <a:gd name="T31" fmla="*/ 97 h 107"/>
                  <a:gd name="T32" fmla="*/ 59 w 179"/>
                  <a:gd name="T33" fmla="*/ 96 h 107"/>
                  <a:gd name="T34" fmla="*/ 63 w 179"/>
                  <a:gd name="T35" fmla="*/ 98 h 107"/>
                  <a:gd name="T36" fmla="*/ 69 w 179"/>
                  <a:gd name="T37" fmla="*/ 98 h 107"/>
                  <a:gd name="T38" fmla="*/ 79 w 179"/>
                  <a:gd name="T39" fmla="*/ 91 h 107"/>
                  <a:gd name="T40" fmla="*/ 87 w 179"/>
                  <a:gd name="T41" fmla="*/ 91 h 107"/>
                  <a:gd name="T42" fmla="*/ 94 w 179"/>
                  <a:gd name="T43" fmla="*/ 90 h 107"/>
                  <a:gd name="T44" fmla="*/ 101 w 179"/>
                  <a:gd name="T45" fmla="*/ 89 h 107"/>
                  <a:gd name="T46" fmla="*/ 108 w 179"/>
                  <a:gd name="T47" fmla="*/ 89 h 107"/>
                  <a:gd name="T48" fmla="*/ 114 w 179"/>
                  <a:gd name="T49" fmla="*/ 91 h 107"/>
                  <a:gd name="T50" fmla="*/ 121 w 179"/>
                  <a:gd name="T51" fmla="*/ 90 h 107"/>
                  <a:gd name="T52" fmla="*/ 125 w 179"/>
                  <a:gd name="T53" fmla="*/ 91 h 107"/>
                  <a:gd name="T54" fmla="*/ 129 w 179"/>
                  <a:gd name="T55" fmla="*/ 92 h 107"/>
                  <a:gd name="T56" fmla="*/ 135 w 179"/>
                  <a:gd name="T57" fmla="*/ 96 h 107"/>
                  <a:gd name="T58" fmla="*/ 142 w 179"/>
                  <a:gd name="T59" fmla="*/ 96 h 107"/>
                  <a:gd name="T60" fmla="*/ 148 w 179"/>
                  <a:gd name="T61" fmla="*/ 101 h 107"/>
                  <a:gd name="T62" fmla="*/ 156 w 179"/>
                  <a:gd name="T63" fmla="*/ 100 h 107"/>
                  <a:gd name="T64" fmla="*/ 164 w 179"/>
                  <a:gd name="T65" fmla="*/ 104 h 107"/>
                  <a:gd name="T66" fmla="*/ 170 w 179"/>
                  <a:gd name="T67" fmla="*/ 104 h 107"/>
                  <a:gd name="T68" fmla="*/ 172 w 179"/>
                  <a:gd name="T69" fmla="*/ 96 h 107"/>
                  <a:gd name="T70" fmla="*/ 171 w 179"/>
                  <a:gd name="T71" fmla="*/ 84 h 107"/>
                  <a:gd name="T72" fmla="*/ 172 w 179"/>
                  <a:gd name="T73" fmla="*/ 70 h 107"/>
                  <a:gd name="T74" fmla="*/ 175 w 179"/>
                  <a:gd name="T75" fmla="*/ 56 h 107"/>
                  <a:gd name="T76" fmla="*/ 170 w 179"/>
                  <a:gd name="T77" fmla="*/ 40 h 107"/>
                  <a:gd name="T78" fmla="*/ 154 w 179"/>
                  <a:gd name="T79" fmla="*/ 24 h 107"/>
                  <a:gd name="T80" fmla="*/ 138 w 179"/>
                  <a:gd name="T81" fmla="*/ 10 h 107"/>
                  <a:gd name="T82" fmla="*/ 120 w 179"/>
                  <a:gd name="T83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107">
                    <a:moveTo>
                      <a:pt x="109" y="0"/>
                    </a:moveTo>
                    <a:lnTo>
                      <a:pt x="95" y="8"/>
                    </a:lnTo>
                    <a:lnTo>
                      <a:pt x="82" y="18"/>
                    </a:lnTo>
                    <a:lnTo>
                      <a:pt x="70" y="28"/>
                    </a:lnTo>
                    <a:lnTo>
                      <a:pt x="58" y="38"/>
                    </a:lnTo>
                    <a:lnTo>
                      <a:pt x="47" y="48"/>
                    </a:lnTo>
                    <a:lnTo>
                      <a:pt x="36" y="58"/>
                    </a:lnTo>
                    <a:lnTo>
                      <a:pt x="26" y="66"/>
                    </a:lnTo>
                    <a:lnTo>
                      <a:pt x="16" y="73"/>
                    </a:lnTo>
                    <a:lnTo>
                      <a:pt x="12" y="75"/>
                    </a:lnTo>
                    <a:lnTo>
                      <a:pt x="9" y="75"/>
                    </a:lnTo>
                    <a:lnTo>
                      <a:pt x="5" y="75"/>
                    </a:lnTo>
                    <a:lnTo>
                      <a:pt x="1" y="75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2" y="87"/>
                    </a:lnTo>
                    <a:lnTo>
                      <a:pt x="4" y="90"/>
                    </a:lnTo>
                    <a:lnTo>
                      <a:pt x="7" y="91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3"/>
                    </a:lnTo>
                    <a:lnTo>
                      <a:pt x="12" y="95"/>
                    </a:lnTo>
                    <a:lnTo>
                      <a:pt x="14" y="97"/>
                    </a:lnTo>
                    <a:lnTo>
                      <a:pt x="16" y="98"/>
                    </a:lnTo>
                    <a:lnTo>
                      <a:pt x="19" y="98"/>
                    </a:lnTo>
                    <a:lnTo>
                      <a:pt x="24" y="98"/>
                    </a:lnTo>
                    <a:lnTo>
                      <a:pt x="29" y="98"/>
                    </a:lnTo>
                    <a:lnTo>
                      <a:pt x="35" y="96"/>
                    </a:lnTo>
                    <a:lnTo>
                      <a:pt x="42" y="94"/>
                    </a:lnTo>
                    <a:lnTo>
                      <a:pt x="44" y="96"/>
                    </a:lnTo>
                    <a:lnTo>
                      <a:pt x="47" y="98"/>
                    </a:lnTo>
                    <a:lnTo>
                      <a:pt x="52" y="97"/>
                    </a:lnTo>
                    <a:lnTo>
                      <a:pt x="58" y="94"/>
                    </a:lnTo>
                    <a:lnTo>
                      <a:pt x="59" y="96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8"/>
                    </a:lnTo>
                    <a:lnTo>
                      <a:pt x="69" y="98"/>
                    </a:lnTo>
                    <a:lnTo>
                      <a:pt x="74" y="95"/>
                    </a:lnTo>
                    <a:lnTo>
                      <a:pt x="79" y="91"/>
                    </a:lnTo>
                    <a:lnTo>
                      <a:pt x="85" y="86"/>
                    </a:lnTo>
                    <a:lnTo>
                      <a:pt x="87" y="91"/>
                    </a:lnTo>
                    <a:lnTo>
                      <a:pt x="90" y="92"/>
                    </a:lnTo>
                    <a:lnTo>
                      <a:pt x="94" y="90"/>
                    </a:lnTo>
                    <a:lnTo>
                      <a:pt x="98" y="86"/>
                    </a:lnTo>
                    <a:lnTo>
                      <a:pt x="101" y="89"/>
                    </a:lnTo>
                    <a:lnTo>
                      <a:pt x="104" y="90"/>
                    </a:lnTo>
                    <a:lnTo>
                      <a:pt x="108" y="89"/>
                    </a:lnTo>
                    <a:lnTo>
                      <a:pt x="112" y="86"/>
                    </a:lnTo>
                    <a:lnTo>
                      <a:pt x="114" y="91"/>
                    </a:lnTo>
                    <a:lnTo>
                      <a:pt x="117" y="91"/>
                    </a:lnTo>
                    <a:lnTo>
                      <a:pt x="121" y="90"/>
                    </a:lnTo>
                    <a:lnTo>
                      <a:pt x="124" y="87"/>
                    </a:lnTo>
                    <a:lnTo>
                      <a:pt x="125" y="91"/>
                    </a:lnTo>
                    <a:lnTo>
                      <a:pt x="127" y="92"/>
                    </a:lnTo>
                    <a:lnTo>
                      <a:pt x="129" y="92"/>
                    </a:lnTo>
                    <a:lnTo>
                      <a:pt x="132" y="91"/>
                    </a:lnTo>
                    <a:lnTo>
                      <a:pt x="135" y="96"/>
                    </a:lnTo>
                    <a:lnTo>
                      <a:pt x="138" y="98"/>
                    </a:lnTo>
                    <a:lnTo>
                      <a:pt x="142" y="96"/>
                    </a:lnTo>
                    <a:lnTo>
                      <a:pt x="145" y="95"/>
                    </a:lnTo>
                    <a:lnTo>
                      <a:pt x="148" y="101"/>
                    </a:lnTo>
                    <a:lnTo>
                      <a:pt x="152" y="103"/>
                    </a:lnTo>
                    <a:lnTo>
                      <a:pt x="156" y="100"/>
                    </a:lnTo>
                    <a:lnTo>
                      <a:pt x="159" y="97"/>
                    </a:lnTo>
                    <a:lnTo>
                      <a:pt x="164" y="104"/>
                    </a:lnTo>
                    <a:lnTo>
                      <a:pt x="167" y="106"/>
                    </a:lnTo>
                    <a:lnTo>
                      <a:pt x="170" y="104"/>
                    </a:lnTo>
                    <a:lnTo>
                      <a:pt x="173" y="103"/>
                    </a:lnTo>
                    <a:lnTo>
                      <a:pt x="172" y="96"/>
                    </a:lnTo>
                    <a:lnTo>
                      <a:pt x="172" y="89"/>
                    </a:lnTo>
                    <a:lnTo>
                      <a:pt x="171" y="84"/>
                    </a:lnTo>
                    <a:lnTo>
                      <a:pt x="172" y="77"/>
                    </a:lnTo>
                    <a:lnTo>
                      <a:pt x="172" y="70"/>
                    </a:lnTo>
                    <a:lnTo>
                      <a:pt x="173" y="64"/>
                    </a:lnTo>
                    <a:lnTo>
                      <a:pt x="175" y="56"/>
                    </a:lnTo>
                    <a:lnTo>
                      <a:pt x="178" y="48"/>
                    </a:lnTo>
                    <a:lnTo>
                      <a:pt x="170" y="40"/>
                    </a:lnTo>
                    <a:lnTo>
                      <a:pt x="162" y="32"/>
                    </a:lnTo>
                    <a:lnTo>
                      <a:pt x="154" y="24"/>
                    </a:lnTo>
                    <a:lnTo>
                      <a:pt x="146" y="16"/>
                    </a:lnTo>
                    <a:lnTo>
                      <a:pt x="138" y="10"/>
                    </a:lnTo>
                    <a:lnTo>
                      <a:pt x="129" y="4"/>
                    </a:lnTo>
                    <a:lnTo>
                      <a:pt x="120" y="1"/>
                    </a:lnTo>
                    <a:lnTo>
                      <a:pt x="109" y="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8" name="Freeform 528"/>
              <p:cNvSpPr>
                <a:spLocks/>
              </p:cNvSpPr>
              <p:nvPr/>
            </p:nvSpPr>
            <p:spPr bwMode="auto">
              <a:xfrm>
                <a:off x="883" y="1991"/>
                <a:ext cx="179" cy="107"/>
              </a:xfrm>
              <a:custGeom>
                <a:avLst/>
                <a:gdLst>
                  <a:gd name="T0" fmla="*/ 109 w 179"/>
                  <a:gd name="T1" fmla="*/ 0 h 107"/>
                  <a:gd name="T2" fmla="*/ 82 w 179"/>
                  <a:gd name="T3" fmla="*/ 18 h 107"/>
                  <a:gd name="T4" fmla="*/ 58 w 179"/>
                  <a:gd name="T5" fmla="*/ 38 h 107"/>
                  <a:gd name="T6" fmla="*/ 36 w 179"/>
                  <a:gd name="T7" fmla="*/ 58 h 107"/>
                  <a:gd name="T8" fmla="*/ 16 w 179"/>
                  <a:gd name="T9" fmla="*/ 73 h 107"/>
                  <a:gd name="T10" fmla="*/ 9 w 179"/>
                  <a:gd name="T11" fmla="*/ 75 h 107"/>
                  <a:gd name="T12" fmla="*/ 1 w 179"/>
                  <a:gd name="T13" fmla="*/ 75 h 107"/>
                  <a:gd name="T14" fmla="*/ 0 w 179"/>
                  <a:gd name="T15" fmla="*/ 84 h 107"/>
                  <a:gd name="T16" fmla="*/ 4 w 179"/>
                  <a:gd name="T17" fmla="*/ 90 h 107"/>
                  <a:gd name="T18" fmla="*/ 10 w 179"/>
                  <a:gd name="T19" fmla="*/ 92 h 107"/>
                  <a:gd name="T20" fmla="*/ 12 w 179"/>
                  <a:gd name="T21" fmla="*/ 93 h 107"/>
                  <a:gd name="T22" fmla="*/ 14 w 179"/>
                  <a:gd name="T23" fmla="*/ 97 h 107"/>
                  <a:gd name="T24" fmla="*/ 19 w 179"/>
                  <a:gd name="T25" fmla="*/ 98 h 107"/>
                  <a:gd name="T26" fmla="*/ 29 w 179"/>
                  <a:gd name="T27" fmla="*/ 98 h 107"/>
                  <a:gd name="T28" fmla="*/ 42 w 179"/>
                  <a:gd name="T29" fmla="*/ 94 h 107"/>
                  <a:gd name="T30" fmla="*/ 47 w 179"/>
                  <a:gd name="T31" fmla="*/ 98 h 107"/>
                  <a:gd name="T32" fmla="*/ 58 w 179"/>
                  <a:gd name="T33" fmla="*/ 94 h 107"/>
                  <a:gd name="T34" fmla="*/ 60 w 179"/>
                  <a:gd name="T35" fmla="*/ 98 h 107"/>
                  <a:gd name="T36" fmla="*/ 66 w 179"/>
                  <a:gd name="T37" fmla="*/ 98 h 107"/>
                  <a:gd name="T38" fmla="*/ 74 w 179"/>
                  <a:gd name="T39" fmla="*/ 95 h 107"/>
                  <a:gd name="T40" fmla="*/ 85 w 179"/>
                  <a:gd name="T41" fmla="*/ 86 h 107"/>
                  <a:gd name="T42" fmla="*/ 90 w 179"/>
                  <a:gd name="T43" fmla="*/ 92 h 107"/>
                  <a:gd name="T44" fmla="*/ 98 w 179"/>
                  <a:gd name="T45" fmla="*/ 86 h 107"/>
                  <a:gd name="T46" fmla="*/ 104 w 179"/>
                  <a:gd name="T47" fmla="*/ 90 h 107"/>
                  <a:gd name="T48" fmla="*/ 112 w 179"/>
                  <a:gd name="T49" fmla="*/ 86 h 107"/>
                  <a:gd name="T50" fmla="*/ 117 w 179"/>
                  <a:gd name="T51" fmla="*/ 91 h 107"/>
                  <a:gd name="T52" fmla="*/ 124 w 179"/>
                  <a:gd name="T53" fmla="*/ 87 h 107"/>
                  <a:gd name="T54" fmla="*/ 127 w 179"/>
                  <a:gd name="T55" fmla="*/ 92 h 107"/>
                  <a:gd name="T56" fmla="*/ 132 w 179"/>
                  <a:gd name="T57" fmla="*/ 91 h 107"/>
                  <a:gd name="T58" fmla="*/ 138 w 179"/>
                  <a:gd name="T59" fmla="*/ 98 h 107"/>
                  <a:gd name="T60" fmla="*/ 145 w 179"/>
                  <a:gd name="T61" fmla="*/ 95 h 107"/>
                  <a:gd name="T62" fmla="*/ 152 w 179"/>
                  <a:gd name="T63" fmla="*/ 103 h 107"/>
                  <a:gd name="T64" fmla="*/ 159 w 179"/>
                  <a:gd name="T65" fmla="*/ 97 h 107"/>
                  <a:gd name="T66" fmla="*/ 167 w 179"/>
                  <a:gd name="T67" fmla="*/ 106 h 107"/>
                  <a:gd name="T68" fmla="*/ 173 w 179"/>
                  <a:gd name="T69" fmla="*/ 103 h 107"/>
                  <a:gd name="T70" fmla="*/ 172 w 179"/>
                  <a:gd name="T71" fmla="*/ 89 h 107"/>
                  <a:gd name="T72" fmla="*/ 172 w 179"/>
                  <a:gd name="T73" fmla="*/ 77 h 107"/>
                  <a:gd name="T74" fmla="*/ 173 w 179"/>
                  <a:gd name="T75" fmla="*/ 64 h 107"/>
                  <a:gd name="T76" fmla="*/ 178 w 179"/>
                  <a:gd name="T77" fmla="*/ 48 h 107"/>
                  <a:gd name="T78" fmla="*/ 162 w 179"/>
                  <a:gd name="T79" fmla="*/ 32 h 107"/>
                  <a:gd name="T80" fmla="*/ 146 w 179"/>
                  <a:gd name="T81" fmla="*/ 16 h 107"/>
                  <a:gd name="T82" fmla="*/ 129 w 179"/>
                  <a:gd name="T83" fmla="*/ 4 h 107"/>
                  <a:gd name="T84" fmla="*/ 109 w 179"/>
                  <a:gd name="T8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9" h="107">
                    <a:moveTo>
                      <a:pt x="109" y="0"/>
                    </a:moveTo>
                    <a:lnTo>
                      <a:pt x="109" y="0"/>
                    </a:lnTo>
                    <a:lnTo>
                      <a:pt x="95" y="8"/>
                    </a:lnTo>
                    <a:lnTo>
                      <a:pt x="82" y="18"/>
                    </a:lnTo>
                    <a:lnTo>
                      <a:pt x="70" y="28"/>
                    </a:lnTo>
                    <a:lnTo>
                      <a:pt x="58" y="38"/>
                    </a:lnTo>
                    <a:lnTo>
                      <a:pt x="47" y="48"/>
                    </a:lnTo>
                    <a:lnTo>
                      <a:pt x="36" y="58"/>
                    </a:lnTo>
                    <a:lnTo>
                      <a:pt x="26" y="66"/>
                    </a:lnTo>
                    <a:lnTo>
                      <a:pt x="16" y="73"/>
                    </a:lnTo>
                    <a:lnTo>
                      <a:pt x="12" y="75"/>
                    </a:lnTo>
                    <a:lnTo>
                      <a:pt x="9" y="75"/>
                    </a:lnTo>
                    <a:lnTo>
                      <a:pt x="5" y="75"/>
                    </a:lnTo>
                    <a:lnTo>
                      <a:pt x="1" y="75"/>
                    </a:lnTo>
                    <a:lnTo>
                      <a:pt x="0" y="80"/>
                    </a:lnTo>
                    <a:lnTo>
                      <a:pt x="0" y="84"/>
                    </a:lnTo>
                    <a:lnTo>
                      <a:pt x="2" y="87"/>
                    </a:lnTo>
                    <a:lnTo>
                      <a:pt x="4" y="90"/>
                    </a:lnTo>
                    <a:lnTo>
                      <a:pt x="7" y="91"/>
                    </a:lnTo>
                    <a:lnTo>
                      <a:pt x="10" y="92"/>
                    </a:lnTo>
                    <a:lnTo>
                      <a:pt x="12" y="92"/>
                    </a:lnTo>
                    <a:lnTo>
                      <a:pt x="12" y="93"/>
                    </a:lnTo>
                    <a:lnTo>
                      <a:pt x="12" y="95"/>
                    </a:lnTo>
                    <a:lnTo>
                      <a:pt x="14" y="97"/>
                    </a:lnTo>
                    <a:lnTo>
                      <a:pt x="16" y="98"/>
                    </a:lnTo>
                    <a:lnTo>
                      <a:pt x="19" y="98"/>
                    </a:lnTo>
                    <a:lnTo>
                      <a:pt x="24" y="98"/>
                    </a:lnTo>
                    <a:lnTo>
                      <a:pt x="29" y="98"/>
                    </a:lnTo>
                    <a:lnTo>
                      <a:pt x="35" y="96"/>
                    </a:lnTo>
                    <a:lnTo>
                      <a:pt x="42" y="94"/>
                    </a:lnTo>
                    <a:lnTo>
                      <a:pt x="44" y="96"/>
                    </a:lnTo>
                    <a:lnTo>
                      <a:pt x="47" y="98"/>
                    </a:lnTo>
                    <a:lnTo>
                      <a:pt x="52" y="97"/>
                    </a:lnTo>
                    <a:lnTo>
                      <a:pt x="58" y="94"/>
                    </a:lnTo>
                    <a:lnTo>
                      <a:pt x="59" y="96"/>
                    </a:lnTo>
                    <a:lnTo>
                      <a:pt x="60" y="98"/>
                    </a:lnTo>
                    <a:lnTo>
                      <a:pt x="63" y="98"/>
                    </a:lnTo>
                    <a:lnTo>
                      <a:pt x="66" y="98"/>
                    </a:lnTo>
                    <a:lnTo>
                      <a:pt x="69" y="98"/>
                    </a:lnTo>
                    <a:lnTo>
                      <a:pt x="74" y="95"/>
                    </a:lnTo>
                    <a:lnTo>
                      <a:pt x="79" y="91"/>
                    </a:lnTo>
                    <a:lnTo>
                      <a:pt x="85" y="86"/>
                    </a:lnTo>
                    <a:lnTo>
                      <a:pt x="87" y="91"/>
                    </a:lnTo>
                    <a:lnTo>
                      <a:pt x="90" y="92"/>
                    </a:lnTo>
                    <a:lnTo>
                      <a:pt x="94" y="90"/>
                    </a:lnTo>
                    <a:lnTo>
                      <a:pt x="98" y="86"/>
                    </a:lnTo>
                    <a:lnTo>
                      <a:pt x="101" y="89"/>
                    </a:lnTo>
                    <a:lnTo>
                      <a:pt x="104" y="90"/>
                    </a:lnTo>
                    <a:lnTo>
                      <a:pt x="108" y="89"/>
                    </a:lnTo>
                    <a:lnTo>
                      <a:pt x="112" y="86"/>
                    </a:lnTo>
                    <a:lnTo>
                      <a:pt x="114" y="91"/>
                    </a:lnTo>
                    <a:lnTo>
                      <a:pt x="117" y="91"/>
                    </a:lnTo>
                    <a:lnTo>
                      <a:pt x="121" y="90"/>
                    </a:lnTo>
                    <a:lnTo>
                      <a:pt x="124" y="87"/>
                    </a:lnTo>
                    <a:lnTo>
                      <a:pt x="125" y="91"/>
                    </a:lnTo>
                    <a:lnTo>
                      <a:pt x="127" y="92"/>
                    </a:lnTo>
                    <a:lnTo>
                      <a:pt x="129" y="92"/>
                    </a:lnTo>
                    <a:lnTo>
                      <a:pt x="132" y="91"/>
                    </a:lnTo>
                    <a:lnTo>
                      <a:pt x="135" y="96"/>
                    </a:lnTo>
                    <a:lnTo>
                      <a:pt x="138" y="98"/>
                    </a:lnTo>
                    <a:lnTo>
                      <a:pt x="142" y="96"/>
                    </a:lnTo>
                    <a:lnTo>
                      <a:pt x="145" y="95"/>
                    </a:lnTo>
                    <a:lnTo>
                      <a:pt x="148" y="101"/>
                    </a:lnTo>
                    <a:lnTo>
                      <a:pt x="152" y="103"/>
                    </a:lnTo>
                    <a:lnTo>
                      <a:pt x="156" y="100"/>
                    </a:lnTo>
                    <a:lnTo>
                      <a:pt x="159" y="97"/>
                    </a:lnTo>
                    <a:lnTo>
                      <a:pt x="164" y="104"/>
                    </a:lnTo>
                    <a:lnTo>
                      <a:pt x="167" y="106"/>
                    </a:lnTo>
                    <a:lnTo>
                      <a:pt x="170" y="104"/>
                    </a:lnTo>
                    <a:lnTo>
                      <a:pt x="173" y="103"/>
                    </a:lnTo>
                    <a:lnTo>
                      <a:pt x="172" y="96"/>
                    </a:lnTo>
                    <a:lnTo>
                      <a:pt x="172" y="89"/>
                    </a:lnTo>
                    <a:lnTo>
                      <a:pt x="171" y="84"/>
                    </a:lnTo>
                    <a:lnTo>
                      <a:pt x="172" y="77"/>
                    </a:lnTo>
                    <a:lnTo>
                      <a:pt x="172" y="70"/>
                    </a:lnTo>
                    <a:lnTo>
                      <a:pt x="173" y="64"/>
                    </a:lnTo>
                    <a:lnTo>
                      <a:pt x="175" y="56"/>
                    </a:lnTo>
                    <a:lnTo>
                      <a:pt x="178" y="48"/>
                    </a:lnTo>
                    <a:lnTo>
                      <a:pt x="170" y="40"/>
                    </a:lnTo>
                    <a:lnTo>
                      <a:pt x="162" y="32"/>
                    </a:lnTo>
                    <a:lnTo>
                      <a:pt x="154" y="24"/>
                    </a:lnTo>
                    <a:lnTo>
                      <a:pt x="146" y="16"/>
                    </a:lnTo>
                    <a:lnTo>
                      <a:pt x="138" y="10"/>
                    </a:lnTo>
                    <a:lnTo>
                      <a:pt x="129" y="4"/>
                    </a:lnTo>
                    <a:lnTo>
                      <a:pt x="120" y="1"/>
                    </a:lnTo>
                    <a:lnTo>
                      <a:pt x="109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49" name="Freeform 529"/>
              <p:cNvSpPr>
                <a:spLocks/>
              </p:cNvSpPr>
              <p:nvPr/>
            </p:nvSpPr>
            <p:spPr bwMode="auto">
              <a:xfrm>
                <a:off x="1114" y="1991"/>
                <a:ext cx="179" cy="107"/>
              </a:xfrm>
              <a:custGeom>
                <a:avLst/>
                <a:gdLst>
                  <a:gd name="T0" fmla="*/ 81 w 179"/>
                  <a:gd name="T1" fmla="*/ 8 h 107"/>
                  <a:gd name="T2" fmla="*/ 107 w 179"/>
                  <a:gd name="T3" fmla="*/ 28 h 107"/>
                  <a:gd name="T4" fmla="*/ 131 w 179"/>
                  <a:gd name="T5" fmla="*/ 48 h 107"/>
                  <a:gd name="T6" fmla="*/ 152 w 179"/>
                  <a:gd name="T7" fmla="*/ 66 h 107"/>
                  <a:gd name="T8" fmla="*/ 165 w 179"/>
                  <a:gd name="T9" fmla="*/ 75 h 107"/>
                  <a:gd name="T10" fmla="*/ 173 w 179"/>
                  <a:gd name="T11" fmla="*/ 75 h 107"/>
                  <a:gd name="T12" fmla="*/ 178 w 179"/>
                  <a:gd name="T13" fmla="*/ 80 h 107"/>
                  <a:gd name="T14" fmla="*/ 176 w 179"/>
                  <a:gd name="T15" fmla="*/ 87 h 107"/>
                  <a:gd name="T16" fmla="*/ 170 w 179"/>
                  <a:gd name="T17" fmla="*/ 90 h 107"/>
                  <a:gd name="T18" fmla="*/ 166 w 179"/>
                  <a:gd name="T19" fmla="*/ 91 h 107"/>
                  <a:gd name="T20" fmla="*/ 164 w 179"/>
                  <a:gd name="T21" fmla="*/ 94 h 107"/>
                  <a:gd name="T22" fmla="*/ 159 w 179"/>
                  <a:gd name="T23" fmla="*/ 97 h 107"/>
                  <a:gd name="T24" fmla="*/ 152 w 179"/>
                  <a:gd name="T25" fmla="*/ 98 h 107"/>
                  <a:gd name="T26" fmla="*/ 142 w 179"/>
                  <a:gd name="T27" fmla="*/ 96 h 107"/>
                  <a:gd name="T28" fmla="*/ 133 w 179"/>
                  <a:gd name="T29" fmla="*/ 95 h 107"/>
                  <a:gd name="T30" fmla="*/ 124 w 179"/>
                  <a:gd name="T31" fmla="*/ 96 h 107"/>
                  <a:gd name="T32" fmla="*/ 118 w 179"/>
                  <a:gd name="T33" fmla="*/ 95 h 107"/>
                  <a:gd name="T34" fmla="*/ 114 w 179"/>
                  <a:gd name="T35" fmla="*/ 98 h 107"/>
                  <a:gd name="T36" fmla="*/ 107 w 179"/>
                  <a:gd name="T37" fmla="*/ 96 h 107"/>
                  <a:gd name="T38" fmla="*/ 98 w 179"/>
                  <a:gd name="T39" fmla="*/ 91 h 107"/>
                  <a:gd name="T40" fmla="*/ 90 w 179"/>
                  <a:gd name="T41" fmla="*/ 89 h 107"/>
                  <a:gd name="T42" fmla="*/ 80 w 179"/>
                  <a:gd name="T43" fmla="*/ 89 h 107"/>
                  <a:gd name="T44" fmla="*/ 74 w 179"/>
                  <a:gd name="T45" fmla="*/ 87 h 107"/>
                  <a:gd name="T46" fmla="*/ 68 w 179"/>
                  <a:gd name="T47" fmla="*/ 87 h 107"/>
                  <a:gd name="T48" fmla="*/ 62 w 179"/>
                  <a:gd name="T49" fmla="*/ 89 h 107"/>
                  <a:gd name="T50" fmla="*/ 56 w 179"/>
                  <a:gd name="T51" fmla="*/ 89 h 107"/>
                  <a:gd name="T52" fmla="*/ 52 w 179"/>
                  <a:gd name="T53" fmla="*/ 91 h 107"/>
                  <a:gd name="T54" fmla="*/ 46 w 179"/>
                  <a:gd name="T55" fmla="*/ 92 h 107"/>
                  <a:gd name="T56" fmla="*/ 41 w 179"/>
                  <a:gd name="T57" fmla="*/ 96 h 107"/>
                  <a:gd name="T58" fmla="*/ 34 w 179"/>
                  <a:gd name="T59" fmla="*/ 95 h 107"/>
                  <a:gd name="T60" fmla="*/ 27 w 179"/>
                  <a:gd name="T61" fmla="*/ 100 h 107"/>
                  <a:gd name="T62" fmla="*/ 20 w 179"/>
                  <a:gd name="T63" fmla="*/ 99 h 107"/>
                  <a:gd name="T64" fmla="*/ 12 w 179"/>
                  <a:gd name="T65" fmla="*/ 103 h 107"/>
                  <a:gd name="T66" fmla="*/ 7 w 179"/>
                  <a:gd name="T67" fmla="*/ 104 h 107"/>
                  <a:gd name="T68" fmla="*/ 5 w 179"/>
                  <a:gd name="T69" fmla="*/ 96 h 107"/>
                  <a:gd name="T70" fmla="*/ 6 w 179"/>
                  <a:gd name="T71" fmla="*/ 84 h 107"/>
                  <a:gd name="T72" fmla="*/ 5 w 179"/>
                  <a:gd name="T73" fmla="*/ 70 h 107"/>
                  <a:gd name="T74" fmla="*/ 2 w 179"/>
                  <a:gd name="T75" fmla="*/ 56 h 107"/>
                  <a:gd name="T76" fmla="*/ 8 w 179"/>
                  <a:gd name="T77" fmla="*/ 40 h 107"/>
                  <a:gd name="T78" fmla="*/ 24 w 179"/>
                  <a:gd name="T79" fmla="*/ 24 h 107"/>
                  <a:gd name="T80" fmla="*/ 40 w 179"/>
                  <a:gd name="T81" fmla="*/ 10 h 107"/>
                  <a:gd name="T82" fmla="*/ 58 w 179"/>
                  <a:gd name="T83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9" h="107">
                    <a:moveTo>
                      <a:pt x="68" y="0"/>
                    </a:moveTo>
                    <a:lnTo>
                      <a:pt x="81" y="8"/>
                    </a:lnTo>
                    <a:lnTo>
                      <a:pt x="95" y="18"/>
                    </a:lnTo>
                    <a:lnTo>
                      <a:pt x="107" y="28"/>
                    </a:lnTo>
                    <a:lnTo>
                      <a:pt x="119" y="38"/>
                    </a:lnTo>
                    <a:lnTo>
                      <a:pt x="131" y="48"/>
                    </a:lnTo>
                    <a:lnTo>
                      <a:pt x="142" y="58"/>
                    </a:lnTo>
                    <a:lnTo>
                      <a:pt x="152" y="66"/>
                    </a:lnTo>
                    <a:lnTo>
                      <a:pt x="161" y="73"/>
                    </a:lnTo>
                    <a:lnTo>
                      <a:pt x="165" y="75"/>
                    </a:lnTo>
                    <a:lnTo>
                      <a:pt x="169" y="75"/>
                    </a:lnTo>
                    <a:lnTo>
                      <a:pt x="173" y="75"/>
                    </a:lnTo>
                    <a:lnTo>
                      <a:pt x="176" y="75"/>
                    </a:lnTo>
                    <a:lnTo>
                      <a:pt x="178" y="80"/>
                    </a:lnTo>
                    <a:lnTo>
                      <a:pt x="178" y="84"/>
                    </a:lnTo>
                    <a:lnTo>
                      <a:pt x="176" y="87"/>
                    </a:lnTo>
                    <a:lnTo>
                      <a:pt x="173" y="89"/>
                    </a:lnTo>
                    <a:lnTo>
                      <a:pt x="170" y="90"/>
                    </a:lnTo>
                    <a:lnTo>
                      <a:pt x="168" y="91"/>
                    </a:lnTo>
                    <a:lnTo>
                      <a:pt x="166" y="91"/>
                    </a:lnTo>
                    <a:lnTo>
                      <a:pt x="165" y="92"/>
                    </a:lnTo>
                    <a:lnTo>
                      <a:pt x="164" y="94"/>
                    </a:lnTo>
                    <a:lnTo>
                      <a:pt x="162" y="96"/>
                    </a:lnTo>
                    <a:lnTo>
                      <a:pt x="159" y="97"/>
                    </a:lnTo>
                    <a:lnTo>
                      <a:pt x="156" y="98"/>
                    </a:lnTo>
                    <a:lnTo>
                      <a:pt x="152" y="98"/>
                    </a:lnTo>
                    <a:lnTo>
                      <a:pt x="148" y="98"/>
                    </a:lnTo>
                    <a:lnTo>
                      <a:pt x="142" y="96"/>
                    </a:lnTo>
                    <a:lnTo>
                      <a:pt x="135" y="94"/>
                    </a:lnTo>
                    <a:lnTo>
                      <a:pt x="133" y="95"/>
                    </a:lnTo>
                    <a:lnTo>
                      <a:pt x="130" y="96"/>
                    </a:lnTo>
                    <a:lnTo>
                      <a:pt x="124" y="96"/>
                    </a:lnTo>
                    <a:lnTo>
                      <a:pt x="119" y="94"/>
                    </a:lnTo>
                    <a:lnTo>
                      <a:pt x="118" y="95"/>
                    </a:lnTo>
                    <a:lnTo>
                      <a:pt x="116" y="96"/>
                    </a:lnTo>
                    <a:lnTo>
                      <a:pt x="114" y="98"/>
                    </a:lnTo>
                    <a:lnTo>
                      <a:pt x="111" y="98"/>
                    </a:lnTo>
                    <a:lnTo>
                      <a:pt x="107" y="96"/>
                    </a:lnTo>
                    <a:lnTo>
                      <a:pt x="103" y="94"/>
                    </a:lnTo>
                    <a:lnTo>
                      <a:pt x="98" y="91"/>
                    </a:lnTo>
                    <a:lnTo>
                      <a:pt x="93" y="86"/>
                    </a:lnTo>
                    <a:lnTo>
                      <a:pt x="90" y="89"/>
                    </a:lnTo>
                    <a:lnTo>
                      <a:pt x="85" y="91"/>
                    </a:lnTo>
                    <a:lnTo>
                      <a:pt x="80" y="89"/>
                    </a:lnTo>
                    <a:lnTo>
                      <a:pt x="77" y="85"/>
                    </a:lnTo>
                    <a:lnTo>
                      <a:pt x="74" y="87"/>
                    </a:lnTo>
                    <a:lnTo>
                      <a:pt x="72" y="88"/>
                    </a:lnTo>
                    <a:lnTo>
                      <a:pt x="68" y="87"/>
                    </a:lnTo>
                    <a:lnTo>
                      <a:pt x="64" y="84"/>
                    </a:lnTo>
                    <a:lnTo>
                      <a:pt x="62" y="89"/>
                    </a:lnTo>
                    <a:lnTo>
                      <a:pt x="59" y="90"/>
                    </a:lnTo>
                    <a:lnTo>
                      <a:pt x="56" y="89"/>
                    </a:lnTo>
                    <a:lnTo>
                      <a:pt x="52" y="87"/>
                    </a:lnTo>
                    <a:lnTo>
                      <a:pt x="52" y="91"/>
                    </a:lnTo>
                    <a:lnTo>
                      <a:pt x="50" y="92"/>
                    </a:lnTo>
                    <a:lnTo>
                      <a:pt x="46" y="92"/>
                    </a:lnTo>
                    <a:lnTo>
                      <a:pt x="43" y="90"/>
                    </a:lnTo>
                    <a:lnTo>
                      <a:pt x="41" y="96"/>
                    </a:lnTo>
                    <a:lnTo>
                      <a:pt x="38" y="97"/>
                    </a:lnTo>
                    <a:lnTo>
                      <a:pt x="34" y="95"/>
                    </a:lnTo>
                    <a:lnTo>
                      <a:pt x="31" y="93"/>
                    </a:lnTo>
                    <a:lnTo>
                      <a:pt x="27" y="100"/>
                    </a:lnTo>
                    <a:lnTo>
                      <a:pt x="24" y="101"/>
                    </a:lnTo>
                    <a:lnTo>
                      <a:pt x="20" y="99"/>
                    </a:lnTo>
                    <a:lnTo>
                      <a:pt x="16" y="96"/>
                    </a:lnTo>
                    <a:lnTo>
                      <a:pt x="12" y="103"/>
                    </a:lnTo>
                    <a:lnTo>
                      <a:pt x="9" y="106"/>
                    </a:lnTo>
                    <a:lnTo>
                      <a:pt x="7" y="104"/>
                    </a:lnTo>
                    <a:lnTo>
                      <a:pt x="4" y="103"/>
                    </a:lnTo>
                    <a:lnTo>
                      <a:pt x="5" y="96"/>
                    </a:lnTo>
                    <a:lnTo>
                      <a:pt x="6" y="89"/>
                    </a:lnTo>
                    <a:lnTo>
                      <a:pt x="6" y="84"/>
                    </a:lnTo>
                    <a:lnTo>
                      <a:pt x="6" y="77"/>
                    </a:lnTo>
                    <a:lnTo>
                      <a:pt x="5" y="70"/>
                    </a:lnTo>
                    <a:lnTo>
                      <a:pt x="4" y="64"/>
                    </a:lnTo>
                    <a:lnTo>
                      <a:pt x="2" y="56"/>
                    </a:lnTo>
                    <a:lnTo>
                      <a:pt x="0" y="48"/>
                    </a:lnTo>
                    <a:lnTo>
                      <a:pt x="8" y="40"/>
                    </a:lnTo>
                    <a:lnTo>
                      <a:pt x="15" y="32"/>
                    </a:lnTo>
                    <a:lnTo>
                      <a:pt x="24" y="24"/>
                    </a:lnTo>
                    <a:lnTo>
                      <a:pt x="31" y="16"/>
                    </a:lnTo>
                    <a:lnTo>
                      <a:pt x="40" y="10"/>
                    </a:lnTo>
                    <a:lnTo>
                      <a:pt x="48" y="4"/>
                    </a:lnTo>
                    <a:lnTo>
                      <a:pt x="58" y="1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0" name="Freeform 530"/>
              <p:cNvSpPr>
                <a:spLocks/>
              </p:cNvSpPr>
              <p:nvPr/>
            </p:nvSpPr>
            <p:spPr bwMode="auto">
              <a:xfrm>
                <a:off x="1097" y="2330"/>
                <a:ext cx="65" cy="48"/>
              </a:xfrm>
              <a:custGeom>
                <a:avLst/>
                <a:gdLst>
                  <a:gd name="T0" fmla="*/ 56 w 65"/>
                  <a:gd name="T1" fmla="*/ 31 h 48"/>
                  <a:gd name="T2" fmla="*/ 64 w 65"/>
                  <a:gd name="T3" fmla="*/ 47 h 48"/>
                  <a:gd name="T4" fmla="*/ 62 w 65"/>
                  <a:gd name="T5" fmla="*/ 47 h 48"/>
                  <a:gd name="T6" fmla="*/ 56 w 65"/>
                  <a:gd name="T7" fmla="*/ 47 h 48"/>
                  <a:gd name="T8" fmla="*/ 48 w 65"/>
                  <a:gd name="T9" fmla="*/ 46 h 48"/>
                  <a:gd name="T10" fmla="*/ 38 w 65"/>
                  <a:gd name="T11" fmla="*/ 45 h 48"/>
                  <a:gd name="T12" fmla="*/ 27 w 65"/>
                  <a:gd name="T13" fmla="*/ 43 h 48"/>
                  <a:gd name="T14" fmla="*/ 16 w 65"/>
                  <a:gd name="T15" fmla="*/ 40 h 48"/>
                  <a:gd name="T16" fmla="*/ 7 w 65"/>
                  <a:gd name="T17" fmla="*/ 37 h 48"/>
                  <a:gd name="T18" fmla="*/ 0 w 65"/>
                  <a:gd name="T19" fmla="*/ 32 h 48"/>
                  <a:gd name="T20" fmla="*/ 1 w 65"/>
                  <a:gd name="T21" fmla="*/ 31 h 48"/>
                  <a:gd name="T22" fmla="*/ 6 w 65"/>
                  <a:gd name="T23" fmla="*/ 29 h 48"/>
                  <a:gd name="T24" fmla="*/ 12 w 65"/>
                  <a:gd name="T25" fmla="*/ 25 h 48"/>
                  <a:gd name="T26" fmla="*/ 18 w 65"/>
                  <a:gd name="T27" fmla="*/ 21 h 48"/>
                  <a:gd name="T28" fmla="*/ 25 w 65"/>
                  <a:gd name="T29" fmla="*/ 16 h 48"/>
                  <a:gd name="T30" fmla="*/ 33 w 65"/>
                  <a:gd name="T31" fmla="*/ 10 h 48"/>
                  <a:gd name="T32" fmla="*/ 39 w 65"/>
                  <a:gd name="T33" fmla="*/ 5 h 48"/>
                  <a:gd name="T34" fmla="*/ 42 w 65"/>
                  <a:gd name="T35" fmla="*/ 0 h 48"/>
                  <a:gd name="T36" fmla="*/ 56 w 65"/>
                  <a:gd name="T37" fmla="*/ 3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48">
                    <a:moveTo>
                      <a:pt x="56" y="31"/>
                    </a:moveTo>
                    <a:lnTo>
                      <a:pt x="64" y="47"/>
                    </a:lnTo>
                    <a:lnTo>
                      <a:pt x="62" y="47"/>
                    </a:lnTo>
                    <a:lnTo>
                      <a:pt x="56" y="47"/>
                    </a:lnTo>
                    <a:lnTo>
                      <a:pt x="48" y="46"/>
                    </a:lnTo>
                    <a:lnTo>
                      <a:pt x="38" y="45"/>
                    </a:lnTo>
                    <a:lnTo>
                      <a:pt x="27" y="43"/>
                    </a:lnTo>
                    <a:lnTo>
                      <a:pt x="16" y="40"/>
                    </a:lnTo>
                    <a:lnTo>
                      <a:pt x="7" y="37"/>
                    </a:lnTo>
                    <a:lnTo>
                      <a:pt x="0" y="32"/>
                    </a:lnTo>
                    <a:lnTo>
                      <a:pt x="1" y="31"/>
                    </a:lnTo>
                    <a:lnTo>
                      <a:pt x="6" y="29"/>
                    </a:lnTo>
                    <a:lnTo>
                      <a:pt x="12" y="25"/>
                    </a:lnTo>
                    <a:lnTo>
                      <a:pt x="18" y="21"/>
                    </a:lnTo>
                    <a:lnTo>
                      <a:pt x="25" y="16"/>
                    </a:lnTo>
                    <a:lnTo>
                      <a:pt x="33" y="10"/>
                    </a:lnTo>
                    <a:lnTo>
                      <a:pt x="39" y="5"/>
                    </a:lnTo>
                    <a:lnTo>
                      <a:pt x="42" y="0"/>
                    </a:lnTo>
                    <a:lnTo>
                      <a:pt x="56" y="31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1" name="Freeform 531"/>
              <p:cNvSpPr>
                <a:spLocks/>
              </p:cNvSpPr>
              <p:nvPr/>
            </p:nvSpPr>
            <p:spPr bwMode="auto">
              <a:xfrm>
                <a:off x="1097" y="2330"/>
                <a:ext cx="65" cy="48"/>
              </a:xfrm>
              <a:custGeom>
                <a:avLst/>
                <a:gdLst>
                  <a:gd name="T0" fmla="*/ 56 w 65"/>
                  <a:gd name="T1" fmla="*/ 31 h 48"/>
                  <a:gd name="T2" fmla="*/ 64 w 65"/>
                  <a:gd name="T3" fmla="*/ 47 h 48"/>
                  <a:gd name="T4" fmla="*/ 62 w 65"/>
                  <a:gd name="T5" fmla="*/ 47 h 48"/>
                  <a:gd name="T6" fmla="*/ 56 w 65"/>
                  <a:gd name="T7" fmla="*/ 47 h 48"/>
                  <a:gd name="T8" fmla="*/ 48 w 65"/>
                  <a:gd name="T9" fmla="*/ 46 h 48"/>
                  <a:gd name="T10" fmla="*/ 38 w 65"/>
                  <a:gd name="T11" fmla="*/ 45 h 48"/>
                  <a:gd name="T12" fmla="*/ 27 w 65"/>
                  <a:gd name="T13" fmla="*/ 43 h 48"/>
                  <a:gd name="T14" fmla="*/ 16 w 65"/>
                  <a:gd name="T15" fmla="*/ 40 h 48"/>
                  <a:gd name="T16" fmla="*/ 7 w 65"/>
                  <a:gd name="T17" fmla="*/ 37 h 48"/>
                  <a:gd name="T18" fmla="*/ 0 w 65"/>
                  <a:gd name="T19" fmla="*/ 32 h 48"/>
                  <a:gd name="T20" fmla="*/ 1 w 65"/>
                  <a:gd name="T21" fmla="*/ 31 h 48"/>
                  <a:gd name="T22" fmla="*/ 6 w 65"/>
                  <a:gd name="T23" fmla="*/ 29 h 48"/>
                  <a:gd name="T24" fmla="*/ 12 w 65"/>
                  <a:gd name="T25" fmla="*/ 25 h 48"/>
                  <a:gd name="T26" fmla="*/ 18 w 65"/>
                  <a:gd name="T27" fmla="*/ 21 h 48"/>
                  <a:gd name="T28" fmla="*/ 25 w 65"/>
                  <a:gd name="T29" fmla="*/ 16 h 48"/>
                  <a:gd name="T30" fmla="*/ 33 w 65"/>
                  <a:gd name="T31" fmla="*/ 10 h 48"/>
                  <a:gd name="T32" fmla="*/ 39 w 65"/>
                  <a:gd name="T33" fmla="*/ 5 h 48"/>
                  <a:gd name="T34" fmla="*/ 42 w 65"/>
                  <a:gd name="T35" fmla="*/ 0 h 48"/>
                  <a:gd name="T36" fmla="*/ 56 w 65"/>
                  <a:gd name="T37" fmla="*/ 3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48">
                    <a:moveTo>
                      <a:pt x="56" y="31"/>
                    </a:moveTo>
                    <a:lnTo>
                      <a:pt x="64" y="47"/>
                    </a:lnTo>
                    <a:lnTo>
                      <a:pt x="62" y="47"/>
                    </a:lnTo>
                    <a:lnTo>
                      <a:pt x="56" y="47"/>
                    </a:lnTo>
                    <a:lnTo>
                      <a:pt x="48" y="46"/>
                    </a:lnTo>
                    <a:lnTo>
                      <a:pt x="38" y="45"/>
                    </a:lnTo>
                    <a:lnTo>
                      <a:pt x="27" y="43"/>
                    </a:lnTo>
                    <a:lnTo>
                      <a:pt x="16" y="40"/>
                    </a:lnTo>
                    <a:lnTo>
                      <a:pt x="7" y="37"/>
                    </a:lnTo>
                    <a:lnTo>
                      <a:pt x="0" y="32"/>
                    </a:lnTo>
                    <a:lnTo>
                      <a:pt x="1" y="31"/>
                    </a:lnTo>
                    <a:lnTo>
                      <a:pt x="6" y="29"/>
                    </a:lnTo>
                    <a:lnTo>
                      <a:pt x="12" y="25"/>
                    </a:lnTo>
                    <a:lnTo>
                      <a:pt x="18" y="21"/>
                    </a:lnTo>
                    <a:lnTo>
                      <a:pt x="25" y="16"/>
                    </a:lnTo>
                    <a:lnTo>
                      <a:pt x="33" y="10"/>
                    </a:lnTo>
                    <a:lnTo>
                      <a:pt x="39" y="5"/>
                    </a:lnTo>
                    <a:lnTo>
                      <a:pt x="42" y="0"/>
                    </a:lnTo>
                    <a:lnTo>
                      <a:pt x="56" y="3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2" name="Freeform 532"/>
              <p:cNvSpPr>
                <a:spLocks/>
              </p:cNvSpPr>
              <p:nvPr/>
            </p:nvSpPr>
            <p:spPr bwMode="auto">
              <a:xfrm>
                <a:off x="1178" y="2097"/>
                <a:ext cx="76" cy="106"/>
              </a:xfrm>
              <a:custGeom>
                <a:avLst/>
                <a:gdLst>
                  <a:gd name="T0" fmla="*/ 1 w 76"/>
                  <a:gd name="T1" fmla="*/ 2 h 106"/>
                  <a:gd name="T2" fmla="*/ 0 w 76"/>
                  <a:gd name="T3" fmla="*/ 4 h 106"/>
                  <a:gd name="T4" fmla="*/ 0 w 76"/>
                  <a:gd name="T5" fmla="*/ 5 h 106"/>
                  <a:gd name="T6" fmla="*/ 0 w 76"/>
                  <a:gd name="T7" fmla="*/ 8 h 106"/>
                  <a:gd name="T8" fmla="*/ 0 w 76"/>
                  <a:gd name="T9" fmla="*/ 11 h 106"/>
                  <a:gd name="T10" fmla="*/ 59 w 76"/>
                  <a:gd name="T11" fmla="*/ 100 h 106"/>
                  <a:gd name="T12" fmla="*/ 60 w 76"/>
                  <a:gd name="T13" fmla="*/ 101 h 106"/>
                  <a:gd name="T14" fmla="*/ 63 w 76"/>
                  <a:gd name="T15" fmla="*/ 103 h 106"/>
                  <a:gd name="T16" fmla="*/ 67 w 76"/>
                  <a:gd name="T17" fmla="*/ 105 h 106"/>
                  <a:gd name="T18" fmla="*/ 71 w 76"/>
                  <a:gd name="T19" fmla="*/ 104 h 106"/>
                  <a:gd name="T20" fmla="*/ 74 w 76"/>
                  <a:gd name="T21" fmla="*/ 101 h 106"/>
                  <a:gd name="T22" fmla="*/ 75 w 76"/>
                  <a:gd name="T23" fmla="*/ 99 h 106"/>
                  <a:gd name="T24" fmla="*/ 74 w 76"/>
                  <a:gd name="T25" fmla="*/ 97 h 106"/>
                  <a:gd name="T26" fmla="*/ 73 w 76"/>
                  <a:gd name="T27" fmla="*/ 94 h 106"/>
                  <a:gd name="T28" fmla="*/ 70 w 76"/>
                  <a:gd name="T29" fmla="*/ 89 h 106"/>
                  <a:gd name="T30" fmla="*/ 64 w 76"/>
                  <a:gd name="T31" fmla="*/ 78 h 106"/>
                  <a:gd name="T32" fmla="*/ 54 w 76"/>
                  <a:gd name="T33" fmla="*/ 64 h 106"/>
                  <a:gd name="T34" fmla="*/ 43 w 76"/>
                  <a:gd name="T35" fmla="*/ 48 h 106"/>
                  <a:gd name="T36" fmla="*/ 33 w 76"/>
                  <a:gd name="T37" fmla="*/ 31 h 106"/>
                  <a:gd name="T38" fmla="*/ 24 w 76"/>
                  <a:gd name="T39" fmla="*/ 18 h 106"/>
                  <a:gd name="T40" fmla="*/ 17 w 76"/>
                  <a:gd name="T41" fmla="*/ 8 h 106"/>
                  <a:gd name="T42" fmla="*/ 15 w 76"/>
                  <a:gd name="T43" fmla="*/ 4 h 106"/>
                  <a:gd name="T44" fmla="*/ 14 w 76"/>
                  <a:gd name="T45" fmla="*/ 3 h 106"/>
                  <a:gd name="T46" fmla="*/ 11 w 76"/>
                  <a:gd name="T47" fmla="*/ 1 h 106"/>
                  <a:gd name="T48" fmla="*/ 8 w 76"/>
                  <a:gd name="T49" fmla="*/ 0 h 106"/>
                  <a:gd name="T50" fmla="*/ 3 w 76"/>
                  <a:gd name="T51" fmla="*/ 1 h 106"/>
                  <a:gd name="T52" fmla="*/ 3 w 76"/>
                  <a:gd name="T53" fmla="*/ 2 h 106"/>
                  <a:gd name="T54" fmla="*/ 2 w 76"/>
                  <a:gd name="T55" fmla="*/ 2 h 106"/>
                  <a:gd name="T56" fmla="*/ 1 w 76"/>
                  <a:gd name="T57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6" h="106">
                    <a:moveTo>
                      <a:pt x="1" y="2"/>
                    </a:moveTo>
                    <a:lnTo>
                      <a:pt x="0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59" y="100"/>
                    </a:lnTo>
                    <a:lnTo>
                      <a:pt x="60" y="101"/>
                    </a:lnTo>
                    <a:lnTo>
                      <a:pt x="63" y="103"/>
                    </a:lnTo>
                    <a:lnTo>
                      <a:pt x="67" y="105"/>
                    </a:lnTo>
                    <a:lnTo>
                      <a:pt x="71" y="104"/>
                    </a:lnTo>
                    <a:lnTo>
                      <a:pt x="74" y="101"/>
                    </a:lnTo>
                    <a:lnTo>
                      <a:pt x="75" y="99"/>
                    </a:lnTo>
                    <a:lnTo>
                      <a:pt x="74" y="97"/>
                    </a:lnTo>
                    <a:lnTo>
                      <a:pt x="73" y="94"/>
                    </a:lnTo>
                    <a:lnTo>
                      <a:pt x="70" y="89"/>
                    </a:lnTo>
                    <a:lnTo>
                      <a:pt x="64" y="78"/>
                    </a:lnTo>
                    <a:lnTo>
                      <a:pt x="54" y="64"/>
                    </a:lnTo>
                    <a:lnTo>
                      <a:pt x="43" y="48"/>
                    </a:lnTo>
                    <a:lnTo>
                      <a:pt x="33" y="31"/>
                    </a:lnTo>
                    <a:lnTo>
                      <a:pt x="24" y="18"/>
                    </a:lnTo>
                    <a:lnTo>
                      <a:pt x="17" y="8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3" name="Freeform 533"/>
              <p:cNvSpPr>
                <a:spLocks/>
              </p:cNvSpPr>
              <p:nvPr/>
            </p:nvSpPr>
            <p:spPr bwMode="auto">
              <a:xfrm>
                <a:off x="1178" y="2097"/>
                <a:ext cx="76" cy="106"/>
              </a:xfrm>
              <a:custGeom>
                <a:avLst/>
                <a:gdLst>
                  <a:gd name="T0" fmla="*/ 1 w 76"/>
                  <a:gd name="T1" fmla="*/ 2 h 106"/>
                  <a:gd name="T2" fmla="*/ 1 w 76"/>
                  <a:gd name="T3" fmla="*/ 2 h 106"/>
                  <a:gd name="T4" fmla="*/ 0 w 76"/>
                  <a:gd name="T5" fmla="*/ 4 h 106"/>
                  <a:gd name="T6" fmla="*/ 0 w 76"/>
                  <a:gd name="T7" fmla="*/ 5 h 106"/>
                  <a:gd name="T8" fmla="*/ 0 w 76"/>
                  <a:gd name="T9" fmla="*/ 8 h 106"/>
                  <a:gd name="T10" fmla="*/ 0 w 76"/>
                  <a:gd name="T11" fmla="*/ 11 h 106"/>
                  <a:gd name="T12" fmla="*/ 59 w 76"/>
                  <a:gd name="T13" fmla="*/ 100 h 106"/>
                  <a:gd name="T14" fmla="*/ 60 w 76"/>
                  <a:gd name="T15" fmla="*/ 101 h 106"/>
                  <a:gd name="T16" fmla="*/ 63 w 76"/>
                  <a:gd name="T17" fmla="*/ 103 h 106"/>
                  <a:gd name="T18" fmla="*/ 67 w 76"/>
                  <a:gd name="T19" fmla="*/ 105 h 106"/>
                  <a:gd name="T20" fmla="*/ 71 w 76"/>
                  <a:gd name="T21" fmla="*/ 104 h 106"/>
                  <a:gd name="T22" fmla="*/ 74 w 76"/>
                  <a:gd name="T23" fmla="*/ 101 h 106"/>
                  <a:gd name="T24" fmla="*/ 75 w 76"/>
                  <a:gd name="T25" fmla="*/ 99 h 106"/>
                  <a:gd name="T26" fmla="*/ 74 w 76"/>
                  <a:gd name="T27" fmla="*/ 97 h 106"/>
                  <a:gd name="T28" fmla="*/ 73 w 76"/>
                  <a:gd name="T29" fmla="*/ 94 h 106"/>
                  <a:gd name="T30" fmla="*/ 70 w 76"/>
                  <a:gd name="T31" fmla="*/ 89 h 106"/>
                  <a:gd name="T32" fmla="*/ 64 w 76"/>
                  <a:gd name="T33" fmla="*/ 78 h 106"/>
                  <a:gd name="T34" fmla="*/ 54 w 76"/>
                  <a:gd name="T35" fmla="*/ 64 h 106"/>
                  <a:gd name="T36" fmla="*/ 43 w 76"/>
                  <a:gd name="T37" fmla="*/ 48 h 106"/>
                  <a:gd name="T38" fmla="*/ 33 w 76"/>
                  <a:gd name="T39" fmla="*/ 31 h 106"/>
                  <a:gd name="T40" fmla="*/ 24 w 76"/>
                  <a:gd name="T41" fmla="*/ 18 h 106"/>
                  <a:gd name="T42" fmla="*/ 17 w 76"/>
                  <a:gd name="T43" fmla="*/ 8 h 106"/>
                  <a:gd name="T44" fmla="*/ 15 w 76"/>
                  <a:gd name="T45" fmla="*/ 4 h 106"/>
                  <a:gd name="T46" fmla="*/ 14 w 76"/>
                  <a:gd name="T47" fmla="*/ 3 h 106"/>
                  <a:gd name="T48" fmla="*/ 11 w 76"/>
                  <a:gd name="T49" fmla="*/ 1 h 106"/>
                  <a:gd name="T50" fmla="*/ 8 w 76"/>
                  <a:gd name="T51" fmla="*/ 0 h 106"/>
                  <a:gd name="T52" fmla="*/ 3 w 76"/>
                  <a:gd name="T53" fmla="*/ 1 h 106"/>
                  <a:gd name="T54" fmla="*/ 3 w 76"/>
                  <a:gd name="T55" fmla="*/ 2 h 106"/>
                  <a:gd name="T56" fmla="*/ 2 w 76"/>
                  <a:gd name="T57" fmla="*/ 2 h 106"/>
                  <a:gd name="T58" fmla="*/ 1 w 76"/>
                  <a:gd name="T59" fmla="*/ 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6" h="106">
                    <a:moveTo>
                      <a:pt x="1" y="2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59" y="100"/>
                    </a:lnTo>
                    <a:lnTo>
                      <a:pt x="60" y="101"/>
                    </a:lnTo>
                    <a:lnTo>
                      <a:pt x="63" y="103"/>
                    </a:lnTo>
                    <a:lnTo>
                      <a:pt x="67" y="105"/>
                    </a:lnTo>
                    <a:lnTo>
                      <a:pt x="71" y="104"/>
                    </a:lnTo>
                    <a:lnTo>
                      <a:pt x="74" y="101"/>
                    </a:lnTo>
                    <a:lnTo>
                      <a:pt x="75" y="99"/>
                    </a:lnTo>
                    <a:lnTo>
                      <a:pt x="74" y="97"/>
                    </a:lnTo>
                    <a:lnTo>
                      <a:pt x="73" y="94"/>
                    </a:lnTo>
                    <a:lnTo>
                      <a:pt x="70" y="89"/>
                    </a:lnTo>
                    <a:lnTo>
                      <a:pt x="64" y="78"/>
                    </a:lnTo>
                    <a:lnTo>
                      <a:pt x="54" y="64"/>
                    </a:lnTo>
                    <a:lnTo>
                      <a:pt x="43" y="48"/>
                    </a:lnTo>
                    <a:lnTo>
                      <a:pt x="33" y="31"/>
                    </a:lnTo>
                    <a:lnTo>
                      <a:pt x="24" y="18"/>
                    </a:lnTo>
                    <a:lnTo>
                      <a:pt x="17" y="8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4" name="Freeform 534"/>
              <p:cNvSpPr>
                <a:spLocks/>
              </p:cNvSpPr>
              <p:nvPr/>
            </p:nvSpPr>
            <p:spPr bwMode="auto">
              <a:xfrm>
                <a:off x="1184" y="2102"/>
                <a:ext cx="66" cy="93"/>
              </a:xfrm>
              <a:custGeom>
                <a:avLst/>
                <a:gdLst>
                  <a:gd name="T0" fmla="*/ 0 w 66"/>
                  <a:gd name="T1" fmla="*/ 2 h 93"/>
                  <a:gd name="T2" fmla="*/ 0 w 66"/>
                  <a:gd name="T3" fmla="*/ 2 h 93"/>
                  <a:gd name="T4" fmla="*/ 1 w 66"/>
                  <a:gd name="T5" fmla="*/ 2 h 93"/>
                  <a:gd name="T6" fmla="*/ 1 w 66"/>
                  <a:gd name="T7" fmla="*/ 1 h 93"/>
                  <a:gd name="T8" fmla="*/ 5 w 66"/>
                  <a:gd name="T9" fmla="*/ 0 h 93"/>
                  <a:gd name="T10" fmla="*/ 8 w 66"/>
                  <a:gd name="T11" fmla="*/ 1 h 93"/>
                  <a:gd name="T12" fmla="*/ 11 w 66"/>
                  <a:gd name="T13" fmla="*/ 2 h 93"/>
                  <a:gd name="T14" fmla="*/ 11 w 66"/>
                  <a:gd name="T15" fmla="*/ 3 h 93"/>
                  <a:gd name="T16" fmla="*/ 12 w 66"/>
                  <a:gd name="T17" fmla="*/ 4 h 93"/>
                  <a:gd name="T18" fmla="*/ 13 w 66"/>
                  <a:gd name="T19" fmla="*/ 4 h 93"/>
                  <a:gd name="T20" fmla="*/ 13 w 66"/>
                  <a:gd name="T21" fmla="*/ 5 h 93"/>
                  <a:gd name="T22" fmla="*/ 16 w 66"/>
                  <a:gd name="T23" fmla="*/ 9 h 93"/>
                  <a:gd name="T24" fmla="*/ 21 w 66"/>
                  <a:gd name="T25" fmla="*/ 17 h 93"/>
                  <a:gd name="T26" fmla="*/ 27 w 66"/>
                  <a:gd name="T27" fmla="*/ 26 h 93"/>
                  <a:gd name="T28" fmla="*/ 35 w 66"/>
                  <a:gd name="T29" fmla="*/ 38 h 93"/>
                  <a:gd name="T30" fmla="*/ 42 w 66"/>
                  <a:gd name="T31" fmla="*/ 49 h 93"/>
                  <a:gd name="T32" fmla="*/ 49 w 66"/>
                  <a:gd name="T33" fmla="*/ 59 h 93"/>
                  <a:gd name="T34" fmla="*/ 55 w 66"/>
                  <a:gd name="T35" fmla="*/ 69 h 93"/>
                  <a:gd name="T36" fmla="*/ 60 w 66"/>
                  <a:gd name="T37" fmla="*/ 77 h 93"/>
                  <a:gd name="T38" fmla="*/ 61 w 66"/>
                  <a:gd name="T39" fmla="*/ 79 h 93"/>
                  <a:gd name="T40" fmla="*/ 62 w 66"/>
                  <a:gd name="T41" fmla="*/ 80 h 93"/>
                  <a:gd name="T42" fmla="*/ 63 w 66"/>
                  <a:gd name="T43" fmla="*/ 82 h 93"/>
                  <a:gd name="T44" fmla="*/ 63 w 66"/>
                  <a:gd name="T45" fmla="*/ 83 h 93"/>
                  <a:gd name="T46" fmla="*/ 64 w 66"/>
                  <a:gd name="T47" fmla="*/ 85 h 93"/>
                  <a:gd name="T48" fmla="*/ 65 w 66"/>
                  <a:gd name="T49" fmla="*/ 87 h 93"/>
                  <a:gd name="T50" fmla="*/ 63 w 66"/>
                  <a:gd name="T51" fmla="*/ 89 h 93"/>
                  <a:gd name="T52" fmla="*/ 61 w 66"/>
                  <a:gd name="T53" fmla="*/ 92 h 93"/>
                  <a:gd name="T54" fmla="*/ 0 w 66"/>
                  <a:gd name="T55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93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6" y="9"/>
                    </a:lnTo>
                    <a:lnTo>
                      <a:pt x="21" y="17"/>
                    </a:lnTo>
                    <a:lnTo>
                      <a:pt x="27" y="26"/>
                    </a:lnTo>
                    <a:lnTo>
                      <a:pt x="35" y="38"/>
                    </a:lnTo>
                    <a:lnTo>
                      <a:pt x="42" y="49"/>
                    </a:lnTo>
                    <a:lnTo>
                      <a:pt x="49" y="59"/>
                    </a:lnTo>
                    <a:lnTo>
                      <a:pt x="55" y="69"/>
                    </a:lnTo>
                    <a:lnTo>
                      <a:pt x="60" y="77"/>
                    </a:lnTo>
                    <a:lnTo>
                      <a:pt x="61" y="79"/>
                    </a:lnTo>
                    <a:lnTo>
                      <a:pt x="62" y="80"/>
                    </a:lnTo>
                    <a:lnTo>
                      <a:pt x="63" y="82"/>
                    </a:lnTo>
                    <a:lnTo>
                      <a:pt x="63" y="83"/>
                    </a:lnTo>
                    <a:lnTo>
                      <a:pt x="64" y="85"/>
                    </a:lnTo>
                    <a:lnTo>
                      <a:pt x="65" y="87"/>
                    </a:lnTo>
                    <a:lnTo>
                      <a:pt x="63" y="89"/>
                    </a:lnTo>
                    <a:lnTo>
                      <a:pt x="61" y="92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5" name="Freeform 535"/>
              <p:cNvSpPr>
                <a:spLocks/>
              </p:cNvSpPr>
              <p:nvPr/>
            </p:nvSpPr>
            <p:spPr bwMode="auto">
              <a:xfrm>
                <a:off x="1184" y="2102"/>
                <a:ext cx="66" cy="93"/>
              </a:xfrm>
              <a:custGeom>
                <a:avLst/>
                <a:gdLst>
                  <a:gd name="T0" fmla="*/ 0 w 66"/>
                  <a:gd name="T1" fmla="*/ 2 h 93"/>
                  <a:gd name="T2" fmla="*/ 0 w 66"/>
                  <a:gd name="T3" fmla="*/ 2 h 93"/>
                  <a:gd name="T4" fmla="*/ 1 w 66"/>
                  <a:gd name="T5" fmla="*/ 2 h 93"/>
                  <a:gd name="T6" fmla="*/ 1 w 66"/>
                  <a:gd name="T7" fmla="*/ 1 h 93"/>
                  <a:gd name="T8" fmla="*/ 5 w 66"/>
                  <a:gd name="T9" fmla="*/ 0 h 93"/>
                  <a:gd name="T10" fmla="*/ 8 w 66"/>
                  <a:gd name="T11" fmla="*/ 1 h 93"/>
                  <a:gd name="T12" fmla="*/ 11 w 66"/>
                  <a:gd name="T13" fmla="*/ 2 h 93"/>
                  <a:gd name="T14" fmla="*/ 11 w 66"/>
                  <a:gd name="T15" fmla="*/ 3 h 93"/>
                  <a:gd name="T16" fmla="*/ 12 w 66"/>
                  <a:gd name="T17" fmla="*/ 4 h 93"/>
                  <a:gd name="T18" fmla="*/ 13 w 66"/>
                  <a:gd name="T19" fmla="*/ 4 h 93"/>
                  <a:gd name="T20" fmla="*/ 13 w 66"/>
                  <a:gd name="T21" fmla="*/ 5 h 93"/>
                  <a:gd name="T22" fmla="*/ 16 w 66"/>
                  <a:gd name="T23" fmla="*/ 9 h 93"/>
                  <a:gd name="T24" fmla="*/ 21 w 66"/>
                  <a:gd name="T25" fmla="*/ 17 h 93"/>
                  <a:gd name="T26" fmla="*/ 27 w 66"/>
                  <a:gd name="T27" fmla="*/ 26 h 93"/>
                  <a:gd name="T28" fmla="*/ 35 w 66"/>
                  <a:gd name="T29" fmla="*/ 38 h 93"/>
                  <a:gd name="T30" fmla="*/ 42 w 66"/>
                  <a:gd name="T31" fmla="*/ 49 h 93"/>
                  <a:gd name="T32" fmla="*/ 49 w 66"/>
                  <a:gd name="T33" fmla="*/ 59 h 93"/>
                  <a:gd name="T34" fmla="*/ 55 w 66"/>
                  <a:gd name="T35" fmla="*/ 69 h 93"/>
                  <a:gd name="T36" fmla="*/ 60 w 66"/>
                  <a:gd name="T37" fmla="*/ 77 h 93"/>
                  <a:gd name="T38" fmla="*/ 61 w 66"/>
                  <a:gd name="T39" fmla="*/ 79 h 93"/>
                  <a:gd name="T40" fmla="*/ 62 w 66"/>
                  <a:gd name="T41" fmla="*/ 80 h 93"/>
                  <a:gd name="T42" fmla="*/ 63 w 66"/>
                  <a:gd name="T43" fmla="*/ 82 h 93"/>
                  <a:gd name="T44" fmla="*/ 63 w 66"/>
                  <a:gd name="T45" fmla="*/ 83 h 93"/>
                  <a:gd name="T46" fmla="*/ 64 w 66"/>
                  <a:gd name="T47" fmla="*/ 85 h 93"/>
                  <a:gd name="T48" fmla="*/ 65 w 66"/>
                  <a:gd name="T49" fmla="*/ 87 h 93"/>
                  <a:gd name="T50" fmla="*/ 63 w 66"/>
                  <a:gd name="T51" fmla="*/ 89 h 93"/>
                  <a:gd name="T52" fmla="*/ 61 w 66"/>
                  <a:gd name="T53" fmla="*/ 92 h 93"/>
                  <a:gd name="T54" fmla="*/ 0 w 66"/>
                  <a:gd name="T55" fmla="*/ 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93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6" y="9"/>
                    </a:lnTo>
                    <a:lnTo>
                      <a:pt x="21" y="17"/>
                    </a:lnTo>
                    <a:lnTo>
                      <a:pt x="27" y="26"/>
                    </a:lnTo>
                    <a:lnTo>
                      <a:pt x="35" y="38"/>
                    </a:lnTo>
                    <a:lnTo>
                      <a:pt x="42" y="49"/>
                    </a:lnTo>
                    <a:lnTo>
                      <a:pt x="49" y="59"/>
                    </a:lnTo>
                    <a:lnTo>
                      <a:pt x="55" y="69"/>
                    </a:lnTo>
                    <a:lnTo>
                      <a:pt x="60" y="77"/>
                    </a:lnTo>
                    <a:lnTo>
                      <a:pt x="61" y="79"/>
                    </a:lnTo>
                    <a:lnTo>
                      <a:pt x="62" y="80"/>
                    </a:lnTo>
                    <a:lnTo>
                      <a:pt x="63" y="82"/>
                    </a:lnTo>
                    <a:lnTo>
                      <a:pt x="63" y="83"/>
                    </a:lnTo>
                    <a:lnTo>
                      <a:pt x="64" y="85"/>
                    </a:lnTo>
                    <a:lnTo>
                      <a:pt x="65" y="87"/>
                    </a:lnTo>
                    <a:lnTo>
                      <a:pt x="63" y="89"/>
                    </a:lnTo>
                    <a:lnTo>
                      <a:pt x="61" y="92"/>
                    </a:lnTo>
                    <a:lnTo>
                      <a:pt x="0" y="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6" name="Freeform 536"/>
              <p:cNvSpPr>
                <a:spLocks/>
              </p:cNvSpPr>
              <p:nvPr/>
            </p:nvSpPr>
            <p:spPr bwMode="auto">
              <a:xfrm>
                <a:off x="1184" y="2102"/>
                <a:ext cx="66" cy="93"/>
              </a:xfrm>
              <a:custGeom>
                <a:avLst/>
                <a:gdLst>
                  <a:gd name="T0" fmla="*/ 0 w 66"/>
                  <a:gd name="T1" fmla="*/ 2 h 93"/>
                  <a:gd name="T2" fmla="*/ 0 w 66"/>
                  <a:gd name="T3" fmla="*/ 2 h 93"/>
                  <a:gd name="T4" fmla="*/ 1 w 66"/>
                  <a:gd name="T5" fmla="*/ 2 h 93"/>
                  <a:gd name="T6" fmla="*/ 1 w 66"/>
                  <a:gd name="T7" fmla="*/ 1 h 93"/>
                  <a:gd name="T8" fmla="*/ 5 w 66"/>
                  <a:gd name="T9" fmla="*/ 0 h 93"/>
                  <a:gd name="T10" fmla="*/ 8 w 66"/>
                  <a:gd name="T11" fmla="*/ 1 h 93"/>
                  <a:gd name="T12" fmla="*/ 11 w 66"/>
                  <a:gd name="T13" fmla="*/ 2 h 93"/>
                  <a:gd name="T14" fmla="*/ 11 w 66"/>
                  <a:gd name="T15" fmla="*/ 3 h 93"/>
                  <a:gd name="T16" fmla="*/ 12 w 66"/>
                  <a:gd name="T17" fmla="*/ 4 h 93"/>
                  <a:gd name="T18" fmla="*/ 13 w 66"/>
                  <a:gd name="T19" fmla="*/ 4 h 93"/>
                  <a:gd name="T20" fmla="*/ 13 w 66"/>
                  <a:gd name="T21" fmla="*/ 5 h 93"/>
                  <a:gd name="T22" fmla="*/ 16 w 66"/>
                  <a:gd name="T23" fmla="*/ 9 h 93"/>
                  <a:gd name="T24" fmla="*/ 21 w 66"/>
                  <a:gd name="T25" fmla="*/ 17 h 93"/>
                  <a:gd name="T26" fmla="*/ 27 w 66"/>
                  <a:gd name="T27" fmla="*/ 26 h 93"/>
                  <a:gd name="T28" fmla="*/ 35 w 66"/>
                  <a:gd name="T29" fmla="*/ 38 h 93"/>
                  <a:gd name="T30" fmla="*/ 42 w 66"/>
                  <a:gd name="T31" fmla="*/ 49 h 93"/>
                  <a:gd name="T32" fmla="*/ 49 w 66"/>
                  <a:gd name="T33" fmla="*/ 59 h 93"/>
                  <a:gd name="T34" fmla="*/ 55 w 66"/>
                  <a:gd name="T35" fmla="*/ 69 h 93"/>
                  <a:gd name="T36" fmla="*/ 60 w 66"/>
                  <a:gd name="T37" fmla="*/ 77 h 93"/>
                  <a:gd name="T38" fmla="*/ 61 w 66"/>
                  <a:gd name="T39" fmla="*/ 79 h 93"/>
                  <a:gd name="T40" fmla="*/ 62 w 66"/>
                  <a:gd name="T41" fmla="*/ 80 h 93"/>
                  <a:gd name="T42" fmla="*/ 63 w 66"/>
                  <a:gd name="T43" fmla="*/ 82 h 93"/>
                  <a:gd name="T44" fmla="*/ 63 w 66"/>
                  <a:gd name="T45" fmla="*/ 83 h 93"/>
                  <a:gd name="T46" fmla="*/ 64 w 66"/>
                  <a:gd name="T47" fmla="*/ 85 h 93"/>
                  <a:gd name="T48" fmla="*/ 65 w 66"/>
                  <a:gd name="T49" fmla="*/ 87 h 93"/>
                  <a:gd name="T50" fmla="*/ 63 w 66"/>
                  <a:gd name="T51" fmla="*/ 89 h 93"/>
                  <a:gd name="T52" fmla="*/ 61 w 66"/>
                  <a:gd name="T53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93">
                    <a:moveTo>
                      <a:pt x="0" y="2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8" y="1"/>
                    </a:lnTo>
                    <a:lnTo>
                      <a:pt x="11" y="2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6" y="9"/>
                    </a:lnTo>
                    <a:lnTo>
                      <a:pt x="21" y="17"/>
                    </a:lnTo>
                    <a:lnTo>
                      <a:pt x="27" y="26"/>
                    </a:lnTo>
                    <a:lnTo>
                      <a:pt x="35" y="38"/>
                    </a:lnTo>
                    <a:lnTo>
                      <a:pt x="42" y="49"/>
                    </a:lnTo>
                    <a:lnTo>
                      <a:pt x="49" y="59"/>
                    </a:lnTo>
                    <a:lnTo>
                      <a:pt x="55" y="69"/>
                    </a:lnTo>
                    <a:lnTo>
                      <a:pt x="60" y="77"/>
                    </a:lnTo>
                    <a:lnTo>
                      <a:pt x="61" y="79"/>
                    </a:lnTo>
                    <a:lnTo>
                      <a:pt x="62" y="80"/>
                    </a:lnTo>
                    <a:lnTo>
                      <a:pt x="63" y="82"/>
                    </a:lnTo>
                    <a:lnTo>
                      <a:pt x="63" y="83"/>
                    </a:lnTo>
                    <a:lnTo>
                      <a:pt x="64" y="85"/>
                    </a:lnTo>
                    <a:lnTo>
                      <a:pt x="65" y="87"/>
                    </a:lnTo>
                    <a:lnTo>
                      <a:pt x="63" y="89"/>
                    </a:lnTo>
                    <a:lnTo>
                      <a:pt x="61" y="9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7" name="Freeform 537"/>
              <p:cNvSpPr>
                <a:spLocks/>
              </p:cNvSpPr>
              <p:nvPr/>
            </p:nvSpPr>
            <p:spPr bwMode="auto">
              <a:xfrm>
                <a:off x="1182" y="2104"/>
                <a:ext cx="64" cy="92"/>
              </a:xfrm>
              <a:custGeom>
                <a:avLst/>
                <a:gdLst>
                  <a:gd name="T0" fmla="*/ 2 w 64"/>
                  <a:gd name="T1" fmla="*/ 0 h 92"/>
                  <a:gd name="T2" fmla="*/ 1 w 64"/>
                  <a:gd name="T3" fmla="*/ 1 h 92"/>
                  <a:gd name="T4" fmla="*/ 1 w 64"/>
                  <a:gd name="T5" fmla="*/ 2 h 92"/>
                  <a:gd name="T6" fmla="*/ 0 w 64"/>
                  <a:gd name="T7" fmla="*/ 5 h 92"/>
                  <a:gd name="T8" fmla="*/ 0 w 64"/>
                  <a:gd name="T9" fmla="*/ 7 h 92"/>
                  <a:gd name="T10" fmla="*/ 0 w 64"/>
                  <a:gd name="T11" fmla="*/ 8 h 92"/>
                  <a:gd name="T12" fmla="*/ 1 w 64"/>
                  <a:gd name="T13" fmla="*/ 9 h 92"/>
                  <a:gd name="T14" fmla="*/ 1 w 64"/>
                  <a:gd name="T15" fmla="*/ 10 h 92"/>
                  <a:gd name="T16" fmla="*/ 1 w 64"/>
                  <a:gd name="T17" fmla="*/ 11 h 92"/>
                  <a:gd name="T18" fmla="*/ 47 w 64"/>
                  <a:gd name="T19" fmla="*/ 81 h 92"/>
                  <a:gd name="T20" fmla="*/ 47 w 64"/>
                  <a:gd name="T21" fmla="*/ 82 h 92"/>
                  <a:gd name="T22" fmla="*/ 49 w 64"/>
                  <a:gd name="T23" fmla="*/ 84 h 92"/>
                  <a:gd name="T24" fmla="*/ 50 w 64"/>
                  <a:gd name="T25" fmla="*/ 86 h 92"/>
                  <a:gd name="T26" fmla="*/ 51 w 64"/>
                  <a:gd name="T27" fmla="*/ 87 h 92"/>
                  <a:gd name="T28" fmla="*/ 52 w 64"/>
                  <a:gd name="T29" fmla="*/ 88 h 92"/>
                  <a:gd name="T30" fmla="*/ 56 w 64"/>
                  <a:gd name="T31" fmla="*/ 90 h 92"/>
                  <a:gd name="T32" fmla="*/ 59 w 64"/>
                  <a:gd name="T33" fmla="*/ 91 h 92"/>
                  <a:gd name="T34" fmla="*/ 63 w 64"/>
                  <a:gd name="T35" fmla="*/ 89 h 92"/>
                  <a:gd name="T36" fmla="*/ 2 w 64"/>
                  <a:gd name="T3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92">
                    <a:moveTo>
                      <a:pt x="2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47" y="81"/>
                    </a:lnTo>
                    <a:lnTo>
                      <a:pt x="47" y="82"/>
                    </a:lnTo>
                    <a:lnTo>
                      <a:pt x="49" y="84"/>
                    </a:lnTo>
                    <a:lnTo>
                      <a:pt x="50" y="86"/>
                    </a:lnTo>
                    <a:lnTo>
                      <a:pt x="51" y="87"/>
                    </a:lnTo>
                    <a:lnTo>
                      <a:pt x="52" y="88"/>
                    </a:lnTo>
                    <a:lnTo>
                      <a:pt x="56" y="90"/>
                    </a:lnTo>
                    <a:lnTo>
                      <a:pt x="59" y="91"/>
                    </a:lnTo>
                    <a:lnTo>
                      <a:pt x="63" y="89"/>
                    </a:lnTo>
                    <a:lnTo>
                      <a:pt x="2" y="0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8" name="Freeform 538"/>
              <p:cNvSpPr>
                <a:spLocks/>
              </p:cNvSpPr>
              <p:nvPr/>
            </p:nvSpPr>
            <p:spPr bwMode="auto">
              <a:xfrm>
                <a:off x="1182" y="2104"/>
                <a:ext cx="64" cy="92"/>
              </a:xfrm>
              <a:custGeom>
                <a:avLst/>
                <a:gdLst>
                  <a:gd name="T0" fmla="*/ 2 w 64"/>
                  <a:gd name="T1" fmla="*/ 0 h 92"/>
                  <a:gd name="T2" fmla="*/ 2 w 64"/>
                  <a:gd name="T3" fmla="*/ 0 h 92"/>
                  <a:gd name="T4" fmla="*/ 1 w 64"/>
                  <a:gd name="T5" fmla="*/ 1 h 92"/>
                  <a:gd name="T6" fmla="*/ 1 w 64"/>
                  <a:gd name="T7" fmla="*/ 2 h 92"/>
                  <a:gd name="T8" fmla="*/ 0 w 64"/>
                  <a:gd name="T9" fmla="*/ 5 h 92"/>
                  <a:gd name="T10" fmla="*/ 0 w 64"/>
                  <a:gd name="T11" fmla="*/ 7 h 92"/>
                  <a:gd name="T12" fmla="*/ 0 w 64"/>
                  <a:gd name="T13" fmla="*/ 8 h 92"/>
                  <a:gd name="T14" fmla="*/ 1 w 64"/>
                  <a:gd name="T15" fmla="*/ 9 h 92"/>
                  <a:gd name="T16" fmla="*/ 1 w 64"/>
                  <a:gd name="T17" fmla="*/ 10 h 92"/>
                  <a:gd name="T18" fmla="*/ 1 w 64"/>
                  <a:gd name="T19" fmla="*/ 11 h 92"/>
                  <a:gd name="T20" fmla="*/ 47 w 64"/>
                  <a:gd name="T21" fmla="*/ 81 h 92"/>
                  <a:gd name="T22" fmla="*/ 47 w 64"/>
                  <a:gd name="T23" fmla="*/ 82 h 92"/>
                  <a:gd name="T24" fmla="*/ 49 w 64"/>
                  <a:gd name="T25" fmla="*/ 84 h 92"/>
                  <a:gd name="T26" fmla="*/ 50 w 64"/>
                  <a:gd name="T27" fmla="*/ 86 h 92"/>
                  <a:gd name="T28" fmla="*/ 51 w 64"/>
                  <a:gd name="T29" fmla="*/ 87 h 92"/>
                  <a:gd name="T30" fmla="*/ 52 w 64"/>
                  <a:gd name="T31" fmla="*/ 88 h 92"/>
                  <a:gd name="T32" fmla="*/ 56 w 64"/>
                  <a:gd name="T33" fmla="*/ 90 h 92"/>
                  <a:gd name="T34" fmla="*/ 59 w 64"/>
                  <a:gd name="T35" fmla="*/ 91 h 92"/>
                  <a:gd name="T36" fmla="*/ 63 w 64"/>
                  <a:gd name="T37" fmla="*/ 89 h 92"/>
                  <a:gd name="T38" fmla="*/ 2 w 64"/>
                  <a:gd name="T3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" h="92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47" y="81"/>
                    </a:lnTo>
                    <a:lnTo>
                      <a:pt x="47" y="82"/>
                    </a:lnTo>
                    <a:lnTo>
                      <a:pt x="49" y="84"/>
                    </a:lnTo>
                    <a:lnTo>
                      <a:pt x="50" y="86"/>
                    </a:lnTo>
                    <a:lnTo>
                      <a:pt x="51" y="87"/>
                    </a:lnTo>
                    <a:lnTo>
                      <a:pt x="52" y="88"/>
                    </a:lnTo>
                    <a:lnTo>
                      <a:pt x="56" y="90"/>
                    </a:lnTo>
                    <a:lnTo>
                      <a:pt x="59" y="91"/>
                    </a:lnTo>
                    <a:lnTo>
                      <a:pt x="63" y="89"/>
                    </a:lnTo>
                    <a:lnTo>
                      <a:pt x="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59" name="Freeform 539"/>
              <p:cNvSpPr>
                <a:spLocks/>
              </p:cNvSpPr>
              <p:nvPr/>
            </p:nvSpPr>
            <p:spPr bwMode="auto">
              <a:xfrm>
                <a:off x="1182" y="2104"/>
                <a:ext cx="64" cy="92"/>
              </a:xfrm>
              <a:custGeom>
                <a:avLst/>
                <a:gdLst>
                  <a:gd name="T0" fmla="*/ 2 w 64"/>
                  <a:gd name="T1" fmla="*/ 0 h 92"/>
                  <a:gd name="T2" fmla="*/ 2 w 64"/>
                  <a:gd name="T3" fmla="*/ 0 h 92"/>
                  <a:gd name="T4" fmla="*/ 1 w 64"/>
                  <a:gd name="T5" fmla="*/ 1 h 92"/>
                  <a:gd name="T6" fmla="*/ 1 w 64"/>
                  <a:gd name="T7" fmla="*/ 2 h 92"/>
                  <a:gd name="T8" fmla="*/ 0 w 64"/>
                  <a:gd name="T9" fmla="*/ 5 h 92"/>
                  <a:gd name="T10" fmla="*/ 0 w 64"/>
                  <a:gd name="T11" fmla="*/ 7 h 92"/>
                  <a:gd name="T12" fmla="*/ 0 w 64"/>
                  <a:gd name="T13" fmla="*/ 8 h 92"/>
                  <a:gd name="T14" fmla="*/ 1 w 64"/>
                  <a:gd name="T15" fmla="*/ 9 h 92"/>
                  <a:gd name="T16" fmla="*/ 1 w 64"/>
                  <a:gd name="T17" fmla="*/ 10 h 92"/>
                  <a:gd name="T18" fmla="*/ 1 w 64"/>
                  <a:gd name="T19" fmla="*/ 11 h 92"/>
                  <a:gd name="T20" fmla="*/ 47 w 64"/>
                  <a:gd name="T21" fmla="*/ 81 h 92"/>
                  <a:gd name="T22" fmla="*/ 47 w 64"/>
                  <a:gd name="T23" fmla="*/ 82 h 92"/>
                  <a:gd name="T24" fmla="*/ 49 w 64"/>
                  <a:gd name="T25" fmla="*/ 84 h 92"/>
                  <a:gd name="T26" fmla="*/ 50 w 64"/>
                  <a:gd name="T27" fmla="*/ 86 h 92"/>
                  <a:gd name="T28" fmla="*/ 51 w 64"/>
                  <a:gd name="T29" fmla="*/ 87 h 92"/>
                  <a:gd name="T30" fmla="*/ 52 w 64"/>
                  <a:gd name="T31" fmla="*/ 88 h 92"/>
                  <a:gd name="T32" fmla="*/ 56 w 64"/>
                  <a:gd name="T33" fmla="*/ 90 h 92"/>
                  <a:gd name="T34" fmla="*/ 59 w 64"/>
                  <a:gd name="T35" fmla="*/ 91 h 92"/>
                  <a:gd name="T36" fmla="*/ 63 w 64"/>
                  <a:gd name="T37" fmla="*/ 8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92">
                    <a:moveTo>
                      <a:pt x="2" y="0"/>
                    </a:move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47" y="81"/>
                    </a:lnTo>
                    <a:lnTo>
                      <a:pt x="47" y="82"/>
                    </a:lnTo>
                    <a:lnTo>
                      <a:pt x="49" y="84"/>
                    </a:lnTo>
                    <a:lnTo>
                      <a:pt x="50" y="86"/>
                    </a:lnTo>
                    <a:lnTo>
                      <a:pt x="51" y="87"/>
                    </a:lnTo>
                    <a:lnTo>
                      <a:pt x="52" y="88"/>
                    </a:lnTo>
                    <a:lnTo>
                      <a:pt x="56" y="90"/>
                    </a:lnTo>
                    <a:lnTo>
                      <a:pt x="59" y="91"/>
                    </a:lnTo>
                    <a:lnTo>
                      <a:pt x="63" y="8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0" name="Freeform 540"/>
              <p:cNvSpPr>
                <a:spLocks/>
              </p:cNvSpPr>
              <p:nvPr/>
            </p:nvSpPr>
            <p:spPr bwMode="auto">
              <a:xfrm>
                <a:off x="1188" y="2107"/>
                <a:ext cx="57" cy="81"/>
              </a:xfrm>
              <a:custGeom>
                <a:avLst/>
                <a:gdLst>
                  <a:gd name="T0" fmla="*/ 0 w 57"/>
                  <a:gd name="T1" fmla="*/ 2 h 81"/>
                  <a:gd name="T2" fmla="*/ 0 w 57"/>
                  <a:gd name="T3" fmla="*/ 2 h 81"/>
                  <a:gd name="T4" fmla="*/ 1 w 57"/>
                  <a:gd name="T5" fmla="*/ 1 h 81"/>
                  <a:gd name="T6" fmla="*/ 4 w 57"/>
                  <a:gd name="T7" fmla="*/ 0 h 81"/>
                  <a:gd name="T8" fmla="*/ 7 w 57"/>
                  <a:gd name="T9" fmla="*/ 1 h 81"/>
                  <a:gd name="T10" fmla="*/ 9 w 57"/>
                  <a:gd name="T11" fmla="*/ 2 h 81"/>
                  <a:gd name="T12" fmla="*/ 10 w 57"/>
                  <a:gd name="T13" fmla="*/ 2 h 81"/>
                  <a:gd name="T14" fmla="*/ 11 w 57"/>
                  <a:gd name="T15" fmla="*/ 2 h 81"/>
                  <a:gd name="T16" fmla="*/ 12 w 57"/>
                  <a:gd name="T17" fmla="*/ 3 h 81"/>
                  <a:gd name="T18" fmla="*/ 12 w 57"/>
                  <a:gd name="T19" fmla="*/ 4 h 81"/>
                  <a:gd name="T20" fmla="*/ 15 w 57"/>
                  <a:gd name="T21" fmla="*/ 8 h 81"/>
                  <a:gd name="T22" fmla="*/ 19 w 57"/>
                  <a:gd name="T23" fmla="*/ 14 h 81"/>
                  <a:gd name="T24" fmla="*/ 24 w 57"/>
                  <a:gd name="T25" fmla="*/ 23 h 81"/>
                  <a:gd name="T26" fmla="*/ 31 w 57"/>
                  <a:gd name="T27" fmla="*/ 32 h 81"/>
                  <a:gd name="T28" fmla="*/ 38 w 57"/>
                  <a:gd name="T29" fmla="*/ 42 h 81"/>
                  <a:gd name="T30" fmla="*/ 43 w 57"/>
                  <a:gd name="T31" fmla="*/ 52 h 81"/>
                  <a:gd name="T32" fmla="*/ 49 w 57"/>
                  <a:gd name="T33" fmla="*/ 60 h 81"/>
                  <a:gd name="T34" fmla="*/ 52 w 57"/>
                  <a:gd name="T35" fmla="*/ 65 h 81"/>
                  <a:gd name="T36" fmla="*/ 54 w 57"/>
                  <a:gd name="T37" fmla="*/ 67 h 81"/>
                  <a:gd name="T38" fmla="*/ 54 w 57"/>
                  <a:gd name="T39" fmla="*/ 69 h 81"/>
                  <a:gd name="T40" fmla="*/ 56 w 57"/>
                  <a:gd name="T41" fmla="*/ 70 h 81"/>
                  <a:gd name="T42" fmla="*/ 56 w 57"/>
                  <a:gd name="T43" fmla="*/ 72 h 81"/>
                  <a:gd name="T44" fmla="*/ 56 w 57"/>
                  <a:gd name="T45" fmla="*/ 73 h 81"/>
                  <a:gd name="T46" fmla="*/ 56 w 57"/>
                  <a:gd name="T47" fmla="*/ 76 h 81"/>
                  <a:gd name="T48" fmla="*/ 55 w 57"/>
                  <a:gd name="T49" fmla="*/ 78 h 81"/>
                  <a:gd name="T50" fmla="*/ 52 w 57"/>
                  <a:gd name="T51" fmla="*/ 80 h 81"/>
                  <a:gd name="T52" fmla="*/ 0 w 57"/>
                  <a:gd name="T53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81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5" y="8"/>
                    </a:lnTo>
                    <a:lnTo>
                      <a:pt x="19" y="14"/>
                    </a:lnTo>
                    <a:lnTo>
                      <a:pt x="24" y="23"/>
                    </a:lnTo>
                    <a:lnTo>
                      <a:pt x="31" y="32"/>
                    </a:lnTo>
                    <a:lnTo>
                      <a:pt x="38" y="42"/>
                    </a:lnTo>
                    <a:lnTo>
                      <a:pt x="43" y="52"/>
                    </a:lnTo>
                    <a:lnTo>
                      <a:pt x="49" y="60"/>
                    </a:lnTo>
                    <a:lnTo>
                      <a:pt x="52" y="65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6" y="70"/>
                    </a:lnTo>
                    <a:lnTo>
                      <a:pt x="56" y="72"/>
                    </a:lnTo>
                    <a:lnTo>
                      <a:pt x="56" y="73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2" y="80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1" name="Freeform 541"/>
              <p:cNvSpPr>
                <a:spLocks/>
              </p:cNvSpPr>
              <p:nvPr/>
            </p:nvSpPr>
            <p:spPr bwMode="auto">
              <a:xfrm>
                <a:off x="1188" y="2107"/>
                <a:ext cx="57" cy="81"/>
              </a:xfrm>
              <a:custGeom>
                <a:avLst/>
                <a:gdLst>
                  <a:gd name="T0" fmla="*/ 0 w 57"/>
                  <a:gd name="T1" fmla="*/ 2 h 81"/>
                  <a:gd name="T2" fmla="*/ 0 w 57"/>
                  <a:gd name="T3" fmla="*/ 2 h 81"/>
                  <a:gd name="T4" fmla="*/ 1 w 57"/>
                  <a:gd name="T5" fmla="*/ 1 h 81"/>
                  <a:gd name="T6" fmla="*/ 4 w 57"/>
                  <a:gd name="T7" fmla="*/ 0 h 81"/>
                  <a:gd name="T8" fmla="*/ 7 w 57"/>
                  <a:gd name="T9" fmla="*/ 1 h 81"/>
                  <a:gd name="T10" fmla="*/ 9 w 57"/>
                  <a:gd name="T11" fmla="*/ 2 h 81"/>
                  <a:gd name="T12" fmla="*/ 10 w 57"/>
                  <a:gd name="T13" fmla="*/ 2 h 81"/>
                  <a:gd name="T14" fmla="*/ 11 w 57"/>
                  <a:gd name="T15" fmla="*/ 2 h 81"/>
                  <a:gd name="T16" fmla="*/ 12 w 57"/>
                  <a:gd name="T17" fmla="*/ 3 h 81"/>
                  <a:gd name="T18" fmla="*/ 12 w 57"/>
                  <a:gd name="T19" fmla="*/ 4 h 81"/>
                  <a:gd name="T20" fmla="*/ 15 w 57"/>
                  <a:gd name="T21" fmla="*/ 8 h 81"/>
                  <a:gd name="T22" fmla="*/ 19 w 57"/>
                  <a:gd name="T23" fmla="*/ 14 h 81"/>
                  <a:gd name="T24" fmla="*/ 24 w 57"/>
                  <a:gd name="T25" fmla="*/ 23 h 81"/>
                  <a:gd name="T26" fmla="*/ 31 w 57"/>
                  <a:gd name="T27" fmla="*/ 32 h 81"/>
                  <a:gd name="T28" fmla="*/ 38 w 57"/>
                  <a:gd name="T29" fmla="*/ 42 h 81"/>
                  <a:gd name="T30" fmla="*/ 43 w 57"/>
                  <a:gd name="T31" fmla="*/ 52 h 81"/>
                  <a:gd name="T32" fmla="*/ 49 w 57"/>
                  <a:gd name="T33" fmla="*/ 60 h 81"/>
                  <a:gd name="T34" fmla="*/ 52 w 57"/>
                  <a:gd name="T35" fmla="*/ 65 h 81"/>
                  <a:gd name="T36" fmla="*/ 54 w 57"/>
                  <a:gd name="T37" fmla="*/ 67 h 81"/>
                  <a:gd name="T38" fmla="*/ 54 w 57"/>
                  <a:gd name="T39" fmla="*/ 69 h 81"/>
                  <a:gd name="T40" fmla="*/ 56 w 57"/>
                  <a:gd name="T41" fmla="*/ 70 h 81"/>
                  <a:gd name="T42" fmla="*/ 56 w 57"/>
                  <a:gd name="T43" fmla="*/ 72 h 81"/>
                  <a:gd name="T44" fmla="*/ 56 w 57"/>
                  <a:gd name="T45" fmla="*/ 73 h 81"/>
                  <a:gd name="T46" fmla="*/ 56 w 57"/>
                  <a:gd name="T47" fmla="*/ 76 h 81"/>
                  <a:gd name="T48" fmla="*/ 55 w 57"/>
                  <a:gd name="T49" fmla="*/ 78 h 81"/>
                  <a:gd name="T50" fmla="*/ 52 w 57"/>
                  <a:gd name="T51" fmla="*/ 80 h 81"/>
                  <a:gd name="T52" fmla="*/ 0 w 57"/>
                  <a:gd name="T53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" h="81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5" y="8"/>
                    </a:lnTo>
                    <a:lnTo>
                      <a:pt x="19" y="14"/>
                    </a:lnTo>
                    <a:lnTo>
                      <a:pt x="24" y="23"/>
                    </a:lnTo>
                    <a:lnTo>
                      <a:pt x="31" y="32"/>
                    </a:lnTo>
                    <a:lnTo>
                      <a:pt x="38" y="42"/>
                    </a:lnTo>
                    <a:lnTo>
                      <a:pt x="43" y="52"/>
                    </a:lnTo>
                    <a:lnTo>
                      <a:pt x="49" y="60"/>
                    </a:lnTo>
                    <a:lnTo>
                      <a:pt x="52" y="65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6" y="70"/>
                    </a:lnTo>
                    <a:lnTo>
                      <a:pt x="56" y="72"/>
                    </a:lnTo>
                    <a:lnTo>
                      <a:pt x="56" y="73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2" y="80"/>
                    </a:lnTo>
                    <a:lnTo>
                      <a:pt x="0" y="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2" name="Freeform 542"/>
              <p:cNvSpPr>
                <a:spLocks/>
              </p:cNvSpPr>
              <p:nvPr/>
            </p:nvSpPr>
            <p:spPr bwMode="auto">
              <a:xfrm>
                <a:off x="1188" y="2107"/>
                <a:ext cx="57" cy="81"/>
              </a:xfrm>
              <a:custGeom>
                <a:avLst/>
                <a:gdLst>
                  <a:gd name="T0" fmla="*/ 0 w 57"/>
                  <a:gd name="T1" fmla="*/ 2 h 81"/>
                  <a:gd name="T2" fmla="*/ 0 w 57"/>
                  <a:gd name="T3" fmla="*/ 2 h 81"/>
                  <a:gd name="T4" fmla="*/ 1 w 57"/>
                  <a:gd name="T5" fmla="*/ 1 h 81"/>
                  <a:gd name="T6" fmla="*/ 4 w 57"/>
                  <a:gd name="T7" fmla="*/ 0 h 81"/>
                  <a:gd name="T8" fmla="*/ 7 w 57"/>
                  <a:gd name="T9" fmla="*/ 1 h 81"/>
                  <a:gd name="T10" fmla="*/ 9 w 57"/>
                  <a:gd name="T11" fmla="*/ 2 h 81"/>
                  <a:gd name="T12" fmla="*/ 10 w 57"/>
                  <a:gd name="T13" fmla="*/ 2 h 81"/>
                  <a:gd name="T14" fmla="*/ 11 w 57"/>
                  <a:gd name="T15" fmla="*/ 2 h 81"/>
                  <a:gd name="T16" fmla="*/ 12 w 57"/>
                  <a:gd name="T17" fmla="*/ 3 h 81"/>
                  <a:gd name="T18" fmla="*/ 12 w 57"/>
                  <a:gd name="T19" fmla="*/ 4 h 81"/>
                  <a:gd name="T20" fmla="*/ 15 w 57"/>
                  <a:gd name="T21" fmla="*/ 8 h 81"/>
                  <a:gd name="T22" fmla="*/ 19 w 57"/>
                  <a:gd name="T23" fmla="*/ 14 h 81"/>
                  <a:gd name="T24" fmla="*/ 24 w 57"/>
                  <a:gd name="T25" fmla="*/ 23 h 81"/>
                  <a:gd name="T26" fmla="*/ 31 w 57"/>
                  <a:gd name="T27" fmla="*/ 32 h 81"/>
                  <a:gd name="T28" fmla="*/ 38 w 57"/>
                  <a:gd name="T29" fmla="*/ 42 h 81"/>
                  <a:gd name="T30" fmla="*/ 43 w 57"/>
                  <a:gd name="T31" fmla="*/ 52 h 81"/>
                  <a:gd name="T32" fmla="*/ 49 w 57"/>
                  <a:gd name="T33" fmla="*/ 60 h 81"/>
                  <a:gd name="T34" fmla="*/ 52 w 57"/>
                  <a:gd name="T35" fmla="*/ 65 h 81"/>
                  <a:gd name="T36" fmla="*/ 54 w 57"/>
                  <a:gd name="T37" fmla="*/ 67 h 81"/>
                  <a:gd name="T38" fmla="*/ 54 w 57"/>
                  <a:gd name="T39" fmla="*/ 69 h 81"/>
                  <a:gd name="T40" fmla="*/ 56 w 57"/>
                  <a:gd name="T41" fmla="*/ 70 h 81"/>
                  <a:gd name="T42" fmla="*/ 56 w 57"/>
                  <a:gd name="T43" fmla="*/ 72 h 81"/>
                  <a:gd name="T44" fmla="*/ 56 w 57"/>
                  <a:gd name="T45" fmla="*/ 73 h 81"/>
                  <a:gd name="T46" fmla="*/ 56 w 57"/>
                  <a:gd name="T47" fmla="*/ 76 h 81"/>
                  <a:gd name="T48" fmla="*/ 55 w 57"/>
                  <a:gd name="T49" fmla="*/ 78 h 81"/>
                  <a:gd name="T50" fmla="*/ 52 w 57"/>
                  <a:gd name="T5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" h="81">
                    <a:moveTo>
                      <a:pt x="0" y="2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7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5" y="8"/>
                    </a:lnTo>
                    <a:lnTo>
                      <a:pt x="19" y="14"/>
                    </a:lnTo>
                    <a:lnTo>
                      <a:pt x="24" y="23"/>
                    </a:lnTo>
                    <a:lnTo>
                      <a:pt x="31" y="32"/>
                    </a:lnTo>
                    <a:lnTo>
                      <a:pt x="38" y="42"/>
                    </a:lnTo>
                    <a:lnTo>
                      <a:pt x="43" y="52"/>
                    </a:lnTo>
                    <a:lnTo>
                      <a:pt x="49" y="60"/>
                    </a:lnTo>
                    <a:lnTo>
                      <a:pt x="52" y="65"/>
                    </a:lnTo>
                    <a:lnTo>
                      <a:pt x="54" y="67"/>
                    </a:lnTo>
                    <a:lnTo>
                      <a:pt x="54" y="69"/>
                    </a:lnTo>
                    <a:lnTo>
                      <a:pt x="56" y="70"/>
                    </a:lnTo>
                    <a:lnTo>
                      <a:pt x="56" y="72"/>
                    </a:lnTo>
                    <a:lnTo>
                      <a:pt x="56" y="73"/>
                    </a:lnTo>
                    <a:lnTo>
                      <a:pt x="56" y="76"/>
                    </a:lnTo>
                    <a:lnTo>
                      <a:pt x="55" y="78"/>
                    </a:lnTo>
                    <a:lnTo>
                      <a:pt x="52" y="8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3" name="Freeform 543"/>
              <p:cNvSpPr>
                <a:spLocks/>
              </p:cNvSpPr>
              <p:nvPr/>
            </p:nvSpPr>
            <p:spPr bwMode="auto">
              <a:xfrm>
                <a:off x="1185" y="2109"/>
                <a:ext cx="57" cy="80"/>
              </a:xfrm>
              <a:custGeom>
                <a:avLst/>
                <a:gdLst>
                  <a:gd name="T0" fmla="*/ 3 w 57"/>
                  <a:gd name="T1" fmla="*/ 0 h 80"/>
                  <a:gd name="T2" fmla="*/ 1 w 57"/>
                  <a:gd name="T3" fmla="*/ 1 h 80"/>
                  <a:gd name="T4" fmla="*/ 1 w 57"/>
                  <a:gd name="T5" fmla="*/ 2 h 80"/>
                  <a:gd name="T6" fmla="*/ 0 w 57"/>
                  <a:gd name="T7" fmla="*/ 4 h 80"/>
                  <a:gd name="T8" fmla="*/ 0 w 57"/>
                  <a:gd name="T9" fmla="*/ 6 h 80"/>
                  <a:gd name="T10" fmla="*/ 0 w 57"/>
                  <a:gd name="T11" fmla="*/ 7 h 80"/>
                  <a:gd name="T12" fmla="*/ 0 w 57"/>
                  <a:gd name="T13" fmla="*/ 8 h 80"/>
                  <a:gd name="T14" fmla="*/ 0 w 57"/>
                  <a:gd name="T15" fmla="*/ 9 h 80"/>
                  <a:gd name="T16" fmla="*/ 0 w 57"/>
                  <a:gd name="T17" fmla="*/ 11 h 80"/>
                  <a:gd name="T18" fmla="*/ 40 w 57"/>
                  <a:gd name="T19" fmla="*/ 71 h 80"/>
                  <a:gd name="T20" fmla="*/ 41 w 57"/>
                  <a:gd name="T21" fmla="*/ 72 h 80"/>
                  <a:gd name="T22" fmla="*/ 42 w 57"/>
                  <a:gd name="T23" fmla="*/ 73 h 80"/>
                  <a:gd name="T24" fmla="*/ 43 w 57"/>
                  <a:gd name="T25" fmla="*/ 75 h 80"/>
                  <a:gd name="T26" fmla="*/ 44 w 57"/>
                  <a:gd name="T27" fmla="*/ 76 h 80"/>
                  <a:gd name="T28" fmla="*/ 46 w 57"/>
                  <a:gd name="T29" fmla="*/ 77 h 80"/>
                  <a:gd name="T30" fmla="*/ 49 w 57"/>
                  <a:gd name="T31" fmla="*/ 79 h 80"/>
                  <a:gd name="T32" fmla="*/ 53 w 57"/>
                  <a:gd name="T33" fmla="*/ 79 h 80"/>
                  <a:gd name="T34" fmla="*/ 56 w 57"/>
                  <a:gd name="T35" fmla="*/ 78 h 80"/>
                  <a:gd name="T36" fmla="*/ 3 w 57"/>
                  <a:gd name="T3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80">
                    <a:moveTo>
                      <a:pt x="3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0" y="71"/>
                    </a:lnTo>
                    <a:lnTo>
                      <a:pt x="41" y="72"/>
                    </a:lnTo>
                    <a:lnTo>
                      <a:pt x="42" y="73"/>
                    </a:lnTo>
                    <a:lnTo>
                      <a:pt x="43" y="75"/>
                    </a:lnTo>
                    <a:lnTo>
                      <a:pt x="44" y="76"/>
                    </a:lnTo>
                    <a:lnTo>
                      <a:pt x="46" y="77"/>
                    </a:lnTo>
                    <a:lnTo>
                      <a:pt x="49" y="79"/>
                    </a:lnTo>
                    <a:lnTo>
                      <a:pt x="53" y="79"/>
                    </a:lnTo>
                    <a:lnTo>
                      <a:pt x="56" y="78"/>
                    </a:lnTo>
                    <a:lnTo>
                      <a:pt x="3" y="0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4" name="Freeform 544"/>
              <p:cNvSpPr>
                <a:spLocks/>
              </p:cNvSpPr>
              <p:nvPr/>
            </p:nvSpPr>
            <p:spPr bwMode="auto">
              <a:xfrm>
                <a:off x="1185" y="2109"/>
                <a:ext cx="57" cy="80"/>
              </a:xfrm>
              <a:custGeom>
                <a:avLst/>
                <a:gdLst>
                  <a:gd name="T0" fmla="*/ 3 w 57"/>
                  <a:gd name="T1" fmla="*/ 0 h 80"/>
                  <a:gd name="T2" fmla="*/ 3 w 57"/>
                  <a:gd name="T3" fmla="*/ 0 h 80"/>
                  <a:gd name="T4" fmla="*/ 1 w 57"/>
                  <a:gd name="T5" fmla="*/ 1 h 80"/>
                  <a:gd name="T6" fmla="*/ 1 w 57"/>
                  <a:gd name="T7" fmla="*/ 2 h 80"/>
                  <a:gd name="T8" fmla="*/ 0 w 57"/>
                  <a:gd name="T9" fmla="*/ 4 h 80"/>
                  <a:gd name="T10" fmla="*/ 0 w 57"/>
                  <a:gd name="T11" fmla="*/ 6 h 80"/>
                  <a:gd name="T12" fmla="*/ 0 w 57"/>
                  <a:gd name="T13" fmla="*/ 7 h 80"/>
                  <a:gd name="T14" fmla="*/ 0 w 57"/>
                  <a:gd name="T15" fmla="*/ 8 h 80"/>
                  <a:gd name="T16" fmla="*/ 0 w 57"/>
                  <a:gd name="T17" fmla="*/ 9 h 80"/>
                  <a:gd name="T18" fmla="*/ 0 w 57"/>
                  <a:gd name="T19" fmla="*/ 11 h 80"/>
                  <a:gd name="T20" fmla="*/ 40 w 57"/>
                  <a:gd name="T21" fmla="*/ 71 h 80"/>
                  <a:gd name="T22" fmla="*/ 41 w 57"/>
                  <a:gd name="T23" fmla="*/ 72 h 80"/>
                  <a:gd name="T24" fmla="*/ 42 w 57"/>
                  <a:gd name="T25" fmla="*/ 73 h 80"/>
                  <a:gd name="T26" fmla="*/ 43 w 57"/>
                  <a:gd name="T27" fmla="*/ 75 h 80"/>
                  <a:gd name="T28" fmla="*/ 44 w 57"/>
                  <a:gd name="T29" fmla="*/ 76 h 80"/>
                  <a:gd name="T30" fmla="*/ 46 w 57"/>
                  <a:gd name="T31" fmla="*/ 77 h 80"/>
                  <a:gd name="T32" fmla="*/ 49 w 57"/>
                  <a:gd name="T33" fmla="*/ 79 h 80"/>
                  <a:gd name="T34" fmla="*/ 53 w 57"/>
                  <a:gd name="T35" fmla="*/ 79 h 80"/>
                  <a:gd name="T36" fmla="*/ 56 w 57"/>
                  <a:gd name="T37" fmla="*/ 78 h 80"/>
                  <a:gd name="T38" fmla="*/ 3 w 57"/>
                  <a:gd name="T39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80"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0" y="71"/>
                    </a:lnTo>
                    <a:lnTo>
                      <a:pt x="41" y="72"/>
                    </a:lnTo>
                    <a:lnTo>
                      <a:pt x="42" y="73"/>
                    </a:lnTo>
                    <a:lnTo>
                      <a:pt x="43" y="75"/>
                    </a:lnTo>
                    <a:lnTo>
                      <a:pt x="44" y="76"/>
                    </a:lnTo>
                    <a:lnTo>
                      <a:pt x="46" y="77"/>
                    </a:lnTo>
                    <a:lnTo>
                      <a:pt x="49" y="79"/>
                    </a:lnTo>
                    <a:lnTo>
                      <a:pt x="53" y="79"/>
                    </a:lnTo>
                    <a:lnTo>
                      <a:pt x="56" y="78"/>
                    </a:lnTo>
                    <a:lnTo>
                      <a:pt x="3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5" name="Freeform 545"/>
              <p:cNvSpPr>
                <a:spLocks/>
              </p:cNvSpPr>
              <p:nvPr/>
            </p:nvSpPr>
            <p:spPr bwMode="auto">
              <a:xfrm>
                <a:off x="1185" y="2109"/>
                <a:ext cx="57" cy="80"/>
              </a:xfrm>
              <a:custGeom>
                <a:avLst/>
                <a:gdLst>
                  <a:gd name="T0" fmla="*/ 3 w 57"/>
                  <a:gd name="T1" fmla="*/ 0 h 80"/>
                  <a:gd name="T2" fmla="*/ 3 w 57"/>
                  <a:gd name="T3" fmla="*/ 0 h 80"/>
                  <a:gd name="T4" fmla="*/ 1 w 57"/>
                  <a:gd name="T5" fmla="*/ 1 h 80"/>
                  <a:gd name="T6" fmla="*/ 1 w 57"/>
                  <a:gd name="T7" fmla="*/ 2 h 80"/>
                  <a:gd name="T8" fmla="*/ 0 w 57"/>
                  <a:gd name="T9" fmla="*/ 4 h 80"/>
                  <a:gd name="T10" fmla="*/ 0 w 57"/>
                  <a:gd name="T11" fmla="*/ 6 h 80"/>
                  <a:gd name="T12" fmla="*/ 0 w 57"/>
                  <a:gd name="T13" fmla="*/ 7 h 80"/>
                  <a:gd name="T14" fmla="*/ 0 w 57"/>
                  <a:gd name="T15" fmla="*/ 8 h 80"/>
                  <a:gd name="T16" fmla="*/ 0 w 57"/>
                  <a:gd name="T17" fmla="*/ 9 h 80"/>
                  <a:gd name="T18" fmla="*/ 0 w 57"/>
                  <a:gd name="T19" fmla="*/ 11 h 80"/>
                  <a:gd name="T20" fmla="*/ 40 w 57"/>
                  <a:gd name="T21" fmla="*/ 71 h 80"/>
                  <a:gd name="T22" fmla="*/ 41 w 57"/>
                  <a:gd name="T23" fmla="*/ 72 h 80"/>
                  <a:gd name="T24" fmla="*/ 42 w 57"/>
                  <a:gd name="T25" fmla="*/ 73 h 80"/>
                  <a:gd name="T26" fmla="*/ 43 w 57"/>
                  <a:gd name="T27" fmla="*/ 75 h 80"/>
                  <a:gd name="T28" fmla="*/ 44 w 57"/>
                  <a:gd name="T29" fmla="*/ 76 h 80"/>
                  <a:gd name="T30" fmla="*/ 46 w 57"/>
                  <a:gd name="T31" fmla="*/ 77 h 80"/>
                  <a:gd name="T32" fmla="*/ 49 w 57"/>
                  <a:gd name="T33" fmla="*/ 79 h 80"/>
                  <a:gd name="T34" fmla="*/ 53 w 57"/>
                  <a:gd name="T35" fmla="*/ 79 h 80"/>
                  <a:gd name="T36" fmla="*/ 56 w 57"/>
                  <a:gd name="T37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80">
                    <a:moveTo>
                      <a:pt x="3" y="0"/>
                    </a:moveTo>
                    <a:lnTo>
                      <a:pt x="3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0" y="71"/>
                    </a:lnTo>
                    <a:lnTo>
                      <a:pt x="41" y="72"/>
                    </a:lnTo>
                    <a:lnTo>
                      <a:pt x="42" y="73"/>
                    </a:lnTo>
                    <a:lnTo>
                      <a:pt x="43" y="75"/>
                    </a:lnTo>
                    <a:lnTo>
                      <a:pt x="44" y="76"/>
                    </a:lnTo>
                    <a:lnTo>
                      <a:pt x="46" y="77"/>
                    </a:lnTo>
                    <a:lnTo>
                      <a:pt x="49" y="79"/>
                    </a:lnTo>
                    <a:lnTo>
                      <a:pt x="53" y="79"/>
                    </a:lnTo>
                    <a:lnTo>
                      <a:pt x="56" y="7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6" name="Freeform 546"/>
              <p:cNvSpPr>
                <a:spLocks/>
              </p:cNvSpPr>
              <p:nvPr/>
            </p:nvSpPr>
            <p:spPr bwMode="auto">
              <a:xfrm>
                <a:off x="1188" y="2112"/>
                <a:ext cx="53" cy="70"/>
              </a:xfrm>
              <a:custGeom>
                <a:avLst/>
                <a:gdLst>
                  <a:gd name="T0" fmla="*/ 49 w 53"/>
                  <a:gd name="T1" fmla="*/ 67 h 70"/>
                  <a:gd name="T2" fmla="*/ 45 w 53"/>
                  <a:gd name="T3" fmla="*/ 69 h 70"/>
                  <a:gd name="T4" fmla="*/ 42 w 53"/>
                  <a:gd name="T5" fmla="*/ 69 h 70"/>
                  <a:gd name="T6" fmla="*/ 39 w 53"/>
                  <a:gd name="T7" fmla="*/ 68 h 70"/>
                  <a:gd name="T8" fmla="*/ 37 w 53"/>
                  <a:gd name="T9" fmla="*/ 67 h 70"/>
                  <a:gd name="T10" fmla="*/ 35 w 53"/>
                  <a:gd name="T11" fmla="*/ 66 h 70"/>
                  <a:gd name="T12" fmla="*/ 34 w 53"/>
                  <a:gd name="T13" fmla="*/ 64 h 70"/>
                  <a:gd name="T14" fmla="*/ 33 w 53"/>
                  <a:gd name="T15" fmla="*/ 63 h 70"/>
                  <a:gd name="T16" fmla="*/ 33 w 53"/>
                  <a:gd name="T17" fmla="*/ 62 h 70"/>
                  <a:gd name="T18" fmla="*/ 0 w 53"/>
                  <a:gd name="T19" fmla="*/ 12 h 70"/>
                  <a:gd name="T20" fmla="*/ 0 w 53"/>
                  <a:gd name="T21" fmla="*/ 11 h 70"/>
                  <a:gd name="T22" fmla="*/ 0 w 53"/>
                  <a:gd name="T23" fmla="*/ 9 h 70"/>
                  <a:gd name="T24" fmla="*/ 0 w 53"/>
                  <a:gd name="T25" fmla="*/ 8 h 70"/>
                  <a:gd name="T26" fmla="*/ 0 w 53"/>
                  <a:gd name="T27" fmla="*/ 7 h 70"/>
                  <a:gd name="T28" fmla="*/ 1 w 53"/>
                  <a:gd name="T29" fmla="*/ 5 h 70"/>
                  <a:gd name="T30" fmla="*/ 2 w 53"/>
                  <a:gd name="T31" fmla="*/ 3 h 70"/>
                  <a:gd name="T32" fmla="*/ 4 w 53"/>
                  <a:gd name="T33" fmla="*/ 2 h 70"/>
                  <a:gd name="T34" fmla="*/ 4 w 53"/>
                  <a:gd name="T35" fmla="*/ 1 h 70"/>
                  <a:gd name="T36" fmla="*/ 5 w 53"/>
                  <a:gd name="T37" fmla="*/ 1 h 70"/>
                  <a:gd name="T38" fmla="*/ 7 w 53"/>
                  <a:gd name="T39" fmla="*/ 0 h 70"/>
                  <a:gd name="T40" fmla="*/ 10 w 53"/>
                  <a:gd name="T41" fmla="*/ 0 h 70"/>
                  <a:gd name="T42" fmla="*/ 12 w 53"/>
                  <a:gd name="T43" fmla="*/ 0 h 70"/>
                  <a:gd name="T44" fmla="*/ 13 w 53"/>
                  <a:gd name="T45" fmla="*/ 0 h 70"/>
                  <a:gd name="T46" fmla="*/ 14 w 53"/>
                  <a:gd name="T47" fmla="*/ 1 h 70"/>
                  <a:gd name="T48" fmla="*/ 16 w 53"/>
                  <a:gd name="T49" fmla="*/ 2 h 70"/>
                  <a:gd name="T50" fmla="*/ 16 w 53"/>
                  <a:gd name="T51" fmla="*/ 3 h 70"/>
                  <a:gd name="T52" fmla="*/ 18 w 53"/>
                  <a:gd name="T53" fmla="*/ 5 h 70"/>
                  <a:gd name="T54" fmla="*/ 21 w 53"/>
                  <a:gd name="T55" fmla="*/ 10 h 70"/>
                  <a:gd name="T56" fmla="*/ 26 w 53"/>
                  <a:gd name="T57" fmla="*/ 18 h 70"/>
                  <a:gd name="T58" fmla="*/ 31 w 53"/>
                  <a:gd name="T59" fmla="*/ 26 h 70"/>
                  <a:gd name="T60" fmla="*/ 37 w 53"/>
                  <a:gd name="T61" fmla="*/ 34 h 70"/>
                  <a:gd name="T62" fmla="*/ 42 w 53"/>
                  <a:gd name="T63" fmla="*/ 42 h 70"/>
                  <a:gd name="T64" fmla="*/ 46 w 53"/>
                  <a:gd name="T65" fmla="*/ 48 h 70"/>
                  <a:gd name="T66" fmla="*/ 49 w 53"/>
                  <a:gd name="T67" fmla="*/ 53 h 70"/>
                  <a:gd name="T68" fmla="*/ 49 w 53"/>
                  <a:gd name="T69" fmla="*/ 55 h 70"/>
                  <a:gd name="T70" fmla="*/ 50 w 53"/>
                  <a:gd name="T71" fmla="*/ 56 h 70"/>
                  <a:gd name="T72" fmla="*/ 51 w 53"/>
                  <a:gd name="T73" fmla="*/ 58 h 70"/>
                  <a:gd name="T74" fmla="*/ 52 w 53"/>
                  <a:gd name="T75" fmla="*/ 59 h 70"/>
                  <a:gd name="T76" fmla="*/ 52 w 53"/>
                  <a:gd name="T77" fmla="*/ 61 h 70"/>
                  <a:gd name="T78" fmla="*/ 52 w 53"/>
                  <a:gd name="T79" fmla="*/ 63 h 70"/>
                  <a:gd name="T80" fmla="*/ 50 w 53"/>
                  <a:gd name="T81" fmla="*/ 65 h 70"/>
                  <a:gd name="T82" fmla="*/ 49 w 53"/>
                  <a:gd name="T83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" h="70">
                    <a:moveTo>
                      <a:pt x="49" y="67"/>
                    </a:moveTo>
                    <a:lnTo>
                      <a:pt x="45" y="69"/>
                    </a:lnTo>
                    <a:lnTo>
                      <a:pt x="42" y="69"/>
                    </a:lnTo>
                    <a:lnTo>
                      <a:pt x="39" y="68"/>
                    </a:lnTo>
                    <a:lnTo>
                      <a:pt x="37" y="67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3" y="63"/>
                    </a:lnTo>
                    <a:lnTo>
                      <a:pt x="33" y="6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21" y="10"/>
                    </a:lnTo>
                    <a:lnTo>
                      <a:pt x="26" y="18"/>
                    </a:lnTo>
                    <a:lnTo>
                      <a:pt x="31" y="26"/>
                    </a:lnTo>
                    <a:lnTo>
                      <a:pt x="37" y="34"/>
                    </a:lnTo>
                    <a:lnTo>
                      <a:pt x="42" y="42"/>
                    </a:lnTo>
                    <a:lnTo>
                      <a:pt x="46" y="48"/>
                    </a:lnTo>
                    <a:lnTo>
                      <a:pt x="49" y="53"/>
                    </a:lnTo>
                    <a:lnTo>
                      <a:pt x="49" y="55"/>
                    </a:lnTo>
                    <a:lnTo>
                      <a:pt x="50" y="56"/>
                    </a:lnTo>
                    <a:lnTo>
                      <a:pt x="51" y="58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50" y="65"/>
                    </a:lnTo>
                    <a:lnTo>
                      <a:pt x="49" y="67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7" name="Freeform 547"/>
              <p:cNvSpPr>
                <a:spLocks/>
              </p:cNvSpPr>
              <p:nvPr/>
            </p:nvSpPr>
            <p:spPr bwMode="auto">
              <a:xfrm>
                <a:off x="1188" y="2112"/>
                <a:ext cx="53" cy="70"/>
              </a:xfrm>
              <a:custGeom>
                <a:avLst/>
                <a:gdLst>
                  <a:gd name="T0" fmla="*/ 49 w 53"/>
                  <a:gd name="T1" fmla="*/ 67 h 70"/>
                  <a:gd name="T2" fmla="*/ 49 w 53"/>
                  <a:gd name="T3" fmla="*/ 67 h 70"/>
                  <a:gd name="T4" fmla="*/ 45 w 53"/>
                  <a:gd name="T5" fmla="*/ 69 h 70"/>
                  <a:gd name="T6" fmla="*/ 42 w 53"/>
                  <a:gd name="T7" fmla="*/ 69 h 70"/>
                  <a:gd name="T8" fmla="*/ 39 w 53"/>
                  <a:gd name="T9" fmla="*/ 68 h 70"/>
                  <a:gd name="T10" fmla="*/ 37 w 53"/>
                  <a:gd name="T11" fmla="*/ 67 h 70"/>
                  <a:gd name="T12" fmla="*/ 35 w 53"/>
                  <a:gd name="T13" fmla="*/ 66 h 70"/>
                  <a:gd name="T14" fmla="*/ 34 w 53"/>
                  <a:gd name="T15" fmla="*/ 64 h 70"/>
                  <a:gd name="T16" fmla="*/ 33 w 53"/>
                  <a:gd name="T17" fmla="*/ 63 h 70"/>
                  <a:gd name="T18" fmla="*/ 33 w 53"/>
                  <a:gd name="T19" fmla="*/ 62 h 70"/>
                  <a:gd name="T20" fmla="*/ 0 w 53"/>
                  <a:gd name="T21" fmla="*/ 12 h 70"/>
                  <a:gd name="T22" fmla="*/ 0 w 53"/>
                  <a:gd name="T23" fmla="*/ 11 h 70"/>
                  <a:gd name="T24" fmla="*/ 0 w 53"/>
                  <a:gd name="T25" fmla="*/ 9 h 70"/>
                  <a:gd name="T26" fmla="*/ 0 w 53"/>
                  <a:gd name="T27" fmla="*/ 8 h 70"/>
                  <a:gd name="T28" fmla="*/ 0 w 53"/>
                  <a:gd name="T29" fmla="*/ 7 h 70"/>
                  <a:gd name="T30" fmla="*/ 1 w 53"/>
                  <a:gd name="T31" fmla="*/ 5 h 70"/>
                  <a:gd name="T32" fmla="*/ 2 w 53"/>
                  <a:gd name="T33" fmla="*/ 3 h 70"/>
                  <a:gd name="T34" fmla="*/ 4 w 53"/>
                  <a:gd name="T35" fmla="*/ 2 h 70"/>
                  <a:gd name="T36" fmla="*/ 4 w 53"/>
                  <a:gd name="T37" fmla="*/ 1 h 70"/>
                  <a:gd name="T38" fmla="*/ 5 w 53"/>
                  <a:gd name="T39" fmla="*/ 1 h 70"/>
                  <a:gd name="T40" fmla="*/ 7 w 53"/>
                  <a:gd name="T41" fmla="*/ 0 h 70"/>
                  <a:gd name="T42" fmla="*/ 10 w 53"/>
                  <a:gd name="T43" fmla="*/ 0 h 70"/>
                  <a:gd name="T44" fmla="*/ 12 w 53"/>
                  <a:gd name="T45" fmla="*/ 0 h 70"/>
                  <a:gd name="T46" fmla="*/ 13 w 53"/>
                  <a:gd name="T47" fmla="*/ 0 h 70"/>
                  <a:gd name="T48" fmla="*/ 14 w 53"/>
                  <a:gd name="T49" fmla="*/ 1 h 70"/>
                  <a:gd name="T50" fmla="*/ 16 w 53"/>
                  <a:gd name="T51" fmla="*/ 2 h 70"/>
                  <a:gd name="T52" fmla="*/ 16 w 53"/>
                  <a:gd name="T53" fmla="*/ 3 h 70"/>
                  <a:gd name="T54" fmla="*/ 18 w 53"/>
                  <a:gd name="T55" fmla="*/ 5 h 70"/>
                  <a:gd name="T56" fmla="*/ 21 w 53"/>
                  <a:gd name="T57" fmla="*/ 10 h 70"/>
                  <a:gd name="T58" fmla="*/ 26 w 53"/>
                  <a:gd name="T59" fmla="*/ 18 h 70"/>
                  <a:gd name="T60" fmla="*/ 31 w 53"/>
                  <a:gd name="T61" fmla="*/ 26 h 70"/>
                  <a:gd name="T62" fmla="*/ 37 w 53"/>
                  <a:gd name="T63" fmla="*/ 34 h 70"/>
                  <a:gd name="T64" fmla="*/ 42 w 53"/>
                  <a:gd name="T65" fmla="*/ 42 h 70"/>
                  <a:gd name="T66" fmla="*/ 46 w 53"/>
                  <a:gd name="T67" fmla="*/ 48 h 70"/>
                  <a:gd name="T68" fmla="*/ 49 w 53"/>
                  <a:gd name="T69" fmla="*/ 53 h 70"/>
                  <a:gd name="T70" fmla="*/ 49 w 53"/>
                  <a:gd name="T71" fmla="*/ 55 h 70"/>
                  <a:gd name="T72" fmla="*/ 50 w 53"/>
                  <a:gd name="T73" fmla="*/ 56 h 70"/>
                  <a:gd name="T74" fmla="*/ 51 w 53"/>
                  <a:gd name="T75" fmla="*/ 58 h 70"/>
                  <a:gd name="T76" fmla="*/ 52 w 53"/>
                  <a:gd name="T77" fmla="*/ 59 h 70"/>
                  <a:gd name="T78" fmla="*/ 52 w 53"/>
                  <a:gd name="T79" fmla="*/ 61 h 70"/>
                  <a:gd name="T80" fmla="*/ 52 w 53"/>
                  <a:gd name="T81" fmla="*/ 63 h 70"/>
                  <a:gd name="T82" fmla="*/ 50 w 53"/>
                  <a:gd name="T83" fmla="*/ 65 h 70"/>
                  <a:gd name="T84" fmla="*/ 49 w 53"/>
                  <a:gd name="T85" fmla="*/ 6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3" h="70">
                    <a:moveTo>
                      <a:pt x="49" y="67"/>
                    </a:moveTo>
                    <a:lnTo>
                      <a:pt x="49" y="67"/>
                    </a:lnTo>
                    <a:lnTo>
                      <a:pt x="45" y="69"/>
                    </a:lnTo>
                    <a:lnTo>
                      <a:pt x="42" y="69"/>
                    </a:lnTo>
                    <a:lnTo>
                      <a:pt x="39" y="68"/>
                    </a:lnTo>
                    <a:lnTo>
                      <a:pt x="37" y="67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3" y="63"/>
                    </a:lnTo>
                    <a:lnTo>
                      <a:pt x="33" y="62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8" y="5"/>
                    </a:lnTo>
                    <a:lnTo>
                      <a:pt x="21" y="10"/>
                    </a:lnTo>
                    <a:lnTo>
                      <a:pt x="26" y="18"/>
                    </a:lnTo>
                    <a:lnTo>
                      <a:pt x="31" y="26"/>
                    </a:lnTo>
                    <a:lnTo>
                      <a:pt x="37" y="34"/>
                    </a:lnTo>
                    <a:lnTo>
                      <a:pt x="42" y="42"/>
                    </a:lnTo>
                    <a:lnTo>
                      <a:pt x="46" y="48"/>
                    </a:lnTo>
                    <a:lnTo>
                      <a:pt x="49" y="53"/>
                    </a:lnTo>
                    <a:lnTo>
                      <a:pt x="49" y="55"/>
                    </a:lnTo>
                    <a:lnTo>
                      <a:pt x="50" y="56"/>
                    </a:lnTo>
                    <a:lnTo>
                      <a:pt x="51" y="58"/>
                    </a:lnTo>
                    <a:lnTo>
                      <a:pt x="52" y="59"/>
                    </a:lnTo>
                    <a:lnTo>
                      <a:pt x="52" y="61"/>
                    </a:lnTo>
                    <a:lnTo>
                      <a:pt x="52" y="63"/>
                    </a:lnTo>
                    <a:lnTo>
                      <a:pt x="50" y="65"/>
                    </a:lnTo>
                    <a:lnTo>
                      <a:pt x="49" y="6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8" name="Freeform 548"/>
              <p:cNvSpPr>
                <a:spLocks/>
              </p:cNvSpPr>
              <p:nvPr/>
            </p:nvSpPr>
            <p:spPr bwMode="auto">
              <a:xfrm>
                <a:off x="983" y="2345"/>
                <a:ext cx="15" cy="15"/>
              </a:xfrm>
              <a:custGeom>
                <a:avLst/>
                <a:gdLst>
                  <a:gd name="T0" fmla="*/ 6 w 15"/>
                  <a:gd name="T1" fmla="*/ 14 h 15"/>
                  <a:gd name="T2" fmla="*/ 10 w 15"/>
                  <a:gd name="T3" fmla="*/ 12 h 15"/>
                  <a:gd name="T4" fmla="*/ 12 w 15"/>
                  <a:gd name="T5" fmla="*/ 11 h 15"/>
                  <a:gd name="T6" fmla="*/ 14 w 15"/>
                  <a:gd name="T7" fmla="*/ 9 h 15"/>
                  <a:gd name="T8" fmla="*/ 14 w 15"/>
                  <a:gd name="T9" fmla="*/ 6 h 15"/>
                  <a:gd name="T10" fmla="*/ 14 w 15"/>
                  <a:gd name="T11" fmla="*/ 3 h 15"/>
                  <a:gd name="T12" fmla="*/ 12 w 15"/>
                  <a:gd name="T13" fmla="*/ 1 h 15"/>
                  <a:gd name="T14" fmla="*/ 10 w 15"/>
                  <a:gd name="T15" fmla="*/ 0 h 15"/>
                  <a:gd name="T16" fmla="*/ 6 w 15"/>
                  <a:gd name="T17" fmla="*/ 0 h 15"/>
                  <a:gd name="T18" fmla="*/ 4 w 15"/>
                  <a:gd name="T19" fmla="*/ 0 h 15"/>
                  <a:gd name="T20" fmla="*/ 2 w 15"/>
                  <a:gd name="T21" fmla="*/ 1 h 15"/>
                  <a:gd name="T22" fmla="*/ 1 w 15"/>
                  <a:gd name="T23" fmla="*/ 3 h 15"/>
                  <a:gd name="T24" fmla="*/ 0 w 15"/>
                  <a:gd name="T25" fmla="*/ 6 h 15"/>
                  <a:gd name="T26" fmla="*/ 1 w 15"/>
                  <a:gd name="T27" fmla="*/ 9 h 15"/>
                  <a:gd name="T28" fmla="*/ 2 w 15"/>
                  <a:gd name="T29" fmla="*/ 11 h 15"/>
                  <a:gd name="T30" fmla="*/ 4 w 15"/>
                  <a:gd name="T31" fmla="*/ 12 h 15"/>
                  <a:gd name="T32" fmla="*/ 6 w 15"/>
                  <a:gd name="T3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6" y="14"/>
                    </a:moveTo>
                    <a:lnTo>
                      <a:pt x="10" y="12"/>
                    </a:lnTo>
                    <a:lnTo>
                      <a:pt x="12" y="11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4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69" name="Freeform 549"/>
              <p:cNvSpPr>
                <a:spLocks/>
              </p:cNvSpPr>
              <p:nvPr/>
            </p:nvSpPr>
            <p:spPr bwMode="auto">
              <a:xfrm>
                <a:off x="983" y="2345"/>
                <a:ext cx="15" cy="15"/>
              </a:xfrm>
              <a:custGeom>
                <a:avLst/>
                <a:gdLst>
                  <a:gd name="T0" fmla="*/ 6 w 15"/>
                  <a:gd name="T1" fmla="*/ 14 h 15"/>
                  <a:gd name="T2" fmla="*/ 6 w 15"/>
                  <a:gd name="T3" fmla="*/ 14 h 15"/>
                  <a:gd name="T4" fmla="*/ 10 w 15"/>
                  <a:gd name="T5" fmla="*/ 12 h 15"/>
                  <a:gd name="T6" fmla="*/ 12 w 15"/>
                  <a:gd name="T7" fmla="*/ 11 h 15"/>
                  <a:gd name="T8" fmla="*/ 14 w 15"/>
                  <a:gd name="T9" fmla="*/ 9 h 15"/>
                  <a:gd name="T10" fmla="*/ 14 w 15"/>
                  <a:gd name="T11" fmla="*/ 6 h 15"/>
                  <a:gd name="T12" fmla="*/ 14 w 15"/>
                  <a:gd name="T13" fmla="*/ 3 h 15"/>
                  <a:gd name="T14" fmla="*/ 12 w 15"/>
                  <a:gd name="T15" fmla="*/ 1 h 15"/>
                  <a:gd name="T16" fmla="*/ 10 w 15"/>
                  <a:gd name="T17" fmla="*/ 0 h 15"/>
                  <a:gd name="T18" fmla="*/ 6 w 15"/>
                  <a:gd name="T19" fmla="*/ 0 h 15"/>
                  <a:gd name="T20" fmla="*/ 4 w 15"/>
                  <a:gd name="T21" fmla="*/ 0 h 15"/>
                  <a:gd name="T22" fmla="*/ 2 w 15"/>
                  <a:gd name="T23" fmla="*/ 1 h 15"/>
                  <a:gd name="T24" fmla="*/ 1 w 15"/>
                  <a:gd name="T25" fmla="*/ 3 h 15"/>
                  <a:gd name="T26" fmla="*/ 0 w 15"/>
                  <a:gd name="T27" fmla="*/ 6 h 15"/>
                  <a:gd name="T28" fmla="*/ 1 w 15"/>
                  <a:gd name="T29" fmla="*/ 9 h 15"/>
                  <a:gd name="T30" fmla="*/ 2 w 15"/>
                  <a:gd name="T31" fmla="*/ 11 h 15"/>
                  <a:gd name="T32" fmla="*/ 4 w 15"/>
                  <a:gd name="T33" fmla="*/ 12 h 15"/>
                  <a:gd name="T34" fmla="*/ 6 w 15"/>
                  <a:gd name="T3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6" y="14"/>
                    </a:moveTo>
                    <a:lnTo>
                      <a:pt x="6" y="14"/>
                    </a:lnTo>
                    <a:lnTo>
                      <a:pt x="10" y="12"/>
                    </a:lnTo>
                    <a:lnTo>
                      <a:pt x="12" y="11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1" y="9"/>
                    </a:lnTo>
                    <a:lnTo>
                      <a:pt x="2" y="11"/>
                    </a:lnTo>
                    <a:lnTo>
                      <a:pt x="4" y="12"/>
                    </a:lnTo>
                    <a:lnTo>
                      <a:pt x="6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0" name="Freeform 550"/>
              <p:cNvSpPr>
                <a:spLocks/>
              </p:cNvSpPr>
              <p:nvPr/>
            </p:nvSpPr>
            <p:spPr bwMode="auto">
              <a:xfrm>
                <a:off x="975" y="2349"/>
                <a:ext cx="15" cy="15"/>
              </a:xfrm>
              <a:custGeom>
                <a:avLst/>
                <a:gdLst>
                  <a:gd name="T0" fmla="*/ 6 w 15"/>
                  <a:gd name="T1" fmla="*/ 13 h 15"/>
                  <a:gd name="T2" fmla="*/ 10 w 15"/>
                  <a:gd name="T3" fmla="*/ 14 h 15"/>
                  <a:gd name="T4" fmla="*/ 11 w 15"/>
                  <a:gd name="T5" fmla="*/ 13 h 15"/>
                  <a:gd name="T6" fmla="*/ 13 w 15"/>
                  <a:gd name="T7" fmla="*/ 11 h 15"/>
                  <a:gd name="T8" fmla="*/ 14 w 15"/>
                  <a:gd name="T9" fmla="*/ 8 h 15"/>
                  <a:gd name="T10" fmla="*/ 14 w 15"/>
                  <a:gd name="T11" fmla="*/ 5 h 15"/>
                  <a:gd name="T12" fmla="*/ 13 w 15"/>
                  <a:gd name="T13" fmla="*/ 2 h 15"/>
                  <a:gd name="T14" fmla="*/ 11 w 15"/>
                  <a:gd name="T15" fmla="*/ 1 h 15"/>
                  <a:gd name="T16" fmla="*/ 8 w 15"/>
                  <a:gd name="T17" fmla="*/ 0 h 15"/>
                  <a:gd name="T18" fmla="*/ 5 w 15"/>
                  <a:gd name="T19" fmla="*/ 0 h 15"/>
                  <a:gd name="T20" fmla="*/ 3 w 15"/>
                  <a:gd name="T21" fmla="*/ 1 h 15"/>
                  <a:gd name="T22" fmla="*/ 1 w 15"/>
                  <a:gd name="T23" fmla="*/ 2 h 15"/>
                  <a:gd name="T24" fmla="*/ 0 w 15"/>
                  <a:gd name="T25" fmla="*/ 4 h 15"/>
                  <a:gd name="T26" fmla="*/ 0 w 15"/>
                  <a:gd name="T27" fmla="*/ 7 h 15"/>
                  <a:gd name="T28" fmla="*/ 2 w 15"/>
                  <a:gd name="T29" fmla="*/ 10 h 15"/>
                  <a:gd name="T30" fmla="*/ 3 w 15"/>
                  <a:gd name="T31" fmla="*/ 11 h 15"/>
                  <a:gd name="T32" fmla="*/ 6 w 15"/>
                  <a:gd name="T3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6" y="13"/>
                    </a:moveTo>
                    <a:lnTo>
                      <a:pt x="10" y="14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6" y="13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1" name="Freeform 551"/>
              <p:cNvSpPr>
                <a:spLocks/>
              </p:cNvSpPr>
              <p:nvPr/>
            </p:nvSpPr>
            <p:spPr bwMode="auto">
              <a:xfrm>
                <a:off x="975" y="2349"/>
                <a:ext cx="15" cy="15"/>
              </a:xfrm>
              <a:custGeom>
                <a:avLst/>
                <a:gdLst>
                  <a:gd name="T0" fmla="*/ 6 w 15"/>
                  <a:gd name="T1" fmla="*/ 13 h 15"/>
                  <a:gd name="T2" fmla="*/ 6 w 15"/>
                  <a:gd name="T3" fmla="*/ 13 h 15"/>
                  <a:gd name="T4" fmla="*/ 10 w 15"/>
                  <a:gd name="T5" fmla="*/ 14 h 15"/>
                  <a:gd name="T6" fmla="*/ 11 w 15"/>
                  <a:gd name="T7" fmla="*/ 13 h 15"/>
                  <a:gd name="T8" fmla="*/ 13 w 15"/>
                  <a:gd name="T9" fmla="*/ 11 h 15"/>
                  <a:gd name="T10" fmla="*/ 14 w 15"/>
                  <a:gd name="T11" fmla="*/ 8 h 15"/>
                  <a:gd name="T12" fmla="*/ 14 w 15"/>
                  <a:gd name="T13" fmla="*/ 5 h 15"/>
                  <a:gd name="T14" fmla="*/ 13 w 15"/>
                  <a:gd name="T15" fmla="*/ 2 h 15"/>
                  <a:gd name="T16" fmla="*/ 11 w 15"/>
                  <a:gd name="T17" fmla="*/ 1 h 15"/>
                  <a:gd name="T18" fmla="*/ 8 w 15"/>
                  <a:gd name="T19" fmla="*/ 0 h 15"/>
                  <a:gd name="T20" fmla="*/ 5 w 15"/>
                  <a:gd name="T21" fmla="*/ 0 h 15"/>
                  <a:gd name="T22" fmla="*/ 3 w 15"/>
                  <a:gd name="T23" fmla="*/ 1 h 15"/>
                  <a:gd name="T24" fmla="*/ 1 w 15"/>
                  <a:gd name="T25" fmla="*/ 2 h 15"/>
                  <a:gd name="T26" fmla="*/ 0 w 15"/>
                  <a:gd name="T27" fmla="*/ 4 h 15"/>
                  <a:gd name="T28" fmla="*/ 0 w 15"/>
                  <a:gd name="T29" fmla="*/ 7 h 15"/>
                  <a:gd name="T30" fmla="*/ 2 w 15"/>
                  <a:gd name="T31" fmla="*/ 10 h 15"/>
                  <a:gd name="T32" fmla="*/ 3 w 15"/>
                  <a:gd name="T33" fmla="*/ 11 h 15"/>
                  <a:gd name="T34" fmla="*/ 6 w 15"/>
                  <a:gd name="T3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6" y="13"/>
                    </a:moveTo>
                    <a:lnTo>
                      <a:pt x="6" y="13"/>
                    </a:lnTo>
                    <a:lnTo>
                      <a:pt x="10" y="14"/>
                    </a:lnTo>
                    <a:lnTo>
                      <a:pt x="11" y="13"/>
                    </a:lnTo>
                    <a:lnTo>
                      <a:pt x="13" y="11"/>
                    </a:lnTo>
                    <a:lnTo>
                      <a:pt x="14" y="8"/>
                    </a:lnTo>
                    <a:lnTo>
                      <a:pt x="14" y="5"/>
                    </a:lnTo>
                    <a:lnTo>
                      <a:pt x="13" y="2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6" y="1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2" name="Freeform 552"/>
              <p:cNvSpPr>
                <a:spLocks/>
              </p:cNvSpPr>
              <p:nvPr/>
            </p:nvSpPr>
            <p:spPr bwMode="auto">
              <a:xfrm>
                <a:off x="967" y="2353"/>
                <a:ext cx="15" cy="15"/>
              </a:xfrm>
              <a:custGeom>
                <a:avLst/>
                <a:gdLst>
                  <a:gd name="T0" fmla="*/ 6 w 15"/>
                  <a:gd name="T1" fmla="*/ 14 h 15"/>
                  <a:gd name="T2" fmla="*/ 8 w 15"/>
                  <a:gd name="T3" fmla="*/ 14 h 15"/>
                  <a:gd name="T4" fmla="*/ 12 w 15"/>
                  <a:gd name="T5" fmla="*/ 12 h 15"/>
                  <a:gd name="T6" fmla="*/ 13 w 15"/>
                  <a:gd name="T7" fmla="*/ 12 h 15"/>
                  <a:gd name="T8" fmla="*/ 14 w 15"/>
                  <a:gd name="T9" fmla="*/ 9 h 15"/>
                  <a:gd name="T10" fmla="*/ 14 w 15"/>
                  <a:gd name="T11" fmla="*/ 6 h 15"/>
                  <a:gd name="T12" fmla="*/ 12 w 15"/>
                  <a:gd name="T13" fmla="*/ 3 h 15"/>
                  <a:gd name="T14" fmla="*/ 11 w 15"/>
                  <a:gd name="T15" fmla="*/ 1 h 15"/>
                  <a:gd name="T16" fmla="*/ 8 w 15"/>
                  <a:gd name="T17" fmla="*/ 0 h 15"/>
                  <a:gd name="T18" fmla="*/ 4 w 15"/>
                  <a:gd name="T19" fmla="*/ 0 h 15"/>
                  <a:gd name="T20" fmla="*/ 2 w 15"/>
                  <a:gd name="T21" fmla="*/ 1 h 15"/>
                  <a:gd name="T22" fmla="*/ 0 w 15"/>
                  <a:gd name="T23" fmla="*/ 1 h 15"/>
                  <a:gd name="T24" fmla="*/ 0 w 15"/>
                  <a:gd name="T25" fmla="*/ 4 h 15"/>
                  <a:gd name="T26" fmla="*/ 0 w 15"/>
                  <a:gd name="T27" fmla="*/ 8 h 15"/>
                  <a:gd name="T28" fmla="*/ 1 w 15"/>
                  <a:gd name="T29" fmla="*/ 11 h 15"/>
                  <a:gd name="T30" fmla="*/ 3 w 15"/>
                  <a:gd name="T31" fmla="*/ 12 h 15"/>
                  <a:gd name="T32" fmla="*/ 6 w 15"/>
                  <a:gd name="T3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6" y="14"/>
                    </a:moveTo>
                    <a:lnTo>
                      <a:pt x="8" y="14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6" y="14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3" name="Freeform 553"/>
              <p:cNvSpPr>
                <a:spLocks/>
              </p:cNvSpPr>
              <p:nvPr/>
            </p:nvSpPr>
            <p:spPr bwMode="auto">
              <a:xfrm>
                <a:off x="967" y="2353"/>
                <a:ext cx="15" cy="15"/>
              </a:xfrm>
              <a:custGeom>
                <a:avLst/>
                <a:gdLst>
                  <a:gd name="T0" fmla="*/ 6 w 15"/>
                  <a:gd name="T1" fmla="*/ 14 h 15"/>
                  <a:gd name="T2" fmla="*/ 6 w 15"/>
                  <a:gd name="T3" fmla="*/ 14 h 15"/>
                  <a:gd name="T4" fmla="*/ 8 w 15"/>
                  <a:gd name="T5" fmla="*/ 14 h 15"/>
                  <a:gd name="T6" fmla="*/ 12 w 15"/>
                  <a:gd name="T7" fmla="*/ 12 h 15"/>
                  <a:gd name="T8" fmla="*/ 13 w 15"/>
                  <a:gd name="T9" fmla="*/ 12 h 15"/>
                  <a:gd name="T10" fmla="*/ 14 w 15"/>
                  <a:gd name="T11" fmla="*/ 9 h 15"/>
                  <a:gd name="T12" fmla="*/ 14 w 15"/>
                  <a:gd name="T13" fmla="*/ 6 h 15"/>
                  <a:gd name="T14" fmla="*/ 12 w 15"/>
                  <a:gd name="T15" fmla="*/ 3 h 15"/>
                  <a:gd name="T16" fmla="*/ 11 w 15"/>
                  <a:gd name="T17" fmla="*/ 1 h 15"/>
                  <a:gd name="T18" fmla="*/ 8 w 15"/>
                  <a:gd name="T19" fmla="*/ 0 h 15"/>
                  <a:gd name="T20" fmla="*/ 4 w 15"/>
                  <a:gd name="T21" fmla="*/ 0 h 15"/>
                  <a:gd name="T22" fmla="*/ 2 w 15"/>
                  <a:gd name="T23" fmla="*/ 1 h 15"/>
                  <a:gd name="T24" fmla="*/ 0 w 15"/>
                  <a:gd name="T25" fmla="*/ 1 h 15"/>
                  <a:gd name="T26" fmla="*/ 0 w 15"/>
                  <a:gd name="T27" fmla="*/ 4 h 15"/>
                  <a:gd name="T28" fmla="*/ 0 w 15"/>
                  <a:gd name="T29" fmla="*/ 8 h 15"/>
                  <a:gd name="T30" fmla="*/ 1 w 15"/>
                  <a:gd name="T31" fmla="*/ 11 h 15"/>
                  <a:gd name="T32" fmla="*/ 3 w 15"/>
                  <a:gd name="T33" fmla="*/ 12 h 15"/>
                  <a:gd name="T34" fmla="*/ 6 w 15"/>
                  <a:gd name="T3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6" y="14"/>
                    </a:moveTo>
                    <a:lnTo>
                      <a:pt x="6" y="14"/>
                    </a:lnTo>
                    <a:lnTo>
                      <a:pt x="8" y="14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2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6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4" name="Freeform 554"/>
              <p:cNvSpPr>
                <a:spLocks/>
              </p:cNvSpPr>
              <p:nvPr/>
            </p:nvSpPr>
            <p:spPr bwMode="auto">
              <a:xfrm>
                <a:off x="958" y="2355"/>
                <a:ext cx="15" cy="15"/>
              </a:xfrm>
              <a:custGeom>
                <a:avLst/>
                <a:gdLst>
                  <a:gd name="T0" fmla="*/ 3 w 15"/>
                  <a:gd name="T1" fmla="*/ 13 h 15"/>
                  <a:gd name="T2" fmla="*/ 7 w 15"/>
                  <a:gd name="T3" fmla="*/ 14 h 15"/>
                  <a:gd name="T4" fmla="*/ 11 w 15"/>
                  <a:gd name="T5" fmla="*/ 14 h 15"/>
                  <a:gd name="T6" fmla="*/ 12 w 15"/>
                  <a:gd name="T7" fmla="*/ 13 h 15"/>
                  <a:gd name="T8" fmla="*/ 14 w 15"/>
                  <a:gd name="T9" fmla="*/ 10 h 15"/>
                  <a:gd name="T10" fmla="*/ 14 w 15"/>
                  <a:gd name="T11" fmla="*/ 8 h 15"/>
                  <a:gd name="T12" fmla="*/ 13 w 15"/>
                  <a:gd name="T13" fmla="*/ 5 h 15"/>
                  <a:gd name="T14" fmla="*/ 12 w 15"/>
                  <a:gd name="T15" fmla="*/ 2 h 15"/>
                  <a:gd name="T16" fmla="*/ 9 w 15"/>
                  <a:gd name="T17" fmla="*/ 0 h 15"/>
                  <a:gd name="T18" fmla="*/ 6 w 15"/>
                  <a:gd name="T19" fmla="*/ 0 h 15"/>
                  <a:gd name="T20" fmla="*/ 3 w 15"/>
                  <a:gd name="T21" fmla="*/ 0 h 15"/>
                  <a:gd name="T22" fmla="*/ 2 w 15"/>
                  <a:gd name="T23" fmla="*/ 0 h 15"/>
                  <a:gd name="T24" fmla="*/ 0 w 15"/>
                  <a:gd name="T25" fmla="*/ 2 h 15"/>
                  <a:gd name="T26" fmla="*/ 0 w 15"/>
                  <a:gd name="T27" fmla="*/ 5 h 15"/>
                  <a:gd name="T28" fmla="*/ 0 w 15"/>
                  <a:gd name="T29" fmla="*/ 8 h 15"/>
                  <a:gd name="T30" fmla="*/ 2 w 15"/>
                  <a:gd name="T31" fmla="*/ 10 h 15"/>
                  <a:gd name="T32" fmla="*/ 3 w 15"/>
                  <a:gd name="T3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3" y="13"/>
                    </a:moveTo>
                    <a:lnTo>
                      <a:pt x="7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13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5" name="Freeform 555"/>
              <p:cNvSpPr>
                <a:spLocks/>
              </p:cNvSpPr>
              <p:nvPr/>
            </p:nvSpPr>
            <p:spPr bwMode="auto">
              <a:xfrm>
                <a:off x="958" y="2355"/>
                <a:ext cx="15" cy="15"/>
              </a:xfrm>
              <a:custGeom>
                <a:avLst/>
                <a:gdLst>
                  <a:gd name="T0" fmla="*/ 3 w 15"/>
                  <a:gd name="T1" fmla="*/ 13 h 15"/>
                  <a:gd name="T2" fmla="*/ 3 w 15"/>
                  <a:gd name="T3" fmla="*/ 13 h 15"/>
                  <a:gd name="T4" fmla="*/ 7 w 15"/>
                  <a:gd name="T5" fmla="*/ 14 h 15"/>
                  <a:gd name="T6" fmla="*/ 11 w 15"/>
                  <a:gd name="T7" fmla="*/ 14 h 15"/>
                  <a:gd name="T8" fmla="*/ 12 w 15"/>
                  <a:gd name="T9" fmla="*/ 13 h 15"/>
                  <a:gd name="T10" fmla="*/ 14 w 15"/>
                  <a:gd name="T11" fmla="*/ 10 h 15"/>
                  <a:gd name="T12" fmla="*/ 14 w 15"/>
                  <a:gd name="T13" fmla="*/ 8 h 15"/>
                  <a:gd name="T14" fmla="*/ 13 w 15"/>
                  <a:gd name="T15" fmla="*/ 5 h 15"/>
                  <a:gd name="T16" fmla="*/ 12 w 15"/>
                  <a:gd name="T17" fmla="*/ 2 h 15"/>
                  <a:gd name="T18" fmla="*/ 9 w 15"/>
                  <a:gd name="T19" fmla="*/ 0 h 15"/>
                  <a:gd name="T20" fmla="*/ 6 w 15"/>
                  <a:gd name="T21" fmla="*/ 0 h 15"/>
                  <a:gd name="T22" fmla="*/ 3 w 15"/>
                  <a:gd name="T23" fmla="*/ 0 h 15"/>
                  <a:gd name="T24" fmla="*/ 2 w 15"/>
                  <a:gd name="T25" fmla="*/ 0 h 15"/>
                  <a:gd name="T26" fmla="*/ 0 w 15"/>
                  <a:gd name="T27" fmla="*/ 2 h 15"/>
                  <a:gd name="T28" fmla="*/ 0 w 15"/>
                  <a:gd name="T29" fmla="*/ 5 h 15"/>
                  <a:gd name="T30" fmla="*/ 0 w 15"/>
                  <a:gd name="T31" fmla="*/ 8 h 15"/>
                  <a:gd name="T32" fmla="*/ 2 w 15"/>
                  <a:gd name="T33" fmla="*/ 10 h 15"/>
                  <a:gd name="T34" fmla="*/ 3 w 15"/>
                  <a:gd name="T3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3" y="13"/>
                    </a:moveTo>
                    <a:lnTo>
                      <a:pt x="3" y="13"/>
                    </a:lnTo>
                    <a:lnTo>
                      <a:pt x="7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0"/>
                    </a:lnTo>
                    <a:lnTo>
                      <a:pt x="3" y="1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6" name="Freeform 556"/>
              <p:cNvSpPr>
                <a:spLocks/>
              </p:cNvSpPr>
              <p:nvPr/>
            </p:nvSpPr>
            <p:spPr bwMode="auto">
              <a:xfrm>
                <a:off x="949" y="2355"/>
                <a:ext cx="15" cy="15"/>
              </a:xfrm>
              <a:custGeom>
                <a:avLst/>
                <a:gdLst>
                  <a:gd name="T0" fmla="*/ 4 w 15"/>
                  <a:gd name="T1" fmla="*/ 13 h 15"/>
                  <a:gd name="T2" fmla="*/ 7 w 15"/>
                  <a:gd name="T3" fmla="*/ 14 h 15"/>
                  <a:gd name="T4" fmla="*/ 9 w 15"/>
                  <a:gd name="T5" fmla="*/ 14 h 15"/>
                  <a:gd name="T6" fmla="*/ 12 w 15"/>
                  <a:gd name="T7" fmla="*/ 13 h 15"/>
                  <a:gd name="T8" fmla="*/ 13 w 15"/>
                  <a:gd name="T9" fmla="*/ 11 h 15"/>
                  <a:gd name="T10" fmla="*/ 14 w 15"/>
                  <a:gd name="T11" fmla="*/ 8 h 15"/>
                  <a:gd name="T12" fmla="*/ 13 w 15"/>
                  <a:gd name="T13" fmla="*/ 5 h 15"/>
                  <a:gd name="T14" fmla="*/ 12 w 15"/>
                  <a:gd name="T15" fmla="*/ 2 h 15"/>
                  <a:gd name="T16" fmla="*/ 9 w 15"/>
                  <a:gd name="T17" fmla="*/ 1 h 15"/>
                  <a:gd name="T18" fmla="*/ 7 w 15"/>
                  <a:gd name="T19" fmla="*/ 0 h 15"/>
                  <a:gd name="T20" fmla="*/ 3 w 15"/>
                  <a:gd name="T21" fmla="*/ 0 h 15"/>
                  <a:gd name="T22" fmla="*/ 1 w 15"/>
                  <a:gd name="T23" fmla="*/ 1 h 15"/>
                  <a:gd name="T24" fmla="*/ 0 w 15"/>
                  <a:gd name="T25" fmla="*/ 2 h 15"/>
                  <a:gd name="T26" fmla="*/ 0 w 15"/>
                  <a:gd name="T27" fmla="*/ 5 h 15"/>
                  <a:gd name="T28" fmla="*/ 0 w 15"/>
                  <a:gd name="T29" fmla="*/ 8 h 15"/>
                  <a:gd name="T30" fmla="*/ 2 w 15"/>
                  <a:gd name="T31" fmla="*/ 11 h 15"/>
                  <a:gd name="T32" fmla="*/ 4 w 15"/>
                  <a:gd name="T3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4" y="13"/>
                    </a:moveTo>
                    <a:lnTo>
                      <a:pt x="7" y="14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7" name="Freeform 557"/>
              <p:cNvSpPr>
                <a:spLocks/>
              </p:cNvSpPr>
              <p:nvPr/>
            </p:nvSpPr>
            <p:spPr bwMode="auto">
              <a:xfrm>
                <a:off x="949" y="2355"/>
                <a:ext cx="15" cy="15"/>
              </a:xfrm>
              <a:custGeom>
                <a:avLst/>
                <a:gdLst>
                  <a:gd name="T0" fmla="*/ 4 w 15"/>
                  <a:gd name="T1" fmla="*/ 13 h 15"/>
                  <a:gd name="T2" fmla="*/ 4 w 15"/>
                  <a:gd name="T3" fmla="*/ 13 h 15"/>
                  <a:gd name="T4" fmla="*/ 7 w 15"/>
                  <a:gd name="T5" fmla="*/ 14 h 15"/>
                  <a:gd name="T6" fmla="*/ 9 w 15"/>
                  <a:gd name="T7" fmla="*/ 14 h 15"/>
                  <a:gd name="T8" fmla="*/ 12 w 15"/>
                  <a:gd name="T9" fmla="*/ 13 h 15"/>
                  <a:gd name="T10" fmla="*/ 13 w 15"/>
                  <a:gd name="T11" fmla="*/ 11 h 15"/>
                  <a:gd name="T12" fmla="*/ 14 w 15"/>
                  <a:gd name="T13" fmla="*/ 8 h 15"/>
                  <a:gd name="T14" fmla="*/ 13 w 15"/>
                  <a:gd name="T15" fmla="*/ 5 h 15"/>
                  <a:gd name="T16" fmla="*/ 12 w 15"/>
                  <a:gd name="T17" fmla="*/ 2 h 15"/>
                  <a:gd name="T18" fmla="*/ 9 w 15"/>
                  <a:gd name="T19" fmla="*/ 1 h 15"/>
                  <a:gd name="T20" fmla="*/ 7 w 15"/>
                  <a:gd name="T21" fmla="*/ 0 h 15"/>
                  <a:gd name="T22" fmla="*/ 3 w 15"/>
                  <a:gd name="T23" fmla="*/ 0 h 15"/>
                  <a:gd name="T24" fmla="*/ 1 w 15"/>
                  <a:gd name="T25" fmla="*/ 1 h 15"/>
                  <a:gd name="T26" fmla="*/ 0 w 15"/>
                  <a:gd name="T27" fmla="*/ 2 h 15"/>
                  <a:gd name="T28" fmla="*/ 0 w 15"/>
                  <a:gd name="T29" fmla="*/ 5 h 15"/>
                  <a:gd name="T30" fmla="*/ 0 w 15"/>
                  <a:gd name="T31" fmla="*/ 8 h 15"/>
                  <a:gd name="T32" fmla="*/ 2 w 15"/>
                  <a:gd name="T33" fmla="*/ 11 h 15"/>
                  <a:gd name="T34" fmla="*/ 4 w 15"/>
                  <a:gd name="T35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4" y="13"/>
                    </a:moveTo>
                    <a:lnTo>
                      <a:pt x="4" y="1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4" y="8"/>
                    </a:lnTo>
                    <a:lnTo>
                      <a:pt x="13" y="5"/>
                    </a:lnTo>
                    <a:lnTo>
                      <a:pt x="12" y="2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2" y="11"/>
                    </a:lnTo>
                    <a:lnTo>
                      <a:pt x="4" y="1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8" name="Freeform 558"/>
              <p:cNvSpPr>
                <a:spLocks/>
              </p:cNvSpPr>
              <p:nvPr/>
            </p:nvSpPr>
            <p:spPr bwMode="auto">
              <a:xfrm>
                <a:off x="941" y="2353"/>
                <a:ext cx="15" cy="15"/>
              </a:xfrm>
              <a:custGeom>
                <a:avLst/>
                <a:gdLst>
                  <a:gd name="T0" fmla="*/ 2 w 15"/>
                  <a:gd name="T1" fmla="*/ 12 h 15"/>
                  <a:gd name="T2" fmla="*/ 5 w 15"/>
                  <a:gd name="T3" fmla="*/ 13 h 15"/>
                  <a:gd name="T4" fmla="*/ 8 w 15"/>
                  <a:gd name="T5" fmla="*/ 14 h 15"/>
                  <a:gd name="T6" fmla="*/ 10 w 15"/>
                  <a:gd name="T7" fmla="*/ 14 h 15"/>
                  <a:gd name="T8" fmla="*/ 13 w 15"/>
                  <a:gd name="T9" fmla="*/ 14 h 15"/>
                  <a:gd name="T10" fmla="*/ 14 w 15"/>
                  <a:gd name="T11" fmla="*/ 12 h 15"/>
                  <a:gd name="T12" fmla="*/ 14 w 15"/>
                  <a:gd name="T13" fmla="*/ 9 h 15"/>
                  <a:gd name="T14" fmla="*/ 13 w 15"/>
                  <a:gd name="T15" fmla="*/ 6 h 15"/>
                  <a:gd name="T16" fmla="*/ 12 w 15"/>
                  <a:gd name="T17" fmla="*/ 4 h 15"/>
                  <a:gd name="T18" fmla="*/ 9 w 15"/>
                  <a:gd name="T19" fmla="*/ 1 h 15"/>
                  <a:gd name="T20" fmla="*/ 6 w 15"/>
                  <a:gd name="T21" fmla="*/ 0 h 15"/>
                  <a:gd name="T22" fmla="*/ 4 w 15"/>
                  <a:gd name="T23" fmla="*/ 0 h 15"/>
                  <a:gd name="T24" fmla="*/ 1 w 15"/>
                  <a:gd name="T25" fmla="*/ 1 h 15"/>
                  <a:gd name="T26" fmla="*/ 0 w 15"/>
                  <a:gd name="T27" fmla="*/ 2 h 15"/>
                  <a:gd name="T28" fmla="*/ 0 w 15"/>
                  <a:gd name="T29" fmla="*/ 5 h 15"/>
                  <a:gd name="T30" fmla="*/ 1 w 15"/>
                  <a:gd name="T31" fmla="*/ 9 h 15"/>
                  <a:gd name="T32" fmla="*/ 2 w 15"/>
                  <a:gd name="T3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2" y="12"/>
                    </a:moveTo>
                    <a:lnTo>
                      <a:pt x="5" y="13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3" y="6"/>
                    </a:lnTo>
                    <a:lnTo>
                      <a:pt x="12" y="4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2" y="12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79" name="Freeform 559"/>
              <p:cNvSpPr>
                <a:spLocks/>
              </p:cNvSpPr>
              <p:nvPr/>
            </p:nvSpPr>
            <p:spPr bwMode="auto">
              <a:xfrm>
                <a:off x="941" y="2353"/>
                <a:ext cx="15" cy="15"/>
              </a:xfrm>
              <a:custGeom>
                <a:avLst/>
                <a:gdLst>
                  <a:gd name="T0" fmla="*/ 2 w 15"/>
                  <a:gd name="T1" fmla="*/ 12 h 15"/>
                  <a:gd name="T2" fmla="*/ 2 w 15"/>
                  <a:gd name="T3" fmla="*/ 12 h 15"/>
                  <a:gd name="T4" fmla="*/ 5 w 15"/>
                  <a:gd name="T5" fmla="*/ 13 h 15"/>
                  <a:gd name="T6" fmla="*/ 8 w 15"/>
                  <a:gd name="T7" fmla="*/ 14 h 15"/>
                  <a:gd name="T8" fmla="*/ 10 w 15"/>
                  <a:gd name="T9" fmla="*/ 14 h 15"/>
                  <a:gd name="T10" fmla="*/ 13 w 15"/>
                  <a:gd name="T11" fmla="*/ 14 h 15"/>
                  <a:gd name="T12" fmla="*/ 14 w 15"/>
                  <a:gd name="T13" fmla="*/ 12 h 15"/>
                  <a:gd name="T14" fmla="*/ 14 w 15"/>
                  <a:gd name="T15" fmla="*/ 9 h 15"/>
                  <a:gd name="T16" fmla="*/ 13 w 15"/>
                  <a:gd name="T17" fmla="*/ 6 h 15"/>
                  <a:gd name="T18" fmla="*/ 12 w 15"/>
                  <a:gd name="T19" fmla="*/ 4 h 15"/>
                  <a:gd name="T20" fmla="*/ 9 w 15"/>
                  <a:gd name="T21" fmla="*/ 1 h 15"/>
                  <a:gd name="T22" fmla="*/ 6 w 15"/>
                  <a:gd name="T23" fmla="*/ 0 h 15"/>
                  <a:gd name="T24" fmla="*/ 4 w 15"/>
                  <a:gd name="T25" fmla="*/ 0 h 15"/>
                  <a:gd name="T26" fmla="*/ 1 w 15"/>
                  <a:gd name="T27" fmla="*/ 1 h 15"/>
                  <a:gd name="T28" fmla="*/ 0 w 15"/>
                  <a:gd name="T29" fmla="*/ 2 h 15"/>
                  <a:gd name="T30" fmla="*/ 0 w 15"/>
                  <a:gd name="T31" fmla="*/ 5 h 15"/>
                  <a:gd name="T32" fmla="*/ 1 w 15"/>
                  <a:gd name="T33" fmla="*/ 9 h 15"/>
                  <a:gd name="T34" fmla="*/ 2 w 15"/>
                  <a:gd name="T35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2" y="12"/>
                    </a:moveTo>
                    <a:lnTo>
                      <a:pt x="2" y="12"/>
                    </a:lnTo>
                    <a:lnTo>
                      <a:pt x="5" y="13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3" y="14"/>
                    </a:lnTo>
                    <a:lnTo>
                      <a:pt x="14" y="12"/>
                    </a:lnTo>
                    <a:lnTo>
                      <a:pt x="14" y="9"/>
                    </a:lnTo>
                    <a:lnTo>
                      <a:pt x="13" y="6"/>
                    </a:lnTo>
                    <a:lnTo>
                      <a:pt x="12" y="4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2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0" name="Freeform 560"/>
              <p:cNvSpPr>
                <a:spLocks/>
              </p:cNvSpPr>
              <p:nvPr/>
            </p:nvSpPr>
            <p:spPr bwMode="auto">
              <a:xfrm>
                <a:off x="933" y="2348"/>
                <a:ext cx="15" cy="15"/>
              </a:xfrm>
              <a:custGeom>
                <a:avLst/>
                <a:gdLst>
                  <a:gd name="T0" fmla="*/ 2 w 15"/>
                  <a:gd name="T1" fmla="*/ 11 h 15"/>
                  <a:gd name="T2" fmla="*/ 5 w 15"/>
                  <a:gd name="T3" fmla="*/ 13 h 15"/>
                  <a:gd name="T4" fmla="*/ 7 w 15"/>
                  <a:gd name="T5" fmla="*/ 14 h 15"/>
                  <a:gd name="T6" fmla="*/ 10 w 15"/>
                  <a:gd name="T7" fmla="*/ 14 h 15"/>
                  <a:gd name="T8" fmla="*/ 13 w 15"/>
                  <a:gd name="T9" fmla="*/ 13 h 15"/>
                  <a:gd name="T10" fmla="*/ 14 w 15"/>
                  <a:gd name="T11" fmla="*/ 11 h 15"/>
                  <a:gd name="T12" fmla="*/ 14 w 15"/>
                  <a:gd name="T13" fmla="*/ 8 h 15"/>
                  <a:gd name="T14" fmla="*/ 13 w 15"/>
                  <a:gd name="T15" fmla="*/ 7 h 15"/>
                  <a:gd name="T16" fmla="*/ 11 w 15"/>
                  <a:gd name="T17" fmla="*/ 3 h 15"/>
                  <a:gd name="T18" fmla="*/ 8 w 15"/>
                  <a:gd name="T19" fmla="*/ 2 h 15"/>
                  <a:gd name="T20" fmla="*/ 7 w 15"/>
                  <a:gd name="T21" fmla="*/ 0 h 15"/>
                  <a:gd name="T22" fmla="*/ 4 w 15"/>
                  <a:gd name="T23" fmla="*/ 0 h 15"/>
                  <a:gd name="T24" fmla="*/ 1 w 15"/>
                  <a:gd name="T25" fmla="*/ 2 h 15"/>
                  <a:gd name="T26" fmla="*/ 0 w 15"/>
                  <a:gd name="T27" fmla="*/ 3 h 15"/>
                  <a:gd name="T28" fmla="*/ 0 w 15"/>
                  <a:gd name="T29" fmla="*/ 6 h 15"/>
                  <a:gd name="T30" fmla="*/ 0 w 15"/>
                  <a:gd name="T31" fmla="*/ 8 h 15"/>
                  <a:gd name="T32" fmla="*/ 2 w 15"/>
                  <a:gd name="T33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2" y="11"/>
                    </a:moveTo>
                    <a:lnTo>
                      <a:pt x="5" y="13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1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1" name="Freeform 561"/>
              <p:cNvSpPr>
                <a:spLocks/>
              </p:cNvSpPr>
              <p:nvPr/>
            </p:nvSpPr>
            <p:spPr bwMode="auto">
              <a:xfrm>
                <a:off x="933" y="2348"/>
                <a:ext cx="15" cy="15"/>
              </a:xfrm>
              <a:custGeom>
                <a:avLst/>
                <a:gdLst>
                  <a:gd name="T0" fmla="*/ 2 w 15"/>
                  <a:gd name="T1" fmla="*/ 11 h 15"/>
                  <a:gd name="T2" fmla="*/ 2 w 15"/>
                  <a:gd name="T3" fmla="*/ 11 h 15"/>
                  <a:gd name="T4" fmla="*/ 5 w 15"/>
                  <a:gd name="T5" fmla="*/ 13 h 15"/>
                  <a:gd name="T6" fmla="*/ 7 w 15"/>
                  <a:gd name="T7" fmla="*/ 14 h 15"/>
                  <a:gd name="T8" fmla="*/ 10 w 15"/>
                  <a:gd name="T9" fmla="*/ 14 h 15"/>
                  <a:gd name="T10" fmla="*/ 13 w 15"/>
                  <a:gd name="T11" fmla="*/ 13 h 15"/>
                  <a:gd name="T12" fmla="*/ 14 w 15"/>
                  <a:gd name="T13" fmla="*/ 11 h 15"/>
                  <a:gd name="T14" fmla="*/ 14 w 15"/>
                  <a:gd name="T15" fmla="*/ 8 h 15"/>
                  <a:gd name="T16" fmla="*/ 13 w 15"/>
                  <a:gd name="T17" fmla="*/ 7 h 15"/>
                  <a:gd name="T18" fmla="*/ 11 w 15"/>
                  <a:gd name="T19" fmla="*/ 3 h 15"/>
                  <a:gd name="T20" fmla="*/ 8 w 15"/>
                  <a:gd name="T21" fmla="*/ 2 h 15"/>
                  <a:gd name="T22" fmla="*/ 7 w 15"/>
                  <a:gd name="T23" fmla="*/ 0 h 15"/>
                  <a:gd name="T24" fmla="*/ 4 w 15"/>
                  <a:gd name="T25" fmla="*/ 0 h 15"/>
                  <a:gd name="T26" fmla="*/ 1 w 15"/>
                  <a:gd name="T27" fmla="*/ 2 h 15"/>
                  <a:gd name="T28" fmla="*/ 0 w 15"/>
                  <a:gd name="T29" fmla="*/ 3 h 15"/>
                  <a:gd name="T30" fmla="*/ 0 w 15"/>
                  <a:gd name="T31" fmla="*/ 6 h 15"/>
                  <a:gd name="T32" fmla="*/ 0 w 15"/>
                  <a:gd name="T33" fmla="*/ 8 h 15"/>
                  <a:gd name="T34" fmla="*/ 2 w 15"/>
                  <a:gd name="T3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2" y="11"/>
                    </a:moveTo>
                    <a:lnTo>
                      <a:pt x="2" y="11"/>
                    </a:lnTo>
                    <a:lnTo>
                      <a:pt x="5" y="13"/>
                    </a:lnTo>
                    <a:lnTo>
                      <a:pt x="7" y="14"/>
                    </a:lnTo>
                    <a:lnTo>
                      <a:pt x="10" y="14"/>
                    </a:lnTo>
                    <a:lnTo>
                      <a:pt x="13" y="13"/>
                    </a:lnTo>
                    <a:lnTo>
                      <a:pt x="14" y="11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8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2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2" name="Freeform 562"/>
              <p:cNvSpPr>
                <a:spLocks/>
              </p:cNvSpPr>
              <p:nvPr/>
            </p:nvSpPr>
            <p:spPr bwMode="auto">
              <a:xfrm>
                <a:off x="928" y="2343"/>
                <a:ext cx="15" cy="15"/>
              </a:xfrm>
              <a:custGeom>
                <a:avLst/>
                <a:gdLst>
                  <a:gd name="T0" fmla="*/ 0 w 15"/>
                  <a:gd name="T1" fmla="*/ 7 h 15"/>
                  <a:gd name="T2" fmla="*/ 0 w 15"/>
                  <a:gd name="T3" fmla="*/ 11 h 15"/>
                  <a:gd name="T4" fmla="*/ 3 w 15"/>
                  <a:gd name="T5" fmla="*/ 13 h 15"/>
                  <a:gd name="T6" fmla="*/ 4 w 15"/>
                  <a:gd name="T7" fmla="*/ 14 h 15"/>
                  <a:gd name="T8" fmla="*/ 8 w 15"/>
                  <a:gd name="T9" fmla="*/ 14 h 15"/>
                  <a:gd name="T10" fmla="*/ 11 w 15"/>
                  <a:gd name="T11" fmla="*/ 14 h 15"/>
                  <a:gd name="T12" fmla="*/ 12 w 15"/>
                  <a:gd name="T13" fmla="*/ 12 h 15"/>
                  <a:gd name="T14" fmla="*/ 14 w 15"/>
                  <a:gd name="T15" fmla="*/ 9 h 15"/>
                  <a:gd name="T16" fmla="*/ 14 w 15"/>
                  <a:gd name="T17" fmla="*/ 6 h 15"/>
                  <a:gd name="T18" fmla="*/ 14 w 15"/>
                  <a:gd name="T19" fmla="*/ 3 h 15"/>
                  <a:gd name="T20" fmla="*/ 11 w 15"/>
                  <a:gd name="T21" fmla="*/ 1 h 15"/>
                  <a:gd name="T22" fmla="*/ 9 w 15"/>
                  <a:gd name="T23" fmla="*/ 0 h 15"/>
                  <a:gd name="T24" fmla="*/ 6 w 15"/>
                  <a:gd name="T25" fmla="*/ 0 h 15"/>
                  <a:gd name="T26" fmla="*/ 3 w 15"/>
                  <a:gd name="T27" fmla="*/ 0 h 15"/>
                  <a:gd name="T28" fmla="*/ 1 w 15"/>
                  <a:gd name="T29" fmla="*/ 2 h 15"/>
                  <a:gd name="T30" fmla="*/ 0 w 15"/>
                  <a:gd name="T31" fmla="*/ 4 h 15"/>
                  <a:gd name="T32" fmla="*/ 0 w 15"/>
                  <a:gd name="T3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lnTo>
                      <a:pt x="0" y="11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3" name="Freeform 563"/>
              <p:cNvSpPr>
                <a:spLocks/>
              </p:cNvSpPr>
              <p:nvPr/>
            </p:nvSpPr>
            <p:spPr bwMode="auto">
              <a:xfrm>
                <a:off x="928" y="2343"/>
                <a:ext cx="15" cy="15"/>
              </a:xfrm>
              <a:custGeom>
                <a:avLst/>
                <a:gdLst>
                  <a:gd name="T0" fmla="*/ 0 w 15"/>
                  <a:gd name="T1" fmla="*/ 7 h 15"/>
                  <a:gd name="T2" fmla="*/ 0 w 15"/>
                  <a:gd name="T3" fmla="*/ 7 h 15"/>
                  <a:gd name="T4" fmla="*/ 0 w 15"/>
                  <a:gd name="T5" fmla="*/ 11 h 15"/>
                  <a:gd name="T6" fmla="*/ 3 w 15"/>
                  <a:gd name="T7" fmla="*/ 13 h 15"/>
                  <a:gd name="T8" fmla="*/ 4 w 15"/>
                  <a:gd name="T9" fmla="*/ 14 h 15"/>
                  <a:gd name="T10" fmla="*/ 8 w 15"/>
                  <a:gd name="T11" fmla="*/ 14 h 15"/>
                  <a:gd name="T12" fmla="*/ 11 w 15"/>
                  <a:gd name="T13" fmla="*/ 14 h 15"/>
                  <a:gd name="T14" fmla="*/ 12 w 15"/>
                  <a:gd name="T15" fmla="*/ 12 h 15"/>
                  <a:gd name="T16" fmla="*/ 14 w 15"/>
                  <a:gd name="T17" fmla="*/ 9 h 15"/>
                  <a:gd name="T18" fmla="*/ 14 w 15"/>
                  <a:gd name="T19" fmla="*/ 6 h 15"/>
                  <a:gd name="T20" fmla="*/ 14 w 15"/>
                  <a:gd name="T21" fmla="*/ 3 h 15"/>
                  <a:gd name="T22" fmla="*/ 11 w 15"/>
                  <a:gd name="T23" fmla="*/ 1 h 15"/>
                  <a:gd name="T24" fmla="*/ 9 w 15"/>
                  <a:gd name="T25" fmla="*/ 0 h 15"/>
                  <a:gd name="T26" fmla="*/ 6 w 15"/>
                  <a:gd name="T27" fmla="*/ 0 h 15"/>
                  <a:gd name="T28" fmla="*/ 3 w 15"/>
                  <a:gd name="T29" fmla="*/ 0 h 15"/>
                  <a:gd name="T30" fmla="*/ 1 w 15"/>
                  <a:gd name="T31" fmla="*/ 2 h 15"/>
                  <a:gd name="T32" fmla="*/ 0 w 15"/>
                  <a:gd name="T33" fmla="*/ 4 h 15"/>
                  <a:gd name="T34" fmla="*/ 0 w 15"/>
                  <a:gd name="T35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lnTo>
                      <a:pt x="0" y="7"/>
                    </a:lnTo>
                    <a:lnTo>
                      <a:pt x="0" y="11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4" name="Freeform 564"/>
              <p:cNvSpPr>
                <a:spLocks/>
              </p:cNvSpPr>
              <p:nvPr/>
            </p:nvSpPr>
            <p:spPr bwMode="auto">
              <a:xfrm>
                <a:off x="924" y="2334"/>
                <a:ext cx="15" cy="15"/>
              </a:xfrm>
              <a:custGeom>
                <a:avLst/>
                <a:gdLst>
                  <a:gd name="T0" fmla="*/ 0 w 15"/>
                  <a:gd name="T1" fmla="*/ 8 h 15"/>
                  <a:gd name="T2" fmla="*/ 1 w 15"/>
                  <a:gd name="T3" fmla="*/ 11 h 15"/>
                  <a:gd name="T4" fmla="*/ 3 w 15"/>
                  <a:gd name="T5" fmla="*/ 12 h 15"/>
                  <a:gd name="T6" fmla="*/ 4 w 15"/>
                  <a:gd name="T7" fmla="*/ 13 h 15"/>
                  <a:gd name="T8" fmla="*/ 8 w 15"/>
                  <a:gd name="T9" fmla="*/ 14 h 15"/>
                  <a:gd name="T10" fmla="*/ 11 w 15"/>
                  <a:gd name="T11" fmla="*/ 13 h 15"/>
                  <a:gd name="T12" fmla="*/ 12 w 15"/>
                  <a:gd name="T13" fmla="*/ 12 h 15"/>
                  <a:gd name="T14" fmla="*/ 14 w 15"/>
                  <a:gd name="T15" fmla="*/ 9 h 15"/>
                  <a:gd name="T16" fmla="*/ 14 w 15"/>
                  <a:gd name="T17" fmla="*/ 6 h 15"/>
                  <a:gd name="T18" fmla="*/ 12 w 15"/>
                  <a:gd name="T19" fmla="*/ 3 h 15"/>
                  <a:gd name="T20" fmla="*/ 12 w 15"/>
                  <a:gd name="T21" fmla="*/ 2 h 15"/>
                  <a:gd name="T22" fmla="*/ 9 w 15"/>
                  <a:gd name="T23" fmla="*/ 1 h 15"/>
                  <a:gd name="T24" fmla="*/ 6 w 15"/>
                  <a:gd name="T25" fmla="*/ 0 h 15"/>
                  <a:gd name="T26" fmla="*/ 3 w 15"/>
                  <a:gd name="T27" fmla="*/ 1 h 15"/>
                  <a:gd name="T28" fmla="*/ 1 w 15"/>
                  <a:gd name="T29" fmla="*/ 2 h 15"/>
                  <a:gd name="T30" fmla="*/ 0 w 15"/>
                  <a:gd name="T31" fmla="*/ 4 h 15"/>
                  <a:gd name="T32" fmla="*/ 0 w 15"/>
                  <a:gd name="T33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lnTo>
                      <a:pt x="1" y="11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8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5" name="Freeform 565"/>
              <p:cNvSpPr>
                <a:spLocks/>
              </p:cNvSpPr>
              <p:nvPr/>
            </p:nvSpPr>
            <p:spPr bwMode="auto">
              <a:xfrm>
                <a:off x="924" y="2334"/>
                <a:ext cx="15" cy="15"/>
              </a:xfrm>
              <a:custGeom>
                <a:avLst/>
                <a:gdLst>
                  <a:gd name="T0" fmla="*/ 0 w 15"/>
                  <a:gd name="T1" fmla="*/ 8 h 15"/>
                  <a:gd name="T2" fmla="*/ 0 w 15"/>
                  <a:gd name="T3" fmla="*/ 8 h 15"/>
                  <a:gd name="T4" fmla="*/ 1 w 15"/>
                  <a:gd name="T5" fmla="*/ 11 h 15"/>
                  <a:gd name="T6" fmla="*/ 3 w 15"/>
                  <a:gd name="T7" fmla="*/ 12 h 15"/>
                  <a:gd name="T8" fmla="*/ 4 w 15"/>
                  <a:gd name="T9" fmla="*/ 13 h 15"/>
                  <a:gd name="T10" fmla="*/ 8 w 15"/>
                  <a:gd name="T11" fmla="*/ 14 h 15"/>
                  <a:gd name="T12" fmla="*/ 11 w 15"/>
                  <a:gd name="T13" fmla="*/ 13 h 15"/>
                  <a:gd name="T14" fmla="*/ 12 w 15"/>
                  <a:gd name="T15" fmla="*/ 12 h 15"/>
                  <a:gd name="T16" fmla="*/ 14 w 15"/>
                  <a:gd name="T17" fmla="*/ 9 h 15"/>
                  <a:gd name="T18" fmla="*/ 14 w 15"/>
                  <a:gd name="T19" fmla="*/ 6 h 15"/>
                  <a:gd name="T20" fmla="*/ 12 w 15"/>
                  <a:gd name="T21" fmla="*/ 3 h 15"/>
                  <a:gd name="T22" fmla="*/ 12 w 15"/>
                  <a:gd name="T23" fmla="*/ 2 h 15"/>
                  <a:gd name="T24" fmla="*/ 9 w 15"/>
                  <a:gd name="T25" fmla="*/ 1 h 15"/>
                  <a:gd name="T26" fmla="*/ 6 w 15"/>
                  <a:gd name="T27" fmla="*/ 0 h 15"/>
                  <a:gd name="T28" fmla="*/ 3 w 15"/>
                  <a:gd name="T29" fmla="*/ 1 h 15"/>
                  <a:gd name="T30" fmla="*/ 1 w 15"/>
                  <a:gd name="T31" fmla="*/ 2 h 15"/>
                  <a:gd name="T32" fmla="*/ 0 w 15"/>
                  <a:gd name="T33" fmla="*/ 4 h 15"/>
                  <a:gd name="T34" fmla="*/ 0 w 15"/>
                  <a:gd name="T3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0" y="8"/>
                    </a:moveTo>
                    <a:lnTo>
                      <a:pt x="0" y="8"/>
                    </a:lnTo>
                    <a:lnTo>
                      <a:pt x="1" y="11"/>
                    </a:lnTo>
                    <a:lnTo>
                      <a:pt x="3" y="12"/>
                    </a:lnTo>
                    <a:lnTo>
                      <a:pt x="4" y="13"/>
                    </a:lnTo>
                    <a:lnTo>
                      <a:pt x="8" y="14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4" y="9"/>
                    </a:lnTo>
                    <a:lnTo>
                      <a:pt x="14" y="6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6" name="Freeform 566"/>
              <p:cNvSpPr>
                <a:spLocks/>
              </p:cNvSpPr>
              <p:nvPr/>
            </p:nvSpPr>
            <p:spPr bwMode="auto">
              <a:xfrm>
                <a:off x="922" y="2325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7 h 15"/>
                  <a:gd name="T4" fmla="*/ 0 w 15"/>
                  <a:gd name="T5" fmla="*/ 9 h 15"/>
                  <a:gd name="T6" fmla="*/ 1 w 15"/>
                  <a:gd name="T7" fmla="*/ 12 h 15"/>
                  <a:gd name="T8" fmla="*/ 3 w 15"/>
                  <a:gd name="T9" fmla="*/ 14 h 15"/>
                  <a:gd name="T10" fmla="*/ 6 w 15"/>
                  <a:gd name="T11" fmla="*/ 14 h 15"/>
                  <a:gd name="T12" fmla="*/ 8 w 15"/>
                  <a:gd name="T13" fmla="*/ 14 h 15"/>
                  <a:gd name="T14" fmla="*/ 11 w 15"/>
                  <a:gd name="T15" fmla="*/ 12 h 15"/>
                  <a:gd name="T16" fmla="*/ 12 w 15"/>
                  <a:gd name="T17" fmla="*/ 9 h 15"/>
                  <a:gd name="T18" fmla="*/ 14 w 15"/>
                  <a:gd name="T19" fmla="*/ 6 h 15"/>
                  <a:gd name="T20" fmla="*/ 14 w 15"/>
                  <a:gd name="T21" fmla="*/ 3 h 15"/>
                  <a:gd name="T22" fmla="*/ 12 w 15"/>
                  <a:gd name="T23" fmla="*/ 1 h 15"/>
                  <a:gd name="T24" fmla="*/ 11 w 15"/>
                  <a:gd name="T25" fmla="*/ 0 h 15"/>
                  <a:gd name="T26" fmla="*/ 8 w 15"/>
                  <a:gd name="T27" fmla="*/ 0 h 15"/>
                  <a:gd name="T28" fmla="*/ 4 w 15"/>
                  <a:gd name="T29" fmla="*/ 0 h 15"/>
                  <a:gd name="T30" fmla="*/ 1 w 15"/>
                  <a:gd name="T31" fmla="*/ 2 h 15"/>
                  <a:gd name="T32" fmla="*/ 0 w 15"/>
                  <a:gd name="T33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0" y="4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7" name="Freeform 567"/>
              <p:cNvSpPr>
                <a:spLocks/>
              </p:cNvSpPr>
              <p:nvPr/>
            </p:nvSpPr>
            <p:spPr bwMode="auto">
              <a:xfrm>
                <a:off x="922" y="2325"/>
                <a:ext cx="15" cy="15"/>
              </a:xfrm>
              <a:custGeom>
                <a:avLst/>
                <a:gdLst>
                  <a:gd name="T0" fmla="*/ 0 w 15"/>
                  <a:gd name="T1" fmla="*/ 4 h 15"/>
                  <a:gd name="T2" fmla="*/ 0 w 15"/>
                  <a:gd name="T3" fmla="*/ 4 h 15"/>
                  <a:gd name="T4" fmla="*/ 0 w 15"/>
                  <a:gd name="T5" fmla="*/ 7 h 15"/>
                  <a:gd name="T6" fmla="*/ 0 w 15"/>
                  <a:gd name="T7" fmla="*/ 9 h 15"/>
                  <a:gd name="T8" fmla="*/ 1 w 15"/>
                  <a:gd name="T9" fmla="*/ 12 h 15"/>
                  <a:gd name="T10" fmla="*/ 3 w 15"/>
                  <a:gd name="T11" fmla="*/ 14 h 15"/>
                  <a:gd name="T12" fmla="*/ 6 w 15"/>
                  <a:gd name="T13" fmla="*/ 14 h 15"/>
                  <a:gd name="T14" fmla="*/ 8 w 15"/>
                  <a:gd name="T15" fmla="*/ 14 h 15"/>
                  <a:gd name="T16" fmla="*/ 11 w 15"/>
                  <a:gd name="T17" fmla="*/ 12 h 15"/>
                  <a:gd name="T18" fmla="*/ 12 w 15"/>
                  <a:gd name="T19" fmla="*/ 9 h 15"/>
                  <a:gd name="T20" fmla="*/ 14 w 15"/>
                  <a:gd name="T21" fmla="*/ 6 h 15"/>
                  <a:gd name="T22" fmla="*/ 14 w 15"/>
                  <a:gd name="T23" fmla="*/ 3 h 15"/>
                  <a:gd name="T24" fmla="*/ 12 w 15"/>
                  <a:gd name="T25" fmla="*/ 1 h 15"/>
                  <a:gd name="T26" fmla="*/ 11 w 15"/>
                  <a:gd name="T27" fmla="*/ 0 h 15"/>
                  <a:gd name="T28" fmla="*/ 8 w 15"/>
                  <a:gd name="T29" fmla="*/ 0 h 15"/>
                  <a:gd name="T30" fmla="*/ 4 w 15"/>
                  <a:gd name="T31" fmla="*/ 0 h 15"/>
                  <a:gd name="T32" fmla="*/ 1 w 15"/>
                  <a:gd name="T33" fmla="*/ 2 h 15"/>
                  <a:gd name="T34" fmla="*/ 0 w 15"/>
                  <a:gd name="T35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0" y="4"/>
                    </a:moveTo>
                    <a:lnTo>
                      <a:pt x="0" y="4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2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8" y="14"/>
                    </a:lnTo>
                    <a:lnTo>
                      <a:pt x="11" y="12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8" name="Freeform 568"/>
              <p:cNvSpPr>
                <a:spLocks/>
              </p:cNvSpPr>
              <p:nvPr/>
            </p:nvSpPr>
            <p:spPr bwMode="auto">
              <a:xfrm>
                <a:off x="921" y="2317"/>
                <a:ext cx="15" cy="15"/>
              </a:xfrm>
              <a:custGeom>
                <a:avLst/>
                <a:gdLst>
                  <a:gd name="T0" fmla="*/ 2 w 15"/>
                  <a:gd name="T1" fmla="*/ 2 h 15"/>
                  <a:gd name="T2" fmla="*/ 0 w 15"/>
                  <a:gd name="T3" fmla="*/ 5 h 15"/>
                  <a:gd name="T4" fmla="*/ 0 w 15"/>
                  <a:gd name="T5" fmla="*/ 9 h 15"/>
                  <a:gd name="T6" fmla="*/ 0 w 15"/>
                  <a:gd name="T7" fmla="*/ 12 h 15"/>
                  <a:gd name="T8" fmla="*/ 0 w 15"/>
                  <a:gd name="T9" fmla="*/ 14 h 15"/>
                  <a:gd name="T10" fmla="*/ 2 w 15"/>
                  <a:gd name="T11" fmla="*/ 14 h 15"/>
                  <a:gd name="T12" fmla="*/ 5 w 15"/>
                  <a:gd name="T13" fmla="*/ 14 h 15"/>
                  <a:gd name="T14" fmla="*/ 8 w 15"/>
                  <a:gd name="T15" fmla="*/ 13 h 15"/>
                  <a:gd name="T16" fmla="*/ 11 w 15"/>
                  <a:gd name="T17" fmla="*/ 12 h 15"/>
                  <a:gd name="T18" fmla="*/ 13 w 15"/>
                  <a:gd name="T19" fmla="*/ 9 h 15"/>
                  <a:gd name="T20" fmla="*/ 14 w 15"/>
                  <a:gd name="T21" fmla="*/ 5 h 15"/>
                  <a:gd name="T22" fmla="*/ 14 w 15"/>
                  <a:gd name="T23" fmla="*/ 2 h 15"/>
                  <a:gd name="T24" fmla="*/ 13 w 15"/>
                  <a:gd name="T25" fmla="*/ 1 h 15"/>
                  <a:gd name="T26" fmla="*/ 10 w 15"/>
                  <a:gd name="T27" fmla="*/ 0 h 15"/>
                  <a:gd name="T28" fmla="*/ 7 w 15"/>
                  <a:gd name="T29" fmla="*/ 0 h 15"/>
                  <a:gd name="T30" fmla="*/ 5 w 15"/>
                  <a:gd name="T31" fmla="*/ 1 h 15"/>
                  <a:gd name="T32" fmla="*/ 2 w 15"/>
                  <a:gd name="T3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2" y="2"/>
                    </a:move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8" y="13"/>
                    </a:lnTo>
                    <a:lnTo>
                      <a:pt x="11" y="12"/>
                    </a:lnTo>
                    <a:lnTo>
                      <a:pt x="13" y="9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89" name="Freeform 569"/>
              <p:cNvSpPr>
                <a:spLocks/>
              </p:cNvSpPr>
              <p:nvPr/>
            </p:nvSpPr>
            <p:spPr bwMode="auto">
              <a:xfrm>
                <a:off x="921" y="2317"/>
                <a:ext cx="15" cy="15"/>
              </a:xfrm>
              <a:custGeom>
                <a:avLst/>
                <a:gdLst>
                  <a:gd name="T0" fmla="*/ 2 w 15"/>
                  <a:gd name="T1" fmla="*/ 2 h 15"/>
                  <a:gd name="T2" fmla="*/ 2 w 15"/>
                  <a:gd name="T3" fmla="*/ 2 h 15"/>
                  <a:gd name="T4" fmla="*/ 0 w 15"/>
                  <a:gd name="T5" fmla="*/ 5 h 15"/>
                  <a:gd name="T6" fmla="*/ 0 w 15"/>
                  <a:gd name="T7" fmla="*/ 9 h 15"/>
                  <a:gd name="T8" fmla="*/ 0 w 15"/>
                  <a:gd name="T9" fmla="*/ 12 h 15"/>
                  <a:gd name="T10" fmla="*/ 0 w 15"/>
                  <a:gd name="T11" fmla="*/ 14 h 15"/>
                  <a:gd name="T12" fmla="*/ 2 w 15"/>
                  <a:gd name="T13" fmla="*/ 14 h 15"/>
                  <a:gd name="T14" fmla="*/ 5 w 15"/>
                  <a:gd name="T15" fmla="*/ 14 h 15"/>
                  <a:gd name="T16" fmla="*/ 8 w 15"/>
                  <a:gd name="T17" fmla="*/ 13 h 15"/>
                  <a:gd name="T18" fmla="*/ 11 w 15"/>
                  <a:gd name="T19" fmla="*/ 12 h 15"/>
                  <a:gd name="T20" fmla="*/ 13 w 15"/>
                  <a:gd name="T21" fmla="*/ 9 h 15"/>
                  <a:gd name="T22" fmla="*/ 14 w 15"/>
                  <a:gd name="T23" fmla="*/ 5 h 15"/>
                  <a:gd name="T24" fmla="*/ 14 w 15"/>
                  <a:gd name="T25" fmla="*/ 2 h 15"/>
                  <a:gd name="T26" fmla="*/ 13 w 15"/>
                  <a:gd name="T27" fmla="*/ 1 h 15"/>
                  <a:gd name="T28" fmla="*/ 10 w 15"/>
                  <a:gd name="T29" fmla="*/ 0 h 15"/>
                  <a:gd name="T30" fmla="*/ 7 w 15"/>
                  <a:gd name="T31" fmla="*/ 0 h 15"/>
                  <a:gd name="T32" fmla="*/ 5 w 15"/>
                  <a:gd name="T33" fmla="*/ 1 h 15"/>
                  <a:gd name="T34" fmla="*/ 2 w 15"/>
                  <a:gd name="T35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2" y="2"/>
                    </a:move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5" y="14"/>
                    </a:lnTo>
                    <a:lnTo>
                      <a:pt x="8" y="13"/>
                    </a:lnTo>
                    <a:lnTo>
                      <a:pt x="11" y="12"/>
                    </a:lnTo>
                    <a:lnTo>
                      <a:pt x="13" y="9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5" y="1"/>
                    </a:lnTo>
                    <a:lnTo>
                      <a:pt x="2" y="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0" name="Freeform 570"/>
              <p:cNvSpPr>
                <a:spLocks/>
              </p:cNvSpPr>
              <p:nvPr/>
            </p:nvSpPr>
            <p:spPr bwMode="auto">
              <a:xfrm>
                <a:off x="922" y="2308"/>
                <a:ext cx="15" cy="15"/>
              </a:xfrm>
              <a:custGeom>
                <a:avLst/>
                <a:gdLst>
                  <a:gd name="T0" fmla="*/ 3 w 15"/>
                  <a:gd name="T1" fmla="*/ 1 h 15"/>
                  <a:gd name="T2" fmla="*/ 1 w 15"/>
                  <a:gd name="T3" fmla="*/ 2 h 15"/>
                  <a:gd name="T4" fmla="*/ 0 w 15"/>
                  <a:gd name="T5" fmla="*/ 5 h 15"/>
                  <a:gd name="T6" fmla="*/ 0 w 15"/>
                  <a:gd name="T7" fmla="*/ 8 h 15"/>
                  <a:gd name="T8" fmla="*/ 0 w 15"/>
                  <a:gd name="T9" fmla="*/ 11 h 15"/>
                  <a:gd name="T10" fmla="*/ 1 w 15"/>
                  <a:gd name="T11" fmla="*/ 13 h 15"/>
                  <a:gd name="T12" fmla="*/ 3 w 15"/>
                  <a:gd name="T13" fmla="*/ 14 h 15"/>
                  <a:gd name="T14" fmla="*/ 6 w 15"/>
                  <a:gd name="T15" fmla="*/ 14 h 15"/>
                  <a:gd name="T16" fmla="*/ 9 w 15"/>
                  <a:gd name="T17" fmla="*/ 11 h 15"/>
                  <a:gd name="T18" fmla="*/ 12 w 15"/>
                  <a:gd name="T19" fmla="*/ 10 h 15"/>
                  <a:gd name="T20" fmla="*/ 13 w 15"/>
                  <a:gd name="T21" fmla="*/ 7 h 15"/>
                  <a:gd name="T22" fmla="*/ 14 w 15"/>
                  <a:gd name="T23" fmla="*/ 5 h 15"/>
                  <a:gd name="T24" fmla="*/ 13 w 15"/>
                  <a:gd name="T25" fmla="*/ 2 h 15"/>
                  <a:gd name="T26" fmla="*/ 12 w 15"/>
                  <a:gd name="T27" fmla="*/ 1 h 15"/>
                  <a:gd name="T28" fmla="*/ 9 w 15"/>
                  <a:gd name="T29" fmla="*/ 0 h 15"/>
                  <a:gd name="T30" fmla="*/ 7 w 15"/>
                  <a:gd name="T31" fmla="*/ 0 h 15"/>
                  <a:gd name="T32" fmla="*/ 3 w 15"/>
                  <a:gd name="T3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3" y="1"/>
                    </a:move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2" y="10"/>
                    </a:lnTo>
                    <a:lnTo>
                      <a:pt x="13" y="7"/>
                    </a:lnTo>
                    <a:lnTo>
                      <a:pt x="14" y="5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1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1" name="Freeform 571"/>
              <p:cNvSpPr>
                <a:spLocks/>
              </p:cNvSpPr>
              <p:nvPr/>
            </p:nvSpPr>
            <p:spPr bwMode="auto">
              <a:xfrm>
                <a:off x="922" y="2308"/>
                <a:ext cx="15" cy="15"/>
              </a:xfrm>
              <a:custGeom>
                <a:avLst/>
                <a:gdLst>
                  <a:gd name="T0" fmla="*/ 3 w 15"/>
                  <a:gd name="T1" fmla="*/ 1 h 15"/>
                  <a:gd name="T2" fmla="*/ 3 w 15"/>
                  <a:gd name="T3" fmla="*/ 1 h 15"/>
                  <a:gd name="T4" fmla="*/ 1 w 15"/>
                  <a:gd name="T5" fmla="*/ 2 h 15"/>
                  <a:gd name="T6" fmla="*/ 0 w 15"/>
                  <a:gd name="T7" fmla="*/ 5 h 15"/>
                  <a:gd name="T8" fmla="*/ 0 w 15"/>
                  <a:gd name="T9" fmla="*/ 8 h 15"/>
                  <a:gd name="T10" fmla="*/ 0 w 15"/>
                  <a:gd name="T11" fmla="*/ 11 h 15"/>
                  <a:gd name="T12" fmla="*/ 1 w 15"/>
                  <a:gd name="T13" fmla="*/ 13 h 15"/>
                  <a:gd name="T14" fmla="*/ 3 w 15"/>
                  <a:gd name="T15" fmla="*/ 14 h 15"/>
                  <a:gd name="T16" fmla="*/ 6 w 15"/>
                  <a:gd name="T17" fmla="*/ 14 h 15"/>
                  <a:gd name="T18" fmla="*/ 9 w 15"/>
                  <a:gd name="T19" fmla="*/ 11 h 15"/>
                  <a:gd name="T20" fmla="*/ 12 w 15"/>
                  <a:gd name="T21" fmla="*/ 10 h 15"/>
                  <a:gd name="T22" fmla="*/ 13 w 15"/>
                  <a:gd name="T23" fmla="*/ 7 h 15"/>
                  <a:gd name="T24" fmla="*/ 14 w 15"/>
                  <a:gd name="T25" fmla="*/ 5 h 15"/>
                  <a:gd name="T26" fmla="*/ 13 w 15"/>
                  <a:gd name="T27" fmla="*/ 2 h 15"/>
                  <a:gd name="T28" fmla="*/ 12 w 15"/>
                  <a:gd name="T29" fmla="*/ 1 h 15"/>
                  <a:gd name="T30" fmla="*/ 9 w 15"/>
                  <a:gd name="T31" fmla="*/ 0 h 15"/>
                  <a:gd name="T32" fmla="*/ 7 w 15"/>
                  <a:gd name="T33" fmla="*/ 0 h 15"/>
                  <a:gd name="T34" fmla="*/ 3 w 15"/>
                  <a:gd name="T3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3" y="1"/>
                    </a:moveTo>
                    <a:lnTo>
                      <a:pt x="3" y="1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3" y="14"/>
                    </a:lnTo>
                    <a:lnTo>
                      <a:pt x="6" y="14"/>
                    </a:lnTo>
                    <a:lnTo>
                      <a:pt x="9" y="11"/>
                    </a:lnTo>
                    <a:lnTo>
                      <a:pt x="12" y="10"/>
                    </a:lnTo>
                    <a:lnTo>
                      <a:pt x="13" y="7"/>
                    </a:lnTo>
                    <a:lnTo>
                      <a:pt x="14" y="5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3" y="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2" name="Freeform 572"/>
              <p:cNvSpPr>
                <a:spLocks/>
              </p:cNvSpPr>
              <p:nvPr/>
            </p:nvSpPr>
            <p:spPr bwMode="auto">
              <a:xfrm>
                <a:off x="926" y="2301"/>
                <a:ext cx="15" cy="15"/>
              </a:xfrm>
              <a:custGeom>
                <a:avLst/>
                <a:gdLst>
                  <a:gd name="T0" fmla="*/ 4 w 15"/>
                  <a:gd name="T1" fmla="*/ 1 h 15"/>
                  <a:gd name="T2" fmla="*/ 2 w 15"/>
                  <a:gd name="T3" fmla="*/ 2 h 15"/>
                  <a:gd name="T4" fmla="*/ 1 w 15"/>
                  <a:gd name="T5" fmla="*/ 5 h 15"/>
                  <a:gd name="T6" fmla="*/ 0 w 15"/>
                  <a:gd name="T7" fmla="*/ 8 h 15"/>
                  <a:gd name="T8" fmla="*/ 1 w 15"/>
                  <a:gd name="T9" fmla="*/ 11 h 15"/>
                  <a:gd name="T10" fmla="*/ 2 w 15"/>
                  <a:gd name="T11" fmla="*/ 13 h 15"/>
                  <a:gd name="T12" fmla="*/ 4 w 15"/>
                  <a:gd name="T13" fmla="*/ 14 h 15"/>
                  <a:gd name="T14" fmla="*/ 7 w 15"/>
                  <a:gd name="T15" fmla="*/ 14 h 15"/>
                  <a:gd name="T16" fmla="*/ 9 w 15"/>
                  <a:gd name="T17" fmla="*/ 13 h 15"/>
                  <a:gd name="T18" fmla="*/ 12 w 15"/>
                  <a:gd name="T19" fmla="*/ 11 h 15"/>
                  <a:gd name="T20" fmla="*/ 13 w 15"/>
                  <a:gd name="T21" fmla="*/ 8 h 15"/>
                  <a:gd name="T22" fmla="*/ 14 w 15"/>
                  <a:gd name="T23" fmla="*/ 5 h 15"/>
                  <a:gd name="T24" fmla="*/ 14 w 15"/>
                  <a:gd name="T25" fmla="*/ 2 h 15"/>
                  <a:gd name="T26" fmla="*/ 13 w 15"/>
                  <a:gd name="T27" fmla="*/ 1 h 15"/>
                  <a:gd name="T28" fmla="*/ 11 w 15"/>
                  <a:gd name="T29" fmla="*/ 0 h 15"/>
                  <a:gd name="T30" fmla="*/ 7 w 15"/>
                  <a:gd name="T31" fmla="*/ 0 h 15"/>
                  <a:gd name="T32" fmla="*/ 4 w 15"/>
                  <a:gd name="T3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4" y="1"/>
                    </a:moveTo>
                    <a:lnTo>
                      <a:pt x="2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9" y="13"/>
                    </a:lnTo>
                    <a:lnTo>
                      <a:pt x="12" y="11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1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3" name="Freeform 573"/>
              <p:cNvSpPr>
                <a:spLocks/>
              </p:cNvSpPr>
              <p:nvPr/>
            </p:nvSpPr>
            <p:spPr bwMode="auto">
              <a:xfrm>
                <a:off x="926" y="2301"/>
                <a:ext cx="15" cy="15"/>
              </a:xfrm>
              <a:custGeom>
                <a:avLst/>
                <a:gdLst>
                  <a:gd name="T0" fmla="*/ 4 w 15"/>
                  <a:gd name="T1" fmla="*/ 1 h 15"/>
                  <a:gd name="T2" fmla="*/ 4 w 15"/>
                  <a:gd name="T3" fmla="*/ 1 h 15"/>
                  <a:gd name="T4" fmla="*/ 2 w 15"/>
                  <a:gd name="T5" fmla="*/ 2 h 15"/>
                  <a:gd name="T6" fmla="*/ 1 w 15"/>
                  <a:gd name="T7" fmla="*/ 5 h 15"/>
                  <a:gd name="T8" fmla="*/ 0 w 15"/>
                  <a:gd name="T9" fmla="*/ 8 h 15"/>
                  <a:gd name="T10" fmla="*/ 1 w 15"/>
                  <a:gd name="T11" fmla="*/ 11 h 15"/>
                  <a:gd name="T12" fmla="*/ 2 w 15"/>
                  <a:gd name="T13" fmla="*/ 13 h 15"/>
                  <a:gd name="T14" fmla="*/ 4 w 15"/>
                  <a:gd name="T15" fmla="*/ 14 h 15"/>
                  <a:gd name="T16" fmla="*/ 7 w 15"/>
                  <a:gd name="T17" fmla="*/ 14 h 15"/>
                  <a:gd name="T18" fmla="*/ 9 w 15"/>
                  <a:gd name="T19" fmla="*/ 13 h 15"/>
                  <a:gd name="T20" fmla="*/ 12 w 15"/>
                  <a:gd name="T21" fmla="*/ 11 h 15"/>
                  <a:gd name="T22" fmla="*/ 13 w 15"/>
                  <a:gd name="T23" fmla="*/ 8 h 15"/>
                  <a:gd name="T24" fmla="*/ 14 w 15"/>
                  <a:gd name="T25" fmla="*/ 5 h 15"/>
                  <a:gd name="T26" fmla="*/ 14 w 15"/>
                  <a:gd name="T27" fmla="*/ 2 h 15"/>
                  <a:gd name="T28" fmla="*/ 13 w 15"/>
                  <a:gd name="T29" fmla="*/ 1 h 15"/>
                  <a:gd name="T30" fmla="*/ 11 w 15"/>
                  <a:gd name="T31" fmla="*/ 0 h 15"/>
                  <a:gd name="T32" fmla="*/ 7 w 15"/>
                  <a:gd name="T33" fmla="*/ 0 h 15"/>
                  <a:gd name="T34" fmla="*/ 4 w 15"/>
                  <a:gd name="T3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4" y="1"/>
                    </a:moveTo>
                    <a:lnTo>
                      <a:pt x="4" y="1"/>
                    </a:lnTo>
                    <a:lnTo>
                      <a:pt x="2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1" y="11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7" y="14"/>
                    </a:lnTo>
                    <a:lnTo>
                      <a:pt x="9" y="13"/>
                    </a:lnTo>
                    <a:lnTo>
                      <a:pt x="12" y="11"/>
                    </a:lnTo>
                    <a:lnTo>
                      <a:pt x="13" y="8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4" name="Freeform 574"/>
              <p:cNvSpPr>
                <a:spLocks/>
              </p:cNvSpPr>
              <p:nvPr/>
            </p:nvSpPr>
            <p:spPr bwMode="auto">
              <a:xfrm>
                <a:off x="933" y="2296"/>
                <a:ext cx="15" cy="15"/>
              </a:xfrm>
              <a:custGeom>
                <a:avLst/>
                <a:gdLst>
                  <a:gd name="T0" fmla="*/ 6 w 15"/>
                  <a:gd name="T1" fmla="*/ 0 h 15"/>
                  <a:gd name="T2" fmla="*/ 3 w 15"/>
                  <a:gd name="T3" fmla="*/ 1 h 15"/>
                  <a:gd name="T4" fmla="*/ 1 w 15"/>
                  <a:gd name="T5" fmla="*/ 3 h 15"/>
                  <a:gd name="T6" fmla="*/ 0 w 15"/>
                  <a:gd name="T7" fmla="*/ 6 h 15"/>
                  <a:gd name="T8" fmla="*/ 0 w 15"/>
                  <a:gd name="T9" fmla="*/ 9 h 15"/>
                  <a:gd name="T10" fmla="*/ 0 w 15"/>
                  <a:gd name="T11" fmla="*/ 12 h 15"/>
                  <a:gd name="T12" fmla="*/ 2 w 15"/>
                  <a:gd name="T13" fmla="*/ 14 h 15"/>
                  <a:gd name="T14" fmla="*/ 4 w 15"/>
                  <a:gd name="T15" fmla="*/ 14 h 15"/>
                  <a:gd name="T16" fmla="*/ 8 w 15"/>
                  <a:gd name="T17" fmla="*/ 14 h 15"/>
                  <a:gd name="T18" fmla="*/ 11 w 15"/>
                  <a:gd name="T19" fmla="*/ 12 h 15"/>
                  <a:gd name="T20" fmla="*/ 13 w 15"/>
                  <a:gd name="T21" fmla="*/ 11 h 15"/>
                  <a:gd name="T22" fmla="*/ 14 w 15"/>
                  <a:gd name="T23" fmla="*/ 8 h 15"/>
                  <a:gd name="T24" fmla="*/ 14 w 15"/>
                  <a:gd name="T25" fmla="*/ 4 h 15"/>
                  <a:gd name="T26" fmla="*/ 13 w 15"/>
                  <a:gd name="T27" fmla="*/ 1 h 15"/>
                  <a:gd name="T28" fmla="*/ 11 w 15"/>
                  <a:gd name="T29" fmla="*/ 0 h 15"/>
                  <a:gd name="T30" fmla="*/ 8 w 15"/>
                  <a:gd name="T31" fmla="*/ 0 h 15"/>
                  <a:gd name="T32" fmla="*/ 6 w 15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6" y="0"/>
                    </a:move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1" y="12"/>
                    </a:lnTo>
                    <a:lnTo>
                      <a:pt x="13" y="11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5" name="Freeform 575"/>
              <p:cNvSpPr>
                <a:spLocks/>
              </p:cNvSpPr>
              <p:nvPr/>
            </p:nvSpPr>
            <p:spPr bwMode="auto">
              <a:xfrm>
                <a:off x="933" y="2296"/>
                <a:ext cx="15" cy="15"/>
              </a:xfrm>
              <a:custGeom>
                <a:avLst/>
                <a:gdLst>
                  <a:gd name="T0" fmla="*/ 6 w 15"/>
                  <a:gd name="T1" fmla="*/ 0 h 15"/>
                  <a:gd name="T2" fmla="*/ 6 w 15"/>
                  <a:gd name="T3" fmla="*/ 0 h 15"/>
                  <a:gd name="T4" fmla="*/ 3 w 15"/>
                  <a:gd name="T5" fmla="*/ 1 h 15"/>
                  <a:gd name="T6" fmla="*/ 1 w 15"/>
                  <a:gd name="T7" fmla="*/ 3 h 15"/>
                  <a:gd name="T8" fmla="*/ 0 w 15"/>
                  <a:gd name="T9" fmla="*/ 6 h 15"/>
                  <a:gd name="T10" fmla="*/ 0 w 15"/>
                  <a:gd name="T11" fmla="*/ 9 h 15"/>
                  <a:gd name="T12" fmla="*/ 0 w 15"/>
                  <a:gd name="T13" fmla="*/ 12 h 15"/>
                  <a:gd name="T14" fmla="*/ 2 w 15"/>
                  <a:gd name="T15" fmla="*/ 14 h 15"/>
                  <a:gd name="T16" fmla="*/ 4 w 15"/>
                  <a:gd name="T17" fmla="*/ 14 h 15"/>
                  <a:gd name="T18" fmla="*/ 8 w 15"/>
                  <a:gd name="T19" fmla="*/ 14 h 15"/>
                  <a:gd name="T20" fmla="*/ 11 w 15"/>
                  <a:gd name="T21" fmla="*/ 12 h 15"/>
                  <a:gd name="T22" fmla="*/ 13 w 15"/>
                  <a:gd name="T23" fmla="*/ 11 h 15"/>
                  <a:gd name="T24" fmla="*/ 14 w 15"/>
                  <a:gd name="T25" fmla="*/ 8 h 15"/>
                  <a:gd name="T26" fmla="*/ 14 w 15"/>
                  <a:gd name="T27" fmla="*/ 4 h 15"/>
                  <a:gd name="T28" fmla="*/ 13 w 15"/>
                  <a:gd name="T29" fmla="*/ 1 h 15"/>
                  <a:gd name="T30" fmla="*/ 11 w 15"/>
                  <a:gd name="T31" fmla="*/ 0 h 15"/>
                  <a:gd name="T32" fmla="*/ 8 w 15"/>
                  <a:gd name="T33" fmla="*/ 0 h 15"/>
                  <a:gd name="T34" fmla="*/ 6 w 15"/>
                  <a:gd name="T3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6" y="0"/>
                    </a:moveTo>
                    <a:lnTo>
                      <a:pt x="6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1" y="12"/>
                    </a:lnTo>
                    <a:lnTo>
                      <a:pt x="13" y="11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13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6" name="Freeform 576"/>
              <p:cNvSpPr>
                <a:spLocks/>
              </p:cNvSpPr>
              <p:nvPr/>
            </p:nvSpPr>
            <p:spPr bwMode="auto">
              <a:xfrm>
                <a:off x="940" y="2290"/>
                <a:ext cx="15" cy="15"/>
              </a:xfrm>
              <a:custGeom>
                <a:avLst/>
                <a:gdLst>
                  <a:gd name="T0" fmla="*/ 7 w 15"/>
                  <a:gd name="T1" fmla="*/ 0 h 15"/>
                  <a:gd name="T2" fmla="*/ 3 w 15"/>
                  <a:gd name="T3" fmla="*/ 0 h 15"/>
                  <a:gd name="T4" fmla="*/ 1 w 15"/>
                  <a:gd name="T5" fmla="*/ 3 h 15"/>
                  <a:gd name="T6" fmla="*/ 0 w 15"/>
                  <a:gd name="T7" fmla="*/ 4 h 15"/>
                  <a:gd name="T8" fmla="*/ 0 w 15"/>
                  <a:gd name="T9" fmla="*/ 8 h 15"/>
                  <a:gd name="T10" fmla="*/ 0 w 15"/>
                  <a:gd name="T11" fmla="*/ 11 h 15"/>
                  <a:gd name="T12" fmla="*/ 2 w 15"/>
                  <a:gd name="T13" fmla="*/ 12 h 15"/>
                  <a:gd name="T14" fmla="*/ 4 w 15"/>
                  <a:gd name="T15" fmla="*/ 14 h 15"/>
                  <a:gd name="T16" fmla="*/ 8 w 15"/>
                  <a:gd name="T17" fmla="*/ 14 h 15"/>
                  <a:gd name="T18" fmla="*/ 11 w 15"/>
                  <a:gd name="T19" fmla="*/ 12 h 15"/>
                  <a:gd name="T20" fmla="*/ 13 w 15"/>
                  <a:gd name="T21" fmla="*/ 11 h 15"/>
                  <a:gd name="T22" fmla="*/ 14 w 15"/>
                  <a:gd name="T23" fmla="*/ 8 h 15"/>
                  <a:gd name="T24" fmla="*/ 14 w 15"/>
                  <a:gd name="T25" fmla="*/ 4 h 15"/>
                  <a:gd name="T26" fmla="*/ 14 w 15"/>
                  <a:gd name="T27" fmla="*/ 3 h 15"/>
                  <a:gd name="T28" fmla="*/ 12 w 15"/>
                  <a:gd name="T29" fmla="*/ 0 h 15"/>
                  <a:gd name="T30" fmla="*/ 9 w 15"/>
                  <a:gd name="T31" fmla="*/ 0 h 15"/>
                  <a:gd name="T32" fmla="*/ 7 w 15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1" y="12"/>
                    </a:lnTo>
                    <a:lnTo>
                      <a:pt x="13" y="11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FF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97" name="Freeform 577"/>
              <p:cNvSpPr>
                <a:spLocks/>
              </p:cNvSpPr>
              <p:nvPr/>
            </p:nvSpPr>
            <p:spPr bwMode="auto">
              <a:xfrm>
                <a:off x="940" y="2290"/>
                <a:ext cx="15" cy="15"/>
              </a:xfrm>
              <a:custGeom>
                <a:avLst/>
                <a:gdLst>
                  <a:gd name="T0" fmla="*/ 7 w 15"/>
                  <a:gd name="T1" fmla="*/ 0 h 15"/>
                  <a:gd name="T2" fmla="*/ 7 w 15"/>
                  <a:gd name="T3" fmla="*/ 0 h 15"/>
                  <a:gd name="T4" fmla="*/ 3 w 15"/>
                  <a:gd name="T5" fmla="*/ 0 h 15"/>
                  <a:gd name="T6" fmla="*/ 1 w 15"/>
                  <a:gd name="T7" fmla="*/ 3 h 15"/>
                  <a:gd name="T8" fmla="*/ 0 w 15"/>
                  <a:gd name="T9" fmla="*/ 4 h 15"/>
                  <a:gd name="T10" fmla="*/ 0 w 15"/>
                  <a:gd name="T11" fmla="*/ 8 h 15"/>
                  <a:gd name="T12" fmla="*/ 0 w 15"/>
                  <a:gd name="T13" fmla="*/ 11 h 15"/>
                  <a:gd name="T14" fmla="*/ 2 w 15"/>
                  <a:gd name="T15" fmla="*/ 12 h 15"/>
                  <a:gd name="T16" fmla="*/ 4 w 15"/>
                  <a:gd name="T17" fmla="*/ 14 h 15"/>
                  <a:gd name="T18" fmla="*/ 8 w 15"/>
                  <a:gd name="T19" fmla="*/ 14 h 15"/>
                  <a:gd name="T20" fmla="*/ 11 w 15"/>
                  <a:gd name="T21" fmla="*/ 12 h 15"/>
                  <a:gd name="T22" fmla="*/ 13 w 15"/>
                  <a:gd name="T23" fmla="*/ 11 h 15"/>
                  <a:gd name="T24" fmla="*/ 14 w 15"/>
                  <a:gd name="T25" fmla="*/ 8 h 15"/>
                  <a:gd name="T26" fmla="*/ 14 w 15"/>
                  <a:gd name="T27" fmla="*/ 4 h 15"/>
                  <a:gd name="T28" fmla="*/ 14 w 15"/>
                  <a:gd name="T29" fmla="*/ 3 h 15"/>
                  <a:gd name="T30" fmla="*/ 12 w 15"/>
                  <a:gd name="T31" fmla="*/ 0 h 15"/>
                  <a:gd name="T32" fmla="*/ 9 w 15"/>
                  <a:gd name="T33" fmla="*/ 0 h 15"/>
                  <a:gd name="T34" fmla="*/ 7 w 15"/>
                  <a:gd name="T3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lnTo>
                      <a:pt x="7" y="0"/>
                    </a:lnTo>
                    <a:lnTo>
                      <a:pt x="3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4" y="14"/>
                    </a:lnTo>
                    <a:lnTo>
                      <a:pt x="8" y="14"/>
                    </a:lnTo>
                    <a:lnTo>
                      <a:pt x="11" y="12"/>
                    </a:lnTo>
                    <a:lnTo>
                      <a:pt x="13" y="11"/>
                    </a:lnTo>
                    <a:lnTo>
                      <a:pt x="14" y="8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7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6898" name="Group 578"/>
              <p:cNvGrpSpPr>
                <a:grpSpLocks/>
              </p:cNvGrpSpPr>
              <p:nvPr/>
            </p:nvGrpSpPr>
            <p:grpSpPr bwMode="auto">
              <a:xfrm>
                <a:off x="907" y="1984"/>
                <a:ext cx="387" cy="393"/>
                <a:chOff x="907" y="1984"/>
                <a:chExt cx="387" cy="393"/>
              </a:xfrm>
            </p:grpSpPr>
            <p:sp>
              <p:nvSpPr>
                <p:cNvPr id="56899" name="Freeform 579"/>
                <p:cNvSpPr>
                  <a:spLocks/>
                </p:cNvSpPr>
                <p:nvPr/>
              </p:nvSpPr>
              <p:spPr bwMode="auto">
                <a:xfrm>
                  <a:off x="1009" y="2330"/>
                  <a:ext cx="65" cy="47"/>
                </a:xfrm>
                <a:custGeom>
                  <a:avLst/>
                  <a:gdLst>
                    <a:gd name="T0" fmla="*/ 0 w 65"/>
                    <a:gd name="T1" fmla="*/ 46 h 47"/>
                    <a:gd name="T2" fmla="*/ 2 w 65"/>
                    <a:gd name="T3" fmla="*/ 46 h 47"/>
                    <a:gd name="T4" fmla="*/ 8 w 65"/>
                    <a:gd name="T5" fmla="*/ 45 h 47"/>
                    <a:gd name="T6" fmla="*/ 17 w 65"/>
                    <a:gd name="T7" fmla="*/ 45 h 47"/>
                    <a:gd name="T8" fmla="*/ 26 w 65"/>
                    <a:gd name="T9" fmla="*/ 43 h 47"/>
                    <a:gd name="T10" fmla="*/ 37 w 65"/>
                    <a:gd name="T11" fmla="*/ 41 h 47"/>
                    <a:gd name="T12" fmla="*/ 48 w 65"/>
                    <a:gd name="T13" fmla="*/ 39 h 47"/>
                    <a:gd name="T14" fmla="*/ 57 w 65"/>
                    <a:gd name="T15" fmla="*/ 35 h 47"/>
                    <a:gd name="T16" fmla="*/ 64 w 65"/>
                    <a:gd name="T17" fmla="*/ 31 h 47"/>
                    <a:gd name="T18" fmla="*/ 63 w 65"/>
                    <a:gd name="T19" fmla="*/ 30 h 47"/>
                    <a:gd name="T20" fmla="*/ 58 w 65"/>
                    <a:gd name="T21" fmla="*/ 27 h 47"/>
                    <a:gd name="T22" fmla="*/ 52 w 65"/>
                    <a:gd name="T23" fmla="*/ 24 h 47"/>
                    <a:gd name="T24" fmla="*/ 46 w 65"/>
                    <a:gd name="T25" fmla="*/ 19 h 47"/>
                    <a:gd name="T26" fmla="*/ 38 w 65"/>
                    <a:gd name="T27" fmla="*/ 15 h 47"/>
                    <a:gd name="T28" fmla="*/ 31 w 65"/>
                    <a:gd name="T29" fmla="*/ 10 h 47"/>
                    <a:gd name="T30" fmla="*/ 26 w 65"/>
                    <a:gd name="T31" fmla="*/ 5 h 47"/>
                    <a:gd name="T32" fmla="*/ 23 w 65"/>
                    <a:gd name="T33" fmla="*/ 0 h 47"/>
                    <a:gd name="T34" fmla="*/ 20 w 65"/>
                    <a:gd name="T35" fmla="*/ 6 h 47"/>
                    <a:gd name="T36" fmla="*/ 18 w 65"/>
                    <a:gd name="T37" fmla="*/ 11 h 47"/>
                    <a:gd name="T38" fmla="*/ 15 w 65"/>
                    <a:gd name="T39" fmla="*/ 17 h 47"/>
                    <a:gd name="T40" fmla="*/ 13 w 65"/>
                    <a:gd name="T41" fmla="*/ 22 h 47"/>
                    <a:gd name="T42" fmla="*/ 10 w 65"/>
                    <a:gd name="T43" fmla="*/ 28 h 47"/>
                    <a:gd name="T44" fmla="*/ 7 w 65"/>
                    <a:gd name="T45" fmla="*/ 34 h 47"/>
                    <a:gd name="T46" fmla="*/ 4 w 65"/>
                    <a:gd name="T47" fmla="*/ 40 h 47"/>
                    <a:gd name="T48" fmla="*/ 0 w 65"/>
                    <a:gd name="T49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5" h="47">
                      <a:moveTo>
                        <a:pt x="0" y="46"/>
                      </a:moveTo>
                      <a:lnTo>
                        <a:pt x="2" y="46"/>
                      </a:lnTo>
                      <a:lnTo>
                        <a:pt x="8" y="45"/>
                      </a:lnTo>
                      <a:lnTo>
                        <a:pt x="17" y="45"/>
                      </a:lnTo>
                      <a:lnTo>
                        <a:pt x="26" y="43"/>
                      </a:lnTo>
                      <a:lnTo>
                        <a:pt x="37" y="41"/>
                      </a:lnTo>
                      <a:lnTo>
                        <a:pt x="48" y="39"/>
                      </a:lnTo>
                      <a:lnTo>
                        <a:pt x="57" y="35"/>
                      </a:lnTo>
                      <a:lnTo>
                        <a:pt x="64" y="31"/>
                      </a:lnTo>
                      <a:lnTo>
                        <a:pt x="63" y="30"/>
                      </a:lnTo>
                      <a:lnTo>
                        <a:pt x="58" y="27"/>
                      </a:lnTo>
                      <a:lnTo>
                        <a:pt x="52" y="24"/>
                      </a:lnTo>
                      <a:lnTo>
                        <a:pt x="46" y="19"/>
                      </a:lnTo>
                      <a:lnTo>
                        <a:pt x="38" y="15"/>
                      </a:lnTo>
                      <a:lnTo>
                        <a:pt x="31" y="10"/>
                      </a:lnTo>
                      <a:lnTo>
                        <a:pt x="26" y="5"/>
                      </a:lnTo>
                      <a:lnTo>
                        <a:pt x="23" y="0"/>
                      </a:lnTo>
                      <a:lnTo>
                        <a:pt x="20" y="6"/>
                      </a:lnTo>
                      <a:lnTo>
                        <a:pt x="18" y="11"/>
                      </a:lnTo>
                      <a:lnTo>
                        <a:pt x="15" y="17"/>
                      </a:lnTo>
                      <a:lnTo>
                        <a:pt x="13" y="22"/>
                      </a:lnTo>
                      <a:lnTo>
                        <a:pt x="10" y="28"/>
                      </a:lnTo>
                      <a:lnTo>
                        <a:pt x="7" y="34"/>
                      </a:lnTo>
                      <a:lnTo>
                        <a:pt x="4" y="40"/>
                      </a:lnTo>
                      <a:lnTo>
                        <a:pt x="0" y="4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0" name="Freeform 580"/>
                <p:cNvSpPr>
                  <a:spLocks/>
                </p:cNvSpPr>
                <p:nvPr/>
              </p:nvSpPr>
              <p:spPr bwMode="auto">
                <a:xfrm>
                  <a:off x="1009" y="2330"/>
                  <a:ext cx="65" cy="47"/>
                </a:xfrm>
                <a:custGeom>
                  <a:avLst/>
                  <a:gdLst>
                    <a:gd name="T0" fmla="*/ 0 w 65"/>
                    <a:gd name="T1" fmla="*/ 46 h 47"/>
                    <a:gd name="T2" fmla="*/ 0 w 65"/>
                    <a:gd name="T3" fmla="*/ 46 h 47"/>
                    <a:gd name="T4" fmla="*/ 2 w 65"/>
                    <a:gd name="T5" fmla="*/ 46 h 47"/>
                    <a:gd name="T6" fmla="*/ 8 w 65"/>
                    <a:gd name="T7" fmla="*/ 45 h 47"/>
                    <a:gd name="T8" fmla="*/ 17 w 65"/>
                    <a:gd name="T9" fmla="*/ 45 h 47"/>
                    <a:gd name="T10" fmla="*/ 26 w 65"/>
                    <a:gd name="T11" fmla="*/ 43 h 47"/>
                    <a:gd name="T12" fmla="*/ 37 w 65"/>
                    <a:gd name="T13" fmla="*/ 41 h 47"/>
                    <a:gd name="T14" fmla="*/ 48 w 65"/>
                    <a:gd name="T15" fmla="*/ 39 h 47"/>
                    <a:gd name="T16" fmla="*/ 57 w 65"/>
                    <a:gd name="T17" fmla="*/ 35 h 47"/>
                    <a:gd name="T18" fmla="*/ 64 w 65"/>
                    <a:gd name="T19" fmla="*/ 31 h 47"/>
                    <a:gd name="T20" fmla="*/ 63 w 65"/>
                    <a:gd name="T21" fmla="*/ 30 h 47"/>
                    <a:gd name="T22" fmla="*/ 58 w 65"/>
                    <a:gd name="T23" fmla="*/ 27 h 47"/>
                    <a:gd name="T24" fmla="*/ 52 w 65"/>
                    <a:gd name="T25" fmla="*/ 24 h 47"/>
                    <a:gd name="T26" fmla="*/ 46 w 65"/>
                    <a:gd name="T27" fmla="*/ 19 h 47"/>
                    <a:gd name="T28" fmla="*/ 38 w 65"/>
                    <a:gd name="T29" fmla="*/ 15 h 47"/>
                    <a:gd name="T30" fmla="*/ 31 w 65"/>
                    <a:gd name="T31" fmla="*/ 10 h 47"/>
                    <a:gd name="T32" fmla="*/ 26 w 65"/>
                    <a:gd name="T33" fmla="*/ 5 h 47"/>
                    <a:gd name="T34" fmla="*/ 23 w 65"/>
                    <a:gd name="T35" fmla="*/ 0 h 47"/>
                    <a:gd name="T36" fmla="*/ 20 w 65"/>
                    <a:gd name="T37" fmla="*/ 6 h 47"/>
                    <a:gd name="T38" fmla="*/ 18 w 65"/>
                    <a:gd name="T39" fmla="*/ 11 h 47"/>
                    <a:gd name="T40" fmla="*/ 15 w 65"/>
                    <a:gd name="T41" fmla="*/ 17 h 47"/>
                    <a:gd name="T42" fmla="*/ 13 w 65"/>
                    <a:gd name="T43" fmla="*/ 22 h 47"/>
                    <a:gd name="T44" fmla="*/ 10 w 65"/>
                    <a:gd name="T45" fmla="*/ 28 h 47"/>
                    <a:gd name="T46" fmla="*/ 7 w 65"/>
                    <a:gd name="T47" fmla="*/ 34 h 47"/>
                    <a:gd name="T48" fmla="*/ 4 w 65"/>
                    <a:gd name="T49" fmla="*/ 40 h 47"/>
                    <a:gd name="T50" fmla="*/ 0 w 65"/>
                    <a:gd name="T51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5" h="47"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2" y="46"/>
                      </a:lnTo>
                      <a:lnTo>
                        <a:pt x="8" y="45"/>
                      </a:lnTo>
                      <a:lnTo>
                        <a:pt x="17" y="45"/>
                      </a:lnTo>
                      <a:lnTo>
                        <a:pt x="26" y="43"/>
                      </a:lnTo>
                      <a:lnTo>
                        <a:pt x="37" y="41"/>
                      </a:lnTo>
                      <a:lnTo>
                        <a:pt x="48" y="39"/>
                      </a:lnTo>
                      <a:lnTo>
                        <a:pt x="57" y="35"/>
                      </a:lnTo>
                      <a:lnTo>
                        <a:pt x="64" y="31"/>
                      </a:lnTo>
                      <a:lnTo>
                        <a:pt x="63" y="30"/>
                      </a:lnTo>
                      <a:lnTo>
                        <a:pt x="58" y="27"/>
                      </a:lnTo>
                      <a:lnTo>
                        <a:pt x="52" y="24"/>
                      </a:lnTo>
                      <a:lnTo>
                        <a:pt x="46" y="19"/>
                      </a:lnTo>
                      <a:lnTo>
                        <a:pt x="38" y="15"/>
                      </a:lnTo>
                      <a:lnTo>
                        <a:pt x="31" y="10"/>
                      </a:lnTo>
                      <a:lnTo>
                        <a:pt x="26" y="5"/>
                      </a:lnTo>
                      <a:lnTo>
                        <a:pt x="23" y="0"/>
                      </a:lnTo>
                      <a:lnTo>
                        <a:pt x="20" y="6"/>
                      </a:lnTo>
                      <a:lnTo>
                        <a:pt x="18" y="11"/>
                      </a:lnTo>
                      <a:lnTo>
                        <a:pt x="15" y="17"/>
                      </a:lnTo>
                      <a:lnTo>
                        <a:pt x="13" y="22"/>
                      </a:lnTo>
                      <a:lnTo>
                        <a:pt x="10" y="28"/>
                      </a:lnTo>
                      <a:lnTo>
                        <a:pt x="7" y="34"/>
                      </a:lnTo>
                      <a:lnTo>
                        <a:pt x="4" y="40"/>
                      </a:lnTo>
                      <a:lnTo>
                        <a:pt x="0" y="4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1" name="Freeform 581"/>
                <p:cNvSpPr>
                  <a:spLocks/>
                </p:cNvSpPr>
                <p:nvPr/>
              </p:nvSpPr>
              <p:spPr bwMode="auto">
                <a:xfrm>
                  <a:off x="1229" y="2103"/>
                  <a:ext cx="44" cy="42"/>
                </a:xfrm>
                <a:custGeom>
                  <a:avLst/>
                  <a:gdLst>
                    <a:gd name="T0" fmla="*/ 21 w 44"/>
                    <a:gd name="T1" fmla="*/ 41 h 42"/>
                    <a:gd name="T2" fmla="*/ 26 w 44"/>
                    <a:gd name="T3" fmla="*/ 40 h 42"/>
                    <a:gd name="T4" fmla="*/ 30 w 44"/>
                    <a:gd name="T5" fmla="*/ 40 h 42"/>
                    <a:gd name="T6" fmla="*/ 34 w 44"/>
                    <a:gd name="T7" fmla="*/ 38 h 42"/>
                    <a:gd name="T8" fmla="*/ 37 w 44"/>
                    <a:gd name="T9" fmla="*/ 35 h 42"/>
                    <a:gd name="T10" fmla="*/ 39 w 44"/>
                    <a:gd name="T11" fmla="*/ 32 h 42"/>
                    <a:gd name="T12" fmla="*/ 41 w 44"/>
                    <a:gd name="T13" fmla="*/ 29 h 42"/>
                    <a:gd name="T14" fmla="*/ 42 w 44"/>
                    <a:gd name="T15" fmla="*/ 25 h 42"/>
                    <a:gd name="T16" fmla="*/ 43 w 44"/>
                    <a:gd name="T17" fmla="*/ 21 h 42"/>
                    <a:gd name="T18" fmla="*/ 42 w 44"/>
                    <a:gd name="T19" fmla="*/ 16 h 42"/>
                    <a:gd name="T20" fmla="*/ 41 w 44"/>
                    <a:gd name="T21" fmla="*/ 12 h 42"/>
                    <a:gd name="T22" fmla="*/ 39 w 44"/>
                    <a:gd name="T23" fmla="*/ 9 h 42"/>
                    <a:gd name="T24" fmla="*/ 37 w 44"/>
                    <a:gd name="T25" fmla="*/ 6 h 42"/>
                    <a:gd name="T26" fmla="*/ 34 w 44"/>
                    <a:gd name="T27" fmla="*/ 3 h 42"/>
                    <a:gd name="T28" fmla="*/ 30 w 44"/>
                    <a:gd name="T29" fmla="*/ 2 h 42"/>
                    <a:gd name="T30" fmla="*/ 26 w 44"/>
                    <a:gd name="T31" fmla="*/ 0 h 42"/>
                    <a:gd name="T32" fmla="*/ 21 w 44"/>
                    <a:gd name="T33" fmla="*/ 0 h 42"/>
                    <a:gd name="T34" fmla="*/ 18 w 44"/>
                    <a:gd name="T35" fmla="*/ 0 h 42"/>
                    <a:gd name="T36" fmla="*/ 14 w 44"/>
                    <a:gd name="T37" fmla="*/ 2 h 42"/>
                    <a:gd name="T38" fmla="*/ 10 w 44"/>
                    <a:gd name="T39" fmla="*/ 3 h 42"/>
                    <a:gd name="T40" fmla="*/ 6 w 44"/>
                    <a:gd name="T41" fmla="*/ 6 h 42"/>
                    <a:gd name="T42" fmla="*/ 4 w 44"/>
                    <a:gd name="T43" fmla="*/ 9 h 42"/>
                    <a:gd name="T44" fmla="*/ 2 w 44"/>
                    <a:gd name="T45" fmla="*/ 12 h 42"/>
                    <a:gd name="T46" fmla="*/ 0 w 44"/>
                    <a:gd name="T47" fmla="*/ 16 h 42"/>
                    <a:gd name="T48" fmla="*/ 0 w 44"/>
                    <a:gd name="T49" fmla="*/ 21 h 42"/>
                    <a:gd name="T50" fmla="*/ 0 w 44"/>
                    <a:gd name="T51" fmla="*/ 25 h 42"/>
                    <a:gd name="T52" fmla="*/ 2 w 44"/>
                    <a:gd name="T53" fmla="*/ 29 h 42"/>
                    <a:gd name="T54" fmla="*/ 4 w 44"/>
                    <a:gd name="T55" fmla="*/ 32 h 42"/>
                    <a:gd name="T56" fmla="*/ 6 w 44"/>
                    <a:gd name="T57" fmla="*/ 35 h 42"/>
                    <a:gd name="T58" fmla="*/ 10 w 44"/>
                    <a:gd name="T59" fmla="*/ 38 h 42"/>
                    <a:gd name="T60" fmla="*/ 14 w 44"/>
                    <a:gd name="T61" fmla="*/ 40 h 42"/>
                    <a:gd name="T62" fmla="*/ 18 w 44"/>
                    <a:gd name="T63" fmla="*/ 40 h 42"/>
                    <a:gd name="T64" fmla="*/ 21 w 44"/>
                    <a:gd name="T65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" h="42">
                      <a:moveTo>
                        <a:pt x="21" y="41"/>
                      </a:moveTo>
                      <a:lnTo>
                        <a:pt x="26" y="40"/>
                      </a:lnTo>
                      <a:lnTo>
                        <a:pt x="30" y="40"/>
                      </a:lnTo>
                      <a:lnTo>
                        <a:pt x="34" y="38"/>
                      </a:lnTo>
                      <a:lnTo>
                        <a:pt x="37" y="35"/>
                      </a:lnTo>
                      <a:lnTo>
                        <a:pt x="39" y="32"/>
                      </a:lnTo>
                      <a:lnTo>
                        <a:pt x="41" y="29"/>
                      </a:lnTo>
                      <a:lnTo>
                        <a:pt x="42" y="25"/>
                      </a:lnTo>
                      <a:lnTo>
                        <a:pt x="43" y="21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4" y="3"/>
                      </a:lnTo>
                      <a:lnTo>
                        <a:pt x="30" y="2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0" y="3"/>
                      </a:lnTo>
                      <a:lnTo>
                        <a:pt x="6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2"/>
                      </a:lnTo>
                      <a:lnTo>
                        <a:pt x="6" y="35"/>
                      </a:lnTo>
                      <a:lnTo>
                        <a:pt x="10" y="38"/>
                      </a:lnTo>
                      <a:lnTo>
                        <a:pt x="14" y="40"/>
                      </a:lnTo>
                      <a:lnTo>
                        <a:pt x="18" y="40"/>
                      </a:lnTo>
                      <a:lnTo>
                        <a:pt x="21" y="4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2" name="Freeform 582"/>
                <p:cNvSpPr>
                  <a:spLocks/>
                </p:cNvSpPr>
                <p:nvPr/>
              </p:nvSpPr>
              <p:spPr bwMode="auto">
                <a:xfrm>
                  <a:off x="1229" y="2103"/>
                  <a:ext cx="44" cy="42"/>
                </a:xfrm>
                <a:custGeom>
                  <a:avLst/>
                  <a:gdLst>
                    <a:gd name="T0" fmla="*/ 21 w 44"/>
                    <a:gd name="T1" fmla="*/ 41 h 42"/>
                    <a:gd name="T2" fmla="*/ 21 w 44"/>
                    <a:gd name="T3" fmla="*/ 41 h 42"/>
                    <a:gd name="T4" fmla="*/ 26 w 44"/>
                    <a:gd name="T5" fmla="*/ 40 h 42"/>
                    <a:gd name="T6" fmla="*/ 30 w 44"/>
                    <a:gd name="T7" fmla="*/ 40 h 42"/>
                    <a:gd name="T8" fmla="*/ 34 w 44"/>
                    <a:gd name="T9" fmla="*/ 38 h 42"/>
                    <a:gd name="T10" fmla="*/ 37 w 44"/>
                    <a:gd name="T11" fmla="*/ 35 h 42"/>
                    <a:gd name="T12" fmla="*/ 39 w 44"/>
                    <a:gd name="T13" fmla="*/ 32 h 42"/>
                    <a:gd name="T14" fmla="*/ 41 w 44"/>
                    <a:gd name="T15" fmla="*/ 29 h 42"/>
                    <a:gd name="T16" fmla="*/ 42 w 44"/>
                    <a:gd name="T17" fmla="*/ 25 h 42"/>
                    <a:gd name="T18" fmla="*/ 43 w 44"/>
                    <a:gd name="T19" fmla="*/ 21 h 42"/>
                    <a:gd name="T20" fmla="*/ 42 w 44"/>
                    <a:gd name="T21" fmla="*/ 16 h 42"/>
                    <a:gd name="T22" fmla="*/ 41 w 44"/>
                    <a:gd name="T23" fmla="*/ 12 h 42"/>
                    <a:gd name="T24" fmla="*/ 39 w 44"/>
                    <a:gd name="T25" fmla="*/ 9 h 42"/>
                    <a:gd name="T26" fmla="*/ 37 w 44"/>
                    <a:gd name="T27" fmla="*/ 6 h 42"/>
                    <a:gd name="T28" fmla="*/ 34 w 44"/>
                    <a:gd name="T29" fmla="*/ 3 h 42"/>
                    <a:gd name="T30" fmla="*/ 30 w 44"/>
                    <a:gd name="T31" fmla="*/ 2 h 42"/>
                    <a:gd name="T32" fmla="*/ 26 w 44"/>
                    <a:gd name="T33" fmla="*/ 0 h 42"/>
                    <a:gd name="T34" fmla="*/ 21 w 44"/>
                    <a:gd name="T35" fmla="*/ 0 h 42"/>
                    <a:gd name="T36" fmla="*/ 18 w 44"/>
                    <a:gd name="T37" fmla="*/ 0 h 42"/>
                    <a:gd name="T38" fmla="*/ 14 w 44"/>
                    <a:gd name="T39" fmla="*/ 2 h 42"/>
                    <a:gd name="T40" fmla="*/ 10 w 44"/>
                    <a:gd name="T41" fmla="*/ 3 h 42"/>
                    <a:gd name="T42" fmla="*/ 6 w 44"/>
                    <a:gd name="T43" fmla="*/ 6 h 42"/>
                    <a:gd name="T44" fmla="*/ 4 w 44"/>
                    <a:gd name="T45" fmla="*/ 9 h 42"/>
                    <a:gd name="T46" fmla="*/ 2 w 44"/>
                    <a:gd name="T47" fmla="*/ 12 h 42"/>
                    <a:gd name="T48" fmla="*/ 0 w 44"/>
                    <a:gd name="T49" fmla="*/ 16 h 42"/>
                    <a:gd name="T50" fmla="*/ 0 w 44"/>
                    <a:gd name="T51" fmla="*/ 21 h 42"/>
                    <a:gd name="T52" fmla="*/ 0 w 44"/>
                    <a:gd name="T53" fmla="*/ 25 h 42"/>
                    <a:gd name="T54" fmla="*/ 2 w 44"/>
                    <a:gd name="T55" fmla="*/ 29 h 42"/>
                    <a:gd name="T56" fmla="*/ 4 w 44"/>
                    <a:gd name="T57" fmla="*/ 32 h 42"/>
                    <a:gd name="T58" fmla="*/ 6 w 44"/>
                    <a:gd name="T59" fmla="*/ 35 h 42"/>
                    <a:gd name="T60" fmla="*/ 10 w 44"/>
                    <a:gd name="T61" fmla="*/ 38 h 42"/>
                    <a:gd name="T62" fmla="*/ 14 w 44"/>
                    <a:gd name="T63" fmla="*/ 40 h 42"/>
                    <a:gd name="T64" fmla="*/ 18 w 44"/>
                    <a:gd name="T65" fmla="*/ 40 h 42"/>
                    <a:gd name="T66" fmla="*/ 21 w 44"/>
                    <a:gd name="T67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4" h="42">
                      <a:moveTo>
                        <a:pt x="21" y="41"/>
                      </a:moveTo>
                      <a:lnTo>
                        <a:pt x="21" y="41"/>
                      </a:lnTo>
                      <a:lnTo>
                        <a:pt x="26" y="40"/>
                      </a:lnTo>
                      <a:lnTo>
                        <a:pt x="30" y="40"/>
                      </a:lnTo>
                      <a:lnTo>
                        <a:pt x="34" y="38"/>
                      </a:lnTo>
                      <a:lnTo>
                        <a:pt x="37" y="35"/>
                      </a:lnTo>
                      <a:lnTo>
                        <a:pt x="39" y="32"/>
                      </a:lnTo>
                      <a:lnTo>
                        <a:pt x="41" y="29"/>
                      </a:lnTo>
                      <a:lnTo>
                        <a:pt x="42" y="25"/>
                      </a:lnTo>
                      <a:lnTo>
                        <a:pt x="43" y="21"/>
                      </a:lnTo>
                      <a:lnTo>
                        <a:pt x="42" y="16"/>
                      </a:lnTo>
                      <a:lnTo>
                        <a:pt x="41" y="12"/>
                      </a:lnTo>
                      <a:lnTo>
                        <a:pt x="39" y="9"/>
                      </a:lnTo>
                      <a:lnTo>
                        <a:pt x="37" y="6"/>
                      </a:lnTo>
                      <a:lnTo>
                        <a:pt x="34" y="3"/>
                      </a:lnTo>
                      <a:lnTo>
                        <a:pt x="30" y="2"/>
                      </a:lnTo>
                      <a:lnTo>
                        <a:pt x="26" y="0"/>
                      </a:lnTo>
                      <a:lnTo>
                        <a:pt x="21" y="0"/>
                      </a:lnTo>
                      <a:lnTo>
                        <a:pt x="18" y="0"/>
                      </a:lnTo>
                      <a:lnTo>
                        <a:pt x="14" y="2"/>
                      </a:lnTo>
                      <a:lnTo>
                        <a:pt x="10" y="3"/>
                      </a:lnTo>
                      <a:lnTo>
                        <a:pt x="6" y="6"/>
                      </a:lnTo>
                      <a:lnTo>
                        <a:pt x="4" y="9"/>
                      </a:lnTo>
                      <a:lnTo>
                        <a:pt x="2" y="12"/>
                      </a:lnTo>
                      <a:lnTo>
                        <a:pt x="0" y="16"/>
                      </a:lnTo>
                      <a:lnTo>
                        <a:pt x="0" y="21"/>
                      </a:lnTo>
                      <a:lnTo>
                        <a:pt x="0" y="25"/>
                      </a:lnTo>
                      <a:lnTo>
                        <a:pt x="2" y="29"/>
                      </a:lnTo>
                      <a:lnTo>
                        <a:pt x="4" y="32"/>
                      </a:lnTo>
                      <a:lnTo>
                        <a:pt x="6" y="35"/>
                      </a:lnTo>
                      <a:lnTo>
                        <a:pt x="10" y="38"/>
                      </a:lnTo>
                      <a:lnTo>
                        <a:pt x="14" y="40"/>
                      </a:lnTo>
                      <a:lnTo>
                        <a:pt x="18" y="40"/>
                      </a:lnTo>
                      <a:lnTo>
                        <a:pt x="21" y="4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3" name="Freeform 583"/>
                <p:cNvSpPr>
                  <a:spLocks/>
                </p:cNvSpPr>
                <p:nvPr/>
              </p:nvSpPr>
              <p:spPr bwMode="auto">
                <a:xfrm>
                  <a:off x="1237" y="2111"/>
                  <a:ext cx="28" cy="26"/>
                </a:xfrm>
                <a:custGeom>
                  <a:avLst/>
                  <a:gdLst>
                    <a:gd name="T0" fmla="*/ 13 w 28"/>
                    <a:gd name="T1" fmla="*/ 25 h 26"/>
                    <a:gd name="T2" fmla="*/ 19 w 28"/>
                    <a:gd name="T3" fmla="*/ 24 h 26"/>
                    <a:gd name="T4" fmla="*/ 23 w 28"/>
                    <a:gd name="T5" fmla="*/ 21 h 26"/>
                    <a:gd name="T6" fmla="*/ 26 w 28"/>
                    <a:gd name="T7" fmla="*/ 18 h 26"/>
                    <a:gd name="T8" fmla="*/ 27 w 28"/>
                    <a:gd name="T9" fmla="*/ 13 h 26"/>
                    <a:gd name="T10" fmla="*/ 26 w 28"/>
                    <a:gd name="T11" fmla="*/ 7 h 26"/>
                    <a:gd name="T12" fmla="*/ 23 w 28"/>
                    <a:gd name="T13" fmla="*/ 4 h 26"/>
                    <a:gd name="T14" fmla="*/ 19 w 28"/>
                    <a:gd name="T15" fmla="*/ 1 h 26"/>
                    <a:gd name="T16" fmla="*/ 13 w 28"/>
                    <a:gd name="T17" fmla="*/ 0 h 26"/>
                    <a:gd name="T18" fmla="*/ 8 w 28"/>
                    <a:gd name="T19" fmla="*/ 1 h 26"/>
                    <a:gd name="T20" fmla="*/ 4 w 28"/>
                    <a:gd name="T21" fmla="*/ 4 h 26"/>
                    <a:gd name="T22" fmla="*/ 1 w 28"/>
                    <a:gd name="T23" fmla="*/ 7 h 26"/>
                    <a:gd name="T24" fmla="*/ 0 w 28"/>
                    <a:gd name="T25" fmla="*/ 13 h 26"/>
                    <a:gd name="T26" fmla="*/ 1 w 28"/>
                    <a:gd name="T27" fmla="*/ 18 h 26"/>
                    <a:gd name="T28" fmla="*/ 4 w 28"/>
                    <a:gd name="T29" fmla="*/ 21 h 26"/>
                    <a:gd name="T30" fmla="*/ 8 w 28"/>
                    <a:gd name="T31" fmla="*/ 24 h 26"/>
                    <a:gd name="T32" fmla="*/ 13 w 28"/>
                    <a:gd name="T33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26">
                      <a:moveTo>
                        <a:pt x="13" y="25"/>
                      </a:moveTo>
                      <a:lnTo>
                        <a:pt x="19" y="24"/>
                      </a:lnTo>
                      <a:lnTo>
                        <a:pt x="23" y="21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4"/>
                      </a:lnTo>
                      <a:lnTo>
                        <a:pt x="19" y="1"/>
                      </a:lnTo>
                      <a:lnTo>
                        <a:pt x="13" y="0"/>
                      </a:lnTo>
                      <a:lnTo>
                        <a:pt x="8" y="1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13"/>
                      </a:lnTo>
                      <a:lnTo>
                        <a:pt x="1" y="18"/>
                      </a:lnTo>
                      <a:lnTo>
                        <a:pt x="4" y="21"/>
                      </a:lnTo>
                      <a:lnTo>
                        <a:pt x="8" y="24"/>
                      </a:lnTo>
                      <a:lnTo>
                        <a:pt x="13" y="25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4" name="Freeform 584"/>
                <p:cNvSpPr>
                  <a:spLocks/>
                </p:cNvSpPr>
                <p:nvPr/>
              </p:nvSpPr>
              <p:spPr bwMode="auto">
                <a:xfrm>
                  <a:off x="1237" y="2111"/>
                  <a:ext cx="28" cy="26"/>
                </a:xfrm>
                <a:custGeom>
                  <a:avLst/>
                  <a:gdLst>
                    <a:gd name="T0" fmla="*/ 13 w 28"/>
                    <a:gd name="T1" fmla="*/ 25 h 26"/>
                    <a:gd name="T2" fmla="*/ 13 w 28"/>
                    <a:gd name="T3" fmla="*/ 25 h 26"/>
                    <a:gd name="T4" fmla="*/ 19 w 28"/>
                    <a:gd name="T5" fmla="*/ 24 h 26"/>
                    <a:gd name="T6" fmla="*/ 23 w 28"/>
                    <a:gd name="T7" fmla="*/ 21 h 26"/>
                    <a:gd name="T8" fmla="*/ 26 w 28"/>
                    <a:gd name="T9" fmla="*/ 18 h 26"/>
                    <a:gd name="T10" fmla="*/ 27 w 28"/>
                    <a:gd name="T11" fmla="*/ 13 h 26"/>
                    <a:gd name="T12" fmla="*/ 26 w 28"/>
                    <a:gd name="T13" fmla="*/ 7 h 26"/>
                    <a:gd name="T14" fmla="*/ 23 w 28"/>
                    <a:gd name="T15" fmla="*/ 4 h 26"/>
                    <a:gd name="T16" fmla="*/ 19 w 28"/>
                    <a:gd name="T17" fmla="*/ 1 h 26"/>
                    <a:gd name="T18" fmla="*/ 13 w 28"/>
                    <a:gd name="T19" fmla="*/ 0 h 26"/>
                    <a:gd name="T20" fmla="*/ 8 w 28"/>
                    <a:gd name="T21" fmla="*/ 1 h 26"/>
                    <a:gd name="T22" fmla="*/ 4 w 28"/>
                    <a:gd name="T23" fmla="*/ 4 h 26"/>
                    <a:gd name="T24" fmla="*/ 1 w 28"/>
                    <a:gd name="T25" fmla="*/ 7 h 26"/>
                    <a:gd name="T26" fmla="*/ 0 w 28"/>
                    <a:gd name="T27" fmla="*/ 13 h 26"/>
                    <a:gd name="T28" fmla="*/ 1 w 28"/>
                    <a:gd name="T29" fmla="*/ 18 h 26"/>
                    <a:gd name="T30" fmla="*/ 4 w 28"/>
                    <a:gd name="T31" fmla="*/ 21 h 26"/>
                    <a:gd name="T32" fmla="*/ 8 w 28"/>
                    <a:gd name="T33" fmla="*/ 24 h 26"/>
                    <a:gd name="T34" fmla="*/ 13 w 28"/>
                    <a:gd name="T3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26">
                      <a:moveTo>
                        <a:pt x="13" y="25"/>
                      </a:moveTo>
                      <a:lnTo>
                        <a:pt x="13" y="25"/>
                      </a:lnTo>
                      <a:lnTo>
                        <a:pt x="19" y="24"/>
                      </a:lnTo>
                      <a:lnTo>
                        <a:pt x="23" y="21"/>
                      </a:lnTo>
                      <a:lnTo>
                        <a:pt x="26" y="18"/>
                      </a:lnTo>
                      <a:lnTo>
                        <a:pt x="27" y="13"/>
                      </a:lnTo>
                      <a:lnTo>
                        <a:pt x="26" y="7"/>
                      </a:lnTo>
                      <a:lnTo>
                        <a:pt x="23" y="4"/>
                      </a:lnTo>
                      <a:lnTo>
                        <a:pt x="19" y="1"/>
                      </a:lnTo>
                      <a:lnTo>
                        <a:pt x="13" y="0"/>
                      </a:lnTo>
                      <a:lnTo>
                        <a:pt x="8" y="1"/>
                      </a:lnTo>
                      <a:lnTo>
                        <a:pt x="4" y="4"/>
                      </a:lnTo>
                      <a:lnTo>
                        <a:pt x="1" y="7"/>
                      </a:lnTo>
                      <a:lnTo>
                        <a:pt x="0" y="13"/>
                      </a:lnTo>
                      <a:lnTo>
                        <a:pt x="1" y="18"/>
                      </a:lnTo>
                      <a:lnTo>
                        <a:pt x="4" y="21"/>
                      </a:lnTo>
                      <a:lnTo>
                        <a:pt x="8" y="24"/>
                      </a:lnTo>
                      <a:lnTo>
                        <a:pt x="13" y="2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5" name="Freeform 585"/>
                <p:cNvSpPr>
                  <a:spLocks/>
                </p:cNvSpPr>
                <p:nvPr/>
              </p:nvSpPr>
              <p:spPr bwMode="auto">
                <a:xfrm>
                  <a:off x="944" y="2124"/>
                  <a:ext cx="301" cy="238"/>
                </a:xfrm>
                <a:custGeom>
                  <a:avLst/>
                  <a:gdLst>
                    <a:gd name="T0" fmla="*/ 0 w 301"/>
                    <a:gd name="T1" fmla="*/ 128 h 238"/>
                    <a:gd name="T2" fmla="*/ 0 w 301"/>
                    <a:gd name="T3" fmla="*/ 136 h 238"/>
                    <a:gd name="T4" fmla="*/ 0 w 301"/>
                    <a:gd name="T5" fmla="*/ 149 h 238"/>
                    <a:gd name="T6" fmla="*/ 4 w 301"/>
                    <a:gd name="T7" fmla="*/ 165 h 238"/>
                    <a:gd name="T8" fmla="*/ 9 w 301"/>
                    <a:gd name="T9" fmla="*/ 185 h 238"/>
                    <a:gd name="T10" fmla="*/ 9 w 301"/>
                    <a:gd name="T11" fmla="*/ 200 h 238"/>
                    <a:gd name="T12" fmla="*/ 6 w 301"/>
                    <a:gd name="T13" fmla="*/ 208 h 238"/>
                    <a:gd name="T14" fmla="*/ 5 w 301"/>
                    <a:gd name="T15" fmla="*/ 211 h 238"/>
                    <a:gd name="T16" fmla="*/ 13 w 301"/>
                    <a:gd name="T17" fmla="*/ 209 h 238"/>
                    <a:gd name="T18" fmla="*/ 25 w 301"/>
                    <a:gd name="T19" fmla="*/ 210 h 238"/>
                    <a:gd name="T20" fmla="*/ 37 w 301"/>
                    <a:gd name="T21" fmla="*/ 215 h 238"/>
                    <a:gd name="T22" fmla="*/ 47 w 301"/>
                    <a:gd name="T23" fmla="*/ 221 h 238"/>
                    <a:gd name="T24" fmla="*/ 57 w 301"/>
                    <a:gd name="T25" fmla="*/ 230 h 238"/>
                    <a:gd name="T26" fmla="*/ 76 w 301"/>
                    <a:gd name="T27" fmla="*/ 236 h 238"/>
                    <a:gd name="T28" fmla="*/ 97 w 301"/>
                    <a:gd name="T29" fmla="*/ 237 h 238"/>
                    <a:gd name="T30" fmla="*/ 110 w 301"/>
                    <a:gd name="T31" fmla="*/ 236 h 238"/>
                    <a:gd name="T32" fmla="*/ 90 w 301"/>
                    <a:gd name="T33" fmla="*/ 227 h 238"/>
                    <a:gd name="T34" fmla="*/ 66 w 301"/>
                    <a:gd name="T35" fmla="*/ 206 h 238"/>
                    <a:gd name="T36" fmla="*/ 60 w 301"/>
                    <a:gd name="T37" fmla="*/ 185 h 238"/>
                    <a:gd name="T38" fmla="*/ 62 w 301"/>
                    <a:gd name="T39" fmla="*/ 171 h 238"/>
                    <a:gd name="T40" fmla="*/ 289 w 301"/>
                    <a:gd name="T41" fmla="*/ 19 h 238"/>
                    <a:gd name="T42" fmla="*/ 294 w 301"/>
                    <a:gd name="T43" fmla="*/ 16 h 238"/>
                    <a:gd name="T44" fmla="*/ 298 w 301"/>
                    <a:gd name="T45" fmla="*/ 13 h 238"/>
                    <a:gd name="T46" fmla="*/ 300 w 301"/>
                    <a:gd name="T47" fmla="*/ 7 h 238"/>
                    <a:gd name="T48" fmla="*/ 296 w 301"/>
                    <a:gd name="T49" fmla="*/ 1 h 238"/>
                    <a:gd name="T50" fmla="*/ 289 w 301"/>
                    <a:gd name="T51" fmla="*/ 1 h 238"/>
                    <a:gd name="T52" fmla="*/ 281 w 301"/>
                    <a:gd name="T53" fmla="*/ 5 h 238"/>
                    <a:gd name="T54" fmla="*/ 57 w 301"/>
                    <a:gd name="T55" fmla="*/ 154 h 238"/>
                    <a:gd name="T56" fmla="*/ 48 w 301"/>
                    <a:gd name="T57" fmla="*/ 158 h 238"/>
                    <a:gd name="T58" fmla="*/ 34 w 301"/>
                    <a:gd name="T59" fmla="*/ 157 h 238"/>
                    <a:gd name="T60" fmla="*/ 21 w 301"/>
                    <a:gd name="T61" fmla="*/ 140 h 238"/>
                    <a:gd name="T62" fmla="*/ 2 w 301"/>
                    <a:gd name="T63" fmla="*/ 125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1" h="238">
                      <a:moveTo>
                        <a:pt x="2" y="125"/>
                      </a:moveTo>
                      <a:lnTo>
                        <a:pt x="0" y="128"/>
                      </a:lnTo>
                      <a:lnTo>
                        <a:pt x="0" y="131"/>
                      </a:lnTo>
                      <a:lnTo>
                        <a:pt x="0" y="136"/>
                      </a:lnTo>
                      <a:lnTo>
                        <a:pt x="0" y="142"/>
                      </a:lnTo>
                      <a:lnTo>
                        <a:pt x="0" y="149"/>
                      </a:lnTo>
                      <a:lnTo>
                        <a:pt x="2" y="156"/>
                      </a:lnTo>
                      <a:lnTo>
                        <a:pt x="4" y="165"/>
                      </a:lnTo>
                      <a:lnTo>
                        <a:pt x="7" y="175"/>
                      </a:lnTo>
                      <a:lnTo>
                        <a:pt x="9" y="185"/>
                      </a:lnTo>
                      <a:lnTo>
                        <a:pt x="9" y="194"/>
                      </a:lnTo>
                      <a:lnTo>
                        <a:pt x="9" y="200"/>
                      </a:lnTo>
                      <a:lnTo>
                        <a:pt x="7" y="205"/>
                      </a:lnTo>
                      <a:lnTo>
                        <a:pt x="6" y="208"/>
                      </a:lnTo>
                      <a:lnTo>
                        <a:pt x="5" y="210"/>
                      </a:lnTo>
                      <a:lnTo>
                        <a:pt x="5" y="211"/>
                      </a:lnTo>
                      <a:lnTo>
                        <a:pt x="7" y="210"/>
                      </a:lnTo>
                      <a:lnTo>
                        <a:pt x="13" y="209"/>
                      </a:lnTo>
                      <a:lnTo>
                        <a:pt x="19" y="209"/>
                      </a:lnTo>
                      <a:lnTo>
                        <a:pt x="25" y="210"/>
                      </a:lnTo>
                      <a:lnTo>
                        <a:pt x="31" y="212"/>
                      </a:lnTo>
                      <a:lnTo>
                        <a:pt x="37" y="215"/>
                      </a:lnTo>
                      <a:lnTo>
                        <a:pt x="42" y="218"/>
                      </a:lnTo>
                      <a:lnTo>
                        <a:pt x="47" y="221"/>
                      </a:lnTo>
                      <a:lnTo>
                        <a:pt x="50" y="225"/>
                      </a:lnTo>
                      <a:lnTo>
                        <a:pt x="57" y="230"/>
                      </a:lnTo>
                      <a:lnTo>
                        <a:pt x="66" y="233"/>
                      </a:lnTo>
                      <a:lnTo>
                        <a:pt x="76" y="236"/>
                      </a:lnTo>
                      <a:lnTo>
                        <a:pt x="87" y="237"/>
                      </a:lnTo>
                      <a:lnTo>
                        <a:pt x="97" y="237"/>
                      </a:lnTo>
                      <a:lnTo>
                        <a:pt x="104" y="237"/>
                      </a:lnTo>
                      <a:lnTo>
                        <a:pt x="110" y="236"/>
                      </a:lnTo>
                      <a:lnTo>
                        <a:pt x="112" y="236"/>
                      </a:lnTo>
                      <a:lnTo>
                        <a:pt x="90" y="227"/>
                      </a:lnTo>
                      <a:lnTo>
                        <a:pt x="75" y="217"/>
                      </a:lnTo>
                      <a:lnTo>
                        <a:pt x="66" y="206"/>
                      </a:lnTo>
                      <a:lnTo>
                        <a:pt x="61" y="195"/>
                      </a:lnTo>
                      <a:lnTo>
                        <a:pt x="60" y="185"/>
                      </a:lnTo>
                      <a:lnTo>
                        <a:pt x="61" y="177"/>
                      </a:lnTo>
                      <a:lnTo>
                        <a:pt x="62" y="171"/>
                      </a:lnTo>
                      <a:lnTo>
                        <a:pt x="63" y="169"/>
                      </a:lnTo>
                      <a:lnTo>
                        <a:pt x="289" y="19"/>
                      </a:lnTo>
                      <a:lnTo>
                        <a:pt x="292" y="18"/>
                      </a:lnTo>
                      <a:lnTo>
                        <a:pt x="294" y="16"/>
                      </a:lnTo>
                      <a:lnTo>
                        <a:pt x="296" y="15"/>
                      </a:lnTo>
                      <a:lnTo>
                        <a:pt x="298" y="13"/>
                      </a:lnTo>
                      <a:lnTo>
                        <a:pt x="300" y="10"/>
                      </a:lnTo>
                      <a:lnTo>
                        <a:pt x="300" y="7"/>
                      </a:lnTo>
                      <a:lnTo>
                        <a:pt x="298" y="4"/>
                      </a:lnTo>
                      <a:lnTo>
                        <a:pt x="296" y="1"/>
                      </a:lnTo>
                      <a:lnTo>
                        <a:pt x="293" y="0"/>
                      </a:lnTo>
                      <a:lnTo>
                        <a:pt x="289" y="1"/>
                      </a:lnTo>
                      <a:lnTo>
                        <a:pt x="284" y="3"/>
                      </a:lnTo>
                      <a:lnTo>
                        <a:pt x="281" y="5"/>
                      </a:lnTo>
                      <a:lnTo>
                        <a:pt x="58" y="152"/>
                      </a:lnTo>
                      <a:lnTo>
                        <a:pt x="57" y="154"/>
                      </a:lnTo>
                      <a:lnTo>
                        <a:pt x="53" y="156"/>
                      </a:lnTo>
                      <a:lnTo>
                        <a:pt x="48" y="158"/>
                      </a:lnTo>
                      <a:lnTo>
                        <a:pt x="41" y="159"/>
                      </a:lnTo>
                      <a:lnTo>
                        <a:pt x="34" y="157"/>
                      </a:lnTo>
                      <a:lnTo>
                        <a:pt x="27" y="151"/>
                      </a:lnTo>
                      <a:lnTo>
                        <a:pt x="21" y="140"/>
                      </a:lnTo>
                      <a:lnTo>
                        <a:pt x="16" y="122"/>
                      </a:lnTo>
                      <a:lnTo>
                        <a:pt x="2" y="125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6" name="Freeform 586"/>
                <p:cNvSpPr>
                  <a:spLocks/>
                </p:cNvSpPr>
                <p:nvPr/>
              </p:nvSpPr>
              <p:spPr bwMode="auto">
                <a:xfrm>
                  <a:off x="944" y="2124"/>
                  <a:ext cx="301" cy="238"/>
                </a:xfrm>
                <a:custGeom>
                  <a:avLst/>
                  <a:gdLst>
                    <a:gd name="T0" fmla="*/ 2 w 301"/>
                    <a:gd name="T1" fmla="*/ 125 h 238"/>
                    <a:gd name="T2" fmla="*/ 0 w 301"/>
                    <a:gd name="T3" fmla="*/ 131 h 238"/>
                    <a:gd name="T4" fmla="*/ 0 w 301"/>
                    <a:gd name="T5" fmla="*/ 142 h 238"/>
                    <a:gd name="T6" fmla="*/ 2 w 301"/>
                    <a:gd name="T7" fmla="*/ 156 h 238"/>
                    <a:gd name="T8" fmla="*/ 7 w 301"/>
                    <a:gd name="T9" fmla="*/ 175 h 238"/>
                    <a:gd name="T10" fmla="*/ 9 w 301"/>
                    <a:gd name="T11" fmla="*/ 194 h 238"/>
                    <a:gd name="T12" fmla="*/ 7 w 301"/>
                    <a:gd name="T13" fmla="*/ 205 h 238"/>
                    <a:gd name="T14" fmla="*/ 5 w 301"/>
                    <a:gd name="T15" fmla="*/ 210 h 238"/>
                    <a:gd name="T16" fmla="*/ 7 w 301"/>
                    <a:gd name="T17" fmla="*/ 210 h 238"/>
                    <a:gd name="T18" fmla="*/ 19 w 301"/>
                    <a:gd name="T19" fmla="*/ 209 h 238"/>
                    <a:gd name="T20" fmla="*/ 31 w 301"/>
                    <a:gd name="T21" fmla="*/ 212 h 238"/>
                    <a:gd name="T22" fmla="*/ 42 w 301"/>
                    <a:gd name="T23" fmla="*/ 218 h 238"/>
                    <a:gd name="T24" fmla="*/ 50 w 301"/>
                    <a:gd name="T25" fmla="*/ 225 h 238"/>
                    <a:gd name="T26" fmla="*/ 66 w 301"/>
                    <a:gd name="T27" fmla="*/ 233 h 238"/>
                    <a:gd name="T28" fmla="*/ 87 w 301"/>
                    <a:gd name="T29" fmla="*/ 237 h 238"/>
                    <a:gd name="T30" fmla="*/ 104 w 301"/>
                    <a:gd name="T31" fmla="*/ 237 h 238"/>
                    <a:gd name="T32" fmla="*/ 112 w 301"/>
                    <a:gd name="T33" fmla="*/ 236 h 238"/>
                    <a:gd name="T34" fmla="*/ 75 w 301"/>
                    <a:gd name="T35" fmla="*/ 217 h 238"/>
                    <a:gd name="T36" fmla="*/ 61 w 301"/>
                    <a:gd name="T37" fmla="*/ 195 h 238"/>
                    <a:gd name="T38" fmla="*/ 61 w 301"/>
                    <a:gd name="T39" fmla="*/ 177 h 238"/>
                    <a:gd name="T40" fmla="*/ 63 w 301"/>
                    <a:gd name="T41" fmla="*/ 169 h 238"/>
                    <a:gd name="T42" fmla="*/ 292 w 301"/>
                    <a:gd name="T43" fmla="*/ 18 h 238"/>
                    <a:gd name="T44" fmla="*/ 296 w 301"/>
                    <a:gd name="T45" fmla="*/ 15 h 238"/>
                    <a:gd name="T46" fmla="*/ 300 w 301"/>
                    <a:gd name="T47" fmla="*/ 10 h 238"/>
                    <a:gd name="T48" fmla="*/ 298 w 301"/>
                    <a:gd name="T49" fmla="*/ 4 h 238"/>
                    <a:gd name="T50" fmla="*/ 293 w 301"/>
                    <a:gd name="T51" fmla="*/ 0 h 238"/>
                    <a:gd name="T52" fmla="*/ 284 w 301"/>
                    <a:gd name="T53" fmla="*/ 3 h 238"/>
                    <a:gd name="T54" fmla="*/ 58 w 301"/>
                    <a:gd name="T55" fmla="*/ 152 h 238"/>
                    <a:gd name="T56" fmla="*/ 53 w 301"/>
                    <a:gd name="T57" fmla="*/ 156 h 238"/>
                    <a:gd name="T58" fmla="*/ 41 w 301"/>
                    <a:gd name="T59" fmla="*/ 159 h 238"/>
                    <a:gd name="T60" fmla="*/ 27 w 301"/>
                    <a:gd name="T61" fmla="*/ 151 h 238"/>
                    <a:gd name="T62" fmla="*/ 16 w 301"/>
                    <a:gd name="T63" fmla="*/ 122 h 2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1" h="238">
                      <a:moveTo>
                        <a:pt x="2" y="125"/>
                      </a:moveTo>
                      <a:lnTo>
                        <a:pt x="2" y="125"/>
                      </a:lnTo>
                      <a:lnTo>
                        <a:pt x="0" y="128"/>
                      </a:lnTo>
                      <a:lnTo>
                        <a:pt x="0" y="131"/>
                      </a:lnTo>
                      <a:lnTo>
                        <a:pt x="0" y="136"/>
                      </a:lnTo>
                      <a:lnTo>
                        <a:pt x="0" y="142"/>
                      </a:lnTo>
                      <a:lnTo>
                        <a:pt x="0" y="149"/>
                      </a:lnTo>
                      <a:lnTo>
                        <a:pt x="2" y="156"/>
                      </a:lnTo>
                      <a:lnTo>
                        <a:pt x="4" y="165"/>
                      </a:lnTo>
                      <a:lnTo>
                        <a:pt x="7" y="175"/>
                      </a:lnTo>
                      <a:lnTo>
                        <a:pt x="9" y="185"/>
                      </a:lnTo>
                      <a:lnTo>
                        <a:pt x="9" y="194"/>
                      </a:lnTo>
                      <a:lnTo>
                        <a:pt x="9" y="200"/>
                      </a:lnTo>
                      <a:lnTo>
                        <a:pt x="7" y="205"/>
                      </a:lnTo>
                      <a:lnTo>
                        <a:pt x="6" y="208"/>
                      </a:lnTo>
                      <a:lnTo>
                        <a:pt x="5" y="210"/>
                      </a:lnTo>
                      <a:lnTo>
                        <a:pt x="5" y="211"/>
                      </a:lnTo>
                      <a:lnTo>
                        <a:pt x="7" y="210"/>
                      </a:lnTo>
                      <a:lnTo>
                        <a:pt x="13" y="209"/>
                      </a:lnTo>
                      <a:lnTo>
                        <a:pt x="19" y="209"/>
                      </a:lnTo>
                      <a:lnTo>
                        <a:pt x="25" y="210"/>
                      </a:lnTo>
                      <a:lnTo>
                        <a:pt x="31" y="212"/>
                      </a:lnTo>
                      <a:lnTo>
                        <a:pt x="37" y="215"/>
                      </a:lnTo>
                      <a:lnTo>
                        <a:pt x="42" y="218"/>
                      </a:lnTo>
                      <a:lnTo>
                        <a:pt x="47" y="221"/>
                      </a:lnTo>
                      <a:lnTo>
                        <a:pt x="50" y="225"/>
                      </a:lnTo>
                      <a:lnTo>
                        <a:pt x="57" y="230"/>
                      </a:lnTo>
                      <a:lnTo>
                        <a:pt x="66" y="233"/>
                      </a:lnTo>
                      <a:lnTo>
                        <a:pt x="76" y="236"/>
                      </a:lnTo>
                      <a:lnTo>
                        <a:pt x="87" y="237"/>
                      </a:lnTo>
                      <a:lnTo>
                        <a:pt x="97" y="237"/>
                      </a:lnTo>
                      <a:lnTo>
                        <a:pt x="104" y="237"/>
                      </a:lnTo>
                      <a:lnTo>
                        <a:pt x="110" y="236"/>
                      </a:lnTo>
                      <a:lnTo>
                        <a:pt x="112" y="236"/>
                      </a:lnTo>
                      <a:lnTo>
                        <a:pt x="90" y="227"/>
                      </a:lnTo>
                      <a:lnTo>
                        <a:pt x="75" y="217"/>
                      </a:lnTo>
                      <a:lnTo>
                        <a:pt x="66" y="206"/>
                      </a:lnTo>
                      <a:lnTo>
                        <a:pt x="61" y="195"/>
                      </a:lnTo>
                      <a:lnTo>
                        <a:pt x="60" y="185"/>
                      </a:lnTo>
                      <a:lnTo>
                        <a:pt x="61" y="177"/>
                      </a:lnTo>
                      <a:lnTo>
                        <a:pt x="62" y="171"/>
                      </a:lnTo>
                      <a:lnTo>
                        <a:pt x="63" y="169"/>
                      </a:lnTo>
                      <a:lnTo>
                        <a:pt x="289" y="19"/>
                      </a:lnTo>
                      <a:lnTo>
                        <a:pt x="292" y="18"/>
                      </a:lnTo>
                      <a:lnTo>
                        <a:pt x="294" y="16"/>
                      </a:lnTo>
                      <a:lnTo>
                        <a:pt x="296" y="15"/>
                      </a:lnTo>
                      <a:lnTo>
                        <a:pt x="298" y="13"/>
                      </a:lnTo>
                      <a:lnTo>
                        <a:pt x="300" y="10"/>
                      </a:lnTo>
                      <a:lnTo>
                        <a:pt x="300" y="7"/>
                      </a:lnTo>
                      <a:lnTo>
                        <a:pt x="298" y="4"/>
                      </a:lnTo>
                      <a:lnTo>
                        <a:pt x="296" y="1"/>
                      </a:lnTo>
                      <a:lnTo>
                        <a:pt x="293" y="0"/>
                      </a:lnTo>
                      <a:lnTo>
                        <a:pt x="289" y="1"/>
                      </a:lnTo>
                      <a:lnTo>
                        <a:pt x="284" y="3"/>
                      </a:lnTo>
                      <a:lnTo>
                        <a:pt x="281" y="5"/>
                      </a:lnTo>
                      <a:lnTo>
                        <a:pt x="58" y="152"/>
                      </a:lnTo>
                      <a:lnTo>
                        <a:pt x="57" y="154"/>
                      </a:lnTo>
                      <a:lnTo>
                        <a:pt x="53" y="156"/>
                      </a:lnTo>
                      <a:lnTo>
                        <a:pt x="48" y="158"/>
                      </a:lnTo>
                      <a:lnTo>
                        <a:pt x="41" y="159"/>
                      </a:lnTo>
                      <a:lnTo>
                        <a:pt x="34" y="157"/>
                      </a:lnTo>
                      <a:lnTo>
                        <a:pt x="27" y="151"/>
                      </a:lnTo>
                      <a:lnTo>
                        <a:pt x="21" y="140"/>
                      </a:lnTo>
                      <a:lnTo>
                        <a:pt x="16" y="122"/>
                      </a:lnTo>
                      <a:lnTo>
                        <a:pt x="2" y="12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7" name="Freeform 587"/>
                <p:cNvSpPr>
                  <a:spLocks/>
                </p:cNvSpPr>
                <p:nvPr/>
              </p:nvSpPr>
              <p:spPr bwMode="auto">
                <a:xfrm>
                  <a:off x="1191" y="2117"/>
                  <a:ext cx="46" cy="59"/>
                </a:xfrm>
                <a:custGeom>
                  <a:avLst/>
                  <a:gdLst>
                    <a:gd name="T0" fmla="*/ 4 w 46"/>
                    <a:gd name="T1" fmla="*/ 2 h 59"/>
                    <a:gd name="T2" fmla="*/ 2 w 46"/>
                    <a:gd name="T3" fmla="*/ 3 h 59"/>
                    <a:gd name="T4" fmla="*/ 1 w 46"/>
                    <a:gd name="T5" fmla="*/ 6 h 59"/>
                    <a:gd name="T6" fmla="*/ 0 w 46"/>
                    <a:gd name="T7" fmla="*/ 8 h 59"/>
                    <a:gd name="T8" fmla="*/ 0 w 46"/>
                    <a:gd name="T9" fmla="*/ 12 h 59"/>
                    <a:gd name="T10" fmla="*/ 25 w 46"/>
                    <a:gd name="T11" fmla="*/ 53 h 59"/>
                    <a:gd name="T12" fmla="*/ 27 w 46"/>
                    <a:gd name="T13" fmla="*/ 54 h 59"/>
                    <a:gd name="T14" fmla="*/ 30 w 46"/>
                    <a:gd name="T15" fmla="*/ 57 h 59"/>
                    <a:gd name="T16" fmla="*/ 35 w 46"/>
                    <a:gd name="T17" fmla="*/ 58 h 59"/>
                    <a:gd name="T18" fmla="*/ 41 w 46"/>
                    <a:gd name="T19" fmla="*/ 56 h 59"/>
                    <a:gd name="T20" fmla="*/ 45 w 46"/>
                    <a:gd name="T21" fmla="*/ 52 h 59"/>
                    <a:gd name="T22" fmla="*/ 45 w 46"/>
                    <a:gd name="T23" fmla="*/ 49 h 59"/>
                    <a:gd name="T24" fmla="*/ 44 w 46"/>
                    <a:gd name="T25" fmla="*/ 46 h 59"/>
                    <a:gd name="T26" fmla="*/ 42 w 46"/>
                    <a:gd name="T27" fmla="*/ 43 h 59"/>
                    <a:gd name="T28" fmla="*/ 41 w 46"/>
                    <a:gd name="T29" fmla="*/ 40 h 59"/>
                    <a:gd name="T30" fmla="*/ 38 w 46"/>
                    <a:gd name="T31" fmla="*/ 35 h 59"/>
                    <a:gd name="T32" fmla="*/ 33 w 46"/>
                    <a:gd name="T33" fmla="*/ 28 h 59"/>
                    <a:gd name="T34" fmla="*/ 29 w 46"/>
                    <a:gd name="T35" fmla="*/ 21 h 59"/>
                    <a:gd name="T36" fmla="*/ 24 w 46"/>
                    <a:gd name="T37" fmla="*/ 14 h 59"/>
                    <a:gd name="T38" fmla="*/ 20 w 46"/>
                    <a:gd name="T39" fmla="*/ 8 h 59"/>
                    <a:gd name="T40" fmla="*/ 18 w 46"/>
                    <a:gd name="T41" fmla="*/ 4 h 59"/>
                    <a:gd name="T42" fmla="*/ 16 w 46"/>
                    <a:gd name="T43" fmla="*/ 3 h 59"/>
                    <a:gd name="T44" fmla="*/ 16 w 46"/>
                    <a:gd name="T45" fmla="*/ 2 h 59"/>
                    <a:gd name="T46" fmla="*/ 14 w 46"/>
                    <a:gd name="T47" fmla="*/ 0 h 59"/>
                    <a:gd name="T48" fmla="*/ 10 w 46"/>
                    <a:gd name="T49" fmla="*/ 0 h 59"/>
                    <a:gd name="T50" fmla="*/ 4 w 46"/>
                    <a:gd name="T51" fmla="*/ 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6" h="59">
                      <a:moveTo>
                        <a:pt x="4" y="2"/>
                      </a:moveTo>
                      <a:lnTo>
                        <a:pt x="2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5" y="53"/>
                      </a:lnTo>
                      <a:lnTo>
                        <a:pt x="27" y="54"/>
                      </a:lnTo>
                      <a:lnTo>
                        <a:pt x="30" y="57"/>
                      </a:lnTo>
                      <a:lnTo>
                        <a:pt x="35" y="58"/>
                      </a:lnTo>
                      <a:lnTo>
                        <a:pt x="41" y="56"/>
                      </a:lnTo>
                      <a:lnTo>
                        <a:pt x="45" y="52"/>
                      </a:lnTo>
                      <a:lnTo>
                        <a:pt x="45" y="49"/>
                      </a:lnTo>
                      <a:lnTo>
                        <a:pt x="44" y="46"/>
                      </a:lnTo>
                      <a:lnTo>
                        <a:pt x="42" y="43"/>
                      </a:lnTo>
                      <a:lnTo>
                        <a:pt x="41" y="40"/>
                      </a:lnTo>
                      <a:lnTo>
                        <a:pt x="38" y="35"/>
                      </a:lnTo>
                      <a:lnTo>
                        <a:pt x="33" y="28"/>
                      </a:lnTo>
                      <a:lnTo>
                        <a:pt x="29" y="21"/>
                      </a:lnTo>
                      <a:lnTo>
                        <a:pt x="24" y="14"/>
                      </a:lnTo>
                      <a:lnTo>
                        <a:pt x="20" y="8"/>
                      </a:lnTo>
                      <a:lnTo>
                        <a:pt x="18" y="4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8" name="Freeform 588"/>
                <p:cNvSpPr>
                  <a:spLocks/>
                </p:cNvSpPr>
                <p:nvPr/>
              </p:nvSpPr>
              <p:spPr bwMode="auto">
                <a:xfrm>
                  <a:off x="1191" y="2117"/>
                  <a:ext cx="46" cy="59"/>
                </a:xfrm>
                <a:custGeom>
                  <a:avLst/>
                  <a:gdLst>
                    <a:gd name="T0" fmla="*/ 4 w 46"/>
                    <a:gd name="T1" fmla="*/ 2 h 59"/>
                    <a:gd name="T2" fmla="*/ 4 w 46"/>
                    <a:gd name="T3" fmla="*/ 2 h 59"/>
                    <a:gd name="T4" fmla="*/ 2 w 46"/>
                    <a:gd name="T5" fmla="*/ 3 h 59"/>
                    <a:gd name="T6" fmla="*/ 1 w 46"/>
                    <a:gd name="T7" fmla="*/ 6 h 59"/>
                    <a:gd name="T8" fmla="*/ 0 w 46"/>
                    <a:gd name="T9" fmla="*/ 8 h 59"/>
                    <a:gd name="T10" fmla="*/ 0 w 46"/>
                    <a:gd name="T11" fmla="*/ 12 h 59"/>
                    <a:gd name="T12" fmla="*/ 25 w 46"/>
                    <a:gd name="T13" fmla="*/ 53 h 59"/>
                    <a:gd name="T14" fmla="*/ 27 w 46"/>
                    <a:gd name="T15" fmla="*/ 54 h 59"/>
                    <a:gd name="T16" fmla="*/ 30 w 46"/>
                    <a:gd name="T17" fmla="*/ 57 h 59"/>
                    <a:gd name="T18" fmla="*/ 35 w 46"/>
                    <a:gd name="T19" fmla="*/ 58 h 59"/>
                    <a:gd name="T20" fmla="*/ 41 w 46"/>
                    <a:gd name="T21" fmla="*/ 56 h 59"/>
                    <a:gd name="T22" fmla="*/ 45 w 46"/>
                    <a:gd name="T23" fmla="*/ 52 h 59"/>
                    <a:gd name="T24" fmla="*/ 45 w 46"/>
                    <a:gd name="T25" fmla="*/ 49 h 59"/>
                    <a:gd name="T26" fmla="*/ 44 w 46"/>
                    <a:gd name="T27" fmla="*/ 46 h 59"/>
                    <a:gd name="T28" fmla="*/ 42 w 46"/>
                    <a:gd name="T29" fmla="*/ 43 h 59"/>
                    <a:gd name="T30" fmla="*/ 41 w 46"/>
                    <a:gd name="T31" fmla="*/ 40 h 59"/>
                    <a:gd name="T32" fmla="*/ 38 w 46"/>
                    <a:gd name="T33" fmla="*/ 35 h 59"/>
                    <a:gd name="T34" fmla="*/ 33 w 46"/>
                    <a:gd name="T35" fmla="*/ 28 h 59"/>
                    <a:gd name="T36" fmla="*/ 29 w 46"/>
                    <a:gd name="T37" fmla="*/ 21 h 59"/>
                    <a:gd name="T38" fmla="*/ 24 w 46"/>
                    <a:gd name="T39" fmla="*/ 14 h 59"/>
                    <a:gd name="T40" fmla="*/ 20 w 46"/>
                    <a:gd name="T41" fmla="*/ 8 h 59"/>
                    <a:gd name="T42" fmla="*/ 18 w 46"/>
                    <a:gd name="T43" fmla="*/ 4 h 59"/>
                    <a:gd name="T44" fmla="*/ 16 w 46"/>
                    <a:gd name="T45" fmla="*/ 3 h 59"/>
                    <a:gd name="T46" fmla="*/ 16 w 46"/>
                    <a:gd name="T47" fmla="*/ 2 h 59"/>
                    <a:gd name="T48" fmla="*/ 14 w 46"/>
                    <a:gd name="T49" fmla="*/ 0 h 59"/>
                    <a:gd name="T50" fmla="*/ 10 w 46"/>
                    <a:gd name="T51" fmla="*/ 0 h 59"/>
                    <a:gd name="T52" fmla="*/ 4 w 46"/>
                    <a:gd name="T53" fmla="*/ 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6" h="59">
                      <a:moveTo>
                        <a:pt x="4" y="2"/>
                      </a:moveTo>
                      <a:lnTo>
                        <a:pt x="4" y="2"/>
                      </a:lnTo>
                      <a:lnTo>
                        <a:pt x="2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25" y="53"/>
                      </a:lnTo>
                      <a:lnTo>
                        <a:pt x="27" y="54"/>
                      </a:lnTo>
                      <a:lnTo>
                        <a:pt x="30" y="57"/>
                      </a:lnTo>
                      <a:lnTo>
                        <a:pt x="35" y="58"/>
                      </a:lnTo>
                      <a:lnTo>
                        <a:pt x="41" y="56"/>
                      </a:lnTo>
                      <a:lnTo>
                        <a:pt x="45" y="52"/>
                      </a:lnTo>
                      <a:lnTo>
                        <a:pt x="45" y="49"/>
                      </a:lnTo>
                      <a:lnTo>
                        <a:pt x="44" y="46"/>
                      </a:lnTo>
                      <a:lnTo>
                        <a:pt x="42" y="43"/>
                      </a:lnTo>
                      <a:lnTo>
                        <a:pt x="41" y="40"/>
                      </a:lnTo>
                      <a:lnTo>
                        <a:pt x="38" y="35"/>
                      </a:lnTo>
                      <a:lnTo>
                        <a:pt x="33" y="28"/>
                      </a:lnTo>
                      <a:lnTo>
                        <a:pt x="29" y="21"/>
                      </a:lnTo>
                      <a:lnTo>
                        <a:pt x="24" y="14"/>
                      </a:lnTo>
                      <a:lnTo>
                        <a:pt x="20" y="8"/>
                      </a:lnTo>
                      <a:lnTo>
                        <a:pt x="18" y="4"/>
                      </a:lnTo>
                      <a:lnTo>
                        <a:pt x="16" y="3"/>
                      </a:lnTo>
                      <a:lnTo>
                        <a:pt x="16" y="2"/>
                      </a:lnTo>
                      <a:lnTo>
                        <a:pt x="14" y="0"/>
                      </a:lnTo>
                      <a:lnTo>
                        <a:pt x="10" y="0"/>
                      </a:lnTo>
                      <a:lnTo>
                        <a:pt x="4" y="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9" name="Freeform 589"/>
                <p:cNvSpPr>
                  <a:spLocks/>
                </p:cNvSpPr>
                <p:nvPr/>
              </p:nvSpPr>
              <p:spPr bwMode="auto">
                <a:xfrm>
                  <a:off x="1248" y="2136"/>
                  <a:ext cx="15" cy="15"/>
                </a:xfrm>
                <a:custGeom>
                  <a:avLst/>
                  <a:gdLst>
                    <a:gd name="T0" fmla="*/ 7 w 15"/>
                    <a:gd name="T1" fmla="*/ 14 h 15"/>
                    <a:gd name="T2" fmla="*/ 8 w 15"/>
                    <a:gd name="T3" fmla="*/ 12 h 15"/>
                    <a:gd name="T4" fmla="*/ 12 w 15"/>
                    <a:gd name="T5" fmla="*/ 12 h 15"/>
                    <a:gd name="T6" fmla="*/ 14 w 15"/>
                    <a:gd name="T7" fmla="*/ 8 h 15"/>
                    <a:gd name="T8" fmla="*/ 14 w 15"/>
                    <a:gd name="T9" fmla="*/ 7 h 15"/>
                    <a:gd name="T10" fmla="*/ 14 w 15"/>
                    <a:gd name="T11" fmla="*/ 3 h 15"/>
                    <a:gd name="T12" fmla="*/ 12 w 15"/>
                    <a:gd name="T13" fmla="*/ 1 h 15"/>
                    <a:gd name="T14" fmla="*/ 8 w 15"/>
                    <a:gd name="T15" fmla="*/ 0 h 15"/>
                    <a:gd name="T16" fmla="*/ 7 w 15"/>
                    <a:gd name="T17" fmla="*/ 0 h 15"/>
                    <a:gd name="T18" fmla="*/ 3 w 15"/>
                    <a:gd name="T19" fmla="*/ 0 h 15"/>
                    <a:gd name="T20" fmla="*/ 1 w 15"/>
                    <a:gd name="T21" fmla="*/ 1 h 15"/>
                    <a:gd name="T22" fmla="*/ 0 w 15"/>
                    <a:gd name="T23" fmla="*/ 3 h 15"/>
                    <a:gd name="T24" fmla="*/ 0 w 15"/>
                    <a:gd name="T25" fmla="*/ 7 h 15"/>
                    <a:gd name="T26" fmla="*/ 0 w 15"/>
                    <a:gd name="T27" fmla="*/ 8 h 15"/>
                    <a:gd name="T28" fmla="*/ 1 w 15"/>
                    <a:gd name="T29" fmla="*/ 12 h 15"/>
                    <a:gd name="T30" fmla="*/ 3 w 15"/>
                    <a:gd name="T31" fmla="*/ 12 h 15"/>
                    <a:gd name="T32" fmla="*/ 7 w 15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4" y="8"/>
                      </a:lnTo>
                      <a:lnTo>
                        <a:pt x="14" y="7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1" y="12"/>
                      </a:lnTo>
                      <a:lnTo>
                        <a:pt x="3" y="12"/>
                      </a:lnTo>
                      <a:lnTo>
                        <a:pt x="7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0" name="Freeform 590"/>
                <p:cNvSpPr>
                  <a:spLocks/>
                </p:cNvSpPr>
                <p:nvPr/>
              </p:nvSpPr>
              <p:spPr bwMode="auto">
                <a:xfrm>
                  <a:off x="1248" y="2136"/>
                  <a:ext cx="15" cy="15"/>
                </a:xfrm>
                <a:custGeom>
                  <a:avLst/>
                  <a:gdLst>
                    <a:gd name="T0" fmla="*/ 7 w 15"/>
                    <a:gd name="T1" fmla="*/ 14 h 15"/>
                    <a:gd name="T2" fmla="*/ 7 w 15"/>
                    <a:gd name="T3" fmla="*/ 14 h 15"/>
                    <a:gd name="T4" fmla="*/ 8 w 15"/>
                    <a:gd name="T5" fmla="*/ 12 h 15"/>
                    <a:gd name="T6" fmla="*/ 12 w 15"/>
                    <a:gd name="T7" fmla="*/ 12 h 15"/>
                    <a:gd name="T8" fmla="*/ 14 w 15"/>
                    <a:gd name="T9" fmla="*/ 8 h 15"/>
                    <a:gd name="T10" fmla="*/ 14 w 15"/>
                    <a:gd name="T11" fmla="*/ 7 h 15"/>
                    <a:gd name="T12" fmla="*/ 14 w 15"/>
                    <a:gd name="T13" fmla="*/ 3 h 15"/>
                    <a:gd name="T14" fmla="*/ 12 w 15"/>
                    <a:gd name="T15" fmla="*/ 1 h 15"/>
                    <a:gd name="T16" fmla="*/ 8 w 15"/>
                    <a:gd name="T17" fmla="*/ 0 h 15"/>
                    <a:gd name="T18" fmla="*/ 7 w 15"/>
                    <a:gd name="T19" fmla="*/ 0 h 15"/>
                    <a:gd name="T20" fmla="*/ 3 w 15"/>
                    <a:gd name="T21" fmla="*/ 0 h 15"/>
                    <a:gd name="T22" fmla="*/ 1 w 15"/>
                    <a:gd name="T23" fmla="*/ 1 h 15"/>
                    <a:gd name="T24" fmla="*/ 0 w 15"/>
                    <a:gd name="T25" fmla="*/ 3 h 15"/>
                    <a:gd name="T26" fmla="*/ 0 w 15"/>
                    <a:gd name="T27" fmla="*/ 7 h 15"/>
                    <a:gd name="T28" fmla="*/ 0 w 15"/>
                    <a:gd name="T29" fmla="*/ 8 h 15"/>
                    <a:gd name="T30" fmla="*/ 1 w 15"/>
                    <a:gd name="T31" fmla="*/ 12 h 15"/>
                    <a:gd name="T32" fmla="*/ 3 w 15"/>
                    <a:gd name="T33" fmla="*/ 12 h 15"/>
                    <a:gd name="T34" fmla="*/ 7 w 15"/>
                    <a:gd name="T3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8" y="12"/>
                      </a:lnTo>
                      <a:lnTo>
                        <a:pt x="12" y="12"/>
                      </a:lnTo>
                      <a:lnTo>
                        <a:pt x="14" y="8"/>
                      </a:lnTo>
                      <a:lnTo>
                        <a:pt x="14" y="7"/>
                      </a:lnTo>
                      <a:lnTo>
                        <a:pt x="14" y="3"/>
                      </a:lnTo>
                      <a:lnTo>
                        <a:pt x="12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1" y="12"/>
                      </a:lnTo>
                      <a:lnTo>
                        <a:pt x="3" y="12"/>
                      </a:lnTo>
                      <a:lnTo>
                        <a:pt x="7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1" name="Freeform 591"/>
                <p:cNvSpPr>
                  <a:spLocks/>
                </p:cNvSpPr>
                <p:nvPr/>
              </p:nvSpPr>
              <p:spPr bwMode="auto">
                <a:xfrm>
                  <a:off x="1246" y="2142"/>
                  <a:ext cx="15" cy="15"/>
                </a:xfrm>
                <a:custGeom>
                  <a:avLst/>
                  <a:gdLst>
                    <a:gd name="T0" fmla="*/ 1 w 15"/>
                    <a:gd name="T1" fmla="*/ 13 h 15"/>
                    <a:gd name="T2" fmla="*/ 0 w 15"/>
                    <a:gd name="T3" fmla="*/ 11 h 15"/>
                    <a:gd name="T4" fmla="*/ 0 w 15"/>
                    <a:gd name="T5" fmla="*/ 7 h 15"/>
                    <a:gd name="T6" fmla="*/ 1 w 15"/>
                    <a:gd name="T7" fmla="*/ 4 h 15"/>
                    <a:gd name="T8" fmla="*/ 3 w 15"/>
                    <a:gd name="T9" fmla="*/ 2 h 15"/>
                    <a:gd name="T10" fmla="*/ 7 w 15"/>
                    <a:gd name="T11" fmla="*/ 0 h 15"/>
                    <a:gd name="T12" fmla="*/ 9 w 15"/>
                    <a:gd name="T13" fmla="*/ 0 h 15"/>
                    <a:gd name="T14" fmla="*/ 12 w 15"/>
                    <a:gd name="T15" fmla="*/ 1 h 15"/>
                    <a:gd name="T16" fmla="*/ 13 w 15"/>
                    <a:gd name="T17" fmla="*/ 2 h 15"/>
                    <a:gd name="T18" fmla="*/ 14 w 15"/>
                    <a:gd name="T19" fmla="*/ 4 h 15"/>
                    <a:gd name="T20" fmla="*/ 14 w 15"/>
                    <a:gd name="T21" fmla="*/ 8 h 15"/>
                    <a:gd name="T22" fmla="*/ 13 w 15"/>
                    <a:gd name="T23" fmla="*/ 11 h 15"/>
                    <a:gd name="T24" fmla="*/ 11 w 15"/>
                    <a:gd name="T25" fmla="*/ 13 h 15"/>
                    <a:gd name="T26" fmla="*/ 7 w 15"/>
                    <a:gd name="T27" fmla="*/ 14 h 15"/>
                    <a:gd name="T28" fmla="*/ 4 w 15"/>
                    <a:gd name="T29" fmla="*/ 14 h 15"/>
                    <a:gd name="T30" fmla="*/ 2 w 15"/>
                    <a:gd name="T31" fmla="*/ 14 h 15"/>
                    <a:gd name="T32" fmla="*/ 1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" y="13"/>
                      </a:move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3" y="2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1" y="13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1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2" name="Freeform 592"/>
                <p:cNvSpPr>
                  <a:spLocks/>
                </p:cNvSpPr>
                <p:nvPr/>
              </p:nvSpPr>
              <p:spPr bwMode="auto">
                <a:xfrm>
                  <a:off x="1246" y="2142"/>
                  <a:ext cx="15" cy="15"/>
                </a:xfrm>
                <a:custGeom>
                  <a:avLst/>
                  <a:gdLst>
                    <a:gd name="T0" fmla="*/ 1 w 15"/>
                    <a:gd name="T1" fmla="*/ 13 h 15"/>
                    <a:gd name="T2" fmla="*/ 1 w 15"/>
                    <a:gd name="T3" fmla="*/ 13 h 15"/>
                    <a:gd name="T4" fmla="*/ 0 w 15"/>
                    <a:gd name="T5" fmla="*/ 11 h 15"/>
                    <a:gd name="T6" fmla="*/ 0 w 15"/>
                    <a:gd name="T7" fmla="*/ 7 h 15"/>
                    <a:gd name="T8" fmla="*/ 1 w 15"/>
                    <a:gd name="T9" fmla="*/ 4 h 15"/>
                    <a:gd name="T10" fmla="*/ 3 w 15"/>
                    <a:gd name="T11" fmla="*/ 2 h 15"/>
                    <a:gd name="T12" fmla="*/ 7 w 15"/>
                    <a:gd name="T13" fmla="*/ 0 h 15"/>
                    <a:gd name="T14" fmla="*/ 9 w 15"/>
                    <a:gd name="T15" fmla="*/ 0 h 15"/>
                    <a:gd name="T16" fmla="*/ 12 w 15"/>
                    <a:gd name="T17" fmla="*/ 1 h 15"/>
                    <a:gd name="T18" fmla="*/ 13 w 15"/>
                    <a:gd name="T19" fmla="*/ 2 h 15"/>
                    <a:gd name="T20" fmla="*/ 14 w 15"/>
                    <a:gd name="T21" fmla="*/ 4 h 15"/>
                    <a:gd name="T22" fmla="*/ 14 w 15"/>
                    <a:gd name="T23" fmla="*/ 8 h 15"/>
                    <a:gd name="T24" fmla="*/ 13 w 15"/>
                    <a:gd name="T25" fmla="*/ 11 h 15"/>
                    <a:gd name="T26" fmla="*/ 11 w 15"/>
                    <a:gd name="T27" fmla="*/ 13 h 15"/>
                    <a:gd name="T28" fmla="*/ 7 w 15"/>
                    <a:gd name="T29" fmla="*/ 14 h 15"/>
                    <a:gd name="T30" fmla="*/ 4 w 15"/>
                    <a:gd name="T31" fmla="*/ 14 h 15"/>
                    <a:gd name="T32" fmla="*/ 2 w 15"/>
                    <a:gd name="T33" fmla="*/ 14 h 15"/>
                    <a:gd name="T34" fmla="*/ 1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3" y="2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1" y="13"/>
                      </a:lnTo>
                      <a:lnTo>
                        <a:pt x="7" y="14"/>
                      </a:lnTo>
                      <a:lnTo>
                        <a:pt x="4" y="14"/>
                      </a:lnTo>
                      <a:lnTo>
                        <a:pt x="2" y="14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3" name="Freeform 593"/>
                <p:cNvSpPr>
                  <a:spLocks/>
                </p:cNvSpPr>
                <p:nvPr/>
              </p:nvSpPr>
              <p:spPr bwMode="auto">
                <a:xfrm>
                  <a:off x="1235" y="2164"/>
                  <a:ext cx="15" cy="15"/>
                </a:xfrm>
                <a:custGeom>
                  <a:avLst/>
                  <a:gdLst>
                    <a:gd name="T0" fmla="*/ 0 w 15"/>
                    <a:gd name="T1" fmla="*/ 11 h 15"/>
                    <a:gd name="T2" fmla="*/ 0 w 15"/>
                    <a:gd name="T3" fmla="*/ 8 h 15"/>
                    <a:gd name="T4" fmla="*/ 0 w 15"/>
                    <a:gd name="T5" fmla="*/ 4 h 15"/>
                    <a:gd name="T6" fmla="*/ 2 w 15"/>
                    <a:gd name="T7" fmla="*/ 3 h 15"/>
                    <a:gd name="T8" fmla="*/ 3 w 15"/>
                    <a:gd name="T9" fmla="*/ 1 h 15"/>
                    <a:gd name="T10" fmla="*/ 7 w 15"/>
                    <a:gd name="T11" fmla="*/ 0 h 15"/>
                    <a:gd name="T12" fmla="*/ 9 w 15"/>
                    <a:gd name="T13" fmla="*/ 0 h 15"/>
                    <a:gd name="T14" fmla="*/ 12 w 15"/>
                    <a:gd name="T15" fmla="*/ 1 h 15"/>
                    <a:gd name="T16" fmla="*/ 13 w 15"/>
                    <a:gd name="T17" fmla="*/ 4 h 15"/>
                    <a:gd name="T18" fmla="*/ 14 w 15"/>
                    <a:gd name="T19" fmla="*/ 6 h 15"/>
                    <a:gd name="T20" fmla="*/ 13 w 15"/>
                    <a:gd name="T21" fmla="*/ 9 h 15"/>
                    <a:gd name="T22" fmla="*/ 12 w 15"/>
                    <a:gd name="T23" fmla="*/ 12 h 15"/>
                    <a:gd name="T24" fmla="*/ 9 w 15"/>
                    <a:gd name="T25" fmla="*/ 14 h 15"/>
                    <a:gd name="T26" fmla="*/ 7 w 15"/>
                    <a:gd name="T27" fmla="*/ 14 h 15"/>
                    <a:gd name="T28" fmla="*/ 3 w 15"/>
                    <a:gd name="T29" fmla="*/ 14 h 15"/>
                    <a:gd name="T30" fmla="*/ 2 w 15"/>
                    <a:gd name="T31" fmla="*/ 12 h 15"/>
                    <a:gd name="T32" fmla="*/ 0 w 15"/>
                    <a:gd name="T3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0" y="11"/>
                      </a:move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3" y="4"/>
                      </a:lnTo>
                      <a:lnTo>
                        <a:pt x="14" y="6"/>
                      </a:lnTo>
                      <a:lnTo>
                        <a:pt x="13" y="9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7" y="14"/>
                      </a:lnTo>
                      <a:lnTo>
                        <a:pt x="3" y="14"/>
                      </a:lnTo>
                      <a:lnTo>
                        <a:pt x="2" y="12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4" name="Freeform 594"/>
                <p:cNvSpPr>
                  <a:spLocks/>
                </p:cNvSpPr>
                <p:nvPr/>
              </p:nvSpPr>
              <p:spPr bwMode="auto">
                <a:xfrm>
                  <a:off x="1235" y="2164"/>
                  <a:ext cx="15" cy="15"/>
                </a:xfrm>
                <a:custGeom>
                  <a:avLst/>
                  <a:gdLst>
                    <a:gd name="T0" fmla="*/ 0 w 15"/>
                    <a:gd name="T1" fmla="*/ 11 h 15"/>
                    <a:gd name="T2" fmla="*/ 0 w 15"/>
                    <a:gd name="T3" fmla="*/ 11 h 15"/>
                    <a:gd name="T4" fmla="*/ 0 w 15"/>
                    <a:gd name="T5" fmla="*/ 8 h 15"/>
                    <a:gd name="T6" fmla="*/ 0 w 15"/>
                    <a:gd name="T7" fmla="*/ 4 h 15"/>
                    <a:gd name="T8" fmla="*/ 2 w 15"/>
                    <a:gd name="T9" fmla="*/ 3 h 15"/>
                    <a:gd name="T10" fmla="*/ 3 w 15"/>
                    <a:gd name="T11" fmla="*/ 1 h 15"/>
                    <a:gd name="T12" fmla="*/ 7 w 15"/>
                    <a:gd name="T13" fmla="*/ 0 h 15"/>
                    <a:gd name="T14" fmla="*/ 9 w 15"/>
                    <a:gd name="T15" fmla="*/ 0 h 15"/>
                    <a:gd name="T16" fmla="*/ 12 w 15"/>
                    <a:gd name="T17" fmla="*/ 1 h 15"/>
                    <a:gd name="T18" fmla="*/ 13 w 15"/>
                    <a:gd name="T19" fmla="*/ 4 h 15"/>
                    <a:gd name="T20" fmla="*/ 14 w 15"/>
                    <a:gd name="T21" fmla="*/ 6 h 15"/>
                    <a:gd name="T22" fmla="*/ 13 w 15"/>
                    <a:gd name="T23" fmla="*/ 9 h 15"/>
                    <a:gd name="T24" fmla="*/ 12 w 15"/>
                    <a:gd name="T25" fmla="*/ 12 h 15"/>
                    <a:gd name="T26" fmla="*/ 9 w 15"/>
                    <a:gd name="T27" fmla="*/ 14 h 15"/>
                    <a:gd name="T28" fmla="*/ 7 w 15"/>
                    <a:gd name="T29" fmla="*/ 14 h 15"/>
                    <a:gd name="T30" fmla="*/ 3 w 15"/>
                    <a:gd name="T31" fmla="*/ 14 h 15"/>
                    <a:gd name="T32" fmla="*/ 2 w 15"/>
                    <a:gd name="T33" fmla="*/ 12 h 15"/>
                    <a:gd name="T34" fmla="*/ 0 w 15"/>
                    <a:gd name="T35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3" y="4"/>
                      </a:lnTo>
                      <a:lnTo>
                        <a:pt x="14" y="6"/>
                      </a:lnTo>
                      <a:lnTo>
                        <a:pt x="13" y="9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7" y="14"/>
                      </a:lnTo>
                      <a:lnTo>
                        <a:pt x="3" y="14"/>
                      </a:lnTo>
                      <a:lnTo>
                        <a:pt x="2" y="12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5" name="Freeform 595"/>
                <p:cNvSpPr>
                  <a:spLocks/>
                </p:cNvSpPr>
                <p:nvPr/>
              </p:nvSpPr>
              <p:spPr bwMode="auto">
                <a:xfrm>
                  <a:off x="1242" y="2152"/>
                  <a:ext cx="15" cy="15"/>
                </a:xfrm>
                <a:custGeom>
                  <a:avLst/>
                  <a:gdLst>
                    <a:gd name="T0" fmla="*/ 2 w 15"/>
                    <a:gd name="T1" fmla="*/ 13 h 15"/>
                    <a:gd name="T2" fmla="*/ 0 w 15"/>
                    <a:gd name="T3" fmla="*/ 11 h 15"/>
                    <a:gd name="T4" fmla="*/ 0 w 15"/>
                    <a:gd name="T5" fmla="*/ 8 h 15"/>
                    <a:gd name="T6" fmla="*/ 1 w 15"/>
                    <a:gd name="T7" fmla="*/ 5 h 15"/>
                    <a:gd name="T8" fmla="*/ 3 w 15"/>
                    <a:gd name="T9" fmla="*/ 3 h 15"/>
                    <a:gd name="T10" fmla="*/ 5 w 15"/>
                    <a:gd name="T11" fmla="*/ 1 h 15"/>
                    <a:gd name="T12" fmla="*/ 7 w 15"/>
                    <a:gd name="T13" fmla="*/ 0 h 15"/>
                    <a:gd name="T14" fmla="*/ 10 w 15"/>
                    <a:gd name="T15" fmla="*/ 0 h 15"/>
                    <a:gd name="T16" fmla="*/ 12 w 15"/>
                    <a:gd name="T17" fmla="*/ 1 h 15"/>
                    <a:gd name="T18" fmla="*/ 13 w 15"/>
                    <a:gd name="T19" fmla="*/ 3 h 15"/>
                    <a:gd name="T20" fmla="*/ 14 w 15"/>
                    <a:gd name="T21" fmla="*/ 6 h 15"/>
                    <a:gd name="T22" fmla="*/ 12 w 15"/>
                    <a:gd name="T23" fmla="*/ 9 h 15"/>
                    <a:gd name="T24" fmla="*/ 11 w 15"/>
                    <a:gd name="T25" fmla="*/ 11 h 15"/>
                    <a:gd name="T26" fmla="*/ 8 w 15"/>
                    <a:gd name="T27" fmla="*/ 13 h 15"/>
                    <a:gd name="T28" fmla="*/ 6 w 15"/>
                    <a:gd name="T29" fmla="*/ 14 h 15"/>
                    <a:gd name="T30" fmla="*/ 3 w 15"/>
                    <a:gd name="T31" fmla="*/ 14 h 15"/>
                    <a:gd name="T32" fmla="*/ 2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2" y="13"/>
                      </a:move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3" y="3"/>
                      </a:lnTo>
                      <a:lnTo>
                        <a:pt x="14" y="6"/>
                      </a:lnTo>
                      <a:lnTo>
                        <a:pt x="12" y="9"/>
                      </a:lnTo>
                      <a:lnTo>
                        <a:pt x="11" y="11"/>
                      </a:lnTo>
                      <a:lnTo>
                        <a:pt x="8" y="13"/>
                      </a:lnTo>
                      <a:lnTo>
                        <a:pt x="6" y="14"/>
                      </a:lnTo>
                      <a:lnTo>
                        <a:pt x="3" y="14"/>
                      </a:lnTo>
                      <a:lnTo>
                        <a:pt x="2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6" name="Freeform 596"/>
                <p:cNvSpPr>
                  <a:spLocks/>
                </p:cNvSpPr>
                <p:nvPr/>
              </p:nvSpPr>
              <p:spPr bwMode="auto">
                <a:xfrm>
                  <a:off x="1242" y="2152"/>
                  <a:ext cx="15" cy="15"/>
                </a:xfrm>
                <a:custGeom>
                  <a:avLst/>
                  <a:gdLst>
                    <a:gd name="T0" fmla="*/ 2 w 15"/>
                    <a:gd name="T1" fmla="*/ 13 h 15"/>
                    <a:gd name="T2" fmla="*/ 2 w 15"/>
                    <a:gd name="T3" fmla="*/ 13 h 15"/>
                    <a:gd name="T4" fmla="*/ 0 w 15"/>
                    <a:gd name="T5" fmla="*/ 11 h 15"/>
                    <a:gd name="T6" fmla="*/ 0 w 15"/>
                    <a:gd name="T7" fmla="*/ 8 h 15"/>
                    <a:gd name="T8" fmla="*/ 1 w 15"/>
                    <a:gd name="T9" fmla="*/ 5 h 15"/>
                    <a:gd name="T10" fmla="*/ 3 w 15"/>
                    <a:gd name="T11" fmla="*/ 3 h 15"/>
                    <a:gd name="T12" fmla="*/ 5 w 15"/>
                    <a:gd name="T13" fmla="*/ 1 h 15"/>
                    <a:gd name="T14" fmla="*/ 7 w 15"/>
                    <a:gd name="T15" fmla="*/ 0 h 15"/>
                    <a:gd name="T16" fmla="*/ 10 w 15"/>
                    <a:gd name="T17" fmla="*/ 0 h 15"/>
                    <a:gd name="T18" fmla="*/ 12 w 15"/>
                    <a:gd name="T19" fmla="*/ 1 h 15"/>
                    <a:gd name="T20" fmla="*/ 13 w 15"/>
                    <a:gd name="T21" fmla="*/ 3 h 15"/>
                    <a:gd name="T22" fmla="*/ 14 w 15"/>
                    <a:gd name="T23" fmla="*/ 6 h 15"/>
                    <a:gd name="T24" fmla="*/ 12 w 15"/>
                    <a:gd name="T25" fmla="*/ 9 h 15"/>
                    <a:gd name="T26" fmla="*/ 11 w 15"/>
                    <a:gd name="T27" fmla="*/ 11 h 15"/>
                    <a:gd name="T28" fmla="*/ 8 w 15"/>
                    <a:gd name="T29" fmla="*/ 13 h 15"/>
                    <a:gd name="T30" fmla="*/ 6 w 15"/>
                    <a:gd name="T31" fmla="*/ 14 h 15"/>
                    <a:gd name="T32" fmla="*/ 3 w 15"/>
                    <a:gd name="T33" fmla="*/ 14 h 15"/>
                    <a:gd name="T34" fmla="*/ 2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2" y="13"/>
                      </a:moveTo>
                      <a:lnTo>
                        <a:pt x="2" y="13"/>
                      </a:lnTo>
                      <a:lnTo>
                        <a:pt x="0" y="11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3" y="3"/>
                      </a:lnTo>
                      <a:lnTo>
                        <a:pt x="14" y="6"/>
                      </a:lnTo>
                      <a:lnTo>
                        <a:pt x="12" y="9"/>
                      </a:lnTo>
                      <a:lnTo>
                        <a:pt x="11" y="11"/>
                      </a:lnTo>
                      <a:lnTo>
                        <a:pt x="8" y="13"/>
                      </a:lnTo>
                      <a:lnTo>
                        <a:pt x="6" y="14"/>
                      </a:lnTo>
                      <a:lnTo>
                        <a:pt x="3" y="14"/>
                      </a:lnTo>
                      <a:lnTo>
                        <a:pt x="2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7" name="Freeform 597"/>
                <p:cNvSpPr>
                  <a:spLocks/>
                </p:cNvSpPr>
                <p:nvPr/>
              </p:nvSpPr>
              <p:spPr bwMode="auto">
                <a:xfrm>
                  <a:off x="1215" y="2174"/>
                  <a:ext cx="16" cy="15"/>
                </a:xfrm>
                <a:custGeom>
                  <a:avLst/>
                  <a:gdLst>
                    <a:gd name="T0" fmla="*/ 15 w 16"/>
                    <a:gd name="T1" fmla="*/ 9 h 15"/>
                    <a:gd name="T2" fmla="*/ 15 w 16"/>
                    <a:gd name="T3" fmla="*/ 6 h 15"/>
                    <a:gd name="T4" fmla="*/ 14 w 16"/>
                    <a:gd name="T5" fmla="*/ 4 h 15"/>
                    <a:gd name="T6" fmla="*/ 12 w 16"/>
                    <a:gd name="T7" fmla="*/ 1 h 15"/>
                    <a:gd name="T8" fmla="*/ 9 w 16"/>
                    <a:gd name="T9" fmla="*/ 0 h 15"/>
                    <a:gd name="T10" fmla="*/ 6 w 16"/>
                    <a:gd name="T11" fmla="*/ 0 h 15"/>
                    <a:gd name="T12" fmla="*/ 4 w 16"/>
                    <a:gd name="T13" fmla="*/ 0 h 15"/>
                    <a:gd name="T14" fmla="*/ 1 w 16"/>
                    <a:gd name="T15" fmla="*/ 1 h 15"/>
                    <a:gd name="T16" fmla="*/ 0 w 16"/>
                    <a:gd name="T17" fmla="*/ 4 h 15"/>
                    <a:gd name="T18" fmla="*/ 0 w 16"/>
                    <a:gd name="T19" fmla="*/ 8 h 15"/>
                    <a:gd name="T20" fmla="*/ 1 w 16"/>
                    <a:gd name="T21" fmla="*/ 11 h 15"/>
                    <a:gd name="T22" fmla="*/ 3 w 16"/>
                    <a:gd name="T23" fmla="*/ 12 h 15"/>
                    <a:gd name="T24" fmla="*/ 5 w 16"/>
                    <a:gd name="T25" fmla="*/ 14 h 15"/>
                    <a:gd name="T26" fmla="*/ 8 w 16"/>
                    <a:gd name="T27" fmla="*/ 14 h 15"/>
                    <a:gd name="T28" fmla="*/ 11 w 16"/>
                    <a:gd name="T29" fmla="*/ 14 h 15"/>
                    <a:gd name="T30" fmla="*/ 13 w 16"/>
                    <a:gd name="T31" fmla="*/ 12 h 15"/>
                    <a:gd name="T32" fmla="*/ 15 w 16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5">
                      <a:moveTo>
                        <a:pt x="15" y="9"/>
                      </a:move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1" y="11"/>
                      </a:lnTo>
                      <a:lnTo>
                        <a:pt x="3" y="12"/>
                      </a:lnTo>
                      <a:lnTo>
                        <a:pt x="5" y="14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3" y="12"/>
                      </a:lnTo>
                      <a:lnTo>
                        <a:pt x="15" y="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8" name="Freeform 598"/>
                <p:cNvSpPr>
                  <a:spLocks/>
                </p:cNvSpPr>
                <p:nvPr/>
              </p:nvSpPr>
              <p:spPr bwMode="auto">
                <a:xfrm>
                  <a:off x="1215" y="2174"/>
                  <a:ext cx="16" cy="15"/>
                </a:xfrm>
                <a:custGeom>
                  <a:avLst/>
                  <a:gdLst>
                    <a:gd name="T0" fmla="*/ 15 w 16"/>
                    <a:gd name="T1" fmla="*/ 9 h 15"/>
                    <a:gd name="T2" fmla="*/ 15 w 16"/>
                    <a:gd name="T3" fmla="*/ 9 h 15"/>
                    <a:gd name="T4" fmla="*/ 15 w 16"/>
                    <a:gd name="T5" fmla="*/ 6 h 15"/>
                    <a:gd name="T6" fmla="*/ 14 w 16"/>
                    <a:gd name="T7" fmla="*/ 4 h 15"/>
                    <a:gd name="T8" fmla="*/ 12 w 16"/>
                    <a:gd name="T9" fmla="*/ 1 h 15"/>
                    <a:gd name="T10" fmla="*/ 9 w 16"/>
                    <a:gd name="T11" fmla="*/ 0 h 15"/>
                    <a:gd name="T12" fmla="*/ 6 w 16"/>
                    <a:gd name="T13" fmla="*/ 0 h 15"/>
                    <a:gd name="T14" fmla="*/ 4 w 16"/>
                    <a:gd name="T15" fmla="*/ 0 h 15"/>
                    <a:gd name="T16" fmla="*/ 1 w 16"/>
                    <a:gd name="T17" fmla="*/ 1 h 15"/>
                    <a:gd name="T18" fmla="*/ 0 w 16"/>
                    <a:gd name="T19" fmla="*/ 4 h 15"/>
                    <a:gd name="T20" fmla="*/ 0 w 16"/>
                    <a:gd name="T21" fmla="*/ 8 h 15"/>
                    <a:gd name="T22" fmla="*/ 1 w 16"/>
                    <a:gd name="T23" fmla="*/ 11 h 15"/>
                    <a:gd name="T24" fmla="*/ 3 w 16"/>
                    <a:gd name="T25" fmla="*/ 12 h 15"/>
                    <a:gd name="T26" fmla="*/ 5 w 16"/>
                    <a:gd name="T27" fmla="*/ 14 h 15"/>
                    <a:gd name="T28" fmla="*/ 8 w 16"/>
                    <a:gd name="T29" fmla="*/ 14 h 15"/>
                    <a:gd name="T30" fmla="*/ 11 w 16"/>
                    <a:gd name="T31" fmla="*/ 14 h 15"/>
                    <a:gd name="T32" fmla="*/ 13 w 16"/>
                    <a:gd name="T33" fmla="*/ 12 h 15"/>
                    <a:gd name="T34" fmla="*/ 15 w 16"/>
                    <a:gd name="T3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" h="15">
                      <a:moveTo>
                        <a:pt x="15" y="9"/>
                      </a:moveTo>
                      <a:lnTo>
                        <a:pt x="15" y="9"/>
                      </a:lnTo>
                      <a:lnTo>
                        <a:pt x="15" y="6"/>
                      </a:lnTo>
                      <a:lnTo>
                        <a:pt x="14" y="4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1" y="11"/>
                      </a:lnTo>
                      <a:lnTo>
                        <a:pt x="3" y="12"/>
                      </a:lnTo>
                      <a:lnTo>
                        <a:pt x="5" y="14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3" y="12"/>
                      </a:lnTo>
                      <a:lnTo>
                        <a:pt x="15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9" name="Freeform 599"/>
                <p:cNvSpPr>
                  <a:spLocks/>
                </p:cNvSpPr>
                <p:nvPr/>
              </p:nvSpPr>
              <p:spPr bwMode="auto">
                <a:xfrm>
                  <a:off x="1227" y="2171"/>
                  <a:ext cx="15" cy="15"/>
                </a:xfrm>
                <a:custGeom>
                  <a:avLst/>
                  <a:gdLst>
                    <a:gd name="T0" fmla="*/ 1 w 15"/>
                    <a:gd name="T1" fmla="*/ 9 h 15"/>
                    <a:gd name="T2" fmla="*/ 0 w 15"/>
                    <a:gd name="T3" fmla="*/ 8 h 15"/>
                    <a:gd name="T4" fmla="*/ 1 w 15"/>
                    <a:gd name="T5" fmla="*/ 4 h 15"/>
                    <a:gd name="T6" fmla="*/ 2 w 15"/>
                    <a:gd name="T7" fmla="*/ 1 h 15"/>
                    <a:gd name="T8" fmla="*/ 4 w 15"/>
                    <a:gd name="T9" fmla="*/ 1 h 15"/>
                    <a:gd name="T10" fmla="*/ 7 w 15"/>
                    <a:gd name="T11" fmla="*/ 0 h 15"/>
                    <a:gd name="T12" fmla="*/ 9 w 15"/>
                    <a:gd name="T13" fmla="*/ 0 h 15"/>
                    <a:gd name="T14" fmla="*/ 12 w 15"/>
                    <a:gd name="T15" fmla="*/ 1 h 15"/>
                    <a:gd name="T16" fmla="*/ 13 w 15"/>
                    <a:gd name="T17" fmla="*/ 3 h 15"/>
                    <a:gd name="T18" fmla="*/ 14 w 15"/>
                    <a:gd name="T19" fmla="*/ 4 h 15"/>
                    <a:gd name="T20" fmla="*/ 13 w 15"/>
                    <a:gd name="T21" fmla="*/ 9 h 15"/>
                    <a:gd name="T22" fmla="*/ 12 w 15"/>
                    <a:gd name="T23" fmla="*/ 11 h 15"/>
                    <a:gd name="T24" fmla="*/ 9 w 15"/>
                    <a:gd name="T25" fmla="*/ 12 h 15"/>
                    <a:gd name="T26" fmla="*/ 7 w 15"/>
                    <a:gd name="T27" fmla="*/ 14 h 15"/>
                    <a:gd name="T28" fmla="*/ 4 w 15"/>
                    <a:gd name="T29" fmla="*/ 12 h 15"/>
                    <a:gd name="T30" fmla="*/ 2 w 15"/>
                    <a:gd name="T31" fmla="*/ 12 h 15"/>
                    <a:gd name="T32" fmla="*/ 1 w 15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" y="9"/>
                      </a:moveTo>
                      <a:lnTo>
                        <a:pt x="0" y="8"/>
                      </a:ln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3" y="3"/>
                      </a:lnTo>
                      <a:lnTo>
                        <a:pt x="14" y="4"/>
                      </a:lnTo>
                      <a:lnTo>
                        <a:pt x="13" y="9"/>
                      </a:lnTo>
                      <a:lnTo>
                        <a:pt x="12" y="11"/>
                      </a:lnTo>
                      <a:lnTo>
                        <a:pt x="9" y="12"/>
                      </a:lnTo>
                      <a:lnTo>
                        <a:pt x="7" y="14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1" y="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0" name="Freeform 600"/>
                <p:cNvSpPr>
                  <a:spLocks/>
                </p:cNvSpPr>
                <p:nvPr/>
              </p:nvSpPr>
              <p:spPr bwMode="auto">
                <a:xfrm>
                  <a:off x="1227" y="2171"/>
                  <a:ext cx="15" cy="15"/>
                </a:xfrm>
                <a:custGeom>
                  <a:avLst/>
                  <a:gdLst>
                    <a:gd name="T0" fmla="*/ 1 w 15"/>
                    <a:gd name="T1" fmla="*/ 9 h 15"/>
                    <a:gd name="T2" fmla="*/ 1 w 15"/>
                    <a:gd name="T3" fmla="*/ 9 h 15"/>
                    <a:gd name="T4" fmla="*/ 0 w 15"/>
                    <a:gd name="T5" fmla="*/ 8 h 15"/>
                    <a:gd name="T6" fmla="*/ 1 w 15"/>
                    <a:gd name="T7" fmla="*/ 4 h 15"/>
                    <a:gd name="T8" fmla="*/ 2 w 15"/>
                    <a:gd name="T9" fmla="*/ 1 h 15"/>
                    <a:gd name="T10" fmla="*/ 4 w 15"/>
                    <a:gd name="T11" fmla="*/ 1 h 15"/>
                    <a:gd name="T12" fmla="*/ 7 w 15"/>
                    <a:gd name="T13" fmla="*/ 0 h 15"/>
                    <a:gd name="T14" fmla="*/ 9 w 15"/>
                    <a:gd name="T15" fmla="*/ 0 h 15"/>
                    <a:gd name="T16" fmla="*/ 12 w 15"/>
                    <a:gd name="T17" fmla="*/ 1 h 15"/>
                    <a:gd name="T18" fmla="*/ 13 w 15"/>
                    <a:gd name="T19" fmla="*/ 3 h 15"/>
                    <a:gd name="T20" fmla="*/ 14 w 15"/>
                    <a:gd name="T21" fmla="*/ 4 h 15"/>
                    <a:gd name="T22" fmla="*/ 13 w 15"/>
                    <a:gd name="T23" fmla="*/ 9 h 15"/>
                    <a:gd name="T24" fmla="*/ 12 w 15"/>
                    <a:gd name="T25" fmla="*/ 11 h 15"/>
                    <a:gd name="T26" fmla="*/ 9 w 15"/>
                    <a:gd name="T27" fmla="*/ 12 h 15"/>
                    <a:gd name="T28" fmla="*/ 7 w 15"/>
                    <a:gd name="T29" fmla="*/ 14 h 15"/>
                    <a:gd name="T30" fmla="*/ 4 w 15"/>
                    <a:gd name="T31" fmla="*/ 12 h 15"/>
                    <a:gd name="T32" fmla="*/ 2 w 15"/>
                    <a:gd name="T33" fmla="*/ 12 h 15"/>
                    <a:gd name="T34" fmla="*/ 1 w 15"/>
                    <a:gd name="T3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" y="9"/>
                      </a:move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4" y="1"/>
                      </a:lnTo>
                      <a:lnTo>
                        <a:pt x="7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3" y="3"/>
                      </a:lnTo>
                      <a:lnTo>
                        <a:pt x="14" y="4"/>
                      </a:lnTo>
                      <a:lnTo>
                        <a:pt x="13" y="9"/>
                      </a:lnTo>
                      <a:lnTo>
                        <a:pt x="12" y="11"/>
                      </a:lnTo>
                      <a:lnTo>
                        <a:pt x="9" y="12"/>
                      </a:lnTo>
                      <a:lnTo>
                        <a:pt x="7" y="14"/>
                      </a:lnTo>
                      <a:lnTo>
                        <a:pt x="4" y="12"/>
                      </a:lnTo>
                      <a:lnTo>
                        <a:pt x="2" y="12"/>
                      </a:lnTo>
                      <a:lnTo>
                        <a:pt x="1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1" name="Freeform 601"/>
                <p:cNvSpPr>
                  <a:spLocks/>
                </p:cNvSpPr>
                <p:nvPr/>
              </p:nvSpPr>
              <p:spPr bwMode="auto">
                <a:xfrm>
                  <a:off x="1203" y="2175"/>
                  <a:ext cx="16" cy="15"/>
                </a:xfrm>
                <a:custGeom>
                  <a:avLst/>
                  <a:gdLst>
                    <a:gd name="T0" fmla="*/ 15 w 16"/>
                    <a:gd name="T1" fmla="*/ 10 h 15"/>
                    <a:gd name="T2" fmla="*/ 15 w 16"/>
                    <a:gd name="T3" fmla="*/ 7 h 15"/>
                    <a:gd name="T4" fmla="*/ 14 w 16"/>
                    <a:gd name="T5" fmla="*/ 4 h 15"/>
                    <a:gd name="T6" fmla="*/ 12 w 16"/>
                    <a:gd name="T7" fmla="*/ 2 h 15"/>
                    <a:gd name="T8" fmla="*/ 9 w 16"/>
                    <a:gd name="T9" fmla="*/ 0 h 15"/>
                    <a:gd name="T10" fmla="*/ 6 w 16"/>
                    <a:gd name="T11" fmla="*/ 0 h 15"/>
                    <a:gd name="T12" fmla="*/ 4 w 16"/>
                    <a:gd name="T13" fmla="*/ 0 h 15"/>
                    <a:gd name="T14" fmla="*/ 1 w 16"/>
                    <a:gd name="T15" fmla="*/ 2 h 15"/>
                    <a:gd name="T16" fmla="*/ 0 w 16"/>
                    <a:gd name="T17" fmla="*/ 4 h 15"/>
                    <a:gd name="T18" fmla="*/ 0 w 16"/>
                    <a:gd name="T19" fmla="*/ 7 h 15"/>
                    <a:gd name="T20" fmla="*/ 1 w 16"/>
                    <a:gd name="T21" fmla="*/ 10 h 15"/>
                    <a:gd name="T22" fmla="*/ 3 w 16"/>
                    <a:gd name="T23" fmla="*/ 13 h 15"/>
                    <a:gd name="T24" fmla="*/ 6 w 16"/>
                    <a:gd name="T25" fmla="*/ 13 h 15"/>
                    <a:gd name="T26" fmla="*/ 9 w 16"/>
                    <a:gd name="T27" fmla="*/ 14 h 15"/>
                    <a:gd name="T28" fmla="*/ 11 w 16"/>
                    <a:gd name="T29" fmla="*/ 13 h 15"/>
                    <a:gd name="T30" fmla="*/ 14 w 16"/>
                    <a:gd name="T31" fmla="*/ 13 h 15"/>
                    <a:gd name="T32" fmla="*/ 15 w 16"/>
                    <a:gd name="T33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5">
                      <a:moveTo>
                        <a:pt x="15" y="10"/>
                      </a:moveTo>
                      <a:lnTo>
                        <a:pt x="15" y="7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6" y="13"/>
                      </a:lnTo>
                      <a:lnTo>
                        <a:pt x="9" y="14"/>
                      </a:lnTo>
                      <a:lnTo>
                        <a:pt x="11" y="13"/>
                      </a:lnTo>
                      <a:lnTo>
                        <a:pt x="14" y="13"/>
                      </a:lnTo>
                      <a:lnTo>
                        <a:pt x="15" y="1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2" name="Freeform 602"/>
                <p:cNvSpPr>
                  <a:spLocks/>
                </p:cNvSpPr>
                <p:nvPr/>
              </p:nvSpPr>
              <p:spPr bwMode="auto">
                <a:xfrm>
                  <a:off x="1203" y="2175"/>
                  <a:ext cx="16" cy="15"/>
                </a:xfrm>
                <a:custGeom>
                  <a:avLst/>
                  <a:gdLst>
                    <a:gd name="T0" fmla="*/ 15 w 16"/>
                    <a:gd name="T1" fmla="*/ 10 h 15"/>
                    <a:gd name="T2" fmla="*/ 15 w 16"/>
                    <a:gd name="T3" fmla="*/ 10 h 15"/>
                    <a:gd name="T4" fmla="*/ 15 w 16"/>
                    <a:gd name="T5" fmla="*/ 7 h 15"/>
                    <a:gd name="T6" fmla="*/ 14 w 16"/>
                    <a:gd name="T7" fmla="*/ 4 h 15"/>
                    <a:gd name="T8" fmla="*/ 12 w 16"/>
                    <a:gd name="T9" fmla="*/ 2 h 15"/>
                    <a:gd name="T10" fmla="*/ 9 w 16"/>
                    <a:gd name="T11" fmla="*/ 0 h 15"/>
                    <a:gd name="T12" fmla="*/ 6 w 16"/>
                    <a:gd name="T13" fmla="*/ 0 h 15"/>
                    <a:gd name="T14" fmla="*/ 4 w 16"/>
                    <a:gd name="T15" fmla="*/ 0 h 15"/>
                    <a:gd name="T16" fmla="*/ 1 w 16"/>
                    <a:gd name="T17" fmla="*/ 2 h 15"/>
                    <a:gd name="T18" fmla="*/ 0 w 16"/>
                    <a:gd name="T19" fmla="*/ 4 h 15"/>
                    <a:gd name="T20" fmla="*/ 0 w 16"/>
                    <a:gd name="T21" fmla="*/ 7 h 15"/>
                    <a:gd name="T22" fmla="*/ 1 w 16"/>
                    <a:gd name="T23" fmla="*/ 10 h 15"/>
                    <a:gd name="T24" fmla="*/ 3 w 16"/>
                    <a:gd name="T25" fmla="*/ 13 h 15"/>
                    <a:gd name="T26" fmla="*/ 6 w 16"/>
                    <a:gd name="T27" fmla="*/ 13 h 15"/>
                    <a:gd name="T28" fmla="*/ 9 w 16"/>
                    <a:gd name="T29" fmla="*/ 14 h 15"/>
                    <a:gd name="T30" fmla="*/ 11 w 16"/>
                    <a:gd name="T31" fmla="*/ 13 h 15"/>
                    <a:gd name="T32" fmla="*/ 14 w 16"/>
                    <a:gd name="T33" fmla="*/ 13 h 15"/>
                    <a:gd name="T34" fmla="*/ 15 w 16"/>
                    <a:gd name="T35" fmla="*/ 1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" h="15">
                      <a:moveTo>
                        <a:pt x="15" y="10"/>
                      </a:moveTo>
                      <a:lnTo>
                        <a:pt x="15" y="10"/>
                      </a:lnTo>
                      <a:lnTo>
                        <a:pt x="15" y="7"/>
                      </a:lnTo>
                      <a:lnTo>
                        <a:pt x="14" y="4"/>
                      </a:lnTo>
                      <a:lnTo>
                        <a:pt x="12" y="2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1" y="2"/>
                      </a:lnTo>
                      <a:lnTo>
                        <a:pt x="0" y="4"/>
                      </a:lnTo>
                      <a:lnTo>
                        <a:pt x="0" y="7"/>
                      </a:lnTo>
                      <a:lnTo>
                        <a:pt x="1" y="10"/>
                      </a:lnTo>
                      <a:lnTo>
                        <a:pt x="3" y="13"/>
                      </a:lnTo>
                      <a:lnTo>
                        <a:pt x="6" y="13"/>
                      </a:lnTo>
                      <a:lnTo>
                        <a:pt x="9" y="14"/>
                      </a:lnTo>
                      <a:lnTo>
                        <a:pt x="11" y="13"/>
                      </a:lnTo>
                      <a:lnTo>
                        <a:pt x="14" y="13"/>
                      </a:lnTo>
                      <a:lnTo>
                        <a:pt x="15" y="1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3" name="Freeform 603"/>
                <p:cNvSpPr>
                  <a:spLocks/>
                </p:cNvSpPr>
                <p:nvPr/>
              </p:nvSpPr>
              <p:spPr bwMode="auto">
                <a:xfrm>
                  <a:off x="1189" y="2175"/>
                  <a:ext cx="16" cy="15"/>
                </a:xfrm>
                <a:custGeom>
                  <a:avLst/>
                  <a:gdLst>
                    <a:gd name="T0" fmla="*/ 15 w 16"/>
                    <a:gd name="T1" fmla="*/ 9 h 15"/>
                    <a:gd name="T2" fmla="*/ 15 w 16"/>
                    <a:gd name="T3" fmla="*/ 6 h 15"/>
                    <a:gd name="T4" fmla="*/ 13 w 16"/>
                    <a:gd name="T5" fmla="*/ 3 h 15"/>
                    <a:gd name="T6" fmla="*/ 12 w 16"/>
                    <a:gd name="T7" fmla="*/ 1 h 15"/>
                    <a:gd name="T8" fmla="*/ 9 w 16"/>
                    <a:gd name="T9" fmla="*/ 0 h 15"/>
                    <a:gd name="T10" fmla="*/ 6 w 16"/>
                    <a:gd name="T11" fmla="*/ 0 h 15"/>
                    <a:gd name="T12" fmla="*/ 3 w 16"/>
                    <a:gd name="T13" fmla="*/ 0 h 15"/>
                    <a:gd name="T14" fmla="*/ 1 w 16"/>
                    <a:gd name="T15" fmla="*/ 1 h 15"/>
                    <a:gd name="T16" fmla="*/ 0 w 16"/>
                    <a:gd name="T17" fmla="*/ 4 h 15"/>
                    <a:gd name="T18" fmla="*/ 0 w 16"/>
                    <a:gd name="T19" fmla="*/ 8 h 15"/>
                    <a:gd name="T20" fmla="*/ 0 w 16"/>
                    <a:gd name="T21" fmla="*/ 11 h 15"/>
                    <a:gd name="T22" fmla="*/ 2 w 16"/>
                    <a:gd name="T23" fmla="*/ 12 h 15"/>
                    <a:gd name="T24" fmla="*/ 5 w 16"/>
                    <a:gd name="T25" fmla="*/ 14 h 15"/>
                    <a:gd name="T26" fmla="*/ 8 w 16"/>
                    <a:gd name="T27" fmla="*/ 14 h 15"/>
                    <a:gd name="T28" fmla="*/ 11 w 16"/>
                    <a:gd name="T29" fmla="*/ 14 h 15"/>
                    <a:gd name="T30" fmla="*/ 13 w 16"/>
                    <a:gd name="T31" fmla="*/ 12 h 15"/>
                    <a:gd name="T32" fmla="*/ 15 w 16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5">
                      <a:moveTo>
                        <a:pt x="15" y="9"/>
                      </a:move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2" y="12"/>
                      </a:lnTo>
                      <a:lnTo>
                        <a:pt x="5" y="14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3" y="12"/>
                      </a:lnTo>
                      <a:lnTo>
                        <a:pt x="15" y="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4" name="Freeform 604"/>
                <p:cNvSpPr>
                  <a:spLocks/>
                </p:cNvSpPr>
                <p:nvPr/>
              </p:nvSpPr>
              <p:spPr bwMode="auto">
                <a:xfrm>
                  <a:off x="1189" y="2175"/>
                  <a:ext cx="16" cy="15"/>
                </a:xfrm>
                <a:custGeom>
                  <a:avLst/>
                  <a:gdLst>
                    <a:gd name="T0" fmla="*/ 15 w 16"/>
                    <a:gd name="T1" fmla="*/ 9 h 15"/>
                    <a:gd name="T2" fmla="*/ 15 w 16"/>
                    <a:gd name="T3" fmla="*/ 9 h 15"/>
                    <a:gd name="T4" fmla="*/ 15 w 16"/>
                    <a:gd name="T5" fmla="*/ 6 h 15"/>
                    <a:gd name="T6" fmla="*/ 13 w 16"/>
                    <a:gd name="T7" fmla="*/ 3 h 15"/>
                    <a:gd name="T8" fmla="*/ 12 w 16"/>
                    <a:gd name="T9" fmla="*/ 1 h 15"/>
                    <a:gd name="T10" fmla="*/ 9 w 16"/>
                    <a:gd name="T11" fmla="*/ 0 h 15"/>
                    <a:gd name="T12" fmla="*/ 6 w 16"/>
                    <a:gd name="T13" fmla="*/ 0 h 15"/>
                    <a:gd name="T14" fmla="*/ 3 w 16"/>
                    <a:gd name="T15" fmla="*/ 0 h 15"/>
                    <a:gd name="T16" fmla="*/ 1 w 16"/>
                    <a:gd name="T17" fmla="*/ 1 h 15"/>
                    <a:gd name="T18" fmla="*/ 0 w 16"/>
                    <a:gd name="T19" fmla="*/ 4 h 15"/>
                    <a:gd name="T20" fmla="*/ 0 w 16"/>
                    <a:gd name="T21" fmla="*/ 8 h 15"/>
                    <a:gd name="T22" fmla="*/ 0 w 16"/>
                    <a:gd name="T23" fmla="*/ 11 h 15"/>
                    <a:gd name="T24" fmla="*/ 2 w 16"/>
                    <a:gd name="T25" fmla="*/ 12 h 15"/>
                    <a:gd name="T26" fmla="*/ 5 w 16"/>
                    <a:gd name="T27" fmla="*/ 14 h 15"/>
                    <a:gd name="T28" fmla="*/ 8 w 16"/>
                    <a:gd name="T29" fmla="*/ 14 h 15"/>
                    <a:gd name="T30" fmla="*/ 11 w 16"/>
                    <a:gd name="T31" fmla="*/ 14 h 15"/>
                    <a:gd name="T32" fmla="*/ 13 w 16"/>
                    <a:gd name="T33" fmla="*/ 12 h 15"/>
                    <a:gd name="T34" fmla="*/ 15 w 16"/>
                    <a:gd name="T3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" h="15">
                      <a:moveTo>
                        <a:pt x="15" y="9"/>
                      </a:moveTo>
                      <a:lnTo>
                        <a:pt x="15" y="9"/>
                      </a:lnTo>
                      <a:lnTo>
                        <a:pt x="15" y="6"/>
                      </a:lnTo>
                      <a:lnTo>
                        <a:pt x="13" y="3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4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2" y="12"/>
                      </a:lnTo>
                      <a:lnTo>
                        <a:pt x="5" y="14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3" y="12"/>
                      </a:lnTo>
                      <a:lnTo>
                        <a:pt x="15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5" name="Freeform 605"/>
                <p:cNvSpPr>
                  <a:spLocks/>
                </p:cNvSpPr>
                <p:nvPr/>
              </p:nvSpPr>
              <p:spPr bwMode="auto">
                <a:xfrm>
                  <a:off x="1180" y="2173"/>
                  <a:ext cx="15" cy="15"/>
                </a:xfrm>
                <a:custGeom>
                  <a:avLst/>
                  <a:gdLst>
                    <a:gd name="T0" fmla="*/ 0 w 15"/>
                    <a:gd name="T1" fmla="*/ 12 h 15"/>
                    <a:gd name="T2" fmla="*/ 1 w 15"/>
                    <a:gd name="T3" fmla="*/ 12 h 15"/>
                    <a:gd name="T4" fmla="*/ 2 w 15"/>
                    <a:gd name="T5" fmla="*/ 12 h 15"/>
                    <a:gd name="T6" fmla="*/ 3 w 15"/>
                    <a:gd name="T7" fmla="*/ 14 h 15"/>
                    <a:gd name="T8" fmla="*/ 7 w 15"/>
                    <a:gd name="T9" fmla="*/ 14 h 15"/>
                    <a:gd name="T10" fmla="*/ 9 w 15"/>
                    <a:gd name="T11" fmla="*/ 14 h 15"/>
                    <a:gd name="T12" fmla="*/ 12 w 15"/>
                    <a:gd name="T13" fmla="*/ 10 h 15"/>
                    <a:gd name="T14" fmla="*/ 13 w 15"/>
                    <a:gd name="T15" fmla="*/ 8 h 15"/>
                    <a:gd name="T16" fmla="*/ 14 w 15"/>
                    <a:gd name="T17" fmla="*/ 7 h 15"/>
                    <a:gd name="T18" fmla="*/ 13 w 15"/>
                    <a:gd name="T19" fmla="*/ 5 h 15"/>
                    <a:gd name="T20" fmla="*/ 13 w 15"/>
                    <a:gd name="T21" fmla="*/ 1 h 15"/>
                    <a:gd name="T22" fmla="*/ 12 w 15"/>
                    <a:gd name="T23" fmla="*/ 0 h 15"/>
                    <a:gd name="T24" fmla="*/ 0 w 15"/>
                    <a:gd name="T2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15">
                      <a:moveTo>
                        <a:pt x="0" y="12"/>
                      </a:move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2" y="10"/>
                      </a:lnTo>
                      <a:lnTo>
                        <a:pt x="13" y="8"/>
                      </a:lnTo>
                      <a:lnTo>
                        <a:pt x="14" y="7"/>
                      </a:lnTo>
                      <a:lnTo>
                        <a:pt x="13" y="5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6" name="Freeform 606"/>
                <p:cNvSpPr>
                  <a:spLocks/>
                </p:cNvSpPr>
                <p:nvPr/>
              </p:nvSpPr>
              <p:spPr bwMode="auto">
                <a:xfrm>
                  <a:off x="1180" y="2173"/>
                  <a:ext cx="15" cy="15"/>
                </a:xfrm>
                <a:custGeom>
                  <a:avLst/>
                  <a:gdLst>
                    <a:gd name="T0" fmla="*/ 0 w 15"/>
                    <a:gd name="T1" fmla="*/ 12 h 15"/>
                    <a:gd name="T2" fmla="*/ 0 w 15"/>
                    <a:gd name="T3" fmla="*/ 12 h 15"/>
                    <a:gd name="T4" fmla="*/ 1 w 15"/>
                    <a:gd name="T5" fmla="*/ 12 h 15"/>
                    <a:gd name="T6" fmla="*/ 2 w 15"/>
                    <a:gd name="T7" fmla="*/ 12 h 15"/>
                    <a:gd name="T8" fmla="*/ 3 w 15"/>
                    <a:gd name="T9" fmla="*/ 14 h 15"/>
                    <a:gd name="T10" fmla="*/ 7 w 15"/>
                    <a:gd name="T11" fmla="*/ 14 h 15"/>
                    <a:gd name="T12" fmla="*/ 9 w 15"/>
                    <a:gd name="T13" fmla="*/ 14 h 15"/>
                    <a:gd name="T14" fmla="*/ 12 w 15"/>
                    <a:gd name="T15" fmla="*/ 10 h 15"/>
                    <a:gd name="T16" fmla="*/ 13 w 15"/>
                    <a:gd name="T17" fmla="*/ 8 h 15"/>
                    <a:gd name="T18" fmla="*/ 14 w 15"/>
                    <a:gd name="T19" fmla="*/ 7 h 15"/>
                    <a:gd name="T20" fmla="*/ 13 w 15"/>
                    <a:gd name="T21" fmla="*/ 5 h 15"/>
                    <a:gd name="T22" fmla="*/ 13 w 15"/>
                    <a:gd name="T23" fmla="*/ 1 h 15"/>
                    <a:gd name="T24" fmla="*/ 12 w 15"/>
                    <a:gd name="T25" fmla="*/ 0 h 15"/>
                    <a:gd name="T26" fmla="*/ 0 w 15"/>
                    <a:gd name="T27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5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3" y="14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2" y="10"/>
                      </a:lnTo>
                      <a:lnTo>
                        <a:pt x="13" y="8"/>
                      </a:lnTo>
                      <a:lnTo>
                        <a:pt x="14" y="7"/>
                      </a:lnTo>
                      <a:lnTo>
                        <a:pt x="13" y="5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7" name="Freeform 607"/>
                <p:cNvSpPr>
                  <a:spLocks/>
                </p:cNvSpPr>
                <p:nvPr/>
              </p:nvSpPr>
              <p:spPr bwMode="auto">
                <a:xfrm>
                  <a:off x="1002" y="2226"/>
                  <a:ext cx="15" cy="15"/>
                </a:xfrm>
                <a:custGeom>
                  <a:avLst/>
                  <a:gdLst>
                    <a:gd name="T0" fmla="*/ 1 w 15"/>
                    <a:gd name="T1" fmla="*/ 12 h 15"/>
                    <a:gd name="T2" fmla="*/ 3 w 15"/>
                    <a:gd name="T3" fmla="*/ 14 h 15"/>
                    <a:gd name="T4" fmla="*/ 4 w 15"/>
                    <a:gd name="T5" fmla="*/ 14 h 15"/>
                    <a:gd name="T6" fmla="*/ 8 w 15"/>
                    <a:gd name="T7" fmla="*/ 12 h 15"/>
                    <a:gd name="T8" fmla="*/ 11 w 15"/>
                    <a:gd name="T9" fmla="*/ 11 h 15"/>
                    <a:gd name="T10" fmla="*/ 13 w 15"/>
                    <a:gd name="T11" fmla="*/ 8 h 15"/>
                    <a:gd name="T12" fmla="*/ 14 w 15"/>
                    <a:gd name="T13" fmla="*/ 6 h 15"/>
                    <a:gd name="T14" fmla="*/ 14 w 15"/>
                    <a:gd name="T15" fmla="*/ 3 h 15"/>
                    <a:gd name="T16" fmla="*/ 13 w 15"/>
                    <a:gd name="T17" fmla="*/ 2 h 15"/>
                    <a:gd name="T18" fmla="*/ 11 w 15"/>
                    <a:gd name="T19" fmla="*/ 0 h 15"/>
                    <a:gd name="T20" fmla="*/ 9 w 15"/>
                    <a:gd name="T21" fmla="*/ 0 h 15"/>
                    <a:gd name="T22" fmla="*/ 6 w 15"/>
                    <a:gd name="T23" fmla="*/ 2 h 15"/>
                    <a:gd name="T24" fmla="*/ 3 w 15"/>
                    <a:gd name="T25" fmla="*/ 3 h 15"/>
                    <a:gd name="T26" fmla="*/ 1 w 15"/>
                    <a:gd name="T27" fmla="*/ 6 h 15"/>
                    <a:gd name="T28" fmla="*/ 0 w 15"/>
                    <a:gd name="T29" fmla="*/ 8 h 15"/>
                    <a:gd name="T30" fmla="*/ 0 w 15"/>
                    <a:gd name="T31" fmla="*/ 9 h 15"/>
                    <a:gd name="T32" fmla="*/ 1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" y="12"/>
                      </a:move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3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8" name="Freeform 608"/>
                <p:cNvSpPr>
                  <a:spLocks/>
                </p:cNvSpPr>
                <p:nvPr/>
              </p:nvSpPr>
              <p:spPr bwMode="auto">
                <a:xfrm>
                  <a:off x="1002" y="2226"/>
                  <a:ext cx="15" cy="15"/>
                </a:xfrm>
                <a:custGeom>
                  <a:avLst/>
                  <a:gdLst>
                    <a:gd name="T0" fmla="*/ 1 w 15"/>
                    <a:gd name="T1" fmla="*/ 12 h 15"/>
                    <a:gd name="T2" fmla="*/ 1 w 15"/>
                    <a:gd name="T3" fmla="*/ 12 h 15"/>
                    <a:gd name="T4" fmla="*/ 3 w 15"/>
                    <a:gd name="T5" fmla="*/ 14 h 15"/>
                    <a:gd name="T6" fmla="*/ 4 w 15"/>
                    <a:gd name="T7" fmla="*/ 14 h 15"/>
                    <a:gd name="T8" fmla="*/ 8 w 15"/>
                    <a:gd name="T9" fmla="*/ 12 h 15"/>
                    <a:gd name="T10" fmla="*/ 11 w 15"/>
                    <a:gd name="T11" fmla="*/ 11 h 15"/>
                    <a:gd name="T12" fmla="*/ 13 w 15"/>
                    <a:gd name="T13" fmla="*/ 8 h 15"/>
                    <a:gd name="T14" fmla="*/ 14 w 15"/>
                    <a:gd name="T15" fmla="*/ 6 h 15"/>
                    <a:gd name="T16" fmla="*/ 14 w 15"/>
                    <a:gd name="T17" fmla="*/ 3 h 15"/>
                    <a:gd name="T18" fmla="*/ 13 w 15"/>
                    <a:gd name="T19" fmla="*/ 2 h 15"/>
                    <a:gd name="T20" fmla="*/ 11 w 15"/>
                    <a:gd name="T21" fmla="*/ 0 h 15"/>
                    <a:gd name="T22" fmla="*/ 9 w 15"/>
                    <a:gd name="T23" fmla="*/ 0 h 15"/>
                    <a:gd name="T24" fmla="*/ 6 w 15"/>
                    <a:gd name="T25" fmla="*/ 2 h 15"/>
                    <a:gd name="T26" fmla="*/ 3 w 15"/>
                    <a:gd name="T27" fmla="*/ 3 h 15"/>
                    <a:gd name="T28" fmla="*/ 1 w 15"/>
                    <a:gd name="T29" fmla="*/ 6 h 15"/>
                    <a:gd name="T30" fmla="*/ 0 w 15"/>
                    <a:gd name="T31" fmla="*/ 8 h 15"/>
                    <a:gd name="T32" fmla="*/ 0 w 15"/>
                    <a:gd name="T33" fmla="*/ 9 h 15"/>
                    <a:gd name="T34" fmla="*/ 1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" y="12"/>
                      </a:moveTo>
                      <a:lnTo>
                        <a:pt x="1" y="12"/>
                      </a:lnTo>
                      <a:lnTo>
                        <a:pt x="3" y="14"/>
                      </a:lnTo>
                      <a:lnTo>
                        <a:pt x="4" y="14"/>
                      </a:lnTo>
                      <a:lnTo>
                        <a:pt x="8" y="12"/>
                      </a:lnTo>
                      <a:lnTo>
                        <a:pt x="11" y="11"/>
                      </a:lnTo>
                      <a:lnTo>
                        <a:pt x="13" y="8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3" y="2"/>
                      </a:lnTo>
                      <a:lnTo>
                        <a:pt x="11" y="0"/>
                      </a:lnTo>
                      <a:lnTo>
                        <a:pt x="9" y="0"/>
                      </a:lnTo>
                      <a:lnTo>
                        <a:pt x="6" y="2"/>
                      </a:lnTo>
                      <a:lnTo>
                        <a:pt x="3" y="3"/>
                      </a:lnTo>
                      <a:lnTo>
                        <a:pt x="1" y="6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1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9" name="Freeform 609"/>
                <p:cNvSpPr>
                  <a:spLocks/>
                </p:cNvSpPr>
                <p:nvPr/>
              </p:nvSpPr>
              <p:spPr bwMode="auto">
                <a:xfrm>
                  <a:off x="997" y="2235"/>
                  <a:ext cx="15" cy="15"/>
                </a:xfrm>
                <a:custGeom>
                  <a:avLst/>
                  <a:gdLst>
                    <a:gd name="T0" fmla="*/ 0 w 15"/>
                    <a:gd name="T1" fmla="*/ 12 h 15"/>
                    <a:gd name="T2" fmla="*/ 2 w 15"/>
                    <a:gd name="T3" fmla="*/ 14 h 15"/>
                    <a:gd name="T4" fmla="*/ 5 w 15"/>
                    <a:gd name="T5" fmla="*/ 14 h 15"/>
                    <a:gd name="T6" fmla="*/ 8 w 15"/>
                    <a:gd name="T7" fmla="*/ 13 h 15"/>
                    <a:gd name="T8" fmla="*/ 12 w 15"/>
                    <a:gd name="T9" fmla="*/ 12 h 15"/>
                    <a:gd name="T10" fmla="*/ 13 w 15"/>
                    <a:gd name="T11" fmla="*/ 9 h 15"/>
                    <a:gd name="T12" fmla="*/ 14 w 15"/>
                    <a:gd name="T13" fmla="*/ 7 h 15"/>
                    <a:gd name="T14" fmla="*/ 14 w 15"/>
                    <a:gd name="T15" fmla="*/ 4 h 15"/>
                    <a:gd name="T16" fmla="*/ 14 w 15"/>
                    <a:gd name="T17" fmla="*/ 2 h 15"/>
                    <a:gd name="T18" fmla="*/ 12 w 15"/>
                    <a:gd name="T19" fmla="*/ 1 h 15"/>
                    <a:gd name="T20" fmla="*/ 9 w 15"/>
                    <a:gd name="T21" fmla="*/ 0 h 15"/>
                    <a:gd name="T22" fmla="*/ 5 w 15"/>
                    <a:gd name="T23" fmla="*/ 1 h 15"/>
                    <a:gd name="T24" fmla="*/ 2 w 15"/>
                    <a:gd name="T25" fmla="*/ 3 h 15"/>
                    <a:gd name="T26" fmla="*/ 0 w 15"/>
                    <a:gd name="T27" fmla="*/ 6 h 15"/>
                    <a:gd name="T28" fmla="*/ 0 w 15"/>
                    <a:gd name="T29" fmla="*/ 7 h 15"/>
                    <a:gd name="T30" fmla="*/ 0 w 15"/>
                    <a:gd name="T31" fmla="*/ 9 h 15"/>
                    <a:gd name="T32" fmla="*/ 0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0" y="12"/>
                      </a:move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3"/>
                      </a:lnTo>
                      <a:lnTo>
                        <a:pt x="12" y="12"/>
                      </a:lnTo>
                      <a:lnTo>
                        <a:pt x="13" y="9"/>
                      </a:lnTo>
                      <a:lnTo>
                        <a:pt x="14" y="7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0" name="Freeform 610"/>
                <p:cNvSpPr>
                  <a:spLocks/>
                </p:cNvSpPr>
                <p:nvPr/>
              </p:nvSpPr>
              <p:spPr bwMode="auto">
                <a:xfrm>
                  <a:off x="997" y="2235"/>
                  <a:ext cx="15" cy="15"/>
                </a:xfrm>
                <a:custGeom>
                  <a:avLst/>
                  <a:gdLst>
                    <a:gd name="T0" fmla="*/ 0 w 15"/>
                    <a:gd name="T1" fmla="*/ 12 h 15"/>
                    <a:gd name="T2" fmla="*/ 0 w 15"/>
                    <a:gd name="T3" fmla="*/ 12 h 15"/>
                    <a:gd name="T4" fmla="*/ 2 w 15"/>
                    <a:gd name="T5" fmla="*/ 14 h 15"/>
                    <a:gd name="T6" fmla="*/ 5 w 15"/>
                    <a:gd name="T7" fmla="*/ 14 h 15"/>
                    <a:gd name="T8" fmla="*/ 8 w 15"/>
                    <a:gd name="T9" fmla="*/ 13 h 15"/>
                    <a:gd name="T10" fmla="*/ 12 w 15"/>
                    <a:gd name="T11" fmla="*/ 12 h 15"/>
                    <a:gd name="T12" fmla="*/ 13 w 15"/>
                    <a:gd name="T13" fmla="*/ 9 h 15"/>
                    <a:gd name="T14" fmla="*/ 14 w 15"/>
                    <a:gd name="T15" fmla="*/ 7 h 15"/>
                    <a:gd name="T16" fmla="*/ 14 w 15"/>
                    <a:gd name="T17" fmla="*/ 4 h 15"/>
                    <a:gd name="T18" fmla="*/ 14 w 15"/>
                    <a:gd name="T19" fmla="*/ 2 h 15"/>
                    <a:gd name="T20" fmla="*/ 12 w 15"/>
                    <a:gd name="T21" fmla="*/ 1 h 15"/>
                    <a:gd name="T22" fmla="*/ 9 w 15"/>
                    <a:gd name="T23" fmla="*/ 0 h 15"/>
                    <a:gd name="T24" fmla="*/ 5 w 15"/>
                    <a:gd name="T25" fmla="*/ 1 h 15"/>
                    <a:gd name="T26" fmla="*/ 2 w 15"/>
                    <a:gd name="T27" fmla="*/ 3 h 15"/>
                    <a:gd name="T28" fmla="*/ 0 w 15"/>
                    <a:gd name="T29" fmla="*/ 6 h 15"/>
                    <a:gd name="T30" fmla="*/ 0 w 15"/>
                    <a:gd name="T31" fmla="*/ 7 h 15"/>
                    <a:gd name="T32" fmla="*/ 0 w 15"/>
                    <a:gd name="T33" fmla="*/ 9 h 15"/>
                    <a:gd name="T34" fmla="*/ 0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3"/>
                      </a:lnTo>
                      <a:lnTo>
                        <a:pt x="12" y="12"/>
                      </a:lnTo>
                      <a:lnTo>
                        <a:pt x="13" y="9"/>
                      </a:lnTo>
                      <a:lnTo>
                        <a:pt x="14" y="7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1"/>
                      </a:lnTo>
                      <a:lnTo>
                        <a:pt x="9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1" name="Freeform 611"/>
                <p:cNvSpPr>
                  <a:spLocks/>
                </p:cNvSpPr>
                <p:nvPr/>
              </p:nvSpPr>
              <p:spPr bwMode="auto">
                <a:xfrm>
                  <a:off x="995" y="2246"/>
                  <a:ext cx="15" cy="15"/>
                </a:xfrm>
                <a:custGeom>
                  <a:avLst/>
                  <a:gdLst>
                    <a:gd name="T0" fmla="*/ 1 w 15"/>
                    <a:gd name="T1" fmla="*/ 13 h 15"/>
                    <a:gd name="T2" fmla="*/ 3 w 15"/>
                    <a:gd name="T3" fmla="*/ 14 h 15"/>
                    <a:gd name="T4" fmla="*/ 6 w 15"/>
                    <a:gd name="T5" fmla="*/ 14 h 15"/>
                    <a:gd name="T6" fmla="*/ 9 w 15"/>
                    <a:gd name="T7" fmla="*/ 14 h 15"/>
                    <a:gd name="T8" fmla="*/ 11 w 15"/>
                    <a:gd name="T9" fmla="*/ 12 h 15"/>
                    <a:gd name="T10" fmla="*/ 13 w 15"/>
                    <a:gd name="T11" fmla="*/ 9 h 15"/>
                    <a:gd name="T12" fmla="*/ 14 w 15"/>
                    <a:gd name="T13" fmla="*/ 6 h 15"/>
                    <a:gd name="T14" fmla="*/ 14 w 15"/>
                    <a:gd name="T15" fmla="*/ 4 h 15"/>
                    <a:gd name="T16" fmla="*/ 13 w 15"/>
                    <a:gd name="T17" fmla="*/ 1 h 15"/>
                    <a:gd name="T18" fmla="*/ 12 w 15"/>
                    <a:gd name="T19" fmla="*/ 0 h 15"/>
                    <a:gd name="T20" fmla="*/ 9 w 15"/>
                    <a:gd name="T21" fmla="*/ 0 h 15"/>
                    <a:gd name="T22" fmla="*/ 6 w 15"/>
                    <a:gd name="T23" fmla="*/ 1 h 15"/>
                    <a:gd name="T24" fmla="*/ 3 w 15"/>
                    <a:gd name="T25" fmla="*/ 2 h 15"/>
                    <a:gd name="T26" fmla="*/ 1 w 15"/>
                    <a:gd name="T27" fmla="*/ 5 h 15"/>
                    <a:gd name="T28" fmla="*/ 0 w 15"/>
                    <a:gd name="T29" fmla="*/ 8 h 15"/>
                    <a:gd name="T30" fmla="*/ 0 w 15"/>
                    <a:gd name="T31" fmla="*/ 10 h 15"/>
                    <a:gd name="T32" fmla="*/ 1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" y="13"/>
                      </a:moveTo>
                      <a:lnTo>
                        <a:pt x="3" y="14"/>
                      </a:lnTo>
                      <a:lnTo>
                        <a:pt x="6" y="14"/>
                      </a:lnTo>
                      <a:lnTo>
                        <a:pt x="9" y="14"/>
                      </a:lnTo>
                      <a:lnTo>
                        <a:pt x="11" y="12"/>
                      </a:lnTo>
                      <a:lnTo>
                        <a:pt x="13" y="9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2" name="Freeform 612"/>
                <p:cNvSpPr>
                  <a:spLocks/>
                </p:cNvSpPr>
                <p:nvPr/>
              </p:nvSpPr>
              <p:spPr bwMode="auto">
                <a:xfrm>
                  <a:off x="995" y="2246"/>
                  <a:ext cx="15" cy="15"/>
                </a:xfrm>
                <a:custGeom>
                  <a:avLst/>
                  <a:gdLst>
                    <a:gd name="T0" fmla="*/ 1 w 15"/>
                    <a:gd name="T1" fmla="*/ 13 h 15"/>
                    <a:gd name="T2" fmla="*/ 1 w 15"/>
                    <a:gd name="T3" fmla="*/ 13 h 15"/>
                    <a:gd name="T4" fmla="*/ 3 w 15"/>
                    <a:gd name="T5" fmla="*/ 14 h 15"/>
                    <a:gd name="T6" fmla="*/ 6 w 15"/>
                    <a:gd name="T7" fmla="*/ 14 h 15"/>
                    <a:gd name="T8" fmla="*/ 9 w 15"/>
                    <a:gd name="T9" fmla="*/ 14 h 15"/>
                    <a:gd name="T10" fmla="*/ 11 w 15"/>
                    <a:gd name="T11" fmla="*/ 12 h 15"/>
                    <a:gd name="T12" fmla="*/ 13 w 15"/>
                    <a:gd name="T13" fmla="*/ 9 h 15"/>
                    <a:gd name="T14" fmla="*/ 14 w 15"/>
                    <a:gd name="T15" fmla="*/ 6 h 15"/>
                    <a:gd name="T16" fmla="*/ 14 w 15"/>
                    <a:gd name="T17" fmla="*/ 4 h 15"/>
                    <a:gd name="T18" fmla="*/ 13 w 15"/>
                    <a:gd name="T19" fmla="*/ 1 h 15"/>
                    <a:gd name="T20" fmla="*/ 12 w 15"/>
                    <a:gd name="T21" fmla="*/ 0 h 15"/>
                    <a:gd name="T22" fmla="*/ 9 w 15"/>
                    <a:gd name="T23" fmla="*/ 0 h 15"/>
                    <a:gd name="T24" fmla="*/ 6 w 15"/>
                    <a:gd name="T25" fmla="*/ 1 h 15"/>
                    <a:gd name="T26" fmla="*/ 3 w 15"/>
                    <a:gd name="T27" fmla="*/ 2 h 15"/>
                    <a:gd name="T28" fmla="*/ 1 w 15"/>
                    <a:gd name="T29" fmla="*/ 5 h 15"/>
                    <a:gd name="T30" fmla="*/ 0 w 15"/>
                    <a:gd name="T31" fmla="*/ 8 h 15"/>
                    <a:gd name="T32" fmla="*/ 0 w 15"/>
                    <a:gd name="T33" fmla="*/ 10 h 15"/>
                    <a:gd name="T34" fmla="*/ 1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3" y="14"/>
                      </a:lnTo>
                      <a:lnTo>
                        <a:pt x="6" y="14"/>
                      </a:lnTo>
                      <a:lnTo>
                        <a:pt x="9" y="14"/>
                      </a:lnTo>
                      <a:lnTo>
                        <a:pt x="11" y="12"/>
                      </a:lnTo>
                      <a:lnTo>
                        <a:pt x="13" y="9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3" y="2"/>
                      </a:lnTo>
                      <a:lnTo>
                        <a:pt x="1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3" name="Freeform 613"/>
                <p:cNvSpPr>
                  <a:spLocks/>
                </p:cNvSpPr>
                <p:nvPr/>
              </p:nvSpPr>
              <p:spPr bwMode="auto">
                <a:xfrm>
                  <a:off x="996" y="2254"/>
                  <a:ext cx="15" cy="15"/>
                </a:xfrm>
                <a:custGeom>
                  <a:avLst/>
                  <a:gdLst>
                    <a:gd name="T0" fmla="*/ 0 w 15"/>
                    <a:gd name="T1" fmla="*/ 12 h 15"/>
                    <a:gd name="T2" fmla="*/ 2 w 15"/>
                    <a:gd name="T3" fmla="*/ 14 h 15"/>
                    <a:gd name="T4" fmla="*/ 5 w 15"/>
                    <a:gd name="T5" fmla="*/ 14 h 15"/>
                    <a:gd name="T6" fmla="*/ 8 w 15"/>
                    <a:gd name="T7" fmla="*/ 13 h 15"/>
                    <a:gd name="T8" fmla="*/ 12 w 15"/>
                    <a:gd name="T9" fmla="*/ 12 h 15"/>
                    <a:gd name="T10" fmla="*/ 13 w 15"/>
                    <a:gd name="T11" fmla="*/ 9 h 15"/>
                    <a:gd name="T12" fmla="*/ 14 w 15"/>
                    <a:gd name="T13" fmla="*/ 6 h 15"/>
                    <a:gd name="T14" fmla="*/ 14 w 15"/>
                    <a:gd name="T15" fmla="*/ 3 h 15"/>
                    <a:gd name="T16" fmla="*/ 13 w 15"/>
                    <a:gd name="T17" fmla="*/ 1 h 15"/>
                    <a:gd name="T18" fmla="*/ 12 w 15"/>
                    <a:gd name="T19" fmla="*/ 0 h 15"/>
                    <a:gd name="T20" fmla="*/ 9 w 15"/>
                    <a:gd name="T21" fmla="*/ 0 h 15"/>
                    <a:gd name="T22" fmla="*/ 6 w 15"/>
                    <a:gd name="T23" fmla="*/ 1 h 15"/>
                    <a:gd name="T24" fmla="*/ 2 w 15"/>
                    <a:gd name="T25" fmla="*/ 3 h 15"/>
                    <a:gd name="T26" fmla="*/ 0 w 15"/>
                    <a:gd name="T27" fmla="*/ 6 h 15"/>
                    <a:gd name="T28" fmla="*/ 0 w 15"/>
                    <a:gd name="T29" fmla="*/ 7 h 15"/>
                    <a:gd name="T30" fmla="*/ 0 w 15"/>
                    <a:gd name="T31" fmla="*/ 9 h 15"/>
                    <a:gd name="T32" fmla="*/ 0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0" y="12"/>
                      </a:move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3"/>
                      </a:lnTo>
                      <a:lnTo>
                        <a:pt x="12" y="12"/>
                      </a:lnTo>
                      <a:lnTo>
                        <a:pt x="13" y="9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4" name="Freeform 614"/>
                <p:cNvSpPr>
                  <a:spLocks/>
                </p:cNvSpPr>
                <p:nvPr/>
              </p:nvSpPr>
              <p:spPr bwMode="auto">
                <a:xfrm>
                  <a:off x="996" y="2254"/>
                  <a:ext cx="15" cy="15"/>
                </a:xfrm>
                <a:custGeom>
                  <a:avLst/>
                  <a:gdLst>
                    <a:gd name="T0" fmla="*/ 0 w 15"/>
                    <a:gd name="T1" fmla="*/ 12 h 15"/>
                    <a:gd name="T2" fmla="*/ 0 w 15"/>
                    <a:gd name="T3" fmla="*/ 12 h 15"/>
                    <a:gd name="T4" fmla="*/ 2 w 15"/>
                    <a:gd name="T5" fmla="*/ 14 h 15"/>
                    <a:gd name="T6" fmla="*/ 5 w 15"/>
                    <a:gd name="T7" fmla="*/ 14 h 15"/>
                    <a:gd name="T8" fmla="*/ 8 w 15"/>
                    <a:gd name="T9" fmla="*/ 13 h 15"/>
                    <a:gd name="T10" fmla="*/ 12 w 15"/>
                    <a:gd name="T11" fmla="*/ 12 h 15"/>
                    <a:gd name="T12" fmla="*/ 13 w 15"/>
                    <a:gd name="T13" fmla="*/ 9 h 15"/>
                    <a:gd name="T14" fmla="*/ 14 w 15"/>
                    <a:gd name="T15" fmla="*/ 6 h 15"/>
                    <a:gd name="T16" fmla="*/ 14 w 15"/>
                    <a:gd name="T17" fmla="*/ 3 h 15"/>
                    <a:gd name="T18" fmla="*/ 13 w 15"/>
                    <a:gd name="T19" fmla="*/ 1 h 15"/>
                    <a:gd name="T20" fmla="*/ 12 w 15"/>
                    <a:gd name="T21" fmla="*/ 0 h 15"/>
                    <a:gd name="T22" fmla="*/ 9 w 15"/>
                    <a:gd name="T23" fmla="*/ 0 h 15"/>
                    <a:gd name="T24" fmla="*/ 6 w 15"/>
                    <a:gd name="T25" fmla="*/ 1 h 15"/>
                    <a:gd name="T26" fmla="*/ 2 w 15"/>
                    <a:gd name="T27" fmla="*/ 3 h 15"/>
                    <a:gd name="T28" fmla="*/ 0 w 15"/>
                    <a:gd name="T29" fmla="*/ 6 h 15"/>
                    <a:gd name="T30" fmla="*/ 0 w 15"/>
                    <a:gd name="T31" fmla="*/ 7 h 15"/>
                    <a:gd name="T32" fmla="*/ 0 w 15"/>
                    <a:gd name="T33" fmla="*/ 9 h 15"/>
                    <a:gd name="T34" fmla="*/ 0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3"/>
                      </a:lnTo>
                      <a:lnTo>
                        <a:pt x="12" y="12"/>
                      </a:lnTo>
                      <a:lnTo>
                        <a:pt x="13" y="9"/>
                      </a:lnTo>
                      <a:lnTo>
                        <a:pt x="14" y="6"/>
                      </a:lnTo>
                      <a:lnTo>
                        <a:pt x="14" y="3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3"/>
                      </a:lnTo>
                      <a:lnTo>
                        <a:pt x="0" y="6"/>
                      </a:lnTo>
                      <a:lnTo>
                        <a:pt x="0" y="7"/>
                      </a:lnTo>
                      <a:lnTo>
                        <a:pt x="0" y="9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5" name="Freeform 615"/>
                <p:cNvSpPr>
                  <a:spLocks/>
                </p:cNvSpPr>
                <p:nvPr/>
              </p:nvSpPr>
              <p:spPr bwMode="auto">
                <a:xfrm>
                  <a:off x="996" y="2263"/>
                  <a:ext cx="15" cy="15"/>
                </a:xfrm>
                <a:custGeom>
                  <a:avLst/>
                  <a:gdLst>
                    <a:gd name="T0" fmla="*/ 0 w 15"/>
                    <a:gd name="T1" fmla="*/ 13 h 15"/>
                    <a:gd name="T2" fmla="*/ 2 w 15"/>
                    <a:gd name="T3" fmla="*/ 14 h 15"/>
                    <a:gd name="T4" fmla="*/ 5 w 15"/>
                    <a:gd name="T5" fmla="*/ 14 h 15"/>
                    <a:gd name="T6" fmla="*/ 8 w 15"/>
                    <a:gd name="T7" fmla="*/ 13 h 15"/>
                    <a:gd name="T8" fmla="*/ 12 w 15"/>
                    <a:gd name="T9" fmla="*/ 12 h 15"/>
                    <a:gd name="T10" fmla="*/ 13 w 15"/>
                    <a:gd name="T11" fmla="*/ 9 h 15"/>
                    <a:gd name="T12" fmla="*/ 14 w 15"/>
                    <a:gd name="T13" fmla="*/ 6 h 15"/>
                    <a:gd name="T14" fmla="*/ 14 w 15"/>
                    <a:gd name="T15" fmla="*/ 4 h 15"/>
                    <a:gd name="T16" fmla="*/ 13 w 15"/>
                    <a:gd name="T17" fmla="*/ 1 h 15"/>
                    <a:gd name="T18" fmla="*/ 12 w 15"/>
                    <a:gd name="T19" fmla="*/ 0 h 15"/>
                    <a:gd name="T20" fmla="*/ 9 w 15"/>
                    <a:gd name="T21" fmla="*/ 0 h 15"/>
                    <a:gd name="T22" fmla="*/ 6 w 15"/>
                    <a:gd name="T23" fmla="*/ 1 h 15"/>
                    <a:gd name="T24" fmla="*/ 2 w 15"/>
                    <a:gd name="T25" fmla="*/ 2 h 15"/>
                    <a:gd name="T26" fmla="*/ 0 w 15"/>
                    <a:gd name="T27" fmla="*/ 5 h 15"/>
                    <a:gd name="T28" fmla="*/ 0 w 15"/>
                    <a:gd name="T29" fmla="*/ 8 h 15"/>
                    <a:gd name="T30" fmla="*/ 0 w 15"/>
                    <a:gd name="T31" fmla="*/ 10 h 15"/>
                    <a:gd name="T32" fmla="*/ 0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0" y="13"/>
                      </a:move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3"/>
                      </a:lnTo>
                      <a:lnTo>
                        <a:pt x="12" y="12"/>
                      </a:lnTo>
                      <a:lnTo>
                        <a:pt x="13" y="9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6" name="Freeform 616"/>
                <p:cNvSpPr>
                  <a:spLocks/>
                </p:cNvSpPr>
                <p:nvPr/>
              </p:nvSpPr>
              <p:spPr bwMode="auto">
                <a:xfrm>
                  <a:off x="996" y="2263"/>
                  <a:ext cx="15" cy="15"/>
                </a:xfrm>
                <a:custGeom>
                  <a:avLst/>
                  <a:gdLst>
                    <a:gd name="T0" fmla="*/ 0 w 15"/>
                    <a:gd name="T1" fmla="*/ 13 h 15"/>
                    <a:gd name="T2" fmla="*/ 0 w 15"/>
                    <a:gd name="T3" fmla="*/ 13 h 15"/>
                    <a:gd name="T4" fmla="*/ 2 w 15"/>
                    <a:gd name="T5" fmla="*/ 14 h 15"/>
                    <a:gd name="T6" fmla="*/ 5 w 15"/>
                    <a:gd name="T7" fmla="*/ 14 h 15"/>
                    <a:gd name="T8" fmla="*/ 8 w 15"/>
                    <a:gd name="T9" fmla="*/ 13 h 15"/>
                    <a:gd name="T10" fmla="*/ 12 w 15"/>
                    <a:gd name="T11" fmla="*/ 12 h 15"/>
                    <a:gd name="T12" fmla="*/ 13 w 15"/>
                    <a:gd name="T13" fmla="*/ 9 h 15"/>
                    <a:gd name="T14" fmla="*/ 14 w 15"/>
                    <a:gd name="T15" fmla="*/ 6 h 15"/>
                    <a:gd name="T16" fmla="*/ 14 w 15"/>
                    <a:gd name="T17" fmla="*/ 4 h 15"/>
                    <a:gd name="T18" fmla="*/ 13 w 15"/>
                    <a:gd name="T19" fmla="*/ 1 h 15"/>
                    <a:gd name="T20" fmla="*/ 12 w 15"/>
                    <a:gd name="T21" fmla="*/ 0 h 15"/>
                    <a:gd name="T22" fmla="*/ 9 w 15"/>
                    <a:gd name="T23" fmla="*/ 0 h 15"/>
                    <a:gd name="T24" fmla="*/ 6 w 15"/>
                    <a:gd name="T25" fmla="*/ 1 h 15"/>
                    <a:gd name="T26" fmla="*/ 2 w 15"/>
                    <a:gd name="T27" fmla="*/ 2 h 15"/>
                    <a:gd name="T28" fmla="*/ 0 w 15"/>
                    <a:gd name="T29" fmla="*/ 5 h 15"/>
                    <a:gd name="T30" fmla="*/ 0 w 15"/>
                    <a:gd name="T31" fmla="*/ 8 h 15"/>
                    <a:gd name="T32" fmla="*/ 0 w 15"/>
                    <a:gd name="T33" fmla="*/ 10 h 15"/>
                    <a:gd name="T34" fmla="*/ 0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3"/>
                      </a:lnTo>
                      <a:lnTo>
                        <a:pt x="12" y="12"/>
                      </a:lnTo>
                      <a:lnTo>
                        <a:pt x="13" y="9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3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2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7" name="Freeform 617"/>
                <p:cNvSpPr>
                  <a:spLocks/>
                </p:cNvSpPr>
                <p:nvPr/>
              </p:nvSpPr>
              <p:spPr bwMode="auto">
                <a:xfrm>
                  <a:off x="997" y="2272"/>
                  <a:ext cx="15" cy="15"/>
                </a:xfrm>
                <a:custGeom>
                  <a:avLst/>
                  <a:gdLst>
                    <a:gd name="T0" fmla="*/ 0 w 15"/>
                    <a:gd name="T1" fmla="*/ 12 h 15"/>
                    <a:gd name="T2" fmla="*/ 2 w 15"/>
                    <a:gd name="T3" fmla="*/ 13 h 15"/>
                    <a:gd name="T4" fmla="*/ 4 w 15"/>
                    <a:gd name="T5" fmla="*/ 14 h 15"/>
                    <a:gd name="T6" fmla="*/ 6 w 15"/>
                    <a:gd name="T7" fmla="*/ 13 h 15"/>
                    <a:gd name="T8" fmla="*/ 9 w 15"/>
                    <a:gd name="T9" fmla="*/ 12 h 15"/>
                    <a:gd name="T10" fmla="*/ 12 w 15"/>
                    <a:gd name="T11" fmla="*/ 10 h 15"/>
                    <a:gd name="T12" fmla="*/ 14 w 15"/>
                    <a:gd name="T13" fmla="*/ 8 h 15"/>
                    <a:gd name="T14" fmla="*/ 14 w 15"/>
                    <a:gd name="T15" fmla="*/ 4 h 15"/>
                    <a:gd name="T16" fmla="*/ 14 w 15"/>
                    <a:gd name="T17" fmla="*/ 2 h 15"/>
                    <a:gd name="T18" fmla="*/ 12 w 15"/>
                    <a:gd name="T19" fmla="*/ 0 h 15"/>
                    <a:gd name="T20" fmla="*/ 11 w 15"/>
                    <a:gd name="T21" fmla="*/ 0 h 15"/>
                    <a:gd name="T22" fmla="*/ 8 w 15"/>
                    <a:gd name="T23" fmla="*/ 0 h 15"/>
                    <a:gd name="T24" fmla="*/ 5 w 15"/>
                    <a:gd name="T25" fmla="*/ 1 h 15"/>
                    <a:gd name="T26" fmla="*/ 2 w 15"/>
                    <a:gd name="T27" fmla="*/ 3 h 15"/>
                    <a:gd name="T28" fmla="*/ 1 w 15"/>
                    <a:gd name="T29" fmla="*/ 5 h 15"/>
                    <a:gd name="T30" fmla="*/ 0 w 15"/>
                    <a:gd name="T31" fmla="*/ 10 h 15"/>
                    <a:gd name="T32" fmla="*/ 0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0" y="12"/>
                      </a:moveTo>
                      <a:lnTo>
                        <a:pt x="2" y="13"/>
                      </a:lnTo>
                      <a:lnTo>
                        <a:pt x="4" y="14"/>
                      </a:lnTo>
                      <a:lnTo>
                        <a:pt x="6" y="13"/>
                      </a:lnTo>
                      <a:lnTo>
                        <a:pt x="9" y="12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8" name="Freeform 618"/>
                <p:cNvSpPr>
                  <a:spLocks/>
                </p:cNvSpPr>
                <p:nvPr/>
              </p:nvSpPr>
              <p:spPr bwMode="auto">
                <a:xfrm>
                  <a:off x="997" y="2272"/>
                  <a:ext cx="15" cy="15"/>
                </a:xfrm>
                <a:custGeom>
                  <a:avLst/>
                  <a:gdLst>
                    <a:gd name="T0" fmla="*/ 0 w 15"/>
                    <a:gd name="T1" fmla="*/ 12 h 15"/>
                    <a:gd name="T2" fmla="*/ 0 w 15"/>
                    <a:gd name="T3" fmla="*/ 12 h 15"/>
                    <a:gd name="T4" fmla="*/ 2 w 15"/>
                    <a:gd name="T5" fmla="*/ 13 h 15"/>
                    <a:gd name="T6" fmla="*/ 4 w 15"/>
                    <a:gd name="T7" fmla="*/ 14 h 15"/>
                    <a:gd name="T8" fmla="*/ 6 w 15"/>
                    <a:gd name="T9" fmla="*/ 13 h 15"/>
                    <a:gd name="T10" fmla="*/ 9 w 15"/>
                    <a:gd name="T11" fmla="*/ 12 h 15"/>
                    <a:gd name="T12" fmla="*/ 12 w 15"/>
                    <a:gd name="T13" fmla="*/ 10 h 15"/>
                    <a:gd name="T14" fmla="*/ 14 w 15"/>
                    <a:gd name="T15" fmla="*/ 8 h 15"/>
                    <a:gd name="T16" fmla="*/ 14 w 15"/>
                    <a:gd name="T17" fmla="*/ 4 h 15"/>
                    <a:gd name="T18" fmla="*/ 14 w 15"/>
                    <a:gd name="T19" fmla="*/ 2 h 15"/>
                    <a:gd name="T20" fmla="*/ 12 w 15"/>
                    <a:gd name="T21" fmla="*/ 0 h 15"/>
                    <a:gd name="T22" fmla="*/ 11 w 15"/>
                    <a:gd name="T23" fmla="*/ 0 h 15"/>
                    <a:gd name="T24" fmla="*/ 8 w 15"/>
                    <a:gd name="T25" fmla="*/ 0 h 15"/>
                    <a:gd name="T26" fmla="*/ 5 w 15"/>
                    <a:gd name="T27" fmla="*/ 1 h 15"/>
                    <a:gd name="T28" fmla="*/ 2 w 15"/>
                    <a:gd name="T29" fmla="*/ 3 h 15"/>
                    <a:gd name="T30" fmla="*/ 1 w 15"/>
                    <a:gd name="T31" fmla="*/ 5 h 15"/>
                    <a:gd name="T32" fmla="*/ 0 w 15"/>
                    <a:gd name="T33" fmla="*/ 10 h 15"/>
                    <a:gd name="T34" fmla="*/ 0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2" y="13"/>
                      </a:lnTo>
                      <a:lnTo>
                        <a:pt x="4" y="14"/>
                      </a:lnTo>
                      <a:lnTo>
                        <a:pt x="6" y="13"/>
                      </a:lnTo>
                      <a:lnTo>
                        <a:pt x="9" y="12"/>
                      </a:lnTo>
                      <a:lnTo>
                        <a:pt x="12" y="10"/>
                      </a:ln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5" y="1"/>
                      </a:lnTo>
                      <a:lnTo>
                        <a:pt x="2" y="3"/>
                      </a:lnTo>
                      <a:lnTo>
                        <a:pt x="1" y="5"/>
                      </a:lnTo>
                      <a:lnTo>
                        <a:pt x="0" y="10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9" name="Freeform 619"/>
                <p:cNvSpPr>
                  <a:spLocks/>
                </p:cNvSpPr>
                <p:nvPr/>
              </p:nvSpPr>
              <p:spPr bwMode="auto">
                <a:xfrm>
                  <a:off x="999" y="2282"/>
                  <a:ext cx="15" cy="15"/>
                </a:xfrm>
                <a:custGeom>
                  <a:avLst/>
                  <a:gdLst>
                    <a:gd name="T0" fmla="*/ 0 w 15"/>
                    <a:gd name="T1" fmla="*/ 13 h 15"/>
                    <a:gd name="T2" fmla="*/ 2 w 15"/>
                    <a:gd name="T3" fmla="*/ 14 h 15"/>
                    <a:gd name="T4" fmla="*/ 5 w 15"/>
                    <a:gd name="T5" fmla="*/ 14 h 15"/>
                    <a:gd name="T6" fmla="*/ 8 w 15"/>
                    <a:gd name="T7" fmla="*/ 14 h 15"/>
                    <a:gd name="T8" fmla="*/ 12 w 15"/>
                    <a:gd name="T9" fmla="*/ 11 h 15"/>
                    <a:gd name="T10" fmla="*/ 13 w 15"/>
                    <a:gd name="T11" fmla="*/ 8 h 15"/>
                    <a:gd name="T12" fmla="*/ 14 w 15"/>
                    <a:gd name="T13" fmla="*/ 7 h 15"/>
                    <a:gd name="T14" fmla="*/ 14 w 15"/>
                    <a:gd name="T15" fmla="*/ 4 h 15"/>
                    <a:gd name="T16" fmla="*/ 14 w 15"/>
                    <a:gd name="T17" fmla="*/ 1 h 15"/>
                    <a:gd name="T18" fmla="*/ 12 w 15"/>
                    <a:gd name="T19" fmla="*/ 0 h 15"/>
                    <a:gd name="T20" fmla="*/ 9 w 15"/>
                    <a:gd name="T21" fmla="*/ 0 h 15"/>
                    <a:gd name="T22" fmla="*/ 6 w 15"/>
                    <a:gd name="T23" fmla="*/ 1 h 15"/>
                    <a:gd name="T24" fmla="*/ 2 w 15"/>
                    <a:gd name="T25" fmla="*/ 2 h 15"/>
                    <a:gd name="T26" fmla="*/ 1 w 15"/>
                    <a:gd name="T27" fmla="*/ 5 h 15"/>
                    <a:gd name="T28" fmla="*/ 0 w 15"/>
                    <a:gd name="T29" fmla="*/ 7 h 15"/>
                    <a:gd name="T30" fmla="*/ 0 w 15"/>
                    <a:gd name="T31" fmla="*/ 10 h 15"/>
                    <a:gd name="T32" fmla="*/ 0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0" y="13"/>
                      </a:move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4"/>
                      </a:lnTo>
                      <a:lnTo>
                        <a:pt x="12" y="11"/>
                      </a:lnTo>
                      <a:lnTo>
                        <a:pt x="13" y="8"/>
                      </a:lnTo>
                      <a:lnTo>
                        <a:pt x="14" y="7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2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0" name="Freeform 620"/>
                <p:cNvSpPr>
                  <a:spLocks/>
                </p:cNvSpPr>
                <p:nvPr/>
              </p:nvSpPr>
              <p:spPr bwMode="auto">
                <a:xfrm>
                  <a:off x="999" y="2282"/>
                  <a:ext cx="15" cy="15"/>
                </a:xfrm>
                <a:custGeom>
                  <a:avLst/>
                  <a:gdLst>
                    <a:gd name="T0" fmla="*/ 0 w 15"/>
                    <a:gd name="T1" fmla="*/ 13 h 15"/>
                    <a:gd name="T2" fmla="*/ 0 w 15"/>
                    <a:gd name="T3" fmla="*/ 13 h 15"/>
                    <a:gd name="T4" fmla="*/ 2 w 15"/>
                    <a:gd name="T5" fmla="*/ 14 h 15"/>
                    <a:gd name="T6" fmla="*/ 5 w 15"/>
                    <a:gd name="T7" fmla="*/ 14 h 15"/>
                    <a:gd name="T8" fmla="*/ 8 w 15"/>
                    <a:gd name="T9" fmla="*/ 14 h 15"/>
                    <a:gd name="T10" fmla="*/ 12 w 15"/>
                    <a:gd name="T11" fmla="*/ 11 h 15"/>
                    <a:gd name="T12" fmla="*/ 13 w 15"/>
                    <a:gd name="T13" fmla="*/ 8 h 15"/>
                    <a:gd name="T14" fmla="*/ 14 w 15"/>
                    <a:gd name="T15" fmla="*/ 7 h 15"/>
                    <a:gd name="T16" fmla="*/ 14 w 15"/>
                    <a:gd name="T17" fmla="*/ 4 h 15"/>
                    <a:gd name="T18" fmla="*/ 14 w 15"/>
                    <a:gd name="T19" fmla="*/ 1 h 15"/>
                    <a:gd name="T20" fmla="*/ 12 w 15"/>
                    <a:gd name="T21" fmla="*/ 0 h 15"/>
                    <a:gd name="T22" fmla="*/ 9 w 15"/>
                    <a:gd name="T23" fmla="*/ 0 h 15"/>
                    <a:gd name="T24" fmla="*/ 6 w 15"/>
                    <a:gd name="T25" fmla="*/ 1 h 15"/>
                    <a:gd name="T26" fmla="*/ 2 w 15"/>
                    <a:gd name="T27" fmla="*/ 2 h 15"/>
                    <a:gd name="T28" fmla="*/ 1 w 15"/>
                    <a:gd name="T29" fmla="*/ 5 h 15"/>
                    <a:gd name="T30" fmla="*/ 0 w 15"/>
                    <a:gd name="T31" fmla="*/ 7 h 15"/>
                    <a:gd name="T32" fmla="*/ 0 w 15"/>
                    <a:gd name="T33" fmla="*/ 10 h 15"/>
                    <a:gd name="T34" fmla="*/ 0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0" y="13"/>
                      </a:moveTo>
                      <a:lnTo>
                        <a:pt x="0" y="13"/>
                      </a:ln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4"/>
                      </a:lnTo>
                      <a:lnTo>
                        <a:pt x="12" y="11"/>
                      </a:lnTo>
                      <a:lnTo>
                        <a:pt x="13" y="8"/>
                      </a:lnTo>
                      <a:lnTo>
                        <a:pt x="14" y="7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1"/>
                      </a:lnTo>
                      <a:lnTo>
                        <a:pt x="2" y="2"/>
                      </a:lnTo>
                      <a:lnTo>
                        <a:pt x="1" y="5"/>
                      </a:lnTo>
                      <a:lnTo>
                        <a:pt x="0" y="7"/>
                      </a:lnTo>
                      <a:lnTo>
                        <a:pt x="0" y="10"/>
                      </a:lnTo>
                      <a:lnTo>
                        <a:pt x="0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1" name="Freeform 621"/>
                <p:cNvSpPr>
                  <a:spLocks/>
                </p:cNvSpPr>
                <p:nvPr/>
              </p:nvSpPr>
              <p:spPr bwMode="auto">
                <a:xfrm>
                  <a:off x="1002" y="2290"/>
                  <a:ext cx="15" cy="15"/>
                </a:xfrm>
                <a:custGeom>
                  <a:avLst/>
                  <a:gdLst>
                    <a:gd name="T0" fmla="*/ 1 w 15"/>
                    <a:gd name="T1" fmla="*/ 13 h 15"/>
                    <a:gd name="T2" fmla="*/ 2 w 15"/>
                    <a:gd name="T3" fmla="*/ 14 h 15"/>
                    <a:gd name="T4" fmla="*/ 5 w 15"/>
                    <a:gd name="T5" fmla="*/ 14 h 15"/>
                    <a:gd name="T6" fmla="*/ 8 w 15"/>
                    <a:gd name="T7" fmla="*/ 13 h 15"/>
                    <a:gd name="T8" fmla="*/ 10 w 15"/>
                    <a:gd name="T9" fmla="*/ 12 h 15"/>
                    <a:gd name="T10" fmla="*/ 13 w 15"/>
                    <a:gd name="T11" fmla="*/ 9 h 15"/>
                    <a:gd name="T12" fmla="*/ 14 w 15"/>
                    <a:gd name="T13" fmla="*/ 6 h 15"/>
                    <a:gd name="T14" fmla="*/ 14 w 15"/>
                    <a:gd name="T15" fmla="*/ 4 h 15"/>
                    <a:gd name="T16" fmla="*/ 14 w 15"/>
                    <a:gd name="T17" fmla="*/ 1 h 15"/>
                    <a:gd name="T18" fmla="*/ 12 w 15"/>
                    <a:gd name="T19" fmla="*/ 0 h 15"/>
                    <a:gd name="T20" fmla="*/ 9 w 15"/>
                    <a:gd name="T21" fmla="*/ 0 h 15"/>
                    <a:gd name="T22" fmla="*/ 5 w 15"/>
                    <a:gd name="T23" fmla="*/ 0 h 15"/>
                    <a:gd name="T24" fmla="*/ 2 w 15"/>
                    <a:gd name="T25" fmla="*/ 2 h 15"/>
                    <a:gd name="T26" fmla="*/ 1 w 15"/>
                    <a:gd name="T27" fmla="*/ 4 h 15"/>
                    <a:gd name="T28" fmla="*/ 0 w 15"/>
                    <a:gd name="T29" fmla="*/ 8 h 15"/>
                    <a:gd name="T30" fmla="*/ 0 w 15"/>
                    <a:gd name="T31" fmla="*/ 10 h 15"/>
                    <a:gd name="T32" fmla="*/ 1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" y="13"/>
                      </a:move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13" y="9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2" name="Freeform 622"/>
                <p:cNvSpPr>
                  <a:spLocks/>
                </p:cNvSpPr>
                <p:nvPr/>
              </p:nvSpPr>
              <p:spPr bwMode="auto">
                <a:xfrm>
                  <a:off x="1002" y="2290"/>
                  <a:ext cx="15" cy="15"/>
                </a:xfrm>
                <a:custGeom>
                  <a:avLst/>
                  <a:gdLst>
                    <a:gd name="T0" fmla="*/ 1 w 15"/>
                    <a:gd name="T1" fmla="*/ 13 h 15"/>
                    <a:gd name="T2" fmla="*/ 1 w 15"/>
                    <a:gd name="T3" fmla="*/ 13 h 15"/>
                    <a:gd name="T4" fmla="*/ 2 w 15"/>
                    <a:gd name="T5" fmla="*/ 14 h 15"/>
                    <a:gd name="T6" fmla="*/ 5 w 15"/>
                    <a:gd name="T7" fmla="*/ 14 h 15"/>
                    <a:gd name="T8" fmla="*/ 8 w 15"/>
                    <a:gd name="T9" fmla="*/ 13 h 15"/>
                    <a:gd name="T10" fmla="*/ 10 w 15"/>
                    <a:gd name="T11" fmla="*/ 12 h 15"/>
                    <a:gd name="T12" fmla="*/ 13 w 15"/>
                    <a:gd name="T13" fmla="*/ 9 h 15"/>
                    <a:gd name="T14" fmla="*/ 14 w 15"/>
                    <a:gd name="T15" fmla="*/ 6 h 15"/>
                    <a:gd name="T16" fmla="*/ 14 w 15"/>
                    <a:gd name="T17" fmla="*/ 4 h 15"/>
                    <a:gd name="T18" fmla="*/ 14 w 15"/>
                    <a:gd name="T19" fmla="*/ 1 h 15"/>
                    <a:gd name="T20" fmla="*/ 12 w 15"/>
                    <a:gd name="T21" fmla="*/ 0 h 15"/>
                    <a:gd name="T22" fmla="*/ 9 w 15"/>
                    <a:gd name="T23" fmla="*/ 0 h 15"/>
                    <a:gd name="T24" fmla="*/ 5 w 15"/>
                    <a:gd name="T25" fmla="*/ 0 h 15"/>
                    <a:gd name="T26" fmla="*/ 2 w 15"/>
                    <a:gd name="T27" fmla="*/ 2 h 15"/>
                    <a:gd name="T28" fmla="*/ 1 w 15"/>
                    <a:gd name="T29" fmla="*/ 4 h 15"/>
                    <a:gd name="T30" fmla="*/ 0 w 15"/>
                    <a:gd name="T31" fmla="*/ 8 h 15"/>
                    <a:gd name="T32" fmla="*/ 0 w 15"/>
                    <a:gd name="T33" fmla="*/ 10 h 15"/>
                    <a:gd name="T34" fmla="*/ 1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" y="13"/>
                      </a:moveTo>
                      <a:lnTo>
                        <a:pt x="1" y="13"/>
                      </a:ln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3"/>
                      </a:lnTo>
                      <a:lnTo>
                        <a:pt x="10" y="12"/>
                      </a:lnTo>
                      <a:lnTo>
                        <a:pt x="13" y="9"/>
                      </a:lnTo>
                      <a:lnTo>
                        <a:pt x="14" y="6"/>
                      </a:lnTo>
                      <a:lnTo>
                        <a:pt x="14" y="4"/>
                      </a:lnTo>
                      <a:lnTo>
                        <a:pt x="14" y="1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5" y="0"/>
                      </a:lnTo>
                      <a:lnTo>
                        <a:pt x="2" y="2"/>
                      </a:lnTo>
                      <a:lnTo>
                        <a:pt x="1" y="4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1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3" name="Freeform 623"/>
                <p:cNvSpPr>
                  <a:spLocks/>
                </p:cNvSpPr>
                <p:nvPr/>
              </p:nvSpPr>
              <p:spPr bwMode="auto">
                <a:xfrm>
                  <a:off x="1002" y="2298"/>
                  <a:ext cx="15" cy="15"/>
                </a:xfrm>
                <a:custGeom>
                  <a:avLst/>
                  <a:gdLst>
                    <a:gd name="T0" fmla="*/ 2 w 15"/>
                    <a:gd name="T1" fmla="*/ 14 h 15"/>
                    <a:gd name="T2" fmla="*/ 5 w 15"/>
                    <a:gd name="T3" fmla="*/ 14 h 15"/>
                    <a:gd name="T4" fmla="*/ 8 w 15"/>
                    <a:gd name="T5" fmla="*/ 14 h 15"/>
                    <a:gd name="T6" fmla="*/ 10 w 15"/>
                    <a:gd name="T7" fmla="*/ 13 h 15"/>
                    <a:gd name="T8" fmla="*/ 13 w 15"/>
                    <a:gd name="T9" fmla="*/ 11 h 15"/>
                    <a:gd name="T10" fmla="*/ 14 w 15"/>
                    <a:gd name="T11" fmla="*/ 7 h 15"/>
                    <a:gd name="T12" fmla="*/ 14 w 15"/>
                    <a:gd name="T13" fmla="*/ 4 h 15"/>
                    <a:gd name="T14" fmla="*/ 13 w 15"/>
                    <a:gd name="T15" fmla="*/ 2 h 15"/>
                    <a:gd name="T16" fmla="*/ 12 w 15"/>
                    <a:gd name="T17" fmla="*/ 0 h 15"/>
                    <a:gd name="T18" fmla="*/ 9 w 15"/>
                    <a:gd name="T19" fmla="*/ 0 h 15"/>
                    <a:gd name="T20" fmla="*/ 6 w 15"/>
                    <a:gd name="T21" fmla="*/ 0 h 15"/>
                    <a:gd name="T22" fmla="*/ 4 w 15"/>
                    <a:gd name="T23" fmla="*/ 2 h 15"/>
                    <a:gd name="T24" fmla="*/ 1 w 15"/>
                    <a:gd name="T25" fmla="*/ 4 h 15"/>
                    <a:gd name="T26" fmla="*/ 0 w 15"/>
                    <a:gd name="T27" fmla="*/ 7 h 15"/>
                    <a:gd name="T28" fmla="*/ 0 w 15"/>
                    <a:gd name="T29" fmla="*/ 11 h 15"/>
                    <a:gd name="T30" fmla="*/ 1 w 15"/>
                    <a:gd name="T31" fmla="*/ 13 h 15"/>
                    <a:gd name="T32" fmla="*/ 2 w 15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2" y="14"/>
                      </a:moveTo>
                      <a:lnTo>
                        <a:pt x="5" y="14"/>
                      </a:lnTo>
                      <a:lnTo>
                        <a:pt x="8" y="14"/>
                      </a:lnTo>
                      <a:lnTo>
                        <a:pt x="10" y="13"/>
                      </a:lnTo>
                      <a:lnTo>
                        <a:pt x="13" y="11"/>
                      </a:lnTo>
                      <a:lnTo>
                        <a:pt x="14" y="7"/>
                      </a:lnTo>
                      <a:lnTo>
                        <a:pt x="14" y="4"/>
                      </a:lnTo>
                      <a:lnTo>
                        <a:pt x="13" y="2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3"/>
                      </a:lnTo>
                      <a:lnTo>
                        <a:pt x="2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4" name="Freeform 624"/>
                <p:cNvSpPr>
                  <a:spLocks/>
                </p:cNvSpPr>
                <p:nvPr/>
              </p:nvSpPr>
              <p:spPr bwMode="auto">
                <a:xfrm>
                  <a:off x="1002" y="2298"/>
                  <a:ext cx="15" cy="15"/>
                </a:xfrm>
                <a:custGeom>
                  <a:avLst/>
                  <a:gdLst>
                    <a:gd name="T0" fmla="*/ 2 w 15"/>
                    <a:gd name="T1" fmla="*/ 14 h 15"/>
                    <a:gd name="T2" fmla="*/ 2 w 15"/>
                    <a:gd name="T3" fmla="*/ 14 h 15"/>
                    <a:gd name="T4" fmla="*/ 5 w 15"/>
                    <a:gd name="T5" fmla="*/ 14 h 15"/>
                    <a:gd name="T6" fmla="*/ 8 w 15"/>
                    <a:gd name="T7" fmla="*/ 14 h 15"/>
                    <a:gd name="T8" fmla="*/ 10 w 15"/>
                    <a:gd name="T9" fmla="*/ 13 h 15"/>
                    <a:gd name="T10" fmla="*/ 13 w 15"/>
                    <a:gd name="T11" fmla="*/ 11 h 15"/>
                    <a:gd name="T12" fmla="*/ 14 w 15"/>
                    <a:gd name="T13" fmla="*/ 7 h 15"/>
                    <a:gd name="T14" fmla="*/ 14 w 15"/>
                    <a:gd name="T15" fmla="*/ 4 h 15"/>
                    <a:gd name="T16" fmla="*/ 13 w 15"/>
                    <a:gd name="T17" fmla="*/ 2 h 15"/>
                    <a:gd name="T18" fmla="*/ 12 w 15"/>
                    <a:gd name="T19" fmla="*/ 0 h 15"/>
                    <a:gd name="T20" fmla="*/ 9 w 15"/>
                    <a:gd name="T21" fmla="*/ 0 h 15"/>
                    <a:gd name="T22" fmla="*/ 6 w 15"/>
                    <a:gd name="T23" fmla="*/ 0 h 15"/>
                    <a:gd name="T24" fmla="*/ 4 w 15"/>
                    <a:gd name="T25" fmla="*/ 2 h 15"/>
                    <a:gd name="T26" fmla="*/ 1 w 15"/>
                    <a:gd name="T27" fmla="*/ 4 h 15"/>
                    <a:gd name="T28" fmla="*/ 0 w 15"/>
                    <a:gd name="T29" fmla="*/ 7 h 15"/>
                    <a:gd name="T30" fmla="*/ 0 w 15"/>
                    <a:gd name="T31" fmla="*/ 11 h 15"/>
                    <a:gd name="T32" fmla="*/ 1 w 15"/>
                    <a:gd name="T33" fmla="*/ 13 h 15"/>
                    <a:gd name="T34" fmla="*/ 2 w 15"/>
                    <a:gd name="T3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2" y="14"/>
                      </a:move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4"/>
                      </a:lnTo>
                      <a:lnTo>
                        <a:pt x="10" y="13"/>
                      </a:lnTo>
                      <a:lnTo>
                        <a:pt x="13" y="11"/>
                      </a:lnTo>
                      <a:lnTo>
                        <a:pt x="14" y="7"/>
                      </a:lnTo>
                      <a:lnTo>
                        <a:pt x="14" y="4"/>
                      </a:lnTo>
                      <a:lnTo>
                        <a:pt x="13" y="2"/>
                      </a:lnTo>
                      <a:lnTo>
                        <a:pt x="12" y="0"/>
                      </a:lnTo>
                      <a:lnTo>
                        <a:pt x="9" y="0"/>
                      </a:lnTo>
                      <a:lnTo>
                        <a:pt x="6" y="0"/>
                      </a:lnTo>
                      <a:lnTo>
                        <a:pt x="4" y="2"/>
                      </a:lnTo>
                      <a:lnTo>
                        <a:pt x="1" y="4"/>
                      </a:lnTo>
                      <a:lnTo>
                        <a:pt x="0" y="7"/>
                      </a:lnTo>
                      <a:lnTo>
                        <a:pt x="0" y="11"/>
                      </a:lnTo>
                      <a:lnTo>
                        <a:pt x="1" y="13"/>
                      </a:lnTo>
                      <a:lnTo>
                        <a:pt x="2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5" name="Freeform 625"/>
                <p:cNvSpPr>
                  <a:spLocks/>
                </p:cNvSpPr>
                <p:nvPr/>
              </p:nvSpPr>
              <p:spPr bwMode="auto">
                <a:xfrm>
                  <a:off x="1005" y="2307"/>
                  <a:ext cx="15" cy="15"/>
                </a:xfrm>
                <a:custGeom>
                  <a:avLst/>
                  <a:gdLst>
                    <a:gd name="T0" fmla="*/ 0 w 15"/>
                    <a:gd name="T1" fmla="*/ 14 h 15"/>
                    <a:gd name="T2" fmla="*/ 1 w 15"/>
                    <a:gd name="T3" fmla="*/ 14 h 15"/>
                    <a:gd name="T4" fmla="*/ 4 w 15"/>
                    <a:gd name="T5" fmla="*/ 14 h 15"/>
                    <a:gd name="T6" fmla="*/ 8 w 15"/>
                    <a:gd name="T7" fmla="*/ 14 h 15"/>
                    <a:gd name="T8" fmla="*/ 11 w 15"/>
                    <a:gd name="T9" fmla="*/ 12 h 15"/>
                    <a:gd name="T10" fmla="*/ 12 w 15"/>
                    <a:gd name="T11" fmla="*/ 8 h 15"/>
                    <a:gd name="T12" fmla="*/ 14 w 15"/>
                    <a:gd name="T13" fmla="*/ 5 h 15"/>
                    <a:gd name="T14" fmla="*/ 14 w 15"/>
                    <a:gd name="T15" fmla="*/ 2 h 15"/>
                    <a:gd name="T16" fmla="*/ 12 w 15"/>
                    <a:gd name="T17" fmla="*/ 0 h 15"/>
                    <a:gd name="T18" fmla="*/ 11 w 15"/>
                    <a:gd name="T19" fmla="*/ 0 h 15"/>
                    <a:gd name="T20" fmla="*/ 8 w 15"/>
                    <a:gd name="T21" fmla="*/ 0 h 15"/>
                    <a:gd name="T22" fmla="*/ 6 w 15"/>
                    <a:gd name="T23" fmla="*/ 1 h 15"/>
                    <a:gd name="T24" fmla="*/ 3 w 15"/>
                    <a:gd name="T25" fmla="*/ 4 h 15"/>
                    <a:gd name="T26" fmla="*/ 1 w 15"/>
                    <a:gd name="T27" fmla="*/ 6 h 15"/>
                    <a:gd name="T28" fmla="*/ 0 w 15"/>
                    <a:gd name="T29" fmla="*/ 9 h 15"/>
                    <a:gd name="T30" fmla="*/ 0 w 15"/>
                    <a:gd name="T31" fmla="*/ 12 h 15"/>
                    <a:gd name="T32" fmla="*/ 0 w 15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0" y="14"/>
                      </a:moveTo>
                      <a:lnTo>
                        <a:pt x="1" y="14"/>
                      </a:lnTo>
                      <a:lnTo>
                        <a:pt x="4" y="14"/>
                      </a:lnTo>
                      <a:lnTo>
                        <a:pt x="8" y="14"/>
                      </a:lnTo>
                      <a:lnTo>
                        <a:pt x="11" y="12"/>
                      </a:lnTo>
                      <a:lnTo>
                        <a:pt x="12" y="8"/>
                      </a:lnTo>
                      <a:lnTo>
                        <a:pt x="14" y="5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6" name="Freeform 626"/>
                <p:cNvSpPr>
                  <a:spLocks/>
                </p:cNvSpPr>
                <p:nvPr/>
              </p:nvSpPr>
              <p:spPr bwMode="auto">
                <a:xfrm>
                  <a:off x="1005" y="2307"/>
                  <a:ext cx="15" cy="15"/>
                </a:xfrm>
                <a:custGeom>
                  <a:avLst/>
                  <a:gdLst>
                    <a:gd name="T0" fmla="*/ 0 w 15"/>
                    <a:gd name="T1" fmla="*/ 14 h 15"/>
                    <a:gd name="T2" fmla="*/ 0 w 15"/>
                    <a:gd name="T3" fmla="*/ 14 h 15"/>
                    <a:gd name="T4" fmla="*/ 1 w 15"/>
                    <a:gd name="T5" fmla="*/ 14 h 15"/>
                    <a:gd name="T6" fmla="*/ 4 w 15"/>
                    <a:gd name="T7" fmla="*/ 14 h 15"/>
                    <a:gd name="T8" fmla="*/ 8 w 15"/>
                    <a:gd name="T9" fmla="*/ 14 h 15"/>
                    <a:gd name="T10" fmla="*/ 11 w 15"/>
                    <a:gd name="T11" fmla="*/ 12 h 15"/>
                    <a:gd name="T12" fmla="*/ 12 w 15"/>
                    <a:gd name="T13" fmla="*/ 8 h 15"/>
                    <a:gd name="T14" fmla="*/ 14 w 15"/>
                    <a:gd name="T15" fmla="*/ 5 h 15"/>
                    <a:gd name="T16" fmla="*/ 14 w 15"/>
                    <a:gd name="T17" fmla="*/ 2 h 15"/>
                    <a:gd name="T18" fmla="*/ 12 w 15"/>
                    <a:gd name="T19" fmla="*/ 0 h 15"/>
                    <a:gd name="T20" fmla="*/ 11 w 15"/>
                    <a:gd name="T21" fmla="*/ 0 h 15"/>
                    <a:gd name="T22" fmla="*/ 8 w 15"/>
                    <a:gd name="T23" fmla="*/ 0 h 15"/>
                    <a:gd name="T24" fmla="*/ 6 w 15"/>
                    <a:gd name="T25" fmla="*/ 1 h 15"/>
                    <a:gd name="T26" fmla="*/ 3 w 15"/>
                    <a:gd name="T27" fmla="*/ 4 h 15"/>
                    <a:gd name="T28" fmla="*/ 1 w 15"/>
                    <a:gd name="T29" fmla="*/ 6 h 15"/>
                    <a:gd name="T30" fmla="*/ 0 w 15"/>
                    <a:gd name="T31" fmla="*/ 9 h 15"/>
                    <a:gd name="T32" fmla="*/ 0 w 15"/>
                    <a:gd name="T33" fmla="*/ 12 h 15"/>
                    <a:gd name="T34" fmla="*/ 0 w 15"/>
                    <a:gd name="T3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1" y="14"/>
                      </a:lnTo>
                      <a:lnTo>
                        <a:pt x="4" y="14"/>
                      </a:lnTo>
                      <a:lnTo>
                        <a:pt x="8" y="14"/>
                      </a:lnTo>
                      <a:lnTo>
                        <a:pt x="11" y="12"/>
                      </a:lnTo>
                      <a:lnTo>
                        <a:pt x="12" y="8"/>
                      </a:lnTo>
                      <a:lnTo>
                        <a:pt x="14" y="5"/>
                      </a:lnTo>
                      <a:lnTo>
                        <a:pt x="14" y="2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8" y="0"/>
                      </a:lnTo>
                      <a:lnTo>
                        <a:pt x="6" y="1"/>
                      </a:lnTo>
                      <a:lnTo>
                        <a:pt x="3" y="4"/>
                      </a:lnTo>
                      <a:lnTo>
                        <a:pt x="1" y="6"/>
                      </a:lnTo>
                      <a:lnTo>
                        <a:pt x="0" y="9"/>
                      </a:lnTo>
                      <a:lnTo>
                        <a:pt x="0" y="12"/>
                      </a:lnTo>
                      <a:lnTo>
                        <a:pt x="0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7" name="Freeform 627"/>
                <p:cNvSpPr>
                  <a:spLocks/>
                </p:cNvSpPr>
                <p:nvPr/>
              </p:nvSpPr>
              <p:spPr bwMode="auto">
                <a:xfrm>
                  <a:off x="1005" y="2317"/>
                  <a:ext cx="15" cy="15"/>
                </a:xfrm>
                <a:custGeom>
                  <a:avLst/>
                  <a:gdLst>
                    <a:gd name="T0" fmla="*/ 4 w 15"/>
                    <a:gd name="T1" fmla="*/ 14 h 15"/>
                    <a:gd name="T2" fmla="*/ 5 w 15"/>
                    <a:gd name="T3" fmla="*/ 14 h 15"/>
                    <a:gd name="T4" fmla="*/ 6 w 15"/>
                    <a:gd name="T5" fmla="*/ 14 h 15"/>
                    <a:gd name="T6" fmla="*/ 9 w 15"/>
                    <a:gd name="T7" fmla="*/ 13 h 15"/>
                    <a:gd name="T8" fmla="*/ 10 w 15"/>
                    <a:gd name="T9" fmla="*/ 11 h 15"/>
                    <a:gd name="T10" fmla="*/ 13 w 15"/>
                    <a:gd name="T11" fmla="*/ 8 h 15"/>
                    <a:gd name="T12" fmla="*/ 14 w 15"/>
                    <a:gd name="T13" fmla="*/ 5 h 15"/>
                    <a:gd name="T14" fmla="*/ 14 w 15"/>
                    <a:gd name="T15" fmla="*/ 2 h 15"/>
                    <a:gd name="T16" fmla="*/ 13 w 15"/>
                    <a:gd name="T17" fmla="*/ 0 h 15"/>
                    <a:gd name="T18" fmla="*/ 10 w 15"/>
                    <a:gd name="T19" fmla="*/ 0 h 15"/>
                    <a:gd name="T20" fmla="*/ 8 w 15"/>
                    <a:gd name="T21" fmla="*/ 0 h 15"/>
                    <a:gd name="T22" fmla="*/ 4 w 15"/>
                    <a:gd name="T23" fmla="*/ 0 h 15"/>
                    <a:gd name="T24" fmla="*/ 0 w 15"/>
                    <a:gd name="T25" fmla="*/ 2 h 15"/>
                    <a:gd name="T26" fmla="*/ 4 w 15"/>
                    <a:gd name="T27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5">
                      <a:moveTo>
                        <a:pt x="4" y="14"/>
                      </a:moveTo>
                      <a:lnTo>
                        <a:pt x="5" y="14"/>
                      </a:lnTo>
                      <a:lnTo>
                        <a:pt x="6" y="14"/>
                      </a:lnTo>
                      <a:lnTo>
                        <a:pt x="9" y="13"/>
                      </a:lnTo>
                      <a:lnTo>
                        <a:pt x="10" y="11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4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8" name="Freeform 628"/>
                <p:cNvSpPr>
                  <a:spLocks/>
                </p:cNvSpPr>
                <p:nvPr/>
              </p:nvSpPr>
              <p:spPr bwMode="auto">
                <a:xfrm>
                  <a:off x="1005" y="2317"/>
                  <a:ext cx="15" cy="15"/>
                </a:xfrm>
                <a:custGeom>
                  <a:avLst/>
                  <a:gdLst>
                    <a:gd name="T0" fmla="*/ 4 w 15"/>
                    <a:gd name="T1" fmla="*/ 14 h 15"/>
                    <a:gd name="T2" fmla="*/ 4 w 15"/>
                    <a:gd name="T3" fmla="*/ 14 h 15"/>
                    <a:gd name="T4" fmla="*/ 5 w 15"/>
                    <a:gd name="T5" fmla="*/ 14 h 15"/>
                    <a:gd name="T6" fmla="*/ 6 w 15"/>
                    <a:gd name="T7" fmla="*/ 14 h 15"/>
                    <a:gd name="T8" fmla="*/ 9 w 15"/>
                    <a:gd name="T9" fmla="*/ 13 h 15"/>
                    <a:gd name="T10" fmla="*/ 10 w 15"/>
                    <a:gd name="T11" fmla="*/ 11 h 15"/>
                    <a:gd name="T12" fmla="*/ 13 w 15"/>
                    <a:gd name="T13" fmla="*/ 8 h 15"/>
                    <a:gd name="T14" fmla="*/ 14 w 15"/>
                    <a:gd name="T15" fmla="*/ 5 h 15"/>
                    <a:gd name="T16" fmla="*/ 14 w 15"/>
                    <a:gd name="T17" fmla="*/ 2 h 15"/>
                    <a:gd name="T18" fmla="*/ 13 w 15"/>
                    <a:gd name="T19" fmla="*/ 0 h 15"/>
                    <a:gd name="T20" fmla="*/ 10 w 15"/>
                    <a:gd name="T21" fmla="*/ 0 h 15"/>
                    <a:gd name="T22" fmla="*/ 8 w 15"/>
                    <a:gd name="T23" fmla="*/ 0 h 15"/>
                    <a:gd name="T24" fmla="*/ 4 w 15"/>
                    <a:gd name="T25" fmla="*/ 0 h 15"/>
                    <a:gd name="T26" fmla="*/ 0 w 15"/>
                    <a:gd name="T27" fmla="*/ 2 h 15"/>
                    <a:gd name="T28" fmla="*/ 4 w 15"/>
                    <a:gd name="T2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15">
                      <a:moveTo>
                        <a:pt x="4" y="14"/>
                      </a:moveTo>
                      <a:lnTo>
                        <a:pt x="4" y="14"/>
                      </a:lnTo>
                      <a:lnTo>
                        <a:pt x="5" y="14"/>
                      </a:lnTo>
                      <a:lnTo>
                        <a:pt x="6" y="14"/>
                      </a:lnTo>
                      <a:lnTo>
                        <a:pt x="9" y="13"/>
                      </a:lnTo>
                      <a:lnTo>
                        <a:pt x="10" y="11"/>
                      </a:lnTo>
                      <a:lnTo>
                        <a:pt x="13" y="8"/>
                      </a:lnTo>
                      <a:lnTo>
                        <a:pt x="14" y="5"/>
                      </a:lnTo>
                      <a:lnTo>
                        <a:pt x="14" y="2"/>
                      </a:lnTo>
                      <a:lnTo>
                        <a:pt x="13" y="0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4" y="0"/>
                      </a:lnTo>
                      <a:lnTo>
                        <a:pt x="0" y="2"/>
                      </a:lnTo>
                      <a:lnTo>
                        <a:pt x="4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9" name="Freeform 629"/>
                <p:cNvSpPr>
                  <a:spLocks/>
                </p:cNvSpPr>
                <p:nvPr/>
              </p:nvSpPr>
              <p:spPr bwMode="auto">
                <a:xfrm>
                  <a:off x="1007" y="2322"/>
                  <a:ext cx="15" cy="15"/>
                </a:xfrm>
                <a:custGeom>
                  <a:avLst/>
                  <a:gdLst>
                    <a:gd name="T0" fmla="*/ 7 w 15"/>
                    <a:gd name="T1" fmla="*/ 14 h 15"/>
                    <a:gd name="T2" fmla="*/ 7 w 15"/>
                    <a:gd name="T3" fmla="*/ 14 h 15"/>
                    <a:gd name="T4" fmla="*/ 8 w 15"/>
                    <a:gd name="T5" fmla="*/ 14 h 15"/>
                    <a:gd name="T6" fmla="*/ 8 w 15"/>
                    <a:gd name="T7" fmla="*/ 13 h 15"/>
                    <a:gd name="T8" fmla="*/ 10 w 15"/>
                    <a:gd name="T9" fmla="*/ 10 h 15"/>
                    <a:gd name="T10" fmla="*/ 14 w 15"/>
                    <a:gd name="T11" fmla="*/ 8 h 15"/>
                    <a:gd name="T12" fmla="*/ 14 w 15"/>
                    <a:gd name="T13" fmla="*/ 5 h 15"/>
                    <a:gd name="T14" fmla="*/ 12 w 15"/>
                    <a:gd name="T15" fmla="*/ 2 h 15"/>
                    <a:gd name="T16" fmla="*/ 10 w 15"/>
                    <a:gd name="T17" fmla="*/ 0 h 15"/>
                    <a:gd name="T18" fmla="*/ 7 w 15"/>
                    <a:gd name="T19" fmla="*/ 0 h 15"/>
                    <a:gd name="T20" fmla="*/ 3 w 15"/>
                    <a:gd name="T21" fmla="*/ 0 h 15"/>
                    <a:gd name="T22" fmla="*/ 0 w 15"/>
                    <a:gd name="T23" fmla="*/ 2 h 15"/>
                    <a:gd name="T24" fmla="*/ 7 w 15"/>
                    <a:gd name="T2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8" y="14"/>
                      </a:lnTo>
                      <a:lnTo>
                        <a:pt x="8" y="13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14" y="5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0" name="Freeform 630"/>
                <p:cNvSpPr>
                  <a:spLocks/>
                </p:cNvSpPr>
                <p:nvPr/>
              </p:nvSpPr>
              <p:spPr bwMode="auto">
                <a:xfrm>
                  <a:off x="1007" y="2322"/>
                  <a:ext cx="15" cy="15"/>
                </a:xfrm>
                <a:custGeom>
                  <a:avLst/>
                  <a:gdLst>
                    <a:gd name="T0" fmla="*/ 7 w 15"/>
                    <a:gd name="T1" fmla="*/ 14 h 15"/>
                    <a:gd name="T2" fmla="*/ 7 w 15"/>
                    <a:gd name="T3" fmla="*/ 14 h 15"/>
                    <a:gd name="T4" fmla="*/ 8 w 15"/>
                    <a:gd name="T5" fmla="*/ 14 h 15"/>
                    <a:gd name="T6" fmla="*/ 8 w 15"/>
                    <a:gd name="T7" fmla="*/ 13 h 15"/>
                    <a:gd name="T8" fmla="*/ 10 w 15"/>
                    <a:gd name="T9" fmla="*/ 10 h 15"/>
                    <a:gd name="T10" fmla="*/ 14 w 15"/>
                    <a:gd name="T11" fmla="*/ 8 h 15"/>
                    <a:gd name="T12" fmla="*/ 14 w 15"/>
                    <a:gd name="T13" fmla="*/ 5 h 15"/>
                    <a:gd name="T14" fmla="*/ 12 w 15"/>
                    <a:gd name="T15" fmla="*/ 2 h 15"/>
                    <a:gd name="T16" fmla="*/ 10 w 15"/>
                    <a:gd name="T17" fmla="*/ 0 h 15"/>
                    <a:gd name="T18" fmla="*/ 7 w 15"/>
                    <a:gd name="T19" fmla="*/ 0 h 15"/>
                    <a:gd name="T20" fmla="*/ 3 w 15"/>
                    <a:gd name="T21" fmla="*/ 0 h 15"/>
                    <a:gd name="T22" fmla="*/ 0 w 15"/>
                    <a:gd name="T23" fmla="*/ 2 h 15"/>
                    <a:gd name="T24" fmla="*/ 7 w 15"/>
                    <a:gd name="T2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lnTo>
                        <a:pt x="7" y="14"/>
                      </a:lnTo>
                      <a:lnTo>
                        <a:pt x="8" y="14"/>
                      </a:lnTo>
                      <a:lnTo>
                        <a:pt x="8" y="13"/>
                      </a:lnTo>
                      <a:lnTo>
                        <a:pt x="10" y="10"/>
                      </a:lnTo>
                      <a:lnTo>
                        <a:pt x="14" y="8"/>
                      </a:lnTo>
                      <a:lnTo>
                        <a:pt x="14" y="5"/>
                      </a:lnTo>
                      <a:lnTo>
                        <a:pt x="12" y="2"/>
                      </a:lnTo>
                      <a:lnTo>
                        <a:pt x="10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2"/>
                      </a:lnTo>
                      <a:lnTo>
                        <a:pt x="7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1" name="Freeform 631"/>
                <p:cNvSpPr>
                  <a:spLocks/>
                </p:cNvSpPr>
                <p:nvPr/>
              </p:nvSpPr>
              <p:spPr bwMode="auto">
                <a:xfrm>
                  <a:off x="978" y="2317"/>
                  <a:ext cx="76" cy="45"/>
                </a:xfrm>
                <a:custGeom>
                  <a:avLst/>
                  <a:gdLst>
                    <a:gd name="T0" fmla="*/ 0 w 76"/>
                    <a:gd name="T1" fmla="*/ 0 h 45"/>
                    <a:gd name="T2" fmla="*/ 0 w 76"/>
                    <a:gd name="T3" fmla="*/ 0 h 45"/>
                    <a:gd name="T4" fmla="*/ 4 w 76"/>
                    <a:gd name="T5" fmla="*/ 5 h 45"/>
                    <a:gd name="T6" fmla="*/ 10 w 76"/>
                    <a:gd name="T7" fmla="*/ 12 h 45"/>
                    <a:gd name="T8" fmla="*/ 18 w 76"/>
                    <a:gd name="T9" fmla="*/ 18 h 45"/>
                    <a:gd name="T10" fmla="*/ 26 w 76"/>
                    <a:gd name="T11" fmla="*/ 25 h 45"/>
                    <a:gd name="T12" fmla="*/ 37 w 76"/>
                    <a:gd name="T13" fmla="*/ 31 h 45"/>
                    <a:gd name="T14" fmla="*/ 49 w 76"/>
                    <a:gd name="T15" fmla="*/ 37 h 45"/>
                    <a:gd name="T16" fmla="*/ 61 w 76"/>
                    <a:gd name="T17" fmla="*/ 42 h 45"/>
                    <a:gd name="T18" fmla="*/ 75 w 76"/>
                    <a:gd name="T19" fmla="*/ 4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4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5"/>
                      </a:lnTo>
                      <a:lnTo>
                        <a:pt x="10" y="12"/>
                      </a:lnTo>
                      <a:lnTo>
                        <a:pt x="18" y="18"/>
                      </a:lnTo>
                      <a:lnTo>
                        <a:pt x="26" y="25"/>
                      </a:lnTo>
                      <a:lnTo>
                        <a:pt x="37" y="31"/>
                      </a:lnTo>
                      <a:lnTo>
                        <a:pt x="49" y="37"/>
                      </a:lnTo>
                      <a:lnTo>
                        <a:pt x="61" y="42"/>
                      </a:lnTo>
                      <a:lnTo>
                        <a:pt x="75" y="4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2" name="Freeform 632"/>
                <p:cNvSpPr>
                  <a:spLocks/>
                </p:cNvSpPr>
                <p:nvPr/>
              </p:nvSpPr>
              <p:spPr bwMode="auto">
                <a:xfrm>
                  <a:off x="955" y="2252"/>
                  <a:ext cx="15" cy="54"/>
                </a:xfrm>
                <a:custGeom>
                  <a:avLst/>
                  <a:gdLst>
                    <a:gd name="T0" fmla="*/ 0 w 15"/>
                    <a:gd name="T1" fmla="*/ 0 h 54"/>
                    <a:gd name="T2" fmla="*/ 0 w 15"/>
                    <a:gd name="T3" fmla="*/ 0 h 54"/>
                    <a:gd name="T4" fmla="*/ 0 w 15"/>
                    <a:gd name="T5" fmla="*/ 2 h 54"/>
                    <a:gd name="T6" fmla="*/ 0 w 15"/>
                    <a:gd name="T7" fmla="*/ 6 h 54"/>
                    <a:gd name="T8" fmla="*/ 0 w 15"/>
                    <a:gd name="T9" fmla="*/ 12 h 54"/>
                    <a:gd name="T10" fmla="*/ 0 w 15"/>
                    <a:gd name="T11" fmla="*/ 19 h 54"/>
                    <a:gd name="T12" fmla="*/ 2 w 15"/>
                    <a:gd name="T13" fmla="*/ 28 h 54"/>
                    <a:gd name="T14" fmla="*/ 5 w 15"/>
                    <a:gd name="T15" fmla="*/ 36 h 54"/>
                    <a:gd name="T16" fmla="*/ 8 w 15"/>
                    <a:gd name="T17" fmla="*/ 45 h 54"/>
                    <a:gd name="T18" fmla="*/ 14 w 15"/>
                    <a:gd name="T19" fmla="*/ 53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5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6"/>
                      </a:lnTo>
                      <a:lnTo>
                        <a:pt x="0" y="12"/>
                      </a:lnTo>
                      <a:lnTo>
                        <a:pt x="0" y="19"/>
                      </a:lnTo>
                      <a:lnTo>
                        <a:pt x="2" y="28"/>
                      </a:lnTo>
                      <a:lnTo>
                        <a:pt x="5" y="36"/>
                      </a:lnTo>
                      <a:lnTo>
                        <a:pt x="8" y="45"/>
                      </a:lnTo>
                      <a:lnTo>
                        <a:pt x="14" y="5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3" name="Freeform 633"/>
                <p:cNvSpPr>
                  <a:spLocks/>
                </p:cNvSpPr>
                <p:nvPr/>
              </p:nvSpPr>
              <p:spPr bwMode="auto">
                <a:xfrm>
                  <a:off x="977" y="2298"/>
                  <a:ext cx="15" cy="14"/>
                </a:xfrm>
                <a:custGeom>
                  <a:avLst/>
                  <a:gdLst>
                    <a:gd name="T0" fmla="*/ 14 w 15"/>
                    <a:gd name="T1" fmla="*/ 0 h 14"/>
                    <a:gd name="T2" fmla="*/ 14 w 15"/>
                    <a:gd name="T3" fmla="*/ 0 h 14"/>
                    <a:gd name="T4" fmla="*/ 10 w 15"/>
                    <a:gd name="T5" fmla="*/ 2 h 14"/>
                    <a:gd name="T6" fmla="*/ 7 w 15"/>
                    <a:gd name="T7" fmla="*/ 6 h 14"/>
                    <a:gd name="T8" fmla="*/ 4 w 15"/>
                    <a:gd name="T9" fmla="*/ 9 h 14"/>
                    <a:gd name="T10" fmla="*/ 0 w 15"/>
                    <a:gd name="T1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0" y="2"/>
                      </a:lnTo>
                      <a:lnTo>
                        <a:pt x="7" y="6"/>
                      </a:lnTo>
                      <a:lnTo>
                        <a:pt x="4" y="9"/>
                      </a:lnTo>
                      <a:lnTo>
                        <a:pt x="0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4" name="Freeform 634"/>
                <p:cNvSpPr>
                  <a:spLocks/>
                </p:cNvSpPr>
                <p:nvPr/>
              </p:nvSpPr>
              <p:spPr bwMode="auto">
                <a:xfrm>
                  <a:off x="981" y="2303"/>
                  <a:ext cx="15" cy="13"/>
                </a:xfrm>
                <a:custGeom>
                  <a:avLst/>
                  <a:gdLst>
                    <a:gd name="T0" fmla="*/ 14 w 15"/>
                    <a:gd name="T1" fmla="*/ 0 h 13"/>
                    <a:gd name="T2" fmla="*/ 14 w 15"/>
                    <a:gd name="T3" fmla="*/ 0 h 13"/>
                    <a:gd name="T4" fmla="*/ 10 w 15"/>
                    <a:gd name="T5" fmla="*/ 3 h 13"/>
                    <a:gd name="T6" fmla="*/ 7 w 15"/>
                    <a:gd name="T7" fmla="*/ 6 h 13"/>
                    <a:gd name="T8" fmla="*/ 3 w 15"/>
                    <a:gd name="T9" fmla="*/ 9 h 13"/>
                    <a:gd name="T10" fmla="*/ 0 w 15"/>
                    <a:gd name="T1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3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10" y="3"/>
                      </a:lnTo>
                      <a:lnTo>
                        <a:pt x="7" y="6"/>
                      </a:lnTo>
                      <a:lnTo>
                        <a:pt x="3" y="9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5" name="Freeform 635"/>
                <p:cNvSpPr>
                  <a:spLocks/>
                </p:cNvSpPr>
                <p:nvPr/>
              </p:nvSpPr>
              <p:spPr bwMode="auto">
                <a:xfrm>
                  <a:off x="959" y="2304"/>
                  <a:ext cx="15" cy="15"/>
                </a:xfrm>
                <a:custGeom>
                  <a:avLst/>
                  <a:gdLst>
                    <a:gd name="T0" fmla="*/ 0 w 15"/>
                    <a:gd name="T1" fmla="*/ 14 h 15"/>
                    <a:gd name="T2" fmla="*/ 0 w 15"/>
                    <a:gd name="T3" fmla="*/ 14 h 15"/>
                    <a:gd name="T4" fmla="*/ 4 w 15"/>
                    <a:gd name="T5" fmla="*/ 13 h 15"/>
                    <a:gd name="T6" fmla="*/ 6 w 15"/>
                    <a:gd name="T7" fmla="*/ 13 h 15"/>
                    <a:gd name="T8" fmla="*/ 10 w 15"/>
                    <a:gd name="T9" fmla="*/ 12 h 15"/>
                    <a:gd name="T10" fmla="*/ 14 w 15"/>
                    <a:gd name="T11" fmla="*/ 11 h 15"/>
                    <a:gd name="T12" fmla="*/ 12 w 15"/>
                    <a:gd name="T13" fmla="*/ 8 h 15"/>
                    <a:gd name="T14" fmla="*/ 10 w 15"/>
                    <a:gd name="T15" fmla="*/ 5 h 15"/>
                    <a:gd name="T16" fmla="*/ 8 w 15"/>
                    <a:gd name="T17" fmla="*/ 2 h 15"/>
                    <a:gd name="T18" fmla="*/ 4 w 15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4" y="13"/>
                      </a:lnTo>
                      <a:lnTo>
                        <a:pt x="6" y="13"/>
                      </a:lnTo>
                      <a:lnTo>
                        <a:pt x="10" y="12"/>
                      </a:lnTo>
                      <a:lnTo>
                        <a:pt x="14" y="11"/>
                      </a:lnTo>
                      <a:lnTo>
                        <a:pt x="12" y="8"/>
                      </a:lnTo>
                      <a:lnTo>
                        <a:pt x="10" y="5"/>
                      </a:lnTo>
                      <a:lnTo>
                        <a:pt x="8" y="2"/>
                      </a:lnTo>
                      <a:lnTo>
                        <a:pt x="4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6" name="Freeform 636"/>
                <p:cNvSpPr>
                  <a:spLocks/>
                </p:cNvSpPr>
                <p:nvPr/>
              </p:nvSpPr>
              <p:spPr bwMode="auto">
                <a:xfrm>
                  <a:off x="962" y="2318"/>
                  <a:ext cx="18" cy="15"/>
                </a:xfrm>
                <a:custGeom>
                  <a:avLst/>
                  <a:gdLst>
                    <a:gd name="T0" fmla="*/ 0 w 18"/>
                    <a:gd name="T1" fmla="*/ 4 h 15"/>
                    <a:gd name="T2" fmla="*/ 0 w 18"/>
                    <a:gd name="T3" fmla="*/ 4 h 15"/>
                    <a:gd name="T4" fmla="*/ 3 w 18"/>
                    <a:gd name="T5" fmla="*/ 3 h 15"/>
                    <a:gd name="T6" fmla="*/ 6 w 18"/>
                    <a:gd name="T7" fmla="*/ 1 h 15"/>
                    <a:gd name="T8" fmla="*/ 9 w 18"/>
                    <a:gd name="T9" fmla="*/ 0 h 15"/>
                    <a:gd name="T10" fmla="*/ 10 w 18"/>
                    <a:gd name="T11" fmla="*/ 0 h 15"/>
                    <a:gd name="T12" fmla="*/ 11 w 18"/>
                    <a:gd name="T13" fmla="*/ 1 h 15"/>
                    <a:gd name="T14" fmla="*/ 11 w 18"/>
                    <a:gd name="T15" fmla="*/ 3 h 15"/>
                    <a:gd name="T16" fmla="*/ 13 w 18"/>
                    <a:gd name="T17" fmla="*/ 8 h 15"/>
                    <a:gd name="T18" fmla="*/ 17 w 18"/>
                    <a:gd name="T1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5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3" y="3"/>
                      </a:lnTo>
                      <a:lnTo>
                        <a:pt x="6" y="1"/>
                      </a:lnTo>
                      <a:lnTo>
                        <a:pt x="9" y="0"/>
                      </a:lnTo>
                      <a:lnTo>
                        <a:pt x="10" y="0"/>
                      </a:lnTo>
                      <a:lnTo>
                        <a:pt x="11" y="1"/>
                      </a:lnTo>
                      <a:lnTo>
                        <a:pt x="11" y="3"/>
                      </a:lnTo>
                      <a:lnTo>
                        <a:pt x="13" y="8"/>
                      </a:lnTo>
                      <a:lnTo>
                        <a:pt x="17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7" name="Freeform 637"/>
                <p:cNvSpPr>
                  <a:spLocks/>
                </p:cNvSpPr>
                <p:nvPr/>
              </p:nvSpPr>
              <p:spPr bwMode="auto">
                <a:xfrm>
                  <a:off x="939" y="2200"/>
                  <a:ext cx="39" cy="53"/>
                </a:xfrm>
                <a:custGeom>
                  <a:avLst/>
                  <a:gdLst>
                    <a:gd name="T0" fmla="*/ 0 w 39"/>
                    <a:gd name="T1" fmla="*/ 52 h 53"/>
                    <a:gd name="T2" fmla="*/ 0 w 39"/>
                    <a:gd name="T3" fmla="*/ 52 h 53"/>
                    <a:gd name="T4" fmla="*/ 2 w 39"/>
                    <a:gd name="T5" fmla="*/ 51 h 53"/>
                    <a:gd name="T6" fmla="*/ 5 w 39"/>
                    <a:gd name="T7" fmla="*/ 50 h 53"/>
                    <a:gd name="T8" fmla="*/ 9 w 39"/>
                    <a:gd name="T9" fmla="*/ 48 h 53"/>
                    <a:gd name="T10" fmla="*/ 14 w 39"/>
                    <a:gd name="T11" fmla="*/ 47 h 53"/>
                    <a:gd name="T12" fmla="*/ 21 w 39"/>
                    <a:gd name="T13" fmla="*/ 46 h 53"/>
                    <a:gd name="T14" fmla="*/ 29 w 39"/>
                    <a:gd name="T15" fmla="*/ 45 h 53"/>
                    <a:gd name="T16" fmla="*/ 38 w 39"/>
                    <a:gd name="T17" fmla="*/ 45 h 53"/>
                    <a:gd name="T18" fmla="*/ 37 w 39"/>
                    <a:gd name="T19" fmla="*/ 44 h 53"/>
                    <a:gd name="T20" fmla="*/ 35 w 39"/>
                    <a:gd name="T21" fmla="*/ 42 h 53"/>
                    <a:gd name="T22" fmla="*/ 32 w 39"/>
                    <a:gd name="T23" fmla="*/ 38 h 53"/>
                    <a:gd name="T24" fmla="*/ 29 w 39"/>
                    <a:gd name="T25" fmla="*/ 34 h 53"/>
                    <a:gd name="T26" fmla="*/ 27 w 39"/>
                    <a:gd name="T27" fmla="*/ 28 h 53"/>
                    <a:gd name="T28" fmla="*/ 26 w 39"/>
                    <a:gd name="T29" fmla="*/ 20 h 53"/>
                    <a:gd name="T30" fmla="*/ 26 w 39"/>
                    <a:gd name="T31" fmla="*/ 10 h 53"/>
                    <a:gd name="T32" fmla="*/ 28 w 39"/>
                    <a:gd name="T33" fmla="*/ 0 h 53"/>
                    <a:gd name="T34" fmla="*/ 27 w 39"/>
                    <a:gd name="T35" fmla="*/ 1 h 53"/>
                    <a:gd name="T36" fmla="*/ 24 w 39"/>
                    <a:gd name="T37" fmla="*/ 3 h 53"/>
                    <a:gd name="T38" fmla="*/ 19 w 39"/>
                    <a:gd name="T39" fmla="*/ 8 h 53"/>
                    <a:gd name="T40" fmla="*/ 13 w 39"/>
                    <a:gd name="T41" fmla="*/ 14 h 53"/>
                    <a:gd name="T42" fmla="*/ 8 w 39"/>
                    <a:gd name="T43" fmla="*/ 22 h 53"/>
                    <a:gd name="T44" fmla="*/ 3 w 39"/>
                    <a:gd name="T45" fmla="*/ 31 h 53"/>
                    <a:gd name="T46" fmla="*/ 0 w 39"/>
                    <a:gd name="T47" fmla="*/ 41 h 53"/>
                    <a:gd name="T48" fmla="*/ 0 w 39"/>
                    <a:gd name="T49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" h="53">
                      <a:moveTo>
                        <a:pt x="0" y="52"/>
                      </a:moveTo>
                      <a:lnTo>
                        <a:pt x="0" y="52"/>
                      </a:lnTo>
                      <a:lnTo>
                        <a:pt x="2" y="51"/>
                      </a:lnTo>
                      <a:lnTo>
                        <a:pt x="5" y="50"/>
                      </a:lnTo>
                      <a:lnTo>
                        <a:pt x="9" y="48"/>
                      </a:lnTo>
                      <a:lnTo>
                        <a:pt x="14" y="47"/>
                      </a:lnTo>
                      <a:lnTo>
                        <a:pt x="21" y="46"/>
                      </a:lnTo>
                      <a:lnTo>
                        <a:pt x="29" y="45"/>
                      </a:lnTo>
                      <a:lnTo>
                        <a:pt x="38" y="45"/>
                      </a:lnTo>
                      <a:lnTo>
                        <a:pt x="37" y="44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29" y="34"/>
                      </a:lnTo>
                      <a:lnTo>
                        <a:pt x="27" y="28"/>
                      </a:lnTo>
                      <a:lnTo>
                        <a:pt x="26" y="20"/>
                      </a:lnTo>
                      <a:lnTo>
                        <a:pt x="26" y="10"/>
                      </a:lnTo>
                      <a:lnTo>
                        <a:pt x="28" y="0"/>
                      </a:lnTo>
                      <a:lnTo>
                        <a:pt x="27" y="1"/>
                      </a:lnTo>
                      <a:lnTo>
                        <a:pt x="24" y="3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8" y="22"/>
                      </a:lnTo>
                      <a:lnTo>
                        <a:pt x="3" y="31"/>
                      </a:lnTo>
                      <a:lnTo>
                        <a:pt x="0" y="41"/>
                      </a:lnTo>
                      <a:lnTo>
                        <a:pt x="0" y="5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8" name="Freeform 638"/>
                <p:cNvSpPr>
                  <a:spLocks/>
                </p:cNvSpPr>
                <p:nvPr/>
              </p:nvSpPr>
              <p:spPr bwMode="auto">
                <a:xfrm>
                  <a:off x="939" y="2200"/>
                  <a:ext cx="39" cy="53"/>
                </a:xfrm>
                <a:custGeom>
                  <a:avLst/>
                  <a:gdLst>
                    <a:gd name="T0" fmla="*/ 0 w 39"/>
                    <a:gd name="T1" fmla="*/ 52 h 53"/>
                    <a:gd name="T2" fmla="*/ 0 w 39"/>
                    <a:gd name="T3" fmla="*/ 52 h 53"/>
                    <a:gd name="T4" fmla="*/ 2 w 39"/>
                    <a:gd name="T5" fmla="*/ 51 h 53"/>
                    <a:gd name="T6" fmla="*/ 5 w 39"/>
                    <a:gd name="T7" fmla="*/ 50 h 53"/>
                    <a:gd name="T8" fmla="*/ 9 w 39"/>
                    <a:gd name="T9" fmla="*/ 48 h 53"/>
                    <a:gd name="T10" fmla="*/ 14 w 39"/>
                    <a:gd name="T11" fmla="*/ 47 h 53"/>
                    <a:gd name="T12" fmla="*/ 21 w 39"/>
                    <a:gd name="T13" fmla="*/ 46 h 53"/>
                    <a:gd name="T14" fmla="*/ 29 w 39"/>
                    <a:gd name="T15" fmla="*/ 45 h 53"/>
                    <a:gd name="T16" fmla="*/ 38 w 39"/>
                    <a:gd name="T17" fmla="*/ 45 h 53"/>
                    <a:gd name="T18" fmla="*/ 37 w 39"/>
                    <a:gd name="T19" fmla="*/ 44 h 53"/>
                    <a:gd name="T20" fmla="*/ 35 w 39"/>
                    <a:gd name="T21" fmla="*/ 42 h 53"/>
                    <a:gd name="T22" fmla="*/ 32 w 39"/>
                    <a:gd name="T23" fmla="*/ 38 h 53"/>
                    <a:gd name="T24" fmla="*/ 29 w 39"/>
                    <a:gd name="T25" fmla="*/ 34 h 53"/>
                    <a:gd name="T26" fmla="*/ 27 w 39"/>
                    <a:gd name="T27" fmla="*/ 28 h 53"/>
                    <a:gd name="T28" fmla="*/ 26 w 39"/>
                    <a:gd name="T29" fmla="*/ 20 h 53"/>
                    <a:gd name="T30" fmla="*/ 26 w 39"/>
                    <a:gd name="T31" fmla="*/ 10 h 53"/>
                    <a:gd name="T32" fmla="*/ 28 w 39"/>
                    <a:gd name="T33" fmla="*/ 0 h 53"/>
                    <a:gd name="T34" fmla="*/ 27 w 39"/>
                    <a:gd name="T35" fmla="*/ 1 h 53"/>
                    <a:gd name="T36" fmla="*/ 24 w 39"/>
                    <a:gd name="T37" fmla="*/ 3 h 53"/>
                    <a:gd name="T38" fmla="*/ 19 w 39"/>
                    <a:gd name="T39" fmla="*/ 8 h 53"/>
                    <a:gd name="T40" fmla="*/ 13 w 39"/>
                    <a:gd name="T41" fmla="*/ 14 h 53"/>
                    <a:gd name="T42" fmla="*/ 8 w 39"/>
                    <a:gd name="T43" fmla="*/ 22 h 53"/>
                    <a:gd name="T44" fmla="*/ 3 w 39"/>
                    <a:gd name="T45" fmla="*/ 31 h 53"/>
                    <a:gd name="T46" fmla="*/ 0 w 39"/>
                    <a:gd name="T47" fmla="*/ 41 h 53"/>
                    <a:gd name="T48" fmla="*/ 0 w 39"/>
                    <a:gd name="T49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9" h="53">
                      <a:moveTo>
                        <a:pt x="0" y="52"/>
                      </a:moveTo>
                      <a:lnTo>
                        <a:pt x="0" y="52"/>
                      </a:lnTo>
                      <a:lnTo>
                        <a:pt x="2" y="51"/>
                      </a:lnTo>
                      <a:lnTo>
                        <a:pt x="5" y="50"/>
                      </a:lnTo>
                      <a:lnTo>
                        <a:pt x="9" y="48"/>
                      </a:lnTo>
                      <a:lnTo>
                        <a:pt x="14" y="47"/>
                      </a:lnTo>
                      <a:lnTo>
                        <a:pt x="21" y="46"/>
                      </a:lnTo>
                      <a:lnTo>
                        <a:pt x="29" y="45"/>
                      </a:lnTo>
                      <a:lnTo>
                        <a:pt x="38" y="45"/>
                      </a:lnTo>
                      <a:lnTo>
                        <a:pt x="37" y="44"/>
                      </a:lnTo>
                      <a:lnTo>
                        <a:pt x="35" y="42"/>
                      </a:lnTo>
                      <a:lnTo>
                        <a:pt x="32" y="38"/>
                      </a:lnTo>
                      <a:lnTo>
                        <a:pt x="29" y="34"/>
                      </a:lnTo>
                      <a:lnTo>
                        <a:pt x="27" y="28"/>
                      </a:lnTo>
                      <a:lnTo>
                        <a:pt x="26" y="20"/>
                      </a:lnTo>
                      <a:lnTo>
                        <a:pt x="26" y="10"/>
                      </a:lnTo>
                      <a:lnTo>
                        <a:pt x="28" y="0"/>
                      </a:lnTo>
                      <a:lnTo>
                        <a:pt x="27" y="1"/>
                      </a:lnTo>
                      <a:lnTo>
                        <a:pt x="24" y="3"/>
                      </a:lnTo>
                      <a:lnTo>
                        <a:pt x="19" y="8"/>
                      </a:lnTo>
                      <a:lnTo>
                        <a:pt x="13" y="14"/>
                      </a:lnTo>
                      <a:lnTo>
                        <a:pt x="8" y="22"/>
                      </a:lnTo>
                      <a:lnTo>
                        <a:pt x="3" y="31"/>
                      </a:lnTo>
                      <a:lnTo>
                        <a:pt x="0" y="41"/>
                      </a:lnTo>
                      <a:lnTo>
                        <a:pt x="0" y="5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9" name="Freeform 639"/>
                <p:cNvSpPr>
                  <a:spLocks/>
                </p:cNvSpPr>
                <p:nvPr/>
              </p:nvSpPr>
              <p:spPr bwMode="auto">
                <a:xfrm>
                  <a:off x="955" y="2224"/>
                  <a:ext cx="14" cy="15"/>
                </a:xfrm>
                <a:custGeom>
                  <a:avLst/>
                  <a:gdLst>
                    <a:gd name="T0" fmla="*/ 2 w 14"/>
                    <a:gd name="T1" fmla="*/ 14 h 15"/>
                    <a:gd name="T2" fmla="*/ 5 w 14"/>
                    <a:gd name="T3" fmla="*/ 14 h 15"/>
                    <a:gd name="T4" fmla="*/ 8 w 14"/>
                    <a:gd name="T5" fmla="*/ 12 h 15"/>
                    <a:gd name="T6" fmla="*/ 8 w 14"/>
                    <a:gd name="T7" fmla="*/ 10 h 15"/>
                    <a:gd name="T8" fmla="*/ 10 w 14"/>
                    <a:gd name="T9" fmla="*/ 8 h 15"/>
                    <a:gd name="T10" fmla="*/ 13 w 14"/>
                    <a:gd name="T11" fmla="*/ 5 h 15"/>
                    <a:gd name="T12" fmla="*/ 13 w 14"/>
                    <a:gd name="T13" fmla="*/ 3 h 15"/>
                    <a:gd name="T14" fmla="*/ 10 w 14"/>
                    <a:gd name="T15" fmla="*/ 0 h 15"/>
                    <a:gd name="T16" fmla="*/ 8 w 14"/>
                    <a:gd name="T17" fmla="*/ 0 h 15"/>
                    <a:gd name="T18" fmla="*/ 5 w 14"/>
                    <a:gd name="T19" fmla="*/ 0 h 15"/>
                    <a:gd name="T20" fmla="*/ 2 w 14"/>
                    <a:gd name="T21" fmla="*/ 3 h 15"/>
                    <a:gd name="T22" fmla="*/ 0 w 14"/>
                    <a:gd name="T23" fmla="*/ 5 h 15"/>
                    <a:gd name="T24" fmla="*/ 0 w 14"/>
                    <a:gd name="T25" fmla="*/ 8 h 15"/>
                    <a:gd name="T26" fmla="*/ 0 w 14"/>
                    <a:gd name="T27" fmla="*/ 10 h 15"/>
                    <a:gd name="T28" fmla="*/ 0 w 14"/>
                    <a:gd name="T29" fmla="*/ 12 h 15"/>
                    <a:gd name="T30" fmla="*/ 2 w 14"/>
                    <a:gd name="T3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" h="15">
                      <a:moveTo>
                        <a:pt x="2" y="14"/>
                      </a:moveTo>
                      <a:lnTo>
                        <a:pt x="5" y="14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3" y="5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0" name="Freeform 640"/>
                <p:cNvSpPr>
                  <a:spLocks/>
                </p:cNvSpPr>
                <p:nvPr/>
              </p:nvSpPr>
              <p:spPr bwMode="auto">
                <a:xfrm>
                  <a:off x="955" y="2224"/>
                  <a:ext cx="14" cy="15"/>
                </a:xfrm>
                <a:custGeom>
                  <a:avLst/>
                  <a:gdLst>
                    <a:gd name="T0" fmla="*/ 2 w 14"/>
                    <a:gd name="T1" fmla="*/ 14 h 15"/>
                    <a:gd name="T2" fmla="*/ 2 w 14"/>
                    <a:gd name="T3" fmla="*/ 14 h 15"/>
                    <a:gd name="T4" fmla="*/ 5 w 14"/>
                    <a:gd name="T5" fmla="*/ 14 h 15"/>
                    <a:gd name="T6" fmla="*/ 8 w 14"/>
                    <a:gd name="T7" fmla="*/ 12 h 15"/>
                    <a:gd name="T8" fmla="*/ 8 w 14"/>
                    <a:gd name="T9" fmla="*/ 10 h 15"/>
                    <a:gd name="T10" fmla="*/ 10 w 14"/>
                    <a:gd name="T11" fmla="*/ 8 h 15"/>
                    <a:gd name="T12" fmla="*/ 13 w 14"/>
                    <a:gd name="T13" fmla="*/ 5 h 15"/>
                    <a:gd name="T14" fmla="*/ 13 w 14"/>
                    <a:gd name="T15" fmla="*/ 3 h 15"/>
                    <a:gd name="T16" fmla="*/ 10 w 14"/>
                    <a:gd name="T17" fmla="*/ 0 h 15"/>
                    <a:gd name="T18" fmla="*/ 8 w 14"/>
                    <a:gd name="T19" fmla="*/ 0 h 15"/>
                    <a:gd name="T20" fmla="*/ 5 w 14"/>
                    <a:gd name="T21" fmla="*/ 0 h 15"/>
                    <a:gd name="T22" fmla="*/ 2 w 14"/>
                    <a:gd name="T23" fmla="*/ 3 h 15"/>
                    <a:gd name="T24" fmla="*/ 0 w 14"/>
                    <a:gd name="T25" fmla="*/ 5 h 15"/>
                    <a:gd name="T26" fmla="*/ 0 w 14"/>
                    <a:gd name="T27" fmla="*/ 8 h 15"/>
                    <a:gd name="T28" fmla="*/ 0 w 14"/>
                    <a:gd name="T29" fmla="*/ 10 h 15"/>
                    <a:gd name="T30" fmla="*/ 0 w 14"/>
                    <a:gd name="T31" fmla="*/ 12 h 15"/>
                    <a:gd name="T32" fmla="*/ 2 w 14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2" y="14"/>
                      </a:moveTo>
                      <a:lnTo>
                        <a:pt x="2" y="14"/>
                      </a:lnTo>
                      <a:lnTo>
                        <a:pt x="5" y="14"/>
                      </a:lnTo>
                      <a:lnTo>
                        <a:pt x="8" y="12"/>
                      </a:lnTo>
                      <a:lnTo>
                        <a:pt x="8" y="10"/>
                      </a:lnTo>
                      <a:lnTo>
                        <a:pt x="10" y="8"/>
                      </a:lnTo>
                      <a:lnTo>
                        <a:pt x="13" y="5"/>
                      </a:lnTo>
                      <a:lnTo>
                        <a:pt x="13" y="3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5" y="0"/>
                      </a:lnTo>
                      <a:lnTo>
                        <a:pt x="2" y="3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0" y="10"/>
                      </a:lnTo>
                      <a:lnTo>
                        <a:pt x="0" y="12"/>
                      </a:lnTo>
                      <a:lnTo>
                        <a:pt x="2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1" name="Freeform 641"/>
                <p:cNvSpPr>
                  <a:spLocks/>
                </p:cNvSpPr>
                <p:nvPr/>
              </p:nvSpPr>
              <p:spPr bwMode="auto">
                <a:xfrm>
                  <a:off x="1175" y="2347"/>
                  <a:ext cx="15" cy="15"/>
                </a:xfrm>
                <a:custGeom>
                  <a:avLst/>
                  <a:gdLst>
                    <a:gd name="T0" fmla="*/ 6 w 15"/>
                    <a:gd name="T1" fmla="*/ 14 h 15"/>
                    <a:gd name="T2" fmla="*/ 3 w 15"/>
                    <a:gd name="T3" fmla="*/ 12 h 15"/>
                    <a:gd name="T4" fmla="*/ 1 w 15"/>
                    <a:gd name="T5" fmla="*/ 11 h 15"/>
                    <a:gd name="T6" fmla="*/ 0 w 15"/>
                    <a:gd name="T7" fmla="*/ 9 h 15"/>
                    <a:gd name="T8" fmla="*/ 0 w 15"/>
                    <a:gd name="T9" fmla="*/ 6 h 15"/>
                    <a:gd name="T10" fmla="*/ 1 w 15"/>
                    <a:gd name="T11" fmla="*/ 3 h 15"/>
                    <a:gd name="T12" fmla="*/ 2 w 15"/>
                    <a:gd name="T13" fmla="*/ 1 h 15"/>
                    <a:gd name="T14" fmla="*/ 4 w 15"/>
                    <a:gd name="T15" fmla="*/ 0 h 15"/>
                    <a:gd name="T16" fmla="*/ 6 w 15"/>
                    <a:gd name="T17" fmla="*/ 0 h 15"/>
                    <a:gd name="T18" fmla="*/ 10 w 15"/>
                    <a:gd name="T19" fmla="*/ 0 h 15"/>
                    <a:gd name="T20" fmla="*/ 12 w 15"/>
                    <a:gd name="T21" fmla="*/ 1 h 15"/>
                    <a:gd name="T22" fmla="*/ 13 w 15"/>
                    <a:gd name="T23" fmla="*/ 4 h 15"/>
                    <a:gd name="T24" fmla="*/ 14 w 15"/>
                    <a:gd name="T25" fmla="*/ 8 h 15"/>
                    <a:gd name="T26" fmla="*/ 13 w 15"/>
                    <a:gd name="T27" fmla="*/ 11 h 15"/>
                    <a:gd name="T28" fmla="*/ 12 w 15"/>
                    <a:gd name="T29" fmla="*/ 12 h 15"/>
                    <a:gd name="T30" fmla="*/ 9 w 15"/>
                    <a:gd name="T31" fmla="*/ 14 h 15"/>
                    <a:gd name="T32" fmla="*/ 6 w 15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6" y="14"/>
                      </a:moveTo>
                      <a:lnTo>
                        <a:pt x="3" y="12"/>
                      </a:lnTo>
                      <a:lnTo>
                        <a:pt x="1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3" y="4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6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2" name="Freeform 642"/>
                <p:cNvSpPr>
                  <a:spLocks/>
                </p:cNvSpPr>
                <p:nvPr/>
              </p:nvSpPr>
              <p:spPr bwMode="auto">
                <a:xfrm>
                  <a:off x="1175" y="2347"/>
                  <a:ext cx="15" cy="15"/>
                </a:xfrm>
                <a:custGeom>
                  <a:avLst/>
                  <a:gdLst>
                    <a:gd name="T0" fmla="*/ 6 w 15"/>
                    <a:gd name="T1" fmla="*/ 14 h 15"/>
                    <a:gd name="T2" fmla="*/ 6 w 15"/>
                    <a:gd name="T3" fmla="*/ 14 h 15"/>
                    <a:gd name="T4" fmla="*/ 3 w 15"/>
                    <a:gd name="T5" fmla="*/ 12 h 15"/>
                    <a:gd name="T6" fmla="*/ 1 w 15"/>
                    <a:gd name="T7" fmla="*/ 11 h 15"/>
                    <a:gd name="T8" fmla="*/ 0 w 15"/>
                    <a:gd name="T9" fmla="*/ 9 h 15"/>
                    <a:gd name="T10" fmla="*/ 0 w 15"/>
                    <a:gd name="T11" fmla="*/ 6 h 15"/>
                    <a:gd name="T12" fmla="*/ 1 w 15"/>
                    <a:gd name="T13" fmla="*/ 3 h 15"/>
                    <a:gd name="T14" fmla="*/ 2 w 15"/>
                    <a:gd name="T15" fmla="*/ 1 h 15"/>
                    <a:gd name="T16" fmla="*/ 4 w 15"/>
                    <a:gd name="T17" fmla="*/ 0 h 15"/>
                    <a:gd name="T18" fmla="*/ 6 w 15"/>
                    <a:gd name="T19" fmla="*/ 0 h 15"/>
                    <a:gd name="T20" fmla="*/ 10 w 15"/>
                    <a:gd name="T21" fmla="*/ 0 h 15"/>
                    <a:gd name="T22" fmla="*/ 12 w 15"/>
                    <a:gd name="T23" fmla="*/ 1 h 15"/>
                    <a:gd name="T24" fmla="*/ 13 w 15"/>
                    <a:gd name="T25" fmla="*/ 4 h 15"/>
                    <a:gd name="T26" fmla="*/ 14 w 15"/>
                    <a:gd name="T27" fmla="*/ 8 h 15"/>
                    <a:gd name="T28" fmla="*/ 13 w 15"/>
                    <a:gd name="T29" fmla="*/ 11 h 15"/>
                    <a:gd name="T30" fmla="*/ 12 w 15"/>
                    <a:gd name="T31" fmla="*/ 12 h 15"/>
                    <a:gd name="T32" fmla="*/ 9 w 15"/>
                    <a:gd name="T33" fmla="*/ 14 h 15"/>
                    <a:gd name="T34" fmla="*/ 6 w 15"/>
                    <a:gd name="T3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6" y="14"/>
                      </a:moveTo>
                      <a:lnTo>
                        <a:pt x="6" y="14"/>
                      </a:lnTo>
                      <a:lnTo>
                        <a:pt x="3" y="12"/>
                      </a:lnTo>
                      <a:lnTo>
                        <a:pt x="1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10" y="0"/>
                      </a:lnTo>
                      <a:lnTo>
                        <a:pt x="12" y="1"/>
                      </a:lnTo>
                      <a:lnTo>
                        <a:pt x="13" y="4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6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3" name="Freeform 643"/>
                <p:cNvSpPr>
                  <a:spLocks/>
                </p:cNvSpPr>
                <p:nvPr/>
              </p:nvSpPr>
              <p:spPr bwMode="auto">
                <a:xfrm>
                  <a:off x="1183" y="2352"/>
                  <a:ext cx="15" cy="15"/>
                </a:xfrm>
                <a:custGeom>
                  <a:avLst/>
                  <a:gdLst>
                    <a:gd name="T0" fmla="*/ 8 w 15"/>
                    <a:gd name="T1" fmla="*/ 14 h 15"/>
                    <a:gd name="T2" fmla="*/ 5 w 15"/>
                    <a:gd name="T3" fmla="*/ 14 h 15"/>
                    <a:gd name="T4" fmla="*/ 3 w 15"/>
                    <a:gd name="T5" fmla="*/ 12 h 15"/>
                    <a:gd name="T6" fmla="*/ 1 w 15"/>
                    <a:gd name="T7" fmla="*/ 11 h 15"/>
                    <a:gd name="T8" fmla="*/ 0 w 15"/>
                    <a:gd name="T9" fmla="*/ 8 h 15"/>
                    <a:gd name="T10" fmla="*/ 0 w 15"/>
                    <a:gd name="T11" fmla="*/ 4 h 15"/>
                    <a:gd name="T12" fmla="*/ 1 w 15"/>
                    <a:gd name="T13" fmla="*/ 1 h 15"/>
                    <a:gd name="T14" fmla="*/ 3 w 15"/>
                    <a:gd name="T15" fmla="*/ 0 h 15"/>
                    <a:gd name="T16" fmla="*/ 6 w 15"/>
                    <a:gd name="T17" fmla="*/ 0 h 15"/>
                    <a:gd name="T18" fmla="*/ 9 w 15"/>
                    <a:gd name="T19" fmla="*/ 0 h 15"/>
                    <a:gd name="T20" fmla="*/ 11 w 15"/>
                    <a:gd name="T21" fmla="*/ 0 h 15"/>
                    <a:gd name="T22" fmla="*/ 13 w 15"/>
                    <a:gd name="T23" fmla="*/ 1 h 15"/>
                    <a:gd name="T24" fmla="*/ 14 w 15"/>
                    <a:gd name="T25" fmla="*/ 4 h 15"/>
                    <a:gd name="T26" fmla="*/ 13 w 15"/>
                    <a:gd name="T27" fmla="*/ 8 h 15"/>
                    <a:gd name="T28" fmla="*/ 13 w 15"/>
                    <a:gd name="T29" fmla="*/ 11 h 15"/>
                    <a:gd name="T30" fmla="*/ 11 w 15"/>
                    <a:gd name="T31" fmla="*/ 12 h 15"/>
                    <a:gd name="T32" fmla="*/ 8 w 15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8" y="14"/>
                      </a:moveTo>
                      <a:lnTo>
                        <a:pt x="5" y="14"/>
                      </a:lnTo>
                      <a:lnTo>
                        <a:pt x="3" y="12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14" y="4"/>
                      </a:lnTo>
                      <a:lnTo>
                        <a:pt x="13" y="8"/>
                      </a:lnTo>
                      <a:lnTo>
                        <a:pt x="13" y="11"/>
                      </a:lnTo>
                      <a:lnTo>
                        <a:pt x="11" y="12"/>
                      </a:lnTo>
                      <a:lnTo>
                        <a:pt x="8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4" name="Freeform 644"/>
                <p:cNvSpPr>
                  <a:spLocks/>
                </p:cNvSpPr>
                <p:nvPr/>
              </p:nvSpPr>
              <p:spPr bwMode="auto">
                <a:xfrm>
                  <a:off x="1183" y="2352"/>
                  <a:ext cx="15" cy="15"/>
                </a:xfrm>
                <a:custGeom>
                  <a:avLst/>
                  <a:gdLst>
                    <a:gd name="T0" fmla="*/ 8 w 15"/>
                    <a:gd name="T1" fmla="*/ 14 h 15"/>
                    <a:gd name="T2" fmla="*/ 8 w 15"/>
                    <a:gd name="T3" fmla="*/ 14 h 15"/>
                    <a:gd name="T4" fmla="*/ 5 w 15"/>
                    <a:gd name="T5" fmla="*/ 14 h 15"/>
                    <a:gd name="T6" fmla="*/ 3 w 15"/>
                    <a:gd name="T7" fmla="*/ 12 h 15"/>
                    <a:gd name="T8" fmla="*/ 1 w 15"/>
                    <a:gd name="T9" fmla="*/ 11 h 15"/>
                    <a:gd name="T10" fmla="*/ 0 w 15"/>
                    <a:gd name="T11" fmla="*/ 8 h 15"/>
                    <a:gd name="T12" fmla="*/ 0 w 15"/>
                    <a:gd name="T13" fmla="*/ 4 h 15"/>
                    <a:gd name="T14" fmla="*/ 1 w 15"/>
                    <a:gd name="T15" fmla="*/ 1 h 15"/>
                    <a:gd name="T16" fmla="*/ 3 w 15"/>
                    <a:gd name="T17" fmla="*/ 0 h 15"/>
                    <a:gd name="T18" fmla="*/ 6 w 15"/>
                    <a:gd name="T19" fmla="*/ 0 h 15"/>
                    <a:gd name="T20" fmla="*/ 9 w 15"/>
                    <a:gd name="T21" fmla="*/ 0 h 15"/>
                    <a:gd name="T22" fmla="*/ 11 w 15"/>
                    <a:gd name="T23" fmla="*/ 0 h 15"/>
                    <a:gd name="T24" fmla="*/ 13 w 15"/>
                    <a:gd name="T25" fmla="*/ 1 h 15"/>
                    <a:gd name="T26" fmla="*/ 14 w 15"/>
                    <a:gd name="T27" fmla="*/ 4 h 15"/>
                    <a:gd name="T28" fmla="*/ 13 w 15"/>
                    <a:gd name="T29" fmla="*/ 8 h 15"/>
                    <a:gd name="T30" fmla="*/ 13 w 15"/>
                    <a:gd name="T31" fmla="*/ 11 h 15"/>
                    <a:gd name="T32" fmla="*/ 11 w 15"/>
                    <a:gd name="T33" fmla="*/ 12 h 15"/>
                    <a:gd name="T34" fmla="*/ 8 w 15"/>
                    <a:gd name="T3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8" y="14"/>
                      </a:moveTo>
                      <a:lnTo>
                        <a:pt x="8" y="14"/>
                      </a:lnTo>
                      <a:lnTo>
                        <a:pt x="5" y="14"/>
                      </a:lnTo>
                      <a:lnTo>
                        <a:pt x="3" y="12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14" y="4"/>
                      </a:lnTo>
                      <a:lnTo>
                        <a:pt x="13" y="8"/>
                      </a:lnTo>
                      <a:lnTo>
                        <a:pt x="13" y="11"/>
                      </a:lnTo>
                      <a:lnTo>
                        <a:pt x="11" y="12"/>
                      </a:lnTo>
                      <a:lnTo>
                        <a:pt x="8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5" name="Freeform 645"/>
                <p:cNvSpPr>
                  <a:spLocks/>
                </p:cNvSpPr>
                <p:nvPr/>
              </p:nvSpPr>
              <p:spPr bwMode="auto">
                <a:xfrm>
                  <a:off x="1191" y="2355"/>
                  <a:ext cx="15" cy="15"/>
                </a:xfrm>
                <a:custGeom>
                  <a:avLst/>
                  <a:gdLst>
                    <a:gd name="T0" fmla="*/ 8 w 15"/>
                    <a:gd name="T1" fmla="*/ 14 h 15"/>
                    <a:gd name="T2" fmla="*/ 4 w 15"/>
                    <a:gd name="T3" fmla="*/ 14 h 15"/>
                    <a:gd name="T4" fmla="*/ 2 w 15"/>
                    <a:gd name="T5" fmla="*/ 13 h 15"/>
                    <a:gd name="T6" fmla="*/ 1 w 15"/>
                    <a:gd name="T7" fmla="*/ 11 h 15"/>
                    <a:gd name="T8" fmla="*/ 0 w 15"/>
                    <a:gd name="T9" fmla="*/ 8 h 15"/>
                    <a:gd name="T10" fmla="*/ 1 w 15"/>
                    <a:gd name="T11" fmla="*/ 5 h 15"/>
                    <a:gd name="T12" fmla="*/ 1 w 15"/>
                    <a:gd name="T13" fmla="*/ 2 h 15"/>
                    <a:gd name="T14" fmla="*/ 3 w 15"/>
                    <a:gd name="T15" fmla="*/ 1 h 15"/>
                    <a:gd name="T16" fmla="*/ 6 w 15"/>
                    <a:gd name="T17" fmla="*/ 0 h 15"/>
                    <a:gd name="T18" fmla="*/ 9 w 15"/>
                    <a:gd name="T19" fmla="*/ 0 h 15"/>
                    <a:gd name="T20" fmla="*/ 11 w 15"/>
                    <a:gd name="T21" fmla="*/ 1 h 15"/>
                    <a:gd name="T22" fmla="*/ 13 w 15"/>
                    <a:gd name="T23" fmla="*/ 2 h 15"/>
                    <a:gd name="T24" fmla="*/ 14 w 15"/>
                    <a:gd name="T25" fmla="*/ 5 h 15"/>
                    <a:gd name="T26" fmla="*/ 14 w 15"/>
                    <a:gd name="T27" fmla="*/ 8 h 15"/>
                    <a:gd name="T28" fmla="*/ 12 w 15"/>
                    <a:gd name="T29" fmla="*/ 11 h 15"/>
                    <a:gd name="T30" fmla="*/ 10 w 15"/>
                    <a:gd name="T31" fmla="*/ 13 h 15"/>
                    <a:gd name="T32" fmla="*/ 8 w 15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8" y="14"/>
                      </a:moveTo>
                      <a:lnTo>
                        <a:pt x="4" y="14"/>
                      </a:lnTo>
                      <a:lnTo>
                        <a:pt x="2" y="13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14" y="8"/>
                      </a:lnTo>
                      <a:lnTo>
                        <a:pt x="12" y="11"/>
                      </a:lnTo>
                      <a:lnTo>
                        <a:pt x="10" y="13"/>
                      </a:lnTo>
                      <a:lnTo>
                        <a:pt x="8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6" name="Freeform 646"/>
                <p:cNvSpPr>
                  <a:spLocks/>
                </p:cNvSpPr>
                <p:nvPr/>
              </p:nvSpPr>
              <p:spPr bwMode="auto">
                <a:xfrm>
                  <a:off x="1191" y="2355"/>
                  <a:ext cx="15" cy="15"/>
                </a:xfrm>
                <a:custGeom>
                  <a:avLst/>
                  <a:gdLst>
                    <a:gd name="T0" fmla="*/ 8 w 15"/>
                    <a:gd name="T1" fmla="*/ 14 h 15"/>
                    <a:gd name="T2" fmla="*/ 8 w 15"/>
                    <a:gd name="T3" fmla="*/ 14 h 15"/>
                    <a:gd name="T4" fmla="*/ 4 w 15"/>
                    <a:gd name="T5" fmla="*/ 14 h 15"/>
                    <a:gd name="T6" fmla="*/ 2 w 15"/>
                    <a:gd name="T7" fmla="*/ 13 h 15"/>
                    <a:gd name="T8" fmla="*/ 1 w 15"/>
                    <a:gd name="T9" fmla="*/ 11 h 15"/>
                    <a:gd name="T10" fmla="*/ 0 w 15"/>
                    <a:gd name="T11" fmla="*/ 8 h 15"/>
                    <a:gd name="T12" fmla="*/ 1 w 15"/>
                    <a:gd name="T13" fmla="*/ 5 h 15"/>
                    <a:gd name="T14" fmla="*/ 1 w 15"/>
                    <a:gd name="T15" fmla="*/ 2 h 15"/>
                    <a:gd name="T16" fmla="*/ 3 w 15"/>
                    <a:gd name="T17" fmla="*/ 1 h 15"/>
                    <a:gd name="T18" fmla="*/ 6 w 15"/>
                    <a:gd name="T19" fmla="*/ 0 h 15"/>
                    <a:gd name="T20" fmla="*/ 9 w 15"/>
                    <a:gd name="T21" fmla="*/ 0 h 15"/>
                    <a:gd name="T22" fmla="*/ 11 w 15"/>
                    <a:gd name="T23" fmla="*/ 1 h 15"/>
                    <a:gd name="T24" fmla="*/ 13 w 15"/>
                    <a:gd name="T25" fmla="*/ 2 h 15"/>
                    <a:gd name="T26" fmla="*/ 14 w 15"/>
                    <a:gd name="T27" fmla="*/ 5 h 15"/>
                    <a:gd name="T28" fmla="*/ 14 w 15"/>
                    <a:gd name="T29" fmla="*/ 8 h 15"/>
                    <a:gd name="T30" fmla="*/ 12 w 15"/>
                    <a:gd name="T31" fmla="*/ 11 h 15"/>
                    <a:gd name="T32" fmla="*/ 10 w 15"/>
                    <a:gd name="T33" fmla="*/ 13 h 15"/>
                    <a:gd name="T34" fmla="*/ 8 w 15"/>
                    <a:gd name="T3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8" y="14"/>
                      </a:moveTo>
                      <a:lnTo>
                        <a:pt x="8" y="14"/>
                      </a:lnTo>
                      <a:lnTo>
                        <a:pt x="4" y="14"/>
                      </a:lnTo>
                      <a:lnTo>
                        <a:pt x="2" y="13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1" y="2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14" y="8"/>
                      </a:lnTo>
                      <a:lnTo>
                        <a:pt x="12" y="11"/>
                      </a:lnTo>
                      <a:lnTo>
                        <a:pt x="10" y="13"/>
                      </a:lnTo>
                      <a:lnTo>
                        <a:pt x="8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7" name="Freeform 647"/>
                <p:cNvSpPr>
                  <a:spLocks/>
                </p:cNvSpPr>
                <p:nvPr/>
              </p:nvSpPr>
              <p:spPr bwMode="auto">
                <a:xfrm>
                  <a:off x="1200" y="2358"/>
                  <a:ext cx="15" cy="15"/>
                </a:xfrm>
                <a:custGeom>
                  <a:avLst/>
                  <a:gdLst>
                    <a:gd name="T0" fmla="*/ 10 w 15"/>
                    <a:gd name="T1" fmla="*/ 12 h 15"/>
                    <a:gd name="T2" fmla="*/ 6 w 15"/>
                    <a:gd name="T3" fmla="*/ 14 h 15"/>
                    <a:gd name="T4" fmla="*/ 4 w 15"/>
                    <a:gd name="T5" fmla="*/ 14 h 15"/>
                    <a:gd name="T6" fmla="*/ 2 w 15"/>
                    <a:gd name="T7" fmla="*/ 12 h 15"/>
                    <a:gd name="T8" fmla="*/ 1 w 15"/>
                    <a:gd name="T9" fmla="*/ 9 h 15"/>
                    <a:gd name="T10" fmla="*/ 0 w 15"/>
                    <a:gd name="T11" fmla="*/ 8 h 15"/>
                    <a:gd name="T12" fmla="*/ 1 w 15"/>
                    <a:gd name="T13" fmla="*/ 6 h 15"/>
                    <a:gd name="T14" fmla="*/ 3 w 15"/>
                    <a:gd name="T15" fmla="*/ 3 h 15"/>
                    <a:gd name="T16" fmla="*/ 5 w 15"/>
                    <a:gd name="T17" fmla="*/ 1 h 15"/>
                    <a:gd name="T18" fmla="*/ 8 w 15"/>
                    <a:gd name="T19" fmla="*/ 0 h 15"/>
                    <a:gd name="T20" fmla="*/ 11 w 15"/>
                    <a:gd name="T21" fmla="*/ 0 h 15"/>
                    <a:gd name="T22" fmla="*/ 12 w 15"/>
                    <a:gd name="T23" fmla="*/ 1 h 15"/>
                    <a:gd name="T24" fmla="*/ 13 w 15"/>
                    <a:gd name="T25" fmla="*/ 3 h 15"/>
                    <a:gd name="T26" fmla="*/ 14 w 15"/>
                    <a:gd name="T27" fmla="*/ 6 h 15"/>
                    <a:gd name="T28" fmla="*/ 13 w 15"/>
                    <a:gd name="T29" fmla="*/ 8 h 15"/>
                    <a:gd name="T30" fmla="*/ 11 w 15"/>
                    <a:gd name="T31" fmla="*/ 11 h 15"/>
                    <a:gd name="T32" fmla="*/ 10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0" y="12"/>
                      </a:move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2" y="12"/>
                      </a:ln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1"/>
                      </a:lnTo>
                      <a:lnTo>
                        <a:pt x="13" y="3"/>
                      </a:lnTo>
                      <a:lnTo>
                        <a:pt x="14" y="6"/>
                      </a:lnTo>
                      <a:lnTo>
                        <a:pt x="13" y="8"/>
                      </a:lnTo>
                      <a:lnTo>
                        <a:pt x="11" y="11"/>
                      </a:lnTo>
                      <a:lnTo>
                        <a:pt x="10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8" name="Freeform 648"/>
                <p:cNvSpPr>
                  <a:spLocks/>
                </p:cNvSpPr>
                <p:nvPr/>
              </p:nvSpPr>
              <p:spPr bwMode="auto">
                <a:xfrm>
                  <a:off x="1200" y="2358"/>
                  <a:ext cx="15" cy="15"/>
                </a:xfrm>
                <a:custGeom>
                  <a:avLst/>
                  <a:gdLst>
                    <a:gd name="T0" fmla="*/ 10 w 15"/>
                    <a:gd name="T1" fmla="*/ 12 h 15"/>
                    <a:gd name="T2" fmla="*/ 10 w 15"/>
                    <a:gd name="T3" fmla="*/ 12 h 15"/>
                    <a:gd name="T4" fmla="*/ 6 w 15"/>
                    <a:gd name="T5" fmla="*/ 14 h 15"/>
                    <a:gd name="T6" fmla="*/ 4 w 15"/>
                    <a:gd name="T7" fmla="*/ 14 h 15"/>
                    <a:gd name="T8" fmla="*/ 2 w 15"/>
                    <a:gd name="T9" fmla="*/ 12 h 15"/>
                    <a:gd name="T10" fmla="*/ 1 w 15"/>
                    <a:gd name="T11" fmla="*/ 9 h 15"/>
                    <a:gd name="T12" fmla="*/ 0 w 15"/>
                    <a:gd name="T13" fmla="*/ 8 h 15"/>
                    <a:gd name="T14" fmla="*/ 1 w 15"/>
                    <a:gd name="T15" fmla="*/ 6 h 15"/>
                    <a:gd name="T16" fmla="*/ 3 w 15"/>
                    <a:gd name="T17" fmla="*/ 3 h 15"/>
                    <a:gd name="T18" fmla="*/ 5 w 15"/>
                    <a:gd name="T19" fmla="*/ 1 h 15"/>
                    <a:gd name="T20" fmla="*/ 8 w 15"/>
                    <a:gd name="T21" fmla="*/ 0 h 15"/>
                    <a:gd name="T22" fmla="*/ 11 w 15"/>
                    <a:gd name="T23" fmla="*/ 0 h 15"/>
                    <a:gd name="T24" fmla="*/ 12 w 15"/>
                    <a:gd name="T25" fmla="*/ 1 h 15"/>
                    <a:gd name="T26" fmla="*/ 13 w 15"/>
                    <a:gd name="T27" fmla="*/ 3 h 15"/>
                    <a:gd name="T28" fmla="*/ 14 w 15"/>
                    <a:gd name="T29" fmla="*/ 6 h 15"/>
                    <a:gd name="T30" fmla="*/ 13 w 15"/>
                    <a:gd name="T31" fmla="*/ 8 h 15"/>
                    <a:gd name="T32" fmla="*/ 11 w 15"/>
                    <a:gd name="T33" fmla="*/ 11 h 15"/>
                    <a:gd name="T34" fmla="*/ 10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0" y="12"/>
                      </a:moveTo>
                      <a:lnTo>
                        <a:pt x="10" y="12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2" y="12"/>
                      </a:lnTo>
                      <a:lnTo>
                        <a:pt x="1" y="9"/>
                      </a:lnTo>
                      <a:lnTo>
                        <a:pt x="0" y="8"/>
                      </a:lnTo>
                      <a:lnTo>
                        <a:pt x="1" y="6"/>
                      </a:lnTo>
                      <a:lnTo>
                        <a:pt x="3" y="3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1"/>
                      </a:lnTo>
                      <a:lnTo>
                        <a:pt x="13" y="3"/>
                      </a:lnTo>
                      <a:lnTo>
                        <a:pt x="14" y="6"/>
                      </a:lnTo>
                      <a:lnTo>
                        <a:pt x="13" y="8"/>
                      </a:lnTo>
                      <a:lnTo>
                        <a:pt x="11" y="11"/>
                      </a:lnTo>
                      <a:lnTo>
                        <a:pt x="10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9" name="Freeform 649"/>
                <p:cNvSpPr>
                  <a:spLocks/>
                </p:cNvSpPr>
                <p:nvPr/>
              </p:nvSpPr>
              <p:spPr bwMode="auto">
                <a:xfrm>
                  <a:off x="1209" y="2358"/>
                  <a:ext cx="15" cy="15"/>
                </a:xfrm>
                <a:custGeom>
                  <a:avLst/>
                  <a:gdLst>
                    <a:gd name="T0" fmla="*/ 9 w 15"/>
                    <a:gd name="T1" fmla="*/ 13 h 15"/>
                    <a:gd name="T2" fmla="*/ 6 w 15"/>
                    <a:gd name="T3" fmla="*/ 14 h 15"/>
                    <a:gd name="T4" fmla="*/ 4 w 15"/>
                    <a:gd name="T5" fmla="*/ 14 h 15"/>
                    <a:gd name="T6" fmla="*/ 2 w 15"/>
                    <a:gd name="T7" fmla="*/ 13 h 15"/>
                    <a:gd name="T8" fmla="*/ 1 w 15"/>
                    <a:gd name="T9" fmla="*/ 11 h 15"/>
                    <a:gd name="T10" fmla="*/ 0 w 15"/>
                    <a:gd name="T11" fmla="*/ 8 h 15"/>
                    <a:gd name="T12" fmla="*/ 1 w 15"/>
                    <a:gd name="T13" fmla="*/ 5 h 15"/>
                    <a:gd name="T14" fmla="*/ 3 w 15"/>
                    <a:gd name="T15" fmla="*/ 2 h 15"/>
                    <a:gd name="T16" fmla="*/ 5 w 15"/>
                    <a:gd name="T17" fmla="*/ 1 h 15"/>
                    <a:gd name="T18" fmla="*/ 8 w 15"/>
                    <a:gd name="T19" fmla="*/ 0 h 15"/>
                    <a:gd name="T20" fmla="*/ 11 w 15"/>
                    <a:gd name="T21" fmla="*/ 0 h 15"/>
                    <a:gd name="T22" fmla="*/ 12 w 15"/>
                    <a:gd name="T23" fmla="*/ 1 h 15"/>
                    <a:gd name="T24" fmla="*/ 13 w 15"/>
                    <a:gd name="T25" fmla="*/ 2 h 15"/>
                    <a:gd name="T26" fmla="*/ 14 w 15"/>
                    <a:gd name="T27" fmla="*/ 5 h 15"/>
                    <a:gd name="T28" fmla="*/ 13 w 15"/>
                    <a:gd name="T29" fmla="*/ 8 h 15"/>
                    <a:gd name="T30" fmla="*/ 11 w 15"/>
                    <a:gd name="T31" fmla="*/ 11 h 15"/>
                    <a:gd name="T32" fmla="*/ 9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9" y="13"/>
                      </a:move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2" y="13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1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13" y="8"/>
                      </a:lnTo>
                      <a:lnTo>
                        <a:pt x="11" y="11"/>
                      </a:lnTo>
                      <a:lnTo>
                        <a:pt x="9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0" name="Freeform 650"/>
                <p:cNvSpPr>
                  <a:spLocks/>
                </p:cNvSpPr>
                <p:nvPr/>
              </p:nvSpPr>
              <p:spPr bwMode="auto">
                <a:xfrm>
                  <a:off x="1209" y="2358"/>
                  <a:ext cx="15" cy="15"/>
                </a:xfrm>
                <a:custGeom>
                  <a:avLst/>
                  <a:gdLst>
                    <a:gd name="T0" fmla="*/ 9 w 15"/>
                    <a:gd name="T1" fmla="*/ 13 h 15"/>
                    <a:gd name="T2" fmla="*/ 9 w 15"/>
                    <a:gd name="T3" fmla="*/ 13 h 15"/>
                    <a:gd name="T4" fmla="*/ 6 w 15"/>
                    <a:gd name="T5" fmla="*/ 14 h 15"/>
                    <a:gd name="T6" fmla="*/ 4 w 15"/>
                    <a:gd name="T7" fmla="*/ 14 h 15"/>
                    <a:gd name="T8" fmla="*/ 2 w 15"/>
                    <a:gd name="T9" fmla="*/ 13 h 15"/>
                    <a:gd name="T10" fmla="*/ 1 w 15"/>
                    <a:gd name="T11" fmla="*/ 11 h 15"/>
                    <a:gd name="T12" fmla="*/ 0 w 15"/>
                    <a:gd name="T13" fmla="*/ 8 h 15"/>
                    <a:gd name="T14" fmla="*/ 1 w 15"/>
                    <a:gd name="T15" fmla="*/ 5 h 15"/>
                    <a:gd name="T16" fmla="*/ 3 w 15"/>
                    <a:gd name="T17" fmla="*/ 2 h 15"/>
                    <a:gd name="T18" fmla="*/ 5 w 15"/>
                    <a:gd name="T19" fmla="*/ 1 h 15"/>
                    <a:gd name="T20" fmla="*/ 8 w 15"/>
                    <a:gd name="T21" fmla="*/ 0 h 15"/>
                    <a:gd name="T22" fmla="*/ 11 w 15"/>
                    <a:gd name="T23" fmla="*/ 0 h 15"/>
                    <a:gd name="T24" fmla="*/ 12 w 15"/>
                    <a:gd name="T25" fmla="*/ 1 h 15"/>
                    <a:gd name="T26" fmla="*/ 13 w 15"/>
                    <a:gd name="T27" fmla="*/ 2 h 15"/>
                    <a:gd name="T28" fmla="*/ 14 w 15"/>
                    <a:gd name="T29" fmla="*/ 5 h 15"/>
                    <a:gd name="T30" fmla="*/ 13 w 15"/>
                    <a:gd name="T31" fmla="*/ 8 h 15"/>
                    <a:gd name="T32" fmla="*/ 11 w 15"/>
                    <a:gd name="T33" fmla="*/ 11 h 15"/>
                    <a:gd name="T34" fmla="*/ 9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9" y="13"/>
                      </a:moveTo>
                      <a:lnTo>
                        <a:pt x="9" y="13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2" y="13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2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1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13" y="8"/>
                      </a:lnTo>
                      <a:lnTo>
                        <a:pt x="11" y="11"/>
                      </a:lnTo>
                      <a:lnTo>
                        <a:pt x="9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1" name="Freeform 651"/>
                <p:cNvSpPr>
                  <a:spLocks/>
                </p:cNvSpPr>
                <p:nvPr/>
              </p:nvSpPr>
              <p:spPr bwMode="auto">
                <a:xfrm>
                  <a:off x="1218" y="2356"/>
                  <a:ext cx="15" cy="15"/>
                </a:xfrm>
                <a:custGeom>
                  <a:avLst/>
                  <a:gdLst>
                    <a:gd name="T0" fmla="*/ 12 w 15"/>
                    <a:gd name="T1" fmla="*/ 12 h 15"/>
                    <a:gd name="T2" fmla="*/ 9 w 15"/>
                    <a:gd name="T3" fmla="*/ 13 h 15"/>
                    <a:gd name="T4" fmla="*/ 6 w 15"/>
                    <a:gd name="T5" fmla="*/ 14 h 15"/>
                    <a:gd name="T6" fmla="*/ 4 w 15"/>
                    <a:gd name="T7" fmla="*/ 14 h 15"/>
                    <a:gd name="T8" fmla="*/ 1 w 15"/>
                    <a:gd name="T9" fmla="*/ 13 h 15"/>
                    <a:gd name="T10" fmla="*/ 0 w 15"/>
                    <a:gd name="T11" fmla="*/ 10 h 15"/>
                    <a:gd name="T12" fmla="*/ 0 w 15"/>
                    <a:gd name="T13" fmla="*/ 8 h 15"/>
                    <a:gd name="T14" fmla="*/ 1 w 15"/>
                    <a:gd name="T15" fmla="*/ 5 h 15"/>
                    <a:gd name="T16" fmla="*/ 2 w 15"/>
                    <a:gd name="T17" fmla="*/ 2 h 15"/>
                    <a:gd name="T18" fmla="*/ 5 w 15"/>
                    <a:gd name="T19" fmla="*/ 1 h 15"/>
                    <a:gd name="T20" fmla="*/ 8 w 15"/>
                    <a:gd name="T21" fmla="*/ 0 h 15"/>
                    <a:gd name="T22" fmla="*/ 10 w 15"/>
                    <a:gd name="T23" fmla="*/ 0 h 15"/>
                    <a:gd name="T24" fmla="*/ 13 w 15"/>
                    <a:gd name="T25" fmla="*/ 0 h 15"/>
                    <a:gd name="T26" fmla="*/ 14 w 15"/>
                    <a:gd name="T27" fmla="*/ 2 h 15"/>
                    <a:gd name="T28" fmla="*/ 14 w 15"/>
                    <a:gd name="T29" fmla="*/ 5 h 15"/>
                    <a:gd name="T30" fmla="*/ 13 w 15"/>
                    <a:gd name="T31" fmla="*/ 9 h 15"/>
                    <a:gd name="T32" fmla="*/ 12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2" y="12"/>
                      </a:moveTo>
                      <a:lnTo>
                        <a:pt x="9" y="13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4" y="2"/>
                      </a:lnTo>
                      <a:lnTo>
                        <a:pt x="14" y="5"/>
                      </a:lnTo>
                      <a:lnTo>
                        <a:pt x="13" y="9"/>
                      </a:lnTo>
                      <a:lnTo>
                        <a:pt x="12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2" name="Freeform 652"/>
                <p:cNvSpPr>
                  <a:spLocks/>
                </p:cNvSpPr>
                <p:nvPr/>
              </p:nvSpPr>
              <p:spPr bwMode="auto">
                <a:xfrm>
                  <a:off x="1218" y="2356"/>
                  <a:ext cx="15" cy="15"/>
                </a:xfrm>
                <a:custGeom>
                  <a:avLst/>
                  <a:gdLst>
                    <a:gd name="T0" fmla="*/ 12 w 15"/>
                    <a:gd name="T1" fmla="*/ 12 h 15"/>
                    <a:gd name="T2" fmla="*/ 12 w 15"/>
                    <a:gd name="T3" fmla="*/ 12 h 15"/>
                    <a:gd name="T4" fmla="*/ 9 w 15"/>
                    <a:gd name="T5" fmla="*/ 13 h 15"/>
                    <a:gd name="T6" fmla="*/ 6 w 15"/>
                    <a:gd name="T7" fmla="*/ 14 h 15"/>
                    <a:gd name="T8" fmla="*/ 4 w 15"/>
                    <a:gd name="T9" fmla="*/ 14 h 15"/>
                    <a:gd name="T10" fmla="*/ 1 w 15"/>
                    <a:gd name="T11" fmla="*/ 13 h 15"/>
                    <a:gd name="T12" fmla="*/ 0 w 15"/>
                    <a:gd name="T13" fmla="*/ 10 h 15"/>
                    <a:gd name="T14" fmla="*/ 0 w 15"/>
                    <a:gd name="T15" fmla="*/ 8 h 15"/>
                    <a:gd name="T16" fmla="*/ 1 w 15"/>
                    <a:gd name="T17" fmla="*/ 5 h 15"/>
                    <a:gd name="T18" fmla="*/ 2 w 15"/>
                    <a:gd name="T19" fmla="*/ 2 h 15"/>
                    <a:gd name="T20" fmla="*/ 5 w 15"/>
                    <a:gd name="T21" fmla="*/ 1 h 15"/>
                    <a:gd name="T22" fmla="*/ 8 w 15"/>
                    <a:gd name="T23" fmla="*/ 0 h 15"/>
                    <a:gd name="T24" fmla="*/ 10 w 15"/>
                    <a:gd name="T25" fmla="*/ 0 h 15"/>
                    <a:gd name="T26" fmla="*/ 13 w 15"/>
                    <a:gd name="T27" fmla="*/ 0 h 15"/>
                    <a:gd name="T28" fmla="*/ 14 w 15"/>
                    <a:gd name="T29" fmla="*/ 2 h 15"/>
                    <a:gd name="T30" fmla="*/ 14 w 15"/>
                    <a:gd name="T31" fmla="*/ 5 h 15"/>
                    <a:gd name="T32" fmla="*/ 13 w 15"/>
                    <a:gd name="T33" fmla="*/ 9 h 15"/>
                    <a:gd name="T34" fmla="*/ 12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2" y="12"/>
                      </a:moveTo>
                      <a:lnTo>
                        <a:pt x="12" y="12"/>
                      </a:lnTo>
                      <a:lnTo>
                        <a:pt x="9" y="13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14" y="2"/>
                      </a:lnTo>
                      <a:lnTo>
                        <a:pt x="14" y="5"/>
                      </a:lnTo>
                      <a:lnTo>
                        <a:pt x="13" y="9"/>
                      </a:lnTo>
                      <a:lnTo>
                        <a:pt x="12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3" name="Freeform 653"/>
                <p:cNvSpPr>
                  <a:spLocks/>
                </p:cNvSpPr>
                <p:nvPr/>
              </p:nvSpPr>
              <p:spPr bwMode="auto">
                <a:xfrm>
                  <a:off x="1227" y="2352"/>
                  <a:ext cx="15" cy="15"/>
                </a:xfrm>
                <a:custGeom>
                  <a:avLst/>
                  <a:gdLst>
                    <a:gd name="T0" fmla="*/ 12 w 15"/>
                    <a:gd name="T1" fmla="*/ 12 h 15"/>
                    <a:gd name="T2" fmla="*/ 9 w 15"/>
                    <a:gd name="T3" fmla="*/ 13 h 15"/>
                    <a:gd name="T4" fmla="*/ 6 w 15"/>
                    <a:gd name="T5" fmla="*/ 14 h 15"/>
                    <a:gd name="T6" fmla="*/ 4 w 15"/>
                    <a:gd name="T7" fmla="*/ 14 h 15"/>
                    <a:gd name="T8" fmla="*/ 1 w 15"/>
                    <a:gd name="T9" fmla="*/ 13 h 15"/>
                    <a:gd name="T10" fmla="*/ 0 w 15"/>
                    <a:gd name="T11" fmla="*/ 12 h 15"/>
                    <a:gd name="T12" fmla="*/ 0 w 15"/>
                    <a:gd name="T13" fmla="*/ 9 h 15"/>
                    <a:gd name="T14" fmla="*/ 1 w 15"/>
                    <a:gd name="T15" fmla="*/ 5 h 15"/>
                    <a:gd name="T16" fmla="*/ 2 w 15"/>
                    <a:gd name="T17" fmla="*/ 2 h 15"/>
                    <a:gd name="T18" fmla="*/ 5 w 15"/>
                    <a:gd name="T19" fmla="*/ 1 h 15"/>
                    <a:gd name="T20" fmla="*/ 8 w 15"/>
                    <a:gd name="T21" fmla="*/ 0 h 15"/>
                    <a:gd name="T22" fmla="*/ 10 w 15"/>
                    <a:gd name="T23" fmla="*/ 0 h 15"/>
                    <a:gd name="T24" fmla="*/ 13 w 15"/>
                    <a:gd name="T25" fmla="*/ 1 h 15"/>
                    <a:gd name="T26" fmla="*/ 14 w 15"/>
                    <a:gd name="T27" fmla="*/ 4 h 15"/>
                    <a:gd name="T28" fmla="*/ 14 w 15"/>
                    <a:gd name="T29" fmla="*/ 6 h 15"/>
                    <a:gd name="T30" fmla="*/ 13 w 15"/>
                    <a:gd name="T31" fmla="*/ 9 h 15"/>
                    <a:gd name="T32" fmla="*/ 12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2" y="12"/>
                      </a:moveTo>
                      <a:lnTo>
                        <a:pt x="9" y="13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1" y="13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9"/>
                      </a:lnTo>
                      <a:lnTo>
                        <a:pt x="12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4" name="Freeform 654"/>
                <p:cNvSpPr>
                  <a:spLocks/>
                </p:cNvSpPr>
                <p:nvPr/>
              </p:nvSpPr>
              <p:spPr bwMode="auto">
                <a:xfrm>
                  <a:off x="1227" y="2352"/>
                  <a:ext cx="15" cy="15"/>
                </a:xfrm>
                <a:custGeom>
                  <a:avLst/>
                  <a:gdLst>
                    <a:gd name="T0" fmla="*/ 12 w 15"/>
                    <a:gd name="T1" fmla="*/ 12 h 15"/>
                    <a:gd name="T2" fmla="*/ 12 w 15"/>
                    <a:gd name="T3" fmla="*/ 12 h 15"/>
                    <a:gd name="T4" fmla="*/ 9 w 15"/>
                    <a:gd name="T5" fmla="*/ 13 h 15"/>
                    <a:gd name="T6" fmla="*/ 6 w 15"/>
                    <a:gd name="T7" fmla="*/ 14 h 15"/>
                    <a:gd name="T8" fmla="*/ 4 w 15"/>
                    <a:gd name="T9" fmla="*/ 14 h 15"/>
                    <a:gd name="T10" fmla="*/ 1 w 15"/>
                    <a:gd name="T11" fmla="*/ 13 h 15"/>
                    <a:gd name="T12" fmla="*/ 0 w 15"/>
                    <a:gd name="T13" fmla="*/ 12 h 15"/>
                    <a:gd name="T14" fmla="*/ 0 w 15"/>
                    <a:gd name="T15" fmla="*/ 9 h 15"/>
                    <a:gd name="T16" fmla="*/ 1 w 15"/>
                    <a:gd name="T17" fmla="*/ 5 h 15"/>
                    <a:gd name="T18" fmla="*/ 2 w 15"/>
                    <a:gd name="T19" fmla="*/ 2 h 15"/>
                    <a:gd name="T20" fmla="*/ 5 w 15"/>
                    <a:gd name="T21" fmla="*/ 1 h 15"/>
                    <a:gd name="T22" fmla="*/ 8 w 15"/>
                    <a:gd name="T23" fmla="*/ 0 h 15"/>
                    <a:gd name="T24" fmla="*/ 10 w 15"/>
                    <a:gd name="T25" fmla="*/ 0 h 15"/>
                    <a:gd name="T26" fmla="*/ 13 w 15"/>
                    <a:gd name="T27" fmla="*/ 1 h 15"/>
                    <a:gd name="T28" fmla="*/ 14 w 15"/>
                    <a:gd name="T29" fmla="*/ 4 h 15"/>
                    <a:gd name="T30" fmla="*/ 14 w 15"/>
                    <a:gd name="T31" fmla="*/ 6 h 15"/>
                    <a:gd name="T32" fmla="*/ 13 w 15"/>
                    <a:gd name="T33" fmla="*/ 9 h 15"/>
                    <a:gd name="T34" fmla="*/ 12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2" y="12"/>
                      </a:moveTo>
                      <a:lnTo>
                        <a:pt x="12" y="12"/>
                      </a:lnTo>
                      <a:lnTo>
                        <a:pt x="9" y="13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1" y="13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1" y="5"/>
                      </a:lnTo>
                      <a:lnTo>
                        <a:pt x="2" y="2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14" y="4"/>
                      </a:lnTo>
                      <a:lnTo>
                        <a:pt x="14" y="6"/>
                      </a:lnTo>
                      <a:lnTo>
                        <a:pt x="13" y="9"/>
                      </a:lnTo>
                      <a:lnTo>
                        <a:pt x="12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5" name="Freeform 655"/>
                <p:cNvSpPr>
                  <a:spLocks/>
                </p:cNvSpPr>
                <p:nvPr/>
              </p:nvSpPr>
              <p:spPr bwMode="auto">
                <a:xfrm>
                  <a:off x="1234" y="2346"/>
                  <a:ext cx="15" cy="15"/>
                </a:xfrm>
                <a:custGeom>
                  <a:avLst/>
                  <a:gdLst>
                    <a:gd name="T0" fmla="*/ 14 w 15"/>
                    <a:gd name="T1" fmla="*/ 8 h 15"/>
                    <a:gd name="T2" fmla="*/ 12 w 15"/>
                    <a:gd name="T3" fmla="*/ 11 h 15"/>
                    <a:gd name="T4" fmla="*/ 11 w 15"/>
                    <a:gd name="T5" fmla="*/ 12 h 15"/>
                    <a:gd name="T6" fmla="*/ 9 w 15"/>
                    <a:gd name="T7" fmla="*/ 13 h 15"/>
                    <a:gd name="T8" fmla="*/ 6 w 15"/>
                    <a:gd name="T9" fmla="*/ 14 h 15"/>
                    <a:gd name="T10" fmla="*/ 3 w 15"/>
                    <a:gd name="T11" fmla="*/ 13 h 15"/>
                    <a:gd name="T12" fmla="*/ 1 w 15"/>
                    <a:gd name="T13" fmla="*/ 11 h 15"/>
                    <a:gd name="T14" fmla="*/ 0 w 15"/>
                    <a:gd name="T15" fmla="*/ 9 h 15"/>
                    <a:gd name="T16" fmla="*/ 0 w 15"/>
                    <a:gd name="T17" fmla="*/ 6 h 15"/>
                    <a:gd name="T18" fmla="*/ 1 w 15"/>
                    <a:gd name="T19" fmla="*/ 3 h 15"/>
                    <a:gd name="T20" fmla="*/ 3 w 15"/>
                    <a:gd name="T21" fmla="*/ 2 h 15"/>
                    <a:gd name="T22" fmla="*/ 4 w 15"/>
                    <a:gd name="T23" fmla="*/ 1 h 15"/>
                    <a:gd name="T24" fmla="*/ 8 w 15"/>
                    <a:gd name="T25" fmla="*/ 0 h 15"/>
                    <a:gd name="T26" fmla="*/ 11 w 15"/>
                    <a:gd name="T27" fmla="*/ 1 h 15"/>
                    <a:gd name="T28" fmla="*/ 12 w 15"/>
                    <a:gd name="T29" fmla="*/ 2 h 15"/>
                    <a:gd name="T30" fmla="*/ 14 w 15"/>
                    <a:gd name="T31" fmla="*/ 5 h 15"/>
                    <a:gd name="T32" fmla="*/ 14 w 15"/>
                    <a:gd name="T33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4" y="8"/>
                      </a:move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3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1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1"/>
                      </a:lnTo>
                      <a:lnTo>
                        <a:pt x="12" y="2"/>
                      </a:lnTo>
                      <a:lnTo>
                        <a:pt x="14" y="5"/>
                      </a:lnTo>
                      <a:lnTo>
                        <a:pt x="14" y="8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6" name="Freeform 656"/>
                <p:cNvSpPr>
                  <a:spLocks/>
                </p:cNvSpPr>
                <p:nvPr/>
              </p:nvSpPr>
              <p:spPr bwMode="auto">
                <a:xfrm>
                  <a:off x="1234" y="2346"/>
                  <a:ext cx="15" cy="15"/>
                </a:xfrm>
                <a:custGeom>
                  <a:avLst/>
                  <a:gdLst>
                    <a:gd name="T0" fmla="*/ 14 w 15"/>
                    <a:gd name="T1" fmla="*/ 8 h 15"/>
                    <a:gd name="T2" fmla="*/ 14 w 15"/>
                    <a:gd name="T3" fmla="*/ 8 h 15"/>
                    <a:gd name="T4" fmla="*/ 12 w 15"/>
                    <a:gd name="T5" fmla="*/ 11 h 15"/>
                    <a:gd name="T6" fmla="*/ 11 w 15"/>
                    <a:gd name="T7" fmla="*/ 12 h 15"/>
                    <a:gd name="T8" fmla="*/ 9 w 15"/>
                    <a:gd name="T9" fmla="*/ 13 h 15"/>
                    <a:gd name="T10" fmla="*/ 6 w 15"/>
                    <a:gd name="T11" fmla="*/ 14 h 15"/>
                    <a:gd name="T12" fmla="*/ 3 w 15"/>
                    <a:gd name="T13" fmla="*/ 13 h 15"/>
                    <a:gd name="T14" fmla="*/ 1 w 15"/>
                    <a:gd name="T15" fmla="*/ 11 h 15"/>
                    <a:gd name="T16" fmla="*/ 0 w 15"/>
                    <a:gd name="T17" fmla="*/ 9 h 15"/>
                    <a:gd name="T18" fmla="*/ 0 w 15"/>
                    <a:gd name="T19" fmla="*/ 6 h 15"/>
                    <a:gd name="T20" fmla="*/ 1 w 15"/>
                    <a:gd name="T21" fmla="*/ 3 h 15"/>
                    <a:gd name="T22" fmla="*/ 3 w 15"/>
                    <a:gd name="T23" fmla="*/ 2 h 15"/>
                    <a:gd name="T24" fmla="*/ 4 w 15"/>
                    <a:gd name="T25" fmla="*/ 1 h 15"/>
                    <a:gd name="T26" fmla="*/ 8 w 15"/>
                    <a:gd name="T27" fmla="*/ 0 h 15"/>
                    <a:gd name="T28" fmla="*/ 11 w 15"/>
                    <a:gd name="T29" fmla="*/ 1 h 15"/>
                    <a:gd name="T30" fmla="*/ 12 w 15"/>
                    <a:gd name="T31" fmla="*/ 2 h 15"/>
                    <a:gd name="T32" fmla="*/ 14 w 15"/>
                    <a:gd name="T33" fmla="*/ 5 h 15"/>
                    <a:gd name="T34" fmla="*/ 14 w 15"/>
                    <a:gd name="T35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4" y="8"/>
                      </a:moveTo>
                      <a:lnTo>
                        <a:pt x="14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3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1" y="11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1"/>
                      </a:lnTo>
                      <a:lnTo>
                        <a:pt x="8" y="0"/>
                      </a:lnTo>
                      <a:lnTo>
                        <a:pt x="11" y="1"/>
                      </a:lnTo>
                      <a:lnTo>
                        <a:pt x="12" y="2"/>
                      </a:lnTo>
                      <a:lnTo>
                        <a:pt x="14" y="5"/>
                      </a:lnTo>
                      <a:lnTo>
                        <a:pt x="14" y="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7" name="Freeform 657"/>
                <p:cNvSpPr>
                  <a:spLocks/>
                </p:cNvSpPr>
                <p:nvPr/>
              </p:nvSpPr>
              <p:spPr bwMode="auto">
                <a:xfrm>
                  <a:off x="1238" y="2339"/>
                  <a:ext cx="15" cy="15"/>
                </a:xfrm>
                <a:custGeom>
                  <a:avLst/>
                  <a:gdLst>
                    <a:gd name="T0" fmla="*/ 14 w 15"/>
                    <a:gd name="T1" fmla="*/ 7 h 15"/>
                    <a:gd name="T2" fmla="*/ 12 w 15"/>
                    <a:gd name="T3" fmla="*/ 11 h 15"/>
                    <a:gd name="T4" fmla="*/ 11 w 15"/>
                    <a:gd name="T5" fmla="*/ 13 h 15"/>
                    <a:gd name="T6" fmla="*/ 8 w 15"/>
                    <a:gd name="T7" fmla="*/ 14 h 15"/>
                    <a:gd name="T8" fmla="*/ 6 w 15"/>
                    <a:gd name="T9" fmla="*/ 14 h 15"/>
                    <a:gd name="T10" fmla="*/ 3 w 15"/>
                    <a:gd name="T11" fmla="*/ 13 h 15"/>
                    <a:gd name="T12" fmla="*/ 0 w 15"/>
                    <a:gd name="T13" fmla="*/ 12 h 15"/>
                    <a:gd name="T14" fmla="*/ 0 w 15"/>
                    <a:gd name="T15" fmla="*/ 9 h 15"/>
                    <a:gd name="T16" fmla="*/ 0 w 15"/>
                    <a:gd name="T17" fmla="*/ 7 h 15"/>
                    <a:gd name="T18" fmla="*/ 0 w 15"/>
                    <a:gd name="T19" fmla="*/ 3 h 15"/>
                    <a:gd name="T20" fmla="*/ 3 w 15"/>
                    <a:gd name="T21" fmla="*/ 1 h 15"/>
                    <a:gd name="T22" fmla="*/ 4 w 15"/>
                    <a:gd name="T23" fmla="*/ 0 h 15"/>
                    <a:gd name="T24" fmla="*/ 8 w 15"/>
                    <a:gd name="T25" fmla="*/ 0 h 15"/>
                    <a:gd name="T26" fmla="*/ 11 w 15"/>
                    <a:gd name="T27" fmla="*/ 1 h 15"/>
                    <a:gd name="T28" fmla="*/ 12 w 15"/>
                    <a:gd name="T29" fmla="*/ 2 h 15"/>
                    <a:gd name="T30" fmla="*/ 14 w 15"/>
                    <a:gd name="T31" fmla="*/ 4 h 15"/>
                    <a:gd name="T32" fmla="*/ 14 w 15"/>
                    <a:gd name="T3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4" y="7"/>
                      </a:moveTo>
                      <a:lnTo>
                        <a:pt x="12" y="11"/>
                      </a:lnTo>
                      <a:lnTo>
                        <a:pt x="11" y="13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1"/>
                      </a:lnTo>
                      <a:lnTo>
                        <a:pt x="12" y="2"/>
                      </a:lnTo>
                      <a:lnTo>
                        <a:pt x="14" y="4"/>
                      </a:lnTo>
                      <a:lnTo>
                        <a:pt x="14" y="7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8" name="Freeform 658"/>
                <p:cNvSpPr>
                  <a:spLocks/>
                </p:cNvSpPr>
                <p:nvPr/>
              </p:nvSpPr>
              <p:spPr bwMode="auto">
                <a:xfrm>
                  <a:off x="1238" y="2339"/>
                  <a:ext cx="15" cy="15"/>
                </a:xfrm>
                <a:custGeom>
                  <a:avLst/>
                  <a:gdLst>
                    <a:gd name="T0" fmla="*/ 14 w 15"/>
                    <a:gd name="T1" fmla="*/ 7 h 15"/>
                    <a:gd name="T2" fmla="*/ 14 w 15"/>
                    <a:gd name="T3" fmla="*/ 7 h 15"/>
                    <a:gd name="T4" fmla="*/ 12 w 15"/>
                    <a:gd name="T5" fmla="*/ 11 h 15"/>
                    <a:gd name="T6" fmla="*/ 11 w 15"/>
                    <a:gd name="T7" fmla="*/ 13 h 15"/>
                    <a:gd name="T8" fmla="*/ 8 w 15"/>
                    <a:gd name="T9" fmla="*/ 14 h 15"/>
                    <a:gd name="T10" fmla="*/ 6 w 15"/>
                    <a:gd name="T11" fmla="*/ 14 h 15"/>
                    <a:gd name="T12" fmla="*/ 3 w 15"/>
                    <a:gd name="T13" fmla="*/ 13 h 15"/>
                    <a:gd name="T14" fmla="*/ 0 w 15"/>
                    <a:gd name="T15" fmla="*/ 12 h 15"/>
                    <a:gd name="T16" fmla="*/ 0 w 15"/>
                    <a:gd name="T17" fmla="*/ 9 h 15"/>
                    <a:gd name="T18" fmla="*/ 0 w 15"/>
                    <a:gd name="T19" fmla="*/ 7 h 15"/>
                    <a:gd name="T20" fmla="*/ 0 w 15"/>
                    <a:gd name="T21" fmla="*/ 3 h 15"/>
                    <a:gd name="T22" fmla="*/ 3 w 15"/>
                    <a:gd name="T23" fmla="*/ 1 h 15"/>
                    <a:gd name="T24" fmla="*/ 4 w 15"/>
                    <a:gd name="T25" fmla="*/ 0 h 15"/>
                    <a:gd name="T26" fmla="*/ 8 w 15"/>
                    <a:gd name="T27" fmla="*/ 0 h 15"/>
                    <a:gd name="T28" fmla="*/ 11 w 15"/>
                    <a:gd name="T29" fmla="*/ 1 h 15"/>
                    <a:gd name="T30" fmla="*/ 12 w 15"/>
                    <a:gd name="T31" fmla="*/ 2 h 15"/>
                    <a:gd name="T32" fmla="*/ 14 w 15"/>
                    <a:gd name="T33" fmla="*/ 4 h 15"/>
                    <a:gd name="T34" fmla="*/ 14 w 15"/>
                    <a:gd name="T35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4" y="7"/>
                      </a:moveTo>
                      <a:lnTo>
                        <a:pt x="14" y="7"/>
                      </a:lnTo>
                      <a:lnTo>
                        <a:pt x="12" y="11"/>
                      </a:lnTo>
                      <a:lnTo>
                        <a:pt x="11" y="13"/>
                      </a:lnTo>
                      <a:lnTo>
                        <a:pt x="8" y="14"/>
                      </a:lnTo>
                      <a:lnTo>
                        <a:pt x="6" y="14"/>
                      </a:lnTo>
                      <a:lnTo>
                        <a:pt x="3" y="13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1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1"/>
                      </a:lnTo>
                      <a:lnTo>
                        <a:pt x="12" y="2"/>
                      </a:lnTo>
                      <a:lnTo>
                        <a:pt x="14" y="4"/>
                      </a:lnTo>
                      <a:lnTo>
                        <a:pt x="14" y="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9" name="Freeform 659"/>
                <p:cNvSpPr>
                  <a:spLocks/>
                </p:cNvSpPr>
                <p:nvPr/>
              </p:nvSpPr>
              <p:spPr bwMode="auto">
                <a:xfrm>
                  <a:off x="1240" y="2329"/>
                  <a:ext cx="15" cy="15"/>
                </a:xfrm>
                <a:custGeom>
                  <a:avLst/>
                  <a:gdLst>
                    <a:gd name="T0" fmla="*/ 14 w 15"/>
                    <a:gd name="T1" fmla="*/ 4 h 15"/>
                    <a:gd name="T2" fmla="*/ 14 w 15"/>
                    <a:gd name="T3" fmla="*/ 8 h 15"/>
                    <a:gd name="T4" fmla="*/ 14 w 15"/>
                    <a:gd name="T5" fmla="*/ 11 h 15"/>
                    <a:gd name="T6" fmla="*/ 12 w 15"/>
                    <a:gd name="T7" fmla="*/ 13 h 15"/>
                    <a:gd name="T8" fmla="*/ 11 w 15"/>
                    <a:gd name="T9" fmla="*/ 14 h 15"/>
                    <a:gd name="T10" fmla="*/ 8 w 15"/>
                    <a:gd name="T11" fmla="*/ 14 h 15"/>
                    <a:gd name="T12" fmla="*/ 6 w 15"/>
                    <a:gd name="T13" fmla="*/ 13 h 15"/>
                    <a:gd name="T14" fmla="*/ 3 w 15"/>
                    <a:gd name="T15" fmla="*/ 12 h 15"/>
                    <a:gd name="T16" fmla="*/ 0 w 15"/>
                    <a:gd name="T17" fmla="*/ 9 h 15"/>
                    <a:gd name="T18" fmla="*/ 0 w 15"/>
                    <a:gd name="T19" fmla="*/ 7 h 15"/>
                    <a:gd name="T20" fmla="*/ 0 w 15"/>
                    <a:gd name="T21" fmla="*/ 3 h 15"/>
                    <a:gd name="T22" fmla="*/ 1 w 15"/>
                    <a:gd name="T23" fmla="*/ 1 h 15"/>
                    <a:gd name="T24" fmla="*/ 3 w 15"/>
                    <a:gd name="T25" fmla="*/ 1 h 15"/>
                    <a:gd name="T26" fmla="*/ 6 w 15"/>
                    <a:gd name="T27" fmla="*/ 0 h 15"/>
                    <a:gd name="T28" fmla="*/ 8 w 15"/>
                    <a:gd name="T29" fmla="*/ 1 h 15"/>
                    <a:gd name="T30" fmla="*/ 11 w 15"/>
                    <a:gd name="T31" fmla="*/ 2 h 15"/>
                    <a:gd name="T32" fmla="*/ 14 w 15"/>
                    <a:gd name="T33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4" y="4"/>
                      </a:move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11" y="2"/>
                      </a:lnTo>
                      <a:lnTo>
                        <a:pt x="14" y="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0" name="Freeform 660"/>
                <p:cNvSpPr>
                  <a:spLocks/>
                </p:cNvSpPr>
                <p:nvPr/>
              </p:nvSpPr>
              <p:spPr bwMode="auto">
                <a:xfrm>
                  <a:off x="1240" y="2329"/>
                  <a:ext cx="15" cy="15"/>
                </a:xfrm>
                <a:custGeom>
                  <a:avLst/>
                  <a:gdLst>
                    <a:gd name="T0" fmla="*/ 14 w 15"/>
                    <a:gd name="T1" fmla="*/ 4 h 15"/>
                    <a:gd name="T2" fmla="*/ 14 w 15"/>
                    <a:gd name="T3" fmla="*/ 4 h 15"/>
                    <a:gd name="T4" fmla="*/ 14 w 15"/>
                    <a:gd name="T5" fmla="*/ 8 h 15"/>
                    <a:gd name="T6" fmla="*/ 14 w 15"/>
                    <a:gd name="T7" fmla="*/ 11 h 15"/>
                    <a:gd name="T8" fmla="*/ 12 w 15"/>
                    <a:gd name="T9" fmla="*/ 13 h 15"/>
                    <a:gd name="T10" fmla="*/ 11 w 15"/>
                    <a:gd name="T11" fmla="*/ 14 h 15"/>
                    <a:gd name="T12" fmla="*/ 8 w 15"/>
                    <a:gd name="T13" fmla="*/ 14 h 15"/>
                    <a:gd name="T14" fmla="*/ 6 w 15"/>
                    <a:gd name="T15" fmla="*/ 13 h 15"/>
                    <a:gd name="T16" fmla="*/ 3 w 15"/>
                    <a:gd name="T17" fmla="*/ 12 h 15"/>
                    <a:gd name="T18" fmla="*/ 0 w 15"/>
                    <a:gd name="T19" fmla="*/ 9 h 15"/>
                    <a:gd name="T20" fmla="*/ 0 w 15"/>
                    <a:gd name="T21" fmla="*/ 7 h 15"/>
                    <a:gd name="T22" fmla="*/ 0 w 15"/>
                    <a:gd name="T23" fmla="*/ 3 h 15"/>
                    <a:gd name="T24" fmla="*/ 1 w 15"/>
                    <a:gd name="T25" fmla="*/ 1 h 15"/>
                    <a:gd name="T26" fmla="*/ 3 w 15"/>
                    <a:gd name="T27" fmla="*/ 1 h 15"/>
                    <a:gd name="T28" fmla="*/ 6 w 15"/>
                    <a:gd name="T29" fmla="*/ 0 h 15"/>
                    <a:gd name="T30" fmla="*/ 8 w 15"/>
                    <a:gd name="T31" fmla="*/ 1 h 15"/>
                    <a:gd name="T32" fmla="*/ 11 w 15"/>
                    <a:gd name="T33" fmla="*/ 2 h 15"/>
                    <a:gd name="T34" fmla="*/ 14 w 15"/>
                    <a:gd name="T35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4" y="4"/>
                      </a:move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11" y="2"/>
                      </a:lnTo>
                      <a:lnTo>
                        <a:pt x="14" y="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1" name="Freeform 661"/>
                <p:cNvSpPr>
                  <a:spLocks/>
                </p:cNvSpPr>
                <p:nvPr/>
              </p:nvSpPr>
              <p:spPr bwMode="auto">
                <a:xfrm>
                  <a:off x="1241" y="2321"/>
                  <a:ext cx="15" cy="15"/>
                </a:xfrm>
                <a:custGeom>
                  <a:avLst/>
                  <a:gdLst>
                    <a:gd name="T0" fmla="*/ 11 w 15"/>
                    <a:gd name="T1" fmla="*/ 4 h 15"/>
                    <a:gd name="T2" fmla="*/ 13 w 15"/>
                    <a:gd name="T3" fmla="*/ 6 h 15"/>
                    <a:gd name="T4" fmla="*/ 14 w 15"/>
                    <a:gd name="T5" fmla="*/ 9 h 15"/>
                    <a:gd name="T6" fmla="*/ 14 w 15"/>
                    <a:gd name="T7" fmla="*/ 12 h 15"/>
                    <a:gd name="T8" fmla="*/ 13 w 15"/>
                    <a:gd name="T9" fmla="*/ 13 h 15"/>
                    <a:gd name="T10" fmla="*/ 10 w 15"/>
                    <a:gd name="T11" fmla="*/ 14 h 15"/>
                    <a:gd name="T12" fmla="*/ 7 w 15"/>
                    <a:gd name="T13" fmla="*/ 14 h 15"/>
                    <a:gd name="T14" fmla="*/ 5 w 15"/>
                    <a:gd name="T15" fmla="*/ 13 h 15"/>
                    <a:gd name="T16" fmla="*/ 2 w 15"/>
                    <a:gd name="T17" fmla="*/ 10 h 15"/>
                    <a:gd name="T18" fmla="*/ 0 w 15"/>
                    <a:gd name="T19" fmla="*/ 9 h 15"/>
                    <a:gd name="T20" fmla="*/ 0 w 15"/>
                    <a:gd name="T21" fmla="*/ 6 h 15"/>
                    <a:gd name="T22" fmla="*/ 0 w 15"/>
                    <a:gd name="T23" fmla="*/ 4 h 15"/>
                    <a:gd name="T24" fmla="*/ 1 w 15"/>
                    <a:gd name="T25" fmla="*/ 1 h 15"/>
                    <a:gd name="T26" fmla="*/ 4 w 15"/>
                    <a:gd name="T27" fmla="*/ 0 h 15"/>
                    <a:gd name="T28" fmla="*/ 7 w 15"/>
                    <a:gd name="T29" fmla="*/ 0 h 15"/>
                    <a:gd name="T30" fmla="*/ 8 w 15"/>
                    <a:gd name="T31" fmla="*/ 1 h 15"/>
                    <a:gd name="T32" fmla="*/ 11 w 15"/>
                    <a:gd name="T33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1" y="4"/>
                      </a:move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4" y="12"/>
                      </a:lnTo>
                      <a:lnTo>
                        <a:pt x="13" y="13"/>
                      </a:lnTo>
                      <a:lnTo>
                        <a:pt x="10" y="14"/>
                      </a:lnTo>
                      <a:lnTo>
                        <a:pt x="7" y="14"/>
                      </a:lnTo>
                      <a:lnTo>
                        <a:pt x="5" y="13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11" y="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2" name="Freeform 662"/>
                <p:cNvSpPr>
                  <a:spLocks/>
                </p:cNvSpPr>
                <p:nvPr/>
              </p:nvSpPr>
              <p:spPr bwMode="auto">
                <a:xfrm>
                  <a:off x="1241" y="2321"/>
                  <a:ext cx="15" cy="15"/>
                </a:xfrm>
                <a:custGeom>
                  <a:avLst/>
                  <a:gdLst>
                    <a:gd name="T0" fmla="*/ 11 w 15"/>
                    <a:gd name="T1" fmla="*/ 4 h 15"/>
                    <a:gd name="T2" fmla="*/ 11 w 15"/>
                    <a:gd name="T3" fmla="*/ 4 h 15"/>
                    <a:gd name="T4" fmla="*/ 13 w 15"/>
                    <a:gd name="T5" fmla="*/ 6 h 15"/>
                    <a:gd name="T6" fmla="*/ 14 w 15"/>
                    <a:gd name="T7" fmla="*/ 9 h 15"/>
                    <a:gd name="T8" fmla="*/ 14 w 15"/>
                    <a:gd name="T9" fmla="*/ 12 h 15"/>
                    <a:gd name="T10" fmla="*/ 13 w 15"/>
                    <a:gd name="T11" fmla="*/ 13 h 15"/>
                    <a:gd name="T12" fmla="*/ 10 w 15"/>
                    <a:gd name="T13" fmla="*/ 14 h 15"/>
                    <a:gd name="T14" fmla="*/ 7 w 15"/>
                    <a:gd name="T15" fmla="*/ 14 h 15"/>
                    <a:gd name="T16" fmla="*/ 5 w 15"/>
                    <a:gd name="T17" fmla="*/ 13 h 15"/>
                    <a:gd name="T18" fmla="*/ 2 w 15"/>
                    <a:gd name="T19" fmla="*/ 10 h 15"/>
                    <a:gd name="T20" fmla="*/ 0 w 15"/>
                    <a:gd name="T21" fmla="*/ 9 h 15"/>
                    <a:gd name="T22" fmla="*/ 0 w 15"/>
                    <a:gd name="T23" fmla="*/ 6 h 15"/>
                    <a:gd name="T24" fmla="*/ 0 w 15"/>
                    <a:gd name="T25" fmla="*/ 4 h 15"/>
                    <a:gd name="T26" fmla="*/ 1 w 15"/>
                    <a:gd name="T27" fmla="*/ 1 h 15"/>
                    <a:gd name="T28" fmla="*/ 4 w 15"/>
                    <a:gd name="T29" fmla="*/ 0 h 15"/>
                    <a:gd name="T30" fmla="*/ 7 w 15"/>
                    <a:gd name="T31" fmla="*/ 0 h 15"/>
                    <a:gd name="T32" fmla="*/ 8 w 15"/>
                    <a:gd name="T33" fmla="*/ 1 h 15"/>
                    <a:gd name="T34" fmla="*/ 11 w 15"/>
                    <a:gd name="T35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1" y="4"/>
                      </a:moveTo>
                      <a:lnTo>
                        <a:pt x="11" y="4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4" y="12"/>
                      </a:lnTo>
                      <a:lnTo>
                        <a:pt x="13" y="13"/>
                      </a:lnTo>
                      <a:lnTo>
                        <a:pt x="10" y="14"/>
                      </a:lnTo>
                      <a:lnTo>
                        <a:pt x="7" y="14"/>
                      </a:lnTo>
                      <a:lnTo>
                        <a:pt x="5" y="13"/>
                      </a:lnTo>
                      <a:lnTo>
                        <a:pt x="2" y="10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8" y="1"/>
                      </a:lnTo>
                      <a:lnTo>
                        <a:pt x="11" y="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3" name="Freeform 663"/>
                <p:cNvSpPr>
                  <a:spLocks/>
                </p:cNvSpPr>
                <p:nvPr/>
              </p:nvSpPr>
              <p:spPr bwMode="auto">
                <a:xfrm>
                  <a:off x="1238" y="2312"/>
                  <a:ext cx="15" cy="15"/>
                </a:xfrm>
                <a:custGeom>
                  <a:avLst/>
                  <a:gdLst>
                    <a:gd name="T0" fmla="*/ 9 w 15"/>
                    <a:gd name="T1" fmla="*/ 1 h 15"/>
                    <a:gd name="T2" fmla="*/ 12 w 15"/>
                    <a:gd name="T3" fmla="*/ 4 h 15"/>
                    <a:gd name="T4" fmla="*/ 14 w 15"/>
                    <a:gd name="T5" fmla="*/ 5 h 15"/>
                    <a:gd name="T6" fmla="*/ 14 w 15"/>
                    <a:gd name="T7" fmla="*/ 8 h 15"/>
                    <a:gd name="T8" fmla="*/ 13 w 15"/>
                    <a:gd name="T9" fmla="*/ 11 h 15"/>
                    <a:gd name="T10" fmla="*/ 12 w 15"/>
                    <a:gd name="T11" fmla="*/ 13 h 15"/>
                    <a:gd name="T12" fmla="*/ 11 w 15"/>
                    <a:gd name="T13" fmla="*/ 14 h 15"/>
                    <a:gd name="T14" fmla="*/ 7 w 15"/>
                    <a:gd name="T15" fmla="*/ 14 h 15"/>
                    <a:gd name="T16" fmla="*/ 4 w 15"/>
                    <a:gd name="T17" fmla="*/ 13 h 15"/>
                    <a:gd name="T18" fmla="*/ 2 w 15"/>
                    <a:gd name="T19" fmla="*/ 10 h 15"/>
                    <a:gd name="T20" fmla="*/ 0 w 15"/>
                    <a:gd name="T21" fmla="*/ 8 h 15"/>
                    <a:gd name="T22" fmla="*/ 0 w 15"/>
                    <a:gd name="T23" fmla="*/ 5 h 15"/>
                    <a:gd name="T24" fmla="*/ 0 w 15"/>
                    <a:gd name="T25" fmla="*/ 2 h 15"/>
                    <a:gd name="T26" fmla="*/ 2 w 15"/>
                    <a:gd name="T27" fmla="*/ 1 h 15"/>
                    <a:gd name="T28" fmla="*/ 4 w 15"/>
                    <a:gd name="T29" fmla="*/ 0 h 15"/>
                    <a:gd name="T30" fmla="*/ 7 w 15"/>
                    <a:gd name="T31" fmla="*/ 0 h 15"/>
                    <a:gd name="T32" fmla="*/ 9 w 15"/>
                    <a:gd name="T3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9" y="1"/>
                      </a:moveTo>
                      <a:lnTo>
                        <a:pt x="12" y="4"/>
                      </a:lnTo>
                      <a:lnTo>
                        <a:pt x="14" y="5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7" y="14"/>
                      </a:lnTo>
                      <a:lnTo>
                        <a:pt x="4" y="13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4" name="Freeform 664"/>
                <p:cNvSpPr>
                  <a:spLocks/>
                </p:cNvSpPr>
                <p:nvPr/>
              </p:nvSpPr>
              <p:spPr bwMode="auto">
                <a:xfrm>
                  <a:off x="1238" y="2312"/>
                  <a:ext cx="15" cy="15"/>
                </a:xfrm>
                <a:custGeom>
                  <a:avLst/>
                  <a:gdLst>
                    <a:gd name="T0" fmla="*/ 9 w 15"/>
                    <a:gd name="T1" fmla="*/ 1 h 15"/>
                    <a:gd name="T2" fmla="*/ 9 w 15"/>
                    <a:gd name="T3" fmla="*/ 1 h 15"/>
                    <a:gd name="T4" fmla="*/ 12 w 15"/>
                    <a:gd name="T5" fmla="*/ 4 h 15"/>
                    <a:gd name="T6" fmla="*/ 14 w 15"/>
                    <a:gd name="T7" fmla="*/ 5 h 15"/>
                    <a:gd name="T8" fmla="*/ 14 w 15"/>
                    <a:gd name="T9" fmla="*/ 8 h 15"/>
                    <a:gd name="T10" fmla="*/ 13 w 15"/>
                    <a:gd name="T11" fmla="*/ 11 h 15"/>
                    <a:gd name="T12" fmla="*/ 12 w 15"/>
                    <a:gd name="T13" fmla="*/ 13 h 15"/>
                    <a:gd name="T14" fmla="*/ 11 w 15"/>
                    <a:gd name="T15" fmla="*/ 14 h 15"/>
                    <a:gd name="T16" fmla="*/ 7 w 15"/>
                    <a:gd name="T17" fmla="*/ 14 h 15"/>
                    <a:gd name="T18" fmla="*/ 4 w 15"/>
                    <a:gd name="T19" fmla="*/ 13 h 15"/>
                    <a:gd name="T20" fmla="*/ 2 w 15"/>
                    <a:gd name="T21" fmla="*/ 10 h 15"/>
                    <a:gd name="T22" fmla="*/ 0 w 15"/>
                    <a:gd name="T23" fmla="*/ 8 h 15"/>
                    <a:gd name="T24" fmla="*/ 0 w 15"/>
                    <a:gd name="T25" fmla="*/ 5 h 15"/>
                    <a:gd name="T26" fmla="*/ 0 w 15"/>
                    <a:gd name="T27" fmla="*/ 2 h 15"/>
                    <a:gd name="T28" fmla="*/ 2 w 15"/>
                    <a:gd name="T29" fmla="*/ 1 h 15"/>
                    <a:gd name="T30" fmla="*/ 4 w 15"/>
                    <a:gd name="T31" fmla="*/ 0 h 15"/>
                    <a:gd name="T32" fmla="*/ 7 w 15"/>
                    <a:gd name="T33" fmla="*/ 0 h 15"/>
                    <a:gd name="T34" fmla="*/ 9 w 15"/>
                    <a:gd name="T3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9" y="1"/>
                      </a:moveTo>
                      <a:lnTo>
                        <a:pt x="9" y="1"/>
                      </a:lnTo>
                      <a:lnTo>
                        <a:pt x="12" y="4"/>
                      </a:lnTo>
                      <a:lnTo>
                        <a:pt x="14" y="5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7" y="14"/>
                      </a:lnTo>
                      <a:lnTo>
                        <a:pt x="4" y="13"/>
                      </a:lnTo>
                      <a:lnTo>
                        <a:pt x="2" y="10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9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5" name="Freeform 665"/>
                <p:cNvSpPr>
                  <a:spLocks/>
                </p:cNvSpPr>
                <p:nvPr/>
              </p:nvSpPr>
              <p:spPr bwMode="auto">
                <a:xfrm>
                  <a:off x="1234" y="2304"/>
                  <a:ext cx="15" cy="15"/>
                </a:xfrm>
                <a:custGeom>
                  <a:avLst/>
                  <a:gdLst>
                    <a:gd name="T0" fmla="*/ 9 w 15"/>
                    <a:gd name="T1" fmla="*/ 1 h 15"/>
                    <a:gd name="T2" fmla="*/ 11 w 15"/>
                    <a:gd name="T3" fmla="*/ 4 h 15"/>
                    <a:gd name="T4" fmla="*/ 13 w 15"/>
                    <a:gd name="T5" fmla="*/ 6 h 15"/>
                    <a:gd name="T6" fmla="*/ 14 w 15"/>
                    <a:gd name="T7" fmla="*/ 9 h 15"/>
                    <a:gd name="T8" fmla="*/ 13 w 15"/>
                    <a:gd name="T9" fmla="*/ 12 h 15"/>
                    <a:gd name="T10" fmla="*/ 12 w 15"/>
                    <a:gd name="T11" fmla="*/ 13 h 15"/>
                    <a:gd name="T12" fmla="*/ 10 w 15"/>
                    <a:gd name="T13" fmla="*/ 14 h 15"/>
                    <a:gd name="T14" fmla="*/ 6 w 15"/>
                    <a:gd name="T15" fmla="*/ 14 h 15"/>
                    <a:gd name="T16" fmla="*/ 4 w 15"/>
                    <a:gd name="T17" fmla="*/ 13 h 15"/>
                    <a:gd name="T18" fmla="*/ 2 w 15"/>
                    <a:gd name="T19" fmla="*/ 10 h 15"/>
                    <a:gd name="T20" fmla="*/ 1 w 15"/>
                    <a:gd name="T21" fmla="*/ 8 h 15"/>
                    <a:gd name="T22" fmla="*/ 0 w 15"/>
                    <a:gd name="T23" fmla="*/ 6 h 15"/>
                    <a:gd name="T24" fmla="*/ 1 w 15"/>
                    <a:gd name="T25" fmla="*/ 4 h 15"/>
                    <a:gd name="T26" fmla="*/ 2 w 15"/>
                    <a:gd name="T27" fmla="*/ 1 h 15"/>
                    <a:gd name="T28" fmla="*/ 4 w 15"/>
                    <a:gd name="T29" fmla="*/ 0 h 15"/>
                    <a:gd name="T30" fmla="*/ 6 w 15"/>
                    <a:gd name="T31" fmla="*/ 0 h 15"/>
                    <a:gd name="T32" fmla="*/ 9 w 15"/>
                    <a:gd name="T3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9" y="1"/>
                      </a:moveTo>
                      <a:lnTo>
                        <a:pt x="11" y="4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3" y="12"/>
                      </a:lnTo>
                      <a:lnTo>
                        <a:pt x="12" y="13"/>
                      </a:lnTo>
                      <a:lnTo>
                        <a:pt x="10" y="14"/>
                      </a:lnTo>
                      <a:lnTo>
                        <a:pt x="6" y="14"/>
                      </a:lnTo>
                      <a:lnTo>
                        <a:pt x="4" y="13"/>
                      </a:lnTo>
                      <a:lnTo>
                        <a:pt x="2" y="10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6" name="Freeform 666"/>
                <p:cNvSpPr>
                  <a:spLocks/>
                </p:cNvSpPr>
                <p:nvPr/>
              </p:nvSpPr>
              <p:spPr bwMode="auto">
                <a:xfrm>
                  <a:off x="1234" y="2304"/>
                  <a:ext cx="15" cy="15"/>
                </a:xfrm>
                <a:custGeom>
                  <a:avLst/>
                  <a:gdLst>
                    <a:gd name="T0" fmla="*/ 9 w 15"/>
                    <a:gd name="T1" fmla="*/ 1 h 15"/>
                    <a:gd name="T2" fmla="*/ 9 w 15"/>
                    <a:gd name="T3" fmla="*/ 1 h 15"/>
                    <a:gd name="T4" fmla="*/ 11 w 15"/>
                    <a:gd name="T5" fmla="*/ 4 h 15"/>
                    <a:gd name="T6" fmla="*/ 13 w 15"/>
                    <a:gd name="T7" fmla="*/ 6 h 15"/>
                    <a:gd name="T8" fmla="*/ 14 w 15"/>
                    <a:gd name="T9" fmla="*/ 9 h 15"/>
                    <a:gd name="T10" fmla="*/ 13 w 15"/>
                    <a:gd name="T11" fmla="*/ 12 h 15"/>
                    <a:gd name="T12" fmla="*/ 12 w 15"/>
                    <a:gd name="T13" fmla="*/ 13 h 15"/>
                    <a:gd name="T14" fmla="*/ 10 w 15"/>
                    <a:gd name="T15" fmla="*/ 14 h 15"/>
                    <a:gd name="T16" fmla="*/ 6 w 15"/>
                    <a:gd name="T17" fmla="*/ 14 h 15"/>
                    <a:gd name="T18" fmla="*/ 4 w 15"/>
                    <a:gd name="T19" fmla="*/ 13 h 15"/>
                    <a:gd name="T20" fmla="*/ 2 w 15"/>
                    <a:gd name="T21" fmla="*/ 10 h 15"/>
                    <a:gd name="T22" fmla="*/ 1 w 15"/>
                    <a:gd name="T23" fmla="*/ 8 h 15"/>
                    <a:gd name="T24" fmla="*/ 0 w 15"/>
                    <a:gd name="T25" fmla="*/ 6 h 15"/>
                    <a:gd name="T26" fmla="*/ 1 w 15"/>
                    <a:gd name="T27" fmla="*/ 4 h 15"/>
                    <a:gd name="T28" fmla="*/ 2 w 15"/>
                    <a:gd name="T29" fmla="*/ 1 h 15"/>
                    <a:gd name="T30" fmla="*/ 4 w 15"/>
                    <a:gd name="T31" fmla="*/ 0 h 15"/>
                    <a:gd name="T32" fmla="*/ 6 w 15"/>
                    <a:gd name="T33" fmla="*/ 0 h 15"/>
                    <a:gd name="T34" fmla="*/ 9 w 15"/>
                    <a:gd name="T3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9" y="1"/>
                      </a:moveTo>
                      <a:lnTo>
                        <a:pt x="9" y="1"/>
                      </a:lnTo>
                      <a:lnTo>
                        <a:pt x="11" y="4"/>
                      </a:lnTo>
                      <a:lnTo>
                        <a:pt x="13" y="6"/>
                      </a:lnTo>
                      <a:lnTo>
                        <a:pt x="14" y="9"/>
                      </a:lnTo>
                      <a:lnTo>
                        <a:pt x="13" y="12"/>
                      </a:lnTo>
                      <a:lnTo>
                        <a:pt x="12" y="13"/>
                      </a:lnTo>
                      <a:lnTo>
                        <a:pt x="10" y="14"/>
                      </a:lnTo>
                      <a:lnTo>
                        <a:pt x="6" y="14"/>
                      </a:lnTo>
                      <a:lnTo>
                        <a:pt x="4" y="13"/>
                      </a:lnTo>
                      <a:lnTo>
                        <a:pt x="2" y="10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1" y="4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7" name="Freeform 667"/>
                <p:cNvSpPr>
                  <a:spLocks/>
                </p:cNvSpPr>
                <p:nvPr/>
              </p:nvSpPr>
              <p:spPr bwMode="auto">
                <a:xfrm>
                  <a:off x="1228" y="2299"/>
                  <a:ext cx="15" cy="15"/>
                </a:xfrm>
                <a:custGeom>
                  <a:avLst/>
                  <a:gdLst>
                    <a:gd name="T0" fmla="*/ 8 w 15"/>
                    <a:gd name="T1" fmla="*/ 1 h 15"/>
                    <a:gd name="T2" fmla="*/ 11 w 15"/>
                    <a:gd name="T3" fmla="*/ 1 h 15"/>
                    <a:gd name="T4" fmla="*/ 12 w 15"/>
                    <a:gd name="T5" fmla="*/ 4 h 15"/>
                    <a:gd name="T6" fmla="*/ 14 w 15"/>
                    <a:gd name="T7" fmla="*/ 7 h 15"/>
                    <a:gd name="T8" fmla="*/ 14 w 15"/>
                    <a:gd name="T9" fmla="*/ 8 h 15"/>
                    <a:gd name="T10" fmla="*/ 13 w 15"/>
                    <a:gd name="T11" fmla="*/ 11 h 15"/>
                    <a:gd name="T12" fmla="*/ 11 w 15"/>
                    <a:gd name="T13" fmla="*/ 13 h 15"/>
                    <a:gd name="T14" fmla="*/ 8 w 15"/>
                    <a:gd name="T15" fmla="*/ 14 h 15"/>
                    <a:gd name="T16" fmla="*/ 4 w 15"/>
                    <a:gd name="T17" fmla="*/ 13 h 15"/>
                    <a:gd name="T18" fmla="*/ 2 w 15"/>
                    <a:gd name="T19" fmla="*/ 11 h 15"/>
                    <a:gd name="T20" fmla="*/ 0 w 15"/>
                    <a:gd name="T21" fmla="*/ 10 h 15"/>
                    <a:gd name="T22" fmla="*/ 0 w 15"/>
                    <a:gd name="T23" fmla="*/ 7 h 15"/>
                    <a:gd name="T24" fmla="*/ 0 w 15"/>
                    <a:gd name="T25" fmla="*/ 4 h 15"/>
                    <a:gd name="T26" fmla="*/ 0 w 15"/>
                    <a:gd name="T27" fmla="*/ 1 h 15"/>
                    <a:gd name="T28" fmla="*/ 2 w 15"/>
                    <a:gd name="T29" fmla="*/ 1 h 15"/>
                    <a:gd name="T30" fmla="*/ 4 w 15"/>
                    <a:gd name="T31" fmla="*/ 0 h 15"/>
                    <a:gd name="T32" fmla="*/ 8 w 15"/>
                    <a:gd name="T3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8" y="1"/>
                      </a:moveTo>
                      <a:lnTo>
                        <a:pt x="11" y="1"/>
                      </a:lnTo>
                      <a:lnTo>
                        <a:pt x="12" y="4"/>
                      </a:ln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1" y="13"/>
                      </a:lnTo>
                      <a:lnTo>
                        <a:pt x="8" y="14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8" y="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8" name="Freeform 668"/>
                <p:cNvSpPr>
                  <a:spLocks/>
                </p:cNvSpPr>
                <p:nvPr/>
              </p:nvSpPr>
              <p:spPr bwMode="auto">
                <a:xfrm>
                  <a:off x="1228" y="2299"/>
                  <a:ext cx="15" cy="15"/>
                </a:xfrm>
                <a:custGeom>
                  <a:avLst/>
                  <a:gdLst>
                    <a:gd name="T0" fmla="*/ 8 w 15"/>
                    <a:gd name="T1" fmla="*/ 1 h 15"/>
                    <a:gd name="T2" fmla="*/ 8 w 15"/>
                    <a:gd name="T3" fmla="*/ 1 h 15"/>
                    <a:gd name="T4" fmla="*/ 11 w 15"/>
                    <a:gd name="T5" fmla="*/ 1 h 15"/>
                    <a:gd name="T6" fmla="*/ 12 w 15"/>
                    <a:gd name="T7" fmla="*/ 4 h 15"/>
                    <a:gd name="T8" fmla="*/ 14 w 15"/>
                    <a:gd name="T9" fmla="*/ 7 h 15"/>
                    <a:gd name="T10" fmla="*/ 14 w 15"/>
                    <a:gd name="T11" fmla="*/ 8 h 15"/>
                    <a:gd name="T12" fmla="*/ 13 w 15"/>
                    <a:gd name="T13" fmla="*/ 11 h 15"/>
                    <a:gd name="T14" fmla="*/ 11 w 15"/>
                    <a:gd name="T15" fmla="*/ 13 h 15"/>
                    <a:gd name="T16" fmla="*/ 8 w 15"/>
                    <a:gd name="T17" fmla="*/ 14 h 15"/>
                    <a:gd name="T18" fmla="*/ 4 w 15"/>
                    <a:gd name="T19" fmla="*/ 13 h 15"/>
                    <a:gd name="T20" fmla="*/ 2 w 15"/>
                    <a:gd name="T21" fmla="*/ 11 h 15"/>
                    <a:gd name="T22" fmla="*/ 0 w 15"/>
                    <a:gd name="T23" fmla="*/ 10 h 15"/>
                    <a:gd name="T24" fmla="*/ 0 w 15"/>
                    <a:gd name="T25" fmla="*/ 7 h 15"/>
                    <a:gd name="T26" fmla="*/ 0 w 15"/>
                    <a:gd name="T27" fmla="*/ 4 h 15"/>
                    <a:gd name="T28" fmla="*/ 0 w 15"/>
                    <a:gd name="T29" fmla="*/ 1 h 15"/>
                    <a:gd name="T30" fmla="*/ 2 w 15"/>
                    <a:gd name="T31" fmla="*/ 1 h 15"/>
                    <a:gd name="T32" fmla="*/ 4 w 15"/>
                    <a:gd name="T33" fmla="*/ 0 h 15"/>
                    <a:gd name="T34" fmla="*/ 8 w 15"/>
                    <a:gd name="T3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8" y="1"/>
                      </a:moveTo>
                      <a:lnTo>
                        <a:pt x="8" y="1"/>
                      </a:lnTo>
                      <a:lnTo>
                        <a:pt x="11" y="1"/>
                      </a:lnTo>
                      <a:lnTo>
                        <a:pt x="12" y="4"/>
                      </a:lnTo>
                      <a:lnTo>
                        <a:pt x="14" y="7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1" y="13"/>
                      </a:lnTo>
                      <a:lnTo>
                        <a:pt x="8" y="14"/>
                      </a:lnTo>
                      <a:lnTo>
                        <a:pt x="4" y="13"/>
                      </a:lnTo>
                      <a:lnTo>
                        <a:pt x="2" y="11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4" y="0"/>
                      </a:lnTo>
                      <a:lnTo>
                        <a:pt x="8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9" name="Freeform 669"/>
                <p:cNvSpPr>
                  <a:spLocks/>
                </p:cNvSpPr>
                <p:nvPr/>
              </p:nvSpPr>
              <p:spPr bwMode="auto">
                <a:xfrm>
                  <a:off x="1221" y="2293"/>
                  <a:ext cx="15" cy="15"/>
                </a:xfrm>
                <a:custGeom>
                  <a:avLst/>
                  <a:gdLst>
                    <a:gd name="T0" fmla="*/ 8 w 15"/>
                    <a:gd name="T1" fmla="*/ 0 h 15"/>
                    <a:gd name="T2" fmla="*/ 11 w 15"/>
                    <a:gd name="T3" fmla="*/ 2 h 15"/>
                    <a:gd name="T4" fmla="*/ 12 w 15"/>
                    <a:gd name="T5" fmla="*/ 4 h 15"/>
                    <a:gd name="T6" fmla="*/ 13 w 15"/>
                    <a:gd name="T7" fmla="*/ 5 h 15"/>
                    <a:gd name="T8" fmla="*/ 14 w 15"/>
                    <a:gd name="T9" fmla="*/ 8 h 15"/>
                    <a:gd name="T10" fmla="*/ 13 w 15"/>
                    <a:gd name="T11" fmla="*/ 11 h 15"/>
                    <a:gd name="T12" fmla="*/ 11 w 15"/>
                    <a:gd name="T13" fmla="*/ 13 h 15"/>
                    <a:gd name="T14" fmla="*/ 9 w 15"/>
                    <a:gd name="T15" fmla="*/ 14 h 15"/>
                    <a:gd name="T16" fmla="*/ 5 w 15"/>
                    <a:gd name="T17" fmla="*/ 14 h 15"/>
                    <a:gd name="T18" fmla="*/ 3 w 15"/>
                    <a:gd name="T19" fmla="*/ 13 h 15"/>
                    <a:gd name="T20" fmla="*/ 1 w 15"/>
                    <a:gd name="T21" fmla="*/ 11 h 15"/>
                    <a:gd name="T22" fmla="*/ 0 w 15"/>
                    <a:gd name="T23" fmla="*/ 8 h 15"/>
                    <a:gd name="T24" fmla="*/ 0 w 15"/>
                    <a:gd name="T25" fmla="*/ 5 h 15"/>
                    <a:gd name="T26" fmla="*/ 1 w 15"/>
                    <a:gd name="T27" fmla="*/ 2 h 15"/>
                    <a:gd name="T28" fmla="*/ 2 w 15"/>
                    <a:gd name="T29" fmla="*/ 1 h 15"/>
                    <a:gd name="T30" fmla="*/ 5 w 15"/>
                    <a:gd name="T31" fmla="*/ 0 h 15"/>
                    <a:gd name="T32" fmla="*/ 8 w 15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8" y="0"/>
                      </a:moveTo>
                      <a:lnTo>
                        <a:pt x="11" y="2"/>
                      </a:lnTo>
                      <a:lnTo>
                        <a:pt x="12" y="4"/>
                      </a:lnTo>
                      <a:lnTo>
                        <a:pt x="13" y="5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1" y="13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3" y="13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8" y="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0" name="Freeform 670"/>
                <p:cNvSpPr>
                  <a:spLocks/>
                </p:cNvSpPr>
                <p:nvPr/>
              </p:nvSpPr>
              <p:spPr bwMode="auto">
                <a:xfrm>
                  <a:off x="1221" y="2293"/>
                  <a:ext cx="15" cy="15"/>
                </a:xfrm>
                <a:custGeom>
                  <a:avLst/>
                  <a:gdLst>
                    <a:gd name="T0" fmla="*/ 8 w 15"/>
                    <a:gd name="T1" fmla="*/ 0 h 15"/>
                    <a:gd name="T2" fmla="*/ 8 w 15"/>
                    <a:gd name="T3" fmla="*/ 0 h 15"/>
                    <a:gd name="T4" fmla="*/ 11 w 15"/>
                    <a:gd name="T5" fmla="*/ 2 h 15"/>
                    <a:gd name="T6" fmla="*/ 12 w 15"/>
                    <a:gd name="T7" fmla="*/ 4 h 15"/>
                    <a:gd name="T8" fmla="*/ 13 w 15"/>
                    <a:gd name="T9" fmla="*/ 5 h 15"/>
                    <a:gd name="T10" fmla="*/ 14 w 15"/>
                    <a:gd name="T11" fmla="*/ 8 h 15"/>
                    <a:gd name="T12" fmla="*/ 13 w 15"/>
                    <a:gd name="T13" fmla="*/ 11 h 15"/>
                    <a:gd name="T14" fmla="*/ 11 w 15"/>
                    <a:gd name="T15" fmla="*/ 13 h 15"/>
                    <a:gd name="T16" fmla="*/ 9 w 15"/>
                    <a:gd name="T17" fmla="*/ 14 h 15"/>
                    <a:gd name="T18" fmla="*/ 5 w 15"/>
                    <a:gd name="T19" fmla="*/ 14 h 15"/>
                    <a:gd name="T20" fmla="*/ 3 w 15"/>
                    <a:gd name="T21" fmla="*/ 13 h 15"/>
                    <a:gd name="T22" fmla="*/ 1 w 15"/>
                    <a:gd name="T23" fmla="*/ 11 h 15"/>
                    <a:gd name="T24" fmla="*/ 0 w 15"/>
                    <a:gd name="T25" fmla="*/ 8 h 15"/>
                    <a:gd name="T26" fmla="*/ 0 w 15"/>
                    <a:gd name="T27" fmla="*/ 5 h 15"/>
                    <a:gd name="T28" fmla="*/ 1 w 15"/>
                    <a:gd name="T29" fmla="*/ 2 h 15"/>
                    <a:gd name="T30" fmla="*/ 2 w 15"/>
                    <a:gd name="T31" fmla="*/ 1 h 15"/>
                    <a:gd name="T32" fmla="*/ 5 w 15"/>
                    <a:gd name="T33" fmla="*/ 0 h 15"/>
                    <a:gd name="T34" fmla="*/ 8 w 15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8" y="0"/>
                      </a:move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2" y="4"/>
                      </a:lnTo>
                      <a:lnTo>
                        <a:pt x="13" y="5"/>
                      </a:lnTo>
                      <a:lnTo>
                        <a:pt x="14" y="8"/>
                      </a:lnTo>
                      <a:lnTo>
                        <a:pt x="13" y="11"/>
                      </a:lnTo>
                      <a:lnTo>
                        <a:pt x="11" y="13"/>
                      </a:lnTo>
                      <a:lnTo>
                        <a:pt x="9" y="14"/>
                      </a:lnTo>
                      <a:lnTo>
                        <a:pt x="5" y="14"/>
                      </a:lnTo>
                      <a:lnTo>
                        <a:pt x="3" y="13"/>
                      </a:lnTo>
                      <a:lnTo>
                        <a:pt x="1" y="11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1" name="Freeform 671"/>
                <p:cNvSpPr>
                  <a:spLocks/>
                </p:cNvSpPr>
                <p:nvPr/>
              </p:nvSpPr>
              <p:spPr bwMode="auto">
                <a:xfrm>
                  <a:off x="907" y="2095"/>
                  <a:ext cx="44" cy="43"/>
                </a:xfrm>
                <a:custGeom>
                  <a:avLst/>
                  <a:gdLst>
                    <a:gd name="T0" fmla="*/ 21 w 44"/>
                    <a:gd name="T1" fmla="*/ 42 h 43"/>
                    <a:gd name="T2" fmla="*/ 16 w 44"/>
                    <a:gd name="T3" fmla="*/ 41 h 43"/>
                    <a:gd name="T4" fmla="*/ 13 w 44"/>
                    <a:gd name="T5" fmla="*/ 40 h 43"/>
                    <a:gd name="T6" fmla="*/ 9 w 44"/>
                    <a:gd name="T7" fmla="*/ 38 h 43"/>
                    <a:gd name="T8" fmla="*/ 6 w 44"/>
                    <a:gd name="T9" fmla="*/ 35 h 43"/>
                    <a:gd name="T10" fmla="*/ 3 w 44"/>
                    <a:gd name="T11" fmla="*/ 32 h 43"/>
                    <a:gd name="T12" fmla="*/ 1 w 44"/>
                    <a:gd name="T13" fmla="*/ 29 h 43"/>
                    <a:gd name="T14" fmla="*/ 0 w 44"/>
                    <a:gd name="T15" fmla="*/ 25 h 43"/>
                    <a:gd name="T16" fmla="*/ 0 w 44"/>
                    <a:gd name="T17" fmla="*/ 20 h 43"/>
                    <a:gd name="T18" fmla="*/ 0 w 44"/>
                    <a:gd name="T19" fmla="*/ 16 h 43"/>
                    <a:gd name="T20" fmla="*/ 2 w 44"/>
                    <a:gd name="T21" fmla="*/ 12 h 43"/>
                    <a:gd name="T22" fmla="*/ 4 w 44"/>
                    <a:gd name="T23" fmla="*/ 9 h 43"/>
                    <a:gd name="T24" fmla="*/ 7 w 44"/>
                    <a:gd name="T25" fmla="*/ 6 h 43"/>
                    <a:gd name="T26" fmla="*/ 10 w 44"/>
                    <a:gd name="T27" fmla="*/ 3 h 43"/>
                    <a:gd name="T28" fmla="*/ 14 w 44"/>
                    <a:gd name="T29" fmla="*/ 1 h 43"/>
                    <a:gd name="T30" fmla="*/ 18 w 44"/>
                    <a:gd name="T31" fmla="*/ 1 h 43"/>
                    <a:gd name="T32" fmla="*/ 22 w 44"/>
                    <a:gd name="T33" fmla="*/ 0 h 43"/>
                    <a:gd name="T34" fmla="*/ 27 w 44"/>
                    <a:gd name="T35" fmla="*/ 1 h 43"/>
                    <a:gd name="T36" fmla="*/ 30 w 44"/>
                    <a:gd name="T37" fmla="*/ 2 h 43"/>
                    <a:gd name="T38" fmla="*/ 34 w 44"/>
                    <a:gd name="T39" fmla="*/ 4 h 43"/>
                    <a:gd name="T40" fmla="*/ 37 w 44"/>
                    <a:gd name="T41" fmla="*/ 7 h 43"/>
                    <a:gd name="T42" fmla="*/ 40 w 44"/>
                    <a:gd name="T43" fmla="*/ 10 h 43"/>
                    <a:gd name="T44" fmla="*/ 42 w 44"/>
                    <a:gd name="T45" fmla="*/ 13 h 43"/>
                    <a:gd name="T46" fmla="*/ 43 w 44"/>
                    <a:gd name="T47" fmla="*/ 17 h 43"/>
                    <a:gd name="T48" fmla="*/ 43 w 44"/>
                    <a:gd name="T49" fmla="*/ 22 h 43"/>
                    <a:gd name="T50" fmla="*/ 42 w 44"/>
                    <a:gd name="T51" fmla="*/ 26 h 43"/>
                    <a:gd name="T52" fmla="*/ 41 w 44"/>
                    <a:gd name="T53" fmla="*/ 30 h 43"/>
                    <a:gd name="T54" fmla="*/ 39 w 44"/>
                    <a:gd name="T55" fmla="*/ 33 h 43"/>
                    <a:gd name="T56" fmla="*/ 36 w 44"/>
                    <a:gd name="T57" fmla="*/ 36 h 43"/>
                    <a:gd name="T58" fmla="*/ 32 w 44"/>
                    <a:gd name="T59" fmla="*/ 39 h 43"/>
                    <a:gd name="T60" fmla="*/ 29 w 44"/>
                    <a:gd name="T61" fmla="*/ 41 h 43"/>
                    <a:gd name="T62" fmla="*/ 25 w 44"/>
                    <a:gd name="T63" fmla="*/ 41 h 43"/>
                    <a:gd name="T64" fmla="*/ 21 w 44"/>
                    <a:gd name="T65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4" h="43">
                      <a:moveTo>
                        <a:pt x="21" y="42"/>
                      </a:moveTo>
                      <a:lnTo>
                        <a:pt x="16" y="41"/>
                      </a:lnTo>
                      <a:lnTo>
                        <a:pt x="13" y="40"/>
                      </a:lnTo>
                      <a:lnTo>
                        <a:pt x="9" y="38"/>
                      </a:lnTo>
                      <a:lnTo>
                        <a:pt x="6" y="35"/>
                      </a:lnTo>
                      <a:lnTo>
                        <a:pt x="3" y="32"/>
                      </a:lnTo>
                      <a:lnTo>
                        <a:pt x="1" y="29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4" y="9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8" y="1"/>
                      </a:lnTo>
                      <a:lnTo>
                        <a:pt x="22" y="0"/>
                      </a:lnTo>
                      <a:lnTo>
                        <a:pt x="27" y="1"/>
                      </a:lnTo>
                      <a:lnTo>
                        <a:pt x="30" y="2"/>
                      </a:lnTo>
                      <a:lnTo>
                        <a:pt x="34" y="4"/>
                      </a:lnTo>
                      <a:lnTo>
                        <a:pt x="37" y="7"/>
                      </a:lnTo>
                      <a:lnTo>
                        <a:pt x="40" y="10"/>
                      </a:lnTo>
                      <a:lnTo>
                        <a:pt x="42" y="13"/>
                      </a:lnTo>
                      <a:lnTo>
                        <a:pt x="43" y="17"/>
                      </a:lnTo>
                      <a:lnTo>
                        <a:pt x="43" y="22"/>
                      </a:lnTo>
                      <a:lnTo>
                        <a:pt x="42" y="26"/>
                      </a:lnTo>
                      <a:lnTo>
                        <a:pt x="41" y="30"/>
                      </a:lnTo>
                      <a:lnTo>
                        <a:pt x="39" y="33"/>
                      </a:lnTo>
                      <a:lnTo>
                        <a:pt x="36" y="36"/>
                      </a:lnTo>
                      <a:lnTo>
                        <a:pt x="32" y="39"/>
                      </a:lnTo>
                      <a:lnTo>
                        <a:pt x="29" y="41"/>
                      </a:lnTo>
                      <a:lnTo>
                        <a:pt x="25" y="41"/>
                      </a:lnTo>
                      <a:lnTo>
                        <a:pt x="21" y="4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2" name="Freeform 672"/>
                <p:cNvSpPr>
                  <a:spLocks/>
                </p:cNvSpPr>
                <p:nvPr/>
              </p:nvSpPr>
              <p:spPr bwMode="auto">
                <a:xfrm>
                  <a:off x="907" y="2095"/>
                  <a:ext cx="44" cy="43"/>
                </a:xfrm>
                <a:custGeom>
                  <a:avLst/>
                  <a:gdLst>
                    <a:gd name="T0" fmla="*/ 21 w 44"/>
                    <a:gd name="T1" fmla="*/ 42 h 43"/>
                    <a:gd name="T2" fmla="*/ 21 w 44"/>
                    <a:gd name="T3" fmla="*/ 42 h 43"/>
                    <a:gd name="T4" fmla="*/ 16 w 44"/>
                    <a:gd name="T5" fmla="*/ 41 h 43"/>
                    <a:gd name="T6" fmla="*/ 13 w 44"/>
                    <a:gd name="T7" fmla="*/ 40 h 43"/>
                    <a:gd name="T8" fmla="*/ 9 w 44"/>
                    <a:gd name="T9" fmla="*/ 38 h 43"/>
                    <a:gd name="T10" fmla="*/ 6 w 44"/>
                    <a:gd name="T11" fmla="*/ 35 h 43"/>
                    <a:gd name="T12" fmla="*/ 3 w 44"/>
                    <a:gd name="T13" fmla="*/ 32 h 43"/>
                    <a:gd name="T14" fmla="*/ 1 w 44"/>
                    <a:gd name="T15" fmla="*/ 29 h 43"/>
                    <a:gd name="T16" fmla="*/ 0 w 44"/>
                    <a:gd name="T17" fmla="*/ 25 h 43"/>
                    <a:gd name="T18" fmla="*/ 0 w 44"/>
                    <a:gd name="T19" fmla="*/ 20 h 43"/>
                    <a:gd name="T20" fmla="*/ 0 w 44"/>
                    <a:gd name="T21" fmla="*/ 16 h 43"/>
                    <a:gd name="T22" fmla="*/ 2 w 44"/>
                    <a:gd name="T23" fmla="*/ 12 h 43"/>
                    <a:gd name="T24" fmla="*/ 4 w 44"/>
                    <a:gd name="T25" fmla="*/ 9 h 43"/>
                    <a:gd name="T26" fmla="*/ 7 w 44"/>
                    <a:gd name="T27" fmla="*/ 6 h 43"/>
                    <a:gd name="T28" fmla="*/ 10 w 44"/>
                    <a:gd name="T29" fmla="*/ 3 h 43"/>
                    <a:gd name="T30" fmla="*/ 14 w 44"/>
                    <a:gd name="T31" fmla="*/ 1 h 43"/>
                    <a:gd name="T32" fmla="*/ 18 w 44"/>
                    <a:gd name="T33" fmla="*/ 1 h 43"/>
                    <a:gd name="T34" fmla="*/ 22 w 44"/>
                    <a:gd name="T35" fmla="*/ 0 h 43"/>
                    <a:gd name="T36" fmla="*/ 27 w 44"/>
                    <a:gd name="T37" fmla="*/ 1 h 43"/>
                    <a:gd name="T38" fmla="*/ 30 w 44"/>
                    <a:gd name="T39" fmla="*/ 2 h 43"/>
                    <a:gd name="T40" fmla="*/ 34 w 44"/>
                    <a:gd name="T41" fmla="*/ 4 h 43"/>
                    <a:gd name="T42" fmla="*/ 37 w 44"/>
                    <a:gd name="T43" fmla="*/ 7 h 43"/>
                    <a:gd name="T44" fmla="*/ 40 w 44"/>
                    <a:gd name="T45" fmla="*/ 10 h 43"/>
                    <a:gd name="T46" fmla="*/ 42 w 44"/>
                    <a:gd name="T47" fmla="*/ 13 h 43"/>
                    <a:gd name="T48" fmla="*/ 43 w 44"/>
                    <a:gd name="T49" fmla="*/ 17 h 43"/>
                    <a:gd name="T50" fmla="*/ 43 w 44"/>
                    <a:gd name="T51" fmla="*/ 22 h 43"/>
                    <a:gd name="T52" fmla="*/ 42 w 44"/>
                    <a:gd name="T53" fmla="*/ 26 h 43"/>
                    <a:gd name="T54" fmla="*/ 41 w 44"/>
                    <a:gd name="T55" fmla="*/ 30 h 43"/>
                    <a:gd name="T56" fmla="*/ 39 w 44"/>
                    <a:gd name="T57" fmla="*/ 33 h 43"/>
                    <a:gd name="T58" fmla="*/ 36 w 44"/>
                    <a:gd name="T59" fmla="*/ 36 h 43"/>
                    <a:gd name="T60" fmla="*/ 32 w 44"/>
                    <a:gd name="T61" fmla="*/ 39 h 43"/>
                    <a:gd name="T62" fmla="*/ 29 w 44"/>
                    <a:gd name="T63" fmla="*/ 41 h 43"/>
                    <a:gd name="T64" fmla="*/ 25 w 44"/>
                    <a:gd name="T65" fmla="*/ 41 h 43"/>
                    <a:gd name="T66" fmla="*/ 21 w 44"/>
                    <a:gd name="T67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4" h="43">
                      <a:moveTo>
                        <a:pt x="21" y="42"/>
                      </a:moveTo>
                      <a:lnTo>
                        <a:pt x="21" y="42"/>
                      </a:lnTo>
                      <a:lnTo>
                        <a:pt x="16" y="41"/>
                      </a:lnTo>
                      <a:lnTo>
                        <a:pt x="13" y="40"/>
                      </a:lnTo>
                      <a:lnTo>
                        <a:pt x="9" y="38"/>
                      </a:lnTo>
                      <a:lnTo>
                        <a:pt x="6" y="35"/>
                      </a:lnTo>
                      <a:lnTo>
                        <a:pt x="3" y="32"/>
                      </a:lnTo>
                      <a:lnTo>
                        <a:pt x="1" y="29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4" y="9"/>
                      </a:lnTo>
                      <a:lnTo>
                        <a:pt x="7" y="6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8" y="1"/>
                      </a:lnTo>
                      <a:lnTo>
                        <a:pt x="22" y="0"/>
                      </a:lnTo>
                      <a:lnTo>
                        <a:pt x="27" y="1"/>
                      </a:lnTo>
                      <a:lnTo>
                        <a:pt x="30" y="2"/>
                      </a:lnTo>
                      <a:lnTo>
                        <a:pt x="34" y="4"/>
                      </a:lnTo>
                      <a:lnTo>
                        <a:pt x="37" y="7"/>
                      </a:lnTo>
                      <a:lnTo>
                        <a:pt x="40" y="10"/>
                      </a:lnTo>
                      <a:lnTo>
                        <a:pt x="42" y="13"/>
                      </a:lnTo>
                      <a:lnTo>
                        <a:pt x="43" y="17"/>
                      </a:lnTo>
                      <a:lnTo>
                        <a:pt x="43" y="22"/>
                      </a:lnTo>
                      <a:lnTo>
                        <a:pt x="42" y="26"/>
                      </a:lnTo>
                      <a:lnTo>
                        <a:pt x="41" y="30"/>
                      </a:lnTo>
                      <a:lnTo>
                        <a:pt x="39" y="33"/>
                      </a:lnTo>
                      <a:lnTo>
                        <a:pt x="36" y="36"/>
                      </a:lnTo>
                      <a:lnTo>
                        <a:pt x="32" y="39"/>
                      </a:lnTo>
                      <a:lnTo>
                        <a:pt x="29" y="41"/>
                      </a:lnTo>
                      <a:lnTo>
                        <a:pt x="25" y="41"/>
                      </a:lnTo>
                      <a:lnTo>
                        <a:pt x="21" y="4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3" name="Freeform 673"/>
                <p:cNvSpPr>
                  <a:spLocks/>
                </p:cNvSpPr>
                <p:nvPr/>
              </p:nvSpPr>
              <p:spPr bwMode="auto">
                <a:xfrm>
                  <a:off x="915" y="2103"/>
                  <a:ext cx="28" cy="27"/>
                </a:xfrm>
                <a:custGeom>
                  <a:avLst/>
                  <a:gdLst>
                    <a:gd name="T0" fmla="*/ 13 w 28"/>
                    <a:gd name="T1" fmla="*/ 26 h 27"/>
                    <a:gd name="T2" fmla="*/ 8 w 28"/>
                    <a:gd name="T3" fmla="*/ 24 h 27"/>
                    <a:gd name="T4" fmla="*/ 3 w 28"/>
                    <a:gd name="T5" fmla="*/ 22 h 27"/>
                    <a:gd name="T6" fmla="*/ 1 w 28"/>
                    <a:gd name="T7" fmla="*/ 17 h 27"/>
                    <a:gd name="T8" fmla="*/ 0 w 28"/>
                    <a:gd name="T9" fmla="*/ 12 h 27"/>
                    <a:gd name="T10" fmla="*/ 1 w 28"/>
                    <a:gd name="T11" fmla="*/ 7 h 27"/>
                    <a:gd name="T12" fmla="*/ 4 w 28"/>
                    <a:gd name="T13" fmla="*/ 3 h 27"/>
                    <a:gd name="T14" fmla="*/ 8 w 28"/>
                    <a:gd name="T15" fmla="*/ 1 h 27"/>
                    <a:gd name="T16" fmla="*/ 14 w 28"/>
                    <a:gd name="T17" fmla="*/ 0 h 27"/>
                    <a:gd name="T18" fmla="*/ 19 w 28"/>
                    <a:gd name="T19" fmla="*/ 2 h 27"/>
                    <a:gd name="T20" fmla="*/ 23 w 28"/>
                    <a:gd name="T21" fmla="*/ 4 h 27"/>
                    <a:gd name="T22" fmla="*/ 26 w 28"/>
                    <a:gd name="T23" fmla="*/ 8 h 27"/>
                    <a:gd name="T24" fmla="*/ 27 w 28"/>
                    <a:gd name="T25" fmla="*/ 14 h 27"/>
                    <a:gd name="T26" fmla="*/ 26 w 28"/>
                    <a:gd name="T27" fmla="*/ 19 h 27"/>
                    <a:gd name="T28" fmla="*/ 22 w 28"/>
                    <a:gd name="T29" fmla="*/ 22 h 27"/>
                    <a:gd name="T30" fmla="*/ 18 w 28"/>
                    <a:gd name="T31" fmla="*/ 25 h 27"/>
                    <a:gd name="T32" fmla="*/ 13 w 28"/>
                    <a:gd name="T33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8" h="27">
                      <a:moveTo>
                        <a:pt x="13" y="26"/>
                      </a:moveTo>
                      <a:lnTo>
                        <a:pt x="8" y="24"/>
                      </a:lnTo>
                      <a:lnTo>
                        <a:pt x="3" y="22"/>
                      </a:lnTo>
                      <a:lnTo>
                        <a:pt x="1" y="17"/>
                      </a:lnTo>
                      <a:lnTo>
                        <a:pt x="0" y="12"/>
                      </a:ln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8" y="1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7" y="14"/>
                      </a:lnTo>
                      <a:lnTo>
                        <a:pt x="26" y="19"/>
                      </a:lnTo>
                      <a:lnTo>
                        <a:pt x="22" y="22"/>
                      </a:lnTo>
                      <a:lnTo>
                        <a:pt x="18" y="25"/>
                      </a:lnTo>
                      <a:lnTo>
                        <a:pt x="13" y="26"/>
                      </a:ln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4" name="Freeform 674"/>
                <p:cNvSpPr>
                  <a:spLocks/>
                </p:cNvSpPr>
                <p:nvPr/>
              </p:nvSpPr>
              <p:spPr bwMode="auto">
                <a:xfrm>
                  <a:off x="915" y="2103"/>
                  <a:ext cx="28" cy="27"/>
                </a:xfrm>
                <a:custGeom>
                  <a:avLst/>
                  <a:gdLst>
                    <a:gd name="T0" fmla="*/ 13 w 28"/>
                    <a:gd name="T1" fmla="*/ 26 h 27"/>
                    <a:gd name="T2" fmla="*/ 13 w 28"/>
                    <a:gd name="T3" fmla="*/ 26 h 27"/>
                    <a:gd name="T4" fmla="*/ 8 w 28"/>
                    <a:gd name="T5" fmla="*/ 24 h 27"/>
                    <a:gd name="T6" fmla="*/ 3 w 28"/>
                    <a:gd name="T7" fmla="*/ 22 h 27"/>
                    <a:gd name="T8" fmla="*/ 1 w 28"/>
                    <a:gd name="T9" fmla="*/ 17 h 27"/>
                    <a:gd name="T10" fmla="*/ 0 w 28"/>
                    <a:gd name="T11" fmla="*/ 12 h 27"/>
                    <a:gd name="T12" fmla="*/ 1 w 28"/>
                    <a:gd name="T13" fmla="*/ 7 h 27"/>
                    <a:gd name="T14" fmla="*/ 4 w 28"/>
                    <a:gd name="T15" fmla="*/ 3 h 27"/>
                    <a:gd name="T16" fmla="*/ 8 w 28"/>
                    <a:gd name="T17" fmla="*/ 1 h 27"/>
                    <a:gd name="T18" fmla="*/ 14 w 28"/>
                    <a:gd name="T19" fmla="*/ 0 h 27"/>
                    <a:gd name="T20" fmla="*/ 19 w 28"/>
                    <a:gd name="T21" fmla="*/ 2 h 27"/>
                    <a:gd name="T22" fmla="*/ 23 w 28"/>
                    <a:gd name="T23" fmla="*/ 4 h 27"/>
                    <a:gd name="T24" fmla="*/ 26 w 28"/>
                    <a:gd name="T25" fmla="*/ 8 h 27"/>
                    <a:gd name="T26" fmla="*/ 27 w 28"/>
                    <a:gd name="T27" fmla="*/ 14 h 27"/>
                    <a:gd name="T28" fmla="*/ 26 w 28"/>
                    <a:gd name="T29" fmla="*/ 19 h 27"/>
                    <a:gd name="T30" fmla="*/ 22 w 28"/>
                    <a:gd name="T31" fmla="*/ 22 h 27"/>
                    <a:gd name="T32" fmla="*/ 18 w 28"/>
                    <a:gd name="T33" fmla="*/ 25 h 27"/>
                    <a:gd name="T34" fmla="*/ 13 w 28"/>
                    <a:gd name="T3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27">
                      <a:moveTo>
                        <a:pt x="13" y="26"/>
                      </a:moveTo>
                      <a:lnTo>
                        <a:pt x="13" y="26"/>
                      </a:lnTo>
                      <a:lnTo>
                        <a:pt x="8" y="24"/>
                      </a:lnTo>
                      <a:lnTo>
                        <a:pt x="3" y="22"/>
                      </a:lnTo>
                      <a:lnTo>
                        <a:pt x="1" y="17"/>
                      </a:lnTo>
                      <a:lnTo>
                        <a:pt x="0" y="12"/>
                      </a:lnTo>
                      <a:lnTo>
                        <a:pt x="1" y="7"/>
                      </a:lnTo>
                      <a:lnTo>
                        <a:pt x="4" y="3"/>
                      </a:lnTo>
                      <a:lnTo>
                        <a:pt x="8" y="1"/>
                      </a:lnTo>
                      <a:lnTo>
                        <a:pt x="14" y="0"/>
                      </a:lnTo>
                      <a:lnTo>
                        <a:pt x="19" y="2"/>
                      </a:lnTo>
                      <a:lnTo>
                        <a:pt x="23" y="4"/>
                      </a:lnTo>
                      <a:lnTo>
                        <a:pt x="26" y="8"/>
                      </a:lnTo>
                      <a:lnTo>
                        <a:pt x="27" y="14"/>
                      </a:lnTo>
                      <a:lnTo>
                        <a:pt x="26" y="19"/>
                      </a:lnTo>
                      <a:lnTo>
                        <a:pt x="22" y="22"/>
                      </a:lnTo>
                      <a:lnTo>
                        <a:pt x="18" y="25"/>
                      </a:lnTo>
                      <a:lnTo>
                        <a:pt x="13" y="2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5" name="Freeform 675"/>
                <p:cNvSpPr>
                  <a:spLocks/>
                </p:cNvSpPr>
                <p:nvPr/>
              </p:nvSpPr>
              <p:spPr bwMode="auto">
                <a:xfrm>
                  <a:off x="934" y="2118"/>
                  <a:ext cx="297" cy="245"/>
                </a:xfrm>
                <a:custGeom>
                  <a:avLst/>
                  <a:gdLst>
                    <a:gd name="T0" fmla="*/ 294 w 297"/>
                    <a:gd name="T1" fmla="*/ 135 h 245"/>
                    <a:gd name="T2" fmla="*/ 295 w 297"/>
                    <a:gd name="T3" fmla="*/ 137 h 245"/>
                    <a:gd name="T4" fmla="*/ 296 w 297"/>
                    <a:gd name="T5" fmla="*/ 141 h 245"/>
                    <a:gd name="T6" fmla="*/ 296 w 297"/>
                    <a:gd name="T7" fmla="*/ 146 h 245"/>
                    <a:gd name="T8" fmla="*/ 296 w 297"/>
                    <a:gd name="T9" fmla="*/ 151 h 245"/>
                    <a:gd name="T10" fmla="*/ 294 w 297"/>
                    <a:gd name="T11" fmla="*/ 158 h 245"/>
                    <a:gd name="T12" fmla="*/ 293 w 297"/>
                    <a:gd name="T13" fmla="*/ 166 h 245"/>
                    <a:gd name="T14" fmla="*/ 290 w 297"/>
                    <a:gd name="T15" fmla="*/ 175 h 245"/>
                    <a:gd name="T16" fmla="*/ 287 w 297"/>
                    <a:gd name="T17" fmla="*/ 185 h 245"/>
                    <a:gd name="T18" fmla="*/ 285 w 297"/>
                    <a:gd name="T19" fmla="*/ 194 h 245"/>
                    <a:gd name="T20" fmla="*/ 284 w 297"/>
                    <a:gd name="T21" fmla="*/ 203 h 245"/>
                    <a:gd name="T22" fmla="*/ 285 w 297"/>
                    <a:gd name="T23" fmla="*/ 209 h 245"/>
                    <a:gd name="T24" fmla="*/ 285 w 297"/>
                    <a:gd name="T25" fmla="*/ 214 h 245"/>
                    <a:gd name="T26" fmla="*/ 287 w 297"/>
                    <a:gd name="T27" fmla="*/ 218 h 245"/>
                    <a:gd name="T28" fmla="*/ 287 w 297"/>
                    <a:gd name="T29" fmla="*/ 220 h 245"/>
                    <a:gd name="T30" fmla="*/ 285 w 297"/>
                    <a:gd name="T31" fmla="*/ 220 h 245"/>
                    <a:gd name="T32" fmla="*/ 280 w 297"/>
                    <a:gd name="T33" fmla="*/ 218 h 245"/>
                    <a:gd name="T34" fmla="*/ 274 w 297"/>
                    <a:gd name="T35" fmla="*/ 218 h 245"/>
                    <a:gd name="T36" fmla="*/ 268 w 297"/>
                    <a:gd name="T37" fmla="*/ 219 h 245"/>
                    <a:gd name="T38" fmla="*/ 261 w 297"/>
                    <a:gd name="T39" fmla="*/ 221 h 245"/>
                    <a:gd name="T40" fmla="*/ 256 w 297"/>
                    <a:gd name="T41" fmla="*/ 224 h 245"/>
                    <a:gd name="T42" fmla="*/ 251 w 297"/>
                    <a:gd name="T43" fmla="*/ 227 h 245"/>
                    <a:gd name="T44" fmla="*/ 245 w 297"/>
                    <a:gd name="T45" fmla="*/ 230 h 245"/>
                    <a:gd name="T46" fmla="*/ 242 w 297"/>
                    <a:gd name="T47" fmla="*/ 233 h 245"/>
                    <a:gd name="T48" fmla="*/ 235 w 297"/>
                    <a:gd name="T49" fmla="*/ 238 h 245"/>
                    <a:gd name="T50" fmla="*/ 226 w 297"/>
                    <a:gd name="T51" fmla="*/ 241 h 245"/>
                    <a:gd name="T52" fmla="*/ 216 w 297"/>
                    <a:gd name="T53" fmla="*/ 243 h 245"/>
                    <a:gd name="T54" fmla="*/ 205 w 297"/>
                    <a:gd name="T55" fmla="*/ 244 h 245"/>
                    <a:gd name="T56" fmla="*/ 195 w 297"/>
                    <a:gd name="T57" fmla="*/ 243 h 245"/>
                    <a:gd name="T58" fmla="*/ 188 w 297"/>
                    <a:gd name="T59" fmla="*/ 243 h 245"/>
                    <a:gd name="T60" fmla="*/ 182 w 297"/>
                    <a:gd name="T61" fmla="*/ 242 h 245"/>
                    <a:gd name="T62" fmla="*/ 180 w 297"/>
                    <a:gd name="T63" fmla="*/ 242 h 245"/>
                    <a:gd name="T64" fmla="*/ 202 w 297"/>
                    <a:gd name="T65" fmla="*/ 234 h 245"/>
                    <a:gd name="T66" fmla="*/ 218 w 297"/>
                    <a:gd name="T67" fmla="*/ 224 h 245"/>
                    <a:gd name="T68" fmla="*/ 227 w 297"/>
                    <a:gd name="T69" fmla="*/ 213 h 245"/>
                    <a:gd name="T70" fmla="*/ 232 w 297"/>
                    <a:gd name="T71" fmla="*/ 203 h 245"/>
                    <a:gd name="T72" fmla="*/ 234 w 297"/>
                    <a:gd name="T73" fmla="*/ 193 h 245"/>
                    <a:gd name="T74" fmla="*/ 233 w 297"/>
                    <a:gd name="T75" fmla="*/ 185 h 245"/>
                    <a:gd name="T76" fmla="*/ 232 w 297"/>
                    <a:gd name="T77" fmla="*/ 179 h 245"/>
                    <a:gd name="T78" fmla="*/ 232 w 297"/>
                    <a:gd name="T79" fmla="*/ 177 h 245"/>
                    <a:gd name="T80" fmla="*/ 10 w 297"/>
                    <a:gd name="T81" fmla="*/ 19 h 245"/>
                    <a:gd name="T82" fmla="*/ 8 w 297"/>
                    <a:gd name="T83" fmla="*/ 17 h 245"/>
                    <a:gd name="T84" fmla="*/ 5 w 297"/>
                    <a:gd name="T85" fmla="*/ 16 h 245"/>
                    <a:gd name="T86" fmla="*/ 3 w 297"/>
                    <a:gd name="T87" fmla="*/ 14 h 245"/>
                    <a:gd name="T88" fmla="*/ 2 w 297"/>
                    <a:gd name="T89" fmla="*/ 13 h 245"/>
                    <a:gd name="T90" fmla="*/ 0 w 297"/>
                    <a:gd name="T91" fmla="*/ 10 h 245"/>
                    <a:gd name="T92" fmla="*/ 0 w 297"/>
                    <a:gd name="T93" fmla="*/ 7 h 245"/>
                    <a:gd name="T94" fmla="*/ 2 w 297"/>
                    <a:gd name="T95" fmla="*/ 3 h 245"/>
                    <a:gd name="T96" fmla="*/ 5 w 297"/>
                    <a:gd name="T97" fmla="*/ 1 h 245"/>
                    <a:gd name="T98" fmla="*/ 8 w 297"/>
                    <a:gd name="T99" fmla="*/ 0 h 245"/>
                    <a:gd name="T100" fmla="*/ 12 w 297"/>
                    <a:gd name="T101" fmla="*/ 1 h 245"/>
                    <a:gd name="T102" fmla="*/ 15 w 297"/>
                    <a:gd name="T103" fmla="*/ 3 h 245"/>
                    <a:gd name="T104" fmla="*/ 19 w 297"/>
                    <a:gd name="T105" fmla="*/ 5 h 245"/>
                    <a:gd name="T106" fmla="*/ 237 w 297"/>
                    <a:gd name="T107" fmla="*/ 160 h 245"/>
                    <a:gd name="T108" fmla="*/ 238 w 297"/>
                    <a:gd name="T109" fmla="*/ 161 h 245"/>
                    <a:gd name="T110" fmla="*/ 242 w 297"/>
                    <a:gd name="T111" fmla="*/ 164 h 245"/>
                    <a:gd name="T112" fmla="*/ 247 w 297"/>
                    <a:gd name="T113" fmla="*/ 166 h 245"/>
                    <a:gd name="T114" fmla="*/ 253 w 297"/>
                    <a:gd name="T115" fmla="*/ 167 h 245"/>
                    <a:gd name="T116" fmla="*/ 260 w 297"/>
                    <a:gd name="T117" fmla="*/ 166 h 245"/>
                    <a:gd name="T118" fmla="*/ 268 w 297"/>
                    <a:gd name="T119" fmla="*/ 160 h 245"/>
                    <a:gd name="T120" fmla="*/ 274 w 297"/>
                    <a:gd name="T121" fmla="*/ 149 h 245"/>
                    <a:gd name="T122" fmla="*/ 280 w 297"/>
                    <a:gd name="T123" fmla="*/ 131 h 245"/>
                    <a:gd name="T124" fmla="*/ 294 w 297"/>
                    <a:gd name="T125" fmla="*/ 135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97" h="245">
                      <a:moveTo>
                        <a:pt x="294" y="135"/>
                      </a:moveTo>
                      <a:lnTo>
                        <a:pt x="295" y="137"/>
                      </a:lnTo>
                      <a:lnTo>
                        <a:pt x="296" y="141"/>
                      </a:lnTo>
                      <a:lnTo>
                        <a:pt x="296" y="146"/>
                      </a:lnTo>
                      <a:lnTo>
                        <a:pt x="296" y="151"/>
                      </a:lnTo>
                      <a:lnTo>
                        <a:pt x="294" y="158"/>
                      </a:lnTo>
                      <a:lnTo>
                        <a:pt x="293" y="166"/>
                      </a:lnTo>
                      <a:lnTo>
                        <a:pt x="290" y="175"/>
                      </a:lnTo>
                      <a:lnTo>
                        <a:pt x="287" y="185"/>
                      </a:lnTo>
                      <a:lnTo>
                        <a:pt x="285" y="194"/>
                      </a:lnTo>
                      <a:lnTo>
                        <a:pt x="284" y="203"/>
                      </a:lnTo>
                      <a:lnTo>
                        <a:pt x="285" y="209"/>
                      </a:lnTo>
                      <a:lnTo>
                        <a:pt x="285" y="214"/>
                      </a:lnTo>
                      <a:lnTo>
                        <a:pt x="287" y="218"/>
                      </a:lnTo>
                      <a:lnTo>
                        <a:pt x="287" y="220"/>
                      </a:lnTo>
                      <a:lnTo>
                        <a:pt x="285" y="220"/>
                      </a:lnTo>
                      <a:lnTo>
                        <a:pt x="280" y="218"/>
                      </a:lnTo>
                      <a:lnTo>
                        <a:pt x="274" y="218"/>
                      </a:lnTo>
                      <a:lnTo>
                        <a:pt x="268" y="219"/>
                      </a:lnTo>
                      <a:lnTo>
                        <a:pt x="261" y="221"/>
                      </a:lnTo>
                      <a:lnTo>
                        <a:pt x="256" y="224"/>
                      </a:lnTo>
                      <a:lnTo>
                        <a:pt x="251" y="227"/>
                      </a:lnTo>
                      <a:lnTo>
                        <a:pt x="245" y="230"/>
                      </a:lnTo>
                      <a:lnTo>
                        <a:pt x="242" y="233"/>
                      </a:lnTo>
                      <a:lnTo>
                        <a:pt x="235" y="238"/>
                      </a:lnTo>
                      <a:lnTo>
                        <a:pt x="226" y="241"/>
                      </a:lnTo>
                      <a:lnTo>
                        <a:pt x="216" y="243"/>
                      </a:lnTo>
                      <a:lnTo>
                        <a:pt x="205" y="244"/>
                      </a:lnTo>
                      <a:lnTo>
                        <a:pt x="195" y="243"/>
                      </a:lnTo>
                      <a:lnTo>
                        <a:pt x="188" y="243"/>
                      </a:lnTo>
                      <a:lnTo>
                        <a:pt x="182" y="242"/>
                      </a:lnTo>
                      <a:lnTo>
                        <a:pt x="180" y="242"/>
                      </a:lnTo>
                      <a:lnTo>
                        <a:pt x="202" y="234"/>
                      </a:lnTo>
                      <a:lnTo>
                        <a:pt x="218" y="224"/>
                      </a:lnTo>
                      <a:lnTo>
                        <a:pt x="227" y="213"/>
                      </a:lnTo>
                      <a:lnTo>
                        <a:pt x="232" y="203"/>
                      </a:lnTo>
                      <a:lnTo>
                        <a:pt x="234" y="193"/>
                      </a:lnTo>
                      <a:lnTo>
                        <a:pt x="233" y="185"/>
                      </a:lnTo>
                      <a:lnTo>
                        <a:pt x="232" y="179"/>
                      </a:lnTo>
                      <a:lnTo>
                        <a:pt x="232" y="177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5" y="16"/>
                      </a:lnTo>
                      <a:lnTo>
                        <a:pt x="3" y="14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37" y="160"/>
                      </a:lnTo>
                      <a:lnTo>
                        <a:pt x="238" y="161"/>
                      </a:lnTo>
                      <a:lnTo>
                        <a:pt x="242" y="164"/>
                      </a:lnTo>
                      <a:lnTo>
                        <a:pt x="247" y="166"/>
                      </a:lnTo>
                      <a:lnTo>
                        <a:pt x="253" y="167"/>
                      </a:lnTo>
                      <a:lnTo>
                        <a:pt x="260" y="166"/>
                      </a:lnTo>
                      <a:lnTo>
                        <a:pt x="268" y="160"/>
                      </a:lnTo>
                      <a:lnTo>
                        <a:pt x="274" y="149"/>
                      </a:lnTo>
                      <a:lnTo>
                        <a:pt x="280" y="131"/>
                      </a:lnTo>
                      <a:lnTo>
                        <a:pt x="294" y="135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6" name="Freeform 676"/>
                <p:cNvSpPr>
                  <a:spLocks/>
                </p:cNvSpPr>
                <p:nvPr/>
              </p:nvSpPr>
              <p:spPr bwMode="auto">
                <a:xfrm>
                  <a:off x="934" y="2118"/>
                  <a:ext cx="297" cy="245"/>
                </a:xfrm>
                <a:custGeom>
                  <a:avLst/>
                  <a:gdLst>
                    <a:gd name="T0" fmla="*/ 294 w 297"/>
                    <a:gd name="T1" fmla="*/ 135 h 245"/>
                    <a:gd name="T2" fmla="*/ 296 w 297"/>
                    <a:gd name="T3" fmla="*/ 141 h 245"/>
                    <a:gd name="T4" fmla="*/ 296 w 297"/>
                    <a:gd name="T5" fmla="*/ 151 h 245"/>
                    <a:gd name="T6" fmla="*/ 293 w 297"/>
                    <a:gd name="T7" fmla="*/ 166 h 245"/>
                    <a:gd name="T8" fmla="*/ 287 w 297"/>
                    <a:gd name="T9" fmla="*/ 185 h 245"/>
                    <a:gd name="T10" fmla="*/ 284 w 297"/>
                    <a:gd name="T11" fmla="*/ 203 h 245"/>
                    <a:gd name="T12" fmla="*/ 285 w 297"/>
                    <a:gd name="T13" fmla="*/ 214 h 245"/>
                    <a:gd name="T14" fmla="*/ 287 w 297"/>
                    <a:gd name="T15" fmla="*/ 220 h 245"/>
                    <a:gd name="T16" fmla="*/ 280 w 297"/>
                    <a:gd name="T17" fmla="*/ 218 h 245"/>
                    <a:gd name="T18" fmla="*/ 268 w 297"/>
                    <a:gd name="T19" fmla="*/ 219 h 245"/>
                    <a:gd name="T20" fmla="*/ 256 w 297"/>
                    <a:gd name="T21" fmla="*/ 224 h 245"/>
                    <a:gd name="T22" fmla="*/ 245 w 297"/>
                    <a:gd name="T23" fmla="*/ 230 h 245"/>
                    <a:gd name="T24" fmla="*/ 235 w 297"/>
                    <a:gd name="T25" fmla="*/ 238 h 245"/>
                    <a:gd name="T26" fmla="*/ 216 w 297"/>
                    <a:gd name="T27" fmla="*/ 243 h 245"/>
                    <a:gd name="T28" fmla="*/ 195 w 297"/>
                    <a:gd name="T29" fmla="*/ 243 h 245"/>
                    <a:gd name="T30" fmla="*/ 182 w 297"/>
                    <a:gd name="T31" fmla="*/ 242 h 245"/>
                    <a:gd name="T32" fmla="*/ 202 w 297"/>
                    <a:gd name="T33" fmla="*/ 234 h 245"/>
                    <a:gd name="T34" fmla="*/ 227 w 297"/>
                    <a:gd name="T35" fmla="*/ 213 h 245"/>
                    <a:gd name="T36" fmla="*/ 234 w 297"/>
                    <a:gd name="T37" fmla="*/ 193 h 245"/>
                    <a:gd name="T38" fmla="*/ 232 w 297"/>
                    <a:gd name="T39" fmla="*/ 179 h 245"/>
                    <a:gd name="T40" fmla="*/ 10 w 297"/>
                    <a:gd name="T41" fmla="*/ 19 h 245"/>
                    <a:gd name="T42" fmla="*/ 5 w 297"/>
                    <a:gd name="T43" fmla="*/ 16 h 245"/>
                    <a:gd name="T44" fmla="*/ 2 w 297"/>
                    <a:gd name="T45" fmla="*/ 13 h 245"/>
                    <a:gd name="T46" fmla="*/ 0 w 297"/>
                    <a:gd name="T47" fmla="*/ 7 h 245"/>
                    <a:gd name="T48" fmla="*/ 5 w 297"/>
                    <a:gd name="T49" fmla="*/ 1 h 245"/>
                    <a:gd name="T50" fmla="*/ 12 w 297"/>
                    <a:gd name="T51" fmla="*/ 1 h 245"/>
                    <a:gd name="T52" fmla="*/ 19 w 297"/>
                    <a:gd name="T53" fmla="*/ 5 h 245"/>
                    <a:gd name="T54" fmla="*/ 238 w 297"/>
                    <a:gd name="T55" fmla="*/ 161 h 245"/>
                    <a:gd name="T56" fmla="*/ 247 w 297"/>
                    <a:gd name="T57" fmla="*/ 166 h 245"/>
                    <a:gd name="T58" fmla="*/ 260 w 297"/>
                    <a:gd name="T59" fmla="*/ 166 h 245"/>
                    <a:gd name="T60" fmla="*/ 274 w 297"/>
                    <a:gd name="T61" fmla="*/ 149 h 245"/>
                    <a:gd name="T62" fmla="*/ 294 w 297"/>
                    <a:gd name="T63" fmla="*/ 135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97" h="245">
                      <a:moveTo>
                        <a:pt x="294" y="135"/>
                      </a:moveTo>
                      <a:lnTo>
                        <a:pt x="294" y="135"/>
                      </a:lnTo>
                      <a:lnTo>
                        <a:pt x="295" y="137"/>
                      </a:lnTo>
                      <a:lnTo>
                        <a:pt x="296" y="141"/>
                      </a:lnTo>
                      <a:lnTo>
                        <a:pt x="296" y="146"/>
                      </a:lnTo>
                      <a:lnTo>
                        <a:pt x="296" y="151"/>
                      </a:lnTo>
                      <a:lnTo>
                        <a:pt x="294" y="158"/>
                      </a:lnTo>
                      <a:lnTo>
                        <a:pt x="293" y="166"/>
                      </a:lnTo>
                      <a:lnTo>
                        <a:pt x="290" y="175"/>
                      </a:lnTo>
                      <a:lnTo>
                        <a:pt x="287" y="185"/>
                      </a:lnTo>
                      <a:lnTo>
                        <a:pt x="285" y="194"/>
                      </a:lnTo>
                      <a:lnTo>
                        <a:pt x="284" y="203"/>
                      </a:lnTo>
                      <a:lnTo>
                        <a:pt x="285" y="209"/>
                      </a:lnTo>
                      <a:lnTo>
                        <a:pt x="285" y="214"/>
                      </a:lnTo>
                      <a:lnTo>
                        <a:pt x="287" y="218"/>
                      </a:lnTo>
                      <a:lnTo>
                        <a:pt x="287" y="220"/>
                      </a:lnTo>
                      <a:lnTo>
                        <a:pt x="285" y="220"/>
                      </a:lnTo>
                      <a:lnTo>
                        <a:pt x="280" y="218"/>
                      </a:lnTo>
                      <a:lnTo>
                        <a:pt x="274" y="218"/>
                      </a:lnTo>
                      <a:lnTo>
                        <a:pt x="268" y="219"/>
                      </a:lnTo>
                      <a:lnTo>
                        <a:pt x="261" y="221"/>
                      </a:lnTo>
                      <a:lnTo>
                        <a:pt x="256" y="224"/>
                      </a:lnTo>
                      <a:lnTo>
                        <a:pt x="251" y="227"/>
                      </a:lnTo>
                      <a:lnTo>
                        <a:pt x="245" y="230"/>
                      </a:lnTo>
                      <a:lnTo>
                        <a:pt x="242" y="233"/>
                      </a:lnTo>
                      <a:lnTo>
                        <a:pt x="235" y="238"/>
                      </a:lnTo>
                      <a:lnTo>
                        <a:pt x="226" y="241"/>
                      </a:lnTo>
                      <a:lnTo>
                        <a:pt x="216" y="243"/>
                      </a:lnTo>
                      <a:lnTo>
                        <a:pt x="205" y="244"/>
                      </a:lnTo>
                      <a:lnTo>
                        <a:pt x="195" y="243"/>
                      </a:lnTo>
                      <a:lnTo>
                        <a:pt x="188" y="243"/>
                      </a:lnTo>
                      <a:lnTo>
                        <a:pt x="182" y="242"/>
                      </a:lnTo>
                      <a:lnTo>
                        <a:pt x="180" y="242"/>
                      </a:lnTo>
                      <a:lnTo>
                        <a:pt x="202" y="234"/>
                      </a:lnTo>
                      <a:lnTo>
                        <a:pt x="218" y="224"/>
                      </a:lnTo>
                      <a:lnTo>
                        <a:pt x="227" y="213"/>
                      </a:lnTo>
                      <a:lnTo>
                        <a:pt x="232" y="203"/>
                      </a:lnTo>
                      <a:lnTo>
                        <a:pt x="234" y="193"/>
                      </a:lnTo>
                      <a:lnTo>
                        <a:pt x="233" y="185"/>
                      </a:lnTo>
                      <a:lnTo>
                        <a:pt x="232" y="179"/>
                      </a:lnTo>
                      <a:lnTo>
                        <a:pt x="232" y="177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5" y="16"/>
                      </a:lnTo>
                      <a:lnTo>
                        <a:pt x="3" y="14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5" y="1"/>
                      </a:lnTo>
                      <a:lnTo>
                        <a:pt x="8" y="0"/>
                      </a:lnTo>
                      <a:lnTo>
                        <a:pt x="12" y="1"/>
                      </a:lnTo>
                      <a:lnTo>
                        <a:pt x="15" y="3"/>
                      </a:lnTo>
                      <a:lnTo>
                        <a:pt x="19" y="5"/>
                      </a:lnTo>
                      <a:lnTo>
                        <a:pt x="237" y="160"/>
                      </a:lnTo>
                      <a:lnTo>
                        <a:pt x="238" y="161"/>
                      </a:lnTo>
                      <a:lnTo>
                        <a:pt x="242" y="164"/>
                      </a:lnTo>
                      <a:lnTo>
                        <a:pt x="247" y="166"/>
                      </a:lnTo>
                      <a:lnTo>
                        <a:pt x="253" y="167"/>
                      </a:lnTo>
                      <a:lnTo>
                        <a:pt x="260" y="166"/>
                      </a:lnTo>
                      <a:lnTo>
                        <a:pt x="268" y="160"/>
                      </a:lnTo>
                      <a:lnTo>
                        <a:pt x="274" y="149"/>
                      </a:lnTo>
                      <a:lnTo>
                        <a:pt x="280" y="131"/>
                      </a:lnTo>
                      <a:lnTo>
                        <a:pt x="294" y="13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7" name="Freeform 677"/>
                <p:cNvSpPr>
                  <a:spLocks/>
                </p:cNvSpPr>
                <p:nvPr/>
              </p:nvSpPr>
              <p:spPr bwMode="auto">
                <a:xfrm>
                  <a:off x="923" y="2092"/>
                  <a:ext cx="80" cy="104"/>
                </a:xfrm>
                <a:custGeom>
                  <a:avLst/>
                  <a:gdLst>
                    <a:gd name="T0" fmla="*/ 77 w 80"/>
                    <a:gd name="T1" fmla="*/ 2 h 104"/>
                    <a:gd name="T2" fmla="*/ 78 w 80"/>
                    <a:gd name="T3" fmla="*/ 4 h 104"/>
                    <a:gd name="T4" fmla="*/ 79 w 80"/>
                    <a:gd name="T5" fmla="*/ 6 h 104"/>
                    <a:gd name="T6" fmla="*/ 79 w 80"/>
                    <a:gd name="T7" fmla="*/ 7 h 104"/>
                    <a:gd name="T8" fmla="*/ 78 w 80"/>
                    <a:gd name="T9" fmla="*/ 11 h 104"/>
                    <a:gd name="T10" fmla="*/ 16 w 80"/>
                    <a:gd name="T11" fmla="*/ 97 h 104"/>
                    <a:gd name="T12" fmla="*/ 15 w 80"/>
                    <a:gd name="T13" fmla="*/ 99 h 104"/>
                    <a:gd name="T14" fmla="*/ 12 w 80"/>
                    <a:gd name="T15" fmla="*/ 101 h 104"/>
                    <a:gd name="T16" fmla="*/ 8 w 80"/>
                    <a:gd name="T17" fmla="*/ 103 h 104"/>
                    <a:gd name="T18" fmla="*/ 4 w 80"/>
                    <a:gd name="T19" fmla="*/ 101 h 104"/>
                    <a:gd name="T20" fmla="*/ 1 w 80"/>
                    <a:gd name="T21" fmla="*/ 99 h 104"/>
                    <a:gd name="T22" fmla="*/ 0 w 80"/>
                    <a:gd name="T23" fmla="*/ 96 h 104"/>
                    <a:gd name="T24" fmla="*/ 1 w 80"/>
                    <a:gd name="T25" fmla="*/ 94 h 104"/>
                    <a:gd name="T26" fmla="*/ 2 w 80"/>
                    <a:gd name="T27" fmla="*/ 92 h 104"/>
                    <a:gd name="T28" fmla="*/ 5 w 80"/>
                    <a:gd name="T29" fmla="*/ 87 h 104"/>
                    <a:gd name="T30" fmla="*/ 12 w 80"/>
                    <a:gd name="T31" fmla="*/ 77 h 104"/>
                    <a:gd name="T32" fmla="*/ 23 w 80"/>
                    <a:gd name="T33" fmla="*/ 62 h 104"/>
                    <a:gd name="T34" fmla="*/ 34 w 80"/>
                    <a:gd name="T35" fmla="*/ 46 h 104"/>
                    <a:gd name="T36" fmla="*/ 45 w 80"/>
                    <a:gd name="T37" fmla="*/ 30 h 104"/>
                    <a:gd name="T38" fmla="*/ 54 w 80"/>
                    <a:gd name="T39" fmla="*/ 17 h 104"/>
                    <a:gd name="T40" fmla="*/ 61 w 80"/>
                    <a:gd name="T41" fmla="*/ 7 h 104"/>
                    <a:gd name="T42" fmla="*/ 64 w 80"/>
                    <a:gd name="T43" fmla="*/ 4 h 104"/>
                    <a:gd name="T44" fmla="*/ 65 w 80"/>
                    <a:gd name="T45" fmla="*/ 2 h 104"/>
                    <a:gd name="T46" fmla="*/ 68 w 80"/>
                    <a:gd name="T47" fmla="*/ 0 h 104"/>
                    <a:gd name="T48" fmla="*/ 71 w 80"/>
                    <a:gd name="T49" fmla="*/ 0 h 104"/>
                    <a:gd name="T50" fmla="*/ 76 w 80"/>
                    <a:gd name="T51" fmla="*/ 1 h 104"/>
                    <a:gd name="T52" fmla="*/ 76 w 80"/>
                    <a:gd name="T53" fmla="*/ 2 h 104"/>
                    <a:gd name="T54" fmla="*/ 77 w 80"/>
                    <a:gd name="T55" fmla="*/ 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0" h="104">
                      <a:moveTo>
                        <a:pt x="77" y="2"/>
                      </a:moveTo>
                      <a:lnTo>
                        <a:pt x="78" y="4"/>
                      </a:lnTo>
                      <a:lnTo>
                        <a:pt x="79" y="6"/>
                      </a:lnTo>
                      <a:lnTo>
                        <a:pt x="79" y="7"/>
                      </a:lnTo>
                      <a:lnTo>
                        <a:pt x="78" y="11"/>
                      </a:lnTo>
                      <a:lnTo>
                        <a:pt x="16" y="97"/>
                      </a:lnTo>
                      <a:lnTo>
                        <a:pt x="15" y="99"/>
                      </a:lnTo>
                      <a:lnTo>
                        <a:pt x="12" y="101"/>
                      </a:lnTo>
                      <a:lnTo>
                        <a:pt x="8" y="103"/>
                      </a:lnTo>
                      <a:lnTo>
                        <a:pt x="4" y="101"/>
                      </a:lnTo>
                      <a:lnTo>
                        <a:pt x="1" y="99"/>
                      </a:lnTo>
                      <a:lnTo>
                        <a:pt x="0" y="96"/>
                      </a:lnTo>
                      <a:lnTo>
                        <a:pt x="1" y="94"/>
                      </a:lnTo>
                      <a:lnTo>
                        <a:pt x="2" y="92"/>
                      </a:lnTo>
                      <a:lnTo>
                        <a:pt x="5" y="87"/>
                      </a:lnTo>
                      <a:lnTo>
                        <a:pt x="12" y="77"/>
                      </a:lnTo>
                      <a:lnTo>
                        <a:pt x="23" y="62"/>
                      </a:lnTo>
                      <a:lnTo>
                        <a:pt x="34" y="46"/>
                      </a:lnTo>
                      <a:lnTo>
                        <a:pt x="45" y="30"/>
                      </a:lnTo>
                      <a:lnTo>
                        <a:pt x="54" y="17"/>
                      </a:lnTo>
                      <a:lnTo>
                        <a:pt x="61" y="7"/>
                      </a:lnTo>
                      <a:lnTo>
                        <a:pt x="64" y="4"/>
                      </a:lnTo>
                      <a:lnTo>
                        <a:pt x="65" y="2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6" y="1"/>
                      </a:lnTo>
                      <a:lnTo>
                        <a:pt x="76" y="2"/>
                      </a:lnTo>
                      <a:lnTo>
                        <a:pt x="77" y="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8" name="Freeform 678"/>
                <p:cNvSpPr>
                  <a:spLocks/>
                </p:cNvSpPr>
                <p:nvPr/>
              </p:nvSpPr>
              <p:spPr bwMode="auto">
                <a:xfrm>
                  <a:off x="923" y="2092"/>
                  <a:ext cx="80" cy="104"/>
                </a:xfrm>
                <a:custGeom>
                  <a:avLst/>
                  <a:gdLst>
                    <a:gd name="T0" fmla="*/ 77 w 80"/>
                    <a:gd name="T1" fmla="*/ 2 h 104"/>
                    <a:gd name="T2" fmla="*/ 77 w 80"/>
                    <a:gd name="T3" fmla="*/ 2 h 104"/>
                    <a:gd name="T4" fmla="*/ 78 w 80"/>
                    <a:gd name="T5" fmla="*/ 4 h 104"/>
                    <a:gd name="T6" fmla="*/ 79 w 80"/>
                    <a:gd name="T7" fmla="*/ 6 h 104"/>
                    <a:gd name="T8" fmla="*/ 79 w 80"/>
                    <a:gd name="T9" fmla="*/ 7 h 104"/>
                    <a:gd name="T10" fmla="*/ 78 w 80"/>
                    <a:gd name="T11" fmla="*/ 11 h 104"/>
                    <a:gd name="T12" fmla="*/ 16 w 80"/>
                    <a:gd name="T13" fmla="*/ 97 h 104"/>
                    <a:gd name="T14" fmla="*/ 15 w 80"/>
                    <a:gd name="T15" fmla="*/ 99 h 104"/>
                    <a:gd name="T16" fmla="*/ 12 w 80"/>
                    <a:gd name="T17" fmla="*/ 101 h 104"/>
                    <a:gd name="T18" fmla="*/ 8 w 80"/>
                    <a:gd name="T19" fmla="*/ 103 h 104"/>
                    <a:gd name="T20" fmla="*/ 4 w 80"/>
                    <a:gd name="T21" fmla="*/ 101 h 104"/>
                    <a:gd name="T22" fmla="*/ 1 w 80"/>
                    <a:gd name="T23" fmla="*/ 99 h 104"/>
                    <a:gd name="T24" fmla="*/ 0 w 80"/>
                    <a:gd name="T25" fmla="*/ 96 h 104"/>
                    <a:gd name="T26" fmla="*/ 1 w 80"/>
                    <a:gd name="T27" fmla="*/ 94 h 104"/>
                    <a:gd name="T28" fmla="*/ 2 w 80"/>
                    <a:gd name="T29" fmla="*/ 92 h 104"/>
                    <a:gd name="T30" fmla="*/ 5 w 80"/>
                    <a:gd name="T31" fmla="*/ 87 h 104"/>
                    <a:gd name="T32" fmla="*/ 12 w 80"/>
                    <a:gd name="T33" fmla="*/ 77 h 104"/>
                    <a:gd name="T34" fmla="*/ 23 w 80"/>
                    <a:gd name="T35" fmla="*/ 62 h 104"/>
                    <a:gd name="T36" fmla="*/ 34 w 80"/>
                    <a:gd name="T37" fmla="*/ 46 h 104"/>
                    <a:gd name="T38" fmla="*/ 45 w 80"/>
                    <a:gd name="T39" fmla="*/ 30 h 104"/>
                    <a:gd name="T40" fmla="*/ 54 w 80"/>
                    <a:gd name="T41" fmla="*/ 17 h 104"/>
                    <a:gd name="T42" fmla="*/ 61 w 80"/>
                    <a:gd name="T43" fmla="*/ 7 h 104"/>
                    <a:gd name="T44" fmla="*/ 64 w 80"/>
                    <a:gd name="T45" fmla="*/ 4 h 104"/>
                    <a:gd name="T46" fmla="*/ 65 w 80"/>
                    <a:gd name="T47" fmla="*/ 2 h 104"/>
                    <a:gd name="T48" fmla="*/ 68 w 80"/>
                    <a:gd name="T49" fmla="*/ 0 h 104"/>
                    <a:gd name="T50" fmla="*/ 71 w 80"/>
                    <a:gd name="T51" fmla="*/ 0 h 104"/>
                    <a:gd name="T52" fmla="*/ 76 w 80"/>
                    <a:gd name="T53" fmla="*/ 1 h 104"/>
                    <a:gd name="T54" fmla="*/ 76 w 80"/>
                    <a:gd name="T55" fmla="*/ 2 h 104"/>
                    <a:gd name="T56" fmla="*/ 77 w 80"/>
                    <a:gd name="T57" fmla="*/ 2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0" h="104">
                      <a:moveTo>
                        <a:pt x="77" y="2"/>
                      </a:moveTo>
                      <a:lnTo>
                        <a:pt x="77" y="2"/>
                      </a:lnTo>
                      <a:lnTo>
                        <a:pt x="78" y="4"/>
                      </a:lnTo>
                      <a:lnTo>
                        <a:pt x="79" y="6"/>
                      </a:lnTo>
                      <a:lnTo>
                        <a:pt x="79" y="7"/>
                      </a:lnTo>
                      <a:lnTo>
                        <a:pt x="78" y="11"/>
                      </a:lnTo>
                      <a:lnTo>
                        <a:pt x="16" y="97"/>
                      </a:lnTo>
                      <a:lnTo>
                        <a:pt x="15" y="99"/>
                      </a:lnTo>
                      <a:lnTo>
                        <a:pt x="12" y="101"/>
                      </a:lnTo>
                      <a:lnTo>
                        <a:pt x="8" y="103"/>
                      </a:lnTo>
                      <a:lnTo>
                        <a:pt x="4" y="101"/>
                      </a:lnTo>
                      <a:lnTo>
                        <a:pt x="1" y="99"/>
                      </a:lnTo>
                      <a:lnTo>
                        <a:pt x="0" y="96"/>
                      </a:lnTo>
                      <a:lnTo>
                        <a:pt x="1" y="94"/>
                      </a:lnTo>
                      <a:lnTo>
                        <a:pt x="2" y="92"/>
                      </a:lnTo>
                      <a:lnTo>
                        <a:pt x="5" y="87"/>
                      </a:lnTo>
                      <a:lnTo>
                        <a:pt x="12" y="77"/>
                      </a:lnTo>
                      <a:lnTo>
                        <a:pt x="23" y="62"/>
                      </a:lnTo>
                      <a:lnTo>
                        <a:pt x="34" y="46"/>
                      </a:lnTo>
                      <a:lnTo>
                        <a:pt x="45" y="30"/>
                      </a:lnTo>
                      <a:lnTo>
                        <a:pt x="54" y="17"/>
                      </a:lnTo>
                      <a:lnTo>
                        <a:pt x="61" y="7"/>
                      </a:lnTo>
                      <a:lnTo>
                        <a:pt x="64" y="4"/>
                      </a:lnTo>
                      <a:lnTo>
                        <a:pt x="65" y="2"/>
                      </a:ln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6" y="1"/>
                      </a:lnTo>
                      <a:lnTo>
                        <a:pt x="76" y="2"/>
                      </a:lnTo>
                      <a:lnTo>
                        <a:pt x="77" y="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9" name="Freeform 679"/>
                <p:cNvSpPr>
                  <a:spLocks/>
                </p:cNvSpPr>
                <p:nvPr/>
              </p:nvSpPr>
              <p:spPr bwMode="auto">
                <a:xfrm>
                  <a:off x="928" y="2097"/>
                  <a:ext cx="68" cy="91"/>
                </a:xfrm>
                <a:custGeom>
                  <a:avLst/>
                  <a:gdLst>
                    <a:gd name="T0" fmla="*/ 67 w 68"/>
                    <a:gd name="T1" fmla="*/ 2 h 91"/>
                    <a:gd name="T2" fmla="*/ 67 w 68"/>
                    <a:gd name="T3" fmla="*/ 2 h 91"/>
                    <a:gd name="T4" fmla="*/ 66 w 68"/>
                    <a:gd name="T5" fmla="*/ 2 h 91"/>
                    <a:gd name="T6" fmla="*/ 62 w 68"/>
                    <a:gd name="T7" fmla="*/ 0 h 91"/>
                    <a:gd name="T8" fmla="*/ 59 w 68"/>
                    <a:gd name="T9" fmla="*/ 1 h 91"/>
                    <a:gd name="T10" fmla="*/ 56 w 68"/>
                    <a:gd name="T11" fmla="*/ 2 h 91"/>
                    <a:gd name="T12" fmla="*/ 56 w 68"/>
                    <a:gd name="T13" fmla="*/ 3 h 91"/>
                    <a:gd name="T14" fmla="*/ 55 w 68"/>
                    <a:gd name="T15" fmla="*/ 3 h 91"/>
                    <a:gd name="T16" fmla="*/ 55 w 68"/>
                    <a:gd name="T17" fmla="*/ 4 h 91"/>
                    <a:gd name="T18" fmla="*/ 54 w 68"/>
                    <a:gd name="T19" fmla="*/ 4 h 91"/>
                    <a:gd name="T20" fmla="*/ 54 w 68"/>
                    <a:gd name="T21" fmla="*/ 5 h 91"/>
                    <a:gd name="T22" fmla="*/ 51 w 68"/>
                    <a:gd name="T23" fmla="*/ 9 h 91"/>
                    <a:gd name="T24" fmla="*/ 46 w 68"/>
                    <a:gd name="T25" fmla="*/ 16 h 91"/>
                    <a:gd name="T26" fmla="*/ 39 w 68"/>
                    <a:gd name="T27" fmla="*/ 26 h 91"/>
                    <a:gd name="T28" fmla="*/ 32 w 68"/>
                    <a:gd name="T29" fmla="*/ 37 h 91"/>
                    <a:gd name="T30" fmla="*/ 24 w 68"/>
                    <a:gd name="T31" fmla="*/ 48 h 91"/>
                    <a:gd name="T32" fmla="*/ 17 w 68"/>
                    <a:gd name="T33" fmla="*/ 58 h 91"/>
                    <a:gd name="T34" fmla="*/ 11 w 68"/>
                    <a:gd name="T35" fmla="*/ 68 h 91"/>
                    <a:gd name="T36" fmla="*/ 5 w 68"/>
                    <a:gd name="T37" fmla="*/ 75 h 91"/>
                    <a:gd name="T38" fmla="*/ 4 w 68"/>
                    <a:gd name="T39" fmla="*/ 77 h 91"/>
                    <a:gd name="T40" fmla="*/ 2 w 68"/>
                    <a:gd name="T41" fmla="*/ 78 h 91"/>
                    <a:gd name="T42" fmla="*/ 2 w 68"/>
                    <a:gd name="T43" fmla="*/ 80 h 91"/>
                    <a:gd name="T44" fmla="*/ 1 w 68"/>
                    <a:gd name="T45" fmla="*/ 81 h 91"/>
                    <a:gd name="T46" fmla="*/ 0 w 68"/>
                    <a:gd name="T47" fmla="*/ 83 h 91"/>
                    <a:gd name="T48" fmla="*/ 0 w 68"/>
                    <a:gd name="T49" fmla="*/ 85 h 91"/>
                    <a:gd name="T50" fmla="*/ 1 w 68"/>
                    <a:gd name="T51" fmla="*/ 87 h 91"/>
                    <a:gd name="T52" fmla="*/ 4 w 68"/>
                    <a:gd name="T53" fmla="*/ 90 h 91"/>
                    <a:gd name="T54" fmla="*/ 67 w 68"/>
                    <a:gd name="T55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8" h="91">
                      <a:moveTo>
                        <a:pt x="67" y="2"/>
                      </a:moveTo>
                      <a:lnTo>
                        <a:pt x="67" y="2"/>
                      </a:lnTo>
                      <a:lnTo>
                        <a:pt x="66" y="2"/>
                      </a:lnTo>
                      <a:lnTo>
                        <a:pt x="62" y="0"/>
                      </a:lnTo>
                      <a:lnTo>
                        <a:pt x="59" y="1"/>
                      </a:lnTo>
                      <a:lnTo>
                        <a:pt x="56" y="2"/>
                      </a:lnTo>
                      <a:lnTo>
                        <a:pt x="56" y="3"/>
                      </a:lnTo>
                      <a:lnTo>
                        <a:pt x="55" y="3"/>
                      </a:lnTo>
                      <a:lnTo>
                        <a:pt x="55" y="4"/>
                      </a:lnTo>
                      <a:lnTo>
                        <a:pt x="54" y="4"/>
                      </a:lnTo>
                      <a:lnTo>
                        <a:pt x="54" y="5"/>
                      </a:lnTo>
                      <a:lnTo>
                        <a:pt x="51" y="9"/>
                      </a:lnTo>
                      <a:lnTo>
                        <a:pt x="46" y="16"/>
                      </a:lnTo>
                      <a:lnTo>
                        <a:pt x="39" y="26"/>
                      </a:lnTo>
                      <a:lnTo>
                        <a:pt x="32" y="37"/>
                      </a:lnTo>
                      <a:lnTo>
                        <a:pt x="24" y="48"/>
                      </a:lnTo>
                      <a:lnTo>
                        <a:pt x="17" y="58"/>
                      </a:lnTo>
                      <a:lnTo>
                        <a:pt x="11" y="68"/>
                      </a:lnTo>
                      <a:lnTo>
                        <a:pt x="5" y="75"/>
                      </a:lnTo>
                      <a:lnTo>
                        <a:pt x="4" y="77"/>
                      </a:lnTo>
                      <a:lnTo>
                        <a:pt x="2" y="78"/>
                      </a:lnTo>
                      <a:lnTo>
                        <a:pt x="2" y="80"/>
                      </a:lnTo>
                      <a:lnTo>
                        <a:pt x="1" y="81"/>
                      </a:lnTo>
                      <a:lnTo>
                        <a:pt x="0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90"/>
                      </a:lnTo>
                      <a:lnTo>
                        <a:pt x="67" y="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0" name="Freeform 680"/>
                <p:cNvSpPr>
                  <a:spLocks/>
                </p:cNvSpPr>
                <p:nvPr/>
              </p:nvSpPr>
              <p:spPr bwMode="auto">
                <a:xfrm>
                  <a:off x="928" y="2097"/>
                  <a:ext cx="68" cy="91"/>
                </a:xfrm>
                <a:custGeom>
                  <a:avLst/>
                  <a:gdLst>
                    <a:gd name="T0" fmla="*/ 67 w 68"/>
                    <a:gd name="T1" fmla="*/ 2 h 91"/>
                    <a:gd name="T2" fmla="*/ 67 w 68"/>
                    <a:gd name="T3" fmla="*/ 2 h 91"/>
                    <a:gd name="T4" fmla="*/ 66 w 68"/>
                    <a:gd name="T5" fmla="*/ 2 h 91"/>
                    <a:gd name="T6" fmla="*/ 62 w 68"/>
                    <a:gd name="T7" fmla="*/ 0 h 91"/>
                    <a:gd name="T8" fmla="*/ 59 w 68"/>
                    <a:gd name="T9" fmla="*/ 1 h 91"/>
                    <a:gd name="T10" fmla="*/ 56 w 68"/>
                    <a:gd name="T11" fmla="*/ 2 h 91"/>
                    <a:gd name="T12" fmla="*/ 56 w 68"/>
                    <a:gd name="T13" fmla="*/ 3 h 91"/>
                    <a:gd name="T14" fmla="*/ 55 w 68"/>
                    <a:gd name="T15" fmla="*/ 3 h 91"/>
                    <a:gd name="T16" fmla="*/ 55 w 68"/>
                    <a:gd name="T17" fmla="*/ 4 h 91"/>
                    <a:gd name="T18" fmla="*/ 54 w 68"/>
                    <a:gd name="T19" fmla="*/ 4 h 91"/>
                    <a:gd name="T20" fmla="*/ 54 w 68"/>
                    <a:gd name="T21" fmla="*/ 5 h 91"/>
                    <a:gd name="T22" fmla="*/ 51 w 68"/>
                    <a:gd name="T23" fmla="*/ 9 h 91"/>
                    <a:gd name="T24" fmla="*/ 46 w 68"/>
                    <a:gd name="T25" fmla="*/ 16 h 91"/>
                    <a:gd name="T26" fmla="*/ 39 w 68"/>
                    <a:gd name="T27" fmla="*/ 26 h 91"/>
                    <a:gd name="T28" fmla="*/ 32 w 68"/>
                    <a:gd name="T29" fmla="*/ 37 h 91"/>
                    <a:gd name="T30" fmla="*/ 24 w 68"/>
                    <a:gd name="T31" fmla="*/ 48 h 91"/>
                    <a:gd name="T32" fmla="*/ 17 w 68"/>
                    <a:gd name="T33" fmla="*/ 58 h 91"/>
                    <a:gd name="T34" fmla="*/ 11 w 68"/>
                    <a:gd name="T35" fmla="*/ 68 h 91"/>
                    <a:gd name="T36" fmla="*/ 5 w 68"/>
                    <a:gd name="T37" fmla="*/ 75 h 91"/>
                    <a:gd name="T38" fmla="*/ 4 w 68"/>
                    <a:gd name="T39" fmla="*/ 77 h 91"/>
                    <a:gd name="T40" fmla="*/ 2 w 68"/>
                    <a:gd name="T41" fmla="*/ 78 h 91"/>
                    <a:gd name="T42" fmla="*/ 2 w 68"/>
                    <a:gd name="T43" fmla="*/ 80 h 91"/>
                    <a:gd name="T44" fmla="*/ 1 w 68"/>
                    <a:gd name="T45" fmla="*/ 81 h 91"/>
                    <a:gd name="T46" fmla="*/ 0 w 68"/>
                    <a:gd name="T47" fmla="*/ 83 h 91"/>
                    <a:gd name="T48" fmla="*/ 0 w 68"/>
                    <a:gd name="T49" fmla="*/ 85 h 91"/>
                    <a:gd name="T50" fmla="*/ 1 w 68"/>
                    <a:gd name="T51" fmla="*/ 87 h 91"/>
                    <a:gd name="T52" fmla="*/ 4 w 68"/>
                    <a:gd name="T53" fmla="*/ 90 h 91"/>
                    <a:gd name="T54" fmla="*/ 67 w 68"/>
                    <a:gd name="T55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8" h="91">
                      <a:moveTo>
                        <a:pt x="67" y="2"/>
                      </a:moveTo>
                      <a:lnTo>
                        <a:pt x="67" y="2"/>
                      </a:lnTo>
                      <a:lnTo>
                        <a:pt x="66" y="2"/>
                      </a:lnTo>
                      <a:lnTo>
                        <a:pt x="62" y="0"/>
                      </a:lnTo>
                      <a:lnTo>
                        <a:pt x="59" y="1"/>
                      </a:lnTo>
                      <a:lnTo>
                        <a:pt x="56" y="2"/>
                      </a:lnTo>
                      <a:lnTo>
                        <a:pt x="56" y="3"/>
                      </a:lnTo>
                      <a:lnTo>
                        <a:pt x="55" y="3"/>
                      </a:lnTo>
                      <a:lnTo>
                        <a:pt x="55" y="4"/>
                      </a:lnTo>
                      <a:lnTo>
                        <a:pt x="54" y="4"/>
                      </a:lnTo>
                      <a:lnTo>
                        <a:pt x="54" y="5"/>
                      </a:lnTo>
                      <a:lnTo>
                        <a:pt x="51" y="9"/>
                      </a:lnTo>
                      <a:lnTo>
                        <a:pt x="46" y="16"/>
                      </a:lnTo>
                      <a:lnTo>
                        <a:pt x="39" y="26"/>
                      </a:lnTo>
                      <a:lnTo>
                        <a:pt x="32" y="37"/>
                      </a:lnTo>
                      <a:lnTo>
                        <a:pt x="24" y="48"/>
                      </a:lnTo>
                      <a:lnTo>
                        <a:pt x="17" y="58"/>
                      </a:lnTo>
                      <a:lnTo>
                        <a:pt x="11" y="68"/>
                      </a:lnTo>
                      <a:lnTo>
                        <a:pt x="5" y="75"/>
                      </a:lnTo>
                      <a:lnTo>
                        <a:pt x="4" y="77"/>
                      </a:lnTo>
                      <a:lnTo>
                        <a:pt x="2" y="78"/>
                      </a:lnTo>
                      <a:lnTo>
                        <a:pt x="2" y="80"/>
                      </a:lnTo>
                      <a:lnTo>
                        <a:pt x="1" y="81"/>
                      </a:lnTo>
                      <a:lnTo>
                        <a:pt x="0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90"/>
                      </a:lnTo>
                      <a:lnTo>
                        <a:pt x="67" y="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1" name="Freeform 681"/>
                <p:cNvSpPr>
                  <a:spLocks/>
                </p:cNvSpPr>
                <p:nvPr/>
              </p:nvSpPr>
              <p:spPr bwMode="auto">
                <a:xfrm>
                  <a:off x="928" y="2097"/>
                  <a:ext cx="68" cy="91"/>
                </a:xfrm>
                <a:custGeom>
                  <a:avLst/>
                  <a:gdLst>
                    <a:gd name="T0" fmla="*/ 67 w 68"/>
                    <a:gd name="T1" fmla="*/ 2 h 91"/>
                    <a:gd name="T2" fmla="*/ 67 w 68"/>
                    <a:gd name="T3" fmla="*/ 2 h 91"/>
                    <a:gd name="T4" fmla="*/ 66 w 68"/>
                    <a:gd name="T5" fmla="*/ 2 h 91"/>
                    <a:gd name="T6" fmla="*/ 62 w 68"/>
                    <a:gd name="T7" fmla="*/ 0 h 91"/>
                    <a:gd name="T8" fmla="*/ 59 w 68"/>
                    <a:gd name="T9" fmla="*/ 1 h 91"/>
                    <a:gd name="T10" fmla="*/ 56 w 68"/>
                    <a:gd name="T11" fmla="*/ 2 h 91"/>
                    <a:gd name="T12" fmla="*/ 56 w 68"/>
                    <a:gd name="T13" fmla="*/ 3 h 91"/>
                    <a:gd name="T14" fmla="*/ 55 w 68"/>
                    <a:gd name="T15" fmla="*/ 3 h 91"/>
                    <a:gd name="T16" fmla="*/ 55 w 68"/>
                    <a:gd name="T17" fmla="*/ 4 h 91"/>
                    <a:gd name="T18" fmla="*/ 54 w 68"/>
                    <a:gd name="T19" fmla="*/ 4 h 91"/>
                    <a:gd name="T20" fmla="*/ 54 w 68"/>
                    <a:gd name="T21" fmla="*/ 5 h 91"/>
                    <a:gd name="T22" fmla="*/ 51 w 68"/>
                    <a:gd name="T23" fmla="*/ 9 h 91"/>
                    <a:gd name="T24" fmla="*/ 46 w 68"/>
                    <a:gd name="T25" fmla="*/ 16 h 91"/>
                    <a:gd name="T26" fmla="*/ 39 w 68"/>
                    <a:gd name="T27" fmla="*/ 26 h 91"/>
                    <a:gd name="T28" fmla="*/ 32 w 68"/>
                    <a:gd name="T29" fmla="*/ 37 h 91"/>
                    <a:gd name="T30" fmla="*/ 24 w 68"/>
                    <a:gd name="T31" fmla="*/ 48 h 91"/>
                    <a:gd name="T32" fmla="*/ 17 w 68"/>
                    <a:gd name="T33" fmla="*/ 58 h 91"/>
                    <a:gd name="T34" fmla="*/ 11 w 68"/>
                    <a:gd name="T35" fmla="*/ 68 h 91"/>
                    <a:gd name="T36" fmla="*/ 5 w 68"/>
                    <a:gd name="T37" fmla="*/ 75 h 91"/>
                    <a:gd name="T38" fmla="*/ 4 w 68"/>
                    <a:gd name="T39" fmla="*/ 77 h 91"/>
                    <a:gd name="T40" fmla="*/ 2 w 68"/>
                    <a:gd name="T41" fmla="*/ 78 h 91"/>
                    <a:gd name="T42" fmla="*/ 2 w 68"/>
                    <a:gd name="T43" fmla="*/ 80 h 91"/>
                    <a:gd name="T44" fmla="*/ 1 w 68"/>
                    <a:gd name="T45" fmla="*/ 81 h 91"/>
                    <a:gd name="T46" fmla="*/ 0 w 68"/>
                    <a:gd name="T47" fmla="*/ 83 h 91"/>
                    <a:gd name="T48" fmla="*/ 0 w 68"/>
                    <a:gd name="T49" fmla="*/ 85 h 91"/>
                    <a:gd name="T50" fmla="*/ 1 w 68"/>
                    <a:gd name="T51" fmla="*/ 87 h 91"/>
                    <a:gd name="T52" fmla="*/ 4 w 68"/>
                    <a:gd name="T53" fmla="*/ 9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8" h="91">
                      <a:moveTo>
                        <a:pt x="67" y="2"/>
                      </a:moveTo>
                      <a:lnTo>
                        <a:pt x="67" y="2"/>
                      </a:lnTo>
                      <a:lnTo>
                        <a:pt x="66" y="2"/>
                      </a:lnTo>
                      <a:lnTo>
                        <a:pt x="62" y="0"/>
                      </a:lnTo>
                      <a:lnTo>
                        <a:pt x="59" y="1"/>
                      </a:lnTo>
                      <a:lnTo>
                        <a:pt x="56" y="2"/>
                      </a:lnTo>
                      <a:lnTo>
                        <a:pt x="56" y="3"/>
                      </a:lnTo>
                      <a:lnTo>
                        <a:pt x="55" y="3"/>
                      </a:lnTo>
                      <a:lnTo>
                        <a:pt x="55" y="4"/>
                      </a:lnTo>
                      <a:lnTo>
                        <a:pt x="54" y="4"/>
                      </a:lnTo>
                      <a:lnTo>
                        <a:pt x="54" y="5"/>
                      </a:lnTo>
                      <a:lnTo>
                        <a:pt x="51" y="9"/>
                      </a:lnTo>
                      <a:lnTo>
                        <a:pt x="46" y="16"/>
                      </a:lnTo>
                      <a:lnTo>
                        <a:pt x="39" y="26"/>
                      </a:lnTo>
                      <a:lnTo>
                        <a:pt x="32" y="37"/>
                      </a:lnTo>
                      <a:lnTo>
                        <a:pt x="24" y="48"/>
                      </a:lnTo>
                      <a:lnTo>
                        <a:pt x="17" y="58"/>
                      </a:lnTo>
                      <a:lnTo>
                        <a:pt x="11" y="68"/>
                      </a:lnTo>
                      <a:lnTo>
                        <a:pt x="5" y="75"/>
                      </a:lnTo>
                      <a:lnTo>
                        <a:pt x="4" y="77"/>
                      </a:lnTo>
                      <a:lnTo>
                        <a:pt x="2" y="78"/>
                      </a:lnTo>
                      <a:lnTo>
                        <a:pt x="2" y="80"/>
                      </a:lnTo>
                      <a:lnTo>
                        <a:pt x="1" y="81"/>
                      </a:lnTo>
                      <a:lnTo>
                        <a:pt x="0" y="83"/>
                      </a:lnTo>
                      <a:lnTo>
                        <a:pt x="0" y="85"/>
                      </a:lnTo>
                      <a:lnTo>
                        <a:pt x="1" y="87"/>
                      </a:lnTo>
                      <a:lnTo>
                        <a:pt x="4" y="9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2" name="Freeform 682"/>
                <p:cNvSpPr>
                  <a:spLocks/>
                </p:cNvSpPr>
                <p:nvPr/>
              </p:nvSpPr>
              <p:spPr bwMode="auto">
                <a:xfrm>
                  <a:off x="931" y="2099"/>
                  <a:ext cx="68" cy="90"/>
                </a:xfrm>
                <a:custGeom>
                  <a:avLst/>
                  <a:gdLst>
                    <a:gd name="T0" fmla="*/ 64 w 68"/>
                    <a:gd name="T1" fmla="*/ 0 h 90"/>
                    <a:gd name="T2" fmla="*/ 65 w 68"/>
                    <a:gd name="T3" fmla="*/ 2 h 90"/>
                    <a:gd name="T4" fmla="*/ 66 w 68"/>
                    <a:gd name="T5" fmla="*/ 3 h 90"/>
                    <a:gd name="T6" fmla="*/ 67 w 68"/>
                    <a:gd name="T7" fmla="*/ 6 h 90"/>
                    <a:gd name="T8" fmla="*/ 66 w 68"/>
                    <a:gd name="T9" fmla="*/ 8 h 90"/>
                    <a:gd name="T10" fmla="*/ 66 w 68"/>
                    <a:gd name="T11" fmla="*/ 9 h 90"/>
                    <a:gd name="T12" fmla="*/ 65 w 68"/>
                    <a:gd name="T13" fmla="*/ 9 h 90"/>
                    <a:gd name="T14" fmla="*/ 65 w 68"/>
                    <a:gd name="T15" fmla="*/ 11 h 90"/>
                    <a:gd name="T16" fmla="*/ 17 w 68"/>
                    <a:gd name="T17" fmla="*/ 80 h 90"/>
                    <a:gd name="T18" fmla="*/ 16 w 68"/>
                    <a:gd name="T19" fmla="*/ 80 h 90"/>
                    <a:gd name="T20" fmla="*/ 15 w 68"/>
                    <a:gd name="T21" fmla="*/ 82 h 90"/>
                    <a:gd name="T22" fmla="*/ 13 w 68"/>
                    <a:gd name="T23" fmla="*/ 84 h 90"/>
                    <a:gd name="T24" fmla="*/ 12 w 68"/>
                    <a:gd name="T25" fmla="*/ 85 h 90"/>
                    <a:gd name="T26" fmla="*/ 11 w 68"/>
                    <a:gd name="T27" fmla="*/ 86 h 90"/>
                    <a:gd name="T28" fmla="*/ 8 w 68"/>
                    <a:gd name="T29" fmla="*/ 88 h 90"/>
                    <a:gd name="T30" fmla="*/ 4 w 68"/>
                    <a:gd name="T31" fmla="*/ 89 h 90"/>
                    <a:gd name="T32" fmla="*/ 0 w 68"/>
                    <a:gd name="T33" fmla="*/ 87 h 90"/>
                    <a:gd name="T34" fmla="*/ 64 w 68"/>
                    <a:gd name="T35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8" h="90">
                      <a:moveTo>
                        <a:pt x="64" y="0"/>
                      </a:moveTo>
                      <a:lnTo>
                        <a:pt x="65" y="2"/>
                      </a:lnTo>
                      <a:lnTo>
                        <a:pt x="66" y="3"/>
                      </a:lnTo>
                      <a:lnTo>
                        <a:pt x="67" y="6"/>
                      </a:lnTo>
                      <a:lnTo>
                        <a:pt x="66" y="8"/>
                      </a:lnTo>
                      <a:lnTo>
                        <a:pt x="66" y="9"/>
                      </a:lnTo>
                      <a:lnTo>
                        <a:pt x="65" y="9"/>
                      </a:lnTo>
                      <a:lnTo>
                        <a:pt x="65" y="11"/>
                      </a:lnTo>
                      <a:lnTo>
                        <a:pt x="17" y="80"/>
                      </a:lnTo>
                      <a:lnTo>
                        <a:pt x="16" y="80"/>
                      </a:lnTo>
                      <a:lnTo>
                        <a:pt x="15" y="82"/>
                      </a:lnTo>
                      <a:lnTo>
                        <a:pt x="13" y="84"/>
                      </a:lnTo>
                      <a:lnTo>
                        <a:pt x="12" y="85"/>
                      </a:lnTo>
                      <a:lnTo>
                        <a:pt x="11" y="86"/>
                      </a:lnTo>
                      <a:lnTo>
                        <a:pt x="8" y="88"/>
                      </a:lnTo>
                      <a:lnTo>
                        <a:pt x="4" y="89"/>
                      </a:lnTo>
                      <a:lnTo>
                        <a:pt x="0" y="87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3" name="Freeform 683"/>
                <p:cNvSpPr>
                  <a:spLocks/>
                </p:cNvSpPr>
                <p:nvPr/>
              </p:nvSpPr>
              <p:spPr bwMode="auto">
                <a:xfrm>
                  <a:off x="931" y="2099"/>
                  <a:ext cx="68" cy="90"/>
                </a:xfrm>
                <a:custGeom>
                  <a:avLst/>
                  <a:gdLst>
                    <a:gd name="T0" fmla="*/ 64 w 68"/>
                    <a:gd name="T1" fmla="*/ 0 h 90"/>
                    <a:gd name="T2" fmla="*/ 64 w 68"/>
                    <a:gd name="T3" fmla="*/ 0 h 90"/>
                    <a:gd name="T4" fmla="*/ 65 w 68"/>
                    <a:gd name="T5" fmla="*/ 2 h 90"/>
                    <a:gd name="T6" fmla="*/ 66 w 68"/>
                    <a:gd name="T7" fmla="*/ 3 h 90"/>
                    <a:gd name="T8" fmla="*/ 67 w 68"/>
                    <a:gd name="T9" fmla="*/ 6 h 90"/>
                    <a:gd name="T10" fmla="*/ 66 w 68"/>
                    <a:gd name="T11" fmla="*/ 8 h 90"/>
                    <a:gd name="T12" fmla="*/ 66 w 68"/>
                    <a:gd name="T13" fmla="*/ 9 h 90"/>
                    <a:gd name="T14" fmla="*/ 65 w 68"/>
                    <a:gd name="T15" fmla="*/ 9 h 90"/>
                    <a:gd name="T16" fmla="*/ 65 w 68"/>
                    <a:gd name="T17" fmla="*/ 11 h 90"/>
                    <a:gd name="T18" fmla="*/ 17 w 68"/>
                    <a:gd name="T19" fmla="*/ 80 h 90"/>
                    <a:gd name="T20" fmla="*/ 16 w 68"/>
                    <a:gd name="T21" fmla="*/ 80 h 90"/>
                    <a:gd name="T22" fmla="*/ 15 w 68"/>
                    <a:gd name="T23" fmla="*/ 82 h 90"/>
                    <a:gd name="T24" fmla="*/ 13 w 68"/>
                    <a:gd name="T25" fmla="*/ 84 h 90"/>
                    <a:gd name="T26" fmla="*/ 12 w 68"/>
                    <a:gd name="T27" fmla="*/ 85 h 90"/>
                    <a:gd name="T28" fmla="*/ 11 w 68"/>
                    <a:gd name="T29" fmla="*/ 86 h 90"/>
                    <a:gd name="T30" fmla="*/ 8 w 68"/>
                    <a:gd name="T31" fmla="*/ 88 h 90"/>
                    <a:gd name="T32" fmla="*/ 4 w 68"/>
                    <a:gd name="T33" fmla="*/ 89 h 90"/>
                    <a:gd name="T34" fmla="*/ 0 w 68"/>
                    <a:gd name="T35" fmla="*/ 87 h 90"/>
                    <a:gd name="T36" fmla="*/ 64 w 68"/>
                    <a:gd name="T37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" h="90">
                      <a:moveTo>
                        <a:pt x="64" y="0"/>
                      </a:moveTo>
                      <a:lnTo>
                        <a:pt x="64" y="0"/>
                      </a:lnTo>
                      <a:lnTo>
                        <a:pt x="65" y="2"/>
                      </a:lnTo>
                      <a:lnTo>
                        <a:pt x="66" y="3"/>
                      </a:lnTo>
                      <a:lnTo>
                        <a:pt x="67" y="6"/>
                      </a:lnTo>
                      <a:lnTo>
                        <a:pt x="66" y="8"/>
                      </a:lnTo>
                      <a:lnTo>
                        <a:pt x="66" y="9"/>
                      </a:lnTo>
                      <a:lnTo>
                        <a:pt x="65" y="9"/>
                      </a:lnTo>
                      <a:lnTo>
                        <a:pt x="65" y="11"/>
                      </a:lnTo>
                      <a:lnTo>
                        <a:pt x="17" y="80"/>
                      </a:lnTo>
                      <a:lnTo>
                        <a:pt x="16" y="80"/>
                      </a:lnTo>
                      <a:lnTo>
                        <a:pt x="15" y="82"/>
                      </a:lnTo>
                      <a:lnTo>
                        <a:pt x="13" y="84"/>
                      </a:lnTo>
                      <a:lnTo>
                        <a:pt x="12" y="85"/>
                      </a:lnTo>
                      <a:lnTo>
                        <a:pt x="11" y="86"/>
                      </a:lnTo>
                      <a:lnTo>
                        <a:pt x="8" y="88"/>
                      </a:lnTo>
                      <a:lnTo>
                        <a:pt x="4" y="89"/>
                      </a:lnTo>
                      <a:lnTo>
                        <a:pt x="0" y="87"/>
                      </a:lnTo>
                      <a:lnTo>
                        <a:pt x="64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4" name="Freeform 684"/>
                <p:cNvSpPr>
                  <a:spLocks/>
                </p:cNvSpPr>
                <p:nvPr/>
              </p:nvSpPr>
              <p:spPr bwMode="auto">
                <a:xfrm>
                  <a:off x="931" y="2099"/>
                  <a:ext cx="68" cy="90"/>
                </a:xfrm>
                <a:custGeom>
                  <a:avLst/>
                  <a:gdLst>
                    <a:gd name="T0" fmla="*/ 64 w 68"/>
                    <a:gd name="T1" fmla="*/ 0 h 90"/>
                    <a:gd name="T2" fmla="*/ 64 w 68"/>
                    <a:gd name="T3" fmla="*/ 0 h 90"/>
                    <a:gd name="T4" fmla="*/ 65 w 68"/>
                    <a:gd name="T5" fmla="*/ 2 h 90"/>
                    <a:gd name="T6" fmla="*/ 66 w 68"/>
                    <a:gd name="T7" fmla="*/ 3 h 90"/>
                    <a:gd name="T8" fmla="*/ 67 w 68"/>
                    <a:gd name="T9" fmla="*/ 6 h 90"/>
                    <a:gd name="T10" fmla="*/ 66 w 68"/>
                    <a:gd name="T11" fmla="*/ 8 h 90"/>
                    <a:gd name="T12" fmla="*/ 66 w 68"/>
                    <a:gd name="T13" fmla="*/ 9 h 90"/>
                    <a:gd name="T14" fmla="*/ 65 w 68"/>
                    <a:gd name="T15" fmla="*/ 9 h 90"/>
                    <a:gd name="T16" fmla="*/ 65 w 68"/>
                    <a:gd name="T17" fmla="*/ 11 h 90"/>
                    <a:gd name="T18" fmla="*/ 17 w 68"/>
                    <a:gd name="T19" fmla="*/ 80 h 90"/>
                    <a:gd name="T20" fmla="*/ 16 w 68"/>
                    <a:gd name="T21" fmla="*/ 80 h 90"/>
                    <a:gd name="T22" fmla="*/ 15 w 68"/>
                    <a:gd name="T23" fmla="*/ 82 h 90"/>
                    <a:gd name="T24" fmla="*/ 13 w 68"/>
                    <a:gd name="T25" fmla="*/ 84 h 90"/>
                    <a:gd name="T26" fmla="*/ 12 w 68"/>
                    <a:gd name="T27" fmla="*/ 85 h 90"/>
                    <a:gd name="T28" fmla="*/ 11 w 68"/>
                    <a:gd name="T29" fmla="*/ 86 h 90"/>
                    <a:gd name="T30" fmla="*/ 8 w 68"/>
                    <a:gd name="T31" fmla="*/ 88 h 90"/>
                    <a:gd name="T32" fmla="*/ 4 w 68"/>
                    <a:gd name="T33" fmla="*/ 89 h 90"/>
                    <a:gd name="T34" fmla="*/ 0 w 68"/>
                    <a:gd name="T35" fmla="*/ 87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8" h="90">
                      <a:moveTo>
                        <a:pt x="64" y="0"/>
                      </a:moveTo>
                      <a:lnTo>
                        <a:pt x="64" y="0"/>
                      </a:lnTo>
                      <a:lnTo>
                        <a:pt x="65" y="2"/>
                      </a:lnTo>
                      <a:lnTo>
                        <a:pt x="66" y="3"/>
                      </a:lnTo>
                      <a:lnTo>
                        <a:pt x="67" y="6"/>
                      </a:lnTo>
                      <a:lnTo>
                        <a:pt x="66" y="8"/>
                      </a:lnTo>
                      <a:lnTo>
                        <a:pt x="66" y="9"/>
                      </a:lnTo>
                      <a:lnTo>
                        <a:pt x="65" y="9"/>
                      </a:lnTo>
                      <a:lnTo>
                        <a:pt x="65" y="11"/>
                      </a:lnTo>
                      <a:lnTo>
                        <a:pt x="17" y="80"/>
                      </a:lnTo>
                      <a:lnTo>
                        <a:pt x="16" y="80"/>
                      </a:lnTo>
                      <a:lnTo>
                        <a:pt x="15" y="82"/>
                      </a:lnTo>
                      <a:lnTo>
                        <a:pt x="13" y="84"/>
                      </a:lnTo>
                      <a:lnTo>
                        <a:pt x="12" y="85"/>
                      </a:lnTo>
                      <a:lnTo>
                        <a:pt x="11" y="86"/>
                      </a:lnTo>
                      <a:lnTo>
                        <a:pt x="8" y="88"/>
                      </a:lnTo>
                      <a:lnTo>
                        <a:pt x="4" y="89"/>
                      </a:lnTo>
                      <a:lnTo>
                        <a:pt x="0" y="87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5" name="Freeform 685"/>
                <p:cNvSpPr>
                  <a:spLocks/>
                </p:cNvSpPr>
                <p:nvPr/>
              </p:nvSpPr>
              <p:spPr bwMode="auto">
                <a:xfrm>
                  <a:off x="933" y="2102"/>
                  <a:ext cx="60" cy="79"/>
                </a:xfrm>
                <a:custGeom>
                  <a:avLst/>
                  <a:gdLst>
                    <a:gd name="T0" fmla="*/ 59 w 60"/>
                    <a:gd name="T1" fmla="*/ 2 h 79"/>
                    <a:gd name="T2" fmla="*/ 58 w 60"/>
                    <a:gd name="T3" fmla="*/ 2 h 79"/>
                    <a:gd name="T4" fmla="*/ 58 w 60"/>
                    <a:gd name="T5" fmla="*/ 1 h 79"/>
                    <a:gd name="T6" fmla="*/ 54 w 60"/>
                    <a:gd name="T7" fmla="*/ 0 h 79"/>
                    <a:gd name="T8" fmla="*/ 51 w 60"/>
                    <a:gd name="T9" fmla="*/ 0 h 79"/>
                    <a:gd name="T10" fmla="*/ 49 w 60"/>
                    <a:gd name="T11" fmla="*/ 1 h 79"/>
                    <a:gd name="T12" fmla="*/ 48 w 60"/>
                    <a:gd name="T13" fmla="*/ 1 h 79"/>
                    <a:gd name="T14" fmla="*/ 47 w 60"/>
                    <a:gd name="T15" fmla="*/ 2 h 79"/>
                    <a:gd name="T16" fmla="*/ 47 w 60"/>
                    <a:gd name="T17" fmla="*/ 3 h 79"/>
                    <a:gd name="T18" fmla="*/ 46 w 60"/>
                    <a:gd name="T19" fmla="*/ 3 h 79"/>
                    <a:gd name="T20" fmla="*/ 45 w 60"/>
                    <a:gd name="T21" fmla="*/ 4 h 79"/>
                    <a:gd name="T22" fmla="*/ 43 w 60"/>
                    <a:gd name="T23" fmla="*/ 7 h 79"/>
                    <a:gd name="T24" fmla="*/ 39 w 60"/>
                    <a:gd name="T25" fmla="*/ 13 h 79"/>
                    <a:gd name="T26" fmla="*/ 33 w 60"/>
                    <a:gd name="T27" fmla="*/ 22 h 79"/>
                    <a:gd name="T28" fmla="*/ 26 w 60"/>
                    <a:gd name="T29" fmla="*/ 31 h 79"/>
                    <a:gd name="T30" fmla="*/ 19 w 60"/>
                    <a:gd name="T31" fmla="*/ 41 h 79"/>
                    <a:gd name="T32" fmla="*/ 13 w 60"/>
                    <a:gd name="T33" fmla="*/ 50 h 79"/>
                    <a:gd name="T34" fmla="*/ 7 w 60"/>
                    <a:gd name="T35" fmla="*/ 58 h 79"/>
                    <a:gd name="T36" fmla="*/ 4 w 60"/>
                    <a:gd name="T37" fmla="*/ 63 h 79"/>
                    <a:gd name="T38" fmla="*/ 2 w 60"/>
                    <a:gd name="T39" fmla="*/ 65 h 79"/>
                    <a:gd name="T40" fmla="*/ 2 w 60"/>
                    <a:gd name="T41" fmla="*/ 67 h 79"/>
                    <a:gd name="T42" fmla="*/ 1 w 60"/>
                    <a:gd name="T43" fmla="*/ 68 h 79"/>
                    <a:gd name="T44" fmla="*/ 0 w 60"/>
                    <a:gd name="T45" fmla="*/ 70 h 79"/>
                    <a:gd name="T46" fmla="*/ 0 w 60"/>
                    <a:gd name="T47" fmla="*/ 72 h 79"/>
                    <a:gd name="T48" fmla="*/ 0 w 60"/>
                    <a:gd name="T49" fmla="*/ 74 h 79"/>
                    <a:gd name="T50" fmla="*/ 0 w 60"/>
                    <a:gd name="T51" fmla="*/ 75 h 79"/>
                    <a:gd name="T52" fmla="*/ 3 w 60"/>
                    <a:gd name="T53" fmla="*/ 78 h 79"/>
                    <a:gd name="T54" fmla="*/ 59 w 60"/>
                    <a:gd name="T55" fmla="*/ 2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0" h="79">
                      <a:moveTo>
                        <a:pt x="59" y="2"/>
                      </a:moveTo>
                      <a:lnTo>
                        <a:pt x="58" y="2"/>
                      </a:lnTo>
                      <a:lnTo>
                        <a:pt x="58" y="1"/>
                      </a:lnTo>
                      <a:lnTo>
                        <a:pt x="54" y="0"/>
                      </a:lnTo>
                      <a:lnTo>
                        <a:pt x="51" y="0"/>
                      </a:lnTo>
                      <a:lnTo>
                        <a:pt x="49" y="1"/>
                      </a:lnTo>
                      <a:lnTo>
                        <a:pt x="48" y="1"/>
                      </a:lnTo>
                      <a:lnTo>
                        <a:pt x="47" y="2"/>
                      </a:lnTo>
                      <a:lnTo>
                        <a:pt x="47" y="3"/>
                      </a:lnTo>
                      <a:lnTo>
                        <a:pt x="46" y="3"/>
                      </a:lnTo>
                      <a:lnTo>
                        <a:pt x="45" y="4"/>
                      </a:lnTo>
                      <a:lnTo>
                        <a:pt x="43" y="7"/>
                      </a:lnTo>
                      <a:lnTo>
                        <a:pt x="39" y="13"/>
                      </a:lnTo>
                      <a:lnTo>
                        <a:pt x="33" y="22"/>
                      </a:lnTo>
                      <a:lnTo>
                        <a:pt x="26" y="31"/>
                      </a:lnTo>
                      <a:lnTo>
                        <a:pt x="19" y="41"/>
                      </a:lnTo>
                      <a:lnTo>
                        <a:pt x="13" y="50"/>
                      </a:lnTo>
                      <a:lnTo>
                        <a:pt x="7" y="58"/>
                      </a:lnTo>
                      <a:lnTo>
                        <a:pt x="4" y="63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1" y="68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5"/>
                      </a:lnTo>
                      <a:lnTo>
                        <a:pt x="3" y="78"/>
                      </a:lnTo>
                      <a:lnTo>
                        <a:pt x="59" y="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6" name="Freeform 686"/>
                <p:cNvSpPr>
                  <a:spLocks/>
                </p:cNvSpPr>
                <p:nvPr/>
              </p:nvSpPr>
              <p:spPr bwMode="auto">
                <a:xfrm>
                  <a:off x="933" y="2102"/>
                  <a:ext cx="60" cy="79"/>
                </a:xfrm>
                <a:custGeom>
                  <a:avLst/>
                  <a:gdLst>
                    <a:gd name="T0" fmla="*/ 59 w 60"/>
                    <a:gd name="T1" fmla="*/ 2 h 79"/>
                    <a:gd name="T2" fmla="*/ 59 w 60"/>
                    <a:gd name="T3" fmla="*/ 2 h 79"/>
                    <a:gd name="T4" fmla="*/ 58 w 60"/>
                    <a:gd name="T5" fmla="*/ 2 h 79"/>
                    <a:gd name="T6" fmla="*/ 58 w 60"/>
                    <a:gd name="T7" fmla="*/ 1 h 79"/>
                    <a:gd name="T8" fmla="*/ 54 w 60"/>
                    <a:gd name="T9" fmla="*/ 0 h 79"/>
                    <a:gd name="T10" fmla="*/ 51 w 60"/>
                    <a:gd name="T11" fmla="*/ 0 h 79"/>
                    <a:gd name="T12" fmla="*/ 49 w 60"/>
                    <a:gd name="T13" fmla="*/ 1 h 79"/>
                    <a:gd name="T14" fmla="*/ 48 w 60"/>
                    <a:gd name="T15" fmla="*/ 1 h 79"/>
                    <a:gd name="T16" fmla="*/ 47 w 60"/>
                    <a:gd name="T17" fmla="*/ 2 h 79"/>
                    <a:gd name="T18" fmla="*/ 47 w 60"/>
                    <a:gd name="T19" fmla="*/ 3 h 79"/>
                    <a:gd name="T20" fmla="*/ 46 w 60"/>
                    <a:gd name="T21" fmla="*/ 3 h 79"/>
                    <a:gd name="T22" fmla="*/ 45 w 60"/>
                    <a:gd name="T23" fmla="*/ 4 h 79"/>
                    <a:gd name="T24" fmla="*/ 43 w 60"/>
                    <a:gd name="T25" fmla="*/ 7 h 79"/>
                    <a:gd name="T26" fmla="*/ 39 w 60"/>
                    <a:gd name="T27" fmla="*/ 13 h 79"/>
                    <a:gd name="T28" fmla="*/ 33 w 60"/>
                    <a:gd name="T29" fmla="*/ 22 h 79"/>
                    <a:gd name="T30" fmla="*/ 26 w 60"/>
                    <a:gd name="T31" fmla="*/ 31 h 79"/>
                    <a:gd name="T32" fmla="*/ 19 w 60"/>
                    <a:gd name="T33" fmla="*/ 41 h 79"/>
                    <a:gd name="T34" fmla="*/ 13 w 60"/>
                    <a:gd name="T35" fmla="*/ 50 h 79"/>
                    <a:gd name="T36" fmla="*/ 7 w 60"/>
                    <a:gd name="T37" fmla="*/ 58 h 79"/>
                    <a:gd name="T38" fmla="*/ 4 w 60"/>
                    <a:gd name="T39" fmla="*/ 63 h 79"/>
                    <a:gd name="T40" fmla="*/ 2 w 60"/>
                    <a:gd name="T41" fmla="*/ 65 h 79"/>
                    <a:gd name="T42" fmla="*/ 2 w 60"/>
                    <a:gd name="T43" fmla="*/ 67 h 79"/>
                    <a:gd name="T44" fmla="*/ 1 w 60"/>
                    <a:gd name="T45" fmla="*/ 68 h 79"/>
                    <a:gd name="T46" fmla="*/ 0 w 60"/>
                    <a:gd name="T47" fmla="*/ 70 h 79"/>
                    <a:gd name="T48" fmla="*/ 0 w 60"/>
                    <a:gd name="T49" fmla="*/ 72 h 79"/>
                    <a:gd name="T50" fmla="*/ 0 w 60"/>
                    <a:gd name="T51" fmla="*/ 74 h 79"/>
                    <a:gd name="T52" fmla="*/ 0 w 60"/>
                    <a:gd name="T53" fmla="*/ 75 h 79"/>
                    <a:gd name="T54" fmla="*/ 3 w 60"/>
                    <a:gd name="T55" fmla="*/ 78 h 79"/>
                    <a:gd name="T56" fmla="*/ 59 w 60"/>
                    <a:gd name="T57" fmla="*/ 2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0" h="79">
                      <a:moveTo>
                        <a:pt x="59" y="2"/>
                      </a:moveTo>
                      <a:lnTo>
                        <a:pt x="59" y="2"/>
                      </a:lnTo>
                      <a:lnTo>
                        <a:pt x="58" y="2"/>
                      </a:lnTo>
                      <a:lnTo>
                        <a:pt x="58" y="1"/>
                      </a:lnTo>
                      <a:lnTo>
                        <a:pt x="54" y="0"/>
                      </a:lnTo>
                      <a:lnTo>
                        <a:pt x="51" y="0"/>
                      </a:lnTo>
                      <a:lnTo>
                        <a:pt x="49" y="1"/>
                      </a:lnTo>
                      <a:lnTo>
                        <a:pt x="48" y="1"/>
                      </a:lnTo>
                      <a:lnTo>
                        <a:pt x="47" y="2"/>
                      </a:lnTo>
                      <a:lnTo>
                        <a:pt x="47" y="3"/>
                      </a:lnTo>
                      <a:lnTo>
                        <a:pt x="46" y="3"/>
                      </a:lnTo>
                      <a:lnTo>
                        <a:pt x="45" y="4"/>
                      </a:lnTo>
                      <a:lnTo>
                        <a:pt x="43" y="7"/>
                      </a:lnTo>
                      <a:lnTo>
                        <a:pt x="39" y="13"/>
                      </a:lnTo>
                      <a:lnTo>
                        <a:pt x="33" y="22"/>
                      </a:lnTo>
                      <a:lnTo>
                        <a:pt x="26" y="31"/>
                      </a:lnTo>
                      <a:lnTo>
                        <a:pt x="19" y="41"/>
                      </a:lnTo>
                      <a:lnTo>
                        <a:pt x="13" y="50"/>
                      </a:lnTo>
                      <a:lnTo>
                        <a:pt x="7" y="58"/>
                      </a:lnTo>
                      <a:lnTo>
                        <a:pt x="4" y="63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1" y="68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5"/>
                      </a:lnTo>
                      <a:lnTo>
                        <a:pt x="3" y="78"/>
                      </a:lnTo>
                      <a:lnTo>
                        <a:pt x="59" y="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7" name="Freeform 687"/>
                <p:cNvSpPr>
                  <a:spLocks/>
                </p:cNvSpPr>
                <p:nvPr/>
              </p:nvSpPr>
              <p:spPr bwMode="auto">
                <a:xfrm>
                  <a:off x="933" y="2102"/>
                  <a:ext cx="60" cy="79"/>
                </a:xfrm>
                <a:custGeom>
                  <a:avLst/>
                  <a:gdLst>
                    <a:gd name="T0" fmla="*/ 59 w 60"/>
                    <a:gd name="T1" fmla="*/ 2 h 79"/>
                    <a:gd name="T2" fmla="*/ 59 w 60"/>
                    <a:gd name="T3" fmla="*/ 2 h 79"/>
                    <a:gd name="T4" fmla="*/ 58 w 60"/>
                    <a:gd name="T5" fmla="*/ 2 h 79"/>
                    <a:gd name="T6" fmla="*/ 58 w 60"/>
                    <a:gd name="T7" fmla="*/ 1 h 79"/>
                    <a:gd name="T8" fmla="*/ 54 w 60"/>
                    <a:gd name="T9" fmla="*/ 0 h 79"/>
                    <a:gd name="T10" fmla="*/ 51 w 60"/>
                    <a:gd name="T11" fmla="*/ 0 h 79"/>
                    <a:gd name="T12" fmla="*/ 49 w 60"/>
                    <a:gd name="T13" fmla="*/ 1 h 79"/>
                    <a:gd name="T14" fmla="*/ 48 w 60"/>
                    <a:gd name="T15" fmla="*/ 1 h 79"/>
                    <a:gd name="T16" fmla="*/ 47 w 60"/>
                    <a:gd name="T17" fmla="*/ 2 h 79"/>
                    <a:gd name="T18" fmla="*/ 47 w 60"/>
                    <a:gd name="T19" fmla="*/ 3 h 79"/>
                    <a:gd name="T20" fmla="*/ 46 w 60"/>
                    <a:gd name="T21" fmla="*/ 3 h 79"/>
                    <a:gd name="T22" fmla="*/ 45 w 60"/>
                    <a:gd name="T23" fmla="*/ 4 h 79"/>
                    <a:gd name="T24" fmla="*/ 43 w 60"/>
                    <a:gd name="T25" fmla="*/ 7 h 79"/>
                    <a:gd name="T26" fmla="*/ 39 w 60"/>
                    <a:gd name="T27" fmla="*/ 13 h 79"/>
                    <a:gd name="T28" fmla="*/ 33 w 60"/>
                    <a:gd name="T29" fmla="*/ 22 h 79"/>
                    <a:gd name="T30" fmla="*/ 26 w 60"/>
                    <a:gd name="T31" fmla="*/ 31 h 79"/>
                    <a:gd name="T32" fmla="*/ 19 w 60"/>
                    <a:gd name="T33" fmla="*/ 41 h 79"/>
                    <a:gd name="T34" fmla="*/ 13 w 60"/>
                    <a:gd name="T35" fmla="*/ 50 h 79"/>
                    <a:gd name="T36" fmla="*/ 7 w 60"/>
                    <a:gd name="T37" fmla="*/ 58 h 79"/>
                    <a:gd name="T38" fmla="*/ 4 w 60"/>
                    <a:gd name="T39" fmla="*/ 63 h 79"/>
                    <a:gd name="T40" fmla="*/ 2 w 60"/>
                    <a:gd name="T41" fmla="*/ 65 h 79"/>
                    <a:gd name="T42" fmla="*/ 2 w 60"/>
                    <a:gd name="T43" fmla="*/ 67 h 79"/>
                    <a:gd name="T44" fmla="*/ 1 w 60"/>
                    <a:gd name="T45" fmla="*/ 68 h 79"/>
                    <a:gd name="T46" fmla="*/ 0 w 60"/>
                    <a:gd name="T47" fmla="*/ 70 h 79"/>
                    <a:gd name="T48" fmla="*/ 0 w 60"/>
                    <a:gd name="T49" fmla="*/ 72 h 79"/>
                    <a:gd name="T50" fmla="*/ 0 w 60"/>
                    <a:gd name="T51" fmla="*/ 74 h 79"/>
                    <a:gd name="T52" fmla="*/ 0 w 60"/>
                    <a:gd name="T53" fmla="*/ 75 h 79"/>
                    <a:gd name="T54" fmla="*/ 3 w 60"/>
                    <a:gd name="T55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0" h="79">
                      <a:moveTo>
                        <a:pt x="59" y="2"/>
                      </a:moveTo>
                      <a:lnTo>
                        <a:pt x="59" y="2"/>
                      </a:lnTo>
                      <a:lnTo>
                        <a:pt x="58" y="2"/>
                      </a:lnTo>
                      <a:lnTo>
                        <a:pt x="58" y="1"/>
                      </a:lnTo>
                      <a:lnTo>
                        <a:pt x="54" y="0"/>
                      </a:lnTo>
                      <a:lnTo>
                        <a:pt x="51" y="0"/>
                      </a:lnTo>
                      <a:lnTo>
                        <a:pt x="49" y="1"/>
                      </a:lnTo>
                      <a:lnTo>
                        <a:pt x="48" y="1"/>
                      </a:lnTo>
                      <a:lnTo>
                        <a:pt x="47" y="2"/>
                      </a:lnTo>
                      <a:lnTo>
                        <a:pt x="47" y="3"/>
                      </a:lnTo>
                      <a:lnTo>
                        <a:pt x="46" y="3"/>
                      </a:lnTo>
                      <a:lnTo>
                        <a:pt x="45" y="4"/>
                      </a:lnTo>
                      <a:lnTo>
                        <a:pt x="43" y="7"/>
                      </a:lnTo>
                      <a:lnTo>
                        <a:pt x="39" y="13"/>
                      </a:lnTo>
                      <a:lnTo>
                        <a:pt x="33" y="22"/>
                      </a:lnTo>
                      <a:lnTo>
                        <a:pt x="26" y="31"/>
                      </a:lnTo>
                      <a:lnTo>
                        <a:pt x="19" y="41"/>
                      </a:lnTo>
                      <a:lnTo>
                        <a:pt x="13" y="50"/>
                      </a:lnTo>
                      <a:lnTo>
                        <a:pt x="7" y="58"/>
                      </a:lnTo>
                      <a:lnTo>
                        <a:pt x="4" y="63"/>
                      </a:lnTo>
                      <a:lnTo>
                        <a:pt x="2" y="65"/>
                      </a:lnTo>
                      <a:lnTo>
                        <a:pt x="2" y="67"/>
                      </a:lnTo>
                      <a:lnTo>
                        <a:pt x="1" y="68"/>
                      </a:lnTo>
                      <a:lnTo>
                        <a:pt x="0" y="70"/>
                      </a:lnTo>
                      <a:lnTo>
                        <a:pt x="0" y="72"/>
                      </a:lnTo>
                      <a:lnTo>
                        <a:pt x="0" y="74"/>
                      </a:lnTo>
                      <a:lnTo>
                        <a:pt x="0" y="75"/>
                      </a:lnTo>
                      <a:lnTo>
                        <a:pt x="3" y="7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8" name="Freeform 688"/>
                <p:cNvSpPr>
                  <a:spLocks/>
                </p:cNvSpPr>
                <p:nvPr/>
              </p:nvSpPr>
              <p:spPr bwMode="auto">
                <a:xfrm>
                  <a:off x="936" y="2104"/>
                  <a:ext cx="59" cy="78"/>
                </a:xfrm>
                <a:custGeom>
                  <a:avLst/>
                  <a:gdLst>
                    <a:gd name="T0" fmla="*/ 55 w 59"/>
                    <a:gd name="T1" fmla="*/ 0 h 78"/>
                    <a:gd name="T2" fmla="*/ 57 w 59"/>
                    <a:gd name="T3" fmla="*/ 1 h 78"/>
                    <a:gd name="T4" fmla="*/ 57 w 59"/>
                    <a:gd name="T5" fmla="*/ 2 h 78"/>
                    <a:gd name="T6" fmla="*/ 57 w 59"/>
                    <a:gd name="T7" fmla="*/ 4 h 78"/>
                    <a:gd name="T8" fmla="*/ 58 w 59"/>
                    <a:gd name="T9" fmla="*/ 6 h 78"/>
                    <a:gd name="T10" fmla="*/ 58 w 59"/>
                    <a:gd name="T11" fmla="*/ 7 h 78"/>
                    <a:gd name="T12" fmla="*/ 58 w 59"/>
                    <a:gd name="T13" fmla="*/ 8 h 78"/>
                    <a:gd name="T14" fmla="*/ 57 w 59"/>
                    <a:gd name="T15" fmla="*/ 9 h 78"/>
                    <a:gd name="T16" fmla="*/ 57 w 59"/>
                    <a:gd name="T17" fmla="*/ 11 h 78"/>
                    <a:gd name="T18" fmla="*/ 16 w 59"/>
                    <a:gd name="T19" fmla="*/ 70 h 78"/>
                    <a:gd name="T20" fmla="*/ 15 w 59"/>
                    <a:gd name="T21" fmla="*/ 70 h 78"/>
                    <a:gd name="T22" fmla="*/ 14 w 59"/>
                    <a:gd name="T23" fmla="*/ 72 h 78"/>
                    <a:gd name="T24" fmla="*/ 13 w 59"/>
                    <a:gd name="T25" fmla="*/ 73 h 78"/>
                    <a:gd name="T26" fmla="*/ 11 w 59"/>
                    <a:gd name="T27" fmla="*/ 75 h 78"/>
                    <a:gd name="T28" fmla="*/ 9 w 59"/>
                    <a:gd name="T29" fmla="*/ 76 h 78"/>
                    <a:gd name="T30" fmla="*/ 6 w 59"/>
                    <a:gd name="T31" fmla="*/ 77 h 78"/>
                    <a:gd name="T32" fmla="*/ 3 w 59"/>
                    <a:gd name="T33" fmla="*/ 77 h 78"/>
                    <a:gd name="T34" fmla="*/ 0 w 59"/>
                    <a:gd name="T35" fmla="*/ 76 h 78"/>
                    <a:gd name="T36" fmla="*/ 55 w 59"/>
                    <a:gd name="T37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9" h="78">
                      <a:moveTo>
                        <a:pt x="55" y="0"/>
                      </a:moveTo>
                      <a:lnTo>
                        <a:pt x="57" y="1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8" y="6"/>
                      </a:lnTo>
                      <a:lnTo>
                        <a:pt x="58" y="7"/>
                      </a:lnTo>
                      <a:lnTo>
                        <a:pt x="58" y="8"/>
                      </a:lnTo>
                      <a:lnTo>
                        <a:pt x="57" y="9"/>
                      </a:lnTo>
                      <a:lnTo>
                        <a:pt x="57" y="11"/>
                      </a:lnTo>
                      <a:lnTo>
                        <a:pt x="16" y="70"/>
                      </a:lnTo>
                      <a:lnTo>
                        <a:pt x="15" y="70"/>
                      </a:lnTo>
                      <a:lnTo>
                        <a:pt x="14" y="72"/>
                      </a:lnTo>
                      <a:lnTo>
                        <a:pt x="13" y="73"/>
                      </a:lnTo>
                      <a:lnTo>
                        <a:pt x="11" y="75"/>
                      </a:lnTo>
                      <a:lnTo>
                        <a:pt x="9" y="76"/>
                      </a:lnTo>
                      <a:lnTo>
                        <a:pt x="6" y="77"/>
                      </a:lnTo>
                      <a:lnTo>
                        <a:pt x="3" y="77"/>
                      </a:lnTo>
                      <a:lnTo>
                        <a:pt x="0" y="76"/>
                      </a:lnTo>
                      <a:lnTo>
                        <a:pt x="55" y="0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9" name="Freeform 689"/>
                <p:cNvSpPr>
                  <a:spLocks/>
                </p:cNvSpPr>
                <p:nvPr/>
              </p:nvSpPr>
              <p:spPr bwMode="auto">
                <a:xfrm>
                  <a:off x="936" y="2104"/>
                  <a:ext cx="59" cy="78"/>
                </a:xfrm>
                <a:custGeom>
                  <a:avLst/>
                  <a:gdLst>
                    <a:gd name="T0" fmla="*/ 55 w 59"/>
                    <a:gd name="T1" fmla="*/ 0 h 78"/>
                    <a:gd name="T2" fmla="*/ 55 w 59"/>
                    <a:gd name="T3" fmla="*/ 0 h 78"/>
                    <a:gd name="T4" fmla="*/ 57 w 59"/>
                    <a:gd name="T5" fmla="*/ 1 h 78"/>
                    <a:gd name="T6" fmla="*/ 57 w 59"/>
                    <a:gd name="T7" fmla="*/ 2 h 78"/>
                    <a:gd name="T8" fmla="*/ 57 w 59"/>
                    <a:gd name="T9" fmla="*/ 4 h 78"/>
                    <a:gd name="T10" fmla="*/ 58 w 59"/>
                    <a:gd name="T11" fmla="*/ 6 h 78"/>
                    <a:gd name="T12" fmla="*/ 58 w 59"/>
                    <a:gd name="T13" fmla="*/ 7 h 78"/>
                    <a:gd name="T14" fmla="*/ 58 w 59"/>
                    <a:gd name="T15" fmla="*/ 8 h 78"/>
                    <a:gd name="T16" fmla="*/ 57 w 59"/>
                    <a:gd name="T17" fmla="*/ 9 h 78"/>
                    <a:gd name="T18" fmla="*/ 57 w 59"/>
                    <a:gd name="T19" fmla="*/ 11 h 78"/>
                    <a:gd name="T20" fmla="*/ 16 w 59"/>
                    <a:gd name="T21" fmla="*/ 70 h 78"/>
                    <a:gd name="T22" fmla="*/ 15 w 59"/>
                    <a:gd name="T23" fmla="*/ 70 h 78"/>
                    <a:gd name="T24" fmla="*/ 14 w 59"/>
                    <a:gd name="T25" fmla="*/ 72 h 78"/>
                    <a:gd name="T26" fmla="*/ 13 w 59"/>
                    <a:gd name="T27" fmla="*/ 73 h 78"/>
                    <a:gd name="T28" fmla="*/ 11 w 59"/>
                    <a:gd name="T29" fmla="*/ 75 h 78"/>
                    <a:gd name="T30" fmla="*/ 9 w 59"/>
                    <a:gd name="T31" fmla="*/ 76 h 78"/>
                    <a:gd name="T32" fmla="*/ 6 w 59"/>
                    <a:gd name="T33" fmla="*/ 77 h 78"/>
                    <a:gd name="T34" fmla="*/ 3 w 59"/>
                    <a:gd name="T35" fmla="*/ 77 h 78"/>
                    <a:gd name="T36" fmla="*/ 0 w 59"/>
                    <a:gd name="T37" fmla="*/ 76 h 78"/>
                    <a:gd name="T38" fmla="*/ 55 w 59"/>
                    <a:gd name="T39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9" h="78">
                      <a:moveTo>
                        <a:pt x="55" y="0"/>
                      </a:moveTo>
                      <a:lnTo>
                        <a:pt x="55" y="0"/>
                      </a:lnTo>
                      <a:lnTo>
                        <a:pt x="57" y="1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8" y="6"/>
                      </a:lnTo>
                      <a:lnTo>
                        <a:pt x="58" y="7"/>
                      </a:lnTo>
                      <a:lnTo>
                        <a:pt x="58" y="8"/>
                      </a:lnTo>
                      <a:lnTo>
                        <a:pt x="57" y="9"/>
                      </a:lnTo>
                      <a:lnTo>
                        <a:pt x="57" y="11"/>
                      </a:lnTo>
                      <a:lnTo>
                        <a:pt x="16" y="70"/>
                      </a:lnTo>
                      <a:lnTo>
                        <a:pt x="15" y="70"/>
                      </a:lnTo>
                      <a:lnTo>
                        <a:pt x="14" y="72"/>
                      </a:lnTo>
                      <a:lnTo>
                        <a:pt x="13" y="73"/>
                      </a:lnTo>
                      <a:lnTo>
                        <a:pt x="11" y="75"/>
                      </a:lnTo>
                      <a:lnTo>
                        <a:pt x="9" y="76"/>
                      </a:lnTo>
                      <a:lnTo>
                        <a:pt x="6" y="77"/>
                      </a:lnTo>
                      <a:lnTo>
                        <a:pt x="3" y="77"/>
                      </a:lnTo>
                      <a:lnTo>
                        <a:pt x="0" y="76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0" name="Freeform 690"/>
                <p:cNvSpPr>
                  <a:spLocks/>
                </p:cNvSpPr>
                <p:nvPr/>
              </p:nvSpPr>
              <p:spPr bwMode="auto">
                <a:xfrm>
                  <a:off x="936" y="2104"/>
                  <a:ext cx="59" cy="78"/>
                </a:xfrm>
                <a:custGeom>
                  <a:avLst/>
                  <a:gdLst>
                    <a:gd name="T0" fmla="*/ 55 w 59"/>
                    <a:gd name="T1" fmla="*/ 0 h 78"/>
                    <a:gd name="T2" fmla="*/ 55 w 59"/>
                    <a:gd name="T3" fmla="*/ 0 h 78"/>
                    <a:gd name="T4" fmla="*/ 57 w 59"/>
                    <a:gd name="T5" fmla="*/ 1 h 78"/>
                    <a:gd name="T6" fmla="*/ 57 w 59"/>
                    <a:gd name="T7" fmla="*/ 2 h 78"/>
                    <a:gd name="T8" fmla="*/ 57 w 59"/>
                    <a:gd name="T9" fmla="*/ 4 h 78"/>
                    <a:gd name="T10" fmla="*/ 58 w 59"/>
                    <a:gd name="T11" fmla="*/ 6 h 78"/>
                    <a:gd name="T12" fmla="*/ 58 w 59"/>
                    <a:gd name="T13" fmla="*/ 7 h 78"/>
                    <a:gd name="T14" fmla="*/ 58 w 59"/>
                    <a:gd name="T15" fmla="*/ 8 h 78"/>
                    <a:gd name="T16" fmla="*/ 57 w 59"/>
                    <a:gd name="T17" fmla="*/ 9 h 78"/>
                    <a:gd name="T18" fmla="*/ 57 w 59"/>
                    <a:gd name="T19" fmla="*/ 11 h 78"/>
                    <a:gd name="T20" fmla="*/ 16 w 59"/>
                    <a:gd name="T21" fmla="*/ 70 h 78"/>
                    <a:gd name="T22" fmla="*/ 15 w 59"/>
                    <a:gd name="T23" fmla="*/ 70 h 78"/>
                    <a:gd name="T24" fmla="*/ 14 w 59"/>
                    <a:gd name="T25" fmla="*/ 72 h 78"/>
                    <a:gd name="T26" fmla="*/ 13 w 59"/>
                    <a:gd name="T27" fmla="*/ 73 h 78"/>
                    <a:gd name="T28" fmla="*/ 11 w 59"/>
                    <a:gd name="T29" fmla="*/ 75 h 78"/>
                    <a:gd name="T30" fmla="*/ 9 w 59"/>
                    <a:gd name="T31" fmla="*/ 76 h 78"/>
                    <a:gd name="T32" fmla="*/ 6 w 59"/>
                    <a:gd name="T33" fmla="*/ 77 h 78"/>
                    <a:gd name="T34" fmla="*/ 3 w 59"/>
                    <a:gd name="T35" fmla="*/ 77 h 78"/>
                    <a:gd name="T36" fmla="*/ 0 w 59"/>
                    <a:gd name="T37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9" h="78">
                      <a:moveTo>
                        <a:pt x="55" y="0"/>
                      </a:moveTo>
                      <a:lnTo>
                        <a:pt x="55" y="0"/>
                      </a:lnTo>
                      <a:lnTo>
                        <a:pt x="57" y="1"/>
                      </a:lnTo>
                      <a:lnTo>
                        <a:pt x="57" y="2"/>
                      </a:lnTo>
                      <a:lnTo>
                        <a:pt x="57" y="4"/>
                      </a:lnTo>
                      <a:lnTo>
                        <a:pt x="58" y="6"/>
                      </a:lnTo>
                      <a:lnTo>
                        <a:pt x="58" y="7"/>
                      </a:lnTo>
                      <a:lnTo>
                        <a:pt x="58" y="8"/>
                      </a:lnTo>
                      <a:lnTo>
                        <a:pt x="57" y="9"/>
                      </a:lnTo>
                      <a:lnTo>
                        <a:pt x="57" y="11"/>
                      </a:lnTo>
                      <a:lnTo>
                        <a:pt x="16" y="70"/>
                      </a:lnTo>
                      <a:lnTo>
                        <a:pt x="15" y="70"/>
                      </a:lnTo>
                      <a:lnTo>
                        <a:pt x="14" y="72"/>
                      </a:lnTo>
                      <a:lnTo>
                        <a:pt x="13" y="73"/>
                      </a:lnTo>
                      <a:lnTo>
                        <a:pt x="11" y="75"/>
                      </a:lnTo>
                      <a:lnTo>
                        <a:pt x="9" y="76"/>
                      </a:lnTo>
                      <a:lnTo>
                        <a:pt x="6" y="77"/>
                      </a:lnTo>
                      <a:lnTo>
                        <a:pt x="3" y="77"/>
                      </a:lnTo>
                      <a:lnTo>
                        <a:pt x="0" y="7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1" name="Freeform 691"/>
                <p:cNvSpPr>
                  <a:spLocks/>
                </p:cNvSpPr>
                <p:nvPr/>
              </p:nvSpPr>
              <p:spPr bwMode="auto">
                <a:xfrm>
                  <a:off x="936" y="2107"/>
                  <a:ext cx="56" cy="69"/>
                </a:xfrm>
                <a:custGeom>
                  <a:avLst/>
                  <a:gdLst>
                    <a:gd name="T0" fmla="*/ 4 w 56"/>
                    <a:gd name="T1" fmla="*/ 66 h 69"/>
                    <a:gd name="T2" fmla="*/ 7 w 56"/>
                    <a:gd name="T3" fmla="*/ 68 h 69"/>
                    <a:gd name="T4" fmla="*/ 10 w 56"/>
                    <a:gd name="T5" fmla="*/ 68 h 69"/>
                    <a:gd name="T6" fmla="*/ 13 w 56"/>
                    <a:gd name="T7" fmla="*/ 67 h 69"/>
                    <a:gd name="T8" fmla="*/ 15 w 56"/>
                    <a:gd name="T9" fmla="*/ 67 h 69"/>
                    <a:gd name="T10" fmla="*/ 17 w 56"/>
                    <a:gd name="T11" fmla="*/ 65 h 69"/>
                    <a:gd name="T12" fmla="*/ 19 w 56"/>
                    <a:gd name="T13" fmla="*/ 64 h 69"/>
                    <a:gd name="T14" fmla="*/ 19 w 56"/>
                    <a:gd name="T15" fmla="*/ 63 h 69"/>
                    <a:gd name="T16" fmla="*/ 20 w 56"/>
                    <a:gd name="T17" fmla="*/ 62 h 69"/>
                    <a:gd name="T18" fmla="*/ 54 w 56"/>
                    <a:gd name="T19" fmla="*/ 13 h 69"/>
                    <a:gd name="T20" fmla="*/ 55 w 56"/>
                    <a:gd name="T21" fmla="*/ 11 h 69"/>
                    <a:gd name="T22" fmla="*/ 55 w 56"/>
                    <a:gd name="T23" fmla="*/ 10 h 69"/>
                    <a:gd name="T24" fmla="*/ 55 w 56"/>
                    <a:gd name="T25" fmla="*/ 8 h 69"/>
                    <a:gd name="T26" fmla="*/ 54 w 56"/>
                    <a:gd name="T27" fmla="*/ 7 h 69"/>
                    <a:gd name="T28" fmla="*/ 53 w 56"/>
                    <a:gd name="T29" fmla="*/ 5 h 69"/>
                    <a:gd name="T30" fmla="*/ 53 w 56"/>
                    <a:gd name="T31" fmla="*/ 4 h 69"/>
                    <a:gd name="T32" fmla="*/ 52 w 56"/>
                    <a:gd name="T33" fmla="*/ 3 h 69"/>
                    <a:gd name="T34" fmla="*/ 51 w 56"/>
                    <a:gd name="T35" fmla="*/ 2 h 69"/>
                    <a:gd name="T36" fmla="*/ 51 w 56"/>
                    <a:gd name="T37" fmla="*/ 1 h 69"/>
                    <a:gd name="T38" fmla="*/ 50 w 56"/>
                    <a:gd name="T39" fmla="*/ 1 h 69"/>
                    <a:gd name="T40" fmla="*/ 47 w 56"/>
                    <a:gd name="T41" fmla="*/ 0 h 69"/>
                    <a:gd name="T42" fmla="*/ 45 w 56"/>
                    <a:gd name="T43" fmla="*/ 0 h 69"/>
                    <a:gd name="T44" fmla="*/ 43 w 56"/>
                    <a:gd name="T45" fmla="*/ 0 h 69"/>
                    <a:gd name="T46" fmla="*/ 42 w 56"/>
                    <a:gd name="T47" fmla="*/ 1 h 69"/>
                    <a:gd name="T48" fmla="*/ 41 w 56"/>
                    <a:gd name="T49" fmla="*/ 1 h 69"/>
                    <a:gd name="T50" fmla="*/ 39 w 56"/>
                    <a:gd name="T51" fmla="*/ 2 h 69"/>
                    <a:gd name="T52" fmla="*/ 39 w 56"/>
                    <a:gd name="T53" fmla="*/ 3 h 69"/>
                    <a:gd name="T54" fmla="*/ 37 w 56"/>
                    <a:gd name="T55" fmla="*/ 6 h 69"/>
                    <a:gd name="T56" fmla="*/ 33 w 56"/>
                    <a:gd name="T57" fmla="*/ 11 h 69"/>
                    <a:gd name="T58" fmla="*/ 28 w 56"/>
                    <a:gd name="T59" fmla="*/ 18 h 69"/>
                    <a:gd name="T60" fmla="*/ 22 w 56"/>
                    <a:gd name="T61" fmla="*/ 25 h 69"/>
                    <a:gd name="T62" fmla="*/ 17 w 56"/>
                    <a:gd name="T63" fmla="*/ 34 h 69"/>
                    <a:gd name="T64" fmla="*/ 11 w 56"/>
                    <a:gd name="T65" fmla="*/ 41 h 69"/>
                    <a:gd name="T66" fmla="*/ 6 w 56"/>
                    <a:gd name="T67" fmla="*/ 48 h 69"/>
                    <a:gd name="T68" fmla="*/ 4 w 56"/>
                    <a:gd name="T69" fmla="*/ 52 h 69"/>
                    <a:gd name="T70" fmla="*/ 3 w 56"/>
                    <a:gd name="T71" fmla="*/ 54 h 69"/>
                    <a:gd name="T72" fmla="*/ 2 w 56"/>
                    <a:gd name="T73" fmla="*/ 55 h 69"/>
                    <a:gd name="T74" fmla="*/ 1 w 56"/>
                    <a:gd name="T75" fmla="*/ 57 h 69"/>
                    <a:gd name="T76" fmla="*/ 1 w 56"/>
                    <a:gd name="T77" fmla="*/ 58 h 69"/>
                    <a:gd name="T78" fmla="*/ 0 w 56"/>
                    <a:gd name="T79" fmla="*/ 60 h 69"/>
                    <a:gd name="T80" fmla="*/ 0 w 56"/>
                    <a:gd name="T81" fmla="*/ 62 h 69"/>
                    <a:gd name="T82" fmla="*/ 1 w 56"/>
                    <a:gd name="T83" fmla="*/ 64 h 69"/>
                    <a:gd name="T84" fmla="*/ 4 w 56"/>
                    <a:gd name="T85" fmla="*/ 66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" h="69">
                      <a:moveTo>
                        <a:pt x="4" y="66"/>
                      </a:move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3" y="67"/>
                      </a:lnTo>
                      <a:lnTo>
                        <a:pt x="15" y="67"/>
                      </a:lnTo>
                      <a:lnTo>
                        <a:pt x="17" y="65"/>
                      </a:lnTo>
                      <a:lnTo>
                        <a:pt x="19" y="64"/>
                      </a:lnTo>
                      <a:lnTo>
                        <a:pt x="19" y="63"/>
                      </a:lnTo>
                      <a:lnTo>
                        <a:pt x="20" y="62"/>
                      </a:lnTo>
                      <a:lnTo>
                        <a:pt x="54" y="13"/>
                      </a:lnTo>
                      <a:lnTo>
                        <a:pt x="55" y="11"/>
                      </a:lnTo>
                      <a:lnTo>
                        <a:pt x="55" y="10"/>
                      </a:lnTo>
                      <a:lnTo>
                        <a:pt x="55" y="8"/>
                      </a:lnTo>
                      <a:lnTo>
                        <a:pt x="54" y="7"/>
                      </a:lnTo>
                      <a:lnTo>
                        <a:pt x="53" y="5"/>
                      </a:lnTo>
                      <a:lnTo>
                        <a:pt x="53" y="4"/>
                      </a:lnTo>
                      <a:lnTo>
                        <a:pt x="52" y="3"/>
                      </a:lnTo>
                      <a:lnTo>
                        <a:pt x="51" y="2"/>
                      </a:lnTo>
                      <a:lnTo>
                        <a:pt x="51" y="1"/>
                      </a:lnTo>
                      <a:lnTo>
                        <a:pt x="50" y="1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9" y="3"/>
                      </a:lnTo>
                      <a:lnTo>
                        <a:pt x="37" y="6"/>
                      </a:lnTo>
                      <a:lnTo>
                        <a:pt x="33" y="11"/>
                      </a:lnTo>
                      <a:lnTo>
                        <a:pt x="28" y="18"/>
                      </a:lnTo>
                      <a:lnTo>
                        <a:pt x="22" y="25"/>
                      </a:lnTo>
                      <a:lnTo>
                        <a:pt x="17" y="34"/>
                      </a:lnTo>
                      <a:lnTo>
                        <a:pt x="11" y="41"/>
                      </a:lnTo>
                      <a:lnTo>
                        <a:pt x="6" y="48"/>
                      </a:lnTo>
                      <a:lnTo>
                        <a:pt x="4" y="52"/>
                      </a:lnTo>
                      <a:lnTo>
                        <a:pt x="3" y="54"/>
                      </a:lnTo>
                      <a:lnTo>
                        <a:pt x="2" y="55"/>
                      </a:lnTo>
                      <a:lnTo>
                        <a:pt x="1" y="57"/>
                      </a:lnTo>
                      <a:lnTo>
                        <a:pt x="1" y="58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4" y="66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2" name="Freeform 692"/>
                <p:cNvSpPr>
                  <a:spLocks/>
                </p:cNvSpPr>
                <p:nvPr/>
              </p:nvSpPr>
              <p:spPr bwMode="auto">
                <a:xfrm>
                  <a:off x="936" y="2107"/>
                  <a:ext cx="56" cy="69"/>
                </a:xfrm>
                <a:custGeom>
                  <a:avLst/>
                  <a:gdLst>
                    <a:gd name="T0" fmla="*/ 4 w 56"/>
                    <a:gd name="T1" fmla="*/ 66 h 69"/>
                    <a:gd name="T2" fmla="*/ 4 w 56"/>
                    <a:gd name="T3" fmla="*/ 66 h 69"/>
                    <a:gd name="T4" fmla="*/ 7 w 56"/>
                    <a:gd name="T5" fmla="*/ 68 h 69"/>
                    <a:gd name="T6" fmla="*/ 10 w 56"/>
                    <a:gd name="T7" fmla="*/ 68 h 69"/>
                    <a:gd name="T8" fmla="*/ 13 w 56"/>
                    <a:gd name="T9" fmla="*/ 67 h 69"/>
                    <a:gd name="T10" fmla="*/ 15 w 56"/>
                    <a:gd name="T11" fmla="*/ 67 h 69"/>
                    <a:gd name="T12" fmla="*/ 17 w 56"/>
                    <a:gd name="T13" fmla="*/ 65 h 69"/>
                    <a:gd name="T14" fmla="*/ 19 w 56"/>
                    <a:gd name="T15" fmla="*/ 64 h 69"/>
                    <a:gd name="T16" fmla="*/ 19 w 56"/>
                    <a:gd name="T17" fmla="*/ 63 h 69"/>
                    <a:gd name="T18" fmla="*/ 20 w 56"/>
                    <a:gd name="T19" fmla="*/ 62 h 69"/>
                    <a:gd name="T20" fmla="*/ 54 w 56"/>
                    <a:gd name="T21" fmla="*/ 13 h 69"/>
                    <a:gd name="T22" fmla="*/ 55 w 56"/>
                    <a:gd name="T23" fmla="*/ 11 h 69"/>
                    <a:gd name="T24" fmla="*/ 55 w 56"/>
                    <a:gd name="T25" fmla="*/ 10 h 69"/>
                    <a:gd name="T26" fmla="*/ 55 w 56"/>
                    <a:gd name="T27" fmla="*/ 8 h 69"/>
                    <a:gd name="T28" fmla="*/ 54 w 56"/>
                    <a:gd name="T29" fmla="*/ 7 h 69"/>
                    <a:gd name="T30" fmla="*/ 53 w 56"/>
                    <a:gd name="T31" fmla="*/ 5 h 69"/>
                    <a:gd name="T32" fmla="*/ 53 w 56"/>
                    <a:gd name="T33" fmla="*/ 4 h 69"/>
                    <a:gd name="T34" fmla="*/ 52 w 56"/>
                    <a:gd name="T35" fmla="*/ 3 h 69"/>
                    <a:gd name="T36" fmla="*/ 51 w 56"/>
                    <a:gd name="T37" fmla="*/ 2 h 69"/>
                    <a:gd name="T38" fmla="*/ 51 w 56"/>
                    <a:gd name="T39" fmla="*/ 1 h 69"/>
                    <a:gd name="T40" fmla="*/ 50 w 56"/>
                    <a:gd name="T41" fmla="*/ 1 h 69"/>
                    <a:gd name="T42" fmla="*/ 47 w 56"/>
                    <a:gd name="T43" fmla="*/ 0 h 69"/>
                    <a:gd name="T44" fmla="*/ 45 w 56"/>
                    <a:gd name="T45" fmla="*/ 0 h 69"/>
                    <a:gd name="T46" fmla="*/ 43 w 56"/>
                    <a:gd name="T47" fmla="*/ 0 h 69"/>
                    <a:gd name="T48" fmla="*/ 42 w 56"/>
                    <a:gd name="T49" fmla="*/ 1 h 69"/>
                    <a:gd name="T50" fmla="*/ 41 w 56"/>
                    <a:gd name="T51" fmla="*/ 1 h 69"/>
                    <a:gd name="T52" fmla="*/ 39 w 56"/>
                    <a:gd name="T53" fmla="*/ 2 h 69"/>
                    <a:gd name="T54" fmla="*/ 39 w 56"/>
                    <a:gd name="T55" fmla="*/ 3 h 69"/>
                    <a:gd name="T56" fmla="*/ 37 w 56"/>
                    <a:gd name="T57" fmla="*/ 6 h 69"/>
                    <a:gd name="T58" fmla="*/ 33 w 56"/>
                    <a:gd name="T59" fmla="*/ 11 h 69"/>
                    <a:gd name="T60" fmla="*/ 28 w 56"/>
                    <a:gd name="T61" fmla="*/ 18 h 69"/>
                    <a:gd name="T62" fmla="*/ 22 w 56"/>
                    <a:gd name="T63" fmla="*/ 25 h 69"/>
                    <a:gd name="T64" fmla="*/ 17 w 56"/>
                    <a:gd name="T65" fmla="*/ 34 h 69"/>
                    <a:gd name="T66" fmla="*/ 11 w 56"/>
                    <a:gd name="T67" fmla="*/ 41 h 69"/>
                    <a:gd name="T68" fmla="*/ 6 w 56"/>
                    <a:gd name="T69" fmla="*/ 48 h 69"/>
                    <a:gd name="T70" fmla="*/ 4 w 56"/>
                    <a:gd name="T71" fmla="*/ 52 h 69"/>
                    <a:gd name="T72" fmla="*/ 3 w 56"/>
                    <a:gd name="T73" fmla="*/ 54 h 69"/>
                    <a:gd name="T74" fmla="*/ 2 w 56"/>
                    <a:gd name="T75" fmla="*/ 55 h 69"/>
                    <a:gd name="T76" fmla="*/ 1 w 56"/>
                    <a:gd name="T77" fmla="*/ 57 h 69"/>
                    <a:gd name="T78" fmla="*/ 1 w 56"/>
                    <a:gd name="T79" fmla="*/ 58 h 69"/>
                    <a:gd name="T80" fmla="*/ 0 w 56"/>
                    <a:gd name="T81" fmla="*/ 60 h 69"/>
                    <a:gd name="T82" fmla="*/ 0 w 56"/>
                    <a:gd name="T83" fmla="*/ 62 h 69"/>
                    <a:gd name="T84" fmla="*/ 1 w 56"/>
                    <a:gd name="T85" fmla="*/ 64 h 69"/>
                    <a:gd name="T86" fmla="*/ 4 w 56"/>
                    <a:gd name="T87" fmla="*/ 66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6" h="69">
                      <a:moveTo>
                        <a:pt x="4" y="66"/>
                      </a:moveTo>
                      <a:lnTo>
                        <a:pt x="4" y="66"/>
                      </a:lnTo>
                      <a:lnTo>
                        <a:pt x="7" y="68"/>
                      </a:lnTo>
                      <a:lnTo>
                        <a:pt x="10" y="68"/>
                      </a:lnTo>
                      <a:lnTo>
                        <a:pt x="13" y="67"/>
                      </a:lnTo>
                      <a:lnTo>
                        <a:pt x="15" y="67"/>
                      </a:lnTo>
                      <a:lnTo>
                        <a:pt x="17" y="65"/>
                      </a:lnTo>
                      <a:lnTo>
                        <a:pt x="19" y="64"/>
                      </a:lnTo>
                      <a:lnTo>
                        <a:pt x="19" y="63"/>
                      </a:lnTo>
                      <a:lnTo>
                        <a:pt x="20" y="62"/>
                      </a:lnTo>
                      <a:lnTo>
                        <a:pt x="54" y="13"/>
                      </a:lnTo>
                      <a:lnTo>
                        <a:pt x="55" y="11"/>
                      </a:lnTo>
                      <a:lnTo>
                        <a:pt x="55" y="10"/>
                      </a:lnTo>
                      <a:lnTo>
                        <a:pt x="55" y="8"/>
                      </a:lnTo>
                      <a:lnTo>
                        <a:pt x="54" y="7"/>
                      </a:lnTo>
                      <a:lnTo>
                        <a:pt x="53" y="5"/>
                      </a:lnTo>
                      <a:lnTo>
                        <a:pt x="53" y="4"/>
                      </a:lnTo>
                      <a:lnTo>
                        <a:pt x="52" y="3"/>
                      </a:lnTo>
                      <a:lnTo>
                        <a:pt x="51" y="2"/>
                      </a:lnTo>
                      <a:lnTo>
                        <a:pt x="51" y="1"/>
                      </a:lnTo>
                      <a:lnTo>
                        <a:pt x="50" y="1"/>
                      </a:lnTo>
                      <a:lnTo>
                        <a:pt x="47" y="0"/>
                      </a:lnTo>
                      <a:lnTo>
                        <a:pt x="45" y="0"/>
                      </a:lnTo>
                      <a:lnTo>
                        <a:pt x="43" y="0"/>
                      </a:lnTo>
                      <a:lnTo>
                        <a:pt x="42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9" y="3"/>
                      </a:lnTo>
                      <a:lnTo>
                        <a:pt x="37" y="6"/>
                      </a:lnTo>
                      <a:lnTo>
                        <a:pt x="33" y="11"/>
                      </a:lnTo>
                      <a:lnTo>
                        <a:pt x="28" y="18"/>
                      </a:lnTo>
                      <a:lnTo>
                        <a:pt x="22" y="25"/>
                      </a:lnTo>
                      <a:lnTo>
                        <a:pt x="17" y="34"/>
                      </a:lnTo>
                      <a:lnTo>
                        <a:pt x="11" y="41"/>
                      </a:lnTo>
                      <a:lnTo>
                        <a:pt x="6" y="48"/>
                      </a:lnTo>
                      <a:lnTo>
                        <a:pt x="4" y="52"/>
                      </a:lnTo>
                      <a:lnTo>
                        <a:pt x="3" y="54"/>
                      </a:lnTo>
                      <a:lnTo>
                        <a:pt x="2" y="55"/>
                      </a:lnTo>
                      <a:lnTo>
                        <a:pt x="1" y="57"/>
                      </a:lnTo>
                      <a:lnTo>
                        <a:pt x="1" y="58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4" y="6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3" name="Freeform 693"/>
                <p:cNvSpPr>
                  <a:spLocks/>
                </p:cNvSpPr>
                <p:nvPr/>
              </p:nvSpPr>
              <p:spPr bwMode="auto">
                <a:xfrm>
                  <a:off x="941" y="2112"/>
                  <a:ext cx="48" cy="58"/>
                </a:xfrm>
                <a:custGeom>
                  <a:avLst/>
                  <a:gdLst>
                    <a:gd name="T0" fmla="*/ 43 w 48"/>
                    <a:gd name="T1" fmla="*/ 3 h 58"/>
                    <a:gd name="T2" fmla="*/ 43 w 48"/>
                    <a:gd name="T3" fmla="*/ 3 h 58"/>
                    <a:gd name="T4" fmla="*/ 44 w 48"/>
                    <a:gd name="T5" fmla="*/ 4 h 58"/>
                    <a:gd name="T6" fmla="*/ 46 w 48"/>
                    <a:gd name="T7" fmla="*/ 6 h 58"/>
                    <a:gd name="T8" fmla="*/ 47 w 48"/>
                    <a:gd name="T9" fmla="*/ 9 h 58"/>
                    <a:gd name="T10" fmla="*/ 47 w 48"/>
                    <a:gd name="T11" fmla="*/ 13 h 58"/>
                    <a:gd name="T12" fmla="*/ 20 w 48"/>
                    <a:gd name="T13" fmla="*/ 52 h 58"/>
                    <a:gd name="T14" fmla="*/ 18 w 48"/>
                    <a:gd name="T15" fmla="*/ 53 h 58"/>
                    <a:gd name="T16" fmla="*/ 15 w 48"/>
                    <a:gd name="T17" fmla="*/ 56 h 58"/>
                    <a:gd name="T18" fmla="*/ 10 w 48"/>
                    <a:gd name="T19" fmla="*/ 57 h 58"/>
                    <a:gd name="T20" fmla="*/ 4 w 48"/>
                    <a:gd name="T21" fmla="*/ 55 h 58"/>
                    <a:gd name="T22" fmla="*/ 0 w 48"/>
                    <a:gd name="T23" fmla="*/ 51 h 58"/>
                    <a:gd name="T24" fmla="*/ 0 w 48"/>
                    <a:gd name="T25" fmla="*/ 47 h 58"/>
                    <a:gd name="T26" fmla="*/ 1 w 48"/>
                    <a:gd name="T27" fmla="*/ 44 h 58"/>
                    <a:gd name="T28" fmla="*/ 3 w 48"/>
                    <a:gd name="T29" fmla="*/ 41 h 58"/>
                    <a:gd name="T30" fmla="*/ 5 w 48"/>
                    <a:gd name="T31" fmla="*/ 39 h 58"/>
                    <a:gd name="T32" fmla="*/ 8 w 48"/>
                    <a:gd name="T33" fmla="*/ 34 h 58"/>
                    <a:gd name="T34" fmla="*/ 12 w 48"/>
                    <a:gd name="T35" fmla="*/ 28 h 58"/>
                    <a:gd name="T36" fmla="*/ 17 w 48"/>
                    <a:gd name="T37" fmla="*/ 21 h 58"/>
                    <a:gd name="T38" fmla="*/ 22 w 48"/>
                    <a:gd name="T39" fmla="*/ 14 h 58"/>
                    <a:gd name="T40" fmla="*/ 27 w 48"/>
                    <a:gd name="T41" fmla="*/ 8 h 58"/>
                    <a:gd name="T42" fmla="*/ 29 w 48"/>
                    <a:gd name="T43" fmla="*/ 4 h 58"/>
                    <a:gd name="T44" fmla="*/ 31 w 48"/>
                    <a:gd name="T45" fmla="*/ 3 h 58"/>
                    <a:gd name="T46" fmla="*/ 31 w 48"/>
                    <a:gd name="T47" fmla="*/ 2 h 58"/>
                    <a:gd name="T48" fmla="*/ 33 w 48"/>
                    <a:gd name="T49" fmla="*/ 1 h 58"/>
                    <a:gd name="T50" fmla="*/ 37 w 48"/>
                    <a:gd name="T51" fmla="*/ 0 h 58"/>
                    <a:gd name="T52" fmla="*/ 43 w 48"/>
                    <a:gd name="T53" fmla="*/ 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8" h="58">
                      <a:moveTo>
                        <a:pt x="43" y="3"/>
                      </a:moveTo>
                      <a:lnTo>
                        <a:pt x="43" y="3"/>
                      </a:lnTo>
                      <a:lnTo>
                        <a:pt x="44" y="4"/>
                      </a:lnTo>
                      <a:lnTo>
                        <a:pt x="46" y="6"/>
                      </a:lnTo>
                      <a:lnTo>
                        <a:pt x="47" y="9"/>
                      </a:lnTo>
                      <a:lnTo>
                        <a:pt x="47" y="13"/>
                      </a:lnTo>
                      <a:lnTo>
                        <a:pt x="20" y="52"/>
                      </a:lnTo>
                      <a:lnTo>
                        <a:pt x="18" y="53"/>
                      </a:lnTo>
                      <a:lnTo>
                        <a:pt x="15" y="56"/>
                      </a:lnTo>
                      <a:lnTo>
                        <a:pt x="10" y="57"/>
                      </a:lnTo>
                      <a:lnTo>
                        <a:pt x="4" y="55"/>
                      </a:lnTo>
                      <a:lnTo>
                        <a:pt x="0" y="51"/>
                      </a:lnTo>
                      <a:lnTo>
                        <a:pt x="0" y="47"/>
                      </a:lnTo>
                      <a:lnTo>
                        <a:pt x="1" y="44"/>
                      </a:lnTo>
                      <a:lnTo>
                        <a:pt x="3" y="41"/>
                      </a:lnTo>
                      <a:lnTo>
                        <a:pt x="5" y="39"/>
                      </a:lnTo>
                      <a:lnTo>
                        <a:pt x="8" y="34"/>
                      </a:lnTo>
                      <a:lnTo>
                        <a:pt x="12" y="28"/>
                      </a:lnTo>
                      <a:lnTo>
                        <a:pt x="17" y="21"/>
                      </a:lnTo>
                      <a:lnTo>
                        <a:pt x="22" y="14"/>
                      </a:lnTo>
                      <a:lnTo>
                        <a:pt x="27" y="8"/>
                      </a:lnTo>
                      <a:lnTo>
                        <a:pt x="29" y="4"/>
                      </a:lnTo>
                      <a:lnTo>
                        <a:pt x="31" y="3"/>
                      </a:lnTo>
                      <a:lnTo>
                        <a:pt x="31" y="2"/>
                      </a:lnTo>
                      <a:lnTo>
                        <a:pt x="33" y="1"/>
                      </a:lnTo>
                      <a:lnTo>
                        <a:pt x="37" y="0"/>
                      </a:lnTo>
                      <a:lnTo>
                        <a:pt x="43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4" name="Freeform 694"/>
                <p:cNvSpPr>
                  <a:spLocks/>
                </p:cNvSpPr>
                <p:nvPr/>
              </p:nvSpPr>
              <p:spPr bwMode="auto">
                <a:xfrm>
                  <a:off x="922" y="2128"/>
                  <a:ext cx="15" cy="15"/>
                </a:xfrm>
                <a:custGeom>
                  <a:avLst/>
                  <a:gdLst>
                    <a:gd name="T0" fmla="*/ 6 w 15"/>
                    <a:gd name="T1" fmla="*/ 14 h 15"/>
                    <a:gd name="T2" fmla="*/ 3 w 15"/>
                    <a:gd name="T3" fmla="*/ 14 h 15"/>
                    <a:gd name="T4" fmla="*/ 1 w 15"/>
                    <a:gd name="T5" fmla="*/ 12 h 15"/>
                    <a:gd name="T6" fmla="*/ 0 w 15"/>
                    <a:gd name="T7" fmla="*/ 10 h 15"/>
                    <a:gd name="T8" fmla="*/ 0 w 15"/>
                    <a:gd name="T9" fmla="*/ 7 h 15"/>
                    <a:gd name="T10" fmla="*/ 1 w 15"/>
                    <a:gd name="T11" fmla="*/ 5 h 15"/>
                    <a:gd name="T12" fmla="*/ 1 w 15"/>
                    <a:gd name="T13" fmla="*/ 1 h 15"/>
                    <a:gd name="T14" fmla="*/ 4 w 15"/>
                    <a:gd name="T15" fmla="*/ 1 h 15"/>
                    <a:gd name="T16" fmla="*/ 6 w 15"/>
                    <a:gd name="T17" fmla="*/ 0 h 15"/>
                    <a:gd name="T18" fmla="*/ 9 w 15"/>
                    <a:gd name="T19" fmla="*/ 1 h 15"/>
                    <a:gd name="T20" fmla="*/ 12 w 15"/>
                    <a:gd name="T21" fmla="*/ 1 h 15"/>
                    <a:gd name="T22" fmla="*/ 12 w 15"/>
                    <a:gd name="T23" fmla="*/ 5 h 15"/>
                    <a:gd name="T24" fmla="*/ 14 w 15"/>
                    <a:gd name="T25" fmla="*/ 7 h 15"/>
                    <a:gd name="T26" fmla="*/ 12 w 15"/>
                    <a:gd name="T27" fmla="*/ 10 h 15"/>
                    <a:gd name="T28" fmla="*/ 12 w 15"/>
                    <a:gd name="T29" fmla="*/ 14 h 15"/>
                    <a:gd name="T30" fmla="*/ 9 w 15"/>
                    <a:gd name="T31" fmla="*/ 14 h 15"/>
                    <a:gd name="T32" fmla="*/ 6 w 15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6" y="14"/>
                      </a:move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5"/>
                      </a:lnTo>
                      <a:lnTo>
                        <a:pt x="1" y="1"/>
                      </a:lnTo>
                      <a:lnTo>
                        <a:pt x="4" y="1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2" y="1"/>
                      </a:lnTo>
                      <a:lnTo>
                        <a:pt x="12" y="5"/>
                      </a:lnTo>
                      <a:lnTo>
                        <a:pt x="14" y="7"/>
                      </a:lnTo>
                      <a:lnTo>
                        <a:pt x="12" y="10"/>
                      </a:lnTo>
                      <a:lnTo>
                        <a:pt x="12" y="14"/>
                      </a:lnTo>
                      <a:lnTo>
                        <a:pt x="9" y="14"/>
                      </a:lnTo>
                      <a:lnTo>
                        <a:pt x="6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5" name="Freeform 695"/>
                <p:cNvSpPr>
                  <a:spLocks/>
                </p:cNvSpPr>
                <p:nvPr/>
              </p:nvSpPr>
              <p:spPr bwMode="auto">
                <a:xfrm>
                  <a:off x="922" y="2128"/>
                  <a:ext cx="15" cy="15"/>
                </a:xfrm>
                <a:custGeom>
                  <a:avLst/>
                  <a:gdLst>
                    <a:gd name="T0" fmla="*/ 6 w 15"/>
                    <a:gd name="T1" fmla="*/ 14 h 15"/>
                    <a:gd name="T2" fmla="*/ 6 w 15"/>
                    <a:gd name="T3" fmla="*/ 14 h 15"/>
                    <a:gd name="T4" fmla="*/ 3 w 15"/>
                    <a:gd name="T5" fmla="*/ 14 h 15"/>
                    <a:gd name="T6" fmla="*/ 1 w 15"/>
                    <a:gd name="T7" fmla="*/ 12 h 15"/>
                    <a:gd name="T8" fmla="*/ 0 w 15"/>
                    <a:gd name="T9" fmla="*/ 10 h 15"/>
                    <a:gd name="T10" fmla="*/ 0 w 15"/>
                    <a:gd name="T11" fmla="*/ 7 h 15"/>
                    <a:gd name="T12" fmla="*/ 1 w 15"/>
                    <a:gd name="T13" fmla="*/ 5 h 15"/>
                    <a:gd name="T14" fmla="*/ 1 w 15"/>
                    <a:gd name="T15" fmla="*/ 1 h 15"/>
                    <a:gd name="T16" fmla="*/ 4 w 15"/>
                    <a:gd name="T17" fmla="*/ 1 h 15"/>
                    <a:gd name="T18" fmla="*/ 6 w 15"/>
                    <a:gd name="T19" fmla="*/ 0 h 15"/>
                    <a:gd name="T20" fmla="*/ 9 w 15"/>
                    <a:gd name="T21" fmla="*/ 1 h 15"/>
                    <a:gd name="T22" fmla="*/ 12 w 15"/>
                    <a:gd name="T23" fmla="*/ 1 h 15"/>
                    <a:gd name="T24" fmla="*/ 12 w 15"/>
                    <a:gd name="T25" fmla="*/ 5 h 15"/>
                    <a:gd name="T26" fmla="*/ 14 w 15"/>
                    <a:gd name="T27" fmla="*/ 7 h 15"/>
                    <a:gd name="T28" fmla="*/ 12 w 15"/>
                    <a:gd name="T29" fmla="*/ 10 h 15"/>
                    <a:gd name="T30" fmla="*/ 12 w 15"/>
                    <a:gd name="T31" fmla="*/ 14 h 15"/>
                    <a:gd name="T32" fmla="*/ 9 w 15"/>
                    <a:gd name="T33" fmla="*/ 14 h 15"/>
                    <a:gd name="T34" fmla="*/ 6 w 15"/>
                    <a:gd name="T3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6" y="14"/>
                      </a:moveTo>
                      <a:lnTo>
                        <a:pt x="6" y="14"/>
                      </a:ln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5"/>
                      </a:lnTo>
                      <a:lnTo>
                        <a:pt x="1" y="1"/>
                      </a:lnTo>
                      <a:lnTo>
                        <a:pt x="4" y="1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2" y="1"/>
                      </a:lnTo>
                      <a:lnTo>
                        <a:pt x="12" y="5"/>
                      </a:lnTo>
                      <a:lnTo>
                        <a:pt x="14" y="7"/>
                      </a:lnTo>
                      <a:lnTo>
                        <a:pt x="12" y="10"/>
                      </a:lnTo>
                      <a:lnTo>
                        <a:pt x="12" y="14"/>
                      </a:lnTo>
                      <a:lnTo>
                        <a:pt x="9" y="14"/>
                      </a:lnTo>
                      <a:lnTo>
                        <a:pt x="6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6" name="Freeform 696"/>
                <p:cNvSpPr>
                  <a:spLocks/>
                </p:cNvSpPr>
                <p:nvPr/>
              </p:nvSpPr>
              <p:spPr bwMode="auto">
                <a:xfrm>
                  <a:off x="920" y="2134"/>
                  <a:ext cx="15" cy="15"/>
                </a:xfrm>
                <a:custGeom>
                  <a:avLst/>
                  <a:gdLst>
                    <a:gd name="T0" fmla="*/ 13 w 15"/>
                    <a:gd name="T1" fmla="*/ 12 h 15"/>
                    <a:gd name="T2" fmla="*/ 14 w 15"/>
                    <a:gd name="T3" fmla="*/ 10 h 15"/>
                    <a:gd name="T4" fmla="*/ 14 w 15"/>
                    <a:gd name="T5" fmla="*/ 8 h 15"/>
                    <a:gd name="T6" fmla="*/ 13 w 15"/>
                    <a:gd name="T7" fmla="*/ 4 h 15"/>
                    <a:gd name="T8" fmla="*/ 11 w 15"/>
                    <a:gd name="T9" fmla="*/ 2 h 15"/>
                    <a:gd name="T10" fmla="*/ 8 w 15"/>
                    <a:gd name="T11" fmla="*/ 1 h 15"/>
                    <a:gd name="T12" fmla="*/ 5 w 15"/>
                    <a:gd name="T13" fmla="*/ 0 h 15"/>
                    <a:gd name="T14" fmla="*/ 3 w 15"/>
                    <a:gd name="T15" fmla="*/ 1 h 15"/>
                    <a:gd name="T16" fmla="*/ 1 w 15"/>
                    <a:gd name="T17" fmla="*/ 3 h 15"/>
                    <a:gd name="T18" fmla="*/ 0 w 15"/>
                    <a:gd name="T19" fmla="*/ 5 h 15"/>
                    <a:gd name="T20" fmla="*/ 0 w 15"/>
                    <a:gd name="T21" fmla="*/ 8 h 15"/>
                    <a:gd name="T22" fmla="*/ 1 w 15"/>
                    <a:gd name="T23" fmla="*/ 10 h 15"/>
                    <a:gd name="T24" fmla="*/ 3 w 15"/>
                    <a:gd name="T25" fmla="*/ 12 h 15"/>
                    <a:gd name="T26" fmla="*/ 5 w 15"/>
                    <a:gd name="T27" fmla="*/ 13 h 15"/>
                    <a:gd name="T28" fmla="*/ 9 w 15"/>
                    <a:gd name="T29" fmla="*/ 14 h 15"/>
                    <a:gd name="T30" fmla="*/ 11 w 15"/>
                    <a:gd name="T31" fmla="*/ 13 h 15"/>
                    <a:gd name="T32" fmla="*/ 13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3" y="12"/>
                      </a:move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1" y="10"/>
                      </a:lnTo>
                      <a:lnTo>
                        <a:pt x="3" y="12"/>
                      </a:lnTo>
                      <a:lnTo>
                        <a:pt x="5" y="13"/>
                      </a:lnTo>
                      <a:lnTo>
                        <a:pt x="9" y="14"/>
                      </a:lnTo>
                      <a:lnTo>
                        <a:pt x="11" y="13"/>
                      </a:lnTo>
                      <a:lnTo>
                        <a:pt x="13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7" name="Freeform 697"/>
                <p:cNvSpPr>
                  <a:spLocks/>
                </p:cNvSpPr>
                <p:nvPr/>
              </p:nvSpPr>
              <p:spPr bwMode="auto">
                <a:xfrm>
                  <a:off x="920" y="2134"/>
                  <a:ext cx="15" cy="15"/>
                </a:xfrm>
                <a:custGeom>
                  <a:avLst/>
                  <a:gdLst>
                    <a:gd name="T0" fmla="*/ 13 w 15"/>
                    <a:gd name="T1" fmla="*/ 12 h 15"/>
                    <a:gd name="T2" fmla="*/ 13 w 15"/>
                    <a:gd name="T3" fmla="*/ 12 h 15"/>
                    <a:gd name="T4" fmla="*/ 14 w 15"/>
                    <a:gd name="T5" fmla="*/ 10 h 15"/>
                    <a:gd name="T6" fmla="*/ 14 w 15"/>
                    <a:gd name="T7" fmla="*/ 8 h 15"/>
                    <a:gd name="T8" fmla="*/ 13 w 15"/>
                    <a:gd name="T9" fmla="*/ 4 h 15"/>
                    <a:gd name="T10" fmla="*/ 11 w 15"/>
                    <a:gd name="T11" fmla="*/ 2 h 15"/>
                    <a:gd name="T12" fmla="*/ 8 w 15"/>
                    <a:gd name="T13" fmla="*/ 1 h 15"/>
                    <a:gd name="T14" fmla="*/ 5 w 15"/>
                    <a:gd name="T15" fmla="*/ 0 h 15"/>
                    <a:gd name="T16" fmla="*/ 3 w 15"/>
                    <a:gd name="T17" fmla="*/ 1 h 15"/>
                    <a:gd name="T18" fmla="*/ 1 w 15"/>
                    <a:gd name="T19" fmla="*/ 3 h 15"/>
                    <a:gd name="T20" fmla="*/ 0 w 15"/>
                    <a:gd name="T21" fmla="*/ 5 h 15"/>
                    <a:gd name="T22" fmla="*/ 0 w 15"/>
                    <a:gd name="T23" fmla="*/ 8 h 15"/>
                    <a:gd name="T24" fmla="*/ 1 w 15"/>
                    <a:gd name="T25" fmla="*/ 10 h 15"/>
                    <a:gd name="T26" fmla="*/ 3 w 15"/>
                    <a:gd name="T27" fmla="*/ 12 h 15"/>
                    <a:gd name="T28" fmla="*/ 5 w 15"/>
                    <a:gd name="T29" fmla="*/ 13 h 15"/>
                    <a:gd name="T30" fmla="*/ 9 w 15"/>
                    <a:gd name="T31" fmla="*/ 14 h 15"/>
                    <a:gd name="T32" fmla="*/ 11 w 15"/>
                    <a:gd name="T33" fmla="*/ 13 h 15"/>
                    <a:gd name="T34" fmla="*/ 13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3" y="12"/>
                      </a:moveTo>
                      <a:lnTo>
                        <a:pt x="13" y="12"/>
                      </a:lnTo>
                      <a:lnTo>
                        <a:pt x="14" y="10"/>
                      </a:lnTo>
                      <a:lnTo>
                        <a:pt x="14" y="8"/>
                      </a:lnTo>
                      <a:lnTo>
                        <a:pt x="13" y="4"/>
                      </a:lnTo>
                      <a:lnTo>
                        <a:pt x="11" y="2"/>
                      </a:lnTo>
                      <a:lnTo>
                        <a:pt x="8" y="1"/>
                      </a:lnTo>
                      <a:lnTo>
                        <a:pt x="5" y="0"/>
                      </a:lnTo>
                      <a:lnTo>
                        <a:pt x="3" y="1"/>
                      </a:lnTo>
                      <a:lnTo>
                        <a:pt x="1" y="3"/>
                      </a:lnTo>
                      <a:lnTo>
                        <a:pt x="0" y="5"/>
                      </a:lnTo>
                      <a:lnTo>
                        <a:pt x="0" y="8"/>
                      </a:lnTo>
                      <a:lnTo>
                        <a:pt x="1" y="10"/>
                      </a:lnTo>
                      <a:lnTo>
                        <a:pt x="3" y="12"/>
                      </a:lnTo>
                      <a:lnTo>
                        <a:pt x="5" y="13"/>
                      </a:lnTo>
                      <a:lnTo>
                        <a:pt x="9" y="14"/>
                      </a:lnTo>
                      <a:lnTo>
                        <a:pt x="11" y="13"/>
                      </a:lnTo>
                      <a:lnTo>
                        <a:pt x="13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8" name="Freeform 698"/>
                <p:cNvSpPr>
                  <a:spLocks/>
                </p:cNvSpPr>
                <p:nvPr/>
              </p:nvSpPr>
              <p:spPr bwMode="auto">
                <a:xfrm>
                  <a:off x="930" y="2157"/>
                  <a:ext cx="15" cy="15"/>
                </a:xfrm>
                <a:custGeom>
                  <a:avLst/>
                  <a:gdLst>
                    <a:gd name="T0" fmla="*/ 13 w 15"/>
                    <a:gd name="T1" fmla="*/ 11 h 15"/>
                    <a:gd name="T2" fmla="*/ 14 w 15"/>
                    <a:gd name="T3" fmla="*/ 8 h 15"/>
                    <a:gd name="T4" fmla="*/ 14 w 15"/>
                    <a:gd name="T5" fmla="*/ 4 h 15"/>
                    <a:gd name="T6" fmla="*/ 13 w 15"/>
                    <a:gd name="T7" fmla="*/ 3 h 15"/>
                    <a:gd name="T8" fmla="*/ 11 w 15"/>
                    <a:gd name="T9" fmla="*/ 1 h 15"/>
                    <a:gd name="T10" fmla="*/ 7 w 15"/>
                    <a:gd name="T11" fmla="*/ 0 h 15"/>
                    <a:gd name="T12" fmla="*/ 4 w 15"/>
                    <a:gd name="T13" fmla="*/ 0 h 15"/>
                    <a:gd name="T14" fmla="*/ 2 w 15"/>
                    <a:gd name="T15" fmla="*/ 1 h 15"/>
                    <a:gd name="T16" fmla="*/ 0 w 15"/>
                    <a:gd name="T17" fmla="*/ 3 h 15"/>
                    <a:gd name="T18" fmla="*/ 0 w 15"/>
                    <a:gd name="T19" fmla="*/ 6 h 15"/>
                    <a:gd name="T20" fmla="*/ 0 w 15"/>
                    <a:gd name="T21" fmla="*/ 9 h 15"/>
                    <a:gd name="T22" fmla="*/ 2 w 15"/>
                    <a:gd name="T23" fmla="*/ 11 h 15"/>
                    <a:gd name="T24" fmla="*/ 4 w 15"/>
                    <a:gd name="T25" fmla="*/ 12 h 15"/>
                    <a:gd name="T26" fmla="*/ 7 w 15"/>
                    <a:gd name="T27" fmla="*/ 14 h 15"/>
                    <a:gd name="T28" fmla="*/ 9 w 15"/>
                    <a:gd name="T29" fmla="*/ 14 h 15"/>
                    <a:gd name="T30" fmla="*/ 12 w 15"/>
                    <a:gd name="T31" fmla="*/ 12 h 15"/>
                    <a:gd name="T32" fmla="*/ 13 w 15"/>
                    <a:gd name="T3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3" y="11"/>
                      </a:move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1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2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2" y="12"/>
                      </a:lnTo>
                      <a:lnTo>
                        <a:pt x="13" y="1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9" name="Freeform 699"/>
                <p:cNvSpPr>
                  <a:spLocks/>
                </p:cNvSpPr>
                <p:nvPr/>
              </p:nvSpPr>
              <p:spPr bwMode="auto">
                <a:xfrm>
                  <a:off x="930" y="2157"/>
                  <a:ext cx="15" cy="15"/>
                </a:xfrm>
                <a:custGeom>
                  <a:avLst/>
                  <a:gdLst>
                    <a:gd name="T0" fmla="*/ 13 w 15"/>
                    <a:gd name="T1" fmla="*/ 11 h 15"/>
                    <a:gd name="T2" fmla="*/ 13 w 15"/>
                    <a:gd name="T3" fmla="*/ 11 h 15"/>
                    <a:gd name="T4" fmla="*/ 14 w 15"/>
                    <a:gd name="T5" fmla="*/ 8 h 15"/>
                    <a:gd name="T6" fmla="*/ 14 w 15"/>
                    <a:gd name="T7" fmla="*/ 4 h 15"/>
                    <a:gd name="T8" fmla="*/ 13 w 15"/>
                    <a:gd name="T9" fmla="*/ 3 h 15"/>
                    <a:gd name="T10" fmla="*/ 11 w 15"/>
                    <a:gd name="T11" fmla="*/ 1 h 15"/>
                    <a:gd name="T12" fmla="*/ 7 w 15"/>
                    <a:gd name="T13" fmla="*/ 0 h 15"/>
                    <a:gd name="T14" fmla="*/ 4 w 15"/>
                    <a:gd name="T15" fmla="*/ 0 h 15"/>
                    <a:gd name="T16" fmla="*/ 2 w 15"/>
                    <a:gd name="T17" fmla="*/ 1 h 15"/>
                    <a:gd name="T18" fmla="*/ 0 w 15"/>
                    <a:gd name="T19" fmla="*/ 3 h 15"/>
                    <a:gd name="T20" fmla="*/ 0 w 15"/>
                    <a:gd name="T21" fmla="*/ 6 h 15"/>
                    <a:gd name="T22" fmla="*/ 0 w 15"/>
                    <a:gd name="T23" fmla="*/ 9 h 15"/>
                    <a:gd name="T24" fmla="*/ 2 w 15"/>
                    <a:gd name="T25" fmla="*/ 11 h 15"/>
                    <a:gd name="T26" fmla="*/ 4 w 15"/>
                    <a:gd name="T27" fmla="*/ 12 h 15"/>
                    <a:gd name="T28" fmla="*/ 7 w 15"/>
                    <a:gd name="T29" fmla="*/ 14 h 15"/>
                    <a:gd name="T30" fmla="*/ 9 w 15"/>
                    <a:gd name="T31" fmla="*/ 14 h 15"/>
                    <a:gd name="T32" fmla="*/ 12 w 15"/>
                    <a:gd name="T33" fmla="*/ 12 h 15"/>
                    <a:gd name="T34" fmla="*/ 13 w 15"/>
                    <a:gd name="T35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13" y="3"/>
                      </a:lnTo>
                      <a:lnTo>
                        <a:pt x="11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2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2" y="12"/>
                      </a:lnTo>
                      <a:lnTo>
                        <a:pt x="13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0" name="Freeform 700"/>
                <p:cNvSpPr>
                  <a:spLocks/>
                </p:cNvSpPr>
                <p:nvPr/>
              </p:nvSpPr>
              <p:spPr bwMode="auto">
                <a:xfrm>
                  <a:off x="922" y="2145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4 w 15"/>
                    <a:gd name="T3" fmla="*/ 11 h 15"/>
                    <a:gd name="T4" fmla="*/ 14 w 15"/>
                    <a:gd name="T5" fmla="*/ 9 h 15"/>
                    <a:gd name="T6" fmla="*/ 13 w 15"/>
                    <a:gd name="T7" fmla="*/ 6 h 15"/>
                    <a:gd name="T8" fmla="*/ 12 w 15"/>
                    <a:gd name="T9" fmla="*/ 3 h 15"/>
                    <a:gd name="T10" fmla="*/ 9 w 15"/>
                    <a:gd name="T11" fmla="*/ 1 h 15"/>
                    <a:gd name="T12" fmla="*/ 6 w 15"/>
                    <a:gd name="T13" fmla="*/ 0 h 15"/>
                    <a:gd name="T14" fmla="*/ 3 w 15"/>
                    <a:gd name="T15" fmla="*/ 0 h 15"/>
                    <a:gd name="T16" fmla="*/ 1 w 15"/>
                    <a:gd name="T17" fmla="*/ 1 h 15"/>
                    <a:gd name="T18" fmla="*/ 0 w 15"/>
                    <a:gd name="T19" fmla="*/ 3 h 15"/>
                    <a:gd name="T20" fmla="*/ 0 w 15"/>
                    <a:gd name="T21" fmla="*/ 6 h 15"/>
                    <a:gd name="T22" fmla="*/ 1 w 15"/>
                    <a:gd name="T23" fmla="*/ 9 h 15"/>
                    <a:gd name="T24" fmla="*/ 2 w 15"/>
                    <a:gd name="T25" fmla="*/ 12 h 15"/>
                    <a:gd name="T26" fmla="*/ 4 w 15"/>
                    <a:gd name="T27" fmla="*/ 13 h 15"/>
                    <a:gd name="T28" fmla="*/ 8 w 15"/>
                    <a:gd name="T29" fmla="*/ 14 h 15"/>
                    <a:gd name="T30" fmla="*/ 11 w 15"/>
                    <a:gd name="T31" fmla="*/ 14 h 15"/>
                    <a:gd name="T32" fmla="*/ 13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9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3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1" name="Freeform 701"/>
                <p:cNvSpPr>
                  <a:spLocks/>
                </p:cNvSpPr>
                <p:nvPr/>
              </p:nvSpPr>
              <p:spPr bwMode="auto">
                <a:xfrm>
                  <a:off x="922" y="2145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3 w 15"/>
                    <a:gd name="T3" fmla="*/ 13 h 15"/>
                    <a:gd name="T4" fmla="*/ 14 w 15"/>
                    <a:gd name="T5" fmla="*/ 11 h 15"/>
                    <a:gd name="T6" fmla="*/ 14 w 15"/>
                    <a:gd name="T7" fmla="*/ 9 h 15"/>
                    <a:gd name="T8" fmla="*/ 13 w 15"/>
                    <a:gd name="T9" fmla="*/ 6 h 15"/>
                    <a:gd name="T10" fmla="*/ 12 w 15"/>
                    <a:gd name="T11" fmla="*/ 3 h 15"/>
                    <a:gd name="T12" fmla="*/ 9 w 15"/>
                    <a:gd name="T13" fmla="*/ 1 h 15"/>
                    <a:gd name="T14" fmla="*/ 6 w 15"/>
                    <a:gd name="T15" fmla="*/ 0 h 15"/>
                    <a:gd name="T16" fmla="*/ 3 w 15"/>
                    <a:gd name="T17" fmla="*/ 0 h 15"/>
                    <a:gd name="T18" fmla="*/ 1 w 15"/>
                    <a:gd name="T19" fmla="*/ 1 h 15"/>
                    <a:gd name="T20" fmla="*/ 0 w 15"/>
                    <a:gd name="T21" fmla="*/ 3 h 15"/>
                    <a:gd name="T22" fmla="*/ 0 w 15"/>
                    <a:gd name="T23" fmla="*/ 6 h 15"/>
                    <a:gd name="T24" fmla="*/ 1 w 15"/>
                    <a:gd name="T25" fmla="*/ 9 h 15"/>
                    <a:gd name="T26" fmla="*/ 2 w 15"/>
                    <a:gd name="T27" fmla="*/ 12 h 15"/>
                    <a:gd name="T28" fmla="*/ 4 w 15"/>
                    <a:gd name="T29" fmla="*/ 13 h 15"/>
                    <a:gd name="T30" fmla="*/ 8 w 15"/>
                    <a:gd name="T31" fmla="*/ 14 h 15"/>
                    <a:gd name="T32" fmla="*/ 11 w 15"/>
                    <a:gd name="T33" fmla="*/ 14 h 15"/>
                    <a:gd name="T34" fmla="*/ 13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3" y="6"/>
                      </a:lnTo>
                      <a:lnTo>
                        <a:pt x="12" y="3"/>
                      </a:lnTo>
                      <a:lnTo>
                        <a:pt x="9" y="1"/>
                      </a:lnTo>
                      <a:lnTo>
                        <a:pt x="6" y="0"/>
                      </a:lnTo>
                      <a:lnTo>
                        <a:pt x="3" y="0"/>
                      </a:lnTo>
                      <a:lnTo>
                        <a:pt x="1" y="1"/>
                      </a:lnTo>
                      <a:lnTo>
                        <a:pt x="0" y="3"/>
                      </a:lnTo>
                      <a:lnTo>
                        <a:pt x="0" y="6"/>
                      </a:lnTo>
                      <a:lnTo>
                        <a:pt x="1" y="9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3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2" name="Freeform 702"/>
                <p:cNvSpPr>
                  <a:spLocks/>
                </p:cNvSpPr>
                <p:nvPr/>
              </p:nvSpPr>
              <p:spPr bwMode="auto">
                <a:xfrm>
                  <a:off x="947" y="2168"/>
                  <a:ext cx="16" cy="15"/>
                </a:xfrm>
                <a:custGeom>
                  <a:avLst/>
                  <a:gdLst>
                    <a:gd name="T0" fmla="*/ 0 w 16"/>
                    <a:gd name="T1" fmla="*/ 9 h 15"/>
                    <a:gd name="T2" fmla="*/ 0 w 16"/>
                    <a:gd name="T3" fmla="*/ 6 h 15"/>
                    <a:gd name="T4" fmla="*/ 1 w 16"/>
                    <a:gd name="T5" fmla="*/ 3 h 15"/>
                    <a:gd name="T6" fmla="*/ 3 w 16"/>
                    <a:gd name="T7" fmla="*/ 1 h 15"/>
                    <a:gd name="T8" fmla="*/ 5 w 16"/>
                    <a:gd name="T9" fmla="*/ 0 h 15"/>
                    <a:gd name="T10" fmla="*/ 9 w 16"/>
                    <a:gd name="T11" fmla="*/ 0 h 15"/>
                    <a:gd name="T12" fmla="*/ 12 w 16"/>
                    <a:gd name="T13" fmla="*/ 0 h 15"/>
                    <a:gd name="T14" fmla="*/ 14 w 16"/>
                    <a:gd name="T15" fmla="*/ 1 h 15"/>
                    <a:gd name="T16" fmla="*/ 15 w 16"/>
                    <a:gd name="T17" fmla="*/ 4 h 15"/>
                    <a:gd name="T18" fmla="*/ 15 w 16"/>
                    <a:gd name="T19" fmla="*/ 8 h 15"/>
                    <a:gd name="T20" fmla="*/ 14 w 16"/>
                    <a:gd name="T21" fmla="*/ 11 h 15"/>
                    <a:gd name="T22" fmla="*/ 12 w 16"/>
                    <a:gd name="T23" fmla="*/ 12 h 15"/>
                    <a:gd name="T24" fmla="*/ 9 w 16"/>
                    <a:gd name="T25" fmla="*/ 14 h 15"/>
                    <a:gd name="T26" fmla="*/ 6 w 16"/>
                    <a:gd name="T27" fmla="*/ 14 h 15"/>
                    <a:gd name="T28" fmla="*/ 4 w 16"/>
                    <a:gd name="T29" fmla="*/ 14 h 15"/>
                    <a:gd name="T30" fmla="*/ 1 w 16"/>
                    <a:gd name="T31" fmla="*/ 12 h 15"/>
                    <a:gd name="T32" fmla="*/ 0 w 16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5">
                      <a:moveTo>
                        <a:pt x="0" y="9"/>
                      </a:move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4" y="1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4" y="11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1" y="12"/>
                      </a:lnTo>
                      <a:lnTo>
                        <a:pt x="0" y="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3" name="Freeform 703"/>
                <p:cNvSpPr>
                  <a:spLocks/>
                </p:cNvSpPr>
                <p:nvPr/>
              </p:nvSpPr>
              <p:spPr bwMode="auto">
                <a:xfrm>
                  <a:off x="947" y="2168"/>
                  <a:ext cx="16" cy="15"/>
                </a:xfrm>
                <a:custGeom>
                  <a:avLst/>
                  <a:gdLst>
                    <a:gd name="T0" fmla="*/ 0 w 16"/>
                    <a:gd name="T1" fmla="*/ 9 h 15"/>
                    <a:gd name="T2" fmla="*/ 0 w 16"/>
                    <a:gd name="T3" fmla="*/ 9 h 15"/>
                    <a:gd name="T4" fmla="*/ 0 w 16"/>
                    <a:gd name="T5" fmla="*/ 6 h 15"/>
                    <a:gd name="T6" fmla="*/ 1 w 16"/>
                    <a:gd name="T7" fmla="*/ 3 h 15"/>
                    <a:gd name="T8" fmla="*/ 3 w 16"/>
                    <a:gd name="T9" fmla="*/ 1 h 15"/>
                    <a:gd name="T10" fmla="*/ 5 w 16"/>
                    <a:gd name="T11" fmla="*/ 0 h 15"/>
                    <a:gd name="T12" fmla="*/ 9 w 16"/>
                    <a:gd name="T13" fmla="*/ 0 h 15"/>
                    <a:gd name="T14" fmla="*/ 12 w 16"/>
                    <a:gd name="T15" fmla="*/ 0 h 15"/>
                    <a:gd name="T16" fmla="*/ 14 w 16"/>
                    <a:gd name="T17" fmla="*/ 1 h 15"/>
                    <a:gd name="T18" fmla="*/ 15 w 16"/>
                    <a:gd name="T19" fmla="*/ 4 h 15"/>
                    <a:gd name="T20" fmla="*/ 15 w 16"/>
                    <a:gd name="T21" fmla="*/ 8 h 15"/>
                    <a:gd name="T22" fmla="*/ 14 w 16"/>
                    <a:gd name="T23" fmla="*/ 11 h 15"/>
                    <a:gd name="T24" fmla="*/ 12 w 16"/>
                    <a:gd name="T25" fmla="*/ 12 h 15"/>
                    <a:gd name="T26" fmla="*/ 9 w 16"/>
                    <a:gd name="T27" fmla="*/ 14 h 15"/>
                    <a:gd name="T28" fmla="*/ 6 w 16"/>
                    <a:gd name="T29" fmla="*/ 14 h 15"/>
                    <a:gd name="T30" fmla="*/ 4 w 16"/>
                    <a:gd name="T31" fmla="*/ 14 h 15"/>
                    <a:gd name="T32" fmla="*/ 1 w 16"/>
                    <a:gd name="T33" fmla="*/ 12 h 15"/>
                    <a:gd name="T34" fmla="*/ 0 w 16"/>
                    <a:gd name="T3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" h="15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14" y="1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4" y="11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6" y="14"/>
                      </a:lnTo>
                      <a:lnTo>
                        <a:pt x="4" y="14"/>
                      </a:lnTo>
                      <a:lnTo>
                        <a:pt x="1" y="12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4" name="Freeform 704"/>
                <p:cNvSpPr>
                  <a:spLocks/>
                </p:cNvSpPr>
                <p:nvPr/>
              </p:nvSpPr>
              <p:spPr bwMode="auto">
                <a:xfrm>
                  <a:off x="936" y="2164"/>
                  <a:ext cx="15" cy="15"/>
                </a:xfrm>
                <a:custGeom>
                  <a:avLst/>
                  <a:gdLst>
                    <a:gd name="T0" fmla="*/ 13 w 15"/>
                    <a:gd name="T1" fmla="*/ 11 h 15"/>
                    <a:gd name="T2" fmla="*/ 14 w 15"/>
                    <a:gd name="T3" fmla="*/ 9 h 15"/>
                    <a:gd name="T4" fmla="*/ 14 w 15"/>
                    <a:gd name="T5" fmla="*/ 4 h 15"/>
                    <a:gd name="T6" fmla="*/ 12 w 15"/>
                    <a:gd name="T7" fmla="*/ 3 h 15"/>
                    <a:gd name="T8" fmla="*/ 10 w 15"/>
                    <a:gd name="T9" fmla="*/ 1 h 15"/>
                    <a:gd name="T10" fmla="*/ 7 w 15"/>
                    <a:gd name="T11" fmla="*/ 0 h 15"/>
                    <a:gd name="T12" fmla="*/ 4 w 15"/>
                    <a:gd name="T13" fmla="*/ 0 h 15"/>
                    <a:gd name="T14" fmla="*/ 2 w 15"/>
                    <a:gd name="T15" fmla="*/ 1 h 15"/>
                    <a:gd name="T16" fmla="*/ 0 w 15"/>
                    <a:gd name="T17" fmla="*/ 3 h 15"/>
                    <a:gd name="T18" fmla="*/ 0 w 15"/>
                    <a:gd name="T19" fmla="*/ 4 h 15"/>
                    <a:gd name="T20" fmla="*/ 0 w 15"/>
                    <a:gd name="T21" fmla="*/ 9 h 15"/>
                    <a:gd name="T22" fmla="*/ 2 w 15"/>
                    <a:gd name="T23" fmla="*/ 11 h 15"/>
                    <a:gd name="T24" fmla="*/ 4 w 15"/>
                    <a:gd name="T25" fmla="*/ 12 h 15"/>
                    <a:gd name="T26" fmla="*/ 7 w 15"/>
                    <a:gd name="T27" fmla="*/ 14 h 15"/>
                    <a:gd name="T28" fmla="*/ 9 w 15"/>
                    <a:gd name="T29" fmla="*/ 14 h 15"/>
                    <a:gd name="T30" fmla="*/ 12 w 15"/>
                    <a:gd name="T31" fmla="*/ 12 h 15"/>
                    <a:gd name="T32" fmla="*/ 13 w 15"/>
                    <a:gd name="T3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3" y="11"/>
                      </a:moveTo>
                      <a:lnTo>
                        <a:pt x="14" y="9"/>
                      </a:lnTo>
                      <a:lnTo>
                        <a:pt x="14" y="4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2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2" y="12"/>
                      </a:lnTo>
                      <a:lnTo>
                        <a:pt x="13" y="1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5" name="Freeform 705"/>
                <p:cNvSpPr>
                  <a:spLocks/>
                </p:cNvSpPr>
                <p:nvPr/>
              </p:nvSpPr>
              <p:spPr bwMode="auto">
                <a:xfrm>
                  <a:off x="936" y="2164"/>
                  <a:ext cx="15" cy="15"/>
                </a:xfrm>
                <a:custGeom>
                  <a:avLst/>
                  <a:gdLst>
                    <a:gd name="T0" fmla="*/ 13 w 15"/>
                    <a:gd name="T1" fmla="*/ 11 h 15"/>
                    <a:gd name="T2" fmla="*/ 13 w 15"/>
                    <a:gd name="T3" fmla="*/ 11 h 15"/>
                    <a:gd name="T4" fmla="*/ 14 w 15"/>
                    <a:gd name="T5" fmla="*/ 9 h 15"/>
                    <a:gd name="T6" fmla="*/ 14 w 15"/>
                    <a:gd name="T7" fmla="*/ 4 h 15"/>
                    <a:gd name="T8" fmla="*/ 12 w 15"/>
                    <a:gd name="T9" fmla="*/ 3 h 15"/>
                    <a:gd name="T10" fmla="*/ 10 w 15"/>
                    <a:gd name="T11" fmla="*/ 1 h 15"/>
                    <a:gd name="T12" fmla="*/ 7 w 15"/>
                    <a:gd name="T13" fmla="*/ 0 h 15"/>
                    <a:gd name="T14" fmla="*/ 4 w 15"/>
                    <a:gd name="T15" fmla="*/ 0 h 15"/>
                    <a:gd name="T16" fmla="*/ 2 w 15"/>
                    <a:gd name="T17" fmla="*/ 1 h 15"/>
                    <a:gd name="T18" fmla="*/ 0 w 15"/>
                    <a:gd name="T19" fmla="*/ 3 h 15"/>
                    <a:gd name="T20" fmla="*/ 0 w 15"/>
                    <a:gd name="T21" fmla="*/ 4 h 15"/>
                    <a:gd name="T22" fmla="*/ 0 w 15"/>
                    <a:gd name="T23" fmla="*/ 9 h 15"/>
                    <a:gd name="T24" fmla="*/ 2 w 15"/>
                    <a:gd name="T25" fmla="*/ 11 h 15"/>
                    <a:gd name="T26" fmla="*/ 4 w 15"/>
                    <a:gd name="T27" fmla="*/ 12 h 15"/>
                    <a:gd name="T28" fmla="*/ 7 w 15"/>
                    <a:gd name="T29" fmla="*/ 14 h 15"/>
                    <a:gd name="T30" fmla="*/ 9 w 15"/>
                    <a:gd name="T31" fmla="*/ 14 h 15"/>
                    <a:gd name="T32" fmla="*/ 12 w 15"/>
                    <a:gd name="T33" fmla="*/ 12 h 15"/>
                    <a:gd name="T34" fmla="*/ 13 w 15"/>
                    <a:gd name="T35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3" y="11"/>
                      </a:moveTo>
                      <a:lnTo>
                        <a:pt x="13" y="11"/>
                      </a:lnTo>
                      <a:lnTo>
                        <a:pt x="14" y="9"/>
                      </a:lnTo>
                      <a:lnTo>
                        <a:pt x="14" y="4"/>
                      </a:lnTo>
                      <a:lnTo>
                        <a:pt x="12" y="3"/>
                      </a:lnTo>
                      <a:lnTo>
                        <a:pt x="10" y="1"/>
                      </a:lnTo>
                      <a:lnTo>
                        <a:pt x="7" y="0"/>
                      </a:lnTo>
                      <a:lnTo>
                        <a:pt x="4" y="0"/>
                      </a:lnTo>
                      <a:lnTo>
                        <a:pt x="2" y="1"/>
                      </a:lnTo>
                      <a:lnTo>
                        <a:pt x="0" y="3"/>
                      </a:lnTo>
                      <a:lnTo>
                        <a:pt x="0" y="4"/>
                      </a:lnTo>
                      <a:lnTo>
                        <a:pt x="0" y="9"/>
                      </a:lnTo>
                      <a:lnTo>
                        <a:pt x="2" y="11"/>
                      </a:lnTo>
                      <a:lnTo>
                        <a:pt x="4" y="12"/>
                      </a:lnTo>
                      <a:lnTo>
                        <a:pt x="7" y="14"/>
                      </a:lnTo>
                      <a:lnTo>
                        <a:pt x="9" y="14"/>
                      </a:lnTo>
                      <a:lnTo>
                        <a:pt x="12" y="12"/>
                      </a:lnTo>
                      <a:lnTo>
                        <a:pt x="13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6" name="Freeform 706"/>
                <p:cNvSpPr>
                  <a:spLocks/>
                </p:cNvSpPr>
                <p:nvPr/>
              </p:nvSpPr>
              <p:spPr bwMode="auto">
                <a:xfrm>
                  <a:off x="959" y="2169"/>
                  <a:ext cx="16" cy="15"/>
                </a:xfrm>
                <a:custGeom>
                  <a:avLst/>
                  <a:gdLst>
                    <a:gd name="T0" fmla="*/ 0 w 16"/>
                    <a:gd name="T1" fmla="*/ 9 h 15"/>
                    <a:gd name="T2" fmla="*/ 0 w 16"/>
                    <a:gd name="T3" fmla="*/ 6 h 15"/>
                    <a:gd name="T4" fmla="*/ 1 w 16"/>
                    <a:gd name="T5" fmla="*/ 3 h 15"/>
                    <a:gd name="T6" fmla="*/ 2 w 16"/>
                    <a:gd name="T7" fmla="*/ 1 h 15"/>
                    <a:gd name="T8" fmla="*/ 6 w 16"/>
                    <a:gd name="T9" fmla="*/ 0 h 15"/>
                    <a:gd name="T10" fmla="*/ 9 w 16"/>
                    <a:gd name="T11" fmla="*/ 0 h 15"/>
                    <a:gd name="T12" fmla="*/ 11 w 16"/>
                    <a:gd name="T13" fmla="*/ 0 h 15"/>
                    <a:gd name="T14" fmla="*/ 14 w 16"/>
                    <a:gd name="T15" fmla="*/ 1 h 15"/>
                    <a:gd name="T16" fmla="*/ 15 w 16"/>
                    <a:gd name="T17" fmla="*/ 4 h 15"/>
                    <a:gd name="T18" fmla="*/ 15 w 16"/>
                    <a:gd name="T19" fmla="*/ 8 h 15"/>
                    <a:gd name="T20" fmla="*/ 14 w 16"/>
                    <a:gd name="T21" fmla="*/ 11 h 15"/>
                    <a:gd name="T22" fmla="*/ 12 w 16"/>
                    <a:gd name="T23" fmla="*/ 12 h 15"/>
                    <a:gd name="T24" fmla="*/ 9 w 16"/>
                    <a:gd name="T25" fmla="*/ 14 h 15"/>
                    <a:gd name="T26" fmla="*/ 6 w 16"/>
                    <a:gd name="T27" fmla="*/ 14 h 15"/>
                    <a:gd name="T28" fmla="*/ 4 w 16"/>
                    <a:gd name="T29" fmla="*/ 12 h 15"/>
                    <a:gd name="T30" fmla="*/ 1 w 16"/>
                    <a:gd name="T31" fmla="*/ 12 h 15"/>
                    <a:gd name="T32" fmla="*/ 0 w 16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5">
                      <a:moveTo>
                        <a:pt x="0" y="9"/>
                      </a:move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4" y="11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1" y="12"/>
                      </a:lnTo>
                      <a:lnTo>
                        <a:pt x="0" y="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7" name="Freeform 707"/>
                <p:cNvSpPr>
                  <a:spLocks/>
                </p:cNvSpPr>
                <p:nvPr/>
              </p:nvSpPr>
              <p:spPr bwMode="auto">
                <a:xfrm>
                  <a:off x="959" y="2169"/>
                  <a:ext cx="16" cy="15"/>
                </a:xfrm>
                <a:custGeom>
                  <a:avLst/>
                  <a:gdLst>
                    <a:gd name="T0" fmla="*/ 0 w 16"/>
                    <a:gd name="T1" fmla="*/ 9 h 15"/>
                    <a:gd name="T2" fmla="*/ 0 w 16"/>
                    <a:gd name="T3" fmla="*/ 9 h 15"/>
                    <a:gd name="T4" fmla="*/ 0 w 16"/>
                    <a:gd name="T5" fmla="*/ 6 h 15"/>
                    <a:gd name="T6" fmla="*/ 1 w 16"/>
                    <a:gd name="T7" fmla="*/ 3 h 15"/>
                    <a:gd name="T8" fmla="*/ 2 w 16"/>
                    <a:gd name="T9" fmla="*/ 1 h 15"/>
                    <a:gd name="T10" fmla="*/ 6 w 16"/>
                    <a:gd name="T11" fmla="*/ 0 h 15"/>
                    <a:gd name="T12" fmla="*/ 9 w 16"/>
                    <a:gd name="T13" fmla="*/ 0 h 15"/>
                    <a:gd name="T14" fmla="*/ 11 w 16"/>
                    <a:gd name="T15" fmla="*/ 0 h 15"/>
                    <a:gd name="T16" fmla="*/ 14 w 16"/>
                    <a:gd name="T17" fmla="*/ 1 h 15"/>
                    <a:gd name="T18" fmla="*/ 15 w 16"/>
                    <a:gd name="T19" fmla="*/ 4 h 15"/>
                    <a:gd name="T20" fmla="*/ 15 w 16"/>
                    <a:gd name="T21" fmla="*/ 8 h 15"/>
                    <a:gd name="T22" fmla="*/ 14 w 16"/>
                    <a:gd name="T23" fmla="*/ 11 h 15"/>
                    <a:gd name="T24" fmla="*/ 12 w 16"/>
                    <a:gd name="T25" fmla="*/ 12 h 15"/>
                    <a:gd name="T26" fmla="*/ 9 w 16"/>
                    <a:gd name="T27" fmla="*/ 14 h 15"/>
                    <a:gd name="T28" fmla="*/ 6 w 16"/>
                    <a:gd name="T29" fmla="*/ 14 h 15"/>
                    <a:gd name="T30" fmla="*/ 4 w 16"/>
                    <a:gd name="T31" fmla="*/ 12 h 15"/>
                    <a:gd name="T32" fmla="*/ 1 w 16"/>
                    <a:gd name="T33" fmla="*/ 12 h 15"/>
                    <a:gd name="T34" fmla="*/ 0 w 16"/>
                    <a:gd name="T3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" h="15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2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4" y="11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1" y="12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8" name="Freeform 708"/>
                <p:cNvSpPr>
                  <a:spLocks/>
                </p:cNvSpPr>
                <p:nvPr/>
              </p:nvSpPr>
              <p:spPr bwMode="auto">
                <a:xfrm>
                  <a:off x="973" y="2169"/>
                  <a:ext cx="16" cy="15"/>
                </a:xfrm>
                <a:custGeom>
                  <a:avLst/>
                  <a:gdLst>
                    <a:gd name="T0" fmla="*/ 0 w 16"/>
                    <a:gd name="T1" fmla="*/ 9 h 15"/>
                    <a:gd name="T2" fmla="*/ 0 w 16"/>
                    <a:gd name="T3" fmla="*/ 6 h 15"/>
                    <a:gd name="T4" fmla="*/ 1 w 16"/>
                    <a:gd name="T5" fmla="*/ 3 h 15"/>
                    <a:gd name="T6" fmla="*/ 3 w 16"/>
                    <a:gd name="T7" fmla="*/ 1 h 15"/>
                    <a:gd name="T8" fmla="*/ 5 w 16"/>
                    <a:gd name="T9" fmla="*/ 0 h 15"/>
                    <a:gd name="T10" fmla="*/ 9 w 16"/>
                    <a:gd name="T11" fmla="*/ 0 h 15"/>
                    <a:gd name="T12" fmla="*/ 11 w 16"/>
                    <a:gd name="T13" fmla="*/ 0 h 15"/>
                    <a:gd name="T14" fmla="*/ 14 w 16"/>
                    <a:gd name="T15" fmla="*/ 1 h 15"/>
                    <a:gd name="T16" fmla="*/ 15 w 16"/>
                    <a:gd name="T17" fmla="*/ 4 h 15"/>
                    <a:gd name="T18" fmla="*/ 15 w 16"/>
                    <a:gd name="T19" fmla="*/ 8 h 15"/>
                    <a:gd name="T20" fmla="*/ 14 w 16"/>
                    <a:gd name="T21" fmla="*/ 11 h 15"/>
                    <a:gd name="T22" fmla="*/ 12 w 16"/>
                    <a:gd name="T23" fmla="*/ 12 h 15"/>
                    <a:gd name="T24" fmla="*/ 9 w 16"/>
                    <a:gd name="T25" fmla="*/ 14 h 15"/>
                    <a:gd name="T26" fmla="*/ 6 w 16"/>
                    <a:gd name="T27" fmla="*/ 14 h 15"/>
                    <a:gd name="T28" fmla="*/ 4 w 16"/>
                    <a:gd name="T29" fmla="*/ 12 h 15"/>
                    <a:gd name="T30" fmla="*/ 1 w 16"/>
                    <a:gd name="T31" fmla="*/ 12 h 15"/>
                    <a:gd name="T32" fmla="*/ 0 w 16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6" h="15">
                      <a:moveTo>
                        <a:pt x="0" y="9"/>
                      </a:move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4" y="11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1" y="12"/>
                      </a:lnTo>
                      <a:lnTo>
                        <a:pt x="0" y="9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9" name="Freeform 709"/>
                <p:cNvSpPr>
                  <a:spLocks/>
                </p:cNvSpPr>
                <p:nvPr/>
              </p:nvSpPr>
              <p:spPr bwMode="auto">
                <a:xfrm>
                  <a:off x="973" y="2169"/>
                  <a:ext cx="16" cy="15"/>
                </a:xfrm>
                <a:custGeom>
                  <a:avLst/>
                  <a:gdLst>
                    <a:gd name="T0" fmla="*/ 0 w 16"/>
                    <a:gd name="T1" fmla="*/ 9 h 15"/>
                    <a:gd name="T2" fmla="*/ 0 w 16"/>
                    <a:gd name="T3" fmla="*/ 9 h 15"/>
                    <a:gd name="T4" fmla="*/ 0 w 16"/>
                    <a:gd name="T5" fmla="*/ 6 h 15"/>
                    <a:gd name="T6" fmla="*/ 1 w 16"/>
                    <a:gd name="T7" fmla="*/ 3 h 15"/>
                    <a:gd name="T8" fmla="*/ 3 w 16"/>
                    <a:gd name="T9" fmla="*/ 1 h 15"/>
                    <a:gd name="T10" fmla="*/ 5 w 16"/>
                    <a:gd name="T11" fmla="*/ 0 h 15"/>
                    <a:gd name="T12" fmla="*/ 9 w 16"/>
                    <a:gd name="T13" fmla="*/ 0 h 15"/>
                    <a:gd name="T14" fmla="*/ 11 w 16"/>
                    <a:gd name="T15" fmla="*/ 0 h 15"/>
                    <a:gd name="T16" fmla="*/ 14 w 16"/>
                    <a:gd name="T17" fmla="*/ 1 h 15"/>
                    <a:gd name="T18" fmla="*/ 15 w 16"/>
                    <a:gd name="T19" fmla="*/ 4 h 15"/>
                    <a:gd name="T20" fmla="*/ 15 w 16"/>
                    <a:gd name="T21" fmla="*/ 8 h 15"/>
                    <a:gd name="T22" fmla="*/ 14 w 16"/>
                    <a:gd name="T23" fmla="*/ 11 h 15"/>
                    <a:gd name="T24" fmla="*/ 12 w 16"/>
                    <a:gd name="T25" fmla="*/ 12 h 15"/>
                    <a:gd name="T26" fmla="*/ 9 w 16"/>
                    <a:gd name="T27" fmla="*/ 14 h 15"/>
                    <a:gd name="T28" fmla="*/ 6 w 16"/>
                    <a:gd name="T29" fmla="*/ 14 h 15"/>
                    <a:gd name="T30" fmla="*/ 4 w 16"/>
                    <a:gd name="T31" fmla="*/ 12 h 15"/>
                    <a:gd name="T32" fmla="*/ 1 w 16"/>
                    <a:gd name="T33" fmla="*/ 12 h 15"/>
                    <a:gd name="T34" fmla="*/ 0 w 16"/>
                    <a:gd name="T3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" h="15">
                      <a:moveTo>
                        <a:pt x="0" y="9"/>
                      </a:move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4"/>
                      </a:lnTo>
                      <a:lnTo>
                        <a:pt x="15" y="8"/>
                      </a:lnTo>
                      <a:lnTo>
                        <a:pt x="14" y="11"/>
                      </a:lnTo>
                      <a:lnTo>
                        <a:pt x="12" y="12"/>
                      </a:lnTo>
                      <a:lnTo>
                        <a:pt x="9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1" y="12"/>
                      </a:lnTo>
                      <a:lnTo>
                        <a:pt x="0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0" name="Freeform 710"/>
                <p:cNvSpPr>
                  <a:spLocks/>
                </p:cNvSpPr>
                <p:nvPr/>
              </p:nvSpPr>
              <p:spPr bwMode="auto">
                <a:xfrm>
                  <a:off x="986" y="2168"/>
                  <a:ext cx="15" cy="15"/>
                </a:xfrm>
                <a:custGeom>
                  <a:avLst/>
                  <a:gdLst>
                    <a:gd name="T0" fmla="*/ 14 w 15"/>
                    <a:gd name="T1" fmla="*/ 12 h 15"/>
                    <a:gd name="T2" fmla="*/ 13 w 15"/>
                    <a:gd name="T3" fmla="*/ 12 h 15"/>
                    <a:gd name="T4" fmla="*/ 12 w 15"/>
                    <a:gd name="T5" fmla="*/ 14 h 15"/>
                    <a:gd name="T6" fmla="*/ 10 w 15"/>
                    <a:gd name="T7" fmla="*/ 14 h 15"/>
                    <a:gd name="T8" fmla="*/ 6 w 15"/>
                    <a:gd name="T9" fmla="*/ 14 h 15"/>
                    <a:gd name="T10" fmla="*/ 4 w 15"/>
                    <a:gd name="T11" fmla="*/ 12 h 15"/>
                    <a:gd name="T12" fmla="*/ 1 w 15"/>
                    <a:gd name="T13" fmla="*/ 10 h 15"/>
                    <a:gd name="T14" fmla="*/ 0 w 15"/>
                    <a:gd name="T15" fmla="*/ 7 h 15"/>
                    <a:gd name="T16" fmla="*/ 0 w 15"/>
                    <a:gd name="T17" fmla="*/ 5 h 15"/>
                    <a:gd name="T18" fmla="*/ 0 w 15"/>
                    <a:gd name="T19" fmla="*/ 3 h 15"/>
                    <a:gd name="T20" fmla="*/ 0 w 15"/>
                    <a:gd name="T21" fmla="*/ 1 h 15"/>
                    <a:gd name="T22" fmla="*/ 1 w 15"/>
                    <a:gd name="T23" fmla="*/ 0 h 15"/>
                    <a:gd name="T24" fmla="*/ 14 w 15"/>
                    <a:gd name="T2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15">
                      <a:moveTo>
                        <a:pt x="14" y="12"/>
                      </a:move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4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1" name="Freeform 711"/>
                <p:cNvSpPr>
                  <a:spLocks/>
                </p:cNvSpPr>
                <p:nvPr/>
              </p:nvSpPr>
              <p:spPr bwMode="auto">
                <a:xfrm>
                  <a:off x="986" y="2168"/>
                  <a:ext cx="15" cy="15"/>
                </a:xfrm>
                <a:custGeom>
                  <a:avLst/>
                  <a:gdLst>
                    <a:gd name="T0" fmla="*/ 14 w 15"/>
                    <a:gd name="T1" fmla="*/ 12 h 15"/>
                    <a:gd name="T2" fmla="*/ 14 w 15"/>
                    <a:gd name="T3" fmla="*/ 12 h 15"/>
                    <a:gd name="T4" fmla="*/ 13 w 15"/>
                    <a:gd name="T5" fmla="*/ 12 h 15"/>
                    <a:gd name="T6" fmla="*/ 12 w 15"/>
                    <a:gd name="T7" fmla="*/ 14 h 15"/>
                    <a:gd name="T8" fmla="*/ 10 w 15"/>
                    <a:gd name="T9" fmla="*/ 14 h 15"/>
                    <a:gd name="T10" fmla="*/ 6 w 15"/>
                    <a:gd name="T11" fmla="*/ 14 h 15"/>
                    <a:gd name="T12" fmla="*/ 4 w 15"/>
                    <a:gd name="T13" fmla="*/ 12 h 15"/>
                    <a:gd name="T14" fmla="*/ 1 w 15"/>
                    <a:gd name="T15" fmla="*/ 10 h 15"/>
                    <a:gd name="T16" fmla="*/ 0 w 15"/>
                    <a:gd name="T17" fmla="*/ 7 h 15"/>
                    <a:gd name="T18" fmla="*/ 0 w 15"/>
                    <a:gd name="T19" fmla="*/ 5 h 15"/>
                    <a:gd name="T20" fmla="*/ 0 w 15"/>
                    <a:gd name="T21" fmla="*/ 3 h 15"/>
                    <a:gd name="T22" fmla="*/ 0 w 15"/>
                    <a:gd name="T23" fmla="*/ 1 h 15"/>
                    <a:gd name="T24" fmla="*/ 1 w 15"/>
                    <a:gd name="T25" fmla="*/ 0 h 15"/>
                    <a:gd name="T26" fmla="*/ 14 w 15"/>
                    <a:gd name="T27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5">
                      <a:moveTo>
                        <a:pt x="14" y="12"/>
                      </a:moveTo>
                      <a:lnTo>
                        <a:pt x="14" y="12"/>
                      </a:lnTo>
                      <a:lnTo>
                        <a:pt x="13" y="12"/>
                      </a:lnTo>
                      <a:lnTo>
                        <a:pt x="12" y="14"/>
                      </a:lnTo>
                      <a:lnTo>
                        <a:pt x="10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1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14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2" name="Freeform 712"/>
                <p:cNvSpPr>
                  <a:spLocks/>
                </p:cNvSpPr>
                <p:nvPr/>
              </p:nvSpPr>
              <p:spPr bwMode="auto">
                <a:xfrm>
                  <a:off x="1161" y="2228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1 w 15"/>
                    <a:gd name="T3" fmla="*/ 14 h 15"/>
                    <a:gd name="T4" fmla="*/ 8 w 15"/>
                    <a:gd name="T5" fmla="*/ 14 h 15"/>
                    <a:gd name="T6" fmla="*/ 6 w 15"/>
                    <a:gd name="T7" fmla="*/ 13 h 15"/>
                    <a:gd name="T8" fmla="*/ 3 w 15"/>
                    <a:gd name="T9" fmla="*/ 10 h 15"/>
                    <a:gd name="T10" fmla="*/ 1 w 15"/>
                    <a:gd name="T11" fmla="*/ 8 h 15"/>
                    <a:gd name="T12" fmla="*/ 0 w 15"/>
                    <a:gd name="T13" fmla="*/ 6 h 15"/>
                    <a:gd name="T14" fmla="*/ 0 w 15"/>
                    <a:gd name="T15" fmla="*/ 4 h 15"/>
                    <a:gd name="T16" fmla="*/ 1 w 15"/>
                    <a:gd name="T17" fmla="*/ 1 h 15"/>
                    <a:gd name="T18" fmla="*/ 3 w 15"/>
                    <a:gd name="T19" fmla="*/ 0 h 15"/>
                    <a:gd name="T20" fmla="*/ 6 w 15"/>
                    <a:gd name="T21" fmla="*/ 0 h 15"/>
                    <a:gd name="T22" fmla="*/ 8 w 15"/>
                    <a:gd name="T23" fmla="*/ 1 h 15"/>
                    <a:gd name="T24" fmla="*/ 11 w 15"/>
                    <a:gd name="T25" fmla="*/ 2 h 15"/>
                    <a:gd name="T26" fmla="*/ 12 w 15"/>
                    <a:gd name="T27" fmla="*/ 5 h 15"/>
                    <a:gd name="T28" fmla="*/ 14 w 15"/>
                    <a:gd name="T29" fmla="*/ 8 h 15"/>
                    <a:gd name="T30" fmla="*/ 14 w 15"/>
                    <a:gd name="T31" fmla="*/ 10 h 15"/>
                    <a:gd name="T32" fmla="*/ 13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0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11" y="2"/>
                      </a:lnTo>
                      <a:lnTo>
                        <a:pt x="12" y="5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3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3" name="Freeform 713"/>
                <p:cNvSpPr>
                  <a:spLocks/>
                </p:cNvSpPr>
                <p:nvPr/>
              </p:nvSpPr>
              <p:spPr bwMode="auto">
                <a:xfrm>
                  <a:off x="1161" y="2228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3 w 15"/>
                    <a:gd name="T3" fmla="*/ 13 h 15"/>
                    <a:gd name="T4" fmla="*/ 11 w 15"/>
                    <a:gd name="T5" fmla="*/ 14 h 15"/>
                    <a:gd name="T6" fmla="*/ 8 w 15"/>
                    <a:gd name="T7" fmla="*/ 14 h 15"/>
                    <a:gd name="T8" fmla="*/ 6 w 15"/>
                    <a:gd name="T9" fmla="*/ 13 h 15"/>
                    <a:gd name="T10" fmla="*/ 3 w 15"/>
                    <a:gd name="T11" fmla="*/ 10 h 15"/>
                    <a:gd name="T12" fmla="*/ 1 w 15"/>
                    <a:gd name="T13" fmla="*/ 8 h 15"/>
                    <a:gd name="T14" fmla="*/ 0 w 15"/>
                    <a:gd name="T15" fmla="*/ 6 h 15"/>
                    <a:gd name="T16" fmla="*/ 0 w 15"/>
                    <a:gd name="T17" fmla="*/ 4 h 15"/>
                    <a:gd name="T18" fmla="*/ 1 w 15"/>
                    <a:gd name="T19" fmla="*/ 1 h 15"/>
                    <a:gd name="T20" fmla="*/ 3 w 15"/>
                    <a:gd name="T21" fmla="*/ 0 h 15"/>
                    <a:gd name="T22" fmla="*/ 6 w 15"/>
                    <a:gd name="T23" fmla="*/ 0 h 15"/>
                    <a:gd name="T24" fmla="*/ 8 w 15"/>
                    <a:gd name="T25" fmla="*/ 1 h 15"/>
                    <a:gd name="T26" fmla="*/ 11 w 15"/>
                    <a:gd name="T27" fmla="*/ 2 h 15"/>
                    <a:gd name="T28" fmla="*/ 12 w 15"/>
                    <a:gd name="T29" fmla="*/ 5 h 15"/>
                    <a:gd name="T30" fmla="*/ 14 w 15"/>
                    <a:gd name="T31" fmla="*/ 8 h 15"/>
                    <a:gd name="T32" fmla="*/ 14 w 15"/>
                    <a:gd name="T33" fmla="*/ 10 h 15"/>
                    <a:gd name="T34" fmla="*/ 13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0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11" y="2"/>
                      </a:lnTo>
                      <a:lnTo>
                        <a:pt x="12" y="5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3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4" name="Freeform 714"/>
                <p:cNvSpPr>
                  <a:spLocks/>
                </p:cNvSpPr>
                <p:nvPr/>
              </p:nvSpPr>
              <p:spPr bwMode="auto">
                <a:xfrm>
                  <a:off x="1166" y="2237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1 w 15"/>
                    <a:gd name="T3" fmla="*/ 14 h 15"/>
                    <a:gd name="T4" fmla="*/ 8 w 15"/>
                    <a:gd name="T5" fmla="*/ 14 h 15"/>
                    <a:gd name="T6" fmla="*/ 6 w 15"/>
                    <a:gd name="T7" fmla="*/ 13 h 15"/>
                    <a:gd name="T8" fmla="*/ 3 w 15"/>
                    <a:gd name="T9" fmla="*/ 11 h 15"/>
                    <a:gd name="T10" fmla="*/ 1 w 15"/>
                    <a:gd name="T11" fmla="*/ 8 h 15"/>
                    <a:gd name="T12" fmla="*/ 0 w 15"/>
                    <a:gd name="T13" fmla="*/ 6 h 15"/>
                    <a:gd name="T14" fmla="*/ 0 w 15"/>
                    <a:gd name="T15" fmla="*/ 3 h 15"/>
                    <a:gd name="T16" fmla="*/ 1 w 15"/>
                    <a:gd name="T17" fmla="*/ 1 h 15"/>
                    <a:gd name="T18" fmla="*/ 3 w 15"/>
                    <a:gd name="T19" fmla="*/ 0 h 15"/>
                    <a:gd name="T20" fmla="*/ 6 w 15"/>
                    <a:gd name="T21" fmla="*/ 0 h 15"/>
                    <a:gd name="T22" fmla="*/ 8 w 15"/>
                    <a:gd name="T23" fmla="*/ 1 h 15"/>
                    <a:gd name="T24" fmla="*/ 11 w 15"/>
                    <a:gd name="T25" fmla="*/ 2 h 15"/>
                    <a:gd name="T26" fmla="*/ 13 w 15"/>
                    <a:gd name="T27" fmla="*/ 4 h 15"/>
                    <a:gd name="T28" fmla="*/ 14 w 15"/>
                    <a:gd name="T29" fmla="*/ 8 h 15"/>
                    <a:gd name="T30" fmla="*/ 14 w 15"/>
                    <a:gd name="T31" fmla="*/ 11 h 15"/>
                    <a:gd name="T32" fmla="*/ 13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1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11" y="2"/>
                      </a:lnTo>
                      <a:lnTo>
                        <a:pt x="13" y="4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3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5" name="Freeform 715"/>
                <p:cNvSpPr>
                  <a:spLocks/>
                </p:cNvSpPr>
                <p:nvPr/>
              </p:nvSpPr>
              <p:spPr bwMode="auto">
                <a:xfrm>
                  <a:off x="1166" y="2237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3 w 15"/>
                    <a:gd name="T3" fmla="*/ 13 h 15"/>
                    <a:gd name="T4" fmla="*/ 11 w 15"/>
                    <a:gd name="T5" fmla="*/ 14 h 15"/>
                    <a:gd name="T6" fmla="*/ 8 w 15"/>
                    <a:gd name="T7" fmla="*/ 14 h 15"/>
                    <a:gd name="T8" fmla="*/ 6 w 15"/>
                    <a:gd name="T9" fmla="*/ 13 h 15"/>
                    <a:gd name="T10" fmla="*/ 3 w 15"/>
                    <a:gd name="T11" fmla="*/ 11 h 15"/>
                    <a:gd name="T12" fmla="*/ 1 w 15"/>
                    <a:gd name="T13" fmla="*/ 8 h 15"/>
                    <a:gd name="T14" fmla="*/ 0 w 15"/>
                    <a:gd name="T15" fmla="*/ 6 h 15"/>
                    <a:gd name="T16" fmla="*/ 0 w 15"/>
                    <a:gd name="T17" fmla="*/ 3 h 15"/>
                    <a:gd name="T18" fmla="*/ 1 w 15"/>
                    <a:gd name="T19" fmla="*/ 1 h 15"/>
                    <a:gd name="T20" fmla="*/ 3 w 15"/>
                    <a:gd name="T21" fmla="*/ 0 h 15"/>
                    <a:gd name="T22" fmla="*/ 6 w 15"/>
                    <a:gd name="T23" fmla="*/ 0 h 15"/>
                    <a:gd name="T24" fmla="*/ 8 w 15"/>
                    <a:gd name="T25" fmla="*/ 1 h 15"/>
                    <a:gd name="T26" fmla="*/ 11 w 15"/>
                    <a:gd name="T27" fmla="*/ 2 h 15"/>
                    <a:gd name="T28" fmla="*/ 13 w 15"/>
                    <a:gd name="T29" fmla="*/ 4 h 15"/>
                    <a:gd name="T30" fmla="*/ 14 w 15"/>
                    <a:gd name="T31" fmla="*/ 8 h 15"/>
                    <a:gd name="T32" fmla="*/ 14 w 15"/>
                    <a:gd name="T33" fmla="*/ 11 h 15"/>
                    <a:gd name="T34" fmla="*/ 13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1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11" y="2"/>
                      </a:lnTo>
                      <a:lnTo>
                        <a:pt x="13" y="4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3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6" name="Freeform 716"/>
                <p:cNvSpPr>
                  <a:spLocks/>
                </p:cNvSpPr>
                <p:nvPr/>
              </p:nvSpPr>
              <p:spPr bwMode="auto">
                <a:xfrm>
                  <a:off x="1167" y="2247"/>
                  <a:ext cx="15" cy="15"/>
                </a:xfrm>
                <a:custGeom>
                  <a:avLst/>
                  <a:gdLst>
                    <a:gd name="T0" fmla="*/ 14 w 15"/>
                    <a:gd name="T1" fmla="*/ 12 h 15"/>
                    <a:gd name="T2" fmla="*/ 12 w 15"/>
                    <a:gd name="T3" fmla="*/ 14 h 15"/>
                    <a:gd name="T4" fmla="*/ 9 w 15"/>
                    <a:gd name="T5" fmla="*/ 14 h 15"/>
                    <a:gd name="T6" fmla="*/ 6 w 15"/>
                    <a:gd name="T7" fmla="*/ 12 h 15"/>
                    <a:gd name="T8" fmla="*/ 2 w 15"/>
                    <a:gd name="T9" fmla="*/ 11 h 15"/>
                    <a:gd name="T10" fmla="*/ 1 w 15"/>
                    <a:gd name="T11" fmla="*/ 8 h 15"/>
                    <a:gd name="T12" fmla="*/ 0 w 15"/>
                    <a:gd name="T13" fmla="*/ 6 h 15"/>
                    <a:gd name="T14" fmla="*/ 0 w 15"/>
                    <a:gd name="T15" fmla="*/ 3 h 15"/>
                    <a:gd name="T16" fmla="*/ 1 w 15"/>
                    <a:gd name="T17" fmla="*/ 1 h 15"/>
                    <a:gd name="T18" fmla="*/ 2 w 15"/>
                    <a:gd name="T19" fmla="*/ 0 h 15"/>
                    <a:gd name="T20" fmla="*/ 5 w 15"/>
                    <a:gd name="T21" fmla="*/ 0 h 15"/>
                    <a:gd name="T22" fmla="*/ 9 w 15"/>
                    <a:gd name="T23" fmla="*/ 1 h 15"/>
                    <a:gd name="T24" fmla="*/ 12 w 15"/>
                    <a:gd name="T25" fmla="*/ 2 h 15"/>
                    <a:gd name="T26" fmla="*/ 14 w 15"/>
                    <a:gd name="T27" fmla="*/ 4 h 15"/>
                    <a:gd name="T28" fmla="*/ 14 w 15"/>
                    <a:gd name="T29" fmla="*/ 8 h 15"/>
                    <a:gd name="T30" fmla="*/ 14 w 15"/>
                    <a:gd name="T31" fmla="*/ 9 h 15"/>
                    <a:gd name="T32" fmla="*/ 14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4" y="12"/>
                      </a:moveTo>
                      <a:lnTo>
                        <a:pt x="12" y="14"/>
                      </a:lnTo>
                      <a:lnTo>
                        <a:pt x="9" y="14"/>
                      </a:lnTo>
                      <a:lnTo>
                        <a:pt x="6" y="12"/>
                      </a:lnTo>
                      <a:lnTo>
                        <a:pt x="2" y="11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2" y="2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4" y="9"/>
                      </a:lnTo>
                      <a:lnTo>
                        <a:pt x="14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7" name="Freeform 717"/>
                <p:cNvSpPr>
                  <a:spLocks/>
                </p:cNvSpPr>
                <p:nvPr/>
              </p:nvSpPr>
              <p:spPr bwMode="auto">
                <a:xfrm>
                  <a:off x="1167" y="2247"/>
                  <a:ext cx="15" cy="15"/>
                </a:xfrm>
                <a:custGeom>
                  <a:avLst/>
                  <a:gdLst>
                    <a:gd name="T0" fmla="*/ 14 w 15"/>
                    <a:gd name="T1" fmla="*/ 12 h 15"/>
                    <a:gd name="T2" fmla="*/ 14 w 15"/>
                    <a:gd name="T3" fmla="*/ 12 h 15"/>
                    <a:gd name="T4" fmla="*/ 12 w 15"/>
                    <a:gd name="T5" fmla="*/ 14 h 15"/>
                    <a:gd name="T6" fmla="*/ 9 w 15"/>
                    <a:gd name="T7" fmla="*/ 14 h 15"/>
                    <a:gd name="T8" fmla="*/ 6 w 15"/>
                    <a:gd name="T9" fmla="*/ 12 h 15"/>
                    <a:gd name="T10" fmla="*/ 2 w 15"/>
                    <a:gd name="T11" fmla="*/ 11 h 15"/>
                    <a:gd name="T12" fmla="*/ 1 w 15"/>
                    <a:gd name="T13" fmla="*/ 8 h 15"/>
                    <a:gd name="T14" fmla="*/ 0 w 15"/>
                    <a:gd name="T15" fmla="*/ 6 h 15"/>
                    <a:gd name="T16" fmla="*/ 0 w 15"/>
                    <a:gd name="T17" fmla="*/ 3 h 15"/>
                    <a:gd name="T18" fmla="*/ 1 w 15"/>
                    <a:gd name="T19" fmla="*/ 1 h 15"/>
                    <a:gd name="T20" fmla="*/ 2 w 15"/>
                    <a:gd name="T21" fmla="*/ 0 h 15"/>
                    <a:gd name="T22" fmla="*/ 5 w 15"/>
                    <a:gd name="T23" fmla="*/ 0 h 15"/>
                    <a:gd name="T24" fmla="*/ 9 w 15"/>
                    <a:gd name="T25" fmla="*/ 1 h 15"/>
                    <a:gd name="T26" fmla="*/ 12 w 15"/>
                    <a:gd name="T27" fmla="*/ 2 h 15"/>
                    <a:gd name="T28" fmla="*/ 14 w 15"/>
                    <a:gd name="T29" fmla="*/ 4 h 15"/>
                    <a:gd name="T30" fmla="*/ 14 w 15"/>
                    <a:gd name="T31" fmla="*/ 8 h 15"/>
                    <a:gd name="T32" fmla="*/ 14 w 15"/>
                    <a:gd name="T33" fmla="*/ 9 h 15"/>
                    <a:gd name="T34" fmla="*/ 14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4" y="12"/>
                      </a:moveTo>
                      <a:lnTo>
                        <a:pt x="14" y="12"/>
                      </a:lnTo>
                      <a:lnTo>
                        <a:pt x="12" y="14"/>
                      </a:lnTo>
                      <a:lnTo>
                        <a:pt x="9" y="14"/>
                      </a:lnTo>
                      <a:lnTo>
                        <a:pt x="6" y="12"/>
                      </a:lnTo>
                      <a:lnTo>
                        <a:pt x="2" y="11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2" y="2"/>
                      </a:lnTo>
                      <a:lnTo>
                        <a:pt x="14" y="4"/>
                      </a:lnTo>
                      <a:lnTo>
                        <a:pt x="14" y="8"/>
                      </a:lnTo>
                      <a:lnTo>
                        <a:pt x="14" y="9"/>
                      </a:lnTo>
                      <a:lnTo>
                        <a:pt x="14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8" name="Freeform 718"/>
                <p:cNvSpPr>
                  <a:spLocks/>
                </p:cNvSpPr>
                <p:nvPr/>
              </p:nvSpPr>
              <p:spPr bwMode="auto">
                <a:xfrm>
                  <a:off x="1166" y="2256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1 w 15"/>
                    <a:gd name="T3" fmla="*/ 14 h 15"/>
                    <a:gd name="T4" fmla="*/ 8 w 15"/>
                    <a:gd name="T5" fmla="*/ 14 h 15"/>
                    <a:gd name="T6" fmla="*/ 6 w 15"/>
                    <a:gd name="T7" fmla="*/ 13 h 15"/>
                    <a:gd name="T8" fmla="*/ 3 w 15"/>
                    <a:gd name="T9" fmla="*/ 11 h 15"/>
                    <a:gd name="T10" fmla="*/ 1 w 15"/>
                    <a:gd name="T11" fmla="*/ 9 h 15"/>
                    <a:gd name="T12" fmla="*/ 0 w 15"/>
                    <a:gd name="T13" fmla="*/ 6 h 15"/>
                    <a:gd name="T14" fmla="*/ 0 w 15"/>
                    <a:gd name="T15" fmla="*/ 3 h 15"/>
                    <a:gd name="T16" fmla="*/ 1 w 15"/>
                    <a:gd name="T17" fmla="*/ 1 h 15"/>
                    <a:gd name="T18" fmla="*/ 3 w 15"/>
                    <a:gd name="T19" fmla="*/ 0 h 15"/>
                    <a:gd name="T20" fmla="*/ 6 w 15"/>
                    <a:gd name="T21" fmla="*/ 0 h 15"/>
                    <a:gd name="T22" fmla="*/ 8 w 15"/>
                    <a:gd name="T23" fmla="*/ 1 h 15"/>
                    <a:gd name="T24" fmla="*/ 11 w 15"/>
                    <a:gd name="T25" fmla="*/ 2 h 15"/>
                    <a:gd name="T26" fmla="*/ 12 w 15"/>
                    <a:gd name="T27" fmla="*/ 4 h 15"/>
                    <a:gd name="T28" fmla="*/ 14 w 15"/>
                    <a:gd name="T29" fmla="*/ 8 h 15"/>
                    <a:gd name="T30" fmla="*/ 14 w 15"/>
                    <a:gd name="T31" fmla="*/ 11 h 15"/>
                    <a:gd name="T32" fmla="*/ 13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1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11" y="2"/>
                      </a:lnTo>
                      <a:lnTo>
                        <a:pt x="12" y="4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3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9" name="Freeform 719"/>
                <p:cNvSpPr>
                  <a:spLocks/>
                </p:cNvSpPr>
                <p:nvPr/>
              </p:nvSpPr>
              <p:spPr bwMode="auto">
                <a:xfrm>
                  <a:off x="1166" y="2256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3 w 15"/>
                    <a:gd name="T3" fmla="*/ 13 h 15"/>
                    <a:gd name="T4" fmla="*/ 11 w 15"/>
                    <a:gd name="T5" fmla="*/ 14 h 15"/>
                    <a:gd name="T6" fmla="*/ 8 w 15"/>
                    <a:gd name="T7" fmla="*/ 14 h 15"/>
                    <a:gd name="T8" fmla="*/ 6 w 15"/>
                    <a:gd name="T9" fmla="*/ 13 h 15"/>
                    <a:gd name="T10" fmla="*/ 3 w 15"/>
                    <a:gd name="T11" fmla="*/ 11 h 15"/>
                    <a:gd name="T12" fmla="*/ 1 w 15"/>
                    <a:gd name="T13" fmla="*/ 9 h 15"/>
                    <a:gd name="T14" fmla="*/ 0 w 15"/>
                    <a:gd name="T15" fmla="*/ 6 h 15"/>
                    <a:gd name="T16" fmla="*/ 0 w 15"/>
                    <a:gd name="T17" fmla="*/ 3 h 15"/>
                    <a:gd name="T18" fmla="*/ 1 w 15"/>
                    <a:gd name="T19" fmla="*/ 1 h 15"/>
                    <a:gd name="T20" fmla="*/ 3 w 15"/>
                    <a:gd name="T21" fmla="*/ 0 h 15"/>
                    <a:gd name="T22" fmla="*/ 6 w 15"/>
                    <a:gd name="T23" fmla="*/ 0 h 15"/>
                    <a:gd name="T24" fmla="*/ 8 w 15"/>
                    <a:gd name="T25" fmla="*/ 1 h 15"/>
                    <a:gd name="T26" fmla="*/ 11 w 15"/>
                    <a:gd name="T27" fmla="*/ 2 h 15"/>
                    <a:gd name="T28" fmla="*/ 12 w 15"/>
                    <a:gd name="T29" fmla="*/ 4 h 15"/>
                    <a:gd name="T30" fmla="*/ 14 w 15"/>
                    <a:gd name="T31" fmla="*/ 8 h 15"/>
                    <a:gd name="T32" fmla="*/ 14 w 15"/>
                    <a:gd name="T33" fmla="*/ 11 h 15"/>
                    <a:gd name="T34" fmla="*/ 13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1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11" y="2"/>
                      </a:lnTo>
                      <a:lnTo>
                        <a:pt x="12" y="4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3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0" name="Freeform 720"/>
                <p:cNvSpPr>
                  <a:spLocks/>
                </p:cNvSpPr>
                <p:nvPr/>
              </p:nvSpPr>
              <p:spPr bwMode="auto">
                <a:xfrm>
                  <a:off x="1166" y="2265"/>
                  <a:ext cx="15" cy="15"/>
                </a:xfrm>
                <a:custGeom>
                  <a:avLst/>
                  <a:gdLst>
                    <a:gd name="T0" fmla="*/ 12 w 15"/>
                    <a:gd name="T1" fmla="*/ 13 h 15"/>
                    <a:gd name="T2" fmla="*/ 9 w 15"/>
                    <a:gd name="T3" fmla="*/ 14 h 15"/>
                    <a:gd name="T4" fmla="*/ 8 w 15"/>
                    <a:gd name="T5" fmla="*/ 14 h 15"/>
                    <a:gd name="T6" fmla="*/ 6 w 15"/>
                    <a:gd name="T7" fmla="*/ 13 h 15"/>
                    <a:gd name="T8" fmla="*/ 3 w 15"/>
                    <a:gd name="T9" fmla="*/ 12 h 15"/>
                    <a:gd name="T10" fmla="*/ 1 w 15"/>
                    <a:gd name="T11" fmla="*/ 9 h 15"/>
                    <a:gd name="T12" fmla="*/ 0 w 15"/>
                    <a:gd name="T13" fmla="*/ 6 h 15"/>
                    <a:gd name="T14" fmla="*/ 0 w 15"/>
                    <a:gd name="T15" fmla="*/ 4 h 15"/>
                    <a:gd name="T16" fmla="*/ 1 w 15"/>
                    <a:gd name="T17" fmla="*/ 1 h 15"/>
                    <a:gd name="T18" fmla="*/ 3 w 15"/>
                    <a:gd name="T19" fmla="*/ 0 h 15"/>
                    <a:gd name="T20" fmla="*/ 6 w 15"/>
                    <a:gd name="T21" fmla="*/ 0 h 15"/>
                    <a:gd name="T22" fmla="*/ 8 w 15"/>
                    <a:gd name="T23" fmla="*/ 1 h 15"/>
                    <a:gd name="T24" fmla="*/ 9 w 15"/>
                    <a:gd name="T25" fmla="*/ 2 h 15"/>
                    <a:gd name="T26" fmla="*/ 12 w 15"/>
                    <a:gd name="T27" fmla="*/ 5 h 15"/>
                    <a:gd name="T28" fmla="*/ 14 w 15"/>
                    <a:gd name="T29" fmla="*/ 8 h 15"/>
                    <a:gd name="T30" fmla="*/ 14 w 15"/>
                    <a:gd name="T31" fmla="*/ 10 h 15"/>
                    <a:gd name="T32" fmla="*/ 12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2" y="13"/>
                      </a:moveTo>
                      <a:lnTo>
                        <a:pt x="9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2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12" y="5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2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1" name="Freeform 721"/>
                <p:cNvSpPr>
                  <a:spLocks/>
                </p:cNvSpPr>
                <p:nvPr/>
              </p:nvSpPr>
              <p:spPr bwMode="auto">
                <a:xfrm>
                  <a:off x="1166" y="2265"/>
                  <a:ext cx="15" cy="15"/>
                </a:xfrm>
                <a:custGeom>
                  <a:avLst/>
                  <a:gdLst>
                    <a:gd name="T0" fmla="*/ 12 w 15"/>
                    <a:gd name="T1" fmla="*/ 13 h 15"/>
                    <a:gd name="T2" fmla="*/ 12 w 15"/>
                    <a:gd name="T3" fmla="*/ 13 h 15"/>
                    <a:gd name="T4" fmla="*/ 9 w 15"/>
                    <a:gd name="T5" fmla="*/ 14 h 15"/>
                    <a:gd name="T6" fmla="*/ 8 w 15"/>
                    <a:gd name="T7" fmla="*/ 14 h 15"/>
                    <a:gd name="T8" fmla="*/ 6 w 15"/>
                    <a:gd name="T9" fmla="*/ 13 h 15"/>
                    <a:gd name="T10" fmla="*/ 3 w 15"/>
                    <a:gd name="T11" fmla="*/ 12 h 15"/>
                    <a:gd name="T12" fmla="*/ 1 w 15"/>
                    <a:gd name="T13" fmla="*/ 9 h 15"/>
                    <a:gd name="T14" fmla="*/ 0 w 15"/>
                    <a:gd name="T15" fmla="*/ 6 h 15"/>
                    <a:gd name="T16" fmla="*/ 0 w 15"/>
                    <a:gd name="T17" fmla="*/ 4 h 15"/>
                    <a:gd name="T18" fmla="*/ 1 w 15"/>
                    <a:gd name="T19" fmla="*/ 1 h 15"/>
                    <a:gd name="T20" fmla="*/ 3 w 15"/>
                    <a:gd name="T21" fmla="*/ 0 h 15"/>
                    <a:gd name="T22" fmla="*/ 6 w 15"/>
                    <a:gd name="T23" fmla="*/ 0 h 15"/>
                    <a:gd name="T24" fmla="*/ 8 w 15"/>
                    <a:gd name="T25" fmla="*/ 1 h 15"/>
                    <a:gd name="T26" fmla="*/ 9 w 15"/>
                    <a:gd name="T27" fmla="*/ 2 h 15"/>
                    <a:gd name="T28" fmla="*/ 12 w 15"/>
                    <a:gd name="T29" fmla="*/ 5 h 15"/>
                    <a:gd name="T30" fmla="*/ 14 w 15"/>
                    <a:gd name="T31" fmla="*/ 8 h 15"/>
                    <a:gd name="T32" fmla="*/ 14 w 15"/>
                    <a:gd name="T33" fmla="*/ 10 h 15"/>
                    <a:gd name="T34" fmla="*/ 12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2" y="13"/>
                      </a:moveTo>
                      <a:lnTo>
                        <a:pt x="12" y="13"/>
                      </a:lnTo>
                      <a:lnTo>
                        <a:pt x="9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2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9" y="2"/>
                      </a:lnTo>
                      <a:lnTo>
                        <a:pt x="12" y="5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2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2" name="Freeform 722"/>
                <p:cNvSpPr>
                  <a:spLocks/>
                </p:cNvSpPr>
                <p:nvPr/>
              </p:nvSpPr>
              <p:spPr bwMode="auto">
                <a:xfrm>
                  <a:off x="1163" y="2273"/>
                  <a:ext cx="15" cy="15"/>
                </a:xfrm>
                <a:custGeom>
                  <a:avLst/>
                  <a:gdLst>
                    <a:gd name="T0" fmla="*/ 13 w 15"/>
                    <a:gd name="T1" fmla="*/ 12 h 15"/>
                    <a:gd name="T2" fmla="*/ 12 w 15"/>
                    <a:gd name="T3" fmla="*/ 13 h 15"/>
                    <a:gd name="T4" fmla="*/ 10 w 15"/>
                    <a:gd name="T5" fmla="*/ 14 h 15"/>
                    <a:gd name="T6" fmla="*/ 8 w 15"/>
                    <a:gd name="T7" fmla="*/ 14 h 15"/>
                    <a:gd name="T8" fmla="*/ 5 w 15"/>
                    <a:gd name="T9" fmla="*/ 13 h 15"/>
                    <a:gd name="T10" fmla="*/ 3 w 15"/>
                    <a:gd name="T11" fmla="*/ 11 h 15"/>
                    <a:gd name="T12" fmla="*/ 1 w 15"/>
                    <a:gd name="T13" fmla="*/ 8 h 15"/>
                    <a:gd name="T14" fmla="*/ 0 w 15"/>
                    <a:gd name="T15" fmla="*/ 4 h 15"/>
                    <a:gd name="T16" fmla="*/ 1 w 15"/>
                    <a:gd name="T17" fmla="*/ 2 h 15"/>
                    <a:gd name="T18" fmla="*/ 2 w 15"/>
                    <a:gd name="T19" fmla="*/ 0 h 15"/>
                    <a:gd name="T20" fmla="*/ 4 w 15"/>
                    <a:gd name="T21" fmla="*/ 0 h 15"/>
                    <a:gd name="T22" fmla="*/ 6 w 15"/>
                    <a:gd name="T23" fmla="*/ 0 h 15"/>
                    <a:gd name="T24" fmla="*/ 9 w 15"/>
                    <a:gd name="T25" fmla="*/ 1 h 15"/>
                    <a:gd name="T26" fmla="*/ 11 w 15"/>
                    <a:gd name="T27" fmla="*/ 3 h 15"/>
                    <a:gd name="T28" fmla="*/ 13 w 15"/>
                    <a:gd name="T29" fmla="*/ 6 h 15"/>
                    <a:gd name="T30" fmla="*/ 14 w 15"/>
                    <a:gd name="T31" fmla="*/ 10 h 15"/>
                    <a:gd name="T32" fmla="*/ 13 w 15"/>
                    <a:gd name="T3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3" y="12"/>
                      </a:moveTo>
                      <a:lnTo>
                        <a:pt x="12" y="13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5" y="13"/>
                      </a:lnTo>
                      <a:lnTo>
                        <a:pt x="3" y="11"/>
                      </a:lnTo>
                      <a:lnTo>
                        <a:pt x="1" y="8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1" y="3"/>
                      </a:lnTo>
                      <a:lnTo>
                        <a:pt x="13" y="6"/>
                      </a:lnTo>
                      <a:lnTo>
                        <a:pt x="14" y="10"/>
                      </a:lnTo>
                      <a:lnTo>
                        <a:pt x="13" y="12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3" name="Freeform 723"/>
                <p:cNvSpPr>
                  <a:spLocks/>
                </p:cNvSpPr>
                <p:nvPr/>
              </p:nvSpPr>
              <p:spPr bwMode="auto">
                <a:xfrm>
                  <a:off x="1163" y="2273"/>
                  <a:ext cx="15" cy="15"/>
                </a:xfrm>
                <a:custGeom>
                  <a:avLst/>
                  <a:gdLst>
                    <a:gd name="T0" fmla="*/ 13 w 15"/>
                    <a:gd name="T1" fmla="*/ 12 h 15"/>
                    <a:gd name="T2" fmla="*/ 13 w 15"/>
                    <a:gd name="T3" fmla="*/ 12 h 15"/>
                    <a:gd name="T4" fmla="*/ 12 w 15"/>
                    <a:gd name="T5" fmla="*/ 13 h 15"/>
                    <a:gd name="T6" fmla="*/ 10 w 15"/>
                    <a:gd name="T7" fmla="*/ 14 h 15"/>
                    <a:gd name="T8" fmla="*/ 8 w 15"/>
                    <a:gd name="T9" fmla="*/ 14 h 15"/>
                    <a:gd name="T10" fmla="*/ 5 w 15"/>
                    <a:gd name="T11" fmla="*/ 13 h 15"/>
                    <a:gd name="T12" fmla="*/ 3 w 15"/>
                    <a:gd name="T13" fmla="*/ 11 h 15"/>
                    <a:gd name="T14" fmla="*/ 1 w 15"/>
                    <a:gd name="T15" fmla="*/ 8 h 15"/>
                    <a:gd name="T16" fmla="*/ 0 w 15"/>
                    <a:gd name="T17" fmla="*/ 4 h 15"/>
                    <a:gd name="T18" fmla="*/ 1 w 15"/>
                    <a:gd name="T19" fmla="*/ 2 h 15"/>
                    <a:gd name="T20" fmla="*/ 2 w 15"/>
                    <a:gd name="T21" fmla="*/ 0 h 15"/>
                    <a:gd name="T22" fmla="*/ 4 w 15"/>
                    <a:gd name="T23" fmla="*/ 0 h 15"/>
                    <a:gd name="T24" fmla="*/ 6 w 15"/>
                    <a:gd name="T25" fmla="*/ 0 h 15"/>
                    <a:gd name="T26" fmla="*/ 9 w 15"/>
                    <a:gd name="T27" fmla="*/ 1 h 15"/>
                    <a:gd name="T28" fmla="*/ 11 w 15"/>
                    <a:gd name="T29" fmla="*/ 3 h 15"/>
                    <a:gd name="T30" fmla="*/ 13 w 15"/>
                    <a:gd name="T31" fmla="*/ 6 h 15"/>
                    <a:gd name="T32" fmla="*/ 14 w 15"/>
                    <a:gd name="T33" fmla="*/ 10 h 15"/>
                    <a:gd name="T34" fmla="*/ 13 w 15"/>
                    <a:gd name="T35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3" y="12"/>
                      </a:moveTo>
                      <a:lnTo>
                        <a:pt x="13" y="12"/>
                      </a:lnTo>
                      <a:lnTo>
                        <a:pt x="12" y="13"/>
                      </a:ln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5" y="13"/>
                      </a:lnTo>
                      <a:lnTo>
                        <a:pt x="3" y="11"/>
                      </a:lnTo>
                      <a:lnTo>
                        <a:pt x="1" y="8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1" y="3"/>
                      </a:lnTo>
                      <a:lnTo>
                        <a:pt x="13" y="6"/>
                      </a:lnTo>
                      <a:lnTo>
                        <a:pt x="14" y="10"/>
                      </a:lnTo>
                      <a:lnTo>
                        <a:pt x="13" y="1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4" name="Freeform 724"/>
                <p:cNvSpPr>
                  <a:spLocks/>
                </p:cNvSpPr>
                <p:nvPr/>
              </p:nvSpPr>
              <p:spPr bwMode="auto">
                <a:xfrm>
                  <a:off x="1163" y="2283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1 w 15"/>
                    <a:gd name="T3" fmla="*/ 14 h 15"/>
                    <a:gd name="T4" fmla="*/ 8 w 15"/>
                    <a:gd name="T5" fmla="*/ 14 h 15"/>
                    <a:gd name="T6" fmla="*/ 4 w 15"/>
                    <a:gd name="T7" fmla="*/ 13 h 15"/>
                    <a:gd name="T8" fmla="*/ 3 w 15"/>
                    <a:gd name="T9" fmla="*/ 12 h 15"/>
                    <a:gd name="T10" fmla="*/ 1 w 15"/>
                    <a:gd name="T11" fmla="*/ 9 h 15"/>
                    <a:gd name="T12" fmla="*/ 0 w 15"/>
                    <a:gd name="T13" fmla="*/ 6 h 15"/>
                    <a:gd name="T14" fmla="*/ 0 w 15"/>
                    <a:gd name="T15" fmla="*/ 4 h 15"/>
                    <a:gd name="T16" fmla="*/ 1 w 15"/>
                    <a:gd name="T17" fmla="*/ 1 h 15"/>
                    <a:gd name="T18" fmla="*/ 3 w 15"/>
                    <a:gd name="T19" fmla="*/ 0 h 15"/>
                    <a:gd name="T20" fmla="*/ 4 w 15"/>
                    <a:gd name="T21" fmla="*/ 0 h 15"/>
                    <a:gd name="T22" fmla="*/ 8 w 15"/>
                    <a:gd name="T23" fmla="*/ 0 h 15"/>
                    <a:gd name="T24" fmla="*/ 11 w 15"/>
                    <a:gd name="T25" fmla="*/ 2 h 15"/>
                    <a:gd name="T26" fmla="*/ 13 w 15"/>
                    <a:gd name="T27" fmla="*/ 4 h 15"/>
                    <a:gd name="T28" fmla="*/ 14 w 15"/>
                    <a:gd name="T29" fmla="*/ 8 h 15"/>
                    <a:gd name="T30" fmla="*/ 14 w 15"/>
                    <a:gd name="T31" fmla="*/ 10 h 15"/>
                    <a:gd name="T32" fmla="*/ 13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4" y="13"/>
                      </a:lnTo>
                      <a:lnTo>
                        <a:pt x="3" y="12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3" y="4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3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5" name="Freeform 725"/>
                <p:cNvSpPr>
                  <a:spLocks/>
                </p:cNvSpPr>
                <p:nvPr/>
              </p:nvSpPr>
              <p:spPr bwMode="auto">
                <a:xfrm>
                  <a:off x="1163" y="2283"/>
                  <a:ext cx="15" cy="15"/>
                </a:xfrm>
                <a:custGeom>
                  <a:avLst/>
                  <a:gdLst>
                    <a:gd name="T0" fmla="*/ 13 w 15"/>
                    <a:gd name="T1" fmla="*/ 13 h 15"/>
                    <a:gd name="T2" fmla="*/ 13 w 15"/>
                    <a:gd name="T3" fmla="*/ 13 h 15"/>
                    <a:gd name="T4" fmla="*/ 11 w 15"/>
                    <a:gd name="T5" fmla="*/ 14 h 15"/>
                    <a:gd name="T6" fmla="*/ 8 w 15"/>
                    <a:gd name="T7" fmla="*/ 14 h 15"/>
                    <a:gd name="T8" fmla="*/ 4 w 15"/>
                    <a:gd name="T9" fmla="*/ 13 h 15"/>
                    <a:gd name="T10" fmla="*/ 3 w 15"/>
                    <a:gd name="T11" fmla="*/ 12 h 15"/>
                    <a:gd name="T12" fmla="*/ 1 w 15"/>
                    <a:gd name="T13" fmla="*/ 9 h 15"/>
                    <a:gd name="T14" fmla="*/ 0 w 15"/>
                    <a:gd name="T15" fmla="*/ 6 h 15"/>
                    <a:gd name="T16" fmla="*/ 0 w 15"/>
                    <a:gd name="T17" fmla="*/ 4 h 15"/>
                    <a:gd name="T18" fmla="*/ 1 w 15"/>
                    <a:gd name="T19" fmla="*/ 1 h 15"/>
                    <a:gd name="T20" fmla="*/ 3 w 15"/>
                    <a:gd name="T21" fmla="*/ 0 h 15"/>
                    <a:gd name="T22" fmla="*/ 4 w 15"/>
                    <a:gd name="T23" fmla="*/ 0 h 15"/>
                    <a:gd name="T24" fmla="*/ 8 w 15"/>
                    <a:gd name="T25" fmla="*/ 0 h 15"/>
                    <a:gd name="T26" fmla="*/ 11 w 15"/>
                    <a:gd name="T27" fmla="*/ 2 h 15"/>
                    <a:gd name="T28" fmla="*/ 13 w 15"/>
                    <a:gd name="T29" fmla="*/ 4 h 15"/>
                    <a:gd name="T30" fmla="*/ 14 w 15"/>
                    <a:gd name="T31" fmla="*/ 8 h 15"/>
                    <a:gd name="T32" fmla="*/ 14 w 15"/>
                    <a:gd name="T33" fmla="*/ 10 h 15"/>
                    <a:gd name="T34" fmla="*/ 13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3" y="13"/>
                      </a:moveTo>
                      <a:lnTo>
                        <a:pt x="13" y="13"/>
                      </a:ln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4" y="13"/>
                      </a:lnTo>
                      <a:lnTo>
                        <a:pt x="3" y="12"/>
                      </a:lnTo>
                      <a:lnTo>
                        <a:pt x="1" y="9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3" y="4"/>
                      </a:lnTo>
                      <a:lnTo>
                        <a:pt x="14" y="8"/>
                      </a:lnTo>
                      <a:lnTo>
                        <a:pt x="14" y="10"/>
                      </a:lnTo>
                      <a:lnTo>
                        <a:pt x="13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6" name="Freeform 726"/>
                <p:cNvSpPr>
                  <a:spLocks/>
                </p:cNvSpPr>
                <p:nvPr/>
              </p:nvSpPr>
              <p:spPr bwMode="auto">
                <a:xfrm>
                  <a:off x="1160" y="2291"/>
                  <a:ext cx="15" cy="15"/>
                </a:xfrm>
                <a:custGeom>
                  <a:avLst/>
                  <a:gdLst>
                    <a:gd name="T0" fmla="*/ 12 w 15"/>
                    <a:gd name="T1" fmla="*/ 13 h 15"/>
                    <a:gd name="T2" fmla="*/ 11 w 15"/>
                    <a:gd name="T3" fmla="*/ 14 h 15"/>
                    <a:gd name="T4" fmla="*/ 8 w 15"/>
                    <a:gd name="T5" fmla="*/ 14 h 15"/>
                    <a:gd name="T6" fmla="*/ 6 w 15"/>
                    <a:gd name="T7" fmla="*/ 13 h 15"/>
                    <a:gd name="T8" fmla="*/ 3 w 15"/>
                    <a:gd name="T9" fmla="*/ 11 h 15"/>
                    <a:gd name="T10" fmla="*/ 1 w 15"/>
                    <a:gd name="T11" fmla="*/ 8 h 15"/>
                    <a:gd name="T12" fmla="*/ 0 w 15"/>
                    <a:gd name="T13" fmla="*/ 6 h 15"/>
                    <a:gd name="T14" fmla="*/ 0 w 15"/>
                    <a:gd name="T15" fmla="*/ 4 h 15"/>
                    <a:gd name="T16" fmla="*/ 1 w 15"/>
                    <a:gd name="T17" fmla="*/ 2 h 15"/>
                    <a:gd name="T18" fmla="*/ 2 w 15"/>
                    <a:gd name="T19" fmla="*/ 0 h 15"/>
                    <a:gd name="T20" fmla="*/ 4 w 15"/>
                    <a:gd name="T21" fmla="*/ 0 h 15"/>
                    <a:gd name="T22" fmla="*/ 8 w 15"/>
                    <a:gd name="T23" fmla="*/ 2 h 15"/>
                    <a:gd name="T24" fmla="*/ 11 w 15"/>
                    <a:gd name="T25" fmla="*/ 3 h 15"/>
                    <a:gd name="T26" fmla="*/ 12 w 15"/>
                    <a:gd name="T27" fmla="*/ 6 h 15"/>
                    <a:gd name="T28" fmla="*/ 14 w 15"/>
                    <a:gd name="T29" fmla="*/ 8 h 15"/>
                    <a:gd name="T30" fmla="*/ 14 w 15"/>
                    <a:gd name="T31" fmla="*/ 11 h 15"/>
                    <a:gd name="T32" fmla="*/ 12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2" y="13"/>
                      </a:move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1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8" y="2"/>
                      </a:lnTo>
                      <a:lnTo>
                        <a:pt x="11" y="3"/>
                      </a:lnTo>
                      <a:lnTo>
                        <a:pt x="12" y="6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2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7" name="Freeform 727"/>
                <p:cNvSpPr>
                  <a:spLocks/>
                </p:cNvSpPr>
                <p:nvPr/>
              </p:nvSpPr>
              <p:spPr bwMode="auto">
                <a:xfrm>
                  <a:off x="1160" y="2291"/>
                  <a:ext cx="15" cy="15"/>
                </a:xfrm>
                <a:custGeom>
                  <a:avLst/>
                  <a:gdLst>
                    <a:gd name="T0" fmla="*/ 12 w 15"/>
                    <a:gd name="T1" fmla="*/ 13 h 15"/>
                    <a:gd name="T2" fmla="*/ 12 w 15"/>
                    <a:gd name="T3" fmla="*/ 13 h 15"/>
                    <a:gd name="T4" fmla="*/ 11 w 15"/>
                    <a:gd name="T5" fmla="*/ 14 h 15"/>
                    <a:gd name="T6" fmla="*/ 8 w 15"/>
                    <a:gd name="T7" fmla="*/ 14 h 15"/>
                    <a:gd name="T8" fmla="*/ 6 w 15"/>
                    <a:gd name="T9" fmla="*/ 13 h 15"/>
                    <a:gd name="T10" fmla="*/ 3 w 15"/>
                    <a:gd name="T11" fmla="*/ 11 h 15"/>
                    <a:gd name="T12" fmla="*/ 1 w 15"/>
                    <a:gd name="T13" fmla="*/ 8 h 15"/>
                    <a:gd name="T14" fmla="*/ 0 w 15"/>
                    <a:gd name="T15" fmla="*/ 6 h 15"/>
                    <a:gd name="T16" fmla="*/ 0 w 15"/>
                    <a:gd name="T17" fmla="*/ 4 h 15"/>
                    <a:gd name="T18" fmla="*/ 1 w 15"/>
                    <a:gd name="T19" fmla="*/ 2 h 15"/>
                    <a:gd name="T20" fmla="*/ 2 w 15"/>
                    <a:gd name="T21" fmla="*/ 0 h 15"/>
                    <a:gd name="T22" fmla="*/ 4 w 15"/>
                    <a:gd name="T23" fmla="*/ 0 h 15"/>
                    <a:gd name="T24" fmla="*/ 8 w 15"/>
                    <a:gd name="T25" fmla="*/ 2 h 15"/>
                    <a:gd name="T26" fmla="*/ 11 w 15"/>
                    <a:gd name="T27" fmla="*/ 3 h 15"/>
                    <a:gd name="T28" fmla="*/ 12 w 15"/>
                    <a:gd name="T29" fmla="*/ 6 h 15"/>
                    <a:gd name="T30" fmla="*/ 14 w 15"/>
                    <a:gd name="T31" fmla="*/ 8 h 15"/>
                    <a:gd name="T32" fmla="*/ 14 w 15"/>
                    <a:gd name="T33" fmla="*/ 11 h 15"/>
                    <a:gd name="T34" fmla="*/ 12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2" y="13"/>
                      </a:moveTo>
                      <a:lnTo>
                        <a:pt x="12" y="13"/>
                      </a:lnTo>
                      <a:lnTo>
                        <a:pt x="11" y="14"/>
                      </a:lnTo>
                      <a:lnTo>
                        <a:pt x="8" y="14"/>
                      </a:lnTo>
                      <a:lnTo>
                        <a:pt x="6" y="13"/>
                      </a:lnTo>
                      <a:lnTo>
                        <a:pt x="3" y="11"/>
                      </a:lnTo>
                      <a:lnTo>
                        <a:pt x="1" y="8"/>
                      </a:lnTo>
                      <a:lnTo>
                        <a:pt x="0" y="6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2" y="0"/>
                      </a:lnTo>
                      <a:lnTo>
                        <a:pt x="4" y="0"/>
                      </a:lnTo>
                      <a:lnTo>
                        <a:pt x="8" y="2"/>
                      </a:lnTo>
                      <a:lnTo>
                        <a:pt x="11" y="3"/>
                      </a:lnTo>
                      <a:lnTo>
                        <a:pt x="12" y="6"/>
                      </a:lnTo>
                      <a:lnTo>
                        <a:pt x="14" y="8"/>
                      </a:lnTo>
                      <a:lnTo>
                        <a:pt x="14" y="11"/>
                      </a:lnTo>
                      <a:lnTo>
                        <a:pt x="12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8" name="Freeform 728"/>
                <p:cNvSpPr>
                  <a:spLocks/>
                </p:cNvSpPr>
                <p:nvPr/>
              </p:nvSpPr>
              <p:spPr bwMode="auto">
                <a:xfrm>
                  <a:off x="1159" y="2299"/>
                  <a:ext cx="15" cy="15"/>
                </a:xfrm>
                <a:custGeom>
                  <a:avLst/>
                  <a:gdLst>
                    <a:gd name="T0" fmla="*/ 12 w 15"/>
                    <a:gd name="T1" fmla="*/ 14 h 15"/>
                    <a:gd name="T2" fmla="*/ 9 w 15"/>
                    <a:gd name="T3" fmla="*/ 14 h 15"/>
                    <a:gd name="T4" fmla="*/ 6 w 15"/>
                    <a:gd name="T5" fmla="*/ 14 h 15"/>
                    <a:gd name="T6" fmla="*/ 4 w 15"/>
                    <a:gd name="T7" fmla="*/ 12 h 15"/>
                    <a:gd name="T8" fmla="*/ 1 w 15"/>
                    <a:gd name="T9" fmla="*/ 9 h 15"/>
                    <a:gd name="T10" fmla="*/ 0 w 15"/>
                    <a:gd name="T11" fmla="*/ 7 h 15"/>
                    <a:gd name="T12" fmla="*/ 0 w 15"/>
                    <a:gd name="T13" fmla="*/ 3 h 15"/>
                    <a:gd name="T14" fmla="*/ 1 w 15"/>
                    <a:gd name="T15" fmla="*/ 1 h 15"/>
                    <a:gd name="T16" fmla="*/ 2 w 15"/>
                    <a:gd name="T17" fmla="*/ 0 h 15"/>
                    <a:gd name="T18" fmla="*/ 5 w 15"/>
                    <a:gd name="T19" fmla="*/ 0 h 15"/>
                    <a:gd name="T20" fmla="*/ 8 w 15"/>
                    <a:gd name="T21" fmla="*/ 0 h 15"/>
                    <a:gd name="T22" fmla="*/ 10 w 15"/>
                    <a:gd name="T23" fmla="*/ 2 h 15"/>
                    <a:gd name="T24" fmla="*/ 13 w 15"/>
                    <a:gd name="T25" fmla="*/ 4 h 15"/>
                    <a:gd name="T26" fmla="*/ 14 w 15"/>
                    <a:gd name="T27" fmla="*/ 7 h 15"/>
                    <a:gd name="T28" fmla="*/ 14 w 15"/>
                    <a:gd name="T29" fmla="*/ 9 h 15"/>
                    <a:gd name="T30" fmla="*/ 13 w 15"/>
                    <a:gd name="T31" fmla="*/ 12 h 15"/>
                    <a:gd name="T32" fmla="*/ 12 w 15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2" y="14"/>
                      </a:moveTo>
                      <a:lnTo>
                        <a:pt x="9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3" y="4"/>
                      </a:lnTo>
                      <a:lnTo>
                        <a:pt x="14" y="7"/>
                      </a:lnTo>
                      <a:lnTo>
                        <a:pt x="14" y="9"/>
                      </a:lnTo>
                      <a:lnTo>
                        <a:pt x="13" y="12"/>
                      </a:lnTo>
                      <a:lnTo>
                        <a:pt x="12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9" name="Freeform 729"/>
                <p:cNvSpPr>
                  <a:spLocks/>
                </p:cNvSpPr>
                <p:nvPr/>
              </p:nvSpPr>
              <p:spPr bwMode="auto">
                <a:xfrm>
                  <a:off x="1159" y="2299"/>
                  <a:ext cx="15" cy="15"/>
                </a:xfrm>
                <a:custGeom>
                  <a:avLst/>
                  <a:gdLst>
                    <a:gd name="T0" fmla="*/ 12 w 15"/>
                    <a:gd name="T1" fmla="*/ 14 h 15"/>
                    <a:gd name="T2" fmla="*/ 12 w 15"/>
                    <a:gd name="T3" fmla="*/ 14 h 15"/>
                    <a:gd name="T4" fmla="*/ 9 w 15"/>
                    <a:gd name="T5" fmla="*/ 14 h 15"/>
                    <a:gd name="T6" fmla="*/ 6 w 15"/>
                    <a:gd name="T7" fmla="*/ 14 h 15"/>
                    <a:gd name="T8" fmla="*/ 4 w 15"/>
                    <a:gd name="T9" fmla="*/ 12 h 15"/>
                    <a:gd name="T10" fmla="*/ 1 w 15"/>
                    <a:gd name="T11" fmla="*/ 9 h 15"/>
                    <a:gd name="T12" fmla="*/ 0 w 15"/>
                    <a:gd name="T13" fmla="*/ 7 h 15"/>
                    <a:gd name="T14" fmla="*/ 0 w 15"/>
                    <a:gd name="T15" fmla="*/ 3 h 15"/>
                    <a:gd name="T16" fmla="*/ 1 w 15"/>
                    <a:gd name="T17" fmla="*/ 1 h 15"/>
                    <a:gd name="T18" fmla="*/ 2 w 15"/>
                    <a:gd name="T19" fmla="*/ 0 h 15"/>
                    <a:gd name="T20" fmla="*/ 5 w 15"/>
                    <a:gd name="T21" fmla="*/ 0 h 15"/>
                    <a:gd name="T22" fmla="*/ 8 w 15"/>
                    <a:gd name="T23" fmla="*/ 0 h 15"/>
                    <a:gd name="T24" fmla="*/ 10 w 15"/>
                    <a:gd name="T25" fmla="*/ 2 h 15"/>
                    <a:gd name="T26" fmla="*/ 13 w 15"/>
                    <a:gd name="T27" fmla="*/ 4 h 15"/>
                    <a:gd name="T28" fmla="*/ 14 w 15"/>
                    <a:gd name="T29" fmla="*/ 7 h 15"/>
                    <a:gd name="T30" fmla="*/ 14 w 15"/>
                    <a:gd name="T31" fmla="*/ 9 h 15"/>
                    <a:gd name="T32" fmla="*/ 13 w 15"/>
                    <a:gd name="T33" fmla="*/ 12 h 15"/>
                    <a:gd name="T34" fmla="*/ 12 w 15"/>
                    <a:gd name="T3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2" y="14"/>
                      </a:moveTo>
                      <a:lnTo>
                        <a:pt x="12" y="14"/>
                      </a:lnTo>
                      <a:lnTo>
                        <a:pt x="9" y="14"/>
                      </a:lnTo>
                      <a:lnTo>
                        <a:pt x="6" y="14"/>
                      </a:lnTo>
                      <a:lnTo>
                        <a:pt x="4" y="12"/>
                      </a:lnTo>
                      <a:lnTo>
                        <a:pt x="1" y="9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0" y="2"/>
                      </a:lnTo>
                      <a:lnTo>
                        <a:pt x="13" y="4"/>
                      </a:lnTo>
                      <a:lnTo>
                        <a:pt x="14" y="7"/>
                      </a:lnTo>
                      <a:lnTo>
                        <a:pt x="14" y="9"/>
                      </a:lnTo>
                      <a:lnTo>
                        <a:pt x="13" y="12"/>
                      </a:lnTo>
                      <a:lnTo>
                        <a:pt x="12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0" name="Freeform 730"/>
                <p:cNvSpPr>
                  <a:spLocks/>
                </p:cNvSpPr>
                <p:nvPr/>
              </p:nvSpPr>
              <p:spPr bwMode="auto">
                <a:xfrm>
                  <a:off x="1158" y="2308"/>
                  <a:ext cx="15" cy="15"/>
                </a:xfrm>
                <a:custGeom>
                  <a:avLst/>
                  <a:gdLst>
                    <a:gd name="T0" fmla="*/ 14 w 15"/>
                    <a:gd name="T1" fmla="*/ 13 h 15"/>
                    <a:gd name="T2" fmla="*/ 11 w 15"/>
                    <a:gd name="T3" fmla="*/ 14 h 15"/>
                    <a:gd name="T4" fmla="*/ 9 w 15"/>
                    <a:gd name="T5" fmla="*/ 14 h 15"/>
                    <a:gd name="T6" fmla="*/ 6 w 15"/>
                    <a:gd name="T7" fmla="*/ 13 h 15"/>
                    <a:gd name="T8" fmla="*/ 3 w 15"/>
                    <a:gd name="T9" fmla="*/ 11 h 15"/>
                    <a:gd name="T10" fmla="*/ 0 w 15"/>
                    <a:gd name="T11" fmla="*/ 8 h 15"/>
                    <a:gd name="T12" fmla="*/ 0 w 15"/>
                    <a:gd name="T13" fmla="*/ 4 h 15"/>
                    <a:gd name="T14" fmla="*/ 0 w 15"/>
                    <a:gd name="T15" fmla="*/ 2 h 15"/>
                    <a:gd name="T16" fmla="*/ 1 w 15"/>
                    <a:gd name="T17" fmla="*/ 1 h 15"/>
                    <a:gd name="T18" fmla="*/ 3 w 15"/>
                    <a:gd name="T19" fmla="*/ 0 h 15"/>
                    <a:gd name="T20" fmla="*/ 6 w 15"/>
                    <a:gd name="T21" fmla="*/ 0 h 15"/>
                    <a:gd name="T22" fmla="*/ 9 w 15"/>
                    <a:gd name="T23" fmla="*/ 1 h 15"/>
                    <a:gd name="T24" fmla="*/ 11 w 15"/>
                    <a:gd name="T25" fmla="*/ 3 h 15"/>
                    <a:gd name="T26" fmla="*/ 14 w 15"/>
                    <a:gd name="T27" fmla="*/ 6 h 15"/>
                    <a:gd name="T28" fmla="*/ 14 w 15"/>
                    <a:gd name="T29" fmla="*/ 9 h 15"/>
                    <a:gd name="T30" fmla="*/ 14 w 15"/>
                    <a:gd name="T31" fmla="*/ 12 h 15"/>
                    <a:gd name="T32" fmla="*/ 14 w 15"/>
                    <a:gd name="T33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5">
                      <a:moveTo>
                        <a:pt x="14" y="13"/>
                      </a:move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6" y="13"/>
                      </a:lnTo>
                      <a:lnTo>
                        <a:pt x="3" y="11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1" y="3"/>
                      </a:lnTo>
                      <a:lnTo>
                        <a:pt x="14" y="6"/>
                      </a:lnTo>
                      <a:lnTo>
                        <a:pt x="14" y="9"/>
                      </a:lnTo>
                      <a:lnTo>
                        <a:pt x="14" y="12"/>
                      </a:lnTo>
                      <a:lnTo>
                        <a:pt x="14" y="13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1" name="Freeform 731"/>
                <p:cNvSpPr>
                  <a:spLocks/>
                </p:cNvSpPr>
                <p:nvPr/>
              </p:nvSpPr>
              <p:spPr bwMode="auto">
                <a:xfrm>
                  <a:off x="1158" y="2308"/>
                  <a:ext cx="15" cy="15"/>
                </a:xfrm>
                <a:custGeom>
                  <a:avLst/>
                  <a:gdLst>
                    <a:gd name="T0" fmla="*/ 14 w 15"/>
                    <a:gd name="T1" fmla="*/ 13 h 15"/>
                    <a:gd name="T2" fmla="*/ 14 w 15"/>
                    <a:gd name="T3" fmla="*/ 13 h 15"/>
                    <a:gd name="T4" fmla="*/ 11 w 15"/>
                    <a:gd name="T5" fmla="*/ 14 h 15"/>
                    <a:gd name="T6" fmla="*/ 9 w 15"/>
                    <a:gd name="T7" fmla="*/ 14 h 15"/>
                    <a:gd name="T8" fmla="*/ 6 w 15"/>
                    <a:gd name="T9" fmla="*/ 13 h 15"/>
                    <a:gd name="T10" fmla="*/ 3 w 15"/>
                    <a:gd name="T11" fmla="*/ 11 h 15"/>
                    <a:gd name="T12" fmla="*/ 0 w 15"/>
                    <a:gd name="T13" fmla="*/ 8 h 15"/>
                    <a:gd name="T14" fmla="*/ 0 w 15"/>
                    <a:gd name="T15" fmla="*/ 4 h 15"/>
                    <a:gd name="T16" fmla="*/ 0 w 15"/>
                    <a:gd name="T17" fmla="*/ 2 h 15"/>
                    <a:gd name="T18" fmla="*/ 1 w 15"/>
                    <a:gd name="T19" fmla="*/ 1 h 15"/>
                    <a:gd name="T20" fmla="*/ 3 w 15"/>
                    <a:gd name="T21" fmla="*/ 0 h 15"/>
                    <a:gd name="T22" fmla="*/ 6 w 15"/>
                    <a:gd name="T23" fmla="*/ 0 h 15"/>
                    <a:gd name="T24" fmla="*/ 9 w 15"/>
                    <a:gd name="T25" fmla="*/ 1 h 15"/>
                    <a:gd name="T26" fmla="*/ 11 w 15"/>
                    <a:gd name="T27" fmla="*/ 3 h 15"/>
                    <a:gd name="T28" fmla="*/ 14 w 15"/>
                    <a:gd name="T29" fmla="*/ 6 h 15"/>
                    <a:gd name="T30" fmla="*/ 14 w 15"/>
                    <a:gd name="T31" fmla="*/ 9 h 15"/>
                    <a:gd name="T32" fmla="*/ 14 w 15"/>
                    <a:gd name="T33" fmla="*/ 12 h 15"/>
                    <a:gd name="T34" fmla="*/ 14 w 15"/>
                    <a:gd name="T35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" h="15">
                      <a:moveTo>
                        <a:pt x="14" y="13"/>
                      </a:moveTo>
                      <a:lnTo>
                        <a:pt x="14" y="13"/>
                      </a:lnTo>
                      <a:lnTo>
                        <a:pt x="11" y="14"/>
                      </a:lnTo>
                      <a:lnTo>
                        <a:pt x="9" y="14"/>
                      </a:lnTo>
                      <a:lnTo>
                        <a:pt x="6" y="13"/>
                      </a:lnTo>
                      <a:lnTo>
                        <a:pt x="3" y="11"/>
                      </a:lnTo>
                      <a:lnTo>
                        <a:pt x="0" y="8"/>
                      </a:lnTo>
                      <a:lnTo>
                        <a:pt x="0" y="4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11" y="3"/>
                      </a:lnTo>
                      <a:lnTo>
                        <a:pt x="14" y="6"/>
                      </a:lnTo>
                      <a:lnTo>
                        <a:pt x="14" y="9"/>
                      </a:lnTo>
                      <a:lnTo>
                        <a:pt x="14" y="12"/>
                      </a:lnTo>
                      <a:lnTo>
                        <a:pt x="14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2" name="Freeform 732"/>
                <p:cNvSpPr>
                  <a:spLocks/>
                </p:cNvSpPr>
                <p:nvPr/>
              </p:nvSpPr>
              <p:spPr bwMode="auto">
                <a:xfrm>
                  <a:off x="1156" y="2317"/>
                  <a:ext cx="15" cy="15"/>
                </a:xfrm>
                <a:custGeom>
                  <a:avLst/>
                  <a:gdLst>
                    <a:gd name="T0" fmla="*/ 11 w 15"/>
                    <a:gd name="T1" fmla="*/ 14 h 15"/>
                    <a:gd name="T2" fmla="*/ 10 w 15"/>
                    <a:gd name="T3" fmla="*/ 14 h 15"/>
                    <a:gd name="T4" fmla="*/ 8 w 15"/>
                    <a:gd name="T5" fmla="*/ 13 h 15"/>
                    <a:gd name="T6" fmla="*/ 5 w 15"/>
                    <a:gd name="T7" fmla="*/ 12 h 15"/>
                    <a:gd name="T8" fmla="*/ 2 w 15"/>
                    <a:gd name="T9" fmla="*/ 12 h 15"/>
                    <a:gd name="T10" fmla="*/ 1 w 15"/>
                    <a:gd name="T11" fmla="*/ 9 h 15"/>
                    <a:gd name="T12" fmla="*/ 0 w 15"/>
                    <a:gd name="T13" fmla="*/ 5 h 15"/>
                    <a:gd name="T14" fmla="*/ 0 w 15"/>
                    <a:gd name="T15" fmla="*/ 2 h 15"/>
                    <a:gd name="T16" fmla="*/ 1 w 15"/>
                    <a:gd name="T17" fmla="*/ 1 h 15"/>
                    <a:gd name="T18" fmla="*/ 2 w 15"/>
                    <a:gd name="T19" fmla="*/ 0 h 15"/>
                    <a:gd name="T20" fmla="*/ 7 w 15"/>
                    <a:gd name="T21" fmla="*/ 0 h 15"/>
                    <a:gd name="T22" fmla="*/ 11 w 15"/>
                    <a:gd name="T23" fmla="*/ 1 h 15"/>
                    <a:gd name="T24" fmla="*/ 14 w 15"/>
                    <a:gd name="T25" fmla="*/ 4 h 15"/>
                    <a:gd name="T26" fmla="*/ 11 w 15"/>
                    <a:gd name="T27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" h="15">
                      <a:moveTo>
                        <a:pt x="11" y="14"/>
                      </a:moveTo>
                      <a:lnTo>
                        <a:pt x="10" y="14"/>
                      </a:lnTo>
                      <a:lnTo>
                        <a:pt x="8" y="13"/>
                      </a:lnTo>
                      <a:lnTo>
                        <a:pt x="5" y="12"/>
                      </a:lnTo>
                      <a:lnTo>
                        <a:pt x="2" y="12"/>
                      </a:lnTo>
                      <a:lnTo>
                        <a:pt x="1" y="9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1" y="1"/>
                      </a:lnTo>
                      <a:lnTo>
                        <a:pt x="14" y="4"/>
                      </a:lnTo>
                      <a:lnTo>
                        <a:pt x="11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3" name="Freeform 733"/>
                <p:cNvSpPr>
                  <a:spLocks/>
                </p:cNvSpPr>
                <p:nvPr/>
              </p:nvSpPr>
              <p:spPr bwMode="auto">
                <a:xfrm>
                  <a:off x="1156" y="2317"/>
                  <a:ext cx="15" cy="15"/>
                </a:xfrm>
                <a:custGeom>
                  <a:avLst/>
                  <a:gdLst>
                    <a:gd name="T0" fmla="*/ 11 w 15"/>
                    <a:gd name="T1" fmla="*/ 14 h 15"/>
                    <a:gd name="T2" fmla="*/ 11 w 15"/>
                    <a:gd name="T3" fmla="*/ 14 h 15"/>
                    <a:gd name="T4" fmla="*/ 10 w 15"/>
                    <a:gd name="T5" fmla="*/ 14 h 15"/>
                    <a:gd name="T6" fmla="*/ 8 w 15"/>
                    <a:gd name="T7" fmla="*/ 13 h 15"/>
                    <a:gd name="T8" fmla="*/ 5 w 15"/>
                    <a:gd name="T9" fmla="*/ 12 h 15"/>
                    <a:gd name="T10" fmla="*/ 2 w 15"/>
                    <a:gd name="T11" fmla="*/ 12 h 15"/>
                    <a:gd name="T12" fmla="*/ 1 w 15"/>
                    <a:gd name="T13" fmla="*/ 9 h 15"/>
                    <a:gd name="T14" fmla="*/ 0 w 15"/>
                    <a:gd name="T15" fmla="*/ 5 h 15"/>
                    <a:gd name="T16" fmla="*/ 0 w 15"/>
                    <a:gd name="T17" fmla="*/ 2 h 15"/>
                    <a:gd name="T18" fmla="*/ 1 w 15"/>
                    <a:gd name="T19" fmla="*/ 1 h 15"/>
                    <a:gd name="T20" fmla="*/ 2 w 15"/>
                    <a:gd name="T21" fmla="*/ 0 h 15"/>
                    <a:gd name="T22" fmla="*/ 7 w 15"/>
                    <a:gd name="T23" fmla="*/ 0 h 15"/>
                    <a:gd name="T24" fmla="*/ 11 w 15"/>
                    <a:gd name="T25" fmla="*/ 1 h 15"/>
                    <a:gd name="T26" fmla="*/ 14 w 15"/>
                    <a:gd name="T27" fmla="*/ 4 h 15"/>
                    <a:gd name="T28" fmla="*/ 11 w 15"/>
                    <a:gd name="T2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15">
                      <a:moveTo>
                        <a:pt x="11" y="14"/>
                      </a:moveTo>
                      <a:lnTo>
                        <a:pt x="11" y="14"/>
                      </a:lnTo>
                      <a:lnTo>
                        <a:pt x="10" y="14"/>
                      </a:lnTo>
                      <a:lnTo>
                        <a:pt x="8" y="13"/>
                      </a:lnTo>
                      <a:lnTo>
                        <a:pt x="5" y="12"/>
                      </a:lnTo>
                      <a:lnTo>
                        <a:pt x="2" y="12"/>
                      </a:lnTo>
                      <a:lnTo>
                        <a:pt x="1" y="9"/>
                      </a:ln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1" y="1"/>
                      </a:lnTo>
                      <a:lnTo>
                        <a:pt x="14" y="4"/>
                      </a:lnTo>
                      <a:lnTo>
                        <a:pt x="11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4" name="Freeform 734"/>
                <p:cNvSpPr>
                  <a:spLocks/>
                </p:cNvSpPr>
                <p:nvPr/>
              </p:nvSpPr>
              <p:spPr bwMode="auto">
                <a:xfrm>
                  <a:off x="1157" y="2324"/>
                  <a:ext cx="15" cy="15"/>
                </a:xfrm>
                <a:custGeom>
                  <a:avLst/>
                  <a:gdLst>
                    <a:gd name="T0" fmla="*/ 5 w 15"/>
                    <a:gd name="T1" fmla="*/ 14 h 15"/>
                    <a:gd name="T2" fmla="*/ 5 w 15"/>
                    <a:gd name="T3" fmla="*/ 14 h 15"/>
                    <a:gd name="T4" fmla="*/ 1 w 15"/>
                    <a:gd name="T5" fmla="*/ 11 h 15"/>
                    <a:gd name="T6" fmla="*/ 0 w 15"/>
                    <a:gd name="T7" fmla="*/ 6 h 15"/>
                    <a:gd name="T8" fmla="*/ 0 w 15"/>
                    <a:gd name="T9" fmla="*/ 3 h 15"/>
                    <a:gd name="T10" fmla="*/ 1 w 15"/>
                    <a:gd name="T11" fmla="*/ 0 h 15"/>
                    <a:gd name="T12" fmla="*/ 3 w 15"/>
                    <a:gd name="T13" fmla="*/ 0 h 15"/>
                    <a:gd name="T14" fmla="*/ 7 w 15"/>
                    <a:gd name="T15" fmla="*/ 0 h 15"/>
                    <a:gd name="T16" fmla="*/ 10 w 15"/>
                    <a:gd name="T17" fmla="*/ 0 h 15"/>
                    <a:gd name="T18" fmla="*/ 14 w 15"/>
                    <a:gd name="T19" fmla="*/ 1 h 15"/>
                    <a:gd name="T20" fmla="*/ 5 w 15"/>
                    <a:gd name="T2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5">
                      <a:moveTo>
                        <a:pt x="5" y="14"/>
                      </a:moveTo>
                      <a:lnTo>
                        <a:pt x="5" y="14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4" y="1"/>
                      </a:lnTo>
                      <a:lnTo>
                        <a:pt x="5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5" name="Freeform 735"/>
                <p:cNvSpPr>
                  <a:spLocks/>
                </p:cNvSpPr>
                <p:nvPr/>
              </p:nvSpPr>
              <p:spPr bwMode="auto">
                <a:xfrm>
                  <a:off x="1157" y="2324"/>
                  <a:ext cx="15" cy="15"/>
                </a:xfrm>
                <a:custGeom>
                  <a:avLst/>
                  <a:gdLst>
                    <a:gd name="T0" fmla="*/ 5 w 15"/>
                    <a:gd name="T1" fmla="*/ 14 h 15"/>
                    <a:gd name="T2" fmla="*/ 5 w 15"/>
                    <a:gd name="T3" fmla="*/ 14 h 15"/>
                    <a:gd name="T4" fmla="*/ 1 w 15"/>
                    <a:gd name="T5" fmla="*/ 11 h 15"/>
                    <a:gd name="T6" fmla="*/ 0 w 15"/>
                    <a:gd name="T7" fmla="*/ 6 h 15"/>
                    <a:gd name="T8" fmla="*/ 0 w 15"/>
                    <a:gd name="T9" fmla="*/ 3 h 15"/>
                    <a:gd name="T10" fmla="*/ 1 w 15"/>
                    <a:gd name="T11" fmla="*/ 0 h 15"/>
                    <a:gd name="T12" fmla="*/ 3 w 15"/>
                    <a:gd name="T13" fmla="*/ 0 h 15"/>
                    <a:gd name="T14" fmla="*/ 7 w 15"/>
                    <a:gd name="T15" fmla="*/ 0 h 15"/>
                    <a:gd name="T16" fmla="*/ 10 w 15"/>
                    <a:gd name="T17" fmla="*/ 0 h 15"/>
                    <a:gd name="T18" fmla="*/ 14 w 15"/>
                    <a:gd name="T19" fmla="*/ 1 h 15"/>
                    <a:gd name="T20" fmla="*/ 5 w 15"/>
                    <a:gd name="T2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5">
                      <a:moveTo>
                        <a:pt x="5" y="14"/>
                      </a:moveTo>
                      <a:lnTo>
                        <a:pt x="5" y="14"/>
                      </a:lnTo>
                      <a:lnTo>
                        <a:pt x="1" y="11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4" y="1"/>
                      </a:lnTo>
                      <a:lnTo>
                        <a:pt x="5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6" name="Freeform 736"/>
                <p:cNvSpPr>
                  <a:spLocks/>
                </p:cNvSpPr>
                <p:nvPr/>
              </p:nvSpPr>
              <p:spPr bwMode="auto">
                <a:xfrm>
                  <a:off x="1118" y="2318"/>
                  <a:ext cx="77" cy="44"/>
                </a:xfrm>
                <a:custGeom>
                  <a:avLst/>
                  <a:gdLst>
                    <a:gd name="T0" fmla="*/ 76 w 77"/>
                    <a:gd name="T1" fmla="*/ 0 h 44"/>
                    <a:gd name="T2" fmla="*/ 76 w 77"/>
                    <a:gd name="T3" fmla="*/ 0 h 44"/>
                    <a:gd name="T4" fmla="*/ 72 w 77"/>
                    <a:gd name="T5" fmla="*/ 5 h 44"/>
                    <a:gd name="T6" fmla="*/ 66 w 77"/>
                    <a:gd name="T7" fmla="*/ 12 h 44"/>
                    <a:gd name="T8" fmla="*/ 58 w 77"/>
                    <a:gd name="T9" fmla="*/ 19 h 44"/>
                    <a:gd name="T10" fmla="*/ 49 w 77"/>
                    <a:gd name="T11" fmla="*/ 25 h 44"/>
                    <a:gd name="T12" fmla="*/ 38 w 77"/>
                    <a:gd name="T13" fmla="*/ 31 h 44"/>
                    <a:gd name="T14" fmla="*/ 27 w 77"/>
                    <a:gd name="T15" fmla="*/ 36 h 44"/>
                    <a:gd name="T16" fmla="*/ 14 w 77"/>
                    <a:gd name="T17" fmla="*/ 41 h 44"/>
                    <a:gd name="T18" fmla="*/ 0 w 77"/>
                    <a:gd name="T19" fmla="*/ 4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7" h="44">
                      <a:moveTo>
                        <a:pt x="76" y="0"/>
                      </a:moveTo>
                      <a:lnTo>
                        <a:pt x="76" y="0"/>
                      </a:lnTo>
                      <a:lnTo>
                        <a:pt x="72" y="5"/>
                      </a:lnTo>
                      <a:lnTo>
                        <a:pt x="66" y="12"/>
                      </a:lnTo>
                      <a:lnTo>
                        <a:pt x="58" y="19"/>
                      </a:lnTo>
                      <a:lnTo>
                        <a:pt x="49" y="25"/>
                      </a:lnTo>
                      <a:lnTo>
                        <a:pt x="38" y="31"/>
                      </a:lnTo>
                      <a:lnTo>
                        <a:pt x="27" y="36"/>
                      </a:lnTo>
                      <a:lnTo>
                        <a:pt x="14" y="41"/>
                      </a:lnTo>
                      <a:lnTo>
                        <a:pt x="0" y="4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7" name="Freeform 737"/>
                <p:cNvSpPr>
                  <a:spLocks/>
                </p:cNvSpPr>
                <p:nvPr/>
              </p:nvSpPr>
              <p:spPr bwMode="auto">
                <a:xfrm>
                  <a:off x="1203" y="2256"/>
                  <a:ext cx="18" cy="53"/>
                </a:xfrm>
                <a:custGeom>
                  <a:avLst/>
                  <a:gdLst>
                    <a:gd name="T0" fmla="*/ 17 w 18"/>
                    <a:gd name="T1" fmla="*/ 0 h 53"/>
                    <a:gd name="T2" fmla="*/ 17 w 18"/>
                    <a:gd name="T3" fmla="*/ 0 h 53"/>
                    <a:gd name="T4" fmla="*/ 17 w 18"/>
                    <a:gd name="T5" fmla="*/ 1 h 53"/>
                    <a:gd name="T6" fmla="*/ 17 w 18"/>
                    <a:gd name="T7" fmla="*/ 6 h 53"/>
                    <a:gd name="T8" fmla="*/ 16 w 18"/>
                    <a:gd name="T9" fmla="*/ 11 h 53"/>
                    <a:gd name="T10" fmla="*/ 15 w 18"/>
                    <a:gd name="T11" fmla="*/ 19 h 53"/>
                    <a:gd name="T12" fmla="*/ 13 w 18"/>
                    <a:gd name="T13" fmla="*/ 27 h 53"/>
                    <a:gd name="T14" fmla="*/ 10 w 18"/>
                    <a:gd name="T15" fmla="*/ 36 h 53"/>
                    <a:gd name="T16" fmla="*/ 6 w 18"/>
                    <a:gd name="T17" fmla="*/ 44 h 53"/>
                    <a:gd name="T18" fmla="*/ 0 w 18"/>
                    <a:gd name="T19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53">
                      <a:moveTo>
                        <a:pt x="17" y="0"/>
                      </a:moveTo>
                      <a:lnTo>
                        <a:pt x="17" y="0"/>
                      </a:lnTo>
                      <a:lnTo>
                        <a:pt x="17" y="1"/>
                      </a:lnTo>
                      <a:lnTo>
                        <a:pt x="17" y="6"/>
                      </a:lnTo>
                      <a:lnTo>
                        <a:pt x="16" y="11"/>
                      </a:lnTo>
                      <a:lnTo>
                        <a:pt x="15" y="19"/>
                      </a:lnTo>
                      <a:lnTo>
                        <a:pt x="13" y="27"/>
                      </a:lnTo>
                      <a:lnTo>
                        <a:pt x="10" y="36"/>
                      </a:lnTo>
                      <a:lnTo>
                        <a:pt x="6" y="44"/>
                      </a:lnTo>
                      <a:lnTo>
                        <a:pt x="0" y="5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8" name="Freeform 738"/>
                <p:cNvSpPr>
                  <a:spLocks/>
                </p:cNvSpPr>
                <p:nvPr/>
              </p:nvSpPr>
              <p:spPr bwMode="auto">
                <a:xfrm>
                  <a:off x="1185" y="2299"/>
                  <a:ext cx="15" cy="15"/>
                </a:xfrm>
                <a:custGeom>
                  <a:avLst/>
                  <a:gdLst>
                    <a:gd name="T0" fmla="*/ 0 w 15"/>
                    <a:gd name="T1" fmla="*/ 0 h 15"/>
                    <a:gd name="T2" fmla="*/ 0 w 15"/>
                    <a:gd name="T3" fmla="*/ 0 h 15"/>
                    <a:gd name="T4" fmla="*/ 4 w 15"/>
                    <a:gd name="T5" fmla="*/ 2 h 15"/>
                    <a:gd name="T6" fmla="*/ 7 w 15"/>
                    <a:gd name="T7" fmla="*/ 6 h 15"/>
                    <a:gd name="T8" fmla="*/ 10 w 15"/>
                    <a:gd name="T9" fmla="*/ 10 h 15"/>
                    <a:gd name="T10" fmla="*/ 14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2"/>
                      </a:lnTo>
                      <a:lnTo>
                        <a:pt x="7" y="6"/>
                      </a:lnTo>
                      <a:lnTo>
                        <a:pt x="10" y="10"/>
                      </a:lnTo>
                      <a:lnTo>
                        <a:pt x="14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9" name="Freeform 739"/>
                <p:cNvSpPr>
                  <a:spLocks/>
                </p:cNvSpPr>
                <p:nvPr/>
              </p:nvSpPr>
              <p:spPr bwMode="auto">
                <a:xfrm>
                  <a:off x="1184" y="2304"/>
                  <a:ext cx="15" cy="14"/>
                </a:xfrm>
                <a:custGeom>
                  <a:avLst/>
                  <a:gdLst>
                    <a:gd name="T0" fmla="*/ 0 w 15"/>
                    <a:gd name="T1" fmla="*/ 0 h 14"/>
                    <a:gd name="T2" fmla="*/ 0 w 15"/>
                    <a:gd name="T3" fmla="*/ 0 h 14"/>
                    <a:gd name="T4" fmla="*/ 4 w 15"/>
                    <a:gd name="T5" fmla="*/ 2 h 14"/>
                    <a:gd name="T6" fmla="*/ 8 w 15"/>
                    <a:gd name="T7" fmla="*/ 8 h 14"/>
                    <a:gd name="T8" fmla="*/ 10 w 15"/>
                    <a:gd name="T9" fmla="*/ 8 h 14"/>
                    <a:gd name="T10" fmla="*/ 14 w 15"/>
                    <a:gd name="T1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2"/>
                      </a:lnTo>
                      <a:lnTo>
                        <a:pt x="8" y="8"/>
                      </a:lnTo>
                      <a:lnTo>
                        <a:pt x="10" y="8"/>
                      </a:lnTo>
                      <a:lnTo>
                        <a:pt x="14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0" name="Freeform 740"/>
                <p:cNvSpPr>
                  <a:spLocks/>
                </p:cNvSpPr>
                <p:nvPr/>
              </p:nvSpPr>
              <p:spPr bwMode="auto">
                <a:xfrm>
                  <a:off x="1206" y="2307"/>
                  <a:ext cx="15" cy="15"/>
                </a:xfrm>
                <a:custGeom>
                  <a:avLst/>
                  <a:gdLst>
                    <a:gd name="T0" fmla="*/ 14 w 15"/>
                    <a:gd name="T1" fmla="*/ 14 h 15"/>
                    <a:gd name="T2" fmla="*/ 14 w 15"/>
                    <a:gd name="T3" fmla="*/ 14 h 15"/>
                    <a:gd name="T4" fmla="*/ 10 w 15"/>
                    <a:gd name="T5" fmla="*/ 13 h 15"/>
                    <a:gd name="T6" fmla="*/ 8 w 15"/>
                    <a:gd name="T7" fmla="*/ 12 h 15"/>
                    <a:gd name="T8" fmla="*/ 4 w 15"/>
                    <a:gd name="T9" fmla="*/ 11 h 15"/>
                    <a:gd name="T10" fmla="*/ 0 w 15"/>
                    <a:gd name="T11" fmla="*/ 11 h 15"/>
                    <a:gd name="T12" fmla="*/ 2 w 15"/>
                    <a:gd name="T13" fmla="*/ 8 h 15"/>
                    <a:gd name="T14" fmla="*/ 4 w 15"/>
                    <a:gd name="T15" fmla="*/ 4 h 15"/>
                    <a:gd name="T16" fmla="*/ 6 w 15"/>
                    <a:gd name="T17" fmla="*/ 2 h 15"/>
                    <a:gd name="T18" fmla="*/ 8 w 15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5">
                      <a:moveTo>
                        <a:pt x="14" y="14"/>
                      </a:moveTo>
                      <a:lnTo>
                        <a:pt x="14" y="14"/>
                      </a:lnTo>
                      <a:lnTo>
                        <a:pt x="10" y="13"/>
                      </a:lnTo>
                      <a:lnTo>
                        <a:pt x="8" y="12"/>
                      </a:lnTo>
                      <a:lnTo>
                        <a:pt x="4" y="11"/>
                      </a:lnTo>
                      <a:lnTo>
                        <a:pt x="0" y="11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6" y="2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1" name="Freeform 741"/>
                <p:cNvSpPr>
                  <a:spLocks/>
                </p:cNvSpPr>
                <p:nvPr/>
              </p:nvSpPr>
              <p:spPr bwMode="auto">
                <a:xfrm>
                  <a:off x="1192" y="2321"/>
                  <a:ext cx="19" cy="15"/>
                </a:xfrm>
                <a:custGeom>
                  <a:avLst/>
                  <a:gdLst>
                    <a:gd name="T0" fmla="*/ 18 w 19"/>
                    <a:gd name="T1" fmla="*/ 7 h 15"/>
                    <a:gd name="T2" fmla="*/ 18 w 19"/>
                    <a:gd name="T3" fmla="*/ 7 h 15"/>
                    <a:gd name="T4" fmla="*/ 15 w 19"/>
                    <a:gd name="T5" fmla="*/ 3 h 15"/>
                    <a:gd name="T6" fmla="*/ 12 w 19"/>
                    <a:gd name="T7" fmla="*/ 1 h 15"/>
                    <a:gd name="T8" fmla="*/ 10 w 19"/>
                    <a:gd name="T9" fmla="*/ 0 h 15"/>
                    <a:gd name="T10" fmla="*/ 8 w 19"/>
                    <a:gd name="T11" fmla="*/ 0 h 15"/>
                    <a:gd name="T12" fmla="*/ 7 w 19"/>
                    <a:gd name="T13" fmla="*/ 0 h 15"/>
                    <a:gd name="T14" fmla="*/ 6 w 19"/>
                    <a:gd name="T15" fmla="*/ 3 h 15"/>
                    <a:gd name="T16" fmla="*/ 4 w 19"/>
                    <a:gd name="T17" fmla="*/ 7 h 15"/>
                    <a:gd name="T18" fmla="*/ 0 w 19"/>
                    <a:gd name="T19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15">
                      <a:moveTo>
                        <a:pt x="18" y="7"/>
                      </a:moveTo>
                      <a:lnTo>
                        <a:pt x="18" y="7"/>
                      </a:lnTo>
                      <a:lnTo>
                        <a:pt x="15" y="3"/>
                      </a:lnTo>
                      <a:lnTo>
                        <a:pt x="12" y="1"/>
                      </a:lnTo>
                      <a:lnTo>
                        <a:pt x="10" y="0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3"/>
                      </a:lnTo>
                      <a:lnTo>
                        <a:pt x="4" y="7"/>
                      </a:lnTo>
                      <a:lnTo>
                        <a:pt x="0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2" name="Freeform 742"/>
                <p:cNvSpPr>
                  <a:spLocks/>
                </p:cNvSpPr>
                <p:nvPr/>
              </p:nvSpPr>
              <p:spPr bwMode="auto">
                <a:xfrm>
                  <a:off x="1197" y="2202"/>
                  <a:ext cx="41" cy="62"/>
                </a:xfrm>
                <a:custGeom>
                  <a:avLst/>
                  <a:gdLst>
                    <a:gd name="T0" fmla="*/ 40 w 41"/>
                    <a:gd name="T1" fmla="*/ 61 h 62"/>
                    <a:gd name="T2" fmla="*/ 39 w 41"/>
                    <a:gd name="T3" fmla="*/ 61 h 62"/>
                    <a:gd name="T4" fmla="*/ 36 w 41"/>
                    <a:gd name="T5" fmla="*/ 60 h 62"/>
                    <a:gd name="T6" fmla="*/ 30 w 41"/>
                    <a:gd name="T7" fmla="*/ 59 h 62"/>
                    <a:gd name="T8" fmla="*/ 24 w 41"/>
                    <a:gd name="T9" fmla="*/ 58 h 62"/>
                    <a:gd name="T10" fmla="*/ 17 w 41"/>
                    <a:gd name="T11" fmla="*/ 57 h 62"/>
                    <a:gd name="T12" fmla="*/ 11 w 41"/>
                    <a:gd name="T13" fmla="*/ 56 h 62"/>
                    <a:gd name="T14" fmla="*/ 5 w 41"/>
                    <a:gd name="T15" fmla="*/ 56 h 62"/>
                    <a:gd name="T16" fmla="*/ 0 w 41"/>
                    <a:gd name="T17" fmla="*/ 55 h 62"/>
                    <a:gd name="T18" fmla="*/ 0 w 41"/>
                    <a:gd name="T19" fmla="*/ 53 h 62"/>
                    <a:gd name="T20" fmla="*/ 2 w 41"/>
                    <a:gd name="T21" fmla="*/ 49 h 62"/>
                    <a:gd name="T22" fmla="*/ 3 w 41"/>
                    <a:gd name="T23" fmla="*/ 42 h 62"/>
                    <a:gd name="T24" fmla="*/ 6 w 41"/>
                    <a:gd name="T25" fmla="*/ 35 h 62"/>
                    <a:gd name="T26" fmla="*/ 8 w 41"/>
                    <a:gd name="T27" fmla="*/ 26 h 62"/>
                    <a:gd name="T28" fmla="*/ 10 w 41"/>
                    <a:gd name="T29" fmla="*/ 17 h 62"/>
                    <a:gd name="T30" fmla="*/ 11 w 41"/>
                    <a:gd name="T31" fmla="*/ 8 h 62"/>
                    <a:gd name="T32" fmla="*/ 11 w 41"/>
                    <a:gd name="T33" fmla="*/ 0 h 62"/>
                    <a:gd name="T34" fmla="*/ 12 w 41"/>
                    <a:gd name="T35" fmla="*/ 1 h 62"/>
                    <a:gd name="T36" fmla="*/ 15 w 41"/>
                    <a:gd name="T37" fmla="*/ 4 h 62"/>
                    <a:gd name="T38" fmla="*/ 19 w 41"/>
                    <a:gd name="T39" fmla="*/ 8 h 62"/>
                    <a:gd name="T40" fmla="*/ 23 w 41"/>
                    <a:gd name="T41" fmla="*/ 15 h 62"/>
                    <a:gd name="T42" fmla="*/ 28 w 41"/>
                    <a:gd name="T43" fmla="*/ 24 h 62"/>
                    <a:gd name="T44" fmla="*/ 33 w 41"/>
                    <a:gd name="T45" fmla="*/ 34 h 62"/>
                    <a:gd name="T46" fmla="*/ 37 w 41"/>
                    <a:gd name="T47" fmla="*/ 47 h 62"/>
                    <a:gd name="T48" fmla="*/ 40 w 41"/>
                    <a:gd name="T49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1" h="62">
                      <a:moveTo>
                        <a:pt x="40" y="61"/>
                      </a:moveTo>
                      <a:lnTo>
                        <a:pt x="39" y="61"/>
                      </a:lnTo>
                      <a:lnTo>
                        <a:pt x="36" y="60"/>
                      </a:lnTo>
                      <a:lnTo>
                        <a:pt x="30" y="59"/>
                      </a:lnTo>
                      <a:lnTo>
                        <a:pt x="24" y="58"/>
                      </a:lnTo>
                      <a:lnTo>
                        <a:pt x="17" y="57"/>
                      </a:lnTo>
                      <a:lnTo>
                        <a:pt x="11" y="56"/>
                      </a:lnTo>
                      <a:lnTo>
                        <a:pt x="5" y="56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2" y="49"/>
                      </a:lnTo>
                      <a:lnTo>
                        <a:pt x="3" y="42"/>
                      </a:lnTo>
                      <a:lnTo>
                        <a:pt x="6" y="35"/>
                      </a:lnTo>
                      <a:lnTo>
                        <a:pt x="8" y="26"/>
                      </a:lnTo>
                      <a:lnTo>
                        <a:pt x="10" y="17"/>
                      </a:lnTo>
                      <a:lnTo>
                        <a:pt x="11" y="8"/>
                      </a:lnTo>
                      <a:lnTo>
                        <a:pt x="11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9" y="8"/>
                      </a:lnTo>
                      <a:lnTo>
                        <a:pt x="23" y="15"/>
                      </a:lnTo>
                      <a:lnTo>
                        <a:pt x="28" y="24"/>
                      </a:lnTo>
                      <a:lnTo>
                        <a:pt x="33" y="34"/>
                      </a:lnTo>
                      <a:lnTo>
                        <a:pt x="37" y="47"/>
                      </a:lnTo>
                      <a:lnTo>
                        <a:pt x="40" y="61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3" name="Freeform 743"/>
                <p:cNvSpPr>
                  <a:spLocks/>
                </p:cNvSpPr>
                <p:nvPr/>
              </p:nvSpPr>
              <p:spPr bwMode="auto">
                <a:xfrm>
                  <a:off x="1197" y="2202"/>
                  <a:ext cx="41" cy="62"/>
                </a:xfrm>
                <a:custGeom>
                  <a:avLst/>
                  <a:gdLst>
                    <a:gd name="T0" fmla="*/ 40 w 41"/>
                    <a:gd name="T1" fmla="*/ 61 h 62"/>
                    <a:gd name="T2" fmla="*/ 40 w 41"/>
                    <a:gd name="T3" fmla="*/ 61 h 62"/>
                    <a:gd name="T4" fmla="*/ 39 w 41"/>
                    <a:gd name="T5" fmla="*/ 61 h 62"/>
                    <a:gd name="T6" fmla="*/ 36 w 41"/>
                    <a:gd name="T7" fmla="*/ 60 h 62"/>
                    <a:gd name="T8" fmla="*/ 30 w 41"/>
                    <a:gd name="T9" fmla="*/ 59 h 62"/>
                    <a:gd name="T10" fmla="*/ 24 w 41"/>
                    <a:gd name="T11" fmla="*/ 58 h 62"/>
                    <a:gd name="T12" fmla="*/ 17 w 41"/>
                    <a:gd name="T13" fmla="*/ 57 h 62"/>
                    <a:gd name="T14" fmla="*/ 11 w 41"/>
                    <a:gd name="T15" fmla="*/ 56 h 62"/>
                    <a:gd name="T16" fmla="*/ 5 w 41"/>
                    <a:gd name="T17" fmla="*/ 56 h 62"/>
                    <a:gd name="T18" fmla="*/ 0 w 41"/>
                    <a:gd name="T19" fmla="*/ 55 h 62"/>
                    <a:gd name="T20" fmla="*/ 0 w 41"/>
                    <a:gd name="T21" fmla="*/ 53 h 62"/>
                    <a:gd name="T22" fmla="*/ 2 w 41"/>
                    <a:gd name="T23" fmla="*/ 49 h 62"/>
                    <a:gd name="T24" fmla="*/ 3 w 41"/>
                    <a:gd name="T25" fmla="*/ 42 h 62"/>
                    <a:gd name="T26" fmla="*/ 6 w 41"/>
                    <a:gd name="T27" fmla="*/ 35 h 62"/>
                    <a:gd name="T28" fmla="*/ 8 w 41"/>
                    <a:gd name="T29" fmla="*/ 26 h 62"/>
                    <a:gd name="T30" fmla="*/ 10 w 41"/>
                    <a:gd name="T31" fmla="*/ 17 h 62"/>
                    <a:gd name="T32" fmla="*/ 11 w 41"/>
                    <a:gd name="T33" fmla="*/ 8 h 62"/>
                    <a:gd name="T34" fmla="*/ 11 w 41"/>
                    <a:gd name="T35" fmla="*/ 0 h 62"/>
                    <a:gd name="T36" fmla="*/ 12 w 41"/>
                    <a:gd name="T37" fmla="*/ 1 h 62"/>
                    <a:gd name="T38" fmla="*/ 15 w 41"/>
                    <a:gd name="T39" fmla="*/ 4 h 62"/>
                    <a:gd name="T40" fmla="*/ 19 w 41"/>
                    <a:gd name="T41" fmla="*/ 8 h 62"/>
                    <a:gd name="T42" fmla="*/ 23 w 41"/>
                    <a:gd name="T43" fmla="*/ 15 h 62"/>
                    <a:gd name="T44" fmla="*/ 28 w 41"/>
                    <a:gd name="T45" fmla="*/ 24 h 62"/>
                    <a:gd name="T46" fmla="*/ 33 w 41"/>
                    <a:gd name="T47" fmla="*/ 34 h 62"/>
                    <a:gd name="T48" fmla="*/ 37 w 41"/>
                    <a:gd name="T49" fmla="*/ 47 h 62"/>
                    <a:gd name="T50" fmla="*/ 40 w 41"/>
                    <a:gd name="T51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1" h="62">
                      <a:moveTo>
                        <a:pt x="40" y="61"/>
                      </a:moveTo>
                      <a:lnTo>
                        <a:pt x="40" y="61"/>
                      </a:lnTo>
                      <a:lnTo>
                        <a:pt x="39" y="61"/>
                      </a:lnTo>
                      <a:lnTo>
                        <a:pt x="36" y="60"/>
                      </a:lnTo>
                      <a:lnTo>
                        <a:pt x="30" y="59"/>
                      </a:lnTo>
                      <a:lnTo>
                        <a:pt x="24" y="58"/>
                      </a:lnTo>
                      <a:lnTo>
                        <a:pt x="17" y="57"/>
                      </a:lnTo>
                      <a:lnTo>
                        <a:pt x="11" y="56"/>
                      </a:lnTo>
                      <a:lnTo>
                        <a:pt x="5" y="56"/>
                      </a:lnTo>
                      <a:lnTo>
                        <a:pt x="0" y="55"/>
                      </a:lnTo>
                      <a:lnTo>
                        <a:pt x="0" y="53"/>
                      </a:lnTo>
                      <a:lnTo>
                        <a:pt x="2" y="49"/>
                      </a:lnTo>
                      <a:lnTo>
                        <a:pt x="3" y="42"/>
                      </a:lnTo>
                      <a:lnTo>
                        <a:pt x="6" y="35"/>
                      </a:lnTo>
                      <a:lnTo>
                        <a:pt x="8" y="26"/>
                      </a:lnTo>
                      <a:lnTo>
                        <a:pt x="10" y="17"/>
                      </a:lnTo>
                      <a:lnTo>
                        <a:pt x="11" y="8"/>
                      </a:lnTo>
                      <a:lnTo>
                        <a:pt x="11" y="0"/>
                      </a:lnTo>
                      <a:lnTo>
                        <a:pt x="12" y="1"/>
                      </a:lnTo>
                      <a:lnTo>
                        <a:pt x="15" y="4"/>
                      </a:lnTo>
                      <a:lnTo>
                        <a:pt x="19" y="8"/>
                      </a:lnTo>
                      <a:lnTo>
                        <a:pt x="23" y="15"/>
                      </a:lnTo>
                      <a:lnTo>
                        <a:pt x="28" y="24"/>
                      </a:lnTo>
                      <a:lnTo>
                        <a:pt x="33" y="34"/>
                      </a:lnTo>
                      <a:lnTo>
                        <a:pt x="37" y="47"/>
                      </a:lnTo>
                      <a:lnTo>
                        <a:pt x="40" y="6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4" name="Freeform 744"/>
                <p:cNvSpPr>
                  <a:spLocks/>
                </p:cNvSpPr>
                <p:nvPr/>
              </p:nvSpPr>
              <p:spPr bwMode="auto">
                <a:xfrm>
                  <a:off x="1215" y="2227"/>
                  <a:ext cx="14" cy="15"/>
                </a:xfrm>
                <a:custGeom>
                  <a:avLst/>
                  <a:gdLst>
                    <a:gd name="T0" fmla="*/ 10 w 14"/>
                    <a:gd name="T1" fmla="*/ 14 h 15"/>
                    <a:gd name="T2" fmla="*/ 8 w 14"/>
                    <a:gd name="T3" fmla="*/ 14 h 15"/>
                    <a:gd name="T4" fmla="*/ 5 w 14"/>
                    <a:gd name="T5" fmla="*/ 12 h 15"/>
                    <a:gd name="T6" fmla="*/ 2 w 14"/>
                    <a:gd name="T7" fmla="*/ 10 h 15"/>
                    <a:gd name="T8" fmla="*/ 0 w 14"/>
                    <a:gd name="T9" fmla="*/ 7 h 15"/>
                    <a:gd name="T10" fmla="*/ 0 w 14"/>
                    <a:gd name="T11" fmla="*/ 5 h 15"/>
                    <a:gd name="T12" fmla="*/ 0 w 14"/>
                    <a:gd name="T13" fmla="*/ 1 h 15"/>
                    <a:gd name="T14" fmla="*/ 2 w 14"/>
                    <a:gd name="T15" fmla="*/ 0 h 15"/>
                    <a:gd name="T16" fmla="*/ 5 w 14"/>
                    <a:gd name="T17" fmla="*/ 0 h 15"/>
                    <a:gd name="T18" fmla="*/ 8 w 14"/>
                    <a:gd name="T19" fmla="*/ 1 h 15"/>
                    <a:gd name="T20" fmla="*/ 10 w 14"/>
                    <a:gd name="T21" fmla="*/ 3 h 15"/>
                    <a:gd name="T22" fmla="*/ 10 w 14"/>
                    <a:gd name="T23" fmla="*/ 5 h 15"/>
                    <a:gd name="T24" fmla="*/ 13 w 14"/>
                    <a:gd name="T25" fmla="*/ 8 h 15"/>
                    <a:gd name="T26" fmla="*/ 13 w 14"/>
                    <a:gd name="T27" fmla="*/ 10 h 15"/>
                    <a:gd name="T28" fmla="*/ 10 w 14"/>
                    <a:gd name="T29" fmla="*/ 12 h 15"/>
                    <a:gd name="T30" fmla="*/ 10 w 14"/>
                    <a:gd name="T3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" h="15">
                      <a:moveTo>
                        <a:pt x="10" y="14"/>
                      </a:moveTo>
                      <a:lnTo>
                        <a:pt x="8" y="14"/>
                      </a:lnTo>
                      <a:lnTo>
                        <a:pt x="5" y="12"/>
                      </a:lnTo>
                      <a:lnTo>
                        <a:pt x="2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10" y="3"/>
                      </a:lnTo>
                      <a:lnTo>
                        <a:pt x="10" y="5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0" y="12"/>
                      </a:lnTo>
                      <a:lnTo>
                        <a:pt x="10" y="14"/>
                      </a:lnTo>
                    </a:path>
                  </a:pathLst>
                </a:custGeom>
                <a:solidFill>
                  <a:srgbClr val="FF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5" name="Freeform 745"/>
                <p:cNvSpPr>
                  <a:spLocks/>
                </p:cNvSpPr>
                <p:nvPr/>
              </p:nvSpPr>
              <p:spPr bwMode="auto">
                <a:xfrm>
                  <a:off x="1215" y="2227"/>
                  <a:ext cx="14" cy="15"/>
                </a:xfrm>
                <a:custGeom>
                  <a:avLst/>
                  <a:gdLst>
                    <a:gd name="T0" fmla="*/ 10 w 14"/>
                    <a:gd name="T1" fmla="*/ 14 h 15"/>
                    <a:gd name="T2" fmla="*/ 10 w 14"/>
                    <a:gd name="T3" fmla="*/ 14 h 15"/>
                    <a:gd name="T4" fmla="*/ 8 w 14"/>
                    <a:gd name="T5" fmla="*/ 14 h 15"/>
                    <a:gd name="T6" fmla="*/ 5 w 14"/>
                    <a:gd name="T7" fmla="*/ 12 h 15"/>
                    <a:gd name="T8" fmla="*/ 2 w 14"/>
                    <a:gd name="T9" fmla="*/ 10 h 15"/>
                    <a:gd name="T10" fmla="*/ 0 w 14"/>
                    <a:gd name="T11" fmla="*/ 7 h 15"/>
                    <a:gd name="T12" fmla="*/ 0 w 14"/>
                    <a:gd name="T13" fmla="*/ 5 h 15"/>
                    <a:gd name="T14" fmla="*/ 0 w 14"/>
                    <a:gd name="T15" fmla="*/ 1 h 15"/>
                    <a:gd name="T16" fmla="*/ 2 w 14"/>
                    <a:gd name="T17" fmla="*/ 0 h 15"/>
                    <a:gd name="T18" fmla="*/ 5 w 14"/>
                    <a:gd name="T19" fmla="*/ 0 h 15"/>
                    <a:gd name="T20" fmla="*/ 8 w 14"/>
                    <a:gd name="T21" fmla="*/ 1 h 15"/>
                    <a:gd name="T22" fmla="*/ 10 w 14"/>
                    <a:gd name="T23" fmla="*/ 3 h 15"/>
                    <a:gd name="T24" fmla="*/ 10 w 14"/>
                    <a:gd name="T25" fmla="*/ 5 h 15"/>
                    <a:gd name="T26" fmla="*/ 13 w 14"/>
                    <a:gd name="T27" fmla="*/ 8 h 15"/>
                    <a:gd name="T28" fmla="*/ 13 w 14"/>
                    <a:gd name="T29" fmla="*/ 10 h 15"/>
                    <a:gd name="T30" fmla="*/ 10 w 14"/>
                    <a:gd name="T31" fmla="*/ 12 h 15"/>
                    <a:gd name="T32" fmla="*/ 10 w 14"/>
                    <a:gd name="T33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5">
                      <a:moveTo>
                        <a:pt x="10" y="14"/>
                      </a:moveTo>
                      <a:lnTo>
                        <a:pt x="10" y="14"/>
                      </a:lnTo>
                      <a:lnTo>
                        <a:pt x="8" y="14"/>
                      </a:lnTo>
                      <a:lnTo>
                        <a:pt x="5" y="12"/>
                      </a:lnTo>
                      <a:lnTo>
                        <a:pt x="2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10" y="3"/>
                      </a:lnTo>
                      <a:lnTo>
                        <a:pt x="10" y="5"/>
                      </a:lnTo>
                      <a:lnTo>
                        <a:pt x="13" y="8"/>
                      </a:lnTo>
                      <a:lnTo>
                        <a:pt x="13" y="10"/>
                      </a:lnTo>
                      <a:lnTo>
                        <a:pt x="10" y="12"/>
                      </a:lnTo>
                      <a:lnTo>
                        <a:pt x="10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6" name="Freeform 746"/>
                <p:cNvSpPr>
                  <a:spLocks/>
                </p:cNvSpPr>
                <p:nvPr/>
              </p:nvSpPr>
              <p:spPr bwMode="auto">
                <a:xfrm>
                  <a:off x="1108" y="1984"/>
                  <a:ext cx="129" cy="59"/>
                </a:xfrm>
                <a:custGeom>
                  <a:avLst/>
                  <a:gdLst>
                    <a:gd name="T0" fmla="*/ 24 w 129"/>
                    <a:gd name="T1" fmla="*/ 24 h 59"/>
                    <a:gd name="T2" fmla="*/ 33 w 129"/>
                    <a:gd name="T3" fmla="*/ 14 h 59"/>
                    <a:gd name="T4" fmla="*/ 44 w 129"/>
                    <a:gd name="T5" fmla="*/ 5 h 59"/>
                    <a:gd name="T6" fmla="*/ 59 w 129"/>
                    <a:gd name="T7" fmla="*/ 1 h 59"/>
                    <a:gd name="T8" fmla="*/ 72 w 129"/>
                    <a:gd name="T9" fmla="*/ 0 h 59"/>
                    <a:gd name="T10" fmla="*/ 80 w 129"/>
                    <a:gd name="T11" fmla="*/ 2 h 59"/>
                    <a:gd name="T12" fmla="*/ 88 w 129"/>
                    <a:gd name="T13" fmla="*/ 6 h 59"/>
                    <a:gd name="T14" fmla="*/ 95 w 129"/>
                    <a:gd name="T15" fmla="*/ 10 h 59"/>
                    <a:gd name="T16" fmla="*/ 101 w 129"/>
                    <a:gd name="T17" fmla="*/ 14 h 59"/>
                    <a:gd name="T18" fmla="*/ 111 w 129"/>
                    <a:gd name="T19" fmla="*/ 23 h 59"/>
                    <a:gd name="T20" fmla="*/ 121 w 129"/>
                    <a:gd name="T21" fmla="*/ 34 h 59"/>
                    <a:gd name="T22" fmla="*/ 127 w 129"/>
                    <a:gd name="T23" fmla="*/ 44 h 59"/>
                    <a:gd name="T24" fmla="*/ 126 w 129"/>
                    <a:gd name="T25" fmla="*/ 51 h 59"/>
                    <a:gd name="T26" fmla="*/ 121 w 129"/>
                    <a:gd name="T27" fmla="*/ 51 h 59"/>
                    <a:gd name="T28" fmla="*/ 115 w 129"/>
                    <a:gd name="T29" fmla="*/ 46 h 59"/>
                    <a:gd name="T30" fmla="*/ 110 w 129"/>
                    <a:gd name="T31" fmla="*/ 40 h 59"/>
                    <a:gd name="T32" fmla="*/ 104 w 129"/>
                    <a:gd name="T33" fmla="*/ 35 h 59"/>
                    <a:gd name="T34" fmla="*/ 99 w 129"/>
                    <a:gd name="T35" fmla="*/ 30 h 59"/>
                    <a:gd name="T36" fmla="*/ 94 w 129"/>
                    <a:gd name="T37" fmla="*/ 24 h 59"/>
                    <a:gd name="T38" fmla="*/ 87 w 129"/>
                    <a:gd name="T39" fmla="*/ 19 h 59"/>
                    <a:gd name="T40" fmla="*/ 78 w 129"/>
                    <a:gd name="T41" fmla="*/ 16 h 59"/>
                    <a:gd name="T42" fmla="*/ 69 w 129"/>
                    <a:gd name="T43" fmla="*/ 13 h 59"/>
                    <a:gd name="T44" fmla="*/ 61 w 129"/>
                    <a:gd name="T45" fmla="*/ 13 h 59"/>
                    <a:gd name="T46" fmla="*/ 53 w 129"/>
                    <a:gd name="T47" fmla="*/ 16 h 59"/>
                    <a:gd name="T48" fmla="*/ 44 w 129"/>
                    <a:gd name="T49" fmla="*/ 22 h 59"/>
                    <a:gd name="T50" fmla="*/ 36 w 129"/>
                    <a:gd name="T51" fmla="*/ 29 h 59"/>
                    <a:gd name="T52" fmla="*/ 28 w 129"/>
                    <a:gd name="T53" fmla="*/ 39 h 59"/>
                    <a:gd name="T54" fmla="*/ 22 w 129"/>
                    <a:gd name="T55" fmla="*/ 46 h 59"/>
                    <a:gd name="T56" fmla="*/ 16 w 129"/>
                    <a:gd name="T57" fmla="*/ 53 h 59"/>
                    <a:gd name="T58" fmla="*/ 12 w 129"/>
                    <a:gd name="T59" fmla="*/ 57 h 59"/>
                    <a:gd name="T60" fmla="*/ 4 w 129"/>
                    <a:gd name="T61" fmla="*/ 58 h 59"/>
                    <a:gd name="T62" fmla="*/ 0 w 129"/>
                    <a:gd name="T63" fmla="*/ 48 h 59"/>
                    <a:gd name="T64" fmla="*/ 7 w 129"/>
                    <a:gd name="T65" fmla="*/ 41 h 59"/>
                    <a:gd name="T66" fmla="*/ 16 w 129"/>
                    <a:gd name="T67" fmla="*/ 35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9" h="59">
                      <a:moveTo>
                        <a:pt x="21" y="28"/>
                      </a:moveTo>
                      <a:lnTo>
                        <a:pt x="24" y="24"/>
                      </a:lnTo>
                      <a:lnTo>
                        <a:pt x="29" y="19"/>
                      </a:lnTo>
                      <a:lnTo>
                        <a:pt x="33" y="14"/>
                      </a:lnTo>
                      <a:lnTo>
                        <a:pt x="38" y="9"/>
                      </a:lnTo>
                      <a:lnTo>
                        <a:pt x="44" y="5"/>
                      </a:lnTo>
                      <a:lnTo>
                        <a:pt x="50" y="2"/>
                      </a:lnTo>
                      <a:lnTo>
                        <a:pt x="59" y="1"/>
                      </a:lnTo>
                      <a:lnTo>
                        <a:pt x="68" y="0"/>
                      </a:lnTo>
                      <a:lnTo>
                        <a:pt x="72" y="0"/>
                      </a:lnTo>
                      <a:lnTo>
                        <a:pt x="76" y="1"/>
                      </a:lnTo>
                      <a:lnTo>
                        <a:pt x="80" y="2"/>
                      </a:lnTo>
                      <a:lnTo>
                        <a:pt x="84" y="4"/>
                      </a:lnTo>
                      <a:lnTo>
                        <a:pt x="88" y="6"/>
                      </a:lnTo>
                      <a:lnTo>
                        <a:pt x="92" y="8"/>
                      </a:lnTo>
                      <a:lnTo>
                        <a:pt x="95" y="10"/>
                      </a:lnTo>
                      <a:lnTo>
                        <a:pt x="98" y="12"/>
                      </a:lnTo>
                      <a:lnTo>
                        <a:pt x="101" y="14"/>
                      </a:lnTo>
                      <a:lnTo>
                        <a:pt x="106" y="18"/>
                      </a:lnTo>
                      <a:lnTo>
                        <a:pt x="111" y="23"/>
                      </a:lnTo>
                      <a:lnTo>
                        <a:pt x="116" y="28"/>
                      </a:lnTo>
                      <a:lnTo>
                        <a:pt x="121" y="34"/>
                      </a:lnTo>
                      <a:lnTo>
                        <a:pt x="125" y="40"/>
                      </a:lnTo>
                      <a:lnTo>
                        <a:pt x="127" y="44"/>
                      </a:lnTo>
                      <a:lnTo>
                        <a:pt x="128" y="48"/>
                      </a:lnTo>
                      <a:lnTo>
                        <a:pt x="126" y="51"/>
                      </a:lnTo>
                      <a:lnTo>
                        <a:pt x="125" y="52"/>
                      </a:lnTo>
                      <a:lnTo>
                        <a:pt x="121" y="51"/>
                      </a:lnTo>
                      <a:lnTo>
                        <a:pt x="117" y="47"/>
                      </a:lnTo>
                      <a:lnTo>
                        <a:pt x="115" y="46"/>
                      </a:lnTo>
                      <a:lnTo>
                        <a:pt x="113" y="43"/>
                      </a:lnTo>
                      <a:lnTo>
                        <a:pt x="110" y="40"/>
                      </a:lnTo>
                      <a:lnTo>
                        <a:pt x="107" y="38"/>
                      </a:lnTo>
                      <a:lnTo>
                        <a:pt x="104" y="35"/>
                      </a:lnTo>
                      <a:lnTo>
                        <a:pt x="101" y="32"/>
                      </a:lnTo>
                      <a:lnTo>
                        <a:pt x="99" y="30"/>
                      </a:lnTo>
                      <a:lnTo>
                        <a:pt x="97" y="28"/>
                      </a:lnTo>
                      <a:lnTo>
                        <a:pt x="94" y="24"/>
                      </a:lnTo>
                      <a:lnTo>
                        <a:pt x="91" y="21"/>
                      </a:lnTo>
                      <a:lnTo>
                        <a:pt x="87" y="19"/>
                      </a:lnTo>
                      <a:lnTo>
                        <a:pt x="82" y="17"/>
                      </a:lnTo>
                      <a:lnTo>
                        <a:pt x="78" y="16"/>
                      </a:lnTo>
                      <a:lnTo>
                        <a:pt x="74" y="14"/>
                      </a:lnTo>
                      <a:lnTo>
                        <a:pt x="69" y="13"/>
                      </a:lnTo>
                      <a:lnTo>
                        <a:pt x="66" y="13"/>
                      </a:lnTo>
                      <a:lnTo>
                        <a:pt x="61" y="13"/>
                      </a:lnTo>
                      <a:lnTo>
                        <a:pt x="57" y="14"/>
                      </a:lnTo>
                      <a:lnTo>
                        <a:pt x="53" y="16"/>
                      </a:lnTo>
                      <a:lnTo>
                        <a:pt x="49" y="18"/>
                      </a:lnTo>
                      <a:lnTo>
                        <a:pt x="44" y="22"/>
                      </a:lnTo>
                      <a:lnTo>
                        <a:pt x="40" y="25"/>
                      </a:lnTo>
                      <a:lnTo>
                        <a:pt x="36" y="29"/>
                      </a:lnTo>
                      <a:lnTo>
                        <a:pt x="31" y="35"/>
                      </a:lnTo>
                      <a:lnTo>
                        <a:pt x="28" y="39"/>
                      </a:lnTo>
                      <a:lnTo>
                        <a:pt x="25" y="43"/>
                      </a:lnTo>
                      <a:lnTo>
                        <a:pt x="22" y="46"/>
                      </a:lnTo>
                      <a:lnTo>
                        <a:pt x="19" y="49"/>
                      </a:lnTo>
                      <a:lnTo>
                        <a:pt x="16" y="53"/>
                      </a:lnTo>
                      <a:lnTo>
                        <a:pt x="14" y="55"/>
                      </a:lnTo>
                      <a:lnTo>
                        <a:pt x="12" y="57"/>
                      </a:lnTo>
                      <a:lnTo>
                        <a:pt x="10" y="58"/>
                      </a:lnTo>
                      <a:lnTo>
                        <a:pt x="4" y="58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3" y="44"/>
                      </a:lnTo>
                      <a:lnTo>
                        <a:pt x="7" y="41"/>
                      </a:lnTo>
                      <a:lnTo>
                        <a:pt x="12" y="39"/>
                      </a:lnTo>
                      <a:lnTo>
                        <a:pt x="16" y="35"/>
                      </a:lnTo>
                      <a:lnTo>
                        <a:pt x="21" y="28"/>
                      </a:lnTo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7" name="Freeform 747"/>
                <p:cNvSpPr>
                  <a:spLocks/>
                </p:cNvSpPr>
                <p:nvPr/>
              </p:nvSpPr>
              <p:spPr bwMode="auto">
                <a:xfrm>
                  <a:off x="1108" y="1984"/>
                  <a:ext cx="129" cy="59"/>
                </a:xfrm>
                <a:custGeom>
                  <a:avLst/>
                  <a:gdLst>
                    <a:gd name="T0" fmla="*/ 21 w 129"/>
                    <a:gd name="T1" fmla="*/ 28 h 59"/>
                    <a:gd name="T2" fmla="*/ 29 w 129"/>
                    <a:gd name="T3" fmla="*/ 19 h 59"/>
                    <a:gd name="T4" fmla="*/ 38 w 129"/>
                    <a:gd name="T5" fmla="*/ 9 h 59"/>
                    <a:gd name="T6" fmla="*/ 50 w 129"/>
                    <a:gd name="T7" fmla="*/ 2 h 59"/>
                    <a:gd name="T8" fmla="*/ 68 w 129"/>
                    <a:gd name="T9" fmla="*/ 0 h 59"/>
                    <a:gd name="T10" fmla="*/ 76 w 129"/>
                    <a:gd name="T11" fmla="*/ 1 h 59"/>
                    <a:gd name="T12" fmla="*/ 84 w 129"/>
                    <a:gd name="T13" fmla="*/ 4 h 59"/>
                    <a:gd name="T14" fmla="*/ 92 w 129"/>
                    <a:gd name="T15" fmla="*/ 8 h 59"/>
                    <a:gd name="T16" fmla="*/ 98 w 129"/>
                    <a:gd name="T17" fmla="*/ 12 h 59"/>
                    <a:gd name="T18" fmla="*/ 106 w 129"/>
                    <a:gd name="T19" fmla="*/ 18 h 59"/>
                    <a:gd name="T20" fmla="*/ 116 w 129"/>
                    <a:gd name="T21" fmla="*/ 28 h 59"/>
                    <a:gd name="T22" fmla="*/ 125 w 129"/>
                    <a:gd name="T23" fmla="*/ 40 h 59"/>
                    <a:gd name="T24" fmla="*/ 128 w 129"/>
                    <a:gd name="T25" fmla="*/ 48 h 59"/>
                    <a:gd name="T26" fmla="*/ 125 w 129"/>
                    <a:gd name="T27" fmla="*/ 52 h 59"/>
                    <a:gd name="T28" fmla="*/ 117 w 129"/>
                    <a:gd name="T29" fmla="*/ 47 h 59"/>
                    <a:gd name="T30" fmla="*/ 113 w 129"/>
                    <a:gd name="T31" fmla="*/ 43 h 59"/>
                    <a:gd name="T32" fmla="*/ 107 w 129"/>
                    <a:gd name="T33" fmla="*/ 38 h 59"/>
                    <a:gd name="T34" fmla="*/ 101 w 129"/>
                    <a:gd name="T35" fmla="*/ 32 h 59"/>
                    <a:gd name="T36" fmla="*/ 97 w 129"/>
                    <a:gd name="T37" fmla="*/ 28 h 59"/>
                    <a:gd name="T38" fmla="*/ 91 w 129"/>
                    <a:gd name="T39" fmla="*/ 21 h 59"/>
                    <a:gd name="T40" fmla="*/ 82 w 129"/>
                    <a:gd name="T41" fmla="*/ 17 h 59"/>
                    <a:gd name="T42" fmla="*/ 74 w 129"/>
                    <a:gd name="T43" fmla="*/ 14 h 59"/>
                    <a:gd name="T44" fmla="*/ 66 w 129"/>
                    <a:gd name="T45" fmla="*/ 13 h 59"/>
                    <a:gd name="T46" fmla="*/ 57 w 129"/>
                    <a:gd name="T47" fmla="*/ 14 h 59"/>
                    <a:gd name="T48" fmla="*/ 49 w 129"/>
                    <a:gd name="T49" fmla="*/ 18 h 59"/>
                    <a:gd name="T50" fmla="*/ 40 w 129"/>
                    <a:gd name="T51" fmla="*/ 25 h 59"/>
                    <a:gd name="T52" fmla="*/ 31 w 129"/>
                    <a:gd name="T53" fmla="*/ 35 h 59"/>
                    <a:gd name="T54" fmla="*/ 25 w 129"/>
                    <a:gd name="T55" fmla="*/ 43 h 59"/>
                    <a:gd name="T56" fmla="*/ 19 w 129"/>
                    <a:gd name="T57" fmla="*/ 49 h 59"/>
                    <a:gd name="T58" fmla="*/ 14 w 129"/>
                    <a:gd name="T59" fmla="*/ 55 h 59"/>
                    <a:gd name="T60" fmla="*/ 10 w 129"/>
                    <a:gd name="T61" fmla="*/ 58 h 59"/>
                    <a:gd name="T62" fmla="*/ 0 w 129"/>
                    <a:gd name="T63" fmla="*/ 54 h 59"/>
                    <a:gd name="T64" fmla="*/ 3 w 129"/>
                    <a:gd name="T65" fmla="*/ 44 h 59"/>
                    <a:gd name="T66" fmla="*/ 12 w 129"/>
                    <a:gd name="T67" fmla="*/ 39 h 59"/>
                    <a:gd name="T68" fmla="*/ 21 w 129"/>
                    <a:gd name="T69" fmla="*/ 2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9" h="59">
                      <a:moveTo>
                        <a:pt x="21" y="28"/>
                      </a:moveTo>
                      <a:lnTo>
                        <a:pt x="21" y="28"/>
                      </a:lnTo>
                      <a:lnTo>
                        <a:pt x="24" y="24"/>
                      </a:lnTo>
                      <a:lnTo>
                        <a:pt x="29" y="19"/>
                      </a:lnTo>
                      <a:lnTo>
                        <a:pt x="33" y="14"/>
                      </a:lnTo>
                      <a:lnTo>
                        <a:pt x="38" y="9"/>
                      </a:lnTo>
                      <a:lnTo>
                        <a:pt x="44" y="5"/>
                      </a:lnTo>
                      <a:lnTo>
                        <a:pt x="50" y="2"/>
                      </a:lnTo>
                      <a:lnTo>
                        <a:pt x="59" y="1"/>
                      </a:lnTo>
                      <a:lnTo>
                        <a:pt x="68" y="0"/>
                      </a:lnTo>
                      <a:lnTo>
                        <a:pt x="72" y="0"/>
                      </a:lnTo>
                      <a:lnTo>
                        <a:pt x="76" y="1"/>
                      </a:lnTo>
                      <a:lnTo>
                        <a:pt x="80" y="2"/>
                      </a:lnTo>
                      <a:lnTo>
                        <a:pt x="84" y="4"/>
                      </a:lnTo>
                      <a:lnTo>
                        <a:pt x="88" y="6"/>
                      </a:lnTo>
                      <a:lnTo>
                        <a:pt x="92" y="8"/>
                      </a:lnTo>
                      <a:lnTo>
                        <a:pt x="95" y="10"/>
                      </a:lnTo>
                      <a:lnTo>
                        <a:pt x="98" y="12"/>
                      </a:lnTo>
                      <a:lnTo>
                        <a:pt x="101" y="14"/>
                      </a:lnTo>
                      <a:lnTo>
                        <a:pt x="106" y="18"/>
                      </a:lnTo>
                      <a:lnTo>
                        <a:pt x="111" y="23"/>
                      </a:lnTo>
                      <a:lnTo>
                        <a:pt x="116" y="28"/>
                      </a:lnTo>
                      <a:lnTo>
                        <a:pt x="121" y="34"/>
                      </a:lnTo>
                      <a:lnTo>
                        <a:pt x="125" y="40"/>
                      </a:lnTo>
                      <a:lnTo>
                        <a:pt x="127" y="44"/>
                      </a:lnTo>
                      <a:lnTo>
                        <a:pt x="128" y="48"/>
                      </a:lnTo>
                      <a:lnTo>
                        <a:pt x="126" y="51"/>
                      </a:lnTo>
                      <a:lnTo>
                        <a:pt x="125" y="52"/>
                      </a:lnTo>
                      <a:lnTo>
                        <a:pt x="121" y="51"/>
                      </a:lnTo>
                      <a:lnTo>
                        <a:pt x="117" y="47"/>
                      </a:lnTo>
                      <a:lnTo>
                        <a:pt x="115" y="46"/>
                      </a:lnTo>
                      <a:lnTo>
                        <a:pt x="113" y="43"/>
                      </a:lnTo>
                      <a:lnTo>
                        <a:pt x="110" y="40"/>
                      </a:lnTo>
                      <a:lnTo>
                        <a:pt x="107" y="38"/>
                      </a:lnTo>
                      <a:lnTo>
                        <a:pt x="104" y="35"/>
                      </a:lnTo>
                      <a:lnTo>
                        <a:pt x="101" y="32"/>
                      </a:lnTo>
                      <a:lnTo>
                        <a:pt x="99" y="30"/>
                      </a:lnTo>
                      <a:lnTo>
                        <a:pt x="97" y="28"/>
                      </a:lnTo>
                      <a:lnTo>
                        <a:pt x="94" y="24"/>
                      </a:lnTo>
                      <a:lnTo>
                        <a:pt x="91" y="21"/>
                      </a:lnTo>
                      <a:lnTo>
                        <a:pt x="87" y="19"/>
                      </a:lnTo>
                      <a:lnTo>
                        <a:pt x="82" y="17"/>
                      </a:lnTo>
                      <a:lnTo>
                        <a:pt x="78" y="16"/>
                      </a:lnTo>
                      <a:lnTo>
                        <a:pt x="74" y="14"/>
                      </a:lnTo>
                      <a:lnTo>
                        <a:pt x="69" y="13"/>
                      </a:lnTo>
                      <a:lnTo>
                        <a:pt x="66" y="13"/>
                      </a:lnTo>
                      <a:lnTo>
                        <a:pt x="61" y="13"/>
                      </a:lnTo>
                      <a:lnTo>
                        <a:pt x="57" y="14"/>
                      </a:lnTo>
                      <a:lnTo>
                        <a:pt x="53" y="16"/>
                      </a:lnTo>
                      <a:lnTo>
                        <a:pt x="49" y="18"/>
                      </a:lnTo>
                      <a:lnTo>
                        <a:pt x="44" y="22"/>
                      </a:lnTo>
                      <a:lnTo>
                        <a:pt x="40" y="25"/>
                      </a:lnTo>
                      <a:lnTo>
                        <a:pt x="36" y="29"/>
                      </a:lnTo>
                      <a:lnTo>
                        <a:pt x="31" y="35"/>
                      </a:lnTo>
                      <a:lnTo>
                        <a:pt x="28" y="39"/>
                      </a:lnTo>
                      <a:lnTo>
                        <a:pt x="25" y="43"/>
                      </a:lnTo>
                      <a:lnTo>
                        <a:pt x="22" y="46"/>
                      </a:lnTo>
                      <a:lnTo>
                        <a:pt x="19" y="49"/>
                      </a:lnTo>
                      <a:lnTo>
                        <a:pt x="16" y="53"/>
                      </a:lnTo>
                      <a:lnTo>
                        <a:pt x="14" y="55"/>
                      </a:lnTo>
                      <a:lnTo>
                        <a:pt x="12" y="57"/>
                      </a:lnTo>
                      <a:lnTo>
                        <a:pt x="10" y="58"/>
                      </a:lnTo>
                      <a:lnTo>
                        <a:pt x="4" y="58"/>
                      </a:lnTo>
                      <a:lnTo>
                        <a:pt x="0" y="54"/>
                      </a:lnTo>
                      <a:lnTo>
                        <a:pt x="0" y="48"/>
                      </a:lnTo>
                      <a:lnTo>
                        <a:pt x="3" y="44"/>
                      </a:lnTo>
                      <a:lnTo>
                        <a:pt x="7" y="41"/>
                      </a:lnTo>
                      <a:lnTo>
                        <a:pt x="12" y="39"/>
                      </a:lnTo>
                      <a:lnTo>
                        <a:pt x="16" y="35"/>
                      </a:lnTo>
                      <a:lnTo>
                        <a:pt x="21" y="2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8" name="Freeform 748"/>
                <p:cNvSpPr>
                  <a:spLocks/>
                </p:cNvSpPr>
                <p:nvPr/>
              </p:nvSpPr>
              <p:spPr bwMode="auto">
                <a:xfrm>
                  <a:off x="1120" y="2040"/>
                  <a:ext cx="15" cy="15"/>
                </a:xfrm>
                <a:custGeom>
                  <a:avLst/>
                  <a:gdLst>
                    <a:gd name="T0" fmla="*/ 0 w 15"/>
                    <a:gd name="T1" fmla="*/ 0 h 15"/>
                    <a:gd name="T2" fmla="*/ 0 w 15"/>
                    <a:gd name="T3" fmla="*/ 0 h 15"/>
                    <a:gd name="T4" fmla="*/ 2 w 15"/>
                    <a:gd name="T5" fmla="*/ 6 h 15"/>
                    <a:gd name="T6" fmla="*/ 5 w 15"/>
                    <a:gd name="T7" fmla="*/ 11 h 15"/>
                    <a:gd name="T8" fmla="*/ 8 w 15"/>
                    <a:gd name="T9" fmla="*/ 14 h 15"/>
                    <a:gd name="T10" fmla="*/ 11 w 15"/>
                    <a:gd name="T11" fmla="*/ 14 h 15"/>
                    <a:gd name="T12" fmla="*/ 13 w 15"/>
                    <a:gd name="T13" fmla="*/ 11 h 15"/>
                    <a:gd name="T14" fmla="*/ 14 w 15"/>
                    <a:gd name="T15" fmla="*/ 8 h 15"/>
                    <a:gd name="T16" fmla="*/ 14 w 15"/>
                    <a:gd name="T17" fmla="*/ 4 h 15"/>
                    <a:gd name="T18" fmla="*/ 13 w 15"/>
                    <a:gd name="T19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5" y="11"/>
                      </a:lnTo>
                      <a:lnTo>
                        <a:pt x="8" y="14"/>
                      </a:lnTo>
                      <a:lnTo>
                        <a:pt x="11" y="14"/>
                      </a:lnTo>
                      <a:lnTo>
                        <a:pt x="13" y="11"/>
                      </a:ln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13" y="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9" name="Freeform 749"/>
                <p:cNvSpPr>
                  <a:spLocks/>
                </p:cNvSpPr>
                <p:nvPr/>
              </p:nvSpPr>
              <p:spPr bwMode="auto">
                <a:xfrm>
                  <a:off x="1128" y="2031"/>
                  <a:ext cx="15" cy="15"/>
                </a:xfrm>
                <a:custGeom>
                  <a:avLst/>
                  <a:gdLst>
                    <a:gd name="T0" fmla="*/ 0 w 15"/>
                    <a:gd name="T1" fmla="*/ 4 h 15"/>
                    <a:gd name="T2" fmla="*/ 0 w 15"/>
                    <a:gd name="T3" fmla="*/ 4 h 15"/>
                    <a:gd name="T4" fmla="*/ 1 w 15"/>
                    <a:gd name="T5" fmla="*/ 8 h 15"/>
                    <a:gd name="T6" fmla="*/ 3 w 15"/>
                    <a:gd name="T7" fmla="*/ 13 h 15"/>
                    <a:gd name="T8" fmla="*/ 7 w 15"/>
                    <a:gd name="T9" fmla="*/ 14 h 15"/>
                    <a:gd name="T10" fmla="*/ 11 w 15"/>
                    <a:gd name="T11" fmla="*/ 14 h 15"/>
                    <a:gd name="T12" fmla="*/ 13 w 15"/>
                    <a:gd name="T13" fmla="*/ 11 h 15"/>
                    <a:gd name="T14" fmla="*/ 14 w 15"/>
                    <a:gd name="T15" fmla="*/ 8 h 15"/>
                    <a:gd name="T16" fmla="*/ 14 w 15"/>
                    <a:gd name="T17" fmla="*/ 5 h 15"/>
                    <a:gd name="T18" fmla="*/ 12 w 15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5">
                      <a:moveTo>
                        <a:pt x="0" y="4"/>
                      </a:moveTo>
                      <a:lnTo>
                        <a:pt x="0" y="4"/>
                      </a:lnTo>
                      <a:lnTo>
                        <a:pt x="1" y="8"/>
                      </a:lnTo>
                      <a:lnTo>
                        <a:pt x="3" y="13"/>
                      </a:lnTo>
                      <a:lnTo>
                        <a:pt x="7" y="14"/>
                      </a:lnTo>
                      <a:lnTo>
                        <a:pt x="11" y="14"/>
                      </a:lnTo>
                      <a:lnTo>
                        <a:pt x="13" y="11"/>
                      </a:lnTo>
                      <a:lnTo>
                        <a:pt x="14" y="8"/>
                      </a:lnTo>
                      <a:lnTo>
                        <a:pt x="14" y="5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0" name="Freeform 750"/>
                <p:cNvSpPr>
                  <a:spLocks/>
                </p:cNvSpPr>
                <p:nvPr/>
              </p:nvSpPr>
              <p:spPr bwMode="auto">
                <a:xfrm>
                  <a:off x="1135" y="2025"/>
                  <a:ext cx="15" cy="15"/>
                </a:xfrm>
                <a:custGeom>
                  <a:avLst/>
                  <a:gdLst>
                    <a:gd name="T0" fmla="*/ 0 w 15"/>
                    <a:gd name="T1" fmla="*/ 0 h 15"/>
                    <a:gd name="T2" fmla="*/ 0 w 15"/>
                    <a:gd name="T3" fmla="*/ 0 h 15"/>
                    <a:gd name="T4" fmla="*/ 2 w 15"/>
                    <a:gd name="T5" fmla="*/ 4 h 15"/>
                    <a:gd name="T6" fmla="*/ 6 w 15"/>
                    <a:gd name="T7" fmla="*/ 9 h 15"/>
                    <a:gd name="T8" fmla="*/ 7 w 15"/>
                    <a:gd name="T9" fmla="*/ 12 h 15"/>
                    <a:gd name="T10" fmla="*/ 9 w 15"/>
                    <a:gd name="T11" fmla="*/ 14 h 15"/>
                    <a:gd name="T12" fmla="*/ 12 w 15"/>
                    <a:gd name="T13" fmla="*/ 11 h 15"/>
                    <a:gd name="T14" fmla="*/ 14 w 15"/>
                    <a:gd name="T15" fmla="*/ 8 h 15"/>
                    <a:gd name="T16" fmla="*/ 14 w 15"/>
                    <a:gd name="T17" fmla="*/ 4 h 15"/>
                    <a:gd name="T18" fmla="*/ 14 w 15"/>
                    <a:gd name="T19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6" y="9"/>
                      </a:lnTo>
                      <a:lnTo>
                        <a:pt x="7" y="12"/>
                      </a:lnTo>
                      <a:lnTo>
                        <a:pt x="9" y="14"/>
                      </a:lnTo>
                      <a:lnTo>
                        <a:pt x="12" y="11"/>
                      </a:lnTo>
                      <a:lnTo>
                        <a:pt x="14" y="8"/>
                      </a:lnTo>
                      <a:lnTo>
                        <a:pt x="14" y="4"/>
                      </a:lnTo>
                      <a:lnTo>
                        <a:pt x="14" y="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1" name="Freeform 751"/>
                <p:cNvSpPr>
                  <a:spLocks/>
                </p:cNvSpPr>
                <p:nvPr/>
              </p:nvSpPr>
              <p:spPr bwMode="auto">
                <a:xfrm>
                  <a:off x="1143" y="2015"/>
                  <a:ext cx="15" cy="17"/>
                </a:xfrm>
                <a:custGeom>
                  <a:avLst/>
                  <a:gdLst>
                    <a:gd name="T0" fmla="*/ 0 w 15"/>
                    <a:gd name="T1" fmla="*/ 0 h 17"/>
                    <a:gd name="T2" fmla="*/ 0 w 15"/>
                    <a:gd name="T3" fmla="*/ 0 h 17"/>
                    <a:gd name="T4" fmla="*/ 2 w 15"/>
                    <a:gd name="T5" fmla="*/ 4 h 17"/>
                    <a:gd name="T6" fmla="*/ 3 w 15"/>
                    <a:gd name="T7" fmla="*/ 9 h 17"/>
                    <a:gd name="T8" fmla="*/ 6 w 15"/>
                    <a:gd name="T9" fmla="*/ 13 h 17"/>
                    <a:gd name="T10" fmla="*/ 11 w 15"/>
                    <a:gd name="T11" fmla="*/ 16 h 17"/>
                    <a:gd name="T12" fmla="*/ 11 w 15"/>
                    <a:gd name="T13" fmla="*/ 15 h 17"/>
                    <a:gd name="T14" fmla="*/ 13 w 15"/>
                    <a:gd name="T15" fmla="*/ 13 h 17"/>
                    <a:gd name="T16" fmla="*/ 13 w 15"/>
                    <a:gd name="T17" fmla="*/ 11 h 17"/>
                    <a:gd name="T18" fmla="*/ 14 w 15"/>
                    <a:gd name="T19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3" y="9"/>
                      </a:lnTo>
                      <a:lnTo>
                        <a:pt x="6" y="13"/>
                      </a:lnTo>
                      <a:lnTo>
                        <a:pt x="11" y="16"/>
                      </a:lnTo>
                      <a:lnTo>
                        <a:pt x="11" y="15"/>
                      </a:lnTo>
                      <a:lnTo>
                        <a:pt x="13" y="13"/>
                      </a:lnTo>
                      <a:lnTo>
                        <a:pt x="13" y="11"/>
                      </a:lnTo>
                      <a:lnTo>
                        <a:pt x="14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2" name="Freeform 752"/>
                <p:cNvSpPr>
                  <a:spLocks/>
                </p:cNvSpPr>
                <p:nvPr/>
              </p:nvSpPr>
              <p:spPr bwMode="auto">
                <a:xfrm>
                  <a:off x="1149" y="2008"/>
                  <a:ext cx="15" cy="19"/>
                </a:xfrm>
                <a:custGeom>
                  <a:avLst/>
                  <a:gdLst>
                    <a:gd name="T0" fmla="*/ 0 w 15"/>
                    <a:gd name="T1" fmla="*/ 0 h 19"/>
                    <a:gd name="T2" fmla="*/ 0 w 15"/>
                    <a:gd name="T3" fmla="*/ 0 h 19"/>
                    <a:gd name="T4" fmla="*/ 1 w 15"/>
                    <a:gd name="T5" fmla="*/ 5 h 19"/>
                    <a:gd name="T6" fmla="*/ 2 w 15"/>
                    <a:gd name="T7" fmla="*/ 10 h 19"/>
                    <a:gd name="T8" fmla="*/ 5 w 15"/>
                    <a:gd name="T9" fmla="*/ 14 h 19"/>
                    <a:gd name="T10" fmla="*/ 9 w 15"/>
                    <a:gd name="T11" fmla="*/ 18 h 19"/>
                    <a:gd name="T12" fmla="*/ 11 w 15"/>
                    <a:gd name="T13" fmla="*/ 17 h 19"/>
                    <a:gd name="T14" fmla="*/ 13 w 15"/>
                    <a:gd name="T15" fmla="*/ 16 h 19"/>
                    <a:gd name="T16" fmla="*/ 13 w 15"/>
                    <a:gd name="T17" fmla="*/ 14 h 19"/>
                    <a:gd name="T18" fmla="*/ 14 w 15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5"/>
                      </a:lnTo>
                      <a:lnTo>
                        <a:pt x="2" y="10"/>
                      </a:lnTo>
                      <a:lnTo>
                        <a:pt x="5" y="14"/>
                      </a:lnTo>
                      <a:lnTo>
                        <a:pt x="9" y="18"/>
                      </a:lnTo>
                      <a:lnTo>
                        <a:pt x="11" y="17"/>
                      </a:lnTo>
                      <a:lnTo>
                        <a:pt x="13" y="16"/>
                      </a:lnTo>
                      <a:lnTo>
                        <a:pt x="13" y="14"/>
                      </a:lnTo>
                      <a:lnTo>
                        <a:pt x="14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3" name="Freeform 753"/>
                <p:cNvSpPr>
                  <a:spLocks/>
                </p:cNvSpPr>
                <p:nvPr/>
              </p:nvSpPr>
              <p:spPr bwMode="auto">
                <a:xfrm>
                  <a:off x="1156" y="2003"/>
                  <a:ext cx="17" cy="21"/>
                </a:xfrm>
                <a:custGeom>
                  <a:avLst/>
                  <a:gdLst>
                    <a:gd name="T0" fmla="*/ 0 w 17"/>
                    <a:gd name="T1" fmla="*/ 0 h 21"/>
                    <a:gd name="T2" fmla="*/ 0 w 17"/>
                    <a:gd name="T3" fmla="*/ 0 h 21"/>
                    <a:gd name="T4" fmla="*/ 1 w 17"/>
                    <a:gd name="T5" fmla="*/ 3 h 21"/>
                    <a:gd name="T6" fmla="*/ 1 w 17"/>
                    <a:gd name="T7" fmla="*/ 6 h 21"/>
                    <a:gd name="T8" fmla="*/ 2 w 17"/>
                    <a:gd name="T9" fmla="*/ 8 h 21"/>
                    <a:gd name="T10" fmla="*/ 4 w 17"/>
                    <a:gd name="T11" fmla="*/ 11 h 21"/>
                    <a:gd name="T12" fmla="*/ 5 w 17"/>
                    <a:gd name="T13" fmla="*/ 13 h 21"/>
                    <a:gd name="T14" fmla="*/ 8 w 17"/>
                    <a:gd name="T15" fmla="*/ 15 h 21"/>
                    <a:gd name="T16" fmla="*/ 10 w 17"/>
                    <a:gd name="T17" fmla="*/ 18 h 21"/>
                    <a:gd name="T18" fmla="*/ 13 w 17"/>
                    <a:gd name="T19" fmla="*/ 20 h 21"/>
                    <a:gd name="T20" fmla="*/ 14 w 17"/>
                    <a:gd name="T21" fmla="*/ 18 h 21"/>
                    <a:gd name="T22" fmla="*/ 15 w 17"/>
                    <a:gd name="T23" fmla="*/ 17 h 21"/>
                    <a:gd name="T24" fmla="*/ 16 w 17"/>
                    <a:gd name="T25" fmla="*/ 15 h 21"/>
                    <a:gd name="T26" fmla="*/ 16 w 17"/>
                    <a:gd name="T27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2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2" y="8"/>
                      </a:lnTo>
                      <a:lnTo>
                        <a:pt x="4" y="11"/>
                      </a:lnTo>
                      <a:lnTo>
                        <a:pt x="5" y="13"/>
                      </a:lnTo>
                      <a:lnTo>
                        <a:pt x="8" y="15"/>
                      </a:lnTo>
                      <a:lnTo>
                        <a:pt x="10" y="18"/>
                      </a:lnTo>
                      <a:lnTo>
                        <a:pt x="13" y="20"/>
                      </a:lnTo>
                      <a:lnTo>
                        <a:pt x="14" y="18"/>
                      </a:lnTo>
                      <a:lnTo>
                        <a:pt x="15" y="17"/>
                      </a:lnTo>
                      <a:lnTo>
                        <a:pt x="16" y="15"/>
                      </a:lnTo>
                      <a:lnTo>
                        <a:pt x="16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4" name="Freeform 754"/>
                <p:cNvSpPr>
                  <a:spLocks/>
                </p:cNvSpPr>
                <p:nvPr/>
              </p:nvSpPr>
              <p:spPr bwMode="auto">
                <a:xfrm>
                  <a:off x="1164" y="1998"/>
                  <a:ext cx="19" cy="25"/>
                </a:xfrm>
                <a:custGeom>
                  <a:avLst/>
                  <a:gdLst>
                    <a:gd name="T0" fmla="*/ 0 w 19"/>
                    <a:gd name="T1" fmla="*/ 0 h 25"/>
                    <a:gd name="T2" fmla="*/ 0 w 19"/>
                    <a:gd name="T3" fmla="*/ 0 h 25"/>
                    <a:gd name="T4" fmla="*/ 1 w 19"/>
                    <a:gd name="T5" fmla="*/ 3 h 25"/>
                    <a:gd name="T6" fmla="*/ 1 w 19"/>
                    <a:gd name="T7" fmla="*/ 6 h 25"/>
                    <a:gd name="T8" fmla="*/ 3 w 19"/>
                    <a:gd name="T9" fmla="*/ 9 h 25"/>
                    <a:gd name="T10" fmla="*/ 4 w 19"/>
                    <a:gd name="T11" fmla="*/ 12 h 25"/>
                    <a:gd name="T12" fmla="*/ 5 w 19"/>
                    <a:gd name="T13" fmla="*/ 14 h 25"/>
                    <a:gd name="T14" fmla="*/ 6 w 19"/>
                    <a:gd name="T15" fmla="*/ 16 h 25"/>
                    <a:gd name="T16" fmla="*/ 8 w 19"/>
                    <a:gd name="T17" fmla="*/ 18 h 25"/>
                    <a:gd name="T18" fmla="*/ 9 w 19"/>
                    <a:gd name="T19" fmla="*/ 20 h 25"/>
                    <a:gd name="T20" fmla="*/ 12 w 19"/>
                    <a:gd name="T21" fmla="*/ 22 h 25"/>
                    <a:gd name="T22" fmla="*/ 14 w 19"/>
                    <a:gd name="T23" fmla="*/ 22 h 25"/>
                    <a:gd name="T24" fmla="*/ 15 w 19"/>
                    <a:gd name="T25" fmla="*/ 23 h 25"/>
                    <a:gd name="T26" fmla="*/ 16 w 19"/>
                    <a:gd name="T27" fmla="*/ 24 h 25"/>
                    <a:gd name="T28" fmla="*/ 17 w 19"/>
                    <a:gd name="T29" fmla="*/ 22 h 25"/>
                    <a:gd name="T30" fmla="*/ 18 w 19"/>
                    <a:gd name="T31" fmla="*/ 20 h 25"/>
                    <a:gd name="T32" fmla="*/ 18 w 19"/>
                    <a:gd name="T33" fmla="*/ 17 h 25"/>
                    <a:gd name="T34" fmla="*/ 18 w 19"/>
                    <a:gd name="T35" fmla="*/ 16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" h="2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6"/>
                      </a:lnTo>
                      <a:lnTo>
                        <a:pt x="3" y="9"/>
                      </a:lnTo>
                      <a:lnTo>
                        <a:pt x="4" y="12"/>
                      </a:lnTo>
                      <a:lnTo>
                        <a:pt x="5" y="14"/>
                      </a:lnTo>
                      <a:lnTo>
                        <a:pt x="6" y="16"/>
                      </a:lnTo>
                      <a:lnTo>
                        <a:pt x="8" y="18"/>
                      </a:lnTo>
                      <a:lnTo>
                        <a:pt x="9" y="20"/>
                      </a:lnTo>
                      <a:lnTo>
                        <a:pt x="12" y="22"/>
                      </a:lnTo>
                      <a:lnTo>
                        <a:pt x="14" y="22"/>
                      </a:lnTo>
                      <a:lnTo>
                        <a:pt x="15" y="23"/>
                      </a:lnTo>
                      <a:lnTo>
                        <a:pt x="16" y="24"/>
                      </a:lnTo>
                      <a:lnTo>
                        <a:pt x="17" y="22"/>
                      </a:lnTo>
                      <a:lnTo>
                        <a:pt x="18" y="20"/>
                      </a:lnTo>
                      <a:lnTo>
                        <a:pt x="18" y="17"/>
                      </a:lnTo>
                      <a:lnTo>
                        <a:pt x="18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5" name="Freeform 755"/>
                <p:cNvSpPr>
                  <a:spLocks/>
                </p:cNvSpPr>
                <p:nvPr/>
              </p:nvSpPr>
              <p:spPr bwMode="auto">
                <a:xfrm>
                  <a:off x="1172" y="1997"/>
                  <a:ext cx="23" cy="24"/>
                </a:xfrm>
                <a:custGeom>
                  <a:avLst/>
                  <a:gdLst>
                    <a:gd name="T0" fmla="*/ 0 w 23"/>
                    <a:gd name="T1" fmla="*/ 0 h 24"/>
                    <a:gd name="T2" fmla="*/ 0 w 23"/>
                    <a:gd name="T3" fmla="*/ 0 h 24"/>
                    <a:gd name="T4" fmla="*/ 1 w 23"/>
                    <a:gd name="T5" fmla="*/ 2 h 24"/>
                    <a:gd name="T6" fmla="*/ 2 w 23"/>
                    <a:gd name="T7" fmla="*/ 5 h 24"/>
                    <a:gd name="T8" fmla="*/ 4 w 23"/>
                    <a:gd name="T9" fmla="*/ 9 h 24"/>
                    <a:gd name="T10" fmla="*/ 6 w 23"/>
                    <a:gd name="T11" fmla="*/ 12 h 24"/>
                    <a:gd name="T12" fmla="*/ 8 w 23"/>
                    <a:gd name="T13" fmla="*/ 16 h 24"/>
                    <a:gd name="T14" fmla="*/ 11 w 23"/>
                    <a:gd name="T15" fmla="*/ 19 h 24"/>
                    <a:gd name="T16" fmla="*/ 15 w 23"/>
                    <a:gd name="T17" fmla="*/ 21 h 24"/>
                    <a:gd name="T18" fmla="*/ 20 w 23"/>
                    <a:gd name="T19" fmla="*/ 23 h 24"/>
                    <a:gd name="T20" fmla="*/ 21 w 23"/>
                    <a:gd name="T21" fmla="*/ 19 h 24"/>
                    <a:gd name="T22" fmla="*/ 22 w 23"/>
                    <a:gd name="T23" fmla="*/ 14 h 24"/>
                    <a:gd name="T24" fmla="*/ 21 w 23"/>
                    <a:gd name="T25" fmla="*/ 9 h 24"/>
                    <a:gd name="T26" fmla="*/ 20 w 23"/>
                    <a:gd name="T27" fmla="*/ 5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" h="24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4" y="9"/>
                      </a:lnTo>
                      <a:lnTo>
                        <a:pt x="6" y="12"/>
                      </a:lnTo>
                      <a:lnTo>
                        <a:pt x="8" y="16"/>
                      </a:lnTo>
                      <a:lnTo>
                        <a:pt x="11" y="19"/>
                      </a:lnTo>
                      <a:lnTo>
                        <a:pt x="15" y="21"/>
                      </a:lnTo>
                      <a:lnTo>
                        <a:pt x="20" y="23"/>
                      </a:lnTo>
                      <a:lnTo>
                        <a:pt x="21" y="19"/>
                      </a:lnTo>
                      <a:lnTo>
                        <a:pt x="22" y="14"/>
                      </a:lnTo>
                      <a:lnTo>
                        <a:pt x="21" y="9"/>
                      </a:lnTo>
                      <a:lnTo>
                        <a:pt x="20" y="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6" name="Freeform 756"/>
                <p:cNvSpPr>
                  <a:spLocks/>
                </p:cNvSpPr>
                <p:nvPr/>
              </p:nvSpPr>
              <p:spPr bwMode="auto">
                <a:xfrm>
                  <a:off x="1128" y="2055"/>
                  <a:ext cx="15" cy="17"/>
                </a:xfrm>
                <a:custGeom>
                  <a:avLst/>
                  <a:gdLst>
                    <a:gd name="T0" fmla="*/ 0 w 15"/>
                    <a:gd name="T1" fmla="*/ 0 h 17"/>
                    <a:gd name="T2" fmla="*/ 0 w 15"/>
                    <a:gd name="T3" fmla="*/ 0 h 17"/>
                    <a:gd name="T4" fmla="*/ 0 w 15"/>
                    <a:gd name="T5" fmla="*/ 1 h 17"/>
                    <a:gd name="T6" fmla="*/ 1 w 15"/>
                    <a:gd name="T7" fmla="*/ 6 h 17"/>
                    <a:gd name="T8" fmla="*/ 4 w 15"/>
                    <a:gd name="T9" fmla="*/ 12 h 17"/>
                    <a:gd name="T10" fmla="*/ 8 w 15"/>
                    <a:gd name="T11" fmla="*/ 16 h 17"/>
                    <a:gd name="T12" fmla="*/ 10 w 15"/>
                    <a:gd name="T13" fmla="*/ 15 h 17"/>
                    <a:gd name="T14" fmla="*/ 12 w 15"/>
                    <a:gd name="T15" fmla="*/ 13 h 17"/>
                    <a:gd name="T16" fmla="*/ 13 w 15"/>
                    <a:gd name="T17" fmla="*/ 10 h 17"/>
                    <a:gd name="T18" fmla="*/ 14 w 15"/>
                    <a:gd name="T19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6"/>
                      </a:lnTo>
                      <a:lnTo>
                        <a:pt x="4" y="12"/>
                      </a:lnTo>
                      <a:lnTo>
                        <a:pt x="8" y="16"/>
                      </a:lnTo>
                      <a:lnTo>
                        <a:pt x="10" y="15"/>
                      </a:lnTo>
                      <a:lnTo>
                        <a:pt x="12" y="13"/>
                      </a:lnTo>
                      <a:lnTo>
                        <a:pt x="13" y="10"/>
                      </a:lnTo>
                      <a:lnTo>
                        <a:pt x="14" y="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7" name="Freeform 757"/>
                <p:cNvSpPr>
                  <a:spLocks/>
                </p:cNvSpPr>
                <p:nvPr/>
              </p:nvSpPr>
              <p:spPr bwMode="auto">
                <a:xfrm>
                  <a:off x="1133" y="2050"/>
                  <a:ext cx="18" cy="15"/>
                </a:xfrm>
                <a:custGeom>
                  <a:avLst/>
                  <a:gdLst>
                    <a:gd name="T0" fmla="*/ 0 w 18"/>
                    <a:gd name="T1" fmla="*/ 0 h 15"/>
                    <a:gd name="T2" fmla="*/ 0 w 18"/>
                    <a:gd name="T3" fmla="*/ 0 h 15"/>
                    <a:gd name="T4" fmla="*/ 2 w 18"/>
                    <a:gd name="T5" fmla="*/ 5 h 15"/>
                    <a:gd name="T6" fmla="*/ 6 w 18"/>
                    <a:gd name="T7" fmla="*/ 9 h 15"/>
                    <a:gd name="T8" fmla="*/ 9 w 18"/>
                    <a:gd name="T9" fmla="*/ 13 h 15"/>
                    <a:gd name="T10" fmla="*/ 13 w 18"/>
                    <a:gd name="T11" fmla="*/ 14 h 15"/>
                    <a:gd name="T12" fmla="*/ 15 w 18"/>
                    <a:gd name="T13" fmla="*/ 11 h 15"/>
                    <a:gd name="T14" fmla="*/ 16 w 18"/>
                    <a:gd name="T15" fmla="*/ 9 h 15"/>
                    <a:gd name="T16" fmla="*/ 17 w 18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5"/>
                      </a:lnTo>
                      <a:lnTo>
                        <a:pt x="6" y="9"/>
                      </a:lnTo>
                      <a:lnTo>
                        <a:pt x="9" y="13"/>
                      </a:lnTo>
                      <a:lnTo>
                        <a:pt x="13" y="14"/>
                      </a:lnTo>
                      <a:lnTo>
                        <a:pt x="15" y="11"/>
                      </a:lnTo>
                      <a:lnTo>
                        <a:pt x="16" y="9"/>
                      </a:lnTo>
                      <a:lnTo>
                        <a:pt x="17" y="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8" name="Freeform 758"/>
                <p:cNvSpPr>
                  <a:spLocks/>
                </p:cNvSpPr>
                <p:nvPr/>
              </p:nvSpPr>
              <p:spPr bwMode="auto">
                <a:xfrm>
                  <a:off x="1141" y="2032"/>
                  <a:ext cx="18" cy="26"/>
                </a:xfrm>
                <a:custGeom>
                  <a:avLst/>
                  <a:gdLst>
                    <a:gd name="T0" fmla="*/ 0 w 18"/>
                    <a:gd name="T1" fmla="*/ 0 h 26"/>
                    <a:gd name="T2" fmla="*/ 0 w 18"/>
                    <a:gd name="T3" fmla="*/ 0 h 26"/>
                    <a:gd name="T4" fmla="*/ 0 w 18"/>
                    <a:gd name="T5" fmla="*/ 5 h 26"/>
                    <a:gd name="T6" fmla="*/ 2 w 18"/>
                    <a:gd name="T7" fmla="*/ 8 h 26"/>
                    <a:gd name="T8" fmla="*/ 2 w 18"/>
                    <a:gd name="T9" fmla="*/ 12 h 26"/>
                    <a:gd name="T10" fmla="*/ 4 w 18"/>
                    <a:gd name="T11" fmla="*/ 16 h 26"/>
                    <a:gd name="T12" fmla="*/ 6 w 18"/>
                    <a:gd name="T13" fmla="*/ 19 h 26"/>
                    <a:gd name="T14" fmla="*/ 7 w 18"/>
                    <a:gd name="T15" fmla="*/ 22 h 26"/>
                    <a:gd name="T16" fmla="*/ 9 w 18"/>
                    <a:gd name="T17" fmla="*/ 24 h 26"/>
                    <a:gd name="T18" fmla="*/ 11 w 18"/>
                    <a:gd name="T19" fmla="*/ 25 h 26"/>
                    <a:gd name="T20" fmla="*/ 14 w 18"/>
                    <a:gd name="T21" fmla="*/ 22 h 26"/>
                    <a:gd name="T22" fmla="*/ 15 w 18"/>
                    <a:gd name="T23" fmla="*/ 19 h 26"/>
                    <a:gd name="T24" fmla="*/ 16 w 18"/>
                    <a:gd name="T25" fmla="*/ 15 h 26"/>
                    <a:gd name="T26" fmla="*/ 17 w 18"/>
                    <a:gd name="T27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5"/>
                      </a:lnTo>
                      <a:lnTo>
                        <a:pt x="2" y="8"/>
                      </a:lnTo>
                      <a:lnTo>
                        <a:pt x="2" y="12"/>
                      </a:lnTo>
                      <a:lnTo>
                        <a:pt x="4" y="16"/>
                      </a:lnTo>
                      <a:lnTo>
                        <a:pt x="6" y="19"/>
                      </a:lnTo>
                      <a:lnTo>
                        <a:pt x="7" y="22"/>
                      </a:lnTo>
                      <a:lnTo>
                        <a:pt x="9" y="24"/>
                      </a:lnTo>
                      <a:lnTo>
                        <a:pt x="11" y="25"/>
                      </a:lnTo>
                      <a:lnTo>
                        <a:pt x="14" y="22"/>
                      </a:lnTo>
                      <a:lnTo>
                        <a:pt x="15" y="19"/>
                      </a:lnTo>
                      <a:lnTo>
                        <a:pt x="16" y="15"/>
                      </a:lnTo>
                      <a:lnTo>
                        <a:pt x="17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9" name="Freeform 759"/>
                <p:cNvSpPr>
                  <a:spLocks/>
                </p:cNvSpPr>
                <p:nvPr/>
              </p:nvSpPr>
              <p:spPr bwMode="auto">
                <a:xfrm>
                  <a:off x="1152" y="2031"/>
                  <a:ext cx="17" cy="22"/>
                </a:xfrm>
                <a:custGeom>
                  <a:avLst/>
                  <a:gdLst>
                    <a:gd name="T0" fmla="*/ 0 w 17"/>
                    <a:gd name="T1" fmla="*/ 0 h 22"/>
                    <a:gd name="T2" fmla="*/ 0 w 17"/>
                    <a:gd name="T3" fmla="*/ 0 h 22"/>
                    <a:gd name="T4" fmla="*/ 1 w 17"/>
                    <a:gd name="T5" fmla="*/ 4 h 22"/>
                    <a:gd name="T6" fmla="*/ 3 w 17"/>
                    <a:gd name="T7" fmla="*/ 9 h 22"/>
                    <a:gd name="T8" fmla="*/ 5 w 17"/>
                    <a:gd name="T9" fmla="*/ 13 h 22"/>
                    <a:gd name="T10" fmla="*/ 8 w 17"/>
                    <a:gd name="T11" fmla="*/ 18 h 22"/>
                    <a:gd name="T12" fmla="*/ 10 w 17"/>
                    <a:gd name="T13" fmla="*/ 19 h 22"/>
                    <a:gd name="T14" fmla="*/ 10 w 17"/>
                    <a:gd name="T15" fmla="*/ 20 h 22"/>
                    <a:gd name="T16" fmla="*/ 12 w 17"/>
                    <a:gd name="T17" fmla="*/ 21 h 22"/>
                    <a:gd name="T18" fmla="*/ 13 w 17"/>
                    <a:gd name="T19" fmla="*/ 19 h 22"/>
                    <a:gd name="T20" fmla="*/ 15 w 17"/>
                    <a:gd name="T21" fmla="*/ 17 h 22"/>
                    <a:gd name="T22" fmla="*/ 15 w 17"/>
                    <a:gd name="T23" fmla="*/ 13 h 22"/>
                    <a:gd name="T24" fmla="*/ 16 w 17"/>
                    <a:gd name="T25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4"/>
                      </a:lnTo>
                      <a:lnTo>
                        <a:pt x="3" y="9"/>
                      </a:lnTo>
                      <a:lnTo>
                        <a:pt x="5" y="13"/>
                      </a:lnTo>
                      <a:lnTo>
                        <a:pt x="8" y="18"/>
                      </a:lnTo>
                      <a:lnTo>
                        <a:pt x="10" y="19"/>
                      </a:lnTo>
                      <a:lnTo>
                        <a:pt x="10" y="20"/>
                      </a:lnTo>
                      <a:lnTo>
                        <a:pt x="12" y="21"/>
                      </a:lnTo>
                      <a:lnTo>
                        <a:pt x="13" y="19"/>
                      </a:lnTo>
                      <a:lnTo>
                        <a:pt x="15" y="17"/>
                      </a:lnTo>
                      <a:lnTo>
                        <a:pt x="15" y="13"/>
                      </a:lnTo>
                      <a:lnTo>
                        <a:pt x="16" y="11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0" name="Freeform 760"/>
                <p:cNvSpPr>
                  <a:spLocks/>
                </p:cNvSpPr>
                <p:nvPr/>
              </p:nvSpPr>
              <p:spPr bwMode="auto">
                <a:xfrm>
                  <a:off x="1159" y="2026"/>
                  <a:ext cx="21" cy="21"/>
                </a:xfrm>
                <a:custGeom>
                  <a:avLst/>
                  <a:gdLst>
                    <a:gd name="T0" fmla="*/ 0 w 21"/>
                    <a:gd name="T1" fmla="*/ 0 h 21"/>
                    <a:gd name="T2" fmla="*/ 0 w 21"/>
                    <a:gd name="T3" fmla="*/ 0 h 21"/>
                    <a:gd name="T4" fmla="*/ 1 w 21"/>
                    <a:gd name="T5" fmla="*/ 2 h 21"/>
                    <a:gd name="T6" fmla="*/ 2 w 21"/>
                    <a:gd name="T7" fmla="*/ 5 h 21"/>
                    <a:gd name="T8" fmla="*/ 3 w 21"/>
                    <a:gd name="T9" fmla="*/ 7 h 21"/>
                    <a:gd name="T10" fmla="*/ 5 w 21"/>
                    <a:gd name="T11" fmla="*/ 11 h 21"/>
                    <a:gd name="T12" fmla="*/ 7 w 21"/>
                    <a:gd name="T13" fmla="*/ 13 h 21"/>
                    <a:gd name="T14" fmla="*/ 9 w 21"/>
                    <a:gd name="T15" fmla="*/ 16 h 21"/>
                    <a:gd name="T16" fmla="*/ 12 w 21"/>
                    <a:gd name="T17" fmla="*/ 18 h 21"/>
                    <a:gd name="T18" fmla="*/ 14 w 21"/>
                    <a:gd name="T19" fmla="*/ 20 h 21"/>
                    <a:gd name="T20" fmla="*/ 15 w 21"/>
                    <a:gd name="T21" fmla="*/ 20 h 21"/>
                    <a:gd name="T22" fmla="*/ 17 w 21"/>
                    <a:gd name="T23" fmla="*/ 19 h 21"/>
                    <a:gd name="T24" fmla="*/ 19 w 21"/>
                    <a:gd name="T25" fmla="*/ 18 h 21"/>
                    <a:gd name="T26" fmla="*/ 20 w 21"/>
                    <a:gd name="T2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1" h="2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11"/>
                      </a:lnTo>
                      <a:lnTo>
                        <a:pt x="7" y="13"/>
                      </a:lnTo>
                      <a:lnTo>
                        <a:pt x="9" y="16"/>
                      </a:lnTo>
                      <a:lnTo>
                        <a:pt x="12" y="18"/>
                      </a:lnTo>
                      <a:lnTo>
                        <a:pt x="14" y="20"/>
                      </a:lnTo>
                      <a:lnTo>
                        <a:pt x="15" y="20"/>
                      </a:lnTo>
                      <a:lnTo>
                        <a:pt x="17" y="19"/>
                      </a:lnTo>
                      <a:lnTo>
                        <a:pt x="19" y="18"/>
                      </a:lnTo>
                      <a:lnTo>
                        <a:pt x="20" y="14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1" name="Freeform 761"/>
                <p:cNvSpPr>
                  <a:spLocks/>
                </p:cNvSpPr>
                <p:nvPr/>
              </p:nvSpPr>
              <p:spPr bwMode="auto">
                <a:xfrm>
                  <a:off x="1170" y="2023"/>
                  <a:ext cx="19" cy="22"/>
                </a:xfrm>
                <a:custGeom>
                  <a:avLst/>
                  <a:gdLst>
                    <a:gd name="T0" fmla="*/ 0 w 19"/>
                    <a:gd name="T1" fmla="*/ 0 h 22"/>
                    <a:gd name="T2" fmla="*/ 0 w 19"/>
                    <a:gd name="T3" fmla="*/ 0 h 22"/>
                    <a:gd name="T4" fmla="*/ 0 w 19"/>
                    <a:gd name="T5" fmla="*/ 2 h 22"/>
                    <a:gd name="T6" fmla="*/ 2 w 19"/>
                    <a:gd name="T7" fmla="*/ 5 h 22"/>
                    <a:gd name="T8" fmla="*/ 4 w 19"/>
                    <a:gd name="T9" fmla="*/ 8 h 22"/>
                    <a:gd name="T10" fmla="*/ 5 w 19"/>
                    <a:gd name="T11" fmla="*/ 11 h 22"/>
                    <a:gd name="T12" fmla="*/ 7 w 19"/>
                    <a:gd name="T13" fmla="*/ 14 h 22"/>
                    <a:gd name="T14" fmla="*/ 10 w 19"/>
                    <a:gd name="T15" fmla="*/ 17 h 22"/>
                    <a:gd name="T16" fmla="*/ 13 w 19"/>
                    <a:gd name="T17" fmla="*/ 19 h 22"/>
                    <a:gd name="T18" fmla="*/ 16 w 19"/>
                    <a:gd name="T19" fmla="*/ 21 h 22"/>
                    <a:gd name="T20" fmla="*/ 17 w 19"/>
                    <a:gd name="T21" fmla="*/ 19 h 22"/>
                    <a:gd name="T22" fmla="*/ 18 w 19"/>
                    <a:gd name="T23" fmla="*/ 17 h 22"/>
                    <a:gd name="T24" fmla="*/ 18 w 19"/>
                    <a:gd name="T25" fmla="*/ 16 h 22"/>
                    <a:gd name="T26" fmla="*/ 18 w 19"/>
                    <a:gd name="T2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5"/>
                      </a:lnTo>
                      <a:lnTo>
                        <a:pt x="4" y="8"/>
                      </a:lnTo>
                      <a:lnTo>
                        <a:pt x="5" y="11"/>
                      </a:lnTo>
                      <a:lnTo>
                        <a:pt x="7" y="14"/>
                      </a:lnTo>
                      <a:lnTo>
                        <a:pt x="10" y="17"/>
                      </a:lnTo>
                      <a:lnTo>
                        <a:pt x="13" y="19"/>
                      </a:lnTo>
                      <a:lnTo>
                        <a:pt x="16" y="21"/>
                      </a:lnTo>
                      <a:lnTo>
                        <a:pt x="17" y="19"/>
                      </a:lnTo>
                      <a:lnTo>
                        <a:pt x="18" y="17"/>
                      </a:lnTo>
                      <a:lnTo>
                        <a:pt x="18" y="16"/>
                      </a:lnTo>
                      <a:lnTo>
                        <a:pt x="18" y="1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2" name="Freeform 762"/>
                <p:cNvSpPr>
                  <a:spLocks/>
                </p:cNvSpPr>
                <p:nvPr/>
              </p:nvSpPr>
              <p:spPr bwMode="auto">
                <a:xfrm>
                  <a:off x="1178" y="2020"/>
                  <a:ext cx="19" cy="20"/>
                </a:xfrm>
                <a:custGeom>
                  <a:avLst/>
                  <a:gdLst>
                    <a:gd name="T0" fmla="*/ 0 w 19"/>
                    <a:gd name="T1" fmla="*/ 0 h 20"/>
                    <a:gd name="T2" fmla="*/ 0 w 19"/>
                    <a:gd name="T3" fmla="*/ 0 h 20"/>
                    <a:gd name="T4" fmla="*/ 1 w 19"/>
                    <a:gd name="T5" fmla="*/ 3 h 20"/>
                    <a:gd name="T6" fmla="*/ 2 w 19"/>
                    <a:gd name="T7" fmla="*/ 7 h 20"/>
                    <a:gd name="T8" fmla="*/ 4 w 19"/>
                    <a:gd name="T9" fmla="*/ 10 h 20"/>
                    <a:gd name="T10" fmla="*/ 5 w 19"/>
                    <a:gd name="T11" fmla="*/ 12 h 20"/>
                    <a:gd name="T12" fmla="*/ 7 w 19"/>
                    <a:gd name="T13" fmla="*/ 14 h 20"/>
                    <a:gd name="T14" fmla="*/ 8 w 19"/>
                    <a:gd name="T15" fmla="*/ 16 h 20"/>
                    <a:gd name="T16" fmla="*/ 10 w 19"/>
                    <a:gd name="T17" fmla="*/ 18 h 20"/>
                    <a:gd name="T18" fmla="*/ 12 w 19"/>
                    <a:gd name="T19" fmla="*/ 19 h 20"/>
                    <a:gd name="T20" fmla="*/ 15 w 19"/>
                    <a:gd name="T21" fmla="*/ 19 h 20"/>
                    <a:gd name="T22" fmla="*/ 17 w 19"/>
                    <a:gd name="T23" fmla="*/ 17 h 20"/>
                    <a:gd name="T24" fmla="*/ 18 w 19"/>
                    <a:gd name="T25" fmla="*/ 14 h 20"/>
                    <a:gd name="T26" fmla="*/ 18 w 19"/>
                    <a:gd name="T27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2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2" y="7"/>
                      </a:lnTo>
                      <a:lnTo>
                        <a:pt x="4" y="10"/>
                      </a:lnTo>
                      <a:lnTo>
                        <a:pt x="5" y="12"/>
                      </a:lnTo>
                      <a:lnTo>
                        <a:pt x="7" y="14"/>
                      </a:lnTo>
                      <a:lnTo>
                        <a:pt x="8" y="16"/>
                      </a:lnTo>
                      <a:lnTo>
                        <a:pt x="10" y="18"/>
                      </a:lnTo>
                      <a:lnTo>
                        <a:pt x="12" y="19"/>
                      </a:lnTo>
                      <a:lnTo>
                        <a:pt x="15" y="19"/>
                      </a:lnTo>
                      <a:lnTo>
                        <a:pt x="17" y="17"/>
                      </a:lnTo>
                      <a:lnTo>
                        <a:pt x="18" y="14"/>
                      </a:lnTo>
                      <a:lnTo>
                        <a:pt x="18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3" name="Freeform 763"/>
                <p:cNvSpPr>
                  <a:spLocks/>
                </p:cNvSpPr>
                <p:nvPr/>
              </p:nvSpPr>
              <p:spPr bwMode="auto">
                <a:xfrm>
                  <a:off x="1189" y="2019"/>
                  <a:ext cx="21" cy="21"/>
                </a:xfrm>
                <a:custGeom>
                  <a:avLst/>
                  <a:gdLst>
                    <a:gd name="T0" fmla="*/ 0 w 21"/>
                    <a:gd name="T1" fmla="*/ 0 h 21"/>
                    <a:gd name="T2" fmla="*/ 0 w 21"/>
                    <a:gd name="T3" fmla="*/ 0 h 21"/>
                    <a:gd name="T4" fmla="*/ 2 w 21"/>
                    <a:gd name="T5" fmla="*/ 6 h 21"/>
                    <a:gd name="T6" fmla="*/ 4 w 21"/>
                    <a:gd name="T7" fmla="*/ 10 h 21"/>
                    <a:gd name="T8" fmla="*/ 7 w 21"/>
                    <a:gd name="T9" fmla="*/ 14 h 21"/>
                    <a:gd name="T10" fmla="*/ 11 w 21"/>
                    <a:gd name="T11" fmla="*/ 17 h 21"/>
                    <a:gd name="T12" fmla="*/ 14 w 21"/>
                    <a:gd name="T13" fmla="*/ 19 h 21"/>
                    <a:gd name="T14" fmla="*/ 18 w 21"/>
                    <a:gd name="T15" fmla="*/ 20 h 21"/>
                    <a:gd name="T16" fmla="*/ 20 w 21"/>
                    <a:gd name="T17" fmla="*/ 18 h 21"/>
                    <a:gd name="T18" fmla="*/ 20 w 21"/>
                    <a:gd name="T19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2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4" y="10"/>
                      </a:lnTo>
                      <a:lnTo>
                        <a:pt x="7" y="14"/>
                      </a:lnTo>
                      <a:lnTo>
                        <a:pt x="11" y="17"/>
                      </a:lnTo>
                      <a:lnTo>
                        <a:pt x="14" y="19"/>
                      </a:lnTo>
                      <a:lnTo>
                        <a:pt x="18" y="20"/>
                      </a:lnTo>
                      <a:lnTo>
                        <a:pt x="20" y="18"/>
                      </a:lnTo>
                      <a:lnTo>
                        <a:pt x="20" y="1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4" name="Freeform 764"/>
                <p:cNvSpPr>
                  <a:spLocks/>
                </p:cNvSpPr>
                <p:nvPr/>
              </p:nvSpPr>
              <p:spPr bwMode="auto">
                <a:xfrm>
                  <a:off x="1194" y="2014"/>
                  <a:ext cx="30" cy="23"/>
                </a:xfrm>
                <a:custGeom>
                  <a:avLst/>
                  <a:gdLst>
                    <a:gd name="T0" fmla="*/ 0 w 30"/>
                    <a:gd name="T1" fmla="*/ 0 h 23"/>
                    <a:gd name="T2" fmla="*/ 0 w 30"/>
                    <a:gd name="T3" fmla="*/ 0 h 23"/>
                    <a:gd name="T4" fmla="*/ 1 w 30"/>
                    <a:gd name="T5" fmla="*/ 3 h 23"/>
                    <a:gd name="T6" fmla="*/ 3 w 30"/>
                    <a:gd name="T7" fmla="*/ 7 h 23"/>
                    <a:gd name="T8" fmla="*/ 6 w 30"/>
                    <a:gd name="T9" fmla="*/ 10 h 23"/>
                    <a:gd name="T10" fmla="*/ 8 w 30"/>
                    <a:gd name="T11" fmla="*/ 13 h 23"/>
                    <a:gd name="T12" fmla="*/ 12 w 30"/>
                    <a:gd name="T13" fmla="*/ 16 h 23"/>
                    <a:gd name="T14" fmla="*/ 14 w 30"/>
                    <a:gd name="T15" fmla="*/ 19 h 23"/>
                    <a:gd name="T16" fmla="*/ 17 w 30"/>
                    <a:gd name="T17" fmla="*/ 21 h 23"/>
                    <a:gd name="T18" fmla="*/ 20 w 30"/>
                    <a:gd name="T19" fmla="*/ 21 h 23"/>
                    <a:gd name="T20" fmla="*/ 26 w 30"/>
                    <a:gd name="T21" fmla="*/ 22 h 23"/>
                    <a:gd name="T22" fmla="*/ 28 w 30"/>
                    <a:gd name="T23" fmla="*/ 21 h 23"/>
                    <a:gd name="T24" fmla="*/ 29 w 30"/>
                    <a:gd name="T25" fmla="*/ 19 h 23"/>
                    <a:gd name="T26" fmla="*/ 29 w 30"/>
                    <a:gd name="T2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" h="2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3" y="7"/>
                      </a:lnTo>
                      <a:lnTo>
                        <a:pt x="6" y="10"/>
                      </a:lnTo>
                      <a:lnTo>
                        <a:pt x="8" y="13"/>
                      </a:lnTo>
                      <a:lnTo>
                        <a:pt x="12" y="16"/>
                      </a:lnTo>
                      <a:lnTo>
                        <a:pt x="14" y="19"/>
                      </a:lnTo>
                      <a:lnTo>
                        <a:pt x="17" y="21"/>
                      </a:lnTo>
                      <a:lnTo>
                        <a:pt x="20" y="21"/>
                      </a:lnTo>
                      <a:lnTo>
                        <a:pt x="26" y="22"/>
                      </a:lnTo>
                      <a:lnTo>
                        <a:pt x="28" y="21"/>
                      </a:lnTo>
                      <a:lnTo>
                        <a:pt x="29" y="19"/>
                      </a:lnTo>
                      <a:lnTo>
                        <a:pt x="29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5" name="Freeform 765"/>
                <p:cNvSpPr>
                  <a:spLocks/>
                </p:cNvSpPr>
                <p:nvPr/>
              </p:nvSpPr>
              <p:spPr bwMode="auto">
                <a:xfrm>
                  <a:off x="1120" y="2069"/>
                  <a:ext cx="15" cy="15"/>
                </a:xfrm>
                <a:custGeom>
                  <a:avLst/>
                  <a:gdLst>
                    <a:gd name="T0" fmla="*/ 0 w 15"/>
                    <a:gd name="T1" fmla="*/ 6 h 15"/>
                    <a:gd name="T2" fmla="*/ 0 w 15"/>
                    <a:gd name="T3" fmla="*/ 6 h 15"/>
                    <a:gd name="T4" fmla="*/ 5 w 15"/>
                    <a:gd name="T5" fmla="*/ 12 h 15"/>
                    <a:gd name="T6" fmla="*/ 9 w 15"/>
                    <a:gd name="T7" fmla="*/ 14 h 15"/>
                    <a:gd name="T8" fmla="*/ 12 w 15"/>
                    <a:gd name="T9" fmla="*/ 12 h 15"/>
                    <a:gd name="T10" fmla="*/ 14 w 15"/>
                    <a:gd name="T11" fmla="*/ 10 h 15"/>
                    <a:gd name="T12" fmla="*/ 14 w 15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5">
                      <a:moveTo>
                        <a:pt x="0" y="6"/>
                      </a:moveTo>
                      <a:lnTo>
                        <a:pt x="0" y="6"/>
                      </a:lnTo>
                      <a:lnTo>
                        <a:pt x="5" y="12"/>
                      </a:lnTo>
                      <a:lnTo>
                        <a:pt x="9" y="14"/>
                      </a:lnTo>
                      <a:lnTo>
                        <a:pt x="12" y="12"/>
                      </a:lnTo>
                      <a:lnTo>
                        <a:pt x="14" y="10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6" name="Freeform 766"/>
                <p:cNvSpPr>
                  <a:spLocks/>
                </p:cNvSpPr>
                <p:nvPr/>
              </p:nvSpPr>
              <p:spPr bwMode="auto">
                <a:xfrm>
                  <a:off x="1118" y="2074"/>
                  <a:ext cx="15" cy="22"/>
                </a:xfrm>
                <a:custGeom>
                  <a:avLst/>
                  <a:gdLst>
                    <a:gd name="T0" fmla="*/ 7 w 15"/>
                    <a:gd name="T1" fmla="*/ 0 h 22"/>
                    <a:gd name="T2" fmla="*/ 7 w 15"/>
                    <a:gd name="T3" fmla="*/ 0 h 22"/>
                    <a:gd name="T4" fmla="*/ 11 w 15"/>
                    <a:gd name="T5" fmla="*/ 5 h 22"/>
                    <a:gd name="T6" fmla="*/ 14 w 15"/>
                    <a:gd name="T7" fmla="*/ 10 h 22"/>
                    <a:gd name="T8" fmla="*/ 14 w 15"/>
                    <a:gd name="T9" fmla="*/ 15 h 22"/>
                    <a:gd name="T10" fmla="*/ 14 w 15"/>
                    <a:gd name="T11" fmla="*/ 18 h 22"/>
                    <a:gd name="T12" fmla="*/ 11 w 15"/>
                    <a:gd name="T13" fmla="*/ 20 h 22"/>
                    <a:gd name="T14" fmla="*/ 7 w 15"/>
                    <a:gd name="T15" fmla="*/ 21 h 22"/>
                    <a:gd name="T16" fmla="*/ 2 w 15"/>
                    <a:gd name="T17" fmla="*/ 21 h 22"/>
                    <a:gd name="T18" fmla="*/ 0 w 15"/>
                    <a:gd name="T19" fmla="*/ 1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11" y="5"/>
                      </a:lnTo>
                      <a:lnTo>
                        <a:pt x="14" y="10"/>
                      </a:lnTo>
                      <a:lnTo>
                        <a:pt x="14" y="15"/>
                      </a:lnTo>
                      <a:lnTo>
                        <a:pt x="14" y="18"/>
                      </a:lnTo>
                      <a:lnTo>
                        <a:pt x="11" y="20"/>
                      </a:lnTo>
                      <a:lnTo>
                        <a:pt x="7" y="21"/>
                      </a:lnTo>
                      <a:lnTo>
                        <a:pt x="2" y="21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7" name="Freeform 767"/>
                <p:cNvSpPr>
                  <a:spLocks/>
                </p:cNvSpPr>
                <p:nvPr/>
              </p:nvSpPr>
              <p:spPr bwMode="auto">
                <a:xfrm>
                  <a:off x="1125" y="2074"/>
                  <a:ext cx="20" cy="20"/>
                </a:xfrm>
                <a:custGeom>
                  <a:avLst/>
                  <a:gdLst>
                    <a:gd name="T0" fmla="*/ 0 w 20"/>
                    <a:gd name="T1" fmla="*/ 0 h 20"/>
                    <a:gd name="T2" fmla="*/ 0 w 20"/>
                    <a:gd name="T3" fmla="*/ 0 h 20"/>
                    <a:gd name="T4" fmla="*/ 2 w 20"/>
                    <a:gd name="T5" fmla="*/ 5 h 20"/>
                    <a:gd name="T6" fmla="*/ 4 w 20"/>
                    <a:gd name="T7" fmla="*/ 10 h 20"/>
                    <a:gd name="T8" fmla="*/ 6 w 20"/>
                    <a:gd name="T9" fmla="*/ 13 h 20"/>
                    <a:gd name="T10" fmla="*/ 9 w 20"/>
                    <a:gd name="T11" fmla="*/ 16 h 20"/>
                    <a:gd name="T12" fmla="*/ 12 w 20"/>
                    <a:gd name="T13" fmla="*/ 18 h 20"/>
                    <a:gd name="T14" fmla="*/ 16 w 20"/>
                    <a:gd name="T15" fmla="*/ 19 h 20"/>
                    <a:gd name="T16" fmla="*/ 18 w 20"/>
                    <a:gd name="T17" fmla="*/ 16 h 20"/>
                    <a:gd name="T18" fmla="*/ 19 w 20"/>
                    <a:gd name="T19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2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5"/>
                      </a:lnTo>
                      <a:lnTo>
                        <a:pt x="4" y="10"/>
                      </a:lnTo>
                      <a:lnTo>
                        <a:pt x="6" y="13"/>
                      </a:lnTo>
                      <a:lnTo>
                        <a:pt x="9" y="16"/>
                      </a:lnTo>
                      <a:lnTo>
                        <a:pt x="12" y="18"/>
                      </a:lnTo>
                      <a:lnTo>
                        <a:pt x="16" y="19"/>
                      </a:lnTo>
                      <a:lnTo>
                        <a:pt x="18" y="16"/>
                      </a:lnTo>
                      <a:lnTo>
                        <a:pt x="19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8" name="Freeform 768"/>
                <p:cNvSpPr>
                  <a:spLocks/>
                </p:cNvSpPr>
                <p:nvPr/>
              </p:nvSpPr>
              <p:spPr bwMode="auto">
                <a:xfrm>
                  <a:off x="1139" y="2070"/>
                  <a:ext cx="19" cy="19"/>
                </a:xfrm>
                <a:custGeom>
                  <a:avLst/>
                  <a:gdLst>
                    <a:gd name="T0" fmla="*/ 0 w 19"/>
                    <a:gd name="T1" fmla="*/ 0 h 19"/>
                    <a:gd name="T2" fmla="*/ 0 w 19"/>
                    <a:gd name="T3" fmla="*/ 0 h 19"/>
                    <a:gd name="T4" fmla="*/ 0 w 19"/>
                    <a:gd name="T5" fmla="*/ 3 h 19"/>
                    <a:gd name="T6" fmla="*/ 2 w 19"/>
                    <a:gd name="T7" fmla="*/ 7 h 19"/>
                    <a:gd name="T8" fmla="*/ 4 w 19"/>
                    <a:gd name="T9" fmla="*/ 11 h 19"/>
                    <a:gd name="T10" fmla="*/ 9 w 19"/>
                    <a:gd name="T11" fmla="*/ 15 h 19"/>
                    <a:gd name="T12" fmla="*/ 13 w 19"/>
                    <a:gd name="T13" fmla="*/ 18 h 19"/>
                    <a:gd name="T14" fmla="*/ 16 w 19"/>
                    <a:gd name="T15" fmla="*/ 18 h 19"/>
                    <a:gd name="T16" fmla="*/ 17 w 19"/>
                    <a:gd name="T17" fmla="*/ 15 h 19"/>
                    <a:gd name="T18" fmla="*/ 18 w 19"/>
                    <a:gd name="T19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1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2" y="7"/>
                      </a:lnTo>
                      <a:lnTo>
                        <a:pt x="4" y="11"/>
                      </a:lnTo>
                      <a:lnTo>
                        <a:pt x="9" y="15"/>
                      </a:lnTo>
                      <a:lnTo>
                        <a:pt x="13" y="18"/>
                      </a:lnTo>
                      <a:lnTo>
                        <a:pt x="16" y="18"/>
                      </a:lnTo>
                      <a:lnTo>
                        <a:pt x="17" y="15"/>
                      </a:lnTo>
                      <a:lnTo>
                        <a:pt x="18" y="1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9" name="Freeform 769"/>
                <p:cNvSpPr>
                  <a:spLocks/>
                </p:cNvSpPr>
                <p:nvPr/>
              </p:nvSpPr>
              <p:spPr bwMode="auto">
                <a:xfrm>
                  <a:off x="1149" y="2059"/>
                  <a:ext cx="18" cy="26"/>
                </a:xfrm>
                <a:custGeom>
                  <a:avLst/>
                  <a:gdLst>
                    <a:gd name="T0" fmla="*/ 0 w 18"/>
                    <a:gd name="T1" fmla="*/ 0 h 26"/>
                    <a:gd name="T2" fmla="*/ 0 w 18"/>
                    <a:gd name="T3" fmla="*/ 0 h 26"/>
                    <a:gd name="T4" fmla="*/ 2 w 18"/>
                    <a:gd name="T5" fmla="*/ 6 h 26"/>
                    <a:gd name="T6" fmla="*/ 4 w 18"/>
                    <a:gd name="T7" fmla="*/ 12 h 26"/>
                    <a:gd name="T8" fmla="*/ 7 w 18"/>
                    <a:gd name="T9" fmla="*/ 17 h 26"/>
                    <a:gd name="T10" fmla="*/ 9 w 18"/>
                    <a:gd name="T11" fmla="*/ 21 h 26"/>
                    <a:gd name="T12" fmla="*/ 12 w 18"/>
                    <a:gd name="T13" fmla="*/ 24 h 26"/>
                    <a:gd name="T14" fmla="*/ 14 w 18"/>
                    <a:gd name="T15" fmla="*/ 25 h 26"/>
                    <a:gd name="T16" fmla="*/ 16 w 18"/>
                    <a:gd name="T17" fmla="*/ 23 h 26"/>
                    <a:gd name="T18" fmla="*/ 17 w 18"/>
                    <a:gd name="T19" fmla="*/ 1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6"/>
                      </a:lnTo>
                      <a:lnTo>
                        <a:pt x="4" y="12"/>
                      </a:lnTo>
                      <a:lnTo>
                        <a:pt x="7" y="17"/>
                      </a:lnTo>
                      <a:lnTo>
                        <a:pt x="9" y="21"/>
                      </a:lnTo>
                      <a:lnTo>
                        <a:pt x="12" y="24"/>
                      </a:lnTo>
                      <a:lnTo>
                        <a:pt x="14" y="25"/>
                      </a:lnTo>
                      <a:lnTo>
                        <a:pt x="16" y="23"/>
                      </a:lnTo>
                      <a:lnTo>
                        <a:pt x="17" y="18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0" name="Freeform 770"/>
                <p:cNvSpPr>
                  <a:spLocks/>
                </p:cNvSpPr>
                <p:nvPr/>
              </p:nvSpPr>
              <p:spPr bwMode="auto">
                <a:xfrm>
                  <a:off x="1154" y="2057"/>
                  <a:ext cx="25" cy="26"/>
                </a:xfrm>
                <a:custGeom>
                  <a:avLst/>
                  <a:gdLst>
                    <a:gd name="T0" fmla="*/ 0 w 25"/>
                    <a:gd name="T1" fmla="*/ 0 h 26"/>
                    <a:gd name="T2" fmla="*/ 0 w 25"/>
                    <a:gd name="T3" fmla="*/ 0 h 26"/>
                    <a:gd name="T4" fmla="*/ 3 w 25"/>
                    <a:gd name="T5" fmla="*/ 7 h 26"/>
                    <a:gd name="T6" fmla="*/ 7 w 25"/>
                    <a:gd name="T7" fmla="*/ 13 h 26"/>
                    <a:gd name="T8" fmla="*/ 11 w 25"/>
                    <a:gd name="T9" fmla="*/ 19 h 26"/>
                    <a:gd name="T10" fmla="*/ 15 w 25"/>
                    <a:gd name="T11" fmla="*/ 23 h 26"/>
                    <a:gd name="T12" fmla="*/ 18 w 25"/>
                    <a:gd name="T13" fmla="*/ 25 h 26"/>
                    <a:gd name="T14" fmla="*/ 20 w 25"/>
                    <a:gd name="T15" fmla="*/ 25 h 26"/>
                    <a:gd name="T16" fmla="*/ 22 w 25"/>
                    <a:gd name="T17" fmla="*/ 22 h 26"/>
                    <a:gd name="T18" fmla="*/ 24 w 25"/>
                    <a:gd name="T19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7"/>
                      </a:lnTo>
                      <a:lnTo>
                        <a:pt x="7" y="13"/>
                      </a:lnTo>
                      <a:lnTo>
                        <a:pt x="11" y="19"/>
                      </a:lnTo>
                      <a:lnTo>
                        <a:pt x="15" y="23"/>
                      </a:lnTo>
                      <a:lnTo>
                        <a:pt x="18" y="25"/>
                      </a:lnTo>
                      <a:lnTo>
                        <a:pt x="20" y="25"/>
                      </a:lnTo>
                      <a:lnTo>
                        <a:pt x="22" y="22"/>
                      </a:lnTo>
                      <a:lnTo>
                        <a:pt x="24" y="1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1" name="Freeform 771"/>
                <p:cNvSpPr>
                  <a:spLocks/>
                </p:cNvSpPr>
                <p:nvPr/>
              </p:nvSpPr>
              <p:spPr bwMode="auto">
                <a:xfrm>
                  <a:off x="1166" y="2050"/>
                  <a:ext cx="26" cy="32"/>
                </a:xfrm>
                <a:custGeom>
                  <a:avLst/>
                  <a:gdLst>
                    <a:gd name="T0" fmla="*/ 0 w 26"/>
                    <a:gd name="T1" fmla="*/ 0 h 32"/>
                    <a:gd name="T2" fmla="*/ 0 w 26"/>
                    <a:gd name="T3" fmla="*/ 0 h 32"/>
                    <a:gd name="T4" fmla="*/ 3 w 26"/>
                    <a:gd name="T5" fmla="*/ 9 h 32"/>
                    <a:gd name="T6" fmla="*/ 7 w 26"/>
                    <a:gd name="T7" fmla="*/ 16 h 32"/>
                    <a:gd name="T8" fmla="*/ 10 w 26"/>
                    <a:gd name="T9" fmla="*/ 22 h 32"/>
                    <a:gd name="T10" fmla="*/ 14 w 26"/>
                    <a:gd name="T11" fmla="*/ 27 h 32"/>
                    <a:gd name="T12" fmla="*/ 17 w 26"/>
                    <a:gd name="T13" fmla="*/ 30 h 32"/>
                    <a:gd name="T14" fmla="*/ 20 w 26"/>
                    <a:gd name="T15" fmla="*/ 31 h 32"/>
                    <a:gd name="T16" fmla="*/ 23 w 26"/>
                    <a:gd name="T17" fmla="*/ 30 h 32"/>
                    <a:gd name="T18" fmla="*/ 25 w 26"/>
                    <a:gd name="T19" fmla="*/ 2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6" h="3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9"/>
                      </a:lnTo>
                      <a:lnTo>
                        <a:pt x="7" y="16"/>
                      </a:lnTo>
                      <a:lnTo>
                        <a:pt x="10" y="22"/>
                      </a:lnTo>
                      <a:lnTo>
                        <a:pt x="14" y="27"/>
                      </a:lnTo>
                      <a:lnTo>
                        <a:pt x="17" y="30"/>
                      </a:lnTo>
                      <a:lnTo>
                        <a:pt x="20" y="31"/>
                      </a:lnTo>
                      <a:lnTo>
                        <a:pt x="23" y="30"/>
                      </a:lnTo>
                      <a:lnTo>
                        <a:pt x="25" y="2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2" name="Freeform 772"/>
                <p:cNvSpPr>
                  <a:spLocks/>
                </p:cNvSpPr>
                <p:nvPr/>
              </p:nvSpPr>
              <p:spPr bwMode="auto">
                <a:xfrm>
                  <a:off x="1177" y="2045"/>
                  <a:ext cx="30" cy="37"/>
                </a:xfrm>
                <a:custGeom>
                  <a:avLst/>
                  <a:gdLst>
                    <a:gd name="T0" fmla="*/ 0 w 30"/>
                    <a:gd name="T1" fmla="*/ 0 h 37"/>
                    <a:gd name="T2" fmla="*/ 0 w 30"/>
                    <a:gd name="T3" fmla="*/ 0 h 37"/>
                    <a:gd name="T4" fmla="*/ 4 w 30"/>
                    <a:gd name="T5" fmla="*/ 10 h 37"/>
                    <a:gd name="T6" fmla="*/ 8 w 30"/>
                    <a:gd name="T7" fmla="*/ 18 h 37"/>
                    <a:gd name="T8" fmla="*/ 11 w 30"/>
                    <a:gd name="T9" fmla="*/ 25 h 37"/>
                    <a:gd name="T10" fmla="*/ 14 w 30"/>
                    <a:gd name="T11" fmla="*/ 30 h 37"/>
                    <a:gd name="T12" fmla="*/ 17 w 30"/>
                    <a:gd name="T13" fmla="*/ 33 h 37"/>
                    <a:gd name="T14" fmla="*/ 20 w 30"/>
                    <a:gd name="T15" fmla="*/ 35 h 37"/>
                    <a:gd name="T16" fmla="*/ 23 w 30"/>
                    <a:gd name="T17" fmla="*/ 36 h 37"/>
                    <a:gd name="T18" fmla="*/ 26 w 30"/>
                    <a:gd name="T19" fmla="*/ 36 h 37"/>
                    <a:gd name="T20" fmla="*/ 28 w 30"/>
                    <a:gd name="T21" fmla="*/ 35 h 37"/>
                    <a:gd name="T22" fmla="*/ 29 w 30"/>
                    <a:gd name="T23" fmla="*/ 33 h 37"/>
                    <a:gd name="T24" fmla="*/ 28 w 30"/>
                    <a:gd name="T25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37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4" y="10"/>
                      </a:lnTo>
                      <a:lnTo>
                        <a:pt x="8" y="18"/>
                      </a:lnTo>
                      <a:lnTo>
                        <a:pt x="11" y="25"/>
                      </a:lnTo>
                      <a:lnTo>
                        <a:pt x="14" y="30"/>
                      </a:lnTo>
                      <a:lnTo>
                        <a:pt x="17" y="33"/>
                      </a:lnTo>
                      <a:lnTo>
                        <a:pt x="20" y="35"/>
                      </a:lnTo>
                      <a:lnTo>
                        <a:pt x="23" y="36"/>
                      </a:lnTo>
                      <a:lnTo>
                        <a:pt x="26" y="36"/>
                      </a:lnTo>
                      <a:lnTo>
                        <a:pt x="28" y="35"/>
                      </a:lnTo>
                      <a:lnTo>
                        <a:pt x="29" y="33"/>
                      </a:lnTo>
                      <a:lnTo>
                        <a:pt x="28" y="30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3" name="Freeform 773"/>
                <p:cNvSpPr>
                  <a:spLocks/>
                </p:cNvSpPr>
                <p:nvPr/>
              </p:nvSpPr>
              <p:spPr bwMode="auto">
                <a:xfrm>
                  <a:off x="1186" y="2043"/>
                  <a:ext cx="49" cy="46"/>
                </a:xfrm>
                <a:custGeom>
                  <a:avLst/>
                  <a:gdLst>
                    <a:gd name="T0" fmla="*/ 0 w 49"/>
                    <a:gd name="T1" fmla="*/ 0 h 46"/>
                    <a:gd name="T2" fmla="*/ 0 w 49"/>
                    <a:gd name="T3" fmla="*/ 0 h 46"/>
                    <a:gd name="T4" fmla="*/ 6 w 49"/>
                    <a:gd name="T5" fmla="*/ 12 h 46"/>
                    <a:gd name="T6" fmla="*/ 12 w 49"/>
                    <a:gd name="T7" fmla="*/ 22 h 46"/>
                    <a:gd name="T8" fmla="*/ 19 w 49"/>
                    <a:gd name="T9" fmla="*/ 31 h 46"/>
                    <a:gd name="T10" fmla="*/ 26 w 49"/>
                    <a:gd name="T11" fmla="*/ 38 h 46"/>
                    <a:gd name="T12" fmla="*/ 33 w 49"/>
                    <a:gd name="T13" fmla="*/ 42 h 46"/>
                    <a:gd name="T14" fmla="*/ 38 w 49"/>
                    <a:gd name="T15" fmla="*/ 45 h 46"/>
                    <a:gd name="T16" fmla="*/ 44 w 49"/>
                    <a:gd name="T17" fmla="*/ 45 h 46"/>
                    <a:gd name="T18" fmla="*/ 48 w 49"/>
                    <a:gd name="T19" fmla="*/ 42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4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6" y="12"/>
                      </a:lnTo>
                      <a:lnTo>
                        <a:pt x="12" y="22"/>
                      </a:lnTo>
                      <a:lnTo>
                        <a:pt x="19" y="31"/>
                      </a:lnTo>
                      <a:lnTo>
                        <a:pt x="26" y="38"/>
                      </a:lnTo>
                      <a:lnTo>
                        <a:pt x="33" y="42"/>
                      </a:lnTo>
                      <a:lnTo>
                        <a:pt x="38" y="45"/>
                      </a:lnTo>
                      <a:lnTo>
                        <a:pt x="44" y="45"/>
                      </a:lnTo>
                      <a:lnTo>
                        <a:pt x="48" y="42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4" name="Freeform 774"/>
                <p:cNvSpPr>
                  <a:spLocks/>
                </p:cNvSpPr>
                <p:nvPr/>
              </p:nvSpPr>
              <p:spPr bwMode="auto">
                <a:xfrm>
                  <a:off x="1195" y="2038"/>
                  <a:ext cx="55" cy="50"/>
                </a:xfrm>
                <a:custGeom>
                  <a:avLst/>
                  <a:gdLst>
                    <a:gd name="T0" fmla="*/ 0 w 55"/>
                    <a:gd name="T1" fmla="*/ 0 h 50"/>
                    <a:gd name="T2" fmla="*/ 0 w 55"/>
                    <a:gd name="T3" fmla="*/ 0 h 50"/>
                    <a:gd name="T4" fmla="*/ 5 w 55"/>
                    <a:gd name="T5" fmla="*/ 11 h 50"/>
                    <a:gd name="T6" fmla="*/ 13 w 55"/>
                    <a:gd name="T7" fmla="*/ 22 h 50"/>
                    <a:gd name="T8" fmla="*/ 21 w 55"/>
                    <a:gd name="T9" fmla="*/ 32 h 50"/>
                    <a:gd name="T10" fmla="*/ 29 w 55"/>
                    <a:gd name="T11" fmla="*/ 40 h 50"/>
                    <a:gd name="T12" fmla="*/ 36 w 55"/>
                    <a:gd name="T13" fmla="*/ 46 h 50"/>
                    <a:gd name="T14" fmla="*/ 43 w 55"/>
                    <a:gd name="T15" fmla="*/ 49 h 50"/>
                    <a:gd name="T16" fmla="*/ 50 w 55"/>
                    <a:gd name="T17" fmla="*/ 49 h 50"/>
                    <a:gd name="T18" fmla="*/ 54 w 55"/>
                    <a:gd name="T19" fmla="*/ 4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5" h="5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11"/>
                      </a:lnTo>
                      <a:lnTo>
                        <a:pt x="13" y="22"/>
                      </a:lnTo>
                      <a:lnTo>
                        <a:pt x="21" y="32"/>
                      </a:lnTo>
                      <a:lnTo>
                        <a:pt x="29" y="40"/>
                      </a:lnTo>
                      <a:lnTo>
                        <a:pt x="36" y="46"/>
                      </a:lnTo>
                      <a:lnTo>
                        <a:pt x="43" y="49"/>
                      </a:lnTo>
                      <a:lnTo>
                        <a:pt x="50" y="49"/>
                      </a:lnTo>
                      <a:lnTo>
                        <a:pt x="54" y="46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5" name="Freeform 775"/>
                <p:cNvSpPr>
                  <a:spLocks/>
                </p:cNvSpPr>
                <p:nvPr/>
              </p:nvSpPr>
              <p:spPr bwMode="auto">
                <a:xfrm>
                  <a:off x="1206" y="2039"/>
                  <a:ext cx="74" cy="52"/>
                </a:xfrm>
                <a:custGeom>
                  <a:avLst/>
                  <a:gdLst>
                    <a:gd name="T0" fmla="*/ 0 w 74"/>
                    <a:gd name="T1" fmla="*/ 0 h 52"/>
                    <a:gd name="T2" fmla="*/ 0 w 74"/>
                    <a:gd name="T3" fmla="*/ 0 h 52"/>
                    <a:gd name="T4" fmla="*/ 13 w 74"/>
                    <a:gd name="T5" fmla="*/ 15 h 52"/>
                    <a:gd name="T6" fmla="*/ 24 w 74"/>
                    <a:gd name="T7" fmla="*/ 27 h 52"/>
                    <a:gd name="T8" fmla="*/ 32 w 74"/>
                    <a:gd name="T9" fmla="*/ 36 h 52"/>
                    <a:gd name="T10" fmla="*/ 39 w 74"/>
                    <a:gd name="T11" fmla="*/ 41 h 52"/>
                    <a:gd name="T12" fmla="*/ 44 w 74"/>
                    <a:gd name="T13" fmla="*/ 45 h 52"/>
                    <a:gd name="T14" fmla="*/ 48 w 74"/>
                    <a:gd name="T15" fmla="*/ 48 h 52"/>
                    <a:gd name="T16" fmla="*/ 52 w 74"/>
                    <a:gd name="T17" fmla="*/ 49 h 52"/>
                    <a:gd name="T18" fmla="*/ 56 w 74"/>
                    <a:gd name="T19" fmla="*/ 50 h 52"/>
                    <a:gd name="T20" fmla="*/ 60 w 74"/>
                    <a:gd name="T21" fmla="*/ 51 h 52"/>
                    <a:gd name="T22" fmla="*/ 65 w 74"/>
                    <a:gd name="T23" fmla="*/ 50 h 52"/>
                    <a:gd name="T24" fmla="*/ 70 w 74"/>
                    <a:gd name="T25" fmla="*/ 48 h 52"/>
                    <a:gd name="T26" fmla="*/ 73 w 74"/>
                    <a:gd name="T27" fmla="*/ 43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4" h="5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3" y="15"/>
                      </a:lnTo>
                      <a:lnTo>
                        <a:pt x="24" y="27"/>
                      </a:lnTo>
                      <a:lnTo>
                        <a:pt x="32" y="36"/>
                      </a:lnTo>
                      <a:lnTo>
                        <a:pt x="39" y="41"/>
                      </a:lnTo>
                      <a:lnTo>
                        <a:pt x="44" y="45"/>
                      </a:lnTo>
                      <a:lnTo>
                        <a:pt x="48" y="48"/>
                      </a:lnTo>
                      <a:lnTo>
                        <a:pt x="52" y="49"/>
                      </a:lnTo>
                      <a:lnTo>
                        <a:pt x="56" y="50"/>
                      </a:lnTo>
                      <a:lnTo>
                        <a:pt x="60" y="51"/>
                      </a:lnTo>
                      <a:lnTo>
                        <a:pt x="65" y="50"/>
                      </a:lnTo>
                      <a:lnTo>
                        <a:pt x="70" y="48"/>
                      </a:lnTo>
                      <a:lnTo>
                        <a:pt x="73" y="43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6" name="Freeform 776"/>
                <p:cNvSpPr>
                  <a:spLocks/>
                </p:cNvSpPr>
                <p:nvPr/>
              </p:nvSpPr>
              <p:spPr bwMode="auto">
                <a:xfrm>
                  <a:off x="1222" y="2031"/>
                  <a:ext cx="72" cy="52"/>
                </a:xfrm>
                <a:custGeom>
                  <a:avLst/>
                  <a:gdLst>
                    <a:gd name="T0" fmla="*/ 14 w 72"/>
                    <a:gd name="T1" fmla="*/ 0 h 52"/>
                    <a:gd name="T2" fmla="*/ 14 w 72"/>
                    <a:gd name="T3" fmla="*/ 0 h 52"/>
                    <a:gd name="T4" fmla="*/ 28 w 72"/>
                    <a:gd name="T5" fmla="*/ 13 h 52"/>
                    <a:gd name="T6" fmla="*/ 38 w 72"/>
                    <a:gd name="T7" fmla="*/ 22 h 52"/>
                    <a:gd name="T8" fmla="*/ 46 w 72"/>
                    <a:gd name="T9" fmla="*/ 28 h 52"/>
                    <a:gd name="T10" fmla="*/ 52 w 72"/>
                    <a:gd name="T11" fmla="*/ 32 h 52"/>
                    <a:gd name="T12" fmla="*/ 56 w 72"/>
                    <a:gd name="T13" fmla="*/ 34 h 52"/>
                    <a:gd name="T14" fmla="*/ 58 w 72"/>
                    <a:gd name="T15" fmla="*/ 34 h 52"/>
                    <a:gd name="T16" fmla="*/ 59 w 72"/>
                    <a:gd name="T17" fmla="*/ 34 h 52"/>
                    <a:gd name="T18" fmla="*/ 60 w 72"/>
                    <a:gd name="T19" fmla="*/ 34 h 52"/>
                    <a:gd name="T20" fmla="*/ 63 w 72"/>
                    <a:gd name="T21" fmla="*/ 34 h 52"/>
                    <a:gd name="T22" fmla="*/ 66 w 72"/>
                    <a:gd name="T23" fmla="*/ 34 h 52"/>
                    <a:gd name="T24" fmla="*/ 69 w 72"/>
                    <a:gd name="T25" fmla="*/ 34 h 52"/>
                    <a:gd name="T26" fmla="*/ 70 w 72"/>
                    <a:gd name="T27" fmla="*/ 36 h 52"/>
                    <a:gd name="T28" fmla="*/ 71 w 72"/>
                    <a:gd name="T29" fmla="*/ 39 h 52"/>
                    <a:gd name="T30" fmla="*/ 70 w 72"/>
                    <a:gd name="T31" fmla="*/ 42 h 52"/>
                    <a:gd name="T32" fmla="*/ 68 w 72"/>
                    <a:gd name="T33" fmla="*/ 46 h 52"/>
                    <a:gd name="T34" fmla="*/ 66 w 72"/>
                    <a:gd name="T35" fmla="*/ 48 h 52"/>
                    <a:gd name="T36" fmla="*/ 64 w 72"/>
                    <a:gd name="T37" fmla="*/ 48 h 52"/>
                    <a:gd name="T38" fmla="*/ 64 w 72"/>
                    <a:gd name="T39" fmla="*/ 49 h 52"/>
                    <a:gd name="T40" fmla="*/ 63 w 72"/>
                    <a:gd name="T41" fmla="*/ 49 h 52"/>
                    <a:gd name="T42" fmla="*/ 60 w 72"/>
                    <a:gd name="T43" fmla="*/ 50 h 52"/>
                    <a:gd name="T44" fmla="*/ 54 w 72"/>
                    <a:gd name="T45" fmla="*/ 51 h 52"/>
                    <a:gd name="T46" fmla="*/ 48 w 72"/>
                    <a:gd name="T47" fmla="*/ 50 h 52"/>
                    <a:gd name="T48" fmla="*/ 42 w 72"/>
                    <a:gd name="T49" fmla="*/ 48 h 52"/>
                    <a:gd name="T50" fmla="*/ 36 w 72"/>
                    <a:gd name="T51" fmla="*/ 43 h 52"/>
                    <a:gd name="T52" fmla="*/ 28 w 72"/>
                    <a:gd name="T53" fmla="*/ 37 h 52"/>
                    <a:gd name="T54" fmla="*/ 20 w 72"/>
                    <a:gd name="T55" fmla="*/ 29 h 52"/>
                    <a:gd name="T56" fmla="*/ 11 w 72"/>
                    <a:gd name="T57" fmla="*/ 18 h 52"/>
                    <a:gd name="T58" fmla="*/ 0 w 72"/>
                    <a:gd name="T59" fmla="*/ 5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2" h="52">
                      <a:moveTo>
                        <a:pt x="14" y="0"/>
                      </a:moveTo>
                      <a:lnTo>
                        <a:pt x="14" y="0"/>
                      </a:lnTo>
                      <a:lnTo>
                        <a:pt x="28" y="13"/>
                      </a:lnTo>
                      <a:lnTo>
                        <a:pt x="38" y="22"/>
                      </a:lnTo>
                      <a:lnTo>
                        <a:pt x="46" y="28"/>
                      </a:lnTo>
                      <a:lnTo>
                        <a:pt x="52" y="32"/>
                      </a:lnTo>
                      <a:lnTo>
                        <a:pt x="56" y="34"/>
                      </a:lnTo>
                      <a:lnTo>
                        <a:pt x="58" y="34"/>
                      </a:lnTo>
                      <a:lnTo>
                        <a:pt x="59" y="34"/>
                      </a:lnTo>
                      <a:lnTo>
                        <a:pt x="60" y="34"/>
                      </a:lnTo>
                      <a:lnTo>
                        <a:pt x="63" y="34"/>
                      </a:lnTo>
                      <a:lnTo>
                        <a:pt x="66" y="34"/>
                      </a:lnTo>
                      <a:lnTo>
                        <a:pt x="69" y="34"/>
                      </a:lnTo>
                      <a:lnTo>
                        <a:pt x="70" y="36"/>
                      </a:lnTo>
                      <a:lnTo>
                        <a:pt x="71" y="39"/>
                      </a:lnTo>
                      <a:lnTo>
                        <a:pt x="70" y="42"/>
                      </a:lnTo>
                      <a:lnTo>
                        <a:pt x="68" y="46"/>
                      </a:lnTo>
                      <a:lnTo>
                        <a:pt x="66" y="48"/>
                      </a:lnTo>
                      <a:lnTo>
                        <a:pt x="64" y="48"/>
                      </a:lnTo>
                      <a:lnTo>
                        <a:pt x="64" y="49"/>
                      </a:lnTo>
                      <a:lnTo>
                        <a:pt x="63" y="49"/>
                      </a:lnTo>
                      <a:lnTo>
                        <a:pt x="60" y="50"/>
                      </a:lnTo>
                      <a:lnTo>
                        <a:pt x="54" y="51"/>
                      </a:lnTo>
                      <a:lnTo>
                        <a:pt x="48" y="50"/>
                      </a:lnTo>
                      <a:lnTo>
                        <a:pt x="42" y="48"/>
                      </a:lnTo>
                      <a:lnTo>
                        <a:pt x="36" y="43"/>
                      </a:lnTo>
                      <a:lnTo>
                        <a:pt x="28" y="37"/>
                      </a:lnTo>
                      <a:lnTo>
                        <a:pt x="20" y="29"/>
                      </a:lnTo>
                      <a:lnTo>
                        <a:pt x="11" y="18"/>
                      </a:lnTo>
                      <a:lnTo>
                        <a:pt x="0" y="5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7" name="Freeform 777"/>
                <p:cNvSpPr>
                  <a:spLocks/>
                </p:cNvSpPr>
                <p:nvPr/>
              </p:nvSpPr>
              <p:spPr bwMode="auto">
                <a:xfrm>
                  <a:off x="1113" y="2042"/>
                  <a:ext cx="15" cy="16"/>
                </a:xfrm>
                <a:custGeom>
                  <a:avLst/>
                  <a:gdLst>
                    <a:gd name="T0" fmla="*/ 0 w 15"/>
                    <a:gd name="T1" fmla="*/ 0 h 16"/>
                    <a:gd name="T2" fmla="*/ 0 w 15"/>
                    <a:gd name="T3" fmla="*/ 0 h 16"/>
                    <a:gd name="T4" fmla="*/ 2 w 15"/>
                    <a:gd name="T5" fmla="*/ 4 h 16"/>
                    <a:gd name="T6" fmla="*/ 4 w 15"/>
                    <a:gd name="T7" fmla="*/ 9 h 16"/>
                    <a:gd name="T8" fmla="*/ 7 w 15"/>
                    <a:gd name="T9" fmla="*/ 13 h 16"/>
                    <a:gd name="T10" fmla="*/ 11 w 15"/>
                    <a:gd name="T11" fmla="*/ 15 h 16"/>
                    <a:gd name="T12" fmla="*/ 13 w 15"/>
                    <a:gd name="T13" fmla="*/ 14 h 16"/>
                    <a:gd name="T14" fmla="*/ 14 w 15"/>
                    <a:gd name="T15" fmla="*/ 12 h 16"/>
                    <a:gd name="T16" fmla="*/ 14 w 15"/>
                    <a:gd name="T17" fmla="*/ 10 h 16"/>
                    <a:gd name="T18" fmla="*/ 14 w 15"/>
                    <a:gd name="T1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6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4"/>
                      </a:lnTo>
                      <a:lnTo>
                        <a:pt x="4" y="9"/>
                      </a:lnTo>
                      <a:lnTo>
                        <a:pt x="7" y="13"/>
                      </a:lnTo>
                      <a:lnTo>
                        <a:pt x="11" y="15"/>
                      </a:lnTo>
                      <a:lnTo>
                        <a:pt x="13" y="14"/>
                      </a:lnTo>
                      <a:lnTo>
                        <a:pt x="14" y="12"/>
                      </a:lnTo>
                      <a:lnTo>
                        <a:pt x="14" y="10"/>
                      </a:lnTo>
                      <a:lnTo>
                        <a:pt x="14" y="9"/>
                      </a:lnTo>
                    </a:path>
                  </a:pathLst>
                </a:custGeom>
                <a:noFill/>
                <a:ln w="12700" cap="rnd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8" name="Freeform 778"/>
                <p:cNvSpPr>
                  <a:spLocks/>
                </p:cNvSpPr>
                <p:nvPr/>
              </p:nvSpPr>
              <p:spPr bwMode="auto">
                <a:xfrm>
                  <a:off x="936" y="1984"/>
                  <a:ext cx="130" cy="60"/>
                </a:xfrm>
                <a:custGeom>
                  <a:avLst/>
                  <a:gdLst>
                    <a:gd name="T0" fmla="*/ 104 w 130"/>
                    <a:gd name="T1" fmla="*/ 24 h 60"/>
                    <a:gd name="T2" fmla="*/ 96 w 130"/>
                    <a:gd name="T3" fmla="*/ 14 h 60"/>
                    <a:gd name="T4" fmla="*/ 84 w 130"/>
                    <a:gd name="T5" fmla="*/ 5 h 60"/>
                    <a:gd name="T6" fmla="*/ 70 w 130"/>
                    <a:gd name="T7" fmla="*/ 0 h 60"/>
                    <a:gd name="T8" fmla="*/ 57 w 130"/>
                    <a:gd name="T9" fmla="*/ 0 h 60"/>
                    <a:gd name="T10" fmla="*/ 48 w 130"/>
                    <a:gd name="T11" fmla="*/ 3 h 60"/>
                    <a:gd name="T12" fmla="*/ 41 w 130"/>
                    <a:gd name="T13" fmla="*/ 6 h 60"/>
                    <a:gd name="T14" fmla="*/ 34 w 130"/>
                    <a:gd name="T15" fmla="*/ 10 h 60"/>
                    <a:gd name="T16" fmla="*/ 27 w 130"/>
                    <a:gd name="T17" fmla="*/ 14 h 60"/>
                    <a:gd name="T18" fmla="*/ 18 w 130"/>
                    <a:gd name="T19" fmla="*/ 23 h 60"/>
                    <a:gd name="T20" fmla="*/ 8 w 130"/>
                    <a:gd name="T21" fmla="*/ 34 h 60"/>
                    <a:gd name="T22" fmla="*/ 1 w 130"/>
                    <a:gd name="T23" fmla="*/ 45 h 60"/>
                    <a:gd name="T24" fmla="*/ 2 w 130"/>
                    <a:gd name="T25" fmla="*/ 52 h 60"/>
                    <a:gd name="T26" fmla="*/ 8 w 130"/>
                    <a:gd name="T27" fmla="*/ 51 h 60"/>
                    <a:gd name="T28" fmla="*/ 14 w 130"/>
                    <a:gd name="T29" fmla="*/ 46 h 60"/>
                    <a:gd name="T30" fmla="*/ 19 w 130"/>
                    <a:gd name="T31" fmla="*/ 41 h 60"/>
                    <a:gd name="T32" fmla="*/ 25 w 130"/>
                    <a:gd name="T33" fmla="*/ 36 h 60"/>
                    <a:gd name="T34" fmla="*/ 30 w 130"/>
                    <a:gd name="T35" fmla="*/ 30 h 60"/>
                    <a:gd name="T36" fmla="*/ 35 w 130"/>
                    <a:gd name="T37" fmla="*/ 24 h 60"/>
                    <a:gd name="T38" fmla="*/ 41 w 130"/>
                    <a:gd name="T39" fmla="*/ 19 h 60"/>
                    <a:gd name="T40" fmla="*/ 51 w 130"/>
                    <a:gd name="T41" fmla="*/ 16 h 60"/>
                    <a:gd name="T42" fmla="*/ 60 w 130"/>
                    <a:gd name="T43" fmla="*/ 13 h 60"/>
                    <a:gd name="T44" fmla="*/ 68 w 130"/>
                    <a:gd name="T45" fmla="*/ 13 h 60"/>
                    <a:gd name="T46" fmla="*/ 76 w 130"/>
                    <a:gd name="T47" fmla="*/ 15 h 60"/>
                    <a:gd name="T48" fmla="*/ 85 w 130"/>
                    <a:gd name="T49" fmla="*/ 22 h 60"/>
                    <a:gd name="T50" fmla="*/ 93 w 130"/>
                    <a:gd name="T51" fmla="*/ 29 h 60"/>
                    <a:gd name="T52" fmla="*/ 101 w 130"/>
                    <a:gd name="T53" fmla="*/ 39 h 60"/>
                    <a:gd name="T54" fmla="*/ 107 w 130"/>
                    <a:gd name="T55" fmla="*/ 46 h 60"/>
                    <a:gd name="T56" fmla="*/ 112 w 130"/>
                    <a:gd name="T57" fmla="*/ 53 h 60"/>
                    <a:gd name="T58" fmla="*/ 117 w 130"/>
                    <a:gd name="T59" fmla="*/ 57 h 60"/>
                    <a:gd name="T60" fmla="*/ 124 w 130"/>
                    <a:gd name="T61" fmla="*/ 59 h 60"/>
                    <a:gd name="T62" fmla="*/ 129 w 130"/>
                    <a:gd name="T63" fmla="*/ 48 h 60"/>
                    <a:gd name="T64" fmla="*/ 122 w 130"/>
                    <a:gd name="T65" fmla="*/ 41 h 60"/>
                    <a:gd name="T66" fmla="*/ 113 w 130"/>
                    <a:gd name="T67" fmla="*/ 3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0" h="60">
                      <a:moveTo>
                        <a:pt x="108" y="29"/>
                      </a:moveTo>
                      <a:lnTo>
                        <a:pt x="104" y="24"/>
                      </a:lnTo>
                      <a:lnTo>
                        <a:pt x="100" y="19"/>
                      </a:lnTo>
                      <a:lnTo>
                        <a:pt x="96" y="14"/>
                      </a:lnTo>
                      <a:lnTo>
                        <a:pt x="91" y="9"/>
                      </a:lnTo>
                      <a:lnTo>
                        <a:pt x="84" y="5"/>
                      </a:lnTo>
                      <a:lnTo>
                        <a:pt x="78" y="2"/>
                      </a:lnTo>
                      <a:lnTo>
                        <a:pt x="70" y="0"/>
                      </a:lnTo>
                      <a:lnTo>
                        <a:pt x="61" y="0"/>
                      </a:lnTo>
                      <a:lnTo>
                        <a:pt x="57" y="0"/>
                      </a:lnTo>
                      <a:lnTo>
                        <a:pt x="53" y="1"/>
                      </a:lnTo>
                      <a:lnTo>
                        <a:pt x="48" y="3"/>
                      </a:lnTo>
                      <a:lnTo>
                        <a:pt x="45" y="4"/>
                      </a:lnTo>
                      <a:lnTo>
                        <a:pt x="41" y="6"/>
                      </a:lnTo>
                      <a:lnTo>
                        <a:pt x="37" y="8"/>
                      </a:lnTo>
                      <a:lnTo>
                        <a:pt x="34" y="10"/>
                      </a:lnTo>
                      <a:lnTo>
                        <a:pt x="31" y="12"/>
                      </a:lnTo>
                      <a:lnTo>
                        <a:pt x="27" y="14"/>
                      </a:lnTo>
                      <a:lnTo>
                        <a:pt x="23" y="19"/>
                      </a:lnTo>
                      <a:lnTo>
                        <a:pt x="18" y="23"/>
                      </a:lnTo>
                      <a:lnTo>
                        <a:pt x="13" y="29"/>
                      </a:lnTo>
                      <a:lnTo>
                        <a:pt x="8" y="34"/>
                      </a:lnTo>
                      <a:lnTo>
                        <a:pt x="5" y="40"/>
                      </a:lnTo>
                      <a:lnTo>
                        <a:pt x="1" y="45"/>
                      </a:lnTo>
                      <a:lnTo>
                        <a:pt x="0" y="48"/>
                      </a:lnTo>
                      <a:lnTo>
                        <a:pt x="2" y="52"/>
                      </a:lnTo>
                      <a:lnTo>
                        <a:pt x="5" y="52"/>
                      </a:lnTo>
                      <a:lnTo>
                        <a:pt x="8" y="51"/>
                      </a:lnTo>
                      <a:lnTo>
                        <a:pt x="12" y="47"/>
                      </a:lnTo>
                      <a:lnTo>
                        <a:pt x="14" y="46"/>
                      </a:lnTo>
                      <a:lnTo>
                        <a:pt x="16" y="43"/>
                      </a:lnTo>
                      <a:lnTo>
                        <a:pt x="19" y="41"/>
                      </a:lnTo>
                      <a:lnTo>
                        <a:pt x="22" y="38"/>
                      </a:lnTo>
                      <a:lnTo>
                        <a:pt x="25" y="36"/>
                      </a:lnTo>
                      <a:lnTo>
                        <a:pt x="27" y="33"/>
                      </a:lnTo>
                      <a:lnTo>
                        <a:pt x="30" y="30"/>
                      </a:lnTo>
                      <a:lnTo>
                        <a:pt x="32" y="28"/>
                      </a:lnTo>
                      <a:lnTo>
                        <a:pt x="35" y="24"/>
                      </a:lnTo>
                      <a:lnTo>
                        <a:pt x="38" y="22"/>
                      </a:lnTo>
                      <a:lnTo>
                        <a:pt x="41" y="19"/>
                      </a:lnTo>
                      <a:lnTo>
                        <a:pt x="48" y="17"/>
                      </a:lnTo>
                      <a:lnTo>
                        <a:pt x="51" y="16"/>
                      </a:lnTo>
                      <a:lnTo>
                        <a:pt x="55" y="15"/>
                      </a:lnTo>
                      <a:lnTo>
                        <a:pt x="60" y="13"/>
                      </a:lnTo>
                      <a:lnTo>
                        <a:pt x="64" y="13"/>
                      </a:lnTo>
                      <a:lnTo>
                        <a:pt x="68" y="13"/>
                      </a:lnTo>
                      <a:lnTo>
                        <a:pt x="72" y="14"/>
                      </a:lnTo>
                      <a:lnTo>
                        <a:pt x="76" y="15"/>
                      </a:lnTo>
                      <a:lnTo>
                        <a:pt x="80" y="18"/>
                      </a:lnTo>
                      <a:lnTo>
                        <a:pt x="85" y="22"/>
                      </a:lnTo>
                      <a:lnTo>
                        <a:pt x="89" y="26"/>
                      </a:lnTo>
                      <a:lnTo>
                        <a:pt x="93" y="29"/>
                      </a:lnTo>
                      <a:lnTo>
                        <a:pt x="98" y="36"/>
                      </a:lnTo>
                      <a:lnTo>
                        <a:pt x="101" y="39"/>
                      </a:lnTo>
                      <a:lnTo>
                        <a:pt x="104" y="43"/>
                      </a:lnTo>
                      <a:lnTo>
                        <a:pt x="107" y="46"/>
                      </a:lnTo>
                      <a:lnTo>
                        <a:pt x="110" y="50"/>
                      </a:lnTo>
                      <a:lnTo>
                        <a:pt x="112" y="53"/>
                      </a:lnTo>
                      <a:lnTo>
                        <a:pt x="115" y="55"/>
                      </a:lnTo>
                      <a:lnTo>
                        <a:pt x="117" y="57"/>
                      </a:lnTo>
                      <a:lnTo>
                        <a:pt x="119" y="59"/>
                      </a:lnTo>
                      <a:lnTo>
                        <a:pt x="124" y="59"/>
                      </a:lnTo>
                      <a:lnTo>
                        <a:pt x="128" y="54"/>
                      </a:lnTo>
                      <a:lnTo>
                        <a:pt x="129" y="48"/>
                      </a:lnTo>
                      <a:lnTo>
                        <a:pt x="126" y="44"/>
                      </a:lnTo>
                      <a:lnTo>
                        <a:pt x="122" y="41"/>
                      </a:lnTo>
                      <a:lnTo>
                        <a:pt x="117" y="39"/>
                      </a:lnTo>
                      <a:lnTo>
                        <a:pt x="113" y="35"/>
                      </a:lnTo>
                      <a:lnTo>
                        <a:pt x="108" y="29"/>
                      </a:lnTo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rnd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099" name="Freeform 779"/>
              <p:cNvSpPr>
                <a:spLocks/>
              </p:cNvSpPr>
              <p:nvPr/>
            </p:nvSpPr>
            <p:spPr bwMode="auto">
              <a:xfrm>
                <a:off x="936" y="1984"/>
                <a:ext cx="130" cy="60"/>
              </a:xfrm>
              <a:custGeom>
                <a:avLst/>
                <a:gdLst>
                  <a:gd name="T0" fmla="*/ 108 w 130"/>
                  <a:gd name="T1" fmla="*/ 29 h 60"/>
                  <a:gd name="T2" fmla="*/ 100 w 130"/>
                  <a:gd name="T3" fmla="*/ 19 h 60"/>
                  <a:gd name="T4" fmla="*/ 91 w 130"/>
                  <a:gd name="T5" fmla="*/ 9 h 60"/>
                  <a:gd name="T6" fmla="*/ 78 w 130"/>
                  <a:gd name="T7" fmla="*/ 2 h 60"/>
                  <a:gd name="T8" fmla="*/ 61 w 130"/>
                  <a:gd name="T9" fmla="*/ 0 h 60"/>
                  <a:gd name="T10" fmla="*/ 53 w 130"/>
                  <a:gd name="T11" fmla="*/ 1 h 60"/>
                  <a:gd name="T12" fmla="*/ 45 w 130"/>
                  <a:gd name="T13" fmla="*/ 4 h 60"/>
                  <a:gd name="T14" fmla="*/ 37 w 130"/>
                  <a:gd name="T15" fmla="*/ 8 h 60"/>
                  <a:gd name="T16" fmla="*/ 31 w 130"/>
                  <a:gd name="T17" fmla="*/ 12 h 60"/>
                  <a:gd name="T18" fmla="*/ 23 w 130"/>
                  <a:gd name="T19" fmla="*/ 19 h 60"/>
                  <a:gd name="T20" fmla="*/ 13 w 130"/>
                  <a:gd name="T21" fmla="*/ 29 h 60"/>
                  <a:gd name="T22" fmla="*/ 5 w 130"/>
                  <a:gd name="T23" fmla="*/ 40 h 60"/>
                  <a:gd name="T24" fmla="*/ 0 w 130"/>
                  <a:gd name="T25" fmla="*/ 48 h 60"/>
                  <a:gd name="T26" fmla="*/ 5 w 130"/>
                  <a:gd name="T27" fmla="*/ 52 h 60"/>
                  <a:gd name="T28" fmla="*/ 12 w 130"/>
                  <a:gd name="T29" fmla="*/ 47 h 60"/>
                  <a:gd name="T30" fmla="*/ 16 w 130"/>
                  <a:gd name="T31" fmla="*/ 43 h 60"/>
                  <a:gd name="T32" fmla="*/ 22 w 130"/>
                  <a:gd name="T33" fmla="*/ 38 h 60"/>
                  <a:gd name="T34" fmla="*/ 27 w 130"/>
                  <a:gd name="T35" fmla="*/ 33 h 60"/>
                  <a:gd name="T36" fmla="*/ 32 w 130"/>
                  <a:gd name="T37" fmla="*/ 28 h 60"/>
                  <a:gd name="T38" fmla="*/ 38 w 130"/>
                  <a:gd name="T39" fmla="*/ 22 h 60"/>
                  <a:gd name="T40" fmla="*/ 48 w 130"/>
                  <a:gd name="T41" fmla="*/ 17 h 60"/>
                  <a:gd name="T42" fmla="*/ 55 w 130"/>
                  <a:gd name="T43" fmla="*/ 15 h 60"/>
                  <a:gd name="T44" fmla="*/ 64 w 130"/>
                  <a:gd name="T45" fmla="*/ 13 h 60"/>
                  <a:gd name="T46" fmla="*/ 72 w 130"/>
                  <a:gd name="T47" fmla="*/ 14 h 60"/>
                  <a:gd name="T48" fmla="*/ 80 w 130"/>
                  <a:gd name="T49" fmla="*/ 18 h 60"/>
                  <a:gd name="T50" fmla="*/ 89 w 130"/>
                  <a:gd name="T51" fmla="*/ 26 h 60"/>
                  <a:gd name="T52" fmla="*/ 98 w 130"/>
                  <a:gd name="T53" fmla="*/ 36 h 60"/>
                  <a:gd name="T54" fmla="*/ 104 w 130"/>
                  <a:gd name="T55" fmla="*/ 43 h 60"/>
                  <a:gd name="T56" fmla="*/ 110 w 130"/>
                  <a:gd name="T57" fmla="*/ 50 h 60"/>
                  <a:gd name="T58" fmla="*/ 115 w 130"/>
                  <a:gd name="T59" fmla="*/ 55 h 60"/>
                  <a:gd name="T60" fmla="*/ 119 w 130"/>
                  <a:gd name="T61" fmla="*/ 59 h 60"/>
                  <a:gd name="T62" fmla="*/ 128 w 130"/>
                  <a:gd name="T63" fmla="*/ 54 h 60"/>
                  <a:gd name="T64" fmla="*/ 126 w 130"/>
                  <a:gd name="T65" fmla="*/ 44 h 60"/>
                  <a:gd name="T66" fmla="*/ 117 w 130"/>
                  <a:gd name="T67" fmla="*/ 39 h 60"/>
                  <a:gd name="T68" fmla="*/ 108 w 130"/>
                  <a:gd name="T69" fmla="*/ 2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0" h="60">
                    <a:moveTo>
                      <a:pt x="108" y="29"/>
                    </a:moveTo>
                    <a:lnTo>
                      <a:pt x="108" y="29"/>
                    </a:lnTo>
                    <a:lnTo>
                      <a:pt x="104" y="24"/>
                    </a:lnTo>
                    <a:lnTo>
                      <a:pt x="100" y="19"/>
                    </a:lnTo>
                    <a:lnTo>
                      <a:pt x="96" y="14"/>
                    </a:lnTo>
                    <a:lnTo>
                      <a:pt x="91" y="9"/>
                    </a:lnTo>
                    <a:lnTo>
                      <a:pt x="84" y="5"/>
                    </a:lnTo>
                    <a:lnTo>
                      <a:pt x="78" y="2"/>
                    </a:lnTo>
                    <a:lnTo>
                      <a:pt x="70" y="0"/>
                    </a:lnTo>
                    <a:lnTo>
                      <a:pt x="61" y="0"/>
                    </a:lnTo>
                    <a:lnTo>
                      <a:pt x="57" y="0"/>
                    </a:lnTo>
                    <a:lnTo>
                      <a:pt x="53" y="1"/>
                    </a:lnTo>
                    <a:lnTo>
                      <a:pt x="48" y="3"/>
                    </a:lnTo>
                    <a:lnTo>
                      <a:pt x="45" y="4"/>
                    </a:lnTo>
                    <a:lnTo>
                      <a:pt x="41" y="6"/>
                    </a:lnTo>
                    <a:lnTo>
                      <a:pt x="37" y="8"/>
                    </a:lnTo>
                    <a:lnTo>
                      <a:pt x="34" y="10"/>
                    </a:lnTo>
                    <a:lnTo>
                      <a:pt x="31" y="12"/>
                    </a:lnTo>
                    <a:lnTo>
                      <a:pt x="27" y="14"/>
                    </a:lnTo>
                    <a:lnTo>
                      <a:pt x="23" y="19"/>
                    </a:lnTo>
                    <a:lnTo>
                      <a:pt x="18" y="23"/>
                    </a:lnTo>
                    <a:lnTo>
                      <a:pt x="13" y="29"/>
                    </a:lnTo>
                    <a:lnTo>
                      <a:pt x="8" y="34"/>
                    </a:lnTo>
                    <a:lnTo>
                      <a:pt x="5" y="40"/>
                    </a:lnTo>
                    <a:lnTo>
                      <a:pt x="1" y="45"/>
                    </a:lnTo>
                    <a:lnTo>
                      <a:pt x="0" y="48"/>
                    </a:lnTo>
                    <a:lnTo>
                      <a:pt x="2" y="52"/>
                    </a:lnTo>
                    <a:lnTo>
                      <a:pt x="5" y="52"/>
                    </a:lnTo>
                    <a:lnTo>
                      <a:pt x="8" y="51"/>
                    </a:lnTo>
                    <a:lnTo>
                      <a:pt x="12" y="47"/>
                    </a:lnTo>
                    <a:lnTo>
                      <a:pt x="14" y="46"/>
                    </a:lnTo>
                    <a:lnTo>
                      <a:pt x="16" y="43"/>
                    </a:lnTo>
                    <a:lnTo>
                      <a:pt x="19" y="41"/>
                    </a:lnTo>
                    <a:lnTo>
                      <a:pt x="22" y="38"/>
                    </a:lnTo>
                    <a:lnTo>
                      <a:pt x="25" y="36"/>
                    </a:lnTo>
                    <a:lnTo>
                      <a:pt x="27" y="33"/>
                    </a:lnTo>
                    <a:lnTo>
                      <a:pt x="30" y="30"/>
                    </a:lnTo>
                    <a:lnTo>
                      <a:pt x="32" y="28"/>
                    </a:lnTo>
                    <a:lnTo>
                      <a:pt x="35" y="24"/>
                    </a:lnTo>
                    <a:lnTo>
                      <a:pt x="38" y="22"/>
                    </a:lnTo>
                    <a:lnTo>
                      <a:pt x="41" y="19"/>
                    </a:lnTo>
                    <a:lnTo>
                      <a:pt x="48" y="17"/>
                    </a:lnTo>
                    <a:lnTo>
                      <a:pt x="51" y="16"/>
                    </a:lnTo>
                    <a:lnTo>
                      <a:pt x="55" y="15"/>
                    </a:lnTo>
                    <a:lnTo>
                      <a:pt x="60" y="13"/>
                    </a:lnTo>
                    <a:lnTo>
                      <a:pt x="64" y="13"/>
                    </a:lnTo>
                    <a:lnTo>
                      <a:pt x="68" y="13"/>
                    </a:lnTo>
                    <a:lnTo>
                      <a:pt x="72" y="14"/>
                    </a:lnTo>
                    <a:lnTo>
                      <a:pt x="76" y="15"/>
                    </a:lnTo>
                    <a:lnTo>
                      <a:pt x="80" y="18"/>
                    </a:lnTo>
                    <a:lnTo>
                      <a:pt x="85" y="22"/>
                    </a:lnTo>
                    <a:lnTo>
                      <a:pt x="89" y="26"/>
                    </a:lnTo>
                    <a:lnTo>
                      <a:pt x="93" y="29"/>
                    </a:lnTo>
                    <a:lnTo>
                      <a:pt x="98" y="36"/>
                    </a:lnTo>
                    <a:lnTo>
                      <a:pt x="101" y="39"/>
                    </a:lnTo>
                    <a:lnTo>
                      <a:pt x="104" y="43"/>
                    </a:lnTo>
                    <a:lnTo>
                      <a:pt x="107" y="46"/>
                    </a:lnTo>
                    <a:lnTo>
                      <a:pt x="110" y="50"/>
                    </a:lnTo>
                    <a:lnTo>
                      <a:pt x="112" y="53"/>
                    </a:lnTo>
                    <a:lnTo>
                      <a:pt x="115" y="55"/>
                    </a:lnTo>
                    <a:lnTo>
                      <a:pt x="117" y="57"/>
                    </a:lnTo>
                    <a:lnTo>
                      <a:pt x="119" y="59"/>
                    </a:lnTo>
                    <a:lnTo>
                      <a:pt x="124" y="59"/>
                    </a:lnTo>
                    <a:lnTo>
                      <a:pt x="128" y="54"/>
                    </a:lnTo>
                    <a:lnTo>
                      <a:pt x="129" y="48"/>
                    </a:lnTo>
                    <a:lnTo>
                      <a:pt x="126" y="44"/>
                    </a:lnTo>
                    <a:lnTo>
                      <a:pt x="122" y="41"/>
                    </a:lnTo>
                    <a:lnTo>
                      <a:pt x="117" y="39"/>
                    </a:lnTo>
                    <a:lnTo>
                      <a:pt x="113" y="35"/>
                    </a:lnTo>
                    <a:lnTo>
                      <a:pt x="108" y="2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0" name="Freeform 780"/>
              <p:cNvSpPr>
                <a:spLocks/>
              </p:cNvSpPr>
              <p:nvPr/>
            </p:nvSpPr>
            <p:spPr bwMode="auto">
              <a:xfrm>
                <a:off x="1038" y="2041"/>
                <a:ext cx="16" cy="15"/>
              </a:xfrm>
              <a:custGeom>
                <a:avLst/>
                <a:gdLst>
                  <a:gd name="T0" fmla="*/ 15 w 16"/>
                  <a:gd name="T1" fmla="*/ 0 h 15"/>
                  <a:gd name="T2" fmla="*/ 15 w 16"/>
                  <a:gd name="T3" fmla="*/ 0 h 15"/>
                  <a:gd name="T4" fmla="*/ 12 w 16"/>
                  <a:gd name="T5" fmla="*/ 6 h 15"/>
                  <a:gd name="T6" fmla="*/ 9 w 16"/>
                  <a:gd name="T7" fmla="*/ 11 h 15"/>
                  <a:gd name="T8" fmla="*/ 6 w 16"/>
                  <a:gd name="T9" fmla="*/ 14 h 15"/>
                  <a:gd name="T10" fmla="*/ 3 w 16"/>
                  <a:gd name="T11" fmla="*/ 14 h 15"/>
                  <a:gd name="T12" fmla="*/ 1 w 16"/>
                  <a:gd name="T13" fmla="*/ 11 h 15"/>
                  <a:gd name="T14" fmla="*/ 0 w 16"/>
                  <a:gd name="T15" fmla="*/ 8 h 15"/>
                  <a:gd name="T16" fmla="*/ 0 w 16"/>
                  <a:gd name="T17" fmla="*/ 3 h 15"/>
                  <a:gd name="T18" fmla="*/ 1 w 16"/>
                  <a:gd name="T1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5">
                    <a:moveTo>
                      <a:pt x="15" y="0"/>
                    </a:moveTo>
                    <a:lnTo>
                      <a:pt x="15" y="0"/>
                    </a:lnTo>
                    <a:lnTo>
                      <a:pt x="12" y="6"/>
                    </a:lnTo>
                    <a:lnTo>
                      <a:pt x="9" y="11"/>
                    </a:lnTo>
                    <a:lnTo>
                      <a:pt x="6" y="14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3"/>
                    </a:lnTo>
                    <a:lnTo>
                      <a:pt x="1" y="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1" name="Freeform 781"/>
              <p:cNvSpPr>
                <a:spLocks/>
              </p:cNvSpPr>
              <p:nvPr/>
            </p:nvSpPr>
            <p:spPr bwMode="auto">
              <a:xfrm>
                <a:off x="1033" y="2031"/>
                <a:ext cx="15" cy="15"/>
              </a:xfrm>
              <a:custGeom>
                <a:avLst/>
                <a:gdLst>
                  <a:gd name="T0" fmla="*/ 14 w 15"/>
                  <a:gd name="T1" fmla="*/ 4 h 15"/>
                  <a:gd name="T2" fmla="*/ 14 w 15"/>
                  <a:gd name="T3" fmla="*/ 4 h 15"/>
                  <a:gd name="T4" fmla="*/ 12 w 15"/>
                  <a:gd name="T5" fmla="*/ 9 h 15"/>
                  <a:gd name="T6" fmla="*/ 9 w 15"/>
                  <a:gd name="T7" fmla="*/ 12 h 15"/>
                  <a:gd name="T8" fmla="*/ 7 w 15"/>
                  <a:gd name="T9" fmla="*/ 13 h 15"/>
                  <a:gd name="T10" fmla="*/ 3 w 15"/>
                  <a:gd name="T11" fmla="*/ 14 h 15"/>
                  <a:gd name="T12" fmla="*/ 1 w 15"/>
                  <a:gd name="T13" fmla="*/ 12 h 15"/>
                  <a:gd name="T14" fmla="*/ 0 w 15"/>
                  <a:gd name="T15" fmla="*/ 8 h 15"/>
                  <a:gd name="T16" fmla="*/ 0 w 15"/>
                  <a:gd name="T17" fmla="*/ 4 h 15"/>
                  <a:gd name="T18" fmla="*/ 1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14" y="4"/>
                    </a:moveTo>
                    <a:lnTo>
                      <a:pt x="14" y="4"/>
                    </a:lnTo>
                    <a:lnTo>
                      <a:pt x="12" y="9"/>
                    </a:lnTo>
                    <a:lnTo>
                      <a:pt x="9" y="12"/>
                    </a:lnTo>
                    <a:lnTo>
                      <a:pt x="7" y="13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2" name="Freeform 782"/>
              <p:cNvSpPr>
                <a:spLocks/>
              </p:cNvSpPr>
              <p:nvPr/>
            </p:nvSpPr>
            <p:spPr bwMode="auto">
              <a:xfrm>
                <a:off x="1026" y="2026"/>
                <a:ext cx="15" cy="15"/>
              </a:xfrm>
              <a:custGeom>
                <a:avLst/>
                <a:gdLst>
                  <a:gd name="T0" fmla="*/ 14 w 15"/>
                  <a:gd name="T1" fmla="*/ 0 h 15"/>
                  <a:gd name="T2" fmla="*/ 14 w 15"/>
                  <a:gd name="T3" fmla="*/ 0 h 15"/>
                  <a:gd name="T4" fmla="*/ 12 w 15"/>
                  <a:gd name="T5" fmla="*/ 7 h 15"/>
                  <a:gd name="T6" fmla="*/ 8 w 15"/>
                  <a:gd name="T7" fmla="*/ 10 h 15"/>
                  <a:gd name="T8" fmla="*/ 6 w 15"/>
                  <a:gd name="T9" fmla="*/ 12 h 15"/>
                  <a:gd name="T10" fmla="*/ 3 w 15"/>
                  <a:gd name="T11" fmla="*/ 14 h 15"/>
                  <a:gd name="T12" fmla="*/ 1 w 15"/>
                  <a:gd name="T13" fmla="*/ 12 h 15"/>
                  <a:gd name="T14" fmla="*/ 0 w 15"/>
                  <a:gd name="T15" fmla="*/ 7 h 15"/>
                  <a:gd name="T16" fmla="*/ 0 w 15"/>
                  <a:gd name="T17" fmla="*/ 5 h 15"/>
                  <a:gd name="T18" fmla="*/ 0 w 15"/>
                  <a:gd name="T1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14" y="0"/>
                    </a:moveTo>
                    <a:lnTo>
                      <a:pt x="14" y="0"/>
                    </a:lnTo>
                    <a:lnTo>
                      <a:pt x="12" y="7"/>
                    </a:lnTo>
                    <a:lnTo>
                      <a:pt x="8" y="10"/>
                    </a:lnTo>
                    <a:lnTo>
                      <a:pt x="6" y="12"/>
                    </a:lnTo>
                    <a:lnTo>
                      <a:pt x="3" y="14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3" name="Freeform 783"/>
              <p:cNvSpPr>
                <a:spLocks/>
              </p:cNvSpPr>
              <p:nvPr/>
            </p:nvSpPr>
            <p:spPr bwMode="auto">
              <a:xfrm>
                <a:off x="1018" y="2015"/>
                <a:ext cx="15" cy="17"/>
              </a:xfrm>
              <a:custGeom>
                <a:avLst/>
                <a:gdLst>
                  <a:gd name="T0" fmla="*/ 14 w 15"/>
                  <a:gd name="T1" fmla="*/ 0 h 17"/>
                  <a:gd name="T2" fmla="*/ 14 w 15"/>
                  <a:gd name="T3" fmla="*/ 0 h 17"/>
                  <a:gd name="T4" fmla="*/ 13 w 15"/>
                  <a:gd name="T5" fmla="*/ 5 h 17"/>
                  <a:gd name="T6" fmla="*/ 12 w 15"/>
                  <a:gd name="T7" fmla="*/ 10 h 17"/>
                  <a:gd name="T8" fmla="*/ 8 w 15"/>
                  <a:gd name="T9" fmla="*/ 13 h 17"/>
                  <a:gd name="T10" fmla="*/ 3 w 15"/>
                  <a:gd name="T11" fmla="*/ 16 h 17"/>
                  <a:gd name="T12" fmla="*/ 2 w 15"/>
                  <a:gd name="T13" fmla="*/ 15 h 17"/>
                  <a:gd name="T14" fmla="*/ 1 w 15"/>
                  <a:gd name="T15" fmla="*/ 13 h 17"/>
                  <a:gd name="T16" fmla="*/ 0 w 15"/>
                  <a:gd name="T17" fmla="*/ 12 h 17"/>
                  <a:gd name="T18" fmla="*/ 0 w 15"/>
                  <a:gd name="T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7">
                    <a:moveTo>
                      <a:pt x="14" y="0"/>
                    </a:moveTo>
                    <a:lnTo>
                      <a:pt x="14" y="0"/>
                    </a:lnTo>
                    <a:lnTo>
                      <a:pt x="13" y="5"/>
                    </a:lnTo>
                    <a:lnTo>
                      <a:pt x="12" y="10"/>
                    </a:lnTo>
                    <a:lnTo>
                      <a:pt x="8" y="13"/>
                    </a:lnTo>
                    <a:lnTo>
                      <a:pt x="3" y="16"/>
                    </a:lnTo>
                    <a:lnTo>
                      <a:pt x="2" y="15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4" name="Freeform 784"/>
              <p:cNvSpPr>
                <a:spLocks/>
              </p:cNvSpPr>
              <p:nvPr/>
            </p:nvSpPr>
            <p:spPr bwMode="auto">
              <a:xfrm>
                <a:off x="1010" y="2010"/>
                <a:ext cx="15" cy="18"/>
              </a:xfrm>
              <a:custGeom>
                <a:avLst/>
                <a:gdLst>
                  <a:gd name="T0" fmla="*/ 14 w 15"/>
                  <a:gd name="T1" fmla="*/ 0 h 18"/>
                  <a:gd name="T2" fmla="*/ 14 w 15"/>
                  <a:gd name="T3" fmla="*/ 0 h 18"/>
                  <a:gd name="T4" fmla="*/ 14 w 15"/>
                  <a:gd name="T5" fmla="*/ 4 h 18"/>
                  <a:gd name="T6" fmla="*/ 13 w 15"/>
                  <a:gd name="T7" fmla="*/ 9 h 18"/>
                  <a:gd name="T8" fmla="*/ 10 w 15"/>
                  <a:gd name="T9" fmla="*/ 13 h 18"/>
                  <a:gd name="T10" fmla="*/ 4 w 15"/>
                  <a:gd name="T11" fmla="*/ 17 h 18"/>
                  <a:gd name="T12" fmla="*/ 2 w 15"/>
                  <a:gd name="T13" fmla="*/ 17 h 18"/>
                  <a:gd name="T14" fmla="*/ 1 w 15"/>
                  <a:gd name="T15" fmla="*/ 15 h 18"/>
                  <a:gd name="T16" fmla="*/ 0 w 15"/>
                  <a:gd name="T17" fmla="*/ 13 h 18"/>
                  <a:gd name="T18" fmla="*/ 0 w 15"/>
                  <a:gd name="T1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8">
                    <a:moveTo>
                      <a:pt x="14" y="0"/>
                    </a:moveTo>
                    <a:lnTo>
                      <a:pt x="14" y="0"/>
                    </a:lnTo>
                    <a:lnTo>
                      <a:pt x="14" y="4"/>
                    </a:lnTo>
                    <a:lnTo>
                      <a:pt x="13" y="9"/>
                    </a:lnTo>
                    <a:lnTo>
                      <a:pt x="10" y="13"/>
                    </a:lnTo>
                    <a:lnTo>
                      <a:pt x="4" y="17"/>
                    </a:lnTo>
                    <a:lnTo>
                      <a:pt x="2" y="17"/>
                    </a:lnTo>
                    <a:lnTo>
                      <a:pt x="1" y="15"/>
                    </a:lnTo>
                    <a:lnTo>
                      <a:pt x="0" y="13"/>
                    </a:lnTo>
                    <a:lnTo>
                      <a:pt x="0" y="1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5" name="Freeform 785"/>
              <p:cNvSpPr>
                <a:spLocks/>
              </p:cNvSpPr>
              <p:nvPr/>
            </p:nvSpPr>
            <p:spPr bwMode="auto">
              <a:xfrm>
                <a:off x="1001" y="2005"/>
                <a:ext cx="18" cy="20"/>
              </a:xfrm>
              <a:custGeom>
                <a:avLst/>
                <a:gdLst>
                  <a:gd name="T0" fmla="*/ 17 w 18"/>
                  <a:gd name="T1" fmla="*/ 0 h 20"/>
                  <a:gd name="T2" fmla="*/ 17 w 18"/>
                  <a:gd name="T3" fmla="*/ 0 h 20"/>
                  <a:gd name="T4" fmla="*/ 16 w 18"/>
                  <a:gd name="T5" fmla="*/ 2 h 20"/>
                  <a:gd name="T6" fmla="*/ 15 w 18"/>
                  <a:gd name="T7" fmla="*/ 6 h 20"/>
                  <a:gd name="T8" fmla="*/ 14 w 18"/>
                  <a:gd name="T9" fmla="*/ 8 h 20"/>
                  <a:gd name="T10" fmla="*/ 13 w 18"/>
                  <a:gd name="T11" fmla="*/ 11 h 20"/>
                  <a:gd name="T12" fmla="*/ 11 w 18"/>
                  <a:gd name="T13" fmla="*/ 13 h 20"/>
                  <a:gd name="T14" fmla="*/ 9 w 18"/>
                  <a:gd name="T15" fmla="*/ 15 h 20"/>
                  <a:gd name="T16" fmla="*/ 7 w 18"/>
                  <a:gd name="T17" fmla="*/ 18 h 20"/>
                  <a:gd name="T18" fmla="*/ 3 w 18"/>
                  <a:gd name="T19" fmla="*/ 19 h 20"/>
                  <a:gd name="T20" fmla="*/ 2 w 18"/>
                  <a:gd name="T21" fmla="*/ 18 h 20"/>
                  <a:gd name="T22" fmla="*/ 1 w 18"/>
                  <a:gd name="T23" fmla="*/ 16 h 20"/>
                  <a:gd name="T24" fmla="*/ 0 w 18"/>
                  <a:gd name="T25" fmla="*/ 14 h 20"/>
                  <a:gd name="T26" fmla="*/ 0 w 18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0">
                    <a:moveTo>
                      <a:pt x="17" y="0"/>
                    </a:moveTo>
                    <a:lnTo>
                      <a:pt x="17" y="0"/>
                    </a:lnTo>
                    <a:lnTo>
                      <a:pt x="16" y="2"/>
                    </a:lnTo>
                    <a:lnTo>
                      <a:pt x="15" y="6"/>
                    </a:lnTo>
                    <a:lnTo>
                      <a:pt x="14" y="8"/>
                    </a:lnTo>
                    <a:lnTo>
                      <a:pt x="13" y="11"/>
                    </a:lnTo>
                    <a:lnTo>
                      <a:pt x="11" y="13"/>
                    </a:lnTo>
                    <a:lnTo>
                      <a:pt x="9" y="15"/>
                    </a:lnTo>
                    <a:lnTo>
                      <a:pt x="7" y="18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0" y="1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6" name="Freeform 786"/>
              <p:cNvSpPr>
                <a:spLocks/>
              </p:cNvSpPr>
              <p:nvPr/>
            </p:nvSpPr>
            <p:spPr bwMode="auto">
              <a:xfrm>
                <a:off x="991" y="1999"/>
                <a:ext cx="19" cy="26"/>
              </a:xfrm>
              <a:custGeom>
                <a:avLst/>
                <a:gdLst>
                  <a:gd name="T0" fmla="*/ 18 w 19"/>
                  <a:gd name="T1" fmla="*/ 0 h 26"/>
                  <a:gd name="T2" fmla="*/ 18 w 19"/>
                  <a:gd name="T3" fmla="*/ 0 h 26"/>
                  <a:gd name="T4" fmla="*/ 17 w 19"/>
                  <a:gd name="T5" fmla="*/ 3 h 26"/>
                  <a:gd name="T6" fmla="*/ 17 w 19"/>
                  <a:gd name="T7" fmla="*/ 6 h 26"/>
                  <a:gd name="T8" fmla="*/ 16 w 19"/>
                  <a:gd name="T9" fmla="*/ 10 h 26"/>
                  <a:gd name="T10" fmla="*/ 15 w 19"/>
                  <a:gd name="T11" fmla="*/ 12 h 26"/>
                  <a:gd name="T12" fmla="*/ 13 w 19"/>
                  <a:gd name="T13" fmla="*/ 15 h 26"/>
                  <a:gd name="T14" fmla="*/ 12 w 19"/>
                  <a:gd name="T15" fmla="*/ 17 h 26"/>
                  <a:gd name="T16" fmla="*/ 11 w 19"/>
                  <a:gd name="T17" fmla="*/ 19 h 26"/>
                  <a:gd name="T18" fmla="*/ 9 w 19"/>
                  <a:gd name="T19" fmla="*/ 20 h 26"/>
                  <a:gd name="T20" fmla="*/ 6 w 19"/>
                  <a:gd name="T21" fmla="*/ 22 h 26"/>
                  <a:gd name="T22" fmla="*/ 5 w 19"/>
                  <a:gd name="T23" fmla="*/ 23 h 26"/>
                  <a:gd name="T24" fmla="*/ 3 w 19"/>
                  <a:gd name="T25" fmla="*/ 24 h 26"/>
                  <a:gd name="T26" fmla="*/ 3 w 19"/>
                  <a:gd name="T27" fmla="*/ 25 h 26"/>
                  <a:gd name="T28" fmla="*/ 1 w 19"/>
                  <a:gd name="T29" fmla="*/ 23 h 26"/>
                  <a:gd name="T30" fmla="*/ 1 w 19"/>
                  <a:gd name="T31" fmla="*/ 20 h 26"/>
                  <a:gd name="T32" fmla="*/ 0 w 19"/>
                  <a:gd name="T33" fmla="*/ 18 h 26"/>
                  <a:gd name="T34" fmla="*/ 0 w 19"/>
                  <a:gd name="T35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26">
                    <a:moveTo>
                      <a:pt x="18" y="0"/>
                    </a:moveTo>
                    <a:lnTo>
                      <a:pt x="18" y="0"/>
                    </a:lnTo>
                    <a:lnTo>
                      <a:pt x="17" y="3"/>
                    </a:lnTo>
                    <a:lnTo>
                      <a:pt x="17" y="6"/>
                    </a:lnTo>
                    <a:lnTo>
                      <a:pt x="16" y="10"/>
                    </a:lnTo>
                    <a:lnTo>
                      <a:pt x="15" y="12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1" y="19"/>
                    </a:lnTo>
                    <a:lnTo>
                      <a:pt x="9" y="20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1" y="23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7" name="Freeform 787"/>
              <p:cNvSpPr>
                <a:spLocks/>
              </p:cNvSpPr>
              <p:nvPr/>
            </p:nvSpPr>
            <p:spPr bwMode="auto">
              <a:xfrm>
                <a:off x="979" y="1998"/>
                <a:ext cx="23" cy="25"/>
              </a:xfrm>
              <a:custGeom>
                <a:avLst/>
                <a:gdLst>
                  <a:gd name="T0" fmla="*/ 22 w 23"/>
                  <a:gd name="T1" fmla="*/ 0 h 25"/>
                  <a:gd name="T2" fmla="*/ 22 w 23"/>
                  <a:gd name="T3" fmla="*/ 0 h 25"/>
                  <a:gd name="T4" fmla="*/ 21 w 23"/>
                  <a:gd name="T5" fmla="*/ 3 h 25"/>
                  <a:gd name="T6" fmla="*/ 20 w 23"/>
                  <a:gd name="T7" fmla="*/ 6 h 25"/>
                  <a:gd name="T8" fmla="*/ 18 w 23"/>
                  <a:gd name="T9" fmla="*/ 9 h 25"/>
                  <a:gd name="T10" fmla="*/ 16 w 23"/>
                  <a:gd name="T11" fmla="*/ 13 h 25"/>
                  <a:gd name="T12" fmla="*/ 14 w 23"/>
                  <a:gd name="T13" fmla="*/ 16 h 25"/>
                  <a:gd name="T14" fmla="*/ 10 w 23"/>
                  <a:gd name="T15" fmla="*/ 20 h 25"/>
                  <a:gd name="T16" fmla="*/ 7 w 23"/>
                  <a:gd name="T17" fmla="*/ 22 h 25"/>
                  <a:gd name="T18" fmla="*/ 2 w 23"/>
                  <a:gd name="T19" fmla="*/ 24 h 25"/>
                  <a:gd name="T20" fmla="*/ 0 w 23"/>
                  <a:gd name="T21" fmla="*/ 20 h 25"/>
                  <a:gd name="T22" fmla="*/ 0 w 23"/>
                  <a:gd name="T23" fmla="*/ 15 h 25"/>
                  <a:gd name="T24" fmla="*/ 0 w 23"/>
                  <a:gd name="T25" fmla="*/ 10 h 25"/>
                  <a:gd name="T26" fmla="*/ 1 w 23"/>
                  <a:gd name="T27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5">
                    <a:moveTo>
                      <a:pt x="22" y="0"/>
                    </a:moveTo>
                    <a:lnTo>
                      <a:pt x="22" y="0"/>
                    </a:lnTo>
                    <a:lnTo>
                      <a:pt x="21" y="3"/>
                    </a:lnTo>
                    <a:lnTo>
                      <a:pt x="20" y="6"/>
                    </a:lnTo>
                    <a:lnTo>
                      <a:pt x="18" y="9"/>
                    </a:lnTo>
                    <a:lnTo>
                      <a:pt x="16" y="13"/>
                    </a:lnTo>
                    <a:lnTo>
                      <a:pt x="14" y="16"/>
                    </a:lnTo>
                    <a:lnTo>
                      <a:pt x="10" y="20"/>
                    </a:lnTo>
                    <a:lnTo>
                      <a:pt x="7" y="22"/>
                    </a:lnTo>
                    <a:lnTo>
                      <a:pt x="2" y="24"/>
                    </a:lnTo>
                    <a:lnTo>
                      <a:pt x="0" y="20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1" y="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8" name="Freeform 788"/>
              <p:cNvSpPr>
                <a:spLocks/>
              </p:cNvSpPr>
              <p:nvPr/>
            </p:nvSpPr>
            <p:spPr bwMode="auto">
              <a:xfrm>
                <a:off x="1031" y="2056"/>
                <a:ext cx="15" cy="16"/>
              </a:xfrm>
              <a:custGeom>
                <a:avLst/>
                <a:gdLst>
                  <a:gd name="T0" fmla="*/ 14 w 15"/>
                  <a:gd name="T1" fmla="*/ 0 h 16"/>
                  <a:gd name="T2" fmla="*/ 14 w 15"/>
                  <a:gd name="T3" fmla="*/ 0 h 16"/>
                  <a:gd name="T4" fmla="*/ 14 w 15"/>
                  <a:gd name="T5" fmla="*/ 1 h 16"/>
                  <a:gd name="T6" fmla="*/ 12 w 15"/>
                  <a:gd name="T7" fmla="*/ 5 h 16"/>
                  <a:gd name="T8" fmla="*/ 9 w 15"/>
                  <a:gd name="T9" fmla="*/ 11 h 16"/>
                  <a:gd name="T10" fmla="*/ 5 w 15"/>
                  <a:gd name="T11" fmla="*/ 15 h 16"/>
                  <a:gd name="T12" fmla="*/ 3 w 15"/>
                  <a:gd name="T13" fmla="*/ 15 h 16"/>
                  <a:gd name="T14" fmla="*/ 1 w 15"/>
                  <a:gd name="T15" fmla="*/ 13 h 16"/>
                  <a:gd name="T16" fmla="*/ 1 w 15"/>
                  <a:gd name="T17" fmla="*/ 10 h 16"/>
                  <a:gd name="T18" fmla="*/ 0 w 15"/>
                  <a:gd name="T1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14" y="0"/>
                    </a:lnTo>
                    <a:lnTo>
                      <a:pt x="14" y="1"/>
                    </a:lnTo>
                    <a:lnTo>
                      <a:pt x="12" y="5"/>
                    </a:lnTo>
                    <a:lnTo>
                      <a:pt x="9" y="11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3"/>
                    </a:lnTo>
                    <a:lnTo>
                      <a:pt x="1" y="10"/>
                    </a:lnTo>
                    <a:lnTo>
                      <a:pt x="0" y="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09" name="Freeform 789"/>
              <p:cNvSpPr>
                <a:spLocks/>
              </p:cNvSpPr>
              <p:nvPr/>
            </p:nvSpPr>
            <p:spPr bwMode="auto">
              <a:xfrm>
                <a:off x="1023" y="2051"/>
                <a:ext cx="18" cy="15"/>
              </a:xfrm>
              <a:custGeom>
                <a:avLst/>
                <a:gdLst>
                  <a:gd name="T0" fmla="*/ 17 w 18"/>
                  <a:gd name="T1" fmla="*/ 0 h 15"/>
                  <a:gd name="T2" fmla="*/ 17 w 18"/>
                  <a:gd name="T3" fmla="*/ 0 h 15"/>
                  <a:gd name="T4" fmla="*/ 14 w 18"/>
                  <a:gd name="T5" fmla="*/ 5 h 15"/>
                  <a:gd name="T6" fmla="*/ 11 w 18"/>
                  <a:gd name="T7" fmla="*/ 9 h 15"/>
                  <a:gd name="T8" fmla="*/ 7 w 18"/>
                  <a:gd name="T9" fmla="*/ 12 h 15"/>
                  <a:gd name="T10" fmla="*/ 4 w 18"/>
                  <a:gd name="T11" fmla="*/ 14 h 15"/>
                  <a:gd name="T12" fmla="*/ 2 w 18"/>
                  <a:gd name="T13" fmla="*/ 11 h 15"/>
                  <a:gd name="T14" fmla="*/ 1 w 18"/>
                  <a:gd name="T15" fmla="*/ 8 h 15"/>
                  <a:gd name="T16" fmla="*/ 0 w 18"/>
                  <a:gd name="T17" fmla="*/ 6 h 15"/>
                  <a:gd name="T18" fmla="*/ 0 w 18"/>
                  <a:gd name="T1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5">
                    <a:moveTo>
                      <a:pt x="17" y="0"/>
                    </a:moveTo>
                    <a:lnTo>
                      <a:pt x="17" y="0"/>
                    </a:lnTo>
                    <a:lnTo>
                      <a:pt x="14" y="5"/>
                    </a:lnTo>
                    <a:lnTo>
                      <a:pt x="11" y="9"/>
                    </a:lnTo>
                    <a:lnTo>
                      <a:pt x="7" y="12"/>
                    </a:lnTo>
                    <a:lnTo>
                      <a:pt x="4" y="14"/>
                    </a:lnTo>
                    <a:lnTo>
                      <a:pt x="2" y="11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0" name="Freeform 790"/>
              <p:cNvSpPr>
                <a:spLocks/>
              </p:cNvSpPr>
              <p:nvPr/>
            </p:nvSpPr>
            <p:spPr bwMode="auto">
              <a:xfrm>
                <a:off x="1014" y="2034"/>
                <a:ext cx="18" cy="25"/>
              </a:xfrm>
              <a:custGeom>
                <a:avLst/>
                <a:gdLst>
                  <a:gd name="T0" fmla="*/ 17 w 18"/>
                  <a:gd name="T1" fmla="*/ 0 h 25"/>
                  <a:gd name="T2" fmla="*/ 17 w 18"/>
                  <a:gd name="T3" fmla="*/ 0 h 25"/>
                  <a:gd name="T4" fmla="*/ 16 w 18"/>
                  <a:gd name="T5" fmla="*/ 4 h 25"/>
                  <a:gd name="T6" fmla="*/ 15 w 18"/>
                  <a:gd name="T7" fmla="*/ 8 h 25"/>
                  <a:gd name="T8" fmla="*/ 14 w 18"/>
                  <a:gd name="T9" fmla="*/ 12 h 25"/>
                  <a:gd name="T10" fmla="*/ 13 w 18"/>
                  <a:gd name="T11" fmla="*/ 15 h 25"/>
                  <a:gd name="T12" fmla="*/ 12 w 18"/>
                  <a:gd name="T13" fmla="*/ 19 h 25"/>
                  <a:gd name="T14" fmla="*/ 10 w 18"/>
                  <a:gd name="T15" fmla="*/ 21 h 25"/>
                  <a:gd name="T16" fmla="*/ 8 w 18"/>
                  <a:gd name="T17" fmla="*/ 23 h 25"/>
                  <a:gd name="T18" fmla="*/ 5 w 18"/>
                  <a:gd name="T19" fmla="*/ 24 h 25"/>
                  <a:gd name="T20" fmla="*/ 3 w 18"/>
                  <a:gd name="T21" fmla="*/ 22 h 25"/>
                  <a:gd name="T22" fmla="*/ 1 w 18"/>
                  <a:gd name="T23" fmla="*/ 18 h 25"/>
                  <a:gd name="T24" fmla="*/ 0 w 18"/>
                  <a:gd name="T25" fmla="*/ 15 h 25"/>
                  <a:gd name="T26" fmla="*/ 0 w 18"/>
                  <a:gd name="T27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5">
                    <a:moveTo>
                      <a:pt x="17" y="0"/>
                    </a:moveTo>
                    <a:lnTo>
                      <a:pt x="17" y="0"/>
                    </a:lnTo>
                    <a:lnTo>
                      <a:pt x="16" y="4"/>
                    </a:lnTo>
                    <a:lnTo>
                      <a:pt x="15" y="8"/>
                    </a:lnTo>
                    <a:lnTo>
                      <a:pt x="14" y="12"/>
                    </a:lnTo>
                    <a:lnTo>
                      <a:pt x="13" y="15"/>
                    </a:lnTo>
                    <a:lnTo>
                      <a:pt x="12" y="19"/>
                    </a:lnTo>
                    <a:lnTo>
                      <a:pt x="10" y="21"/>
                    </a:lnTo>
                    <a:lnTo>
                      <a:pt x="8" y="23"/>
                    </a:lnTo>
                    <a:lnTo>
                      <a:pt x="5" y="24"/>
                    </a:lnTo>
                    <a:lnTo>
                      <a:pt x="3" y="22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1" name="Freeform 791"/>
              <p:cNvSpPr>
                <a:spLocks/>
              </p:cNvSpPr>
              <p:nvPr/>
            </p:nvSpPr>
            <p:spPr bwMode="auto">
              <a:xfrm>
                <a:off x="1005" y="2031"/>
                <a:ext cx="17" cy="23"/>
              </a:xfrm>
              <a:custGeom>
                <a:avLst/>
                <a:gdLst>
                  <a:gd name="T0" fmla="*/ 16 w 17"/>
                  <a:gd name="T1" fmla="*/ 0 h 23"/>
                  <a:gd name="T2" fmla="*/ 16 w 17"/>
                  <a:gd name="T3" fmla="*/ 0 h 23"/>
                  <a:gd name="T4" fmla="*/ 15 w 17"/>
                  <a:gd name="T5" fmla="*/ 4 h 23"/>
                  <a:gd name="T6" fmla="*/ 13 w 17"/>
                  <a:gd name="T7" fmla="*/ 9 h 23"/>
                  <a:gd name="T8" fmla="*/ 11 w 17"/>
                  <a:gd name="T9" fmla="*/ 14 h 23"/>
                  <a:gd name="T10" fmla="*/ 8 w 17"/>
                  <a:gd name="T11" fmla="*/ 18 h 23"/>
                  <a:gd name="T12" fmla="*/ 7 w 17"/>
                  <a:gd name="T13" fmla="*/ 20 h 23"/>
                  <a:gd name="T14" fmla="*/ 6 w 17"/>
                  <a:gd name="T15" fmla="*/ 21 h 23"/>
                  <a:gd name="T16" fmla="*/ 5 w 17"/>
                  <a:gd name="T17" fmla="*/ 22 h 23"/>
                  <a:gd name="T18" fmla="*/ 4 w 17"/>
                  <a:gd name="T19" fmla="*/ 22 h 23"/>
                  <a:gd name="T20" fmla="*/ 3 w 17"/>
                  <a:gd name="T21" fmla="*/ 20 h 23"/>
                  <a:gd name="T22" fmla="*/ 2 w 17"/>
                  <a:gd name="T23" fmla="*/ 17 h 23"/>
                  <a:gd name="T24" fmla="*/ 1 w 17"/>
                  <a:gd name="T25" fmla="*/ 14 h 23"/>
                  <a:gd name="T26" fmla="*/ 0 w 17"/>
                  <a:gd name="T27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3">
                    <a:moveTo>
                      <a:pt x="16" y="0"/>
                    </a:moveTo>
                    <a:lnTo>
                      <a:pt x="16" y="0"/>
                    </a:lnTo>
                    <a:lnTo>
                      <a:pt x="15" y="4"/>
                    </a:lnTo>
                    <a:lnTo>
                      <a:pt x="13" y="9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7" y="20"/>
                    </a:lnTo>
                    <a:lnTo>
                      <a:pt x="6" y="21"/>
                    </a:lnTo>
                    <a:lnTo>
                      <a:pt x="5" y="22"/>
                    </a:lnTo>
                    <a:lnTo>
                      <a:pt x="4" y="22"/>
                    </a:lnTo>
                    <a:lnTo>
                      <a:pt x="3" y="20"/>
                    </a:lnTo>
                    <a:lnTo>
                      <a:pt x="2" y="17"/>
                    </a:lnTo>
                    <a:lnTo>
                      <a:pt x="1" y="14"/>
                    </a:lnTo>
                    <a:lnTo>
                      <a:pt x="0" y="1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2" name="Freeform 792"/>
              <p:cNvSpPr>
                <a:spLocks/>
              </p:cNvSpPr>
              <p:nvPr/>
            </p:nvSpPr>
            <p:spPr bwMode="auto">
              <a:xfrm>
                <a:off x="993" y="2027"/>
                <a:ext cx="22" cy="21"/>
              </a:xfrm>
              <a:custGeom>
                <a:avLst/>
                <a:gdLst>
                  <a:gd name="T0" fmla="*/ 21 w 22"/>
                  <a:gd name="T1" fmla="*/ 0 h 21"/>
                  <a:gd name="T2" fmla="*/ 21 w 22"/>
                  <a:gd name="T3" fmla="*/ 0 h 21"/>
                  <a:gd name="T4" fmla="*/ 20 w 22"/>
                  <a:gd name="T5" fmla="*/ 1 h 21"/>
                  <a:gd name="T6" fmla="*/ 19 w 22"/>
                  <a:gd name="T7" fmla="*/ 4 h 21"/>
                  <a:gd name="T8" fmla="*/ 17 w 22"/>
                  <a:gd name="T9" fmla="*/ 7 h 21"/>
                  <a:gd name="T10" fmla="*/ 16 w 22"/>
                  <a:gd name="T11" fmla="*/ 10 h 21"/>
                  <a:gd name="T12" fmla="*/ 14 w 22"/>
                  <a:gd name="T13" fmla="*/ 13 h 21"/>
                  <a:gd name="T14" fmla="*/ 11 w 22"/>
                  <a:gd name="T15" fmla="*/ 15 h 21"/>
                  <a:gd name="T16" fmla="*/ 9 w 22"/>
                  <a:gd name="T17" fmla="*/ 18 h 21"/>
                  <a:gd name="T18" fmla="*/ 7 w 22"/>
                  <a:gd name="T19" fmla="*/ 19 h 21"/>
                  <a:gd name="T20" fmla="*/ 5 w 22"/>
                  <a:gd name="T21" fmla="*/ 20 h 21"/>
                  <a:gd name="T22" fmla="*/ 3 w 22"/>
                  <a:gd name="T23" fmla="*/ 19 h 21"/>
                  <a:gd name="T24" fmla="*/ 1 w 22"/>
                  <a:gd name="T25" fmla="*/ 17 h 21"/>
                  <a:gd name="T26" fmla="*/ 0 w 22"/>
                  <a:gd name="T2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1">
                    <a:moveTo>
                      <a:pt x="21" y="0"/>
                    </a:moveTo>
                    <a:lnTo>
                      <a:pt x="21" y="0"/>
                    </a:lnTo>
                    <a:lnTo>
                      <a:pt x="20" y="1"/>
                    </a:lnTo>
                    <a:lnTo>
                      <a:pt x="19" y="4"/>
                    </a:lnTo>
                    <a:lnTo>
                      <a:pt x="17" y="7"/>
                    </a:lnTo>
                    <a:lnTo>
                      <a:pt x="16" y="10"/>
                    </a:lnTo>
                    <a:lnTo>
                      <a:pt x="14" y="13"/>
                    </a:lnTo>
                    <a:lnTo>
                      <a:pt x="11" y="15"/>
                    </a:lnTo>
                    <a:lnTo>
                      <a:pt x="9" y="18"/>
                    </a:lnTo>
                    <a:lnTo>
                      <a:pt x="7" y="19"/>
                    </a:lnTo>
                    <a:lnTo>
                      <a:pt x="5" y="20"/>
                    </a:lnTo>
                    <a:lnTo>
                      <a:pt x="3" y="19"/>
                    </a:lnTo>
                    <a:lnTo>
                      <a:pt x="1" y="17"/>
                    </a:lnTo>
                    <a:lnTo>
                      <a:pt x="0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3" name="Freeform 793"/>
              <p:cNvSpPr>
                <a:spLocks/>
              </p:cNvSpPr>
              <p:nvPr/>
            </p:nvSpPr>
            <p:spPr bwMode="auto">
              <a:xfrm>
                <a:off x="985" y="2024"/>
                <a:ext cx="19" cy="22"/>
              </a:xfrm>
              <a:custGeom>
                <a:avLst/>
                <a:gdLst>
                  <a:gd name="T0" fmla="*/ 18 w 19"/>
                  <a:gd name="T1" fmla="*/ 0 h 22"/>
                  <a:gd name="T2" fmla="*/ 18 w 19"/>
                  <a:gd name="T3" fmla="*/ 0 h 22"/>
                  <a:gd name="T4" fmla="*/ 17 w 19"/>
                  <a:gd name="T5" fmla="*/ 2 h 22"/>
                  <a:gd name="T6" fmla="*/ 16 w 19"/>
                  <a:gd name="T7" fmla="*/ 6 h 22"/>
                  <a:gd name="T8" fmla="*/ 14 w 19"/>
                  <a:gd name="T9" fmla="*/ 9 h 22"/>
                  <a:gd name="T10" fmla="*/ 13 w 19"/>
                  <a:gd name="T11" fmla="*/ 11 h 22"/>
                  <a:gd name="T12" fmla="*/ 10 w 19"/>
                  <a:gd name="T13" fmla="*/ 14 h 22"/>
                  <a:gd name="T14" fmla="*/ 8 w 19"/>
                  <a:gd name="T15" fmla="*/ 18 h 22"/>
                  <a:gd name="T16" fmla="*/ 5 w 19"/>
                  <a:gd name="T17" fmla="*/ 20 h 22"/>
                  <a:gd name="T18" fmla="*/ 2 w 19"/>
                  <a:gd name="T19" fmla="*/ 21 h 22"/>
                  <a:gd name="T20" fmla="*/ 1 w 19"/>
                  <a:gd name="T21" fmla="*/ 20 h 22"/>
                  <a:gd name="T22" fmla="*/ 0 w 19"/>
                  <a:gd name="T23" fmla="*/ 18 h 22"/>
                  <a:gd name="T24" fmla="*/ 0 w 19"/>
                  <a:gd name="T2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2">
                    <a:moveTo>
                      <a:pt x="18" y="0"/>
                    </a:moveTo>
                    <a:lnTo>
                      <a:pt x="18" y="0"/>
                    </a:lnTo>
                    <a:lnTo>
                      <a:pt x="17" y="2"/>
                    </a:lnTo>
                    <a:lnTo>
                      <a:pt x="16" y="6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0" y="14"/>
                    </a:lnTo>
                    <a:lnTo>
                      <a:pt x="8" y="18"/>
                    </a:lnTo>
                    <a:lnTo>
                      <a:pt x="5" y="20"/>
                    </a:lnTo>
                    <a:lnTo>
                      <a:pt x="2" y="21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4" name="Freeform 794"/>
              <p:cNvSpPr>
                <a:spLocks/>
              </p:cNvSpPr>
              <p:nvPr/>
            </p:nvSpPr>
            <p:spPr bwMode="auto">
              <a:xfrm>
                <a:off x="977" y="2022"/>
                <a:ext cx="19" cy="19"/>
              </a:xfrm>
              <a:custGeom>
                <a:avLst/>
                <a:gdLst>
                  <a:gd name="T0" fmla="*/ 18 w 19"/>
                  <a:gd name="T1" fmla="*/ 0 h 19"/>
                  <a:gd name="T2" fmla="*/ 18 w 19"/>
                  <a:gd name="T3" fmla="*/ 0 h 19"/>
                  <a:gd name="T4" fmla="*/ 16 w 19"/>
                  <a:gd name="T5" fmla="*/ 6 h 19"/>
                  <a:gd name="T6" fmla="*/ 12 w 19"/>
                  <a:gd name="T7" fmla="*/ 12 h 19"/>
                  <a:gd name="T8" fmla="*/ 9 w 19"/>
                  <a:gd name="T9" fmla="*/ 16 h 19"/>
                  <a:gd name="T10" fmla="*/ 5 w 19"/>
                  <a:gd name="T11" fmla="*/ 18 h 19"/>
                  <a:gd name="T12" fmla="*/ 2 w 19"/>
                  <a:gd name="T13" fmla="*/ 18 h 19"/>
                  <a:gd name="T14" fmla="*/ 0 w 19"/>
                  <a:gd name="T15" fmla="*/ 16 h 19"/>
                  <a:gd name="T16" fmla="*/ 0 w 19"/>
                  <a:gd name="T17" fmla="*/ 14 h 19"/>
                  <a:gd name="T18" fmla="*/ 0 w 19"/>
                  <a:gd name="T1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18" y="0"/>
                    </a:moveTo>
                    <a:lnTo>
                      <a:pt x="18" y="0"/>
                    </a:lnTo>
                    <a:lnTo>
                      <a:pt x="16" y="6"/>
                    </a:lnTo>
                    <a:lnTo>
                      <a:pt x="12" y="12"/>
                    </a:lnTo>
                    <a:lnTo>
                      <a:pt x="9" y="16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5" name="Freeform 795"/>
              <p:cNvSpPr>
                <a:spLocks/>
              </p:cNvSpPr>
              <p:nvPr/>
            </p:nvSpPr>
            <p:spPr bwMode="auto">
              <a:xfrm>
                <a:off x="964" y="2020"/>
                <a:ext cx="22" cy="21"/>
              </a:xfrm>
              <a:custGeom>
                <a:avLst/>
                <a:gdLst>
                  <a:gd name="T0" fmla="*/ 21 w 22"/>
                  <a:gd name="T1" fmla="*/ 0 h 21"/>
                  <a:gd name="T2" fmla="*/ 21 w 22"/>
                  <a:gd name="T3" fmla="*/ 0 h 21"/>
                  <a:gd name="T4" fmla="*/ 18 w 22"/>
                  <a:gd name="T5" fmla="*/ 5 h 21"/>
                  <a:gd name="T6" fmla="*/ 16 w 22"/>
                  <a:gd name="T7" fmla="*/ 10 h 21"/>
                  <a:gd name="T8" fmla="*/ 13 w 22"/>
                  <a:gd name="T9" fmla="*/ 14 h 21"/>
                  <a:gd name="T10" fmla="*/ 9 w 22"/>
                  <a:gd name="T11" fmla="*/ 17 h 21"/>
                  <a:gd name="T12" fmla="*/ 5 w 22"/>
                  <a:gd name="T13" fmla="*/ 19 h 21"/>
                  <a:gd name="T14" fmla="*/ 3 w 22"/>
                  <a:gd name="T15" fmla="*/ 20 h 21"/>
                  <a:gd name="T16" fmla="*/ 1 w 22"/>
                  <a:gd name="T17" fmla="*/ 19 h 21"/>
                  <a:gd name="T18" fmla="*/ 0 w 22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1">
                    <a:moveTo>
                      <a:pt x="21" y="0"/>
                    </a:moveTo>
                    <a:lnTo>
                      <a:pt x="21" y="0"/>
                    </a:lnTo>
                    <a:lnTo>
                      <a:pt x="18" y="5"/>
                    </a:lnTo>
                    <a:lnTo>
                      <a:pt x="16" y="10"/>
                    </a:lnTo>
                    <a:lnTo>
                      <a:pt x="13" y="14"/>
                    </a:lnTo>
                    <a:lnTo>
                      <a:pt x="9" y="17"/>
                    </a:lnTo>
                    <a:lnTo>
                      <a:pt x="5" y="19"/>
                    </a:lnTo>
                    <a:lnTo>
                      <a:pt x="3" y="20"/>
                    </a:lnTo>
                    <a:lnTo>
                      <a:pt x="1" y="19"/>
                    </a:lnTo>
                    <a:lnTo>
                      <a:pt x="0" y="1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6" name="Freeform 796"/>
              <p:cNvSpPr>
                <a:spLocks/>
              </p:cNvSpPr>
              <p:nvPr/>
            </p:nvSpPr>
            <p:spPr bwMode="auto">
              <a:xfrm>
                <a:off x="949" y="2015"/>
                <a:ext cx="31" cy="24"/>
              </a:xfrm>
              <a:custGeom>
                <a:avLst/>
                <a:gdLst>
                  <a:gd name="T0" fmla="*/ 30 w 31"/>
                  <a:gd name="T1" fmla="*/ 0 h 24"/>
                  <a:gd name="T2" fmla="*/ 30 w 31"/>
                  <a:gd name="T3" fmla="*/ 0 h 24"/>
                  <a:gd name="T4" fmla="*/ 28 w 31"/>
                  <a:gd name="T5" fmla="*/ 3 h 24"/>
                  <a:gd name="T6" fmla="*/ 25 w 31"/>
                  <a:gd name="T7" fmla="*/ 7 h 24"/>
                  <a:gd name="T8" fmla="*/ 23 w 31"/>
                  <a:gd name="T9" fmla="*/ 10 h 24"/>
                  <a:gd name="T10" fmla="*/ 20 w 31"/>
                  <a:gd name="T11" fmla="*/ 14 h 24"/>
                  <a:gd name="T12" fmla="*/ 18 w 31"/>
                  <a:gd name="T13" fmla="*/ 17 h 24"/>
                  <a:gd name="T14" fmla="*/ 14 w 31"/>
                  <a:gd name="T15" fmla="*/ 20 h 24"/>
                  <a:gd name="T16" fmla="*/ 11 w 31"/>
                  <a:gd name="T17" fmla="*/ 21 h 24"/>
                  <a:gd name="T18" fmla="*/ 8 w 31"/>
                  <a:gd name="T19" fmla="*/ 22 h 24"/>
                  <a:gd name="T20" fmla="*/ 3 w 31"/>
                  <a:gd name="T21" fmla="*/ 23 h 24"/>
                  <a:gd name="T22" fmla="*/ 0 w 31"/>
                  <a:gd name="T23" fmla="*/ 22 h 24"/>
                  <a:gd name="T24" fmla="*/ 0 w 31"/>
                  <a:gd name="T25" fmla="*/ 20 h 24"/>
                  <a:gd name="T26" fmla="*/ 0 w 31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4">
                    <a:moveTo>
                      <a:pt x="30" y="0"/>
                    </a:moveTo>
                    <a:lnTo>
                      <a:pt x="30" y="0"/>
                    </a:lnTo>
                    <a:lnTo>
                      <a:pt x="28" y="3"/>
                    </a:lnTo>
                    <a:lnTo>
                      <a:pt x="25" y="7"/>
                    </a:lnTo>
                    <a:lnTo>
                      <a:pt x="23" y="10"/>
                    </a:lnTo>
                    <a:lnTo>
                      <a:pt x="20" y="14"/>
                    </a:lnTo>
                    <a:lnTo>
                      <a:pt x="18" y="17"/>
                    </a:lnTo>
                    <a:lnTo>
                      <a:pt x="14" y="20"/>
                    </a:lnTo>
                    <a:lnTo>
                      <a:pt x="11" y="21"/>
                    </a:lnTo>
                    <a:lnTo>
                      <a:pt x="8" y="22"/>
                    </a:lnTo>
                    <a:lnTo>
                      <a:pt x="3" y="23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7" name="Freeform 797"/>
              <p:cNvSpPr>
                <a:spLocks/>
              </p:cNvSpPr>
              <p:nvPr/>
            </p:nvSpPr>
            <p:spPr bwMode="auto">
              <a:xfrm>
                <a:off x="1038" y="2071"/>
                <a:ext cx="17" cy="14"/>
              </a:xfrm>
              <a:custGeom>
                <a:avLst/>
                <a:gdLst>
                  <a:gd name="T0" fmla="*/ 16 w 17"/>
                  <a:gd name="T1" fmla="*/ 5 h 14"/>
                  <a:gd name="T2" fmla="*/ 16 w 17"/>
                  <a:gd name="T3" fmla="*/ 5 h 14"/>
                  <a:gd name="T4" fmla="*/ 11 w 17"/>
                  <a:gd name="T5" fmla="*/ 10 h 14"/>
                  <a:gd name="T6" fmla="*/ 6 w 17"/>
                  <a:gd name="T7" fmla="*/ 13 h 14"/>
                  <a:gd name="T8" fmla="*/ 3 w 17"/>
                  <a:gd name="T9" fmla="*/ 13 h 14"/>
                  <a:gd name="T10" fmla="*/ 0 w 17"/>
                  <a:gd name="T11" fmla="*/ 10 h 14"/>
                  <a:gd name="T12" fmla="*/ 0 w 17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5"/>
                    </a:moveTo>
                    <a:lnTo>
                      <a:pt x="16" y="5"/>
                    </a:lnTo>
                    <a:lnTo>
                      <a:pt x="11" y="10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8" name="Freeform 798"/>
              <p:cNvSpPr>
                <a:spLocks/>
              </p:cNvSpPr>
              <p:nvPr/>
            </p:nvSpPr>
            <p:spPr bwMode="auto">
              <a:xfrm>
                <a:off x="1044" y="2076"/>
                <a:ext cx="15" cy="22"/>
              </a:xfrm>
              <a:custGeom>
                <a:avLst/>
                <a:gdLst>
                  <a:gd name="T0" fmla="*/ 5 w 15"/>
                  <a:gd name="T1" fmla="*/ 0 h 22"/>
                  <a:gd name="T2" fmla="*/ 5 w 15"/>
                  <a:gd name="T3" fmla="*/ 0 h 22"/>
                  <a:gd name="T4" fmla="*/ 2 w 15"/>
                  <a:gd name="T5" fmla="*/ 5 h 22"/>
                  <a:gd name="T6" fmla="*/ 1 w 15"/>
                  <a:gd name="T7" fmla="*/ 10 h 22"/>
                  <a:gd name="T8" fmla="*/ 0 w 15"/>
                  <a:gd name="T9" fmla="*/ 14 h 22"/>
                  <a:gd name="T10" fmla="*/ 0 w 15"/>
                  <a:gd name="T11" fmla="*/ 18 h 22"/>
                  <a:gd name="T12" fmla="*/ 3 w 15"/>
                  <a:gd name="T13" fmla="*/ 20 h 22"/>
                  <a:gd name="T14" fmla="*/ 6 w 15"/>
                  <a:gd name="T15" fmla="*/ 21 h 22"/>
                  <a:gd name="T16" fmla="*/ 10 w 15"/>
                  <a:gd name="T17" fmla="*/ 21 h 22"/>
                  <a:gd name="T18" fmla="*/ 14 w 15"/>
                  <a:gd name="T19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22">
                    <a:moveTo>
                      <a:pt x="5" y="0"/>
                    </a:moveTo>
                    <a:lnTo>
                      <a:pt x="5" y="0"/>
                    </a:lnTo>
                    <a:lnTo>
                      <a:pt x="2" y="5"/>
                    </a:lnTo>
                    <a:lnTo>
                      <a:pt x="1" y="10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3" y="20"/>
                    </a:lnTo>
                    <a:lnTo>
                      <a:pt x="6" y="21"/>
                    </a:lnTo>
                    <a:lnTo>
                      <a:pt x="10" y="21"/>
                    </a:lnTo>
                    <a:lnTo>
                      <a:pt x="14" y="1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19" name="Freeform 799"/>
              <p:cNvSpPr>
                <a:spLocks/>
              </p:cNvSpPr>
              <p:nvPr/>
            </p:nvSpPr>
            <p:spPr bwMode="auto">
              <a:xfrm>
                <a:off x="1029" y="2076"/>
                <a:ext cx="20" cy="19"/>
              </a:xfrm>
              <a:custGeom>
                <a:avLst/>
                <a:gdLst>
                  <a:gd name="T0" fmla="*/ 19 w 20"/>
                  <a:gd name="T1" fmla="*/ 0 h 19"/>
                  <a:gd name="T2" fmla="*/ 19 w 20"/>
                  <a:gd name="T3" fmla="*/ 0 h 19"/>
                  <a:gd name="T4" fmla="*/ 17 w 20"/>
                  <a:gd name="T5" fmla="*/ 5 h 19"/>
                  <a:gd name="T6" fmla="*/ 15 w 20"/>
                  <a:gd name="T7" fmla="*/ 9 h 19"/>
                  <a:gd name="T8" fmla="*/ 12 w 20"/>
                  <a:gd name="T9" fmla="*/ 13 h 19"/>
                  <a:gd name="T10" fmla="*/ 10 w 20"/>
                  <a:gd name="T11" fmla="*/ 15 h 19"/>
                  <a:gd name="T12" fmla="*/ 6 w 20"/>
                  <a:gd name="T13" fmla="*/ 18 h 19"/>
                  <a:gd name="T14" fmla="*/ 3 w 20"/>
                  <a:gd name="T15" fmla="*/ 18 h 19"/>
                  <a:gd name="T16" fmla="*/ 0 w 20"/>
                  <a:gd name="T17" fmla="*/ 15 h 19"/>
                  <a:gd name="T18" fmla="*/ 0 w 20"/>
                  <a:gd name="T1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0"/>
                    </a:lnTo>
                    <a:lnTo>
                      <a:pt x="17" y="5"/>
                    </a:lnTo>
                    <a:lnTo>
                      <a:pt x="15" y="9"/>
                    </a:lnTo>
                    <a:lnTo>
                      <a:pt x="12" y="13"/>
                    </a:lnTo>
                    <a:lnTo>
                      <a:pt x="10" y="15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0" y="15"/>
                    </a:lnTo>
                    <a:lnTo>
                      <a:pt x="0" y="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0" name="Freeform 800"/>
              <p:cNvSpPr>
                <a:spLocks/>
              </p:cNvSpPr>
              <p:nvPr/>
            </p:nvSpPr>
            <p:spPr bwMode="auto">
              <a:xfrm>
                <a:off x="1016" y="2071"/>
                <a:ext cx="20" cy="19"/>
              </a:xfrm>
              <a:custGeom>
                <a:avLst/>
                <a:gdLst>
                  <a:gd name="T0" fmla="*/ 19 w 20"/>
                  <a:gd name="T1" fmla="*/ 0 h 19"/>
                  <a:gd name="T2" fmla="*/ 19 w 20"/>
                  <a:gd name="T3" fmla="*/ 0 h 19"/>
                  <a:gd name="T4" fmla="*/ 18 w 20"/>
                  <a:gd name="T5" fmla="*/ 3 h 19"/>
                  <a:gd name="T6" fmla="*/ 17 w 20"/>
                  <a:gd name="T7" fmla="*/ 7 h 19"/>
                  <a:gd name="T8" fmla="*/ 14 w 20"/>
                  <a:gd name="T9" fmla="*/ 11 h 19"/>
                  <a:gd name="T10" fmla="*/ 10 w 20"/>
                  <a:gd name="T11" fmla="*/ 15 h 19"/>
                  <a:gd name="T12" fmla="*/ 6 w 20"/>
                  <a:gd name="T13" fmla="*/ 18 h 19"/>
                  <a:gd name="T14" fmla="*/ 3 w 20"/>
                  <a:gd name="T15" fmla="*/ 18 h 19"/>
                  <a:gd name="T16" fmla="*/ 1 w 20"/>
                  <a:gd name="T17" fmla="*/ 14 h 19"/>
                  <a:gd name="T18" fmla="*/ 0 w 20"/>
                  <a:gd name="T1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0"/>
                    </a:lnTo>
                    <a:lnTo>
                      <a:pt x="18" y="3"/>
                    </a:lnTo>
                    <a:lnTo>
                      <a:pt x="17" y="7"/>
                    </a:lnTo>
                    <a:lnTo>
                      <a:pt x="14" y="11"/>
                    </a:lnTo>
                    <a:lnTo>
                      <a:pt x="10" y="15"/>
                    </a:lnTo>
                    <a:lnTo>
                      <a:pt x="6" y="18"/>
                    </a:lnTo>
                    <a:lnTo>
                      <a:pt x="3" y="18"/>
                    </a:lnTo>
                    <a:lnTo>
                      <a:pt x="1" y="14"/>
                    </a:lnTo>
                    <a:lnTo>
                      <a:pt x="0" y="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1" name="Freeform 801"/>
              <p:cNvSpPr>
                <a:spLocks/>
              </p:cNvSpPr>
              <p:nvPr/>
            </p:nvSpPr>
            <p:spPr bwMode="auto">
              <a:xfrm>
                <a:off x="1006" y="2060"/>
                <a:ext cx="19" cy="25"/>
              </a:xfrm>
              <a:custGeom>
                <a:avLst/>
                <a:gdLst>
                  <a:gd name="T0" fmla="*/ 18 w 19"/>
                  <a:gd name="T1" fmla="*/ 0 h 25"/>
                  <a:gd name="T2" fmla="*/ 18 w 19"/>
                  <a:gd name="T3" fmla="*/ 0 h 25"/>
                  <a:gd name="T4" fmla="*/ 16 w 19"/>
                  <a:gd name="T5" fmla="*/ 6 h 25"/>
                  <a:gd name="T6" fmla="*/ 14 w 19"/>
                  <a:gd name="T7" fmla="*/ 12 h 25"/>
                  <a:gd name="T8" fmla="*/ 11 w 19"/>
                  <a:gd name="T9" fmla="*/ 17 h 25"/>
                  <a:gd name="T10" fmla="*/ 8 w 19"/>
                  <a:gd name="T11" fmla="*/ 21 h 25"/>
                  <a:gd name="T12" fmla="*/ 6 w 19"/>
                  <a:gd name="T13" fmla="*/ 23 h 25"/>
                  <a:gd name="T14" fmla="*/ 3 w 19"/>
                  <a:gd name="T15" fmla="*/ 24 h 25"/>
                  <a:gd name="T16" fmla="*/ 1 w 19"/>
                  <a:gd name="T17" fmla="*/ 22 h 25"/>
                  <a:gd name="T18" fmla="*/ 0 w 19"/>
                  <a:gd name="T1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5">
                    <a:moveTo>
                      <a:pt x="18" y="0"/>
                    </a:moveTo>
                    <a:lnTo>
                      <a:pt x="18" y="0"/>
                    </a:lnTo>
                    <a:lnTo>
                      <a:pt x="16" y="6"/>
                    </a:lnTo>
                    <a:lnTo>
                      <a:pt x="14" y="12"/>
                    </a:lnTo>
                    <a:lnTo>
                      <a:pt x="11" y="17"/>
                    </a:lnTo>
                    <a:lnTo>
                      <a:pt x="8" y="21"/>
                    </a:lnTo>
                    <a:lnTo>
                      <a:pt x="6" y="23"/>
                    </a:lnTo>
                    <a:lnTo>
                      <a:pt x="3" y="24"/>
                    </a:lnTo>
                    <a:lnTo>
                      <a:pt x="1" y="22"/>
                    </a:lnTo>
                    <a:lnTo>
                      <a:pt x="0" y="1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2" name="Freeform 802"/>
              <p:cNvSpPr>
                <a:spLocks/>
              </p:cNvSpPr>
              <p:nvPr/>
            </p:nvSpPr>
            <p:spPr bwMode="auto">
              <a:xfrm>
                <a:off x="995" y="2057"/>
                <a:ext cx="25" cy="27"/>
              </a:xfrm>
              <a:custGeom>
                <a:avLst/>
                <a:gdLst>
                  <a:gd name="T0" fmla="*/ 24 w 25"/>
                  <a:gd name="T1" fmla="*/ 0 h 27"/>
                  <a:gd name="T2" fmla="*/ 24 w 25"/>
                  <a:gd name="T3" fmla="*/ 0 h 27"/>
                  <a:gd name="T4" fmla="*/ 20 w 25"/>
                  <a:gd name="T5" fmla="*/ 7 h 27"/>
                  <a:gd name="T6" fmla="*/ 17 w 25"/>
                  <a:gd name="T7" fmla="*/ 14 h 27"/>
                  <a:gd name="T8" fmla="*/ 13 w 25"/>
                  <a:gd name="T9" fmla="*/ 20 h 27"/>
                  <a:gd name="T10" fmla="*/ 9 w 25"/>
                  <a:gd name="T11" fmla="*/ 23 h 27"/>
                  <a:gd name="T12" fmla="*/ 6 w 25"/>
                  <a:gd name="T13" fmla="*/ 26 h 27"/>
                  <a:gd name="T14" fmla="*/ 3 w 25"/>
                  <a:gd name="T15" fmla="*/ 26 h 27"/>
                  <a:gd name="T16" fmla="*/ 1 w 25"/>
                  <a:gd name="T17" fmla="*/ 23 h 27"/>
                  <a:gd name="T18" fmla="*/ 0 w 25"/>
                  <a:gd name="T19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7">
                    <a:moveTo>
                      <a:pt x="24" y="0"/>
                    </a:moveTo>
                    <a:lnTo>
                      <a:pt x="24" y="0"/>
                    </a:lnTo>
                    <a:lnTo>
                      <a:pt x="20" y="7"/>
                    </a:lnTo>
                    <a:lnTo>
                      <a:pt x="17" y="14"/>
                    </a:lnTo>
                    <a:lnTo>
                      <a:pt x="13" y="20"/>
                    </a:lnTo>
                    <a:lnTo>
                      <a:pt x="9" y="23"/>
                    </a:lnTo>
                    <a:lnTo>
                      <a:pt x="6" y="26"/>
                    </a:lnTo>
                    <a:lnTo>
                      <a:pt x="3" y="26"/>
                    </a:lnTo>
                    <a:lnTo>
                      <a:pt x="1" y="23"/>
                    </a:lnTo>
                    <a:lnTo>
                      <a:pt x="0" y="17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3" name="Freeform 803"/>
              <p:cNvSpPr>
                <a:spLocks/>
              </p:cNvSpPr>
              <p:nvPr/>
            </p:nvSpPr>
            <p:spPr bwMode="auto">
              <a:xfrm>
                <a:off x="982" y="2051"/>
                <a:ext cx="26" cy="32"/>
              </a:xfrm>
              <a:custGeom>
                <a:avLst/>
                <a:gdLst>
                  <a:gd name="T0" fmla="*/ 25 w 26"/>
                  <a:gd name="T1" fmla="*/ 0 h 32"/>
                  <a:gd name="T2" fmla="*/ 25 w 26"/>
                  <a:gd name="T3" fmla="*/ 0 h 32"/>
                  <a:gd name="T4" fmla="*/ 22 w 26"/>
                  <a:gd name="T5" fmla="*/ 8 h 32"/>
                  <a:gd name="T6" fmla="*/ 18 w 26"/>
                  <a:gd name="T7" fmla="*/ 15 h 32"/>
                  <a:gd name="T8" fmla="*/ 15 w 26"/>
                  <a:gd name="T9" fmla="*/ 22 h 32"/>
                  <a:gd name="T10" fmla="*/ 11 w 26"/>
                  <a:gd name="T11" fmla="*/ 26 h 32"/>
                  <a:gd name="T12" fmla="*/ 8 w 26"/>
                  <a:gd name="T13" fmla="*/ 29 h 32"/>
                  <a:gd name="T14" fmla="*/ 5 w 26"/>
                  <a:gd name="T15" fmla="*/ 31 h 32"/>
                  <a:gd name="T16" fmla="*/ 2 w 26"/>
                  <a:gd name="T17" fmla="*/ 29 h 32"/>
                  <a:gd name="T18" fmla="*/ 0 w 26"/>
                  <a:gd name="T19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32">
                    <a:moveTo>
                      <a:pt x="25" y="0"/>
                    </a:moveTo>
                    <a:lnTo>
                      <a:pt x="25" y="0"/>
                    </a:lnTo>
                    <a:lnTo>
                      <a:pt x="22" y="8"/>
                    </a:lnTo>
                    <a:lnTo>
                      <a:pt x="18" y="15"/>
                    </a:lnTo>
                    <a:lnTo>
                      <a:pt x="15" y="22"/>
                    </a:lnTo>
                    <a:lnTo>
                      <a:pt x="11" y="26"/>
                    </a:lnTo>
                    <a:lnTo>
                      <a:pt x="8" y="29"/>
                    </a:lnTo>
                    <a:lnTo>
                      <a:pt x="5" y="31"/>
                    </a:lnTo>
                    <a:lnTo>
                      <a:pt x="2" y="29"/>
                    </a:lnTo>
                    <a:lnTo>
                      <a:pt x="0" y="2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4" name="Freeform 804"/>
              <p:cNvSpPr>
                <a:spLocks/>
              </p:cNvSpPr>
              <p:nvPr/>
            </p:nvSpPr>
            <p:spPr bwMode="auto">
              <a:xfrm>
                <a:off x="967" y="2046"/>
                <a:ext cx="31" cy="38"/>
              </a:xfrm>
              <a:custGeom>
                <a:avLst/>
                <a:gdLst>
                  <a:gd name="T0" fmla="*/ 30 w 31"/>
                  <a:gd name="T1" fmla="*/ 0 h 38"/>
                  <a:gd name="T2" fmla="*/ 30 w 31"/>
                  <a:gd name="T3" fmla="*/ 0 h 38"/>
                  <a:gd name="T4" fmla="*/ 25 w 31"/>
                  <a:gd name="T5" fmla="*/ 10 h 38"/>
                  <a:gd name="T6" fmla="*/ 22 w 31"/>
                  <a:gd name="T7" fmla="*/ 19 h 38"/>
                  <a:gd name="T8" fmla="*/ 18 w 31"/>
                  <a:gd name="T9" fmla="*/ 25 h 38"/>
                  <a:gd name="T10" fmla="*/ 15 w 31"/>
                  <a:gd name="T11" fmla="*/ 30 h 38"/>
                  <a:gd name="T12" fmla="*/ 12 w 31"/>
                  <a:gd name="T13" fmla="*/ 34 h 38"/>
                  <a:gd name="T14" fmla="*/ 9 w 31"/>
                  <a:gd name="T15" fmla="*/ 36 h 38"/>
                  <a:gd name="T16" fmla="*/ 7 w 31"/>
                  <a:gd name="T17" fmla="*/ 37 h 38"/>
                  <a:gd name="T18" fmla="*/ 3 w 31"/>
                  <a:gd name="T19" fmla="*/ 37 h 38"/>
                  <a:gd name="T20" fmla="*/ 1 w 31"/>
                  <a:gd name="T21" fmla="*/ 36 h 38"/>
                  <a:gd name="T22" fmla="*/ 0 w 31"/>
                  <a:gd name="T23" fmla="*/ 34 h 38"/>
                  <a:gd name="T24" fmla="*/ 0 w 31"/>
                  <a:gd name="T25" fmla="*/ 31 h 38"/>
                  <a:gd name="T26" fmla="*/ 0 w 31"/>
                  <a:gd name="T27" fmla="*/ 3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8">
                    <a:moveTo>
                      <a:pt x="30" y="0"/>
                    </a:moveTo>
                    <a:lnTo>
                      <a:pt x="30" y="0"/>
                    </a:lnTo>
                    <a:lnTo>
                      <a:pt x="25" y="10"/>
                    </a:lnTo>
                    <a:lnTo>
                      <a:pt x="22" y="19"/>
                    </a:lnTo>
                    <a:lnTo>
                      <a:pt x="18" y="25"/>
                    </a:lnTo>
                    <a:lnTo>
                      <a:pt x="15" y="30"/>
                    </a:lnTo>
                    <a:lnTo>
                      <a:pt x="12" y="34"/>
                    </a:lnTo>
                    <a:lnTo>
                      <a:pt x="9" y="36"/>
                    </a:lnTo>
                    <a:lnTo>
                      <a:pt x="7" y="37"/>
                    </a:lnTo>
                    <a:lnTo>
                      <a:pt x="3" y="37"/>
                    </a:lnTo>
                    <a:lnTo>
                      <a:pt x="1" y="36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3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5" name="Freeform 805"/>
              <p:cNvSpPr>
                <a:spLocks/>
              </p:cNvSpPr>
              <p:nvPr/>
            </p:nvSpPr>
            <p:spPr bwMode="auto">
              <a:xfrm>
                <a:off x="940" y="2045"/>
                <a:ext cx="47" cy="45"/>
              </a:xfrm>
              <a:custGeom>
                <a:avLst/>
                <a:gdLst>
                  <a:gd name="T0" fmla="*/ 46 w 47"/>
                  <a:gd name="T1" fmla="*/ 0 h 45"/>
                  <a:gd name="T2" fmla="*/ 46 w 47"/>
                  <a:gd name="T3" fmla="*/ 0 h 45"/>
                  <a:gd name="T4" fmla="*/ 41 w 47"/>
                  <a:gd name="T5" fmla="*/ 11 h 45"/>
                  <a:gd name="T6" fmla="*/ 35 w 47"/>
                  <a:gd name="T7" fmla="*/ 21 h 45"/>
                  <a:gd name="T8" fmla="*/ 28 w 47"/>
                  <a:gd name="T9" fmla="*/ 30 h 45"/>
                  <a:gd name="T10" fmla="*/ 21 w 47"/>
                  <a:gd name="T11" fmla="*/ 37 h 45"/>
                  <a:gd name="T12" fmla="*/ 15 w 47"/>
                  <a:gd name="T13" fmla="*/ 42 h 45"/>
                  <a:gd name="T14" fmla="*/ 9 w 47"/>
                  <a:gd name="T15" fmla="*/ 44 h 45"/>
                  <a:gd name="T16" fmla="*/ 4 w 47"/>
                  <a:gd name="T17" fmla="*/ 44 h 45"/>
                  <a:gd name="T18" fmla="*/ 0 w 47"/>
                  <a:gd name="T19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" h="45">
                    <a:moveTo>
                      <a:pt x="46" y="0"/>
                    </a:moveTo>
                    <a:lnTo>
                      <a:pt x="46" y="0"/>
                    </a:lnTo>
                    <a:lnTo>
                      <a:pt x="41" y="11"/>
                    </a:lnTo>
                    <a:lnTo>
                      <a:pt x="35" y="21"/>
                    </a:lnTo>
                    <a:lnTo>
                      <a:pt x="28" y="30"/>
                    </a:lnTo>
                    <a:lnTo>
                      <a:pt x="21" y="37"/>
                    </a:lnTo>
                    <a:lnTo>
                      <a:pt x="15" y="42"/>
                    </a:lnTo>
                    <a:lnTo>
                      <a:pt x="9" y="44"/>
                    </a:lnTo>
                    <a:lnTo>
                      <a:pt x="4" y="44"/>
                    </a:lnTo>
                    <a:lnTo>
                      <a:pt x="0" y="4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6" name="Freeform 806"/>
              <p:cNvSpPr>
                <a:spLocks/>
              </p:cNvSpPr>
              <p:nvPr/>
            </p:nvSpPr>
            <p:spPr bwMode="auto">
              <a:xfrm>
                <a:off x="923" y="2039"/>
                <a:ext cx="56" cy="50"/>
              </a:xfrm>
              <a:custGeom>
                <a:avLst/>
                <a:gdLst>
                  <a:gd name="T0" fmla="*/ 55 w 56"/>
                  <a:gd name="T1" fmla="*/ 0 h 50"/>
                  <a:gd name="T2" fmla="*/ 55 w 56"/>
                  <a:gd name="T3" fmla="*/ 0 h 50"/>
                  <a:gd name="T4" fmla="*/ 49 w 56"/>
                  <a:gd name="T5" fmla="*/ 11 h 50"/>
                  <a:gd name="T6" fmla="*/ 42 w 56"/>
                  <a:gd name="T7" fmla="*/ 22 h 50"/>
                  <a:gd name="T8" fmla="*/ 34 w 56"/>
                  <a:gd name="T9" fmla="*/ 32 h 50"/>
                  <a:gd name="T10" fmla="*/ 26 w 56"/>
                  <a:gd name="T11" fmla="*/ 40 h 50"/>
                  <a:gd name="T12" fmla="*/ 18 w 56"/>
                  <a:gd name="T13" fmla="*/ 45 h 50"/>
                  <a:gd name="T14" fmla="*/ 11 w 56"/>
                  <a:gd name="T15" fmla="*/ 49 h 50"/>
                  <a:gd name="T16" fmla="*/ 4 w 56"/>
                  <a:gd name="T17" fmla="*/ 49 h 50"/>
                  <a:gd name="T18" fmla="*/ 0 w 56"/>
                  <a:gd name="T19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55" y="0"/>
                    </a:moveTo>
                    <a:lnTo>
                      <a:pt x="55" y="0"/>
                    </a:lnTo>
                    <a:lnTo>
                      <a:pt x="49" y="11"/>
                    </a:lnTo>
                    <a:lnTo>
                      <a:pt x="42" y="22"/>
                    </a:lnTo>
                    <a:lnTo>
                      <a:pt x="34" y="32"/>
                    </a:lnTo>
                    <a:lnTo>
                      <a:pt x="26" y="40"/>
                    </a:lnTo>
                    <a:lnTo>
                      <a:pt x="18" y="45"/>
                    </a:lnTo>
                    <a:lnTo>
                      <a:pt x="11" y="49"/>
                    </a:lnTo>
                    <a:lnTo>
                      <a:pt x="4" y="49"/>
                    </a:lnTo>
                    <a:lnTo>
                      <a:pt x="0" y="4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7" name="Freeform 807"/>
              <p:cNvSpPr>
                <a:spLocks/>
              </p:cNvSpPr>
              <p:nvPr/>
            </p:nvSpPr>
            <p:spPr bwMode="auto">
              <a:xfrm>
                <a:off x="894" y="2040"/>
                <a:ext cx="73" cy="52"/>
              </a:xfrm>
              <a:custGeom>
                <a:avLst/>
                <a:gdLst>
                  <a:gd name="T0" fmla="*/ 72 w 73"/>
                  <a:gd name="T1" fmla="*/ 0 h 52"/>
                  <a:gd name="T2" fmla="*/ 72 w 73"/>
                  <a:gd name="T3" fmla="*/ 0 h 52"/>
                  <a:gd name="T4" fmla="*/ 59 w 73"/>
                  <a:gd name="T5" fmla="*/ 15 h 52"/>
                  <a:gd name="T6" fmla="*/ 48 w 73"/>
                  <a:gd name="T7" fmla="*/ 26 h 52"/>
                  <a:gd name="T8" fmla="*/ 40 w 73"/>
                  <a:gd name="T9" fmla="*/ 35 h 52"/>
                  <a:gd name="T10" fmla="*/ 33 w 73"/>
                  <a:gd name="T11" fmla="*/ 41 h 52"/>
                  <a:gd name="T12" fmla="*/ 28 w 73"/>
                  <a:gd name="T13" fmla="*/ 45 h 52"/>
                  <a:gd name="T14" fmla="*/ 24 w 73"/>
                  <a:gd name="T15" fmla="*/ 47 h 52"/>
                  <a:gd name="T16" fmla="*/ 21 w 73"/>
                  <a:gd name="T17" fmla="*/ 49 h 52"/>
                  <a:gd name="T18" fmla="*/ 17 w 73"/>
                  <a:gd name="T19" fmla="*/ 50 h 52"/>
                  <a:gd name="T20" fmla="*/ 12 w 73"/>
                  <a:gd name="T21" fmla="*/ 51 h 52"/>
                  <a:gd name="T22" fmla="*/ 7 w 73"/>
                  <a:gd name="T23" fmla="*/ 50 h 52"/>
                  <a:gd name="T24" fmla="*/ 3 w 73"/>
                  <a:gd name="T25" fmla="*/ 47 h 52"/>
                  <a:gd name="T26" fmla="*/ 0 w 73"/>
                  <a:gd name="T27" fmla="*/ 4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52">
                    <a:moveTo>
                      <a:pt x="72" y="0"/>
                    </a:moveTo>
                    <a:lnTo>
                      <a:pt x="72" y="0"/>
                    </a:lnTo>
                    <a:lnTo>
                      <a:pt x="59" y="15"/>
                    </a:lnTo>
                    <a:lnTo>
                      <a:pt x="48" y="26"/>
                    </a:lnTo>
                    <a:lnTo>
                      <a:pt x="40" y="35"/>
                    </a:lnTo>
                    <a:lnTo>
                      <a:pt x="33" y="41"/>
                    </a:lnTo>
                    <a:lnTo>
                      <a:pt x="28" y="45"/>
                    </a:lnTo>
                    <a:lnTo>
                      <a:pt x="24" y="47"/>
                    </a:lnTo>
                    <a:lnTo>
                      <a:pt x="21" y="49"/>
                    </a:lnTo>
                    <a:lnTo>
                      <a:pt x="17" y="50"/>
                    </a:lnTo>
                    <a:lnTo>
                      <a:pt x="12" y="51"/>
                    </a:lnTo>
                    <a:lnTo>
                      <a:pt x="7" y="50"/>
                    </a:lnTo>
                    <a:lnTo>
                      <a:pt x="3" y="47"/>
                    </a:lnTo>
                    <a:lnTo>
                      <a:pt x="0" y="4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8" name="Freeform 808"/>
              <p:cNvSpPr>
                <a:spLocks/>
              </p:cNvSpPr>
              <p:nvPr/>
            </p:nvSpPr>
            <p:spPr bwMode="auto">
              <a:xfrm>
                <a:off x="881" y="2032"/>
                <a:ext cx="71" cy="52"/>
              </a:xfrm>
              <a:custGeom>
                <a:avLst/>
                <a:gdLst>
                  <a:gd name="T0" fmla="*/ 56 w 71"/>
                  <a:gd name="T1" fmla="*/ 0 h 52"/>
                  <a:gd name="T2" fmla="*/ 56 w 71"/>
                  <a:gd name="T3" fmla="*/ 0 h 52"/>
                  <a:gd name="T4" fmla="*/ 42 w 71"/>
                  <a:gd name="T5" fmla="*/ 13 h 52"/>
                  <a:gd name="T6" fmla="*/ 32 w 71"/>
                  <a:gd name="T7" fmla="*/ 22 h 52"/>
                  <a:gd name="T8" fmla="*/ 25 w 71"/>
                  <a:gd name="T9" fmla="*/ 28 h 52"/>
                  <a:gd name="T10" fmla="*/ 19 w 71"/>
                  <a:gd name="T11" fmla="*/ 32 h 52"/>
                  <a:gd name="T12" fmla="*/ 14 w 71"/>
                  <a:gd name="T13" fmla="*/ 34 h 52"/>
                  <a:gd name="T14" fmla="*/ 12 w 71"/>
                  <a:gd name="T15" fmla="*/ 34 h 52"/>
                  <a:gd name="T16" fmla="*/ 11 w 71"/>
                  <a:gd name="T17" fmla="*/ 34 h 52"/>
                  <a:gd name="T18" fmla="*/ 10 w 71"/>
                  <a:gd name="T19" fmla="*/ 34 h 52"/>
                  <a:gd name="T20" fmla="*/ 7 w 71"/>
                  <a:gd name="T21" fmla="*/ 34 h 52"/>
                  <a:gd name="T22" fmla="*/ 4 w 71"/>
                  <a:gd name="T23" fmla="*/ 34 h 52"/>
                  <a:gd name="T24" fmla="*/ 2 w 71"/>
                  <a:gd name="T25" fmla="*/ 34 h 52"/>
                  <a:gd name="T26" fmla="*/ 0 w 71"/>
                  <a:gd name="T27" fmla="*/ 36 h 52"/>
                  <a:gd name="T28" fmla="*/ 0 w 71"/>
                  <a:gd name="T29" fmla="*/ 39 h 52"/>
                  <a:gd name="T30" fmla="*/ 1 w 71"/>
                  <a:gd name="T31" fmla="*/ 42 h 52"/>
                  <a:gd name="T32" fmla="*/ 2 w 71"/>
                  <a:gd name="T33" fmla="*/ 45 h 52"/>
                  <a:gd name="T34" fmla="*/ 4 w 71"/>
                  <a:gd name="T35" fmla="*/ 48 h 52"/>
                  <a:gd name="T36" fmla="*/ 6 w 71"/>
                  <a:gd name="T37" fmla="*/ 48 h 52"/>
                  <a:gd name="T38" fmla="*/ 7 w 71"/>
                  <a:gd name="T39" fmla="*/ 49 h 52"/>
                  <a:gd name="T40" fmla="*/ 11 w 71"/>
                  <a:gd name="T41" fmla="*/ 50 h 52"/>
                  <a:gd name="T42" fmla="*/ 16 w 71"/>
                  <a:gd name="T43" fmla="*/ 51 h 52"/>
                  <a:gd name="T44" fmla="*/ 22 w 71"/>
                  <a:gd name="T45" fmla="*/ 50 h 52"/>
                  <a:gd name="T46" fmla="*/ 28 w 71"/>
                  <a:gd name="T47" fmla="*/ 48 h 52"/>
                  <a:gd name="T48" fmla="*/ 35 w 71"/>
                  <a:gd name="T49" fmla="*/ 43 h 52"/>
                  <a:gd name="T50" fmla="*/ 42 w 71"/>
                  <a:gd name="T51" fmla="*/ 38 h 52"/>
                  <a:gd name="T52" fmla="*/ 50 w 71"/>
                  <a:gd name="T53" fmla="*/ 29 h 52"/>
                  <a:gd name="T54" fmla="*/ 59 w 71"/>
                  <a:gd name="T55" fmla="*/ 19 h 52"/>
                  <a:gd name="T56" fmla="*/ 70 w 71"/>
                  <a:gd name="T57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1" h="52">
                    <a:moveTo>
                      <a:pt x="56" y="0"/>
                    </a:moveTo>
                    <a:lnTo>
                      <a:pt x="56" y="0"/>
                    </a:lnTo>
                    <a:lnTo>
                      <a:pt x="42" y="13"/>
                    </a:lnTo>
                    <a:lnTo>
                      <a:pt x="32" y="22"/>
                    </a:lnTo>
                    <a:lnTo>
                      <a:pt x="25" y="28"/>
                    </a:lnTo>
                    <a:lnTo>
                      <a:pt x="19" y="32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1" y="34"/>
                    </a:lnTo>
                    <a:lnTo>
                      <a:pt x="10" y="34"/>
                    </a:lnTo>
                    <a:lnTo>
                      <a:pt x="7" y="34"/>
                    </a:lnTo>
                    <a:lnTo>
                      <a:pt x="4" y="34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9"/>
                    </a:lnTo>
                    <a:lnTo>
                      <a:pt x="1" y="42"/>
                    </a:lnTo>
                    <a:lnTo>
                      <a:pt x="2" y="45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7" y="49"/>
                    </a:lnTo>
                    <a:lnTo>
                      <a:pt x="11" y="50"/>
                    </a:lnTo>
                    <a:lnTo>
                      <a:pt x="16" y="51"/>
                    </a:lnTo>
                    <a:lnTo>
                      <a:pt x="22" y="50"/>
                    </a:lnTo>
                    <a:lnTo>
                      <a:pt x="28" y="48"/>
                    </a:lnTo>
                    <a:lnTo>
                      <a:pt x="35" y="43"/>
                    </a:lnTo>
                    <a:lnTo>
                      <a:pt x="42" y="38"/>
                    </a:lnTo>
                    <a:lnTo>
                      <a:pt x="50" y="29"/>
                    </a:lnTo>
                    <a:lnTo>
                      <a:pt x="59" y="19"/>
                    </a:lnTo>
                    <a:lnTo>
                      <a:pt x="70" y="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29" name="Freeform 809"/>
              <p:cNvSpPr>
                <a:spLocks/>
              </p:cNvSpPr>
              <p:nvPr/>
            </p:nvSpPr>
            <p:spPr bwMode="auto">
              <a:xfrm>
                <a:off x="1046" y="2043"/>
                <a:ext cx="15" cy="16"/>
              </a:xfrm>
              <a:custGeom>
                <a:avLst/>
                <a:gdLst>
                  <a:gd name="T0" fmla="*/ 14 w 15"/>
                  <a:gd name="T1" fmla="*/ 0 h 16"/>
                  <a:gd name="T2" fmla="*/ 14 w 15"/>
                  <a:gd name="T3" fmla="*/ 0 h 16"/>
                  <a:gd name="T4" fmla="*/ 12 w 15"/>
                  <a:gd name="T5" fmla="*/ 4 h 16"/>
                  <a:gd name="T6" fmla="*/ 10 w 15"/>
                  <a:gd name="T7" fmla="*/ 9 h 16"/>
                  <a:gd name="T8" fmla="*/ 7 w 15"/>
                  <a:gd name="T9" fmla="*/ 13 h 16"/>
                  <a:gd name="T10" fmla="*/ 4 w 15"/>
                  <a:gd name="T11" fmla="*/ 15 h 16"/>
                  <a:gd name="T12" fmla="*/ 0 w 15"/>
                  <a:gd name="T13" fmla="*/ 14 h 16"/>
                  <a:gd name="T14" fmla="*/ 0 w 15"/>
                  <a:gd name="T15" fmla="*/ 12 h 16"/>
                  <a:gd name="T16" fmla="*/ 0 w 15"/>
                  <a:gd name="T17" fmla="*/ 10 h 16"/>
                  <a:gd name="T18" fmla="*/ 0 w 15"/>
                  <a:gd name="T1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6">
                    <a:moveTo>
                      <a:pt x="14" y="0"/>
                    </a:moveTo>
                    <a:lnTo>
                      <a:pt x="14" y="0"/>
                    </a:lnTo>
                    <a:lnTo>
                      <a:pt x="12" y="4"/>
                    </a:lnTo>
                    <a:lnTo>
                      <a:pt x="10" y="9"/>
                    </a:lnTo>
                    <a:lnTo>
                      <a:pt x="7" y="13"/>
                    </a:lnTo>
                    <a:lnTo>
                      <a:pt x="4" y="15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0" y="9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0" name="Freeform 810"/>
              <p:cNvSpPr>
                <a:spLocks/>
              </p:cNvSpPr>
              <p:nvPr/>
            </p:nvSpPr>
            <p:spPr bwMode="auto">
              <a:xfrm>
                <a:off x="1052" y="2032"/>
                <a:ext cx="76" cy="107"/>
              </a:xfrm>
              <a:custGeom>
                <a:avLst/>
                <a:gdLst>
                  <a:gd name="T0" fmla="*/ 7 w 76"/>
                  <a:gd name="T1" fmla="*/ 14 h 107"/>
                  <a:gd name="T2" fmla="*/ 1 w 76"/>
                  <a:gd name="T3" fmla="*/ 38 h 107"/>
                  <a:gd name="T4" fmla="*/ 6 w 76"/>
                  <a:gd name="T5" fmla="*/ 62 h 107"/>
                  <a:gd name="T6" fmla="*/ 8 w 76"/>
                  <a:gd name="T7" fmla="*/ 65 h 107"/>
                  <a:gd name="T8" fmla="*/ 5 w 76"/>
                  <a:gd name="T9" fmla="*/ 69 h 107"/>
                  <a:gd name="T10" fmla="*/ 6 w 76"/>
                  <a:gd name="T11" fmla="*/ 72 h 107"/>
                  <a:gd name="T12" fmla="*/ 4 w 76"/>
                  <a:gd name="T13" fmla="*/ 74 h 107"/>
                  <a:gd name="T14" fmla="*/ 3 w 76"/>
                  <a:gd name="T15" fmla="*/ 78 h 107"/>
                  <a:gd name="T16" fmla="*/ 4 w 76"/>
                  <a:gd name="T17" fmla="*/ 81 h 107"/>
                  <a:gd name="T18" fmla="*/ 1 w 76"/>
                  <a:gd name="T19" fmla="*/ 84 h 107"/>
                  <a:gd name="T20" fmla="*/ 1 w 76"/>
                  <a:gd name="T21" fmla="*/ 88 h 107"/>
                  <a:gd name="T22" fmla="*/ 0 w 76"/>
                  <a:gd name="T23" fmla="*/ 93 h 107"/>
                  <a:gd name="T24" fmla="*/ 4 w 76"/>
                  <a:gd name="T25" fmla="*/ 98 h 107"/>
                  <a:gd name="T26" fmla="*/ 8 w 76"/>
                  <a:gd name="T27" fmla="*/ 100 h 107"/>
                  <a:gd name="T28" fmla="*/ 11 w 76"/>
                  <a:gd name="T29" fmla="*/ 98 h 107"/>
                  <a:gd name="T30" fmla="*/ 13 w 76"/>
                  <a:gd name="T31" fmla="*/ 102 h 107"/>
                  <a:gd name="T32" fmla="*/ 15 w 76"/>
                  <a:gd name="T33" fmla="*/ 102 h 107"/>
                  <a:gd name="T34" fmla="*/ 18 w 76"/>
                  <a:gd name="T35" fmla="*/ 103 h 107"/>
                  <a:gd name="T36" fmla="*/ 22 w 76"/>
                  <a:gd name="T37" fmla="*/ 105 h 107"/>
                  <a:gd name="T38" fmla="*/ 25 w 76"/>
                  <a:gd name="T39" fmla="*/ 105 h 107"/>
                  <a:gd name="T40" fmla="*/ 29 w 76"/>
                  <a:gd name="T41" fmla="*/ 98 h 107"/>
                  <a:gd name="T42" fmla="*/ 33 w 76"/>
                  <a:gd name="T43" fmla="*/ 91 h 107"/>
                  <a:gd name="T44" fmla="*/ 37 w 76"/>
                  <a:gd name="T45" fmla="*/ 89 h 107"/>
                  <a:gd name="T46" fmla="*/ 41 w 76"/>
                  <a:gd name="T47" fmla="*/ 96 h 107"/>
                  <a:gd name="T48" fmla="*/ 42 w 76"/>
                  <a:gd name="T49" fmla="*/ 103 h 107"/>
                  <a:gd name="T50" fmla="*/ 46 w 76"/>
                  <a:gd name="T51" fmla="*/ 105 h 107"/>
                  <a:gd name="T52" fmla="*/ 51 w 76"/>
                  <a:gd name="T53" fmla="*/ 105 h 107"/>
                  <a:gd name="T54" fmla="*/ 54 w 76"/>
                  <a:gd name="T55" fmla="*/ 102 h 107"/>
                  <a:gd name="T56" fmla="*/ 59 w 76"/>
                  <a:gd name="T57" fmla="*/ 104 h 107"/>
                  <a:gd name="T58" fmla="*/ 62 w 76"/>
                  <a:gd name="T59" fmla="*/ 100 h 107"/>
                  <a:gd name="T60" fmla="*/ 65 w 76"/>
                  <a:gd name="T61" fmla="*/ 101 h 107"/>
                  <a:gd name="T62" fmla="*/ 69 w 76"/>
                  <a:gd name="T63" fmla="*/ 100 h 107"/>
                  <a:gd name="T64" fmla="*/ 72 w 76"/>
                  <a:gd name="T65" fmla="*/ 96 h 107"/>
                  <a:gd name="T66" fmla="*/ 73 w 76"/>
                  <a:gd name="T67" fmla="*/ 96 h 107"/>
                  <a:gd name="T68" fmla="*/ 73 w 76"/>
                  <a:gd name="T69" fmla="*/ 88 h 107"/>
                  <a:gd name="T70" fmla="*/ 74 w 76"/>
                  <a:gd name="T71" fmla="*/ 84 h 107"/>
                  <a:gd name="T72" fmla="*/ 73 w 76"/>
                  <a:gd name="T73" fmla="*/ 79 h 107"/>
                  <a:gd name="T74" fmla="*/ 71 w 76"/>
                  <a:gd name="T75" fmla="*/ 76 h 107"/>
                  <a:gd name="T76" fmla="*/ 71 w 76"/>
                  <a:gd name="T77" fmla="*/ 72 h 107"/>
                  <a:gd name="T78" fmla="*/ 68 w 76"/>
                  <a:gd name="T79" fmla="*/ 68 h 107"/>
                  <a:gd name="T80" fmla="*/ 70 w 76"/>
                  <a:gd name="T81" fmla="*/ 66 h 107"/>
                  <a:gd name="T82" fmla="*/ 68 w 76"/>
                  <a:gd name="T83" fmla="*/ 62 h 107"/>
                  <a:gd name="T84" fmla="*/ 68 w 76"/>
                  <a:gd name="T85" fmla="*/ 48 h 107"/>
                  <a:gd name="T86" fmla="*/ 67 w 76"/>
                  <a:gd name="T87" fmla="*/ 22 h 107"/>
                  <a:gd name="T88" fmla="*/ 58 w 76"/>
                  <a:gd name="T89" fmla="*/ 5 h 107"/>
                  <a:gd name="T90" fmla="*/ 44 w 76"/>
                  <a:gd name="T91" fmla="*/ 1 h 107"/>
                  <a:gd name="T92" fmla="*/ 30 w 76"/>
                  <a:gd name="T93" fmla="*/ 1 h 107"/>
                  <a:gd name="T94" fmla="*/ 16 w 76"/>
                  <a:gd name="T95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107">
                    <a:moveTo>
                      <a:pt x="16" y="1"/>
                    </a:moveTo>
                    <a:lnTo>
                      <a:pt x="11" y="7"/>
                    </a:lnTo>
                    <a:lnTo>
                      <a:pt x="7" y="14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1" y="38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6" y="62"/>
                    </a:lnTo>
                    <a:lnTo>
                      <a:pt x="6" y="63"/>
                    </a:lnTo>
                    <a:lnTo>
                      <a:pt x="7" y="64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6" y="67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6" y="72"/>
                    </a:lnTo>
                    <a:lnTo>
                      <a:pt x="4" y="74"/>
                    </a:lnTo>
                    <a:lnTo>
                      <a:pt x="3" y="76"/>
                    </a:lnTo>
                    <a:lnTo>
                      <a:pt x="3" y="77"/>
                    </a:lnTo>
                    <a:lnTo>
                      <a:pt x="3" y="78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4" y="81"/>
                    </a:lnTo>
                    <a:lnTo>
                      <a:pt x="3" y="81"/>
                    </a:lnTo>
                    <a:lnTo>
                      <a:pt x="2" y="83"/>
                    </a:lnTo>
                    <a:lnTo>
                      <a:pt x="1" y="84"/>
                    </a:lnTo>
                    <a:lnTo>
                      <a:pt x="1" y="86"/>
                    </a:lnTo>
                    <a:lnTo>
                      <a:pt x="1" y="87"/>
                    </a:lnTo>
                    <a:lnTo>
                      <a:pt x="1" y="88"/>
                    </a:lnTo>
                    <a:lnTo>
                      <a:pt x="1" y="89"/>
                    </a:lnTo>
                    <a:lnTo>
                      <a:pt x="1" y="90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5" y="99"/>
                    </a:lnTo>
                    <a:lnTo>
                      <a:pt x="7" y="100"/>
                    </a:lnTo>
                    <a:lnTo>
                      <a:pt x="8" y="100"/>
                    </a:lnTo>
                    <a:lnTo>
                      <a:pt x="9" y="99"/>
                    </a:lnTo>
                    <a:lnTo>
                      <a:pt x="10" y="98"/>
                    </a:lnTo>
                    <a:lnTo>
                      <a:pt x="11" y="98"/>
                    </a:lnTo>
                    <a:lnTo>
                      <a:pt x="11" y="100"/>
                    </a:lnTo>
                    <a:lnTo>
                      <a:pt x="11" y="101"/>
                    </a:lnTo>
                    <a:lnTo>
                      <a:pt x="13" y="102"/>
                    </a:lnTo>
                    <a:lnTo>
                      <a:pt x="13" y="103"/>
                    </a:lnTo>
                    <a:lnTo>
                      <a:pt x="14" y="103"/>
                    </a:lnTo>
                    <a:lnTo>
                      <a:pt x="15" y="102"/>
                    </a:lnTo>
                    <a:lnTo>
                      <a:pt x="16" y="101"/>
                    </a:lnTo>
                    <a:lnTo>
                      <a:pt x="17" y="102"/>
                    </a:lnTo>
                    <a:lnTo>
                      <a:pt x="18" y="103"/>
                    </a:lnTo>
                    <a:lnTo>
                      <a:pt x="19" y="104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3" y="105"/>
                    </a:lnTo>
                    <a:lnTo>
                      <a:pt x="24" y="105"/>
                    </a:lnTo>
                    <a:lnTo>
                      <a:pt x="25" y="105"/>
                    </a:lnTo>
                    <a:lnTo>
                      <a:pt x="27" y="103"/>
                    </a:lnTo>
                    <a:lnTo>
                      <a:pt x="29" y="101"/>
                    </a:lnTo>
                    <a:lnTo>
                      <a:pt x="29" y="98"/>
                    </a:lnTo>
                    <a:lnTo>
                      <a:pt x="30" y="96"/>
                    </a:lnTo>
                    <a:lnTo>
                      <a:pt x="31" y="94"/>
                    </a:lnTo>
                    <a:lnTo>
                      <a:pt x="33" y="91"/>
                    </a:lnTo>
                    <a:lnTo>
                      <a:pt x="34" y="89"/>
                    </a:lnTo>
                    <a:lnTo>
                      <a:pt x="35" y="86"/>
                    </a:lnTo>
                    <a:lnTo>
                      <a:pt x="37" y="89"/>
                    </a:lnTo>
                    <a:lnTo>
                      <a:pt x="38" y="91"/>
                    </a:lnTo>
                    <a:lnTo>
                      <a:pt x="40" y="94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42" y="101"/>
                    </a:lnTo>
                    <a:lnTo>
                      <a:pt x="42" y="103"/>
                    </a:lnTo>
                    <a:lnTo>
                      <a:pt x="44" y="104"/>
                    </a:lnTo>
                    <a:lnTo>
                      <a:pt x="45" y="105"/>
                    </a:lnTo>
                    <a:lnTo>
                      <a:pt x="46" y="105"/>
                    </a:lnTo>
                    <a:lnTo>
                      <a:pt x="48" y="106"/>
                    </a:lnTo>
                    <a:lnTo>
                      <a:pt x="50" y="106"/>
                    </a:lnTo>
                    <a:lnTo>
                      <a:pt x="51" y="105"/>
                    </a:lnTo>
                    <a:lnTo>
                      <a:pt x="52" y="103"/>
                    </a:lnTo>
                    <a:lnTo>
                      <a:pt x="53" y="102"/>
                    </a:lnTo>
                    <a:lnTo>
                      <a:pt x="54" y="102"/>
                    </a:lnTo>
                    <a:lnTo>
                      <a:pt x="56" y="103"/>
                    </a:lnTo>
                    <a:lnTo>
                      <a:pt x="57" y="104"/>
                    </a:lnTo>
                    <a:lnTo>
                      <a:pt x="59" y="104"/>
                    </a:lnTo>
                    <a:lnTo>
                      <a:pt x="60" y="103"/>
                    </a:lnTo>
                    <a:lnTo>
                      <a:pt x="61" y="101"/>
                    </a:lnTo>
                    <a:lnTo>
                      <a:pt x="62" y="100"/>
                    </a:lnTo>
                    <a:lnTo>
                      <a:pt x="62" y="99"/>
                    </a:lnTo>
                    <a:lnTo>
                      <a:pt x="63" y="100"/>
                    </a:lnTo>
                    <a:lnTo>
                      <a:pt x="65" y="101"/>
                    </a:lnTo>
                    <a:lnTo>
                      <a:pt x="67" y="102"/>
                    </a:lnTo>
                    <a:lnTo>
                      <a:pt x="68" y="102"/>
                    </a:lnTo>
                    <a:lnTo>
                      <a:pt x="69" y="100"/>
                    </a:lnTo>
                    <a:lnTo>
                      <a:pt x="70" y="99"/>
                    </a:lnTo>
                    <a:lnTo>
                      <a:pt x="71" y="97"/>
                    </a:lnTo>
                    <a:lnTo>
                      <a:pt x="72" y="96"/>
                    </a:lnTo>
                    <a:lnTo>
                      <a:pt x="71" y="96"/>
                    </a:lnTo>
                    <a:lnTo>
                      <a:pt x="72" y="96"/>
                    </a:lnTo>
                    <a:lnTo>
                      <a:pt x="73" y="96"/>
                    </a:lnTo>
                    <a:lnTo>
                      <a:pt x="75" y="93"/>
                    </a:lnTo>
                    <a:lnTo>
                      <a:pt x="74" y="90"/>
                    </a:lnTo>
                    <a:lnTo>
                      <a:pt x="73" y="88"/>
                    </a:lnTo>
                    <a:lnTo>
                      <a:pt x="73" y="86"/>
                    </a:lnTo>
                    <a:lnTo>
                      <a:pt x="73" y="85"/>
                    </a:lnTo>
                    <a:lnTo>
                      <a:pt x="74" y="84"/>
                    </a:lnTo>
                    <a:lnTo>
                      <a:pt x="74" y="83"/>
                    </a:lnTo>
                    <a:lnTo>
                      <a:pt x="73" y="81"/>
                    </a:lnTo>
                    <a:lnTo>
                      <a:pt x="73" y="79"/>
                    </a:lnTo>
                    <a:lnTo>
                      <a:pt x="72" y="78"/>
                    </a:lnTo>
                    <a:lnTo>
                      <a:pt x="71" y="77"/>
                    </a:lnTo>
                    <a:lnTo>
                      <a:pt x="71" y="76"/>
                    </a:lnTo>
                    <a:lnTo>
                      <a:pt x="72" y="76"/>
                    </a:lnTo>
                    <a:lnTo>
                      <a:pt x="72" y="74"/>
                    </a:lnTo>
                    <a:lnTo>
                      <a:pt x="71" y="72"/>
                    </a:lnTo>
                    <a:lnTo>
                      <a:pt x="70" y="70"/>
                    </a:lnTo>
                    <a:lnTo>
                      <a:pt x="69" y="69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9" y="67"/>
                    </a:lnTo>
                    <a:lnTo>
                      <a:pt x="70" y="66"/>
                    </a:lnTo>
                    <a:lnTo>
                      <a:pt x="70" y="65"/>
                    </a:lnTo>
                    <a:lnTo>
                      <a:pt x="69" y="64"/>
                    </a:lnTo>
                    <a:lnTo>
                      <a:pt x="68" y="62"/>
                    </a:lnTo>
                    <a:lnTo>
                      <a:pt x="67" y="60"/>
                    </a:lnTo>
                    <a:lnTo>
                      <a:pt x="66" y="58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0"/>
                    </a:lnTo>
                    <a:lnTo>
                      <a:pt x="67" y="22"/>
                    </a:lnTo>
                    <a:lnTo>
                      <a:pt x="65" y="15"/>
                    </a:lnTo>
                    <a:lnTo>
                      <a:pt x="61" y="10"/>
                    </a:lnTo>
                    <a:lnTo>
                      <a:pt x="58" y="5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39" y="1"/>
                    </a:lnTo>
                    <a:lnTo>
                      <a:pt x="35" y="1"/>
                    </a:lnTo>
                    <a:lnTo>
                      <a:pt x="30" y="1"/>
                    </a:lnTo>
                    <a:lnTo>
                      <a:pt x="25" y="1"/>
                    </a:lnTo>
                    <a:lnTo>
                      <a:pt x="20" y="1"/>
                    </a:lnTo>
                    <a:lnTo>
                      <a:pt x="16" y="1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1" name="Freeform 811"/>
              <p:cNvSpPr>
                <a:spLocks/>
              </p:cNvSpPr>
              <p:nvPr/>
            </p:nvSpPr>
            <p:spPr bwMode="auto">
              <a:xfrm>
                <a:off x="1052" y="2032"/>
                <a:ext cx="76" cy="107"/>
              </a:xfrm>
              <a:custGeom>
                <a:avLst/>
                <a:gdLst>
                  <a:gd name="T0" fmla="*/ 11 w 76"/>
                  <a:gd name="T1" fmla="*/ 7 h 107"/>
                  <a:gd name="T2" fmla="*/ 2 w 76"/>
                  <a:gd name="T3" fmla="*/ 29 h 107"/>
                  <a:gd name="T4" fmla="*/ 3 w 76"/>
                  <a:gd name="T5" fmla="*/ 54 h 107"/>
                  <a:gd name="T6" fmla="*/ 7 w 76"/>
                  <a:gd name="T7" fmla="*/ 64 h 107"/>
                  <a:gd name="T8" fmla="*/ 6 w 76"/>
                  <a:gd name="T9" fmla="*/ 67 h 107"/>
                  <a:gd name="T10" fmla="*/ 6 w 76"/>
                  <a:gd name="T11" fmla="*/ 70 h 107"/>
                  <a:gd name="T12" fmla="*/ 6 w 76"/>
                  <a:gd name="T13" fmla="*/ 72 h 107"/>
                  <a:gd name="T14" fmla="*/ 3 w 76"/>
                  <a:gd name="T15" fmla="*/ 77 h 107"/>
                  <a:gd name="T16" fmla="*/ 4 w 76"/>
                  <a:gd name="T17" fmla="*/ 80 h 107"/>
                  <a:gd name="T18" fmla="*/ 2 w 76"/>
                  <a:gd name="T19" fmla="*/ 83 h 107"/>
                  <a:gd name="T20" fmla="*/ 1 w 76"/>
                  <a:gd name="T21" fmla="*/ 87 h 107"/>
                  <a:gd name="T22" fmla="*/ 1 w 76"/>
                  <a:gd name="T23" fmla="*/ 90 h 107"/>
                  <a:gd name="T24" fmla="*/ 4 w 76"/>
                  <a:gd name="T25" fmla="*/ 96 h 107"/>
                  <a:gd name="T26" fmla="*/ 7 w 76"/>
                  <a:gd name="T27" fmla="*/ 100 h 107"/>
                  <a:gd name="T28" fmla="*/ 10 w 76"/>
                  <a:gd name="T29" fmla="*/ 98 h 107"/>
                  <a:gd name="T30" fmla="*/ 11 w 76"/>
                  <a:gd name="T31" fmla="*/ 101 h 107"/>
                  <a:gd name="T32" fmla="*/ 14 w 76"/>
                  <a:gd name="T33" fmla="*/ 103 h 107"/>
                  <a:gd name="T34" fmla="*/ 17 w 76"/>
                  <a:gd name="T35" fmla="*/ 102 h 107"/>
                  <a:gd name="T36" fmla="*/ 20 w 76"/>
                  <a:gd name="T37" fmla="*/ 105 h 107"/>
                  <a:gd name="T38" fmla="*/ 24 w 76"/>
                  <a:gd name="T39" fmla="*/ 105 h 107"/>
                  <a:gd name="T40" fmla="*/ 29 w 76"/>
                  <a:gd name="T41" fmla="*/ 101 h 107"/>
                  <a:gd name="T42" fmla="*/ 31 w 76"/>
                  <a:gd name="T43" fmla="*/ 94 h 107"/>
                  <a:gd name="T44" fmla="*/ 35 w 76"/>
                  <a:gd name="T45" fmla="*/ 86 h 107"/>
                  <a:gd name="T46" fmla="*/ 40 w 76"/>
                  <a:gd name="T47" fmla="*/ 94 h 107"/>
                  <a:gd name="T48" fmla="*/ 42 w 76"/>
                  <a:gd name="T49" fmla="*/ 101 h 107"/>
                  <a:gd name="T50" fmla="*/ 45 w 76"/>
                  <a:gd name="T51" fmla="*/ 105 h 107"/>
                  <a:gd name="T52" fmla="*/ 50 w 76"/>
                  <a:gd name="T53" fmla="*/ 106 h 107"/>
                  <a:gd name="T54" fmla="*/ 53 w 76"/>
                  <a:gd name="T55" fmla="*/ 102 h 107"/>
                  <a:gd name="T56" fmla="*/ 57 w 76"/>
                  <a:gd name="T57" fmla="*/ 104 h 107"/>
                  <a:gd name="T58" fmla="*/ 61 w 76"/>
                  <a:gd name="T59" fmla="*/ 101 h 107"/>
                  <a:gd name="T60" fmla="*/ 63 w 76"/>
                  <a:gd name="T61" fmla="*/ 100 h 107"/>
                  <a:gd name="T62" fmla="*/ 68 w 76"/>
                  <a:gd name="T63" fmla="*/ 102 h 107"/>
                  <a:gd name="T64" fmla="*/ 71 w 76"/>
                  <a:gd name="T65" fmla="*/ 97 h 107"/>
                  <a:gd name="T66" fmla="*/ 72 w 76"/>
                  <a:gd name="T67" fmla="*/ 96 h 107"/>
                  <a:gd name="T68" fmla="*/ 74 w 76"/>
                  <a:gd name="T69" fmla="*/ 90 h 107"/>
                  <a:gd name="T70" fmla="*/ 73 w 76"/>
                  <a:gd name="T71" fmla="*/ 85 h 107"/>
                  <a:gd name="T72" fmla="*/ 73 w 76"/>
                  <a:gd name="T73" fmla="*/ 81 h 107"/>
                  <a:gd name="T74" fmla="*/ 71 w 76"/>
                  <a:gd name="T75" fmla="*/ 77 h 107"/>
                  <a:gd name="T76" fmla="*/ 72 w 76"/>
                  <a:gd name="T77" fmla="*/ 74 h 107"/>
                  <a:gd name="T78" fmla="*/ 69 w 76"/>
                  <a:gd name="T79" fmla="*/ 69 h 107"/>
                  <a:gd name="T80" fmla="*/ 69 w 76"/>
                  <a:gd name="T81" fmla="*/ 67 h 107"/>
                  <a:gd name="T82" fmla="*/ 69 w 76"/>
                  <a:gd name="T83" fmla="*/ 64 h 107"/>
                  <a:gd name="T84" fmla="*/ 66 w 76"/>
                  <a:gd name="T85" fmla="*/ 58 h 107"/>
                  <a:gd name="T86" fmla="*/ 68 w 76"/>
                  <a:gd name="T87" fmla="*/ 30 h 107"/>
                  <a:gd name="T88" fmla="*/ 61 w 76"/>
                  <a:gd name="T89" fmla="*/ 10 h 107"/>
                  <a:gd name="T90" fmla="*/ 49 w 76"/>
                  <a:gd name="T91" fmla="*/ 0 h 107"/>
                  <a:gd name="T92" fmla="*/ 35 w 76"/>
                  <a:gd name="T93" fmla="*/ 1 h 107"/>
                  <a:gd name="T94" fmla="*/ 20 w 76"/>
                  <a:gd name="T95" fmla="*/ 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" h="107">
                    <a:moveTo>
                      <a:pt x="16" y="1"/>
                    </a:moveTo>
                    <a:lnTo>
                      <a:pt x="16" y="1"/>
                    </a:lnTo>
                    <a:lnTo>
                      <a:pt x="11" y="7"/>
                    </a:lnTo>
                    <a:lnTo>
                      <a:pt x="7" y="14"/>
                    </a:lnTo>
                    <a:lnTo>
                      <a:pt x="4" y="22"/>
                    </a:lnTo>
                    <a:lnTo>
                      <a:pt x="2" y="29"/>
                    </a:lnTo>
                    <a:lnTo>
                      <a:pt x="1" y="38"/>
                    </a:lnTo>
                    <a:lnTo>
                      <a:pt x="1" y="46"/>
                    </a:lnTo>
                    <a:lnTo>
                      <a:pt x="3" y="54"/>
                    </a:lnTo>
                    <a:lnTo>
                      <a:pt x="6" y="62"/>
                    </a:lnTo>
                    <a:lnTo>
                      <a:pt x="6" y="63"/>
                    </a:lnTo>
                    <a:lnTo>
                      <a:pt x="7" y="64"/>
                    </a:lnTo>
                    <a:lnTo>
                      <a:pt x="8" y="65"/>
                    </a:lnTo>
                    <a:lnTo>
                      <a:pt x="7" y="66"/>
                    </a:lnTo>
                    <a:lnTo>
                      <a:pt x="6" y="67"/>
                    </a:lnTo>
                    <a:lnTo>
                      <a:pt x="5" y="69"/>
                    </a:lnTo>
                    <a:lnTo>
                      <a:pt x="5" y="70"/>
                    </a:lnTo>
                    <a:lnTo>
                      <a:pt x="6" y="70"/>
                    </a:lnTo>
                    <a:lnTo>
                      <a:pt x="6" y="72"/>
                    </a:lnTo>
                    <a:lnTo>
                      <a:pt x="7" y="72"/>
                    </a:lnTo>
                    <a:lnTo>
                      <a:pt x="6" y="72"/>
                    </a:lnTo>
                    <a:lnTo>
                      <a:pt x="4" y="74"/>
                    </a:lnTo>
                    <a:lnTo>
                      <a:pt x="3" y="76"/>
                    </a:lnTo>
                    <a:lnTo>
                      <a:pt x="3" y="77"/>
                    </a:lnTo>
                    <a:lnTo>
                      <a:pt x="3" y="78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4" y="81"/>
                    </a:lnTo>
                    <a:lnTo>
                      <a:pt x="3" y="81"/>
                    </a:lnTo>
                    <a:lnTo>
                      <a:pt x="2" y="83"/>
                    </a:lnTo>
                    <a:lnTo>
                      <a:pt x="1" y="84"/>
                    </a:lnTo>
                    <a:lnTo>
                      <a:pt x="1" y="86"/>
                    </a:lnTo>
                    <a:lnTo>
                      <a:pt x="1" y="87"/>
                    </a:lnTo>
                    <a:lnTo>
                      <a:pt x="1" y="88"/>
                    </a:lnTo>
                    <a:lnTo>
                      <a:pt x="1" y="89"/>
                    </a:lnTo>
                    <a:lnTo>
                      <a:pt x="1" y="90"/>
                    </a:lnTo>
                    <a:lnTo>
                      <a:pt x="0" y="93"/>
                    </a:lnTo>
                    <a:lnTo>
                      <a:pt x="1" y="95"/>
                    </a:lnTo>
                    <a:lnTo>
                      <a:pt x="4" y="96"/>
                    </a:lnTo>
                    <a:lnTo>
                      <a:pt x="4" y="98"/>
                    </a:lnTo>
                    <a:lnTo>
                      <a:pt x="5" y="99"/>
                    </a:lnTo>
                    <a:lnTo>
                      <a:pt x="7" y="100"/>
                    </a:lnTo>
                    <a:lnTo>
                      <a:pt x="8" y="100"/>
                    </a:lnTo>
                    <a:lnTo>
                      <a:pt x="9" y="99"/>
                    </a:lnTo>
                    <a:lnTo>
                      <a:pt x="10" y="98"/>
                    </a:lnTo>
                    <a:lnTo>
                      <a:pt x="11" y="98"/>
                    </a:lnTo>
                    <a:lnTo>
                      <a:pt x="11" y="100"/>
                    </a:lnTo>
                    <a:lnTo>
                      <a:pt x="11" y="101"/>
                    </a:lnTo>
                    <a:lnTo>
                      <a:pt x="13" y="102"/>
                    </a:lnTo>
                    <a:lnTo>
                      <a:pt x="13" y="103"/>
                    </a:lnTo>
                    <a:lnTo>
                      <a:pt x="14" y="103"/>
                    </a:lnTo>
                    <a:lnTo>
                      <a:pt x="15" y="102"/>
                    </a:lnTo>
                    <a:lnTo>
                      <a:pt x="16" y="101"/>
                    </a:lnTo>
                    <a:lnTo>
                      <a:pt x="17" y="102"/>
                    </a:lnTo>
                    <a:lnTo>
                      <a:pt x="18" y="103"/>
                    </a:lnTo>
                    <a:lnTo>
                      <a:pt x="19" y="104"/>
                    </a:lnTo>
                    <a:lnTo>
                      <a:pt x="20" y="105"/>
                    </a:lnTo>
                    <a:lnTo>
                      <a:pt x="22" y="105"/>
                    </a:lnTo>
                    <a:lnTo>
                      <a:pt x="23" y="105"/>
                    </a:lnTo>
                    <a:lnTo>
                      <a:pt x="24" y="105"/>
                    </a:lnTo>
                    <a:lnTo>
                      <a:pt x="25" y="105"/>
                    </a:lnTo>
                    <a:lnTo>
                      <a:pt x="27" y="103"/>
                    </a:lnTo>
                    <a:lnTo>
                      <a:pt x="29" y="101"/>
                    </a:lnTo>
                    <a:lnTo>
                      <a:pt x="29" y="98"/>
                    </a:lnTo>
                    <a:lnTo>
                      <a:pt x="30" y="96"/>
                    </a:lnTo>
                    <a:lnTo>
                      <a:pt x="31" y="94"/>
                    </a:lnTo>
                    <a:lnTo>
                      <a:pt x="33" y="91"/>
                    </a:lnTo>
                    <a:lnTo>
                      <a:pt x="34" y="89"/>
                    </a:lnTo>
                    <a:lnTo>
                      <a:pt x="35" y="86"/>
                    </a:lnTo>
                    <a:lnTo>
                      <a:pt x="37" y="89"/>
                    </a:lnTo>
                    <a:lnTo>
                      <a:pt x="38" y="91"/>
                    </a:lnTo>
                    <a:lnTo>
                      <a:pt x="40" y="94"/>
                    </a:lnTo>
                    <a:lnTo>
                      <a:pt x="41" y="96"/>
                    </a:lnTo>
                    <a:lnTo>
                      <a:pt x="41" y="98"/>
                    </a:lnTo>
                    <a:lnTo>
                      <a:pt x="42" y="101"/>
                    </a:lnTo>
                    <a:lnTo>
                      <a:pt x="42" y="103"/>
                    </a:lnTo>
                    <a:lnTo>
                      <a:pt x="44" y="104"/>
                    </a:lnTo>
                    <a:lnTo>
                      <a:pt x="45" y="105"/>
                    </a:lnTo>
                    <a:lnTo>
                      <a:pt x="46" y="105"/>
                    </a:lnTo>
                    <a:lnTo>
                      <a:pt x="48" y="106"/>
                    </a:lnTo>
                    <a:lnTo>
                      <a:pt x="50" y="106"/>
                    </a:lnTo>
                    <a:lnTo>
                      <a:pt x="51" y="105"/>
                    </a:lnTo>
                    <a:lnTo>
                      <a:pt x="52" y="103"/>
                    </a:lnTo>
                    <a:lnTo>
                      <a:pt x="53" y="102"/>
                    </a:lnTo>
                    <a:lnTo>
                      <a:pt x="54" y="102"/>
                    </a:lnTo>
                    <a:lnTo>
                      <a:pt x="56" y="103"/>
                    </a:lnTo>
                    <a:lnTo>
                      <a:pt x="57" y="104"/>
                    </a:lnTo>
                    <a:lnTo>
                      <a:pt x="59" y="104"/>
                    </a:lnTo>
                    <a:lnTo>
                      <a:pt x="60" y="103"/>
                    </a:lnTo>
                    <a:lnTo>
                      <a:pt x="61" y="101"/>
                    </a:lnTo>
                    <a:lnTo>
                      <a:pt x="62" y="100"/>
                    </a:lnTo>
                    <a:lnTo>
                      <a:pt x="62" y="99"/>
                    </a:lnTo>
                    <a:lnTo>
                      <a:pt x="63" y="100"/>
                    </a:lnTo>
                    <a:lnTo>
                      <a:pt x="65" y="101"/>
                    </a:lnTo>
                    <a:lnTo>
                      <a:pt x="67" y="102"/>
                    </a:lnTo>
                    <a:lnTo>
                      <a:pt x="68" y="102"/>
                    </a:lnTo>
                    <a:lnTo>
                      <a:pt x="69" y="100"/>
                    </a:lnTo>
                    <a:lnTo>
                      <a:pt x="70" y="99"/>
                    </a:lnTo>
                    <a:lnTo>
                      <a:pt x="71" y="97"/>
                    </a:lnTo>
                    <a:lnTo>
                      <a:pt x="72" y="96"/>
                    </a:lnTo>
                    <a:lnTo>
                      <a:pt x="71" y="96"/>
                    </a:lnTo>
                    <a:lnTo>
                      <a:pt x="72" y="96"/>
                    </a:lnTo>
                    <a:lnTo>
                      <a:pt x="73" y="96"/>
                    </a:lnTo>
                    <a:lnTo>
                      <a:pt x="75" y="93"/>
                    </a:lnTo>
                    <a:lnTo>
                      <a:pt x="74" y="90"/>
                    </a:lnTo>
                    <a:lnTo>
                      <a:pt x="73" y="88"/>
                    </a:lnTo>
                    <a:lnTo>
                      <a:pt x="73" y="86"/>
                    </a:lnTo>
                    <a:lnTo>
                      <a:pt x="73" y="85"/>
                    </a:lnTo>
                    <a:lnTo>
                      <a:pt x="74" y="84"/>
                    </a:lnTo>
                    <a:lnTo>
                      <a:pt x="74" y="83"/>
                    </a:lnTo>
                    <a:lnTo>
                      <a:pt x="73" y="81"/>
                    </a:lnTo>
                    <a:lnTo>
                      <a:pt x="73" y="79"/>
                    </a:lnTo>
                    <a:lnTo>
                      <a:pt x="72" y="78"/>
                    </a:lnTo>
                    <a:lnTo>
                      <a:pt x="71" y="77"/>
                    </a:lnTo>
                    <a:lnTo>
                      <a:pt x="71" y="76"/>
                    </a:lnTo>
                    <a:lnTo>
                      <a:pt x="72" y="76"/>
                    </a:lnTo>
                    <a:lnTo>
                      <a:pt x="72" y="74"/>
                    </a:lnTo>
                    <a:lnTo>
                      <a:pt x="71" y="72"/>
                    </a:lnTo>
                    <a:lnTo>
                      <a:pt x="70" y="70"/>
                    </a:lnTo>
                    <a:lnTo>
                      <a:pt x="69" y="69"/>
                    </a:lnTo>
                    <a:lnTo>
                      <a:pt x="68" y="68"/>
                    </a:lnTo>
                    <a:lnTo>
                      <a:pt x="68" y="67"/>
                    </a:lnTo>
                    <a:lnTo>
                      <a:pt x="69" y="67"/>
                    </a:lnTo>
                    <a:lnTo>
                      <a:pt x="70" y="66"/>
                    </a:lnTo>
                    <a:lnTo>
                      <a:pt x="70" y="65"/>
                    </a:lnTo>
                    <a:lnTo>
                      <a:pt x="69" y="64"/>
                    </a:lnTo>
                    <a:lnTo>
                      <a:pt x="68" y="62"/>
                    </a:lnTo>
                    <a:lnTo>
                      <a:pt x="67" y="60"/>
                    </a:lnTo>
                    <a:lnTo>
                      <a:pt x="66" y="58"/>
                    </a:lnTo>
                    <a:lnTo>
                      <a:pt x="68" y="48"/>
                    </a:lnTo>
                    <a:lnTo>
                      <a:pt x="69" y="39"/>
                    </a:lnTo>
                    <a:lnTo>
                      <a:pt x="68" y="30"/>
                    </a:lnTo>
                    <a:lnTo>
                      <a:pt x="67" y="22"/>
                    </a:lnTo>
                    <a:lnTo>
                      <a:pt x="65" y="15"/>
                    </a:lnTo>
                    <a:lnTo>
                      <a:pt x="61" y="10"/>
                    </a:lnTo>
                    <a:lnTo>
                      <a:pt x="58" y="5"/>
                    </a:lnTo>
                    <a:lnTo>
                      <a:pt x="53" y="0"/>
                    </a:lnTo>
                    <a:lnTo>
                      <a:pt x="49" y="0"/>
                    </a:lnTo>
                    <a:lnTo>
                      <a:pt x="44" y="1"/>
                    </a:lnTo>
                    <a:lnTo>
                      <a:pt x="39" y="1"/>
                    </a:lnTo>
                    <a:lnTo>
                      <a:pt x="35" y="1"/>
                    </a:lnTo>
                    <a:lnTo>
                      <a:pt x="30" y="1"/>
                    </a:lnTo>
                    <a:lnTo>
                      <a:pt x="25" y="1"/>
                    </a:lnTo>
                    <a:lnTo>
                      <a:pt x="20" y="1"/>
                    </a:lnTo>
                    <a:lnTo>
                      <a:pt x="16" y="1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2" name="Freeform 812"/>
              <p:cNvSpPr>
                <a:spLocks/>
              </p:cNvSpPr>
              <p:nvPr/>
            </p:nvSpPr>
            <p:spPr bwMode="auto">
              <a:xfrm>
                <a:off x="1108" y="2055"/>
                <a:ext cx="14" cy="14"/>
              </a:xfrm>
              <a:custGeom>
                <a:avLst/>
                <a:gdLst>
                  <a:gd name="T0" fmla="*/ 0 w 14"/>
                  <a:gd name="T1" fmla="*/ 2 h 14"/>
                  <a:gd name="T2" fmla="*/ 0 w 14"/>
                  <a:gd name="T3" fmla="*/ 2 h 14"/>
                  <a:gd name="T4" fmla="*/ 0 w 14"/>
                  <a:gd name="T5" fmla="*/ 5 h 14"/>
                  <a:gd name="T6" fmla="*/ 2 w 14"/>
                  <a:gd name="T7" fmla="*/ 5 h 14"/>
                  <a:gd name="T8" fmla="*/ 2 w 14"/>
                  <a:gd name="T9" fmla="*/ 8 h 14"/>
                  <a:gd name="T10" fmla="*/ 4 w 14"/>
                  <a:gd name="T11" fmla="*/ 10 h 14"/>
                  <a:gd name="T12" fmla="*/ 6 w 14"/>
                  <a:gd name="T13" fmla="*/ 10 h 14"/>
                  <a:gd name="T14" fmla="*/ 6 w 14"/>
                  <a:gd name="T15" fmla="*/ 13 h 14"/>
                  <a:gd name="T16" fmla="*/ 9 w 14"/>
                  <a:gd name="T17" fmla="*/ 13 h 14"/>
                  <a:gd name="T18" fmla="*/ 11 w 14"/>
                  <a:gd name="T19" fmla="*/ 13 h 14"/>
                  <a:gd name="T20" fmla="*/ 11 w 14"/>
                  <a:gd name="T21" fmla="*/ 10 h 14"/>
                  <a:gd name="T22" fmla="*/ 13 w 14"/>
                  <a:gd name="T23" fmla="*/ 8 h 14"/>
                  <a:gd name="T24" fmla="*/ 13 w 14"/>
                  <a:gd name="T25" fmla="*/ 5 h 14"/>
                  <a:gd name="T26" fmla="*/ 13 w 14"/>
                  <a:gd name="T27" fmla="*/ 2 h 14"/>
                  <a:gd name="T28" fmla="*/ 13 w 14"/>
                  <a:gd name="T29" fmla="*/ 5 h 14"/>
                  <a:gd name="T30" fmla="*/ 13 w 14"/>
                  <a:gd name="T31" fmla="*/ 2 h 14"/>
                  <a:gd name="T32" fmla="*/ 13 w 14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4">
                    <a:moveTo>
                      <a:pt x="0" y="2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6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1" y="10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3" name="Freeform 813"/>
              <p:cNvSpPr>
                <a:spLocks/>
              </p:cNvSpPr>
              <p:nvPr/>
            </p:nvSpPr>
            <p:spPr bwMode="auto">
              <a:xfrm>
                <a:off x="1068" y="2067"/>
                <a:ext cx="15" cy="14"/>
              </a:xfrm>
              <a:custGeom>
                <a:avLst/>
                <a:gdLst>
                  <a:gd name="T0" fmla="*/ 14 w 15"/>
                  <a:gd name="T1" fmla="*/ 2 h 14"/>
                  <a:gd name="T2" fmla="*/ 14 w 15"/>
                  <a:gd name="T3" fmla="*/ 2 h 14"/>
                  <a:gd name="T4" fmla="*/ 13 w 15"/>
                  <a:gd name="T5" fmla="*/ 2 h 14"/>
                  <a:gd name="T6" fmla="*/ 13 w 15"/>
                  <a:gd name="T7" fmla="*/ 4 h 14"/>
                  <a:gd name="T8" fmla="*/ 11 w 15"/>
                  <a:gd name="T9" fmla="*/ 6 h 14"/>
                  <a:gd name="T10" fmla="*/ 11 w 15"/>
                  <a:gd name="T11" fmla="*/ 4 h 14"/>
                  <a:gd name="T12" fmla="*/ 10 w 15"/>
                  <a:gd name="T13" fmla="*/ 6 h 14"/>
                  <a:gd name="T14" fmla="*/ 10 w 15"/>
                  <a:gd name="T15" fmla="*/ 11 h 14"/>
                  <a:gd name="T16" fmla="*/ 8 w 15"/>
                  <a:gd name="T17" fmla="*/ 11 h 14"/>
                  <a:gd name="T18" fmla="*/ 5 w 15"/>
                  <a:gd name="T19" fmla="*/ 11 h 14"/>
                  <a:gd name="T20" fmla="*/ 5 w 15"/>
                  <a:gd name="T21" fmla="*/ 13 h 14"/>
                  <a:gd name="T22" fmla="*/ 4 w 15"/>
                  <a:gd name="T23" fmla="*/ 13 h 14"/>
                  <a:gd name="T24" fmla="*/ 2 w 15"/>
                  <a:gd name="T25" fmla="*/ 13 h 14"/>
                  <a:gd name="T26" fmla="*/ 2 w 15"/>
                  <a:gd name="T27" fmla="*/ 11 h 14"/>
                  <a:gd name="T28" fmla="*/ 2 w 15"/>
                  <a:gd name="T29" fmla="*/ 9 h 14"/>
                  <a:gd name="T30" fmla="*/ 1 w 15"/>
                  <a:gd name="T31" fmla="*/ 6 h 14"/>
                  <a:gd name="T32" fmla="*/ 1 w 15"/>
                  <a:gd name="T33" fmla="*/ 4 h 14"/>
                  <a:gd name="T34" fmla="*/ 1 w 15"/>
                  <a:gd name="T35" fmla="*/ 2 h 14"/>
                  <a:gd name="T36" fmla="*/ 0 w 15"/>
                  <a:gd name="T37" fmla="*/ 2 h 14"/>
                  <a:gd name="T38" fmla="*/ 0 w 15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4">
                    <a:moveTo>
                      <a:pt x="14" y="2"/>
                    </a:moveTo>
                    <a:lnTo>
                      <a:pt x="14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0" y="6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4" name="Freeform 814"/>
              <p:cNvSpPr>
                <a:spLocks/>
              </p:cNvSpPr>
              <p:nvPr/>
            </p:nvSpPr>
            <p:spPr bwMode="auto">
              <a:xfrm>
                <a:off x="1061" y="2061"/>
                <a:ext cx="15" cy="14"/>
              </a:xfrm>
              <a:custGeom>
                <a:avLst/>
                <a:gdLst>
                  <a:gd name="T0" fmla="*/ 14 w 15"/>
                  <a:gd name="T1" fmla="*/ 2 h 14"/>
                  <a:gd name="T2" fmla="*/ 14 w 15"/>
                  <a:gd name="T3" fmla="*/ 2 h 14"/>
                  <a:gd name="T4" fmla="*/ 14 w 15"/>
                  <a:gd name="T5" fmla="*/ 4 h 14"/>
                  <a:gd name="T6" fmla="*/ 12 w 15"/>
                  <a:gd name="T7" fmla="*/ 4 h 14"/>
                  <a:gd name="T8" fmla="*/ 11 w 15"/>
                  <a:gd name="T9" fmla="*/ 4 h 14"/>
                  <a:gd name="T10" fmla="*/ 11 w 15"/>
                  <a:gd name="T11" fmla="*/ 6 h 14"/>
                  <a:gd name="T12" fmla="*/ 9 w 15"/>
                  <a:gd name="T13" fmla="*/ 9 h 14"/>
                  <a:gd name="T14" fmla="*/ 9 w 15"/>
                  <a:gd name="T15" fmla="*/ 11 h 14"/>
                  <a:gd name="T16" fmla="*/ 6 w 15"/>
                  <a:gd name="T17" fmla="*/ 11 h 14"/>
                  <a:gd name="T18" fmla="*/ 6 w 15"/>
                  <a:gd name="T19" fmla="*/ 13 h 14"/>
                  <a:gd name="T20" fmla="*/ 4 w 15"/>
                  <a:gd name="T21" fmla="*/ 13 h 14"/>
                  <a:gd name="T22" fmla="*/ 3 w 15"/>
                  <a:gd name="T23" fmla="*/ 13 h 14"/>
                  <a:gd name="T24" fmla="*/ 3 w 15"/>
                  <a:gd name="T25" fmla="*/ 11 h 14"/>
                  <a:gd name="T26" fmla="*/ 1 w 15"/>
                  <a:gd name="T27" fmla="*/ 9 h 14"/>
                  <a:gd name="T28" fmla="*/ 0 w 15"/>
                  <a:gd name="T29" fmla="*/ 6 h 14"/>
                  <a:gd name="T30" fmla="*/ 0 w 15"/>
                  <a:gd name="T31" fmla="*/ 4 h 14"/>
                  <a:gd name="T32" fmla="*/ 1 w 15"/>
                  <a:gd name="T33" fmla="*/ 4 h 14"/>
                  <a:gd name="T34" fmla="*/ 1 w 15"/>
                  <a:gd name="T35" fmla="*/ 2 h 14"/>
                  <a:gd name="T36" fmla="*/ 0 w 15"/>
                  <a:gd name="T37" fmla="*/ 4 h 14"/>
                  <a:gd name="T38" fmla="*/ 0 w 15"/>
                  <a:gd name="T39" fmla="*/ 2 h 14"/>
                  <a:gd name="T40" fmla="*/ 0 w 15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4">
                    <a:moveTo>
                      <a:pt x="14" y="2"/>
                    </a:move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5" name="Freeform 815"/>
              <p:cNvSpPr>
                <a:spLocks/>
              </p:cNvSpPr>
              <p:nvPr/>
            </p:nvSpPr>
            <p:spPr bwMode="auto">
              <a:xfrm>
                <a:off x="1065" y="2048"/>
                <a:ext cx="15" cy="14"/>
              </a:xfrm>
              <a:custGeom>
                <a:avLst/>
                <a:gdLst>
                  <a:gd name="T0" fmla="*/ 14 w 15"/>
                  <a:gd name="T1" fmla="*/ 2 h 14"/>
                  <a:gd name="T2" fmla="*/ 14 w 15"/>
                  <a:gd name="T3" fmla="*/ 2 h 14"/>
                  <a:gd name="T4" fmla="*/ 14 w 15"/>
                  <a:gd name="T5" fmla="*/ 4 h 14"/>
                  <a:gd name="T6" fmla="*/ 12 w 15"/>
                  <a:gd name="T7" fmla="*/ 6 h 14"/>
                  <a:gd name="T8" fmla="*/ 10 w 15"/>
                  <a:gd name="T9" fmla="*/ 6 h 14"/>
                  <a:gd name="T10" fmla="*/ 8 w 15"/>
                  <a:gd name="T11" fmla="*/ 11 h 14"/>
                  <a:gd name="T12" fmla="*/ 7 w 15"/>
                  <a:gd name="T13" fmla="*/ 11 h 14"/>
                  <a:gd name="T14" fmla="*/ 5 w 15"/>
                  <a:gd name="T15" fmla="*/ 11 h 14"/>
                  <a:gd name="T16" fmla="*/ 5 w 15"/>
                  <a:gd name="T17" fmla="*/ 13 h 14"/>
                  <a:gd name="T18" fmla="*/ 3 w 15"/>
                  <a:gd name="T19" fmla="*/ 13 h 14"/>
                  <a:gd name="T20" fmla="*/ 3 w 15"/>
                  <a:gd name="T21" fmla="*/ 11 h 14"/>
                  <a:gd name="T22" fmla="*/ 3 w 15"/>
                  <a:gd name="T23" fmla="*/ 9 h 14"/>
                  <a:gd name="T24" fmla="*/ 1 w 15"/>
                  <a:gd name="T25" fmla="*/ 6 h 14"/>
                  <a:gd name="T26" fmla="*/ 1 w 15"/>
                  <a:gd name="T27" fmla="*/ 4 h 14"/>
                  <a:gd name="T28" fmla="*/ 3 w 15"/>
                  <a:gd name="T29" fmla="*/ 2 h 14"/>
                  <a:gd name="T30" fmla="*/ 1 w 15"/>
                  <a:gd name="T31" fmla="*/ 4 h 14"/>
                  <a:gd name="T32" fmla="*/ 0 w 15"/>
                  <a:gd name="T33" fmla="*/ 2 h 14"/>
                  <a:gd name="T34" fmla="*/ 1 w 15"/>
                  <a:gd name="T3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4">
                    <a:moveTo>
                      <a:pt x="14" y="2"/>
                    </a:moveTo>
                    <a:lnTo>
                      <a:pt x="14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0" y="6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6" name="Freeform 816"/>
              <p:cNvSpPr>
                <a:spLocks/>
              </p:cNvSpPr>
              <p:nvPr/>
            </p:nvSpPr>
            <p:spPr bwMode="auto">
              <a:xfrm>
                <a:off x="1109" y="2064"/>
                <a:ext cx="15" cy="14"/>
              </a:xfrm>
              <a:custGeom>
                <a:avLst/>
                <a:gdLst>
                  <a:gd name="T0" fmla="*/ 0 w 15"/>
                  <a:gd name="T1" fmla="*/ 2 h 14"/>
                  <a:gd name="T2" fmla="*/ 0 w 15"/>
                  <a:gd name="T3" fmla="*/ 2 h 14"/>
                  <a:gd name="T4" fmla="*/ 0 w 15"/>
                  <a:gd name="T5" fmla="*/ 5 h 14"/>
                  <a:gd name="T6" fmla="*/ 2 w 15"/>
                  <a:gd name="T7" fmla="*/ 5 h 14"/>
                  <a:gd name="T8" fmla="*/ 4 w 15"/>
                  <a:gd name="T9" fmla="*/ 10 h 14"/>
                  <a:gd name="T10" fmla="*/ 6 w 15"/>
                  <a:gd name="T11" fmla="*/ 10 h 14"/>
                  <a:gd name="T12" fmla="*/ 8 w 15"/>
                  <a:gd name="T13" fmla="*/ 13 h 14"/>
                  <a:gd name="T14" fmla="*/ 10 w 15"/>
                  <a:gd name="T15" fmla="*/ 13 h 14"/>
                  <a:gd name="T16" fmla="*/ 10 w 15"/>
                  <a:gd name="T17" fmla="*/ 10 h 14"/>
                  <a:gd name="T18" fmla="*/ 12 w 15"/>
                  <a:gd name="T19" fmla="*/ 8 h 14"/>
                  <a:gd name="T20" fmla="*/ 12 w 15"/>
                  <a:gd name="T21" fmla="*/ 5 h 14"/>
                  <a:gd name="T22" fmla="*/ 12 w 15"/>
                  <a:gd name="T23" fmla="*/ 2 h 14"/>
                  <a:gd name="T24" fmla="*/ 12 w 15"/>
                  <a:gd name="T25" fmla="*/ 5 h 14"/>
                  <a:gd name="T26" fmla="*/ 14 w 15"/>
                  <a:gd name="T27" fmla="*/ 2 h 14"/>
                  <a:gd name="T28" fmla="*/ 14 w 15"/>
                  <a:gd name="T29" fmla="*/ 0 h 14"/>
                  <a:gd name="T30" fmla="*/ 12 w 15"/>
                  <a:gd name="T3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0" y="2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2" y="8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7" name="Freeform 817"/>
              <p:cNvSpPr>
                <a:spLocks/>
              </p:cNvSpPr>
              <p:nvPr/>
            </p:nvSpPr>
            <p:spPr bwMode="auto">
              <a:xfrm>
                <a:off x="1104" y="2068"/>
                <a:ext cx="15" cy="14"/>
              </a:xfrm>
              <a:custGeom>
                <a:avLst/>
                <a:gdLst>
                  <a:gd name="T0" fmla="*/ 0 w 15"/>
                  <a:gd name="T1" fmla="*/ 4 h 14"/>
                  <a:gd name="T2" fmla="*/ 0 w 15"/>
                  <a:gd name="T3" fmla="*/ 4 h 14"/>
                  <a:gd name="T4" fmla="*/ 0 w 15"/>
                  <a:gd name="T5" fmla="*/ 6 h 14"/>
                  <a:gd name="T6" fmla="*/ 2 w 15"/>
                  <a:gd name="T7" fmla="*/ 6 h 14"/>
                  <a:gd name="T8" fmla="*/ 4 w 15"/>
                  <a:gd name="T9" fmla="*/ 11 h 14"/>
                  <a:gd name="T10" fmla="*/ 6 w 15"/>
                  <a:gd name="T11" fmla="*/ 11 h 14"/>
                  <a:gd name="T12" fmla="*/ 6 w 15"/>
                  <a:gd name="T13" fmla="*/ 13 h 14"/>
                  <a:gd name="T14" fmla="*/ 8 w 15"/>
                  <a:gd name="T15" fmla="*/ 13 h 14"/>
                  <a:gd name="T16" fmla="*/ 10 w 15"/>
                  <a:gd name="T17" fmla="*/ 13 h 14"/>
                  <a:gd name="T18" fmla="*/ 10 w 15"/>
                  <a:gd name="T19" fmla="*/ 11 h 14"/>
                  <a:gd name="T20" fmla="*/ 12 w 15"/>
                  <a:gd name="T21" fmla="*/ 9 h 14"/>
                  <a:gd name="T22" fmla="*/ 12 w 15"/>
                  <a:gd name="T23" fmla="*/ 6 h 14"/>
                  <a:gd name="T24" fmla="*/ 12 w 15"/>
                  <a:gd name="T25" fmla="*/ 4 h 14"/>
                  <a:gd name="T26" fmla="*/ 14 w 15"/>
                  <a:gd name="T27" fmla="*/ 4 h 14"/>
                  <a:gd name="T28" fmla="*/ 14 w 15"/>
                  <a:gd name="T29" fmla="*/ 2 h 14"/>
                  <a:gd name="T30" fmla="*/ 14 w 15"/>
                  <a:gd name="T3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0" y="4"/>
                    </a:moveTo>
                    <a:lnTo>
                      <a:pt x="0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8" name="Freeform 818"/>
              <p:cNvSpPr>
                <a:spLocks/>
              </p:cNvSpPr>
              <p:nvPr/>
            </p:nvSpPr>
            <p:spPr bwMode="auto">
              <a:xfrm>
                <a:off x="1065" y="1982"/>
                <a:ext cx="44" cy="65"/>
              </a:xfrm>
              <a:custGeom>
                <a:avLst/>
                <a:gdLst>
                  <a:gd name="T0" fmla="*/ 3 w 44"/>
                  <a:gd name="T1" fmla="*/ 4 h 65"/>
                  <a:gd name="T2" fmla="*/ 5 w 44"/>
                  <a:gd name="T3" fmla="*/ 4 h 65"/>
                  <a:gd name="T4" fmla="*/ 6 w 44"/>
                  <a:gd name="T5" fmla="*/ 2 h 65"/>
                  <a:gd name="T6" fmla="*/ 10 w 44"/>
                  <a:gd name="T7" fmla="*/ 0 h 65"/>
                  <a:gd name="T8" fmla="*/ 19 w 44"/>
                  <a:gd name="T9" fmla="*/ 0 h 65"/>
                  <a:gd name="T10" fmla="*/ 32 w 44"/>
                  <a:gd name="T11" fmla="*/ 2 h 65"/>
                  <a:gd name="T12" fmla="*/ 38 w 44"/>
                  <a:gd name="T13" fmla="*/ 5 h 65"/>
                  <a:gd name="T14" fmla="*/ 36 w 44"/>
                  <a:gd name="T15" fmla="*/ 5 h 65"/>
                  <a:gd name="T16" fmla="*/ 38 w 44"/>
                  <a:gd name="T17" fmla="*/ 10 h 65"/>
                  <a:gd name="T18" fmla="*/ 41 w 44"/>
                  <a:gd name="T19" fmla="*/ 22 h 65"/>
                  <a:gd name="T20" fmla="*/ 43 w 44"/>
                  <a:gd name="T21" fmla="*/ 33 h 65"/>
                  <a:gd name="T22" fmla="*/ 43 w 44"/>
                  <a:gd name="T23" fmla="*/ 43 h 65"/>
                  <a:gd name="T24" fmla="*/ 43 w 44"/>
                  <a:gd name="T25" fmla="*/ 50 h 65"/>
                  <a:gd name="T26" fmla="*/ 41 w 44"/>
                  <a:gd name="T27" fmla="*/ 55 h 65"/>
                  <a:gd name="T28" fmla="*/ 37 w 44"/>
                  <a:gd name="T29" fmla="*/ 55 h 65"/>
                  <a:gd name="T30" fmla="*/ 36 w 44"/>
                  <a:gd name="T31" fmla="*/ 52 h 65"/>
                  <a:gd name="T32" fmla="*/ 35 w 44"/>
                  <a:gd name="T33" fmla="*/ 54 h 65"/>
                  <a:gd name="T34" fmla="*/ 35 w 44"/>
                  <a:gd name="T35" fmla="*/ 59 h 65"/>
                  <a:gd name="T36" fmla="*/ 33 w 44"/>
                  <a:gd name="T37" fmla="*/ 60 h 65"/>
                  <a:gd name="T38" fmla="*/ 29 w 44"/>
                  <a:gd name="T39" fmla="*/ 57 h 65"/>
                  <a:gd name="T40" fmla="*/ 28 w 44"/>
                  <a:gd name="T41" fmla="*/ 50 h 65"/>
                  <a:gd name="T42" fmla="*/ 28 w 44"/>
                  <a:gd name="T43" fmla="*/ 56 h 65"/>
                  <a:gd name="T44" fmla="*/ 24 w 44"/>
                  <a:gd name="T45" fmla="*/ 59 h 65"/>
                  <a:gd name="T46" fmla="*/ 22 w 44"/>
                  <a:gd name="T47" fmla="*/ 57 h 65"/>
                  <a:gd name="T48" fmla="*/ 21 w 44"/>
                  <a:gd name="T49" fmla="*/ 52 h 65"/>
                  <a:gd name="T50" fmla="*/ 21 w 44"/>
                  <a:gd name="T51" fmla="*/ 61 h 65"/>
                  <a:gd name="T52" fmla="*/ 16 w 44"/>
                  <a:gd name="T53" fmla="*/ 64 h 65"/>
                  <a:gd name="T54" fmla="*/ 15 w 44"/>
                  <a:gd name="T55" fmla="*/ 61 h 65"/>
                  <a:gd name="T56" fmla="*/ 15 w 44"/>
                  <a:gd name="T57" fmla="*/ 55 h 65"/>
                  <a:gd name="T58" fmla="*/ 13 w 44"/>
                  <a:gd name="T59" fmla="*/ 58 h 65"/>
                  <a:gd name="T60" fmla="*/ 9 w 44"/>
                  <a:gd name="T61" fmla="*/ 58 h 65"/>
                  <a:gd name="T62" fmla="*/ 9 w 44"/>
                  <a:gd name="T63" fmla="*/ 55 h 65"/>
                  <a:gd name="T64" fmla="*/ 8 w 44"/>
                  <a:gd name="T65" fmla="*/ 52 h 65"/>
                  <a:gd name="T66" fmla="*/ 6 w 44"/>
                  <a:gd name="T67" fmla="*/ 58 h 65"/>
                  <a:gd name="T68" fmla="*/ 2 w 44"/>
                  <a:gd name="T69" fmla="*/ 61 h 65"/>
                  <a:gd name="T70" fmla="*/ 2 w 44"/>
                  <a:gd name="T71" fmla="*/ 59 h 65"/>
                  <a:gd name="T72" fmla="*/ 0 w 44"/>
                  <a:gd name="T73" fmla="*/ 56 h 65"/>
                  <a:gd name="T74" fmla="*/ 2 w 44"/>
                  <a:gd name="T75" fmla="*/ 53 h 65"/>
                  <a:gd name="T76" fmla="*/ 2 w 44"/>
                  <a:gd name="T77" fmla="*/ 48 h 65"/>
                  <a:gd name="T78" fmla="*/ 5 w 44"/>
                  <a:gd name="T79" fmla="*/ 40 h 65"/>
                  <a:gd name="T80" fmla="*/ 6 w 44"/>
                  <a:gd name="T81" fmla="*/ 32 h 65"/>
                  <a:gd name="T82" fmla="*/ 6 w 44"/>
                  <a:gd name="T83" fmla="*/ 26 h 65"/>
                  <a:gd name="T84" fmla="*/ 2 w 44"/>
                  <a:gd name="T85" fmla="*/ 21 h 65"/>
                  <a:gd name="T86" fmla="*/ 5 w 44"/>
                  <a:gd name="T87" fmla="*/ 20 h 65"/>
                  <a:gd name="T88" fmla="*/ 9 w 44"/>
                  <a:gd name="T89" fmla="*/ 19 h 65"/>
                  <a:gd name="T90" fmla="*/ 3 w 44"/>
                  <a:gd name="T91" fmla="*/ 12 h 65"/>
                  <a:gd name="T92" fmla="*/ 2 w 44"/>
                  <a:gd name="T93" fmla="*/ 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4" h="65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2" y="2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5" y="5"/>
                    </a:lnTo>
                    <a:lnTo>
                      <a:pt x="38" y="10"/>
                    </a:lnTo>
                    <a:lnTo>
                      <a:pt x="40" y="16"/>
                    </a:lnTo>
                    <a:lnTo>
                      <a:pt x="41" y="22"/>
                    </a:lnTo>
                    <a:lnTo>
                      <a:pt x="43" y="28"/>
                    </a:lnTo>
                    <a:lnTo>
                      <a:pt x="43" y="33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2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7" y="55"/>
                    </a:lnTo>
                    <a:lnTo>
                      <a:pt x="36" y="54"/>
                    </a:lnTo>
                    <a:lnTo>
                      <a:pt x="36" y="52"/>
                    </a:lnTo>
                    <a:lnTo>
                      <a:pt x="35" y="51"/>
                    </a:lnTo>
                    <a:lnTo>
                      <a:pt x="35" y="54"/>
                    </a:lnTo>
                    <a:lnTo>
                      <a:pt x="35" y="57"/>
                    </a:lnTo>
                    <a:lnTo>
                      <a:pt x="35" y="59"/>
                    </a:lnTo>
                    <a:lnTo>
                      <a:pt x="33" y="61"/>
                    </a:lnTo>
                    <a:lnTo>
                      <a:pt x="33" y="60"/>
                    </a:lnTo>
                    <a:lnTo>
                      <a:pt x="31" y="59"/>
                    </a:lnTo>
                    <a:lnTo>
                      <a:pt x="29" y="57"/>
                    </a:lnTo>
                    <a:lnTo>
                      <a:pt x="28" y="55"/>
                    </a:lnTo>
                    <a:lnTo>
                      <a:pt x="28" y="50"/>
                    </a:lnTo>
                    <a:lnTo>
                      <a:pt x="28" y="54"/>
                    </a:lnTo>
                    <a:lnTo>
                      <a:pt x="28" y="56"/>
                    </a:lnTo>
                    <a:lnTo>
                      <a:pt x="26" y="58"/>
                    </a:lnTo>
                    <a:lnTo>
                      <a:pt x="24" y="59"/>
                    </a:lnTo>
                    <a:lnTo>
                      <a:pt x="23" y="58"/>
                    </a:lnTo>
                    <a:lnTo>
                      <a:pt x="22" y="57"/>
                    </a:lnTo>
                    <a:lnTo>
                      <a:pt x="21" y="55"/>
                    </a:lnTo>
                    <a:lnTo>
                      <a:pt x="21" y="52"/>
                    </a:lnTo>
                    <a:lnTo>
                      <a:pt x="21" y="57"/>
                    </a:lnTo>
                    <a:lnTo>
                      <a:pt x="21" y="61"/>
                    </a:lnTo>
                    <a:lnTo>
                      <a:pt x="19" y="63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5" y="61"/>
                    </a:lnTo>
                    <a:lnTo>
                      <a:pt x="15" y="58"/>
                    </a:lnTo>
                    <a:lnTo>
                      <a:pt x="15" y="55"/>
                    </a:lnTo>
                    <a:lnTo>
                      <a:pt x="14" y="57"/>
                    </a:lnTo>
                    <a:lnTo>
                      <a:pt x="13" y="58"/>
                    </a:lnTo>
                    <a:lnTo>
                      <a:pt x="11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8" y="52"/>
                    </a:lnTo>
                    <a:lnTo>
                      <a:pt x="7" y="55"/>
                    </a:lnTo>
                    <a:lnTo>
                      <a:pt x="6" y="58"/>
                    </a:lnTo>
                    <a:lnTo>
                      <a:pt x="4" y="60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1" y="57"/>
                    </a:lnTo>
                    <a:lnTo>
                      <a:pt x="0" y="56"/>
                    </a:lnTo>
                    <a:lnTo>
                      <a:pt x="1" y="55"/>
                    </a:lnTo>
                    <a:lnTo>
                      <a:pt x="2" y="53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6"/>
                    </a:lnTo>
                    <a:lnTo>
                      <a:pt x="6" y="32"/>
                    </a:lnTo>
                    <a:lnTo>
                      <a:pt x="7" y="29"/>
                    </a:lnTo>
                    <a:lnTo>
                      <a:pt x="6" y="26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5" y="20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5" y="15"/>
                    </a:lnTo>
                    <a:lnTo>
                      <a:pt x="3" y="12"/>
                    </a:lnTo>
                    <a:lnTo>
                      <a:pt x="2" y="9"/>
                    </a:lnTo>
                    <a:lnTo>
                      <a:pt x="2" y="4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39" name="Freeform 819"/>
              <p:cNvSpPr>
                <a:spLocks/>
              </p:cNvSpPr>
              <p:nvPr/>
            </p:nvSpPr>
            <p:spPr bwMode="auto">
              <a:xfrm>
                <a:off x="1065" y="1982"/>
                <a:ext cx="44" cy="65"/>
              </a:xfrm>
              <a:custGeom>
                <a:avLst/>
                <a:gdLst>
                  <a:gd name="T0" fmla="*/ 2 w 44"/>
                  <a:gd name="T1" fmla="*/ 4 h 65"/>
                  <a:gd name="T2" fmla="*/ 4 w 44"/>
                  <a:gd name="T3" fmla="*/ 4 h 65"/>
                  <a:gd name="T4" fmla="*/ 6 w 44"/>
                  <a:gd name="T5" fmla="*/ 4 h 65"/>
                  <a:gd name="T6" fmla="*/ 7 w 44"/>
                  <a:gd name="T7" fmla="*/ 1 h 65"/>
                  <a:gd name="T8" fmla="*/ 14 w 44"/>
                  <a:gd name="T9" fmla="*/ 0 h 65"/>
                  <a:gd name="T10" fmla="*/ 24 w 44"/>
                  <a:gd name="T11" fmla="*/ 1 h 65"/>
                  <a:gd name="T12" fmla="*/ 40 w 44"/>
                  <a:gd name="T13" fmla="*/ 5 h 65"/>
                  <a:gd name="T14" fmla="*/ 37 w 44"/>
                  <a:gd name="T15" fmla="*/ 5 h 65"/>
                  <a:gd name="T16" fmla="*/ 35 w 44"/>
                  <a:gd name="T17" fmla="*/ 5 h 65"/>
                  <a:gd name="T18" fmla="*/ 40 w 44"/>
                  <a:gd name="T19" fmla="*/ 16 h 65"/>
                  <a:gd name="T20" fmla="*/ 43 w 44"/>
                  <a:gd name="T21" fmla="*/ 28 h 65"/>
                  <a:gd name="T22" fmla="*/ 43 w 44"/>
                  <a:gd name="T23" fmla="*/ 39 h 65"/>
                  <a:gd name="T24" fmla="*/ 43 w 44"/>
                  <a:gd name="T25" fmla="*/ 47 h 65"/>
                  <a:gd name="T26" fmla="*/ 42 w 44"/>
                  <a:gd name="T27" fmla="*/ 53 h 65"/>
                  <a:gd name="T28" fmla="*/ 39 w 44"/>
                  <a:gd name="T29" fmla="*/ 55 h 65"/>
                  <a:gd name="T30" fmla="*/ 36 w 44"/>
                  <a:gd name="T31" fmla="*/ 54 h 65"/>
                  <a:gd name="T32" fmla="*/ 35 w 44"/>
                  <a:gd name="T33" fmla="*/ 51 h 65"/>
                  <a:gd name="T34" fmla="*/ 35 w 44"/>
                  <a:gd name="T35" fmla="*/ 57 h 65"/>
                  <a:gd name="T36" fmla="*/ 33 w 44"/>
                  <a:gd name="T37" fmla="*/ 61 h 65"/>
                  <a:gd name="T38" fmla="*/ 31 w 44"/>
                  <a:gd name="T39" fmla="*/ 59 h 65"/>
                  <a:gd name="T40" fmla="*/ 28 w 44"/>
                  <a:gd name="T41" fmla="*/ 55 h 65"/>
                  <a:gd name="T42" fmla="*/ 28 w 44"/>
                  <a:gd name="T43" fmla="*/ 54 h 65"/>
                  <a:gd name="T44" fmla="*/ 26 w 44"/>
                  <a:gd name="T45" fmla="*/ 58 h 65"/>
                  <a:gd name="T46" fmla="*/ 23 w 44"/>
                  <a:gd name="T47" fmla="*/ 58 h 65"/>
                  <a:gd name="T48" fmla="*/ 21 w 44"/>
                  <a:gd name="T49" fmla="*/ 55 h 65"/>
                  <a:gd name="T50" fmla="*/ 21 w 44"/>
                  <a:gd name="T51" fmla="*/ 57 h 65"/>
                  <a:gd name="T52" fmla="*/ 19 w 44"/>
                  <a:gd name="T53" fmla="*/ 63 h 65"/>
                  <a:gd name="T54" fmla="*/ 16 w 44"/>
                  <a:gd name="T55" fmla="*/ 62 h 65"/>
                  <a:gd name="T56" fmla="*/ 15 w 44"/>
                  <a:gd name="T57" fmla="*/ 58 h 65"/>
                  <a:gd name="T58" fmla="*/ 14 w 44"/>
                  <a:gd name="T59" fmla="*/ 57 h 65"/>
                  <a:gd name="T60" fmla="*/ 11 w 44"/>
                  <a:gd name="T61" fmla="*/ 59 h 65"/>
                  <a:gd name="T62" fmla="*/ 9 w 44"/>
                  <a:gd name="T63" fmla="*/ 57 h 65"/>
                  <a:gd name="T64" fmla="*/ 9 w 44"/>
                  <a:gd name="T65" fmla="*/ 54 h 65"/>
                  <a:gd name="T66" fmla="*/ 7 w 44"/>
                  <a:gd name="T67" fmla="*/ 55 h 65"/>
                  <a:gd name="T68" fmla="*/ 4 w 44"/>
                  <a:gd name="T69" fmla="*/ 60 h 65"/>
                  <a:gd name="T70" fmla="*/ 2 w 44"/>
                  <a:gd name="T71" fmla="*/ 60 h 65"/>
                  <a:gd name="T72" fmla="*/ 1 w 44"/>
                  <a:gd name="T73" fmla="*/ 57 h 65"/>
                  <a:gd name="T74" fmla="*/ 1 w 44"/>
                  <a:gd name="T75" fmla="*/ 55 h 65"/>
                  <a:gd name="T76" fmla="*/ 2 w 44"/>
                  <a:gd name="T77" fmla="*/ 51 h 65"/>
                  <a:gd name="T78" fmla="*/ 3 w 44"/>
                  <a:gd name="T79" fmla="*/ 44 h 65"/>
                  <a:gd name="T80" fmla="*/ 5 w 44"/>
                  <a:gd name="T81" fmla="*/ 36 h 65"/>
                  <a:gd name="T82" fmla="*/ 7 w 44"/>
                  <a:gd name="T83" fmla="*/ 29 h 65"/>
                  <a:gd name="T84" fmla="*/ 5 w 44"/>
                  <a:gd name="T85" fmla="*/ 24 h 65"/>
                  <a:gd name="T86" fmla="*/ 3 w 44"/>
                  <a:gd name="T87" fmla="*/ 21 h 65"/>
                  <a:gd name="T88" fmla="*/ 7 w 44"/>
                  <a:gd name="T89" fmla="*/ 19 h 65"/>
                  <a:gd name="T90" fmla="*/ 5 w 44"/>
                  <a:gd name="T91" fmla="*/ 15 h 65"/>
                  <a:gd name="T92" fmla="*/ 2 w 44"/>
                  <a:gd name="T93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4" h="65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2" y="2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7" y="5"/>
                    </a:lnTo>
                    <a:lnTo>
                      <a:pt x="36" y="5"/>
                    </a:lnTo>
                    <a:lnTo>
                      <a:pt x="35" y="5"/>
                    </a:lnTo>
                    <a:lnTo>
                      <a:pt x="38" y="10"/>
                    </a:lnTo>
                    <a:lnTo>
                      <a:pt x="40" y="16"/>
                    </a:lnTo>
                    <a:lnTo>
                      <a:pt x="41" y="22"/>
                    </a:lnTo>
                    <a:lnTo>
                      <a:pt x="43" y="28"/>
                    </a:lnTo>
                    <a:lnTo>
                      <a:pt x="43" y="33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2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7" y="55"/>
                    </a:lnTo>
                    <a:lnTo>
                      <a:pt x="36" y="54"/>
                    </a:lnTo>
                    <a:lnTo>
                      <a:pt x="36" y="52"/>
                    </a:lnTo>
                    <a:lnTo>
                      <a:pt x="35" y="51"/>
                    </a:lnTo>
                    <a:lnTo>
                      <a:pt x="35" y="54"/>
                    </a:lnTo>
                    <a:lnTo>
                      <a:pt x="35" y="57"/>
                    </a:lnTo>
                    <a:lnTo>
                      <a:pt x="35" y="59"/>
                    </a:lnTo>
                    <a:lnTo>
                      <a:pt x="33" y="61"/>
                    </a:lnTo>
                    <a:lnTo>
                      <a:pt x="33" y="60"/>
                    </a:lnTo>
                    <a:lnTo>
                      <a:pt x="31" y="59"/>
                    </a:lnTo>
                    <a:lnTo>
                      <a:pt x="29" y="57"/>
                    </a:lnTo>
                    <a:lnTo>
                      <a:pt x="28" y="55"/>
                    </a:lnTo>
                    <a:lnTo>
                      <a:pt x="28" y="50"/>
                    </a:lnTo>
                    <a:lnTo>
                      <a:pt x="28" y="54"/>
                    </a:lnTo>
                    <a:lnTo>
                      <a:pt x="28" y="56"/>
                    </a:lnTo>
                    <a:lnTo>
                      <a:pt x="26" y="58"/>
                    </a:lnTo>
                    <a:lnTo>
                      <a:pt x="24" y="59"/>
                    </a:lnTo>
                    <a:lnTo>
                      <a:pt x="23" y="58"/>
                    </a:lnTo>
                    <a:lnTo>
                      <a:pt x="22" y="57"/>
                    </a:lnTo>
                    <a:lnTo>
                      <a:pt x="21" y="55"/>
                    </a:lnTo>
                    <a:lnTo>
                      <a:pt x="21" y="52"/>
                    </a:lnTo>
                    <a:lnTo>
                      <a:pt x="21" y="57"/>
                    </a:lnTo>
                    <a:lnTo>
                      <a:pt x="21" y="61"/>
                    </a:lnTo>
                    <a:lnTo>
                      <a:pt x="19" y="63"/>
                    </a:lnTo>
                    <a:lnTo>
                      <a:pt x="16" y="64"/>
                    </a:lnTo>
                    <a:lnTo>
                      <a:pt x="16" y="62"/>
                    </a:lnTo>
                    <a:lnTo>
                      <a:pt x="15" y="61"/>
                    </a:lnTo>
                    <a:lnTo>
                      <a:pt x="15" y="58"/>
                    </a:lnTo>
                    <a:lnTo>
                      <a:pt x="15" y="55"/>
                    </a:lnTo>
                    <a:lnTo>
                      <a:pt x="14" y="57"/>
                    </a:lnTo>
                    <a:lnTo>
                      <a:pt x="13" y="58"/>
                    </a:lnTo>
                    <a:lnTo>
                      <a:pt x="11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5"/>
                    </a:lnTo>
                    <a:lnTo>
                      <a:pt x="9" y="54"/>
                    </a:lnTo>
                    <a:lnTo>
                      <a:pt x="8" y="52"/>
                    </a:lnTo>
                    <a:lnTo>
                      <a:pt x="7" y="55"/>
                    </a:lnTo>
                    <a:lnTo>
                      <a:pt x="6" y="58"/>
                    </a:lnTo>
                    <a:lnTo>
                      <a:pt x="4" y="60"/>
                    </a:lnTo>
                    <a:lnTo>
                      <a:pt x="2" y="61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1" y="57"/>
                    </a:lnTo>
                    <a:lnTo>
                      <a:pt x="0" y="56"/>
                    </a:lnTo>
                    <a:lnTo>
                      <a:pt x="1" y="55"/>
                    </a:lnTo>
                    <a:lnTo>
                      <a:pt x="2" y="53"/>
                    </a:lnTo>
                    <a:lnTo>
                      <a:pt x="2" y="51"/>
                    </a:lnTo>
                    <a:lnTo>
                      <a:pt x="2" y="48"/>
                    </a:lnTo>
                    <a:lnTo>
                      <a:pt x="3" y="44"/>
                    </a:lnTo>
                    <a:lnTo>
                      <a:pt x="5" y="40"/>
                    </a:lnTo>
                    <a:lnTo>
                      <a:pt x="5" y="36"/>
                    </a:lnTo>
                    <a:lnTo>
                      <a:pt x="6" y="32"/>
                    </a:lnTo>
                    <a:lnTo>
                      <a:pt x="7" y="29"/>
                    </a:lnTo>
                    <a:lnTo>
                      <a:pt x="6" y="26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3" y="21"/>
                    </a:lnTo>
                    <a:lnTo>
                      <a:pt x="5" y="20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5" y="15"/>
                    </a:lnTo>
                    <a:lnTo>
                      <a:pt x="3" y="12"/>
                    </a:lnTo>
                    <a:lnTo>
                      <a:pt x="2" y="9"/>
                    </a:lnTo>
                    <a:lnTo>
                      <a:pt x="2" y="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0" name="Freeform 820"/>
              <p:cNvSpPr>
                <a:spLocks/>
              </p:cNvSpPr>
              <p:nvPr/>
            </p:nvSpPr>
            <p:spPr bwMode="auto">
              <a:xfrm>
                <a:off x="1051" y="1994"/>
                <a:ext cx="23" cy="15"/>
              </a:xfrm>
              <a:custGeom>
                <a:avLst/>
                <a:gdLst>
                  <a:gd name="T0" fmla="*/ 0 w 23"/>
                  <a:gd name="T1" fmla="*/ 2 h 15"/>
                  <a:gd name="T2" fmla="*/ 2 w 23"/>
                  <a:gd name="T3" fmla="*/ 0 h 15"/>
                  <a:gd name="T4" fmla="*/ 4 w 23"/>
                  <a:gd name="T5" fmla="*/ 0 h 15"/>
                  <a:gd name="T6" fmla="*/ 7 w 23"/>
                  <a:gd name="T7" fmla="*/ 0 h 15"/>
                  <a:gd name="T8" fmla="*/ 9 w 23"/>
                  <a:gd name="T9" fmla="*/ 1 h 15"/>
                  <a:gd name="T10" fmla="*/ 13 w 23"/>
                  <a:gd name="T11" fmla="*/ 2 h 15"/>
                  <a:gd name="T12" fmla="*/ 16 w 23"/>
                  <a:gd name="T13" fmla="*/ 4 h 15"/>
                  <a:gd name="T14" fmla="*/ 19 w 23"/>
                  <a:gd name="T15" fmla="*/ 7 h 15"/>
                  <a:gd name="T16" fmla="*/ 22 w 23"/>
                  <a:gd name="T17" fmla="*/ 10 h 15"/>
                  <a:gd name="T18" fmla="*/ 20 w 23"/>
                  <a:gd name="T19" fmla="*/ 11 h 15"/>
                  <a:gd name="T20" fmla="*/ 19 w 23"/>
                  <a:gd name="T21" fmla="*/ 11 h 15"/>
                  <a:gd name="T22" fmla="*/ 18 w 23"/>
                  <a:gd name="T23" fmla="*/ 13 h 15"/>
                  <a:gd name="T24" fmla="*/ 16 w 23"/>
                  <a:gd name="T25" fmla="*/ 14 h 15"/>
                  <a:gd name="T26" fmla="*/ 13 w 23"/>
                  <a:gd name="T27" fmla="*/ 11 h 15"/>
                  <a:gd name="T28" fmla="*/ 8 w 23"/>
                  <a:gd name="T29" fmla="*/ 8 h 15"/>
                  <a:gd name="T30" fmla="*/ 4 w 23"/>
                  <a:gd name="T31" fmla="*/ 5 h 15"/>
                  <a:gd name="T32" fmla="*/ 0 w 23"/>
                  <a:gd name="T3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5">
                    <a:moveTo>
                      <a:pt x="0" y="2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9" y="7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3"/>
                    </a:lnTo>
                    <a:lnTo>
                      <a:pt x="16" y="14"/>
                    </a:lnTo>
                    <a:lnTo>
                      <a:pt x="13" y="11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0" y="2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1" name="Freeform 821"/>
              <p:cNvSpPr>
                <a:spLocks/>
              </p:cNvSpPr>
              <p:nvPr/>
            </p:nvSpPr>
            <p:spPr bwMode="auto">
              <a:xfrm>
                <a:off x="1051" y="1994"/>
                <a:ext cx="23" cy="15"/>
              </a:xfrm>
              <a:custGeom>
                <a:avLst/>
                <a:gdLst>
                  <a:gd name="T0" fmla="*/ 0 w 23"/>
                  <a:gd name="T1" fmla="*/ 2 h 15"/>
                  <a:gd name="T2" fmla="*/ 0 w 23"/>
                  <a:gd name="T3" fmla="*/ 2 h 15"/>
                  <a:gd name="T4" fmla="*/ 2 w 23"/>
                  <a:gd name="T5" fmla="*/ 0 h 15"/>
                  <a:gd name="T6" fmla="*/ 4 w 23"/>
                  <a:gd name="T7" fmla="*/ 0 h 15"/>
                  <a:gd name="T8" fmla="*/ 7 w 23"/>
                  <a:gd name="T9" fmla="*/ 0 h 15"/>
                  <a:gd name="T10" fmla="*/ 9 w 23"/>
                  <a:gd name="T11" fmla="*/ 1 h 15"/>
                  <a:gd name="T12" fmla="*/ 13 w 23"/>
                  <a:gd name="T13" fmla="*/ 2 h 15"/>
                  <a:gd name="T14" fmla="*/ 16 w 23"/>
                  <a:gd name="T15" fmla="*/ 4 h 15"/>
                  <a:gd name="T16" fmla="*/ 19 w 23"/>
                  <a:gd name="T17" fmla="*/ 7 h 15"/>
                  <a:gd name="T18" fmla="*/ 22 w 23"/>
                  <a:gd name="T19" fmla="*/ 10 h 15"/>
                  <a:gd name="T20" fmla="*/ 20 w 23"/>
                  <a:gd name="T21" fmla="*/ 11 h 15"/>
                  <a:gd name="T22" fmla="*/ 19 w 23"/>
                  <a:gd name="T23" fmla="*/ 11 h 15"/>
                  <a:gd name="T24" fmla="*/ 18 w 23"/>
                  <a:gd name="T25" fmla="*/ 13 h 15"/>
                  <a:gd name="T26" fmla="*/ 16 w 23"/>
                  <a:gd name="T27" fmla="*/ 14 h 15"/>
                  <a:gd name="T28" fmla="*/ 13 w 23"/>
                  <a:gd name="T29" fmla="*/ 11 h 15"/>
                  <a:gd name="T30" fmla="*/ 8 w 23"/>
                  <a:gd name="T31" fmla="*/ 8 h 15"/>
                  <a:gd name="T32" fmla="*/ 4 w 23"/>
                  <a:gd name="T33" fmla="*/ 5 h 15"/>
                  <a:gd name="T34" fmla="*/ 0 w 23"/>
                  <a:gd name="T35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15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1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9" y="7"/>
                    </a:lnTo>
                    <a:lnTo>
                      <a:pt x="22" y="10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3"/>
                    </a:lnTo>
                    <a:lnTo>
                      <a:pt x="16" y="14"/>
                    </a:lnTo>
                    <a:lnTo>
                      <a:pt x="13" y="11"/>
                    </a:lnTo>
                    <a:lnTo>
                      <a:pt x="8" y="8"/>
                    </a:lnTo>
                    <a:lnTo>
                      <a:pt x="4" y="5"/>
                    </a:lnTo>
                    <a:lnTo>
                      <a:pt x="0" y="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2" name="Freeform 822"/>
              <p:cNvSpPr>
                <a:spLocks/>
              </p:cNvSpPr>
              <p:nvPr/>
            </p:nvSpPr>
            <p:spPr bwMode="auto">
              <a:xfrm>
                <a:off x="1045" y="1987"/>
                <a:ext cx="27" cy="15"/>
              </a:xfrm>
              <a:custGeom>
                <a:avLst/>
                <a:gdLst>
                  <a:gd name="T0" fmla="*/ 22 w 27"/>
                  <a:gd name="T1" fmla="*/ 0 h 15"/>
                  <a:gd name="T2" fmla="*/ 15 w 27"/>
                  <a:gd name="T3" fmla="*/ 1 h 15"/>
                  <a:gd name="T4" fmla="*/ 10 w 27"/>
                  <a:gd name="T5" fmla="*/ 1 h 15"/>
                  <a:gd name="T6" fmla="*/ 6 w 27"/>
                  <a:gd name="T7" fmla="*/ 3 h 15"/>
                  <a:gd name="T8" fmla="*/ 3 w 27"/>
                  <a:gd name="T9" fmla="*/ 3 h 15"/>
                  <a:gd name="T10" fmla="*/ 1 w 27"/>
                  <a:gd name="T11" fmla="*/ 5 h 15"/>
                  <a:gd name="T12" fmla="*/ 0 w 27"/>
                  <a:gd name="T13" fmla="*/ 6 h 15"/>
                  <a:gd name="T14" fmla="*/ 0 w 27"/>
                  <a:gd name="T15" fmla="*/ 9 h 15"/>
                  <a:gd name="T16" fmla="*/ 1 w 27"/>
                  <a:gd name="T17" fmla="*/ 11 h 15"/>
                  <a:gd name="T18" fmla="*/ 6 w 27"/>
                  <a:gd name="T19" fmla="*/ 10 h 15"/>
                  <a:gd name="T20" fmla="*/ 10 w 27"/>
                  <a:gd name="T21" fmla="*/ 9 h 15"/>
                  <a:gd name="T22" fmla="*/ 13 w 27"/>
                  <a:gd name="T23" fmla="*/ 10 h 15"/>
                  <a:gd name="T24" fmla="*/ 16 w 27"/>
                  <a:gd name="T25" fmla="*/ 11 h 15"/>
                  <a:gd name="T26" fmla="*/ 19 w 27"/>
                  <a:gd name="T27" fmla="*/ 11 h 15"/>
                  <a:gd name="T28" fmla="*/ 22 w 27"/>
                  <a:gd name="T29" fmla="*/ 12 h 15"/>
                  <a:gd name="T30" fmla="*/ 23 w 27"/>
                  <a:gd name="T31" fmla="*/ 13 h 15"/>
                  <a:gd name="T32" fmla="*/ 26 w 27"/>
                  <a:gd name="T33" fmla="*/ 14 h 15"/>
                  <a:gd name="T34" fmla="*/ 24 w 27"/>
                  <a:gd name="T35" fmla="*/ 11 h 15"/>
                  <a:gd name="T36" fmla="*/ 23 w 27"/>
                  <a:gd name="T37" fmla="*/ 9 h 15"/>
                  <a:gd name="T38" fmla="*/ 22 w 27"/>
                  <a:gd name="T39" fmla="*/ 4 h 15"/>
                  <a:gd name="T40" fmla="*/ 22 w 27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5">
                    <a:moveTo>
                      <a:pt x="22" y="0"/>
                    </a:moveTo>
                    <a:lnTo>
                      <a:pt x="15" y="1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6" y="10"/>
                    </a:lnTo>
                    <a:lnTo>
                      <a:pt x="10" y="9"/>
                    </a:lnTo>
                    <a:lnTo>
                      <a:pt x="13" y="10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2" y="12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24" y="11"/>
                    </a:lnTo>
                    <a:lnTo>
                      <a:pt x="23" y="9"/>
                    </a:lnTo>
                    <a:lnTo>
                      <a:pt x="22" y="4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3" name="Freeform 823"/>
              <p:cNvSpPr>
                <a:spLocks/>
              </p:cNvSpPr>
              <p:nvPr/>
            </p:nvSpPr>
            <p:spPr bwMode="auto">
              <a:xfrm>
                <a:off x="1045" y="1987"/>
                <a:ext cx="27" cy="15"/>
              </a:xfrm>
              <a:custGeom>
                <a:avLst/>
                <a:gdLst>
                  <a:gd name="T0" fmla="*/ 22 w 27"/>
                  <a:gd name="T1" fmla="*/ 0 h 15"/>
                  <a:gd name="T2" fmla="*/ 22 w 27"/>
                  <a:gd name="T3" fmla="*/ 0 h 15"/>
                  <a:gd name="T4" fmla="*/ 15 w 27"/>
                  <a:gd name="T5" fmla="*/ 1 h 15"/>
                  <a:gd name="T6" fmla="*/ 10 w 27"/>
                  <a:gd name="T7" fmla="*/ 1 h 15"/>
                  <a:gd name="T8" fmla="*/ 6 w 27"/>
                  <a:gd name="T9" fmla="*/ 3 h 15"/>
                  <a:gd name="T10" fmla="*/ 3 w 27"/>
                  <a:gd name="T11" fmla="*/ 3 h 15"/>
                  <a:gd name="T12" fmla="*/ 1 w 27"/>
                  <a:gd name="T13" fmla="*/ 5 h 15"/>
                  <a:gd name="T14" fmla="*/ 0 w 27"/>
                  <a:gd name="T15" fmla="*/ 6 h 15"/>
                  <a:gd name="T16" fmla="*/ 0 w 27"/>
                  <a:gd name="T17" fmla="*/ 9 h 15"/>
                  <a:gd name="T18" fmla="*/ 1 w 27"/>
                  <a:gd name="T19" fmla="*/ 11 h 15"/>
                  <a:gd name="T20" fmla="*/ 6 w 27"/>
                  <a:gd name="T21" fmla="*/ 10 h 15"/>
                  <a:gd name="T22" fmla="*/ 10 w 27"/>
                  <a:gd name="T23" fmla="*/ 9 h 15"/>
                  <a:gd name="T24" fmla="*/ 13 w 27"/>
                  <a:gd name="T25" fmla="*/ 10 h 15"/>
                  <a:gd name="T26" fmla="*/ 16 w 27"/>
                  <a:gd name="T27" fmla="*/ 11 h 15"/>
                  <a:gd name="T28" fmla="*/ 19 w 27"/>
                  <a:gd name="T29" fmla="*/ 11 h 15"/>
                  <a:gd name="T30" fmla="*/ 22 w 27"/>
                  <a:gd name="T31" fmla="*/ 12 h 15"/>
                  <a:gd name="T32" fmla="*/ 23 w 27"/>
                  <a:gd name="T33" fmla="*/ 13 h 15"/>
                  <a:gd name="T34" fmla="*/ 26 w 27"/>
                  <a:gd name="T35" fmla="*/ 14 h 15"/>
                  <a:gd name="T36" fmla="*/ 24 w 27"/>
                  <a:gd name="T37" fmla="*/ 11 h 15"/>
                  <a:gd name="T38" fmla="*/ 23 w 27"/>
                  <a:gd name="T39" fmla="*/ 9 h 15"/>
                  <a:gd name="T40" fmla="*/ 22 w 27"/>
                  <a:gd name="T41" fmla="*/ 4 h 15"/>
                  <a:gd name="T42" fmla="*/ 22 w 27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15">
                    <a:moveTo>
                      <a:pt x="22" y="0"/>
                    </a:moveTo>
                    <a:lnTo>
                      <a:pt x="22" y="0"/>
                    </a:lnTo>
                    <a:lnTo>
                      <a:pt x="15" y="1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1" y="11"/>
                    </a:lnTo>
                    <a:lnTo>
                      <a:pt x="6" y="10"/>
                    </a:lnTo>
                    <a:lnTo>
                      <a:pt x="10" y="9"/>
                    </a:lnTo>
                    <a:lnTo>
                      <a:pt x="13" y="10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2" y="12"/>
                    </a:lnTo>
                    <a:lnTo>
                      <a:pt x="23" y="13"/>
                    </a:lnTo>
                    <a:lnTo>
                      <a:pt x="26" y="14"/>
                    </a:lnTo>
                    <a:lnTo>
                      <a:pt x="24" y="11"/>
                    </a:lnTo>
                    <a:lnTo>
                      <a:pt x="23" y="9"/>
                    </a:lnTo>
                    <a:lnTo>
                      <a:pt x="22" y="4"/>
                    </a:lnTo>
                    <a:lnTo>
                      <a:pt x="2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4" name="Freeform 824"/>
              <p:cNvSpPr>
                <a:spLocks/>
              </p:cNvSpPr>
              <p:nvPr/>
            </p:nvSpPr>
            <p:spPr bwMode="auto">
              <a:xfrm>
                <a:off x="1071" y="1987"/>
                <a:ext cx="18" cy="14"/>
              </a:xfrm>
              <a:custGeom>
                <a:avLst/>
                <a:gdLst>
                  <a:gd name="T0" fmla="*/ 0 w 18"/>
                  <a:gd name="T1" fmla="*/ 0 h 14"/>
                  <a:gd name="T2" fmla="*/ 0 w 18"/>
                  <a:gd name="T3" fmla="*/ 0 h 14"/>
                  <a:gd name="T4" fmla="*/ 3 w 18"/>
                  <a:gd name="T5" fmla="*/ 5 h 14"/>
                  <a:gd name="T6" fmla="*/ 7 w 18"/>
                  <a:gd name="T7" fmla="*/ 8 h 14"/>
                  <a:gd name="T8" fmla="*/ 12 w 18"/>
                  <a:gd name="T9" fmla="*/ 8 h 14"/>
                  <a:gd name="T10" fmla="*/ 17 w 18"/>
                  <a:gd name="T1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4">
                    <a:moveTo>
                      <a:pt x="0" y="0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7" y="8"/>
                    </a:lnTo>
                    <a:lnTo>
                      <a:pt x="12" y="8"/>
                    </a:lnTo>
                    <a:lnTo>
                      <a:pt x="17" y="13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5" name="Freeform 825"/>
              <p:cNvSpPr>
                <a:spLocks/>
              </p:cNvSpPr>
              <p:nvPr/>
            </p:nvSpPr>
            <p:spPr bwMode="auto">
              <a:xfrm>
                <a:off x="1076" y="1990"/>
                <a:ext cx="14" cy="11"/>
              </a:xfrm>
              <a:custGeom>
                <a:avLst/>
                <a:gdLst>
                  <a:gd name="T0" fmla="*/ 6 w 14"/>
                  <a:gd name="T1" fmla="*/ 0 h 11"/>
                  <a:gd name="T2" fmla="*/ 9 w 14"/>
                  <a:gd name="T3" fmla="*/ 0 h 11"/>
                  <a:gd name="T4" fmla="*/ 11 w 14"/>
                  <a:gd name="T5" fmla="*/ 0 h 11"/>
                  <a:gd name="T6" fmla="*/ 13 w 14"/>
                  <a:gd name="T7" fmla="*/ 0 h 11"/>
                  <a:gd name="T8" fmla="*/ 13 w 14"/>
                  <a:gd name="T9" fmla="*/ 5 h 11"/>
                  <a:gd name="T10" fmla="*/ 11 w 14"/>
                  <a:gd name="T11" fmla="*/ 5 h 11"/>
                  <a:gd name="T12" fmla="*/ 9 w 14"/>
                  <a:gd name="T13" fmla="*/ 10 h 11"/>
                  <a:gd name="T14" fmla="*/ 6 w 14"/>
                  <a:gd name="T15" fmla="*/ 10 h 11"/>
                  <a:gd name="T16" fmla="*/ 4 w 14"/>
                  <a:gd name="T17" fmla="*/ 10 h 11"/>
                  <a:gd name="T18" fmla="*/ 2 w 14"/>
                  <a:gd name="T19" fmla="*/ 5 h 11"/>
                  <a:gd name="T20" fmla="*/ 0 w 14"/>
                  <a:gd name="T21" fmla="*/ 5 h 11"/>
                  <a:gd name="T22" fmla="*/ 0 w 14"/>
                  <a:gd name="T23" fmla="*/ 0 h 11"/>
                  <a:gd name="T24" fmla="*/ 2 w 14"/>
                  <a:gd name="T25" fmla="*/ 0 h 11"/>
                  <a:gd name="T26" fmla="*/ 4 w 14"/>
                  <a:gd name="T27" fmla="*/ 0 h 11"/>
                  <a:gd name="T28" fmla="*/ 6 w 14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6" y="0"/>
                    </a:move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6" name="Freeform 826"/>
              <p:cNvSpPr>
                <a:spLocks/>
              </p:cNvSpPr>
              <p:nvPr/>
            </p:nvSpPr>
            <p:spPr bwMode="auto">
              <a:xfrm>
                <a:off x="1076" y="1990"/>
                <a:ext cx="14" cy="11"/>
              </a:xfrm>
              <a:custGeom>
                <a:avLst/>
                <a:gdLst>
                  <a:gd name="T0" fmla="*/ 6 w 14"/>
                  <a:gd name="T1" fmla="*/ 0 h 11"/>
                  <a:gd name="T2" fmla="*/ 6 w 14"/>
                  <a:gd name="T3" fmla="*/ 0 h 11"/>
                  <a:gd name="T4" fmla="*/ 9 w 14"/>
                  <a:gd name="T5" fmla="*/ 0 h 11"/>
                  <a:gd name="T6" fmla="*/ 11 w 14"/>
                  <a:gd name="T7" fmla="*/ 0 h 11"/>
                  <a:gd name="T8" fmla="*/ 13 w 14"/>
                  <a:gd name="T9" fmla="*/ 0 h 11"/>
                  <a:gd name="T10" fmla="*/ 13 w 14"/>
                  <a:gd name="T11" fmla="*/ 5 h 11"/>
                  <a:gd name="T12" fmla="*/ 11 w 14"/>
                  <a:gd name="T13" fmla="*/ 5 h 11"/>
                  <a:gd name="T14" fmla="*/ 9 w 14"/>
                  <a:gd name="T15" fmla="*/ 10 h 11"/>
                  <a:gd name="T16" fmla="*/ 6 w 14"/>
                  <a:gd name="T17" fmla="*/ 10 h 11"/>
                  <a:gd name="T18" fmla="*/ 4 w 14"/>
                  <a:gd name="T19" fmla="*/ 10 h 11"/>
                  <a:gd name="T20" fmla="*/ 2 w 14"/>
                  <a:gd name="T21" fmla="*/ 5 h 11"/>
                  <a:gd name="T22" fmla="*/ 0 w 14"/>
                  <a:gd name="T23" fmla="*/ 5 h 11"/>
                  <a:gd name="T24" fmla="*/ 0 w 14"/>
                  <a:gd name="T25" fmla="*/ 0 h 11"/>
                  <a:gd name="T26" fmla="*/ 2 w 14"/>
                  <a:gd name="T27" fmla="*/ 0 h 11"/>
                  <a:gd name="T28" fmla="*/ 4 w 14"/>
                  <a:gd name="T29" fmla="*/ 0 h 11"/>
                  <a:gd name="T30" fmla="*/ 6 w 14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1">
                    <a:moveTo>
                      <a:pt x="6" y="0"/>
                    </a:moveTo>
                    <a:lnTo>
                      <a:pt x="6" y="0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9" y="10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7" name="Freeform 827"/>
              <p:cNvSpPr>
                <a:spLocks/>
              </p:cNvSpPr>
              <p:nvPr/>
            </p:nvSpPr>
            <p:spPr bwMode="auto">
              <a:xfrm>
                <a:off x="1088" y="2131"/>
                <a:ext cx="42" cy="43"/>
              </a:xfrm>
              <a:custGeom>
                <a:avLst/>
                <a:gdLst>
                  <a:gd name="T0" fmla="*/ 14 w 42"/>
                  <a:gd name="T1" fmla="*/ 3 h 43"/>
                  <a:gd name="T2" fmla="*/ 12 w 42"/>
                  <a:gd name="T3" fmla="*/ 11 h 43"/>
                  <a:gd name="T4" fmla="*/ 7 w 42"/>
                  <a:gd name="T5" fmla="*/ 13 h 43"/>
                  <a:gd name="T6" fmla="*/ 2 w 42"/>
                  <a:gd name="T7" fmla="*/ 14 h 43"/>
                  <a:gd name="T8" fmla="*/ 0 w 42"/>
                  <a:gd name="T9" fmla="*/ 20 h 43"/>
                  <a:gd name="T10" fmla="*/ 1 w 42"/>
                  <a:gd name="T11" fmla="*/ 27 h 43"/>
                  <a:gd name="T12" fmla="*/ 3 w 42"/>
                  <a:gd name="T13" fmla="*/ 28 h 43"/>
                  <a:gd name="T14" fmla="*/ 2 w 42"/>
                  <a:gd name="T15" fmla="*/ 24 h 43"/>
                  <a:gd name="T16" fmla="*/ 3 w 42"/>
                  <a:gd name="T17" fmla="*/ 22 h 43"/>
                  <a:gd name="T18" fmla="*/ 5 w 42"/>
                  <a:gd name="T19" fmla="*/ 22 h 43"/>
                  <a:gd name="T20" fmla="*/ 7 w 42"/>
                  <a:gd name="T21" fmla="*/ 19 h 43"/>
                  <a:gd name="T22" fmla="*/ 11 w 42"/>
                  <a:gd name="T23" fmla="*/ 17 h 43"/>
                  <a:gd name="T24" fmla="*/ 14 w 42"/>
                  <a:gd name="T25" fmla="*/ 18 h 43"/>
                  <a:gd name="T26" fmla="*/ 15 w 42"/>
                  <a:gd name="T27" fmla="*/ 22 h 43"/>
                  <a:gd name="T28" fmla="*/ 15 w 42"/>
                  <a:gd name="T29" fmla="*/ 24 h 43"/>
                  <a:gd name="T30" fmla="*/ 15 w 42"/>
                  <a:gd name="T31" fmla="*/ 27 h 43"/>
                  <a:gd name="T32" fmla="*/ 15 w 42"/>
                  <a:gd name="T33" fmla="*/ 31 h 43"/>
                  <a:gd name="T34" fmla="*/ 15 w 42"/>
                  <a:gd name="T35" fmla="*/ 35 h 43"/>
                  <a:gd name="T36" fmla="*/ 17 w 42"/>
                  <a:gd name="T37" fmla="*/ 41 h 43"/>
                  <a:gd name="T38" fmla="*/ 18 w 42"/>
                  <a:gd name="T39" fmla="*/ 39 h 43"/>
                  <a:gd name="T40" fmla="*/ 20 w 42"/>
                  <a:gd name="T41" fmla="*/ 33 h 43"/>
                  <a:gd name="T42" fmla="*/ 22 w 42"/>
                  <a:gd name="T43" fmla="*/ 30 h 43"/>
                  <a:gd name="T44" fmla="*/ 22 w 42"/>
                  <a:gd name="T45" fmla="*/ 28 h 43"/>
                  <a:gd name="T46" fmla="*/ 21 w 42"/>
                  <a:gd name="T47" fmla="*/ 25 h 43"/>
                  <a:gd name="T48" fmla="*/ 21 w 42"/>
                  <a:gd name="T49" fmla="*/ 22 h 43"/>
                  <a:gd name="T50" fmla="*/ 22 w 42"/>
                  <a:gd name="T51" fmla="*/ 19 h 43"/>
                  <a:gd name="T52" fmla="*/ 24 w 42"/>
                  <a:gd name="T53" fmla="*/ 17 h 43"/>
                  <a:gd name="T54" fmla="*/ 29 w 42"/>
                  <a:gd name="T55" fmla="*/ 17 h 43"/>
                  <a:gd name="T56" fmla="*/ 33 w 42"/>
                  <a:gd name="T57" fmla="*/ 19 h 43"/>
                  <a:gd name="T58" fmla="*/ 36 w 42"/>
                  <a:gd name="T59" fmla="*/ 22 h 43"/>
                  <a:gd name="T60" fmla="*/ 34 w 42"/>
                  <a:gd name="T61" fmla="*/ 26 h 43"/>
                  <a:gd name="T62" fmla="*/ 37 w 42"/>
                  <a:gd name="T63" fmla="*/ 25 h 43"/>
                  <a:gd name="T64" fmla="*/ 41 w 42"/>
                  <a:gd name="T65" fmla="*/ 17 h 43"/>
                  <a:gd name="T66" fmla="*/ 33 w 42"/>
                  <a:gd name="T67" fmla="*/ 13 h 43"/>
                  <a:gd name="T68" fmla="*/ 22 w 42"/>
                  <a:gd name="T69" fmla="*/ 10 h 43"/>
                  <a:gd name="T70" fmla="*/ 14 w 42"/>
                  <a:gd name="T7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" h="43">
                    <a:moveTo>
                      <a:pt x="14" y="0"/>
                    </a:moveTo>
                    <a:lnTo>
                      <a:pt x="14" y="3"/>
                    </a:lnTo>
                    <a:lnTo>
                      <a:pt x="14" y="7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8"/>
                    </a:lnTo>
                    <a:lnTo>
                      <a:pt x="15" y="20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5" y="35"/>
                    </a:lnTo>
                    <a:lnTo>
                      <a:pt x="16" y="38"/>
                    </a:lnTo>
                    <a:lnTo>
                      <a:pt x="17" y="41"/>
                    </a:lnTo>
                    <a:lnTo>
                      <a:pt x="17" y="42"/>
                    </a:lnTo>
                    <a:lnTo>
                      <a:pt x="18" y="39"/>
                    </a:lnTo>
                    <a:lnTo>
                      <a:pt x="19" y="36"/>
                    </a:lnTo>
                    <a:lnTo>
                      <a:pt x="20" y="33"/>
                    </a:lnTo>
                    <a:lnTo>
                      <a:pt x="21" y="31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2" y="27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9"/>
                    </a:lnTo>
                    <a:lnTo>
                      <a:pt x="35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4" y="26"/>
                    </a:lnTo>
                    <a:lnTo>
                      <a:pt x="33" y="27"/>
                    </a:lnTo>
                    <a:lnTo>
                      <a:pt x="37" y="25"/>
                    </a:lnTo>
                    <a:lnTo>
                      <a:pt x="40" y="20"/>
                    </a:lnTo>
                    <a:lnTo>
                      <a:pt x="41" y="17"/>
                    </a:lnTo>
                    <a:lnTo>
                      <a:pt x="38" y="13"/>
                    </a:lnTo>
                    <a:lnTo>
                      <a:pt x="33" y="13"/>
                    </a:lnTo>
                    <a:lnTo>
                      <a:pt x="27" y="13"/>
                    </a:lnTo>
                    <a:lnTo>
                      <a:pt x="22" y="10"/>
                    </a:lnTo>
                    <a:lnTo>
                      <a:pt x="21" y="3"/>
                    </a:lnTo>
                    <a:lnTo>
                      <a:pt x="14" y="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8" name="Freeform 828"/>
              <p:cNvSpPr>
                <a:spLocks/>
              </p:cNvSpPr>
              <p:nvPr/>
            </p:nvSpPr>
            <p:spPr bwMode="auto">
              <a:xfrm>
                <a:off x="1088" y="2131"/>
                <a:ext cx="42" cy="43"/>
              </a:xfrm>
              <a:custGeom>
                <a:avLst/>
                <a:gdLst>
                  <a:gd name="T0" fmla="*/ 14 w 42"/>
                  <a:gd name="T1" fmla="*/ 0 h 43"/>
                  <a:gd name="T2" fmla="*/ 14 w 42"/>
                  <a:gd name="T3" fmla="*/ 7 h 43"/>
                  <a:gd name="T4" fmla="*/ 10 w 42"/>
                  <a:gd name="T5" fmla="*/ 13 h 43"/>
                  <a:gd name="T6" fmla="*/ 5 w 42"/>
                  <a:gd name="T7" fmla="*/ 13 h 43"/>
                  <a:gd name="T8" fmla="*/ 0 w 42"/>
                  <a:gd name="T9" fmla="*/ 17 h 43"/>
                  <a:gd name="T10" fmla="*/ 0 w 42"/>
                  <a:gd name="T11" fmla="*/ 23 h 43"/>
                  <a:gd name="T12" fmla="*/ 3 w 42"/>
                  <a:gd name="T13" fmla="*/ 29 h 43"/>
                  <a:gd name="T14" fmla="*/ 2 w 42"/>
                  <a:gd name="T15" fmla="*/ 26 h 43"/>
                  <a:gd name="T16" fmla="*/ 3 w 42"/>
                  <a:gd name="T17" fmla="*/ 23 h 43"/>
                  <a:gd name="T18" fmla="*/ 4 w 42"/>
                  <a:gd name="T19" fmla="*/ 22 h 43"/>
                  <a:gd name="T20" fmla="*/ 7 w 42"/>
                  <a:gd name="T21" fmla="*/ 20 h 43"/>
                  <a:gd name="T22" fmla="*/ 9 w 42"/>
                  <a:gd name="T23" fmla="*/ 18 h 43"/>
                  <a:gd name="T24" fmla="*/ 13 w 42"/>
                  <a:gd name="T25" fmla="*/ 17 h 43"/>
                  <a:gd name="T26" fmla="*/ 15 w 42"/>
                  <a:gd name="T27" fmla="*/ 20 h 43"/>
                  <a:gd name="T28" fmla="*/ 15 w 42"/>
                  <a:gd name="T29" fmla="*/ 23 h 43"/>
                  <a:gd name="T30" fmla="*/ 15 w 42"/>
                  <a:gd name="T31" fmla="*/ 25 h 43"/>
                  <a:gd name="T32" fmla="*/ 15 w 42"/>
                  <a:gd name="T33" fmla="*/ 29 h 43"/>
                  <a:gd name="T34" fmla="*/ 15 w 42"/>
                  <a:gd name="T35" fmla="*/ 32 h 43"/>
                  <a:gd name="T36" fmla="*/ 16 w 42"/>
                  <a:gd name="T37" fmla="*/ 38 h 43"/>
                  <a:gd name="T38" fmla="*/ 17 w 42"/>
                  <a:gd name="T39" fmla="*/ 42 h 43"/>
                  <a:gd name="T40" fmla="*/ 19 w 42"/>
                  <a:gd name="T41" fmla="*/ 36 h 43"/>
                  <a:gd name="T42" fmla="*/ 21 w 42"/>
                  <a:gd name="T43" fmla="*/ 31 h 43"/>
                  <a:gd name="T44" fmla="*/ 22 w 42"/>
                  <a:gd name="T45" fmla="*/ 29 h 43"/>
                  <a:gd name="T46" fmla="*/ 22 w 42"/>
                  <a:gd name="T47" fmla="*/ 27 h 43"/>
                  <a:gd name="T48" fmla="*/ 21 w 42"/>
                  <a:gd name="T49" fmla="*/ 23 h 43"/>
                  <a:gd name="T50" fmla="*/ 21 w 42"/>
                  <a:gd name="T51" fmla="*/ 20 h 43"/>
                  <a:gd name="T52" fmla="*/ 23 w 42"/>
                  <a:gd name="T53" fmla="*/ 18 h 43"/>
                  <a:gd name="T54" fmla="*/ 26 w 42"/>
                  <a:gd name="T55" fmla="*/ 17 h 43"/>
                  <a:gd name="T56" fmla="*/ 31 w 42"/>
                  <a:gd name="T57" fmla="*/ 17 h 43"/>
                  <a:gd name="T58" fmla="*/ 35 w 42"/>
                  <a:gd name="T59" fmla="*/ 20 h 43"/>
                  <a:gd name="T60" fmla="*/ 36 w 42"/>
                  <a:gd name="T61" fmla="*/ 24 h 43"/>
                  <a:gd name="T62" fmla="*/ 33 w 42"/>
                  <a:gd name="T63" fmla="*/ 27 h 43"/>
                  <a:gd name="T64" fmla="*/ 40 w 42"/>
                  <a:gd name="T65" fmla="*/ 20 h 43"/>
                  <a:gd name="T66" fmla="*/ 38 w 42"/>
                  <a:gd name="T67" fmla="*/ 13 h 43"/>
                  <a:gd name="T68" fmla="*/ 27 w 42"/>
                  <a:gd name="T69" fmla="*/ 13 h 43"/>
                  <a:gd name="T70" fmla="*/ 21 w 42"/>
                  <a:gd name="T71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" h="43">
                    <a:moveTo>
                      <a:pt x="14" y="0"/>
                    </a:moveTo>
                    <a:lnTo>
                      <a:pt x="14" y="0"/>
                    </a:lnTo>
                    <a:lnTo>
                      <a:pt x="14" y="3"/>
                    </a:lnTo>
                    <a:lnTo>
                      <a:pt x="14" y="7"/>
                    </a:lnTo>
                    <a:lnTo>
                      <a:pt x="12" y="11"/>
                    </a:lnTo>
                    <a:lnTo>
                      <a:pt x="10" y="13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2" y="14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0" y="23"/>
                    </a:lnTo>
                    <a:lnTo>
                      <a:pt x="1" y="27"/>
                    </a:lnTo>
                    <a:lnTo>
                      <a:pt x="3" y="29"/>
                    </a:lnTo>
                    <a:lnTo>
                      <a:pt x="3" y="28"/>
                    </a:lnTo>
                    <a:lnTo>
                      <a:pt x="2" y="26"/>
                    </a:lnTo>
                    <a:lnTo>
                      <a:pt x="2" y="24"/>
                    </a:lnTo>
                    <a:lnTo>
                      <a:pt x="3" y="23"/>
                    </a:lnTo>
                    <a:lnTo>
                      <a:pt x="3" y="22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7" y="20"/>
                    </a:lnTo>
                    <a:lnTo>
                      <a:pt x="7" y="19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8"/>
                    </a:lnTo>
                    <a:lnTo>
                      <a:pt x="15" y="20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5" y="25"/>
                    </a:lnTo>
                    <a:lnTo>
                      <a:pt x="15" y="27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5" y="32"/>
                    </a:lnTo>
                    <a:lnTo>
                      <a:pt x="15" y="35"/>
                    </a:lnTo>
                    <a:lnTo>
                      <a:pt x="16" y="38"/>
                    </a:lnTo>
                    <a:lnTo>
                      <a:pt x="17" y="41"/>
                    </a:lnTo>
                    <a:lnTo>
                      <a:pt x="17" y="42"/>
                    </a:lnTo>
                    <a:lnTo>
                      <a:pt x="18" y="39"/>
                    </a:lnTo>
                    <a:lnTo>
                      <a:pt x="19" y="36"/>
                    </a:lnTo>
                    <a:lnTo>
                      <a:pt x="20" y="33"/>
                    </a:lnTo>
                    <a:lnTo>
                      <a:pt x="21" y="31"/>
                    </a:lnTo>
                    <a:lnTo>
                      <a:pt x="22" y="30"/>
                    </a:lnTo>
                    <a:lnTo>
                      <a:pt x="22" y="29"/>
                    </a:lnTo>
                    <a:lnTo>
                      <a:pt x="22" y="28"/>
                    </a:lnTo>
                    <a:lnTo>
                      <a:pt x="22" y="27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1" y="22"/>
                    </a:lnTo>
                    <a:lnTo>
                      <a:pt x="21" y="20"/>
                    </a:lnTo>
                    <a:lnTo>
                      <a:pt x="22" y="19"/>
                    </a:lnTo>
                    <a:lnTo>
                      <a:pt x="23" y="18"/>
                    </a:lnTo>
                    <a:lnTo>
                      <a:pt x="24" y="17"/>
                    </a:lnTo>
                    <a:lnTo>
                      <a:pt x="26" y="17"/>
                    </a:lnTo>
                    <a:lnTo>
                      <a:pt x="29" y="17"/>
                    </a:lnTo>
                    <a:lnTo>
                      <a:pt x="31" y="17"/>
                    </a:lnTo>
                    <a:lnTo>
                      <a:pt x="33" y="19"/>
                    </a:lnTo>
                    <a:lnTo>
                      <a:pt x="35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34" y="26"/>
                    </a:lnTo>
                    <a:lnTo>
                      <a:pt x="33" y="27"/>
                    </a:lnTo>
                    <a:lnTo>
                      <a:pt x="37" y="25"/>
                    </a:lnTo>
                    <a:lnTo>
                      <a:pt x="40" y="20"/>
                    </a:lnTo>
                    <a:lnTo>
                      <a:pt x="41" y="17"/>
                    </a:lnTo>
                    <a:lnTo>
                      <a:pt x="38" y="13"/>
                    </a:lnTo>
                    <a:lnTo>
                      <a:pt x="33" y="13"/>
                    </a:lnTo>
                    <a:lnTo>
                      <a:pt x="27" y="13"/>
                    </a:lnTo>
                    <a:lnTo>
                      <a:pt x="22" y="10"/>
                    </a:lnTo>
                    <a:lnTo>
                      <a:pt x="21" y="3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49" name="Freeform 829"/>
              <p:cNvSpPr>
                <a:spLocks/>
              </p:cNvSpPr>
              <p:nvPr/>
            </p:nvSpPr>
            <p:spPr bwMode="auto">
              <a:xfrm>
                <a:off x="1043" y="2124"/>
                <a:ext cx="42" cy="50"/>
              </a:xfrm>
              <a:custGeom>
                <a:avLst/>
                <a:gdLst>
                  <a:gd name="T0" fmla="*/ 26 w 42"/>
                  <a:gd name="T1" fmla="*/ 14 h 50"/>
                  <a:gd name="T2" fmla="*/ 27 w 42"/>
                  <a:gd name="T3" fmla="*/ 19 h 50"/>
                  <a:gd name="T4" fmla="*/ 33 w 42"/>
                  <a:gd name="T5" fmla="*/ 20 h 50"/>
                  <a:gd name="T6" fmla="*/ 38 w 42"/>
                  <a:gd name="T7" fmla="*/ 21 h 50"/>
                  <a:gd name="T8" fmla="*/ 41 w 42"/>
                  <a:gd name="T9" fmla="*/ 27 h 50"/>
                  <a:gd name="T10" fmla="*/ 40 w 42"/>
                  <a:gd name="T11" fmla="*/ 34 h 50"/>
                  <a:gd name="T12" fmla="*/ 38 w 42"/>
                  <a:gd name="T13" fmla="*/ 35 h 50"/>
                  <a:gd name="T14" fmla="*/ 38 w 42"/>
                  <a:gd name="T15" fmla="*/ 31 h 50"/>
                  <a:gd name="T16" fmla="*/ 37 w 42"/>
                  <a:gd name="T17" fmla="*/ 29 h 50"/>
                  <a:gd name="T18" fmla="*/ 35 w 42"/>
                  <a:gd name="T19" fmla="*/ 29 h 50"/>
                  <a:gd name="T20" fmla="*/ 33 w 42"/>
                  <a:gd name="T21" fmla="*/ 26 h 50"/>
                  <a:gd name="T22" fmla="*/ 29 w 42"/>
                  <a:gd name="T23" fmla="*/ 24 h 50"/>
                  <a:gd name="T24" fmla="*/ 26 w 42"/>
                  <a:gd name="T25" fmla="*/ 25 h 50"/>
                  <a:gd name="T26" fmla="*/ 25 w 42"/>
                  <a:gd name="T27" fmla="*/ 29 h 50"/>
                  <a:gd name="T28" fmla="*/ 25 w 42"/>
                  <a:gd name="T29" fmla="*/ 31 h 50"/>
                  <a:gd name="T30" fmla="*/ 25 w 42"/>
                  <a:gd name="T31" fmla="*/ 34 h 50"/>
                  <a:gd name="T32" fmla="*/ 25 w 42"/>
                  <a:gd name="T33" fmla="*/ 38 h 50"/>
                  <a:gd name="T34" fmla="*/ 24 w 42"/>
                  <a:gd name="T35" fmla="*/ 42 h 50"/>
                  <a:gd name="T36" fmla="*/ 24 w 42"/>
                  <a:gd name="T37" fmla="*/ 48 h 50"/>
                  <a:gd name="T38" fmla="*/ 22 w 42"/>
                  <a:gd name="T39" fmla="*/ 46 h 50"/>
                  <a:gd name="T40" fmla="*/ 21 w 42"/>
                  <a:gd name="T41" fmla="*/ 40 h 50"/>
                  <a:gd name="T42" fmla="*/ 18 w 42"/>
                  <a:gd name="T43" fmla="*/ 37 h 50"/>
                  <a:gd name="T44" fmla="*/ 18 w 42"/>
                  <a:gd name="T45" fmla="*/ 35 h 50"/>
                  <a:gd name="T46" fmla="*/ 19 w 42"/>
                  <a:gd name="T47" fmla="*/ 32 h 50"/>
                  <a:gd name="T48" fmla="*/ 19 w 42"/>
                  <a:gd name="T49" fmla="*/ 29 h 50"/>
                  <a:gd name="T50" fmla="*/ 18 w 42"/>
                  <a:gd name="T51" fmla="*/ 27 h 50"/>
                  <a:gd name="T52" fmla="*/ 15 w 42"/>
                  <a:gd name="T53" fmla="*/ 24 h 50"/>
                  <a:gd name="T54" fmla="*/ 11 w 42"/>
                  <a:gd name="T55" fmla="*/ 24 h 50"/>
                  <a:gd name="T56" fmla="*/ 7 w 42"/>
                  <a:gd name="T57" fmla="*/ 26 h 50"/>
                  <a:gd name="T58" fmla="*/ 4 w 42"/>
                  <a:gd name="T59" fmla="*/ 29 h 50"/>
                  <a:gd name="T60" fmla="*/ 5 w 42"/>
                  <a:gd name="T61" fmla="*/ 33 h 50"/>
                  <a:gd name="T62" fmla="*/ 3 w 42"/>
                  <a:gd name="T63" fmla="*/ 32 h 50"/>
                  <a:gd name="T64" fmla="*/ 0 w 42"/>
                  <a:gd name="T65" fmla="*/ 24 h 50"/>
                  <a:gd name="T66" fmla="*/ 4 w 42"/>
                  <a:gd name="T67" fmla="*/ 20 h 50"/>
                  <a:gd name="T68" fmla="*/ 10 w 42"/>
                  <a:gd name="T69" fmla="*/ 20 h 50"/>
                  <a:gd name="T70" fmla="*/ 15 w 42"/>
                  <a:gd name="T71" fmla="*/ 19 h 50"/>
                  <a:gd name="T72" fmla="*/ 20 w 42"/>
                  <a:gd name="T73" fmla="*/ 9 h 50"/>
                  <a:gd name="T74" fmla="*/ 27 w 42"/>
                  <a:gd name="T7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2" h="50">
                    <a:moveTo>
                      <a:pt x="27" y="12"/>
                    </a:moveTo>
                    <a:lnTo>
                      <a:pt x="26" y="14"/>
                    </a:lnTo>
                    <a:lnTo>
                      <a:pt x="26" y="17"/>
                    </a:lnTo>
                    <a:lnTo>
                      <a:pt x="27" y="19"/>
                    </a:lnTo>
                    <a:lnTo>
                      <a:pt x="29" y="20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38" y="21"/>
                    </a:lnTo>
                    <a:lnTo>
                      <a:pt x="40" y="24"/>
                    </a:lnTo>
                    <a:lnTo>
                      <a:pt x="41" y="27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36" y="29"/>
                    </a:lnTo>
                    <a:lnTo>
                      <a:pt x="35" y="29"/>
                    </a:lnTo>
                    <a:lnTo>
                      <a:pt x="34" y="27"/>
                    </a:lnTo>
                    <a:lnTo>
                      <a:pt x="33" y="26"/>
                    </a:lnTo>
                    <a:lnTo>
                      <a:pt x="31" y="25"/>
                    </a:lnTo>
                    <a:lnTo>
                      <a:pt x="29" y="24"/>
                    </a:lnTo>
                    <a:lnTo>
                      <a:pt x="27" y="24"/>
                    </a:lnTo>
                    <a:lnTo>
                      <a:pt x="26" y="25"/>
                    </a:lnTo>
                    <a:lnTo>
                      <a:pt x="26" y="27"/>
                    </a:lnTo>
                    <a:lnTo>
                      <a:pt x="25" y="29"/>
                    </a:lnTo>
                    <a:lnTo>
                      <a:pt x="25" y="30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4" y="39"/>
                    </a:lnTo>
                    <a:lnTo>
                      <a:pt x="24" y="42"/>
                    </a:lnTo>
                    <a:lnTo>
                      <a:pt x="24" y="45"/>
                    </a:lnTo>
                    <a:lnTo>
                      <a:pt x="24" y="48"/>
                    </a:lnTo>
                    <a:lnTo>
                      <a:pt x="23" y="49"/>
                    </a:lnTo>
                    <a:lnTo>
                      <a:pt x="22" y="46"/>
                    </a:lnTo>
                    <a:lnTo>
                      <a:pt x="22" y="43"/>
                    </a:lnTo>
                    <a:lnTo>
                      <a:pt x="21" y="40"/>
                    </a:lnTo>
                    <a:lnTo>
                      <a:pt x="19" y="38"/>
                    </a:lnTo>
                    <a:lnTo>
                      <a:pt x="18" y="37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8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19" y="28"/>
                    </a:lnTo>
                    <a:lnTo>
                      <a:pt x="18" y="27"/>
                    </a:lnTo>
                    <a:lnTo>
                      <a:pt x="17" y="25"/>
                    </a:lnTo>
                    <a:lnTo>
                      <a:pt x="15" y="24"/>
                    </a:lnTo>
                    <a:lnTo>
                      <a:pt x="14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7" y="26"/>
                    </a:lnTo>
                    <a:lnTo>
                      <a:pt x="5" y="28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7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3" y="20"/>
                    </a:lnTo>
                    <a:lnTo>
                      <a:pt x="15" y="19"/>
                    </a:lnTo>
                    <a:lnTo>
                      <a:pt x="18" y="15"/>
                    </a:lnTo>
                    <a:lnTo>
                      <a:pt x="20" y="9"/>
                    </a:lnTo>
                    <a:lnTo>
                      <a:pt x="21" y="0"/>
                    </a:lnTo>
                    <a:lnTo>
                      <a:pt x="27" y="12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0" name="Freeform 830"/>
              <p:cNvSpPr>
                <a:spLocks/>
              </p:cNvSpPr>
              <p:nvPr/>
            </p:nvSpPr>
            <p:spPr bwMode="auto">
              <a:xfrm>
                <a:off x="1043" y="2124"/>
                <a:ext cx="42" cy="50"/>
              </a:xfrm>
              <a:custGeom>
                <a:avLst/>
                <a:gdLst>
                  <a:gd name="T0" fmla="*/ 27 w 42"/>
                  <a:gd name="T1" fmla="*/ 12 h 50"/>
                  <a:gd name="T2" fmla="*/ 26 w 42"/>
                  <a:gd name="T3" fmla="*/ 17 h 50"/>
                  <a:gd name="T4" fmla="*/ 29 w 42"/>
                  <a:gd name="T5" fmla="*/ 20 h 50"/>
                  <a:gd name="T6" fmla="*/ 36 w 42"/>
                  <a:gd name="T7" fmla="*/ 20 h 50"/>
                  <a:gd name="T8" fmla="*/ 40 w 42"/>
                  <a:gd name="T9" fmla="*/ 24 h 50"/>
                  <a:gd name="T10" fmla="*/ 41 w 42"/>
                  <a:gd name="T11" fmla="*/ 30 h 50"/>
                  <a:gd name="T12" fmla="*/ 37 w 42"/>
                  <a:gd name="T13" fmla="*/ 36 h 50"/>
                  <a:gd name="T14" fmla="*/ 38 w 42"/>
                  <a:gd name="T15" fmla="*/ 33 h 50"/>
                  <a:gd name="T16" fmla="*/ 37 w 42"/>
                  <a:gd name="T17" fmla="*/ 30 h 50"/>
                  <a:gd name="T18" fmla="*/ 36 w 42"/>
                  <a:gd name="T19" fmla="*/ 29 h 50"/>
                  <a:gd name="T20" fmla="*/ 34 w 42"/>
                  <a:gd name="T21" fmla="*/ 27 h 50"/>
                  <a:gd name="T22" fmla="*/ 31 w 42"/>
                  <a:gd name="T23" fmla="*/ 25 h 50"/>
                  <a:gd name="T24" fmla="*/ 27 w 42"/>
                  <a:gd name="T25" fmla="*/ 24 h 50"/>
                  <a:gd name="T26" fmla="*/ 26 w 42"/>
                  <a:gd name="T27" fmla="*/ 27 h 50"/>
                  <a:gd name="T28" fmla="*/ 25 w 42"/>
                  <a:gd name="T29" fmla="*/ 30 h 50"/>
                  <a:gd name="T30" fmla="*/ 25 w 42"/>
                  <a:gd name="T31" fmla="*/ 32 h 50"/>
                  <a:gd name="T32" fmla="*/ 25 w 42"/>
                  <a:gd name="T33" fmla="*/ 36 h 50"/>
                  <a:gd name="T34" fmla="*/ 24 w 42"/>
                  <a:gd name="T35" fmla="*/ 39 h 50"/>
                  <a:gd name="T36" fmla="*/ 24 w 42"/>
                  <a:gd name="T37" fmla="*/ 45 h 50"/>
                  <a:gd name="T38" fmla="*/ 23 w 42"/>
                  <a:gd name="T39" fmla="*/ 49 h 50"/>
                  <a:gd name="T40" fmla="*/ 22 w 42"/>
                  <a:gd name="T41" fmla="*/ 43 h 50"/>
                  <a:gd name="T42" fmla="*/ 19 w 42"/>
                  <a:gd name="T43" fmla="*/ 38 h 50"/>
                  <a:gd name="T44" fmla="*/ 18 w 42"/>
                  <a:gd name="T45" fmla="*/ 36 h 50"/>
                  <a:gd name="T46" fmla="*/ 18 w 42"/>
                  <a:gd name="T47" fmla="*/ 34 h 50"/>
                  <a:gd name="T48" fmla="*/ 19 w 42"/>
                  <a:gd name="T49" fmla="*/ 30 h 50"/>
                  <a:gd name="T50" fmla="*/ 19 w 42"/>
                  <a:gd name="T51" fmla="*/ 28 h 50"/>
                  <a:gd name="T52" fmla="*/ 17 w 42"/>
                  <a:gd name="T53" fmla="*/ 25 h 50"/>
                  <a:gd name="T54" fmla="*/ 14 w 42"/>
                  <a:gd name="T55" fmla="*/ 24 h 50"/>
                  <a:gd name="T56" fmla="*/ 9 w 42"/>
                  <a:gd name="T57" fmla="*/ 24 h 50"/>
                  <a:gd name="T58" fmla="*/ 5 w 42"/>
                  <a:gd name="T59" fmla="*/ 28 h 50"/>
                  <a:gd name="T60" fmla="*/ 4 w 42"/>
                  <a:gd name="T61" fmla="*/ 31 h 50"/>
                  <a:gd name="T62" fmla="*/ 7 w 42"/>
                  <a:gd name="T63" fmla="*/ 34 h 50"/>
                  <a:gd name="T64" fmla="*/ 0 w 42"/>
                  <a:gd name="T65" fmla="*/ 28 h 50"/>
                  <a:gd name="T66" fmla="*/ 2 w 42"/>
                  <a:gd name="T67" fmla="*/ 20 h 50"/>
                  <a:gd name="T68" fmla="*/ 7 w 42"/>
                  <a:gd name="T69" fmla="*/ 20 h 50"/>
                  <a:gd name="T70" fmla="*/ 13 w 42"/>
                  <a:gd name="T71" fmla="*/ 20 h 50"/>
                  <a:gd name="T72" fmla="*/ 18 w 42"/>
                  <a:gd name="T73" fmla="*/ 15 h 50"/>
                  <a:gd name="T74" fmla="*/ 21 w 42"/>
                  <a:gd name="T7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2" h="50">
                    <a:moveTo>
                      <a:pt x="27" y="12"/>
                    </a:moveTo>
                    <a:lnTo>
                      <a:pt x="27" y="12"/>
                    </a:lnTo>
                    <a:lnTo>
                      <a:pt x="26" y="14"/>
                    </a:lnTo>
                    <a:lnTo>
                      <a:pt x="26" y="17"/>
                    </a:lnTo>
                    <a:lnTo>
                      <a:pt x="27" y="19"/>
                    </a:lnTo>
                    <a:lnTo>
                      <a:pt x="29" y="20"/>
                    </a:lnTo>
                    <a:lnTo>
                      <a:pt x="33" y="20"/>
                    </a:lnTo>
                    <a:lnTo>
                      <a:pt x="36" y="20"/>
                    </a:lnTo>
                    <a:lnTo>
                      <a:pt x="38" y="21"/>
                    </a:lnTo>
                    <a:lnTo>
                      <a:pt x="40" y="24"/>
                    </a:lnTo>
                    <a:lnTo>
                      <a:pt x="41" y="27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7" y="36"/>
                    </a:lnTo>
                    <a:lnTo>
                      <a:pt x="38" y="35"/>
                    </a:lnTo>
                    <a:lnTo>
                      <a:pt x="38" y="33"/>
                    </a:lnTo>
                    <a:lnTo>
                      <a:pt x="38" y="31"/>
                    </a:lnTo>
                    <a:lnTo>
                      <a:pt x="37" y="30"/>
                    </a:lnTo>
                    <a:lnTo>
                      <a:pt x="37" y="29"/>
                    </a:lnTo>
                    <a:lnTo>
                      <a:pt x="36" y="29"/>
                    </a:lnTo>
                    <a:lnTo>
                      <a:pt x="35" y="29"/>
                    </a:lnTo>
                    <a:lnTo>
                      <a:pt x="34" y="27"/>
                    </a:lnTo>
                    <a:lnTo>
                      <a:pt x="33" y="26"/>
                    </a:lnTo>
                    <a:lnTo>
                      <a:pt x="31" y="25"/>
                    </a:lnTo>
                    <a:lnTo>
                      <a:pt x="29" y="24"/>
                    </a:lnTo>
                    <a:lnTo>
                      <a:pt x="27" y="24"/>
                    </a:lnTo>
                    <a:lnTo>
                      <a:pt x="26" y="25"/>
                    </a:lnTo>
                    <a:lnTo>
                      <a:pt x="26" y="27"/>
                    </a:lnTo>
                    <a:lnTo>
                      <a:pt x="25" y="29"/>
                    </a:lnTo>
                    <a:lnTo>
                      <a:pt x="25" y="30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5" y="36"/>
                    </a:lnTo>
                    <a:lnTo>
                      <a:pt x="25" y="38"/>
                    </a:lnTo>
                    <a:lnTo>
                      <a:pt x="24" y="39"/>
                    </a:lnTo>
                    <a:lnTo>
                      <a:pt x="24" y="42"/>
                    </a:lnTo>
                    <a:lnTo>
                      <a:pt x="24" y="45"/>
                    </a:lnTo>
                    <a:lnTo>
                      <a:pt x="24" y="48"/>
                    </a:lnTo>
                    <a:lnTo>
                      <a:pt x="23" y="49"/>
                    </a:lnTo>
                    <a:lnTo>
                      <a:pt x="22" y="46"/>
                    </a:lnTo>
                    <a:lnTo>
                      <a:pt x="22" y="43"/>
                    </a:lnTo>
                    <a:lnTo>
                      <a:pt x="21" y="40"/>
                    </a:lnTo>
                    <a:lnTo>
                      <a:pt x="19" y="38"/>
                    </a:lnTo>
                    <a:lnTo>
                      <a:pt x="18" y="37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18" y="34"/>
                    </a:lnTo>
                    <a:lnTo>
                      <a:pt x="19" y="32"/>
                    </a:lnTo>
                    <a:lnTo>
                      <a:pt x="19" y="30"/>
                    </a:lnTo>
                    <a:lnTo>
                      <a:pt x="19" y="29"/>
                    </a:lnTo>
                    <a:lnTo>
                      <a:pt x="19" y="28"/>
                    </a:lnTo>
                    <a:lnTo>
                      <a:pt x="18" y="27"/>
                    </a:lnTo>
                    <a:lnTo>
                      <a:pt x="17" y="25"/>
                    </a:lnTo>
                    <a:lnTo>
                      <a:pt x="15" y="24"/>
                    </a:lnTo>
                    <a:lnTo>
                      <a:pt x="14" y="24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7" y="26"/>
                    </a:lnTo>
                    <a:lnTo>
                      <a:pt x="5" y="28"/>
                    </a:lnTo>
                    <a:lnTo>
                      <a:pt x="4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7" y="34"/>
                    </a:lnTo>
                    <a:lnTo>
                      <a:pt x="3" y="32"/>
                    </a:lnTo>
                    <a:lnTo>
                      <a:pt x="0" y="28"/>
                    </a:lnTo>
                    <a:lnTo>
                      <a:pt x="0" y="24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7" y="20"/>
                    </a:lnTo>
                    <a:lnTo>
                      <a:pt x="10" y="20"/>
                    </a:lnTo>
                    <a:lnTo>
                      <a:pt x="13" y="20"/>
                    </a:lnTo>
                    <a:lnTo>
                      <a:pt x="15" y="19"/>
                    </a:lnTo>
                    <a:lnTo>
                      <a:pt x="18" y="15"/>
                    </a:lnTo>
                    <a:lnTo>
                      <a:pt x="20" y="9"/>
                    </a:lnTo>
                    <a:lnTo>
                      <a:pt x="21" y="0"/>
                    </a:lnTo>
                    <a:lnTo>
                      <a:pt x="27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1" name="Freeform 831"/>
              <p:cNvSpPr>
                <a:spLocks/>
              </p:cNvSpPr>
              <p:nvPr/>
            </p:nvSpPr>
            <p:spPr bwMode="auto">
              <a:xfrm>
                <a:off x="1043" y="2147"/>
                <a:ext cx="15" cy="15"/>
              </a:xfrm>
              <a:custGeom>
                <a:avLst/>
                <a:gdLst>
                  <a:gd name="T0" fmla="*/ 8 w 15"/>
                  <a:gd name="T1" fmla="*/ 5 h 15"/>
                  <a:gd name="T2" fmla="*/ 8 w 15"/>
                  <a:gd name="T3" fmla="*/ 8 h 15"/>
                  <a:gd name="T4" fmla="*/ 8 w 15"/>
                  <a:gd name="T5" fmla="*/ 10 h 15"/>
                  <a:gd name="T6" fmla="*/ 10 w 15"/>
                  <a:gd name="T7" fmla="*/ 12 h 15"/>
                  <a:gd name="T8" fmla="*/ 14 w 15"/>
                  <a:gd name="T9" fmla="*/ 14 h 15"/>
                  <a:gd name="T10" fmla="*/ 8 w 15"/>
                  <a:gd name="T11" fmla="*/ 12 h 15"/>
                  <a:gd name="T12" fmla="*/ 2 w 15"/>
                  <a:gd name="T13" fmla="*/ 9 h 15"/>
                  <a:gd name="T14" fmla="*/ 0 w 15"/>
                  <a:gd name="T15" fmla="*/ 5 h 15"/>
                  <a:gd name="T16" fmla="*/ 0 w 15"/>
                  <a:gd name="T17" fmla="*/ 0 h 15"/>
                  <a:gd name="T18" fmla="*/ 4 w 15"/>
                  <a:gd name="T19" fmla="*/ 0 h 15"/>
                  <a:gd name="T20" fmla="*/ 4 w 15"/>
                  <a:gd name="T21" fmla="*/ 1 h 15"/>
                  <a:gd name="T22" fmla="*/ 4 w 15"/>
                  <a:gd name="T23" fmla="*/ 2 h 15"/>
                  <a:gd name="T24" fmla="*/ 4 w 15"/>
                  <a:gd name="T25" fmla="*/ 4 h 15"/>
                  <a:gd name="T26" fmla="*/ 6 w 15"/>
                  <a:gd name="T27" fmla="*/ 5 h 15"/>
                  <a:gd name="T28" fmla="*/ 8 w 15"/>
                  <a:gd name="T2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5">
                    <a:moveTo>
                      <a:pt x="8" y="5"/>
                    </a:moveTo>
                    <a:lnTo>
                      <a:pt x="8" y="8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8" y="5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2" name="Freeform 832"/>
              <p:cNvSpPr>
                <a:spLocks/>
              </p:cNvSpPr>
              <p:nvPr/>
            </p:nvSpPr>
            <p:spPr bwMode="auto">
              <a:xfrm>
                <a:off x="1043" y="2147"/>
                <a:ext cx="15" cy="15"/>
              </a:xfrm>
              <a:custGeom>
                <a:avLst/>
                <a:gdLst>
                  <a:gd name="T0" fmla="*/ 8 w 15"/>
                  <a:gd name="T1" fmla="*/ 5 h 15"/>
                  <a:gd name="T2" fmla="*/ 8 w 15"/>
                  <a:gd name="T3" fmla="*/ 5 h 15"/>
                  <a:gd name="T4" fmla="*/ 8 w 15"/>
                  <a:gd name="T5" fmla="*/ 8 h 15"/>
                  <a:gd name="T6" fmla="*/ 8 w 15"/>
                  <a:gd name="T7" fmla="*/ 10 h 15"/>
                  <a:gd name="T8" fmla="*/ 10 w 15"/>
                  <a:gd name="T9" fmla="*/ 12 h 15"/>
                  <a:gd name="T10" fmla="*/ 14 w 15"/>
                  <a:gd name="T11" fmla="*/ 14 h 15"/>
                  <a:gd name="T12" fmla="*/ 8 w 15"/>
                  <a:gd name="T13" fmla="*/ 12 h 15"/>
                  <a:gd name="T14" fmla="*/ 2 w 15"/>
                  <a:gd name="T15" fmla="*/ 9 h 15"/>
                  <a:gd name="T16" fmla="*/ 0 w 15"/>
                  <a:gd name="T17" fmla="*/ 5 h 15"/>
                  <a:gd name="T18" fmla="*/ 0 w 15"/>
                  <a:gd name="T19" fmla="*/ 0 h 15"/>
                  <a:gd name="T20" fmla="*/ 4 w 15"/>
                  <a:gd name="T21" fmla="*/ 0 h 15"/>
                  <a:gd name="T22" fmla="*/ 4 w 15"/>
                  <a:gd name="T23" fmla="*/ 1 h 15"/>
                  <a:gd name="T24" fmla="*/ 4 w 15"/>
                  <a:gd name="T25" fmla="*/ 2 h 15"/>
                  <a:gd name="T26" fmla="*/ 4 w 15"/>
                  <a:gd name="T27" fmla="*/ 4 h 15"/>
                  <a:gd name="T28" fmla="*/ 6 w 15"/>
                  <a:gd name="T29" fmla="*/ 5 h 15"/>
                  <a:gd name="T30" fmla="*/ 8 w 15"/>
                  <a:gd name="T3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8" y="5"/>
                    </a:moveTo>
                    <a:lnTo>
                      <a:pt x="8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10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6" y="5"/>
                    </a:lnTo>
                    <a:lnTo>
                      <a:pt x="8" y="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3" name="Freeform 833"/>
              <p:cNvSpPr>
                <a:spLocks/>
              </p:cNvSpPr>
              <p:nvPr/>
            </p:nvSpPr>
            <p:spPr bwMode="auto">
              <a:xfrm>
                <a:off x="1064" y="2162"/>
                <a:ext cx="13" cy="15"/>
              </a:xfrm>
              <a:custGeom>
                <a:avLst/>
                <a:gdLst>
                  <a:gd name="T0" fmla="*/ 9 w 13"/>
                  <a:gd name="T1" fmla="*/ 14 h 15"/>
                  <a:gd name="T2" fmla="*/ 9 w 13"/>
                  <a:gd name="T3" fmla="*/ 13 h 15"/>
                  <a:gd name="T4" fmla="*/ 9 w 13"/>
                  <a:gd name="T5" fmla="*/ 10 h 15"/>
                  <a:gd name="T6" fmla="*/ 12 w 13"/>
                  <a:gd name="T7" fmla="*/ 4 h 15"/>
                  <a:gd name="T8" fmla="*/ 12 w 13"/>
                  <a:gd name="T9" fmla="*/ 1 h 15"/>
                  <a:gd name="T10" fmla="*/ 9 w 13"/>
                  <a:gd name="T11" fmla="*/ 0 h 15"/>
                  <a:gd name="T12" fmla="*/ 6 w 13"/>
                  <a:gd name="T13" fmla="*/ 0 h 15"/>
                  <a:gd name="T14" fmla="*/ 3 w 13"/>
                  <a:gd name="T15" fmla="*/ 0 h 15"/>
                  <a:gd name="T16" fmla="*/ 0 w 13"/>
                  <a:gd name="T17" fmla="*/ 1 h 15"/>
                  <a:gd name="T18" fmla="*/ 3 w 13"/>
                  <a:gd name="T19" fmla="*/ 4 h 15"/>
                  <a:gd name="T20" fmla="*/ 3 w 13"/>
                  <a:gd name="T21" fmla="*/ 6 h 15"/>
                  <a:gd name="T22" fmla="*/ 9 w 13"/>
                  <a:gd name="T23" fmla="*/ 10 h 15"/>
                  <a:gd name="T24" fmla="*/ 9 w 13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5">
                    <a:moveTo>
                      <a:pt x="9" y="14"/>
                    </a:moveTo>
                    <a:lnTo>
                      <a:pt x="9" y="13"/>
                    </a:lnTo>
                    <a:lnTo>
                      <a:pt x="9" y="10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9" y="10"/>
                    </a:lnTo>
                    <a:lnTo>
                      <a:pt x="9" y="14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4" name="Freeform 834"/>
              <p:cNvSpPr>
                <a:spLocks/>
              </p:cNvSpPr>
              <p:nvPr/>
            </p:nvSpPr>
            <p:spPr bwMode="auto">
              <a:xfrm>
                <a:off x="1064" y="2162"/>
                <a:ext cx="13" cy="15"/>
              </a:xfrm>
              <a:custGeom>
                <a:avLst/>
                <a:gdLst>
                  <a:gd name="T0" fmla="*/ 9 w 13"/>
                  <a:gd name="T1" fmla="*/ 14 h 15"/>
                  <a:gd name="T2" fmla="*/ 9 w 13"/>
                  <a:gd name="T3" fmla="*/ 14 h 15"/>
                  <a:gd name="T4" fmla="*/ 9 w 13"/>
                  <a:gd name="T5" fmla="*/ 13 h 15"/>
                  <a:gd name="T6" fmla="*/ 9 w 13"/>
                  <a:gd name="T7" fmla="*/ 10 h 15"/>
                  <a:gd name="T8" fmla="*/ 12 w 13"/>
                  <a:gd name="T9" fmla="*/ 4 h 15"/>
                  <a:gd name="T10" fmla="*/ 12 w 13"/>
                  <a:gd name="T11" fmla="*/ 1 h 15"/>
                  <a:gd name="T12" fmla="*/ 9 w 13"/>
                  <a:gd name="T13" fmla="*/ 0 h 15"/>
                  <a:gd name="T14" fmla="*/ 6 w 13"/>
                  <a:gd name="T15" fmla="*/ 0 h 15"/>
                  <a:gd name="T16" fmla="*/ 3 w 13"/>
                  <a:gd name="T17" fmla="*/ 0 h 15"/>
                  <a:gd name="T18" fmla="*/ 0 w 13"/>
                  <a:gd name="T19" fmla="*/ 1 h 15"/>
                  <a:gd name="T20" fmla="*/ 3 w 13"/>
                  <a:gd name="T21" fmla="*/ 4 h 15"/>
                  <a:gd name="T22" fmla="*/ 3 w 13"/>
                  <a:gd name="T23" fmla="*/ 6 h 15"/>
                  <a:gd name="T24" fmla="*/ 9 w 13"/>
                  <a:gd name="T25" fmla="*/ 10 h 15"/>
                  <a:gd name="T26" fmla="*/ 9 w 13"/>
                  <a:gd name="T2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5">
                    <a:moveTo>
                      <a:pt x="9" y="14"/>
                    </a:moveTo>
                    <a:lnTo>
                      <a:pt x="9" y="14"/>
                    </a:lnTo>
                    <a:lnTo>
                      <a:pt x="9" y="13"/>
                    </a:lnTo>
                    <a:lnTo>
                      <a:pt x="9" y="10"/>
                    </a:lnTo>
                    <a:lnTo>
                      <a:pt x="12" y="4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1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9" y="10"/>
                    </a:lnTo>
                    <a:lnTo>
                      <a:pt x="9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5" name="Freeform 835"/>
              <p:cNvSpPr>
                <a:spLocks/>
              </p:cNvSpPr>
              <p:nvPr/>
            </p:nvSpPr>
            <p:spPr bwMode="auto">
              <a:xfrm>
                <a:off x="1080" y="2149"/>
                <a:ext cx="13" cy="15"/>
              </a:xfrm>
              <a:custGeom>
                <a:avLst/>
                <a:gdLst>
                  <a:gd name="T0" fmla="*/ 3 w 13"/>
                  <a:gd name="T1" fmla="*/ 4 h 15"/>
                  <a:gd name="T2" fmla="*/ 3 w 13"/>
                  <a:gd name="T3" fmla="*/ 4 h 15"/>
                  <a:gd name="T4" fmla="*/ 3 w 13"/>
                  <a:gd name="T5" fmla="*/ 3 h 15"/>
                  <a:gd name="T6" fmla="*/ 3 w 13"/>
                  <a:gd name="T7" fmla="*/ 2 h 15"/>
                  <a:gd name="T8" fmla="*/ 3 w 13"/>
                  <a:gd name="T9" fmla="*/ 1 h 15"/>
                  <a:gd name="T10" fmla="*/ 6 w 13"/>
                  <a:gd name="T11" fmla="*/ 0 h 15"/>
                  <a:gd name="T12" fmla="*/ 9 w 13"/>
                  <a:gd name="T13" fmla="*/ 0 h 15"/>
                  <a:gd name="T14" fmla="*/ 12 w 13"/>
                  <a:gd name="T15" fmla="*/ 0 h 15"/>
                  <a:gd name="T16" fmla="*/ 12 w 13"/>
                  <a:gd name="T17" fmla="*/ 3 h 15"/>
                  <a:gd name="T18" fmla="*/ 12 w 13"/>
                  <a:gd name="T19" fmla="*/ 6 h 15"/>
                  <a:gd name="T20" fmla="*/ 9 w 13"/>
                  <a:gd name="T21" fmla="*/ 11 h 15"/>
                  <a:gd name="T22" fmla="*/ 0 w 13"/>
                  <a:gd name="T23" fmla="*/ 14 h 15"/>
                  <a:gd name="T24" fmla="*/ 3 w 13"/>
                  <a:gd name="T25" fmla="*/ 12 h 15"/>
                  <a:gd name="T26" fmla="*/ 3 w 13"/>
                  <a:gd name="T27" fmla="*/ 9 h 15"/>
                  <a:gd name="T28" fmla="*/ 3 w 13"/>
                  <a:gd name="T29" fmla="*/ 6 h 15"/>
                  <a:gd name="T30" fmla="*/ 3 w 13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5">
                    <a:moveTo>
                      <a:pt x="3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2" y="6"/>
                    </a:lnTo>
                    <a:lnTo>
                      <a:pt x="9" y="11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4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6" name="Freeform 836"/>
              <p:cNvSpPr>
                <a:spLocks/>
              </p:cNvSpPr>
              <p:nvPr/>
            </p:nvSpPr>
            <p:spPr bwMode="auto">
              <a:xfrm>
                <a:off x="1080" y="2149"/>
                <a:ext cx="13" cy="15"/>
              </a:xfrm>
              <a:custGeom>
                <a:avLst/>
                <a:gdLst>
                  <a:gd name="T0" fmla="*/ 3 w 13"/>
                  <a:gd name="T1" fmla="*/ 4 h 15"/>
                  <a:gd name="T2" fmla="*/ 3 w 13"/>
                  <a:gd name="T3" fmla="*/ 4 h 15"/>
                  <a:gd name="T4" fmla="*/ 3 w 13"/>
                  <a:gd name="T5" fmla="*/ 3 h 15"/>
                  <a:gd name="T6" fmla="*/ 3 w 13"/>
                  <a:gd name="T7" fmla="*/ 2 h 15"/>
                  <a:gd name="T8" fmla="*/ 3 w 13"/>
                  <a:gd name="T9" fmla="*/ 1 h 15"/>
                  <a:gd name="T10" fmla="*/ 6 w 13"/>
                  <a:gd name="T11" fmla="*/ 0 h 15"/>
                  <a:gd name="T12" fmla="*/ 9 w 13"/>
                  <a:gd name="T13" fmla="*/ 0 h 15"/>
                  <a:gd name="T14" fmla="*/ 12 w 13"/>
                  <a:gd name="T15" fmla="*/ 0 h 15"/>
                  <a:gd name="T16" fmla="*/ 12 w 13"/>
                  <a:gd name="T17" fmla="*/ 3 h 15"/>
                  <a:gd name="T18" fmla="*/ 12 w 13"/>
                  <a:gd name="T19" fmla="*/ 6 h 15"/>
                  <a:gd name="T20" fmla="*/ 9 w 13"/>
                  <a:gd name="T21" fmla="*/ 11 h 15"/>
                  <a:gd name="T22" fmla="*/ 0 w 13"/>
                  <a:gd name="T23" fmla="*/ 14 h 15"/>
                  <a:gd name="T24" fmla="*/ 3 w 13"/>
                  <a:gd name="T25" fmla="*/ 12 h 15"/>
                  <a:gd name="T26" fmla="*/ 3 w 13"/>
                  <a:gd name="T27" fmla="*/ 9 h 15"/>
                  <a:gd name="T28" fmla="*/ 3 w 13"/>
                  <a:gd name="T29" fmla="*/ 6 h 15"/>
                  <a:gd name="T30" fmla="*/ 3 w 13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5">
                    <a:moveTo>
                      <a:pt x="3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12" y="6"/>
                    </a:lnTo>
                    <a:lnTo>
                      <a:pt x="9" y="11"/>
                    </a:lnTo>
                    <a:lnTo>
                      <a:pt x="0" y="14"/>
                    </a:lnTo>
                    <a:lnTo>
                      <a:pt x="3" y="12"/>
                    </a:lnTo>
                    <a:lnTo>
                      <a:pt x="3" y="9"/>
                    </a:lnTo>
                    <a:lnTo>
                      <a:pt x="3" y="6"/>
                    </a:lnTo>
                    <a:lnTo>
                      <a:pt x="3" y="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7" name="Freeform 837"/>
              <p:cNvSpPr>
                <a:spLocks/>
              </p:cNvSpPr>
              <p:nvPr/>
            </p:nvSpPr>
            <p:spPr bwMode="auto">
              <a:xfrm>
                <a:off x="1070" y="2136"/>
                <a:ext cx="15" cy="15"/>
              </a:xfrm>
              <a:custGeom>
                <a:avLst/>
                <a:gdLst>
                  <a:gd name="T0" fmla="*/ 14 w 15"/>
                  <a:gd name="T1" fmla="*/ 14 h 15"/>
                  <a:gd name="T2" fmla="*/ 14 w 15"/>
                  <a:gd name="T3" fmla="*/ 14 h 15"/>
                  <a:gd name="T4" fmla="*/ 14 w 15"/>
                  <a:gd name="T5" fmla="*/ 13 h 15"/>
                  <a:gd name="T6" fmla="*/ 13 w 15"/>
                  <a:gd name="T7" fmla="*/ 11 h 15"/>
                  <a:gd name="T8" fmla="*/ 10 w 15"/>
                  <a:gd name="T9" fmla="*/ 10 h 15"/>
                  <a:gd name="T10" fmla="*/ 6 w 15"/>
                  <a:gd name="T11" fmla="*/ 10 h 15"/>
                  <a:gd name="T12" fmla="*/ 3 w 15"/>
                  <a:gd name="T13" fmla="*/ 9 h 15"/>
                  <a:gd name="T14" fmla="*/ 0 w 15"/>
                  <a:gd name="T15" fmla="*/ 6 h 15"/>
                  <a:gd name="T16" fmla="*/ 0 w 15"/>
                  <a:gd name="T17" fmla="*/ 3 h 15"/>
                  <a:gd name="T18" fmla="*/ 0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14" y="14"/>
                    </a:moveTo>
                    <a:lnTo>
                      <a:pt x="14" y="14"/>
                    </a:lnTo>
                    <a:lnTo>
                      <a:pt x="14" y="13"/>
                    </a:lnTo>
                    <a:lnTo>
                      <a:pt x="13" y="11"/>
                    </a:lnTo>
                    <a:lnTo>
                      <a:pt x="10" y="10"/>
                    </a:lnTo>
                    <a:lnTo>
                      <a:pt x="6" y="10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8" name="Freeform 838"/>
              <p:cNvSpPr>
                <a:spLocks/>
              </p:cNvSpPr>
              <p:nvPr/>
            </p:nvSpPr>
            <p:spPr bwMode="auto">
              <a:xfrm>
                <a:off x="1043" y="2129"/>
                <a:ext cx="21" cy="19"/>
              </a:xfrm>
              <a:custGeom>
                <a:avLst/>
                <a:gdLst>
                  <a:gd name="T0" fmla="*/ 20 w 21"/>
                  <a:gd name="T1" fmla="*/ 0 h 19"/>
                  <a:gd name="T2" fmla="*/ 20 w 21"/>
                  <a:gd name="T3" fmla="*/ 0 h 19"/>
                  <a:gd name="T4" fmla="*/ 20 w 21"/>
                  <a:gd name="T5" fmla="*/ 4 h 19"/>
                  <a:gd name="T6" fmla="*/ 19 w 21"/>
                  <a:gd name="T7" fmla="*/ 9 h 19"/>
                  <a:gd name="T8" fmla="*/ 16 w 21"/>
                  <a:gd name="T9" fmla="*/ 14 h 19"/>
                  <a:gd name="T10" fmla="*/ 11 w 21"/>
                  <a:gd name="T11" fmla="*/ 15 h 19"/>
                  <a:gd name="T12" fmla="*/ 7 w 21"/>
                  <a:gd name="T13" fmla="*/ 15 h 19"/>
                  <a:gd name="T14" fmla="*/ 3 w 21"/>
                  <a:gd name="T15" fmla="*/ 15 h 19"/>
                  <a:gd name="T16" fmla="*/ 2 w 21"/>
                  <a:gd name="T17" fmla="*/ 16 h 19"/>
                  <a:gd name="T18" fmla="*/ 0 w 21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9">
                    <a:moveTo>
                      <a:pt x="20" y="0"/>
                    </a:moveTo>
                    <a:lnTo>
                      <a:pt x="20" y="0"/>
                    </a:lnTo>
                    <a:lnTo>
                      <a:pt x="20" y="4"/>
                    </a:lnTo>
                    <a:lnTo>
                      <a:pt x="19" y="9"/>
                    </a:lnTo>
                    <a:lnTo>
                      <a:pt x="16" y="14"/>
                    </a:lnTo>
                    <a:lnTo>
                      <a:pt x="11" y="15"/>
                    </a:lnTo>
                    <a:lnTo>
                      <a:pt x="7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59" name="Freeform 839"/>
              <p:cNvSpPr>
                <a:spLocks/>
              </p:cNvSpPr>
              <p:nvPr/>
            </p:nvSpPr>
            <p:spPr bwMode="auto">
              <a:xfrm>
                <a:off x="1048" y="2148"/>
                <a:ext cx="17" cy="17"/>
              </a:xfrm>
              <a:custGeom>
                <a:avLst/>
                <a:gdLst>
                  <a:gd name="T0" fmla="*/ 0 w 17"/>
                  <a:gd name="T1" fmla="*/ 3 h 17"/>
                  <a:gd name="T2" fmla="*/ 0 w 17"/>
                  <a:gd name="T3" fmla="*/ 3 h 17"/>
                  <a:gd name="T4" fmla="*/ 2 w 17"/>
                  <a:gd name="T5" fmla="*/ 3 h 17"/>
                  <a:gd name="T6" fmla="*/ 3 w 17"/>
                  <a:gd name="T7" fmla="*/ 1 h 17"/>
                  <a:gd name="T8" fmla="*/ 5 w 17"/>
                  <a:gd name="T9" fmla="*/ 1 h 17"/>
                  <a:gd name="T10" fmla="*/ 7 w 17"/>
                  <a:gd name="T11" fmla="*/ 0 h 17"/>
                  <a:gd name="T12" fmla="*/ 8 w 17"/>
                  <a:gd name="T13" fmla="*/ 0 h 17"/>
                  <a:gd name="T14" fmla="*/ 9 w 17"/>
                  <a:gd name="T15" fmla="*/ 0 h 17"/>
                  <a:gd name="T16" fmla="*/ 10 w 17"/>
                  <a:gd name="T17" fmla="*/ 1 h 17"/>
                  <a:gd name="T18" fmla="*/ 11 w 17"/>
                  <a:gd name="T19" fmla="*/ 1 h 17"/>
                  <a:gd name="T20" fmla="*/ 12 w 17"/>
                  <a:gd name="T21" fmla="*/ 1 h 17"/>
                  <a:gd name="T22" fmla="*/ 13 w 17"/>
                  <a:gd name="T23" fmla="*/ 3 h 17"/>
                  <a:gd name="T24" fmla="*/ 14 w 17"/>
                  <a:gd name="T25" fmla="*/ 4 h 17"/>
                  <a:gd name="T26" fmla="*/ 14 w 17"/>
                  <a:gd name="T27" fmla="*/ 5 h 17"/>
                  <a:gd name="T28" fmla="*/ 14 w 17"/>
                  <a:gd name="T29" fmla="*/ 7 h 17"/>
                  <a:gd name="T30" fmla="*/ 14 w 17"/>
                  <a:gd name="T31" fmla="*/ 9 h 17"/>
                  <a:gd name="T32" fmla="*/ 14 w 17"/>
                  <a:gd name="T33" fmla="*/ 12 h 17"/>
                  <a:gd name="T34" fmla="*/ 14 w 17"/>
                  <a:gd name="T35" fmla="*/ 14 h 17"/>
                  <a:gd name="T36" fmla="*/ 16 w 17"/>
                  <a:gd name="T3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7">
                    <a:moveTo>
                      <a:pt x="0" y="3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4" y="12"/>
                    </a:lnTo>
                    <a:lnTo>
                      <a:pt x="14" y="14"/>
                    </a:lnTo>
                    <a:lnTo>
                      <a:pt x="16" y="1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0" name="Freeform 840"/>
              <p:cNvSpPr>
                <a:spLocks/>
              </p:cNvSpPr>
              <p:nvPr/>
            </p:nvSpPr>
            <p:spPr bwMode="auto">
              <a:xfrm>
                <a:off x="1068" y="2149"/>
                <a:ext cx="15" cy="15"/>
              </a:xfrm>
              <a:custGeom>
                <a:avLst/>
                <a:gdLst>
                  <a:gd name="T0" fmla="*/ 0 w 15"/>
                  <a:gd name="T1" fmla="*/ 14 h 15"/>
                  <a:gd name="T2" fmla="*/ 0 w 15"/>
                  <a:gd name="T3" fmla="*/ 14 h 15"/>
                  <a:gd name="T4" fmla="*/ 0 w 15"/>
                  <a:gd name="T5" fmla="*/ 13 h 15"/>
                  <a:gd name="T6" fmla="*/ 1 w 15"/>
                  <a:gd name="T7" fmla="*/ 11 h 15"/>
                  <a:gd name="T8" fmla="*/ 1 w 15"/>
                  <a:gd name="T9" fmla="*/ 10 h 15"/>
                  <a:gd name="T10" fmla="*/ 1 w 15"/>
                  <a:gd name="T11" fmla="*/ 8 h 15"/>
                  <a:gd name="T12" fmla="*/ 0 w 15"/>
                  <a:gd name="T13" fmla="*/ 6 h 15"/>
                  <a:gd name="T14" fmla="*/ 0 w 15"/>
                  <a:gd name="T15" fmla="*/ 5 h 15"/>
                  <a:gd name="T16" fmla="*/ 0 w 15"/>
                  <a:gd name="T17" fmla="*/ 4 h 15"/>
                  <a:gd name="T18" fmla="*/ 1 w 15"/>
                  <a:gd name="T19" fmla="*/ 2 h 15"/>
                  <a:gd name="T20" fmla="*/ 2 w 15"/>
                  <a:gd name="T21" fmla="*/ 1 h 15"/>
                  <a:gd name="T22" fmla="*/ 3 w 15"/>
                  <a:gd name="T23" fmla="*/ 0 h 15"/>
                  <a:gd name="T24" fmla="*/ 5 w 15"/>
                  <a:gd name="T25" fmla="*/ 0 h 15"/>
                  <a:gd name="T26" fmla="*/ 8 w 15"/>
                  <a:gd name="T27" fmla="*/ 0 h 15"/>
                  <a:gd name="T28" fmla="*/ 9 w 15"/>
                  <a:gd name="T29" fmla="*/ 1 h 15"/>
                  <a:gd name="T30" fmla="*/ 10 w 15"/>
                  <a:gd name="T31" fmla="*/ 1 h 15"/>
                  <a:gd name="T32" fmla="*/ 10 w 15"/>
                  <a:gd name="T33" fmla="*/ 2 h 15"/>
                  <a:gd name="T34" fmla="*/ 12 w 15"/>
                  <a:gd name="T35" fmla="*/ 3 h 15"/>
                  <a:gd name="T36" fmla="*/ 13 w 15"/>
                  <a:gd name="T37" fmla="*/ 4 h 15"/>
                  <a:gd name="T38" fmla="*/ 14 w 15"/>
                  <a:gd name="T3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5">
                    <a:moveTo>
                      <a:pt x="0" y="14"/>
                    </a:moveTo>
                    <a:lnTo>
                      <a:pt x="0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1" y="10"/>
                    </a:lnTo>
                    <a:lnTo>
                      <a:pt x="1" y="8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2" y="3"/>
                    </a:lnTo>
                    <a:lnTo>
                      <a:pt x="13" y="4"/>
                    </a:lnTo>
                    <a:lnTo>
                      <a:pt x="14" y="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1" name="Freeform 841"/>
              <p:cNvSpPr>
                <a:spLocks/>
              </p:cNvSpPr>
              <p:nvPr/>
            </p:nvSpPr>
            <p:spPr bwMode="auto">
              <a:xfrm>
                <a:off x="1070" y="2141"/>
                <a:ext cx="15" cy="15"/>
              </a:xfrm>
              <a:custGeom>
                <a:avLst/>
                <a:gdLst>
                  <a:gd name="T0" fmla="*/ 14 w 15"/>
                  <a:gd name="T1" fmla="*/ 14 h 15"/>
                  <a:gd name="T2" fmla="*/ 14 w 15"/>
                  <a:gd name="T3" fmla="*/ 14 h 15"/>
                  <a:gd name="T4" fmla="*/ 13 w 15"/>
                  <a:gd name="T5" fmla="*/ 12 h 15"/>
                  <a:gd name="T6" fmla="*/ 13 w 15"/>
                  <a:gd name="T7" fmla="*/ 10 h 15"/>
                  <a:gd name="T8" fmla="*/ 11 w 15"/>
                  <a:gd name="T9" fmla="*/ 8 h 15"/>
                  <a:gd name="T10" fmla="*/ 9 w 15"/>
                  <a:gd name="T11" fmla="*/ 8 h 15"/>
                  <a:gd name="T12" fmla="*/ 7 w 15"/>
                  <a:gd name="T13" fmla="*/ 8 h 15"/>
                  <a:gd name="T14" fmla="*/ 4 w 15"/>
                  <a:gd name="T15" fmla="*/ 7 h 15"/>
                  <a:gd name="T16" fmla="*/ 2 w 15"/>
                  <a:gd name="T17" fmla="*/ 5 h 15"/>
                  <a:gd name="T18" fmla="*/ 0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14" y="14"/>
                    </a:moveTo>
                    <a:lnTo>
                      <a:pt x="14" y="14"/>
                    </a:lnTo>
                    <a:lnTo>
                      <a:pt x="13" y="12"/>
                    </a:lnTo>
                    <a:lnTo>
                      <a:pt x="13" y="10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7" y="8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2" name="Freeform 842"/>
              <p:cNvSpPr>
                <a:spLocks/>
              </p:cNvSpPr>
              <p:nvPr/>
            </p:nvSpPr>
            <p:spPr bwMode="auto">
              <a:xfrm>
                <a:off x="1046" y="2143"/>
                <a:ext cx="15" cy="14"/>
              </a:xfrm>
              <a:custGeom>
                <a:avLst/>
                <a:gdLst>
                  <a:gd name="T0" fmla="*/ 0 w 15"/>
                  <a:gd name="T1" fmla="*/ 13 h 14"/>
                  <a:gd name="T2" fmla="*/ 0 w 15"/>
                  <a:gd name="T3" fmla="*/ 13 h 14"/>
                  <a:gd name="T4" fmla="*/ 1 w 15"/>
                  <a:gd name="T5" fmla="*/ 10 h 14"/>
                  <a:gd name="T6" fmla="*/ 2 w 15"/>
                  <a:gd name="T7" fmla="*/ 8 h 14"/>
                  <a:gd name="T8" fmla="*/ 4 w 15"/>
                  <a:gd name="T9" fmla="*/ 8 h 14"/>
                  <a:gd name="T10" fmla="*/ 7 w 15"/>
                  <a:gd name="T11" fmla="*/ 8 h 14"/>
                  <a:gd name="T12" fmla="*/ 11 w 15"/>
                  <a:gd name="T13" fmla="*/ 8 h 14"/>
                  <a:gd name="T14" fmla="*/ 12 w 15"/>
                  <a:gd name="T15" fmla="*/ 2 h 14"/>
                  <a:gd name="T16" fmla="*/ 13 w 15"/>
                  <a:gd name="T17" fmla="*/ 0 h 14"/>
                  <a:gd name="T18" fmla="*/ 14 w 15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4">
                    <a:moveTo>
                      <a:pt x="0" y="13"/>
                    </a:moveTo>
                    <a:lnTo>
                      <a:pt x="0" y="13"/>
                    </a:lnTo>
                    <a:lnTo>
                      <a:pt x="1" y="10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11" y="8"/>
                    </a:lnTo>
                    <a:lnTo>
                      <a:pt x="12" y="2"/>
                    </a:lnTo>
                    <a:lnTo>
                      <a:pt x="13" y="0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3" name="Freeform 843"/>
              <p:cNvSpPr>
                <a:spLocks/>
              </p:cNvSpPr>
              <p:nvPr/>
            </p:nvSpPr>
            <p:spPr bwMode="auto">
              <a:xfrm>
                <a:off x="1063" y="2141"/>
                <a:ext cx="13" cy="9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0 h 9"/>
                  <a:gd name="T4" fmla="*/ 3 w 13"/>
                  <a:gd name="T5" fmla="*/ 0 h 9"/>
                  <a:gd name="T6" fmla="*/ 6 w 13"/>
                  <a:gd name="T7" fmla="*/ 0 h 9"/>
                  <a:gd name="T8" fmla="*/ 12 w 13"/>
                  <a:gd name="T9" fmla="*/ 0 h 9"/>
                  <a:gd name="T10" fmla="*/ 12 w 13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12" y="0"/>
                    </a:lnTo>
                    <a:lnTo>
                      <a:pt x="12" y="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4" name="Freeform 844"/>
              <p:cNvSpPr>
                <a:spLocks/>
              </p:cNvSpPr>
              <p:nvPr/>
            </p:nvSpPr>
            <p:spPr bwMode="auto">
              <a:xfrm>
                <a:off x="1064" y="2157"/>
                <a:ext cx="13" cy="9"/>
              </a:xfrm>
              <a:custGeom>
                <a:avLst/>
                <a:gdLst>
                  <a:gd name="T0" fmla="*/ 0 w 13"/>
                  <a:gd name="T1" fmla="*/ 8 h 9"/>
                  <a:gd name="T2" fmla="*/ 0 w 13"/>
                  <a:gd name="T3" fmla="*/ 8 h 9"/>
                  <a:gd name="T4" fmla="*/ 3 w 13"/>
                  <a:gd name="T5" fmla="*/ 8 h 9"/>
                  <a:gd name="T6" fmla="*/ 6 w 13"/>
                  <a:gd name="T7" fmla="*/ 0 h 9"/>
                  <a:gd name="T8" fmla="*/ 9 w 13"/>
                  <a:gd name="T9" fmla="*/ 8 h 9"/>
                  <a:gd name="T10" fmla="*/ 12 w 13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0" y="8"/>
                    </a:moveTo>
                    <a:lnTo>
                      <a:pt x="0" y="8"/>
                    </a:lnTo>
                    <a:lnTo>
                      <a:pt x="3" y="8"/>
                    </a:lnTo>
                    <a:lnTo>
                      <a:pt x="6" y="0"/>
                    </a:lnTo>
                    <a:lnTo>
                      <a:pt x="9" y="8"/>
                    </a:lnTo>
                    <a:lnTo>
                      <a:pt x="12" y="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5" name="Freeform 845"/>
              <p:cNvSpPr>
                <a:spLocks/>
              </p:cNvSpPr>
              <p:nvPr/>
            </p:nvSpPr>
            <p:spPr bwMode="auto">
              <a:xfrm>
                <a:off x="1121" y="2147"/>
                <a:ext cx="15" cy="15"/>
              </a:xfrm>
              <a:custGeom>
                <a:avLst/>
                <a:gdLst>
                  <a:gd name="T0" fmla="*/ 4 w 15"/>
                  <a:gd name="T1" fmla="*/ 5 h 15"/>
                  <a:gd name="T2" fmla="*/ 4 w 15"/>
                  <a:gd name="T3" fmla="*/ 8 h 15"/>
                  <a:gd name="T4" fmla="*/ 4 w 15"/>
                  <a:gd name="T5" fmla="*/ 10 h 15"/>
                  <a:gd name="T6" fmla="*/ 2 w 15"/>
                  <a:gd name="T7" fmla="*/ 12 h 15"/>
                  <a:gd name="T8" fmla="*/ 0 w 15"/>
                  <a:gd name="T9" fmla="*/ 14 h 15"/>
                  <a:gd name="T10" fmla="*/ 6 w 15"/>
                  <a:gd name="T11" fmla="*/ 12 h 15"/>
                  <a:gd name="T12" fmla="*/ 10 w 15"/>
                  <a:gd name="T13" fmla="*/ 9 h 15"/>
                  <a:gd name="T14" fmla="*/ 14 w 15"/>
                  <a:gd name="T15" fmla="*/ 5 h 15"/>
                  <a:gd name="T16" fmla="*/ 14 w 15"/>
                  <a:gd name="T17" fmla="*/ 0 h 15"/>
                  <a:gd name="T18" fmla="*/ 10 w 15"/>
                  <a:gd name="T19" fmla="*/ 0 h 15"/>
                  <a:gd name="T20" fmla="*/ 8 w 15"/>
                  <a:gd name="T21" fmla="*/ 0 h 15"/>
                  <a:gd name="T22" fmla="*/ 6 w 15"/>
                  <a:gd name="T23" fmla="*/ 1 h 15"/>
                  <a:gd name="T24" fmla="*/ 6 w 15"/>
                  <a:gd name="T25" fmla="*/ 2 h 15"/>
                  <a:gd name="T26" fmla="*/ 6 w 15"/>
                  <a:gd name="T27" fmla="*/ 4 h 15"/>
                  <a:gd name="T28" fmla="*/ 6 w 15"/>
                  <a:gd name="T29" fmla="*/ 5 h 15"/>
                  <a:gd name="T30" fmla="*/ 4 w 15"/>
                  <a:gd name="T3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5">
                    <a:moveTo>
                      <a:pt x="4" y="5"/>
                    </a:moveTo>
                    <a:lnTo>
                      <a:pt x="4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2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4" y="5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6" name="Freeform 846"/>
              <p:cNvSpPr>
                <a:spLocks/>
              </p:cNvSpPr>
              <p:nvPr/>
            </p:nvSpPr>
            <p:spPr bwMode="auto">
              <a:xfrm>
                <a:off x="1121" y="2147"/>
                <a:ext cx="15" cy="15"/>
              </a:xfrm>
              <a:custGeom>
                <a:avLst/>
                <a:gdLst>
                  <a:gd name="T0" fmla="*/ 4 w 15"/>
                  <a:gd name="T1" fmla="*/ 5 h 15"/>
                  <a:gd name="T2" fmla="*/ 4 w 15"/>
                  <a:gd name="T3" fmla="*/ 5 h 15"/>
                  <a:gd name="T4" fmla="*/ 4 w 15"/>
                  <a:gd name="T5" fmla="*/ 8 h 15"/>
                  <a:gd name="T6" fmla="*/ 4 w 15"/>
                  <a:gd name="T7" fmla="*/ 10 h 15"/>
                  <a:gd name="T8" fmla="*/ 2 w 15"/>
                  <a:gd name="T9" fmla="*/ 12 h 15"/>
                  <a:gd name="T10" fmla="*/ 0 w 15"/>
                  <a:gd name="T11" fmla="*/ 14 h 15"/>
                  <a:gd name="T12" fmla="*/ 6 w 15"/>
                  <a:gd name="T13" fmla="*/ 12 h 15"/>
                  <a:gd name="T14" fmla="*/ 10 w 15"/>
                  <a:gd name="T15" fmla="*/ 9 h 15"/>
                  <a:gd name="T16" fmla="*/ 14 w 15"/>
                  <a:gd name="T17" fmla="*/ 5 h 15"/>
                  <a:gd name="T18" fmla="*/ 14 w 15"/>
                  <a:gd name="T19" fmla="*/ 0 h 15"/>
                  <a:gd name="T20" fmla="*/ 10 w 15"/>
                  <a:gd name="T21" fmla="*/ 0 h 15"/>
                  <a:gd name="T22" fmla="*/ 8 w 15"/>
                  <a:gd name="T23" fmla="*/ 0 h 15"/>
                  <a:gd name="T24" fmla="*/ 6 w 15"/>
                  <a:gd name="T25" fmla="*/ 1 h 15"/>
                  <a:gd name="T26" fmla="*/ 6 w 15"/>
                  <a:gd name="T27" fmla="*/ 2 h 15"/>
                  <a:gd name="T28" fmla="*/ 6 w 15"/>
                  <a:gd name="T29" fmla="*/ 4 h 15"/>
                  <a:gd name="T30" fmla="*/ 6 w 15"/>
                  <a:gd name="T31" fmla="*/ 5 h 15"/>
                  <a:gd name="T32" fmla="*/ 4 w 15"/>
                  <a:gd name="T3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5">
                    <a:moveTo>
                      <a:pt x="4" y="5"/>
                    </a:moveTo>
                    <a:lnTo>
                      <a:pt x="4" y="5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6" y="12"/>
                    </a:lnTo>
                    <a:lnTo>
                      <a:pt x="10" y="9"/>
                    </a:lnTo>
                    <a:lnTo>
                      <a:pt x="14" y="5"/>
                    </a:lnTo>
                    <a:lnTo>
                      <a:pt x="14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6" y="5"/>
                    </a:lnTo>
                    <a:lnTo>
                      <a:pt x="4" y="5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7" name="Freeform 847"/>
              <p:cNvSpPr>
                <a:spLocks/>
              </p:cNvSpPr>
              <p:nvPr/>
            </p:nvSpPr>
            <p:spPr bwMode="auto">
              <a:xfrm>
                <a:off x="1104" y="2162"/>
                <a:ext cx="13" cy="15"/>
              </a:xfrm>
              <a:custGeom>
                <a:avLst/>
                <a:gdLst>
                  <a:gd name="T0" fmla="*/ 6 w 13"/>
                  <a:gd name="T1" fmla="*/ 14 h 15"/>
                  <a:gd name="T2" fmla="*/ 3 w 13"/>
                  <a:gd name="T3" fmla="*/ 13 h 15"/>
                  <a:gd name="T4" fmla="*/ 3 w 13"/>
                  <a:gd name="T5" fmla="*/ 10 h 15"/>
                  <a:gd name="T6" fmla="*/ 0 w 13"/>
                  <a:gd name="T7" fmla="*/ 4 h 15"/>
                  <a:gd name="T8" fmla="*/ 0 w 13"/>
                  <a:gd name="T9" fmla="*/ 1 h 15"/>
                  <a:gd name="T10" fmla="*/ 3 w 13"/>
                  <a:gd name="T11" fmla="*/ 0 h 15"/>
                  <a:gd name="T12" fmla="*/ 6 w 13"/>
                  <a:gd name="T13" fmla="*/ 0 h 15"/>
                  <a:gd name="T14" fmla="*/ 9 w 13"/>
                  <a:gd name="T15" fmla="*/ 0 h 15"/>
                  <a:gd name="T16" fmla="*/ 12 w 13"/>
                  <a:gd name="T17" fmla="*/ 1 h 15"/>
                  <a:gd name="T18" fmla="*/ 12 w 13"/>
                  <a:gd name="T19" fmla="*/ 4 h 15"/>
                  <a:gd name="T20" fmla="*/ 9 w 13"/>
                  <a:gd name="T21" fmla="*/ 6 h 15"/>
                  <a:gd name="T22" fmla="*/ 6 w 13"/>
                  <a:gd name="T23" fmla="*/ 10 h 15"/>
                  <a:gd name="T24" fmla="*/ 6 w 13"/>
                  <a:gd name="T2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5">
                    <a:moveTo>
                      <a:pt x="6" y="14"/>
                    </a:moveTo>
                    <a:lnTo>
                      <a:pt x="3" y="13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6" y="10"/>
                    </a:lnTo>
                    <a:lnTo>
                      <a:pt x="6" y="14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8" name="Freeform 848"/>
              <p:cNvSpPr>
                <a:spLocks/>
              </p:cNvSpPr>
              <p:nvPr/>
            </p:nvSpPr>
            <p:spPr bwMode="auto">
              <a:xfrm>
                <a:off x="1104" y="2162"/>
                <a:ext cx="13" cy="15"/>
              </a:xfrm>
              <a:custGeom>
                <a:avLst/>
                <a:gdLst>
                  <a:gd name="T0" fmla="*/ 6 w 13"/>
                  <a:gd name="T1" fmla="*/ 14 h 15"/>
                  <a:gd name="T2" fmla="*/ 6 w 13"/>
                  <a:gd name="T3" fmla="*/ 14 h 15"/>
                  <a:gd name="T4" fmla="*/ 3 w 13"/>
                  <a:gd name="T5" fmla="*/ 13 h 15"/>
                  <a:gd name="T6" fmla="*/ 3 w 13"/>
                  <a:gd name="T7" fmla="*/ 10 h 15"/>
                  <a:gd name="T8" fmla="*/ 0 w 13"/>
                  <a:gd name="T9" fmla="*/ 4 h 15"/>
                  <a:gd name="T10" fmla="*/ 0 w 13"/>
                  <a:gd name="T11" fmla="*/ 1 h 15"/>
                  <a:gd name="T12" fmla="*/ 3 w 13"/>
                  <a:gd name="T13" fmla="*/ 0 h 15"/>
                  <a:gd name="T14" fmla="*/ 6 w 13"/>
                  <a:gd name="T15" fmla="*/ 0 h 15"/>
                  <a:gd name="T16" fmla="*/ 9 w 13"/>
                  <a:gd name="T17" fmla="*/ 0 h 15"/>
                  <a:gd name="T18" fmla="*/ 12 w 13"/>
                  <a:gd name="T19" fmla="*/ 1 h 15"/>
                  <a:gd name="T20" fmla="*/ 12 w 13"/>
                  <a:gd name="T21" fmla="*/ 4 h 15"/>
                  <a:gd name="T22" fmla="*/ 9 w 13"/>
                  <a:gd name="T23" fmla="*/ 6 h 15"/>
                  <a:gd name="T24" fmla="*/ 6 w 13"/>
                  <a:gd name="T25" fmla="*/ 10 h 15"/>
                  <a:gd name="T26" fmla="*/ 6 w 13"/>
                  <a:gd name="T2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5">
                    <a:moveTo>
                      <a:pt x="6" y="14"/>
                    </a:moveTo>
                    <a:lnTo>
                      <a:pt x="6" y="14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2" y="1"/>
                    </a:lnTo>
                    <a:lnTo>
                      <a:pt x="12" y="4"/>
                    </a:lnTo>
                    <a:lnTo>
                      <a:pt x="9" y="6"/>
                    </a:lnTo>
                    <a:lnTo>
                      <a:pt x="6" y="10"/>
                    </a:lnTo>
                    <a:lnTo>
                      <a:pt x="6" y="1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69" name="Freeform 849"/>
              <p:cNvSpPr>
                <a:spLocks/>
              </p:cNvSpPr>
              <p:nvPr/>
            </p:nvSpPr>
            <p:spPr bwMode="auto">
              <a:xfrm>
                <a:off x="1087" y="2149"/>
                <a:ext cx="14" cy="15"/>
              </a:xfrm>
              <a:custGeom>
                <a:avLst/>
                <a:gdLst>
                  <a:gd name="T0" fmla="*/ 10 w 14"/>
                  <a:gd name="T1" fmla="*/ 4 h 15"/>
                  <a:gd name="T2" fmla="*/ 10 w 14"/>
                  <a:gd name="T3" fmla="*/ 4 h 15"/>
                  <a:gd name="T4" fmla="*/ 10 w 14"/>
                  <a:gd name="T5" fmla="*/ 3 h 15"/>
                  <a:gd name="T6" fmla="*/ 10 w 14"/>
                  <a:gd name="T7" fmla="*/ 2 h 15"/>
                  <a:gd name="T8" fmla="*/ 10 w 14"/>
                  <a:gd name="T9" fmla="*/ 1 h 15"/>
                  <a:gd name="T10" fmla="*/ 8 w 14"/>
                  <a:gd name="T11" fmla="*/ 0 h 15"/>
                  <a:gd name="T12" fmla="*/ 5 w 14"/>
                  <a:gd name="T13" fmla="*/ 0 h 15"/>
                  <a:gd name="T14" fmla="*/ 2 w 14"/>
                  <a:gd name="T15" fmla="*/ 0 h 15"/>
                  <a:gd name="T16" fmla="*/ 0 w 14"/>
                  <a:gd name="T17" fmla="*/ 3 h 15"/>
                  <a:gd name="T18" fmla="*/ 2 w 14"/>
                  <a:gd name="T19" fmla="*/ 6 h 15"/>
                  <a:gd name="T20" fmla="*/ 5 w 14"/>
                  <a:gd name="T21" fmla="*/ 11 h 15"/>
                  <a:gd name="T22" fmla="*/ 13 w 14"/>
                  <a:gd name="T23" fmla="*/ 14 h 15"/>
                  <a:gd name="T24" fmla="*/ 10 w 14"/>
                  <a:gd name="T25" fmla="*/ 12 h 15"/>
                  <a:gd name="T26" fmla="*/ 10 w 14"/>
                  <a:gd name="T27" fmla="*/ 9 h 15"/>
                  <a:gd name="T28" fmla="*/ 10 w 14"/>
                  <a:gd name="T29" fmla="*/ 6 h 15"/>
                  <a:gd name="T30" fmla="*/ 10 w 14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5">
                    <a:moveTo>
                      <a:pt x="10" y="4"/>
                    </a:move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1"/>
                    </a:lnTo>
                    <a:lnTo>
                      <a:pt x="13" y="14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0" name="Freeform 850"/>
              <p:cNvSpPr>
                <a:spLocks/>
              </p:cNvSpPr>
              <p:nvPr/>
            </p:nvSpPr>
            <p:spPr bwMode="auto">
              <a:xfrm>
                <a:off x="1087" y="2149"/>
                <a:ext cx="14" cy="15"/>
              </a:xfrm>
              <a:custGeom>
                <a:avLst/>
                <a:gdLst>
                  <a:gd name="T0" fmla="*/ 10 w 14"/>
                  <a:gd name="T1" fmla="*/ 4 h 15"/>
                  <a:gd name="T2" fmla="*/ 10 w 14"/>
                  <a:gd name="T3" fmla="*/ 4 h 15"/>
                  <a:gd name="T4" fmla="*/ 10 w 14"/>
                  <a:gd name="T5" fmla="*/ 3 h 15"/>
                  <a:gd name="T6" fmla="*/ 10 w 14"/>
                  <a:gd name="T7" fmla="*/ 2 h 15"/>
                  <a:gd name="T8" fmla="*/ 10 w 14"/>
                  <a:gd name="T9" fmla="*/ 1 h 15"/>
                  <a:gd name="T10" fmla="*/ 8 w 14"/>
                  <a:gd name="T11" fmla="*/ 0 h 15"/>
                  <a:gd name="T12" fmla="*/ 5 w 14"/>
                  <a:gd name="T13" fmla="*/ 0 h 15"/>
                  <a:gd name="T14" fmla="*/ 2 w 14"/>
                  <a:gd name="T15" fmla="*/ 0 h 15"/>
                  <a:gd name="T16" fmla="*/ 0 w 14"/>
                  <a:gd name="T17" fmla="*/ 3 h 15"/>
                  <a:gd name="T18" fmla="*/ 2 w 14"/>
                  <a:gd name="T19" fmla="*/ 6 h 15"/>
                  <a:gd name="T20" fmla="*/ 5 w 14"/>
                  <a:gd name="T21" fmla="*/ 11 h 15"/>
                  <a:gd name="T22" fmla="*/ 13 w 14"/>
                  <a:gd name="T23" fmla="*/ 14 h 15"/>
                  <a:gd name="T24" fmla="*/ 10 w 14"/>
                  <a:gd name="T25" fmla="*/ 12 h 15"/>
                  <a:gd name="T26" fmla="*/ 10 w 14"/>
                  <a:gd name="T27" fmla="*/ 9 h 15"/>
                  <a:gd name="T28" fmla="*/ 10 w 14"/>
                  <a:gd name="T29" fmla="*/ 6 h 15"/>
                  <a:gd name="T30" fmla="*/ 10 w 14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5">
                    <a:moveTo>
                      <a:pt x="10" y="4"/>
                    </a:moveTo>
                    <a:lnTo>
                      <a:pt x="10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6"/>
                    </a:lnTo>
                    <a:lnTo>
                      <a:pt x="5" y="11"/>
                    </a:lnTo>
                    <a:lnTo>
                      <a:pt x="13" y="14"/>
                    </a:lnTo>
                    <a:lnTo>
                      <a:pt x="10" y="12"/>
                    </a:lnTo>
                    <a:lnTo>
                      <a:pt x="10" y="9"/>
                    </a:lnTo>
                    <a:lnTo>
                      <a:pt x="10" y="6"/>
                    </a:lnTo>
                    <a:lnTo>
                      <a:pt x="10" y="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1" name="Freeform 851"/>
              <p:cNvSpPr>
                <a:spLocks/>
              </p:cNvSpPr>
              <p:nvPr/>
            </p:nvSpPr>
            <p:spPr bwMode="auto">
              <a:xfrm>
                <a:off x="1088" y="2136"/>
                <a:ext cx="15" cy="15"/>
              </a:xfrm>
              <a:custGeom>
                <a:avLst/>
                <a:gdLst>
                  <a:gd name="T0" fmla="*/ 0 w 15"/>
                  <a:gd name="T1" fmla="*/ 14 h 15"/>
                  <a:gd name="T2" fmla="*/ 0 w 15"/>
                  <a:gd name="T3" fmla="*/ 14 h 15"/>
                  <a:gd name="T4" fmla="*/ 0 w 15"/>
                  <a:gd name="T5" fmla="*/ 13 h 15"/>
                  <a:gd name="T6" fmla="*/ 1 w 15"/>
                  <a:gd name="T7" fmla="*/ 11 h 15"/>
                  <a:gd name="T8" fmla="*/ 3 w 15"/>
                  <a:gd name="T9" fmla="*/ 10 h 15"/>
                  <a:gd name="T10" fmla="*/ 7 w 15"/>
                  <a:gd name="T11" fmla="*/ 10 h 15"/>
                  <a:gd name="T12" fmla="*/ 10 w 15"/>
                  <a:gd name="T13" fmla="*/ 9 h 15"/>
                  <a:gd name="T14" fmla="*/ 12 w 15"/>
                  <a:gd name="T15" fmla="*/ 6 h 15"/>
                  <a:gd name="T16" fmla="*/ 14 w 15"/>
                  <a:gd name="T17" fmla="*/ 3 h 15"/>
                  <a:gd name="T18" fmla="*/ 14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0" y="14"/>
                    </a:moveTo>
                    <a:lnTo>
                      <a:pt x="0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0"/>
                    </a:lnTo>
                    <a:lnTo>
                      <a:pt x="7" y="10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4" y="3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2" name="Freeform 852"/>
              <p:cNvSpPr>
                <a:spLocks/>
              </p:cNvSpPr>
              <p:nvPr/>
            </p:nvSpPr>
            <p:spPr bwMode="auto">
              <a:xfrm>
                <a:off x="1110" y="2129"/>
                <a:ext cx="19" cy="19"/>
              </a:xfrm>
              <a:custGeom>
                <a:avLst/>
                <a:gdLst>
                  <a:gd name="T0" fmla="*/ 0 w 19"/>
                  <a:gd name="T1" fmla="*/ 0 h 19"/>
                  <a:gd name="T2" fmla="*/ 0 w 19"/>
                  <a:gd name="T3" fmla="*/ 0 h 19"/>
                  <a:gd name="T4" fmla="*/ 0 w 19"/>
                  <a:gd name="T5" fmla="*/ 4 h 19"/>
                  <a:gd name="T6" fmla="*/ 0 w 19"/>
                  <a:gd name="T7" fmla="*/ 9 h 19"/>
                  <a:gd name="T8" fmla="*/ 2 w 19"/>
                  <a:gd name="T9" fmla="*/ 14 h 19"/>
                  <a:gd name="T10" fmla="*/ 7 w 19"/>
                  <a:gd name="T11" fmla="*/ 15 h 19"/>
                  <a:gd name="T12" fmla="*/ 12 w 19"/>
                  <a:gd name="T13" fmla="*/ 15 h 19"/>
                  <a:gd name="T14" fmla="*/ 15 w 19"/>
                  <a:gd name="T15" fmla="*/ 15 h 19"/>
                  <a:gd name="T16" fmla="*/ 17 w 19"/>
                  <a:gd name="T17" fmla="*/ 16 h 19"/>
                  <a:gd name="T18" fmla="*/ 18 w 19"/>
                  <a:gd name="T19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2" y="14"/>
                    </a:lnTo>
                    <a:lnTo>
                      <a:pt x="7" y="15"/>
                    </a:lnTo>
                    <a:lnTo>
                      <a:pt x="12" y="15"/>
                    </a:lnTo>
                    <a:lnTo>
                      <a:pt x="15" y="15"/>
                    </a:lnTo>
                    <a:lnTo>
                      <a:pt x="17" y="16"/>
                    </a:lnTo>
                    <a:lnTo>
                      <a:pt x="18" y="1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3" name="Freeform 853"/>
              <p:cNvSpPr>
                <a:spLocks/>
              </p:cNvSpPr>
              <p:nvPr/>
            </p:nvSpPr>
            <p:spPr bwMode="auto">
              <a:xfrm>
                <a:off x="1108" y="2148"/>
                <a:ext cx="17" cy="17"/>
              </a:xfrm>
              <a:custGeom>
                <a:avLst/>
                <a:gdLst>
                  <a:gd name="T0" fmla="*/ 16 w 17"/>
                  <a:gd name="T1" fmla="*/ 3 h 17"/>
                  <a:gd name="T2" fmla="*/ 16 w 17"/>
                  <a:gd name="T3" fmla="*/ 3 h 17"/>
                  <a:gd name="T4" fmla="*/ 14 w 17"/>
                  <a:gd name="T5" fmla="*/ 3 h 17"/>
                  <a:gd name="T6" fmla="*/ 13 w 17"/>
                  <a:gd name="T7" fmla="*/ 1 h 17"/>
                  <a:gd name="T8" fmla="*/ 11 w 17"/>
                  <a:gd name="T9" fmla="*/ 1 h 17"/>
                  <a:gd name="T10" fmla="*/ 9 w 17"/>
                  <a:gd name="T11" fmla="*/ 0 h 17"/>
                  <a:gd name="T12" fmla="*/ 8 w 17"/>
                  <a:gd name="T13" fmla="*/ 0 h 17"/>
                  <a:gd name="T14" fmla="*/ 7 w 17"/>
                  <a:gd name="T15" fmla="*/ 0 h 17"/>
                  <a:gd name="T16" fmla="*/ 6 w 17"/>
                  <a:gd name="T17" fmla="*/ 1 h 17"/>
                  <a:gd name="T18" fmla="*/ 5 w 17"/>
                  <a:gd name="T19" fmla="*/ 1 h 17"/>
                  <a:gd name="T20" fmla="*/ 4 w 17"/>
                  <a:gd name="T21" fmla="*/ 1 h 17"/>
                  <a:gd name="T22" fmla="*/ 3 w 17"/>
                  <a:gd name="T23" fmla="*/ 3 h 17"/>
                  <a:gd name="T24" fmla="*/ 2 w 17"/>
                  <a:gd name="T25" fmla="*/ 4 h 17"/>
                  <a:gd name="T26" fmla="*/ 2 w 17"/>
                  <a:gd name="T27" fmla="*/ 5 h 17"/>
                  <a:gd name="T28" fmla="*/ 2 w 17"/>
                  <a:gd name="T29" fmla="*/ 7 h 17"/>
                  <a:gd name="T30" fmla="*/ 2 w 17"/>
                  <a:gd name="T31" fmla="*/ 9 h 17"/>
                  <a:gd name="T32" fmla="*/ 2 w 17"/>
                  <a:gd name="T33" fmla="*/ 12 h 17"/>
                  <a:gd name="T34" fmla="*/ 2 w 17"/>
                  <a:gd name="T35" fmla="*/ 14 h 17"/>
                  <a:gd name="T36" fmla="*/ 0 w 17"/>
                  <a:gd name="T37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7">
                    <a:moveTo>
                      <a:pt x="16" y="3"/>
                    </a:moveTo>
                    <a:lnTo>
                      <a:pt x="16" y="3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4" name="Freeform 854"/>
              <p:cNvSpPr>
                <a:spLocks/>
              </p:cNvSpPr>
              <p:nvPr/>
            </p:nvSpPr>
            <p:spPr bwMode="auto">
              <a:xfrm>
                <a:off x="1091" y="2149"/>
                <a:ext cx="15" cy="15"/>
              </a:xfrm>
              <a:custGeom>
                <a:avLst/>
                <a:gdLst>
                  <a:gd name="T0" fmla="*/ 14 w 15"/>
                  <a:gd name="T1" fmla="*/ 14 h 15"/>
                  <a:gd name="T2" fmla="*/ 14 w 15"/>
                  <a:gd name="T3" fmla="*/ 14 h 15"/>
                  <a:gd name="T4" fmla="*/ 13 w 15"/>
                  <a:gd name="T5" fmla="*/ 13 h 15"/>
                  <a:gd name="T6" fmla="*/ 13 w 15"/>
                  <a:gd name="T7" fmla="*/ 11 h 15"/>
                  <a:gd name="T8" fmla="*/ 13 w 15"/>
                  <a:gd name="T9" fmla="*/ 10 h 15"/>
                  <a:gd name="T10" fmla="*/ 13 w 15"/>
                  <a:gd name="T11" fmla="*/ 8 h 15"/>
                  <a:gd name="T12" fmla="*/ 13 w 15"/>
                  <a:gd name="T13" fmla="*/ 6 h 15"/>
                  <a:gd name="T14" fmla="*/ 14 w 15"/>
                  <a:gd name="T15" fmla="*/ 5 h 15"/>
                  <a:gd name="T16" fmla="*/ 14 w 15"/>
                  <a:gd name="T17" fmla="*/ 4 h 15"/>
                  <a:gd name="T18" fmla="*/ 13 w 15"/>
                  <a:gd name="T19" fmla="*/ 2 h 15"/>
                  <a:gd name="T20" fmla="*/ 12 w 15"/>
                  <a:gd name="T21" fmla="*/ 1 h 15"/>
                  <a:gd name="T22" fmla="*/ 11 w 15"/>
                  <a:gd name="T23" fmla="*/ 0 h 15"/>
                  <a:gd name="T24" fmla="*/ 10 w 15"/>
                  <a:gd name="T25" fmla="*/ 0 h 15"/>
                  <a:gd name="T26" fmla="*/ 8 w 15"/>
                  <a:gd name="T27" fmla="*/ 0 h 15"/>
                  <a:gd name="T28" fmla="*/ 5 w 15"/>
                  <a:gd name="T29" fmla="*/ 1 h 15"/>
                  <a:gd name="T30" fmla="*/ 4 w 15"/>
                  <a:gd name="T31" fmla="*/ 2 h 15"/>
                  <a:gd name="T32" fmla="*/ 3 w 15"/>
                  <a:gd name="T33" fmla="*/ 2 h 15"/>
                  <a:gd name="T34" fmla="*/ 3 w 15"/>
                  <a:gd name="T35" fmla="*/ 3 h 15"/>
                  <a:gd name="T36" fmla="*/ 2 w 15"/>
                  <a:gd name="T37" fmla="*/ 4 h 15"/>
                  <a:gd name="T38" fmla="*/ 0 w 15"/>
                  <a:gd name="T3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5">
                    <a:moveTo>
                      <a:pt x="14" y="14"/>
                    </a:moveTo>
                    <a:lnTo>
                      <a:pt x="14" y="14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4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5" name="Freeform 855"/>
              <p:cNvSpPr>
                <a:spLocks/>
              </p:cNvSpPr>
              <p:nvPr/>
            </p:nvSpPr>
            <p:spPr bwMode="auto">
              <a:xfrm>
                <a:off x="1090" y="2141"/>
                <a:ext cx="15" cy="15"/>
              </a:xfrm>
              <a:custGeom>
                <a:avLst/>
                <a:gdLst>
                  <a:gd name="T0" fmla="*/ 0 w 15"/>
                  <a:gd name="T1" fmla="*/ 14 h 15"/>
                  <a:gd name="T2" fmla="*/ 0 w 15"/>
                  <a:gd name="T3" fmla="*/ 14 h 15"/>
                  <a:gd name="T4" fmla="*/ 1 w 15"/>
                  <a:gd name="T5" fmla="*/ 12 h 15"/>
                  <a:gd name="T6" fmla="*/ 1 w 15"/>
                  <a:gd name="T7" fmla="*/ 10 h 15"/>
                  <a:gd name="T8" fmla="*/ 3 w 15"/>
                  <a:gd name="T9" fmla="*/ 8 h 15"/>
                  <a:gd name="T10" fmla="*/ 4 w 15"/>
                  <a:gd name="T11" fmla="*/ 8 h 15"/>
                  <a:gd name="T12" fmla="*/ 7 w 15"/>
                  <a:gd name="T13" fmla="*/ 8 h 15"/>
                  <a:gd name="T14" fmla="*/ 9 w 15"/>
                  <a:gd name="T15" fmla="*/ 7 h 15"/>
                  <a:gd name="T16" fmla="*/ 12 w 15"/>
                  <a:gd name="T17" fmla="*/ 5 h 15"/>
                  <a:gd name="T18" fmla="*/ 14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0" y="14"/>
                    </a:moveTo>
                    <a:lnTo>
                      <a:pt x="0" y="14"/>
                    </a:lnTo>
                    <a:lnTo>
                      <a:pt x="1" y="12"/>
                    </a:lnTo>
                    <a:lnTo>
                      <a:pt x="1" y="10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7" y="8"/>
                    </a:lnTo>
                    <a:lnTo>
                      <a:pt x="9" y="7"/>
                    </a:lnTo>
                    <a:lnTo>
                      <a:pt x="12" y="5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6" name="Freeform 856"/>
              <p:cNvSpPr>
                <a:spLocks/>
              </p:cNvSpPr>
              <p:nvPr/>
            </p:nvSpPr>
            <p:spPr bwMode="auto">
              <a:xfrm>
                <a:off x="1111" y="2143"/>
                <a:ext cx="16" cy="14"/>
              </a:xfrm>
              <a:custGeom>
                <a:avLst/>
                <a:gdLst>
                  <a:gd name="T0" fmla="*/ 15 w 16"/>
                  <a:gd name="T1" fmla="*/ 13 h 14"/>
                  <a:gd name="T2" fmla="*/ 15 w 16"/>
                  <a:gd name="T3" fmla="*/ 13 h 14"/>
                  <a:gd name="T4" fmla="*/ 13 w 16"/>
                  <a:gd name="T5" fmla="*/ 10 h 14"/>
                  <a:gd name="T6" fmla="*/ 12 w 16"/>
                  <a:gd name="T7" fmla="*/ 8 h 14"/>
                  <a:gd name="T8" fmla="*/ 10 w 16"/>
                  <a:gd name="T9" fmla="*/ 8 h 14"/>
                  <a:gd name="T10" fmla="*/ 7 w 16"/>
                  <a:gd name="T11" fmla="*/ 8 h 14"/>
                  <a:gd name="T12" fmla="*/ 4 w 16"/>
                  <a:gd name="T13" fmla="*/ 8 h 14"/>
                  <a:gd name="T14" fmla="*/ 2 w 16"/>
                  <a:gd name="T15" fmla="*/ 2 h 14"/>
                  <a:gd name="T16" fmla="*/ 1 w 16"/>
                  <a:gd name="T17" fmla="*/ 0 h 14"/>
                  <a:gd name="T18" fmla="*/ 0 w 1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4">
                    <a:moveTo>
                      <a:pt x="15" y="13"/>
                    </a:moveTo>
                    <a:lnTo>
                      <a:pt x="15" y="13"/>
                    </a:lnTo>
                    <a:lnTo>
                      <a:pt x="13" y="10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4" y="8"/>
                    </a:ln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7" name="Freeform 857"/>
              <p:cNvSpPr>
                <a:spLocks/>
              </p:cNvSpPr>
              <p:nvPr/>
            </p:nvSpPr>
            <p:spPr bwMode="auto">
              <a:xfrm>
                <a:off x="1103" y="2141"/>
                <a:ext cx="14" cy="9"/>
              </a:xfrm>
              <a:custGeom>
                <a:avLst/>
                <a:gdLst>
                  <a:gd name="T0" fmla="*/ 13 w 14"/>
                  <a:gd name="T1" fmla="*/ 0 h 9"/>
                  <a:gd name="T2" fmla="*/ 13 w 14"/>
                  <a:gd name="T3" fmla="*/ 0 h 9"/>
                  <a:gd name="T4" fmla="*/ 8 w 14"/>
                  <a:gd name="T5" fmla="*/ 0 h 9"/>
                  <a:gd name="T6" fmla="*/ 5 w 14"/>
                  <a:gd name="T7" fmla="*/ 0 h 9"/>
                  <a:gd name="T8" fmla="*/ 2 w 14"/>
                  <a:gd name="T9" fmla="*/ 0 h 9"/>
                  <a:gd name="T10" fmla="*/ 0 w 14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13" y="0"/>
                    </a:moveTo>
                    <a:lnTo>
                      <a:pt x="13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8" name="Freeform 858"/>
              <p:cNvSpPr>
                <a:spLocks/>
              </p:cNvSpPr>
              <p:nvPr/>
            </p:nvSpPr>
            <p:spPr bwMode="auto">
              <a:xfrm>
                <a:off x="1104" y="2157"/>
                <a:ext cx="13" cy="9"/>
              </a:xfrm>
              <a:custGeom>
                <a:avLst/>
                <a:gdLst>
                  <a:gd name="T0" fmla="*/ 12 w 13"/>
                  <a:gd name="T1" fmla="*/ 8 h 9"/>
                  <a:gd name="T2" fmla="*/ 12 w 13"/>
                  <a:gd name="T3" fmla="*/ 8 h 9"/>
                  <a:gd name="T4" fmla="*/ 9 w 13"/>
                  <a:gd name="T5" fmla="*/ 8 h 9"/>
                  <a:gd name="T6" fmla="*/ 6 w 13"/>
                  <a:gd name="T7" fmla="*/ 0 h 9"/>
                  <a:gd name="T8" fmla="*/ 3 w 13"/>
                  <a:gd name="T9" fmla="*/ 8 h 9"/>
                  <a:gd name="T10" fmla="*/ 0 w 13"/>
                  <a:gd name="T1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12" y="8"/>
                    </a:moveTo>
                    <a:lnTo>
                      <a:pt x="12" y="8"/>
                    </a:lnTo>
                    <a:lnTo>
                      <a:pt x="9" y="8"/>
                    </a:lnTo>
                    <a:lnTo>
                      <a:pt x="6" y="0"/>
                    </a:lnTo>
                    <a:lnTo>
                      <a:pt x="3" y="8"/>
                    </a:lnTo>
                    <a:lnTo>
                      <a:pt x="0" y="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79" name="Freeform 859"/>
              <p:cNvSpPr>
                <a:spLocks/>
              </p:cNvSpPr>
              <p:nvPr/>
            </p:nvSpPr>
            <p:spPr bwMode="auto">
              <a:xfrm>
                <a:off x="1063" y="2074"/>
                <a:ext cx="15" cy="14"/>
              </a:xfrm>
              <a:custGeom>
                <a:avLst/>
                <a:gdLst>
                  <a:gd name="T0" fmla="*/ 14 w 15"/>
                  <a:gd name="T1" fmla="*/ 2 h 14"/>
                  <a:gd name="T2" fmla="*/ 14 w 15"/>
                  <a:gd name="T3" fmla="*/ 2 h 14"/>
                  <a:gd name="T4" fmla="*/ 14 w 15"/>
                  <a:gd name="T5" fmla="*/ 4 h 14"/>
                  <a:gd name="T6" fmla="*/ 12 w 15"/>
                  <a:gd name="T7" fmla="*/ 6 h 14"/>
                  <a:gd name="T8" fmla="*/ 11 w 15"/>
                  <a:gd name="T9" fmla="*/ 6 h 14"/>
                  <a:gd name="T10" fmla="*/ 9 w 15"/>
                  <a:gd name="T11" fmla="*/ 11 h 14"/>
                  <a:gd name="T12" fmla="*/ 8 w 15"/>
                  <a:gd name="T13" fmla="*/ 11 h 14"/>
                  <a:gd name="T14" fmla="*/ 6 w 15"/>
                  <a:gd name="T15" fmla="*/ 13 h 14"/>
                  <a:gd name="T16" fmla="*/ 4 w 15"/>
                  <a:gd name="T17" fmla="*/ 13 h 14"/>
                  <a:gd name="T18" fmla="*/ 3 w 15"/>
                  <a:gd name="T19" fmla="*/ 13 h 14"/>
                  <a:gd name="T20" fmla="*/ 3 w 15"/>
                  <a:gd name="T21" fmla="*/ 11 h 14"/>
                  <a:gd name="T22" fmla="*/ 1 w 15"/>
                  <a:gd name="T23" fmla="*/ 9 h 14"/>
                  <a:gd name="T24" fmla="*/ 0 w 15"/>
                  <a:gd name="T25" fmla="*/ 6 h 14"/>
                  <a:gd name="T26" fmla="*/ 0 w 15"/>
                  <a:gd name="T27" fmla="*/ 4 h 14"/>
                  <a:gd name="T28" fmla="*/ 1 w 15"/>
                  <a:gd name="T29" fmla="*/ 2 h 14"/>
                  <a:gd name="T30" fmla="*/ 0 w 15"/>
                  <a:gd name="T31" fmla="*/ 2 h 14"/>
                  <a:gd name="T32" fmla="*/ 0 w 15"/>
                  <a:gd name="T33" fmla="*/ 4 h 14"/>
                  <a:gd name="T34" fmla="*/ 0 w 15"/>
                  <a:gd name="T35" fmla="*/ 2 h 14"/>
                  <a:gd name="T36" fmla="*/ 0 w 15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4">
                    <a:moveTo>
                      <a:pt x="14" y="2"/>
                    </a:moveTo>
                    <a:lnTo>
                      <a:pt x="14" y="2"/>
                    </a:lnTo>
                    <a:lnTo>
                      <a:pt x="14" y="4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0" name="Freeform 860"/>
              <p:cNvSpPr>
                <a:spLocks/>
              </p:cNvSpPr>
              <p:nvPr/>
            </p:nvSpPr>
            <p:spPr bwMode="auto">
              <a:xfrm>
                <a:off x="1066" y="2097"/>
                <a:ext cx="15" cy="14"/>
              </a:xfrm>
              <a:custGeom>
                <a:avLst/>
                <a:gdLst>
                  <a:gd name="T0" fmla="*/ 14 w 15"/>
                  <a:gd name="T1" fmla="*/ 2 h 14"/>
                  <a:gd name="T2" fmla="*/ 14 w 15"/>
                  <a:gd name="T3" fmla="*/ 2 h 14"/>
                  <a:gd name="T4" fmla="*/ 14 w 15"/>
                  <a:gd name="T5" fmla="*/ 4 h 14"/>
                  <a:gd name="T6" fmla="*/ 13 w 15"/>
                  <a:gd name="T7" fmla="*/ 4 h 14"/>
                  <a:gd name="T8" fmla="*/ 13 w 15"/>
                  <a:gd name="T9" fmla="*/ 6 h 14"/>
                  <a:gd name="T10" fmla="*/ 11 w 15"/>
                  <a:gd name="T11" fmla="*/ 6 h 14"/>
                  <a:gd name="T12" fmla="*/ 11 w 15"/>
                  <a:gd name="T13" fmla="*/ 4 h 14"/>
                  <a:gd name="T14" fmla="*/ 11 w 15"/>
                  <a:gd name="T15" fmla="*/ 9 h 14"/>
                  <a:gd name="T16" fmla="*/ 10 w 15"/>
                  <a:gd name="T17" fmla="*/ 11 h 14"/>
                  <a:gd name="T18" fmla="*/ 8 w 15"/>
                  <a:gd name="T19" fmla="*/ 11 h 14"/>
                  <a:gd name="T20" fmla="*/ 5 w 15"/>
                  <a:gd name="T21" fmla="*/ 11 h 14"/>
                  <a:gd name="T22" fmla="*/ 5 w 15"/>
                  <a:gd name="T23" fmla="*/ 13 h 14"/>
                  <a:gd name="T24" fmla="*/ 4 w 15"/>
                  <a:gd name="T25" fmla="*/ 13 h 14"/>
                  <a:gd name="T26" fmla="*/ 2 w 15"/>
                  <a:gd name="T27" fmla="*/ 11 h 14"/>
                  <a:gd name="T28" fmla="*/ 2 w 15"/>
                  <a:gd name="T29" fmla="*/ 9 h 14"/>
                  <a:gd name="T30" fmla="*/ 1 w 15"/>
                  <a:gd name="T31" fmla="*/ 6 h 14"/>
                  <a:gd name="T32" fmla="*/ 1 w 15"/>
                  <a:gd name="T33" fmla="*/ 4 h 14"/>
                  <a:gd name="T34" fmla="*/ 1 w 15"/>
                  <a:gd name="T35" fmla="*/ 2 h 14"/>
                  <a:gd name="T36" fmla="*/ 1 w 15"/>
                  <a:gd name="T37" fmla="*/ 4 h 14"/>
                  <a:gd name="T38" fmla="*/ 0 w 15"/>
                  <a:gd name="T39" fmla="*/ 4 h 14"/>
                  <a:gd name="T40" fmla="*/ 0 w 15"/>
                  <a:gd name="T41" fmla="*/ 2 h 14"/>
                  <a:gd name="T42" fmla="*/ 0 w 15"/>
                  <a:gd name="T43" fmla="*/ 0 h 14"/>
                  <a:gd name="T44" fmla="*/ 1 w 15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4">
                    <a:moveTo>
                      <a:pt x="14" y="2"/>
                    </a:moveTo>
                    <a:lnTo>
                      <a:pt x="14" y="2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1" name="Freeform 861"/>
              <p:cNvSpPr>
                <a:spLocks/>
              </p:cNvSpPr>
              <p:nvPr/>
            </p:nvSpPr>
            <p:spPr bwMode="auto">
              <a:xfrm>
                <a:off x="1104" y="2094"/>
                <a:ext cx="15" cy="14"/>
              </a:xfrm>
              <a:custGeom>
                <a:avLst/>
                <a:gdLst>
                  <a:gd name="T0" fmla="*/ 0 w 15"/>
                  <a:gd name="T1" fmla="*/ 2 h 14"/>
                  <a:gd name="T2" fmla="*/ 0 w 15"/>
                  <a:gd name="T3" fmla="*/ 2 h 14"/>
                  <a:gd name="T4" fmla="*/ 0 w 15"/>
                  <a:gd name="T5" fmla="*/ 4 h 14"/>
                  <a:gd name="T6" fmla="*/ 2 w 15"/>
                  <a:gd name="T7" fmla="*/ 4 h 14"/>
                  <a:gd name="T8" fmla="*/ 2 w 15"/>
                  <a:gd name="T9" fmla="*/ 6 h 14"/>
                  <a:gd name="T10" fmla="*/ 4 w 15"/>
                  <a:gd name="T11" fmla="*/ 6 h 14"/>
                  <a:gd name="T12" fmla="*/ 4 w 15"/>
                  <a:gd name="T13" fmla="*/ 4 h 14"/>
                  <a:gd name="T14" fmla="*/ 4 w 15"/>
                  <a:gd name="T15" fmla="*/ 9 h 14"/>
                  <a:gd name="T16" fmla="*/ 4 w 15"/>
                  <a:gd name="T17" fmla="*/ 11 h 14"/>
                  <a:gd name="T18" fmla="*/ 6 w 15"/>
                  <a:gd name="T19" fmla="*/ 11 h 14"/>
                  <a:gd name="T20" fmla="*/ 8 w 15"/>
                  <a:gd name="T21" fmla="*/ 11 h 14"/>
                  <a:gd name="T22" fmla="*/ 10 w 15"/>
                  <a:gd name="T23" fmla="*/ 13 h 14"/>
                  <a:gd name="T24" fmla="*/ 10 w 15"/>
                  <a:gd name="T25" fmla="*/ 11 h 14"/>
                  <a:gd name="T26" fmla="*/ 12 w 15"/>
                  <a:gd name="T27" fmla="*/ 9 h 14"/>
                  <a:gd name="T28" fmla="*/ 12 w 15"/>
                  <a:gd name="T29" fmla="*/ 6 h 14"/>
                  <a:gd name="T30" fmla="*/ 12 w 15"/>
                  <a:gd name="T31" fmla="*/ 4 h 14"/>
                  <a:gd name="T32" fmla="*/ 12 w 15"/>
                  <a:gd name="T33" fmla="*/ 2 h 14"/>
                  <a:gd name="T34" fmla="*/ 12 w 15"/>
                  <a:gd name="T35" fmla="*/ 4 h 14"/>
                  <a:gd name="T36" fmla="*/ 14 w 15"/>
                  <a:gd name="T37" fmla="*/ 4 h 14"/>
                  <a:gd name="T38" fmla="*/ 14 w 15"/>
                  <a:gd name="T39" fmla="*/ 2 h 14"/>
                  <a:gd name="T40" fmla="*/ 14 w 15"/>
                  <a:gd name="T41" fmla="*/ 0 h 14"/>
                  <a:gd name="T42" fmla="*/ 12 w 15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2" name="Freeform 862"/>
              <p:cNvSpPr>
                <a:spLocks/>
              </p:cNvSpPr>
              <p:nvPr/>
            </p:nvSpPr>
            <p:spPr bwMode="auto">
              <a:xfrm>
                <a:off x="1069" y="2079"/>
                <a:ext cx="15" cy="15"/>
              </a:xfrm>
              <a:custGeom>
                <a:avLst/>
                <a:gdLst>
                  <a:gd name="T0" fmla="*/ 14 w 15"/>
                  <a:gd name="T1" fmla="*/ 2 h 15"/>
                  <a:gd name="T2" fmla="*/ 14 w 15"/>
                  <a:gd name="T3" fmla="*/ 2 h 15"/>
                  <a:gd name="T4" fmla="*/ 13 w 15"/>
                  <a:gd name="T5" fmla="*/ 4 h 15"/>
                  <a:gd name="T6" fmla="*/ 11 w 15"/>
                  <a:gd name="T7" fmla="*/ 6 h 15"/>
                  <a:gd name="T8" fmla="*/ 10 w 15"/>
                  <a:gd name="T9" fmla="*/ 6 h 15"/>
                  <a:gd name="T10" fmla="*/ 10 w 15"/>
                  <a:gd name="T11" fmla="*/ 10 h 15"/>
                  <a:gd name="T12" fmla="*/ 7 w 15"/>
                  <a:gd name="T13" fmla="*/ 12 h 15"/>
                  <a:gd name="T14" fmla="*/ 5 w 15"/>
                  <a:gd name="T15" fmla="*/ 12 h 15"/>
                  <a:gd name="T16" fmla="*/ 4 w 15"/>
                  <a:gd name="T17" fmla="*/ 14 h 15"/>
                  <a:gd name="T18" fmla="*/ 2 w 15"/>
                  <a:gd name="T19" fmla="*/ 14 h 15"/>
                  <a:gd name="T20" fmla="*/ 2 w 15"/>
                  <a:gd name="T21" fmla="*/ 12 h 15"/>
                  <a:gd name="T22" fmla="*/ 1 w 15"/>
                  <a:gd name="T23" fmla="*/ 12 h 15"/>
                  <a:gd name="T24" fmla="*/ 1 w 15"/>
                  <a:gd name="T25" fmla="*/ 8 h 15"/>
                  <a:gd name="T26" fmla="*/ 1 w 15"/>
                  <a:gd name="T27" fmla="*/ 6 h 15"/>
                  <a:gd name="T28" fmla="*/ 1 w 15"/>
                  <a:gd name="T29" fmla="*/ 4 h 15"/>
                  <a:gd name="T30" fmla="*/ 1 w 15"/>
                  <a:gd name="T31" fmla="*/ 2 h 15"/>
                  <a:gd name="T32" fmla="*/ 1 w 15"/>
                  <a:gd name="T33" fmla="*/ 4 h 15"/>
                  <a:gd name="T34" fmla="*/ 0 w 15"/>
                  <a:gd name="T35" fmla="*/ 4 h 15"/>
                  <a:gd name="T36" fmla="*/ 0 w 15"/>
                  <a:gd name="T37" fmla="*/ 2 h 15"/>
                  <a:gd name="T38" fmla="*/ 0 w 15"/>
                  <a:gd name="T3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5">
                    <a:moveTo>
                      <a:pt x="14" y="2"/>
                    </a:moveTo>
                    <a:lnTo>
                      <a:pt x="14" y="2"/>
                    </a:lnTo>
                    <a:lnTo>
                      <a:pt x="13" y="4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10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4"/>
                    </a:lnTo>
                    <a:lnTo>
                      <a:pt x="2" y="14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3" name="Freeform 863"/>
              <p:cNvSpPr>
                <a:spLocks/>
              </p:cNvSpPr>
              <p:nvPr/>
            </p:nvSpPr>
            <p:spPr bwMode="auto">
              <a:xfrm>
                <a:off x="1091" y="2081"/>
                <a:ext cx="15" cy="14"/>
              </a:xfrm>
              <a:custGeom>
                <a:avLst/>
                <a:gdLst>
                  <a:gd name="T0" fmla="*/ 0 w 15"/>
                  <a:gd name="T1" fmla="*/ 2 h 14"/>
                  <a:gd name="T2" fmla="*/ 0 w 15"/>
                  <a:gd name="T3" fmla="*/ 2 h 14"/>
                  <a:gd name="T4" fmla="*/ 0 w 15"/>
                  <a:gd name="T5" fmla="*/ 5 h 14"/>
                  <a:gd name="T6" fmla="*/ 2 w 15"/>
                  <a:gd name="T7" fmla="*/ 5 h 14"/>
                  <a:gd name="T8" fmla="*/ 2 w 15"/>
                  <a:gd name="T9" fmla="*/ 8 h 14"/>
                  <a:gd name="T10" fmla="*/ 4 w 15"/>
                  <a:gd name="T11" fmla="*/ 10 h 14"/>
                  <a:gd name="T12" fmla="*/ 6 w 15"/>
                  <a:gd name="T13" fmla="*/ 10 h 14"/>
                  <a:gd name="T14" fmla="*/ 8 w 15"/>
                  <a:gd name="T15" fmla="*/ 13 h 14"/>
                  <a:gd name="T16" fmla="*/ 10 w 15"/>
                  <a:gd name="T17" fmla="*/ 13 h 14"/>
                  <a:gd name="T18" fmla="*/ 10 w 15"/>
                  <a:gd name="T19" fmla="*/ 10 h 14"/>
                  <a:gd name="T20" fmla="*/ 10 w 15"/>
                  <a:gd name="T21" fmla="*/ 8 h 14"/>
                  <a:gd name="T22" fmla="*/ 12 w 15"/>
                  <a:gd name="T23" fmla="*/ 5 h 14"/>
                  <a:gd name="T24" fmla="*/ 12 w 15"/>
                  <a:gd name="T25" fmla="*/ 2 h 14"/>
                  <a:gd name="T26" fmla="*/ 12 w 15"/>
                  <a:gd name="T27" fmla="*/ 5 h 14"/>
                  <a:gd name="T28" fmla="*/ 14 w 15"/>
                  <a:gd name="T29" fmla="*/ 5 h 14"/>
                  <a:gd name="T30" fmla="*/ 14 w 15"/>
                  <a:gd name="T31" fmla="*/ 2 h 14"/>
                  <a:gd name="T32" fmla="*/ 14 w 15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4">
                    <a:moveTo>
                      <a:pt x="0" y="2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6" y="10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4" name="Freeform 864"/>
              <p:cNvSpPr>
                <a:spLocks/>
              </p:cNvSpPr>
              <p:nvPr/>
            </p:nvSpPr>
            <p:spPr bwMode="auto">
              <a:xfrm>
                <a:off x="1097" y="2086"/>
                <a:ext cx="15" cy="14"/>
              </a:xfrm>
              <a:custGeom>
                <a:avLst/>
                <a:gdLst>
                  <a:gd name="T0" fmla="*/ 0 w 15"/>
                  <a:gd name="T1" fmla="*/ 2 h 14"/>
                  <a:gd name="T2" fmla="*/ 0 w 15"/>
                  <a:gd name="T3" fmla="*/ 2 h 14"/>
                  <a:gd name="T4" fmla="*/ 0 w 15"/>
                  <a:gd name="T5" fmla="*/ 5 h 14"/>
                  <a:gd name="T6" fmla="*/ 2 w 15"/>
                  <a:gd name="T7" fmla="*/ 5 h 14"/>
                  <a:gd name="T8" fmla="*/ 2 w 15"/>
                  <a:gd name="T9" fmla="*/ 8 h 14"/>
                  <a:gd name="T10" fmla="*/ 4 w 15"/>
                  <a:gd name="T11" fmla="*/ 10 h 14"/>
                  <a:gd name="T12" fmla="*/ 6 w 15"/>
                  <a:gd name="T13" fmla="*/ 13 h 14"/>
                  <a:gd name="T14" fmla="*/ 8 w 15"/>
                  <a:gd name="T15" fmla="*/ 13 h 14"/>
                  <a:gd name="T16" fmla="*/ 10 w 15"/>
                  <a:gd name="T17" fmla="*/ 13 h 14"/>
                  <a:gd name="T18" fmla="*/ 12 w 15"/>
                  <a:gd name="T19" fmla="*/ 13 h 14"/>
                  <a:gd name="T20" fmla="*/ 12 w 15"/>
                  <a:gd name="T21" fmla="*/ 8 h 14"/>
                  <a:gd name="T22" fmla="*/ 12 w 15"/>
                  <a:gd name="T23" fmla="*/ 5 h 14"/>
                  <a:gd name="T24" fmla="*/ 12 w 15"/>
                  <a:gd name="T25" fmla="*/ 2 h 14"/>
                  <a:gd name="T26" fmla="*/ 12 w 15"/>
                  <a:gd name="T27" fmla="*/ 5 h 14"/>
                  <a:gd name="T28" fmla="*/ 14 w 15"/>
                  <a:gd name="T29" fmla="*/ 5 h 14"/>
                  <a:gd name="T30" fmla="*/ 14 w 15"/>
                  <a:gd name="T31" fmla="*/ 2 h 14"/>
                  <a:gd name="T32" fmla="*/ 14 w 15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4">
                    <a:moveTo>
                      <a:pt x="0" y="2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4" y="10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2" y="13"/>
                    </a:lnTo>
                    <a:lnTo>
                      <a:pt x="12" y="8"/>
                    </a:lnTo>
                    <a:lnTo>
                      <a:pt x="12" y="5"/>
                    </a:lnTo>
                    <a:lnTo>
                      <a:pt x="12" y="2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5" name="Freeform 865"/>
              <p:cNvSpPr>
                <a:spLocks/>
              </p:cNvSpPr>
              <p:nvPr/>
            </p:nvSpPr>
            <p:spPr bwMode="auto">
              <a:xfrm>
                <a:off x="1107" y="2110"/>
                <a:ext cx="15" cy="18"/>
              </a:xfrm>
              <a:custGeom>
                <a:avLst/>
                <a:gdLst>
                  <a:gd name="T0" fmla="*/ 0 w 15"/>
                  <a:gd name="T1" fmla="*/ 7 h 18"/>
                  <a:gd name="T2" fmla="*/ 0 w 15"/>
                  <a:gd name="T3" fmla="*/ 7 h 18"/>
                  <a:gd name="T4" fmla="*/ 1 w 15"/>
                  <a:gd name="T5" fmla="*/ 8 h 18"/>
                  <a:gd name="T6" fmla="*/ 1 w 15"/>
                  <a:gd name="T7" fmla="*/ 9 h 18"/>
                  <a:gd name="T8" fmla="*/ 1 w 15"/>
                  <a:gd name="T9" fmla="*/ 10 h 18"/>
                  <a:gd name="T10" fmla="*/ 2 w 15"/>
                  <a:gd name="T11" fmla="*/ 10 h 18"/>
                  <a:gd name="T12" fmla="*/ 3 w 15"/>
                  <a:gd name="T13" fmla="*/ 10 h 18"/>
                  <a:gd name="T14" fmla="*/ 3 w 15"/>
                  <a:gd name="T15" fmla="*/ 12 h 18"/>
                  <a:gd name="T16" fmla="*/ 5 w 15"/>
                  <a:gd name="T17" fmla="*/ 14 h 18"/>
                  <a:gd name="T18" fmla="*/ 6 w 15"/>
                  <a:gd name="T19" fmla="*/ 15 h 18"/>
                  <a:gd name="T20" fmla="*/ 8 w 15"/>
                  <a:gd name="T21" fmla="*/ 16 h 18"/>
                  <a:gd name="T22" fmla="*/ 9 w 15"/>
                  <a:gd name="T23" fmla="*/ 17 h 18"/>
                  <a:gd name="T24" fmla="*/ 10 w 15"/>
                  <a:gd name="T25" fmla="*/ 17 h 18"/>
                  <a:gd name="T26" fmla="*/ 11 w 15"/>
                  <a:gd name="T27" fmla="*/ 17 h 18"/>
                  <a:gd name="T28" fmla="*/ 11 w 15"/>
                  <a:gd name="T29" fmla="*/ 16 h 18"/>
                  <a:gd name="T30" fmla="*/ 11 w 15"/>
                  <a:gd name="T31" fmla="*/ 15 h 18"/>
                  <a:gd name="T32" fmla="*/ 12 w 15"/>
                  <a:gd name="T33" fmla="*/ 13 h 18"/>
                  <a:gd name="T34" fmla="*/ 13 w 15"/>
                  <a:gd name="T35" fmla="*/ 11 h 18"/>
                  <a:gd name="T36" fmla="*/ 13 w 15"/>
                  <a:gd name="T37" fmla="*/ 10 h 18"/>
                  <a:gd name="T38" fmla="*/ 13 w 15"/>
                  <a:gd name="T39" fmla="*/ 8 h 18"/>
                  <a:gd name="T40" fmla="*/ 13 w 15"/>
                  <a:gd name="T41" fmla="*/ 9 h 18"/>
                  <a:gd name="T42" fmla="*/ 14 w 15"/>
                  <a:gd name="T43" fmla="*/ 8 h 18"/>
                  <a:gd name="T44" fmla="*/ 14 w 15"/>
                  <a:gd name="T45" fmla="*/ 7 h 18"/>
                  <a:gd name="T46" fmla="*/ 14 w 15"/>
                  <a:gd name="T47" fmla="*/ 5 h 18"/>
                  <a:gd name="T48" fmla="*/ 13 w 15"/>
                  <a:gd name="T49" fmla="*/ 1 h 18"/>
                  <a:gd name="T50" fmla="*/ 12 w 15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8">
                    <a:moveTo>
                      <a:pt x="0" y="7"/>
                    </a:move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8" y="16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1" y="16"/>
                    </a:lnTo>
                    <a:lnTo>
                      <a:pt x="11" y="15"/>
                    </a:lnTo>
                    <a:lnTo>
                      <a:pt x="12" y="13"/>
                    </a:lnTo>
                    <a:lnTo>
                      <a:pt x="13" y="11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5"/>
                    </a:lnTo>
                    <a:lnTo>
                      <a:pt x="13" y="1"/>
                    </a:lnTo>
                    <a:lnTo>
                      <a:pt x="1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6" name="Freeform 866"/>
              <p:cNvSpPr>
                <a:spLocks/>
              </p:cNvSpPr>
              <p:nvPr/>
            </p:nvSpPr>
            <p:spPr bwMode="auto">
              <a:xfrm>
                <a:off x="1057" y="2105"/>
                <a:ext cx="15" cy="23"/>
              </a:xfrm>
              <a:custGeom>
                <a:avLst/>
                <a:gdLst>
                  <a:gd name="T0" fmla="*/ 8 w 15"/>
                  <a:gd name="T1" fmla="*/ 3 h 23"/>
                  <a:gd name="T2" fmla="*/ 8 w 15"/>
                  <a:gd name="T3" fmla="*/ 3 h 23"/>
                  <a:gd name="T4" fmla="*/ 9 w 15"/>
                  <a:gd name="T5" fmla="*/ 3 h 23"/>
                  <a:gd name="T6" fmla="*/ 9 w 15"/>
                  <a:gd name="T7" fmla="*/ 4 h 23"/>
                  <a:gd name="T8" fmla="*/ 8 w 15"/>
                  <a:gd name="T9" fmla="*/ 5 h 23"/>
                  <a:gd name="T10" fmla="*/ 8 w 15"/>
                  <a:gd name="T11" fmla="*/ 4 h 23"/>
                  <a:gd name="T12" fmla="*/ 8 w 15"/>
                  <a:gd name="T13" fmla="*/ 5 h 23"/>
                  <a:gd name="T14" fmla="*/ 8 w 15"/>
                  <a:gd name="T15" fmla="*/ 6 h 23"/>
                  <a:gd name="T16" fmla="*/ 7 w 15"/>
                  <a:gd name="T17" fmla="*/ 8 h 23"/>
                  <a:gd name="T18" fmla="*/ 6 w 15"/>
                  <a:gd name="T19" fmla="*/ 8 h 23"/>
                  <a:gd name="T20" fmla="*/ 4 w 15"/>
                  <a:gd name="T21" fmla="*/ 8 h 23"/>
                  <a:gd name="T22" fmla="*/ 3 w 15"/>
                  <a:gd name="T23" fmla="*/ 7 h 23"/>
                  <a:gd name="T24" fmla="*/ 2 w 15"/>
                  <a:gd name="T25" fmla="*/ 6 h 23"/>
                  <a:gd name="T26" fmla="*/ 2 w 15"/>
                  <a:gd name="T27" fmla="*/ 5 h 23"/>
                  <a:gd name="T28" fmla="*/ 1 w 15"/>
                  <a:gd name="T29" fmla="*/ 5 h 23"/>
                  <a:gd name="T30" fmla="*/ 1 w 15"/>
                  <a:gd name="T31" fmla="*/ 3 h 23"/>
                  <a:gd name="T32" fmla="*/ 1 w 15"/>
                  <a:gd name="T33" fmla="*/ 1 h 23"/>
                  <a:gd name="T34" fmla="*/ 1 w 15"/>
                  <a:gd name="T35" fmla="*/ 0 h 23"/>
                  <a:gd name="T36" fmla="*/ 0 w 15"/>
                  <a:gd name="T37" fmla="*/ 10 h 23"/>
                  <a:gd name="T38" fmla="*/ 0 w 15"/>
                  <a:gd name="T39" fmla="*/ 11 h 23"/>
                  <a:gd name="T40" fmla="*/ 0 w 15"/>
                  <a:gd name="T41" fmla="*/ 12 h 23"/>
                  <a:gd name="T42" fmla="*/ 0 w 15"/>
                  <a:gd name="T43" fmla="*/ 13 h 23"/>
                  <a:gd name="T44" fmla="*/ 1 w 15"/>
                  <a:gd name="T45" fmla="*/ 13 h 23"/>
                  <a:gd name="T46" fmla="*/ 1 w 15"/>
                  <a:gd name="T47" fmla="*/ 12 h 23"/>
                  <a:gd name="T48" fmla="*/ 1 w 15"/>
                  <a:gd name="T49" fmla="*/ 13 h 23"/>
                  <a:gd name="T50" fmla="*/ 1 w 15"/>
                  <a:gd name="T51" fmla="*/ 14 h 23"/>
                  <a:gd name="T52" fmla="*/ 1 w 15"/>
                  <a:gd name="T53" fmla="*/ 15 h 23"/>
                  <a:gd name="T54" fmla="*/ 1 w 15"/>
                  <a:gd name="T55" fmla="*/ 17 h 23"/>
                  <a:gd name="T56" fmla="*/ 2 w 15"/>
                  <a:gd name="T57" fmla="*/ 20 h 23"/>
                  <a:gd name="T58" fmla="*/ 3 w 15"/>
                  <a:gd name="T59" fmla="*/ 21 h 23"/>
                  <a:gd name="T60" fmla="*/ 3 w 15"/>
                  <a:gd name="T61" fmla="*/ 22 h 23"/>
                  <a:gd name="T62" fmla="*/ 6 w 15"/>
                  <a:gd name="T63" fmla="*/ 22 h 23"/>
                  <a:gd name="T64" fmla="*/ 6 w 15"/>
                  <a:gd name="T65" fmla="*/ 21 h 23"/>
                  <a:gd name="T66" fmla="*/ 8 w 15"/>
                  <a:gd name="T67" fmla="*/ 20 h 23"/>
                  <a:gd name="T68" fmla="*/ 9 w 15"/>
                  <a:gd name="T69" fmla="*/ 19 h 23"/>
                  <a:gd name="T70" fmla="*/ 11 w 15"/>
                  <a:gd name="T71" fmla="*/ 17 h 23"/>
                  <a:gd name="T72" fmla="*/ 12 w 15"/>
                  <a:gd name="T73" fmla="*/ 15 h 23"/>
                  <a:gd name="T74" fmla="*/ 13 w 15"/>
                  <a:gd name="T75" fmla="*/ 14 h 23"/>
                  <a:gd name="T76" fmla="*/ 14 w 15"/>
                  <a:gd name="T77" fmla="*/ 13 h 23"/>
                  <a:gd name="T78" fmla="*/ 14 w 15"/>
                  <a:gd name="T7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" h="23">
                    <a:moveTo>
                      <a:pt x="8" y="3"/>
                    </a:moveTo>
                    <a:lnTo>
                      <a:pt x="8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4" y="8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4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6" y="22"/>
                    </a:lnTo>
                    <a:lnTo>
                      <a:pt x="6" y="21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1" y="17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4" y="12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7" name="Freeform 867"/>
              <p:cNvSpPr>
                <a:spLocks/>
              </p:cNvSpPr>
              <p:nvPr/>
            </p:nvSpPr>
            <p:spPr bwMode="auto">
              <a:xfrm>
                <a:off x="1111" y="2106"/>
                <a:ext cx="15" cy="14"/>
              </a:xfrm>
              <a:custGeom>
                <a:avLst/>
                <a:gdLst>
                  <a:gd name="T0" fmla="*/ 0 w 15"/>
                  <a:gd name="T1" fmla="*/ 2 h 14"/>
                  <a:gd name="T2" fmla="*/ 0 w 15"/>
                  <a:gd name="T3" fmla="*/ 2 h 14"/>
                  <a:gd name="T4" fmla="*/ 0 w 15"/>
                  <a:gd name="T5" fmla="*/ 4 h 14"/>
                  <a:gd name="T6" fmla="*/ 2 w 15"/>
                  <a:gd name="T7" fmla="*/ 6 h 14"/>
                  <a:gd name="T8" fmla="*/ 2 w 15"/>
                  <a:gd name="T9" fmla="*/ 4 h 14"/>
                  <a:gd name="T10" fmla="*/ 2 w 15"/>
                  <a:gd name="T11" fmla="*/ 9 h 14"/>
                  <a:gd name="T12" fmla="*/ 4 w 15"/>
                  <a:gd name="T13" fmla="*/ 11 h 14"/>
                  <a:gd name="T14" fmla="*/ 6 w 15"/>
                  <a:gd name="T15" fmla="*/ 11 h 14"/>
                  <a:gd name="T16" fmla="*/ 8 w 15"/>
                  <a:gd name="T17" fmla="*/ 11 h 14"/>
                  <a:gd name="T18" fmla="*/ 8 w 15"/>
                  <a:gd name="T19" fmla="*/ 13 h 14"/>
                  <a:gd name="T20" fmla="*/ 10 w 15"/>
                  <a:gd name="T21" fmla="*/ 13 h 14"/>
                  <a:gd name="T22" fmla="*/ 10 w 15"/>
                  <a:gd name="T23" fmla="*/ 11 h 14"/>
                  <a:gd name="T24" fmla="*/ 12 w 15"/>
                  <a:gd name="T25" fmla="*/ 11 h 14"/>
                  <a:gd name="T26" fmla="*/ 12 w 15"/>
                  <a:gd name="T27" fmla="*/ 9 h 14"/>
                  <a:gd name="T28" fmla="*/ 12 w 15"/>
                  <a:gd name="T29" fmla="*/ 6 h 14"/>
                  <a:gd name="T30" fmla="*/ 12 w 15"/>
                  <a:gd name="T31" fmla="*/ 4 h 14"/>
                  <a:gd name="T32" fmla="*/ 14 w 15"/>
                  <a:gd name="T33" fmla="*/ 4 h 14"/>
                  <a:gd name="T34" fmla="*/ 14 w 15"/>
                  <a:gd name="T35" fmla="*/ 2 h 14"/>
                  <a:gd name="T36" fmla="*/ 14 w 15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8" name="Freeform 868"/>
              <p:cNvSpPr>
                <a:spLocks/>
              </p:cNvSpPr>
              <p:nvPr/>
            </p:nvSpPr>
            <p:spPr bwMode="auto">
              <a:xfrm>
                <a:off x="1087" y="2094"/>
                <a:ext cx="15" cy="14"/>
              </a:xfrm>
              <a:custGeom>
                <a:avLst/>
                <a:gdLst>
                  <a:gd name="T0" fmla="*/ 0 w 15"/>
                  <a:gd name="T1" fmla="*/ 2 h 14"/>
                  <a:gd name="T2" fmla="*/ 0 w 15"/>
                  <a:gd name="T3" fmla="*/ 2 h 14"/>
                  <a:gd name="T4" fmla="*/ 0 w 15"/>
                  <a:gd name="T5" fmla="*/ 4 h 14"/>
                  <a:gd name="T6" fmla="*/ 1 w 15"/>
                  <a:gd name="T7" fmla="*/ 4 h 14"/>
                  <a:gd name="T8" fmla="*/ 1 w 15"/>
                  <a:gd name="T9" fmla="*/ 6 h 14"/>
                  <a:gd name="T10" fmla="*/ 3 w 15"/>
                  <a:gd name="T11" fmla="*/ 6 h 14"/>
                  <a:gd name="T12" fmla="*/ 5 w 15"/>
                  <a:gd name="T13" fmla="*/ 11 h 14"/>
                  <a:gd name="T14" fmla="*/ 7 w 15"/>
                  <a:gd name="T15" fmla="*/ 11 h 14"/>
                  <a:gd name="T16" fmla="*/ 7 w 15"/>
                  <a:gd name="T17" fmla="*/ 13 h 14"/>
                  <a:gd name="T18" fmla="*/ 8 w 15"/>
                  <a:gd name="T19" fmla="*/ 13 h 14"/>
                  <a:gd name="T20" fmla="*/ 10 w 15"/>
                  <a:gd name="T21" fmla="*/ 13 h 14"/>
                  <a:gd name="T22" fmla="*/ 10 w 15"/>
                  <a:gd name="T23" fmla="*/ 11 h 14"/>
                  <a:gd name="T24" fmla="*/ 10 w 15"/>
                  <a:gd name="T25" fmla="*/ 9 h 14"/>
                  <a:gd name="T26" fmla="*/ 12 w 15"/>
                  <a:gd name="T27" fmla="*/ 6 h 14"/>
                  <a:gd name="T28" fmla="*/ 12 w 15"/>
                  <a:gd name="T29" fmla="*/ 4 h 14"/>
                  <a:gd name="T30" fmla="*/ 10 w 15"/>
                  <a:gd name="T31" fmla="*/ 2 h 14"/>
                  <a:gd name="T32" fmla="*/ 12 w 15"/>
                  <a:gd name="T33" fmla="*/ 2 h 14"/>
                  <a:gd name="T34" fmla="*/ 12 w 15"/>
                  <a:gd name="T35" fmla="*/ 4 h 14"/>
                  <a:gd name="T36" fmla="*/ 14 w 15"/>
                  <a:gd name="T37" fmla="*/ 2 h 14"/>
                  <a:gd name="T38" fmla="*/ 12 w 15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3" y="6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2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89" name="Freeform 869"/>
              <p:cNvSpPr>
                <a:spLocks/>
              </p:cNvSpPr>
              <p:nvPr/>
            </p:nvSpPr>
            <p:spPr bwMode="auto">
              <a:xfrm>
                <a:off x="1090" y="2106"/>
                <a:ext cx="15" cy="14"/>
              </a:xfrm>
              <a:custGeom>
                <a:avLst/>
                <a:gdLst>
                  <a:gd name="T0" fmla="*/ 14 w 15"/>
                  <a:gd name="T1" fmla="*/ 0 h 14"/>
                  <a:gd name="T2" fmla="*/ 14 w 15"/>
                  <a:gd name="T3" fmla="*/ 0 h 14"/>
                  <a:gd name="T4" fmla="*/ 14 w 15"/>
                  <a:gd name="T5" fmla="*/ 2 h 14"/>
                  <a:gd name="T6" fmla="*/ 14 w 15"/>
                  <a:gd name="T7" fmla="*/ 4 h 14"/>
                  <a:gd name="T8" fmla="*/ 12 w 15"/>
                  <a:gd name="T9" fmla="*/ 4 h 14"/>
                  <a:gd name="T10" fmla="*/ 10 w 15"/>
                  <a:gd name="T11" fmla="*/ 4 h 14"/>
                  <a:gd name="T12" fmla="*/ 10 w 15"/>
                  <a:gd name="T13" fmla="*/ 6 h 14"/>
                  <a:gd name="T14" fmla="*/ 10 w 15"/>
                  <a:gd name="T15" fmla="*/ 9 h 14"/>
                  <a:gd name="T16" fmla="*/ 8 w 15"/>
                  <a:gd name="T17" fmla="*/ 11 h 14"/>
                  <a:gd name="T18" fmla="*/ 6 w 15"/>
                  <a:gd name="T19" fmla="*/ 11 h 14"/>
                  <a:gd name="T20" fmla="*/ 6 w 15"/>
                  <a:gd name="T21" fmla="*/ 13 h 14"/>
                  <a:gd name="T22" fmla="*/ 4 w 15"/>
                  <a:gd name="T23" fmla="*/ 13 h 14"/>
                  <a:gd name="T24" fmla="*/ 4 w 15"/>
                  <a:gd name="T25" fmla="*/ 11 h 14"/>
                  <a:gd name="T26" fmla="*/ 4 w 15"/>
                  <a:gd name="T27" fmla="*/ 9 h 14"/>
                  <a:gd name="T28" fmla="*/ 2 w 15"/>
                  <a:gd name="T29" fmla="*/ 6 h 14"/>
                  <a:gd name="T30" fmla="*/ 2 w 15"/>
                  <a:gd name="T31" fmla="*/ 4 h 14"/>
                  <a:gd name="T32" fmla="*/ 0 w 15"/>
                  <a:gd name="T33" fmla="*/ 4 h 14"/>
                  <a:gd name="T34" fmla="*/ 0 w 15"/>
                  <a:gd name="T35" fmla="*/ 2 h 14"/>
                  <a:gd name="T36" fmla="*/ 0 w 15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4">
                    <a:moveTo>
                      <a:pt x="14" y="0"/>
                    </a:moveTo>
                    <a:lnTo>
                      <a:pt x="14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9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0" name="Freeform 870"/>
              <p:cNvSpPr>
                <a:spLocks/>
              </p:cNvSpPr>
              <p:nvPr/>
            </p:nvSpPr>
            <p:spPr bwMode="auto">
              <a:xfrm>
                <a:off x="1088" y="2086"/>
                <a:ext cx="15" cy="14"/>
              </a:xfrm>
              <a:custGeom>
                <a:avLst/>
                <a:gdLst>
                  <a:gd name="T0" fmla="*/ 0 w 15"/>
                  <a:gd name="T1" fmla="*/ 2 h 14"/>
                  <a:gd name="T2" fmla="*/ 0 w 15"/>
                  <a:gd name="T3" fmla="*/ 2 h 14"/>
                  <a:gd name="T4" fmla="*/ 0 w 15"/>
                  <a:gd name="T5" fmla="*/ 4 h 14"/>
                  <a:gd name="T6" fmla="*/ 2 w 15"/>
                  <a:gd name="T7" fmla="*/ 6 h 14"/>
                  <a:gd name="T8" fmla="*/ 4 w 15"/>
                  <a:gd name="T9" fmla="*/ 6 h 14"/>
                  <a:gd name="T10" fmla="*/ 4 w 15"/>
                  <a:gd name="T11" fmla="*/ 11 h 14"/>
                  <a:gd name="T12" fmla="*/ 6 w 15"/>
                  <a:gd name="T13" fmla="*/ 11 h 14"/>
                  <a:gd name="T14" fmla="*/ 6 w 15"/>
                  <a:gd name="T15" fmla="*/ 13 h 14"/>
                  <a:gd name="T16" fmla="*/ 8 w 15"/>
                  <a:gd name="T17" fmla="*/ 13 h 14"/>
                  <a:gd name="T18" fmla="*/ 10 w 15"/>
                  <a:gd name="T19" fmla="*/ 13 h 14"/>
                  <a:gd name="T20" fmla="*/ 10 w 15"/>
                  <a:gd name="T21" fmla="*/ 11 h 14"/>
                  <a:gd name="T22" fmla="*/ 12 w 15"/>
                  <a:gd name="T23" fmla="*/ 9 h 14"/>
                  <a:gd name="T24" fmla="*/ 14 w 15"/>
                  <a:gd name="T25" fmla="*/ 6 h 14"/>
                  <a:gd name="T26" fmla="*/ 14 w 15"/>
                  <a:gd name="T27" fmla="*/ 4 h 14"/>
                  <a:gd name="T28" fmla="*/ 12 w 15"/>
                  <a:gd name="T29" fmla="*/ 2 h 14"/>
                  <a:gd name="T30" fmla="*/ 14 w 15"/>
                  <a:gd name="T31" fmla="*/ 2 h 14"/>
                  <a:gd name="T32" fmla="*/ 14 w 15"/>
                  <a:gd name="T33" fmla="*/ 4 h 14"/>
                  <a:gd name="T34" fmla="*/ 14 w 15"/>
                  <a:gd name="T35" fmla="*/ 2 h 14"/>
                  <a:gd name="T36" fmla="*/ 14 w 15"/>
                  <a:gd name="T3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2" y="9"/>
                    </a:lnTo>
                    <a:lnTo>
                      <a:pt x="14" y="6"/>
                    </a:lnTo>
                    <a:lnTo>
                      <a:pt x="14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4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1" name="Freeform 871"/>
              <p:cNvSpPr>
                <a:spLocks/>
              </p:cNvSpPr>
              <p:nvPr/>
            </p:nvSpPr>
            <p:spPr bwMode="auto">
              <a:xfrm>
                <a:off x="1077" y="2098"/>
                <a:ext cx="15" cy="14"/>
              </a:xfrm>
              <a:custGeom>
                <a:avLst/>
                <a:gdLst>
                  <a:gd name="T0" fmla="*/ 14 w 15"/>
                  <a:gd name="T1" fmla="*/ 2 h 14"/>
                  <a:gd name="T2" fmla="*/ 14 w 15"/>
                  <a:gd name="T3" fmla="*/ 2 h 14"/>
                  <a:gd name="T4" fmla="*/ 14 w 15"/>
                  <a:gd name="T5" fmla="*/ 4 h 14"/>
                  <a:gd name="T6" fmla="*/ 13 w 15"/>
                  <a:gd name="T7" fmla="*/ 4 h 14"/>
                  <a:gd name="T8" fmla="*/ 13 w 15"/>
                  <a:gd name="T9" fmla="*/ 6 h 14"/>
                  <a:gd name="T10" fmla="*/ 11 w 15"/>
                  <a:gd name="T11" fmla="*/ 6 h 14"/>
                  <a:gd name="T12" fmla="*/ 10 w 15"/>
                  <a:gd name="T13" fmla="*/ 11 h 14"/>
                  <a:gd name="T14" fmla="*/ 8 w 15"/>
                  <a:gd name="T15" fmla="*/ 11 h 14"/>
                  <a:gd name="T16" fmla="*/ 7 w 15"/>
                  <a:gd name="T17" fmla="*/ 13 h 14"/>
                  <a:gd name="T18" fmla="*/ 5 w 15"/>
                  <a:gd name="T19" fmla="*/ 13 h 14"/>
                  <a:gd name="T20" fmla="*/ 4 w 15"/>
                  <a:gd name="T21" fmla="*/ 13 h 14"/>
                  <a:gd name="T22" fmla="*/ 2 w 15"/>
                  <a:gd name="T23" fmla="*/ 11 h 14"/>
                  <a:gd name="T24" fmla="*/ 2 w 15"/>
                  <a:gd name="T25" fmla="*/ 9 h 14"/>
                  <a:gd name="T26" fmla="*/ 1 w 15"/>
                  <a:gd name="T27" fmla="*/ 6 h 14"/>
                  <a:gd name="T28" fmla="*/ 1 w 15"/>
                  <a:gd name="T29" fmla="*/ 4 h 14"/>
                  <a:gd name="T30" fmla="*/ 2 w 15"/>
                  <a:gd name="T31" fmla="*/ 2 h 14"/>
                  <a:gd name="T32" fmla="*/ 1 w 15"/>
                  <a:gd name="T33" fmla="*/ 2 h 14"/>
                  <a:gd name="T34" fmla="*/ 1 w 15"/>
                  <a:gd name="T35" fmla="*/ 4 h 14"/>
                  <a:gd name="T36" fmla="*/ 0 w 15"/>
                  <a:gd name="T37" fmla="*/ 2 h 14"/>
                  <a:gd name="T38" fmla="*/ 1 w 15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4">
                    <a:moveTo>
                      <a:pt x="14" y="2"/>
                    </a:moveTo>
                    <a:lnTo>
                      <a:pt x="14" y="2"/>
                    </a:lnTo>
                    <a:lnTo>
                      <a:pt x="14" y="4"/>
                    </a:lnTo>
                    <a:lnTo>
                      <a:pt x="13" y="4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7" y="13"/>
                    </a:lnTo>
                    <a:lnTo>
                      <a:pt x="5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2" name="Freeform 872"/>
              <p:cNvSpPr>
                <a:spLocks/>
              </p:cNvSpPr>
              <p:nvPr/>
            </p:nvSpPr>
            <p:spPr bwMode="auto">
              <a:xfrm>
                <a:off x="1088" y="2116"/>
                <a:ext cx="15" cy="14"/>
              </a:xfrm>
              <a:custGeom>
                <a:avLst/>
                <a:gdLst>
                  <a:gd name="T0" fmla="*/ 14 w 15"/>
                  <a:gd name="T1" fmla="*/ 2 h 14"/>
                  <a:gd name="T2" fmla="*/ 14 w 15"/>
                  <a:gd name="T3" fmla="*/ 2 h 14"/>
                  <a:gd name="T4" fmla="*/ 14 w 15"/>
                  <a:gd name="T5" fmla="*/ 4 h 14"/>
                  <a:gd name="T6" fmla="*/ 12 w 15"/>
                  <a:gd name="T7" fmla="*/ 4 h 14"/>
                  <a:gd name="T8" fmla="*/ 10 w 15"/>
                  <a:gd name="T9" fmla="*/ 4 h 14"/>
                  <a:gd name="T10" fmla="*/ 10 w 15"/>
                  <a:gd name="T11" fmla="*/ 6 h 14"/>
                  <a:gd name="T12" fmla="*/ 10 w 15"/>
                  <a:gd name="T13" fmla="*/ 9 h 14"/>
                  <a:gd name="T14" fmla="*/ 6 w 15"/>
                  <a:gd name="T15" fmla="*/ 11 h 14"/>
                  <a:gd name="T16" fmla="*/ 6 w 15"/>
                  <a:gd name="T17" fmla="*/ 13 h 14"/>
                  <a:gd name="T18" fmla="*/ 4 w 15"/>
                  <a:gd name="T19" fmla="*/ 13 h 14"/>
                  <a:gd name="T20" fmla="*/ 2 w 15"/>
                  <a:gd name="T21" fmla="*/ 11 h 14"/>
                  <a:gd name="T22" fmla="*/ 2 w 15"/>
                  <a:gd name="T23" fmla="*/ 9 h 14"/>
                  <a:gd name="T24" fmla="*/ 0 w 15"/>
                  <a:gd name="T25" fmla="*/ 6 h 14"/>
                  <a:gd name="T26" fmla="*/ 0 w 15"/>
                  <a:gd name="T27" fmla="*/ 4 h 14"/>
                  <a:gd name="T28" fmla="*/ 0 w 15"/>
                  <a:gd name="T29" fmla="*/ 2 h 14"/>
                  <a:gd name="T30" fmla="*/ 0 w 15"/>
                  <a:gd name="T31" fmla="*/ 4 h 14"/>
                  <a:gd name="T32" fmla="*/ 0 w 15"/>
                  <a:gd name="T33" fmla="*/ 2 h 14"/>
                  <a:gd name="T34" fmla="*/ 0 w 15"/>
                  <a:gd name="T3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4">
                    <a:moveTo>
                      <a:pt x="14" y="2"/>
                    </a:moveTo>
                    <a:lnTo>
                      <a:pt x="14" y="2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10" y="6"/>
                    </a:lnTo>
                    <a:lnTo>
                      <a:pt x="10" y="9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4" y="13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3" name="Freeform 873"/>
              <p:cNvSpPr>
                <a:spLocks/>
              </p:cNvSpPr>
              <p:nvPr/>
            </p:nvSpPr>
            <p:spPr bwMode="auto">
              <a:xfrm>
                <a:off x="983" y="2118"/>
                <a:ext cx="205" cy="213"/>
              </a:xfrm>
              <a:custGeom>
                <a:avLst/>
                <a:gdLst>
                  <a:gd name="T0" fmla="*/ 106 w 205"/>
                  <a:gd name="T1" fmla="*/ 212 h 213"/>
                  <a:gd name="T2" fmla="*/ 118 w 205"/>
                  <a:gd name="T3" fmla="*/ 207 h 213"/>
                  <a:gd name="T4" fmla="*/ 129 w 205"/>
                  <a:gd name="T5" fmla="*/ 200 h 213"/>
                  <a:gd name="T6" fmla="*/ 141 w 205"/>
                  <a:gd name="T7" fmla="*/ 191 h 213"/>
                  <a:gd name="T8" fmla="*/ 151 w 205"/>
                  <a:gd name="T9" fmla="*/ 182 h 213"/>
                  <a:gd name="T10" fmla="*/ 161 w 205"/>
                  <a:gd name="T11" fmla="*/ 171 h 213"/>
                  <a:gd name="T12" fmla="*/ 171 w 205"/>
                  <a:gd name="T13" fmla="*/ 158 h 213"/>
                  <a:gd name="T14" fmla="*/ 179 w 205"/>
                  <a:gd name="T15" fmla="*/ 146 h 213"/>
                  <a:gd name="T16" fmla="*/ 186 w 205"/>
                  <a:gd name="T17" fmla="*/ 131 h 213"/>
                  <a:gd name="T18" fmla="*/ 192 w 205"/>
                  <a:gd name="T19" fmla="*/ 116 h 213"/>
                  <a:gd name="T20" fmla="*/ 197 w 205"/>
                  <a:gd name="T21" fmla="*/ 101 h 213"/>
                  <a:gd name="T22" fmla="*/ 201 w 205"/>
                  <a:gd name="T23" fmla="*/ 86 h 213"/>
                  <a:gd name="T24" fmla="*/ 203 w 205"/>
                  <a:gd name="T25" fmla="*/ 70 h 213"/>
                  <a:gd name="T26" fmla="*/ 204 w 205"/>
                  <a:gd name="T27" fmla="*/ 54 h 213"/>
                  <a:gd name="T28" fmla="*/ 203 w 205"/>
                  <a:gd name="T29" fmla="*/ 38 h 213"/>
                  <a:gd name="T30" fmla="*/ 200 w 205"/>
                  <a:gd name="T31" fmla="*/ 23 h 213"/>
                  <a:gd name="T32" fmla="*/ 195 w 205"/>
                  <a:gd name="T33" fmla="*/ 7 h 213"/>
                  <a:gd name="T34" fmla="*/ 178 w 205"/>
                  <a:gd name="T35" fmla="*/ 16 h 213"/>
                  <a:gd name="T36" fmla="*/ 162 w 205"/>
                  <a:gd name="T37" fmla="*/ 19 h 213"/>
                  <a:gd name="T38" fmla="*/ 147 w 205"/>
                  <a:gd name="T39" fmla="*/ 18 h 213"/>
                  <a:gd name="T40" fmla="*/ 133 w 205"/>
                  <a:gd name="T41" fmla="*/ 15 h 213"/>
                  <a:gd name="T42" fmla="*/ 121 w 205"/>
                  <a:gd name="T43" fmla="*/ 10 h 213"/>
                  <a:gd name="T44" fmla="*/ 112 w 205"/>
                  <a:gd name="T45" fmla="*/ 5 h 213"/>
                  <a:gd name="T46" fmla="*/ 107 w 205"/>
                  <a:gd name="T47" fmla="*/ 1 h 213"/>
                  <a:gd name="T48" fmla="*/ 105 w 205"/>
                  <a:gd name="T49" fmla="*/ 0 h 213"/>
                  <a:gd name="T50" fmla="*/ 103 w 205"/>
                  <a:gd name="T51" fmla="*/ 1 h 213"/>
                  <a:gd name="T52" fmla="*/ 97 w 205"/>
                  <a:gd name="T53" fmla="*/ 5 h 213"/>
                  <a:gd name="T54" fmla="*/ 88 w 205"/>
                  <a:gd name="T55" fmla="*/ 10 h 213"/>
                  <a:gd name="T56" fmla="*/ 76 w 205"/>
                  <a:gd name="T57" fmla="*/ 15 h 213"/>
                  <a:gd name="T58" fmla="*/ 62 w 205"/>
                  <a:gd name="T59" fmla="*/ 18 h 213"/>
                  <a:gd name="T60" fmla="*/ 46 w 205"/>
                  <a:gd name="T61" fmla="*/ 19 h 213"/>
                  <a:gd name="T62" fmla="*/ 29 w 205"/>
                  <a:gd name="T63" fmla="*/ 16 h 213"/>
                  <a:gd name="T64" fmla="*/ 12 w 205"/>
                  <a:gd name="T65" fmla="*/ 7 h 213"/>
                  <a:gd name="T66" fmla="*/ 8 w 205"/>
                  <a:gd name="T67" fmla="*/ 11 h 213"/>
                  <a:gd name="T68" fmla="*/ 6 w 205"/>
                  <a:gd name="T69" fmla="*/ 18 h 213"/>
                  <a:gd name="T70" fmla="*/ 3 w 205"/>
                  <a:gd name="T71" fmla="*/ 28 h 213"/>
                  <a:gd name="T72" fmla="*/ 1 w 205"/>
                  <a:gd name="T73" fmla="*/ 38 h 213"/>
                  <a:gd name="T74" fmla="*/ 0 w 205"/>
                  <a:gd name="T75" fmla="*/ 52 h 213"/>
                  <a:gd name="T76" fmla="*/ 0 w 205"/>
                  <a:gd name="T77" fmla="*/ 66 h 213"/>
                  <a:gd name="T78" fmla="*/ 1 w 205"/>
                  <a:gd name="T79" fmla="*/ 82 h 213"/>
                  <a:gd name="T80" fmla="*/ 3 w 205"/>
                  <a:gd name="T81" fmla="*/ 98 h 213"/>
                  <a:gd name="T82" fmla="*/ 8 w 205"/>
                  <a:gd name="T83" fmla="*/ 115 h 213"/>
                  <a:gd name="T84" fmla="*/ 14 w 205"/>
                  <a:gd name="T85" fmla="*/ 131 h 213"/>
                  <a:gd name="T86" fmla="*/ 22 w 205"/>
                  <a:gd name="T87" fmla="*/ 148 h 213"/>
                  <a:gd name="T88" fmla="*/ 33 w 205"/>
                  <a:gd name="T89" fmla="*/ 163 h 213"/>
                  <a:gd name="T90" fmla="*/ 47 w 205"/>
                  <a:gd name="T91" fmla="*/ 177 h 213"/>
                  <a:gd name="T92" fmla="*/ 64 w 205"/>
                  <a:gd name="T93" fmla="*/ 191 h 213"/>
                  <a:gd name="T94" fmla="*/ 83 w 205"/>
                  <a:gd name="T95" fmla="*/ 202 h 213"/>
                  <a:gd name="T96" fmla="*/ 106 w 205"/>
                  <a:gd name="T97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05" h="213">
                    <a:moveTo>
                      <a:pt x="106" y="212"/>
                    </a:moveTo>
                    <a:lnTo>
                      <a:pt x="118" y="207"/>
                    </a:lnTo>
                    <a:lnTo>
                      <a:pt x="129" y="200"/>
                    </a:lnTo>
                    <a:lnTo>
                      <a:pt x="141" y="191"/>
                    </a:lnTo>
                    <a:lnTo>
                      <a:pt x="151" y="182"/>
                    </a:lnTo>
                    <a:lnTo>
                      <a:pt x="161" y="171"/>
                    </a:lnTo>
                    <a:lnTo>
                      <a:pt x="171" y="158"/>
                    </a:lnTo>
                    <a:lnTo>
                      <a:pt x="179" y="146"/>
                    </a:lnTo>
                    <a:lnTo>
                      <a:pt x="186" y="131"/>
                    </a:lnTo>
                    <a:lnTo>
                      <a:pt x="192" y="116"/>
                    </a:lnTo>
                    <a:lnTo>
                      <a:pt x="197" y="101"/>
                    </a:lnTo>
                    <a:lnTo>
                      <a:pt x="201" y="86"/>
                    </a:lnTo>
                    <a:lnTo>
                      <a:pt x="203" y="70"/>
                    </a:lnTo>
                    <a:lnTo>
                      <a:pt x="204" y="54"/>
                    </a:lnTo>
                    <a:lnTo>
                      <a:pt x="203" y="38"/>
                    </a:lnTo>
                    <a:lnTo>
                      <a:pt x="200" y="23"/>
                    </a:lnTo>
                    <a:lnTo>
                      <a:pt x="195" y="7"/>
                    </a:lnTo>
                    <a:lnTo>
                      <a:pt x="178" y="16"/>
                    </a:lnTo>
                    <a:lnTo>
                      <a:pt x="162" y="19"/>
                    </a:lnTo>
                    <a:lnTo>
                      <a:pt x="147" y="18"/>
                    </a:lnTo>
                    <a:lnTo>
                      <a:pt x="133" y="15"/>
                    </a:lnTo>
                    <a:lnTo>
                      <a:pt x="121" y="10"/>
                    </a:lnTo>
                    <a:lnTo>
                      <a:pt x="112" y="5"/>
                    </a:lnTo>
                    <a:lnTo>
                      <a:pt x="107" y="1"/>
                    </a:lnTo>
                    <a:lnTo>
                      <a:pt x="105" y="0"/>
                    </a:lnTo>
                    <a:lnTo>
                      <a:pt x="103" y="1"/>
                    </a:lnTo>
                    <a:lnTo>
                      <a:pt x="97" y="5"/>
                    </a:lnTo>
                    <a:lnTo>
                      <a:pt x="88" y="10"/>
                    </a:lnTo>
                    <a:lnTo>
                      <a:pt x="76" y="15"/>
                    </a:lnTo>
                    <a:lnTo>
                      <a:pt x="62" y="18"/>
                    </a:lnTo>
                    <a:lnTo>
                      <a:pt x="46" y="19"/>
                    </a:lnTo>
                    <a:lnTo>
                      <a:pt x="29" y="16"/>
                    </a:lnTo>
                    <a:lnTo>
                      <a:pt x="12" y="7"/>
                    </a:lnTo>
                    <a:lnTo>
                      <a:pt x="8" y="11"/>
                    </a:lnTo>
                    <a:lnTo>
                      <a:pt x="6" y="18"/>
                    </a:lnTo>
                    <a:lnTo>
                      <a:pt x="3" y="28"/>
                    </a:lnTo>
                    <a:lnTo>
                      <a:pt x="1" y="38"/>
                    </a:lnTo>
                    <a:lnTo>
                      <a:pt x="0" y="52"/>
                    </a:lnTo>
                    <a:lnTo>
                      <a:pt x="0" y="66"/>
                    </a:lnTo>
                    <a:lnTo>
                      <a:pt x="1" y="82"/>
                    </a:lnTo>
                    <a:lnTo>
                      <a:pt x="3" y="98"/>
                    </a:lnTo>
                    <a:lnTo>
                      <a:pt x="8" y="115"/>
                    </a:lnTo>
                    <a:lnTo>
                      <a:pt x="14" y="131"/>
                    </a:lnTo>
                    <a:lnTo>
                      <a:pt x="22" y="148"/>
                    </a:lnTo>
                    <a:lnTo>
                      <a:pt x="33" y="163"/>
                    </a:lnTo>
                    <a:lnTo>
                      <a:pt x="47" y="177"/>
                    </a:lnTo>
                    <a:lnTo>
                      <a:pt x="64" y="191"/>
                    </a:lnTo>
                    <a:lnTo>
                      <a:pt x="83" y="202"/>
                    </a:lnTo>
                    <a:lnTo>
                      <a:pt x="106" y="212"/>
                    </a:lnTo>
                  </a:path>
                </a:pathLst>
              </a:custGeom>
              <a:solidFill>
                <a:srgbClr val="B2B2B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4" name="Freeform 874"/>
              <p:cNvSpPr>
                <a:spLocks/>
              </p:cNvSpPr>
              <p:nvPr/>
            </p:nvSpPr>
            <p:spPr bwMode="auto">
              <a:xfrm>
                <a:off x="1088" y="2121"/>
                <a:ext cx="104" cy="213"/>
              </a:xfrm>
              <a:custGeom>
                <a:avLst/>
                <a:gdLst>
                  <a:gd name="T0" fmla="*/ 93 w 104"/>
                  <a:gd name="T1" fmla="*/ 7 h 213"/>
                  <a:gd name="T2" fmla="*/ 88 w 104"/>
                  <a:gd name="T3" fmla="*/ 6 h 213"/>
                  <a:gd name="T4" fmla="*/ 93 w 104"/>
                  <a:gd name="T5" fmla="*/ 21 h 213"/>
                  <a:gd name="T6" fmla="*/ 96 w 104"/>
                  <a:gd name="T7" fmla="*/ 37 h 213"/>
                  <a:gd name="T8" fmla="*/ 96 w 104"/>
                  <a:gd name="T9" fmla="*/ 52 h 213"/>
                  <a:gd name="T10" fmla="*/ 96 w 104"/>
                  <a:gd name="T11" fmla="*/ 68 h 213"/>
                  <a:gd name="T12" fmla="*/ 94 w 104"/>
                  <a:gd name="T13" fmla="*/ 83 h 213"/>
                  <a:gd name="T14" fmla="*/ 90 w 104"/>
                  <a:gd name="T15" fmla="*/ 98 h 213"/>
                  <a:gd name="T16" fmla="*/ 85 w 104"/>
                  <a:gd name="T17" fmla="*/ 113 h 213"/>
                  <a:gd name="T18" fmla="*/ 79 w 104"/>
                  <a:gd name="T19" fmla="*/ 127 h 213"/>
                  <a:gd name="T20" fmla="*/ 72 w 104"/>
                  <a:gd name="T21" fmla="*/ 142 h 213"/>
                  <a:gd name="T22" fmla="*/ 64 w 104"/>
                  <a:gd name="T23" fmla="*/ 154 h 213"/>
                  <a:gd name="T24" fmla="*/ 55 w 104"/>
                  <a:gd name="T25" fmla="*/ 167 h 213"/>
                  <a:gd name="T26" fmla="*/ 44 w 104"/>
                  <a:gd name="T27" fmla="*/ 177 h 213"/>
                  <a:gd name="T28" fmla="*/ 34 w 104"/>
                  <a:gd name="T29" fmla="*/ 186 h 213"/>
                  <a:gd name="T30" fmla="*/ 23 w 104"/>
                  <a:gd name="T31" fmla="*/ 195 h 213"/>
                  <a:gd name="T32" fmla="*/ 12 w 104"/>
                  <a:gd name="T33" fmla="*/ 201 h 213"/>
                  <a:gd name="T34" fmla="*/ 0 w 104"/>
                  <a:gd name="T35" fmla="*/ 206 h 213"/>
                  <a:gd name="T36" fmla="*/ 3 w 104"/>
                  <a:gd name="T37" fmla="*/ 212 h 213"/>
                  <a:gd name="T38" fmla="*/ 15 w 104"/>
                  <a:gd name="T39" fmla="*/ 207 h 213"/>
                  <a:gd name="T40" fmla="*/ 27 w 104"/>
                  <a:gd name="T41" fmla="*/ 200 h 213"/>
                  <a:gd name="T42" fmla="*/ 38 w 104"/>
                  <a:gd name="T43" fmla="*/ 191 h 213"/>
                  <a:gd name="T44" fmla="*/ 49 w 104"/>
                  <a:gd name="T45" fmla="*/ 182 h 213"/>
                  <a:gd name="T46" fmla="*/ 60 w 104"/>
                  <a:gd name="T47" fmla="*/ 170 h 213"/>
                  <a:gd name="T48" fmla="*/ 69 w 104"/>
                  <a:gd name="T49" fmla="*/ 158 h 213"/>
                  <a:gd name="T50" fmla="*/ 77 w 104"/>
                  <a:gd name="T51" fmla="*/ 144 h 213"/>
                  <a:gd name="T52" fmla="*/ 85 w 104"/>
                  <a:gd name="T53" fmla="*/ 130 h 213"/>
                  <a:gd name="T54" fmla="*/ 91 w 104"/>
                  <a:gd name="T55" fmla="*/ 115 h 213"/>
                  <a:gd name="T56" fmla="*/ 96 w 104"/>
                  <a:gd name="T57" fmla="*/ 99 h 213"/>
                  <a:gd name="T58" fmla="*/ 100 w 104"/>
                  <a:gd name="T59" fmla="*/ 84 h 213"/>
                  <a:gd name="T60" fmla="*/ 102 w 104"/>
                  <a:gd name="T61" fmla="*/ 68 h 213"/>
                  <a:gd name="T62" fmla="*/ 103 w 104"/>
                  <a:gd name="T63" fmla="*/ 52 h 213"/>
                  <a:gd name="T64" fmla="*/ 102 w 104"/>
                  <a:gd name="T65" fmla="*/ 35 h 213"/>
                  <a:gd name="T66" fmla="*/ 99 w 104"/>
                  <a:gd name="T67" fmla="*/ 20 h 213"/>
                  <a:gd name="T68" fmla="*/ 95 w 104"/>
                  <a:gd name="T69" fmla="*/ 4 h 213"/>
                  <a:gd name="T70" fmla="*/ 89 w 104"/>
                  <a:gd name="T71" fmla="*/ 2 h 213"/>
                  <a:gd name="T72" fmla="*/ 95 w 104"/>
                  <a:gd name="T73" fmla="*/ 4 h 213"/>
                  <a:gd name="T74" fmla="*/ 93 w 104"/>
                  <a:gd name="T75" fmla="*/ 0 h 213"/>
                  <a:gd name="T76" fmla="*/ 89 w 104"/>
                  <a:gd name="T77" fmla="*/ 2 h 213"/>
                  <a:gd name="T78" fmla="*/ 93 w 104"/>
                  <a:gd name="T79" fmla="*/ 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4" h="213">
                    <a:moveTo>
                      <a:pt x="93" y="7"/>
                    </a:moveTo>
                    <a:lnTo>
                      <a:pt x="88" y="6"/>
                    </a:lnTo>
                    <a:lnTo>
                      <a:pt x="93" y="21"/>
                    </a:lnTo>
                    <a:lnTo>
                      <a:pt x="96" y="37"/>
                    </a:lnTo>
                    <a:lnTo>
                      <a:pt x="96" y="52"/>
                    </a:lnTo>
                    <a:lnTo>
                      <a:pt x="96" y="68"/>
                    </a:lnTo>
                    <a:lnTo>
                      <a:pt x="94" y="83"/>
                    </a:lnTo>
                    <a:lnTo>
                      <a:pt x="90" y="98"/>
                    </a:lnTo>
                    <a:lnTo>
                      <a:pt x="85" y="113"/>
                    </a:lnTo>
                    <a:lnTo>
                      <a:pt x="79" y="127"/>
                    </a:lnTo>
                    <a:lnTo>
                      <a:pt x="72" y="142"/>
                    </a:lnTo>
                    <a:lnTo>
                      <a:pt x="64" y="154"/>
                    </a:lnTo>
                    <a:lnTo>
                      <a:pt x="55" y="167"/>
                    </a:lnTo>
                    <a:lnTo>
                      <a:pt x="44" y="177"/>
                    </a:lnTo>
                    <a:lnTo>
                      <a:pt x="34" y="186"/>
                    </a:lnTo>
                    <a:lnTo>
                      <a:pt x="23" y="195"/>
                    </a:lnTo>
                    <a:lnTo>
                      <a:pt x="12" y="201"/>
                    </a:lnTo>
                    <a:lnTo>
                      <a:pt x="0" y="206"/>
                    </a:lnTo>
                    <a:lnTo>
                      <a:pt x="3" y="212"/>
                    </a:lnTo>
                    <a:lnTo>
                      <a:pt x="15" y="207"/>
                    </a:lnTo>
                    <a:lnTo>
                      <a:pt x="27" y="200"/>
                    </a:lnTo>
                    <a:lnTo>
                      <a:pt x="38" y="191"/>
                    </a:lnTo>
                    <a:lnTo>
                      <a:pt x="49" y="182"/>
                    </a:lnTo>
                    <a:lnTo>
                      <a:pt x="60" y="170"/>
                    </a:lnTo>
                    <a:lnTo>
                      <a:pt x="69" y="158"/>
                    </a:lnTo>
                    <a:lnTo>
                      <a:pt x="77" y="144"/>
                    </a:lnTo>
                    <a:lnTo>
                      <a:pt x="85" y="130"/>
                    </a:lnTo>
                    <a:lnTo>
                      <a:pt x="91" y="115"/>
                    </a:lnTo>
                    <a:lnTo>
                      <a:pt x="96" y="99"/>
                    </a:lnTo>
                    <a:lnTo>
                      <a:pt x="100" y="84"/>
                    </a:lnTo>
                    <a:lnTo>
                      <a:pt x="102" y="68"/>
                    </a:lnTo>
                    <a:lnTo>
                      <a:pt x="103" y="52"/>
                    </a:lnTo>
                    <a:lnTo>
                      <a:pt x="102" y="35"/>
                    </a:lnTo>
                    <a:lnTo>
                      <a:pt x="99" y="20"/>
                    </a:lnTo>
                    <a:lnTo>
                      <a:pt x="95" y="4"/>
                    </a:lnTo>
                    <a:lnTo>
                      <a:pt x="89" y="2"/>
                    </a:lnTo>
                    <a:lnTo>
                      <a:pt x="95" y="4"/>
                    </a:lnTo>
                    <a:lnTo>
                      <a:pt x="93" y="0"/>
                    </a:lnTo>
                    <a:lnTo>
                      <a:pt x="89" y="2"/>
                    </a:lnTo>
                    <a:lnTo>
                      <a:pt x="93" y="7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5" name="Freeform 875"/>
              <p:cNvSpPr>
                <a:spLocks/>
              </p:cNvSpPr>
              <p:nvPr/>
            </p:nvSpPr>
            <p:spPr bwMode="auto">
              <a:xfrm>
                <a:off x="1087" y="2114"/>
                <a:ext cx="95" cy="27"/>
              </a:xfrm>
              <a:custGeom>
                <a:avLst/>
                <a:gdLst>
                  <a:gd name="T0" fmla="*/ 4 w 95"/>
                  <a:gd name="T1" fmla="*/ 6 h 27"/>
                  <a:gd name="T2" fmla="*/ 0 w 95"/>
                  <a:gd name="T3" fmla="*/ 6 h 27"/>
                  <a:gd name="T4" fmla="*/ 2 w 95"/>
                  <a:gd name="T5" fmla="*/ 7 h 27"/>
                  <a:gd name="T6" fmla="*/ 7 w 95"/>
                  <a:gd name="T7" fmla="*/ 11 h 27"/>
                  <a:gd name="T8" fmla="*/ 17 w 95"/>
                  <a:gd name="T9" fmla="*/ 16 h 27"/>
                  <a:gd name="T10" fmla="*/ 28 w 95"/>
                  <a:gd name="T11" fmla="*/ 22 h 27"/>
                  <a:gd name="T12" fmla="*/ 43 w 95"/>
                  <a:gd name="T13" fmla="*/ 25 h 27"/>
                  <a:gd name="T14" fmla="*/ 59 w 95"/>
                  <a:gd name="T15" fmla="*/ 26 h 27"/>
                  <a:gd name="T16" fmla="*/ 77 w 95"/>
                  <a:gd name="T17" fmla="*/ 22 h 27"/>
                  <a:gd name="T18" fmla="*/ 94 w 95"/>
                  <a:gd name="T19" fmla="*/ 13 h 27"/>
                  <a:gd name="T20" fmla="*/ 90 w 95"/>
                  <a:gd name="T21" fmla="*/ 8 h 27"/>
                  <a:gd name="T22" fmla="*/ 74 w 95"/>
                  <a:gd name="T23" fmla="*/ 16 h 27"/>
                  <a:gd name="T24" fmla="*/ 59 w 95"/>
                  <a:gd name="T25" fmla="*/ 19 h 27"/>
                  <a:gd name="T26" fmla="*/ 44 w 95"/>
                  <a:gd name="T27" fmla="*/ 19 h 27"/>
                  <a:gd name="T28" fmla="*/ 31 w 95"/>
                  <a:gd name="T29" fmla="*/ 15 h 27"/>
                  <a:gd name="T30" fmla="*/ 19 w 95"/>
                  <a:gd name="T31" fmla="*/ 11 h 27"/>
                  <a:gd name="T32" fmla="*/ 11 w 95"/>
                  <a:gd name="T33" fmla="*/ 6 h 27"/>
                  <a:gd name="T34" fmla="*/ 6 w 95"/>
                  <a:gd name="T35" fmla="*/ 2 h 27"/>
                  <a:gd name="T36" fmla="*/ 4 w 95"/>
                  <a:gd name="T37" fmla="*/ 1 h 27"/>
                  <a:gd name="T38" fmla="*/ 0 w 95"/>
                  <a:gd name="T39" fmla="*/ 1 h 27"/>
                  <a:gd name="T40" fmla="*/ 4 w 95"/>
                  <a:gd name="T41" fmla="*/ 1 h 27"/>
                  <a:gd name="T42" fmla="*/ 2 w 95"/>
                  <a:gd name="T43" fmla="*/ 0 h 27"/>
                  <a:gd name="T44" fmla="*/ 0 w 95"/>
                  <a:gd name="T45" fmla="*/ 1 h 27"/>
                  <a:gd name="T46" fmla="*/ 4 w 95"/>
                  <a:gd name="T4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5" h="27">
                    <a:moveTo>
                      <a:pt x="4" y="6"/>
                    </a:moveTo>
                    <a:lnTo>
                      <a:pt x="0" y="6"/>
                    </a:lnTo>
                    <a:lnTo>
                      <a:pt x="2" y="7"/>
                    </a:lnTo>
                    <a:lnTo>
                      <a:pt x="7" y="11"/>
                    </a:lnTo>
                    <a:lnTo>
                      <a:pt x="17" y="16"/>
                    </a:lnTo>
                    <a:lnTo>
                      <a:pt x="28" y="22"/>
                    </a:lnTo>
                    <a:lnTo>
                      <a:pt x="43" y="25"/>
                    </a:lnTo>
                    <a:lnTo>
                      <a:pt x="59" y="26"/>
                    </a:lnTo>
                    <a:lnTo>
                      <a:pt x="77" y="22"/>
                    </a:lnTo>
                    <a:lnTo>
                      <a:pt x="94" y="13"/>
                    </a:lnTo>
                    <a:lnTo>
                      <a:pt x="90" y="8"/>
                    </a:lnTo>
                    <a:lnTo>
                      <a:pt x="74" y="16"/>
                    </a:lnTo>
                    <a:lnTo>
                      <a:pt x="59" y="19"/>
                    </a:lnTo>
                    <a:lnTo>
                      <a:pt x="44" y="19"/>
                    </a:lnTo>
                    <a:lnTo>
                      <a:pt x="31" y="15"/>
                    </a:lnTo>
                    <a:lnTo>
                      <a:pt x="19" y="11"/>
                    </a:lnTo>
                    <a:lnTo>
                      <a:pt x="11" y="6"/>
                    </a:lnTo>
                    <a:lnTo>
                      <a:pt x="6" y="2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4" y="6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6" name="Freeform 876"/>
              <p:cNvSpPr>
                <a:spLocks/>
              </p:cNvSpPr>
              <p:nvPr/>
            </p:nvSpPr>
            <p:spPr bwMode="auto">
              <a:xfrm>
                <a:off x="993" y="2116"/>
                <a:ext cx="98" cy="25"/>
              </a:xfrm>
              <a:custGeom>
                <a:avLst/>
                <a:gdLst>
                  <a:gd name="T0" fmla="*/ 3 w 98"/>
                  <a:gd name="T1" fmla="*/ 12 h 25"/>
                  <a:gd name="T2" fmla="*/ 0 w 98"/>
                  <a:gd name="T3" fmla="*/ 12 h 25"/>
                  <a:gd name="T4" fmla="*/ 17 w 98"/>
                  <a:gd name="T5" fmla="*/ 21 h 25"/>
                  <a:gd name="T6" fmla="*/ 36 w 98"/>
                  <a:gd name="T7" fmla="*/ 24 h 25"/>
                  <a:gd name="T8" fmla="*/ 52 w 98"/>
                  <a:gd name="T9" fmla="*/ 23 h 25"/>
                  <a:gd name="T10" fmla="*/ 67 w 98"/>
                  <a:gd name="T11" fmla="*/ 20 h 25"/>
                  <a:gd name="T12" fmla="*/ 79 w 98"/>
                  <a:gd name="T13" fmla="*/ 15 h 25"/>
                  <a:gd name="T14" fmla="*/ 88 w 98"/>
                  <a:gd name="T15" fmla="*/ 10 h 25"/>
                  <a:gd name="T16" fmla="*/ 95 w 98"/>
                  <a:gd name="T17" fmla="*/ 6 h 25"/>
                  <a:gd name="T18" fmla="*/ 97 w 98"/>
                  <a:gd name="T19" fmla="*/ 5 h 25"/>
                  <a:gd name="T20" fmla="*/ 93 w 98"/>
                  <a:gd name="T21" fmla="*/ 0 h 25"/>
                  <a:gd name="T22" fmla="*/ 91 w 98"/>
                  <a:gd name="T23" fmla="*/ 1 h 25"/>
                  <a:gd name="T24" fmla="*/ 85 w 98"/>
                  <a:gd name="T25" fmla="*/ 5 h 25"/>
                  <a:gd name="T26" fmla="*/ 76 w 98"/>
                  <a:gd name="T27" fmla="*/ 10 h 25"/>
                  <a:gd name="T28" fmla="*/ 64 w 98"/>
                  <a:gd name="T29" fmla="*/ 14 h 25"/>
                  <a:gd name="T30" fmla="*/ 51 w 98"/>
                  <a:gd name="T31" fmla="*/ 17 h 25"/>
                  <a:gd name="T32" fmla="*/ 36 w 98"/>
                  <a:gd name="T33" fmla="*/ 18 h 25"/>
                  <a:gd name="T34" fmla="*/ 20 w 98"/>
                  <a:gd name="T35" fmla="*/ 15 h 25"/>
                  <a:gd name="T36" fmla="*/ 3 w 98"/>
                  <a:gd name="T37" fmla="*/ 7 h 25"/>
                  <a:gd name="T38" fmla="*/ 0 w 98"/>
                  <a:gd name="T39" fmla="*/ 7 h 25"/>
                  <a:gd name="T40" fmla="*/ 3 w 98"/>
                  <a:gd name="T41" fmla="*/ 7 h 25"/>
                  <a:gd name="T42" fmla="*/ 2 w 98"/>
                  <a:gd name="T43" fmla="*/ 6 h 25"/>
                  <a:gd name="T44" fmla="*/ 0 w 98"/>
                  <a:gd name="T45" fmla="*/ 7 h 25"/>
                  <a:gd name="T46" fmla="*/ 3 w 98"/>
                  <a:gd name="T4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8" h="25">
                    <a:moveTo>
                      <a:pt x="3" y="12"/>
                    </a:moveTo>
                    <a:lnTo>
                      <a:pt x="0" y="12"/>
                    </a:lnTo>
                    <a:lnTo>
                      <a:pt x="17" y="21"/>
                    </a:lnTo>
                    <a:lnTo>
                      <a:pt x="36" y="24"/>
                    </a:lnTo>
                    <a:lnTo>
                      <a:pt x="52" y="23"/>
                    </a:lnTo>
                    <a:lnTo>
                      <a:pt x="67" y="20"/>
                    </a:lnTo>
                    <a:lnTo>
                      <a:pt x="79" y="15"/>
                    </a:lnTo>
                    <a:lnTo>
                      <a:pt x="88" y="10"/>
                    </a:lnTo>
                    <a:lnTo>
                      <a:pt x="95" y="6"/>
                    </a:lnTo>
                    <a:lnTo>
                      <a:pt x="97" y="5"/>
                    </a:lnTo>
                    <a:lnTo>
                      <a:pt x="93" y="0"/>
                    </a:lnTo>
                    <a:lnTo>
                      <a:pt x="91" y="1"/>
                    </a:lnTo>
                    <a:lnTo>
                      <a:pt x="85" y="5"/>
                    </a:lnTo>
                    <a:lnTo>
                      <a:pt x="76" y="10"/>
                    </a:lnTo>
                    <a:lnTo>
                      <a:pt x="64" y="14"/>
                    </a:lnTo>
                    <a:lnTo>
                      <a:pt x="51" y="17"/>
                    </a:lnTo>
                    <a:lnTo>
                      <a:pt x="36" y="18"/>
                    </a:lnTo>
                    <a:lnTo>
                      <a:pt x="20" y="15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3" y="12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7" name="Freeform 877"/>
              <p:cNvSpPr>
                <a:spLocks/>
              </p:cNvSpPr>
              <p:nvPr/>
            </p:nvSpPr>
            <p:spPr bwMode="auto">
              <a:xfrm>
                <a:off x="980" y="2123"/>
                <a:ext cx="112" cy="211"/>
              </a:xfrm>
              <a:custGeom>
                <a:avLst/>
                <a:gdLst>
                  <a:gd name="T0" fmla="*/ 108 w 112"/>
                  <a:gd name="T1" fmla="*/ 203 h 211"/>
                  <a:gd name="T2" fmla="*/ 111 w 112"/>
                  <a:gd name="T3" fmla="*/ 203 h 211"/>
                  <a:gd name="T4" fmla="*/ 88 w 112"/>
                  <a:gd name="T5" fmla="*/ 195 h 211"/>
                  <a:gd name="T6" fmla="*/ 69 w 112"/>
                  <a:gd name="T7" fmla="*/ 183 h 211"/>
                  <a:gd name="T8" fmla="*/ 52 w 112"/>
                  <a:gd name="T9" fmla="*/ 170 h 211"/>
                  <a:gd name="T10" fmla="*/ 39 w 112"/>
                  <a:gd name="T11" fmla="*/ 157 h 211"/>
                  <a:gd name="T12" fmla="*/ 28 w 112"/>
                  <a:gd name="T13" fmla="*/ 141 h 211"/>
                  <a:gd name="T14" fmla="*/ 21 w 112"/>
                  <a:gd name="T15" fmla="*/ 125 h 211"/>
                  <a:gd name="T16" fmla="*/ 14 w 112"/>
                  <a:gd name="T17" fmla="*/ 108 h 211"/>
                  <a:gd name="T18" fmla="*/ 10 w 112"/>
                  <a:gd name="T19" fmla="*/ 92 h 211"/>
                  <a:gd name="T20" fmla="*/ 7 w 112"/>
                  <a:gd name="T21" fmla="*/ 76 h 211"/>
                  <a:gd name="T22" fmla="*/ 6 w 112"/>
                  <a:gd name="T23" fmla="*/ 61 h 211"/>
                  <a:gd name="T24" fmla="*/ 7 w 112"/>
                  <a:gd name="T25" fmla="*/ 47 h 211"/>
                  <a:gd name="T26" fmla="*/ 8 w 112"/>
                  <a:gd name="T27" fmla="*/ 34 h 211"/>
                  <a:gd name="T28" fmla="*/ 10 w 112"/>
                  <a:gd name="T29" fmla="*/ 23 h 211"/>
                  <a:gd name="T30" fmla="*/ 13 w 112"/>
                  <a:gd name="T31" fmla="*/ 14 h 211"/>
                  <a:gd name="T32" fmla="*/ 14 w 112"/>
                  <a:gd name="T33" fmla="*/ 8 h 211"/>
                  <a:gd name="T34" fmla="*/ 17 w 112"/>
                  <a:gd name="T35" fmla="*/ 5 h 211"/>
                  <a:gd name="T36" fmla="*/ 13 w 112"/>
                  <a:gd name="T37" fmla="*/ 0 h 211"/>
                  <a:gd name="T38" fmla="*/ 9 w 112"/>
                  <a:gd name="T39" fmla="*/ 5 h 211"/>
                  <a:gd name="T40" fmla="*/ 6 w 112"/>
                  <a:gd name="T41" fmla="*/ 13 h 211"/>
                  <a:gd name="T42" fmla="*/ 4 w 112"/>
                  <a:gd name="T43" fmla="*/ 22 h 211"/>
                  <a:gd name="T44" fmla="*/ 2 w 112"/>
                  <a:gd name="T45" fmla="*/ 33 h 211"/>
                  <a:gd name="T46" fmla="*/ 1 w 112"/>
                  <a:gd name="T47" fmla="*/ 47 h 211"/>
                  <a:gd name="T48" fmla="*/ 0 w 112"/>
                  <a:gd name="T49" fmla="*/ 61 h 211"/>
                  <a:gd name="T50" fmla="*/ 1 w 112"/>
                  <a:gd name="T51" fmla="*/ 77 h 211"/>
                  <a:gd name="T52" fmla="*/ 4 w 112"/>
                  <a:gd name="T53" fmla="*/ 94 h 211"/>
                  <a:gd name="T54" fmla="*/ 8 w 112"/>
                  <a:gd name="T55" fmla="*/ 111 h 211"/>
                  <a:gd name="T56" fmla="*/ 14 w 112"/>
                  <a:gd name="T57" fmla="*/ 127 h 211"/>
                  <a:gd name="T58" fmla="*/ 23 w 112"/>
                  <a:gd name="T59" fmla="*/ 144 h 211"/>
                  <a:gd name="T60" fmla="*/ 34 w 112"/>
                  <a:gd name="T61" fmla="*/ 160 h 211"/>
                  <a:gd name="T62" fmla="*/ 49 w 112"/>
                  <a:gd name="T63" fmla="*/ 175 h 211"/>
                  <a:gd name="T64" fmla="*/ 65 w 112"/>
                  <a:gd name="T65" fmla="*/ 188 h 211"/>
                  <a:gd name="T66" fmla="*/ 85 w 112"/>
                  <a:gd name="T67" fmla="*/ 200 h 211"/>
                  <a:gd name="T68" fmla="*/ 108 w 112"/>
                  <a:gd name="T69" fmla="*/ 210 h 211"/>
                  <a:gd name="T70" fmla="*/ 111 w 112"/>
                  <a:gd name="T71" fmla="*/ 210 h 211"/>
                  <a:gd name="T72" fmla="*/ 108 w 112"/>
                  <a:gd name="T73" fmla="*/ 210 h 211"/>
                  <a:gd name="T74" fmla="*/ 110 w 112"/>
                  <a:gd name="T75" fmla="*/ 210 h 211"/>
                  <a:gd name="T76" fmla="*/ 111 w 112"/>
                  <a:gd name="T77" fmla="*/ 210 h 211"/>
                  <a:gd name="T78" fmla="*/ 108 w 112"/>
                  <a:gd name="T79" fmla="*/ 203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2" h="211">
                    <a:moveTo>
                      <a:pt x="108" y="203"/>
                    </a:moveTo>
                    <a:lnTo>
                      <a:pt x="111" y="203"/>
                    </a:lnTo>
                    <a:lnTo>
                      <a:pt x="88" y="195"/>
                    </a:lnTo>
                    <a:lnTo>
                      <a:pt x="69" y="183"/>
                    </a:lnTo>
                    <a:lnTo>
                      <a:pt x="52" y="170"/>
                    </a:lnTo>
                    <a:lnTo>
                      <a:pt x="39" y="157"/>
                    </a:lnTo>
                    <a:lnTo>
                      <a:pt x="28" y="141"/>
                    </a:lnTo>
                    <a:lnTo>
                      <a:pt x="21" y="125"/>
                    </a:lnTo>
                    <a:lnTo>
                      <a:pt x="14" y="108"/>
                    </a:lnTo>
                    <a:lnTo>
                      <a:pt x="10" y="92"/>
                    </a:lnTo>
                    <a:lnTo>
                      <a:pt x="7" y="76"/>
                    </a:lnTo>
                    <a:lnTo>
                      <a:pt x="6" y="61"/>
                    </a:lnTo>
                    <a:lnTo>
                      <a:pt x="7" y="47"/>
                    </a:lnTo>
                    <a:lnTo>
                      <a:pt x="8" y="34"/>
                    </a:lnTo>
                    <a:lnTo>
                      <a:pt x="10" y="23"/>
                    </a:lnTo>
                    <a:lnTo>
                      <a:pt x="13" y="14"/>
                    </a:lnTo>
                    <a:lnTo>
                      <a:pt x="14" y="8"/>
                    </a:lnTo>
                    <a:lnTo>
                      <a:pt x="17" y="5"/>
                    </a:lnTo>
                    <a:lnTo>
                      <a:pt x="13" y="0"/>
                    </a:lnTo>
                    <a:lnTo>
                      <a:pt x="9" y="5"/>
                    </a:lnTo>
                    <a:lnTo>
                      <a:pt x="6" y="13"/>
                    </a:lnTo>
                    <a:lnTo>
                      <a:pt x="4" y="22"/>
                    </a:lnTo>
                    <a:lnTo>
                      <a:pt x="2" y="33"/>
                    </a:lnTo>
                    <a:lnTo>
                      <a:pt x="1" y="47"/>
                    </a:lnTo>
                    <a:lnTo>
                      <a:pt x="0" y="61"/>
                    </a:lnTo>
                    <a:lnTo>
                      <a:pt x="1" y="77"/>
                    </a:lnTo>
                    <a:lnTo>
                      <a:pt x="4" y="94"/>
                    </a:lnTo>
                    <a:lnTo>
                      <a:pt x="8" y="111"/>
                    </a:lnTo>
                    <a:lnTo>
                      <a:pt x="14" y="127"/>
                    </a:lnTo>
                    <a:lnTo>
                      <a:pt x="23" y="144"/>
                    </a:lnTo>
                    <a:lnTo>
                      <a:pt x="34" y="160"/>
                    </a:lnTo>
                    <a:lnTo>
                      <a:pt x="49" y="175"/>
                    </a:lnTo>
                    <a:lnTo>
                      <a:pt x="65" y="188"/>
                    </a:lnTo>
                    <a:lnTo>
                      <a:pt x="85" y="200"/>
                    </a:lnTo>
                    <a:lnTo>
                      <a:pt x="108" y="210"/>
                    </a:lnTo>
                    <a:lnTo>
                      <a:pt x="111" y="210"/>
                    </a:lnTo>
                    <a:lnTo>
                      <a:pt x="108" y="210"/>
                    </a:lnTo>
                    <a:lnTo>
                      <a:pt x="110" y="210"/>
                    </a:lnTo>
                    <a:lnTo>
                      <a:pt x="111" y="210"/>
                    </a:lnTo>
                    <a:lnTo>
                      <a:pt x="108" y="203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8" name="Freeform 878"/>
              <p:cNvSpPr>
                <a:spLocks/>
              </p:cNvSpPr>
              <p:nvPr/>
            </p:nvSpPr>
            <p:spPr bwMode="auto">
              <a:xfrm>
                <a:off x="995" y="2194"/>
                <a:ext cx="187" cy="129"/>
              </a:xfrm>
              <a:custGeom>
                <a:avLst/>
                <a:gdLst>
                  <a:gd name="T0" fmla="*/ 186 w 187"/>
                  <a:gd name="T1" fmla="*/ 0 h 129"/>
                  <a:gd name="T2" fmla="*/ 180 w 187"/>
                  <a:gd name="T3" fmla="*/ 12 h 129"/>
                  <a:gd name="T4" fmla="*/ 180 w 187"/>
                  <a:gd name="T5" fmla="*/ 20 h 129"/>
                  <a:gd name="T6" fmla="*/ 173 w 187"/>
                  <a:gd name="T7" fmla="*/ 33 h 129"/>
                  <a:gd name="T8" fmla="*/ 173 w 187"/>
                  <a:gd name="T9" fmla="*/ 41 h 129"/>
                  <a:gd name="T10" fmla="*/ 167 w 187"/>
                  <a:gd name="T11" fmla="*/ 54 h 129"/>
                  <a:gd name="T12" fmla="*/ 160 w 187"/>
                  <a:gd name="T13" fmla="*/ 62 h 129"/>
                  <a:gd name="T14" fmla="*/ 160 w 187"/>
                  <a:gd name="T15" fmla="*/ 70 h 129"/>
                  <a:gd name="T16" fmla="*/ 154 w 187"/>
                  <a:gd name="T17" fmla="*/ 78 h 129"/>
                  <a:gd name="T18" fmla="*/ 147 w 187"/>
                  <a:gd name="T19" fmla="*/ 87 h 129"/>
                  <a:gd name="T20" fmla="*/ 141 w 187"/>
                  <a:gd name="T21" fmla="*/ 95 h 129"/>
                  <a:gd name="T22" fmla="*/ 135 w 187"/>
                  <a:gd name="T23" fmla="*/ 103 h 129"/>
                  <a:gd name="T24" fmla="*/ 122 w 187"/>
                  <a:gd name="T25" fmla="*/ 107 h 129"/>
                  <a:gd name="T26" fmla="*/ 115 w 187"/>
                  <a:gd name="T27" fmla="*/ 116 h 129"/>
                  <a:gd name="T28" fmla="*/ 109 w 187"/>
                  <a:gd name="T29" fmla="*/ 120 h 129"/>
                  <a:gd name="T30" fmla="*/ 103 w 187"/>
                  <a:gd name="T31" fmla="*/ 124 h 129"/>
                  <a:gd name="T32" fmla="*/ 96 w 187"/>
                  <a:gd name="T33" fmla="*/ 128 h 129"/>
                  <a:gd name="T34" fmla="*/ 83 w 187"/>
                  <a:gd name="T35" fmla="*/ 124 h 129"/>
                  <a:gd name="T36" fmla="*/ 70 w 187"/>
                  <a:gd name="T37" fmla="*/ 116 h 129"/>
                  <a:gd name="T38" fmla="*/ 58 w 187"/>
                  <a:gd name="T39" fmla="*/ 111 h 129"/>
                  <a:gd name="T40" fmla="*/ 51 w 187"/>
                  <a:gd name="T41" fmla="*/ 103 h 129"/>
                  <a:gd name="T42" fmla="*/ 38 w 187"/>
                  <a:gd name="T43" fmla="*/ 95 h 129"/>
                  <a:gd name="T44" fmla="*/ 32 w 187"/>
                  <a:gd name="T45" fmla="*/ 87 h 129"/>
                  <a:gd name="T46" fmla="*/ 25 w 187"/>
                  <a:gd name="T47" fmla="*/ 78 h 129"/>
                  <a:gd name="T48" fmla="*/ 19 w 187"/>
                  <a:gd name="T49" fmla="*/ 70 h 129"/>
                  <a:gd name="T50" fmla="*/ 13 w 187"/>
                  <a:gd name="T51" fmla="*/ 62 h 129"/>
                  <a:gd name="T52" fmla="*/ 6 w 187"/>
                  <a:gd name="T53" fmla="*/ 54 h 129"/>
                  <a:gd name="T54" fmla="*/ 6 w 187"/>
                  <a:gd name="T55" fmla="*/ 45 h 129"/>
                  <a:gd name="T56" fmla="*/ 0 w 187"/>
                  <a:gd name="T57" fmla="*/ 37 h 129"/>
                  <a:gd name="T58" fmla="*/ 0 w 187"/>
                  <a:gd name="T59" fmla="*/ 29 h 129"/>
                  <a:gd name="T60" fmla="*/ 0 w 187"/>
                  <a:gd name="T61" fmla="*/ 16 h 129"/>
                  <a:gd name="T62" fmla="*/ 0 w 187"/>
                  <a:gd name="T63" fmla="*/ 8 h 129"/>
                  <a:gd name="T64" fmla="*/ 0 w 187"/>
                  <a:gd name="T65" fmla="*/ 0 h 129"/>
                  <a:gd name="T66" fmla="*/ 186 w 187"/>
                  <a:gd name="T6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7" h="129">
                    <a:moveTo>
                      <a:pt x="186" y="0"/>
                    </a:moveTo>
                    <a:lnTo>
                      <a:pt x="180" y="12"/>
                    </a:lnTo>
                    <a:lnTo>
                      <a:pt x="180" y="20"/>
                    </a:lnTo>
                    <a:lnTo>
                      <a:pt x="173" y="33"/>
                    </a:lnTo>
                    <a:lnTo>
                      <a:pt x="173" y="41"/>
                    </a:lnTo>
                    <a:lnTo>
                      <a:pt x="167" y="54"/>
                    </a:lnTo>
                    <a:lnTo>
                      <a:pt x="160" y="62"/>
                    </a:lnTo>
                    <a:lnTo>
                      <a:pt x="160" y="70"/>
                    </a:lnTo>
                    <a:lnTo>
                      <a:pt x="154" y="78"/>
                    </a:lnTo>
                    <a:lnTo>
                      <a:pt x="147" y="87"/>
                    </a:lnTo>
                    <a:lnTo>
                      <a:pt x="141" y="95"/>
                    </a:lnTo>
                    <a:lnTo>
                      <a:pt x="135" y="103"/>
                    </a:lnTo>
                    <a:lnTo>
                      <a:pt x="122" y="107"/>
                    </a:lnTo>
                    <a:lnTo>
                      <a:pt x="115" y="116"/>
                    </a:lnTo>
                    <a:lnTo>
                      <a:pt x="109" y="120"/>
                    </a:lnTo>
                    <a:lnTo>
                      <a:pt x="103" y="124"/>
                    </a:lnTo>
                    <a:lnTo>
                      <a:pt x="96" y="128"/>
                    </a:lnTo>
                    <a:lnTo>
                      <a:pt x="83" y="124"/>
                    </a:lnTo>
                    <a:lnTo>
                      <a:pt x="70" y="116"/>
                    </a:lnTo>
                    <a:lnTo>
                      <a:pt x="58" y="111"/>
                    </a:lnTo>
                    <a:lnTo>
                      <a:pt x="51" y="103"/>
                    </a:lnTo>
                    <a:lnTo>
                      <a:pt x="38" y="95"/>
                    </a:lnTo>
                    <a:lnTo>
                      <a:pt x="32" y="87"/>
                    </a:lnTo>
                    <a:lnTo>
                      <a:pt x="25" y="78"/>
                    </a:lnTo>
                    <a:lnTo>
                      <a:pt x="19" y="70"/>
                    </a:lnTo>
                    <a:lnTo>
                      <a:pt x="13" y="62"/>
                    </a:lnTo>
                    <a:lnTo>
                      <a:pt x="6" y="54"/>
                    </a:lnTo>
                    <a:lnTo>
                      <a:pt x="6" y="45"/>
                    </a:lnTo>
                    <a:lnTo>
                      <a:pt x="0" y="37"/>
                    </a:lnTo>
                    <a:lnTo>
                      <a:pt x="0" y="29"/>
                    </a:lnTo>
                    <a:lnTo>
                      <a:pt x="0" y="16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186" y="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99" name="Freeform 879"/>
              <p:cNvSpPr>
                <a:spLocks/>
              </p:cNvSpPr>
              <p:nvPr/>
            </p:nvSpPr>
            <p:spPr bwMode="auto">
              <a:xfrm>
                <a:off x="993" y="2195"/>
                <a:ext cx="186" cy="127"/>
              </a:xfrm>
              <a:custGeom>
                <a:avLst/>
                <a:gdLst>
                  <a:gd name="T0" fmla="*/ 185 w 186"/>
                  <a:gd name="T1" fmla="*/ 0 h 127"/>
                  <a:gd name="T2" fmla="*/ 185 w 186"/>
                  <a:gd name="T3" fmla="*/ 0 h 127"/>
                  <a:gd name="T4" fmla="*/ 183 w 186"/>
                  <a:gd name="T5" fmla="*/ 10 h 127"/>
                  <a:gd name="T6" fmla="*/ 181 w 186"/>
                  <a:gd name="T7" fmla="*/ 20 h 127"/>
                  <a:gd name="T8" fmla="*/ 178 w 186"/>
                  <a:gd name="T9" fmla="*/ 31 h 127"/>
                  <a:gd name="T10" fmla="*/ 174 w 186"/>
                  <a:gd name="T11" fmla="*/ 41 h 127"/>
                  <a:gd name="T12" fmla="*/ 170 w 186"/>
                  <a:gd name="T13" fmla="*/ 51 h 127"/>
                  <a:gd name="T14" fmla="*/ 165 w 186"/>
                  <a:gd name="T15" fmla="*/ 60 h 127"/>
                  <a:gd name="T16" fmla="*/ 160 w 186"/>
                  <a:gd name="T17" fmla="*/ 69 h 127"/>
                  <a:gd name="T18" fmla="*/ 154 w 186"/>
                  <a:gd name="T19" fmla="*/ 78 h 127"/>
                  <a:gd name="T20" fmla="*/ 148 w 186"/>
                  <a:gd name="T21" fmla="*/ 86 h 127"/>
                  <a:gd name="T22" fmla="*/ 141 w 186"/>
                  <a:gd name="T23" fmla="*/ 94 h 127"/>
                  <a:gd name="T24" fmla="*/ 134 w 186"/>
                  <a:gd name="T25" fmla="*/ 101 h 127"/>
                  <a:gd name="T26" fmla="*/ 126 w 186"/>
                  <a:gd name="T27" fmla="*/ 107 h 127"/>
                  <a:gd name="T28" fmla="*/ 119 w 186"/>
                  <a:gd name="T29" fmla="*/ 113 h 127"/>
                  <a:gd name="T30" fmla="*/ 112 w 186"/>
                  <a:gd name="T31" fmla="*/ 118 h 127"/>
                  <a:gd name="T32" fmla="*/ 103 w 186"/>
                  <a:gd name="T33" fmla="*/ 123 h 127"/>
                  <a:gd name="T34" fmla="*/ 96 w 186"/>
                  <a:gd name="T35" fmla="*/ 126 h 127"/>
                  <a:gd name="T36" fmla="*/ 83 w 186"/>
                  <a:gd name="T37" fmla="*/ 121 h 127"/>
                  <a:gd name="T38" fmla="*/ 71 w 186"/>
                  <a:gd name="T39" fmla="*/ 115 h 127"/>
                  <a:gd name="T40" fmla="*/ 60 w 186"/>
                  <a:gd name="T41" fmla="*/ 109 h 127"/>
                  <a:gd name="T42" fmla="*/ 50 w 186"/>
                  <a:gd name="T43" fmla="*/ 102 h 127"/>
                  <a:gd name="T44" fmla="*/ 41 w 186"/>
                  <a:gd name="T45" fmla="*/ 94 h 127"/>
                  <a:gd name="T46" fmla="*/ 34 w 186"/>
                  <a:gd name="T47" fmla="*/ 86 h 127"/>
                  <a:gd name="T48" fmla="*/ 27 w 186"/>
                  <a:gd name="T49" fmla="*/ 78 h 127"/>
                  <a:gd name="T50" fmla="*/ 21 w 186"/>
                  <a:gd name="T51" fmla="*/ 69 h 127"/>
                  <a:gd name="T52" fmla="*/ 15 w 186"/>
                  <a:gd name="T53" fmla="*/ 61 h 127"/>
                  <a:gd name="T54" fmla="*/ 11 w 186"/>
                  <a:gd name="T55" fmla="*/ 52 h 127"/>
                  <a:gd name="T56" fmla="*/ 8 w 186"/>
                  <a:gd name="T57" fmla="*/ 43 h 127"/>
                  <a:gd name="T58" fmla="*/ 5 w 186"/>
                  <a:gd name="T59" fmla="*/ 34 h 127"/>
                  <a:gd name="T60" fmla="*/ 3 w 186"/>
                  <a:gd name="T61" fmla="*/ 26 h 127"/>
                  <a:gd name="T62" fmla="*/ 1 w 186"/>
                  <a:gd name="T63" fmla="*/ 17 h 127"/>
                  <a:gd name="T64" fmla="*/ 0 w 186"/>
                  <a:gd name="T65" fmla="*/ 8 h 127"/>
                  <a:gd name="T66" fmla="*/ 0 w 186"/>
                  <a:gd name="T67" fmla="*/ 0 h 127"/>
                  <a:gd name="T68" fmla="*/ 185 w 186"/>
                  <a:gd name="T6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6" h="127">
                    <a:moveTo>
                      <a:pt x="185" y="0"/>
                    </a:moveTo>
                    <a:lnTo>
                      <a:pt x="185" y="0"/>
                    </a:lnTo>
                    <a:lnTo>
                      <a:pt x="183" y="10"/>
                    </a:lnTo>
                    <a:lnTo>
                      <a:pt x="181" y="20"/>
                    </a:lnTo>
                    <a:lnTo>
                      <a:pt x="178" y="31"/>
                    </a:lnTo>
                    <a:lnTo>
                      <a:pt x="174" y="41"/>
                    </a:lnTo>
                    <a:lnTo>
                      <a:pt x="170" y="51"/>
                    </a:lnTo>
                    <a:lnTo>
                      <a:pt x="165" y="60"/>
                    </a:lnTo>
                    <a:lnTo>
                      <a:pt x="160" y="69"/>
                    </a:lnTo>
                    <a:lnTo>
                      <a:pt x="154" y="78"/>
                    </a:lnTo>
                    <a:lnTo>
                      <a:pt x="148" y="86"/>
                    </a:lnTo>
                    <a:lnTo>
                      <a:pt x="141" y="94"/>
                    </a:lnTo>
                    <a:lnTo>
                      <a:pt x="134" y="101"/>
                    </a:lnTo>
                    <a:lnTo>
                      <a:pt x="126" y="107"/>
                    </a:lnTo>
                    <a:lnTo>
                      <a:pt x="119" y="113"/>
                    </a:lnTo>
                    <a:lnTo>
                      <a:pt x="112" y="118"/>
                    </a:lnTo>
                    <a:lnTo>
                      <a:pt x="103" y="123"/>
                    </a:lnTo>
                    <a:lnTo>
                      <a:pt x="96" y="126"/>
                    </a:lnTo>
                    <a:lnTo>
                      <a:pt x="83" y="121"/>
                    </a:lnTo>
                    <a:lnTo>
                      <a:pt x="71" y="115"/>
                    </a:lnTo>
                    <a:lnTo>
                      <a:pt x="60" y="109"/>
                    </a:lnTo>
                    <a:lnTo>
                      <a:pt x="50" y="102"/>
                    </a:lnTo>
                    <a:lnTo>
                      <a:pt x="41" y="94"/>
                    </a:lnTo>
                    <a:lnTo>
                      <a:pt x="34" y="86"/>
                    </a:lnTo>
                    <a:lnTo>
                      <a:pt x="27" y="78"/>
                    </a:lnTo>
                    <a:lnTo>
                      <a:pt x="21" y="69"/>
                    </a:lnTo>
                    <a:lnTo>
                      <a:pt x="15" y="61"/>
                    </a:lnTo>
                    <a:lnTo>
                      <a:pt x="11" y="52"/>
                    </a:lnTo>
                    <a:lnTo>
                      <a:pt x="8" y="43"/>
                    </a:lnTo>
                    <a:lnTo>
                      <a:pt x="5" y="34"/>
                    </a:lnTo>
                    <a:lnTo>
                      <a:pt x="3" y="26"/>
                    </a:lnTo>
                    <a:lnTo>
                      <a:pt x="1" y="17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185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0" name="Freeform 880"/>
              <p:cNvSpPr>
                <a:spLocks/>
              </p:cNvSpPr>
              <p:nvPr/>
            </p:nvSpPr>
            <p:spPr bwMode="auto">
              <a:xfrm>
                <a:off x="993" y="2128"/>
                <a:ext cx="188" cy="59"/>
              </a:xfrm>
              <a:custGeom>
                <a:avLst/>
                <a:gdLst>
                  <a:gd name="T0" fmla="*/ 186 w 188"/>
                  <a:gd name="T1" fmla="*/ 58 h 59"/>
                  <a:gd name="T2" fmla="*/ 186 w 188"/>
                  <a:gd name="T3" fmla="*/ 58 h 59"/>
                  <a:gd name="T4" fmla="*/ 187 w 188"/>
                  <a:gd name="T5" fmla="*/ 52 h 59"/>
                  <a:gd name="T6" fmla="*/ 187 w 188"/>
                  <a:gd name="T7" fmla="*/ 45 h 59"/>
                  <a:gd name="T8" fmla="*/ 187 w 188"/>
                  <a:gd name="T9" fmla="*/ 39 h 59"/>
                  <a:gd name="T10" fmla="*/ 186 w 188"/>
                  <a:gd name="T11" fmla="*/ 32 h 59"/>
                  <a:gd name="T12" fmla="*/ 186 w 188"/>
                  <a:gd name="T13" fmla="*/ 26 h 59"/>
                  <a:gd name="T14" fmla="*/ 185 w 188"/>
                  <a:gd name="T15" fmla="*/ 20 h 59"/>
                  <a:gd name="T16" fmla="*/ 183 w 188"/>
                  <a:gd name="T17" fmla="*/ 14 h 59"/>
                  <a:gd name="T18" fmla="*/ 181 w 188"/>
                  <a:gd name="T19" fmla="*/ 7 h 59"/>
                  <a:gd name="T20" fmla="*/ 166 w 188"/>
                  <a:gd name="T21" fmla="*/ 15 h 59"/>
                  <a:gd name="T22" fmla="*/ 150 w 188"/>
                  <a:gd name="T23" fmla="*/ 18 h 59"/>
                  <a:gd name="T24" fmla="*/ 135 w 188"/>
                  <a:gd name="T25" fmla="*/ 18 h 59"/>
                  <a:gd name="T26" fmla="*/ 122 w 188"/>
                  <a:gd name="T27" fmla="*/ 14 h 59"/>
                  <a:gd name="T28" fmla="*/ 111 w 188"/>
                  <a:gd name="T29" fmla="*/ 9 h 59"/>
                  <a:gd name="T30" fmla="*/ 103 w 188"/>
                  <a:gd name="T31" fmla="*/ 5 h 59"/>
                  <a:gd name="T32" fmla="*/ 97 w 188"/>
                  <a:gd name="T33" fmla="*/ 1 h 59"/>
                  <a:gd name="T34" fmla="*/ 95 w 188"/>
                  <a:gd name="T35" fmla="*/ 0 h 59"/>
                  <a:gd name="T36" fmla="*/ 93 w 188"/>
                  <a:gd name="T37" fmla="*/ 1 h 59"/>
                  <a:gd name="T38" fmla="*/ 88 w 188"/>
                  <a:gd name="T39" fmla="*/ 5 h 59"/>
                  <a:gd name="T40" fmla="*/ 78 w 188"/>
                  <a:gd name="T41" fmla="*/ 9 h 59"/>
                  <a:gd name="T42" fmla="*/ 67 w 188"/>
                  <a:gd name="T43" fmla="*/ 14 h 59"/>
                  <a:gd name="T44" fmla="*/ 53 w 188"/>
                  <a:gd name="T45" fmla="*/ 18 h 59"/>
                  <a:gd name="T46" fmla="*/ 39 w 188"/>
                  <a:gd name="T47" fmla="*/ 18 h 59"/>
                  <a:gd name="T48" fmla="*/ 23 w 188"/>
                  <a:gd name="T49" fmla="*/ 15 h 59"/>
                  <a:gd name="T50" fmla="*/ 7 w 188"/>
                  <a:gd name="T51" fmla="*/ 7 h 59"/>
                  <a:gd name="T52" fmla="*/ 6 w 188"/>
                  <a:gd name="T53" fmla="*/ 10 h 59"/>
                  <a:gd name="T54" fmla="*/ 5 w 188"/>
                  <a:gd name="T55" fmla="*/ 14 h 59"/>
                  <a:gd name="T56" fmla="*/ 3 w 188"/>
                  <a:gd name="T57" fmla="*/ 19 h 59"/>
                  <a:gd name="T58" fmla="*/ 2 w 188"/>
                  <a:gd name="T59" fmla="*/ 25 h 59"/>
                  <a:gd name="T60" fmla="*/ 1 w 188"/>
                  <a:gd name="T61" fmla="*/ 32 h 59"/>
                  <a:gd name="T62" fmla="*/ 0 w 188"/>
                  <a:gd name="T63" fmla="*/ 40 h 59"/>
                  <a:gd name="T64" fmla="*/ 0 w 188"/>
                  <a:gd name="T65" fmla="*/ 49 h 59"/>
                  <a:gd name="T66" fmla="*/ 0 w 188"/>
                  <a:gd name="T67" fmla="*/ 58 h 59"/>
                  <a:gd name="T68" fmla="*/ 186 w 188"/>
                  <a:gd name="T69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8" h="59">
                    <a:moveTo>
                      <a:pt x="186" y="58"/>
                    </a:moveTo>
                    <a:lnTo>
                      <a:pt x="186" y="58"/>
                    </a:lnTo>
                    <a:lnTo>
                      <a:pt x="187" y="52"/>
                    </a:lnTo>
                    <a:lnTo>
                      <a:pt x="187" y="45"/>
                    </a:lnTo>
                    <a:lnTo>
                      <a:pt x="187" y="39"/>
                    </a:lnTo>
                    <a:lnTo>
                      <a:pt x="186" y="32"/>
                    </a:lnTo>
                    <a:lnTo>
                      <a:pt x="186" y="26"/>
                    </a:lnTo>
                    <a:lnTo>
                      <a:pt x="185" y="20"/>
                    </a:lnTo>
                    <a:lnTo>
                      <a:pt x="183" y="14"/>
                    </a:lnTo>
                    <a:lnTo>
                      <a:pt x="181" y="7"/>
                    </a:lnTo>
                    <a:lnTo>
                      <a:pt x="166" y="15"/>
                    </a:lnTo>
                    <a:lnTo>
                      <a:pt x="150" y="18"/>
                    </a:lnTo>
                    <a:lnTo>
                      <a:pt x="135" y="18"/>
                    </a:lnTo>
                    <a:lnTo>
                      <a:pt x="122" y="14"/>
                    </a:lnTo>
                    <a:lnTo>
                      <a:pt x="111" y="9"/>
                    </a:lnTo>
                    <a:lnTo>
                      <a:pt x="103" y="5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3" y="1"/>
                    </a:lnTo>
                    <a:lnTo>
                      <a:pt x="88" y="5"/>
                    </a:lnTo>
                    <a:lnTo>
                      <a:pt x="78" y="9"/>
                    </a:lnTo>
                    <a:lnTo>
                      <a:pt x="67" y="14"/>
                    </a:lnTo>
                    <a:lnTo>
                      <a:pt x="53" y="18"/>
                    </a:lnTo>
                    <a:lnTo>
                      <a:pt x="39" y="18"/>
                    </a:lnTo>
                    <a:lnTo>
                      <a:pt x="23" y="15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8"/>
                    </a:lnTo>
                    <a:lnTo>
                      <a:pt x="186" y="5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1" name="Freeform 881"/>
              <p:cNvSpPr>
                <a:spLocks/>
              </p:cNvSpPr>
              <p:nvPr/>
            </p:nvSpPr>
            <p:spPr bwMode="auto">
              <a:xfrm>
                <a:off x="1080" y="2195"/>
                <a:ext cx="15" cy="128"/>
              </a:xfrm>
              <a:custGeom>
                <a:avLst/>
                <a:gdLst>
                  <a:gd name="T0" fmla="*/ 12 w 15"/>
                  <a:gd name="T1" fmla="*/ 0 h 128"/>
                  <a:gd name="T2" fmla="*/ 0 w 15"/>
                  <a:gd name="T3" fmla="*/ 0 h 128"/>
                  <a:gd name="T4" fmla="*/ 0 w 15"/>
                  <a:gd name="T5" fmla="*/ 123 h 128"/>
                  <a:gd name="T6" fmla="*/ 4 w 15"/>
                  <a:gd name="T7" fmla="*/ 124 h 128"/>
                  <a:gd name="T8" fmla="*/ 8 w 15"/>
                  <a:gd name="T9" fmla="*/ 126 h 128"/>
                  <a:gd name="T10" fmla="*/ 12 w 15"/>
                  <a:gd name="T11" fmla="*/ 126 h 128"/>
                  <a:gd name="T12" fmla="*/ 14 w 15"/>
                  <a:gd name="T13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8">
                    <a:moveTo>
                      <a:pt x="12" y="0"/>
                    </a:moveTo>
                    <a:lnTo>
                      <a:pt x="0" y="0"/>
                    </a:lnTo>
                    <a:lnTo>
                      <a:pt x="0" y="123"/>
                    </a:lnTo>
                    <a:lnTo>
                      <a:pt x="4" y="124"/>
                    </a:lnTo>
                    <a:lnTo>
                      <a:pt x="8" y="126"/>
                    </a:lnTo>
                    <a:lnTo>
                      <a:pt x="12" y="126"/>
                    </a:lnTo>
                    <a:lnTo>
                      <a:pt x="14" y="127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2" name="Freeform 882"/>
              <p:cNvSpPr>
                <a:spLocks/>
              </p:cNvSpPr>
              <p:nvPr/>
            </p:nvSpPr>
            <p:spPr bwMode="auto">
              <a:xfrm>
                <a:off x="1111" y="2195"/>
                <a:ext cx="15" cy="116"/>
              </a:xfrm>
              <a:custGeom>
                <a:avLst/>
                <a:gdLst>
                  <a:gd name="T0" fmla="*/ 0 w 15"/>
                  <a:gd name="T1" fmla="*/ 115 h 116"/>
                  <a:gd name="T2" fmla="*/ 0 w 15"/>
                  <a:gd name="T3" fmla="*/ 0 h 116"/>
                  <a:gd name="T4" fmla="*/ 14 w 15"/>
                  <a:gd name="T5" fmla="*/ 0 h 116"/>
                  <a:gd name="T6" fmla="*/ 14 w 15"/>
                  <a:gd name="T7" fmla="*/ 103 h 116"/>
                  <a:gd name="T8" fmla="*/ 9 w 15"/>
                  <a:gd name="T9" fmla="*/ 107 h 116"/>
                  <a:gd name="T10" fmla="*/ 4 w 15"/>
                  <a:gd name="T11" fmla="*/ 111 h 116"/>
                  <a:gd name="T12" fmla="*/ 1 w 15"/>
                  <a:gd name="T13" fmla="*/ 114 h 116"/>
                  <a:gd name="T14" fmla="*/ 0 w 15"/>
                  <a:gd name="T1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6">
                    <a:moveTo>
                      <a:pt x="0" y="115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103"/>
                    </a:lnTo>
                    <a:lnTo>
                      <a:pt x="9" y="107"/>
                    </a:lnTo>
                    <a:lnTo>
                      <a:pt x="4" y="111"/>
                    </a:lnTo>
                    <a:lnTo>
                      <a:pt x="1" y="114"/>
                    </a:lnTo>
                    <a:lnTo>
                      <a:pt x="0" y="115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3" name="Freeform 883"/>
              <p:cNvSpPr>
                <a:spLocks/>
              </p:cNvSpPr>
              <p:nvPr/>
            </p:nvSpPr>
            <p:spPr bwMode="auto">
              <a:xfrm>
                <a:off x="1111" y="2195"/>
                <a:ext cx="15" cy="116"/>
              </a:xfrm>
              <a:custGeom>
                <a:avLst/>
                <a:gdLst>
                  <a:gd name="T0" fmla="*/ 0 w 15"/>
                  <a:gd name="T1" fmla="*/ 115 h 116"/>
                  <a:gd name="T2" fmla="*/ 0 w 15"/>
                  <a:gd name="T3" fmla="*/ 0 h 116"/>
                  <a:gd name="T4" fmla="*/ 14 w 15"/>
                  <a:gd name="T5" fmla="*/ 0 h 116"/>
                  <a:gd name="T6" fmla="*/ 14 w 15"/>
                  <a:gd name="T7" fmla="*/ 103 h 116"/>
                  <a:gd name="T8" fmla="*/ 9 w 15"/>
                  <a:gd name="T9" fmla="*/ 107 h 116"/>
                  <a:gd name="T10" fmla="*/ 4 w 15"/>
                  <a:gd name="T11" fmla="*/ 111 h 116"/>
                  <a:gd name="T12" fmla="*/ 1 w 15"/>
                  <a:gd name="T13" fmla="*/ 114 h 116"/>
                  <a:gd name="T14" fmla="*/ 0 w 15"/>
                  <a:gd name="T1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6">
                    <a:moveTo>
                      <a:pt x="0" y="115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103"/>
                    </a:lnTo>
                    <a:lnTo>
                      <a:pt x="9" y="107"/>
                    </a:lnTo>
                    <a:lnTo>
                      <a:pt x="4" y="111"/>
                    </a:lnTo>
                    <a:lnTo>
                      <a:pt x="1" y="114"/>
                    </a:lnTo>
                    <a:lnTo>
                      <a:pt x="0" y="115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4" name="Freeform 884"/>
              <p:cNvSpPr>
                <a:spLocks/>
              </p:cNvSpPr>
              <p:nvPr/>
            </p:nvSpPr>
            <p:spPr bwMode="auto">
              <a:xfrm>
                <a:off x="1137" y="2195"/>
                <a:ext cx="15" cy="90"/>
              </a:xfrm>
              <a:custGeom>
                <a:avLst/>
                <a:gdLst>
                  <a:gd name="T0" fmla="*/ 0 w 15"/>
                  <a:gd name="T1" fmla="*/ 89 h 90"/>
                  <a:gd name="T2" fmla="*/ 0 w 15"/>
                  <a:gd name="T3" fmla="*/ 0 h 90"/>
                  <a:gd name="T4" fmla="*/ 14 w 15"/>
                  <a:gd name="T5" fmla="*/ 0 h 90"/>
                  <a:gd name="T6" fmla="*/ 14 w 15"/>
                  <a:gd name="T7" fmla="*/ 72 h 90"/>
                  <a:gd name="T8" fmla="*/ 10 w 15"/>
                  <a:gd name="T9" fmla="*/ 78 h 90"/>
                  <a:gd name="T10" fmla="*/ 6 w 15"/>
                  <a:gd name="T11" fmla="*/ 83 h 90"/>
                  <a:gd name="T12" fmla="*/ 2 w 15"/>
                  <a:gd name="T13" fmla="*/ 87 h 90"/>
                  <a:gd name="T14" fmla="*/ 0 w 15"/>
                  <a:gd name="T15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0">
                    <a:moveTo>
                      <a:pt x="0" y="89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2"/>
                    </a:lnTo>
                    <a:lnTo>
                      <a:pt x="10" y="78"/>
                    </a:lnTo>
                    <a:lnTo>
                      <a:pt x="6" y="83"/>
                    </a:lnTo>
                    <a:lnTo>
                      <a:pt x="2" y="87"/>
                    </a:lnTo>
                    <a:lnTo>
                      <a:pt x="0" y="89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5" name="Freeform 885"/>
              <p:cNvSpPr>
                <a:spLocks/>
              </p:cNvSpPr>
              <p:nvPr/>
            </p:nvSpPr>
            <p:spPr bwMode="auto">
              <a:xfrm>
                <a:off x="1137" y="2195"/>
                <a:ext cx="15" cy="90"/>
              </a:xfrm>
              <a:custGeom>
                <a:avLst/>
                <a:gdLst>
                  <a:gd name="T0" fmla="*/ 0 w 15"/>
                  <a:gd name="T1" fmla="*/ 89 h 90"/>
                  <a:gd name="T2" fmla="*/ 0 w 15"/>
                  <a:gd name="T3" fmla="*/ 0 h 90"/>
                  <a:gd name="T4" fmla="*/ 14 w 15"/>
                  <a:gd name="T5" fmla="*/ 0 h 90"/>
                  <a:gd name="T6" fmla="*/ 14 w 15"/>
                  <a:gd name="T7" fmla="*/ 72 h 90"/>
                  <a:gd name="T8" fmla="*/ 10 w 15"/>
                  <a:gd name="T9" fmla="*/ 78 h 90"/>
                  <a:gd name="T10" fmla="*/ 6 w 15"/>
                  <a:gd name="T11" fmla="*/ 83 h 90"/>
                  <a:gd name="T12" fmla="*/ 2 w 15"/>
                  <a:gd name="T13" fmla="*/ 87 h 90"/>
                  <a:gd name="T14" fmla="*/ 0 w 15"/>
                  <a:gd name="T15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0">
                    <a:moveTo>
                      <a:pt x="0" y="89"/>
                    </a:moveTo>
                    <a:lnTo>
                      <a:pt x="0" y="0"/>
                    </a:lnTo>
                    <a:lnTo>
                      <a:pt x="14" y="0"/>
                    </a:lnTo>
                    <a:lnTo>
                      <a:pt x="14" y="72"/>
                    </a:lnTo>
                    <a:lnTo>
                      <a:pt x="10" y="78"/>
                    </a:lnTo>
                    <a:lnTo>
                      <a:pt x="6" y="83"/>
                    </a:lnTo>
                    <a:lnTo>
                      <a:pt x="2" y="87"/>
                    </a:lnTo>
                    <a:lnTo>
                      <a:pt x="0" y="89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6" name="Freeform 886"/>
              <p:cNvSpPr>
                <a:spLocks/>
              </p:cNvSpPr>
              <p:nvPr/>
            </p:nvSpPr>
            <p:spPr bwMode="auto">
              <a:xfrm>
                <a:off x="1163" y="2195"/>
                <a:ext cx="16" cy="51"/>
              </a:xfrm>
              <a:custGeom>
                <a:avLst/>
                <a:gdLst>
                  <a:gd name="T0" fmla="*/ 0 w 16"/>
                  <a:gd name="T1" fmla="*/ 50 h 51"/>
                  <a:gd name="T2" fmla="*/ 0 w 16"/>
                  <a:gd name="T3" fmla="*/ 0 h 51"/>
                  <a:gd name="T4" fmla="*/ 15 w 16"/>
                  <a:gd name="T5" fmla="*/ 0 h 51"/>
                  <a:gd name="T6" fmla="*/ 11 w 16"/>
                  <a:gd name="T7" fmla="*/ 19 h 51"/>
                  <a:gd name="T8" fmla="*/ 9 w 16"/>
                  <a:gd name="T9" fmla="*/ 25 h 51"/>
                  <a:gd name="T10" fmla="*/ 8 w 16"/>
                  <a:gd name="T11" fmla="*/ 30 h 51"/>
                  <a:gd name="T12" fmla="*/ 6 w 16"/>
                  <a:gd name="T13" fmla="*/ 34 h 51"/>
                  <a:gd name="T14" fmla="*/ 5 w 16"/>
                  <a:gd name="T15" fmla="*/ 39 h 51"/>
                  <a:gd name="T16" fmla="*/ 3 w 16"/>
                  <a:gd name="T17" fmla="*/ 43 h 51"/>
                  <a:gd name="T18" fmla="*/ 2 w 16"/>
                  <a:gd name="T19" fmla="*/ 46 h 51"/>
                  <a:gd name="T20" fmla="*/ 1 w 16"/>
                  <a:gd name="T21" fmla="*/ 48 h 51"/>
                  <a:gd name="T22" fmla="*/ 0 w 16"/>
                  <a:gd name="T23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51">
                    <a:moveTo>
                      <a:pt x="0" y="5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1" y="19"/>
                    </a:lnTo>
                    <a:lnTo>
                      <a:pt x="9" y="25"/>
                    </a:lnTo>
                    <a:lnTo>
                      <a:pt x="8" y="30"/>
                    </a:lnTo>
                    <a:lnTo>
                      <a:pt x="6" y="34"/>
                    </a:lnTo>
                    <a:lnTo>
                      <a:pt x="5" y="39"/>
                    </a:lnTo>
                    <a:lnTo>
                      <a:pt x="3" y="43"/>
                    </a:lnTo>
                    <a:lnTo>
                      <a:pt x="2" y="46"/>
                    </a:lnTo>
                    <a:lnTo>
                      <a:pt x="1" y="48"/>
                    </a:lnTo>
                    <a:lnTo>
                      <a:pt x="0" y="5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7" name="Freeform 887"/>
              <p:cNvSpPr>
                <a:spLocks/>
              </p:cNvSpPr>
              <p:nvPr/>
            </p:nvSpPr>
            <p:spPr bwMode="auto">
              <a:xfrm>
                <a:off x="1163" y="2195"/>
                <a:ext cx="16" cy="51"/>
              </a:xfrm>
              <a:custGeom>
                <a:avLst/>
                <a:gdLst>
                  <a:gd name="T0" fmla="*/ 0 w 16"/>
                  <a:gd name="T1" fmla="*/ 50 h 51"/>
                  <a:gd name="T2" fmla="*/ 0 w 16"/>
                  <a:gd name="T3" fmla="*/ 0 h 51"/>
                  <a:gd name="T4" fmla="*/ 15 w 16"/>
                  <a:gd name="T5" fmla="*/ 0 h 51"/>
                  <a:gd name="T6" fmla="*/ 11 w 16"/>
                  <a:gd name="T7" fmla="*/ 19 h 51"/>
                  <a:gd name="T8" fmla="*/ 9 w 16"/>
                  <a:gd name="T9" fmla="*/ 25 h 51"/>
                  <a:gd name="T10" fmla="*/ 8 w 16"/>
                  <a:gd name="T11" fmla="*/ 30 h 51"/>
                  <a:gd name="T12" fmla="*/ 6 w 16"/>
                  <a:gd name="T13" fmla="*/ 34 h 51"/>
                  <a:gd name="T14" fmla="*/ 5 w 16"/>
                  <a:gd name="T15" fmla="*/ 39 h 51"/>
                  <a:gd name="T16" fmla="*/ 3 w 16"/>
                  <a:gd name="T17" fmla="*/ 43 h 51"/>
                  <a:gd name="T18" fmla="*/ 2 w 16"/>
                  <a:gd name="T19" fmla="*/ 46 h 51"/>
                  <a:gd name="T20" fmla="*/ 1 w 16"/>
                  <a:gd name="T21" fmla="*/ 48 h 51"/>
                  <a:gd name="T22" fmla="*/ 0 w 16"/>
                  <a:gd name="T23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51">
                    <a:moveTo>
                      <a:pt x="0" y="50"/>
                    </a:moveTo>
                    <a:lnTo>
                      <a:pt x="0" y="0"/>
                    </a:lnTo>
                    <a:lnTo>
                      <a:pt x="15" y="0"/>
                    </a:lnTo>
                    <a:lnTo>
                      <a:pt x="11" y="19"/>
                    </a:lnTo>
                    <a:lnTo>
                      <a:pt x="9" y="25"/>
                    </a:lnTo>
                    <a:lnTo>
                      <a:pt x="8" y="30"/>
                    </a:lnTo>
                    <a:lnTo>
                      <a:pt x="6" y="34"/>
                    </a:lnTo>
                    <a:lnTo>
                      <a:pt x="5" y="39"/>
                    </a:lnTo>
                    <a:lnTo>
                      <a:pt x="3" y="43"/>
                    </a:lnTo>
                    <a:lnTo>
                      <a:pt x="2" y="46"/>
                    </a:lnTo>
                    <a:lnTo>
                      <a:pt x="1" y="48"/>
                    </a:lnTo>
                    <a:lnTo>
                      <a:pt x="0" y="50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8" name="Freeform 888"/>
              <p:cNvSpPr>
                <a:spLocks/>
              </p:cNvSpPr>
              <p:nvPr/>
            </p:nvSpPr>
            <p:spPr bwMode="auto">
              <a:xfrm>
                <a:off x="1080" y="2195"/>
                <a:ext cx="16" cy="128"/>
              </a:xfrm>
              <a:custGeom>
                <a:avLst/>
                <a:gdLst>
                  <a:gd name="T0" fmla="*/ 15 w 16"/>
                  <a:gd name="T1" fmla="*/ 0 h 128"/>
                  <a:gd name="T2" fmla="*/ 0 w 16"/>
                  <a:gd name="T3" fmla="*/ 0 h 128"/>
                  <a:gd name="T4" fmla="*/ 0 w 16"/>
                  <a:gd name="T5" fmla="*/ 123 h 128"/>
                  <a:gd name="T6" fmla="*/ 2 w 16"/>
                  <a:gd name="T7" fmla="*/ 124 h 128"/>
                  <a:gd name="T8" fmla="*/ 5 w 16"/>
                  <a:gd name="T9" fmla="*/ 126 h 128"/>
                  <a:gd name="T10" fmla="*/ 7 w 16"/>
                  <a:gd name="T11" fmla="*/ 126 h 128"/>
                  <a:gd name="T12" fmla="*/ 7 w 16"/>
                  <a:gd name="T13" fmla="*/ 127 h 128"/>
                  <a:gd name="T14" fmla="*/ 15 w 16"/>
                  <a:gd name="T15" fmla="*/ 123 h 128"/>
                  <a:gd name="T16" fmla="*/ 15 w 16"/>
                  <a:gd name="T17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28">
                    <a:moveTo>
                      <a:pt x="15" y="0"/>
                    </a:moveTo>
                    <a:lnTo>
                      <a:pt x="0" y="0"/>
                    </a:lnTo>
                    <a:lnTo>
                      <a:pt x="0" y="123"/>
                    </a:lnTo>
                    <a:lnTo>
                      <a:pt x="2" y="124"/>
                    </a:lnTo>
                    <a:lnTo>
                      <a:pt x="5" y="126"/>
                    </a:lnTo>
                    <a:lnTo>
                      <a:pt x="7" y="126"/>
                    </a:lnTo>
                    <a:lnTo>
                      <a:pt x="7" y="127"/>
                    </a:lnTo>
                    <a:lnTo>
                      <a:pt x="15" y="123"/>
                    </a:lnTo>
                    <a:lnTo>
                      <a:pt x="15" y="0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09" name="Freeform 889"/>
              <p:cNvSpPr>
                <a:spLocks/>
              </p:cNvSpPr>
              <p:nvPr/>
            </p:nvSpPr>
            <p:spPr bwMode="auto">
              <a:xfrm>
                <a:off x="1080" y="2195"/>
                <a:ext cx="16" cy="128"/>
              </a:xfrm>
              <a:custGeom>
                <a:avLst/>
                <a:gdLst>
                  <a:gd name="T0" fmla="*/ 15 w 16"/>
                  <a:gd name="T1" fmla="*/ 0 h 128"/>
                  <a:gd name="T2" fmla="*/ 0 w 16"/>
                  <a:gd name="T3" fmla="*/ 0 h 128"/>
                  <a:gd name="T4" fmla="*/ 0 w 16"/>
                  <a:gd name="T5" fmla="*/ 123 h 128"/>
                  <a:gd name="T6" fmla="*/ 2 w 16"/>
                  <a:gd name="T7" fmla="*/ 124 h 128"/>
                  <a:gd name="T8" fmla="*/ 5 w 16"/>
                  <a:gd name="T9" fmla="*/ 126 h 128"/>
                  <a:gd name="T10" fmla="*/ 7 w 16"/>
                  <a:gd name="T11" fmla="*/ 126 h 128"/>
                  <a:gd name="T12" fmla="*/ 7 w 16"/>
                  <a:gd name="T13" fmla="*/ 127 h 128"/>
                  <a:gd name="T14" fmla="*/ 15 w 16"/>
                  <a:gd name="T15" fmla="*/ 123 h 128"/>
                  <a:gd name="T16" fmla="*/ 15 w 16"/>
                  <a:gd name="T17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28">
                    <a:moveTo>
                      <a:pt x="15" y="0"/>
                    </a:moveTo>
                    <a:lnTo>
                      <a:pt x="0" y="0"/>
                    </a:lnTo>
                    <a:lnTo>
                      <a:pt x="0" y="123"/>
                    </a:lnTo>
                    <a:lnTo>
                      <a:pt x="2" y="124"/>
                    </a:lnTo>
                    <a:lnTo>
                      <a:pt x="5" y="126"/>
                    </a:lnTo>
                    <a:lnTo>
                      <a:pt x="7" y="126"/>
                    </a:lnTo>
                    <a:lnTo>
                      <a:pt x="7" y="127"/>
                    </a:lnTo>
                    <a:lnTo>
                      <a:pt x="15" y="123"/>
                    </a:lnTo>
                    <a:lnTo>
                      <a:pt x="15" y="0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0" name="Freeform 890"/>
              <p:cNvSpPr>
                <a:spLocks/>
              </p:cNvSpPr>
              <p:nvPr/>
            </p:nvSpPr>
            <p:spPr bwMode="auto">
              <a:xfrm>
                <a:off x="1050" y="2195"/>
                <a:ext cx="15" cy="114"/>
              </a:xfrm>
              <a:custGeom>
                <a:avLst/>
                <a:gdLst>
                  <a:gd name="T0" fmla="*/ 14 w 15"/>
                  <a:gd name="T1" fmla="*/ 113 h 114"/>
                  <a:gd name="T2" fmla="*/ 14 w 15"/>
                  <a:gd name="T3" fmla="*/ 0 h 114"/>
                  <a:gd name="T4" fmla="*/ 0 w 15"/>
                  <a:gd name="T5" fmla="*/ 0 h 114"/>
                  <a:gd name="T6" fmla="*/ 0 w 15"/>
                  <a:gd name="T7" fmla="*/ 105 h 114"/>
                  <a:gd name="T8" fmla="*/ 4 w 15"/>
                  <a:gd name="T9" fmla="*/ 108 h 114"/>
                  <a:gd name="T10" fmla="*/ 9 w 15"/>
                  <a:gd name="T11" fmla="*/ 110 h 114"/>
                  <a:gd name="T12" fmla="*/ 12 w 15"/>
                  <a:gd name="T13" fmla="*/ 112 h 114"/>
                  <a:gd name="T14" fmla="*/ 14 w 15"/>
                  <a:gd name="T15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4">
                    <a:moveTo>
                      <a:pt x="14" y="113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105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2" y="112"/>
                    </a:lnTo>
                    <a:lnTo>
                      <a:pt x="14" y="113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1" name="Freeform 891"/>
              <p:cNvSpPr>
                <a:spLocks/>
              </p:cNvSpPr>
              <p:nvPr/>
            </p:nvSpPr>
            <p:spPr bwMode="auto">
              <a:xfrm>
                <a:off x="1050" y="2195"/>
                <a:ext cx="15" cy="114"/>
              </a:xfrm>
              <a:custGeom>
                <a:avLst/>
                <a:gdLst>
                  <a:gd name="T0" fmla="*/ 14 w 15"/>
                  <a:gd name="T1" fmla="*/ 113 h 114"/>
                  <a:gd name="T2" fmla="*/ 14 w 15"/>
                  <a:gd name="T3" fmla="*/ 0 h 114"/>
                  <a:gd name="T4" fmla="*/ 0 w 15"/>
                  <a:gd name="T5" fmla="*/ 0 h 114"/>
                  <a:gd name="T6" fmla="*/ 0 w 15"/>
                  <a:gd name="T7" fmla="*/ 105 h 114"/>
                  <a:gd name="T8" fmla="*/ 4 w 15"/>
                  <a:gd name="T9" fmla="*/ 108 h 114"/>
                  <a:gd name="T10" fmla="*/ 9 w 15"/>
                  <a:gd name="T11" fmla="*/ 110 h 114"/>
                  <a:gd name="T12" fmla="*/ 12 w 15"/>
                  <a:gd name="T13" fmla="*/ 112 h 114"/>
                  <a:gd name="T14" fmla="*/ 14 w 15"/>
                  <a:gd name="T15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4">
                    <a:moveTo>
                      <a:pt x="14" y="113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105"/>
                    </a:lnTo>
                    <a:lnTo>
                      <a:pt x="4" y="108"/>
                    </a:lnTo>
                    <a:lnTo>
                      <a:pt x="9" y="110"/>
                    </a:lnTo>
                    <a:lnTo>
                      <a:pt x="12" y="112"/>
                    </a:lnTo>
                    <a:lnTo>
                      <a:pt x="14" y="113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2" name="Freeform 892"/>
              <p:cNvSpPr>
                <a:spLocks/>
              </p:cNvSpPr>
              <p:nvPr/>
            </p:nvSpPr>
            <p:spPr bwMode="auto">
              <a:xfrm>
                <a:off x="1023" y="2195"/>
                <a:ext cx="15" cy="95"/>
              </a:xfrm>
              <a:custGeom>
                <a:avLst/>
                <a:gdLst>
                  <a:gd name="T0" fmla="*/ 14 w 15"/>
                  <a:gd name="T1" fmla="*/ 94 h 95"/>
                  <a:gd name="T2" fmla="*/ 14 w 15"/>
                  <a:gd name="T3" fmla="*/ 0 h 95"/>
                  <a:gd name="T4" fmla="*/ 0 w 15"/>
                  <a:gd name="T5" fmla="*/ 0 h 95"/>
                  <a:gd name="T6" fmla="*/ 0 w 15"/>
                  <a:gd name="T7" fmla="*/ 79 h 95"/>
                  <a:gd name="T8" fmla="*/ 4 w 15"/>
                  <a:gd name="T9" fmla="*/ 85 h 95"/>
                  <a:gd name="T10" fmla="*/ 9 w 15"/>
                  <a:gd name="T11" fmla="*/ 89 h 95"/>
                  <a:gd name="T12" fmla="*/ 12 w 15"/>
                  <a:gd name="T13" fmla="*/ 92 h 95"/>
                  <a:gd name="T14" fmla="*/ 14 w 15"/>
                  <a:gd name="T1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5">
                    <a:moveTo>
                      <a:pt x="14" y="94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4" y="85"/>
                    </a:lnTo>
                    <a:lnTo>
                      <a:pt x="9" y="89"/>
                    </a:lnTo>
                    <a:lnTo>
                      <a:pt x="12" y="92"/>
                    </a:lnTo>
                    <a:lnTo>
                      <a:pt x="14" y="94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3" name="Freeform 893"/>
              <p:cNvSpPr>
                <a:spLocks/>
              </p:cNvSpPr>
              <p:nvPr/>
            </p:nvSpPr>
            <p:spPr bwMode="auto">
              <a:xfrm>
                <a:off x="1023" y="2195"/>
                <a:ext cx="15" cy="95"/>
              </a:xfrm>
              <a:custGeom>
                <a:avLst/>
                <a:gdLst>
                  <a:gd name="T0" fmla="*/ 14 w 15"/>
                  <a:gd name="T1" fmla="*/ 94 h 95"/>
                  <a:gd name="T2" fmla="*/ 14 w 15"/>
                  <a:gd name="T3" fmla="*/ 0 h 95"/>
                  <a:gd name="T4" fmla="*/ 0 w 15"/>
                  <a:gd name="T5" fmla="*/ 0 h 95"/>
                  <a:gd name="T6" fmla="*/ 0 w 15"/>
                  <a:gd name="T7" fmla="*/ 79 h 95"/>
                  <a:gd name="T8" fmla="*/ 4 w 15"/>
                  <a:gd name="T9" fmla="*/ 85 h 95"/>
                  <a:gd name="T10" fmla="*/ 9 w 15"/>
                  <a:gd name="T11" fmla="*/ 89 h 95"/>
                  <a:gd name="T12" fmla="*/ 12 w 15"/>
                  <a:gd name="T13" fmla="*/ 92 h 95"/>
                  <a:gd name="T14" fmla="*/ 14 w 15"/>
                  <a:gd name="T1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5">
                    <a:moveTo>
                      <a:pt x="14" y="94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79"/>
                    </a:lnTo>
                    <a:lnTo>
                      <a:pt x="4" y="85"/>
                    </a:lnTo>
                    <a:lnTo>
                      <a:pt x="9" y="89"/>
                    </a:lnTo>
                    <a:lnTo>
                      <a:pt x="12" y="92"/>
                    </a:lnTo>
                    <a:lnTo>
                      <a:pt x="14" y="94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4" name="Freeform 894"/>
              <p:cNvSpPr>
                <a:spLocks/>
              </p:cNvSpPr>
              <p:nvPr/>
            </p:nvSpPr>
            <p:spPr bwMode="auto">
              <a:xfrm>
                <a:off x="994" y="2195"/>
                <a:ext cx="15" cy="58"/>
              </a:xfrm>
              <a:custGeom>
                <a:avLst/>
                <a:gdLst>
                  <a:gd name="T0" fmla="*/ 14 w 15"/>
                  <a:gd name="T1" fmla="*/ 57 h 58"/>
                  <a:gd name="T2" fmla="*/ 14 w 15"/>
                  <a:gd name="T3" fmla="*/ 0 h 58"/>
                  <a:gd name="T4" fmla="*/ 0 w 15"/>
                  <a:gd name="T5" fmla="*/ 0 h 58"/>
                  <a:gd name="T6" fmla="*/ 0 w 15"/>
                  <a:gd name="T7" fmla="*/ 19 h 58"/>
                  <a:gd name="T8" fmla="*/ 2 w 15"/>
                  <a:gd name="T9" fmla="*/ 26 h 58"/>
                  <a:gd name="T10" fmla="*/ 4 w 15"/>
                  <a:gd name="T11" fmla="*/ 33 h 58"/>
                  <a:gd name="T12" fmla="*/ 6 w 15"/>
                  <a:gd name="T13" fmla="*/ 39 h 58"/>
                  <a:gd name="T14" fmla="*/ 9 w 15"/>
                  <a:gd name="T15" fmla="*/ 45 h 58"/>
                  <a:gd name="T16" fmla="*/ 11 w 15"/>
                  <a:gd name="T17" fmla="*/ 49 h 58"/>
                  <a:gd name="T18" fmla="*/ 12 w 15"/>
                  <a:gd name="T19" fmla="*/ 53 h 58"/>
                  <a:gd name="T20" fmla="*/ 13 w 15"/>
                  <a:gd name="T21" fmla="*/ 55 h 58"/>
                  <a:gd name="T22" fmla="*/ 14 w 15"/>
                  <a:gd name="T23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8">
                    <a:moveTo>
                      <a:pt x="14" y="57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4" y="33"/>
                    </a:lnTo>
                    <a:lnTo>
                      <a:pt x="6" y="39"/>
                    </a:lnTo>
                    <a:lnTo>
                      <a:pt x="9" y="45"/>
                    </a:lnTo>
                    <a:lnTo>
                      <a:pt x="11" y="49"/>
                    </a:lnTo>
                    <a:lnTo>
                      <a:pt x="12" y="53"/>
                    </a:lnTo>
                    <a:lnTo>
                      <a:pt x="13" y="55"/>
                    </a:lnTo>
                    <a:lnTo>
                      <a:pt x="14" y="57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5" name="Freeform 895"/>
              <p:cNvSpPr>
                <a:spLocks/>
              </p:cNvSpPr>
              <p:nvPr/>
            </p:nvSpPr>
            <p:spPr bwMode="auto">
              <a:xfrm>
                <a:off x="994" y="2195"/>
                <a:ext cx="15" cy="58"/>
              </a:xfrm>
              <a:custGeom>
                <a:avLst/>
                <a:gdLst>
                  <a:gd name="T0" fmla="*/ 14 w 15"/>
                  <a:gd name="T1" fmla="*/ 57 h 58"/>
                  <a:gd name="T2" fmla="*/ 14 w 15"/>
                  <a:gd name="T3" fmla="*/ 0 h 58"/>
                  <a:gd name="T4" fmla="*/ 0 w 15"/>
                  <a:gd name="T5" fmla="*/ 0 h 58"/>
                  <a:gd name="T6" fmla="*/ 0 w 15"/>
                  <a:gd name="T7" fmla="*/ 19 h 58"/>
                  <a:gd name="T8" fmla="*/ 2 w 15"/>
                  <a:gd name="T9" fmla="*/ 26 h 58"/>
                  <a:gd name="T10" fmla="*/ 4 w 15"/>
                  <a:gd name="T11" fmla="*/ 33 h 58"/>
                  <a:gd name="T12" fmla="*/ 6 w 15"/>
                  <a:gd name="T13" fmla="*/ 39 h 58"/>
                  <a:gd name="T14" fmla="*/ 9 w 15"/>
                  <a:gd name="T15" fmla="*/ 45 h 58"/>
                  <a:gd name="T16" fmla="*/ 11 w 15"/>
                  <a:gd name="T17" fmla="*/ 49 h 58"/>
                  <a:gd name="T18" fmla="*/ 12 w 15"/>
                  <a:gd name="T19" fmla="*/ 53 h 58"/>
                  <a:gd name="T20" fmla="*/ 13 w 15"/>
                  <a:gd name="T21" fmla="*/ 55 h 58"/>
                  <a:gd name="T22" fmla="*/ 14 w 15"/>
                  <a:gd name="T23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58">
                    <a:moveTo>
                      <a:pt x="14" y="57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4" y="33"/>
                    </a:lnTo>
                    <a:lnTo>
                      <a:pt x="6" y="39"/>
                    </a:lnTo>
                    <a:lnTo>
                      <a:pt x="9" y="45"/>
                    </a:lnTo>
                    <a:lnTo>
                      <a:pt x="11" y="49"/>
                    </a:lnTo>
                    <a:lnTo>
                      <a:pt x="12" y="53"/>
                    </a:lnTo>
                    <a:lnTo>
                      <a:pt x="13" y="55"/>
                    </a:lnTo>
                    <a:lnTo>
                      <a:pt x="14" y="57"/>
                    </a:lnTo>
                  </a:path>
                </a:pathLst>
              </a:custGeom>
              <a:noFill/>
              <a:ln w="12700" cap="rnd" cmpd="sng">
                <a:solidFill>
                  <a:srgbClr val="999999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6" name="Freeform 896"/>
              <p:cNvSpPr>
                <a:spLocks/>
              </p:cNvSpPr>
              <p:nvPr/>
            </p:nvSpPr>
            <p:spPr bwMode="auto">
              <a:xfrm>
                <a:off x="993" y="2195"/>
                <a:ext cx="186" cy="127"/>
              </a:xfrm>
              <a:custGeom>
                <a:avLst/>
                <a:gdLst>
                  <a:gd name="T0" fmla="*/ 185 w 186"/>
                  <a:gd name="T1" fmla="*/ 0 h 127"/>
                  <a:gd name="T2" fmla="*/ 185 w 186"/>
                  <a:gd name="T3" fmla="*/ 0 h 127"/>
                  <a:gd name="T4" fmla="*/ 183 w 186"/>
                  <a:gd name="T5" fmla="*/ 10 h 127"/>
                  <a:gd name="T6" fmla="*/ 181 w 186"/>
                  <a:gd name="T7" fmla="*/ 20 h 127"/>
                  <a:gd name="T8" fmla="*/ 178 w 186"/>
                  <a:gd name="T9" fmla="*/ 31 h 127"/>
                  <a:gd name="T10" fmla="*/ 174 w 186"/>
                  <a:gd name="T11" fmla="*/ 41 h 127"/>
                  <a:gd name="T12" fmla="*/ 170 w 186"/>
                  <a:gd name="T13" fmla="*/ 51 h 127"/>
                  <a:gd name="T14" fmla="*/ 165 w 186"/>
                  <a:gd name="T15" fmla="*/ 60 h 127"/>
                  <a:gd name="T16" fmla="*/ 160 w 186"/>
                  <a:gd name="T17" fmla="*/ 69 h 127"/>
                  <a:gd name="T18" fmla="*/ 154 w 186"/>
                  <a:gd name="T19" fmla="*/ 78 h 127"/>
                  <a:gd name="T20" fmla="*/ 148 w 186"/>
                  <a:gd name="T21" fmla="*/ 86 h 127"/>
                  <a:gd name="T22" fmla="*/ 141 w 186"/>
                  <a:gd name="T23" fmla="*/ 94 h 127"/>
                  <a:gd name="T24" fmla="*/ 134 w 186"/>
                  <a:gd name="T25" fmla="*/ 101 h 127"/>
                  <a:gd name="T26" fmla="*/ 126 w 186"/>
                  <a:gd name="T27" fmla="*/ 107 h 127"/>
                  <a:gd name="T28" fmla="*/ 119 w 186"/>
                  <a:gd name="T29" fmla="*/ 113 h 127"/>
                  <a:gd name="T30" fmla="*/ 112 w 186"/>
                  <a:gd name="T31" fmla="*/ 118 h 127"/>
                  <a:gd name="T32" fmla="*/ 103 w 186"/>
                  <a:gd name="T33" fmla="*/ 123 h 127"/>
                  <a:gd name="T34" fmla="*/ 96 w 186"/>
                  <a:gd name="T35" fmla="*/ 126 h 127"/>
                  <a:gd name="T36" fmla="*/ 83 w 186"/>
                  <a:gd name="T37" fmla="*/ 121 h 127"/>
                  <a:gd name="T38" fmla="*/ 71 w 186"/>
                  <a:gd name="T39" fmla="*/ 115 h 127"/>
                  <a:gd name="T40" fmla="*/ 60 w 186"/>
                  <a:gd name="T41" fmla="*/ 109 h 127"/>
                  <a:gd name="T42" fmla="*/ 50 w 186"/>
                  <a:gd name="T43" fmla="*/ 102 h 127"/>
                  <a:gd name="T44" fmla="*/ 41 w 186"/>
                  <a:gd name="T45" fmla="*/ 94 h 127"/>
                  <a:gd name="T46" fmla="*/ 34 w 186"/>
                  <a:gd name="T47" fmla="*/ 86 h 127"/>
                  <a:gd name="T48" fmla="*/ 27 w 186"/>
                  <a:gd name="T49" fmla="*/ 78 h 127"/>
                  <a:gd name="T50" fmla="*/ 21 w 186"/>
                  <a:gd name="T51" fmla="*/ 69 h 127"/>
                  <a:gd name="T52" fmla="*/ 15 w 186"/>
                  <a:gd name="T53" fmla="*/ 61 h 127"/>
                  <a:gd name="T54" fmla="*/ 11 w 186"/>
                  <a:gd name="T55" fmla="*/ 52 h 127"/>
                  <a:gd name="T56" fmla="*/ 8 w 186"/>
                  <a:gd name="T57" fmla="*/ 43 h 127"/>
                  <a:gd name="T58" fmla="*/ 5 w 186"/>
                  <a:gd name="T59" fmla="*/ 34 h 127"/>
                  <a:gd name="T60" fmla="*/ 3 w 186"/>
                  <a:gd name="T61" fmla="*/ 26 h 127"/>
                  <a:gd name="T62" fmla="*/ 1 w 186"/>
                  <a:gd name="T63" fmla="*/ 17 h 127"/>
                  <a:gd name="T64" fmla="*/ 0 w 186"/>
                  <a:gd name="T65" fmla="*/ 8 h 127"/>
                  <a:gd name="T66" fmla="*/ 0 w 186"/>
                  <a:gd name="T67" fmla="*/ 0 h 127"/>
                  <a:gd name="T68" fmla="*/ 185 w 186"/>
                  <a:gd name="T69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6" h="127">
                    <a:moveTo>
                      <a:pt x="185" y="0"/>
                    </a:moveTo>
                    <a:lnTo>
                      <a:pt x="185" y="0"/>
                    </a:lnTo>
                    <a:lnTo>
                      <a:pt x="183" y="10"/>
                    </a:lnTo>
                    <a:lnTo>
                      <a:pt x="181" y="20"/>
                    </a:lnTo>
                    <a:lnTo>
                      <a:pt x="178" y="31"/>
                    </a:lnTo>
                    <a:lnTo>
                      <a:pt x="174" y="41"/>
                    </a:lnTo>
                    <a:lnTo>
                      <a:pt x="170" y="51"/>
                    </a:lnTo>
                    <a:lnTo>
                      <a:pt x="165" y="60"/>
                    </a:lnTo>
                    <a:lnTo>
                      <a:pt x="160" y="69"/>
                    </a:lnTo>
                    <a:lnTo>
                      <a:pt x="154" y="78"/>
                    </a:lnTo>
                    <a:lnTo>
                      <a:pt x="148" y="86"/>
                    </a:lnTo>
                    <a:lnTo>
                      <a:pt x="141" y="94"/>
                    </a:lnTo>
                    <a:lnTo>
                      <a:pt x="134" y="101"/>
                    </a:lnTo>
                    <a:lnTo>
                      <a:pt x="126" y="107"/>
                    </a:lnTo>
                    <a:lnTo>
                      <a:pt x="119" y="113"/>
                    </a:lnTo>
                    <a:lnTo>
                      <a:pt x="112" y="118"/>
                    </a:lnTo>
                    <a:lnTo>
                      <a:pt x="103" y="123"/>
                    </a:lnTo>
                    <a:lnTo>
                      <a:pt x="96" y="126"/>
                    </a:lnTo>
                    <a:lnTo>
                      <a:pt x="83" y="121"/>
                    </a:lnTo>
                    <a:lnTo>
                      <a:pt x="71" y="115"/>
                    </a:lnTo>
                    <a:lnTo>
                      <a:pt x="60" y="109"/>
                    </a:lnTo>
                    <a:lnTo>
                      <a:pt x="50" y="102"/>
                    </a:lnTo>
                    <a:lnTo>
                      <a:pt x="41" y="94"/>
                    </a:lnTo>
                    <a:lnTo>
                      <a:pt x="34" y="86"/>
                    </a:lnTo>
                    <a:lnTo>
                      <a:pt x="27" y="78"/>
                    </a:lnTo>
                    <a:lnTo>
                      <a:pt x="21" y="69"/>
                    </a:lnTo>
                    <a:lnTo>
                      <a:pt x="15" y="61"/>
                    </a:lnTo>
                    <a:lnTo>
                      <a:pt x="11" y="52"/>
                    </a:lnTo>
                    <a:lnTo>
                      <a:pt x="8" y="43"/>
                    </a:lnTo>
                    <a:lnTo>
                      <a:pt x="5" y="34"/>
                    </a:lnTo>
                    <a:lnTo>
                      <a:pt x="3" y="26"/>
                    </a:lnTo>
                    <a:lnTo>
                      <a:pt x="1" y="17"/>
                    </a:lnTo>
                    <a:lnTo>
                      <a:pt x="0" y="8"/>
                    </a:lnTo>
                    <a:lnTo>
                      <a:pt x="0" y="0"/>
                    </a:lnTo>
                    <a:lnTo>
                      <a:pt x="185" y="0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7" name="Freeform 897"/>
              <p:cNvSpPr>
                <a:spLocks/>
              </p:cNvSpPr>
              <p:nvPr/>
            </p:nvSpPr>
            <p:spPr bwMode="auto">
              <a:xfrm>
                <a:off x="993" y="2128"/>
                <a:ext cx="188" cy="59"/>
              </a:xfrm>
              <a:custGeom>
                <a:avLst/>
                <a:gdLst>
                  <a:gd name="T0" fmla="*/ 186 w 188"/>
                  <a:gd name="T1" fmla="*/ 58 h 59"/>
                  <a:gd name="T2" fmla="*/ 186 w 188"/>
                  <a:gd name="T3" fmla="*/ 58 h 59"/>
                  <a:gd name="T4" fmla="*/ 187 w 188"/>
                  <a:gd name="T5" fmla="*/ 52 h 59"/>
                  <a:gd name="T6" fmla="*/ 187 w 188"/>
                  <a:gd name="T7" fmla="*/ 45 h 59"/>
                  <a:gd name="T8" fmla="*/ 187 w 188"/>
                  <a:gd name="T9" fmla="*/ 39 h 59"/>
                  <a:gd name="T10" fmla="*/ 186 w 188"/>
                  <a:gd name="T11" fmla="*/ 32 h 59"/>
                  <a:gd name="T12" fmla="*/ 186 w 188"/>
                  <a:gd name="T13" fmla="*/ 26 h 59"/>
                  <a:gd name="T14" fmla="*/ 185 w 188"/>
                  <a:gd name="T15" fmla="*/ 20 h 59"/>
                  <a:gd name="T16" fmla="*/ 183 w 188"/>
                  <a:gd name="T17" fmla="*/ 14 h 59"/>
                  <a:gd name="T18" fmla="*/ 181 w 188"/>
                  <a:gd name="T19" fmla="*/ 7 h 59"/>
                  <a:gd name="T20" fmla="*/ 166 w 188"/>
                  <a:gd name="T21" fmla="*/ 15 h 59"/>
                  <a:gd name="T22" fmla="*/ 150 w 188"/>
                  <a:gd name="T23" fmla="*/ 18 h 59"/>
                  <a:gd name="T24" fmla="*/ 135 w 188"/>
                  <a:gd name="T25" fmla="*/ 18 h 59"/>
                  <a:gd name="T26" fmla="*/ 122 w 188"/>
                  <a:gd name="T27" fmla="*/ 14 h 59"/>
                  <a:gd name="T28" fmla="*/ 111 w 188"/>
                  <a:gd name="T29" fmla="*/ 9 h 59"/>
                  <a:gd name="T30" fmla="*/ 103 w 188"/>
                  <a:gd name="T31" fmla="*/ 5 h 59"/>
                  <a:gd name="T32" fmla="*/ 97 w 188"/>
                  <a:gd name="T33" fmla="*/ 1 h 59"/>
                  <a:gd name="T34" fmla="*/ 95 w 188"/>
                  <a:gd name="T35" fmla="*/ 0 h 59"/>
                  <a:gd name="T36" fmla="*/ 93 w 188"/>
                  <a:gd name="T37" fmla="*/ 1 h 59"/>
                  <a:gd name="T38" fmla="*/ 88 w 188"/>
                  <a:gd name="T39" fmla="*/ 5 h 59"/>
                  <a:gd name="T40" fmla="*/ 78 w 188"/>
                  <a:gd name="T41" fmla="*/ 9 h 59"/>
                  <a:gd name="T42" fmla="*/ 67 w 188"/>
                  <a:gd name="T43" fmla="*/ 14 h 59"/>
                  <a:gd name="T44" fmla="*/ 53 w 188"/>
                  <a:gd name="T45" fmla="*/ 18 h 59"/>
                  <a:gd name="T46" fmla="*/ 39 w 188"/>
                  <a:gd name="T47" fmla="*/ 18 h 59"/>
                  <a:gd name="T48" fmla="*/ 23 w 188"/>
                  <a:gd name="T49" fmla="*/ 15 h 59"/>
                  <a:gd name="T50" fmla="*/ 7 w 188"/>
                  <a:gd name="T51" fmla="*/ 7 h 59"/>
                  <a:gd name="T52" fmla="*/ 6 w 188"/>
                  <a:gd name="T53" fmla="*/ 10 h 59"/>
                  <a:gd name="T54" fmla="*/ 5 w 188"/>
                  <a:gd name="T55" fmla="*/ 14 h 59"/>
                  <a:gd name="T56" fmla="*/ 3 w 188"/>
                  <a:gd name="T57" fmla="*/ 19 h 59"/>
                  <a:gd name="T58" fmla="*/ 2 w 188"/>
                  <a:gd name="T59" fmla="*/ 25 h 59"/>
                  <a:gd name="T60" fmla="*/ 1 w 188"/>
                  <a:gd name="T61" fmla="*/ 32 h 59"/>
                  <a:gd name="T62" fmla="*/ 0 w 188"/>
                  <a:gd name="T63" fmla="*/ 40 h 59"/>
                  <a:gd name="T64" fmla="*/ 0 w 188"/>
                  <a:gd name="T65" fmla="*/ 49 h 59"/>
                  <a:gd name="T66" fmla="*/ 0 w 188"/>
                  <a:gd name="T67" fmla="*/ 58 h 59"/>
                  <a:gd name="T68" fmla="*/ 186 w 188"/>
                  <a:gd name="T69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8" h="59">
                    <a:moveTo>
                      <a:pt x="186" y="58"/>
                    </a:moveTo>
                    <a:lnTo>
                      <a:pt x="186" y="58"/>
                    </a:lnTo>
                    <a:lnTo>
                      <a:pt x="187" y="52"/>
                    </a:lnTo>
                    <a:lnTo>
                      <a:pt x="187" y="45"/>
                    </a:lnTo>
                    <a:lnTo>
                      <a:pt x="187" y="39"/>
                    </a:lnTo>
                    <a:lnTo>
                      <a:pt x="186" y="32"/>
                    </a:lnTo>
                    <a:lnTo>
                      <a:pt x="186" y="26"/>
                    </a:lnTo>
                    <a:lnTo>
                      <a:pt x="185" y="20"/>
                    </a:lnTo>
                    <a:lnTo>
                      <a:pt x="183" y="14"/>
                    </a:lnTo>
                    <a:lnTo>
                      <a:pt x="181" y="7"/>
                    </a:lnTo>
                    <a:lnTo>
                      <a:pt x="166" y="15"/>
                    </a:lnTo>
                    <a:lnTo>
                      <a:pt x="150" y="18"/>
                    </a:lnTo>
                    <a:lnTo>
                      <a:pt x="135" y="18"/>
                    </a:lnTo>
                    <a:lnTo>
                      <a:pt x="122" y="14"/>
                    </a:lnTo>
                    <a:lnTo>
                      <a:pt x="111" y="9"/>
                    </a:lnTo>
                    <a:lnTo>
                      <a:pt x="103" y="5"/>
                    </a:lnTo>
                    <a:lnTo>
                      <a:pt x="97" y="1"/>
                    </a:lnTo>
                    <a:lnTo>
                      <a:pt x="95" y="0"/>
                    </a:lnTo>
                    <a:lnTo>
                      <a:pt x="93" y="1"/>
                    </a:lnTo>
                    <a:lnTo>
                      <a:pt x="88" y="5"/>
                    </a:lnTo>
                    <a:lnTo>
                      <a:pt x="78" y="9"/>
                    </a:lnTo>
                    <a:lnTo>
                      <a:pt x="67" y="14"/>
                    </a:lnTo>
                    <a:lnTo>
                      <a:pt x="53" y="18"/>
                    </a:lnTo>
                    <a:lnTo>
                      <a:pt x="39" y="18"/>
                    </a:lnTo>
                    <a:lnTo>
                      <a:pt x="23" y="15"/>
                    </a:lnTo>
                    <a:lnTo>
                      <a:pt x="7" y="7"/>
                    </a:lnTo>
                    <a:lnTo>
                      <a:pt x="6" y="10"/>
                    </a:lnTo>
                    <a:lnTo>
                      <a:pt x="5" y="14"/>
                    </a:lnTo>
                    <a:lnTo>
                      <a:pt x="3" y="19"/>
                    </a:lnTo>
                    <a:lnTo>
                      <a:pt x="2" y="25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0" y="58"/>
                    </a:lnTo>
                    <a:lnTo>
                      <a:pt x="186" y="58"/>
                    </a:lnTo>
                  </a:path>
                </a:pathLst>
              </a:custGeom>
              <a:noFill/>
              <a:ln w="12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8" name="Freeform 898"/>
              <p:cNvSpPr>
                <a:spLocks/>
              </p:cNvSpPr>
              <p:nvPr/>
            </p:nvSpPr>
            <p:spPr bwMode="auto">
              <a:xfrm>
                <a:off x="1065" y="2163"/>
                <a:ext cx="20" cy="19"/>
              </a:xfrm>
              <a:custGeom>
                <a:avLst/>
                <a:gdLst>
                  <a:gd name="T0" fmla="*/ 5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4 w 20"/>
                  <a:gd name="T19" fmla="*/ 18 h 19"/>
                  <a:gd name="T20" fmla="*/ 5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19" name="Freeform 899"/>
              <p:cNvSpPr>
                <a:spLocks/>
              </p:cNvSpPr>
              <p:nvPr/>
            </p:nvSpPr>
            <p:spPr bwMode="auto">
              <a:xfrm>
                <a:off x="1065" y="2163"/>
                <a:ext cx="20" cy="19"/>
              </a:xfrm>
              <a:custGeom>
                <a:avLst/>
                <a:gdLst>
                  <a:gd name="T0" fmla="*/ 5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4 w 20"/>
                  <a:gd name="T19" fmla="*/ 18 h 19"/>
                  <a:gd name="T20" fmla="*/ 5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0" name="Freeform 900"/>
              <p:cNvSpPr>
                <a:spLocks/>
              </p:cNvSpPr>
              <p:nvPr/>
            </p:nvSpPr>
            <p:spPr bwMode="auto">
              <a:xfrm>
                <a:off x="1091" y="2163"/>
                <a:ext cx="19" cy="19"/>
              </a:xfrm>
              <a:custGeom>
                <a:avLst/>
                <a:gdLst>
                  <a:gd name="T0" fmla="*/ 5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5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1" name="Freeform 901"/>
              <p:cNvSpPr>
                <a:spLocks/>
              </p:cNvSpPr>
              <p:nvPr/>
            </p:nvSpPr>
            <p:spPr bwMode="auto">
              <a:xfrm>
                <a:off x="1091" y="2163"/>
                <a:ext cx="19" cy="19"/>
              </a:xfrm>
              <a:custGeom>
                <a:avLst/>
                <a:gdLst>
                  <a:gd name="T0" fmla="*/ 5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5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2" name="Freeform 902"/>
              <p:cNvSpPr>
                <a:spLocks/>
              </p:cNvSpPr>
              <p:nvPr/>
            </p:nvSpPr>
            <p:spPr bwMode="auto">
              <a:xfrm>
                <a:off x="1040" y="2163"/>
                <a:ext cx="19" cy="19"/>
              </a:xfrm>
              <a:custGeom>
                <a:avLst/>
                <a:gdLst>
                  <a:gd name="T0" fmla="*/ 6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6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3" name="Freeform 903"/>
              <p:cNvSpPr>
                <a:spLocks/>
              </p:cNvSpPr>
              <p:nvPr/>
            </p:nvSpPr>
            <p:spPr bwMode="auto">
              <a:xfrm>
                <a:off x="1040" y="2163"/>
                <a:ext cx="19" cy="19"/>
              </a:xfrm>
              <a:custGeom>
                <a:avLst/>
                <a:gdLst>
                  <a:gd name="T0" fmla="*/ 6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6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4" name="Freeform 904"/>
              <p:cNvSpPr>
                <a:spLocks/>
              </p:cNvSpPr>
              <p:nvPr/>
            </p:nvSpPr>
            <p:spPr bwMode="auto">
              <a:xfrm>
                <a:off x="1052" y="2147"/>
                <a:ext cx="20" cy="19"/>
              </a:xfrm>
              <a:custGeom>
                <a:avLst/>
                <a:gdLst>
                  <a:gd name="T0" fmla="*/ 6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10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4 w 20"/>
                  <a:gd name="T13" fmla="*/ 11 h 19"/>
                  <a:gd name="T14" fmla="*/ 16 w 20"/>
                  <a:gd name="T15" fmla="*/ 18 h 19"/>
                  <a:gd name="T16" fmla="*/ 10 w 20"/>
                  <a:gd name="T17" fmla="*/ 14 h 19"/>
                  <a:gd name="T18" fmla="*/ 4 w 20"/>
                  <a:gd name="T19" fmla="*/ 18 h 19"/>
                  <a:gd name="T20" fmla="*/ 6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10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4" y="11"/>
                    </a:lnTo>
                    <a:lnTo>
                      <a:pt x="16" y="18"/>
                    </a:lnTo>
                    <a:lnTo>
                      <a:pt x="10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5" name="Freeform 905"/>
              <p:cNvSpPr>
                <a:spLocks/>
              </p:cNvSpPr>
              <p:nvPr/>
            </p:nvSpPr>
            <p:spPr bwMode="auto">
              <a:xfrm>
                <a:off x="1052" y="2147"/>
                <a:ext cx="20" cy="19"/>
              </a:xfrm>
              <a:custGeom>
                <a:avLst/>
                <a:gdLst>
                  <a:gd name="T0" fmla="*/ 6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10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4 w 20"/>
                  <a:gd name="T13" fmla="*/ 11 h 19"/>
                  <a:gd name="T14" fmla="*/ 16 w 20"/>
                  <a:gd name="T15" fmla="*/ 18 h 19"/>
                  <a:gd name="T16" fmla="*/ 10 w 20"/>
                  <a:gd name="T17" fmla="*/ 14 h 19"/>
                  <a:gd name="T18" fmla="*/ 4 w 20"/>
                  <a:gd name="T19" fmla="*/ 18 h 19"/>
                  <a:gd name="T20" fmla="*/ 6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10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4" y="11"/>
                    </a:lnTo>
                    <a:lnTo>
                      <a:pt x="16" y="18"/>
                    </a:lnTo>
                    <a:lnTo>
                      <a:pt x="10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6" name="Freeform 906"/>
              <p:cNvSpPr>
                <a:spLocks/>
              </p:cNvSpPr>
              <p:nvPr/>
            </p:nvSpPr>
            <p:spPr bwMode="auto">
              <a:xfrm>
                <a:off x="1014" y="2163"/>
                <a:ext cx="20" cy="19"/>
              </a:xfrm>
              <a:custGeom>
                <a:avLst/>
                <a:gdLst>
                  <a:gd name="T0" fmla="*/ 6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4 w 20"/>
                  <a:gd name="T19" fmla="*/ 18 h 19"/>
                  <a:gd name="T20" fmla="*/ 6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7" name="Freeform 907"/>
              <p:cNvSpPr>
                <a:spLocks/>
              </p:cNvSpPr>
              <p:nvPr/>
            </p:nvSpPr>
            <p:spPr bwMode="auto">
              <a:xfrm>
                <a:off x="1014" y="2163"/>
                <a:ext cx="20" cy="19"/>
              </a:xfrm>
              <a:custGeom>
                <a:avLst/>
                <a:gdLst>
                  <a:gd name="T0" fmla="*/ 6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4 w 20"/>
                  <a:gd name="T19" fmla="*/ 18 h 19"/>
                  <a:gd name="T20" fmla="*/ 6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8" name="Freeform 908"/>
              <p:cNvSpPr>
                <a:spLocks/>
              </p:cNvSpPr>
              <p:nvPr/>
            </p:nvSpPr>
            <p:spPr bwMode="auto">
              <a:xfrm>
                <a:off x="1027" y="2147"/>
                <a:ext cx="19" cy="19"/>
              </a:xfrm>
              <a:custGeom>
                <a:avLst/>
                <a:gdLst>
                  <a:gd name="T0" fmla="*/ 5 w 19"/>
                  <a:gd name="T1" fmla="*/ 11 h 19"/>
                  <a:gd name="T2" fmla="*/ 0 w 19"/>
                  <a:gd name="T3" fmla="*/ 7 h 19"/>
                  <a:gd name="T4" fmla="*/ 6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2 w 19"/>
                  <a:gd name="T13" fmla="*/ 11 h 19"/>
                  <a:gd name="T14" fmla="*/ 14 w 19"/>
                  <a:gd name="T15" fmla="*/ 18 h 19"/>
                  <a:gd name="T16" fmla="*/ 9 w 19"/>
                  <a:gd name="T17" fmla="*/ 14 h 19"/>
                  <a:gd name="T18" fmla="*/ 3 w 19"/>
                  <a:gd name="T19" fmla="*/ 18 h 19"/>
                  <a:gd name="T20" fmla="*/ 5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5" y="11"/>
                    </a:moveTo>
                    <a:lnTo>
                      <a:pt x="0" y="7"/>
                    </a:lnTo>
                    <a:lnTo>
                      <a:pt x="6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14" y="18"/>
                    </a:lnTo>
                    <a:lnTo>
                      <a:pt x="9" y="14"/>
                    </a:lnTo>
                    <a:lnTo>
                      <a:pt x="3" y="18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29" name="Freeform 909"/>
              <p:cNvSpPr>
                <a:spLocks/>
              </p:cNvSpPr>
              <p:nvPr/>
            </p:nvSpPr>
            <p:spPr bwMode="auto">
              <a:xfrm>
                <a:off x="1027" y="2147"/>
                <a:ext cx="19" cy="19"/>
              </a:xfrm>
              <a:custGeom>
                <a:avLst/>
                <a:gdLst>
                  <a:gd name="T0" fmla="*/ 5 w 19"/>
                  <a:gd name="T1" fmla="*/ 11 h 19"/>
                  <a:gd name="T2" fmla="*/ 0 w 19"/>
                  <a:gd name="T3" fmla="*/ 7 h 19"/>
                  <a:gd name="T4" fmla="*/ 6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2 w 19"/>
                  <a:gd name="T13" fmla="*/ 11 h 19"/>
                  <a:gd name="T14" fmla="*/ 14 w 19"/>
                  <a:gd name="T15" fmla="*/ 18 h 19"/>
                  <a:gd name="T16" fmla="*/ 9 w 19"/>
                  <a:gd name="T17" fmla="*/ 14 h 19"/>
                  <a:gd name="T18" fmla="*/ 3 w 19"/>
                  <a:gd name="T19" fmla="*/ 18 h 19"/>
                  <a:gd name="T20" fmla="*/ 5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5" y="11"/>
                    </a:moveTo>
                    <a:lnTo>
                      <a:pt x="0" y="7"/>
                    </a:lnTo>
                    <a:lnTo>
                      <a:pt x="6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14" y="18"/>
                    </a:lnTo>
                    <a:lnTo>
                      <a:pt x="9" y="14"/>
                    </a:lnTo>
                    <a:lnTo>
                      <a:pt x="3" y="18"/>
                    </a:lnTo>
                    <a:lnTo>
                      <a:pt x="5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0" name="Freeform 910"/>
              <p:cNvSpPr>
                <a:spLocks/>
              </p:cNvSpPr>
              <p:nvPr/>
            </p:nvSpPr>
            <p:spPr bwMode="auto">
              <a:xfrm>
                <a:off x="1001" y="2147"/>
                <a:ext cx="19" cy="19"/>
              </a:xfrm>
              <a:custGeom>
                <a:avLst/>
                <a:gdLst>
                  <a:gd name="T0" fmla="*/ 5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5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1" name="Freeform 911"/>
              <p:cNvSpPr>
                <a:spLocks/>
              </p:cNvSpPr>
              <p:nvPr/>
            </p:nvSpPr>
            <p:spPr bwMode="auto">
              <a:xfrm>
                <a:off x="1001" y="2147"/>
                <a:ext cx="19" cy="19"/>
              </a:xfrm>
              <a:custGeom>
                <a:avLst/>
                <a:gdLst>
                  <a:gd name="T0" fmla="*/ 5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5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2" name="Freeform 912"/>
              <p:cNvSpPr>
                <a:spLocks/>
              </p:cNvSpPr>
              <p:nvPr/>
            </p:nvSpPr>
            <p:spPr bwMode="auto">
              <a:xfrm>
                <a:off x="1078" y="2147"/>
                <a:ext cx="20" cy="19"/>
              </a:xfrm>
              <a:custGeom>
                <a:avLst/>
                <a:gdLst>
                  <a:gd name="T0" fmla="*/ 6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4 w 20"/>
                  <a:gd name="T19" fmla="*/ 18 h 19"/>
                  <a:gd name="T20" fmla="*/ 6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3" name="Freeform 913"/>
              <p:cNvSpPr>
                <a:spLocks/>
              </p:cNvSpPr>
              <p:nvPr/>
            </p:nvSpPr>
            <p:spPr bwMode="auto">
              <a:xfrm>
                <a:off x="1078" y="2147"/>
                <a:ext cx="20" cy="19"/>
              </a:xfrm>
              <a:custGeom>
                <a:avLst/>
                <a:gdLst>
                  <a:gd name="T0" fmla="*/ 6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4 w 20"/>
                  <a:gd name="T19" fmla="*/ 18 h 19"/>
                  <a:gd name="T20" fmla="*/ 6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4" name="Freeform 914"/>
              <p:cNvSpPr>
                <a:spLocks/>
              </p:cNvSpPr>
              <p:nvPr/>
            </p:nvSpPr>
            <p:spPr bwMode="auto">
              <a:xfrm>
                <a:off x="1116" y="2163"/>
                <a:ext cx="20" cy="19"/>
              </a:xfrm>
              <a:custGeom>
                <a:avLst/>
                <a:gdLst>
                  <a:gd name="T0" fmla="*/ 5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3 w 20"/>
                  <a:gd name="T19" fmla="*/ 18 h 19"/>
                  <a:gd name="T20" fmla="*/ 5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3" y="18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5" name="Freeform 915"/>
              <p:cNvSpPr>
                <a:spLocks/>
              </p:cNvSpPr>
              <p:nvPr/>
            </p:nvSpPr>
            <p:spPr bwMode="auto">
              <a:xfrm>
                <a:off x="1116" y="2163"/>
                <a:ext cx="20" cy="19"/>
              </a:xfrm>
              <a:custGeom>
                <a:avLst/>
                <a:gdLst>
                  <a:gd name="T0" fmla="*/ 5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3 w 20"/>
                  <a:gd name="T19" fmla="*/ 18 h 19"/>
                  <a:gd name="T20" fmla="*/ 5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3" y="18"/>
                    </a:lnTo>
                    <a:lnTo>
                      <a:pt x="5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6" name="Freeform 916"/>
              <p:cNvSpPr>
                <a:spLocks/>
              </p:cNvSpPr>
              <p:nvPr/>
            </p:nvSpPr>
            <p:spPr bwMode="auto">
              <a:xfrm>
                <a:off x="1104" y="2147"/>
                <a:ext cx="19" cy="19"/>
              </a:xfrm>
              <a:custGeom>
                <a:avLst/>
                <a:gdLst>
                  <a:gd name="T0" fmla="*/ 6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6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7" name="Freeform 917"/>
              <p:cNvSpPr>
                <a:spLocks/>
              </p:cNvSpPr>
              <p:nvPr/>
            </p:nvSpPr>
            <p:spPr bwMode="auto">
              <a:xfrm>
                <a:off x="1104" y="2147"/>
                <a:ext cx="19" cy="19"/>
              </a:xfrm>
              <a:custGeom>
                <a:avLst/>
                <a:gdLst>
                  <a:gd name="T0" fmla="*/ 6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6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8" name="Freeform 918"/>
              <p:cNvSpPr>
                <a:spLocks/>
              </p:cNvSpPr>
              <p:nvPr/>
            </p:nvSpPr>
            <p:spPr bwMode="auto">
              <a:xfrm>
                <a:off x="1142" y="2163"/>
                <a:ext cx="20" cy="19"/>
              </a:xfrm>
              <a:custGeom>
                <a:avLst/>
                <a:gdLst>
                  <a:gd name="T0" fmla="*/ 5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10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6 w 20"/>
                  <a:gd name="T15" fmla="*/ 18 h 19"/>
                  <a:gd name="T16" fmla="*/ 10 w 20"/>
                  <a:gd name="T17" fmla="*/ 14 h 19"/>
                  <a:gd name="T18" fmla="*/ 4 w 20"/>
                  <a:gd name="T19" fmla="*/ 18 h 19"/>
                  <a:gd name="T20" fmla="*/ 5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10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6" y="18"/>
                    </a:lnTo>
                    <a:lnTo>
                      <a:pt x="10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39" name="Freeform 919"/>
              <p:cNvSpPr>
                <a:spLocks/>
              </p:cNvSpPr>
              <p:nvPr/>
            </p:nvSpPr>
            <p:spPr bwMode="auto">
              <a:xfrm>
                <a:off x="1142" y="2163"/>
                <a:ext cx="20" cy="19"/>
              </a:xfrm>
              <a:custGeom>
                <a:avLst/>
                <a:gdLst>
                  <a:gd name="T0" fmla="*/ 5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10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6 w 20"/>
                  <a:gd name="T15" fmla="*/ 18 h 19"/>
                  <a:gd name="T16" fmla="*/ 10 w 20"/>
                  <a:gd name="T17" fmla="*/ 14 h 19"/>
                  <a:gd name="T18" fmla="*/ 4 w 20"/>
                  <a:gd name="T19" fmla="*/ 18 h 19"/>
                  <a:gd name="T20" fmla="*/ 5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10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6" y="18"/>
                    </a:lnTo>
                    <a:lnTo>
                      <a:pt x="10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40" name="Freeform 920"/>
              <p:cNvSpPr>
                <a:spLocks/>
              </p:cNvSpPr>
              <p:nvPr/>
            </p:nvSpPr>
            <p:spPr bwMode="auto">
              <a:xfrm>
                <a:off x="1129" y="2147"/>
                <a:ext cx="20" cy="19"/>
              </a:xfrm>
              <a:custGeom>
                <a:avLst/>
                <a:gdLst>
                  <a:gd name="T0" fmla="*/ 6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4 w 20"/>
                  <a:gd name="T19" fmla="*/ 18 h 19"/>
                  <a:gd name="T20" fmla="*/ 6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41" name="Freeform 921"/>
              <p:cNvSpPr>
                <a:spLocks/>
              </p:cNvSpPr>
              <p:nvPr/>
            </p:nvSpPr>
            <p:spPr bwMode="auto">
              <a:xfrm>
                <a:off x="1129" y="2147"/>
                <a:ext cx="20" cy="19"/>
              </a:xfrm>
              <a:custGeom>
                <a:avLst/>
                <a:gdLst>
                  <a:gd name="T0" fmla="*/ 6 w 20"/>
                  <a:gd name="T1" fmla="*/ 11 h 19"/>
                  <a:gd name="T2" fmla="*/ 0 w 20"/>
                  <a:gd name="T3" fmla="*/ 7 h 19"/>
                  <a:gd name="T4" fmla="*/ 7 w 20"/>
                  <a:gd name="T5" fmla="*/ 7 h 19"/>
                  <a:gd name="T6" fmla="*/ 9 w 20"/>
                  <a:gd name="T7" fmla="*/ 0 h 19"/>
                  <a:gd name="T8" fmla="*/ 12 w 20"/>
                  <a:gd name="T9" fmla="*/ 7 h 19"/>
                  <a:gd name="T10" fmla="*/ 19 w 20"/>
                  <a:gd name="T11" fmla="*/ 7 h 19"/>
                  <a:gd name="T12" fmla="*/ 13 w 20"/>
                  <a:gd name="T13" fmla="*/ 11 h 19"/>
                  <a:gd name="T14" fmla="*/ 15 w 20"/>
                  <a:gd name="T15" fmla="*/ 18 h 19"/>
                  <a:gd name="T16" fmla="*/ 9 w 20"/>
                  <a:gd name="T17" fmla="*/ 14 h 19"/>
                  <a:gd name="T18" fmla="*/ 4 w 20"/>
                  <a:gd name="T19" fmla="*/ 18 h 19"/>
                  <a:gd name="T20" fmla="*/ 6 w 20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9">
                    <a:moveTo>
                      <a:pt x="6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2" y="7"/>
                    </a:lnTo>
                    <a:lnTo>
                      <a:pt x="19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6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42" name="Freeform 922"/>
              <p:cNvSpPr>
                <a:spLocks/>
              </p:cNvSpPr>
              <p:nvPr/>
            </p:nvSpPr>
            <p:spPr bwMode="auto">
              <a:xfrm>
                <a:off x="1155" y="2147"/>
                <a:ext cx="19" cy="19"/>
              </a:xfrm>
              <a:custGeom>
                <a:avLst/>
                <a:gdLst>
                  <a:gd name="T0" fmla="*/ 5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5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E5E5E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rnd">
                    <a:solidFill>
                      <a:schemeClr val="tx1"/>
                    </a:solidFill>
                    <a:round/>
                    <a:headEnd type="none" w="sm" len="sm"/>
                    <a:tailEnd type="none" w="sm" len="sm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43" name="Freeform 923"/>
              <p:cNvSpPr>
                <a:spLocks/>
              </p:cNvSpPr>
              <p:nvPr/>
            </p:nvSpPr>
            <p:spPr bwMode="auto">
              <a:xfrm>
                <a:off x="1155" y="2147"/>
                <a:ext cx="19" cy="19"/>
              </a:xfrm>
              <a:custGeom>
                <a:avLst/>
                <a:gdLst>
                  <a:gd name="T0" fmla="*/ 5 w 19"/>
                  <a:gd name="T1" fmla="*/ 11 h 19"/>
                  <a:gd name="T2" fmla="*/ 0 w 19"/>
                  <a:gd name="T3" fmla="*/ 7 h 19"/>
                  <a:gd name="T4" fmla="*/ 7 w 19"/>
                  <a:gd name="T5" fmla="*/ 7 h 19"/>
                  <a:gd name="T6" fmla="*/ 9 w 19"/>
                  <a:gd name="T7" fmla="*/ 0 h 19"/>
                  <a:gd name="T8" fmla="*/ 11 w 19"/>
                  <a:gd name="T9" fmla="*/ 7 h 19"/>
                  <a:gd name="T10" fmla="*/ 18 w 19"/>
                  <a:gd name="T11" fmla="*/ 7 h 19"/>
                  <a:gd name="T12" fmla="*/ 13 w 19"/>
                  <a:gd name="T13" fmla="*/ 11 h 19"/>
                  <a:gd name="T14" fmla="*/ 15 w 19"/>
                  <a:gd name="T15" fmla="*/ 18 h 19"/>
                  <a:gd name="T16" fmla="*/ 9 w 19"/>
                  <a:gd name="T17" fmla="*/ 14 h 19"/>
                  <a:gd name="T18" fmla="*/ 4 w 19"/>
                  <a:gd name="T19" fmla="*/ 18 h 19"/>
                  <a:gd name="T20" fmla="*/ 5 w 19"/>
                  <a:gd name="T21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5" y="11"/>
                    </a:moveTo>
                    <a:lnTo>
                      <a:pt x="0" y="7"/>
                    </a:lnTo>
                    <a:lnTo>
                      <a:pt x="7" y="7"/>
                    </a:lnTo>
                    <a:lnTo>
                      <a:pt x="9" y="0"/>
                    </a:lnTo>
                    <a:lnTo>
                      <a:pt x="11" y="7"/>
                    </a:lnTo>
                    <a:lnTo>
                      <a:pt x="18" y="7"/>
                    </a:lnTo>
                    <a:lnTo>
                      <a:pt x="13" y="11"/>
                    </a:lnTo>
                    <a:lnTo>
                      <a:pt x="15" y="18"/>
                    </a:lnTo>
                    <a:lnTo>
                      <a:pt x="9" y="14"/>
                    </a:lnTo>
                    <a:lnTo>
                      <a:pt x="4" y="18"/>
                    </a:lnTo>
                    <a:lnTo>
                      <a:pt x="5" y="11"/>
                    </a:lnTo>
                  </a:path>
                </a:pathLst>
              </a:custGeom>
              <a:noFill/>
              <a:ln w="12700" cap="rnd" cmpd="sng">
                <a:solidFill>
                  <a:srgbClr val="7F7F7F"/>
                </a:solidFill>
                <a:prstDash val="solid"/>
                <a:round/>
                <a:headEnd type="none" w="sm" len="sm"/>
                <a:tailEnd type="none" w="sm" len="sm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7244" name="Rectangle 924"/>
          <p:cNvSpPr>
            <a:spLocks noChangeArrowheads="1"/>
          </p:cNvSpPr>
          <p:nvPr/>
        </p:nvSpPr>
        <p:spPr bwMode="auto">
          <a:xfrm>
            <a:off x="5638800" y="5334000"/>
            <a:ext cx="245745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(b) Garrison</a:t>
            </a:r>
          </a:p>
        </p:txBody>
      </p:sp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3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ser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7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7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Richochet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4" grpId="0" autoUpdateAnimBg="0"/>
      <p:bldP spid="57244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533400"/>
            <a:ext cx="7772400" cy="11430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50000"/>
              </a:lnSpc>
            </a:pPr>
            <a:r>
              <a:rPr lang="en-US" altLang="en-US"/>
              <a:t>Female Caps</a:t>
            </a:r>
          </a:p>
        </p:txBody>
      </p:sp>
      <p:sp>
        <p:nvSpPr>
          <p:cNvPr id="58371" name="Rectangle 3"/>
          <p:cNvSpPr>
            <a:spLocks noChangeArrowheads="1"/>
          </p:cNvSpPr>
          <p:nvPr/>
        </p:nvSpPr>
        <p:spPr bwMode="auto">
          <a:xfrm>
            <a:off x="3467100" y="5105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(b) Garrison</a:t>
            </a:r>
          </a:p>
        </p:txBody>
      </p:sp>
      <p:graphicFrame>
        <p:nvGraphicFramePr>
          <p:cNvPr id="58372" name="Object 4"/>
          <p:cNvGraphicFramePr>
            <a:graphicFrameLocks/>
          </p:cNvGraphicFramePr>
          <p:nvPr/>
        </p:nvGraphicFramePr>
        <p:xfrm>
          <a:off x="3678238" y="2667000"/>
          <a:ext cx="2487612" cy="2173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79" name="CorelDRAW!" r:id="rId5" imgW="2487600" imgH="2172960" progId="CDraw5">
                  <p:embed/>
                </p:oleObj>
              </mc:Choice>
              <mc:Fallback>
                <p:oleObj name="CorelDRAW!" r:id="rId5" imgW="2487600" imgH="2172960" progId="CDraw5">
                  <p:embed/>
                  <p:pic>
                    <p:nvPicPr>
                      <p:cNvPr id="0" name="Object 4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78238" y="2667000"/>
                        <a:ext cx="2487612" cy="2173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58373" name="Group 5"/>
          <p:cNvGrpSpPr>
            <a:grpSpLocks/>
          </p:cNvGrpSpPr>
          <p:nvPr/>
        </p:nvGrpSpPr>
        <p:grpSpPr bwMode="auto">
          <a:xfrm>
            <a:off x="266700" y="2024063"/>
            <a:ext cx="2895600" cy="4148137"/>
            <a:chOff x="168" y="1275"/>
            <a:chExt cx="1824" cy="2613"/>
          </a:xfrm>
        </p:grpSpPr>
        <p:sp>
          <p:nvSpPr>
            <p:cNvPr id="58374" name="Rectangle 6"/>
            <p:cNvSpPr>
              <a:spLocks noChangeArrowheads="1"/>
            </p:cNvSpPr>
            <p:nvPr/>
          </p:nvSpPr>
          <p:spPr bwMode="auto">
            <a:xfrm>
              <a:off x="168" y="3600"/>
              <a:ext cx="182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2075" tIns="46038" rIns="92075" bIns="46038"/>
            <a:lstStyle/>
            <a:p>
              <a:pPr algn="ctr" eaLnBrk="0" hangingPunct="0"/>
              <a:r>
                <a:rPr lang="en-US" altLang="en-US" sz="2800" b="1">
                  <a:solidFill>
                    <a:schemeClr val="bg1"/>
                  </a:solidFill>
                  <a:latin typeface="Arial" panose="020B0604020202020204" pitchFamily="34" charset="0"/>
                </a:rPr>
                <a:t>Navy</a:t>
              </a:r>
            </a:p>
          </p:txBody>
        </p:sp>
        <p:sp>
          <p:nvSpPr>
            <p:cNvPr id="58375" name="Rectangle 7"/>
            <p:cNvSpPr>
              <a:spLocks noChangeArrowheads="1"/>
            </p:cNvSpPr>
            <p:nvPr/>
          </p:nvSpPr>
          <p:spPr bwMode="auto">
            <a:xfrm>
              <a:off x="168" y="3216"/>
              <a:ext cx="1824" cy="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2075" tIns="46038" rIns="92075" bIns="46038"/>
            <a:lstStyle/>
            <a:p>
              <a:pPr eaLnBrk="0" hangingPunct="0"/>
              <a:r>
                <a:rPr lang="en-US" altLang="en-US" sz="2800" b="1">
                  <a:solidFill>
                    <a:schemeClr val="bg1"/>
                  </a:solidFill>
                  <a:latin typeface="Arial" panose="020B0604020202020204" pitchFamily="34" charset="0"/>
                </a:rPr>
                <a:t>(a) Combination</a:t>
              </a:r>
            </a:p>
          </p:txBody>
        </p:sp>
        <p:graphicFrame>
          <p:nvGraphicFramePr>
            <p:cNvPr id="58376" name="Object 8"/>
            <p:cNvGraphicFramePr>
              <a:graphicFrameLocks/>
            </p:cNvGraphicFramePr>
            <p:nvPr/>
          </p:nvGraphicFramePr>
          <p:xfrm>
            <a:off x="434" y="1275"/>
            <a:ext cx="1316" cy="179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8380" name="CorelDRAW!" r:id="rId7" imgW="2089080" imgH="2846160" progId="CDraw5">
                    <p:embed/>
                  </p:oleObj>
                </mc:Choice>
                <mc:Fallback>
                  <p:oleObj name="CorelDRAW!" r:id="rId7" imgW="2089080" imgH="2846160" progId="CDraw5">
                    <p:embed/>
                    <p:pic>
                      <p:nvPicPr>
                        <p:cNvPr id="0" name="Object 8"/>
                        <p:cNvPicPr>
                          <a:picLocks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4" y="1275"/>
                          <a:ext cx="1316" cy="179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6743700" y="5105400"/>
            <a:ext cx="24003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/>
          <a:p>
            <a:pPr eaLnBrk="0" hangingPunct="0"/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(c) Beret</a:t>
            </a:r>
          </a:p>
        </p:txBody>
      </p:sp>
      <p:graphicFrame>
        <p:nvGraphicFramePr>
          <p:cNvPr id="58378" name="Object 10"/>
          <p:cNvGraphicFramePr>
            <a:graphicFrameLocks/>
          </p:cNvGraphicFramePr>
          <p:nvPr/>
        </p:nvGraphicFramePr>
        <p:xfrm>
          <a:off x="6502400" y="3103563"/>
          <a:ext cx="2281238" cy="15430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8381" name="CorelDRAW!" r:id="rId9" imgW="2280960" imgH="1542960" progId="CDraw5">
                  <p:embed/>
                </p:oleObj>
              </mc:Choice>
              <mc:Fallback>
                <p:oleObj name="CorelDRAW!" r:id="rId9" imgW="2280960" imgH="1542960" progId="CDraw5">
                  <p:embed/>
                  <p:pic>
                    <p:nvPicPr>
                      <p:cNvPr id="0" name="Object 10"/>
                      <p:cNvPicPr>
                        <a:picLocks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502400" y="3103563"/>
                        <a:ext cx="2281238" cy="15430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83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5837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1" grpId="0" autoUpdateAnimBg="0"/>
      <p:bldP spid="58377" grpId="0" autoUpdateAnimBg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81000"/>
            <a:ext cx="7772400" cy="13716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>
              <a:lnSpc>
                <a:spcPct val="70000"/>
              </a:lnSpc>
            </a:pPr>
            <a:r>
              <a:rPr lang="en-US" altLang="en-US"/>
              <a:t>Staff Corps</a:t>
            </a:r>
            <a:br>
              <a:rPr lang="en-US" altLang="en-US"/>
            </a:br>
            <a:r>
              <a:rPr lang="en-US" altLang="en-US"/>
              <a:t>Officers’ Insignia</a:t>
            </a:r>
          </a:p>
        </p:txBody>
      </p:sp>
      <p:sp>
        <p:nvSpPr>
          <p:cNvPr id="604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5334000"/>
            <a:ext cx="2514600" cy="1276350"/>
          </a:xfrm>
          <a:noFill/>
          <a:ln/>
        </p:spPr>
        <p:txBody>
          <a:bodyPr lIns="92075" tIns="46038" rIns="92075" bIns="46038"/>
          <a:lstStyle/>
          <a:p>
            <a:pPr marL="0" indent="0" algn="ctr" defTabSz="422275" eaLnBrk="0" hangingPunct="0">
              <a:tabLst>
                <a:tab pos="1374775" algn="l"/>
              </a:tabLst>
            </a:pPr>
            <a:r>
              <a:rPr lang="en-US" altLang="en-US" sz="2000">
                <a:latin typeface="Arial" panose="020B0604020202020204" pitchFamily="34" charset="0"/>
              </a:rPr>
              <a:t>GOLD SPREAD OAK LEAF,</a:t>
            </a:r>
          </a:p>
          <a:p>
            <a:pPr marL="0" indent="0" algn="ctr" defTabSz="422275" eaLnBrk="0" hangingPunct="0">
              <a:lnSpc>
                <a:spcPct val="70000"/>
              </a:lnSpc>
              <a:tabLst>
                <a:tab pos="1374775" algn="l"/>
              </a:tabLst>
            </a:pPr>
            <a:r>
              <a:rPr lang="en-US" altLang="en-US" sz="2000">
                <a:latin typeface="Arial" panose="020B0604020202020204" pitchFamily="34" charset="0"/>
              </a:rPr>
              <a:t>SILVER ACORN</a:t>
            </a:r>
          </a:p>
          <a:p>
            <a:pPr marL="0" indent="0" algn="ctr" defTabSz="422275" eaLnBrk="0" hangingPunct="0">
              <a:lnSpc>
                <a:spcPct val="70000"/>
              </a:lnSpc>
              <a:tabLst>
                <a:tab pos="1374775" algn="l"/>
              </a:tabLst>
            </a:pPr>
            <a:r>
              <a:rPr lang="en-US" altLang="en-US" sz="2000">
                <a:latin typeface="Arial" panose="020B0604020202020204" pitchFamily="34" charset="0"/>
              </a:rPr>
              <a:t>IN CENTER</a:t>
            </a:r>
          </a:p>
        </p:txBody>
      </p:sp>
      <p:graphicFrame>
        <p:nvGraphicFramePr>
          <p:cNvPr id="60420" name="Object 4"/>
          <p:cNvGraphicFramePr>
            <a:graphicFrameLocks/>
          </p:cNvGraphicFramePr>
          <p:nvPr/>
        </p:nvGraphicFramePr>
        <p:xfrm>
          <a:off x="381000" y="2514600"/>
          <a:ext cx="1587500" cy="24638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31" name="CorelDRAW!" r:id="rId5" imgW="1587240" imgH="2463480" progId="CDraw5">
                  <p:embed/>
                </p:oleObj>
              </mc:Choice>
              <mc:Fallback>
                <p:oleObj name="CorelDRAW!" r:id="rId5" imgW="1587240" imgH="2463480" progId="CDraw5">
                  <p:embed/>
                  <p:pic>
                    <p:nvPicPr>
                      <p:cNvPr id="0" name="Object 4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81000" y="2514600"/>
                        <a:ext cx="1587500" cy="24638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421" name="Object 5"/>
          <p:cNvGraphicFramePr>
            <a:graphicFrameLocks/>
          </p:cNvGraphicFramePr>
          <p:nvPr/>
        </p:nvGraphicFramePr>
        <p:xfrm>
          <a:off x="2667000" y="2590800"/>
          <a:ext cx="1666875" cy="2540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32" name="CorelDRAW!" r:id="rId7" imgW="1666800" imgH="2539800" progId="CDraw5">
                  <p:embed/>
                </p:oleObj>
              </mc:Choice>
              <mc:Fallback>
                <p:oleObj name="CorelDRAW!" r:id="rId7" imgW="1666800" imgH="2539800" progId="CDraw5">
                  <p:embed/>
                  <p:pic>
                    <p:nvPicPr>
                      <p:cNvPr id="0" name="Object 5"/>
                      <p:cNvPicPr>
                        <a:picLocks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667000" y="2590800"/>
                        <a:ext cx="1666875" cy="2540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422" name="Object 6"/>
          <p:cNvGraphicFramePr>
            <a:graphicFrameLocks/>
          </p:cNvGraphicFramePr>
          <p:nvPr/>
        </p:nvGraphicFramePr>
        <p:xfrm>
          <a:off x="4953000" y="2514600"/>
          <a:ext cx="1538288" cy="2387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33" name="CorelDRAW!" r:id="rId9" imgW="1538280" imgH="2387520" progId="CDraw5">
                  <p:embed/>
                </p:oleObj>
              </mc:Choice>
              <mc:Fallback>
                <p:oleObj name="CorelDRAW!" r:id="rId9" imgW="1538280" imgH="2387520" progId="CDraw5">
                  <p:embed/>
                  <p:pic>
                    <p:nvPicPr>
                      <p:cNvPr id="0" name="Object 6"/>
                      <p:cNvPicPr>
                        <a:picLocks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953000" y="2514600"/>
                        <a:ext cx="1538288" cy="23876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0423" name="Object 7"/>
          <p:cNvGraphicFramePr>
            <a:graphicFrameLocks/>
          </p:cNvGraphicFramePr>
          <p:nvPr/>
        </p:nvGraphicFramePr>
        <p:xfrm>
          <a:off x="7162800" y="2590800"/>
          <a:ext cx="1465263" cy="2427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0434" name="CorelDRAW!" r:id="rId11" imgW="1465200" imgH="2427120" progId="CDraw5">
                  <p:embed/>
                </p:oleObj>
              </mc:Choice>
              <mc:Fallback>
                <p:oleObj name="CorelDRAW!" r:id="rId11" imgW="1465200" imgH="2427120" progId="CDraw5">
                  <p:embed/>
                  <p:pic>
                    <p:nvPicPr>
                      <p:cNvPr id="0" name="Object 7"/>
                      <p:cNvPicPr>
                        <a:picLocks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62800" y="2590800"/>
                        <a:ext cx="1465263" cy="2427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0424" name="Rectangle 8"/>
          <p:cNvSpPr>
            <a:spLocks noChangeArrowheads="1"/>
          </p:cNvSpPr>
          <p:nvPr/>
        </p:nvSpPr>
        <p:spPr bwMode="auto">
          <a:xfrm>
            <a:off x="2466975" y="5507038"/>
            <a:ext cx="2514600" cy="1349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GOLD SPREAD OAK LEAF,</a:t>
            </a:r>
            <a:endParaRPr lang="en-US" altLang="en-US" sz="2000" b="1">
              <a:solidFill>
                <a:srgbClr val="00CCCC"/>
              </a:solidFill>
              <a:latin typeface="Arial" panose="020B0604020202020204" pitchFamily="34" charset="0"/>
            </a:endParaRPr>
          </a:p>
          <a:p>
            <a:pPr algn="ctr" eaLnBrk="0" hangingPunct="0">
              <a:lnSpc>
                <a:spcPct val="60000"/>
              </a:lnSpc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ATTACHED TO A </a:t>
            </a:r>
          </a:p>
          <a:p>
            <a:pPr algn="ctr" eaLnBrk="0" hangingPunct="0">
              <a:lnSpc>
                <a:spcPct val="60000"/>
              </a:lnSpc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SLANTING TWIG</a:t>
            </a:r>
          </a:p>
        </p:txBody>
      </p:sp>
      <p:sp>
        <p:nvSpPr>
          <p:cNvPr id="60425" name="Rectangle 9"/>
          <p:cNvSpPr>
            <a:spLocks noChangeArrowheads="1"/>
          </p:cNvSpPr>
          <p:nvPr/>
        </p:nvSpPr>
        <p:spPr bwMode="auto">
          <a:xfrm>
            <a:off x="4800600" y="5334000"/>
            <a:ext cx="1828800" cy="952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GOLD SPREAD OAK LEAF</a:t>
            </a:r>
          </a:p>
        </p:txBody>
      </p:sp>
      <p:sp>
        <p:nvSpPr>
          <p:cNvPr id="60426" name="Rectangle 10"/>
          <p:cNvSpPr>
            <a:spLocks noChangeArrowheads="1"/>
          </p:cNvSpPr>
          <p:nvPr/>
        </p:nvSpPr>
        <p:spPr bwMode="auto">
          <a:xfrm>
            <a:off x="6400800" y="5334000"/>
            <a:ext cx="2743200" cy="13700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GOLD SPREAD OAK LEAF WITH</a:t>
            </a:r>
          </a:p>
          <a:p>
            <a:pPr algn="ctr" eaLnBrk="0" hangingPunct="0">
              <a:lnSpc>
                <a:spcPct val="60000"/>
              </a:lnSpc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SILVER ACORN ON</a:t>
            </a:r>
          </a:p>
          <a:p>
            <a:pPr algn="ctr" eaLnBrk="0" hangingPunct="0">
              <a:lnSpc>
                <a:spcPct val="80000"/>
              </a:lnSpc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 EACH SIDE OF STEM</a:t>
            </a:r>
          </a:p>
        </p:txBody>
      </p:sp>
      <p:sp>
        <p:nvSpPr>
          <p:cNvPr id="60427" name="Rectangle 11"/>
          <p:cNvSpPr>
            <a:spLocks noChangeArrowheads="1"/>
          </p:cNvSpPr>
          <p:nvPr/>
        </p:nvSpPr>
        <p:spPr bwMode="auto">
          <a:xfrm>
            <a:off x="304800" y="1752600"/>
            <a:ext cx="18288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MEDICAL CORPS</a:t>
            </a:r>
          </a:p>
        </p:txBody>
      </p:sp>
      <p:sp>
        <p:nvSpPr>
          <p:cNvPr id="60428" name="Rectangle 12"/>
          <p:cNvSpPr>
            <a:spLocks noChangeArrowheads="1"/>
          </p:cNvSpPr>
          <p:nvPr/>
        </p:nvSpPr>
        <p:spPr bwMode="auto">
          <a:xfrm>
            <a:off x="2413000" y="1676400"/>
            <a:ext cx="20574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MEDICAL SERVICE</a:t>
            </a:r>
          </a:p>
          <a:p>
            <a:pPr algn="ctr" eaLnBrk="0" hangingPunct="0">
              <a:lnSpc>
                <a:spcPct val="70000"/>
              </a:lnSpc>
              <a:spcBef>
                <a:spcPct val="20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CORPS</a:t>
            </a:r>
          </a:p>
        </p:txBody>
      </p:sp>
      <p:sp>
        <p:nvSpPr>
          <p:cNvPr id="60429" name="Rectangle 13"/>
          <p:cNvSpPr>
            <a:spLocks noChangeArrowheads="1"/>
          </p:cNvSpPr>
          <p:nvPr/>
        </p:nvSpPr>
        <p:spPr bwMode="auto">
          <a:xfrm>
            <a:off x="4826000" y="1752600"/>
            <a:ext cx="18288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NURSE CORPS</a:t>
            </a:r>
          </a:p>
        </p:txBody>
      </p:sp>
      <p:sp>
        <p:nvSpPr>
          <p:cNvPr id="60430" name="Rectangle 14"/>
          <p:cNvSpPr>
            <a:spLocks noChangeArrowheads="1"/>
          </p:cNvSpPr>
          <p:nvPr/>
        </p:nvSpPr>
        <p:spPr bwMode="auto">
          <a:xfrm>
            <a:off x="6858000" y="1752600"/>
            <a:ext cx="21336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DENTAL CORPS</a:t>
            </a:r>
          </a:p>
        </p:txBody>
      </p:sp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4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0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427" grpId="0" autoUpdateAnimBg="0"/>
      <p:bldP spid="60428" grpId="0" autoUpdateAnimBg="0"/>
      <p:bldP spid="60429" grpId="0" autoUpdateAnimBg="0"/>
      <p:bldP spid="60430" grpId="0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/>
              <a:t>Staff Corps</a:t>
            </a:r>
            <a:br>
              <a:rPr lang="en-US" altLang="en-US"/>
            </a:br>
            <a:r>
              <a:rPr lang="en-US" altLang="en-US"/>
              <a:t>Officers’ Insignia </a:t>
            </a:r>
            <a:r>
              <a:rPr lang="en-US" altLang="en-US" sz="2800"/>
              <a:t>(continued)</a:t>
            </a:r>
          </a:p>
        </p:txBody>
      </p:sp>
      <p:sp>
        <p:nvSpPr>
          <p:cNvPr id="6246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5638800"/>
            <a:ext cx="3200400" cy="1066800"/>
          </a:xfrm>
          <a:noFill/>
          <a:ln/>
        </p:spPr>
        <p:txBody>
          <a:bodyPr lIns="92075" tIns="46038" rIns="92075" bIns="46038"/>
          <a:lstStyle/>
          <a:p>
            <a:pPr algn="ctr" defTabSz="422275" eaLnBrk="0" hangingPunct="0">
              <a:lnSpc>
                <a:spcPct val="90000"/>
              </a:lnSpc>
              <a:tabLst>
                <a:tab pos="1374775" algn="l"/>
              </a:tabLst>
            </a:pPr>
            <a:r>
              <a:rPr lang="en-US" altLang="en-US" sz="2400">
                <a:latin typeface="Arial" panose="020B0604020202020204" pitchFamily="34" charset="0"/>
              </a:rPr>
              <a:t>STAR OF DAVID</a:t>
            </a:r>
          </a:p>
          <a:p>
            <a:pPr algn="ctr" defTabSz="422275" eaLnBrk="0" hangingPunct="0">
              <a:lnSpc>
                <a:spcPct val="50000"/>
              </a:lnSpc>
              <a:tabLst>
                <a:tab pos="1374775" algn="l"/>
              </a:tabLst>
            </a:pPr>
            <a:r>
              <a:rPr lang="en-US" altLang="en-US" sz="2400">
                <a:latin typeface="Arial" panose="020B0604020202020204" pitchFamily="34" charset="0"/>
              </a:rPr>
              <a:t>ATTACHED TO THE</a:t>
            </a:r>
          </a:p>
          <a:p>
            <a:pPr algn="ctr" defTabSz="422275" eaLnBrk="0" hangingPunct="0">
              <a:lnSpc>
                <a:spcPct val="70000"/>
              </a:lnSpc>
              <a:tabLst>
                <a:tab pos="1374775" algn="l"/>
              </a:tabLst>
            </a:pPr>
            <a:r>
              <a:rPr lang="en-US" altLang="en-US" sz="2400">
                <a:latin typeface="Arial" panose="020B0604020202020204" pitchFamily="34" charset="0"/>
              </a:rPr>
              <a:t>TOP CENTER OF</a:t>
            </a:r>
          </a:p>
          <a:p>
            <a:pPr algn="ctr" defTabSz="422275" eaLnBrk="0" hangingPunct="0">
              <a:lnSpc>
                <a:spcPct val="60000"/>
              </a:lnSpc>
              <a:tabLst>
                <a:tab pos="1374775" algn="l"/>
              </a:tabLst>
            </a:pPr>
            <a:r>
              <a:rPr lang="en-US" altLang="en-US" sz="2400">
                <a:latin typeface="Arial" panose="020B0604020202020204" pitchFamily="34" charset="0"/>
              </a:rPr>
              <a:t>TABLETS OF THE LAW</a:t>
            </a:r>
          </a:p>
        </p:txBody>
      </p:sp>
      <p:sp>
        <p:nvSpPr>
          <p:cNvPr id="62468" name="Rectangle 4"/>
          <p:cNvSpPr>
            <a:spLocks noChangeArrowheads="1"/>
          </p:cNvSpPr>
          <p:nvPr/>
        </p:nvSpPr>
        <p:spPr bwMode="auto">
          <a:xfrm>
            <a:off x="3124200" y="5638800"/>
            <a:ext cx="2290763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LATIN CROSS</a:t>
            </a:r>
          </a:p>
        </p:txBody>
      </p:sp>
      <p:sp>
        <p:nvSpPr>
          <p:cNvPr id="62469" name="Rectangle 5"/>
          <p:cNvSpPr>
            <a:spLocks noChangeArrowheads="1"/>
          </p:cNvSpPr>
          <p:nvPr/>
        </p:nvSpPr>
        <p:spPr bwMode="auto">
          <a:xfrm>
            <a:off x="6057900" y="5638800"/>
            <a:ext cx="264795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GOLD LYRE</a:t>
            </a:r>
          </a:p>
        </p:txBody>
      </p:sp>
      <p:sp>
        <p:nvSpPr>
          <p:cNvPr id="62470" name="Rectangle 6"/>
          <p:cNvSpPr>
            <a:spLocks noChangeArrowheads="1"/>
          </p:cNvSpPr>
          <p:nvPr/>
        </p:nvSpPr>
        <p:spPr bwMode="auto">
          <a:xfrm>
            <a:off x="76200" y="2057400"/>
            <a:ext cx="28194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CHAPLAIN CORPS</a:t>
            </a:r>
          </a:p>
          <a:p>
            <a:pPr algn="ctr" eaLnBrk="0" hangingPunct="0">
              <a:lnSpc>
                <a:spcPct val="70000"/>
              </a:lnSpc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(Jewish)</a:t>
            </a:r>
          </a:p>
        </p:txBody>
      </p:sp>
      <p:sp>
        <p:nvSpPr>
          <p:cNvPr id="62471" name="Rectangle 7"/>
          <p:cNvSpPr>
            <a:spLocks noChangeArrowheads="1"/>
          </p:cNvSpPr>
          <p:nvPr/>
        </p:nvSpPr>
        <p:spPr bwMode="auto">
          <a:xfrm>
            <a:off x="2971800" y="2057400"/>
            <a:ext cx="31242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CHAPLAIN CORPS</a:t>
            </a:r>
          </a:p>
          <a:p>
            <a:pPr algn="ctr" eaLnBrk="0" hangingPunct="0">
              <a:lnSpc>
                <a:spcPct val="50000"/>
              </a:lnSpc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(Christian)</a:t>
            </a:r>
          </a:p>
        </p:txBody>
      </p:sp>
      <p:sp>
        <p:nvSpPr>
          <p:cNvPr id="62472" name="Rectangle 8"/>
          <p:cNvSpPr>
            <a:spLocks noChangeArrowheads="1"/>
          </p:cNvSpPr>
          <p:nvPr/>
        </p:nvSpPr>
        <p:spPr bwMode="auto">
          <a:xfrm>
            <a:off x="6019800" y="2057400"/>
            <a:ext cx="3122613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LEADER,</a:t>
            </a:r>
          </a:p>
          <a:p>
            <a:pPr algn="ctr" eaLnBrk="0" hangingPunct="0">
              <a:lnSpc>
                <a:spcPct val="50000"/>
              </a:lnSpc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U.S. NAVY BAND*</a:t>
            </a:r>
          </a:p>
        </p:txBody>
      </p:sp>
      <p:graphicFrame>
        <p:nvGraphicFramePr>
          <p:cNvPr id="62473" name="Object 9"/>
          <p:cNvGraphicFramePr>
            <a:graphicFrameLocks/>
          </p:cNvGraphicFramePr>
          <p:nvPr/>
        </p:nvGraphicFramePr>
        <p:xfrm>
          <a:off x="533400" y="2743200"/>
          <a:ext cx="1989138" cy="28114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6" name="CorelDRAW!" r:id="rId5" imgW="1989000" imgH="2811240" progId="CDraw5">
                  <p:embed/>
                </p:oleObj>
              </mc:Choice>
              <mc:Fallback>
                <p:oleObj name="CorelDRAW!" r:id="rId5" imgW="1989000" imgH="2811240" progId="CDraw5">
                  <p:embed/>
                  <p:pic>
                    <p:nvPicPr>
                      <p:cNvPr id="0" name="Object 9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3400" y="2743200"/>
                        <a:ext cx="1989138" cy="28114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474" name="Object 10"/>
          <p:cNvGraphicFramePr>
            <a:graphicFrameLocks/>
          </p:cNvGraphicFramePr>
          <p:nvPr/>
        </p:nvGraphicFramePr>
        <p:xfrm>
          <a:off x="3048000" y="2590800"/>
          <a:ext cx="2779713" cy="29924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7" name="CorelDRAW!" r:id="rId7" imgW="2779560" imgH="2992320" progId="CDraw5">
                  <p:embed/>
                </p:oleObj>
              </mc:Choice>
              <mc:Fallback>
                <p:oleObj name="CorelDRAW!" r:id="rId7" imgW="2779560" imgH="2992320" progId="CDraw5">
                  <p:embed/>
                  <p:pic>
                    <p:nvPicPr>
                      <p:cNvPr id="0" name="Object 10"/>
                      <p:cNvPicPr>
                        <a:picLocks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48000" y="2590800"/>
                        <a:ext cx="2779713" cy="29924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2475" name="Object 11"/>
          <p:cNvGraphicFramePr>
            <a:graphicFrameLocks/>
          </p:cNvGraphicFramePr>
          <p:nvPr/>
        </p:nvGraphicFramePr>
        <p:xfrm>
          <a:off x="6400800" y="2590800"/>
          <a:ext cx="2074863" cy="30210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478" name="CorelDRAW!" r:id="rId9" imgW="2074680" imgH="3020760" progId="CDraw5">
                  <p:embed/>
                </p:oleObj>
              </mc:Choice>
              <mc:Fallback>
                <p:oleObj name="CorelDRAW!" r:id="rId9" imgW="2074680" imgH="3020760" progId="CDraw5">
                  <p:embed/>
                  <p:pic>
                    <p:nvPicPr>
                      <p:cNvPr id="0" name="Object 11"/>
                      <p:cNvPicPr>
                        <a:picLocks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400800" y="2590800"/>
                        <a:ext cx="2074863" cy="30210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4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4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70" grpId="0" autoUpdateAnimBg="0"/>
      <p:bldP spid="62471" grpId="0" autoUpdateAnimBg="0"/>
      <p:bldP spid="62472" grpId="0" autoUpdateAnimBg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647700" y="5848350"/>
            <a:ext cx="7772400" cy="628650"/>
          </a:xfrm>
        </p:spPr>
        <p:txBody>
          <a:bodyPr/>
          <a:lstStyle/>
          <a:p>
            <a:pPr>
              <a:lnSpc>
                <a:spcPct val="90000"/>
              </a:lnSpc>
            </a:pPr>
            <a:r>
              <a:rPr lang="en-US" altLang="en-US" sz="2800">
                <a:latin typeface="Arial" panose="020B0604020202020204" pitchFamily="34" charset="0"/>
              </a:rPr>
              <a:t>(a)		Worn near the </a:t>
            </a:r>
            <a:r>
              <a:rPr lang="en-US" altLang="en-US" sz="2800">
                <a:solidFill>
                  <a:schemeClr val="accent1"/>
                </a:solidFill>
                <a:latin typeface="Arial" panose="020B0604020202020204" pitchFamily="34" charset="0"/>
              </a:rPr>
              <a:t>bottom</a:t>
            </a:r>
            <a:r>
              <a:rPr lang="en-US" altLang="en-US" sz="2800">
                <a:latin typeface="Arial" panose="020B0604020202020204" pitchFamily="34" charset="0"/>
              </a:rPr>
              <a:t> of </a:t>
            </a:r>
            <a:r>
              <a:rPr lang="en-US" altLang="en-US" sz="2800">
                <a:solidFill>
                  <a:schemeClr val="accent1"/>
                </a:solidFill>
                <a:latin typeface="Arial" panose="020B0604020202020204" pitchFamily="34" charset="0"/>
              </a:rPr>
              <a:t>both</a:t>
            </a:r>
            <a:r>
              <a:rPr lang="en-US" altLang="en-US" sz="2800">
                <a:latin typeface="Arial" panose="020B0604020202020204" pitchFamily="34" charset="0"/>
              </a:rPr>
              <a:t> sleeves.</a:t>
            </a:r>
            <a:endParaRPr lang="en-US" altLang="en-US" sz="2800"/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title"/>
          </p:nvPr>
        </p:nvSpPr>
        <p:spPr>
          <a:xfrm>
            <a:off x="704850" y="0"/>
            <a:ext cx="7772400" cy="10287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 sz="5400"/>
              <a:t>Sleeve Stripes</a:t>
            </a:r>
            <a:endParaRPr lang="en-US" altLang="en-US"/>
          </a:p>
        </p:txBody>
      </p:sp>
      <p:pic>
        <p:nvPicPr>
          <p:cNvPr id="9220" name="Picture 4" descr="O:\Multimedia\Pictures\sleeve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2" r="9435" b="16603"/>
          <a:stretch>
            <a:fillRect/>
          </a:stretch>
        </p:blipFill>
        <p:spPr bwMode="auto">
          <a:xfrm>
            <a:off x="1295400" y="958850"/>
            <a:ext cx="6438900" cy="4806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/>
              <a:t>Staff Corps</a:t>
            </a:r>
            <a:br>
              <a:rPr lang="en-US" altLang="en-US"/>
            </a:br>
            <a:r>
              <a:rPr lang="en-US" altLang="en-US"/>
              <a:t>Officers’ Insignia </a:t>
            </a:r>
            <a:r>
              <a:rPr lang="en-US" altLang="en-US" sz="2800"/>
              <a:t>(continued)</a:t>
            </a:r>
          </a:p>
        </p:txBody>
      </p:sp>
      <p:sp>
        <p:nvSpPr>
          <p:cNvPr id="64515" name="Rectangle 3"/>
          <p:cNvSpPr>
            <a:spLocks noChangeArrowheads="1"/>
          </p:cNvSpPr>
          <p:nvPr/>
        </p:nvSpPr>
        <p:spPr bwMode="auto">
          <a:xfrm>
            <a:off x="106363" y="2209800"/>
            <a:ext cx="24844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SUPPLY CORPS</a:t>
            </a:r>
          </a:p>
        </p:txBody>
      </p:sp>
      <p:sp>
        <p:nvSpPr>
          <p:cNvPr id="64516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182563" y="5105400"/>
            <a:ext cx="2667000" cy="1600200"/>
          </a:xfrm>
          <a:noFill/>
          <a:ln/>
        </p:spPr>
        <p:txBody>
          <a:bodyPr lIns="92075" tIns="46038" rIns="92075" bIns="46038"/>
          <a:lstStyle/>
          <a:p>
            <a:pPr marL="0" indent="0" algn="ctr" defTabSz="422275" eaLnBrk="0" hangingPunct="0">
              <a:lnSpc>
                <a:spcPct val="90000"/>
              </a:lnSpc>
              <a:tabLst>
                <a:tab pos="1374775" algn="l"/>
              </a:tabLst>
            </a:pPr>
            <a:r>
              <a:rPr lang="en-US" altLang="en-US" sz="2400">
                <a:latin typeface="Arial" panose="020B0604020202020204" pitchFamily="34" charset="0"/>
              </a:rPr>
              <a:t>SPRIG OF THREE</a:t>
            </a:r>
          </a:p>
          <a:p>
            <a:pPr marL="0" indent="0" algn="ctr" defTabSz="422275" eaLnBrk="0" hangingPunct="0">
              <a:lnSpc>
                <a:spcPct val="90000"/>
              </a:lnSpc>
              <a:tabLst>
                <a:tab pos="1374775" algn="l"/>
              </a:tabLst>
            </a:pPr>
            <a:r>
              <a:rPr lang="en-US" altLang="en-US" sz="2400">
                <a:latin typeface="Arial" panose="020B0604020202020204" pitchFamily="34" charset="0"/>
              </a:rPr>
              <a:t>OAK LEAVES</a:t>
            </a:r>
          </a:p>
          <a:p>
            <a:pPr marL="0" indent="0" algn="ctr" defTabSz="422275" eaLnBrk="0" hangingPunct="0">
              <a:lnSpc>
                <a:spcPct val="90000"/>
              </a:lnSpc>
              <a:tabLst>
                <a:tab pos="1374775" algn="l"/>
              </a:tabLst>
            </a:pPr>
            <a:r>
              <a:rPr lang="en-US" altLang="en-US" sz="2400">
                <a:latin typeface="Arial" panose="020B0604020202020204" pitchFamily="34" charset="0"/>
              </a:rPr>
              <a:t>AND THREE ACORNS</a:t>
            </a:r>
          </a:p>
        </p:txBody>
      </p:sp>
      <p:sp>
        <p:nvSpPr>
          <p:cNvPr id="64517" name="Rectangle 5"/>
          <p:cNvSpPr>
            <a:spLocks noChangeArrowheads="1"/>
          </p:cNvSpPr>
          <p:nvPr/>
        </p:nvSpPr>
        <p:spPr bwMode="auto">
          <a:xfrm>
            <a:off x="3014663" y="2209800"/>
            <a:ext cx="2852737" cy="533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0" hangingPunct="0"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JUDGE ADVOCATE</a:t>
            </a:r>
          </a:p>
          <a:p>
            <a:pPr eaLnBrk="0" hangingPunct="0">
              <a:lnSpc>
                <a:spcPct val="50000"/>
              </a:lnSpc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GENERAL'S CORPS</a:t>
            </a:r>
          </a:p>
        </p:txBody>
      </p:sp>
      <p:sp>
        <p:nvSpPr>
          <p:cNvPr id="64518" name="Rectangle 6"/>
          <p:cNvSpPr>
            <a:spLocks noChangeArrowheads="1"/>
          </p:cNvSpPr>
          <p:nvPr/>
        </p:nvSpPr>
        <p:spPr bwMode="auto">
          <a:xfrm>
            <a:off x="6096000" y="2209800"/>
            <a:ext cx="26670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CIVIL ENGINEER</a:t>
            </a:r>
          </a:p>
          <a:p>
            <a:pPr algn="ctr" eaLnBrk="0" hangingPunct="0">
              <a:lnSpc>
                <a:spcPct val="50000"/>
              </a:lnSpc>
              <a:spcBef>
                <a:spcPct val="25000"/>
              </a:spcBef>
            </a:pPr>
            <a:r>
              <a:rPr lang="en-US" altLang="en-US" sz="2000" b="1">
                <a:solidFill>
                  <a:srgbClr val="00FFCC"/>
                </a:solidFill>
                <a:latin typeface="Arial" panose="020B0604020202020204" pitchFamily="34" charset="0"/>
              </a:rPr>
              <a:t>CORPS</a:t>
            </a:r>
          </a:p>
        </p:txBody>
      </p:sp>
      <p:sp>
        <p:nvSpPr>
          <p:cNvPr id="64519" name="Rectangle 7"/>
          <p:cNvSpPr>
            <a:spLocks noChangeArrowheads="1"/>
          </p:cNvSpPr>
          <p:nvPr/>
        </p:nvSpPr>
        <p:spPr bwMode="auto">
          <a:xfrm>
            <a:off x="3048000" y="5105400"/>
            <a:ext cx="2819400" cy="1295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TWO OAK LEAVES,</a:t>
            </a:r>
          </a:p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SILVER MILL RINDE</a:t>
            </a:r>
          </a:p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IN CENTER</a:t>
            </a:r>
          </a:p>
        </p:txBody>
      </p:sp>
      <p:sp>
        <p:nvSpPr>
          <p:cNvPr id="64520" name="Rectangle 8"/>
          <p:cNvSpPr>
            <a:spLocks noChangeArrowheads="1"/>
          </p:cNvSpPr>
          <p:nvPr/>
        </p:nvSpPr>
        <p:spPr bwMode="auto">
          <a:xfrm>
            <a:off x="6172200" y="5105400"/>
            <a:ext cx="2819400" cy="1676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20000"/>
              </a:spcBef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TWO GOLD SPRIGS OF TWO OAK LEAVES EACH, SILVER ACORN IN EACH SPRIG</a:t>
            </a:r>
          </a:p>
        </p:txBody>
      </p:sp>
      <p:graphicFrame>
        <p:nvGraphicFramePr>
          <p:cNvPr id="64521" name="Object 9"/>
          <p:cNvGraphicFramePr>
            <a:graphicFrameLocks/>
          </p:cNvGraphicFramePr>
          <p:nvPr/>
        </p:nvGraphicFramePr>
        <p:xfrm>
          <a:off x="5943600" y="3124200"/>
          <a:ext cx="3095625" cy="1619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4" name="CorelDRAW!" r:id="rId5" imgW="3095280" imgH="1618920" progId="CDraw5">
                  <p:embed/>
                </p:oleObj>
              </mc:Choice>
              <mc:Fallback>
                <p:oleObj name="CorelDRAW!" r:id="rId5" imgW="3095280" imgH="1618920" progId="CDraw5">
                  <p:embed/>
                  <p:pic>
                    <p:nvPicPr>
                      <p:cNvPr id="0" name="Object 9"/>
                      <p:cNvPicPr>
                        <a:picLocks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3600" y="3124200"/>
                        <a:ext cx="3095625" cy="1619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522" name="Object 10"/>
          <p:cNvGraphicFramePr>
            <a:graphicFrameLocks/>
          </p:cNvGraphicFramePr>
          <p:nvPr/>
        </p:nvGraphicFramePr>
        <p:xfrm>
          <a:off x="3200400" y="3060700"/>
          <a:ext cx="2279650" cy="1938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5" name="CorelDRAW!" r:id="rId7" imgW="2279520" imgH="1938240" progId="CDraw5">
                  <p:embed/>
                </p:oleObj>
              </mc:Choice>
              <mc:Fallback>
                <p:oleObj name="CorelDRAW!" r:id="rId7" imgW="2279520" imgH="1938240" progId="CDraw5">
                  <p:embed/>
                  <p:pic>
                    <p:nvPicPr>
                      <p:cNvPr id="0" name="Object 10"/>
                      <p:cNvPicPr>
                        <a:picLocks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00400" y="3060700"/>
                        <a:ext cx="2279650" cy="19383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4523" name="Object 11"/>
          <p:cNvGraphicFramePr>
            <a:graphicFrameLocks/>
          </p:cNvGraphicFramePr>
          <p:nvPr/>
        </p:nvGraphicFramePr>
        <p:xfrm>
          <a:off x="304800" y="2819400"/>
          <a:ext cx="2463800" cy="19383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4526" name="CorelDRAW!" r:id="rId9" imgW="2463480" imgH="1938240" progId="CDraw5">
                  <p:embed/>
                </p:oleObj>
              </mc:Choice>
              <mc:Fallback>
                <p:oleObj name="CorelDRAW!" r:id="rId9" imgW="2463480" imgH="1938240" progId="CDraw5">
                  <p:embed/>
                  <p:pic>
                    <p:nvPicPr>
                      <p:cNvPr id="0" name="Object 11"/>
                      <p:cNvPicPr>
                        <a:picLocks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04800" y="2819400"/>
                        <a:ext cx="2463800" cy="19383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5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4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PH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515" grpId="0" autoUpdateAnimBg="0"/>
      <p:bldP spid="64517" grpId="0" autoUpdateAnimBg="0"/>
      <p:bldP spid="64518" grpId="0" autoUpdateAnimBg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 descr="C:\Lessons\6_13\New\Newest\6-13-08x.cd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9138" y="847725"/>
            <a:ext cx="5164137" cy="5160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563" name="Oval 3"/>
          <p:cNvSpPr>
            <a:spLocks noChangeArrowheads="1"/>
          </p:cNvSpPr>
          <p:nvPr/>
        </p:nvSpPr>
        <p:spPr bwMode="auto">
          <a:xfrm>
            <a:off x="2057400" y="914400"/>
            <a:ext cx="5029200" cy="5029200"/>
          </a:xfrm>
          <a:prstGeom prst="ellipse">
            <a:avLst/>
          </a:prstGeom>
          <a:solidFill>
            <a:srgbClr val="00008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4" name="Oval 4"/>
          <p:cNvSpPr>
            <a:spLocks noChangeArrowheads="1"/>
          </p:cNvSpPr>
          <p:nvPr/>
        </p:nvSpPr>
        <p:spPr bwMode="auto">
          <a:xfrm>
            <a:off x="2057400" y="914400"/>
            <a:ext cx="5029200" cy="5029200"/>
          </a:xfrm>
          <a:prstGeom prst="ellipse">
            <a:avLst/>
          </a:prstGeom>
          <a:solidFill>
            <a:srgbClr val="00008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6565" name="Rectangle 5"/>
          <p:cNvSpPr>
            <a:spLocks noChangeArrowheads="1"/>
          </p:cNvSpPr>
          <p:nvPr/>
        </p:nvSpPr>
        <p:spPr bwMode="auto">
          <a:xfrm>
            <a:off x="152400" y="304800"/>
            <a:ext cx="8763000" cy="17526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1pPr>
            <a:lvl2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2pPr>
            <a:lvl3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3pPr>
            <a:lvl4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4pPr>
            <a:lvl5pPr algn="ctr"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5pPr>
            <a:lvl6pPr marL="4572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6pPr>
            <a:lvl7pPr marL="9144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7pPr>
            <a:lvl8pPr marL="13716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8pPr>
            <a:lvl9pPr marL="1828800" algn="ctr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5400"/>
              <a:t>Navy Core Values</a:t>
            </a:r>
            <a:r>
              <a:rPr lang="en-US" altLang="en-US" sz="6600"/>
              <a:t> </a:t>
            </a:r>
            <a:r>
              <a:rPr lang="en-US" altLang="en-US" sz="4800"/>
              <a:t>and Rate /Rank Recognition</a:t>
            </a:r>
            <a:endParaRPr lang="en-US" altLang="en-US" sz="6600"/>
          </a:p>
        </p:txBody>
      </p:sp>
      <p:graphicFrame>
        <p:nvGraphicFramePr>
          <p:cNvPr id="66566" name="Object 6"/>
          <p:cNvGraphicFramePr>
            <a:graphicFrameLocks noChangeAspect="1"/>
          </p:cNvGraphicFramePr>
          <p:nvPr/>
        </p:nvGraphicFramePr>
        <p:xfrm>
          <a:off x="2133600" y="2433638"/>
          <a:ext cx="7010400" cy="44243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6567" name="CorelDRAW" r:id="rId4" imgW="9068319" imgH="5722834" progId="CorelDraw.Graphic.8">
                  <p:embed/>
                </p:oleObj>
              </mc:Choice>
              <mc:Fallback>
                <p:oleObj name="CorelDRAW" r:id="rId4" imgW="9068319" imgH="5722834" progId="CorelDraw.Graphic.8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lum bright="-6000" contrast="-14000"/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33600" y="2433638"/>
                        <a:ext cx="7010400" cy="44243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>
                <a:gamma/>
                <a:shade val="0"/>
                <a:invGamma/>
              </a:srgbClr>
            </a:gs>
            <a:gs pos="50000">
              <a:srgbClr val="0066FF"/>
            </a:gs>
            <a:gs pos="100000">
              <a:srgbClr val="0066FF">
                <a:gamma/>
                <a:shade val="0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/>
              <a:t>Enabling Objectives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92075" tIns="46038" rIns="92075" bIns="46038"/>
          <a:lstStyle/>
          <a:p>
            <a:pPr marL="461963" indent="-461963" eaLnBrk="0" hangingPunct="0">
              <a:spcBef>
                <a:spcPct val="70000"/>
              </a:spcBef>
              <a:tabLst>
                <a:tab pos="461963" algn="l"/>
              </a:tabLst>
            </a:pPr>
            <a:r>
              <a:rPr lang="en-US" altLang="en-US">
                <a:latin typeface="Arial" panose="020B0604020202020204" pitchFamily="34" charset="0"/>
              </a:rPr>
              <a:t>4. Recognize officer rank, pay grade,  insignia and headgear.</a:t>
            </a:r>
          </a:p>
          <a:p>
            <a:pPr marL="461963" indent="-461963" eaLnBrk="0" hangingPunct="0">
              <a:spcBef>
                <a:spcPct val="70000"/>
              </a:spcBef>
              <a:tabLst>
                <a:tab pos="461963" algn="l"/>
              </a:tabLst>
            </a:pPr>
            <a:r>
              <a:rPr lang="en-US" altLang="en-US">
                <a:latin typeface="Arial" panose="020B0604020202020204" pitchFamily="34" charset="0"/>
              </a:rPr>
              <a:t>5. Recognize line and staff corps officers by their insignias.</a:t>
            </a:r>
          </a:p>
          <a:p>
            <a:pPr marL="461963" indent="-461963" eaLnBrk="0" hangingPunct="0">
              <a:spcBef>
                <a:spcPct val="70000"/>
              </a:spcBef>
              <a:tabLst>
                <a:tab pos="461963" algn="l"/>
              </a:tabLst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med">
    <p:split orient="vert"/>
    <p:sndAc>
      <p:stSnd>
        <p:snd r:embed="rId3" name="Applause"/>
      </p:stSnd>
    </p:sndAc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4876800"/>
            <a:ext cx="5791200" cy="1447800"/>
          </a:xfrm>
          <a:noFill/>
          <a:ln/>
        </p:spPr>
        <p:txBody>
          <a:bodyPr lIns="92075" tIns="46038" rIns="92075" bIns="46038"/>
          <a:lstStyle/>
          <a:p>
            <a:pPr marL="514350" indent="-514350" defTabSz="422275" eaLnBrk="0" hangingPunct="0">
              <a:lnSpc>
                <a:spcPct val="90000"/>
              </a:lnSpc>
              <a:spcBef>
                <a:spcPct val="5000"/>
              </a:spcBef>
              <a:tabLst>
                <a:tab pos="514350" algn="l"/>
                <a:tab pos="1374775" algn="l"/>
              </a:tabLst>
            </a:pPr>
            <a:r>
              <a:rPr lang="en-US" altLang="en-US">
                <a:latin typeface="Arial" panose="020B0604020202020204" pitchFamily="34" charset="0"/>
              </a:rPr>
              <a:t>(b)	</a:t>
            </a:r>
            <a:r>
              <a:rPr lang="en-US" altLang="en-US">
                <a:solidFill>
                  <a:srgbClr val="00FFCC"/>
                </a:solidFill>
                <a:latin typeface="Arial" panose="020B0604020202020204" pitchFamily="34" charset="0"/>
              </a:rPr>
              <a:t>Gold</a:t>
            </a:r>
            <a:r>
              <a:rPr lang="en-US" altLang="en-US">
                <a:latin typeface="Arial" panose="020B0604020202020204" pitchFamily="34" charset="0"/>
              </a:rPr>
              <a:t> on service dress</a:t>
            </a:r>
            <a:r>
              <a:rPr lang="en-US" altLang="en-US">
                <a:solidFill>
                  <a:schemeClr val="accent1"/>
                </a:solidFill>
                <a:latin typeface="Arial" panose="020B0604020202020204" pitchFamily="34" charset="0"/>
              </a:rPr>
              <a:t> </a:t>
            </a:r>
            <a:r>
              <a:rPr lang="en-US" altLang="en-US">
                <a:solidFill>
                  <a:srgbClr val="00FFCC"/>
                </a:solidFill>
                <a:latin typeface="Arial" panose="020B0604020202020204" pitchFamily="34" charset="0"/>
              </a:rPr>
              <a:t>blue</a:t>
            </a:r>
            <a:r>
              <a:rPr lang="en-US" altLang="en-US">
                <a:latin typeface="Arial" panose="020B0604020202020204" pitchFamily="34" charset="0"/>
              </a:rPr>
              <a:t> and female service dress</a:t>
            </a:r>
            <a:r>
              <a:rPr lang="en-US" altLang="en-US">
                <a:solidFill>
                  <a:schemeClr val="accent1"/>
                </a:solidFill>
                <a:latin typeface="Arial" panose="020B0604020202020204" pitchFamily="34" charset="0"/>
              </a:rPr>
              <a:t> white</a:t>
            </a:r>
            <a:r>
              <a:rPr lang="en-US" altLang="en-US">
                <a:latin typeface="Arial" panose="020B0604020202020204" pitchFamily="34" charset="0"/>
              </a:rPr>
              <a:t> uniforms.</a:t>
            </a:r>
          </a:p>
        </p:txBody>
      </p:sp>
      <p:sp>
        <p:nvSpPr>
          <p:cNvPr id="10243" name="Rectangle 3"/>
          <p:cNvSpPr>
            <a:spLocks noChangeArrowheads="1"/>
          </p:cNvSpPr>
          <p:nvPr/>
        </p:nvSpPr>
        <p:spPr bwMode="auto">
          <a:xfrm>
            <a:off x="3657600" y="5638800"/>
            <a:ext cx="1828800" cy="914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" name="Rectangle 4"/>
          <p:cNvSpPr>
            <a:spLocks noChangeArrowheads="1"/>
          </p:cNvSpPr>
          <p:nvPr/>
        </p:nvSpPr>
        <p:spPr bwMode="auto">
          <a:xfrm>
            <a:off x="5640388" y="4876800"/>
            <a:ext cx="3503612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571500" indent="-571500" defTabSz="422275">
              <a:tabLst>
                <a:tab pos="571500" algn="l"/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1550" indent="-285750" defTabSz="422275">
              <a:tabLst>
                <a:tab pos="571500" algn="l"/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314450" indent="-228600" defTabSz="422275">
              <a:tabLst>
                <a:tab pos="571500" algn="l"/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57350" indent="-228600" defTabSz="422275">
              <a:tabLst>
                <a:tab pos="571500" algn="l"/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571500" algn="l"/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571500" algn="l"/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571500" algn="l"/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571500" algn="l"/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571500" algn="l"/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0" hangingPunct="0">
              <a:spcBef>
                <a:spcPct val="7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(c)</a:t>
            </a:r>
            <a:r>
              <a:rPr lang="en-US" altLang="en-US" sz="2800" b="1">
                <a:solidFill>
                  <a:srgbClr val="00FFCC"/>
                </a:solidFill>
                <a:latin typeface="Arial" panose="020B0604020202020204" pitchFamily="34" charset="0"/>
              </a:rPr>
              <a:t>	Black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 on dark green uniforms (Aviators).</a:t>
            </a:r>
          </a:p>
        </p:txBody>
      </p:sp>
      <p:pic>
        <p:nvPicPr>
          <p:cNvPr id="10245" name="Picture 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0" y="1428750"/>
            <a:ext cx="7427913" cy="3051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246" name="Rectangle 6"/>
          <p:cNvSpPr>
            <a:spLocks noGrp="1" noChangeArrowheads="1"/>
          </p:cNvSpPr>
          <p:nvPr>
            <p:ph type="title"/>
          </p:nvPr>
        </p:nvSpPr>
        <p:spPr>
          <a:xfrm>
            <a:off x="704850" y="0"/>
            <a:ext cx="7772400" cy="1028700"/>
          </a:xfrm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 sz="5400"/>
              <a:t>Sleeve Stripes </a:t>
            </a:r>
            <a:r>
              <a:rPr lang="en-US" altLang="en-US" sz="2000"/>
              <a:t>(cont.)</a:t>
            </a:r>
            <a:endParaRPr lang="en-US" altLang="en-US"/>
          </a:p>
        </p:txBody>
      </p:sp>
    </p:spTree>
  </p:cSld>
  <p:clrMapOvr>
    <a:masterClrMapping/>
  </p:clrMapOvr>
  <p:transition spd="med">
    <p:cover dir="ld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/>
              <a:t>Shoulder Boards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143000" y="5448300"/>
            <a:ext cx="2209800" cy="685800"/>
          </a:xfrm>
          <a:noFill/>
          <a:ln/>
        </p:spPr>
        <p:txBody>
          <a:bodyPr lIns="92075" tIns="46038" rIns="92075" bIns="46038"/>
          <a:lstStyle/>
          <a:p>
            <a:pPr algn="ctr" defTabSz="422275" eaLnBrk="0" hangingPunct="0">
              <a:spcBef>
                <a:spcPct val="5000"/>
              </a:spcBef>
              <a:tabLst>
                <a:tab pos="1374775" algn="l"/>
              </a:tabLst>
            </a:pPr>
            <a:r>
              <a:rPr lang="en-US" altLang="en-US">
                <a:latin typeface="Arial" panose="020B0604020202020204" pitchFamily="34" charset="0"/>
              </a:rPr>
              <a:t>LINE</a:t>
            </a:r>
          </a:p>
        </p:txBody>
      </p:sp>
      <p:sp>
        <p:nvSpPr>
          <p:cNvPr id="12292" name="Rectangle 4"/>
          <p:cNvSpPr>
            <a:spLocks noChangeArrowheads="1"/>
          </p:cNvSpPr>
          <p:nvPr/>
        </p:nvSpPr>
        <p:spPr bwMode="auto">
          <a:xfrm>
            <a:off x="5334000" y="5448300"/>
            <a:ext cx="28956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70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STAFF/CORPS</a:t>
            </a:r>
          </a:p>
        </p:txBody>
      </p:sp>
      <p:pic>
        <p:nvPicPr>
          <p:cNvPr id="12293" name="Picture 5"/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057400"/>
            <a:ext cx="8277225" cy="319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>
    <p:cover dir="ld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304800" y="5638800"/>
            <a:ext cx="4495800" cy="914400"/>
          </a:xfrm>
          <a:noFill/>
          <a:ln/>
        </p:spPr>
        <p:txBody>
          <a:bodyPr lIns="92075" tIns="46038" rIns="92075" bIns="46038"/>
          <a:lstStyle/>
          <a:p>
            <a:pPr marL="514350" indent="-514350" defTabSz="422275" eaLnBrk="0" hangingPunct="0">
              <a:lnSpc>
                <a:spcPct val="90000"/>
              </a:lnSpc>
              <a:spcBef>
                <a:spcPct val="5000"/>
              </a:spcBef>
            </a:pPr>
            <a:r>
              <a:rPr lang="en-US" altLang="en-US" sz="2800">
                <a:latin typeface="Arial" panose="020B0604020202020204" pitchFamily="34" charset="0"/>
              </a:rPr>
              <a:t>(a)</a:t>
            </a:r>
            <a:r>
              <a:rPr lang="en-US" altLang="en-US" sz="2800">
                <a:solidFill>
                  <a:srgbClr val="00CCCC"/>
                </a:solidFill>
                <a:latin typeface="Arial" panose="020B0604020202020204" pitchFamily="34" charset="0"/>
              </a:rPr>
              <a:t> White shirt of service</a:t>
            </a:r>
          </a:p>
          <a:p>
            <a:pPr marL="514350" indent="-514350" defTabSz="422275" eaLnBrk="0" hangingPunct="0">
              <a:lnSpc>
                <a:spcPct val="90000"/>
              </a:lnSpc>
              <a:spcBef>
                <a:spcPct val="5000"/>
              </a:spcBef>
            </a:pPr>
            <a:r>
              <a:rPr lang="en-US" altLang="en-US" sz="2800">
                <a:solidFill>
                  <a:srgbClr val="00CCCC"/>
                </a:solidFill>
                <a:latin typeface="Arial" panose="020B0604020202020204" pitchFamily="34" charset="0"/>
              </a:rPr>
              <a:t>	dress blue uniform</a:t>
            </a:r>
            <a:r>
              <a:rPr lang="en-US" altLang="en-US" sz="2800"/>
              <a:t> </a:t>
            </a:r>
          </a:p>
        </p:txBody>
      </p:sp>
      <p:sp>
        <p:nvSpPr>
          <p:cNvPr id="14339" name="Rectangle 3"/>
          <p:cNvSpPr>
            <a:spLocks noChangeArrowheads="1"/>
          </p:cNvSpPr>
          <p:nvPr/>
        </p:nvSpPr>
        <p:spPr bwMode="auto">
          <a:xfrm>
            <a:off x="5181600" y="5638800"/>
            <a:ext cx="34290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571500" indent="-5715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10858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42875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7165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11455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7175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02895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8615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94335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0" hangingPunct="0">
              <a:spcBef>
                <a:spcPct val="5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(b)</a:t>
            </a:r>
            <a:r>
              <a:rPr lang="en-US" altLang="en-US" sz="2800" b="1">
                <a:solidFill>
                  <a:srgbClr val="00CCCC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Summer</a:t>
            </a:r>
            <a:r>
              <a:rPr lang="en-US" altLang="en-US" sz="2800" b="1">
                <a:solidFill>
                  <a:srgbClr val="00CCCC"/>
                </a:solidFill>
                <a:latin typeface="Arial" panose="020B0604020202020204" pitchFamily="34" charset="0"/>
              </a:rPr>
              <a:t> white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uniform</a:t>
            </a:r>
          </a:p>
        </p:txBody>
      </p:sp>
      <p:sp>
        <p:nvSpPr>
          <p:cNvPr id="14340" name="Rectangle 4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/>
              <a:t>Shoulder Boards</a:t>
            </a:r>
          </a:p>
        </p:txBody>
      </p:sp>
      <p:pic>
        <p:nvPicPr>
          <p:cNvPr id="14341" name="Picture 5"/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057400"/>
            <a:ext cx="7861300" cy="3576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42" name="Picture 6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3513" y="3124200"/>
            <a:ext cx="1843087" cy="141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338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ichochet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ive By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8" grpId="0" autoUpdateAnimBg="0"/>
      <p:bldP spid="14339" grpId="0" autoUpdateAnimBg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ChangeArrowheads="1"/>
          </p:cNvSpPr>
          <p:nvPr/>
        </p:nvSpPr>
        <p:spPr bwMode="auto">
          <a:xfrm>
            <a:off x="914400" y="5562600"/>
            <a:ext cx="3581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defTabSz="4222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0" hangingPunct="0">
              <a:spcBef>
                <a:spcPct val="5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(c)</a:t>
            </a:r>
            <a:r>
              <a:rPr lang="en-US" altLang="en-US" sz="2800" b="1">
                <a:solidFill>
                  <a:srgbClr val="00CCCC"/>
                </a:solidFill>
                <a:latin typeface="Arial" panose="020B0604020202020204" pitchFamily="34" charset="0"/>
              </a:rPr>
              <a:t>  Bridge Coat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6096000"/>
            <a:ext cx="3962400" cy="457200"/>
          </a:xfrm>
          <a:noFill/>
          <a:ln/>
        </p:spPr>
        <p:txBody>
          <a:bodyPr lIns="92075" tIns="46038" rIns="92075" bIns="46038"/>
          <a:lstStyle/>
          <a:p>
            <a:pPr marL="0" indent="0" defTabSz="422275" eaLnBrk="0" hangingPunct="0">
              <a:lnSpc>
                <a:spcPct val="90000"/>
              </a:lnSpc>
              <a:spcBef>
                <a:spcPct val="5000"/>
              </a:spcBef>
            </a:pPr>
            <a:r>
              <a:rPr lang="en-US" altLang="en-US" sz="2800">
                <a:latin typeface="Arial" panose="020B0604020202020204" pitchFamily="34" charset="0"/>
              </a:rPr>
              <a:t>(d)</a:t>
            </a:r>
            <a:r>
              <a:rPr lang="en-US" altLang="en-US" sz="2800">
                <a:solidFill>
                  <a:srgbClr val="00CCCC"/>
                </a:solidFill>
                <a:latin typeface="Arial" panose="020B0604020202020204" pitchFamily="34" charset="0"/>
              </a:rPr>
              <a:t>  Reefer </a:t>
            </a:r>
            <a:r>
              <a:rPr lang="en-US" altLang="en-US" sz="2800">
                <a:latin typeface="Arial" panose="020B0604020202020204" pitchFamily="34" charset="0"/>
              </a:rPr>
              <a:t>(peacoat)</a:t>
            </a:r>
          </a:p>
        </p:txBody>
      </p:sp>
      <p:sp>
        <p:nvSpPr>
          <p:cNvPr id="16388" name="Rectangle 4"/>
          <p:cNvSpPr>
            <a:spLocks noChangeArrowheads="1"/>
          </p:cNvSpPr>
          <p:nvPr/>
        </p:nvSpPr>
        <p:spPr bwMode="auto">
          <a:xfrm>
            <a:off x="5334000" y="5638800"/>
            <a:ext cx="3124200" cy="685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342900" indent="-3429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0" hangingPunct="0">
              <a:spcBef>
                <a:spcPct val="5000"/>
              </a:spcBef>
            </a:pP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(e)</a:t>
            </a:r>
            <a:r>
              <a:rPr lang="en-US" altLang="en-US" sz="2800" b="1">
                <a:solidFill>
                  <a:srgbClr val="00CCCC"/>
                </a:solidFill>
                <a:latin typeface="Arial" panose="020B0604020202020204" pitchFamily="34" charset="0"/>
              </a:rPr>
              <a:t> Sweaters</a:t>
            </a:r>
          </a:p>
        </p:txBody>
      </p:sp>
      <p:sp>
        <p:nvSpPr>
          <p:cNvPr id="16389" name="Rectangle 5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/>
              <a:t>Shoulder Boards</a:t>
            </a:r>
          </a:p>
        </p:txBody>
      </p:sp>
      <p:pic>
        <p:nvPicPr>
          <p:cNvPr id="16390" name="Picture 6"/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3513" y="3124200"/>
            <a:ext cx="1843087" cy="141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391" name="Picture 7"/>
          <p:cNvPicPr>
            <a:picLocks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2057400"/>
            <a:ext cx="7861300" cy="34655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med">
    <p:cover dir="l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38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386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Richochet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2" dur="500"/>
                                        <p:tgtEl>
                                          <p:spTgt spid="1638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nimClr clrSpc="rgb" dir="cw"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6387"/>
                                        </p:tgtEl>
                                        <p:attrNameLst>
                                          <p:attrName>ppt_c</p:attrName>
                                        </p:attrNameLst>
                                      </p:cBhvr>
                                      <p:to>
                                        <a:schemeClr val="folHlink"/>
                                      </p:to>
                                    </p:animClr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Explosion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3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3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creeching Brakes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6" grpId="0" autoUpdateAnimBg="0"/>
      <p:bldP spid="16387" grpId="0" autoUpdateAnimBg="0"/>
      <p:bldP spid="16388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 sz="4800">
                <a:effectLst>
                  <a:outerShdw blurRad="38100" dist="38100" dir="2700000" algn="tl">
                    <a:srgbClr val="FFFFFF"/>
                  </a:outerShdw>
                </a:effectLst>
              </a:rPr>
              <a:t>Collar Devices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2590800"/>
            <a:ext cx="8458200" cy="2971800"/>
          </a:xfrm>
          <a:noFill/>
          <a:ln/>
        </p:spPr>
        <p:txBody>
          <a:bodyPr lIns="92075" tIns="46038" rIns="92075" bIns="46038"/>
          <a:lstStyle/>
          <a:p>
            <a:pPr marL="914400" indent="-914400" eaLnBrk="0" hangingPunct="0">
              <a:lnSpc>
                <a:spcPct val="90000"/>
              </a:lnSpc>
              <a:spcBef>
                <a:spcPct val="70000"/>
              </a:spcBef>
              <a:tabLst>
                <a:tab pos="914400" algn="l"/>
              </a:tabLst>
            </a:pPr>
            <a:r>
              <a:rPr lang="en-US" altLang="en-US" sz="4000">
                <a:latin typeface="Arial" panose="020B0604020202020204" pitchFamily="34" charset="0"/>
              </a:rPr>
              <a:t>(3)	Collar devices:  Metal Devices worn on the collar points.  The </a:t>
            </a:r>
            <a:r>
              <a:rPr lang="en-US" altLang="en-US" sz="4000">
                <a:solidFill>
                  <a:srgbClr val="00CCCC"/>
                </a:solidFill>
                <a:latin typeface="Arial" panose="020B0604020202020204" pitchFamily="34" charset="0"/>
              </a:rPr>
              <a:t>color</a:t>
            </a:r>
            <a:r>
              <a:rPr lang="en-US" altLang="en-US" sz="4000">
                <a:latin typeface="Arial" panose="020B0604020202020204" pitchFamily="34" charset="0"/>
              </a:rPr>
              <a:t> and </a:t>
            </a:r>
            <a:r>
              <a:rPr lang="en-US" altLang="en-US" sz="4000">
                <a:solidFill>
                  <a:srgbClr val="00CCCC"/>
                </a:solidFill>
                <a:latin typeface="Arial" panose="020B0604020202020204" pitchFamily="34" charset="0"/>
              </a:rPr>
              <a:t>shape</a:t>
            </a:r>
            <a:r>
              <a:rPr lang="en-US" altLang="en-US" sz="4000">
                <a:latin typeface="Arial" panose="020B0604020202020204" pitchFamily="34" charset="0"/>
              </a:rPr>
              <a:t> of the device depends on the officer’s rank and specialty.</a:t>
            </a:r>
          </a:p>
        </p:txBody>
      </p:sp>
    </p:spTree>
  </p:cSld>
  <p:clrMapOvr>
    <a:masterClrMapping/>
  </p:clrMapOvr>
  <p:transition spd="med">
    <p:dissolve/>
    <p:sndAc>
      <p:stSnd>
        <p:snd r:embed="rId3" name="Chime"/>
      </p:stSnd>
    </p:sndAc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0066FF"/>
            </a:gs>
            <a:gs pos="100000">
              <a:srgbClr val="0066FF">
                <a:gamma/>
                <a:shade val="49804"/>
                <a:invGamma/>
              </a:srgb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152400" y="5562600"/>
            <a:ext cx="4876800" cy="990600"/>
          </a:xfrm>
          <a:noFill/>
          <a:ln/>
        </p:spPr>
        <p:txBody>
          <a:bodyPr lIns="92075" tIns="46038" rIns="92075" bIns="46038"/>
          <a:lstStyle/>
          <a:p>
            <a:pPr marL="514350" indent="-514350" defTabSz="422275" eaLnBrk="0" hangingPunct="0">
              <a:lnSpc>
                <a:spcPct val="90000"/>
              </a:lnSpc>
              <a:spcBef>
                <a:spcPct val="5000"/>
              </a:spcBef>
            </a:pPr>
            <a:r>
              <a:rPr lang="en-US" altLang="en-US" u="sng"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00CCCC"/>
                </a:solidFill>
                <a:latin typeface="Arial" panose="020B0604020202020204" pitchFamily="34" charset="0"/>
              </a:rPr>
              <a:t> </a:t>
            </a:r>
            <a:r>
              <a:rPr lang="en-US" altLang="en-US">
                <a:latin typeface="Arial" panose="020B0604020202020204" pitchFamily="34" charset="0"/>
              </a:rPr>
              <a:t>Winter</a:t>
            </a:r>
            <a:r>
              <a:rPr lang="en-US" altLang="en-US">
                <a:solidFill>
                  <a:srgbClr val="00CCCC"/>
                </a:solidFill>
                <a:latin typeface="Arial" panose="020B0604020202020204" pitchFamily="34" charset="0"/>
              </a:rPr>
              <a:t> blue </a:t>
            </a:r>
            <a:r>
              <a:rPr lang="en-US" altLang="en-US">
                <a:latin typeface="Arial" panose="020B0604020202020204" pitchFamily="34" charset="0"/>
              </a:rPr>
              <a:t>and winter</a:t>
            </a:r>
            <a:r>
              <a:rPr lang="en-US" altLang="en-US">
                <a:solidFill>
                  <a:srgbClr val="00CCCC"/>
                </a:solidFill>
                <a:latin typeface="Arial" panose="020B0604020202020204" pitchFamily="34" charset="0"/>
              </a:rPr>
              <a:t> working </a:t>
            </a:r>
            <a:r>
              <a:rPr lang="en-US" altLang="en-US">
                <a:latin typeface="Arial" panose="020B0604020202020204" pitchFamily="34" charset="0"/>
              </a:rPr>
              <a:t>blue</a:t>
            </a:r>
          </a:p>
        </p:txBody>
      </p:sp>
      <p:sp>
        <p:nvSpPr>
          <p:cNvPr id="20483" name="Rectangle 3"/>
          <p:cNvSpPr>
            <a:spLocks noChangeArrowheads="1"/>
          </p:cNvSpPr>
          <p:nvPr/>
        </p:nvSpPr>
        <p:spPr bwMode="auto">
          <a:xfrm>
            <a:off x="4953000" y="5562600"/>
            <a:ext cx="4038600" cy="990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2075" tIns="46038" rIns="92075" bIns="46038"/>
          <a:lstStyle>
            <a:lvl1pPr marL="571500" indent="-5715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971550" indent="-28575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31445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5735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422275"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422275" fontAlgn="base">
              <a:spcBef>
                <a:spcPct val="0"/>
              </a:spcBef>
              <a:spcAft>
                <a:spcPct val="0"/>
              </a:spcAft>
              <a:tabLst>
                <a:tab pos="1374775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0" hangingPunct="0">
              <a:spcBef>
                <a:spcPct val="5000"/>
              </a:spcBef>
            </a:pPr>
            <a:r>
              <a:rPr lang="en-US" altLang="en-US" sz="2800" b="1" u="sng">
                <a:solidFill>
                  <a:schemeClr val="bg1"/>
                </a:solidFill>
                <a:latin typeface="Arial" panose="020B0604020202020204" pitchFamily="34" charset="0"/>
              </a:rPr>
              <a:t>2</a:t>
            </a:r>
            <a:r>
              <a:rPr lang="en-US" altLang="en-US" sz="2800" b="1">
                <a:solidFill>
                  <a:srgbClr val="00CCCC"/>
                </a:solidFill>
                <a:latin typeface="Arial" panose="020B0604020202020204" pitchFamily="34" charset="0"/>
              </a:rPr>
              <a:t>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Summer</a:t>
            </a:r>
            <a:r>
              <a:rPr lang="en-US" altLang="en-US" sz="2800" b="1">
                <a:solidFill>
                  <a:srgbClr val="00CCCC"/>
                </a:solidFill>
                <a:latin typeface="Arial" panose="020B0604020202020204" pitchFamily="34" charset="0"/>
              </a:rPr>
              <a:t> khaki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and</a:t>
            </a:r>
            <a:r>
              <a:rPr lang="en-US" altLang="en-US" sz="2800" b="1">
                <a:solidFill>
                  <a:srgbClr val="00CCCC"/>
                </a:solidFill>
                <a:latin typeface="Arial" panose="020B0604020202020204" pitchFamily="34" charset="0"/>
              </a:rPr>
              <a:t> working </a:t>
            </a:r>
            <a:r>
              <a:rPr lang="en-US" altLang="en-US" sz="2800" b="1">
                <a:solidFill>
                  <a:schemeClr val="bg1"/>
                </a:solidFill>
                <a:latin typeface="Arial" panose="020B0604020202020204" pitchFamily="34" charset="0"/>
              </a:rPr>
              <a:t>khaki</a:t>
            </a:r>
          </a:p>
        </p:txBody>
      </p:sp>
      <p:sp>
        <p:nvSpPr>
          <p:cNvPr id="20484" name="Rectangle 4"/>
          <p:cNvSpPr>
            <a:spLocks noGrp="1" noChangeArrowheads="1"/>
          </p:cNvSpPr>
          <p:nvPr>
            <p:ph type="title"/>
          </p:nvPr>
        </p:nvSpPr>
        <p:spPr>
          <a:noFill/>
          <a:ln/>
          <a:effectLst>
            <a:outerShdw dist="35921" dir="2700000" algn="ctr" rotWithShape="0">
              <a:schemeClr val="tx1"/>
            </a:outerShdw>
          </a:effectLst>
        </p:spPr>
        <p:txBody>
          <a:bodyPr lIns="92075" tIns="46038" rIns="92075" bIns="46038"/>
          <a:lstStyle/>
          <a:p>
            <a:pPr eaLnBrk="0" hangingPunct="0"/>
            <a:r>
              <a:rPr lang="en-US" altLang="en-US"/>
              <a:t>Collar Devices</a:t>
            </a:r>
          </a:p>
        </p:txBody>
      </p:sp>
      <p:sp>
        <p:nvSpPr>
          <p:cNvPr id="20485" name="Freeform 5"/>
          <p:cNvSpPr>
            <a:spLocks/>
          </p:cNvSpPr>
          <p:nvPr/>
        </p:nvSpPr>
        <p:spPr bwMode="auto">
          <a:xfrm>
            <a:off x="623888" y="3986213"/>
            <a:ext cx="3719512" cy="1400175"/>
          </a:xfrm>
          <a:custGeom>
            <a:avLst/>
            <a:gdLst>
              <a:gd name="T0" fmla="*/ 4373 w 4687"/>
              <a:gd name="T1" fmla="*/ 849 h 1765"/>
              <a:gd name="T2" fmla="*/ 4243 w 4687"/>
              <a:gd name="T3" fmla="*/ 807 h 1765"/>
              <a:gd name="T4" fmla="*/ 4095 w 4687"/>
              <a:gd name="T5" fmla="*/ 773 h 1765"/>
              <a:gd name="T6" fmla="*/ 3946 w 4687"/>
              <a:gd name="T7" fmla="*/ 732 h 1765"/>
              <a:gd name="T8" fmla="*/ 3814 w 4687"/>
              <a:gd name="T9" fmla="*/ 676 h 1765"/>
              <a:gd name="T10" fmla="*/ 3724 w 4687"/>
              <a:gd name="T11" fmla="*/ 602 h 1765"/>
              <a:gd name="T12" fmla="*/ 3683 w 4687"/>
              <a:gd name="T13" fmla="*/ 545 h 1765"/>
              <a:gd name="T14" fmla="*/ 3648 w 4687"/>
              <a:gd name="T15" fmla="*/ 488 h 1765"/>
              <a:gd name="T16" fmla="*/ 3620 w 4687"/>
              <a:gd name="T17" fmla="*/ 447 h 1765"/>
              <a:gd name="T18" fmla="*/ 3606 w 4687"/>
              <a:gd name="T19" fmla="*/ 413 h 1765"/>
              <a:gd name="T20" fmla="*/ 3597 w 4687"/>
              <a:gd name="T21" fmla="*/ 379 h 1765"/>
              <a:gd name="T22" fmla="*/ 3580 w 4687"/>
              <a:gd name="T23" fmla="*/ 341 h 1765"/>
              <a:gd name="T24" fmla="*/ 3551 w 4687"/>
              <a:gd name="T25" fmla="*/ 300 h 1765"/>
              <a:gd name="T26" fmla="*/ 3506 w 4687"/>
              <a:gd name="T27" fmla="*/ 255 h 1765"/>
              <a:gd name="T28" fmla="*/ 3509 w 4687"/>
              <a:gd name="T29" fmla="*/ 216 h 1765"/>
              <a:gd name="T30" fmla="*/ 3522 w 4687"/>
              <a:gd name="T31" fmla="*/ 185 h 1765"/>
              <a:gd name="T32" fmla="*/ 3427 w 4687"/>
              <a:gd name="T33" fmla="*/ 185 h 1765"/>
              <a:gd name="T34" fmla="*/ 3305 w 4687"/>
              <a:gd name="T35" fmla="*/ 197 h 1765"/>
              <a:gd name="T36" fmla="*/ 3199 w 4687"/>
              <a:gd name="T37" fmla="*/ 201 h 1765"/>
              <a:gd name="T38" fmla="*/ 3105 w 4687"/>
              <a:gd name="T39" fmla="*/ 199 h 1765"/>
              <a:gd name="T40" fmla="*/ 3016 w 4687"/>
              <a:gd name="T41" fmla="*/ 191 h 1765"/>
              <a:gd name="T42" fmla="*/ 2928 w 4687"/>
              <a:gd name="T43" fmla="*/ 176 h 1765"/>
              <a:gd name="T44" fmla="*/ 2837 w 4687"/>
              <a:gd name="T45" fmla="*/ 154 h 1765"/>
              <a:gd name="T46" fmla="*/ 2736 w 4687"/>
              <a:gd name="T47" fmla="*/ 126 h 1765"/>
              <a:gd name="T48" fmla="*/ 2621 w 4687"/>
              <a:gd name="T49" fmla="*/ 93 h 1765"/>
              <a:gd name="T50" fmla="*/ 2487 w 4687"/>
              <a:gd name="T51" fmla="*/ 53 h 1765"/>
              <a:gd name="T52" fmla="*/ 2329 w 4687"/>
              <a:gd name="T53" fmla="*/ 7 h 1765"/>
              <a:gd name="T54" fmla="*/ 2271 w 4687"/>
              <a:gd name="T55" fmla="*/ 2 h 1765"/>
              <a:gd name="T56" fmla="*/ 2226 w 4687"/>
              <a:gd name="T57" fmla="*/ 32 h 1765"/>
              <a:gd name="T58" fmla="*/ 2190 w 4687"/>
              <a:gd name="T59" fmla="*/ 85 h 1765"/>
              <a:gd name="T60" fmla="*/ 2160 w 4687"/>
              <a:gd name="T61" fmla="*/ 152 h 1765"/>
              <a:gd name="T62" fmla="*/ 2130 w 4687"/>
              <a:gd name="T63" fmla="*/ 222 h 1765"/>
              <a:gd name="T64" fmla="*/ 2107 w 4687"/>
              <a:gd name="T65" fmla="*/ 270 h 1765"/>
              <a:gd name="T66" fmla="*/ 2081 w 4687"/>
              <a:gd name="T67" fmla="*/ 298 h 1765"/>
              <a:gd name="T68" fmla="*/ 2050 w 4687"/>
              <a:gd name="T69" fmla="*/ 315 h 1765"/>
              <a:gd name="T70" fmla="*/ 2010 w 4687"/>
              <a:gd name="T71" fmla="*/ 328 h 1765"/>
              <a:gd name="T72" fmla="*/ 1964 w 4687"/>
              <a:gd name="T73" fmla="*/ 338 h 1765"/>
              <a:gd name="T74" fmla="*/ 1915 w 4687"/>
              <a:gd name="T75" fmla="*/ 351 h 1765"/>
              <a:gd name="T76" fmla="*/ 1812 w 4687"/>
              <a:gd name="T77" fmla="*/ 364 h 1765"/>
              <a:gd name="T78" fmla="*/ 1653 w 4687"/>
              <a:gd name="T79" fmla="*/ 379 h 1765"/>
              <a:gd name="T80" fmla="*/ 1478 w 4687"/>
              <a:gd name="T81" fmla="*/ 397 h 1765"/>
              <a:gd name="T82" fmla="*/ 1325 w 4687"/>
              <a:gd name="T83" fmla="*/ 419 h 1765"/>
              <a:gd name="T84" fmla="*/ 1233 w 4687"/>
              <a:gd name="T85" fmla="*/ 447 h 1765"/>
              <a:gd name="T86" fmla="*/ 1172 w 4687"/>
              <a:gd name="T87" fmla="*/ 458 h 1765"/>
              <a:gd name="T88" fmla="*/ 1064 w 4687"/>
              <a:gd name="T89" fmla="*/ 465 h 1765"/>
              <a:gd name="T90" fmla="*/ 936 w 4687"/>
              <a:gd name="T91" fmla="*/ 472 h 1765"/>
              <a:gd name="T92" fmla="*/ 817 w 4687"/>
              <a:gd name="T93" fmla="*/ 481 h 1765"/>
              <a:gd name="T94" fmla="*/ 735 w 4687"/>
              <a:gd name="T95" fmla="*/ 494 h 1765"/>
              <a:gd name="T96" fmla="*/ 672 w 4687"/>
              <a:gd name="T97" fmla="*/ 570 h 1765"/>
              <a:gd name="T98" fmla="*/ 592 w 4687"/>
              <a:gd name="T99" fmla="*/ 684 h 1765"/>
              <a:gd name="T100" fmla="*/ 507 w 4687"/>
              <a:gd name="T101" fmla="*/ 806 h 1765"/>
              <a:gd name="T102" fmla="*/ 418 w 4687"/>
              <a:gd name="T103" fmla="*/ 933 h 1765"/>
              <a:gd name="T104" fmla="*/ 331 w 4687"/>
              <a:gd name="T105" fmla="*/ 1063 h 1765"/>
              <a:gd name="T106" fmla="*/ 247 w 4687"/>
              <a:gd name="T107" fmla="*/ 1193 h 1765"/>
              <a:gd name="T108" fmla="*/ 171 w 4687"/>
              <a:gd name="T109" fmla="*/ 1322 h 1765"/>
              <a:gd name="T110" fmla="*/ 104 w 4687"/>
              <a:gd name="T111" fmla="*/ 1446 h 1765"/>
              <a:gd name="T112" fmla="*/ 51 w 4687"/>
              <a:gd name="T113" fmla="*/ 1562 h 1765"/>
              <a:gd name="T114" fmla="*/ 15 w 4687"/>
              <a:gd name="T115" fmla="*/ 1669 h 1765"/>
              <a:gd name="T116" fmla="*/ 0 w 4687"/>
              <a:gd name="T117" fmla="*/ 1765 h 1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687" h="1765">
                <a:moveTo>
                  <a:pt x="4440" y="884"/>
                </a:moveTo>
                <a:lnTo>
                  <a:pt x="4409" y="865"/>
                </a:lnTo>
                <a:lnTo>
                  <a:pt x="4373" y="849"/>
                </a:lnTo>
                <a:lnTo>
                  <a:pt x="4333" y="834"/>
                </a:lnTo>
                <a:lnTo>
                  <a:pt x="4289" y="820"/>
                </a:lnTo>
                <a:lnTo>
                  <a:pt x="4243" y="807"/>
                </a:lnTo>
                <a:lnTo>
                  <a:pt x="4194" y="796"/>
                </a:lnTo>
                <a:lnTo>
                  <a:pt x="4145" y="784"/>
                </a:lnTo>
                <a:lnTo>
                  <a:pt x="4095" y="773"/>
                </a:lnTo>
                <a:lnTo>
                  <a:pt x="4045" y="760"/>
                </a:lnTo>
                <a:lnTo>
                  <a:pt x="3995" y="747"/>
                </a:lnTo>
                <a:lnTo>
                  <a:pt x="3946" y="732"/>
                </a:lnTo>
                <a:lnTo>
                  <a:pt x="3900" y="715"/>
                </a:lnTo>
                <a:lnTo>
                  <a:pt x="3855" y="697"/>
                </a:lnTo>
                <a:lnTo>
                  <a:pt x="3814" y="676"/>
                </a:lnTo>
                <a:lnTo>
                  <a:pt x="3776" y="651"/>
                </a:lnTo>
                <a:lnTo>
                  <a:pt x="3744" y="623"/>
                </a:lnTo>
                <a:lnTo>
                  <a:pt x="3724" y="602"/>
                </a:lnTo>
                <a:lnTo>
                  <a:pt x="3708" y="583"/>
                </a:lnTo>
                <a:lnTo>
                  <a:pt x="3695" y="563"/>
                </a:lnTo>
                <a:lnTo>
                  <a:pt x="3683" y="545"/>
                </a:lnTo>
                <a:lnTo>
                  <a:pt x="3671" y="526"/>
                </a:lnTo>
                <a:lnTo>
                  <a:pt x="3661" y="508"/>
                </a:lnTo>
                <a:lnTo>
                  <a:pt x="3648" y="488"/>
                </a:lnTo>
                <a:lnTo>
                  <a:pt x="3636" y="467"/>
                </a:lnTo>
                <a:lnTo>
                  <a:pt x="3627" y="457"/>
                </a:lnTo>
                <a:lnTo>
                  <a:pt x="3620" y="447"/>
                </a:lnTo>
                <a:lnTo>
                  <a:pt x="3614" y="435"/>
                </a:lnTo>
                <a:lnTo>
                  <a:pt x="3609" y="425"/>
                </a:lnTo>
                <a:lnTo>
                  <a:pt x="3606" y="413"/>
                </a:lnTo>
                <a:lnTo>
                  <a:pt x="3602" y="402"/>
                </a:lnTo>
                <a:lnTo>
                  <a:pt x="3600" y="390"/>
                </a:lnTo>
                <a:lnTo>
                  <a:pt x="3597" y="379"/>
                </a:lnTo>
                <a:lnTo>
                  <a:pt x="3592" y="366"/>
                </a:lnTo>
                <a:lnTo>
                  <a:pt x="3587" y="353"/>
                </a:lnTo>
                <a:lnTo>
                  <a:pt x="3580" y="341"/>
                </a:lnTo>
                <a:lnTo>
                  <a:pt x="3572" y="328"/>
                </a:lnTo>
                <a:lnTo>
                  <a:pt x="3562" y="314"/>
                </a:lnTo>
                <a:lnTo>
                  <a:pt x="3551" y="300"/>
                </a:lnTo>
                <a:lnTo>
                  <a:pt x="3534" y="287"/>
                </a:lnTo>
                <a:lnTo>
                  <a:pt x="3516" y="272"/>
                </a:lnTo>
                <a:lnTo>
                  <a:pt x="3506" y="255"/>
                </a:lnTo>
                <a:lnTo>
                  <a:pt x="3502" y="240"/>
                </a:lnTo>
                <a:lnTo>
                  <a:pt x="3503" y="228"/>
                </a:lnTo>
                <a:lnTo>
                  <a:pt x="3509" y="216"/>
                </a:lnTo>
                <a:lnTo>
                  <a:pt x="3515" y="206"/>
                </a:lnTo>
                <a:lnTo>
                  <a:pt x="3521" y="196"/>
                </a:lnTo>
                <a:lnTo>
                  <a:pt x="3522" y="185"/>
                </a:lnTo>
                <a:lnTo>
                  <a:pt x="3519" y="174"/>
                </a:lnTo>
                <a:lnTo>
                  <a:pt x="3472" y="179"/>
                </a:lnTo>
                <a:lnTo>
                  <a:pt x="3427" y="185"/>
                </a:lnTo>
                <a:lnTo>
                  <a:pt x="3385" y="190"/>
                </a:lnTo>
                <a:lnTo>
                  <a:pt x="3344" y="193"/>
                </a:lnTo>
                <a:lnTo>
                  <a:pt x="3305" y="197"/>
                </a:lnTo>
                <a:lnTo>
                  <a:pt x="3268" y="199"/>
                </a:lnTo>
                <a:lnTo>
                  <a:pt x="3234" y="200"/>
                </a:lnTo>
                <a:lnTo>
                  <a:pt x="3199" y="201"/>
                </a:lnTo>
                <a:lnTo>
                  <a:pt x="3167" y="201"/>
                </a:lnTo>
                <a:lnTo>
                  <a:pt x="3136" y="200"/>
                </a:lnTo>
                <a:lnTo>
                  <a:pt x="3105" y="199"/>
                </a:lnTo>
                <a:lnTo>
                  <a:pt x="3075" y="197"/>
                </a:lnTo>
                <a:lnTo>
                  <a:pt x="3046" y="194"/>
                </a:lnTo>
                <a:lnTo>
                  <a:pt x="3016" y="191"/>
                </a:lnTo>
                <a:lnTo>
                  <a:pt x="2987" y="186"/>
                </a:lnTo>
                <a:lnTo>
                  <a:pt x="2958" y="182"/>
                </a:lnTo>
                <a:lnTo>
                  <a:pt x="2928" y="176"/>
                </a:lnTo>
                <a:lnTo>
                  <a:pt x="2899" y="169"/>
                </a:lnTo>
                <a:lnTo>
                  <a:pt x="2869" y="162"/>
                </a:lnTo>
                <a:lnTo>
                  <a:pt x="2837" y="154"/>
                </a:lnTo>
                <a:lnTo>
                  <a:pt x="2805" y="146"/>
                </a:lnTo>
                <a:lnTo>
                  <a:pt x="2771" y="137"/>
                </a:lnTo>
                <a:lnTo>
                  <a:pt x="2736" y="126"/>
                </a:lnTo>
                <a:lnTo>
                  <a:pt x="2699" y="116"/>
                </a:lnTo>
                <a:lnTo>
                  <a:pt x="2661" y="105"/>
                </a:lnTo>
                <a:lnTo>
                  <a:pt x="2621" y="93"/>
                </a:lnTo>
                <a:lnTo>
                  <a:pt x="2579" y="80"/>
                </a:lnTo>
                <a:lnTo>
                  <a:pt x="2535" y="67"/>
                </a:lnTo>
                <a:lnTo>
                  <a:pt x="2487" y="53"/>
                </a:lnTo>
                <a:lnTo>
                  <a:pt x="2438" y="38"/>
                </a:lnTo>
                <a:lnTo>
                  <a:pt x="2385" y="23"/>
                </a:lnTo>
                <a:lnTo>
                  <a:pt x="2329" y="7"/>
                </a:lnTo>
                <a:lnTo>
                  <a:pt x="2308" y="1"/>
                </a:lnTo>
                <a:lnTo>
                  <a:pt x="2288" y="0"/>
                </a:lnTo>
                <a:lnTo>
                  <a:pt x="2271" y="2"/>
                </a:lnTo>
                <a:lnTo>
                  <a:pt x="2253" y="9"/>
                </a:lnTo>
                <a:lnTo>
                  <a:pt x="2240" y="18"/>
                </a:lnTo>
                <a:lnTo>
                  <a:pt x="2226" y="32"/>
                </a:lnTo>
                <a:lnTo>
                  <a:pt x="2213" y="47"/>
                </a:lnTo>
                <a:lnTo>
                  <a:pt x="2202" y="65"/>
                </a:lnTo>
                <a:lnTo>
                  <a:pt x="2190" y="85"/>
                </a:lnTo>
                <a:lnTo>
                  <a:pt x="2180" y="107"/>
                </a:lnTo>
                <a:lnTo>
                  <a:pt x="2171" y="129"/>
                </a:lnTo>
                <a:lnTo>
                  <a:pt x="2160" y="152"/>
                </a:lnTo>
                <a:lnTo>
                  <a:pt x="2151" y="176"/>
                </a:lnTo>
                <a:lnTo>
                  <a:pt x="2141" y="199"/>
                </a:lnTo>
                <a:lnTo>
                  <a:pt x="2130" y="222"/>
                </a:lnTo>
                <a:lnTo>
                  <a:pt x="2120" y="244"/>
                </a:lnTo>
                <a:lnTo>
                  <a:pt x="2114" y="258"/>
                </a:lnTo>
                <a:lnTo>
                  <a:pt x="2107" y="270"/>
                </a:lnTo>
                <a:lnTo>
                  <a:pt x="2099" y="281"/>
                </a:lnTo>
                <a:lnTo>
                  <a:pt x="2091" y="290"/>
                </a:lnTo>
                <a:lnTo>
                  <a:pt x="2081" y="298"/>
                </a:lnTo>
                <a:lnTo>
                  <a:pt x="2071" y="305"/>
                </a:lnTo>
                <a:lnTo>
                  <a:pt x="2060" y="311"/>
                </a:lnTo>
                <a:lnTo>
                  <a:pt x="2050" y="315"/>
                </a:lnTo>
                <a:lnTo>
                  <a:pt x="2037" y="320"/>
                </a:lnTo>
                <a:lnTo>
                  <a:pt x="2024" y="325"/>
                </a:lnTo>
                <a:lnTo>
                  <a:pt x="2010" y="328"/>
                </a:lnTo>
                <a:lnTo>
                  <a:pt x="1995" y="331"/>
                </a:lnTo>
                <a:lnTo>
                  <a:pt x="1980" y="335"/>
                </a:lnTo>
                <a:lnTo>
                  <a:pt x="1964" y="338"/>
                </a:lnTo>
                <a:lnTo>
                  <a:pt x="1947" y="342"/>
                </a:lnTo>
                <a:lnTo>
                  <a:pt x="1930" y="346"/>
                </a:lnTo>
                <a:lnTo>
                  <a:pt x="1915" y="351"/>
                </a:lnTo>
                <a:lnTo>
                  <a:pt x="1889" y="356"/>
                </a:lnTo>
                <a:lnTo>
                  <a:pt x="1855" y="359"/>
                </a:lnTo>
                <a:lnTo>
                  <a:pt x="1812" y="364"/>
                </a:lnTo>
                <a:lnTo>
                  <a:pt x="1764" y="368"/>
                </a:lnTo>
                <a:lnTo>
                  <a:pt x="1710" y="374"/>
                </a:lnTo>
                <a:lnTo>
                  <a:pt x="1653" y="379"/>
                </a:lnTo>
                <a:lnTo>
                  <a:pt x="1596" y="384"/>
                </a:lnTo>
                <a:lnTo>
                  <a:pt x="1536" y="390"/>
                </a:lnTo>
                <a:lnTo>
                  <a:pt x="1478" y="397"/>
                </a:lnTo>
                <a:lnTo>
                  <a:pt x="1423" y="404"/>
                </a:lnTo>
                <a:lnTo>
                  <a:pt x="1371" y="411"/>
                </a:lnTo>
                <a:lnTo>
                  <a:pt x="1325" y="419"/>
                </a:lnTo>
                <a:lnTo>
                  <a:pt x="1286" y="427"/>
                </a:lnTo>
                <a:lnTo>
                  <a:pt x="1255" y="436"/>
                </a:lnTo>
                <a:lnTo>
                  <a:pt x="1233" y="447"/>
                </a:lnTo>
                <a:lnTo>
                  <a:pt x="1219" y="451"/>
                </a:lnTo>
                <a:lnTo>
                  <a:pt x="1199" y="455"/>
                </a:lnTo>
                <a:lnTo>
                  <a:pt x="1172" y="458"/>
                </a:lnTo>
                <a:lnTo>
                  <a:pt x="1140" y="461"/>
                </a:lnTo>
                <a:lnTo>
                  <a:pt x="1104" y="463"/>
                </a:lnTo>
                <a:lnTo>
                  <a:pt x="1064" y="465"/>
                </a:lnTo>
                <a:lnTo>
                  <a:pt x="1022" y="467"/>
                </a:lnTo>
                <a:lnTo>
                  <a:pt x="979" y="470"/>
                </a:lnTo>
                <a:lnTo>
                  <a:pt x="936" y="472"/>
                </a:lnTo>
                <a:lnTo>
                  <a:pt x="894" y="475"/>
                </a:lnTo>
                <a:lnTo>
                  <a:pt x="854" y="478"/>
                </a:lnTo>
                <a:lnTo>
                  <a:pt x="817" y="481"/>
                </a:lnTo>
                <a:lnTo>
                  <a:pt x="785" y="485"/>
                </a:lnTo>
                <a:lnTo>
                  <a:pt x="756" y="489"/>
                </a:lnTo>
                <a:lnTo>
                  <a:pt x="735" y="494"/>
                </a:lnTo>
                <a:lnTo>
                  <a:pt x="720" y="500"/>
                </a:lnTo>
                <a:lnTo>
                  <a:pt x="697" y="534"/>
                </a:lnTo>
                <a:lnTo>
                  <a:pt x="672" y="570"/>
                </a:lnTo>
                <a:lnTo>
                  <a:pt x="647" y="607"/>
                </a:lnTo>
                <a:lnTo>
                  <a:pt x="620" y="645"/>
                </a:lnTo>
                <a:lnTo>
                  <a:pt x="592" y="684"/>
                </a:lnTo>
                <a:lnTo>
                  <a:pt x="565" y="724"/>
                </a:lnTo>
                <a:lnTo>
                  <a:pt x="536" y="765"/>
                </a:lnTo>
                <a:lnTo>
                  <a:pt x="507" y="806"/>
                </a:lnTo>
                <a:lnTo>
                  <a:pt x="477" y="848"/>
                </a:lnTo>
                <a:lnTo>
                  <a:pt x="448" y="890"/>
                </a:lnTo>
                <a:lnTo>
                  <a:pt x="418" y="933"/>
                </a:lnTo>
                <a:lnTo>
                  <a:pt x="390" y="977"/>
                </a:lnTo>
                <a:lnTo>
                  <a:pt x="360" y="1019"/>
                </a:lnTo>
                <a:lnTo>
                  <a:pt x="331" y="1063"/>
                </a:lnTo>
                <a:lnTo>
                  <a:pt x="302" y="1107"/>
                </a:lnTo>
                <a:lnTo>
                  <a:pt x="274" y="1151"/>
                </a:lnTo>
                <a:lnTo>
                  <a:pt x="247" y="1193"/>
                </a:lnTo>
                <a:lnTo>
                  <a:pt x="220" y="1237"/>
                </a:lnTo>
                <a:lnTo>
                  <a:pt x="195" y="1280"/>
                </a:lnTo>
                <a:lnTo>
                  <a:pt x="171" y="1322"/>
                </a:lnTo>
                <a:lnTo>
                  <a:pt x="147" y="1364"/>
                </a:lnTo>
                <a:lnTo>
                  <a:pt x="125" y="1405"/>
                </a:lnTo>
                <a:lnTo>
                  <a:pt x="104" y="1446"/>
                </a:lnTo>
                <a:lnTo>
                  <a:pt x="84" y="1486"/>
                </a:lnTo>
                <a:lnTo>
                  <a:pt x="67" y="1524"/>
                </a:lnTo>
                <a:lnTo>
                  <a:pt x="51" y="1562"/>
                </a:lnTo>
                <a:lnTo>
                  <a:pt x="37" y="1599"/>
                </a:lnTo>
                <a:lnTo>
                  <a:pt x="26" y="1634"/>
                </a:lnTo>
                <a:lnTo>
                  <a:pt x="15" y="1669"/>
                </a:lnTo>
                <a:lnTo>
                  <a:pt x="8" y="1702"/>
                </a:lnTo>
                <a:lnTo>
                  <a:pt x="3" y="1735"/>
                </a:lnTo>
                <a:lnTo>
                  <a:pt x="0" y="1765"/>
                </a:lnTo>
                <a:lnTo>
                  <a:pt x="4687" y="1763"/>
                </a:lnTo>
                <a:lnTo>
                  <a:pt x="4440" y="88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6" name="Freeform 6"/>
          <p:cNvSpPr>
            <a:spLocks/>
          </p:cNvSpPr>
          <p:nvPr/>
        </p:nvSpPr>
        <p:spPr bwMode="auto">
          <a:xfrm>
            <a:off x="3584575" y="4470400"/>
            <a:ext cx="571500" cy="230188"/>
          </a:xfrm>
          <a:custGeom>
            <a:avLst/>
            <a:gdLst>
              <a:gd name="T0" fmla="*/ 0 w 719"/>
              <a:gd name="T1" fmla="*/ 26 h 289"/>
              <a:gd name="T2" fmla="*/ 0 w 719"/>
              <a:gd name="T3" fmla="*/ 26 h 289"/>
              <a:gd name="T4" fmla="*/ 35 w 719"/>
              <a:gd name="T5" fmla="*/ 54 h 289"/>
              <a:gd name="T6" fmla="*/ 74 w 719"/>
              <a:gd name="T7" fmla="*/ 81 h 289"/>
              <a:gd name="T8" fmla="*/ 117 w 719"/>
              <a:gd name="T9" fmla="*/ 103 h 289"/>
              <a:gd name="T10" fmla="*/ 162 w 719"/>
              <a:gd name="T11" fmla="*/ 121 h 289"/>
              <a:gd name="T12" fmla="*/ 209 w 719"/>
              <a:gd name="T13" fmla="*/ 140 h 289"/>
              <a:gd name="T14" fmla="*/ 260 w 719"/>
              <a:gd name="T15" fmla="*/ 155 h 289"/>
              <a:gd name="T16" fmla="*/ 309 w 719"/>
              <a:gd name="T17" fmla="*/ 167 h 289"/>
              <a:gd name="T18" fmla="*/ 360 w 719"/>
              <a:gd name="T19" fmla="*/ 180 h 289"/>
              <a:gd name="T20" fmla="*/ 410 w 719"/>
              <a:gd name="T21" fmla="*/ 192 h 289"/>
              <a:gd name="T22" fmla="*/ 459 w 719"/>
              <a:gd name="T23" fmla="*/ 203 h 289"/>
              <a:gd name="T24" fmla="*/ 507 w 719"/>
              <a:gd name="T25" fmla="*/ 215 h 289"/>
              <a:gd name="T26" fmla="*/ 553 w 719"/>
              <a:gd name="T27" fmla="*/ 227 h 289"/>
              <a:gd name="T28" fmla="*/ 596 w 719"/>
              <a:gd name="T29" fmla="*/ 241 h 289"/>
              <a:gd name="T30" fmla="*/ 635 w 719"/>
              <a:gd name="T31" fmla="*/ 255 h 289"/>
              <a:gd name="T32" fmla="*/ 670 w 719"/>
              <a:gd name="T33" fmla="*/ 271 h 289"/>
              <a:gd name="T34" fmla="*/ 698 w 719"/>
              <a:gd name="T35" fmla="*/ 289 h 289"/>
              <a:gd name="T36" fmla="*/ 719 w 719"/>
              <a:gd name="T37" fmla="*/ 259 h 289"/>
              <a:gd name="T38" fmla="*/ 686 w 719"/>
              <a:gd name="T39" fmla="*/ 239 h 289"/>
              <a:gd name="T40" fmla="*/ 649 w 719"/>
              <a:gd name="T41" fmla="*/ 223 h 289"/>
              <a:gd name="T42" fmla="*/ 607 w 719"/>
              <a:gd name="T43" fmla="*/ 207 h 289"/>
              <a:gd name="T44" fmla="*/ 563 w 719"/>
              <a:gd name="T45" fmla="*/ 193 h 289"/>
              <a:gd name="T46" fmla="*/ 516 w 719"/>
              <a:gd name="T47" fmla="*/ 180 h 289"/>
              <a:gd name="T48" fmla="*/ 468 w 719"/>
              <a:gd name="T49" fmla="*/ 168 h 289"/>
              <a:gd name="T50" fmla="*/ 417 w 719"/>
              <a:gd name="T51" fmla="*/ 157 h 289"/>
              <a:gd name="T52" fmla="*/ 369 w 719"/>
              <a:gd name="T53" fmla="*/ 145 h 289"/>
              <a:gd name="T54" fmla="*/ 318 w 719"/>
              <a:gd name="T55" fmla="*/ 133 h 289"/>
              <a:gd name="T56" fmla="*/ 269 w 719"/>
              <a:gd name="T57" fmla="*/ 120 h 289"/>
              <a:gd name="T58" fmla="*/ 220 w 719"/>
              <a:gd name="T59" fmla="*/ 105 h 289"/>
              <a:gd name="T60" fmla="*/ 175 w 719"/>
              <a:gd name="T61" fmla="*/ 89 h 289"/>
              <a:gd name="T62" fmla="*/ 131 w 719"/>
              <a:gd name="T63" fmla="*/ 71 h 289"/>
              <a:gd name="T64" fmla="*/ 93 w 719"/>
              <a:gd name="T65" fmla="*/ 51 h 289"/>
              <a:gd name="T66" fmla="*/ 56 w 719"/>
              <a:gd name="T67" fmla="*/ 27 h 289"/>
              <a:gd name="T68" fmla="*/ 26 w 719"/>
              <a:gd name="T69" fmla="*/ 0 h 289"/>
              <a:gd name="T70" fmla="*/ 26 w 719"/>
              <a:gd name="T71" fmla="*/ 0 h 289"/>
              <a:gd name="T72" fmla="*/ 0 w 719"/>
              <a:gd name="T73" fmla="*/ 26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19" h="289">
                <a:moveTo>
                  <a:pt x="0" y="26"/>
                </a:moveTo>
                <a:lnTo>
                  <a:pt x="0" y="26"/>
                </a:lnTo>
                <a:lnTo>
                  <a:pt x="35" y="54"/>
                </a:lnTo>
                <a:lnTo>
                  <a:pt x="74" y="81"/>
                </a:lnTo>
                <a:lnTo>
                  <a:pt x="117" y="103"/>
                </a:lnTo>
                <a:lnTo>
                  <a:pt x="162" y="121"/>
                </a:lnTo>
                <a:lnTo>
                  <a:pt x="209" y="140"/>
                </a:lnTo>
                <a:lnTo>
                  <a:pt x="260" y="155"/>
                </a:lnTo>
                <a:lnTo>
                  <a:pt x="309" y="167"/>
                </a:lnTo>
                <a:lnTo>
                  <a:pt x="360" y="180"/>
                </a:lnTo>
                <a:lnTo>
                  <a:pt x="410" y="192"/>
                </a:lnTo>
                <a:lnTo>
                  <a:pt x="459" y="203"/>
                </a:lnTo>
                <a:lnTo>
                  <a:pt x="507" y="215"/>
                </a:lnTo>
                <a:lnTo>
                  <a:pt x="553" y="227"/>
                </a:lnTo>
                <a:lnTo>
                  <a:pt x="596" y="241"/>
                </a:lnTo>
                <a:lnTo>
                  <a:pt x="635" y="255"/>
                </a:lnTo>
                <a:lnTo>
                  <a:pt x="670" y="271"/>
                </a:lnTo>
                <a:lnTo>
                  <a:pt x="698" y="289"/>
                </a:lnTo>
                <a:lnTo>
                  <a:pt x="719" y="259"/>
                </a:lnTo>
                <a:lnTo>
                  <a:pt x="686" y="239"/>
                </a:lnTo>
                <a:lnTo>
                  <a:pt x="649" y="223"/>
                </a:lnTo>
                <a:lnTo>
                  <a:pt x="607" y="207"/>
                </a:lnTo>
                <a:lnTo>
                  <a:pt x="563" y="193"/>
                </a:lnTo>
                <a:lnTo>
                  <a:pt x="516" y="180"/>
                </a:lnTo>
                <a:lnTo>
                  <a:pt x="468" y="168"/>
                </a:lnTo>
                <a:lnTo>
                  <a:pt x="417" y="157"/>
                </a:lnTo>
                <a:lnTo>
                  <a:pt x="369" y="145"/>
                </a:lnTo>
                <a:lnTo>
                  <a:pt x="318" y="133"/>
                </a:lnTo>
                <a:lnTo>
                  <a:pt x="269" y="120"/>
                </a:lnTo>
                <a:lnTo>
                  <a:pt x="220" y="105"/>
                </a:lnTo>
                <a:lnTo>
                  <a:pt x="175" y="89"/>
                </a:lnTo>
                <a:lnTo>
                  <a:pt x="131" y="71"/>
                </a:lnTo>
                <a:lnTo>
                  <a:pt x="93" y="51"/>
                </a:lnTo>
                <a:lnTo>
                  <a:pt x="56" y="27"/>
                </a:lnTo>
                <a:lnTo>
                  <a:pt x="26" y="0"/>
                </a:lnTo>
                <a:lnTo>
                  <a:pt x="26" y="0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7" name="Freeform 7"/>
          <p:cNvSpPr>
            <a:spLocks/>
          </p:cNvSpPr>
          <p:nvPr/>
        </p:nvSpPr>
        <p:spPr bwMode="auto">
          <a:xfrm>
            <a:off x="3497263" y="4346575"/>
            <a:ext cx="107950" cy="144463"/>
          </a:xfrm>
          <a:custGeom>
            <a:avLst/>
            <a:gdLst>
              <a:gd name="T0" fmla="*/ 2 w 136"/>
              <a:gd name="T1" fmla="*/ 25 h 181"/>
              <a:gd name="T2" fmla="*/ 0 w 136"/>
              <a:gd name="T3" fmla="*/ 23 h 181"/>
              <a:gd name="T4" fmla="*/ 12 w 136"/>
              <a:gd name="T5" fmla="*/ 42 h 181"/>
              <a:gd name="T6" fmla="*/ 25 w 136"/>
              <a:gd name="T7" fmla="*/ 62 h 181"/>
              <a:gd name="T8" fmla="*/ 35 w 136"/>
              <a:gd name="T9" fmla="*/ 80 h 181"/>
              <a:gd name="T10" fmla="*/ 47 w 136"/>
              <a:gd name="T11" fmla="*/ 99 h 181"/>
              <a:gd name="T12" fmla="*/ 59 w 136"/>
              <a:gd name="T13" fmla="*/ 118 h 181"/>
              <a:gd name="T14" fmla="*/ 74 w 136"/>
              <a:gd name="T15" fmla="*/ 138 h 181"/>
              <a:gd name="T16" fmla="*/ 90 w 136"/>
              <a:gd name="T17" fmla="*/ 159 h 181"/>
              <a:gd name="T18" fmla="*/ 110 w 136"/>
              <a:gd name="T19" fmla="*/ 181 h 181"/>
              <a:gd name="T20" fmla="*/ 136 w 136"/>
              <a:gd name="T21" fmla="*/ 155 h 181"/>
              <a:gd name="T22" fmla="*/ 117 w 136"/>
              <a:gd name="T23" fmla="*/ 136 h 181"/>
              <a:gd name="T24" fmla="*/ 101 w 136"/>
              <a:gd name="T25" fmla="*/ 117 h 181"/>
              <a:gd name="T26" fmla="*/ 88 w 136"/>
              <a:gd name="T27" fmla="*/ 98 h 181"/>
              <a:gd name="T28" fmla="*/ 77 w 136"/>
              <a:gd name="T29" fmla="*/ 80 h 181"/>
              <a:gd name="T30" fmla="*/ 65 w 136"/>
              <a:gd name="T31" fmla="*/ 62 h 181"/>
              <a:gd name="T32" fmla="*/ 55 w 136"/>
              <a:gd name="T33" fmla="*/ 44 h 181"/>
              <a:gd name="T34" fmla="*/ 42 w 136"/>
              <a:gd name="T35" fmla="*/ 24 h 181"/>
              <a:gd name="T36" fmla="*/ 30 w 136"/>
              <a:gd name="T37" fmla="*/ 2 h 181"/>
              <a:gd name="T38" fmla="*/ 27 w 136"/>
              <a:gd name="T39" fmla="*/ 0 h 181"/>
              <a:gd name="T40" fmla="*/ 30 w 136"/>
              <a:gd name="T41" fmla="*/ 2 h 181"/>
              <a:gd name="T42" fmla="*/ 29 w 136"/>
              <a:gd name="T43" fmla="*/ 1 h 181"/>
              <a:gd name="T44" fmla="*/ 27 w 136"/>
              <a:gd name="T45" fmla="*/ 0 h 181"/>
              <a:gd name="T46" fmla="*/ 2 w 136"/>
              <a:gd name="T47" fmla="*/ 25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6" h="181">
                <a:moveTo>
                  <a:pt x="2" y="25"/>
                </a:moveTo>
                <a:lnTo>
                  <a:pt x="0" y="23"/>
                </a:lnTo>
                <a:lnTo>
                  <a:pt x="12" y="42"/>
                </a:lnTo>
                <a:lnTo>
                  <a:pt x="25" y="62"/>
                </a:lnTo>
                <a:lnTo>
                  <a:pt x="35" y="80"/>
                </a:lnTo>
                <a:lnTo>
                  <a:pt x="47" y="99"/>
                </a:lnTo>
                <a:lnTo>
                  <a:pt x="59" y="118"/>
                </a:lnTo>
                <a:lnTo>
                  <a:pt x="74" y="138"/>
                </a:lnTo>
                <a:lnTo>
                  <a:pt x="90" y="159"/>
                </a:lnTo>
                <a:lnTo>
                  <a:pt x="110" y="181"/>
                </a:lnTo>
                <a:lnTo>
                  <a:pt x="136" y="155"/>
                </a:lnTo>
                <a:lnTo>
                  <a:pt x="117" y="136"/>
                </a:lnTo>
                <a:lnTo>
                  <a:pt x="101" y="117"/>
                </a:lnTo>
                <a:lnTo>
                  <a:pt x="88" y="98"/>
                </a:lnTo>
                <a:lnTo>
                  <a:pt x="77" y="80"/>
                </a:lnTo>
                <a:lnTo>
                  <a:pt x="65" y="62"/>
                </a:lnTo>
                <a:lnTo>
                  <a:pt x="55" y="44"/>
                </a:lnTo>
                <a:lnTo>
                  <a:pt x="42" y="24"/>
                </a:lnTo>
                <a:lnTo>
                  <a:pt x="30" y="2"/>
                </a:lnTo>
                <a:lnTo>
                  <a:pt x="27" y="0"/>
                </a:lnTo>
                <a:lnTo>
                  <a:pt x="30" y="2"/>
                </a:lnTo>
                <a:lnTo>
                  <a:pt x="29" y="1"/>
                </a:lnTo>
                <a:lnTo>
                  <a:pt x="27" y="0"/>
                </a:lnTo>
                <a:lnTo>
                  <a:pt x="2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8" name="Freeform 8"/>
          <p:cNvSpPr>
            <a:spLocks/>
          </p:cNvSpPr>
          <p:nvPr/>
        </p:nvSpPr>
        <p:spPr bwMode="auto">
          <a:xfrm>
            <a:off x="3403600" y="4191000"/>
            <a:ext cx="115888" cy="176213"/>
          </a:xfrm>
          <a:custGeom>
            <a:avLst/>
            <a:gdLst>
              <a:gd name="T0" fmla="*/ 0 w 146"/>
              <a:gd name="T1" fmla="*/ 25 h 222"/>
              <a:gd name="T2" fmla="*/ 4 w 146"/>
              <a:gd name="T3" fmla="*/ 27 h 222"/>
              <a:gd name="T4" fmla="*/ 21 w 146"/>
              <a:gd name="T5" fmla="*/ 42 h 222"/>
              <a:gd name="T6" fmla="*/ 36 w 146"/>
              <a:gd name="T7" fmla="*/ 55 h 222"/>
              <a:gd name="T8" fmla="*/ 46 w 146"/>
              <a:gd name="T9" fmla="*/ 68 h 222"/>
              <a:gd name="T10" fmla="*/ 55 w 146"/>
              <a:gd name="T11" fmla="*/ 80 h 222"/>
              <a:gd name="T12" fmla="*/ 63 w 146"/>
              <a:gd name="T13" fmla="*/ 92 h 222"/>
              <a:gd name="T14" fmla="*/ 69 w 146"/>
              <a:gd name="T15" fmla="*/ 102 h 222"/>
              <a:gd name="T16" fmla="*/ 73 w 146"/>
              <a:gd name="T17" fmla="*/ 114 h 222"/>
              <a:gd name="T18" fmla="*/ 77 w 146"/>
              <a:gd name="T19" fmla="*/ 126 h 222"/>
              <a:gd name="T20" fmla="*/ 81 w 146"/>
              <a:gd name="T21" fmla="*/ 137 h 222"/>
              <a:gd name="T22" fmla="*/ 83 w 146"/>
              <a:gd name="T23" fmla="*/ 148 h 222"/>
              <a:gd name="T24" fmla="*/ 87 w 146"/>
              <a:gd name="T25" fmla="*/ 160 h 222"/>
              <a:gd name="T26" fmla="*/ 90 w 146"/>
              <a:gd name="T27" fmla="*/ 173 h 222"/>
              <a:gd name="T28" fmla="*/ 96 w 146"/>
              <a:gd name="T29" fmla="*/ 185 h 222"/>
              <a:gd name="T30" fmla="*/ 103 w 146"/>
              <a:gd name="T31" fmla="*/ 198 h 222"/>
              <a:gd name="T32" fmla="*/ 111 w 146"/>
              <a:gd name="T33" fmla="*/ 211 h 222"/>
              <a:gd name="T34" fmla="*/ 121 w 146"/>
              <a:gd name="T35" fmla="*/ 222 h 222"/>
              <a:gd name="T36" fmla="*/ 146 w 146"/>
              <a:gd name="T37" fmla="*/ 197 h 222"/>
              <a:gd name="T38" fmla="*/ 138 w 146"/>
              <a:gd name="T39" fmla="*/ 188 h 222"/>
              <a:gd name="T40" fmla="*/ 133 w 146"/>
              <a:gd name="T41" fmla="*/ 179 h 222"/>
              <a:gd name="T42" fmla="*/ 128 w 146"/>
              <a:gd name="T43" fmla="*/ 169 h 222"/>
              <a:gd name="T44" fmla="*/ 125 w 146"/>
              <a:gd name="T45" fmla="*/ 161 h 222"/>
              <a:gd name="T46" fmla="*/ 121 w 146"/>
              <a:gd name="T47" fmla="*/ 151 h 222"/>
              <a:gd name="T48" fmla="*/ 118 w 146"/>
              <a:gd name="T49" fmla="*/ 139 h 222"/>
              <a:gd name="T50" fmla="*/ 115 w 146"/>
              <a:gd name="T51" fmla="*/ 128 h 222"/>
              <a:gd name="T52" fmla="*/ 112 w 146"/>
              <a:gd name="T53" fmla="*/ 115 h 222"/>
              <a:gd name="T54" fmla="*/ 107 w 146"/>
              <a:gd name="T55" fmla="*/ 102 h 222"/>
              <a:gd name="T56" fmla="*/ 102 w 146"/>
              <a:gd name="T57" fmla="*/ 88 h 222"/>
              <a:gd name="T58" fmla="*/ 93 w 146"/>
              <a:gd name="T59" fmla="*/ 73 h 222"/>
              <a:gd name="T60" fmla="*/ 85 w 146"/>
              <a:gd name="T61" fmla="*/ 60 h 222"/>
              <a:gd name="T62" fmla="*/ 74 w 146"/>
              <a:gd name="T63" fmla="*/ 45 h 222"/>
              <a:gd name="T64" fmla="*/ 61 w 146"/>
              <a:gd name="T65" fmla="*/ 30 h 222"/>
              <a:gd name="T66" fmla="*/ 44 w 146"/>
              <a:gd name="T67" fmla="*/ 15 h 222"/>
              <a:gd name="T68" fmla="*/ 24 w 146"/>
              <a:gd name="T69" fmla="*/ 0 h 222"/>
              <a:gd name="T70" fmla="*/ 28 w 146"/>
              <a:gd name="T71" fmla="*/ 2 h 222"/>
              <a:gd name="T72" fmla="*/ 0 w 146"/>
              <a:gd name="T73" fmla="*/ 25 h 222"/>
              <a:gd name="T74" fmla="*/ 1 w 146"/>
              <a:gd name="T75" fmla="*/ 26 h 222"/>
              <a:gd name="T76" fmla="*/ 4 w 146"/>
              <a:gd name="T77" fmla="*/ 27 h 222"/>
              <a:gd name="T78" fmla="*/ 0 w 146"/>
              <a:gd name="T79" fmla="*/ 25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6" h="222">
                <a:moveTo>
                  <a:pt x="0" y="25"/>
                </a:moveTo>
                <a:lnTo>
                  <a:pt x="4" y="27"/>
                </a:lnTo>
                <a:lnTo>
                  <a:pt x="21" y="42"/>
                </a:lnTo>
                <a:lnTo>
                  <a:pt x="36" y="55"/>
                </a:lnTo>
                <a:lnTo>
                  <a:pt x="46" y="68"/>
                </a:lnTo>
                <a:lnTo>
                  <a:pt x="55" y="80"/>
                </a:lnTo>
                <a:lnTo>
                  <a:pt x="63" y="92"/>
                </a:lnTo>
                <a:lnTo>
                  <a:pt x="69" y="102"/>
                </a:lnTo>
                <a:lnTo>
                  <a:pt x="73" y="114"/>
                </a:lnTo>
                <a:lnTo>
                  <a:pt x="77" y="126"/>
                </a:lnTo>
                <a:lnTo>
                  <a:pt x="81" y="137"/>
                </a:lnTo>
                <a:lnTo>
                  <a:pt x="83" y="148"/>
                </a:lnTo>
                <a:lnTo>
                  <a:pt x="87" y="160"/>
                </a:lnTo>
                <a:lnTo>
                  <a:pt x="90" y="173"/>
                </a:lnTo>
                <a:lnTo>
                  <a:pt x="96" y="185"/>
                </a:lnTo>
                <a:lnTo>
                  <a:pt x="103" y="198"/>
                </a:lnTo>
                <a:lnTo>
                  <a:pt x="111" y="211"/>
                </a:lnTo>
                <a:lnTo>
                  <a:pt x="121" y="222"/>
                </a:lnTo>
                <a:lnTo>
                  <a:pt x="146" y="197"/>
                </a:lnTo>
                <a:lnTo>
                  <a:pt x="138" y="188"/>
                </a:lnTo>
                <a:lnTo>
                  <a:pt x="133" y="179"/>
                </a:lnTo>
                <a:lnTo>
                  <a:pt x="128" y="169"/>
                </a:lnTo>
                <a:lnTo>
                  <a:pt x="125" y="161"/>
                </a:lnTo>
                <a:lnTo>
                  <a:pt x="121" y="151"/>
                </a:lnTo>
                <a:lnTo>
                  <a:pt x="118" y="139"/>
                </a:lnTo>
                <a:lnTo>
                  <a:pt x="115" y="128"/>
                </a:lnTo>
                <a:lnTo>
                  <a:pt x="112" y="115"/>
                </a:lnTo>
                <a:lnTo>
                  <a:pt x="107" y="102"/>
                </a:lnTo>
                <a:lnTo>
                  <a:pt x="102" y="88"/>
                </a:lnTo>
                <a:lnTo>
                  <a:pt x="93" y="73"/>
                </a:lnTo>
                <a:lnTo>
                  <a:pt x="85" y="60"/>
                </a:lnTo>
                <a:lnTo>
                  <a:pt x="74" y="45"/>
                </a:lnTo>
                <a:lnTo>
                  <a:pt x="61" y="30"/>
                </a:lnTo>
                <a:lnTo>
                  <a:pt x="44" y="15"/>
                </a:lnTo>
                <a:lnTo>
                  <a:pt x="24" y="0"/>
                </a:lnTo>
                <a:lnTo>
                  <a:pt x="28" y="2"/>
                </a:lnTo>
                <a:lnTo>
                  <a:pt x="0" y="25"/>
                </a:lnTo>
                <a:lnTo>
                  <a:pt x="1" y="26"/>
                </a:lnTo>
                <a:lnTo>
                  <a:pt x="4" y="27"/>
                </a:lnTo>
                <a:lnTo>
                  <a:pt x="0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9" name="Freeform 9"/>
          <p:cNvSpPr>
            <a:spLocks/>
          </p:cNvSpPr>
          <p:nvPr/>
        </p:nvSpPr>
        <p:spPr bwMode="auto">
          <a:xfrm>
            <a:off x="3389313" y="4108450"/>
            <a:ext cx="44450" cy="103188"/>
          </a:xfrm>
          <a:custGeom>
            <a:avLst/>
            <a:gdLst>
              <a:gd name="T0" fmla="*/ 37 w 55"/>
              <a:gd name="T1" fmla="*/ 37 h 129"/>
              <a:gd name="T2" fmla="*/ 18 w 55"/>
              <a:gd name="T3" fmla="*/ 28 h 129"/>
              <a:gd name="T4" fmla="*/ 18 w 55"/>
              <a:gd name="T5" fmla="*/ 32 h 129"/>
              <a:gd name="T6" fmla="*/ 18 w 55"/>
              <a:gd name="T7" fmla="*/ 36 h 129"/>
              <a:gd name="T8" fmla="*/ 14 w 55"/>
              <a:gd name="T9" fmla="*/ 43 h 129"/>
              <a:gd name="T10" fmla="*/ 8 w 55"/>
              <a:gd name="T11" fmla="*/ 54 h 129"/>
              <a:gd name="T12" fmla="*/ 1 w 55"/>
              <a:gd name="T13" fmla="*/ 69 h 129"/>
              <a:gd name="T14" fmla="*/ 0 w 55"/>
              <a:gd name="T15" fmla="*/ 88 h 129"/>
              <a:gd name="T16" fmla="*/ 4 w 55"/>
              <a:gd name="T17" fmla="*/ 108 h 129"/>
              <a:gd name="T18" fmla="*/ 17 w 55"/>
              <a:gd name="T19" fmla="*/ 129 h 129"/>
              <a:gd name="T20" fmla="*/ 45 w 55"/>
              <a:gd name="T21" fmla="*/ 106 h 129"/>
              <a:gd name="T22" fmla="*/ 37 w 55"/>
              <a:gd name="T23" fmla="*/ 95 h 129"/>
              <a:gd name="T24" fmla="*/ 34 w 55"/>
              <a:gd name="T25" fmla="*/ 85 h 129"/>
              <a:gd name="T26" fmla="*/ 36 w 55"/>
              <a:gd name="T27" fmla="*/ 78 h 129"/>
              <a:gd name="T28" fmla="*/ 40 w 55"/>
              <a:gd name="T29" fmla="*/ 70 h 129"/>
              <a:gd name="T30" fmla="*/ 46 w 55"/>
              <a:gd name="T31" fmla="*/ 61 h 129"/>
              <a:gd name="T32" fmla="*/ 53 w 55"/>
              <a:gd name="T33" fmla="*/ 47 h 129"/>
              <a:gd name="T34" fmla="*/ 55 w 55"/>
              <a:gd name="T35" fmla="*/ 30 h 129"/>
              <a:gd name="T36" fmla="*/ 51 w 55"/>
              <a:gd name="T37" fmla="*/ 12 h 129"/>
              <a:gd name="T38" fmla="*/ 32 w 55"/>
              <a:gd name="T39" fmla="*/ 2 h 129"/>
              <a:gd name="T40" fmla="*/ 51 w 55"/>
              <a:gd name="T41" fmla="*/ 12 h 129"/>
              <a:gd name="T42" fmla="*/ 45 w 55"/>
              <a:gd name="T43" fmla="*/ 0 h 129"/>
              <a:gd name="T44" fmla="*/ 32 w 55"/>
              <a:gd name="T45" fmla="*/ 2 h 129"/>
              <a:gd name="T46" fmla="*/ 37 w 55"/>
              <a:gd name="T47" fmla="*/ 37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5" h="129">
                <a:moveTo>
                  <a:pt x="37" y="37"/>
                </a:moveTo>
                <a:lnTo>
                  <a:pt x="18" y="28"/>
                </a:lnTo>
                <a:lnTo>
                  <a:pt x="18" y="32"/>
                </a:lnTo>
                <a:lnTo>
                  <a:pt x="18" y="36"/>
                </a:lnTo>
                <a:lnTo>
                  <a:pt x="14" y="43"/>
                </a:lnTo>
                <a:lnTo>
                  <a:pt x="8" y="54"/>
                </a:lnTo>
                <a:lnTo>
                  <a:pt x="1" y="69"/>
                </a:lnTo>
                <a:lnTo>
                  <a:pt x="0" y="88"/>
                </a:lnTo>
                <a:lnTo>
                  <a:pt x="4" y="108"/>
                </a:lnTo>
                <a:lnTo>
                  <a:pt x="17" y="129"/>
                </a:lnTo>
                <a:lnTo>
                  <a:pt x="45" y="106"/>
                </a:lnTo>
                <a:lnTo>
                  <a:pt x="37" y="95"/>
                </a:lnTo>
                <a:lnTo>
                  <a:pt x="34" y="85"/>
                </a:lnTo>
                <a:lnTo>
                  <a:pt x="36" y="78"/>
                </a:lnTo>
                <a:lnTo>
                  <a:pt x="40" y="70"/>
                </a:lnTo>
                <a:lnTo>
                  <a:pt x="46" y="61"/>
                </a:lnTo>
                <a:lnTo>
                  <a:pt x="53" y="47"/>
                </a:lnTo>
                <a:lnTo>
                  <a:pt x="55" y="30"/>
                </a:lnTo>
                <a:lnTo>
                  <a:pt x="51" y="12"/>
                </a:lnTo>
                <a:lnTo>
                  <a:pt x="32" y="2"/>
                </a:lnTo>
                <a:lnTo>
                  <a:pt x="51" y="12"/>
                </a:lnTo>
                <a:lnTo>
                  <a:pt x="45" y="0"/>
                </a:lnTo>
                <a:lnTo>
                  <a:pt x="32" y="2"/>
                </a:lnTo>
                <a:lnTo>
                  <a:pt x="37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0" name="Freeform 10"/>
          <p:cNvSpPr>
            <a:spLocks/>
          </p:cNvSpPr>
          <p:nvPr/>
        </p:nvSpPr>
        <p:spPr bwMode="auto">
          <a:xfrm>
            <a:off x="2466975" y="3978275"/>
            <a:ext cx="950913" cy="182563"/>
          </a:xfrm>
          <a:custGeom>
            <a:avLst/>
            <a:gdLst>
              <a:gd name="T0" fmla="*/ 1 w 1198"/>
              <a:gd name="T1" fmla="*/ 35 h 231"/>
              <a:gd name="T2" fmla="*/ 109 w 1198"/>
              <a:gd name="T3" fmla="*/ 66 h 231"/>
              <a:gd name="T4" fmla="*/ 206 w 1198"/>
              <a:gd name="T5" fmla="*/ 95 h 231"/>
              <a:gd name="T6" fmla="*/ 292 w 1198"/>
              <a:gd name="T7" fmla="*/ 121 h 231"/>
              <a:gd name="T8" fmla="*/ 371 w 1198"/>
              <a:gd name="T9" fmla="*/ 144 h 231"/>
              <a:gd name="T10" fmla="*/ 442 w 1198"/>
              <a:gd name="T11" fmla="*/ 165 h 231"/>
              <a:gd name="T12" fmla="*/ 509 w 1198"/>
              <a:gd name="T13" fmla="*/ 182 h 231"/>
              <a:gd name="T14" fmla="*/ 571 w 1198"/>
              <a:gd name="T15" fmla="*/ 197 h 231"/>
              <a:gd name="T16" fmla="*/ 631 w 1198"/>
              <a:gd name="T17" fmla="*/ 210 h 231"/>
              <a:gd name="T18" fmla="*/ 690 w 1198"/>
              <a:gd name="T19" fmla="*/ 219 h 231"/>
              <a:gd name="T20" fmla="*/ 750 w 1198"/>
              <a:gd name="T21" fmla="*/ 225 h 231"/>
              <a:gd name="T22" fmla="*/ 811 w 1198"/>
              <a:gd name="T23" fmla="*/ 228 h 231"/>
              <a:gd name="T24" fmla="*/ 875 w 1198"/>
              <a:gd name="T25" fmla="*/ 231 h 231"/>
              <a:gd name="T26" fmla="*/ 945 w 1198"/>
              <a:gd name="T27" fmla="*/ 227 h 231"/>
              <a:gd name="T28" fmla="*/ 1021 w 1198"/>
              <a:gd name="T29" fmla="*/ 222 h 231"/>
              <a:gd name="T30" fmla="*/ 1106 w 1198"/>
              <a:gd name="T31" fmla="*/ 213 h 231"/>
              <a:gd name="T32" fmla="*/ 1198 w 1198"/>
              <a:gd name="T33" fmla="*/ 202 h 231"/>
              <a:gd name="T34" fmla="*/ 1146 w 1198"/>
              <a:gd name="T35" fmla="*/ 173 h 231"/>
              <a:gd name="T36" fmla="*/ 1059 w 1198"/>
              <a:gd name="T37" fmla="*/ 184 h 231"/>
              <a:gd name="T38" fmla="*/ 980 w 1198"/>
              <a:gd name="T39" fmla="*/ 190 h 231"/>
              <a:gd name="T40" fmla="*/ 910 w 1198"/>
              <a:gd name="T41" fmla="*/ 194 h 231"/>
              <a:gd name="T42" fmla="*/ 843 w 1198"/>
              <a:gd name="T43" fmla="*/ 194 h 231"/>
              <a:gd name="T44" fmla="*/ 782 w 1198"/>
              <a:gd name="T45" fmla="*/ 193 h 231"/>
              <a:gd name="T46" fmla="*/ 723 w 1198"/>
              <a:gd name="T47" fmla="*/ 188 h 231"/>
              <a:gd name="T48" fmla="*/ 666 w 1198"/>
              <a:gd name="T49" fmla="*/ 180 h 231"/>
              <a:gd name="T50" fmla="*/ 608 w 1198"/>
              <a:gd name="T51" fmla="*/ 170 h 231"/>
              <a:gd name="T52" fmla="*/ 549 w 1198"/>
              <a:gd name="T53" fmla="*/ 156 h 231"/>
              <a:gd name="T54" fmla="*/ 486 w 1198"/>
              <a:gd name="T55" fmla="*/ 140 h 231"/>
              <a:gd name="T56" fmla="*/ 417 w 1198"/>
              <a:gd name="T57" fmla="*/ 120 h 231"/>
              <a:gd name="T58" fmla="*/ 342 w 1198"/>
              <a:gd name="T59" fmla="*/ 98 h 231"/>
              <a:gd name="T60" fmla="*/ 261 w 1198"/>
              <a:gd name="T61" fmla="*/ 74 h 231"/>
              <a:gd name="T62" fmla="*/ 168 w 1198"/>
              <a:gd name="T63" fmla="*/ 46 h 231"/>
              <a:gd name="T64" fmla="*/ 65 w 1198"/>
              <a:gd name="T65" fmla="*/ 16 h 231"/>
              <a:gd name="T66" fmla="*/ 11 w 1198"/>
              <a:gd name="T67" fmla="*/ 0 h 231"/>
              <a:gd name="T68" fmla="*/ 0 w 1198"/>
              <a:gd name="T69" fmla="*/ 35 h 231"/>
              <a:gd name="T70" fmla="*/ 0 w 1198"/>
              <a:gd name="T71" fmla="*/ 35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98" h="231">
                <a:moveTo>
                  <a:pt x="0" y="35"/>
                </a:moveTo>
                <a:lnTo>
                  <a:pt x="1" y="35"/>
                </a:lnTo>
                <a:lnTo>
                  <a:pt x="56" y="51"/>
                </a:lnTo>
                <a:lnTo>
                  <a:pt x="109" y="66"/>
                </a:lnTo>
                <a:lnTo>
                  <a:pt x="159" y="81"/>
                </a:lnTo>
                <a:lnTo>
                  <a:pt x="206" y="95"/>
                </a:lnTo>
                <a:lnTo>
                  <a:pt x="250" y="109"/>
                </a:lnTo>
                <a:lnTo>
                  <a:pt x="292" y="121"/>
                </a:lnTo>
                <a:lnTo>
                  <a:pt x="333" y="133"/>
                </a:lnTo>
                <a:lnTo>
                  <a:pt x="371" y="144"/>
                </a:lnTo>
                <a:lnTo>
                  <a:pt x="407" y="155"/>
                </a:lnTo>
                <a:lnTo>
                  <a:pt x="442" y="165"/>
                </a:lnTo>
                <a:lnTo>
                  <a:pt x="477" y="174"/>
                </a:lnTo>
                <a:lnTo>
                  <a:pt x="509" y="182"/>
                </a:lnTo>
                <a:lnTo>
                  <a:pt x="540" y="190"/>
                </a:lnTo>
                <a:lnTo>
                  <a:pt x="571" y="197"/>
                </a:lnTo>
                <a:lnTo>
                  <a:pt x="601" y="204"/>
                </a:lnTo>
                <a:lnTo>
                  <a:pt x="631" y="210"/>
                </a:lnTo>
                <a:lnTo>
                  <a:pt x="661" y="215"/>
                </a:lnTo>
                <a:lnTo>
                  <a:pt x="690" y="219"/>
                </a:lnTo>
                <a:lnTo>
                  <a:pt x="721" y="223"/>
                </a:lnTo>
                <a:lnTo>
                  <a:pt x="750" y="225"/>
                </a:lnTo>
                <a:lnTo>
                  <a:pt x="780" y="227"/>
                </a:lnTo>
                <a:lnTo>
                  <a:pt x="811" y="228"/>
                </a:lnTo>
                <a:lnTo>
                  <a:pt x="843" y="231"/>
                </a:lnTo>
                <a:lnTo>
                  <a:pt x="875" y="231"/>
                </a:lnTo>
                <a:lnTo>
                  <a:pt x="910" y="228"/>
                </a:lnTo>
                <a:lnTo>
                  <a:pt x="945" y="227"/>
                </a:lnTo>
                <a:lnTo>
                  <a:pt x="982" y="225"/>
                </a:lnTo>
                <a:lnTo>
                  <a:pt x="1021" y="222"/>
                </a:lnTo>
                <a:lnTo>
                  <a:pt x="1062" y="218"/>
                </a:lnTo>
                <a:lnTo>
                  <a:pt x="1106" y="213"/>
                </a:lnTo>
                <a:lnTo>
                  <a:pt x="1150" y="208"/>
                </a:lnTo>
                <a:lnTo>
                  <a:pt x="1198" y="202"/>
                </a:lnTo>
                <a:lnTo>
                  <a:pt x="1193" y="167"/>
                </a:lnTo>
                <a:lnTo>
                  <a:pt x="1146" y="173"/>
                </a:lnTo>
                <a:lnTo>
                  <a:pt x="1101" y="179"/>
                </a:lnTo>
                <a:lnTo>
                  <a:pt x="1059" y="184"/>
                </a:lnTo>
                <a:lnTo>
                  <a:pt x="1019" y="187"/>
                </a:lnTo>
                <a:lnTo>
                  <a:pt x="980" y="190"/>
                </a:lnTo>
                <a:lnTo>
                  <a:pt x="943" y="193"/>
                </a:lnTo>
                <a:lnTo>
                  <a:pt x="910" y="194"/>
                </a:lnTo>
                <a:lnTo>
                  <a:pt x="875" y="194"/>
                </a:lnTo>
                <a:lnTo>
                  <a:pt x="843" y="194"/>
                </a:lnTo>
                <a:lnTo>
                  <a:pt x="813" y="194"/>
                </a:lnTo>
                <a:lnTo>
                  <a:pt x="782" y="193"/>
                </a:lnTo>
                <a:lnTo>
                  <a:pt x="752" y="190"/>
                </a:lnTo>
                <a:lnTo>
                  <a:pt x="723" y="188"/>
                </a:lnTo>
                <a:lnTo>
                  <a:pt x="694" y="185"/>
                </a:lnTo>
                <a:lnTo>
                  <a:pt x="666" y="180"/>
                </a:lnTo>
                <a:lnTo>
                  <a:pt x="638" y="175"/>
                </a:lnTo>
                <a:lnTo>
                  <a:pt x="608" y="170"/>
                </a:lnTo>
                <a:lnTo>
                  <a:pt x="578" y="163"/>
                </a:lnTo>
                <a:lnTo>
                  <a:pt x="549" y="156"/>
                </a:lnTo>
                <a:lnTo>
                  <a:pt x="518" y="148"/>
                </a:lnTo>
                <a:lnTo>
                  <a:pt x="486" y="140"/>
                </a:lnTo>
                <a:lnTo>
                  <a:pt x="451" y="131"/>
                </a:lnTo>
                <a:lnTo>
                  <a:pt x="417" y="120"/>
                </a:lnTo>
                <a:lnTo>
                  <a:pt x="380" y="110"/>
                </a:lnTo>
                <a:lnTo>
                  <a:pt x="342" y="98"/>
                </a:lnTo>
                <a:lnTo>
                  <a:pt x="302" y="87"/>
                </a:lnTo>
                <a:lnTo>
                  <a:pt x="261" y="74"/>
                </a:lnTo>
                <a:lnTo>
                  <a:pt x="215" y="60"/>
                </a:lnTo>
                <a:lnTo>
                  <a:pt x="168" y="46"/>
                </a:lnTo>
                <a:lnTo>
                  <a:pt x="118" y="31"/>
                </a:lnTo>
                <a:lnTo>
                  <a:pt x="65" y="16"/>
                </a:lnTo>
                <a:lnTo>
                  <a:pt x="10" y="0"/>
                </a:lnTo>
                <a:lnTo>
                  <a:pt x="11" y="0"/>
                </a:lnTo>
                <a:lnTo>
                  <a:pt x="0" y="35"/>
                </a:lnTo>
                <a:lnTo>
                  <a:pt x="0" y="35"/>
                </a:lnTo>
                <a:lnTo>
                  <a:pt x="1" y="35"/>
                </a:lnTo>
                <a:lnTo>
                  <a:pt x="0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1" name="Freeform 11"/>
          <p:cNvSpPr>
            <a:spLocks/>
          </p:cNvSpPr>
          <p:nvPr/>
        </p:nvSpPr>
        <p:spPr bwMode="auto">
          <a:xfrm>
            <a:off x="2292350" y="3971925"/>
            <a:ext cx="184150" cy="214313"/>
          </a:xfrm>
          <a:custGeom>
            <a:avLst/>
            <a:gdLst>
              <a:gd name="T0" fmla="*/ 32 w 231"/>
              <a:gd name="T1" fmla="*/ 270 h 271"/>
              <a:gd name="T2" fmla="*/ 32 w 231"/>
              <a:gd name="T3" fmla="*/ 271 h 271"/>
              <a:gd name="T4" fmla="*/ 42 w 231"/>
              <a:gd name="T5" fmla="*/ 248 h 271"/>
              <a:gd name="T6" fmla="*/ 53 w 231"/>
              <a:gd name="T7" fmla="*/ 225 h 271"/>
              <a:gd name="T8" fmla="*/ 63 w 231"/>
              <a:gd name="T9" fmla="*/ 202 h 271"/>
              <a:gd name="T10" fmla="*/ 72 w 231"/>
              <a:gd name="T11" fmla="*/ 178 h 271"/>
              <a:gd name="T12" fmla="*/ 83 w 231"/>
              <a:gd name="T13" fmla="*/ 155 h 271"/>
              <a:gd name="T14" fmla="*/ 92 w 231"/>
              <a:gd name="T15" fmla="*/ 133 h 271"/>
              <a:gd name="T16" fmla="*/ 102 w 231"/>
              <a:gd name="T17" fmla="*/ 112 h 271"/>
              <a:gd name="T18" fmla="*/ 113 w 231"/>
              <a:gd name="T19" fmla="*/ 94 h 271"/>
              <a:gd name="T20" fmla="*/ 124 w 231"/>
              <a:gd name="T21" fmla="*/ 76 h 271"/>
              <a:gd name="T22" fmla="*/ 134 w 231"/>
              <a:gd name="T23" fmla="*/ 62 h 271"/>
              <a:gd name="T24" fmla="*/ 147 w 231"/>
              <a:gd name="T25" fmla="*/ 51 h 271"/>
              <a:gd name="T26" fmla="*/ 158 w 231"/>
              <a:gd name="T27" fmla="*/ 44 h 271"/>
              <a:gd name="T28" fmla="*/ 171 w 231"/>
              <a:gd name="T29" fmla="*/ 38 h 271"/>
              <a:gd name="T30" fmla="*/ 184 w 231"/>
              <a:gd name="T31" fmla="*/ 37 h 271"/>
              <a:gd name="T32" fmla="*/ 200 w 231"/>
              <a:gd name="T33" fmla="*/ 37 h 271"/>
              <a:gd name="T34" fmla="*/ 220 w 231"/>
              <a:gd name="T35" fmla="*/ 43 h 271"/>
              <a:gd name="T36" fmla="*/ 231 w 231"/>
              <a:gd name="T37" fmla="*/ 8 h 271"/>
              <a:gd name="T38" fmla="*/ 207 w 231"/>
              <a:gd name="T39" fmla="*/ 3 h 271"/>
              <a:gd name="T40" fmla="*/ 184 w 231"/>
              <a:gd name="T41" fmla="*/ 0 h 271"/>
              <a:gd name="T42" fmla="*/ 162 w 231"/>
              <a:gd name="T43" fmla="*/ 4 h 271"/>
              <a:gd name="T44" fmla="*/ 141 w 231"/>
              <a:gd name="T45" fmla="*/ 12 h 271"/>
              <a:gd name="T46" fmla="*/ 124 w 231"/>
              <a:gd name="T47" fmla="*/ 23 h 271"/>
              <a:gd name="T48" fmla="*/ 109 w 231"/>
              <a:gd name="T49" fmla="*/ 39 h 271"/>
              <a:gd name="T50" fmla="*/ 94 w 231"/>
              <a:gd name="T51" fmla="*/ 56 h 271"/>
              <a:gd name="T52" fmla="*/ 83 w 231"/>
              <a:gd name="T53" fmla="*/ 75 h 271"/>
              <a:gd name="T54" fmla="*/ 70 w 231"/>
              <a:gd name="T55" fmla="*/ 96 h 271"/>
              <a:gd name="T56" fmla="*/ 60 w 231"/>
              <a:gd name="T57" fmla="*/ 119 h 271"/>
              <a:gd name="T58" fmla="*/ 50 w 231"/>
              <a:gd name="T59" fmla="*/ 141 h 271"/>
              <a:gd name="T60" fmla="*/ 40 w 231"/>
              <a:gd name="T61" fmla="*/ 164 h 271"/>
              <a:gd name="T62" fmla="*/ 31 w 231"/>
              <a:gd name="T63" fmla="*/ 188 h 271"/>
              <a:gd name="T64" fmla="*/ 20 w 231"/>
              <a:gd name="T65" fmla="*/ 211 h 271"/>
              <a:gd name="T66" fmla="*/ 10 w 231"/>
              <a:gd name="T67" fmla="*/ 234 h 271"/>
              <a:gd name="T68" fmla="*/ 0 w 231"/>
              <a:gd name="T69" fmla="*/ 255 h 271"/>
              <a:gd name="T70" fmla="*/ 0 w 231"/>
              <a:gd name="T71" fmla="*/ 256 h 271"/>
              <a:gd name="T72" fmla="*/ 0 w 231"/>
              <a:gd name="T73" fmla="*/ 255 h 271"/>
              <a:gd name="T74" fmla="*/ 0 w 231"/>
              <a:gd name="T75" fmla="*/ 256 h 271"/>
              <a:gd name="T76" fmla="*/ 0 w 231"/>
              <a:gd name="T77" fmla="*/ 256 h 271"/>
              <a:gd name="T78" fmla="*/ 32 w 231"/>
              <a:gd name="T79" fmla="*/ 270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1" h="271">
                <a:moveTo>
                  <a:pt x="32" y="270"/>
                </a:moveTo>
                <a:lnTo>
                  <a:pt x="32" y="271"/>
                </a:lnTo>
                <a:lnTo>
                  <a:pt x="42" y="248"/>
                </a:lnTo>
                <a:lnTo>
                  <a:pt x="53" y="225"/>
                </a:lnTo>
                <a:lnTo>
                  <a:pt x="63" y="202"/>
                </a:lnTo>
                <a:lnTo>
                  <a:pt x="72" y="178"/>
                </a:lnTo>
                <a:lnTo>
                  <a:pt x="83" y="155"/>
                </a:lnTo>
                <a:lnTo>
                  <a:pt x="92" y="133"/>
                </a:lnTo>
                <a:lnTo>
                  <a:pt x="102" y="112"/>
                </a:lnTo>
                <a:lnTo>
                  <a:pt x="113" y="94"/>
                </a:lnTo>
                <a:lnTo>
                  <a:pt x="124" y="76"/>
                </a:lnTo>
                <a:lnTo>
                  <a:pt x="134" y="62"/>
                </a:lnTo>
                <a:lnTo>
                  <a:pt x="147" y="51"/>
                </a:lnTo>
                <a:lnTo>
                  <a:pt x="158" y="44"/>
                </a:lnTo>
                <a:lnTo>
                  <a:pt x="171" y="38"/>
                </a:lnTo>
                <a:lnTo>
                  <a:pt x="184" y="37"/>
                </a:lnTo>
                <a:lnTo>
                  <a:pt x="200" y="37"/>
                </a:lnTo>
                <a:lnTo>
                  <a:pt x="220" y="43"/>
                </a:lnTo>
                <a:lnTo>
                  <a:pt x="231" y="8"/>
                </a:lnTo>
                <a:lnTo>
                  <a:pt x="207" y="3"/>
                </a:lnTo>
                <a:lnTo>
                  <a:pt x="184" y="0"/>
                </a:lnTo>
                <a:lnTo>
                  <a:pt x="162" y="4"/>
                </a:lnTo>
                <a:lnTo>
                  <a:pt x="141" y="12"/>
                </a:lnTo>
                <a:lnTo>
                  <a:pt x="124" y="23"/>
                </a:lnTo>
                <a:lnTo>
                  <a:pt x="109" y="39"/>
                </a:lnTo>
                <a:lnTo>
                  <a:pt x="94" y="56"/>
                </a:lnTo>
                <a:lnTo>
                  <a:pt x="83" y="75"/>
                </a:lnTo>
                <a:lnTo>
                  <a:pt x="70" y="96"/>
                </a:lnTo>
                <a:lnTo>
                  <a:pt x="60" y="119"/>
                </a:lnTo>
                <a:lnTo>
                  <a:pt x="50" y="141"/>
                </a:lnTo>
                <a:lnTo>
                  <a:pt x="40" y="164"/>
                </a:lnTo>
                <a:lnTo>
                  <a:pt x="31" y="188"/>
                </a:lnTo>
                <a:lnTo>
                  <a:pt x="20" y="211"/>
                </a:lnTo>
                <a:lnTo>
                  <a:pt x="10" y="234"/>
                </a:lnTo>
                <a:lnTo>
                  <a:pt x="0" y="255"/>
                </a:lnTo>
                <a:lnTo>
                  <a:pt x="0" y="256"/>
                </a:lnTo>
                <a:lnTo>
                  <a:pt x="0" y="255"/>
                </a:lnTo>
                <a:lnTo>
                  <a:pt x="0" y="256"/>
                </a:lnTo>
                <a:lnTo>
                  <a:pt x="0" y="256"/>
                </a:lnTo>
                <a:lnTo>
                  <a:pt x="32" y="2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2" name="Freeform 12"/>
          <p:cNvSpPr>
            <a:spLocks/>
          </p:cNvSpPr>
          <p:nvPr/>
        </p:nvSpPr>
        <p:spPr bwMode="auto">
          <a:xfrm>
            <a:off x="2149475" y="4175125"/>
            <a:ext cx="168275" cy="100013"/>
          </a:xfrm>
          <a:custGeom>
            <a:avLst/>
            <a:gdLst>
              <a:gd name="T0" fmla="*/ 14 w 213"/>
              <a:gd name="T1" fmla="*/ 126 h 127"/>
              <a:gd name="T2" fmla="*/ 11 w 213"/>
              <a:gd name="T3" fmla="*/ 127 h 127"/>
              <a:gd name="T4" fmla="*/ 29 w 213"/>
              <a:gd name="T5" fmla="*/ 122 h 127"/>
              <a:gd name="T6" fmla="*/ 45 w 213"/>
              <a:gd name="T7" fmla="*/ 119 h 127"/>
              <a:gd name="T8" fmla="*/ 61 w 213"/>
              <a:gd name="T9" fmla="*/ 115 h 127"/>
              <a:gd name="T10" fmla="*/ 76 w 213"/>
              <a:gd name="T11" fmla="*/ 112 h 127"/>
              <a:gd name="T12" fmla="*/ 92 w 213"/>
              <a:gd name="T13" fmla="*/ 108 h 127"/>
              <a:gd name="T14" fmla="*/ 106 w 213"/>
              <a:gd name="T15" fmla="*/ 105 h 127"/>
              <a:gd name="T16" fmla="*/ 120 w 213"/>
              <a:gd name="T17" fmla="*/ 100 h 127"/>
              <a:gd name="T18" fmla="*/ 133 w 213"/>
              <a:gd name="T19" fmla="*/ 94 h 127"/>
              <a:gd name="T20" fmla="*/ 145 w 213"/>
              <a:gd name="T21" fmla="*/ 90 h 127"/>
              <a:gd name="T22" fmla="*/ 158 w 213"/>
              <a:gd name="T23" fmla="*/ 83 h 127"/>
              <a:gd name="T24" fmla="*/ 168 w 213"/>
              <a:gd name="T25" fmla="*/ 75 h 127"/>
              <a:gd name="T26" fmla="*/ 181 w 213"/>
              <a:gd name="T27" fmla="*/ 66 h 127"/>
              <a:gd name="T28" fmla="*/ 190 w 213"/>
              <a:gd name="T29" fmla="*/ 55 h 127"/>
              <a:gd name="T30" fmla="*/ 199 w 213"/>
              <a:gd name="T31" fmla="*/ 43 h 127"/>
              <a:gd name="T32" fmla="*/ 207 w 213"/>
              <a:gd name="T33" fmla="*/ 29 h 127"/>
              <a:gd name="T34" fmla="*/ 213 w 213"/>
              <a:gd name="T35" fmla="*/ 14 h 127"/>
              <a:gd name="T36" fmla="*/ 181 w 213"/>
              <a:gd name="T37" fmla="*/ 0 h 127"/>
              <a:gd name="T38" fmla="*/ 175 w 213"/>
              <a:gd name="T39" fmla="*/ 13 h 127"/>
              <a:gd name="T40" fmla="*/ 169 w 213"/>
              <a:gd name="T41" fmla="*/ 24 h 127"/>
              <a:gd name="T42" fmla="*/ 162 w 213"/>
              <a:gd name="T43" fmla="*/ 32 h 127"/>
              <a:gd name="T44" fmla="*/ 155 w 213"/>
              <a:gd name="T45" fmla="*/ 40 h 127"/>
              <a:gd name="T46" fmla="*/ 147 w 213"/>
              <a:gd name="T47" fmla="*/ 47 h 127"/>
              <a:gd name="T48" fmla="*/ 139 w 213"/>
              <a:gd name="T49" fmla="*/ 53 h 127"/>
              <a:gd name="T50" fmla="*/ 129 w 213"/>
              <a:gd name="T51" fmla="*/ 58 h 127"/>
              <a:gd name="T52" fmla="*/ 120 w 213"/>
              <a:gd name="T53" fmla="*/ 62 h 127"/>
              <a:gd name="T54" fmla="*/ 108 w 213"/>
              <a:gd name="T55" fmla="*/ 66 h 127"/>
              <a:gd name="T56" fmla="*/ 97 w 213"/>
              <a:gd name="T57" fmla="*/ 70 h 127"/>
              <a:gd name="T58" fmla="*/ 83 w 213"/>
              <a:gd name="T59" fmla="*/ 74 h 127"/>
              <a:gd name="T60" fmla="*/ 69 w 213"/>
              <a:gd name="T61" fmla="*/ 77 h 127"/>
              <a:gd name="T62" fmla="*/ 54 w 213"/>
              <a:gd name="T63" fmla="*/ 81 h 127"/>
              <a:gd name="T64" fmla="*/ 38 w 213"/>
              <a:gd name="T65" fmla="*/ 84 h 127"/>
              <a:gd name="T66" fmla="*/ 19 w 213"/>
              <a:gd name="T67" fmla="*/ 88 h 127"/>
              <a:gd name="T68" fmla="*/ 2 w 213"/>
              <a:gd name="T69" fmla="*/ 92 h 127"/>
              <a:gd name="T70" fmla="*/ 0 w 213"/>
              <a:gd name="T71" fmla="*/ 93 h 127"/>
              <a:gd name="T72" fmla="*/ 2 w 213"/>
              <a:gd name="T73" fmla="*/ 92 h 127"/>
              <a:gd name="T74" fmla="*/ 1 w 213"/>
              <a:gd name="T75" fmla="*/ 92 h 127"/>
              <a:gd name="T76" fmla="*/ 0 w 213"/>
              <a:gd name="T77" fmla="*/ 93 h 127"/>
              <a:gd name="T78" fmla="*/ 14 w 213"/>
              <a:gd name="T79" fmla="*/ 12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3" h="127">
                <a:moveTo>
                  <a:pt x="14" y="126"/>
                </a:moveTo>
                <a:lnTo>
                  <a:pt x="11" y="127"/>
                </a:lnTo>
                <a:lnTo>
                  <a:pt x="29" y="122"/>
                </a:lnTo>
                <a:lnTo>
                  <a:pt x="45" y="119"/>
                </a:lnTo>
                <a:lnTo>
                  <a:pt x="61" y="115"/>
                </a:lnTo>
                <a:lnTo>
                  <a:pt x="76" y="112"/>
                </a:lnTo>
                <a:lnTo>
                  <a:pt x="92" y="108"/>
                </a:lnTo>
                <a:lnTo>
                  <a:pt x="106" y="105"/>
                </a:lnTo>
                <a:lnTo>
                  <a:pt x="120" y="100"/>
                </a:lnTo>
                <a:lnTo>
                  <a:pt x="133" y="94"/>
                </a:lnTo>
                <a:lnTo>
                  <a:pt x="145" y="90"/>
                </a:lnTo>
                <a:lnTo>
                  <a:pt x="158" y="83"/>
                </a:lnTo>
                <a:lnTo>
                  <a:pt x="168" y="75"/>
                </a:lnTo>
                <a:lnTo>
                  <a:pt x="181" y="66"/>
                </a:lnTo>
                <a:lnTo>
                  <a:pt x="190" y="55"/>
                </a:lnTo>
                <a:lnTo>
                  <a:pt x="199" y="43"/>
                </a:lnTo>
                <a:lnTo>
                  <a:pt x="207" y="29"/>
                </a:lnTo>
                <a:lnTo>
                  <a:pt x="213" y="14"/>
                </a:lnTo>
                <a:lnTo>
                  <a:pt x="181" y="0"/>
                </a:lnTo>
                <a:lnTo>
                  <a:pt x="175" y="13"/>
                </a:lnTo>
                <a:lnTo>
                  <a:pt x="169" y="24"/>
                </a:lnTo>
                <a:lnTo>
                  <a:pt x="162" y="32"/>
                </a:lnTo>
                <a:lnTo>
                  <a:pt x="155" y="40"/>
                </a:lnTo>
                <a:lnTo>
                  <a:pt x="147" y="47"/>
                </a:lnTo>
                <a:lnTo>
                  <a:pt x="139" y="53"/>
                </a:lnTo>
                <a:lnTo>
                  <a:pt x="129" y="58"/>
                </a:lnTo>
                <a:lnTo>
                  <a:pt x="120" y="62"/>
                </a:lnTo>
                <a:lnTo>
                  <a:pt x="108" y="66"/>
                </a:lnTo>
                <a:lnTo>
                  <a:pt x="97" y="70"/>
                </a:lnTo>
                <a:lnTo>
                  <a:pt x="83" y="74"/>
                </a:lnTo>
                <a:lnTo>
                  <a:pt x="69" y="77"/>
                </a:lnTo>
                <a:lnTo>
                  <a:pt x="54" y="81"/>
                </a:lnTo>
                <a:lnTo>
                  <a:pt x="38" y="84"/>
                </a:lnTo>
                <a:lnTo>
                  <a:pt x="19" y="88"/>
                </a:lnTo>
                <a:lnTo>
                  <a:pt x="2" y="92"/>
                </a:lnTo>
                <a:lnTo>
                  <a:pt x="0" y="93"/>
                </a:lnTo>
                <a:lnTo>
                  <a:pt x="2" y="92"/>
                </a:lnTo>
                <a:lnTo>
                  <a:pt x="1" y="92"/>
                </a:lnTo>
                <a:lnTo>
                  <a:pt x="0" y="93"/>
                </a:lnTo>
                <a:lnTo>
                  <a:pt x="14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3" name="Freeform 13"/>
          <p:cNvSpPr>
            <a:spLocks/>
          </p:cNvSpPr>
          <p:nvPr/>
        </p:nvSpPr>
        <p:spPr bwMode="auto">
          <a:xfrm>
            <a:off x="1593850" y="4248150"/>
            <a:ext cx="566738" cy="104775"/>
          </a:xfrm>
          <a:custGeom>
            <a:avLst/>
            <a:gdLst>
              <a:gd name="T0" fmla="*/ 17 w 713"/>
              <a:gd name="T1" fmla="*/ 133 h 133"/>
              <a:gd name="T2" fmla="*/ 18 w 713"/>
              <a:gd name="T3" fmla="*/ 132 h 133"/>
              <a:gd name="T4" fmla="*/ 36 w 713"/>
              <a:gd name="T5" fmla="*/ 124 h 133"/>
              <a:gd name="T6" fmla="*/ 66 w 713"/>
              <a:gd name="T7" fmla="*/ 114 h 133"/>
              <a:gd name="T8" fmla="*/ 104 w 713"/>
              <a:gd name="T9" fmla="*/ 106 h 133"/>
              <a:gd name="T10" fmla="*/ 149 w 713"/>
              <a:gd name="T11" fmla="*/ 98 h 133"/>
              <a:gd name="T12" fmla="*/ 201 w 713"/>
              <a:gd name="T13" fmla="*/ 91 h 133"/>
              <a:gd name="T14" fmla="*/ 257 w 713"/>
              <a:gd name="T15" fmla="*/ 84 h 133"/>
              <a:gd name="T16" fmla="*/ 314 w 713"/>
              <a:gd name="T17" fmla="*/ 78 h 133"/>
              <a:gd name="T18" fmla="*/ 373 w 713"/>
              <a:gd name="T19" fmla="*/ 72 h 133"/>
              <a:gd name="T20" fmla="*/ 430 w 713"/>
              <a:gd name="T21" fmla="*/ 66 h 133"/>
              <a:gd name="T22" fmla="*/ 487 w 713"/>
              <a:gd name="T23" fmla="*/ 61 h 133"/>
              <a:gd name="T24" fmla="*/ 542 w 713"/>
              <a:gd name="T25" fmla="*/ 56 h 133"/>
              <a:gd name="T26" fmla="*/ 591 w 713"/>
              <a:gd name="T27" fmla="*/ 51 h 133"/>
              <a:gd name="T28" fmla="*/ 633 w 713"/>
              <a:gd name="T29" fmla="*/ 46 h 133"/>
              <a:gd name="T30" fmla="*/ 668 w 713"/>
              <a:gd name="T31" fmla="*/ 43 h 133"/>
              <a:gd name="T32" fmla="*/ 694 w 713"/>
              <a:gd name="T33" fmla="*/ 38 h 133"/>
              <a:gd name="T34" fmla="*/ 713 w 713"/>
              <a:gd name="T35" fmla="*/ 33 h 133"/>
              <a:gd name="T36" fmla="*/ 699 w 713"/>
              <a:gd name="T37" fmla="*/ 0 h 133"/>
              <a:gd name="T38" fmla="*/ 687 w 713"/>
              <a:gd name="T39" fmla="*/ 4 h 133"/>
              <a:gd name="T40" fmla="*/ 663 w 713"/>
              <a:gd name="T41" fmla="*/ 8 h 133"/>
              <a:gd name="T42" fmla="*/ 629 w 713"/>
              <a:gd name="T43" fmla="*/ 12 h 133"/>
              <a:gd name="T44" fmla="*/ 586 w 713"/>
              <a:gd name="T45" fmla="*/ 16 h 133"/>
              <a:gd name="T46" fmla="*/ 538 w 713"/>
              <a:gd name="T47" fmla="*/ 21 h 133"/>
              <a:gd name="T48" fmla="*/ 485 w 713"/>
              <a:gd name="T49" fmla="*/ 27 h 133"/>
              <a:gd name="T50" fmla="*/ 428 w 713"/>
              <a:gd name="T51" fmla="*/ 31 h 133"/>
              <a:gd name="T52" fmla="*/ 371 w 713"/>
              <a:gd name="T53" fmla="*/ 37 h 133"/>
              <a:gd name="T54" fmla="*/ 309 w 713"/>
              <a:gd name="T55" fmla="*/ 43 h 133"/>
              <a:gd name="T56" fmla="*/ 252 w 713"/>
              <a:gd name="T57" fmla="*/ 50 h 133"/>
              <a:gd name="T58" fmla="*/ 197 w 713"/>
              <a:gd name="T59" fmla="*/ 57 h 133"/>
              <a:gd name="T60" fmla="*/ 145 w 713"/>
              <a:gd name="T61" fmla="*/ 64 h 133"/>
              <a:gd name="T62" fmla="*/ 98 w 713"/>
              <a:gd name="T63" fmla="*/ 72 h 133"/>
              <a:gd name="T64" fmla="*/ 57 w 713"/>
              <a:gd name="T65" fmla="*/ 80 h 133"/>
              <a:gd name="T66" fmla="*/ 25 w 713"/>
              <a:gd name="T67" fmla="*/ 89 h 133"/>
              <a:gd name="T68" fmla="*/ 0 w 713"/>
              <a:gd name="T69" fmla="*/ 102 h 133"/>
              <a:gd name="T70" fmla="*/ 1 w 713"/>
              <a:gd name="T71" fmla="*/ 101 h 133"/>
              <a:gd name="T72" fmla="*/ 17 w 713"/>
              <a:gd name="T73" fmla="*/ 133 h 133"/>
              <a:gd name="T74" fmla="*/ 18 w 713"/>
              <a:gd name="T75" fmla="*/ 133 h 133"/>
              <a:gd name="T76" fmla="*/ 18 w 713"/>
              <a:gd name="T77" fmla="*/ 132 h 133"/>
              <a:gd name="T78" fmla="*/ 17 w 713"/>
              <a:gd name="T79" fmla="*/ 13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13" h="133">
                <a:moveTo>
                  <a:pt x="17" y="133"/>
                </a:moveTo>
                <a:lnTo>
                  <a:pt x="18" y="132"/>
                </a:lnTo>
                <a:lnTo>
                  <a:pt x="36" y="124"/>
                </a:lnTo>
                <a:lnTo>
                  <a:pt x="66" y="114"/>
                </a:lnTo>
                <a:lnTo>
                  <a:pt x="104" y="106"/>
                </a:lnTo>
                <a:lnTo>
                  <a:pt x="149" y="98"/>
                </a:lnTo>
                <a:lnTo>
                  <a:pt x="201" y="91"/>
                </a:lnTo>
                <a:lnTo>
                  <a:pt x="257" y="84"/>
                </a:lnTo>
                <a:lnTo>
                  <a:pt x="314" y="78"/>
                </a:lnTo>
                <a:lnTo>
                  <a:pt x="373" y="72"/>
                </a:lnTo>
                <a:lnTo>
                  <a:pt x="430" y="66"/>
                </a:lnTo>
                <a:lnTo>
                  <a:pt x="487" y="61"/>
                </a:lnTo>
                <a:lnTo>
                  <a:pt x="542" y="56"/>
                </a:lnTo>
                <a:lnTo>
                  <a:pt x="591" y="51"/>
                </a:lnTo>
                <a:lnTo>
                  <a:pt x="633" y="46"/>
                </a:lnTo>
                <a:lnTo>
                  <a:pt x="668" y="43"/>
                </a:lnTo>
                <a:lnTo>
                  <a:pt x="694" y="38"/>
                </a:lnTo>
                <a:lnTo>
                  <a:pt x="713" y="33"/>
                </a:lnTo>
                <a:lnTo>
                  <a:pt x="699" y="0"/>
                </a:lnTo>
                <a:lnTo>
                  <a:pt x="687" y="4"/>
                </a:lnTo>
                <a:lnTo>
                  <a:pt x="663" y="8"/>
                </a:lnTo>
                <a:lnTo>
                  <a:pt x="629" y="12"/>
                </a:lnTo>
                <a:lnTo>
                  <a:pt x="586" y="16"/>
                </a:lnTo>
                <a:lnTo>
                  <a:pt x="538" y="21"/>
                </a:lnTo>
                <a:lnTo>
                  <a:pt x="485" y="27"/>
                </a:lnTo>
                <a:lnTo>
                  <a:pt x="428" y="31"/>
                </a:lnTo>
                <a:lnTo>
                  <a:pt x="371" y="37"/>
                </a:lnTo>
                <a:lnTo>
                  <a:pt x="309" y="43"/>
                </a:lnTo>
                <a:lnTo>
                  <a:pt x="252" y="50"/>
                </a:lnTo>
                <a:lnTo>
                  <a:pt x="197" y="57"/>
                </a:lnTo>
                <a:lnTo>
                  <a:pt x="145" y="64"/>
                </a:lnTo>
                <a:lnTo>
                  <a:pt x="98" y="72"/>
                </a:lnTo>
                <a:lnTo>
                  <a:pt x="57" y="80"/>
                </a:lnTo>
                <a:lnTo>
                  <a:pt x="25" y="89"/>
                </a:lnTo>
                <a:lnTo>
                  <a:pt x="0" y="102"/>
                </a:lnTo>
                <a:lnTo>
                  <a:pt x="1" y="101"/>
                </a:lnTo>
                <a:lnTo>
                  <a:pt x="17" y="133"/>
                </a:lnTo>
                <a:lnTo>
                  <a:pt x="18" y="133"/>
                </a:lnTo>
                <a:lnTo>
                  <a:pt x="18" y="132"/>
                </a:lnTo>
                <a:lnTo>
                  <a:pt x="17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4" name="Freeform 14"/>
          <p:cNvSpPr>
            <a:spLocks/>
          </p:cNvSpPr>
          <p:nvPr/>
        </p:nvSpPr>
        <p:spPr bwMode="auto">
          <a:xfrm>
            <a:off x="1182688" y="4327525"/>
            <a:ext cx="425450" cy="66675"/>
          </a:xfrm>
          <a:custGeom>
            <a:avLst/>
            <a:gdLst>
              <a:gd name="T0" fmla="*/ 30 w 536"/>
              <a:gd name="T1" fmla="*/ 79 h 84"/>
              <a:gd name="T2" fmla="*/ 24 w 536"/>
              <a:gd name="T3" fmla="*/ 84 h 84"/>
              <a:gd name="T4" fmla="*/ 35 w 536"/>
              <a:gd name="T5" fmla="*/ 80 h 84"/>
              <a:gd name="T6" fmla="*/ 54 w 536"/>
              <a:gd name="T7" fmla="*/ 76 h 84"/>
              <a:gd name="T8" fmla="*/ 82 w 536"/>
              <a:gd name="T9" fmla="*/ 71 h 84"/>
              <a:gd name="T10" fmla="*/ 114 w 536"/>
              <a:gd name="T11" fmla="*/ 68 h 84"/>
              <a:gd name="T12" fmla="*/ 150 w 536"/>
              <a:gd name="T13" fmla="*/ 64 h 84"/>
              <a:gd name="T14" fmla="*/ 190 w 536"/>
              <a:gd name="T15" fmla="*/ 62 h 84"/>
              <a:gd name="T16" fmla="*/ 232 w 536"/>
              <a:gd name="T17" fmla="*/ 58 h 84"/>
              <a:gd name="T18" fmla="*/ 276 w 536"/>
              <a:gd name="T19" fmla="*/ 56 h 84"/>
              <a:gd name="T20" fmla="*/ 318 w 536"/>
              <a:gd name="T21" fmla="*/ 54 h 84"/>
              <a:gd name="T22" fmla="*/ 360 w 536"/>
              <a:gd name="T23" fmla="*/ 51 h 84"/>
              <a:gd name="T24" fmla="*/ 400 w 536"/>
              <a:gd name="T25" fmla="*/ 49 h 84"/>
              <a:gd name="T26" fmla="*/ 436 w 536"/>
              <a:gd name="T27" fmla="*/ 47 h 84"/>
              <a:gd name="T28" fmla="*/ 468 w 536"/>
              <a:gd name="T29" fmla="*/ 44 h 84"/>
              <a:gd name="T30" fmla="*/ 497 w 536"/>
              <a:gd name="T31" fmla="*/ 41 h 84"/>
              <a:gd name="T32" fmla="*/ 519 w 536"/>
              <a:gd name="T33" fmla="*/ 38 h 84"/>
              <a:gd name="T34" fmla="*/ 536 w 536"/>
              <a:gd name="T35" fmla="*/ 32 h 84"/>
              <a:gd name="T36" fmla="*/ 520 w 536"/>
              <a:gd name="T37" fmla="*/ 0 h 84"/>
              <a:gd name="T38" fmla="*/ 509 w 536"/>
              <a:gd name="T39" fmla="*/ 3 h 84"/>
              <a:gd name="T40" fmla="*/ 492 w 536"/>
              <a:gd name="T41" fmla="*/ 6 h 84"/>
              <a:gd name="T42" fmla="*/ 466 w 536"/>
              <a:gd name="T43" fmla="*/ 10 h 84"/>
              <a:gd name="T44" fmla="*/ 433 w 536"/>
              <a:gd name="T45" fmla="*/ 12 h 84"/>
              <a:gd name="T46" fmla="*/ 398 w 536"/>
              <a:gd name="T47" fmla="*/ 15 h 84"/>
              <a:gd name="T48" fmla="*/ 357 w 536"/>
              <a:gd name="T49" fmla="*/ 17 h 84"/>
              <a:gd name="T50" fmla="*/ 316 w 536"/>
              <a:gd name="T51" fmla="*/ 19 h 84"/>
              <a:gd name="T52" fmla="*/ 273 w 536"/>
              <a:gd name="T53" fmla="*/ 21 h 84"/>
              <a:gd name="T54" fmla="*/ 229 w 536"/>
              <a:gd name="T55" fmla="*/ 24 h 84"/>
              <a:gd name="T56" fmla="*/ 188 w 536"/>
              <a:gd name="T57" fmla="*/ 27 h 84"/>
              <a:gd name="T58" fmla="*/ 148 w 536"/>
              <a:gd name="T59" fmla="*/ 30 h 84"/>
              <a:gd name="T60" fmla="*/ 110 w 536"/>
              <a:gd name="T61" fmla="*/ 33 h 84"/>
              <a:gd name="T62" fmla="*/ 77 w 536"/>
              <a:gd name="T63" fmla="*/ 36 h 84"/>
              <a:gd name="T64" fmla="*/ 47 w 536"/>
              <a:gd name="T65" fmla="*/ 41 h 84"/>
              <a:gd name="T66" fmla="*/ 26 w 536"/>
              <a:gd name="T67" fmla="*/ 46 h 84"/>
              <a:gd name="T68" fmla="*/ 6 w 536"/>
              <a:gd name="T69" fmla="*/ 54 h 84"/>
              <a:gd name="T70" fmla="*/ 0 w 536"/>
              <a:gd name="T71" fmla="*/ 58 h 84"/>
              <a:gd name="T72" fmla="*/ 6 w 536"/>
              <a:gd name="T73" fmla="*/ 54 h 84"/>
              <a:gd name="T74" fmla="*/ 3 w 536"/>
              <a:gd name="T75" fmla="*/ 55 h 84"/>
              <a:gd name="T76" fmla="*/ 0 w 536"/>
              <a:gd name="T77" fmla="*/ 58 h 84"/>
              <a:gd name="T78" fmla="*/ 30 w 536"/>
              <a:gd name="T79" fmla="*/ 79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36" h="84">
                <a:moveTo>
                  <a:pt x="30" y="79"/>
                </a:moveTo>
                <a:lnTo>
                  <a:pt x="24" y="84"/>
                </a:lnTo>
                <a:lnTo>
                  <a:pt x="35" y="80"/>
                </a:lnTo>
                <a:lnTo>
                  <a:pt x="54" y="76"/>
                </a:lnTo>
                <a:lnTo>
                  <a:pt x="82" y="71"/>
                </a:lnTo>
                <a:lnTo>
                  <a:pt x="114" y="68"/>
                </a:lnTo>
                <a:lnTo>
                  <a:pt x="150" y="64"/>
                </a:lnTo>
                <a:lnTo>
                  <a:pt x="190" y="62"/>
                </a:lnTo>
                <a:lnTo>
                  <a:pt x="232" y="58"/>
                </a:lnTo>
                <a:lnTo>
                  <a:pt x="276" y="56"/>
                </a:lnTo>
                <a:lnTo>
                  <a:pt x="318" y="54"/>
                </a:lnTo>
                <a:lnTo>
                  <a:pt x="360" y="51"/>
                </a:lnTo>
                <a:lnTo>
                  <a:pt x="400" y="49"/>
                </a:lnTo>
                <a:lnTo>
                  <a:pt x="436" y="47"/>
                </a:lnTo>
                <a:lnTo>
                  <a:pt x="468" y="44"/>
                </a:lnTo>
                <a:lnTo>
                  <a:pt x="497" y="41"/>
                </a:lnTo>
                <a:lnTo>
                  <a:pt x="519" y="38"/>
                </a:lnTo>
                <a:lnTo>
                  <a:pt x="536" y="32"/>
                </a:lnTo>
                <a:lnTo>
                  <a:pt x="520" y="0"/>
                </a:lnTo>
                <a:lnTo>
                  <a:pt x="509" y="3"/>
                </a:lnTo>
                <a:lnTo>
                  <a:pt x="492" y="6"/>
                </a:lnTo>
                <a:lnTo>
                  <a:pt x="466" y="10"/>
                </a:lnTo>
                <a:lnTo>
                  <a:pt x="433" y="12"/>
                </a:lnTo>
                <a:lnTo>
                  <a:pt x="398" y="15"/>
                </a:lnTo>
                <a:lnTo>
                  <a:pt x="357" y="17"/>
                </a:lnTo>
                <a:lnTo>
                  <a:pt x="316" y="19"/>
                </a:lnTo>
                <a:lnTo>
                  <a:pt x="273" y="21"/>
                </a:lnTo>
                <a:lnTo>
                  <a:pt x="229" y="24"/>
                </a:lnTo>
                <a:lnTo>
                  <a:pt x="188" y="27"/>
                </a:lnTo>
                <a:lnTo>
                  <a:pt x="148" y="30"/>
                </a:lnTo>
                <a:lnTo>
                  <a:pt x="110" y="33"/>
                </a:lnTo>
                <a:lnTo>
                  <a:pt x="77" y="36"/>
                </a:lnTo>
                <a:lnTo>
                  <a:pt x="47" y="41"/>
                </a:lnTo>
                <a:lnTo>
                  <a:pt x="26" y="46"/>
                </a:lnTo>
                <a:lnTo>
                  <a:pt x="6" y="54"/>
                </a:lnTo>
                <a:lnTo>
                  <a:pt x="0" y="58"/>
                </a:lnTo>
                <a:lnTo>
                  <a:pt x="6" y="54"/>
                </a:lnTo>
                <a:lnTo>
                  <a:pt x="3" y="55"/>
                </a:lnTo>
                <a:lnTo>
                  <a:pt x="0" y="58"/>
                </a:lnTo>
                <a:lnTo>
                  <a:pt x="30" y="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5" name="Freeform 15"/>
          <p:cNvSpPr>
            <a:spLocks/>
          </p:cNvSpPr>
          <p:nvPr/>
        </p:nvSpPr>
        <p:spPr bwMode="auto">
          <a:xfrm>
            <a:off x="608013" y="4375150"/>
            <a:ext cx="598487" cy="1027113"/>
          </a:xfrm>
          <a:custGeom>
            <a:avLst/>
            <a:gdLst>
              <a:gd name="T0" fmla="*/ 36 w 753"/>
              <a:gd name="T1" fmla="*/ 1277 h 1294"/>
              <a:gd name="T2" fmla="*/ 44 w 753"/>
              <a:gd name="T3" fmla="*/ 1217 h 1294"/>
              <a:gd name="T4" fmla="*/ 61 w 753"/>
              <a:gd name="T5" fmla="*/ 1151 h 1294"/>
              <a:gd name="T6" fmla="*/ 85 w 753"/>
              <a:gd name="T7" fmla="*/ 1080 h 1294"/>
              <a:gd name="T8" fmla="*/ 118 w 753"/>
              <a:gd name="T9" fmla="*/ 1005 h 1294"/>
              <a:gd name="T10" fmla="*/ 159 w 753"/>
              <a:gd name="T11" fmla="*/ 924 h 1294"/>
              <a:gd name="T12" fmla="*/ 204 w 753"/>
              <a:gd name="T13" fmla="*/ 842 h 1294"/>
              <a:gd name="T14" fmla="*/ 253 w 753"/>
              <a:gd name="T15" fmla="*/ 757 h 1294"/>
              <a:gd name="T16" fmla="*/ 307 w 753"/>
              <a:gd name="T17" fmla="*/ 671 h 1294"/>
              <a:gd name="T18" fmla="*/ 364 w 753"/>
              <a:gd name="T19" fmla="*/ 583 h 1294"/>
              <a:gd name="T20" fmla="*/ 423 w 753"/>
              <a:gd name="T21" fmla="*/ 498 h 1294"/>
              <a:gd name="T22" fmla="*/ 481 w 753"/>
              <a:gd name="T23" fmla="*/ 412 h 1294"/>
              <a:gd name="T24" fmla="*/ 540 w 753"/>
              <a:gd name="T25" fmla="*/ 328 h 1294"/>
              <a:gd name="T26" fmla="*/ 598 w 753"/>
              <a:gd name="T27" fmla="*/ 246 h 1294"/>
              <a:gd name="T28" fmla="*/ 653 w 753"/>
              <a:gd name="T29" fmla="*/ 166 h 1294"/>
              <a:gd name="T30" fmla="*/ 705 w 753"/>
              <a:gd name="T31" fmla="*/ 91 h 1294"/>
              <a:gd name="T32" fmla="*/ 753 w 753"/>
              <a:gd name="T33" fmla="*/ 21 h 1294"/>
              <a:gd name="T34" fmla="*/ 700 w 753"/>
              <a:gd name="T35" fmla="*/ 35 h 1294"/>
              <a:gd name="T36" fmla="*/ 650 w 753"/>
              <a:gd name="T37" fmla="*/ 107 h 1294"/>
              <a:gd name="T38" fmla="*/ 595 w 753"/>
              <a:gd name="T39" fmla="*/ 185 h 1294"/>
              <a:gd name="T40" fmla="*/ 539 w 753"/>
              <a:gd name="T41" fmla="*/ 265 h 1294"/>
              <a:gd name="T42" fmla="*/ 480 w 753"/>
              <a:gd name="T43" fmla="*/ 348 h 1294"/>
              <a:gd name="T44" fmla="*/ 421 w 753"/>
              <a:gd name="T45" fmla="*/ 433 h 1294"/>
              <a:gd name="T46" fmla="*/ 363 w 753"/>
              <a:gd name="T47" fmla="*/ 520 h 1294"/>
              <a:gd name="T48" fmla="*/ 305 w 753"/>
              <a:gd name="T49" fmla="*/ 609 h 1294"/>
              <a:gd name="T50" fmla="*/ 250 w 753"/>
              <a:gd name="T51" fmla="*/ 695 h 1294"/>
              <a:gd name="T52" fmla="*/ 198 w 753"/>
              <a:gd name="T53" fmla="*/ 781 h 1294"/>
              <a:gd name="T54" fmla="*/ 148 w 753"/>
              <a:gd name="T55" fmla="*/ 866 h 1294"/>
              <a:gd name="T56" fmla="*/ 106 w 753"/>
              <a:gd name="T57" fmla="*/ 948 h 1294"/>
              <a:gd name="T58" fmla="*/ 69 w 753"/>
              <a:gd name="T59" fmla="*/ 1028 h 1294"/>
              <a:gd name="T60" fmla="*/ 38 w 753"/>
              <a:gd name="T61" fmla="*/ 1104 h 1294"/>
              <a:gd name="T62" fmla="*/ 16 w 753"/>
              <a:gd name="T63" fmla="*/ 1175 h 1294"/>
              <a:gd name="T64" fmla="*/ 3 w 753"/>
              <a:gd name="T65" fmla="*/ 1243 h 1294"/>
              <a:gd name="T66" fmla="*/ 18 w 753"/>
              <a:gd name="T67" fmla="*/ 1294 h 1294"/>
              <a:gd name="T68" fmla="*/ 0 w 753"/>
              <a:gd name="T69" fmla="*/ 1294 h 1294"/>
              <a:gd name="T70" fmla="*/ 18 w 753"/>
              <a:gd name="T71" fmla="*/ 1257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53" h="1294">
                <a:moveTo>
                  <a:pt x="18" y="1257"/>
                </a:moveTo>
                <a:lnTo>
                  <a:pt x="36" y="1277"/>
                </a:lnTo>
                <a:lnTo>
                  <a:pt x="38" y="1248"/>
                </a:lnTo>
                <a:lnTo>
                  <a:pt x="44" y="1217"/>
                </a:lnTo>
                <a:lnTo>
                  <a:pt x="51" y="1185"/>
                </a:lnTo>
                <a:lnTo>
                  <a:pt x="61" y="1151"/>
                </a:lnTo>
                <a:lnTo>
                  <a:pt x="72" y="1116"/>
                </a:lnTo>
                <a:lnTo>
                  <a:pt x="85" y="1080"/>
                </a:lnTo>
                <a:lnTo>
                  <a:pt x="101" y="1042"/>
                </a:lnTo>
                <a:lnTo>
                  <a:pt x="118" y="1005"/>
                </a:lnTo>
                <a:lnTo>
                  <a:pt x="138" y="965"/>
                </a:lnTo>
                <a:lnTo>
                  <a:pt x="159" y="924"/>
                </a:lnTo>
                <a:lnTo>
                  <a:pt x="181" y="884"/>
                </a:lnTo>
                <a:lnTo>
                  <a:pt x="204" y="842"/>
                </a:lnTo>
                <a:lnTo>
                  <a:pt x="228" y="800"/>
                </a:lnTo>
                <a:lnTo>
                  <a:pt x="253" y="757"/>
                </a:lnTo>
                <a:lnTo>
                  <a:pt x="280" y="713"/>
                </a:lnTo>
                <a:lnTo>
                  <a:pt x="307" y="671"/>
                </a:lnTo>
                <a:lnTo>
                  <a:pt x="335" y="627"/>
                </a:lnTo>
                <a:lnTo>
                  <a:pt x="364" y="583"/>
                </a:lnTo>
                <a:lnTo>
                  <a:pt x="393" y="541"/>
                </a:lnTo>
                <a:lnTo>
                  <a:pt x="423" y="498"/>
                </a:lnTo>
                <a:lnTo>
                  <a:pt x="451" y="454"/>
                </a:lnTo>
                <a:lnTo>
                  <a:pt x="481" y="412"/>
                </a:lnTo>
                <a:lnTo>
                  <a:pt x="510" y="369"/>
                </a:lnTo>
                <a:lnTo>
                  <a:pt x="540" y="328"/>
                </a:lnTo>
                <a:lnTo>
                  <a:pt x="569" y="286"/>
                </a:lnTo>
                <a:lnTo>
                  <a:pt x="598" y="246"/>
                </a:lnTo>
                <a:lnTo>
                  <a:pt x="625" y="205"/>
                </a:lnTo>
                <a:lnTo>
                  <a:pt x="653" y="166"/>
                </a:lnTo>
                <a:lnTo>
                  <a:pt x="679" y="128"/>
                </a:lnTo>
                <a:lnTo>
                  <a:pt x="705" y="91"/>
                </a:lnTo>
                <a:lnTo>
                  <a:pt x="730" y="56"/>
                </a:lnTo>
                <a:lnTo>
                  <a:pt x="753" y="21"/>
                </a:lnTo>
                <a:lnTo>
                  <a:pt x="723" y="0"/>
                </a:lnTo>
                <a:lnTo>
                  <a:pt x="700" y="35"/>
                </a:lnTo>
                <a:lnTo>
                  <a:pt x="675" y="71"/>
                </a:lnTo>
                <a:lnTo>
                  <a:pt x="650" y="107"/>
                </a:lnTo>
                <a:lnTo>
                  <a:pt x="623" y="145"/>
                </a:lnTo>
                <a:lnTo>
                  <a:pt x="595" y="185"/>
                </a:lnTo>
                <a:lnTo>
                  <a:pt x="568" y="225"/>
                </a:lnTo>
                <a:lnTo>
                  <a:pt x="539" y="265"/>
                </a:lnTo>
                <a:lnTo>
                  <a:pt x="510" y="307"/>
                </a:lnTo>
                <a:lnTo>
                  <a:pt x="480" y="348"/>
                </a:lnTo>
                <a:lnTo>
                  <a:pt x="451" y="391"/>
                </a:lnTo>
                <a:lnTo>
                  <a:pt x="421" y="433"/>
                </a:lnTo>
                <a:lnTo>
                  <a:pt x="393" y="477"/>
                </a:lnTo>
                <a:lnTo>
                  <a:pt x="363" y="520"/>
                </a:lnTo>
                <a:lnTo>
                  <a:pt x="334" y="565"/>
                </a:lnTo>
                <a:lnTo>
                  <a:pt x="305" y="609"/>
                </a:lnTo>
                <a:lnTo>
                  <a:pt x="277" y="652"/>
                </a:lnTo>
                <a:lnTo>
                  <a:pt x="250" y="695"/>
                </a:lnTo>
                <a:lnTo>
                  <a:pt x="223" y="739"/>
                </a:lnTo>
                <a:lnTo>
                  <a:pt x="198" y="781"/>
                </a:lnTo>
                <a:lnTo>
                  <a:pt x="174" y="824"/>
                </a:lnTo>
                <a:lnTo>
                  <a:pt x="148" y="866"/>
                </a:lnTo>
                <a:lnTo>
                  <a:pt x="127" y="908"/>
                </a:lnTo>
                <a:lnTo>
                  <a:pt x="106" y="948"/>
                </a:lnTo>
                <a:lnTo>
                  <a:pt x="86" y="989"/>
                </a:lnTo>
                <a:lnTo>
                  <a:pt x="69" y="1028"/>
                </a:lnTo>
                <a:lnTo>
                  <a:pt x="53" y="1066"/>
                </a:lnTo>
                <a:lnTo>
                  <a:pt x="38" y="1104"/>
                </a:lnTo>
                <a:lnTo>
                  <a:pt x="26" y="1140"/>
                </a:lnTo>
                <a:lnTo>
                  <a:pt x="16" y="1175"/>
                </a:lnTo>
                <a:lnTo>
                  <a:pt x="9" y="1210"/>
                </a:lnTo>
                <a:lnTo>
                  <a:pt x="3" y="1243"/>
                </a:lnTo>
                <a:lnTo>
                  <a:pt x="1" y="1274"/>
                </a:lnTo>
                <a:lnTo>
                  <a:pt x="18" y="1294"/>
                </a:lnTo>
                <a:lnTo>
                  <a:pt x="1" y="1274"/>
                </a:lnTo>
                <a:lnTo>
                  <a:pt x="0" y="1294"/>
                </a:lnTo>
                <a:lnTo>
                  <a:pt x="18" y="1294"/>
                </a:lnTo>
                <a:lnTo>
                  <a:pt x="18" y="12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6" name="Freeform 16"/>
          <p:cNvSpPr>
            <a:spLocks/>
          </p:cNvSpPr>
          <p:nvPr/>
        </p:nvSpPr>
        <p:spPr bwMode="auto">
          <a:xfrm>
            <a:off x="623888" y="5372100"/>
            <a:ext cx="3738562" cy="30163"/>
          </a:xfrm>
          <a:custGeom>
            <a:avLst/>
            <a:gdLst>
              <a:gd name="T0" fmla="*/ 4670 w 4711"/>
              <a:gd name="T1" fmla="*/ 23 h 38"/>
              <a:gd name="T2" fmla="*/ 4687 w 4711"/>
              <a:gd name="T3" fmla="*/ 0 h 38"/>
              <a:gd name="T4" fmla="*/ 0 w 4711"/>
              <a:gd name="T5" fmla="*/ 1 h 38"/>
              <a:gd name="T6" fmla="*/ 0 w 4711"/>
              <a:gd name="T7" fmla="*/ 38 h 38"/>
              <a:gd name="T8" fmla="*/ 4687 w 4711"/>
              <a:gd name="T9" fmla="*/ 37 h 38"/>
              <a:gd name="T10" fmla="*/ 4705 w 4711"/>
              <a:gd name="T11" fmla="*/ 14 h 38"/>
              <a:gd name="T12" fmla="*/ 4687 w 4711"/>
              <a:gd name="T13" fmla="*/ 37 h 38"/>
              <a:gd name="T14" fmla="*/ 4711 w 4711"/>
              <a:gd name="T15" fmla="*/ 36 h 38"/>
              <a:gd name="T16" fmla="*/ 4705 w 4711"/>
              <a:gd name="T17" fmla="*/ 14 h 38"/>
              <a:gd name="T18" fmla="*/ 4670 w 4711"/>
              <a:gd name="T19" fmla="*/ 2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711" h="38">
                <a:moveTo>
                  <a:pt x="4670" y="23"/>
                </a:moveTo>
                <a:lnTo>
                  <a:pt x="4687" y="0"/>
                </a:lnTo>
                <a:lnTo>
                  <a:pt x="0" y="1"/>
                </a:lnTo>
                <a:lnTo>
                  <a:pt x="0" y="38"/>
                </a:lnTo>
                <a:lnTo>
                  <a:pt x="4687" y="37"/>
                </a:lnTo>
                <a:lnTo>
                  <a:pt x="4705" y="14"/>
                </a:lnTo>
                <a:lnTo>
                  <a:pt x="4687" y="37"/>
                </a:lnTo>
                <a:lnTo>
                  <a:pt x="4711" y="36"/>
                </a:lnTo>
                <a:lnTo>
                  <a:pt x="4705" y="14"/>
                </a:lnTo>
                <a:lnTo>
                  <a:pt x="4670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7" name="Freeform 17"/>
          <p:cNvSpPr>
            <a:spLocks/>
          </p:cNvSpPr>
          <p:nvPr/>
        </p:nvSpPr>
        <p:spPr bwMode="auto">
          <a:xfrm>
            <a:off x="4133850" y="4676775"/>
            <a:ext cx="223838" cy="712788"/>
          </a:xfrm>
          <a:custGeom>
            <a:avLst/>
            <a:gdLst>
              <a:gd name="T0" fmla="*/ 6 w 282"/>
              <a:gd name="T1" fmla="*/ 30 h 899"/>
              <a:gd name="T2" fmla="*/ 0 w 282"/>
              <a:gd name="T3" fmla="*/ 20 h 899"/>
              <a:gd name="T4" fmla="*/ 247 w 282"/>
              <a:gd name="T5" fmla="*/ 899 h 899"/>
              <a:gd name="T6" fmla="*/ 282 w 282"/>
              <a:gd name="T7" fmla="*/ 890 h 899"/>
              <a:gd name="T8" fmla="*/ 34 w 282"/>
              <a:gd name="T9" fmla="*/ 11 h 899"/>
              <a:gd name="T10" fmla="*/ 27 w 282"/>
              <a:gd name="T11" fmla="*/ 0 h 899"/>
              <a:gd name="T12" fmla="*/ 34 w 282"/>
              <a:gd name="T13" fmla="*/ 11 h 899"/>
              <a:gd name="T14" fmla="*/ 32 w 282"/>
              <a:gd name="T15" fmla="*/ 5 h 899"/>
              <a:gd name="T16" fmla="*/ 27 w 282"/>
              <a:gd name="T17" fmla="*/ 0 h 899"/>
              <a:gd name="T18" fmla="*/ 6 w 282"/>
              <a:gd name="T19" fmla="*/ 30 h 8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2" h="899">
                <a:moveTo>
                  <a:pt x="6" y="30"/>
                </a:moveTo>
                <a:lnTo>
                  <a:pt x="0" y="20"/>
                </a:lnTo>
                <a:lnTo>
                  <a:pt x="247" y="899"/>
                </a:lnTo>
                <a:lnTo>
                  <a:pt x="282" y="890"/>
                </a:lnTo>
                <a:lnTo>
                  <a:pt x="34" y="11"/>
                </a:lnTo>
                <a:lnTo>
                  <a:pt x="27" y="0"/>
                </a:lnTo>
                <a:lnTo>
                  <a:pt x="34" y="11"/>
                </a:lnTo>
                <a:lnTo>
                  <a:pt x="32" y="5"/>
                </a:lnTo>
                <a:lnTo>
                  <a:pt x="27" y="0"/>
                </a:lnTo>
                <a:lnTo>
                  <a:pt x="6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8" name="Freeform 18"/>
          <p:cNvSpPr>
            <a:spLocks/>
          </p:cNvSpPr>
          <p:nvPr/>
        </p:nvSpPr>
        <p:spPr bwMode="auto">
          <a:xfrm>
            <a:off x="3313113" y="4211638"/>
            <a:ext cx="319087" cy="801687"/>
          </a:xfrm>
          <a:custGeom>
            <a:avLst/>
            <a:gdLst>
              <a:gd name="T0" fmla="*/ 135 w 401"/>
              <a:gd name="T1" fmla="*/ 6 h 1011"/>
              <a:gd name="T2" fmla="*/ 147 w 401"/>
              <a:gd name="T3" fmla="*/ 19 h 1011"/>
              <a:gd name="T4" fmla="*/ 159 w 401"/>
              <a:gd name="T5" fmla="*/ 33 h 1011"/>
              <a:gd name="T6" fmla="*/ 171 w 401"/>
              <a:gd name="T7" fmla="*/ 53 h 1011"/>
              <a:gd name="T8" fmla="*/ 182 w 401"/>
              <a:gd name="T9" fmla="*/ 73 h 1011"/>
              <a:gd name="T10" fmla="*/ 188 w 401"/>
              <a:gd name="T11" fmla="*/ 98 h 1011"/>
              <a:gd name="T12" fmla="*/ 195 w 401"/>
              <a:gd name="T13" fmla="*/ 119 h 1011"/>
              <a:gd name="T14" fmla="*/ 202 w 401"/>
              <a:gd name="T15" fmla="*/ 140 h 1011"/>
              <a:gd name="T16" fmla="*/ 211 w 401"/>
              <a:gd name="T17" fmla="*/ 163 h 1011"/>
              <a:gd name="T18" fmla="*/ 227 w 401"/>
              <a:gd name="T19" fmla="*/ 185 h 1011"/>
              <a:gd name="T20" fmla="*/ 244 w 401"/>
              <a:gd name="T21" fmla="*/ 206 h 1011"/>
              <a:gd name="T22" fmla="*/ 262 w 401"/>
              <a:gd name="T23" fmla="*/ 228 h 1011"/>
              <a:gd name="T24" fmla="*/ 278 w 401"/>
              <a:gd name="T25" fmla="*/ 249 h 1011"/>
              <a:gd name="T26" fmla="*/ 291 w 401"/>
              <a:gd name="T27" fmla="*/ 269 h 1011"/>
              <a:gd name="T28" fmla="*/ 300 w 401"/>
              <a:gd name="T29" fmla="*/ 283 h 1011"/>
              <a:gd name="T30" fmla="*/ 306 w 401"/>
              <a:gd name="T31" fmla="*/ 297 h 1011"/>
              <a:gd name="T32" fmla="*/ 312 w 401"/>
              <a:gd name="T33" fmla="*/ 317 h 1011"/>
              <a:gd name="T34" fmla="*/ 324 w 401"/>
              <a:gd name="T35" fmla="*/ 350 h 1011"/>
              <a:gd name="T36" fmla="*/ 342 w 401"/>
              <a:gd name="T37" fmla="*/ 418 h 1011"/>
              <a:gd name="T38" fmla="*/ 355 w 401"/>
              <a:gd name="T39" fmla="*/ 488 h 1011"/>
              <a:gd name="T40" fmla="*/ 361 w 401"/>
              <a:gd name="T41" fmla="*/ 536 h 1011"/>
              <a:gd name="T42" fmla="*/ 364 w 401"/>
              <a:gd name="T43" fmla="*/ 571 h 1011"/>
              <a:gd name="T44" fmla="*/ 368 w 401"/>
              <a:gd name="T45" fmla="*/ 604 h 1011"/>
              <a:gd name="T46" fmla="*/ 373 w 401"/>
              <a:gd name="T47" fmla="*/ 657 h 1011"/>
              <a:gd name="T48" fmla="*/ 379 w 401"/>
              <a:gd name="T49" fmla="*/ 708 h 1011"/>
              <a:gd name="T50" fmla="*/ 384 w 401"/>
              <a:gd name="T51" fmla="*/ 758 h 1011"/>
              <a:gd name="T52" fmla="*/ 388 w 401"/>
              <a:gd name="T53" fmla="*/ 808 h 1011"/>
              <a:gd name="T54" fmla="*/ 392 w 401"/>
              <a:gd name="T55" fmla="*/ 859 h 1011"/>
              <a:gd name="T56" fmla="*/ 395 w 401"/>
              <a:gd name="T57" fmla="*/ 909 h 1011"/>
              <a:gd name="T58" fmla="*/ 400 w 401"/>
              <a:gd name="T59" fmla="*/ 960 h 1011"/>
              <a:gd name="T60" fmla="*/ 399 w 401"/>
              <a:gd name="T61" fmla="*/ 1011 h 1011"/>
              <a:gd name="T62" fmla="*/ 278 w 401"/>
              <a:gd name="T63" fmla="*/ 855 h 1011"/>
              <a:gd name="T64" fmla="*/ 175 w 401"/>
              <a:gd name="T65" fmla="*/ 709 h 1011"/>
              <a:gd name="T66" fmla="*/ 92 w 401"/>
              <a:gd name="T67" fmla="*/ 583 h 1011"/>
              <a:gd name="T68" fmla="*/ 34 w 401"/>
              <a:gd name="T69" fmla="*/ 490 h 1011"/>
              <a:gd name="T70" fmla="*/ 4 w 401"/>
              <a:gd name="T71" fmla="*/ 441 h 1011"/>
              <a:gd name="T72" fmla="*/ 15 w 401"/>
              <a:gd name="T73" fmla="*/ 427 h 1011"/>
              <a:gd name="T74" fmla="*/ 44 w 401"/>
              <a:gd name="T75" fmla="*/ 372 h 1011"/>
              <a:gd name="T76" fmla="*/ 74 w 401"/>
              <a:gd name="T77" fmla="*/ 289 h 1011"/>
              <a:gd name="T78" fmla="*/ 99 w 401"/>
              <a:gd name="T79" fmla="*/ 196 h 1011"/>
              <a:gd name="T80" fmla="*/ 111 w 401"/>
              <a:gd name="T81" fmla="*/ 109 h 1011"/>
              <a:gd name="T82" fmla="*/ 111 w 401"/>
              <a:gd name="T83" fmla="*/ 56 h 1011"/>
              <a:gd name="T84" fmla="*/ 114 w 401"/>
              <a:gd name="T85" fmla="*/ 30 h 1011"/>
              <a:gd name="T86" fmla="*/ 120 w 401"/>
              <a:gd name="T87" fmla="*/ 7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1" h="1011">
                <a:moveTo>
                  <a:pt x="123" y="0"/>
                </a:moveTo>
                <a:lnTo>
                  <a:pt x="129" y="3"/>
                </a:lnTo>
                <a:lnTo>
                  <a:pt x="135" y="6"/>
                </a:lnTo>
                <a:lnTo>
                  <a:pt x="140" y="9"/>
                </a:lnTo>
                <a:lnTo>
                  <a:pt x="143" y="14"/>
                </a:lnTo>
                <a:lnTo>
                  <a:pt x="147" y="19"/>
                </a:lnTo>
                <a:lnTo>
                  <a:pt x="150" y="24"/>
                </a:lnTo>
                <a:lnTo>
                  <a:pt x="155" y="29"/>
                </a:lnTo>
                <a:lnTo>
                  <a:pt x="159" y="33"/>
                </a:lnTo>
                <a:lnTo>
                  <a:pt x="163" y="39"/>
                </a:lnTo>
                <a:lnTo>
                  <a:pt x="166" y="46"/>
                </a:lnTo>
                <a:lnTo>
                  <a:pt x="171" y="53"/>
                </a:lnTo>
                <a:lnTo>
                  <a:pt x="175" y="59"/>
                </a:lnTo>
                <a:lnTo>
                  <a:pt x="179" y="66"/>
                </a:lnTo>
                <a:lnTo>
                  <a:pt x="182" y="73"/>
                </a:lnTo>
                <a:lnTo>
                  <a:pt x="185" y="82"/>
                </a:lnTo>
                <a:lnTo>
                  <a:pt x="186" y="91"/>
                </a:lnTo>
                <a:lnTo>
                  <a:pt x="188" y="98"/>
                </a:lnTo>
                <a:lnTo>
                  <a:pt x="190" y="105"/>
                </a:lnTo>
                <a:lnTo>
                  <a:pt x="193" y="112"/>
                </a:lnTo>
                <a:lnTo>
                  <a:pt x="195" y="119"/>
                </a:lnTo>
                <a:lnTo>
                  <a:pt x="197" y="126"/>
                </a:lnTo>
                <a:lnTo>
                  <a:pt x="200" y="133"/>
                </a:lnTo>
                <a:lnTo>
                  <a:pt x="202" y="140"/>
                </a:lnTo>
                <a:lnTo>
                  <a:pt x="205" y="145"/>
                </a:lnTo>
                <a:lnTo>
                  <a:pt x="206" y="156"/>
                </a:lnTo>
                <a:lnTo>
                  <a:pt x="211" y="163"/>
                </a:lnTo>
                <a:lnTo>
                  <a:pt x="217" y="168"/>
                </a:lnTo>
                <a:lnTo>
                  <a:pt x="220" y="177"/>
                </a:lnTo>
                <a:lnTo>
                  <a:pt x="227" y="185"/>
                </a:lnTo>
                <a:lnTo>
                  <a:pt x="232" y="193"/>
                </a:lnTo>
                <a:lnTo>
                  <a:pt x="236" y="201"/>
                </a:lnTo>
                <a:lnTo>
                  <a:pt x="244" y="206"/>
                </a:lnTo>
                <a:lnTo>
                  <a:pt x="251" y="215"/>
                </a:lnTo>
                <a:lnTo>
                  <a:pt x="257" y="221"/>
                </a:lnTo>
                <a:lnTo>
                  <a:pt x="262" y="228"/>
                </a:lnTo>
                <a:lnTo>
                  <a:pt x="269" y="234"/>
                </a:lnTo>
                <a:lnTo>
                  <a:pt x="272" y="243"/>
                </a:lnTo>
                <a:lnTo>
                  <a:pt x="278" y="249"/>
                </a:lnTo>
                <a:lnTo>
                  <a:pt x="284" y="256"/>
                </a:lnTo>
                <a:lnTo>
                  <a:pt x="287" y="264"/>
                </a:lnTo>
                <a:lnTo>
                  <a:pt x="291" y="269"/>
                </a:lnTo>
                <a:lnTo>
                  <a:pt x="294" y="273"/>
                </a:lnTo>
                <a:lnTo>
                  <a:pt x="297" y="278"/>
                </a:lnTo>
                <a:lnTo>
                  <a:pt x="300" y="283"/>
                </a:lnTo>
                <a:lnTo>
                  <a:pt x="301" y="288"/>
                </a:lnTo>
                <a:lnTo>
                  <a:pt x="303" y="293"/>
                </a:lnTo>
                <a:lnTo>
                  <a:pt x="306" y="297"/>
                </a:lnTo>
                <a:lnTo>
                  <a:pt x="308" y="302"/>
                </a:lnTo>
                <a:lnTo>
                  <a:pt x="309" y="310"/>
                </a:lnTo>
                <a:lnTo>
                  <a:pt x="312" y="317"/>
                </a:lnTo>
                <a:lnTo>
                  <a:pt x="315" y="324"/>
                </a:lnTo>
                <a:lnTo>
                  <a:pt x="316" y="330"/>
                </a:lnTo>
                <a:lnTo>
                  <a:pt x="324" y="350"/>
                </a:lnTo>
                <a:lnTo>
                  <a:pt x="332" y="372"/>
                </a:lnTo>
                <a:lnTo>
                  <a:pt x="338" y="395"/>
                </a:lnTo>
                <a:lnTo>
                  <a:pt x="342" y="418"/>
                </a:lnTo>
                <a:lnTo>
                  <a:pt x="347" y="441"/>
                </a:lnTo>
                <a:lnTo>
                  <a:pt x="352" y="465"/>
                </a:lnTo>
                <a:lnTo>
                  <a:pt x="355" y="488"/>
                </a:lnTo>
                <a:lnTo>
                  <a:pt x="358" y="511"/>
                </a:lnTo>
                <a:lnTo>
                  <a:pt x="360" y="523"/>
                </a:lnTo>
                <a:lnTo>
                  <a:pt x="361" y="536"/>
                </a:lnTo>
                <a:lnTo>
                  <a:pt x="362" y="547"/>
                </a:lnTo>
                <a:lnTo>
                  <a:pt x="363" y="559"/>
                </a:lnTo>
                <a:lnTo>
                  <a:pt x="364" y="571"/>
                </a:lnTo>
                <a:lnTo>
                  <a:pt x="365" y="582"/>
                </a:lnTo>
                <a:lnTo>
                  <a:pt x="367" y="594"/>
                </a:lnTo>
                <a:lnTo>
                  <a:pt x="368" y="604"/>
                </a:lnTo>
                <a:lnTo>
                  <a:pt x="370" y="621"/>
                </a:lnTo>
                <a:lnTo>
                  <a:pt x="371" y="638"/>
                </a:lnTo>
                <a:lnTo>
                  <a:pt x="373" y="657"/>
                </a:lnTo>
                <a:lnTo>
                  <a:pt x="376" y="673"/>
                </a:lnTo>
                <a:lnTo>
                  <a:pt x="377" y="690"/>
                </a:lnTo>
                <a:lnTo>
                  <a:pt x="379" y="708"/>
                </a:lnTo>
                <a:lnTo>
                  <a:pt x="380" y="725"/>
                </a:lnTo>
                <a:lnTo>
                  <a:pt x="383" y="741"/>
                </a:lnTo>
                <a:lnTo>
                  <a:pt x="384" y="758"/>
                </a:lnTo>
                <a:lnTo>
                  <a:pt x="386" y="774"/>
                </a:lnTo>
                <a:lnTo>
                  <a:pt x="387" y="792"/>
                </a:lnTo>
                <a:lnTo>
                  <a:pt x="388" y="808"/>
                </a:lnTo>
                <a:lnTo>
                  <a:pt x="390" y="825"/>
                </a:lnTo>
                <a:lnTo>
                  <a:pt x="391" y="841"/>
                </a:lnTo>
                <a:lnTo>
                  <a:pt x="392" y="859"/>
                </a:lnTo>
                <a:lnTo>
                  <a:pt x="393" y="875"/>
                </a:lnTo>
                <a:lnTo>
                  <a:pt x="393" y="892"/>
                </a:lnTo>
                <a:lnTo>
                  <a:pt x="395" y="909"/>
                </a:lnTo>
                <a:lnTo>
                  <a:pt x="397" y="927"/>
                </a:lnTo>
                <a:lnTo>
                  <a:pt x="399" y="944"/>
                </a:lnTo>
                <a:lnTo>
                  <a:pt x="400" y="960"/>
                </a:lnTo>
                <a:lnTo>
                  <a:pt x="401" y="977"/>
                </a:lnTo>
                <a:lnTo>
                  <a:pt x="401" y="993"/>
                </a:lnTo>
                <a:lnTo>
                  <a:pt x="399" y="1011"/>
                </a:lnTo>
                <a:lnTo>
                  <a:pt x="357" y="959"/>
                </a:lnTo>
                <a:lnTo>
                  <a:pt x="317" y="907"/>
                </a:lnTo>
                <a:lnTo>
                  <a:pt x="278" y="855"/>
                </a:lnTo>
                <a:lnTo>
                  <a:pt x="242" y="804"/>
                </a:lnTo>
                <a:lnTo>
                  <a:pt x="208" y="756"/>
                </a:lnTo>
                <a:lnTo>
                  <a:pt x="175" y="709"/>
                </a:lnTo>
                <a:lnTo>
                  <a:pt x="144" y="664"/>
                </a:lnTo>
                <a:lnTo>
                  <a:pt x="117" y="621"/>
                </a:lnTo>
                <a:lnTo>
                  <a:pt x="92" y="583"/>
                </a:lnTo>
                <a:lnTo>
                  <a:pt x="69" y="547"/>
                </a:lnTo>
                <a:lnTo>
                  <a:pt x="50" y="516"/>
                </a:lnTo>
                <a:lnTo>
                  <a:pt x="34" y="490"/>
                </a:lnTo>
                <a:lnTo>
                  <a:pt x="20" y="468"/>
                </a:lnTo>
                <a:lnTo>
                  <a:pt x="11" y="452"/>
                </a:lnTo>
                <a:lnTo>
                  <a:pt x="4" y="441"/>
                </a:lnTo>
                <a:lnTo>
                  <a:pt x="0" y="438"/>
                </a:lnTo>
                <a:lnTo>
                  <a:pt x="7" y="436"/>
                </a:lnTo>
                <a:lnTo>
                  <a:pt x="15" y="427"/>
                </a:lnTo>
                <a:lnTo>
                  <a:pt x="24" y="413"/>
                </a:lnTo>
                <a:lnTo>
                  <a:pt x="34" y="394"/>
                </a:lnTo>
                <a:lnTo>
                  <a:pt x="44" y="372"/>
                </a:lnTo>
                <a:lnTo>
                  <a:pt x="54" y="347"/>
                </a:lnTo>
                <a:lnTo>
                  <a:pt x="65" y="319"/>
                </a:lnTo>
                <a:lnTo>
                  <a:pt x="74" y="289"/>
                </a:lnTo>
                <a:lnTo>
                  <a:pt x="83" y="258"/>
                </a:lnTo>
                <a:lnTo>
                  <a:pt x="92" y="227"/>
                </a:lnTo>
                <a:lnTo>
                  <a:pt x="99" y="196"/>
                </a:lnTo>
                <a:lnTo>
                  <a:pt x="105" y="165"/>
                </a:lnTo>
                <a:lnTo>
                  <a:pt x="109" y="136"/>
                </a:lnTo>
                <a:lnTo>
                  <a:pt x="111" y="109"/>
                </a:lnTo>
                <a:lnTo>
                  <a:pt x="111" y="84"/>
                </a:lnTo>
                <a:lnTo>
                  <a:pt x="109" y="64"/>
                </a:lnTo>
                <a:lnTo>
                  <a:pt x="111" y="56"/>
                </a:lnTo>
                <a:lnTo>
                  <a:pt x="113" y="47"/>
                </a:lnTo>
                <a:lnTo>
                  <a:pt x="114" y="39"/>
                </a:lnTo>
                <a:lnTo>
                  <a:pt x="114" y="30"/>
                </a:lnTo>
                <a:lnTo>
                  <a:pt x="115" y="22"/>
                </a:lnTo>
                <a:lnTo>
                  <a:pt x="118" y="14"/>
                </a:lnTo>
                <a:lnTo>
                  <a:pt x="120" y="7"/>
                </a:lnTo>
                <a:lnTo>
                  <a:pt x="123" y="0"/>
                </a:lnTo>
                <a:close/>
              </a:path>
            </a:pathLst>
          </a:custGeom>
          <a:solidFill>
            <a:srgbClr val="1C1C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9" name="Freeform 19"/>
          <p:cNvSpPr>
            <a:spLocks/>
          </p:cNvSpPr>
          <p:nvPr/>
        </p:nvSpPr>
        <p:spPr bwMode="auto">
          <a:xfrm>
            <a:off x="3313113" y="4211638"/>
            <a:ext cx="319087" cy="801687"/>
          </a:xfrm>
          <a:custGeom>
            <a:avLst/>
            <a:gdLst>
              <a:gd name="T0" fmla="*/ 129 w 401"/>
              <a:gd name="T1" fmla="*/ 3 h 1011"/>
              <a:gd name="T2" fmla="*/ 143 w 401"/>
              <a:gd name="T3" fmla="*/ 14 h 1011"/>
              <a:gd name="T4" fmla="*/ 155 w 401"/>
              <a:gd name="T5" fmla="*/ 29 h 1011"/>
              <a:gd name="T6" fmla="*/ 163 w 401"/>
              <a:gd name="T7" fmla="*/ 39 h 1011"/>
              <a:gd name="T8" fmla="*/ 175 w 401"/>
              <a:gd name="T9" fmla="*/ 59 h 1011"/>
              <a:gd name="T10" fmla="*/ 185 w 401"/>
              <a:gd name="T11" fmla="*/ 82 h 1011"/>
              <a:gd name="T12" fmla="*/ 188 w 401"/>
              <a:gd name="T13" fmla="*/ 98 h 1011"/>
              <a:gd name="T14" fmla="*/ 195 w 401"/>
              <a:gd name="T15" fmla="*/ 119 h 1011"/>
              <a:gd name="T16" fmla="*/ 202 w 401"/>
              <a:gd name="T17" fmla="*/ 140 h 1011"/>
              <a:gd name="T18" fmla="*/ 206 w 401"/>
              <a:gd name="T19" fmla="*/ 156 h 1011"/>
              <a:gd name="T20" fmla="*/ 220 w 401"/>
              <a:gd name="T21" fmla="*/ 177 h 1011"/>
              <a:gd name="T22" fmla="*/ 232 w 401"/>
              <a:gd name="T23" fmla="*/ 193 h 1011"/>
              <a:gd name="T24" fmla="*/ 244 w 401"/>
              <a:gd name="T25" fmla="*/ 206 h 1011"/>
              <a:gd name="T26" fmla="*/ 262 w 401"/>
              <a:gd name="T27" fmla="*/ 228 h 1011"/>
              <a:gd name="T28" fmla="*/ 272 w 401"/>
              <a:gd name="T29" fmla="*/ 243 h 1011"/>
              <a:gd name="T30" fmla="*/ 287 w 401"/>
              <a:gd name="T31" fmla="*/ 264 h 1011"/>
              <a:gd name="T32" fmla="*/ 294 w 401"/>
              <a:gd name="T33" fmla="*/ 273 h 1011"/>
              <a:gd name="T34" fmla="*/ 301 w 401"/>
              <a:gd name="T35" fmla="*/ 288 h 1011"/>
              <a:gd name="T36" fmla="*/ 308 w 401"/>
              <a:gd name="T37" fmla="*/ 302 h 1011"/>
              <a:gd name="T38" fmla="*/ 312 w 401"/>
              <a:gd name="T39" fmla="*/ 317 h 1011"/>
              <a:gd name="T40" fmla="*/ 316 w 401"/>
              <a:gd name="T41" fmla="*/ 330 h 1011"/>
              <a:gd name="T42" fmla="*/ 338 w 401"/>
              <a:gd name="T43" fmla="*/ 395 h 1011"/>
              <a:gd name="T44" fmla="*/ 352 w 401"/>
              <a:gd name="T45" fmla="*/ 465 h 1011"/>
              <a:gd name="T46" fmla="*/ 358 w 401"/>
              <a:gd name="T47" fmla="*/ 511 h 1011"/>
              <a:gd name="T48" fmla="*/ 362 w 401"/>
              <a:gd name="T49" fmla="*/ 547 h 1011"/>
              <a:gd name="T50" fmla="*/ 365 w 401"/>
              <a:gd name="T51" fmla="*/ 582 h 1011"/>
              <a:gd name="T52" fmla="*/ 368 w 401"/>
              <a:gd name="T53" fmla="*/ 604 h 1011"/>
              <a:gd name="T54" fmla="*/ 373 w 401"/>
              <a:gd name="T55" fmla="*/ 657 h 1011"/>
              <a:gd name="T56" fmla="*/ 379 w 401"/>
              <a:gd name="T57" fmla="*/ 708 h 1011"/>
              <a:gd name="T58" fmla="*/ 384 w 401"/>
              <a:gd name="T59" fmla="*/ 758 h 1011"/>
              <a:gd name="T60" fmla="*/ 388 w 401"/>
              <a:gd name="T61" fmla="*/ 808 h 1011"/>
              <a:gd name="T62" fmla="*/ 392 w 401"/>
              <a:gd name="T63" fmla="*/ 859 h 1011"/>
              <a:gd name="T64" fmla="*/ 393 w 401"/>
              <a:gd name="T65" fmla="*/ 892 h 1011"/>
              <a:gd name="T66" fmla="*/ 399 w 401"/>
              <a:gd name="T67" fmla="*/ 944 h 1011"/>
              <a:gd name="T68" fmla="*/ 401 w 401"/>
              <a:gd name="T69" fmla="*/ 993 h 1011"/>
              <a:gd name="T70" fmla="*/ 357 w 401"/>
              <a:gd name="T71" fmla="*/ 959 h 1011"/>
              <a:gd name="T72" fmla="*/ 242 w 401"/>
              <a:gd name="T73" fmla="*/ 804 h 1011"/>
              <a:gd name="T74" fmla="*/ 144 w 401"/>
              <a:gd name="T75" fmla="*/ 664 h 1011"/>
              <a:gd name="T76" fmla="*/ 69 w 401"/>
              <a:gd name="T77" fmla="*/ 547 h 1011"/>
              <a:gd name="T78" fmla="*/ 20 w 401"/>
              <a:gd name="T79" fmla="*/ 468 h 1011"/>
              <a:gd name="T80" fmla="*/ 0 w 401"/>
              <a:gd name="T81" fmla="*/ 438 h 1011"/>
              <a:gd name="T82" fmla="*/ 15 w 401"/>
              <a:gd name="T83" fmla="*/ 427 h 1011"/>
              <a:gd name="T84" fmla="*/ 44 w 401"/>
              <a:gd name="T85" fmla="*/ 372 h 1011"/>
              <a:gd name="T86" fmla="*/ 74 w 401"/>
              <a:gd name="T87" fmla="*/ 289 h 1011"/>
              <a:gd name="T88" fmla="*/ 99 w 401"/>
              <a:gd name="T89" fmla="*/ 196 h 1011"/>
              <a:gd name="T90" fmla="*/ 111 w 401"/>
              <a:gd name="T91" fmla="*/ 109 h 1011"/>
              <a:gd name="T92" fmla="*/ 109 w 401"/>
              <a:gd name="T93" fmla="*/ 64 h 1011"/>
              <a:gd name="T94" fmla="*/ 114 w 401"/>
              <a:gd name="T95" fmla="*/ 39 h 1011"/>
              <a:gd name="T96" fmla="*/ 118 w 401"/>
              <a:gd name="T97" fmla="*/ 14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1" h="1011">
                <a:moveTo>
                  <a:pt x="123" y="0"/>
                </a:moveTo>
                <a:lnTo>
                  <a:pt x="123" y="0"/>
                </a:lnTo>
                <a:lnTo>
                  <a:pt x="129" y="3"/>
                </a:lnTo>
                <a:lnTo>
                  <a:pt x="135" y="6"/>
                </a:lnTo>
                <a:lnTo>
                  <a:pt x="140" y="9"/>
                </a:lnTo>
                <a:lnTo>
                  <a:pt x="143" y="14"/>
                </a:lnTo>
                <a:lnTo>
                  <a:pt x="147" y="19"/>
                </a:lnTo>
                <a:lnTo>
                  <a:pt x="150" y="24"/>
                </a:lnTo>
                <a:lnTo>
                  <a:pt x="155" y="29"/>
                </a:lnTo>
                <a:lnTo>
                  <a:pt x="159" y="33"/>
                </a:lnTo>
                <a:lnTo>
                  <a:pt x="159" y="33"/>
                </a:lnTo>
                <a:lnTo>
                  <a:pt x="163" y="39"/>
                </a:lnTo>
                <a:lnTo>
                  <a:pt x="166" y="46"/>
                </a:lnTo>
                <a:lnTo>
                  <a:pt x="171" y="53"/>
                </a:lnTo>
                <a:lnTo>
                  <a:pt x="175" y="59"/>
                </a:lnTo>
                <a:lnTo>
                  <a:pt x="179" y="66"/>
                </a:lnTo>
                <a:lnTo>
                  <a:pt x="182" y="73"/>
                </a:lnTo>
                <a:lnTo>
                  <a:pt x="185" y="82"/>
                </a:lnTo>
                <a:lnTo>
                  <a:pt x="186" y="91"/>
                </a:lnTo>
                <a:lnTo>
                  <a:pt x="186" y="91"/>
                </a:lnTo>
                <a:lnTo>
                  <a:pt x="188" y="98"/>
                </a:lnTo>
                <a:lnTo>
                  <a:pt x="190" y="105"/>
                </a:lnTo>
                <a:lnTo>
                  <a:pt x="193" y="112"/>
                </a:lnTo>
                <a:lnTo>
                  <a:pt x="195" y="119"/>
                </a:lnTo>
                <a:lnTo>
                  <a:pt x="197" y="126"/>
                </a:lnTo>
                <a:lnTo>
                  <a:pt x="200" y="133"/>
                </a:lnTo>
                <a:lnTo>
                  <a:pt x="202" y="140"/>
                </a:lnTo>
                <a:lnTo>
                  <a:pt x="205" y="145"/>
                </a:lnTo>
                <a:lnTo>
                  <a:pt x="205" y="145"/>
                </a:lnTo>
                <a:lnTo>
                  <a:pt x="206" y="156"/>
                </a:lnTo>
                <a:lnTo>
                  <a:pt x="211" y="163"/>
                </a:lnTo>
                <a:lnTo>
                  <a:pt x="217" y="168"/>
                </a:lnTo>
                <a:lnTo>
                  <a:pt x="220" y="177"/>
                </a:lnTo>
                <a:lnTo>
                  <a:pt x="220" y="177"/>
                </a:lnTo>
                <a:lnTo>
                  <a:pt x="227" y="185"/>
                </a:lnTo>
                <a:lnTo>
                  <a:pt x="232" y="193"/>
                </a:lnTo>
                <a:lnTo>
                  <a:pt x="236" y="201"/>
                </a:lnTo>
                <a:lnTo>
                  <a:pt x="244" y="206"/>
                </a:lnTo>
                <a:lnTo>
                  <a:pt x="244" y="206"/>
                </a:lnTo>
                <a:lnTo>
                  <a:pt x="251" y="215"/>
                </a:lnTo>
                <a:lnTo>
                  <a:pt x="257" y="221"/>
                </a:lnTo>
                <a:lnTo>
                  <a:pt x="262" y="228"/>
                </a:lnTo>
                <a:lnTo>
                  <a:pt x="269" y="234"/>
                </a:lnTo>
                <a:lnTo>
                  <a:pt x="269" y="234"/>
                </a:lnTo>
                <a:lnTo>
                  <a:pt x="272" y="243"/>
                </a:lnTo>
                <a:lnTo>
                  <a:pt x="278" y="249"/>
                </a:lnTo>
                <a:lnTo>
                  <a:pt x="284" y="256"/>
                </a:lnTo>
                <a:lnTo>
                  <a:pt x="287" y="264"/>
                </a:lnTo>
                <a:lnTo>
                  <a:pt x="287" y="264"/>
                </a:lnTo>
                <a:lnTo>
                  <a:pt x="291" y="269"/>
                </a:lnTo>
                <a:lnTo>
                  <a:pt x="294" y="273"/>
                </a:lnTo>
                <a:lnTo>
                  <a:pt x="297" y="278"/>
                </a:lnTo>
                <a:lnTo>
                  <a:pt x="300" y="283"/>
                </a:lnTo>
                <a:lnTo>
                  <a:pt x="301" y="288"/>
                </a:lnTo>
                <a:lnTo>
                  <a:pt x="303" y="293"/>
                </a:lnTo>
                <a:lnTo>
                  <a:pt x="306" y="297"/>
                </a:lnTo>
                <a:lnTo>
                  <a:pt x="308" y="302"/>
                </a:lnTo>
                <a:lnTo>
                  <a:pt x="308" y="302"/>
                </a:lnTo>
                <a:lnTo>
                  <a:pt x="309" y="310"/>
                </a:lnTo>
                <a:lnTo>
                  <a:pt x="312" y="317"/>
                </a:lnTo>
                <a:lnTo>
                  <a:pt x="315" y="324"/>
                </a:lnTo>
                <a:lnTo>
                  <a:pt x="316" y="330"/>
                </a:lnTo>
                <a:lnTo>
                  <a:pt x="316" y="330"/>
                </a:lnTo>
                <a:lnTo>
                  <a:pt x="324" y="350"/>
                </a:lnTo>
                <a:lnTo>
                  <a:pt x="332" y="372"/>
                </a:lnTo>
                <a:lnTo>
                  <a:pt x="338" y="395"/>
                </a:lnTo>
                <a:lnTo>
                  <a:pt x="342" y="418"/>
                </a:lnTo>
                <a:lnTo>
                  <a:pt x="347" y="441"/>
                </a:lnTo>
                <a:lnTo>
                  <a:pt x="352" y="465"/>
                </a:lnTo>
                <a:lnTo>
                  <a:pt x="355" y="488"/>
                </a:lnTo>
                <a:lnTo>
                  <a:pt x="358" y="511"/>
                </a:lnTo>
                <a:lnTo>
                  <a:pt x="358" y="511"/>
                </a:lnTo>
                <a:lnTo>
                  <a:pt x="360" y="523"/>
                </a:lnTo>
                <a:lnTo>
                  <a:pt x="361" y="536"/>
                </a:lnTo>
                <a:lnTo>
                  <a:pt x="362" y="547"/>
                </a:lnTo>
                <a:lnTo>
                  <a:pt x="363" y="559"/>
                </a:lnTo>
                <a:lnTo>
                  <a:pt x="364" y="571"/>
                </a:lnTo>
                <a:lnTo>
                  <a:pt x="365" y="582"/>
                </a:lnTo>
                <a:lnTo>
                  <a:pt x="367" y="594"/>
                </a:lnTo>
                <a:lnTo>
                  <a:pt x="368" y="604"/>
                </a:lnTo>
                <a:lnTo>
                  <a:pt x="368" y="604"/>
                </a:lnTo>
                <a:lnTo>
                  <a:pt x="370" y="621"/>
                </a:lnTo>
                <a:lnTo>
                  <a:pt x="371" y="638"/>
                </a:lnTo>
                <a:lnTo>
                  <a:pt x="373" y="657"/>
                </a:lnTo>
                <a:lnTo>
                  <a:pt x="376" y="673"/>
                </a:lnTo>
                <a:lnTo>
                  <a:pt x="377" y="690"/>
                </a:lnTo>
                <a:lnTo>
                  <a:pt x="379" y="708"/>
                </a:lnTo>
                <a:lnTo>
                  <a:pt x="380" y="725"/>
                </a:lnTo>
                <a:lnTo>
                  <a:pt x="383" y="741"/>
                </a:lnTo>
                <a:lnTo>
                  <a:pt x="384" y="758"/>
                </a:lnTo>
                <a:lnTo>
                  <a:pt x="386" y="774"/>
                </a:lnTo>
                <a:lnTo>
                  <a:pt x="387" y="792"/>
                </a:lnTo>
                <a:lnTo>
                  <a:pt x="388" y="808"/>
                </a:lnTo>
                <a:lnTo>
                  <a:pt x="390" y="825"/>
                </a:lnTo>
                <a:lnTo>
                  <a:pt x="391" y="841"/>
                </a:lnTo>
                <a:lnTo>
                  <a:pt x="392" y="859"/>
                </a:lnTo>
                <a:lnTo>
                  <a:pt x="393" y="875"/>
                </a:lnTo>
                <a:lnTo>
                  <a:pt x="393" y="875"/>
                </a:lnTo>
                <a:lnTo>
                  <a:pt x="393" y="892"/>
                </a:lnTo>
                <a:lnTo>
                  <a:pt x="395" y="909"/>
                </a:lnTo>
                <a:lnTo>
                  <a:pt x="397" y="927"/>
                </a:lnTo>
                <a:lnTo>
                  <a:pt x="399" y="944"/>
                </a:lnTo>
                <a:lnTo>
                  <a:pt x="400" y="960"/>
                </a:lnTo>
                <a:lnTo>
                  <a:pt x="401" y="977"/>
                </a:lnTo>
                <a:lnTo>
                  <a:pt x="401" y="993"/>
                </a:lnTo>
                <a:lnTo>
                  <a:pt x="399" y="1011"/>
                </a:lnTo>
                <a:lnTo>
                  <a:pt x="399" y="1011"/>
                </a:lnTo>
                <a:lnTo>
                  <a:pt x="357" y="959"/>
                </a:lnTo>
                <a:lnTo>
                  <a:pt x="317" y="907"/>
                </a:lnTo>
                <a:lnTo>
                  <a:pt x="278" y="855"/>
                </a:lnTo>
                <a:lnTo>
                  <a:pt x="242" y="804"/>
                </a:lnTo>
                <a:lnTo>
                  <a:pt x="208" y="756"/>
                </a:lnTo>
                <a:lnTo>
                  <a:pt x="175" y="709"/>
                </a:lnTo>
                <a:lnTo>
                  <a:pt x="144" y="664"/>
                </a:lnTo>
                <a:lnTo>
                  <a:pt x="117" y="621"/>
                </a:lnTo>
                <a:lnTo>
                  <a:pt x="92" y="583"/>
                </a:lnTo>
                <a:lnTo>
                  <a:pt x="69" y="547"/>
                </a:lnTo>
                <a:lnTo>
                  <a:pt x="50" y="516"/>
                </a:lnTo>
                <a:lnTo>
                  <a:pt x="34" y="490"/>
                </a:lnTo>
                <a:lnTo>
                  <a:pt x="20" y="468"/>
                </a:lnTo>
                <a:lnTo>
                  <a:pt x="11" y="452"/>
                </a:lnTo>
                <a:lnTo>
                  <a:pt x="4" y="441"/>
                </a:lnTo>
                <a:lnTo>
                  <a:pt x="0" y="438"/>
                </a:lnTo>
                <a:lnTo>
                  <a:pt x="0" y="438"/>
                </a:lnTo>
                <a:lnTo>
                  <a:pt x="7" y="436"/>
                </a:lnTo>
                <a:lnTo>
                  <a:pt x="15" y="427"/>
                </a:lnTo>
                <a:lnTo>
                  <a:pt x="24" y="413"/>
                </a:lnTo>
                <a:lnTo>
                  <a:pt x="34" y="394"/>
                </a:lnTo>
                <a:lnTo>
                  <a:pt x="44" y="372"/>
                </a:lnTo>
                <a:lnTo>
                  <a:pt x="54" y="347"/>
                </a:lnTo>
                <a:lnTo>
                  <a:pt x="65" y="319"/>
                </a:lnTo>
                <a:lnTo>
                  <a:pt x="74" y="289"/>
                </a:lnTo>
                <a:lnTo>
                  <a:pt x="83" y="258"/>
                </a:lnTo>
                <a:lnTo>
                  <a:pt x="92" y="227"/>
                </a:lnTo>
                <a:lnTo>
                  <a:pt x="99" y="196"/>
                </a:lnTo>
                <a:lnTo>
                  <a:pt x="105" y="165"/>
                </a:lnTo>
                <a:lnTo>
                  <a:pt x="109" y="136"/>
                </a:lnTo>
                <a:lnTo>
                  <a:pt x="111" y="109"/>
                </a:lnTo>
                <a:lnTo>
                  <a:pt x="111" y="84"/>
                </a:lnTo>
                <a:lnTo>
                  <a:pt x="109" y="64"/>
                </a:lnTo>
                <a:lnTo>
                  <a:pt x="109" y="64"/>
                </a:lnTo>
                <a:lnTo>
                  <a:pt x="111" y="56"/>
                </a:lnTo>
                <a:lnTo>
                  <a:pt x="113" y="47"/>
                </a:lnTo>
                <a:lnTo>
                  <a:pt x="114" y="39"/>
                </a:lnTo>
                <a:lnTo>
                  <a:pt x="114" y="30"/>
                </a:lnTo>
                <a:lnTo>
                  <a:pt x="115" y="22"/>
                </a:lnTo>
                <a:lnTo>
                  <a:pt x="118" y="14"/>
                </a:lnTo>
                <a:lnTo>
                  <a:pt x="120" y="7"/>
                </a:lnTo>
                <a:lnTo>
                  <a:pt x="12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0" name="Freeform 20"/>
          <p:cNvSpPr>
            <a:spLocks/>
          </p:cNvSpPr>
          <p:nvPr/>
        </p:nvSpPr>
        <p:spPr bwMode="auto">
          <a:xfrm>
            <a:off x="1604963" y="5038725"/>
            <a:ext cx="239712" cy="342900"/>
          </a:xfrm>
          <a:custGeom>
            <a:avLst/>
            <a:gdLst>
              <a:gd name="T0" fmla="*/ 280 w 302"/>
              <a:gd name="T1" fmla="*/ 0 h 432"/>
              <a:gd name="T2" fmla="*/ 263 w 302"/>
              <a:gd name="T3" fmla="*/ 32 h 432"/>
              <a:gd name="T4" fmla="*/ 246 w 302"/>
              <a:gd name="T5" fmla="*/ 63 h 432"/>
              <a:gd name="T6" fmla="*/ 230 w 302"/>
              <a:gd name="T7" fmla="*/ 93 h 432"/>
              <a:gd name="T8" fmla="*/ 215 w 302"/>
              <a:gd name="T9" fmla="*/ 123 h 432"/>
              <a:gd name="T10" fmla="*/ 200 w 302"/>
              <a:gd name="T11" fmla="*/ 153 h 432"/>
              <a:gd name="T12" fmla="*/ 185 w 302"/>
              <a:gd name="T13" fmla="*/ 182 h 432"/>
              <a:gd name="T14" fmla="*/ 170 w 302"/>
              <a:gd name="T15" fmla="*/ 209 h 432"/>
              <a:gd name="T16" fmla="*/ 155 w 302"/>
              <a:gd name="T17" fmla="*/ 237 h 432"/>
              <a:gd name="T18" fmla="*/ 140 w 302"/>
              <a:gd name="T19" fmla="*/ 265 h 432"/>
              <a:gd name="T20" fmla="*/ 124 w 302"/>
              <a:gd name="T21" fmla="*/ 290 h 432"/>
              <a:gd name="T22" fmla="*/ 106 w 302"/>
              <a:gd name="T23" fmla="*/ 315 h 432"/>
              <a:gd name="T24" fmla="*/ 88 w 302"/>
              <a:gd name="T25" fmla="*/ 341 h 432"/>
              <a:gd name="T26" fmla="*/ 68 w 302"/>
              <a:gd name="T27" fmla="*/ 365 h 432"/>
              <a:gd name="T28" fmla="*/ 48 w 302"/>
              <a:gd name="T29" fmla="*/ 388 h 432"/>
              <a:gd name="T30" fmla="*/ 24 w 302"/>
              <a:gd name="T31" fmla="*/ 410 h 432"/>
              <a:gd name="T32" fmla="*/ 0 w 302"/>
              <a:gd name="T33" fmla="*/ 432 h 432"/>
              <a:gd name="T34" fmla="*/ 302 w 302"/>
              <a:gd name="T35" fmla="*/ 431 h 432"/>
              <a:gd name="T36" fmla="*/ 301 w 302"/>
              <a:gd name="T37" fmla="*/ 404 h 432"/>
              <a:gd name="T38" fmla="*/ 300 w 302"/>
              <a:gd name="T39" fmla="*/ 378 h 432"/>
              <a:gd name="T40" fmla="*/ 299 w 302"/>
              <a:gd name="T41" fmla="*/ 351 h 432"/>
              <a:gd name="T42" fmla="*/ 297 w 302"/>
              <a:gd name="T43" fmla="*/ 325 h 432"/>
              <a:gd name="T44" fmla="*/ 295 w 302"/>
              <a:gd name="T45" fmla="*/ 297 h 432"/>
              <a:gd name="T46" fmla="*/ 294 w 302"/>
              <a:gd name="T47" fmla="*/ 270 h 432"/>
              <a:gd name="T48" fmla="*/ 293 w 302"/>
              <a:gd name="T49" fmla="*/ 243 h 432"/>
              <a:gd name="T50" fmla="*/ 292 w 302"/>
              <a:gd name="T51" fmla="*/ 215 h 432"/>
              <a:gd name="T52" fmla="*/ 289 w 302"/>
              <a:gd name="T53" fmla="*/ 187 h 432"/>
              <a:gd name="T54" fmla="*/ 288 w 302"/>
              <a:gd name="T55" fmla="*/ 160 h 432"/>
              <a:gd name="T56" fmla="*/ 287 w 302"/>
              <a:gd name="T57" fmla="*/ 133 h 432"/>
              <a:gd name="T58" fmla="*/ 285 w 302"/>
              <a:gd name="T59" fmla="*/ 106 h 432"/>
              <a:gd name="T60" fmla="*/ 284 w 302"/>
              <a:gd name="T61" fmla="*/ 79 h 432"/>
              <a:gd name="T62" fmla="*/ 283 w 302"/>
              <a:gd name="T63" fmla="*/ 53 h 432"/>
              <a:gd name="T64" fmla="*/ 281 w 302"/>
              <a:gd name="T65" fmla="*/ 26 h 432"/>
              <a:gd name="T66" fmla="*/ 280 w 302"/>
              <a:gd name="T67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2" h="432">
                <a:moveTo>
                  <a:pt x="280" y="0"/>
                </a:moveTo>
                <a:lnTo>
                  <a:pt x="263" y="32"/>
                </a:lnTo>
                <a:lnTo>
                  <a:pt x="246" y="63"/>
                </a:lnTo>
                <a:lnTo>
                  <a:pt x="230" y="93"/>
                </a:lnTo>
                <a:lnTo>
                  <a:pt x="215" y="123"/>
                </a:lnTo>
                <a:lnTo>
                  <a:pt x="200" y="153"/>
                </a:lnTo>
                <a:lnTo>
                  <a:pt x="185" y="182"/>
                </a:lnTo>
                <a:lnTo>
                  <a:pt x="170" y="209"/>
                </a:lnTo>
                <a:lnTo>
                  <a:pt x="155" y="237"/>
                </a:lnTo>
                <a:lnTo>
                  <a:pt x="140" y="265"/>
                </a:lnTo>
                <a:lnTo>
                  <a:pt x="124" y="290"/>
                </a:lnTo>
                <a:lnTo>
                  <a:pt x="106" y="315"/>
                </a:lnTo>
                <a:lnTo>
                  <a:pt x="88" y="341"/>
                </a:lnTo>
                <a:lnTo>
                  <a:pt x="68" y="365"/>
                </a:lnTo>
                <a:lnTo>
                  <a:pt x="48" y="388"/>
                </a:lnTo>
                <a:lnTo>
                  <a:pt x="24" y="410"/>
                </a:lnTo>
                <a:lnTo>
                  <a:pt x="0" y="432"/>
                </a:lnTo>
                <a:lnTo>
                  <a:pt x="302" y="431"/>
                </a:lnTo>
                <a:lnTo>
                  <a:pt x="301" y="404"/>
                </a:lnTo>
                <a:lnTo>
                  <a:pt x="300" y="378"/>
                </a:lnTo>
                <a:lnTo>
                  <a:pt x="299" y="351"/>
                </a:lnTo>
                <a:lnTo>
                  <a:pt x="297" y="325"/>
                </a:lnTo>
                <a:lnTo>
                  <a:pt x="295" y="297"/>
                </a:lnTo>
                <a:lnTo>
                  <a:pt x="294" y="270"/>
                </a:lnTo>
                <a:lnTo>
                  <a:pt x="293" y="243"/>
                </a:lnTo>
                <a:lnTo>
                  <a:pt x="292" y="215"/>
                </a:lnTo>
                <a:lnTo>
                  <a:pt x="289" y="187"/>
                </a:lnTo>
                <a:lnTo>
                  <a:pt x="288" y="160"/>
                </a:lnTo>
                <a:lnTo>
                  <a:pt x="287" y="133"/>
                </a:lnTo>
                <a:lnTo>
                  <a:pt x="285" y="106"/>
                </a:lnTo>
                <a:lnTo>
                  <a:pt x="284" y="79"/>
                </a:lnTo>
                <a:lnTo>
                  <a:pt x="283" y="53"/>
                </a:lnTo>
                <a:lnTo>
                  <a:pt x="281" y="26"/>
                </a:lnTo>
                <a:lnTo>
                  <a:pt x="280" y="0"/>
                </a:lnTo>
                <a:close/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1" name="Freeform 21"/>
          <p:cNvSpPr>
            <a:spLocks/>
          </p:cNvSpPr>
          <p:nvPr/>
        </p:nvSpPr>
        <p:spPr bwMode="auto">
          <a:xfrm>
            <a:off x="1604963" y="5038725"/>
            <a:ext cx="239712" cy="342900"/>
          </a:xfrm>
          <a:custGeom>
            <a:avLst/>
            <a:gdLst>
              <a:gd name="T0" fmla="*/ 280 w 302"/>
              <a:gd name="T1" fmla="*/ 0 h 432"/>
              <a:gd name="T2" fmla="*/ 280 w 302"/>
              <a:gd name="T3" fmla="*/ 0 h 432"/>
              <a:gd name="T4" fmla="*/ 263 w 302"/>
              <a:gd name="T5" fmla="*/ 32 h 432"/>
              <a:gd name="T6" fmla="*/ 246 w 302"/>
              <a:gd name="T7" fmla="*/ 63 h 432"/>
              <a:gd name="T8" fmla="*/ 230 w 302"/>
              <a:gd name="T9" fmla="*/ 93 h 432"/>
              <a:gd name="T10" fmla="*/ 215 w 302"/>
              <a:gd name="T11" fmla="*/ 123 h 432"/>
              <a:gd name="T12" fmla="*/ 200 w 302"/>
              <a:gd name="T13" fmla="*/ 153 h 432"/>
              <a:gd name="T14" fmla="*/ 185 w 302"/>
              <a:gd name="T15" fmla="*/ 182 h 432"/>
              <a:gd name="T16" fmla="*/ 170 w 302"/>
              <a:gd name="T17" fmla="*/ 209 h 432"/>
              <a:gd name="T18" fmla="*/ 155 w 302"/>
              <a:gd name="T19" fmla="*/ 237 h 432"/>
              <a:gd name="T20" fmla="*/ 140 w 302"/>
              <a:gd name="T21" fmla="*/ 265 h 432"/>
              <a:gd name="T22" fmla="*/ 124 w 302"/>
              <a:gd name="T23" fmla="*/ 290 h 432"/>
              <a:gd name="T24" fmla="*/ 106 w 302"/>
              <a:gd name="T25" fmla="*/ 315 h 432"/>
              <a:gd name="T26" fmla="*/ 88 w 302"/>
              <a:gd name="T27" fmla="*/ 341 h 432"/>
              <a:gd name="T28" fmla="*/ 68 w 302"/>
              <a:gd name="T29" fmla="*/ 365 h 432"/>
              <a:gd name="T30" fmla="*/ 48 w 302"/>
              <a:gd name="T31" fmla="*/ 388 h 432"/>
              <a:gd name="T32" fmla="*/ 24 w 302"/>
              <a:gd name="T33" fmla="*/ 410 h 432"/>
              <a:gd name="T34" fmla="*/ 0 w 302"/>
              <a:gd name="T35" fmla="*/ 432 h 432"/>
              <a:gd name="T36" fmla="*/ 302 w 302"/>
              <a:gd name="T37" fmla="*/ 431 h 432"/>
              <a:gd name="T38" fmla="*/ 302 w 302"/>
              <a:gd name="T39" fmla="*/ 431 h 432"/>
              <a:gd name="T40" fmla="*/ 301 w 302"/>
              <a:gd name="T41" fmla="*/ 404 h 432"/>
              <a:gd name="T42" fmla="*/ 300 w 302"/>
              <a:gd name="T43" fmla="*/ 378 h 432"/>
              <a:gd name="T44" fmla="*/ 299 w 302"/>
              <a:gd name="T45" fmla="*/ 351 h 432"/>
              <a:gd name="T46" fmla="*/ 297 w 302"/>
              <a:gd name="T47" fmla="*/ 325 h 432"/>
              <a:gd name="T48" fmla="*/ 295 w 302"/>
              <a:gd name="T49" fmla="*/ 297 h 432"/>
              <a:gd name="T50" fmla="*/ 294 w 302"/>
              <a:gd name="T51" fmla="*/ 270 h 432"/>
              <a:gd name="T52" fmla="*/ 293 w 302"/>
              <a:gd name="T53" fmla="*/ 243 h 432"/>
              <a:gd name="T54" fmla="*/ 292 w 302"/>
              <a:gd name="T55" fmla="*/ 215 h 432"/>
              <a:gd name="T56" fmla="*/ 289 w 302"/>
              <a:gd name="T57" fmla="*/ 187 h 432"/>
              <a:gd name="T58" fmla="*/ 288 w 302"/>
              <a:gd name="T59" fmla="*/ 160 h 432"/>
              <a:gd name="T60" fmla="*/ 287 w 302"/>
              <a:gd name="T61" fmla="*/ 133 h 432"/>
              <a:gd name="T62" fmla="*/ 285 w 302"/>
              <a:gd name="T63" fmla="*/ 106 h 432"/>
              <a:gd name="T64" fmla="*/ 284 w 302"/>
              <a:gd name="T65" fmla="*/ 79 h 432"/>
              <a:gd name="T66" fmla="*/ 283 w 302"/>
              <a:gd name="T67" fmla="*/ 53 h 432"/>
              <a:gd name="T68" fmla="*/ 281 w 302"/>
              <a:gd name="T69" fmla="*/ 26 h 432"/>
              <a:gd name="T70" fmla="*/ 280 w 302"/>
              <a:gd name="T71" fmla="*/ 0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02" h="432">
                <a:moveTo>
                  <a:pt x="280" y="0"/>
                </a:moveTo>
                <a:lnTo>
                  <a:pt x="280" y="0"/>
                </a:lnTo>
                <a:lnTo>
                  <a:pt x="263" y="32"/>
                </a:lnTo>
                <a:lnTo>
                  <a:pt x="246" y="63"/>
                </a:lnTo>
                <a:lnTo>
                  <a:pt x="230" y="93"/>
                </a:lnTo>
                <a:lnTo>
                  <a:pt x="215" y="123"/>
                </a:lnTo>
                <a:lnTo>
                  <a:pt x="200" y="153"/>
                </a:lnTo>
                <a:lnTo>
                  <a:pt x="185" y="182"/>
                </a:lnTo>
                <a:lnTo>
                  <a:pt x="170" y="209"/>
                </a:lnTo>
                <a:lnTo>
                  <a:pt x="155" y="237"/>
                </a:lnTo>
                <a:lnTo>
                  <a:pt x="140" y="265"/>
                </a:lnTo>
                <a:lnTo>
                  <a:pt x="124" y="290"/>
                </a:lnTo>
                <a:lnTo>
                  <a:pt x="106" y="315"/>
                </a:lnTo>
                <a:lnTo>
                  <a:pt x="88" y="341"/>
                </a:lnTo>
                <a:lnTo>
                  <a:pt x="68" y="365"/>
                </a:lnTo>
                <a:lnTo>
                  <a:pt x="48" y="388"/>
                </a:lnTo>
                <a:lnTo>
                  <a:pt x="24" y="410"/>
                </a:lnTo>
                <a:lnTo>
                  <a:pt x="0" y="432"/>
                </a:lnTo>
                <a:lnTo>
                  <a:pt x="302" y="431"/>
                </a:lnTo>
                <a:lnTo>
                  <a:pt x="302" y="431"/>
                </a:lnTo>
                <a:lnTo>
                  <a:pt x="301" y="404"/>
                </a:lnTo>
                <a:lnTo>
                  <a:pt x="300" y="378"/>
                </a:lnTo>
                <a:lnTo>
                  <a:pt x="299" y="351"/>
                </a:lnTo>
                <a:lnTo>
                  <a:pt x="297" y="325"/>
                </a:lnTo>
                <a:lnTo>
                  <a:pt x="295" y="297"/>
                </a:lnTo>
                <a:lnTo>
                  <a:pt x="294" y="270"/>
                </a:lnTo>
                <a:lnTo>
                  <a:pt x="293" y="243"/>
                </a:lnTo>
                <a:lnTo>
                  <a:pt x="292" y="215"/>
                </a:lnTo>
                <a:lnTo>
                  <a:pt x="289" y="187"/>
                </a:lnTo>
                <a:lnTo>
                  <a:pt x="288" y="160"/>
                </a:lnTo>
                <a:lnTo>
                  <a:pt x="287" y="133"/>
                </a:lnTo>
                <a:lnTo>
                  <a:pt x="285" y="106"/>
                </a:lnTo>
                <a:lnTo>
                  <a:pt x="284" y="79"/>
                </a:lnTo>
                <a:lnTo>
                  <a:pt x="283" y="53"/>
                </a:lnTo>
                <a:lnTo>
                  <a:pt x="281" y="26"/>
                </a:lnTo>
                <a:lnTo>
                  <a:pt x="280" y="0"/>
                </a:lnTo>
              </a:path>
            </a:pathLst>
          </a:cu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2" name="Freeform 22"/>
          <p:cNvSpPr>
            <a:spLocks/>
          </p:cNvSpPr>
          <p:nvPr/>
        </p:nvSpPr>
        <p:spPr bwMode="auto">
          <a:xfrm>
            <a:off x="1654175" y="5140325"/>
            <a:ext cx="168275" cy="241300"/>
          </a:xfrm>
          <a:custGeom>
            <a:avLst/>
            <a:gdLst>
              <a:gd name="T0" fmla="*/ 197 w 212"/>
              <a:gd name="T1" fmla="*/ 0 h 304"/>
              <a:gd name="T2" fmla="*/ 184 w 212"/>
              <a:gd name="T3" fmla="*/ 22 h 304"/>
              <a:gd name="T4" fmla="*/ 172 w 212"/>
              <a:gd name="T5" fmla="*/ 44 h 304"/>
              <a:gd name="T6" fmla="*/ 161 w 212"/>
              <a:gd name="T7" fmla="*/ 65 h 304"/>
              <a:gd name="T8" fmla="*/ 151 w 212"/>
              <a:gd name="T9" fmla="*/ 86 h 304"/>
              <a:gd name="T10" fmla="*/ 139 w 212"/>
              <a:gd name="T11" fmla="*/ 107 h 304"/>
              <a:gd name="T12" fmla="*/ 129 w 212"/>
              <a:gd name="T13" fmla="*/ 128 h 304"/>
              <a:gd name="T14" fmla="*/ 118 w 212"/>
              <a:gd name="T15" fmla="*/ 147 h 304"/>
              <a:gd name="T16" fmla="*/ 108 w 212"/>
              <a:gd name="T17" fmla="*/ 167 h 304"/>
              <a:gd name="T18" fmla="*/ 98 w 212"/>
              <a:gd name="T19" fmla="*/ 186 h 304"/>
              <a:gd name="T20" fmla="*/ 86 w 212"/>
              <a:gd name="T21" fmla="*/ 205 h 304"/>
              <a:gd name="T22" fmla="*/ 73 w 212"/>
              <a:gd name="T23" fmla="*/ 222 h 304"/>
              <a:gd name="T24" fmla="*/ 61 w 212"/>
              <a:gd name="T25" fmla="*/ 239 h 304"/>
              <a:gd name="T26" fmla="*/ 47 w 212"/>
              <a:gd name="T27" fmla="*/ 257 h 304"/>
              <a:gd name="T28" fmla="*/ 33 w 212"/>
              <a:gd name="T29" fmla="*/ 273 h 304"/>
              <a:gd name="T30" fmla="*/ 17 w 212"/>
              <a:gd name="T31" fmla="*/ 289 h 304"/>
              <a:gd name="T32" fmla="*/ 0 w 212"/>
              <a:gd name="T33" fmla="*/ 304 h 304"/>
              <a:gd name="T34" fmla="*/ 212 w 212"/>
              <a:gd name="T35" fmla="*/ 303 h 304"/>
              <a:gd name="T36" fmla="*/ 210 w 212"/>
              <a:gd name="T37" fmla="*/ 284 h 304"/>
              <a:gd name="T38" fmla="*/ 209 w 212"/>
              <a:gd name="T39" fmla="*/ 266 h 304"/>
              <a:gd name="T40" fmla="*/ 209 w 212"/>
              <a:gd name="T41" fmla="*/ 247 h 304"/>
              <a:gd name="T42" fmla="*/ 208 w 212"/>
              <a:gd name="T43" fmla="*/ 228 h 304"/>
              <a:gd name="T44" fmla="*/ 207 w 212"/>
              <a:gd name="T45" fmla="*/ 209 h 304"/>
              <a:gd name="T46" fmla="*/ 206 w 212"/>
              <a:gd name="T47" fmla="*/ 190 h 304"/>
              <a:gd name="T48" fmla="*/ 205 w 212"/>
              <a:gd name="T49" fmla="*/ 170 h 304"/>
              <a:gd name="T50" fmla="*/ 204 w 212"/>
              <a:gd name="T51" fmla="*/ 151 h 304"/>
              <a:gd name="T52" fmla="*/ 202 w 212"/>
              <a:gd name="T53" fmla="*/ 132 h 304"/>
              <a:gd name="T54" fmla="*/ 201 w 212"/>
              <a:gd name="T55" fmla="*/ 113 h 304"/>
              <a:gd name="T56" fmla="*/ 201 w 212"/>
              <a:gd name="T57" fmla="*/ 93 h 304"/>
              <a:gd name="T58" fmla="*/ 200 w 212"/>
              <a:gd name="T59" fmla="*/ 75 h 304"/>
              <a:gd name="T60" fmla="*/ 199 w 212"/>
              <a:gd name="T61" fmla="*/ 55 h 304"/>
              <a:gd name="T62" fmla="*/ 198 w 212"/>
              <a:gd name="T63" fmla="*/ 37 h 304"/>
              <a:gd name="T64" fmla="*/ 198 w 212"/>
              <a:gd name="T65" fmla="*/ 18 h 304"/>
              <a:gd name="T66" fmla="*/ 197 w 212"/>
              <a:gd name="T67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12" h="304">
                <a:moveTo>
                  <a:pt x="197" y="0"/>
                </a:moveTo>
                <a:lnTo>
                  <a:pt x="184" y="22"/>
                </a:lnTo>
                <a:lnTo>
                  <a:pt x="172" y="44"/>
                </a:lnTo>
                <a:lnTo>
                  <a:pt x="161" y="65"/>
                </a:lnTo>
                <a:lnTo>
                  <a:pt x="151" y="86"/>
                </a:lnTo>
                <a:lnTo>
                  <a:pt x="139" y="107"/>
                </a:lnTo>
                <a:lnTo>
                  <a:pt x="129" y="128"/>
                </a:lnTo>
                <a:lnTo>
                  <a:pt x="118" y="147"/>
                </a:lnTo>
                <a:lnTo>
                  <a:pt x="108" y="167"/>
                </a:lnTo>
                <a:lnTo>
                  <a:pt x="98" y="186"/>
                </a:lnTo>
                <a:lnTo>
                  <a:pt x="86" y="205"/>
                </a:lnTo>
                <a:lnTo>
                  <a:pt x="73" y="222"/>
                </a:lnTo>
                <a:lnTo>
                  <a:pt x="61" y="239"/>
                </a:lnTo>
                <a:lnTo>
                  <a:pt x="47" y="257"/>
                </a:lnTo>
                <a:lnTo>
                  <a:pt x="33" y="273"/>
                </a:lnTo>
                <a:lnTo>
                  <a:pt x="17" y="289"/>
                </a:lnTo>
                <a:lnTo>
                  <a:pt x="0" y="304"/>
                </a:lnTo>
                <a:lnTo>
                  <a:pt x="212" y="303"/>
                </a:lnTo>
                <a:lnTo>
                  <a:pt x="210" y="284"/>
                </a:lnTo>
                <a:lnTo>
                  <a:pt x="209" y="266"/>
                </a:lnTo>
                <a:lnTo>
                  <a:pt x="209" y="247"/>
                </a:lnTo>
                <a:lnTo>
                  <a:pt x="208" y="228"/>
                </a:lnTo>
                <a:lnTo>
                  <a:pt x="207" y="209"/>
                </a:lnTo>
                <a:lnTo>
                  <a:pt x="206" y="190"/>
                </a:lnTo>
                <a:lnTo>
                  <a:pt x="205" y="170"/>
                </a:lnTo>
                <a:lnTo>
                  <a:pt x="204" y="151"/>
                </a:lnTo>
                <a:lnTo>
                  <a:pt x="202" y="132"/>
                </a:lnTo>
                <a:lnTo>
                  <a:pt x="201" y="113"/>
                </a:lnTo>
                <a:lnTo>
                  <a:pt x="201" y="93"/>
                </a:lnTo>
                <a:lnTo>
                  <a:pt x="200" y="75"/>
                </a:lnTo>
                <a:lnTo>
                  <a:pt x="199" y="55"/>
                </a:lnTo>
                <a:lnTo>
                  <a:pt x="198" y="37"/>
                </a:lnTo>
                <a:lnTo>
                  <a:pt x="198" y="18"/>
                </a:lnTo>
                <a:lnTo>
                  <a:pt x="197" y="0"/>
                </a:lnTo>
                <a:close/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3" name="Freeform 23"/>
          <p:cNvSpPr>
            <a:spLocks/>
          </p:cNvSpPr>
          <p:nvPr/>
        </p:nvSpPr>
        <p:spPr bwMode="auto">
          <a:xfrm>
            <a:off x="1654175" y="5140325"/>
            <a:ext cx="168275" cy="241300"/>
          </a:xfrm>
          <a:custGeom>
            <a:avLst/>
            <a:gdLst>
              <a:gd name="T0" fmla="*/ 197 w 212"/>
              <a:gd name="T1" fmla="*/ 0 h 304"/>
              <a:gd name="T2" fmla="*/ 197 w 212"/>
              <a:gd name="T3" fmla="*/ 0 h 304"/>
              <a:gd name="T4" fmla="*/ 184 w 212"/>
              <a:gd name="T5" fmla="*/ 22 h 304"/>
              <a:gd name="T6" fmla="*/ 172 w 212"/>
              <a:gd name="T7" fmla="*/ 44 h 304"/>
              <a:gd name="T8" fmla="*/ 161 w 212"/>
              <a:gd name="T9" fmla="*/ 65 h 304"/>
              <a:gd name="T10" fmla="*/ 151 w 212"/>
              <a:gd name="T11" fmla="*/ 86 h 304"/>
              <a:gd name="T12" fmla="*/ 139 w 212"/>
              <a:gd name="T13" fmla="*/ 107 h 304"/>
              <a:gd name="T14" fmla="*/ 129 w 212"/>
              <a:gd name="T15" fmla="*/ 128 h 304"/>
              <a:gd name="T16" fmla="*/ 118 w 212"/>
              <a:gd name="T17" fmla="*/ 147 h 304"/>
              <a:gd name="T18" fmla="*/ 108 w 212"/>
              <a:gd name="T19" fmla="*/ 167 h 304"/>
              <a:gd name="T20" fmla="*/ 98 w 212"/>
              <a:gd name="T21" fmla="*/ 186 h 304"/>
              <a:gd name="T22" fmla="*/ 86 w 212"/>
              <a:gd name="T23" fmla="*/ 205 h 304"/>
              <a:gd name="T24" fmla="*/ 73 w 212"/>
              <a:gd name="T25" fmla="*/ 222 h 304"/>
              <a:gd name="T26" fmla="*/ 61 w 212"/>
              <a:gd name="T27" fmla="*/ 239 h 304"/>
              <a:gd name="T28" fmla="*/ 47 w 212"/>
              <a:gd name="T29" fmla="*/ 257 h 304"/>
              <a:gd name="T30" fmla="*/ 33 w 212"/>
              <a:gd name="T31" fmla="*/ 273 h 304"/>
              <a:gd name="T32" fmla="*/ 17 w 212"/>
              <a:gd name="T33" fmla="*/ 289 h 304"/>
              <a:gd name="T34" fmla="*/ 0 w 212"/>
              <a:gd name="T35" fmla="*/ 304 h 304"/>
              <a:gd name="T36" fmla="*/ 212 w 212"/>
              <a:gd name="T37" fmla="*/ 303 h 304"/>
              <a:gd name="T38" fmla="*/ 212 w 212"/>
              <a:gd name="T39" fmla="*/ 303 h 304"/>
              <a:gd name="T40" fmla="*/ 210 w 212"/>
              <a:gd name="T41" fmla="*/ 284 h 304"/>
              <a:gd name="T42" fmla="*/ 209 w 212"/>
              <a:gd name="T43" fmla="*/ 266 h 304"/>
              <a:gd name="T44" fmla="*/ 209 w 212"/>
              <a:gd name="T45" fmla="*/ 247 h 304"/>
              <a:gd name="T46" fmla="*/ 208 w 212"/>
              <a:gd name="T47" fmla="*/ 228 h 304"/>
              <a:gd name="T48" fmla="*/ 207 w 212"/>
              <a:gd name="T49" fmla="*/ 209 h 304"/>
              <a:gd name="T50" fmla="*/ 206 w 212"/>
              <a:gd name="T51" fmla="*/ 190 h 304"/>
              <a:gd name="T52" fmla="*/ 205 w 212"/>
              <a:gd name="T53" fmla="*/ 170 h 304"/>
              <a:gd name="T54" fmla="*/ 204 w 212"/>
              <a:gd name="T55" fmla="*/ 151 h 304"/>
              <a:gd name="T56" fmla="*/ 202 w 212"/>
              <a:gd name="T57" fmla="*/ 132 h 304"/>
              <a:gd name="T58" fmla="*/ 201 w 212"/>
              <a:gd name="T59" fmla="*/ 113 h 304"/>
              <a:gd name="T60" fmla="*/ 201 w 212"/>
              <a:gd name="T61" fmla="*/ 93 h 304"/>
              <a:gd name="T62" fmla="*/ 200 w 212"/>
              <a:gd name="T63" fmla="*/ 75 h 304"/>
              <a:gd name="T64" fmla="*/ 199 w 212"/>
              <a:gd name="T65" fmla="*/ 55 h 304"/>
              <a:gd name="T66" fmla="*/ 198 w 212"/>
              <a:gd name="T67" fmla="*/ 37 h 304"/>
              <a:gd name="T68" fmla="*/ 198 w 212"/>
              <a:gd name="T69" fmla="*/ 18 h 304"/>
              <a:gd name="T70" fmla="*/ 197 w 212"/>
              <a:gd name="T71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12" h="304">
                <a:moveTo>
                  <a:pt x="197" y="0"/>
                </a:moveTo>
                <a:lnTo>
                  <a:pt x="197" y="0"/>
                </a:lnTo>
                <a:lnTo>
                  <a:pt x="184" y="22"/>
                </a:lnTo>
                <a:lnTo>
                  <a:pt x="172" y="44"/>
                </a:lnTo>
                <a:lnTo>
                  <a:pt x="161" y="65"/>
                </a:lnTo>
                <a:lnTo>
                  <a:pt x="151" y="86"/>
                </a:lnTo>
                <a:lnTo>
                  <a:pt x="139" y="107"/>
                </a:lnTo>
                <a:lnTo>
                  <a:pt x="129" y="128"/>
                </a:lnTo>
                <a:lnTo>
                  <a:pt x="118" y="147"/>
                </a:lnTo>
                <a:lnTo>
                  <a:pt x="108" y="167"/>
                </a:lnTo>
                <a:lnTo>
                  <a:pt x="98" y="186"/>
                </a:lnTo>
                <a:lnTo>
                  <a:pt x="86" y="205"/>
                </a:lnTo>
                <a:lnTo>
                  <a:pt x="73" y="222"/>
                </a:lnTo>
                <a:lnTo>
                  <a:pt x="61" y="239"/>
                </a:lnTo>
                <a:lnTo>
                  <a:pt x="47" y="257"/>
                </a:lnTo>
                <a:lnTo>
                  <a:pt x="33" y="273"/>
                </a:lnTo>
                <a:lnTo>
                  <a:pt x="17" y="289"/>
                </a:lnTo>
                <a:lnTo>
                  <a:pt x="0" y="304"/>
                </a:lnTo>
                <a:lnTo>
                  <a:pt x="212" y="303"/>
                </a:lnTo>
                <a:lnTo>
                  <a:pt x="212" y="303"/>
                </a:lnTo>
                <a:lnTo>
                  <a:pt x="210" y="284"/>
                </a:lnTo>
                <a:lnTo>
                  <a:pt x="209" y="266"/>
                </a:lnTo>
                <a:lnTo>
                  <a:pt x="209" y="247"/>
                </a:lnTo>
                <a:lnTo>
                  <a:pt x="208" y="228"/>
                </a:lnTo>
                <a:lnTo>
                  <a:pt x="207" y="209"/>
                </a:lnTo>
                <a:lnTo>
                  <a:pt x="206" y="190"/>
                </a:lnTo>
                <a:lnTo>
                  <a:pt x="205" y="170"/>
                </a:lnTo>
                <a:lnTo>
                  <a:pt x="204" y="151"/>
                </a:lnTo>
                <a:lnTo>
                  <a:pt x="202" y="132"/>
                </a:lnTo>
                <a:lnTo>
                  <a:pt x="201" y="113"/>
                </a:lnTo>
                <a:lnTo>
                  <a:pt x="201" y="93"/>
                </a:lnTo>
                <a:lnTo>
                  <a:pt x="200" y="75"/>
                </a:lnTo>
                <a:lnTo>
                  <a:pt x="199" y="55"/>
                </a:lnTo>
                <a:lnTo>
                  <a:pt x="198" y="37"/>
                </a:lnTo>
                <a:lnTo>
                  <a:pt x="198" y="18"/>
                </a:lnTo>
                <a:lnTo>
                  <a:pt x="197" y="0"/>
                </a:lnTo>
              </a:path>
            </a:pathLst>
          </a:cu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4" name="Freeform 24"/>
          <p:cNvSpPr>
            <a:spLocks/>
          </p:cNvSpPr>
          <p:nvPr/>
        </p:nvSpPr>
        <p:spPr bwMode="auto">
          <a:xfrm>
            <a:off x="1695450" y="5213350"/>
            <a:ext cx="117475" cy="168275"/>
          </a:xfrm>
          <a:custGeom>
            <a:avLst/>
            <a:gdLst>
              <a:gd name="T0" fmla="*/ 139 w 149"/>
              <a:gd name="T1" fmla="*/ 0 h 213"/>
              <a:gd name="T2" fmla="*/ 129 w 149"/>
              <a:gd name="T3" fmla="*/ 16 h 213"/>
              <a:gd name="T4" fmla="*/ 121 w 149"/>
              <a:gd name="T5" fmla="*/ 31 h 213"/>
              <a:gd name="T6" fmla="*/ 113 w 149"/>
              <a:gd name="T7" fmla="*/ 46 h 213"/>
              <a:gd name="T8" fmla="*/ 106 w 149"/>
              <a:gd name="T9" fmla="*/ 61 h 213"/>
              <a:gd name="T10" fmla="*/ 98 w 149"/>
              <a:gd name="T11" fmla="*/ 76 h 213"/>
              <a:gd name="T12" fmla="*/ 91 w 149"/>
              <a:gd name="T13" fmla="*/ 90 h 213"/>
              <a:gd name="T14" fmla="*/ 83 w 149"/>
              <a:gd name="T15" fmla="*/ 103 h 213"/>
              <a:gd name="T16" fmla="*/ 76 w 149"/>
              <a:gd name="T17" fmla="*/ 117 h 213"/>
              <a:gd name="T18" fmla="*/ 68 w 149"/>
              <a:gd name="T19" fmla="*/ 130 h 213"/>
              <a:gd name="T20" fmla="*/ 60 w 149"/>
              <a:gd name="T21" fmla="*/ 144 h 213"/>
              <a:gd name="T22" fmla="*/ 52 w 149"/>
              <a:gd name="T23" fmla="*/ 156 h 213"/>
              <a:gd name="T24" fmla="*/ 43 w 149"/>
              <a:gd name="T25" fmla="*/ 168 h 213"/>
              <a:gd name="T26" fmla="*/ 34 w 149"/>
              <a:gd name="T27" fmla="*/ 179 h 213"/>
              <a:gd name="T28" fmla="*/ 23 w 149"/>
              <a:gd name="T29" fmla="*/ 191 h 213"/>
              <a:gd name="T30" fmla="*/ 12 w 149"/>
              <a:gd name="T31" fmla="*/ 203 h 213"/>
              <a:gd name="T32" fmla="*/ 0 w 149"/>
              <a:gd name="T33" fmla="*/ 213 h 213"/>
              <a:gd name="T34" fmla="*/ 149 w 149"/>
              <a:gd name="T35" fmla="*/ 213 h 213"/>
              <a:gd name="T36" fmla="*/ 148 w 149"/>
              <a:gd name="T37" fmla="*/ 200 h 213"/>
              <a:gd name="T38" fmla="*/ 148 w 149"/>
              <a:gd name="T39" fmla="*/ 188 h 213"/>
              <a:gd name="T40" fmla="*/ 147 w 149"/>
              <a:gd name="T41" fmla="*/ 174 h 213"/>
              <a:gd name="T42" fmla="*/ 147 w 149"/>
              <a:gd name="T43" fmla="*/ 160 h 213"/>
              <a:gd name="T44" fmla="*/ 145 w 149"/>
              <a:gd name="T45" fmla="*/ 147 h 213"/>
              <a:gd name="T46" fmla="*/ 144 w 149"/>
              <a:gd name="T47" fmla="*/ 133 h 213"/>
              <a:gd name="T48" fmla="*/ 144 w 149"/>
              <a:gd name="T49" fmla="*/ 120 h 213"/>
              <a:gd name="T50" fmla="*/ 143 w 149"/>
              <a:gd name="T51" fmla="*/ 106 h 213"/>
              <a:gd name="T52" fmla="*/ 143 w 149"/>
              <a:gd name="T53" fmla="*/ 93 h 213"/>
              <a:gd name="T54" fmla="*/ 142 w 149"/>
              <a:gd name="T55" fmla="*/ 79 h 213"/>
              <a:gd name="T56" fmla="*/ 141 w 149"/>
              <a:gd name="T57" fmla="*/ 65 h 213"/>
              <a:gd name="T58" fmla="*/ 141 w 149"/>
              <a:gd name="T59" fmla="*/ 52 h 213"/>
              <a:gd name="T60" fmla="*/ 140 w 149"/>
              <a:gd name="T61" fmla="*/ 39 h 213"/>
              <a:gd name="T62" fmla="*/ 140 w 149"/>
              <a:gd name="T63" fmla="*/ 25 h 213"/>
              <a:gd name="T64" fmla="*/ 139 w 149"/>
              <a:gd name="T65" fmla="*/ 12 h 213"/>
              <a:gd name="T66" fmla="*/ 139 w 149"/>
              <a:gd name="T67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9" h="213">
                <a:moveTo>
                  <a:pt x="139" y="0"/>
                </a:moveTo>
                <a:lnTo>
                  <a:pt x="129" y="16"/>
                </a:lnTo>
                <a:lnTo>
                  <a:pt x="121" y="31"/>
                </a:lnTo>
                <a:lnTo>
                  <a:pt x="113" y="46"/>
                </a:lnTo>
                <a:lnTo>
                  <a:pt x="106" y="61"/>
                </a:lnTo>
                <a:lnTo>
                  <a:pt x="98" y="76"/>
                </a:lnTo>
                <a:lnTo>
                  <a:pt x="91" y="90"/>
                </a:lnTo>
                <a:lnTo>
                  <a:pt x="83" y="103"/>
                </a:lnTo>
                <a:lnTo>
                  <a:pt x="76" y="117"/>
                </a:lnTo>
                <a:lnTo>
                  <a:pt x="68" y="130"/>
                </a:lnTo>
                <a:lnTo>
                  <a:pt x="60" y="144"/>
                </a:lnTo>
                <a:lnTo>
                  <a:pt x="52" y="156"/>
                </a:lnTo>
                <a:lnTo>
                  <a:pt x="43" y="168"/>
                </a:lnTo>
                <a:lnTo>
                  <a:pt x="34" y="179"/>
                </a:lnTo>
                <a:lnTo>
                  <a:pt x="23" y="191"/>
                </a:lnTo>
                <a:lnTo>
                  <a:pt x="12" y="203"/>
                </a:lnTo>
                <a:lnTo>
                  <a:pt x="0" y="213"/>
                </a:lnTo>
                <a:lnTo>
                  <a:pt x="149" y="213"/>
                </a:lnTo>
                <a:lnTo>
                  <a:pt x="148" y="200"/>
                </a:lnTo>
                <a:lnTo>
                  <a:pt x="148" y="188"/>
                </a:lnTo>
                <a:lnTo>
                  <a:pt x="147" y="174"/>
                </a:lnTo>
                <a:lnTo>
                  <a:pt x="147" y="160"/>
                </a:lnTo>
                <a:lnTo>
                  <a:pt x="145" y="147"/>
                </a:lnTo>
                <a:lnTo>
                  <a:pt x="144" y="133"/>
                </a:lnTo>
                <a:lnTo>
                  <a:pt x="144" y="120"/>
                </a:lnTo>
                <a:lnTo>
                  <a:pt x="143" y="106"/>
                </a:lnTo>
                <a:lnTo>
                  <a:pt x="143" y="93"/>
                </a:lnTo>
                <a:lnTo>
                  <a:pt x="142" y="79"/>
                </a:lnTo>
                <a:lnTo>
                  <a:pt x="141" y="65"/>
                </a:lnTo>
                <a:lnTo>
                  <a:pt x="141" y="52"/>
                </a:lnTo>
                <a:lnTo>
                  <a:pt x="140" y="39"/>
                </a:lnTo>
                <a:lnTo>
                  <a:pt x="140" y="25"/>
                </a:lnTo>
                <a:lnTo>
                  <a:pt x="139" y="12"/>
                </a:lnTo>
                <a:lnTo>
                  <a:pt x="139" y="0"/>
                </a:lnTo>
                <a:close/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5" name="Freeform 25"/>
          <p:cNvSpPr>
            <a:spLocks/>
          </p:cNvSpPr>
          <p:nvPr/>
        </p:nvSpPr>
        <p:spPr bwMode="auto">
          <a:xfrm>
            <a:off x="1695450" y="5213350"/>
            <a:ext cx="117475" cy="168275"/>
          </a:xfrm>
          <a:custGeom>
            <a:avLst/>
            <a:gdLst>
              <a:gd name="T0" fmla="*/ 139 w 149"/>
              <a:gd name="T1" fmla="*/ 0 h 213"/>
              <a:gd name="T2" fmla="*/ 139 w 149"/>
              <a:gd name="T3" fmla="*/ 0 h 213"/>
              <a:gd name="T4" fmla="*/ 129 w 149"/>
              <a:gd name="T5" fmla="*/ 16 h 213"/>
              <a:gd name="T6" fmla="*/ 121 w 149"/>
              <a:gd name="T7" fmla="*/ 31 h 213"/>
              <a:gd name="T8" fmla="*/ 113 w 149"/>
              <a:gd name="T9" fmla="*/ 46 h 213"/>
              <a:gd name="T10" fmla="*/ 106 w 149"/>
              <a:gd name="T11" fmla="*/ 61 h 213"/>
              <a:gd name="T12" fmla="*/ 98 w 149"/>
              <a:gd name="T13" fmla="*/ 76 h 213"/>
              <a:gd name="T14" fmla="*/ 91 w 149"/>
              <a:gd name="T15" fmla="*/ 90 h 213"/>
              <a:gd name="T16" fmla="*/ 83 w 149"/>
              <a:gd name="T17" fmla="*/ 103 h 213"/>
              <a:gd name="T18" fmla="*/ 76 w 149"/>
              <a:gd name="T19" fmla="*/ 117 h 213"/>
              <a:gd name="T20" fmla="*/ 68 w 149"/>
              <a:gd name="T21" fmla="*/ 130 h 213"/>
              <a:gd name="T22" fmla="*/ 60 w 149"/>
              <a:gd name="T23" fmla="*/ 144 h 213"/>
              <a:gd name="T24" fmla="*/ 52 w 149"/>
              <a:gd name="T25" fmla="*/ 156 h 213"/>
              <a:gd name="T26" fmla="*/ 43 w 149"/>
              <a:gd name="T27" fmla="*/ 168 h 213"/>
              <a:gd name="T28" fmla="*/ 34 w 149"/>
              <a:gd name="T29" fmla="*/ 179 h 213"/>
              <a:gd name="T30" fmla="*/ 23 w 149"/>
              <a:gd name="T31" fmla="*/ 191 h 213"/>
              <a:gd name="T32" fmla="*/ 12 w 149"/>
              <a:gd name="T33" fmla="*/ 203 h 213"/>
              <a:gd name="T34" fmla="*/ 0 w 149"/>
              <a:gd name="T35" fmla="*/ 213 h 213"/>
              <a:gd name="T36" fmla="*/ 149 w 149"/>
              <a:gd name="T37" fmla="*/ 213 h 213"/>
              <a:gd name="T38" fmla="*/ 149 w 149"/>
              <a:gd name="T39" fmla="*/ 213 h 213"/>
              <a:gd name="T40" fmla="*/ 148 w 149"/>
              <a:gd name="T41" fmla="*/ 200 h 213"/>
              <a:gd name="T42" fmla="*/ 148 w 149"/>
              <a:gd name="T43" fmla="*/ 188 h 213"/>
              <a:gd name="T44" fmla="*/ 147 w 149"/>
              <a:gd name="T45" fmla="*/ 174 h 213"/>
              <a:gd name="T46" fmla="*/ 147 w 149"/>
              <a:gd name="T47" fmla="*/ 160 h 213"/>
              <a:gd name="T48" fmla="*/ 145 w 149"/>
              <a:gd name="T49" fmla="*/ 147 h 213"/>
              <a:gd name="T50" fmla="*/ 144 w 149"/>
              <a:gd name="T51" fmla="*/ 133 h 213"/>
              <a:gd name="T52" fmla="*/ 144 w 149"/>
              <a:gd name="T53" fmla="*/ 120 h 213"/>
              <a:gd name="T54" fmla="*/ 143 w 149"/>
              <a:gd name="T55" fmla="*/ 106 h 213"/>
              <a:gd name="T56" fmla="*/ 143 w 149"/>
              <a:gd name="T57" fmla="*/ 93 h 213"/>
              <a:gd name="T58" fmla="*/ 142 w 149"/>
              <a:gd name="T59" fmla="*/ 79 h 213"/>
              <a:gd name="T60" fmla="*/ 141 w 149"/>
              <a:gd name="T61" fmla="*/ 65 h 213"/>
              <a:gd name="T62" fmla="*/ 141 w 149"/>
              <a:gd name="T63" fmla="*/ 52 h 213"/>
              <a:gd name="T64" fmla="*/ 140 w 149"/>
              <a:gd name="T65" fmla="*/ 39 h 213"/>
              <a:gd name="T66" fmla="*/ 140 w 149"/>
              <a:gd name="T67" fmla="*/ 25 h 213"/>
              <a:gd name="T68" fmla="*/ 139 w 149"/>
              <a:gd name="T69" fmla="*/ 12 h 213"/>
              <a:gd name="T70" fmla="*/ 139 w 149"/>
              <a:gd name="T71" fmla="*/ 0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9" h="213">
                <a:moveTo>
                  <a:pt x="139" y="0"/>
                </a:moveTo>
                <a:lnTo>
                  <a:pt x="139" y="0"/>
                </a:lnTo>
                <a:lnTo>
                  <a:pt x="129" y="16"/>
                </a:lnTo>
                <a:lnTo>
                  <a:pt x="121" y="31"/>
                </a:lnTo>
                <a:lnTo>
                  <a:pt x="113" y="46"/>
                </a:lnTo>
                <a:lnTo>
                  <a:pt x="106" y="61"/>
                </a:lnTo>
                <a:lnTo>
                  <a:pt x="98" y="76"/>
                </a:lnTo>
                <a:lnTo>
                  <a:pt x="91" y="90"/>
                </a:lnTo>
                <a:lnTo>
                  <a:pt x="83" y="103"/>
                </a:lnTo>
                <a:lnTo>
                  <a:pt x="76" y="117"/>
                </a:lnTo>
                <a:lnTo>
                  <a:pt x="68" y="130"/>
                </a:lnTo>
                <a:lnTo>
                  <a:pt x="60" y="144"/>
                </a:lnTo>
                <a:lnTo>
                  <a:pt x="52" y="156"/>
                </a:lnTo>
                <a:lnTo>
                  <a:pt x="43" y="168"/>
                </a:lnTo>
                <a:lnTo>
                  <a:pt x="34" y="179"/>
                </a:lnTo>
                <a:lnTo>
                  <a:pt x="23" y="191"/>
                </a:lnTo>
                <a:lnTo>
                  <a:pt x="12" y="203"/>
                </a:lnTo>
                <a:lnTo>
                  <a:pt x="0" y="213"/>
                </a:lnTo>
                <a:lnTo>
                  <a:pt x="149" y="213"/>
                </a:lnTo>
                <a:lnTo>
                  <a:pt x="149" y="213"/>
                </a:lnTo>
                <a:lnTo>
                  <a:pt x="148" y="200"/>
                </a:lnTo>
                <a:lnTo>
                  <a:pt x="148" y="188"/>
                </a:lnTo>
                <a:lnTo>
                  <a:pt x="147" y="174"/>
                </a:lnTo>
                <a:lnTo>
                  <a:pt x="147" y="160"/>
                </a:lnTo>
                <a:lnTo>
                  <a:pt x="145" y="147"/>
                </a:lnTo>
                <a:lnTo>
                  <a:pt x="144" y="133"/>
                </a:lnTo>
                <a:lnTo>
                  <a:pt x="144" y="120"/>
                </a:lnTo>
                <a:lnTo>
                  <a:pt x="143" y="106"/>
                </a:lnTo>
                <a:lnTo>
                  <a:pt x="143" y="93"/>
                </a:lnTo>
                <a:lnTo>
                  <a:pt x="142" y="79"/>
                </a:lnTo>
                <a:lnTo>
                  <a:pt x="141" y="65"/>
                </a:lnTo>
                <a:lnTo>
                  <a:pt x="141" y="52"/>
                </a:lnTo>
                <a:lnTo>
                  <a:pt x="140" y="39"/>
                </a:lnTo>
                <a:lnTo>
                  <a:pt x="140" y="25"/>
                </a:lnTo>
                <a:lnTo>
                  <a:pt x="139" y="12"/>
                </a:lnTo>
                <a:lnTo>
                  <a:pt x="139" y="0"/>
                </a:lnTo>
              </a:path>
            </a:pathLst>
          </a:custGeom>
          <a:noFill/>
          <a:ln w="0">
            <a:solidFill>
              <a:srgbClr val="666666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6" name="Freeform 26"/>
          <p:cNvSpPr>
            <a:spLocks/>
          </p:cNvSpPr>
          <p:nvPr/>
        </p:nvSpPr>
        <p:spPr bwMode="auto">
          <a:xfrm>
            <a:off x="3100388" y="4735513"/>
            <a:ext cx="131762" cy="192087"/>
          </a:xfrm>
          <a:custGeom>
            <a:avLst/>
            <a:gdLst>
              <a:gd name="T0" fmla="*/ 11 w 166"/>
              <a:gd name="T1" fmla="*/ 3 h 241"/>
              <a:gd name="T2" fmla="*/ 21 w 166"/>
              <a:gd name="T3" fmla="*/ 0 h 241"/>
              <a:gd name="T4" fmla="*/ 33 w 166"/>
              <a:gd name="T5" fmla="*/ 3 h 241"/>
              <a:gd name="T6" fmla="*/ 46 w 166"/>
              <a:gd name="T7" fmla="*/ 10 h 241"/>
              <a:gd name="T8" fmla="*/ 61 w 166"/>
              <a:gd name="T9" fmla="*/ 20 h 241"/>
              <a:gd name="T10" fmla="*/ 77 w 166"/>
              <a:gd name="T11" fmla="*/ 35 h 241"/>
              <a:gd name="T12" fmla="*/ 93 w 166"/>
              <a:gd name="T13" fmla="*/ 52 h 241"/>
              <a:gd name="T14" fmla="*/ 109 w 166"/>
              <a:gd name="T15" fmla="*/ 73 h 241"/>
              <a:gd name="T16" fmla="*/ 124 w 166"/>
              <a:gd name="T17" fmla="*/ 96 h 241"/>
              <a:gd name="T18" fmla="*/ 138 w 166"/>
              <a:gd name="T19" fmla="*/ 120 h 241"/>
              <a:gd name="T20" fmla="*/ 148 w 166"/>
              <a:gd name="T21" fmla="*/ 143 h 241"/>
              <a:gd name="T22" fmla="*/ 158 w 166"/>
              <a:gd name="T23" fmla="*/ 166 h 241"/>
              <a:gd name="T24" fmla="*/ 163 w 166"/>
              <a:gd name="T25" fmla="*/ 186 h 241"/>
              <a:gd name="T26" fmla="*/ 166 w 166"/>
              <a:gd name="T27" fmla="*/ 204 h 241"/>
              <a:gd name="T28" fmla="*/ 166 w 166"/>
              <a:gd name="T29" fmla="*/ 219 h 241"/>
              <a:gd name="T30" fmla="*/ 162 w 166"/>
              <a:gd name="T31" fmla="*/ 232 h 241"/>
              <a:gd name="T32" fmla="*/ 155 w 166"/>
              <a:gd name="T33" fmla="*/ 239 h 241"/>
              <a:gd name="T34" fmla="*/ 145 w 166"/>
              <a:gd name="T35" fmla="*/ 241 h 241"/>
              <a:gd name="T36" fmla="*/ 133 w 166"/>
              <a:gd name="T37" fmla="*/ 239 h 241"/>
              <a:gd name="T38" fmla="*/ 120 w 166"/>
              <a:gd name="T39" fmla="*/ 232 h 241"/>
              <a:gd name="T40" fmla="*/ 105 w 166"/>
              <a:gd name="T41" fmla="*/ 222 h 241"/>
              <a:gd name="T42" fmla="*/ 89 w 166"/>
              <a:gd name="T43" fmla="*/ 207 h 241"/>
              <a:gd name="T44" fmla="*/ 72 w 166"/>
              <a:gd name="T45" fmla="*/ 189 h 241"/>
              <a:gd name="T46" fmla="*/ 56 w 166"/>
              <a:gd name="T47" fmla="*/ 169 h 241"/>
              <a:gd name="T48" fmla="*/ 41 w 166"/>
              <a:gd name="T49" fmla="*/ 146 h 241"/>
              <a:gd name="T50" fmla="*/ 27 w 166"/>
              <a:gd name="T51" fmla="*/ 121 h 241"/>
              <a:gd name="T52" fmla="*/ 17 w 166"/>
              <a:gd name="T53" fmla="*/ 98 h 241"/>
              <a:gd name="T54" fmla="*/ 8 w 166"/>
              <a:gd name="T55" fmla="*/ 75 h 241"/>
              <a:gd name="T56" fmla="*/ 2 w 166"/>
              <a:gd name="T57" fmla="*/ 55 h 241"/>
              <a:gd name="T58" fmla="*/ 0 w 166"/>
              <a:gd name="T59" fmla="*/ 37 h 241"/>
              <a:gd name="T60" fmla="*/ 0 w 166"/>
              <a:gd name="T61" fmla="*/ 22 h 241"/>
              <a:gd name="T62" fmla="*/ 4 w 166"/>
              <a:gd name="T63" fmla="*/ 10 h 241"/>
              <a:gd name="T64" fmla="*/ 11 w 166"/>
              <a:gd name="T65" fmla="*/ 3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6" h="241">
                <a:moveTo>
                  <a:pt x="11" y="3"/>
                </a:moveTo>
                <a:lnTo>
                  <a:pt x="21" y="0"/>
                </a:lnTo>
                <a:lnTo>
                  <a:pt x="33" y="3"/>
                </a:lnTo>
                <a:lnTo>
                  <a:pt x="46" y="10"/>
                </a:lnTo>
                <a:lnTo>
                  <a:pt x="61" y="20"/>
                </a:lnTo>
                <a:lnTo>
                  <a:pt x="77" y="35"/>
                </a:lnTo>
                <a:lnTo>
                  <a:pt x="93" y="52"/>
                </a:lnTo>
                <a:lnTo>
                  <a:pt x="109" y="73"/>
                </a:lnTo>
                <a:lnTo>
                  <a:pt x="124" y="96"/>
                </a:lnTo>
                <a:lnTo>
                  <a:pt x="138" y="120"/>
                </a:lnTo>
                <a:lnTo>
                  <a:pt x="148" y="143"/>
                </a:lnTo>
                <a:lnTo>
                  <a:pt x="158" y="166"/>
                </a:lnTo>
                <a:lnTo>
                  <a:pt x="163" y="186"/>
                </a:lnTo>
                <a:lnTo>
                  <a:pt x="166" y="204"/>
                </a:lnTo>
                <a:lnTo>
                  <a:pt x="166" y="219"/>
                </a:lnTo>
                <a:lnTo>
                  <a:pt x="162" y="232"/>
                </a:lnTo>
                <a:lnTo>
                  <a:pt x="155" y="239"/>
                </a:lnTo>
                <a:lnTo>
                  <a:pt x="145" y="241"/>
                </a:lnTo>
                <a:lnTo>
                  <a:pt x="133" y="239"/>
                </a:lnTo>
                <a:lnTo>
                  <a:pt x="120" y="232"/>
                </a:lnTo>
                <a:lnTo>
                  <a:pt x="105" y="222"/>
                </a:lnTo>
                <a:lnTo>
                  <a:pt x="89" y="207"/>
                </a:lnTo>
                <a:lnTo>
                  <a:pt x="72" y="189"/>
                </a:lnTo>
                <a:lnTo>
                  <a:pt x="56" y="169"/>
                </a:lnTo>
                <a:lnTo>
                  <a:pt x="41" y="146"/>
                </a:lnTo>
                <a:lnTo>
                  <a:pt x="27" y="121"/>
                </a:lnTo>
                <a:lnTo>
                  <a:pt x="17" y="98"/>
                </a:lnTo>
                <a:lnTo>
                  <a:pt x="8" y="75"/>
                </a:lnTo>
                <a:lnTo>
                  <a:pt x="2" y="55"/>
                </a:lnTo>
                <a:lnTo>
                  <a:pt x="0" y="37"/>
                </a:lnTo>
                <a:lnTo>
                  <a:pt x="0" y="22"/>
                </a:lnTo>
                <a:lnTo>
                  <a:pt x="4" y="10"/>
                </a:lnTo>
                <a:lnTo>
                  <a:pt x="1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7" name="Freeform 27"/>
          <p:cNvSpPr>
            <a:spLocks/>
          </p:cNvSpPr>
          <p:nvPr/>
        </p:nvSpPr>
        <p:spPr bwMode="auto">
          <a:xfrm>
            <a:off x="3103563" y="4738688"/>
            <a:ext cx="128587" cy="185737"/>
          </a:xfrm>
          <a:custGeom>
            <a:avLst/>
            <a:gdLst>
              <a:gd name="T0" fmla="*/ 11 w 162"/>
              <a:gd name="T1" fmla="*/ 2 h 234"/>
              <a:gd name="T2" fmla="*/ 20 w 162"/>
              <a:gd name="T3" fmla="*/ 0 h 234"/>
              <a:gd name="T4" fmla="*/ 33 w 162"/>
              <a:gd name="T5" fmla="*/ 2 h 234"/>
              <a:gd name="T6" fmla="*/ 45 w 162"/>
              <a:gd name="T7" fmla="*/ 8 h 234"/>
              <a:gd name="T8" fmla="*/ 60 w 162"/>
              <a:gd name="T9" fmla="*/ 18 h 234"/>
              <a:gd name="T10" fmla="*/ 75 w 162"/>
              <a:gd name="T11" fmla="*/ 32 h 234"/>
              <a:gd name="T12" fmla="*/ 90 w 162"/>
              <a:gd name="T13" fmla="*/ 50 h 234"/>
              <a:gd name="T14" fmla="*/ 105 w 162"/>
              <a:gd name="T15" fmla="*/ 69 h 234"/>
              <a:gd name="T16" fmla="*/ 120 w 162"/>
              <a:gd name="T17" fmla="*/ 92 h 234"/>
              <a:gd name="T18" fmla="*/ 134 w 162"/>
              <a:gd name="T19" fmla="*/ 115 h 234"/>
              <a:gd name="T20" fmla="*/ 144 w 162"/>
              <a:gd name="T21" fmla="*/ 138 h 234"/>
              <a:gd name="T22" fmla="*/ 153 w 162"/>
              <a:gd name="T23" fmla="*/ 160 h 234"/>
              <a:gd name="T24" fmla="*/ 158 w 162"/>
              <a:gd name="T25" fmla="*/ 181 h 234"/>
              <a:gd name="T26" fmla="*/ 162 w 162"/>
              <a:gd name="T27" fmla="*/ 198 h 234"/>
              <a:gd name="T28" fmla="*/ 162 w 162"/>
              <a:gd name="T29" fmla="*/ 213 h 234"/>
              <a:gd name="T30" fmla="*/ 158 w 162"/>
              <a:gd name="T31" fmla="*/ 225 h 234"/>
              <a:gd name="T32" fmla="*/ 153 w 162"/>
              <a:gd name="T33" fmla="*/ 232 h 234"/>
              <a:gd name="T34" fmla="*/ 142 w 162"/>
              <a:gd name="T35" fmla="*/ 234 h 234"/>
              <a:gd name="T36" fmla="*/ 131 w 162"/>
              <a:gd name="T37" fmla="*/ 232 h 234"/>
              <a:gd name="T38" fmla="*/ 117 w 162"/>
              <a:gd name="T39" fmla="*/ 225 h 234"/>
              <a:gd name="T40" fmla="*/ 102 w 162"/>
              <a:gd name="T41" fmla="*/ 214 h 234"/>
              <a:gd name="T42" fmla="*/ 87 w 162"/>
              <a:gd name="T43" fmla="*/ 200 h 234"/>
              <a:gd name="T44" fmla="*/ 71 w 162"/>
              <a:gd name="T45" fmla="*/ 183 h 234"/>
              <a:gd name="T46" fmla="*/ 56 w 162"/>
              <a:gd name="T47" fmla="*/ 162 h 234"/>
              <a:gd name="T48" fmla="*/ 41 w 162"/>
              <a:gd name="T49" fmla="*/ 141 h 234"/>
              <a:gd name="T50" fmla="*/ 28 w 162"/>
              <a:gd name="T51" fmla="*/ 117 h 234"/>
              <a:gd name="T52" fmla="*/ 17 w 162"/>
              <a:gd name="T53" fmla="*/ 94 h 234"/>
              <a:gd name="T54" fmla="*/ 9 w 162"/>
              <a:gd name="T55" fmla="*/ 73 h 234"/>
              <a:gd name="T56" fmla="*/ 3 w 162"/>
              <a:gd name="T57" fmla="*/ 52 h 234"/>
              <a:gd name="T58" fmla="*/ 0 w 162"/>
              <a:gd name="T59" fmla="*/ 35 h 234"/>
              <a:gd name="T60" fmla="*/ 0 w 162"/>
              <a:gd name="T61" fmla="*/ 21 h 234"/>
              <a:gd name="T62" fmla="*/ 4 w 162"/>
              <a:gd name="T63" fmla="*/ 9 h 234"/>
              <a:gd name="T64" fmla="*/ 11 w 162"/>
              <a:gd name="T65" fmla="*/ 2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2" h="234">
                <a:moveTo>
                  <a:pt x="11" y="2"/>
                </a:moveTo>
                <a:lnTo>
                  <a:pt x="20" y="0"/>
                </a:lnTo>
                <a:lnTo>
                  <a:pt x="33" y="2"/>
                </a:lnTo>
                <a:lnTo>
                  <a:pt x="45" y="8"/>
                </a:lnTo>
                <a:lnTo>
                  <a:pt x="60" y="18"/>
                </a:lnTo>
                <a:lnTo>
                  <a:pt x="75" y="32"/>
                </a:lnTo>
                <a:lnTo>
                  <a:pt x="90" y="50"/>
                </a:lnTo>
                <a:lnTo>
                  <a:pt x="105" y="69"/>
                </a:lnTo>
                <a:lnTo>
                  <a:pt x="120" y="92"/>
                </a:lnTo>
                <a:lnTo>
                  <a:pt x="134" y="115"/>
                </a:lnTo>
                <a:lnTo>
                  <a:pt x="144" y="138"/>
                </a:lnTo>
                <a:lnTo>
                  <a:pt x="153" y="160"/>
                </a:lnTo>
                <a:lnTo>
                  <a:pt x="158" y="181"/>
                </a:lnTo>
                <a:lnTo>
                  <a:pt x="162" y="198"/>
                </a:lnTo>
                <a:lnTo>
                  <a:pt x="162" y="213"/>
                </a:lnTo>
                <a:lnTo>
                  <a:pt x="158" y="225"/>
                </a:lnTo>
                <a:lnTo>
                  <a:pt x="153" y="232"/>
                </a:lnTo>
                <a:lnTo>
                  <a:pt x="142" y="234"/>
                </a:lnTo>
                <a:lnTo>
                  <a:pt x="131" y="232"/>
                </a:lnTo>
                <a:lnTo>
                  <a:pt x="117" y="225"/>
                </a:lnTo>
                <a:lnTo>
                  <a:pt x="102" y="214"/>
                </a:lnTo>
                <a:lnTo>
                  <a:pt x="87" y="200"/>
                </a:lnTo>
                <a:lnTo>
                  <a:pt x="71" y="183"/>
                </a:lnTo>
                <a:lnTo>
                  <a:pt x="56" y="162"/>
                </a:lnTo>
                <a:lnTo>
                  <a:pt x="41" y="141"/>
                </a:lnTo>
                <a:lnTo>
                  <a:pt x="28" y="117"/>
                </a:lnTo>
                <a:lnTo>
                  <a:pt x="17" y="94"/>
                </a:lnTo>
                <a:lnTo>
                  <a:pt x="9" y="73"/>
                </a:lnTo>
                <a:lnTo>
                  <a:pt x="3" y="52"/>
                </a:lnTo>
                <a:lnTo>
                  <a:pt x="0" y="35"/>
                </a:lnTo>
                <a:lnTo>
                  <a:pt x="0" y="21"/>
                </a:lnTo>
                <a:lnTo>
                  <a:pt x="4" y="9"/>
                </a:lnTo>
                <a:lnTo>
                  <a:pt x="11" y="2"/>
                </a:lnTo>
                <a:close/>
              </a:path>
            </a:pathLst>
          </a:custGeom>
          <a:solidFill>
            <a:srgbClr val="0505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8" name="Freeform 28"/>
          <p:cNvSpPr>
            <a:spLocks/>
          </p:cNvSpPr>
          <p:nvPr/>
        </p:nvSpPr>
        <p:spPr bwMode="auto">
          <a:xfrm>
            <a:off x="3106738" y="4741863"/>
            <a:ext cx="122237" cy="180975"/>
          </a:xfrm>
          <a:custGeom>
            <a:avLst/>
            <a:gdLst>
              <a:gd name="T0" fmla="*/ 9 w 154"/>
              <a:gd name="T1" fmla="*/ 3 h 227"/>
              <a:gd name="T2" fmla="*/ 18 w 154"/>
              <a:gd name="T3" fmla="*/ 0 h 227"/>
              <a:gd name="T4" fmla="*/ 30 w 154"/>
              <a:gd name="T5" fmla="*/ 3 h 227"/>
              <a:gd name="T6" fmla="*/ 43 w 154"/>
              <a:gd name="T7" fmla="*/ 9 h 227"/>
              <a:gd name="T8" fmla="*/ 56 w 154"/>
              <a:gd name="T9" fmla="*/ 19 h 227"/>
              <a:gd name="T10" fmla="*/ 71 w 154"/>
              <a:gd name="T11" fmla="*/ 33 h 227"/>
              <a:gd name="T12" fmla="*/ 86 w 154"/>
              <a:gd name="T13" fmla="*/ 49 h 227"/>
              <a:gd name="T14" fmla="*/ 101 w 154"/>
              <a:gd name="T15" fmla="*/ 68 h 227"/>
              <a:gd name="T16" fmla="*/ 115 w 154"/>
              <a:gd name="T17" fmla="*/ 90 h 227"/>
              <a:gd name="T18" fmla="*/ 128 w 154"/>
              <a:gd name="T19" fmla="*/ 113 h 227"/>
              <a:gd name="T20" fmla="*/ 138 w 154"/>
              <a:gd name="T21" fmla="*/ 135 h 227"/>
              <a:gd name="T22" fmla="*/ 146 w 154"/>
              <a:gd name="T23" fmla="*/ 156 h 227"/>
              <a:gd name="T24" fmla="*/ 152 w 154"/>
              <a:gd name="T25" fmla="*/ 176 h 227"/>
              <a:gd name="T26" fmla="*/ 154 w 154"/>
              <a:gd name="T27" fmla="*/ 193 h 227"/>
              <a:gd name="T28" fmla="*/ 154 w 154"/>
              <a:gd name="T29" fmla="*/ 207 h 227"/>
              <a:gd name="T30" fmla="*/ 152 w 154"/>
              <a:gd name="T31" fmla="*/ 218 h 227"/>
              <a:gd name="T32" fmla="*/ 146 w 154"/>
              <a:gd name="T33" fmla="*/ 225 h 227"/>
              <a:gd name="T34" fmla="*/ 136 w 154"/>
              <a:gd name="T35" fmla="*/ 227 h 227"/>
              <a:gd name="T36" fmla="*/ 124 w 154"/>
              <a:gd name="T37" fmla="*/ 225 h 227"/>
              <a:gd name="T38" fmla="*/ 112 w 154"/>
              <a:gd name="T39" fmla="*/ 218 h 227"/>
              <a:gd name="T40" fmla="*/ 97 w 154"/>
              <a:gd name="T41" fmla="*/ 208 h 227"/>
              <a:gd name="T42" fmla="*/ 82 w 154"/>
              <a:gd name="T43" fmla="*/ 194 h 227"/>
              <a:gd name="T44" fmla="*/ 67 w 154"/>
              <a:gd name="T45" fmla="*/ 178 h 227"/>
              <a:gd name="T46" fmla="*/ 52 w 154"/>
              <a:gd name="T47" fmla="*/ 158 h 227"/>
              <a:gd name="T48" fmla="*/ 38 w 154"/>
              <a:gd name="T49" fmla="*/ 136 h 227"/>
              <a:gd name="T50" fmla="*/ 25 w 154"/>
              <a:gd name="T51" fmla="*/ 113 h 227"/>
              <a:gd name="T52" fmla="*/ 15 w 154"/>
              <a:gd name="T53" fmla="*/ 91 h 227"/>
              <a:gd name="T54" fmla="*/ 7 w 154"/>
              <a:gd name="T55" fmla="*/ 71 h 227"/>
              <a:gd name="T56" fmla="*/ 2 w 154"/>
              <a:gd name="T57" fmla="*/ 51 h 227"/>
              <a:gd name="T58" fmla="*/ 0 w 154"/>
              <a:gd name="T59" fmla="*/ 35 h 227"/>
              <a:gd name="T60" fmla="*/ 0 w 154"/>
              <a:gd name="T61" fmla="*/ 20 h 227"/>
              <a:gd name="T62" fmla="*/ 3 w 154"/>
              <a:gd name="T63" fmla="*/ 10 h 227"/>
              <a:gd name="T64" fmla="*/ 9 w 154"/>
              <a:gd name="T65" fmla="*/ 3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4" h="227">
                <a:moveTo>
                  <a:pt x="9" y="3"/>
                </a:moveTo>
                <a:lnTo>
                  <a:pt x="18" y="0"/>
                </a:lnTo>
                <a:lnTo>
                  <a:pt x="30" y="3"/>
                </a:lnTo>
                <a:lnTo>
                  <a:pt x="43" y="9"/>
                </a:lnTo>
                <a:lnTo>
                  <a:pt x="56" y="19"/>
                </a:lnTo>
                <a:lnTo>
                  <a:pt x="71" y="33"/>
                </a:lnTo>
                <a:lnTo>
                  <a:pt x="86" y="49"/>
                </a:lnTo>
                <a:lnTo>
                  <a:pt x="101" y="68"/>
                </a:lnTo>
                <a:lnTo>
                  <a:pt x="115" y="90"/>
                </a:lnTo>
                <a:lnTo>
                  <a:pt x="128" y="113"/>
                </a:lnTo>
                <a:lnTo>
                  <a:pt x="138" y="135"/>
                </a:lnTo>
                <a:lnTo>
                  <a:pt x="146" y="156"/>
                </a:lnTo>
                <a:lnTo>
                  <a:pt x="152" y="176"/>
                </a:lnTo>
                <a:lnTo>
                  <a:pt x="154" y="193"/>
                </a:lnTo>
                <a:lnTo>
                  <a:pt x="154" y="207"/>
                </a:lnTo>
                <a:lnTo>
                  <a:pt x="152" y="218"/>
                </a:lnTo>
                <a:lnTo>
                  <a:pt x="146" y="225"/>
                </a:lnTo>
                <a:lnTo>
                  <a:pt x="136" y="227"/>
                </a:lnTo>
                <a:lnTo>
                  <a:pt x="124" y="225"/>
                </a:lnTo>
                <a:lnTo>
                  <a:pt x="112" y="218"/>
                </a:lnTo>
                <a:lnTo>
                  <a:pt x="97" y="208"/>
                </a:lnTo>
                <a:lnTo>
                  <a:pt x="82" y="194"/>
                </a:lnTo>
                <a:lnTo>
                  <a:pt x="67" y="178"/>
                </a:lnTo>
                <a:lnTo>
                  <a:pt x="52" y="158"/>
                </a:lnTo>
                <a:lnTo>
                  <a:pt x="38" y="136"/>
                </a:lnTo>
                <a:lnTo>
                  <a:pt x="25" y="113"/>
                </a:lnTo>
                <a:lnTo>
                  <a:pt x="15" y="91"/>
                </a:lnTo>
                <a:lnTo>
                  <a:pt x="7" y="71"/>
                </a:lnTo>
                <a:lnTo>
                  <a:pt x="2" y="51"/>
                </a:lnTo>
                <a:lnTo>
                  <a:pt x="0" y="35"/>
                </a:lnTo>
                <a:lnTo>
                  <a:pt x="0" y="20"/>
                </a:lnTo>
                <a:lnTo>
                  <a:pt x="3" y="10"/>
                </a:lnTo>
                <a:lnTo>
                  <a:pt x="9" y="3"/>
                </a:lnTo>
                <a:close/>
              </a:path>
            </a:pathLst>
          </a:custGeom>
          <a:solidFill>
            <a:srgbClr val="0808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09" name="Freeform 29"/>
          <p:cNvSpPr>
            <a:spLocks/>
          </p:cNvSpPr>
          <p:nvPr/>
        </p:nvSpPr>
        <p:spPr bwMode="auto">
          <a:xfrm>
            <a:off x="3108325" y="4745038"/>
            <a:ext cx="119063" cy="173037"/>
          </a:xfrm>
          <a:custGeom>
            <a:avLst/>
            <a:gdLst>
              <a:gd name="T0" fmla="*/ 10 w 151"/>
              <a:gd name="T1" fmla="*/ 1 h 219"/>
              <a:gd name="T2" fmla="*/ 20 w 151"/>
              <a:gd name="T3" fmla="*/ 0 h 219"/>
              <a:gd name="T4" fmla="*/ 30 w 151"/>
              <a:gd name="T5" fmla="*/ 2 h 219"/>
              <a:gd name="T6" fmla="*/ 43 w 151"/>
              <a:gd name="T7" fmla="*/ 9 h 219"/>
              <a:gd name="T8" fmla="*/ 57 w 151"/>
              <a:gd name="T9" fmla="*/ 18 h 219"/>
              <a:gd name="T10" fmla="*/ 70 w 151"/>
              <a:gd name="T11" fmla="*/ 31 h 219"/>
              <a:gd name="T12" fmla="*/ 85 w 151"/>
              <a:gd name="T13" fmla="*/ 47 h 219"/>
              <a:gd name="T14" fmla="*/ 100 w 151"/>
              <a:gd name="T15" fmla="*/ 67 h 219"/>
              <a:gd name="T16" fmla="*/ 114 w 151"/>
              <a:gd name="T17" fmla="*/ 87 h 219"/>
              <a:gd name="T18" fmla="*/ 126 w 151"/>
              <a:gd name="T19" fmla="*/ 109 h 219"/>
              <a:gd name="T20" fmla="*/ 136 w 151"/>
              <a:gd name="T21" fmla="*/ 130 h 219"/>
              <a:gd name="T22" fmla="*/ 143 w 151"/>
              <a:gd name="T23" fmla="*/ 151 h 219"/>
              <a:gd name="T24" fmla="*/ 149 w 151"/>
              <a:gd name="T25" fmla="*/ 169 h 219"/>
              <a:gd name="T26" fmla="*/ 151 w 151"/>
              <a:gd name="T27" fmla="*/ 187 h 219"/>
              <a:gd name="T28" fmla="*/ 151 w 151"/>
              <a:gd name="T29" fmla="*/ 200 h 219"/>
              <a:gd name="T30" fmla="*/ 149 w 151"/>
              <a:gd name="T31" fmla="*/ 211 h 219"/>
              <a:gd name="T32" fmla="*/ 143 w 151"/>
              <a:gd name="T33" fmla="*/ 218 h 219"/>
              <a:gd name="T34" fmla="*/ 134 w 151"/>
              <a:gd name="T35" fmla="*/ 219 h 219"/>
              <a:gd name="T36" fmla="*/ 122 w 151"/>
              <a:gd name="T37" fmla="*/ 216 h 219"/>
              <a:gd name="T38" fmla="*/ 109 w 151"/>
              <a:gd name="T39" fmla="*/ 211 h 219"/>
              <a:gd name="T40" fmla="*/ 96 w 151"/>
              <a:gd name="T41" fmla="*/ 200 h 219"/>
              <a:gd name="T42" fmla="*/ 81 w 151"/>
              <a:gd name="T43" fmla="*/ 188 h 219"/>
              <a:gd name="T44" fmla="*/ 67 w 151"/>
              <a:gd name="T45" fmla="*/ 170 h 219"/>
              <a:gd name="T46" fmla="*/ 52 w 151"/>
              <a:gd name="T47" fmla="*/ 152 h 219"/>
              <a:gd name="T48" fmla="*/ 38 w 151"/>
              <a:gd name="T49" fmla="*/ 131 h 219"/>
              <a:gd name="T50" fmla="*/ 25 w 151"/>
              <a:gd name="T51" fmla="*/ 109 h 219"/>
              <a:gd name="T52" fmla="*/ 15 w 151"/>
              <a:gd name="T53" fmla="*/ 89 h 219"/>
              <a:gd name="T54" fmla="*/ 8 w 151"/>
              <a:gd name="T55" fmla="*/ 68 h 219"/>
              <a:gd name="T56" fmla="*/ 2 w 151"/>
              <a:gd name="T57" fmla="*/ 49 h 219"/>
              <a:gd name="T58" fmla="*/ 0 w 151"/>
              <a:gd name="T59" fmla="*/ 33 h 219"/>
              <a:gd name="T60" fmla="*/ 1 w 151"/>
              <a:gd name="T61" fmla="*/ 19 h 219"/>
              <a:gd name="T62" fmla="*/ 5 w 151"/>
              <a:gd name="T63" fmla="*/ 8 h 219"/>
              <a:gd name="T64" fmla="*/ 10 w 151"/>
              <a:gd name="T65" fmla="*/ 1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1" h="219">
                <a:moveTo>
                  <a:pt x="10" y="1"/>
                </a:moveTo>
                <a:lnTo>
                  <a:pt x="20" y="0"/>
                </a:lnTo>
                <a:lnTo>
                  <a:pt x="30" y="2"/>
                </a:lnTo>
                <a:lnTo>
                  <a:pt x="43" y="9"/>
                </a:lnTo>
                <a:lnTo>
                  <a:pt x="57" y="18"/>
                </a:lnTo>
                <a:lnTo>
                  <a:pt x="70" y="31"/>
                </a:lnTo>
                <a:lnTo>
                  <a:pt x="85" y="47"/>
                </a:lnTo>
                <a:lnTo>
                  <a:pt x="100" y="67"/>
                </a:lnTo>
                <a:lnTo>
                  <a:pt x="114" y="87"/>
                </a:lnTo>
                <a:lnTo>
                  <a:pt x="126" y="109"/>
                </a:lnTo>
                <a:lnTo>
                  <a:pt x="136" y="130"/>
                </a:lnTo>
                <a:lnTo>
                  <a:pt x="143" y="151"/>
                </a:lnTo>
                <a:lnTo>
                  <a:pt x="149" y="169"/>
                </a:lnTo>
                <a:lnTo>
                  <a:pt x="151" y="187"/>
                </a:lnTo>
                <a:lnTo>
                  <a:pt x="151" y="200"/>
                </a:lnTo>
                <a:lnTo>
                  <a:pt x="149" y="211"/>
                </a:lnTo>
                <a:lnTo>
                  <a:pt x="143" y="218"/>
                </a:lnTo>
                <a:lnTo>
                  <a:pt x="134" y="219"/>
                </a:lnTo>
                <a:lnTo>
                  <a:pt x="122" y="216"/>
                </a:lnTo>
                <a:lnTo>
                  <a:pt x="109" y="211"/>
                </a:lnTo>
                <a:lnTo>
                  <a:pt x="96" y="200"/>
                </a:lnTo>
                <a:lnTo>
                  <a:pt x="81" y="188"/>
                </a:lnTo>
                <a:lnTo>
                  <a:pt x="67" y="170"/>
                </a:lnTo>
                <a:lnTo>
                  <a:pt x="52" y="152"/>
                </a:lnTo>
                <a:lnTo>
                  <a:pt x="38" y="131"/>
                </a:lnTo>
                <a:lnTo>
                  <a:pt x="25" y="109"/>
                </a:lnTo>
                <a:lnTo>
                  <a:pt x="15" y="89"/>
                </a:lnTo>
                <a:lnTo>
                  <a:pt x="8" y="68"/>
                </a:lnTo>
                <a:lnTo>
                  <a:pt x="2" y="49"/>
                </a:lnTo>
                <a:lnTo>
                  <a:pt x="0" y="33"/>
                </a:lnTo>
                <a:lnTo>
                  <a:pt x="1" y="19"/>
                </a:lnTo>
                <a:lnTo>
                  <a:pt x="5" y="8"/>
                </a:lnTo>
                <a:lnTo>
                  <a:pt x="10" y="1"/>
                </a:lnTo>
                <a:close/>
              </a:path>
            </a:pathLst>
          </a:custGeom>
          <a:solidFill>
            <a:srgbClr val="0A0A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0" name="Freeform 30"/>
          <p:cNvSpPr>
            <a:spLocks/>
          </p:cNvSpPr>
          <p:nvPr/>
        </p:nvSpPr>
        <p:spPr bwMode="auto">
          <a:xfrm>
            <a:off x="3109913" y="4748213"/>
            <a:ext cx="114300" cy="168275"/>
          </a:xfrm>
          <a:custGeom>
            <a:avLst/>
            <a:gdLst>
              <a:gd name="T0" fmla="*/ 9 w 144"/>
              <a:gd name="T1" fmla="*/ 3 h 212"/>
              <a:gd name="T2" fmla="*/ 17 w 144"/>
              <a:gd name="T3" fmla="*/ 0 h 212"/>
              <a:gd name="T4" fmla="*/ 27 w 144"/>
              <a:gd name="T5" fmla="*/ 3 h 212"/>
              <a:gd name="T6" fmla="*/ 39 w 144"/>
              <a:gd name="T7" fmla="*/ 10 h 212"/>
              <a:gd name="T8" fmla="*/ 53 w 144"/>
              <a:gd name="T9" fmla="*/ 19 h 212"/>
              <a:gd name="T10" fmla="*/ 66 w 144"/>
              <a:gd name="T11" fmla="*/ 31 h 212"/>
              <a:gd name="T12" fmla="*/ 80 w 144"/>
              <a:gd name="T13" fmla="*/ 46 h 212"/>
              <a:gd name="T14" fmla="*/ 94 w 144"/>
              <a:gd name="T15" fmla="*/ 65 h 212"/>
              <a:gd name="T16" fmla="*/ 108 w 144"/>
              <a:gd name="T17" fmla="*/ 84 h 212"/>
              <a:gd name="T18" fmla="*/ 120 w 144"/>
              <a:gd name="T19" fmla="*/ 105 h 212"/>
              <a:gd name="T20" fmla="*/ 130 w 144"/>
              <a:gd name="T21" fmla="*/ 126 h 212"/>
              <a:gd name="T22" fmla="*/ 137 w 144"/>
              <a:gd name="T23" fmla="*/ 146 h 212"/>
              <a:gd name="T24" fmla="*/ 141 w 144"/>
              <a:gd name="T25" fmla="*/ 164 h 212"/>
              <a:gd name="T26" fmla="*/ 144 w 144"/>
              <a:gd name="T27" fmla="*/ 180 h 212"/>
              <a:gd name="T28" fmla="*/ 144 w 144"/>
              <a:gd name="T29" fmla="*/ 194 h 212"/>
              <a:gd name="T30" fmla="*/ 141 w 144"/>
              <a:gd name="T31" fmla="*/ 204 h 212"/>
              <a:gd name="T32" fmla="*/ 137 w 144"/>
              <a:gd name="T33" fmla="*/ 211 h 212"/>
              <a:gd name="T34" fmla="*/ 127 w 144"/>
              <a:gd name="T35" fmla="*/ 212 h 212"/>
              <a:gd name="T36" fmla="*/ 117 w 144"/>
              <a:gd name="T37" fmla="*/ 210 h 212"/>
              <a:gd name="T38" fmla="*/ 104 w 144"/>
              <a:gd name="T39" fmla="*/ 204 h 212"/>
              <a:gd name="T40" fmla="*/ 91 w 144"/>
              <a:gd name="T41" fmla="*/ 194 h 212"/>
              <a:gd name="T42" fmla="*/ 77 w 144"/>
              <a:gd name="T43" fmla="*/ 181 h 212"/>
              <a:gd name="T44" fmla="*/ 63 w 144"/>
              <a:gd name="T45" fmla="*/ 166 h 212"/>
              <a:gd name="T46" fmla="*/ 49 w 144"/>
              <a:gd name="T47" fmla="*/ 148 h 212"/>
              <a:gd name="T48" fmla="*/ 36 w 144"/>
              <a:gd name="T49" fmla="*/ 128 h 212"/>
              <a:gd name="T50" fmla="*/ 24 w 144"/>
              <a:gd name="T51" fmla="*/ 106 h 212"/>
              <a:gd name="T52" fmla="*/ 14 w 144"/>
              <a:gd name="T53" fmla="*/ 86 h 212"/>
              <a:gd name="T54" fmla="*/ 6 w 144"/>
              <a:gd name="T55" fmla="*/ 66 h 212"/>
              <a:gd name="T56" fmla="*/ 2 w 144"/>
              <a:gd name="T57" fmla="*/ 49 h 212"/>
              <a:gd name="T58" fmla="*/ 0 w 144"/>
              <a:gd name="T59" fmla="*/ 33 h 212"/>
              <a:gd name="T60" fmla="*/ 0 w 144"/>
              <a:gd name="T61" fmla="*/ 20 h 212"/>
              <a:gd name="T62" fmla="*/ 3 w 144"/>
              <a:gd name="T63" fmla="*/ 10 h 212"/>
              <a:gd name="T64" fmla="*/ 9 w 144"/>
              <a:gd name="T65" fmla="*/ 3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4" h="212">
                <a:moveTo>
                  <a:pt x="9" y="3"/>
                </a:moveTo>
                <a:lnTo>
                  <a:pt x="17" y="0"/>
                </a:lnTo>
                <a:lnTo>
                  <a:pt x="27" y="3"/>
                </a:lnTo>
                <a:lnTo>
                  <a:pt x="39" y="10"/>
                </a:lnTo>
                <a:lnTo>
                  <a:pt x="53" y="19"/>
                </a:lnTo>
                <a:lnTo>
                  <a:pt x="66" y="31"/>
                </a:lnTo>
                <a:lnTo>
                  <a:pt x="80" y="46"/>
                </a:lnTo>
                <a:lnTo>
                  <a:pt x="94" y="65"/>
                </a:lnTo>
                <a:lnTo>
                  <a:pt x="108" y="84"/>
                </a:lnTo>
                <a:lnTo>
                  <a:pt x="120" y="105"/>
                </a:lnTo>
                <a:lnTo>
                  <a:pt x="130" y="126"/>
                </a:lnTo>
                <a:lnTo>
                  <a:pt x="137" y="146"/>
                </a:lnTo>
                <a:lnTo>
                  <a:pt x="141" y="164"/>
                </a:lnTo>
                <a:lnTo>
                  <a:pt x="144" y="180"/>
                </a:lnTo>
                <a:lnTo>
                  <a:pt x="144" y="194"/>
                </a:lnTo>
                <a:lnTo>
                  <a:pt x="141" y="204"/>
                </a:lnTo>
                <a:lnTo>
                  <a:pt x="137" y="211"/>
                </a:lnTo>
                <a:lnTo>
                  <a:pt x="127" y="212"/>
                </a:lnTo>
                <a:lnTo>
                  <a:pt x="117" y="210"/>
                </a:lnTo>
                <a:lnTo>
                  <a:pt x="104" y="204"/>
                </a:lnTo>
                <a:lnTo>
                  <a:pt x="91" y="194"/>
                </a:lnTo>
                <a:lnTo>
                  <a:pt x="77" y="181"/>
                </a:lnTo>
                <a:lnTo>
                  <a:pt x="63" y="166"/>
                </a:lnTo>
                <a:lnTo>
                  <a:pt x="49" y="148"/>
                </a:lnTo>
                <a:lnTo>
                  <a:pt x="36" y="128"/>
                </a:lnTo>
                <a:lnTo>
                  <a:pt x="24" y="106"/>
                </a:lnTo>
                <a:lnTo>
                  <a:pt x="14" y="86"/>
                </a:lnTo>
                <a:lnTo>
                  <a:pt x="6" y="66"/>
                </a:lnTo>
                <a:lnTo>
                  <a:pt x="2" y="49"/>
                </a:lnTo>
                <a:lnTo>
                  <a:pt x="0" y="33"/>
                </a:lnTo>
                <a:lnTo>
                  <a:pt x="0" y="20"/>
                </a:lnTo>
                <a:lnTo>
                  <a:pt x="3" y="10"/>
                </a:lnTo>
                <a:lnTo>
                  <a:pt x="9" y="3"/>
                </a:lnTo>
                <a:close/>
              </a:path>
            </a:pathLst>
          </a:custGeom>
          <a:solidFill>
            <a:srgbClr val="0D0D0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1" name="Freeform 31"/>
          <p:cNvSpPr>
            <a:spLocks/>
          </p:cNvSpPr>
          <p:nvPr/>
        </p:nvSpPr>
        <p:spPr bwMode="auto">
          <a:xfrm>
            <a:off x="3111500" y="4749800"/>
            <a:ext cx="111125" cy="163513"/>
          </a:xfrm>
          <a:custGeom>
            <a:avLst/>
            <a:gdLst>
              <a:gd name="T0" fmla="*/ 9 w 139"/>
              <a:gd name="T1" fmla="*/ 2 h 205"/>
              <a:gd name="T2" fmla="*/ 17 w 139"/>
              <a:gd name="T3" fmla="*/ 0 h 205"/>
              <a:gd name="T4" fmla="*/ 27 w 139"/>
              <a:gd name="T5" fmla="*/ 2 h 205"/>
              <a:gd name="T6" fmla="*/ 39 w 139"/>
              <a:gd name="T7" fmla="*/ 8 h 205"/>
              <a:gd name="T8" fmla="*/ 52 w 139"/>
              <a:gd name="T9" fmla="*/ 17 h 205"/>
              <a:gd name="T10" fmla="*/ 64 w 139"/>
              <a:gd name="T11" fmla="*/ 30 h 205"/>
              <a:gd name="T12" fmla="*/ 78 w 139"/>
              <a:gd name="T13" fmla="*/ 45 h 205"/>
              <a:gd name="T14" fmla="*/ 92 w 139"/>
              <a:gd name="T15" fmla="*/ 62 h 205"/>
              <a:gd name="T16" fmla="*/ 105 w 139"/>
              <a:gd name="T17" fmla="*/ 82 h 205"/>
              <a:gd name="T18" fmla="*/ 116 w 139"/>
              <a:gd name="T19" fmla="*/ 102 h 205"/>
              <a:gd name="T20" fmla="*/ 125 w 139"/>
              <a:gd name="T21" fmla="*/ 122 h 205"/>
              <a:gd name="T22" fmla="*/ 132 w 139"/>
              <a:gd name="T23" fmla="*/ 142 h 205"/>
              <a:gd name="T24" fmla="*/ 138 w 139"/>
              <a:gd name="T25" fmla="*/ 159 h 205"/>
              <a:gd name="T26" fmla="*/ 139 w 139"/>
              <a:gd name="T27" fmla="*/ 174 h 205"/>
              <a:gd name="T28" fmla="*/ 139 w 139"/>
              <a:gd name="T29" fmla="*/ 186 h 205"/>
              <a:gd name="T30" fmla="*/ 137 w 139"/>
              <a:gd name="T31" fmla="*/ 197 h 205"/>
              <a:gd name="T32" fmla="*/ 132 w 139"/>
              <a:gd name="T33" fmla="*/ 203 h 205"/>
              <a:gd name="T34" fmla="*/ 123 w 139"/>
              <a:gd name="T35" fmla="*/ 205 h 205"/>
              <a:gd name="T36" fmla="*/ 113 w 139"/>
              <a:gd name="T37" fmla="*/ 203 h 205"/>
              <a:gd name="T38" fmla="*/ 101 w 139"/>
              <a:gd name="T39" fmla="*/ 197 h 205"/>
              <a:gd name="T40" fmla="*/ 87 w 139"/>
              <a:gd name="T41" fmla="*/ 188 h 205"/>
              <a:gd name="T42" fmla="*/ 75 w 139"/>
              <a:gd name="T43" fmla="*/ 175 h 205"/>
              <a:gd name="T44" fmla="*/ 61 w 139"/>
              <a:gd name="T45" fmla="*/ 160 h 205"/>
              <a:gd name="T46" fmla="*/ 48 w 139"/>
              <a:gd name="T47" fmla="*/ 143 h 205"/>
              <a:gd name="T48" fmla="*/ 36 w 139"/>
              <a:gd name="T49" fmla="*/ 123 h 205"/>
              <a:gd name="T50" fmla="*/ 24 w 139"/>
              <a:gd name="T51" fmla="*/ 102 h 205"/>
              <a:gd name="T52" fmla="*/ 14 w 139"/>
              <a:gd name="T53" fmla="*/ 83 h 205"/>
              <a:gd name="T54" fmla="*/ 7 w 139"/>
              <a:gd name="T55" fmla="*/ 63 h 205"/>
              <a:gd name="T56" fmla="*/ 2 w 139"/>
              <a:gd name="T57" fmla="*/ 46 h 205"/>
              <a:gd name="T58" fmla="*/ 0 w 139"/>
              <a:gd name="T59" fmla="*/ 31 h 205"/>
              <a:gd name="T60" fmla="*/ 0 w 139"/>
              <a:gd name="T61" fmla="*/ 18 h 205"/>
              <a:gd name="T62" fmla="*/ 3 w 139"/>
              <a:gd name="T63" fmla="*/ 8 h 205"/>
              <a:gd name="T64" fmla="*/ 9 w 139"/>
              <a:gd name="T65" fmla="*/ 2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9" h="205">
                <a:moveTo>
                  <a:pt x="9" y="2"/>
                </a:moveTo>
                <a:lnTo>
                  <a:pt x="17" y="0"/>
                </a:lnTo>
                <a:lnTo>
                  <a:pt x="27" y="2"/>
                </a:lnTo>
                <a:lnTo>
                  <a:pt x="39" y="8"/>
                </a:lnTo>
                <a:lnTo>
                  <a:pt x="52" y="17"/>
                </a:lnTo>
                <a:lnTo>
                  <a:pt x="64" y="30"/>
                </a:lnTo>
                <a:lnTo>
                  <a:pt x="78" y="45"/>
                </a:lnTo>
                <a:lnTo>
                  <a:pt x="92" y="62"/>
                </a:lnTo>
                <a:lnTo>
                  <a:pt x="105" y="82"/>
                </a:lnTo>
                <a:lnTo>
                  <a:pt x="116" y="102"/>
                </a:lnTo>
                <a:lnTo>
                  <a:pt x="125" y="122"/>
                </a:lnTo>
                <a:lnTo>
                  <a:pt x="132" y="142"/>
                </a:lnTo>
                <a:lnTo>
                  <a:pt x="138" y="159"/>
                </a:lnTo>
                <a:lnTo>
                  <a:pt x="139" y="174"/>
                </a:lnTo>
                <a:lnTo>
                  <a:pt x="139" y="186"/>
                </a:lnTo>
                <a:lnTo>
                  <a:pt x="137" y="197"/>
                </a:lnTo>
                <a:lnTo>
                  <a:pt x="132" y="203"/>
                </a:lnTo>
                <a:lnTo>
                  <a:pt x="123" y="205"/>
                </a:lnTo>
                <a:lnTo>
                  <a:pt x="113" y="203"/>
                </a:lnTo>
                <a:lnTo>
                  <a:pt x="101" y="197"/>
                </a:lnTo>
                <a:lnTo>
                  <a:pt x="87" y="188"/>
                </a:lnTo>
                <a:lnTo>
                  <a:pt x="75" y="175"/>
                </a:lnTo>
                <a:lnTo>
                  <a:pt x="61" y="160"/>
                </a:lnTo>
                <a:lnTo>
                  <a:pt x="48" y="143"/>
                </a:lnTo>
                <a:lnTo>
                  <a:pt x="36" y="123"/>
                </a:lnTo>
                <a:lnTo>
                  <a:pt x="24" y="102"/>
                </a:lnTo>
                <a:lnTo>
                  <a:pt x="14" y="83"/>
                </a:lnTo>
                <a:lnTo>
                  <a:pt x="7" y="63"/>
                </a:lnTo>
                <a:lnTo>
                  <a:pt x="2" y="46"/>
                </a:lnTo>
                <a:lnTo>
                  <a:pt x="0" y="31"/>
                </a:lnTo>
                <a:lnTo>
                  <a:pt x="0" y="18"/>
                </a:lnTo>
                <a:lnTo>
                  <a:pt x="3" y="8"/>
                </a:lnTo>
                <a:lnTo>
                  <a:pt x="9" y="2"/>
                </a:lnTo>
                <a:close/>
              </a:path>
            </a:pathLst>
          </a:custGeom>
          <a:solidFill>
            <a:srgbClr val="1212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2" name="Freeform 32"/>
          <p:cNvSpPr>
            <a:spLocks/>
          </p:cNvSpPr>
          <p:nvPr/>
        </p:nvSpPr>
        <p:spPr bwMode="auto">
          <a:xfrm>
            <a:off x="3114675" y="4754563"/>
            <a:ext cx="106363" cy="155575"/>
          </a:xfrm>
          <a:custGeom>
            <a:avLst/>
            <a:gdLst>
              <a:gd name="T0" fmla="*/ 9 w 135"/>
              <a:gd name="T1" fmla="*/ 3 h 197"/>
              <a:gd name="T2" fmla="*/ 17 w 135"/>
              <a:gd name="T3" fmla="*/ 0 h 197"/>
              <a:gd name="T4" fmla="*/ 27 w 135"/>
              <a:gd name="T5" fmla="*/ 3 h 197"/>
              <a:gd name="T6" fmla="*/ 38 w 135"/>
              <a:gd name="T7" fmla="*/ 8 h 197"/>
              <a:gd name="T8" fmla="*/ 50 w 135"/>
              <a:gd name="T9" fmla="*/ 17 h 197"/>
              <a:gd name="T10" fmla="*/ 62 w 135"/>
              <a:gd name="T11" fmla="*/ 29 h 197"/>
              <a:gd name="T12" fmla="*/ 76 w 135"/>
              <a:gd name="T13" fmla="*/ 43 h 197"/>
              <a:gd name="T14" fmla="*/ 89 w 135"/>
              <a:gd name="T15" fmla="*/ 60 h 197"/>
              <a:gd name="T16" fmla="*/ 100 w 135"/>
              <a:gd name="T17" fmla="*/ 79 h 197"/>
              <a:gd name="T18" fmla="*/ 112 w 135"/>
              <a:gd name="T19" fmla="*/ 98 h 197"/>
              <a:gd name="T20" fmla="*/ 121 w 135"/>
              <a:gd name="T21" fmla="*/ 118 h 197"/>
              <a:gd name="T22" fmla="*/ 128 w 135"/>
              <a:gd name="T23" fmla="*/ 135 h 197"/>
              <a:gd name="T24" fmla="*/ 133 w 135"/>
              <a:gd name="T25" fmla="*/ 152 h 197"/>
              <a:gd name="T26" fmla="*/ 135 w 135"/>
              <a:gd name="T27" fmla="*/ 167 h 197"/>
              <a:gd name="T28" fmla="*/ 135 w 135"/>
              <a:gd name="T29" fmla="*/ 180 h 197"/>
              <a:gd name="T30" fmla="*/ 133 w 135"/>
              <a:gd name="T31" fmla="*/ 191 h 197"/>
              <a:gd name="T32" fmla="*/ 128 w 135"/>
              <a:gd name="T33" fmla="*/ 196 h 197"/>
              <a:gd name="T34" fmla="*/ 119 w 135"/>
              <a:gd name="T35" fmla="*/ 197 h 197"/>
              <a:gd name="T36" fmla="*/ 110 w 135"/>
              <a:gd name="T37" fmla="*/ 195 h 197"/>
              <a:gd name="T38" fmla="*/ 98 w 135"/>
              <a:gd name="T39" fmla="*/ 189 h 197"/>
              <a:gd name="T40" fmla="*/ 85 w 135"/>
              <a:gd name="T41" fmla="*/ 180 h 197"/>
              <a:gd name="T42" fmla="*/ 73 w 135"/>
              <a:gd name="T43" fmla="*/ 169 h 197"/>
              <a:gd name="T44" fmla="*/ 59 w 135"/>
              <a:gd name="T45" fmla="*/ 155 h 197"/>
              <a:gd name="T46" fmla="*/ 46 w 135"/>
              <a:gd name="T47" fmla="*/ 138 h 197"/>
              <a:gd name="T48" fmla="*/ 34 w 135"/>
              <a:gd name="T49" fmla="*/ 119 h 197"/>
              <a:gd name="T50" fmla="*/ 23 w 135"/>
              <a:gd name="T51" fmla="*/ 99 h 197"/>
              <a:gd name="T52" fmla="*/ 14 w 135"/>
              <a:gd name="T53" fmla="*/ 80 h 197"/>
              <a:gd name="T54" fmla="*/ 7 w 135"/>
              <a:gd name="T55" fmla="*/ 61 h 197"/>
              <a:gd name="T56" fmla="*/ 2 w 135"/>
              <a:gd name="T57" fmla="*/ 44 h 197"/>
              <a:gd name="T58" fmla="*/ 0 w 135"/>
              <a:gd name="T59" fmla="*/ 30 h 197"/>
              <a:gd name="T60" fmla="*/ 0 w 135"/>
              <a:gd name="T61" fmla="*/ 18 h 197"/>
              <a:gd name="T62" fmla="*/ 4 w 135"/>
              <a:gd name="T63" fmla="*/ 8 h 197"/>
              <a:gd name="T64" fmla="*/ 9 w 135"/>
              <a:gd name="T65" fmla="*/ 3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5" h="197">
                <a:moveTo>
                  <a:pt x="9" y="3"/>
                </a:moveTo>
                <a:lnTo>
                  <a:pt x="17" y="0"/>
                </a:lnTo>
                <a:lnTo>
                  <a:pt x="27" y="3"/>
                </a:lnTo>
                <a:lnTo>
                  <a:pt x="38" y="8"/>
                </a:lnTo>
                <a:lnTo>
                  <a:pt x="50" y="17"/>
                </a:lnTo>
                <a:lnTo>
                  <a:pt x="62" y="29"/>
                </a:lnTo>
                <a:lnTo>
                  <a:pt x="76" y="43"/>
                </a:lnTo>
                <a:lnTo>
                  <a:pt x="89" y="60"/>
                </a:lnTo>
                <a:lnTo>
                  <a:pt x="100" y="79"/>
                </a:lnTo>
                <a:lnTo>
                  <a:pt x="112" y="98"/>
                </a:lnTo>
                <a:lnTo>
                  <a:pt x="121" y="118"/>
                </a:lnTo>
                <a:lnTo>
                  <a:pt x="128" y="135"/>
                </a:lnTo>
                <a:lnTo>
                  <a:pt x="133" y="152"/>
                </a:lnTo>
                <a:lnTo>
                  <a:pt x="135" y="167"/>
                </a:lnTo>
                <a:lnTo>
                  <a:pt x="135" y="180"/>
                </a:lnTo>
                <a:lnTo>
                  <a:pt x="133" y="191"/>
                </a:lnTo>
                <a:lnTo>
                  <a:pt x="128" y="196"/>
                </a:lnTo>
                <a:lnTo>
                  <a:pt x="119" y="197"/>
                </a:lnTo>
                <a:lnTo>
                  <a:pt x="110" y="195"/>
                </a:lnTo>
                <a:lnTo>
                  <a:pt x="98" y="189"/>
                </a:lnTo>
                <a:lnTo>
                  <a:pt x="85" y="180"/>
                </a:lnTo>
                <a:lnTo>
                  <a:pt x="73" y="169"/>
                </a:lnTo>
                <a:lnTo>
                  <a:pt x="59" y="155"/>
                </a:lnTo>
                <a:lnTo>
                  <a:pt x="46" y="138"/>
                </a:lnTo>
                <a:lnTo>
                  <a:pt x="34" y="119"/>
                </a:lnTo>
                <a:lnTo>
                  <a:pt x="23" y="99"/>
                </a:lnTo>
                <a:lnTo>
                  <a:pt x="14" y="80"/>
                </a:lnTo>
                <a:lnTo>
                  <a:pt x="7" y="61"/>
                </a:lnTo>
                <a:lnTo>
                  <a:pt x="2" y="44"/>
                </a:lnTo>
                <a:lnTo>
                  <a:pt x="0" y="30"/>
                </a:lnTo>
                <a:lnTo>
                  <a:pt x="0" y="18"/>
                </a:lnTo>
                <a:lnTo>
                  <a:pt x="4" y="8"/>
                </a:lnTo>
                <a:lnTo>
                  <a:pt x="9" y="3"/>
                </a:lnTo>
                <a:close/>
              </a:path>
            </a:pathLst>
          </a:custGeom>
          <a:solidFill>
            <a:srgbClr val="17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3" name="Freeform 33"/>
          <p:cNvSpPr>
            <a:spLocks/>
          </p:cNvSpPr>
          <p:nvPr/>
        </p:nvSpPr>
        <p:spPr bwMode="auto">
          <a:xfrm>
            <a:off x="3116263" y="4756150"/>
            <a:ext cx="103187" cy="150813"/>
          </a:xfrm>
          <a:custGeom>
            <a:avLst/>
            <a:gdLst>
              <a:gd name="T0" fmla="*/ 10 w 131"/>
              <a:gd name="T1" fmla="*/ 1 h 189"/>
              <a:gd name="T2" fmla="*/ 17 w 131"/>
              <a:gd name="T3" fmla="*/ 0 h 189"/>
              <a:gd name="T4" fmla="*/ 26 w 131"/>
              <a:gd name="T5" fmla="*/ 1 h 189"/>
              <a:gd name="T6" fmla="*/ 37 w 131"/>
              <a:gd name="T7" fmla="*/ 7 h 189"/>
              <a:gd name="T8" fmla="*/ 49 w 131"/>
              <a:gd name="T9" fmla="*/ 16 h 189"/>
              <a:gd name="T10" fmla="*/ 60 w 131"/>
              <a:gd name="T11" fmla="*/ 28 h 189"/>
              <a:gd name="T12" fmla="*/ 73 w 131"/>
              <a:gd name="T13" fmla="*/ 41 h 189"/>
              <a:gd name="T14" fmla="*/ 86 w 131"/>
              <a:gd name="T15" fmla="*/ 57 h 189"/>
              <a:gd name="T16" fmla="*/ 98 w 131"/>
              <a:gd name="T17" fmla="*/ 76 h 189"/>
              <a:gd name="T18" fmla="*/ 109 w 131"/>
              <a:gd name="T19" fmla="*/ 94 h 189"/>
              <a:gd name="T20" fmla="*/ 118 w 131"/>
              <a:gd name="T21" fmla="*/ 113 h 189"/>
              <a:gd name="T22" fmla="*/ 124 w 131"/>
              <a:gd name="T23" fmla="*/ 130 h 189"/>
              <a:gd name="T24" fmla="*/ 128 w 131"/>
              <a:gd name="T25" fmla="*/ 146 h 189"/>
              <a:gd name="T26" fmla="*/ 131 w 131"/>
              <a:gd name="T27" fmla="*/ 160 h 189"/>
              <a:gd name="T28" fmla="*/ 131 w 131"/>
              <a:gd name="T29" fmla="*/ 173 h 189"/>
              <a:gd name="T30" fmla="*/ 128 w 131"/>
              <a:gd name="T31" fmla="*/ 182 h 189"/>
              <a:gd name="T32" fmla="*/ 124 w 131"/>
              <a:gd name="T33" fmla="*/ 188 h 189"/>
              <a:gd name="T34" fmla="*/ 116 w 131"/>
              <a:gd name="T35" fmla="*/ 189 h 189"/>
              <a:gd name="T36" fmla="*/ 106 w 131"/>
              <a:gd name="T37" fmla="*/ 187 h 189"/>
              <a:gd name="T38" fmla="*/ 95 w 131"/>
              <a:gd name="T39" fmla="*/ 182 h 189"/>
              <a:gd name="T40" fmla="*/ 82 w 131"/>
              <a:gd name="T41" fmla="*/ 173 h 189"/>
              <a:gd name="T42" fmla="*/ 70 w 131"/>
              <a:gd name="T43" fmla="*/ 161 h 189"/>
              <a:gd name="T44" fmla="*/ 57 w 131"/>
              <a:gd name="T45" fmla="*/ 147 h 189"/>
              <a:gd name="T46" fmla="*/ 44 w 131"/>
              <a:gd name="T47" fmla="*/ 131 h 189"/>
              <a:gd name="T48" fmla="*/ 33 w 131"/>
              <a:gd name="T49" fmla="*/ 114 h 189"/>
              <a:gd name="T50" fmla="*/ 22 w 131"/>
              <a:gd name="T51" fmla="*/ 94 h 189"/>
              <a:gd name="T52" fmla="*/ 14 w 131"/>
              <a:gd name="T53" fmla="*/ 76 h 189"/>
              <a:gd name="T54" fmla="*/ 7 w 131"/>
              <a:gd name="T55" fmla="*/ 59 h 189"/>
              <a:gd name="T56" fmla="*/ 3 w 131"/>
              <a:gd name="T57" fmla="*/ 41 h 189"/>
              <a:gd name="T58" fmla="*/ 0 w 131"/>
              <a:gd name="T59" fmla="*/ 28 h 189"/>
              <a:gd name="T60" fmla="*/ 2 w 131"/>
              <a:gd name="T61" fmla="*/ 16 h 189"/>
              <a:gd name="T62" fmla="*/ 4 w 131"/>
              <a:gd name="T63" fmla="*/ 7 h 189"/>
              <a:gd name="T64" fmla="*/ 10 w 131"/>
              <a:gd name="T65" fmla="*/ 1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1" h="189">
                <a:moveTo>
                  <a:pt x="10" y="1"/>
                </a:moveTo>
                <a:lnTo>
                  <a:pt x="17" y="0"/>
                </a:lnTo>
                <a:lnTo>
                  <a:pt x="26" y="1"/>
                </a:lnTo>
                <a:lnTo>
                  <a:pt x="37" y="7"/>
                </a:lnTo>
                <a:lnTo>
                  <a:pt x="49" y="16"/>
                </a:lnTo>
                <a:lnTo>
                  <a:pt x="60" y="28"/>
                </a:lnTo>
                <a:lnTo>
                  <a:pt x="73" y="41"/>
                </a:lnTo>
                <a:lnTo>
                  <a:pt x="86" y="57"/>
                </a:lnTo>
                <a:lnTo>
                  <a:pt x="98" y="76"/>
                </a:lnTo>
                <a:lnTo>
                  <a:pt x="109" y="94"/>
                </a:lnTo>
                <a:lnTo>
                  <a:pt x="118" y="113"/>
                </a:lnTo>
                <a:lnTo>
                  <a:pt x="124" y="130"/>
                </a:lnTo>
                <a:lnTo>
                  <a:pt x="128" y="146"/>
                </a:lnTo>
                <a:lnTo>
                  <a:pt x="131" y="160"/>
                </a:lnTo>
                <a:lnTo>
                  <a:pt x="131" y="173"/>
                </a:lnTo>
                <a:lnTo>
                  <a:pt x="128" y="182"/>
                </a:lnTo>
                <a:lnTo>
                  <a:pt x="124" y="188"/>
                </a:lnTo>
                <a:lnTo>
                  <a:pt x="116" y="189"/>
                </a:lnTo>
                <a:lnTo>
                  <a:pt x="106" y="187"/>
                </a:lnTo>
                <a:lnTo>
                  <a:pt x="95" y="182"/>
                </a:lnTo>
                <a:lnTo>
                  <a:pt x="82" y="173"/>
                </a:lnTo>
                <a:lnTo>
                  <a:pt x="70" y="161"/>
                </a:lnTo>
                <a:lnTo>
                  <a:pt x="57" y="147"/>
                </a:lnTo>
                <a:lnTo>
                  <a:pt x="44" y="131"/>
                </a:lnTo>
                <a:lnTo>
                  <a:pt x="33" y="114"/>
                </a:lnTo>
                <a:lnTo>
                  <a:pt x="22" y="94"/>
                </a:lnTo>
                <a:lnTo>
                  <a:pt x="14" y="76"/>
                </a:lnTo>
                <a:lnTo>
                  <a:pt x="7" y="59"/>
                </a:lnTo>
                <a:lnTo>
                  <a:pt x="3" y="41"/>
                </a:lnTo>
                <a:lnTo>
                  <a:pt x="0" y="28"/>
                </a:lnTo>
                <a:lnTo>
                  <a:pt x="2" y="16"/>
                </a:lnTo>
                <a:lnTo>
                  <a:pt x="4" y="7"/>
                </a:lnTo>
                <a:lnTo>
                  <a:pt x="10" y="1"/>
                </a:lnTo>
                <a:close/>
              </a:path>
            </a:pathLst>
          </a:custGeom>
          <a:solidFill>
            <a:srgbClr val="1919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4" name="Freeform 34"/>
          <p:cNvSpPr>
            <a:spLocks/>
          </p:cNvSpPr>
          <p:nvPr/>
        </p:nvSpPr>
        <p:spPr bwMode="auto">
          <a:xfrm>
            <a:off x="3117850" y="4760913"/>
            <a:ext cx="100013" cy="142875"/>
          </a:xfrm>
          <a:custGeom>
            <a:avLst/>
            <a:gdLst>
              <a:gd name="T0" fmla="*/ 8 w 125"/>
              <a:gd name="T1" fmla="*/ 2 h 181"/>
              <a:gd name="T2" fmla="*/ 15 w 125"/>
              <a:gd name="T3" fmla="*/ 0 h 181"/>
              <a:gd name="T4" fmla="*/ 24 w 125"/>
              <a:gd name="T5" fmla="*/ 2 h 181"/>
              <a:gd name="T6" fmla="*/ 34 w 125"/>
              <a:gd name="T7" fmla="*/ 6 h 181"/>
              <a:gd name="T8" fmla="*/ 46 w 125"/>
              <a:gd name="T9" fmla="*/ 14 h 181"/>
              <a:gd name="T10" fmla="*/ 58 w 125"/>
              <a:gd name="T11" fmla="*/ 26 h 181"/>
              <a:gd name="T12" fmla="*/ 70 w 125"/>
              <a:gd name="T13" fmla="*/ 39 h 181"/>
              <a:gd name="T14" fmla="*/ 83 w 125"/>
              <a:gd name="T15" fmla="*/ 55 h 181"/>
              <a:gd name="T16" fmla="*/ 94 w 125"/>
              <a:gd name="T17" fmla="*/ 72 h 181"/>
              <a:gd name="T18" fmla="*/ 105 w 125"/>
              <a:gd name="T19" fmla="*/ 89 h 181"/>
              <a:gd name="T20" fmla="*/ 113 w 125"/>
              <a:gd name="T21" fmla="*/ 108 h 181"/>
              <a:gd name="T22" fmla="*/ 120 w 125"/>
              <a:gd name="T23" fmla="*/ 124 h 181"/>
              <a:gd name="T24" fmla="*/ 123 w 125"/>
              <a:gd name="T25" fmla="*/ 140 h 181"/>
              <a:gd name="T26" fmla="*/ 125 w 125"/>
              <a:gd name="T27" fmla="*/ 154 h 181"/>
              <a:gd name="T28" fmla="*/ 125 w 125"/>
              <a:gd name="T29" fmla="*/ 165 h 181"/>
              <a:gd name="T30" fmla="*/ 124 w 125"/>
              <a:gd name="T31" fmla="*/ 174 h 181"/>
              <a:gd name="T32" fmla="*/ 120 w 125"/>
              <a:gd name="T33" fmla="*/ 180 h 181"/>
              <a:gd name="T34" fmla="*/ 111 w 125"/>
              <a:gd name="T35" fmla="*/ 181 h 181"/>
              <a:gd name="T36" fmla="*/ 101 w 125"/>
              <a:gd name="T37" fmla="*/ 180 h 181"/>
              <a:gd name="T38" fmla="*/ 91 w 125"/>
              <a:gd name="T39" fmla="*/ 174 h 181"/>
              <a:gd name="T40" fmla="*/ 79 w 125"/>
              <a:gd name="T41" fmla="*/ 166 h 181"/>
              <a:gd name="T42" fmla="*/ 68 w 125"/>
              <a:gd name="T43" fmla="*/ 155 h 181"/>
              <a:gd name="T44" fmla="*/ 55 w 125"/>
              <a:gd name="T45" fmla="*/ 142 h 181"/>
              <a:gd name="T46" fmla="*/ 44 w 125"/>
              <a:gd name="T47" fmla="*/ 127 h 181"/>
              <a:gd name="T48" fmla="*/ 32 w 125"/>
              <a:gd name="T49" fmla="*/ 110 h 181"/>
              <a:gd name="T50" fmla="*/ 22 w 125"/>
              <a:gd name="T51" fmla="*/ 91 h 181"/>
              <a:gd name="T52" fmla="*/ 12 w 125"/>
              <a:gd name="T53" fmla="*/ 73 h 181"/>
              <a:gd name="T54" fmla="*/ 7 w 125"/>
              <a:gd name="T55" fmla="*/ 57 h 181"/>
              <a:gd name="T56" fmla="*/ 2 w 125"/>
              <a:gd name="T57" fmla="*/ 41 h 181"/>
              <a:gd name="T58" fmla="*/ 0 w 125"/>
              <a:gd name="T59" fmla="*/ 27 h 181"/>
              <a:gd name="T60" fmla="*/ 0 w 125"/>
              <a:gd name="T61" fmla="*/ 15 h 181"/>
              <a:gd name="T62" fmla="*/ 2 w 125"/>
              <a:gd name="T63" fmla="*/ 7 h 181"/>
              <a:gd name="T64" fmla="*/ 8 w 125"/>
              <a:gd name="T65" fmla="*/ 2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5" h="181">
                <a:moveTo>
                  <a:pt x="8" y="2"/>
                </a:moveTo>
                <a:lnTo>
                  <a:pt x="15" y="0"/>
                </a:lnTo>
                <a:lnTo>
                  <a:pt x="24" y="2"/>
                </a:lnTo>
                <a:lnTo>
                  <a:pt x="34" y="6"/>
                </a:lnTo>
                <a:lnTo>
                  <a:pt x="46" y="14"/>
                </a:lnTo>
                <a:lnTo>
                  <a:pt x="58" y="26"/>
                </a:lnTo>
                <a:lnTo>
                  <a:pt x="70" y="39"/>
                </a:lnTo>
                <a:lnTo>
                  <a:pt x="83" y="55"/>
                </a:lnTo>
                <a:lnTo>
                  <a:pt x="94" y="72"/>
                </a:lnTo>
                <a:lnTo>
                  <a:pt x="105" y="89"/>
                </a:lnTo>
                <a:lnTo>
                  <a:pt x="113" y="108"/>
                </a:lnTo>
                <a:lnTo>
                  <a:pt x="120" y="124"/>
                </a:lnTo>
                <a:lnTo>
                  <a:pt x="123" y="140"/>
                </a:lnTo>
                <a:lnTo>
                  <a:pt x="125" y="154"/>
                </a:lnTo>
                <a:lnTo>
                  <a:pt x="125" y="165"/>
                </a:lnTo>
                <a:lnTo>
                  <a:pt x="124" y="174"/>
                </a:lnTo>
                <a:lnTo>
                  <a:pt x="120" y="180"/>
                </a:lnTo>
                <a:lnTo>
                  <a:pt x="111" y="181"/>
                </a:lnTo>
                <a:lnTo>
                  <a:pt x="101" y="180"/>
                </a:lnTo>
                <a:lnTo>
                  <a:pt x="91" y="174"/>
                </a:lnTo>
                <a:lnTo>
                  <a:pt x="79" y="166"/>
                </a:lnTo>
                <a:lnTo>
                  <a:pt x="68" y="155"/>
                </a:lnTo>
                <a:lnTo>
                  <a:pt x="55" y="142"/>
                </a:lnTo>
                <a:lnTo>
                  <a:pt x="44" y="127"/>
                </a:lnTo>
                <a:lnTo>
                  <a:pt x="32" y="110"/>
                </a:lnTo>
                <a:lnTo>
                  <a:pt x="22" y="91"/>
                </a:lnTo>
                <a:lnTo>
                  <a:pt x="12" y="73"/>
                </a:lnTo>
                <a:lnTo>
                  <a:pt x="7" y="57"/>
                </a:lnTo>
                <a:lnTo>
                  <a:pt x="2" y="41"/>
                </a:lnTo>
                <a:lnTo>
                  <a:pt x="0" y="27"/>
                </a:lnTo>
                <a:lnTo>
                  <a:pt x="0" y="15"/>
                </a:lnTo>
                <a:lnTo>
                  <a:pt x="2" y="7"/>
                </a:lnTo>
                <a:lnTo>
                  <a:pt x="8" y="2"/>
                </a:lnTo>
                <a:close/>
              </a:path>
            </a:pathLst>
          </a:custGeom>
          <a:solidFill>
            <a:srgbClr val="1C1C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5" name="Freeform 35"/>
          <p:cNvSpPr>
            <a:spLocks/>
          </p:cNvSpPr>
          <p:nvPr/>
        </p:nvSpPr>
        <p:spPr bwMode="auto">
          <a:xfrm>
            <a:off x="3119438" y="4762500"/>
            <a:ext cx="95250" cy="138113"/>
          </a:xfrm>
          <a:custGeom>
            <a:avLst/>
            <a:gdLst>
              <a:gd name="T0" fmla="*/ 8 w 120"/>
              <a:gd name="T1" fmla="*/ 1 h 174"/>
              <a:gd name="T2" fmla="*/ 15 w 120"/>
              <a:gd name="T3" fmla="*/ 0 h 174"/>
              <a:gd name="T4" fmla="*/ 24 w 120"/>
              <a:gd name="T5" fmla="*/ 1 h 174"/>
              <a:gd name="T6" fmla="*/ 33 w 120"/>
              <a:gd name="T7" fmla="*/ 6 h 174"/>
              <a:gd name="T8" fmla="*/ 45 w 120"/>
              <a:gd name="T9" fmla="*/ 14 h 174"/>
              <a:gd name="T10" fmla="*/ 56 w 120"/>
              <a:gd name="T11" fmla="*/ 24 h 174"/>
              <a:gd name="T12" fmla="*/ 67 w 120"/>
              <a:gd name="T13" fmla="*/ 37 h 174"/>
              <a:gd name="T14" fmla="*/ 78 w 120"/>
              <a:gd name="T15" fmla="*/ 52 h 174"/>
              <a:gd name="T16" fmla="*/ 90 w 120"/>
              <a:gd name="T17" fmla="*/ 69 h 174"/>
              <a:gd name="T18" fmla="*/ 100 w 120"/>
              <a:gd name="T19" fmla="*/ 86 h 174"/>
              <a:gd name="T20" fmla="*/ 108 w 120"/>
              <a:gd name="T21" fmla="*/ 104 h 174"/>
              <a:gd name="T22" fmla="*/ 114 w 120"/>
              <a:gd name="T23" fmla="*/ 120 h 174"/>
              <a:gd name="T24" fmla="*/ 118 w 120"/>
              <a:gd name="T25" fmla="*/ 135 h 174"/>
              <a:gd name="T26" fmla="*/ 120 w 120"/>
              <a:gd name="T27" fmla="*/ 147 h 174"/>
              <a:gd name="T28" fmla="*/ 120 w 120"/>
              <a:gd name="T29" fmla="*/ 159 h 174"/>
              <a:gd name="T30" fmla="*/ 119 w 120"/>
              <a:gd name="T31" fmla="*/ 167 h 174"/>
              <a:gd name="T32" fmla="*/ 114 w 120"/>
              <a:gd name="T33" fmla="*/ 173 h 174"/>
              <a:gd name="T34" fmla="*/ 106 w 120"/>
              <a:gd name="T35" fmla="*/ 174 h 174"/>
              <a:gd name="T36" fmla="*/ 97 w 120"/>
              <a:gd name="T37" fmla="*/ 173 h 174"/>
              <a:gd name="T38" fmla="*/ 86 w 120"/>
              <a:gd name="T39" fmla="*/ 167 h 174"/>
              <a:gd name="T40" fmla="*/ 76 w 120"/>
              <a:gd name="T41" fmla="*/ 159 h 174"/>
              <a:gd name="T42" fmla="*/ 65 w 120"/>
              <a:gd name="T43" fmla="*/ 149 h 174"/>
              <a:gd name="T44" fmla="*/ 53 w 120"/>
              <a:gd name="T45" fmla="*/ 136 h 174"/>
              <a:gd name="T46" fmla="*/ 42 w 120"/>
              <a:gd name="T47" fmla="*/ 121 h 174"/>
              <a:gd name="T48" fmla="*/ 30 w 120"/>
              <a:gd name="T49" fmla="*/ 105 h 174"/>
              <a:gd name="T50" fmla="*/ 20 w 120"/>
              <a:gd name="T51" fmla="*/ 86 h 174"/>
              <a:gd name="T52" fmla="*/ 12 w 120"/>
              <a:gd name="T53" fmla="*/ 69 h 174"/>
              <a:gd name="T54" fmla="*/ 6 w 120"/>
              <a:gd name="T55" fmla="*/ 53 h 174"/>
              <a:gd name="T56" fmla="*/ 2 w 120"/>
              <a:gd name="T57" fmla="*/ 38 h 174"/>
              <a:gd name="T58" fmla="*/ 0 w 120"/>
              <a:gd name="T59" fmla="*/ 25 h 174"/>
              <a:gd name="T60" fmla="*/ 0 w 120"/>
              <a:gd name="T61" fmla="*/ 15 h 174"/>
              <a:gd name="T62" fmla="*/ 2 w 120"/>
              <a:gd name="T63" fmla="*/ 6 h 174"/>
              <a:gd name="T64" fmla="*/ 8 w 120"/>
              <a:gd name="T65" fmla="*/ 1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0" h="174">
                <a:moveTo>
                  <a:pt x="8" y="1"/>
                </a:moveTo>
                <a:lnTo>
                  <a:pt x="15" y="0"/>
                </a:lnTo>
                <a:lnTo>
                  <a:pt x="24" y="1"/>
                </a:lnTo>
                <a:lnTo>
                  <a:pt x="33" y="6"/>
                </a:lnTo>
                <a:lnTo>
                  <a:pt x="45" y="14"/>
                </a:lnTo>
                <a:lnTo>
                  <a:pt x="56" y="24"/>
                </a:lnTo>
                <a:lnTo>
                  <a:pt x="67" y="37"/>
                </a:lnTo>
                <a:lnTo>
                  <a:pt x="78" y="52"/>
                </a:lnTo>
                <a:lnTo>
                  <a:pt x="90" y="69"/>
                </a:lnTo>
                <a:lnTo>
                  <a:pt x="100" y="86"/>
                </a:lnTo>
                <a:lnTo>
                  <a:pt x="108" y="104"/>
                </a:lnTo>
                <a:lnTo>
                  <a:pt x="114" y="120"/>
                </a:lnTo>
                <a:lnTo>
                  <a:pt x="118" y="135"/>
                </a:lnTo>
                <a:lnTo>
                  <a:pt x="120" y="147"/>
                </a:lnTo>
                <a:lnTo>
                  <a:pt x="120" y="159"/>
                </a:lnTo>
                <a:lnTo>
                  <a:pt x="119" y="167"/>
                </a:lnTo>
                <a:lnTo>
                  <a:pt x="114" y="173"/>
                </a:lnTo>
                <a:lnTo>
                  <a:pt x="106" y="174"/>
                </a:lnTo>
                <a:lnTo>
                  <a:pt x="97" y="173"/>
                </a:lnTo>
                <a:lnTo>
                  <a:pt x="86" y="167"/>
                </a:lnTo>
                <a:lnTo>
                  <a:pt x="76" y="159"/>
                </a:lnTo>
                <a:lnTo>
                  <a:pt x="65" y="149"/>
                </a:lnTo>
                <a:lnTo>
                  <a:pt x="53" y="136"/>
                </a:lnTo>
                <a:lnTo>
                  <a:pt x="42" y="121"/>
                </a:lnTo>
                <a:lnTo>
                  <a:pt x="30" y="105"/>
                </a:lnTo>
                <a:lnTo>
                  <a:pt x="20" y="86"/>
                </a:lnTo>
                <a:lnTo>
                  <a:pt x="12" y="69"/>
                </a:lnTo>
                <a:lnTo>
                  <a:pt x="6" y="53"/>
                </a:lnTo>
                <a:lnTo>
                  <a:pt x="2" y="38"/>
                </a:lnTo>
                <a:lnTo>
                  <a:pt x="0" y="25"/>
                </a:lnTo>
                <a:lnTo>
                  <a:pt x="0" y="15"/>
                </a:lnTo>
                <a:lnTo>
                  <a:pt x="2" y="6"/>
                </a:lnTo>
                <a:lnTo>
                  <a:pt x="8" y="1"/>
                </a:lnTo>
                <a:close/>
              </a:path>
            </a:pathLst>
          </a:custGeom>
          <a:solidFill>
            <a:srgbClr val="212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6" name="Freeform 36"/>
          <p:cNvSpPr>
            <a:spLocks/>
          </p:cNvSpPr>
          <p:nvPr/>
        </p:nvSpPr>
        <p:spPr bwMode="auto">
          <a:xfrm>
            <a:off x="3122613" y="4765675"/>
            <a:ext cx="90487" cy="133350"/>
          </a:xfrm>
          <a:custGeom>
            <a:avLst/>
            <a:gdLst>
              <a:gd name="T0" fmla="*/ 7 w 116"/>
              <a:gd name="T1" fmla="*/ 2 h 167"/>
              <a:gd name="T2" fmla="*/ 14 w 116"/>
              <a:gd name="T3" fmla="*/ 0 h 167"/>
              <a:gd name="T4" fmla="*/ 22 w 116"/>
              <a:gd name="T5" fmla="*/ 2 h 167"/>
              <a:gd name="T6" fmla="*/ 32 w 116"/>
              <a:gd name="T7" fmla="*/ 6 h 167"/>
              <a:gd name="T8" fmla="*/ 42 w 116"/>
              <a:gd name="T9" fmla="*/ 13 h 167"/>
              <a:gd name="T10" fmla="*/ 53 w 116"/>
              <a:gd name="T11" fmla="*/ 23 h 167"/>
              <a:gd name="T12" fmla="*/ 64 w 116"/>
              <a:gd name="T13" fmla="*/ 36 h 167"/>
              <a:gd name="T14" fmla="*/ 75 w 116"/>
              <a:gd name="T15" fmla="*/ 50 h 167"/>
              <a:gd name="T16" fmla="*/ 86 w 116"/>
              <a:gd name="T17" fmla="*/ 67 h 167"/>
              <a:gd name="T18" fmla="*/ 95 w 116"/>
              <a:gd name="T19" fmla="*/ 83 h 167"/>
              <a:gd name="T20" fmla="*/ 103 w 116"/>
              <a:gd name="T21" fmla="*/ 99 h 167"/>
              <a:gd name="T22" fmla="*/ 109 w 116"/>
              <a:gd name="T23" fmla="*/ 114 h 167"/>
              <a:gd name="T24" fmla="*/ 113 w 116"/>
              <a:gd name="T25" fmla="*/ 129 h 167"/>
              <a:gd name="T26" fmla="*/ 116 w 116"/>
              <a:gd name="T27" fmla="*/ 142 h 167"/>
              <a:gd name="T28" fmla="*/ 116 w 116"/>
              <a:gd name="T29" fmla="*/ 152 h 167"/>
              <a:gd name="T30" fmla="*/ 113 w 116"/>
              <a:gd name="T31" fmla="*/ 162 h 167"/>
              <a:gd name="T32" fmla="*/ 110 w 116"/>
              <a:gd name="T33" fmla="*/ 166 h 167"/>
              <a:gd name="T34" fmla="*/ 103 w 116"/>
              <a:gd name="T35" fmla="*/ 167 h 167"/>
              <a:gd name="T36" fmla="*/ 94 w 116"/>
              <a:gd name="T37" fmla="*/ 165 h 167"/>
              <a:gd name="T38" fmla="*/ 83 w 116"/>
              <a:gd name="T39" fmla="*/ 161 h 167"/>
              <a:gd name="T40" fmla="*/ 73 w 116"/>
              <a:gd name="T41" fmla="*/ 152 h 167"/>
              <a:gd name="T42" fmla="*/ 62 w 116"/>
              <a:gd name="T43" fmla="*/ 143 h 167"/>
              <a:gd name="T44" fmla="*/ 51 w 116"/>
              <a:gd name="T45" fmla="*/ 131 h 167"/>
              <a:gd name="T46" fmla="*/ 40 w 116"/>
              <a:gd name="T47" fmla="*/ 117 h 167"/>
              <a:gd name="T48" fmla="*/ 29 w 116"/>
              <a:gd name="T49" fmla="*/ 101 h 167"/>
              <a:gd name="T50" fmla="*/ 20 w 116"/>
              <a:gd name="T51" fmla="*/ 83 h 167"/>
              <a:gd name="T52" fmla="*/ 12 w 116"/>
              <a:gd name="T53" fmla="*/ 67 h 167"/>
              <a:gd name="T54" fmla="*/ 6 w 116"/>
              <a:gd name="T55" fmla="*/ 52 h 167"/>
              <a:gd name="T56" fmla="*/ 3 w 116"/>
              <a:gd name="T57" fmla="*/ 37 h 167"/>
              <a:gd name="T58" fmla="*/ 0 w 116"/>
              <a:gd name="T59" fmla="*/ 25 h 167"/>
              <a:gd name="T60" fmla="*/ 0 w 116"/>
              <a:gd name="T61" fmla="*/ 14 h 167"/>
              <a:gd name="T62" fmla="*/ 3 w 116"/>
              <a:gd name="T63" fmla="*/ 6 h 167"/>
              <a:gd name="T64" fmla="*/ 7 w 116"/>
              <a:gd name="T65" fmla="*/ 2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6" h="167">
                <a:moveTo>
                  <a:pt x="7" y="2"/>
                </a:moveTo>
                <a:lnTo>
                  <a:pt x="14" y="0"/>
                </a:lnTo>
                <a:lnTo>
                  <a:pt x="22" y="2"/>
                </a:lnTo>
                <a:lnTo>
                  <a:pt x="32" y="6"/>
                </a:lnTo>
                <a:lnTo>
                  <a:pt x="42" y="13"/>
                </a:lnTo>
                <a:lnTo>
                  <a:pt x="53" y="23"/>
                </a:lnTo>
                <a:lnTo>
                  <a:pt x="64" y="36"/>
                </a:lnTo>
                <a:lnTo>
                  <a:pt x="75" y="50"/>
                </a:lnTo>
                <a:lnTo>
                  <a:pt x="86" y="67"/>
                </a:lnTo>
                <a:lnTo>
                  <a:pt x="95" y="83"/>
                </a:lnTo>
                <a:lnTo>
                  <a:pt x="103" y="99"/>
                </a:lnTo>
                <a:lnTo>
                  <a:pt x="109" y="114"/>
                </a:lnTo>
                <a:lnTo>
                  <a:pt x="113" y="129"/>
                </a:lnTo>
                <a:lnTo>
                  <a:pt x="116" y="142"/>
                </a:lnTo>
                <a:lnTo>
                  <a:pt x="116" y="152"/>
                </a:lnTo>
                <a:lnTo>
                  <a:pt x="113" y="162"/>
                </a:lnTo>
                <a:lnTo>
                  <a:pt x="110" y="166"/>
                </a:lnTo>
                <a:lnTo>
                  <a:pt x="103" y="167"/>
                </a:lnTo>
                <a:lnTo>
                  <a:pt x="94" y="165"/>
                </a:lnTo>
                <a:lnTo>
                  <a:pt x="83" y="161"/>
                </a:lnTo>
                <a:lnTo>
                  <a:pt x="73" y="152"/>
                </a:lnTo>
                <a:lnTo>
                  <a:pt x="62" y="143"/>
                </a:lnTo>
                <a:lnTo>
                  <a:pt x="51" y="131"/>
                </a:lnTo>
                <a:lnTo>
                  <a:pt x="40" y="117"/>
                </a:lnTo>
                <a:lnTo>
                  <a:pt x="29" y="101"/>
                </a:lnTo>
                <a:lnTo>
                  <a:pt x="20" y="83"/>
                </a:lnTo>
                <a:lnTo>
                  <a:pt x="12" y="67"/>
                </a:lnTo>
                <a:lnTo>
                  <a:pt x="6" y="52"/>
                </a:lnTo>
                <a:lnTo>
                  <a:pt x="3" y="37"/>
                </a:lnTo>
                <a:lnTo>
                  <a:pt x="0" y="25"/>
                </a:lnTo>
                <a:lnTo>
                  <a:pt x="0" y="14"/>
                </a:lnTo>
                <a:lnTo>
                  <a:pt x="3" y="6"/>
                </a:lnTo>
                <a:lnTo>
                  <a:pt x="7" y="2"/>
                </a:lnTo>
                <a:close/>
              </a:path>
            </a:pathLst>
          </a:custGeom>
          <a:solidFill>
            <a:srgbClr val="2424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7" name="Freeform 37"/>
          <p:cNvSpPr>
            <a:spLocks/>
          </p:cNvSpPr>
          <p:nvPr/>
        </p:nvSpPr>
        <p:spPr bwMode="auto">
          <a:xfrm>
            <a:off x="3124200" y="4768850"/>
            <a:ext cx="87313" cy="125413"/>
          </a:xfrm>
          <a:custGeom>
            <a:avLst/>
            <a:gdLst>
              <a:gd name="T0" fmla="*/ 7 w 109"/>
              <a:gd name="T1" fmla="*/ 1 h 159"/>
              <a:gd name="T2" fmla="*/ 14 w 109"/>
              <a:gd name="T3" fmla="*/ 0 h 159"/>
              <a:gd name="T4" fmla="*/ 22 w 109"/>
              <a:gd name="T5" fmla="*/ 1 h 159"/>
              <a:gd name="T6" fmla="*/ 31 w 109"/>
              <a:gd name="T7" fmla="*/ 6 h 159"/>
              <a:gd name="T8" fmla="*/ 41 w 109"/>
              <a:gd name="T9" fmla="*/ 13 h 159"/>
              <a:gd name="T10" fmla="*/ 52 w 109"/>
              <a:gd name="T11" fmla="*/ 23 h 159"/>
              <a:gd name="T12" fmla="*/ 62 w 109"/>
              <a:gd name="T13" fmla="*/ 34 h 159"/>
              <a:gd name="T14" fmla="*/ 72 w 109"/>
              <a:gd name="T15" fmla="*/ 48 h 159"/>
              <a:gd name="T16" fmla="*/ 83 w 109"/>
              <a:gd name="T17" fmla="*/ 63 h 159"/>
              <a:gd name="T18" fmla="*/ 92 w 109"/>
              <a:gd name="T19" fmla="*/ 79 h 159"/>
              <a:gd name="T20" fmla="*/ 99 w 109"/>
              <a:gd name="T21" fmla="*/ 94 h 159"/>
              <a:gd name="T22" fmla="*/ 105 w 109"/>
              <a:gd name="T23" fmla="*/ 109 h 159"/>
              <a:gd name="T24" fmla="*/ 108 w 109"/>
              <a:gd name="T25" fmla="*/ 123 h 159"/>
              <a:gd name="T26" fmla="*/ 109 w 109"/>
              <a:gd name="T27" fmla="*/ 135 h 159"/>
              <a:gd name="T28" fmla="*/ 109 w 109"/>
              <a:gd name="T29" fmla="*/ 145 h 159"/>
              <a:gd name="T30" fmla="*/ 107 w 109"/>
              <a:gd name="T31" fmla="*/ 153 h 159"/>
              <a:gd name="T32" fmla="*/ 103 w 109"/>
              <a:gd name="T33" fmla="*/ 158 h 159"/>
              <a:gd name="T34" fmla="*/ 97 w 109"/>
              <a:gd name="T35" fmla="*/ 159 h 159"/>
              <a:gd name="T36" fmla="*/ 88 w 109"/>
              <a:gd name="T37" fmla="*/ 158 h 159"/>
              <a:gd name="T38" fmla="*/ 79 w 109"/>
              <a:gd name="T39" fmla="*/ 153 h 159"/>
              <a:gd name="T40" fmla="*/ 69 w 109"/>
              <a:gd name="T41" fmla="*/ 145 h 159"/>
              <a:gd name="T42" fmla="*/ 59 w 109"/>
              <a:gd name="T43" fmla="*/ 136 h 159"/>
              <a:gd name="T44" fmla="*/ 48 w 109"/>
              <a:gd name="T45" fmla="*/ 124 h 159"/>
              <a:gd name="T46" fmla="*/ 38 w 109"/>
              <a:gd name="T47" fmla="*/ 110 h 159"/>
              <a:gd name="T48" fmla="*/ 27 w 109"/>
              <a:gd name="T49" fmla="*/ 95 h 159"/>
              <a:gd name="T50" fmla="*/ 18 w 109"/>
              <a:gd name="T51" fmla="*/ 79 h 159"/>
              <a:gd name="T52" fmla="*/ 11 w 109"/>
              <a:gd name="T53" fmla="*/ 63 h 159"/>
              <a:gd name="T54" fmla="*/ 6 w 109"/>
              <a:gd name="T55" fmla="*/ 48 h 159"/>
              <a:gd name="T56" fmla="*/ 2 w 109"/>
              <a:gd name="T57" fmla="*/ 36 h 159"/>
              <a:gd name="T58" fmla="*/ 0 w 109"/>
              <a:gd name="T59" fmla="*/ 23 h 159"/>
              <a:gd name="T60" fmla="*/ 0 w 109"/>
              <a:gd name="T61" fmla="*/ 14 h 159"/>
              <a:gd name="T62" fmla="*/ 2 w 109"/>
              <a:gd name="T63" fmla="*/ 6 h 159"/>
              <a:gd name="T64" fmla="*/ 7 w 109"/>
              <a:gd name="T65" fmla="*/ 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9" h="159">
                <a:moveTo>
                  <a:pt x="7" y="1"/>
                </a:moveTo>
                <a:lnTo>
                  <a:pt x="14" y="0"/>
                </a:lnTo>
                <a:lnTo>
                  <a:pt x="22" y="1"/>
                </a:lnTo>
                <a:lnTo>
                  <a:pt x="31" y="6"/>
                </a:lnTo>
                <a:lnTo>
                  <a:pt x="41" y="13"/>
                </a:lnTo>
                <a:lnTo>
                  <a:pt x="52" y="23"/>
                </a:lnTo>
                <a:lnTo>
                  <a:pt x="62" y="34"/>
                </a:lnTo>
                <a:lnTo>
                  <a:pt x="72" y="48"/>
                </a:lnTo>
                <a:lnTo>
                  <a:pt x="83" y="63"/>
                </a:lnTo>
                <a:lnTo>
                  <a:pt x="92" y="79"/>
                </a:lnTo>
                <a:lnTo>
                  <a:pt x="99" y="94"/>
                </a:lnTo>
                <a:lnTo>
                  <a:pt x="105" y="109"/>
                </a:lnTo>
                <a:lnTo>
                  <a:pt x="108" y="123"/>
                </a:lnTo>
                <a:lnTo>
                  <a:pt x="109" y="135"/>
                </a:lnTo>
                <a:lnTo>
                  <a:pt x="109" y="145"/>
                </a:lnTo>
                <a:lnTo>
                  <a:pt x="107" y="153"/>
                </a:lnTo>
                <a:lnTo>
                  <a:pt x="103" y="158"/>
                </a:lnTo>
                <a:lnTo>
                  <a:pt x="97" y="159"/>
                </a:lnTo>
                <a:lnTo>
                  <a:pt x="88" y="158"/>
                </a:lnTo>
                <a:lnTo>
                  <a:pt x="79" y="153"/>
                </a:lnTo>
                <a:lnTo>
                  <a:pt x="69" y="145"/>
                </a:lnTo>
                <a:lnTo>
                  <a:pt x="59" y="136"/>
                </a:lnTo>
                <a:lnTo>
                  <a:pt x="48" y="124"/>
                </a:lnTo>
                <a:lnTo>
                  <a:pt x="38" y="110"/>
                </a:lnTo>
                <a:lnTo>
                  <a:pt x="27" y="95"/>
                </a:lnTo>
                <a:lnTo>
                  <a:pt x="18" y="79"/>
                </a:lnTo>
                <a:lnTo>
                  <a:pt x="11" y="63"/>
                </a:lnTo>
                <a:lnTo>
                  <a:pt x="6" y="48"/>
                </a:lnTo>
                <a:lnTo>
                  <a:pt x="2" y="36"/>
                </a:lnTo>
                <a:lnTo>
                  <a:pt x="0" y="23"/>
                </a:lnTo>
                <a:lnTo>
                  <a:pt x="0" y="14"/>
                </a:lnTo>
                <a:lnTo>
                  <a:pt x="2" y="6"/>
                </a:lnTo>
                <a:lnTo>
                  <a:pt x="7" y="1"/>
                </a:lnTo>
                <a:close/>
              </a:path>
            </a:pathLst>
          </a:custGeom>
          <a:solidFill>
            <a:srgbClr val="2929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8" name="Freeform 38"/>
          <p:cNvSpPr>
            <a:spLocks/>
          </p:cNvSpPr>
          <p:nvPr/>
        </p:nvSpPr>
        <p:spPr bwMode="auto">
          <a:xfrm>
            <a:off x="3127375" y="4772025"/>
            <a:ext cx="80963" cy="120650"/>
          </a:xfrm>
          <a:custGeom>
            <a:avLst/>
            <a:gdLst>
              <a:gd name="T0" fmla="*/ 6 w 104"/>
              <a:gd name="T1" fmla="*/ 1 h 152"/>
              <a:gd name="T2" fmla="*/ 12 w 104"/>
              <a:gd name="T3" fmla="*/ 0 h 152"/>
              <a:gd name="T4" fmla="*/ 20 w 104"/>
              <a:gd name="T5" fmla="*/ 1 h 152"/>
              <a:gd name="T6" fmla="*/ 28 w 104"/>
              <a:gd name="T7" fmla="*/ 6 h 152"/>
              <a:gd name="T8" fmla="*/ 37 w 104"/>
              <a:gd name="T9" fmla="*/ 12 h 152"/>
              <a:gd name="T10" fmla="*/ 47 w 104"/>
              <a:gd name="T11" fmla="*/ 21 h 152"/>
              <a:gd name="T12" fmla="*/ 58 w 104"/>
              <a:gd name="T13" fmla="*/ 33 h 152"/>
              <a:gd name="T14" fmla="*/ 68 w 104"/>
              <a:gd name="T15" fmla="*/ 45 h 152"/>
              <a:gd name="T16" fmla="*/ 77 w 104"/>
              <a:gd name="T17" fmla="*/ 60 h 152"/>
              <a:gd name="T18" fmla="*/ 87 w 104"/>
              <a:gd name="T19" fmla="*/ 75 h 152"/>
              <a:gd name="T20" fmla="*/ 94 w 104"/>
              <a:gd name="T21" fmla="*/ 90 h 152"/>
              <a:gd name="T22" fmla="*/ 98 w 104"/>
              <a:gd name="T23" fmla="*/ 104 h 152"/>
              <a:gd name="T24" fmla="*/ 102 w 104"/>
              <a:gd name="T25" fmla="*/ 118 h 152"/>
              <a:gd name="T26" fmla="*/ 104 w 104"/>
              <a:gd name="T27" fmla="*/ 129 h 152"/>
              <a:gd name="T28" fmla="*/ 104 w 104"/>
              <a:gd name="T29" fmla="*/ 139 h 152"/>
              <a:gd name="T30" fmla="*/ 102 w 104"/>
              <a:gd name="T31" fmla="*/ 147 h 152"/>
              <a:gd name="T32" fmla="*/ 98 w 104"/>
              <a:gd name="T33" fmla="*/ 151 h 152"/>
              <a:gd name="T34" fmla="*/ 91 w 104"/>
              <a:gd name="T35" fmla="*/ 152 h 152"/>
              <a:gd name="T36" fmla="*/ 84 w 104"/>
              <a:gd name="T37" fmla="*/ 151 h 152"/>
              <a:gd name="T38" fmla="*/ 75 w 104"/>
              <a:gd name="T39" fmla="*/ 147 h 152"/>
              <a:gd name="T40" fmla="*/ 65 w 104"/>
              <a:gd name="T41" fmla="*/ 140 h 152"/>
              <a:gd name="T42" fmla="*/ 56 w 104"/>
              <a:gd name="T43" fmla="*/ 130 h 152"/>
              <a:gd name="T44" fmla="*/ 45 w 104"/>
              <a:gd name="T45" fmla="*/ 119 h 152"/>
              <a:gd name="T46" fmla="*/ 36 w 104"/>
              <a:gd name="T47" fmla="*/ 106 h 152"/>
              <a:gd name="T48" fmla="*/ 27 w 104"/>
              <a:gd name="T49" fmla="*/ 92 h 152"/>
              <a:gd name="T50" fmla="*/ 18 w 104"/>
              <a:gd name="T51" fmla="*/ 77 h 152"/>
              <a:gd name="T52" fmla="*/ 11 w 104"/>
              <a:gd name="T53" fmla="*/ 61 h 152"/>
              <a:gd name="T54" fmla="*/ 5 w 104"/>
              <a:gd name="T55" fmla="*/ 48 h 152"/>
              <a:gd name="T56" fmla="*/ 1 w 104"/>
              <a:gd name="T57" fmla="*/ 35 h 152"/>
              <a:gd name="T58" fmla="*/ 0 w 104"/>
              <a:gd name="T59" fmla="*/ 23 h 152"/>
              <a:gd name="T60" fmla="*/ 0 w 104"/>
              <a:gd name="T61" fmla="*/ 13 h 152"/>
              <a:gd name="T62" fmla="*/ 1 w 104"/>
              <a:gd name="T63" fmla="*/ 6 h 152"/>
              <a:gd name="T64" fmla="*/ 6 w 104"/>
              <a:gd name="T65" fmla="*/ 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4" h="152">
                <a:moveTo>
                  <a:pt x="6" y="1"/>
                </a:moveTo>
                <a:lnTo>
                  <a:pt x="12" y="0"/>
                </a:lnTo>
                <a:lnTo>
                  <a:pt x="20" y="1"/>
                </a:lnTo>
                <a:lnTo>
                  <a:pt x="28" y="6"/>
                </a:lnTo>
                <a:lnTo>
                  <a:pt x="37" y="12"/>
                </a:lnTo>
                <a:lnTo>
                  <a:pt x="47" y="21"/>
                </a:lnTo>
                <a:lnTo>
                  <a:pt x="58" y="33"/>
                </a:lnTo>
                <a:lnTo>
                  <a:pt x="68" y="45"/>
                </a:lnTo>
                <a:lnTo>
                  <a:pt x="77" y="60"/>
                </a:lnTo>
                <a:lnTo>
                  <a:pt x="87" y="75"/>
                </a:lnTo>
                <a:lnTo>
                  <a:pt x="94" y="90"/>
                </a:lnTo>
                <a:lnTo>
                  <a:pt x="98" y="104"/>
                </a:lnTo>
                <a:lnTo>
                  <a:pt x="102" y="118"/>
                </a:lnTo>
                <a:lnTo>
                  <a:pt x="104" y="129"/>
                </a:lnTo>
                <a:lnTo>
                  <a:pt x="104" y="139"/>
                </a:lnTo>
                <a:lnTo>
                  <a:pt x="102" y="147"/>
                </a:lnTo>
                <a:lnTo>
                  <a:pt x="98" y="151"/>
                </a:lnTo>
                <a:lnTo>
                  <a:pt x="91" y="152"/>
                </a:lnTo>
                <a:lnTo>
                  <a:pt x="84" y="151"/>
                </a:lnTo>
                <a:lnTo>
                  <a:pt x="75" y="147"/>
                </a:lnTo>
                <a:lnTo>
                  <a:pt x="65" y="140"/>
                </a:lnTo>
                <a:lnTo>
                  <a:pt x="56" y="130"/>
                </a:lnTo>
                <a:lnTo>
                  <a:pt x="45" y="119"/>
                </a:lnTo>
                <a:lnTo>
                  <a:pt x="36" y="106"/>
                </a:lnTo>
                <a:lnTo>
                  <a:pt x="27" y="92"/>
                </a:lnTo>
                <a:lnTo>
                  <a:pt x="18" y="77"/>
                </a:lnTo>
                <a:lnTo>
                  <a:pt x="11" y="61"/>
                </a:lnTo>
                <a:lnTo>
                  <a:pt x="5" y="48"/>
                </a:lnTo>
                <a:lnTo>
                  <a:pt x="1" y="35"/>
                </a:lnTo>
                <a:lnTo>
                  <a:pt x="0" y="23"/>
                </a:lnTo>
                <a:lnTo>
                  <a:pt x="0" y="13"/>
                </a:lnTo>
                <a:lnTo>
                  <a:pt x="1" y="6"/>
                </a:lnTo>
                <a:lnTo>
                  <a:pt x="6" y="1"/>
                </a:lnTo>
                <a:close/>
              </a:path>
            </a:pathLst>
          </a:custGeom>
          <a:solidFill>
            <a:srgbClr val="2B2B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19" name="Freeform 39"/>
          <p:cNvSpPr>
            <a:spLocks/>
          </p:cNvSpPr>
          <p:nvPr/>
        </p:nvSpPr>
        <p:spPr bwMode="auto">
          <a:xfrm>
            <a:off x="3128963" y="4775200"/>
            <a:ext cx="77787" cy="114300"/>
          </a:xfrm>
          <a:custGeom>
            <a:avLst/>
            <a:gdLst>
              <a:gd name="T0" fmla="*/ 5 w 97"/>
              <a:gd name="T1" fmla="*/ 1 h 144"/>
              <a:gd name="T2" fmla="*/ 11 w 97"/>
              <a:gd name="T3" fmla="*/ 0 h 144"/>
              <a:gd name="T4" fmla="*/ 18 w 97"/>
              <a:gd name="T5" fmla="*/ 1 h 144"/>
              <a:gd name="T6" fmla="*/ 26 w 97"/>
              <a:gd name="T7" fmla="*/ 5 h 144"/>
              <a:gd name="T8" fmla="*/ 35 w 97"/>
              <a:gd name="T9" fmla="*/ 11 h 144"/>
              <a:gd name="T10" fmla="*/ 44 w 97"/>
              <a:gd name="T11" fmla="*/ 20 h 144"/>
              <a:gd name="T12" fmla="*/ 54 w 97"/>
              <a:gd name="T13" fmla="*/ 30 h 144"/>
              <a:gd name="T14" fmla="*/ 64 w 97"/>
              <a:gd name="T15" fmla="*/ 43 h 144"/>
              <a:gd name="T16" fmla="*/ 73 w 97"/>
              <a:gd name="T17" fmla="*/ 56 h 144"/>
              <a:gd name="T18" fmla="*/ 81 w 97"/>
              <a:gd name="T19" fmla="*/ 71 h 144"/>
              <a:gd name="T20" fmla="*/ 88 w 97"/>
              <a:gd name="T21" fmla="*/ 85 h 144"/>
              <a:gd name="T22" fmla="*/ 93 w 97"/>
              <a:gd name="T23" fmla="*/ 99 h 144"/>
              <a:gd name="T24" fmla="*/ 96 w 97"/>
              <a:gd name="T25" fmla="*/ 112 h 144"/>
              <a:gd name="T26" fmla="*/ 97 w 97"/>
              <a:gd name="T27" fmla="*/ 122 h 144"/>
              <a:gd name="T28" fmla="*/ 97 w 97"/>
              <a:gd name="T29" fmla="*/ 131 h 144"/>
              <a:gd name="T30" fmla="*/ 96 w 97"/>
              <a:gd name="T31" fmla="*/ 138 h 144"/>
              <a:gd name="T32" fmla="*/ 93 w 97"/>
              <a:gd name="T33" fmla="*/ 143 h 144"/>
              <a:gd name="T34" fmla="*/ 87 w 97"/>
              <a:gd name="T35" fmla="*/ 144 h 144"/>
              <a:gd name="T36" fmla="*/ 79 w 97"/>
              <a:gd name="T37" fmla="*/ 143 h 144"/>
              <a:gd name="T38" fmla="*/ 71 w 97"/>
              <a:gd name="T39" fmla="*/ 138 h 144"/>
              <a:gd name="T40" fmla="*/ 62 w 97"/>
              <a:gd name="T41" fmla="*/ 131 h 144"/>
              <a:gd name="T42" fmla="*/ 53 w 97"/>
              <a:gd name="T43" fmla="*/ 123 h 144"/>
              <a:gd name="T44" fmla="*/ 42 w 97"/>
              <a:gd name="T45" fmla="*/ 113 h 144"/>
              <a:gd name="T46" fmla="*/ 33 w 97"/>
              <a:gd name="T47" fmla="*/ 100 h 144"/>
              <a:gd name="T48" fmla="*/ 24 w 97"/>
              <a:gd name="T49" fmla="*/ 86 h 144"/>
              <a:gd name="T50" fmla="*/ 16 w 97"/>
              <a:gd name="T51" fmla="*/ 71 h 144"/>
              <a:gd name="T52" fmla="*/ 9 w 97"/>
              <a:gd name="T53" fmla="*/ 58 h 144"/>
              <a:gd name="T54" fmla="*/ 4 w 97"/>
              <a:gd name="T55" fmla="*/ 44 h 144"/>
              <a:gd name="T56" fmla="*/ 1 w 97"/>
              <a:gd name="T57" fmla="*/ 31 h 144"/>
              <a:gd name="T58" fmla="*/ 0 w 97"/>
              <a:gd name="T59" fmla="*/ 21 h 144"/>
              <a:gd name="T60" fmla="*/ 0 w 97"/>
              <a:gd name="T61" fmla="*/ 11 h 144"/>
              <a:gd name="T62" fmla="*/ 1 w 97"/>
              <a:gd name="T63" fmla="*/ 5 h 144"/>
              <a:gd name="T64" fmla="*/ 5 w 97"/>
              <a:gd name="T65" fmla="*/ 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7" h="144">
                <a:moveTo>
                  <a:pt x="5" y="1"/>
                </a:moveTo>
                <a:lnTo>
                  <a:pt x="11" y="0"/>
                </a:lnTo>
                <a:lnTo>
                  <a:pt x="18" y="1"/>
                </a:lnTo>
                <a:lnTo>
                  <a:pt x="26" y="5"/>
                </a:lnTo>
                <a:lnTo>
                  <a:pt x="35" y="11"/>
                </a:lnTo>
                <a:lnTo>
                  <a:pt x="44" y="20"/>
                </a:lnTo>
                <a:lnTo>
                  <a:pt x="54" y="30"/>
                </a:lnTo>
                <a:lnTo>
                  <a:pt x="64" y="43"/>
                </a:lnTo>
                <a:lnTo>
                  <a:pt x="73" y="56"/>
                </a:lnTo>
                <a:lnTo>
                  <a:pt x="81" y="71"/>
                </a:lnTo>
                <a:lnTo>
                  <a:pt x="88" y="85"/>
                </a:lnTo>
                <a:lnTo>
                  <a:pt x="93" y="99"/>
                </a:lnTo>
                <a:lnTo>
                  <a:pt x="96" y="112"/>
                </a:lnTo>
                <a:lnTo>
                  <a:pt x="97" y="122"/>
                </a:lnTo>
                <a:lnTo>
                  <a:pt x="97" y="131"/>
                </a:lnTo>
                <a:lnTo>
                  <a:pt x="96" y="138"/>
                </a:lnTo>
                <a:lnTo>
                  <a:pt x="93" y="143"/>
                </a:lnTo>
                <a:lnTo>
                  <a:pt x="87" y="144"/>
                </a:lnTo>
                <a:lnTo>
                  <a:pt x="79" y="143"/>
                </a:lnTo>
                <a:lnTo>
                  <a:pt x="71" y="138"/>
                </a:lnTo>
                <a:lnTo>
                  <a:pt x="62" y="131"/>
                </a:lnTo>
                <a:lnTo>
                  <a:pt x="53" y="123"/>
                </a:lnTo>
                <a:lnTo>
                  <a:pt x="42" y="113"/>
                </a:lnTo>
                <a:lnTo>
                  <a:pt x="33" y="100"/>
                </a:lnTo>
                <a:lnTo>
                  <a:pt x="24" y="86"/>
                </a:lnTo>
                <a:lnTo>
                  <a:pt x="16" y="71"/>
                </a:lnTo>
                <a:lnTo>
                  <a:pt x="9" y="58"/>
                </a:lnTo>
                <a:lnTo>
                  <a:pt x="4" y="44"/>
                </a:lnTo>
                <a:lnTo>
                  <a:pt x="1" y="31"/>
                </a:lnTo>
                <a:lnTo>
                  <a:pt x="0" y="21"/>
                </a:lnTo>
                <a:lnTo>
                  <a:pt x="0" y="11"/>
                </a:lnTo>
                <a:lnTo>
                  <a:pt x="1" y="5"/>
                </a:lnTo>
                <a:lnTo>
                  <a:pt x="5" y="1"/>
                </a:lnTo>
                <a:close/>
              </a:path>
            </a:pathLst>
          </a:custGeom>
          <a:solidFill>
            <a:srgbClr val="2E2E2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0" name="Freeform 40"/>
          <p:cNvSpPr>
            <a:spLocks/>
          </p:cNvSpPr>
          <p:nvPr/>
        </p:nvSpPr>
        <p:spPr bwMode="auto">
          <a:xfrm>
            <a:off x="3128963" y="4778375"/>
            <a:ext cx="76200" cy="107950"/>
          </a:xfrm>
          <a:custGeom>
            <a:avLst/>
            <a:gdLst>
              <a:gd name="T0" fmla="*/ 7 w 94"/>
              <a:gd name="T1" fmla="*/ 2 h 137"/>
              <a:gd name="T2" fmla="*/ 12 w 94"/>
              <a:gd name="T3" fmla="*/ 0 h 137"/>
              <a:gd name="T4" fmla="*/ 19 w 94"/>
              <a:gd name="T5" fmla="*/ 2 h 137"/>
              <a:gd name="T6" fmla="*/ 27 w 94"/>
              <a:gd name="T7" fmla="*/ 5 h 137"/>
              <a:gd name="T8" fmla="*/ 35 w 94"/>
              <a:gd name="T9" fmla="*/ 11 h 137"/>
              <a:gd name="T10" fmla="*/ 43 w 94"/>
              <a:gd name="T11" fmla="*/ 19 h 137"/>
              <a:gd name="T12" fmla="*/ 53 w 94"/>
              <a:gd name="T13" fmla="*/ 29 h 137"/>
              <a:gd name="T14" fmla="*/ 62 w 94"/>
              <a:gd name="T15" fmla="*/ 41 h 137"/>
              <a:gd name="T16" fmla="*/ 70 w 94"/>
              <a:gd name="T17" fmla="*/ 55 h 137"/>
              <a:gd name="T18" fmla="*/ 78 w 94"/>
              <a:gd name="T19" fmla="*/ 68 h 137"/>
              <a:gd name="T20" fmla="*/ 85 w 94"/>
              <a:gd name="T21" fmla="*/ 81 h 137"/>
              <a:gd name="T22" fmla="*/ 90 w 94"/>
              <a:gd name="T23" fmla="*/ 94 h 137"/>
              <a:gd name="T24" fmla="*/ 93 w 94"/>
              <a:gd name="T25" fmla="*/ 105 h 137"/>
              <a:gd name="T26" fmla="*/ 94 w 94"/>
              <a:gd name="T27" fmla="*/ 117 h 137"/>
              <a:gd name="T28" fmla="*/ 94 w 94"/>
              <a:gd name="T29" fmla="*/ 125 h 137"/>
              <a:gd name="T30" fmla="*/ 93 w 94"/>
              <a:gd name="T31" fmla="*/ 132 h 137"/>
              <a:gd name="T32" fmla="*/ 90 w 94"/>
              <a:gd name="T33" fmla="*/ 136 h 137"/>
              <a:gd name="T34" fmla="*/ 84 w 94"/>
              <a:gd name="T35" fmla="*/ 137 h 137"/>
              <a:gd name="T36" fmla="*/ 77 w 94"/>
              <a:gd name="T37" fmla="*/ 136 h 137"/>
              <a:gd name="T38" fmla="*/ 69 w 94"/>
              <a:gd name="T39" fmla="*/ 132 h 137"/>
              <a:gd name="T40" fmla="*/ 60 w 94"/>
              <a:gd name="T41" fmla="*/ 126 h 137"/>
              <a:gd name="T42" fmla="*/ 50 w 94"/>
              <a:gd name="T43" fmla="*/ 118 h 137"/>
              <a:gd name="T44" fmla="*/ 41 w 94"/>
              <a:gd name="T45" fmla="*/ 108 h 137"/>
              <a:gd name="T46" fmla="*/ 32 w 94"/>
              <a:gd name="T47" fmla="*/ 95 h 137"/>
              <a:gd name="T48" fmla="*/ 24 w 94"/>
              <a:gd name="T49" fmla="*/ 82 h 137"/>
              <a:gd name="T50" fmla="*/ 16 w 94"/>
              <a:gd name="T51" fmla="*/ 68 h 137"/>
              <a:gd name="T52" fmla="*/ 10 w 94"/>
              <a:gd name="T53" fmla="*/ 55 h 137"/>
              <a:gd name="T54" fmla="*/ 4 w 94"/>
              <a:gd name="T55" fmla="*/ 42 h 137"/>
              <a:gd name="T56" fmla="*/ 2 w 94"/>
              <a:gd name="T57" fmla="*/ 30 h 137"/>
              <a:gd name="T58" fmla="*/ 0 w 94"/>
              <a:gd name="T59" fmla="*/ 20 h 137"/>
              <a:gd name="T60" fmla="*/ 0 w 94"/>
              <a:gd name="T61" fmla="*/ 12 h 137"/>
              <a:gd name="T62" fmla="*/ 2 w 94"/>
              <a:gd name="T63" fmla="*/ 5 h 137"/>
              <a:gd name="T64" fmla="*/ 7 w 94"/>
              <a:gd name="T65" fmla="*/ 2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4" h="137">
                <a:moveTo>
                  <a:pt x="7" y="2"/>
                </a:moveTo>
                <a:lnTo>
                  <a:pt x="12" y="0"/>
                </a:lnTo>
                <a:lnTo>
                  <a:pt x="19" y="2"/>
                </a:lnTo>
                <a:lnTo>
                  <a:pt x="27" y="5"/>
                </a:lnTo>
                <a:lnTo>
                  <a:pt x="35" y="11"/>
                </a:lnTo>
                <a:lnTo>
                  <a:pt x="43" y="19"/>
                </a:lnTo>
                <a:lnTo>
                  <a:pt x="53" y="29"/>
                </a:lnTo>
                <a:lnTo>
                  <a:pt x="62" y="41"/>
                </a:lnTo>
                <a:lnTo>
                  <a:pt x="70" y="55"/>
                </a:lnTo>
                <a:lnTo>
                  <a:pt x="78" y="68"/>
                </a:lnTo>
                <a:lnTo>
                  <a:pt x="85" y="81"/>
                </a:lnTo>
                <a:lnTo>
                  <a:pt x="90" y="94"/>
                </a:lnTo>
                <a:lnTo>
                  <a:pt x="93" y="105"/>
                </a:lnTo>
                <a:lnTo>
                  <a:pt x="94" y="117"/>
                </a:lnTo>
                <a:lnTo>
                  <a:pt x="94" y="125"/>
                </a:lnTo>
                <a:lnTo>
                  <a:pt x="93" y="132"/>
                </a:lnTo>
                <a:lnTo>
                  <a:pt x="90" y="136"/>
                </a:lnTo>
                <a:lnTo>
                  <a:pt x="84" y="137"/>
                </a:lnTo>
                <a:lnTo>
                  <a:pt x="77" y="136"/>
                </a:lnTo>
                <a:lnTo>
                  <a:pt x="69" y="132"/>
                </a:lnTo>
                <a:lnTo>
                  <a:pt x="60" y="126"/>
                </a:lnTo>
                <a:lnTo>
                  <a:pt x="50" y="118"/>
                </a:lnTo>
                <a:lnTo>
                  <a:pt x="41" y="108"/>
                </a:lnTo>
                <a:lnTo>
                  <a:pt x="32" y="95"/>
                </a:lnTo>
                <a:lnTo>
                  <a:pt x="24" y="82"/>
                </a:lnTo>
                <a:lnTo>
                  <a:pt x="16" y="68"/>
                </a:lnTo>
                <a:lnTo>
                  <a:pt x="10" y="55"/>
                </a:lnTo>
                <a:lnTo>
                  <a:pt x="4" y="42"/>
                </a:lnTo>
                <a:lnTo>
                  <a:pt x="2" y="30"/>
                </a:lnTo>
                <a:lnTo>
                  <a:pt x="0" y="20"/>
                </a:lnTo>
                <a:lnTo>
                  <a:pt x="0" y="12"/>
                </a:lnTo>
                <a:lnTo>
                  <a:pt x="2" y="5"/>
                </a:lnTo>
                <a:lnTo>
                  <a:pt x="7" y="2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1" name="Freeform 41"/>
          <p:cNvSpPr>
            <a:spLocks/>
          </p:cNvSpPr>
          <p:nvPr/>
        </p:nvSpPr>
        <p:spPr bwMode="auto">
          <a:xfrm>
            <a:off x="3132138" y="4779963"/>
            <a:ext cx="69850" cy="104775"/>
          </a:xfrm>
          <a:custGeom>
            <a:avLst/>
            <a:gdLst>
              <a:gd name="T0" fmla="*/ 6 w 89"/>
              <a:gd name="T1" fmla="*/ 1 h 130"/>
              <a:gd name="T2" fmla="*/ 11 w 89"/>
              <a:gd name="T3" fmla="*/ 0 h 130"/>
              <a:gd name="T4" fmla="*/ 17 w 89"/>
              <a:gd name="T5" fmla="*/ 1 h 130"/>
              <a:gd name="T6" fmla="*/ 24 w 89"/>
              <a:gd name="T7" fmla="*/ 4 h 130"/>
              <a:gd name="T8" fmla="*/ 32 w 89"/>
              <a:gd name="T9" fmla="*/ 10 h 130"/>
              <a:gd name="T10" fmla="*/ 42 w 89"/>
              <a:gd name="T11" fmla="*/ 17 h 130"/>
              <a:gd name="T12" fmla="*/ 50 w 89"/>
              <a:gd name="T13" fmla="*/ 27 h 130"/>
              <a:gd name="T14" fmla="*/ 59 w 89"/>
              <a:gd name="T15" fmla="*/ 39 h 130"/>
              <a:gd name="T16" fmla="*/ 67 w 89"/>
              <a:gd name="T17" fmla="*/ 52 h 130"/>
              <a:gd name="T18" fmla="*/ 74 w 89"/>
              <a:gd name="T19" fmla="*/ 64 h 130"/>
              <a:gd name="T20" fmla="*/ 80 w 89"/>
              <a:gd name="T21" fmla="*/ 77 h 130"/>
              <a:gd name="T22" fmla="*/ 84 w 89"/>
              <a:gd name="T23" fmla="*/ 89 h 130"/>
              <a:gd name="T24" fmla="*/ 88 w 89"/>
              <a:gd name="T25" fmla="*/ 100 h 130"/>
              <a:gd name="T26" fmla="*/ 89 w 89"/>
              <a:gd name="T27" fmla="*/ 109 h 130"/>
              <a:gd name="T28" fmla="*/ 89 w 89"/>
              <a:gd name="T29" fmla="*/ 118 h 130"/>
              <a:gd name="T30" fmla="*/ 88 w 89"/>
              <a:gd name="T31" fmla="*/ 124 h 130"/>
              <a:gd name="T32" fmla="*/ 84 w 89"/>
              <a:gd name="T33" fmla="*/ 129 h 130"/>
              <a:gd name="T34" fmla="*/ 78 w 89"/>
              <a:gd name="T35" fmla="*/ 130 h 130"/>
              <a:gd name="T36" fmla="*/ 72 w 89"/>
              <a:gd name="T37" fmla="*/ 128 h 130"/>
              <a:gd name="T38" fmla="*/ 65 w 89"/>
              <a:gd name="T39" fmla="*/ 124 h 130"/>
              <a:gd name="T40" fmla="*/ 57 w 89"/>
              <a:gd name="T41" fmla="*/ 118 h 130"/>
              <a:gd name="T42" fmla="*/ 47 w 89"/>
              <a:gd name="T43" fmla="*/ 110 h 130"/>
              <a:gd name="T44" fmla="*/ 39 w 89"/>
              <a:gd name="T45" fmla="*/ 101 h 130"/>
              <a:gd name="T46" fmla="*/ 31 w 89"/>
              <a:gd name="T47" fmla="*/ 90 h 130"/>
              <a:gd name="T48" fmla="*/ 23 w 89"/>
              <a:gd name="T49" fmla="*/ 78 h 130"/>
              <a:gd name="T50" fmla="*/ 15 w 89"/>
              <a:gd name="T51" fmla="*/ 64 h 130"/>
              <a:gd name="T52" fmla="*/ 9 w 89"/>
              <a:gd name="T53" fmla="*/ 52 h 130"/>
              <a:gd name="T54" fmla="*/ 5 w 89"/>
              <a:gd name="T55" fmla="*/ 40 h 130"/>
              <a:gd name="T56" fmla="*/ 1 w 89"/>
              <a:gd name="T57" fmla="*/ 29 h 130"/>
              <a:gd name="T58" fmla="*/ 0 w 89"/>
              <a:gd name="T59" fmla="*/ 19 h 130"/>
              <a:gd name="T60" fmla="*/ 0 w 89"/>
              <a:gd name="T61" fmla="*/ 11 h 130"/>
              <a:gd name="T62" fmla="*/ 2 w 89"/>
              <a:gd name="T63" fmla="*/ 4 h 130"/>
              <a:gd name="T64" fmla="*/ 6 w 89"/>
              <a:gd name="T65" fmla="*/ 1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9" h="130">
                <a:moveTo>
                  <a:pt x="6" y="1"/>
                </a:moveTo>
                <a:lnTo>
                  <a:pt x="11" y="0"/>
                </a:lnTo>
                <a:lnTo>
                  <a:pt x="17" y="1"/>
                </a:lnTo>
                <a:lnTo>
                  <a:pt x="24" y="4"/>
                </a:lnTo>
                <a:lnTo>
                  <a:pt x="32" y="10"/>
                </a:lnTo>
                <a:lnTo>
                  <a:pt x="42" y="17"/>
                </a:lnTo>
                <a:lnTo>
                  <a:pt x="50" y="27"/>
                </a:lnTo>
                <a:lnTo>
                  <a:pt x="59" y="39"/>
                </a:lnTo>
                <a:lnTo>
                  <a:pt x="67" y="52"/>
                </a:lnTo>
                <a:lnTo>
                  <a:pt x="74" y="64"/>
                </a:lnTo>
                <a:lnTo>
                  <a:pt x="80" y="77"/>
                </a:lnTo>
                <a:lnTo>
                  <a:pt x="84" y="89"/>
                </a:lnTo>
                <a:lnTo>
                  <a:pt x="88" y="100"/>
                </a:lnTo>
                <a:lnTo>
                  <a:pt x="89" y="109"/>
                </a:lnTo>
                <a:lnTo>
                  <a:pt x="89" y="118"/>
                </a:lnTo>
                <a:lnTo>
                  <a:pt x="88" y="124"/>
                </a:lnTo>
                <a:lnTo>
                  <a:pt x="84" y="129"/>
                </a:lnTo>
                <a:lnTo>
                  <a:pt x="78" y="130"/>
                </a:lnTo>
                <a:lnTo>
                  <a:pt x="72" y="128"/>
                </a:lnTo>
                <a:lnTo>
                  <a:pt x="65" y="124"/>
                </a:lnTo>
                <a:lnTo>
                  <a:pt x="57" y="118"/>
                </a:lnTo>
                <a:lnTo>
                  <a:pt x="47" y="110"/>
                </a:lnTo>
                <a:lnTo>
                  <a:pt x="39" y="101"/>
                </a:lnTo>
                <a:lnTo>
                  <a:pt x="31" y="90"/>
                </a:lnTo>
                <a:lnTo>
                  <a:pt x="23" y="78"/>
                </a:lnTo>
                <a:lnTo>
                  <a:pt x="15" y="64"/>
                </a:lnTo>
                <a:lnTo>
                  <a:pt x="9" y="52"/>
                </a:lnTo>
                <a:lnTo>
                  <a:pt x="5" y="40"/>
                </a:lnTo>
                <a:lnTo>
                  <a:pt x="1" y="29"/>
                </a:lnTo>
                <a:lnTo>
                  <a:pt x="0" y="19"/>
                </a:lnTo>
                <a:lnTo>
                  <a:pt x="0" y="11"/>
                </a:lnTo>
                <a:lnTo>
                  <a:pt x="2" y="4"/>
                </a:lnTo>
                <a:lnTo>
                  <a:pt x="6" y="1"/>
                </a:lnTo>
                <a:close/>
              </a:path>
            </a:pathLst>
          </a:custGeom>
          <a:solidFill>
            <a:srgbClr val="3636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2" name="Freeform 42"/>
          <p:cNvSpPr>
            <a:spLocks/>
          </p:cNvSpPr>
          <p:nvPr/>
        </p:nvSpPr>
        <p:spPr bwMode="auto">
          <a:xfrm>
            <a:off x="3133725" y="4783138"/>
            <a:ext cx="66675" cy="98425"/>
          </a:xfrm>
          <a:custGeom>
            <a:avLst/>
            <a:gdLst>
              <a:gd name="T0" fmla="*/ 6 w 85"/>
              <a:gd name="T1" fmla="*/ 1 h 124"/>
              <a:gd name="T2" fmla="*/ 11 w 85"/>
              <a:gd name="T3" fmla="*/ 0 h 124"/>
              <a:gd name="T4" fmla="*/ 17 w 85"/>
              <a:gd name="T5" fmla="*/ 1 h 124"/>
              <a:gd name="T6" fmla="*/ 24 w 85"/>
              <a:gd name="T7" fmla="*/ 5 h 124"/>
              <a:gd name="T8" fmla="*/ 32 w 85"/>
              <a:gd name="T9" fmla="*/ 10 h 124"/>
              <a:gd name="T10" fmla="*/ 38 w 85"/>
              <a:gd name="T11" fmla="*/ 18 h 124"/>
              <a:gd name="T12" fmla="*/ 48 w 85"/>
              <a:gd name="T13" fmla="*/ 27 h 124"/>
              <a:gd name="T14" fmla="*/ 56 w 85"/>
              <a:gd name="T15" fmla="*/ 37 h 124"/>
              <a:gd name="T16" fmla="*/ 64 w 85"/>
              <a:gd name="T17" fmla="*/ 49 h 124"/>
              <a:gd name="T18" fmla="*/ 71 w 85"/>
              <a:gd name="T19" fmla="*/ 61 h 124"/>
              <a:gd name="T20" fmla="*/ 75 w 85"/>
              <a:gd name="T21" fmla="*/ 73 h 124"/>
              <a:gd name="T22" fmla="*/ 80 w 85"/>
              <a:gd name="T23" fmla="*/ 84 h 124"/>
              <a:gd name="T24" fmla="*/ 82 w 85"/>
              <a:gd name="T25" fmla="*/ 95 h 124"/>
              <a:gd name="T26" fmla="*/ 85 w 85"/>
              <a:gd name="T27" fmla="*/ 104 h 124"/>
              <a:gd name="T28" fmla="*/ 85 w 85"/>
              <a:gd name="T29" fmla="*/ 112 h 124"/>
              <a:gd name="T30" fmla="*/ 82 w 85"/>
              <a:gd name="T31" fmla="*/ 118 h 124"/>
              <a:gd name="T32" fmla="*/ 80 w 85"/>
              <a:gd name="T33" fmla="*/ 122 h 124"/>
              <a:gd name="T34" fmla="*/ 75 w 85"/>
              <a:gd name="T35" fmla="*/ 124 h 124"/>
              <a:gd name="T36" fmla="*/ 68 w 85"/>
              <a:gd name="T37" fmla="*/ 121 h 124"/>
              <a:gd name="T38" fmla="*/ 62 w 85"/>
              <a:gd name="T39" fmla="*/ 118 h 124"/>
              <a:gd name="T40" fmla="*/ 53 w 85"/>
              <a:gd name="T41" fmla="*/ 112 h 124"/>
              <a:gd name="T42" fmla="*/ 45 w 85"/>
              <a:gd name="T43" fmla="*/ 105 h 124"/>
              <a:gd name="T44" fmla="*/ 37 w 85"/>
              <a:gd name="T45" fmla="*/ 96 h 124"/>
              <a:gd name="T46" fmla="*/ 29 w 85"/>
              <a:gd name="T47" fmla="*/ 87 h 124"/>
              <a:gd name="T48" fmla="*/ 21 w 85"/>
              <a:gd name="T49" fmla="*/ 75 h 124"/>
              <a:gd name="T50" fmla="*/ 14 w 85"/>
              <a:gd name="T51" fmla="*/ 62 h 124"/>
              <a:gd name="T52" fmla="*/ 9 w 85"/>
              <a:gd name="T53" fmla="*/ 50 h 124"/>
              <a:gd name="T54" fmla="*/ 5 w 85"/>
              <a:gd name="T55" fmla="*/ 38 h 124"/>
              <a:gd name="T56" fmla="*/ 2 w 85"/>
              <a:gd name="T57" fmla="*/ 28 h 124"/>
              <a:gd name="T58" fmla="*/ 0 w 85"/>
              <a:gd name="T59" fmla="*/ 19 h 124"/>
              <a:gd name="T60" fmla="*/ 0 w 85"/>
              <a:gd name="T61" fmla="*/ 11 h 124"/>
              <a:gd name="T62" fmla="*/ 3 w 85"/>
              <a:gd name="T63" fmla="*/ 5 h 124"/>
              <a:gd name="T64" fmla="*/ 6 w 85"/>
              <a:gd name="T65" fmla="*/ 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5" h="124">
                <a:moveTo>
                  <a:pt x="6" y="1"/>
                </a:moveTo>
                <a:lnTo>
                  <a:pt x="11" y="0"/>
                </a:lnTo>
                <a:lnTo>
                  <a:pt x="17" y="1"/>
                </a:lnTo>
                <a:lnTo>
                  <a:pt x="24" y="5"/>
                </a:lnTo>
                <a:lnTo>
                  <a:pt x="32" y="10"/>
                </a:lnTo>
                <a:lnTo>
                  <a:pt x="38" y="18"/>
                </a:lnTo>
                <a:lnTo>
                  <a:pt x="48" y="27"/>
                </a:lnTo>
                <a:lnTo>
                  <a:pt x="56" y="37"/>
                </a:lnTo>
                <a:lnTo>
                  <a:pt x="64" y="49"/>
                </a:lnTo>
                <a:lnTo>
                  <a:pt x="71" y="61"/>
                </a:lnTo>
                <a:lnTo>
                  <a:pt x="75" y="73"/>
                </a:lnTo>
                <a:lnTo>
                  <a:pt x="80" y="84"/>
                </a:lnTo>
                <a:lnTo>
                  <a:pt x="82" y="95"/>
                </a:lnTo>
                <a:lnTo>
                  <a:pt x="85" y="104"/>
                </a:lnTo>
                <a:lnTo>
                  <a:pt x="85" y="112"/>
                </a:lnTo>
                <a:lnTo>
                  <a:pt x="82" y="118"/>
                </a:lnTo>
                <a:lnTo>
                  <a:pt x="80" y="122"/>
                </a:lnTo>
                <a:lnTo>
                  <a:pt x="75" y="124"/>
                </a:lnTo>
                <a:lnTo>
                  <a:pt x="68" y="121"/>
                </a:lnTo>
                <a:lnTo>
                  <a:pt x="62" y="118"/>
                </a:lnTo>
                <a:lnTo>
                  <a:pt x="53" y="112"/>
                </a:lnTo>
                <a:lnTo>
                  <a:pt x="45" y="105"/>
                </a:lnTo>
                <a:lnTo>
                  <a:pt x="37" y="96"/>
                </a:lnTo>
                <a:lnTo>
                  <a:pt x="29" y="87"/>
                </a:lnTo>
                <a:lnTo>
                  <a:pt x="21" y="75"/>
                </a:lnTo>
                <a:lnTo>
                  <a:pt x="14" y="62"/>
                </a:lnTo>
                <a:lnTo>
                  <a:pt x="9" y="50"/>
                </a:lnTo>
                <a:lnTo>
                  <a:pt x="5" y="38"/>
                </a:lnTo>
                <a:lnTo>
                  <a:pt x="2" y="28"/>
                </a:lnTo>
                <a:lnTo>
                  <a:pt x="0" y="19"/>
                </a:lnTo>
                <a:lnTo>
                  <a:pt x="0" y="11"/>
                </a:lnTo>
                <a:lnTo>
                  <a:pt x="3" y="5"/>
                </a:lnTo>
                <a:lnTo>
                  <a:pt x="6" y="1"/>
                </a:lnTo>
                <a:close/>
              </a:path>
            </a:pathLst>
          </a:custGeom>
          <a:solidFill>
            <a:srgbClr val="3B3B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3" name="Freeform 43"/>
          <p:cNvSpPr>
            <a:spLocks/>
          </p:cNvSpPr>
          <p:nvPr/>
        </p:nvSpPr>
        <p:spPr bwMode="auto">
          <a:xfrm>
            <a:off x="3135313" y="4786313"/>
            <a:ext cx="63500" cy="92075"/>
          </a:xfrm>
          <a:custGeom>
            <a:avLst/>
            <a:gdLst>
              <a:gd name="T0" fmla="*/ 6 w 79"/>
              <a:gd name="T1" fmla="*/ 1 h 116"/>
              <a:gd name="T2" fmla="*/ 10 w 79"/>
              <a:gd name="T3" fmla="*/ 0 h 116"/>
              <a:gd name="T4" fmla="*/ 16 w 79"/>
              <a:gd name="T5" fmla="*/ 1 h 116"/>
              <a:gd name="T6" fmla="*/ 23 w 79"/>
              <a:gd name="T7" fmla="*/ 4 h 116"/>
              <a:gd name="T8" fmla="*/ 30 w 79"/>
              <a:gd name="T9" fmla="*/ 9 h 116"/>
              <a:gd name="T10" fmla="*/ 37 w 79"/>
              <a:gd name="T11" fmla="*/ 16 h 116"/>
              <a:gd name="T12" fmla="*/ 44 w 79"/>
              <a:gd name="T13" fmla="*/ 24 h 116"/>
              <a:gd name="T14" fmla="*/ 52 w 79"/>
              <a:gd name="T15" fmla="*/ 34 h 116"/>
              <a:gd name="T16" fmla="*/ 59 w 79"/>
              <a:gd name="T17" fmla="*/ 46 h 116"/>
              <a:gd name="T18" fmla="*/ 65 w 79"/>
              <a:gd name="T19" fmla="*/ 57 h 116"/>
              <a:gd name="T20" fmla="*/ 70 w 79"/>
              <a:gd name="T21" fmla="*/ 68 h 116"/>
              <a:gd name="T22" fmla="*/ 75 w 79"/>
              <a:gd name="T23" fmla="*/ 79 h 116"/>
              <a:gd name="T24" fmla="*/ 77 w 79"/>
              <a:gd name="T25" fmla="*/ 88 h 116"/>
              <a:gd name="T26" fmla="*/ 79 w 79"/>
              <a:gd name="T27" fmla="*/ 98 h 116"/>
              <a:gd name="T28" fmla="*/ 79 w 79"/>
              <a:gd name="T29" fmla="*/ 106 h 116"/>
              <a:gd name="T30" fmla="*/ 77 w 79"/>
              <a:gd name="T31" fmla="*/ 111 h 116"/>
              <a:gd name="T32" fmla="*/ 75 w 79"/>
              <a:gd name="T33" fmla="*/ 115 h 116"/>
              <a:gd name="T34" fmla="*/ 70 w 79"/>
              <a:gd name="T35" fmla="*/ 116 h 116"/>
              <a:gd name="T36" fmla="*/ 64 w 79"/>
              <a:gd name="T37" fmla="*/ 114 h 116"/>
              <a:gd name="T38" fmla="*/ 57 w 79"/>
              <a:gd name="T39" fmla="*/ 111 h 116"/>
              <a:gd name="T40" fmla="*/ 49 w 79"/>
              <a:gd name="T41" fmla="*/ 106 h 116"/>
              <a:gd name="T42" fmla="*/ 42 w 79"/>
              <a:gd name="T43" fmla="*/ 99 h 116"/>
              <a:gd name="T44" fmla="*/ 34 w 79"/>
              <a:gd name="T45" fmla="*/ 91 h 116"/>
              <a:gd name="T46" fmla="*/ 26 w 79"/>
              <a:gd name="T47" fmla="*/ 82 h 116"/>
              <a:gd name="T48" fmla="*/ 19 w 79"/>
              <a:gd name="T49" fmla="*/ 70 h 116"/>
              <a:gd name="T50" fmla="*/ 12 w 79"/>
              <a:gd name="T51" fmla="*/ 58 h 116"/>
              <a:gd name="T52" fmla="*/ 8 w 79"/>
              <a:gd name="T53" fmla="*/ 47 h 116"/>
              <a:gd name="T54" fmla="*/ 3 w 79"/>
              <a:gd name="T55" fmla="*/ 35 h 116"/>
              <a:gd name="T56" fmla="*/ 1 w 79"/>
              <a:gd name="T57" fmla="*/ 25 h 116"/>
              <a:gd name="T58" fmla="*/ 0 w 79"/>
              <a:gd name="T59" fmla="*/ 17 h 116"/>
              <a:gd name="T60" fmla="*/ 0 w 79"/>
              <a:gd name="T61" fmla="*/ 10 h 116"/>
              <a:gd name="T62" fmla="*/ 2 w 79"/>
              <a:gd name="T63" fmla="*/ 4 h 116"/>
              <a:gd name="T64" fmla="*/ 6 w 79"/>
              <a:gd name="T65" fmla="*/ 1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9" h="116">
                <a:moveTo>
                  <a:pt x="6" y="1"/>
                </a:moveTo>
                <a:lnTo>
                  <a:pt x="10" y="0"/>
                </a:lnTo>
                <a:lnTo>
                  <a:pt x="16" y="1"/>
                </a:lnTo>
                <a:lnTo>
                  <a:pt x="23" y="4"/>
                </a:lnTo>
                <a:lnTo>
                  <a:pt x="30" y="9"/>
                </a:lnTo>
                <a:lnTo>
                  <a:pt x="37" y="16"/>
                </a:lnTo>
                <a:lnTo>
                  <a:pt x="44" y="24"/>
                </a:lnTo>
                <a:lnTo>
                  <a:pt x="52" y="34"/>
                </a:lnTo>
                <a:lnTo>
                  <a:pt x="59" y="46"/>
                </a:lnTo>
                <a:lnTo>
                  <a:pt x="65" y="57"/>
                </a:lnTo>
                <a:lnTo>
                  <a:pt x="70" y="68"/>
                </a:lnTo>
                <a:lnTo>
                  <a:pt x="75" y="79"/>
                </a:lnTo>
                <a:lnTo>
                  <a:pt x="77" y="88"/>
                </a:lnTo>
                <a:lnTo>
                  <a:pt x="79" y="98"/>
                </a:lnTo>
                <a:lnTo>
                  <a:pt x="79" y="106"/>
                </a:lnTo>
                <a:lnTo>
                  <a:pt x="77" y="111"/>
                </a:lnTo>
                <a:lnTo>
                  <a:pt x="75" y="115"/>
                </a:lnTo>
                <a:lnTo>
                  <a:pt x="70" y="116"/>
                </a:lnTo>
                <a:lnTo>
                  <a:pt x="64" y="114"/>
                </a:lnTo>
                <a:lnTo>
                  <a:pt x="57" y="111"/>
                </a:lnTo>
                <a:lnTo>
                  <a:pt x="49" y="106"/>
                </a:lnTo>
                <a:lnTo>
                  <a:pt x="42" y="99"/>
                </a:lnTo>
                <a:lnTo>
                  <a:pt x="34" y="91"/>
                </a:lnTo>
                <a:lnTo>
                  <a:pt x="26" y="82"/>
                </a:lnTo>
                <a:lnTo>
                  <a:pt x="19" y="70"/>
                </a:lnTo>
                <a:lnTo>
                  <a:pt x="12" y="58"/>
                </a:lnTo>
                <a:lnTo>
                  <a:pt x="8" y="47"/>
                </a:lnTo>
                <a:lnTo>
                  <a:pt x="3" y="35"/>
                </a:lnTo>
                <a:lnTo>
                  <a:pt x="1" y="25"/>
                </a:lnTo>
                <a:lnTo>
                  <a:pt x="0" y="17"/>
                </a:lnTo>
                <a:lnTo>
                  <a:pt x="0" y="10"/>
                </a:lnTo>
                <a:lnTo>
                  <a:pt x="2" y="4"/>
                </a:lnTo>
                <a:lnTo>
                  <a:pt x="6" y="1"/>
                </a:lnTo>
                <a:close/>
              </a:path>
            </a:pathLst>
          </a:custGeom>
          <a:solidFill>
            <a:srgbClr val="3D3D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4" name="Freeform 44"/>
          <p:cNvSpPr>
            <a:spLocks/>
          </p:cNvSpPr>
          <p:nvPr/>
        </p:nvSpPr>
        <p:spPr bwMode="auto">
          <a:xfrm>
            <a:off x="3138488" y="4789488"/>
            <a:ext cx="57150" cy="85725"/>
          </a:xfrm>
          <a:custGeom>
            <a:avLst/>
            <a:gdLst>
              <a:gd name="T0" fmla="*/ 4 w 73"/>
              <a:gd name="T1" fmla="*/ 2 h 107"/>
              <a:gd name="T2" fmla="*/ 8 w 73"/>
              <a:gd name="T3" fmla="*/ 0 h 107"/>
              <a:gd name="T4" fmla="*/ 14 w 73"/>
              <a:gd name="T5" fmla="*/ 0 h 107"/>
              <a:gd name="T6" fmla="*/ 20 w 73"/>
              <a:gd name="T7" fmla="*/ 4 h 107"/>
              <a:gd name="T8" fmla="*/ 27 w 73"/>
              <a:gd name="T9" fmla="*/ 8 h 107"/>
              <a:gd name="T10" fmla="*/ 34 w 73"/>
              <a:gd name="T11" fmla="*/ 15 h 107"/>
              <a:gd name="T12" fmla="*/ 41 w 73"/>
              <a:gd name="T13" fmla="*/ 23 h 107"/>
              <a:gd name="T14" fmla="*/ 47 w 73"/>
              <a:gd name="T15" fmla="*/ 33 h 107"/>
              <a:gd name="T16" fmla="*/ 54 w 73"/>
              <a:gd name="T17" fmla="*/ 43 h 107"/>
              <a:gd name="T18" fmla="*/ 60 w 73"/>
              <a:gd name="T19" fmla="*/ 53 h 107"/>
              <a:gd name="T20" fmla="*/ 66 w 73"/>
              <a:gd name="T21" fmla="*/ 64 h 107"/>
              <a:gd name="T22" fmla="*/ 69 w 73"/>
              <a:gd name="T23" fmla="*/ 74 h 107"/>
              <a:gd name="T24" fmla="*/ 72 w 73"/>
              <a:gd name="T25" fmla="*/ 83 h 107"/>
              <a:gd name="T26" fmla="*/ 73 w 73"/>
              <a:gd name="T27" fmla="*/ 91 h 107"/>
              <a:gd name="T28" fmla="*/ 73 w 73"/>
              <a:gd name="T29" fmla="*/ 98 h 107"/>
              <a:gd name="T30" fmla="*/ 72 w 73"/>
              <a:gd name="T31" fmla="*/ 103 h 107"/>
              <a:gd name="T32" fmla="*/ 69 w 73"/>
              <a:gd name="T33" fmla="*/ 106 h 107"/>
              <a:gd name="T34" fmla="*/ 65 w 73"/>
              <a:gd name="T35" fmla="*/ 107 h 107"/>
              <a:gd name="T36" fmla="*/ 59 w 73"/>
              <a:gd name="T37" fmla="*/ 106 h 107"/>
              <a:gd name="T38" fmla="*/ 53 w 73"/>
              <a:gd name="T39" fmla="*/ 103 h 107"/>
              <a:gd name="T40" fmla="*/ 46 w 73"/>
              <a:gd name="T41" fmla="*/ 98 h 107"/>
              <a:gd name="T42" fmla="*/ 39 w 73"/>
              <a:gd name="T43" fmla="*/ 91 h 107"/>
              <a:gd name="T44" fmla="*/ 32 w 73"/>
              <a:gd name="T45" fmla="*/ 83 h 107"/>
              <a:gd name="T46" fmla="*/ 26 w 73"/>
              <a:gd name="T47" fmla="*/ 75 h 107"/>
              <a:gd name="T48" fmla="*/ 19 w 73"/>
              <a:gd name="T49" fmla="*/ 65 h 107"/>
              <a:gd name="T50" fmla="*/ 13 w 73"/>
              <a:gd name="T51" fmla="*/ 53 h 107"/>
              <a:gd name="T52" fmla="*/ 8 w 73"/>
              <a:gd name="T53" fmla="*/ 43 h 107"/>
              <a:gd name="T54" fmla="*/ 4 w 73"/>
              <a:gd name="T55" fmla="*/ 33 h 107"/>
              <a:gd name="T56" fmla="*/ 1 w 73"/>
              <a:gd name="T57" fmla="*/ 23 h 107"/>
              <a:gd name="T58" fmla="*/ 0 w 73"/>
              <a:gd name="T59" fmla="*/ 15 h 107"/>
              <a:gd name="T60" fmla="*/ 0 w 73"/>
              <a:gd name="T61" fmla="*/ 10 h 107"/>
              <a:gd name="T62" fmla="*/ 1 w 73"/>
              <a:gd name="T63" fmla="*/ 4 h 107"/>
              <a:gd name="T64" fmla="*/ 4 w 73"/>
              <a:gd name="T65" fmla="*/ 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3" h="107">
                <a:moveTo>
                  <a:pt x="4" y="2"/>
                </a:moveTo>
                <a:lnTo>
                  <a:pt x="8" y="0"/>
                </a:lnTo>
                <a:lnTo>
                  <a:pt x="14" y="0"/>
                </a:lnTo>
                <a:lnTo>
                  <a:pt x="20" y="4"/>
                </a:lnTo>
                <a:lnTo>
                  <a:pt x="27" y="8"/>
                </a:lnTo>
                <a:lnTo>
                  <a:pt x="34" y="15"/>
                </a:lnTo>
                <a:lnTo>
                  <a:pt x="41" y="23"/>
                </a:lnTo>
                <a:lnTo>
                  <a:pt x="47" y="33"/>
                </a:lnTo>
                <a:lnTo>
                  <a:pt x="54" y="43"/>
                </a:lnTo>
                <a:lnTo>
                  <a:pt x="60" y="53"/>
                </a:lnTo>
                <a:lnTo>
                  <a:pt x="66" y="64"/>
                </a:lnTo>
                <a:lnTo>
                  <a:pt x="69" y="74"/>
                </a:lnTo>
                <a:lnTo>
                  <a:pt x="72" y="83"/>
                </a:lnTo>
                <a:lnTo>
                  <a:pt x="73" y="91"/>
                </a:lnTo>
                <a:lnTo>
                  <a:pt x="73" y="98"/>
                </a:lnTo>
                <a:lnTo>
                  <a:pt x="72" y="103"/>
                </a:lnTo>
                <a:lnTo>
                  <a:pt x="69" y="106"/>
                </a:lnTo>
                <a:lnTo>
                  <a:pt x="65" y="107"/>
                </a:lnTo>
                <a:lnTo>
                  <a:pt x="59" y="106"/>
                </a:lnTo>
                <a:lnTo>
                  <a:pt x="53" y="103"/>
                </a:lnTo>
                <a:lnTo>
                  <a:pt x="46" y="98"/>
                </a:lnTo>
                <a:lnTo>
                  <a:pt x="39" y="91"/>
                </a:lnTo>
                <a:lnTo>
                  <a:pt x="32" y="83"/>
                </a:lnTo>
                <a:lnTo>
                  <a:pt x="26" y="75"/>
                </a:lnTo>
                <a:lnTo>
                  <a:pt x="19" y="65"/>
                </a:lnTo>
                <a:lnTo>
                  <a:pt x="13" y="53"/>
                </a:lnTo>
                <a:lnTo>
                  <a:pt x="8" y="43"/>
                </a:lnTo>
                <a:lnTo>
                  <a:pt x="4" y="33"/>
                </a:lnTo>
                <a:lnTo>
                  <a:pt x="1" y="23"/>
                </a:lnTo>
                <a:lnTo>
                  <a:pt x="0" y="15"/>
                </a:lnTo>
                <a:lnTo>
                  <a:pt x="0" y="10"/>
                </a:lnTo>
                <a:lnTo>
                  <a:pt x="1" y="4"/>
                </a:lnTo>
                <a:lnTo>
                  <a:pt x="4" y="2"/>
                </a:lnTo>
                <a:close/>
              </a:path>
            </a:pathLst>
          </a:custGeom>
          <a:solidFill>
            <a:srgbClr val="404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5" name="Freeform 45"/>
          <p:cNvSpPr>
            <a:spLocks/>
          </p:cNvSpPr>
          <p:nvPr/>
        </p:nvSpPr>
        <p:spPr bwMode="auto">
          <a:xfrm>
            <a:off x="3140075" y="4791075"/>
            <a:ext cx="53975" cy="80963"/>
          </a:xfrm>
          <a:custGeom>
            <a:avLst/>
            <a:gdLst>
              <a:gd name="T0" fmla="*/ 6 w 69"/>
              <a:gd name="T1" fmla="*/ 1 h 101"/>
              <a:gd name="T2" fmla="*/ 10 w 69"/>
              <a:gd name="T3" fmla="*/ 0 h 101"/>
              <a:gd name="T4" fmla="*/ 15 w 69"/>
              <a:gd name="T5" fmla="*/ 1 h 101"/>
              <a:gd name="T6" fmla="*/ 20 w 69"/>
              <a:gd name="T7" fmla="*/ 4 h 101"/>
              <a:gd name="T8" fmla="*/ 26 w 69"/>
              <a:gd name="T9" fmla="*/ 8 h 101"/>
              <a:gd name="T10" fmla="*/ 33 w 69"/>
              <a:gd name="T11" fmla="*/ 15 h 101"/>
              <a:gd name="T12" fmla="*/ 40 w 69"/>
              <a:gd name="T13" fmla="*/ 22 h 101"/>
              <a:gd name="T14" fmla="*/ 45 w 69"/>
              <a:gd name="T15" fmla="*/ 30 h 101"/>
              <a:gd name="T16" fmla="*/ 52 w 69"/>
              <a:gd name="T17" fmla="*/ 40 h 101"/>
              <a:gd name="T18" fmla="*/ 58 w 69"/>
              <a:gd name="T19" fmla="*/ 50 h 101"/>
              <a:gd name="T20" fmla="*/ 63 w 69"/>
              <a:gd name="T21" fmla="*/ 60 h 101"/>
              <a:gd name="T22" fmla="*/ 66 w 69"/>
              <a:gd name="T23" fmla="*/ 69 h 101"/>
              <a:gd name="T24" fmla="*/ 68 w 69"/>
              <a:gd name="T25" fmla="*/ 77 h 101"/>
              <a:gd name="T26" fmla="*/ 69 w 69"/>
              <a:gd name="T27" fmla="*/ 85 h 101"/>
              <a:gd name="T28" fmla="*/ 69 w 69"/>
              <a:gd name="T29" fmla="*/ 92 h 101"/>
              <a:gd name="T30" fmla="*/ 68 w 69"/>
              <a:gd name="T31" fmla="*/ 96 h 101"/>
              <a:gd name="T32" fmla="*/ 66 w 69"/>
              <a:gd name="T33" fmla="*/ 100 h 101"/>
              <a:gd name="T34" fmla="*/ 61 w 69"/>
              <a:gd name="T35" fmla="*/ 101 h 101"/>
              <a:gd name="T36" fmla="*/ 57 w 69"/>
              <a:gd name="T37" fmla="*/ 100 h 101"/>
              <a:gd name="T38" fmla="*/ 51 w 69"/>
              <a:gd name="T39" fmla="*/ 96 h 101"/>
              <a:gd name="T40" fmla="*/ 44 w 69"/>
              <a:gd name="T41" fmla="*/ 93 h 101"/>
              <a:gd name="T42" fmla="*/ 37 w 69"/>
              <a:gd name="T43" fmla="*/ 87 h 101"/>
              <a:gd name="T44" fmla="*/ 31 w 69"/>
              <a:gd name="T45" fmla="*/ 79 h 101"/>
              <a:gd name="T46" fmla="*/ 25 w 69"/>
              <a:gd name="T47" fmla="*/ 71 h 101"/>
              <a:gd name="T48" fmla="*/ 19 w 69"/>
              <a:gd name="T49" fmla="*/ 62 h 101"/>
              <a:gd name="T50" fmla="*/ 13 w 69"/>
              <a:gd name="T51" fmla="*/ 51 h 101"/>
              <a:gd name="T52" fmla="*/ 8 w 69"/>
              <a:gd name="T53" fmla="*/ 41 h 101"/>
              <a:gd name="T54" fmla="*/ 4 w 69"/>
              <a:gd name="T55" fmla="*/ 32 h 101"/>
              <a:gd name="T56" fmla="*/ 2 w 69"/>
              <a:gd name="T57" fmla="*/ 23 h 101"/>
              <a:gd name="T58" fmla="*/ 0 w 69"/>
              <a:gd name="T59" fmla="*/ 15 h 101"/>
              <a:gd name="T60" fmla="*/ 0 w 69"/>
              <a:gd name="T61" fmla="*/ 9 h 101"/>
              <a:gd name="T62" fmla="*/ 3 w 69"/>
              <a:gd name="T63" fmla="*/ 4 h 101"/>
              <a:gd name="T64" fmla="*/ 6 w 69"/>
              <a:gd name="T65" fmla="*/ 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9" h="101">
                <a:moveTo>
                  <a:pt x="6" y="1"/>
                </a:moveTo>
                <a:lnTo>
                  <a:pt x="10" y="0"/>
                </a:lnTo>
                <a:lnTo>
                  <a:pt x="15" y="1"/>
                </a:lnTo>
                <a:lnTo>
                  <a:pt x="20" y="4"/>
                </a:lnTo>
                <a:lnTo>
                  <a:pt x="26" y="8"/>
                </a:lnTo>
                <a:lnTo>
                  <a:pt x="33" y="15"/>
                </a:lnTo>
                <a:lnTo>
                  <a:pt x="40" y="22"/>
                </a:lnTo>
                <a:lnTo>
                  <a:pt x="45" y="30"/>
                </a:lnTo>
                <a:lnTo>
                  <a:pt x="52" y="40"/>
                </a:lnTo>
                <a:lnTo>
                  <a:pt x="58" y="50"/>
                </a:lnTo>
                <a:lnTo>
                  <a:pt x="63" y="60"/>
                </a:lnTo>
                <a:lnTo>
                  <a:pt x="66" y="69"/>
                </a:lnTo>
                <a:lnTo>
                  <a:pt x="68" y="77"/>
                </a:lnTo>
                <a:lnTo>
                  <a:pt x="69" y="85"/>
                </a:lnTo>
                <a:lnTo>
                  <a:pt x="69" y="92"/>
                </a:lnTo>
                <a:lnTo>
                  <a:pt x="68" y="96"/>
                </a:lnTo>
                <a:lnTo>
                  <a:pt x="66" y="100"/>
                </a:lnTo>
                <a:lnTo>
                  <a:pt x="61" y="101"/>
                </a:lnTo>
                <a:lnTo>
                  <a:pt x="57" y="100"/>
                </a:lnTo>
                <a:lnTo>
                  <a:pt x="51" y="96"/>
                </a:lnTo>
                <a:lnTo>
                  <a:pt x="44" y="93"/>
                </a:lnTo>
                <a:lnTo>
                  <a:pt x="37" y="87"/>
                </a:lnTo>
                <a:lnTo>
                  <a:pt x="31" y="79"/>
                </a:lnTo>
                <a:lnTo>
                  <a:pt x="25" y="71"/>
                </a:lnTo>
                <a:lnTo>
                  <a:pt x="19" y="62"/>
                </a:lnTo>
                <a:lnTo>
                  <a:pt x="13" y="51"/>
                </a:lnTo>
                <a:lnTo>
                  <a:pt x="8" y="41"/>
                </a:lnTo>
                <a:lnTo>
                  <a:pt x="4" y="32"/>
                </a:lnTo>
                <a:lnTo>
                  <a:pt x="2" y="23"/>
                </a:lnTo>
                <a:lnTo>
                  <a:pt x="0" y="15"/>
                </a:lnTo>
                <a:lnTo>
                  <a:pt x="0" y="9"/>
                </a:lnTo>
                <a:lnTo>
                  <a:pt x="3" y="4"/>
                </a:lnTo>
                <a:lnTo>
                  <a:pt x="6" y="1"/>
                </a:lnTo>
                <a:close/>
              </a:path>
            </a:pathLst>
          </a:custGeom>
          <a:solidFill>
            <a:srgbClr val="4545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6" name="Freeform 46"/>
          <p:cNvSpPr>
            <a:spLocks/>
          </p:cNvSpPr>
          <p:nvPr/>
        </p:nvSpPr>
        <p:spPr bwMode="auto">
          <a:xfrm>
            <a:off x="3141663" y="4795838"/>
            <a:ext cx="50800" cy="73025"/>
          </a:xfrm>
          <a:custGeom>
            <a:avLst/>
            <a:gdLst>
              <a:gd name="T0" fmla="*/ 3 w 62"/>
              <a:gd name="T1" fmla="*/ 1 h 94"/>
              <a:gd name="T2" fmla="*/ 7 w 62"/>
              <a:gd name="T3" fmla="*/ 0 h 94"/>
              <a:gd name="T4" fmla="*/ 11 w 62"/>
              <a:gd name="T5" fmla="*/ 1 h 94"/>
              <a:gd name="T6" fmla="*/ 17 w 62"/>
              <a:gd name="T7" fmla="*/ 4 h 94"/>
              <a:gd name="T8" fmla="*/ 23 w 62"/>
              <a:gd name="T9" fmla="*/ 7 h 94"/>
              <a:gd name="T10" fmla="*/ 29 w 62"/>
              <a:gd name="T11" fmla="*/ 13 h 94"/>
              <a:gd name="T12" fmla="*/ 36 w 62"/>
              <a:gd name="T13" fmla="*/ 20 h 94"/>
              <a:gd name="T14" fmla="*/ 41 w 62"/>
              <a:gd name="T15" fmla="*/ 28 h 94"/>
              <a:gd name="T16" fmla="*/ 47 w 62"/>
              <a:gd name="T17" fmla="*/ 37 h 94"/>
              <a:gd name="T18" fmla="*/ 53 w 62"/>
              <a:gd name="T19" fmla="*/ 46 h 94"/>
              <a:gd name="T20" fmla="*/ 56 w 62"/>
              <a:gd name="T21" fmla="*/ 56 h 94"/>
              <a:gd name="T22" fmla="*/ 60 w 62"/>
              <a:gd name="T23" fmla="*/ 64 h 94"/>
              <a:gd name="T24" fmla="*/ 62 w 62"/>
              <a:gd name="T25" fmla="*/ 72 h 94"/>
              <a:gd name="T26" fmla="*/ 62 w 62"/>
              <a:gd name="T27" fmla="*/ 79 h 94"/>
              <a:gd name="T28" fmla="*/ 62 w 62"/>
              <a:gd name="T29" fmla="*/ 84 h 94"/>
              <a:gd name="T30" fmla="*/ 62 w 62"/>
              <a:gd name="T31" fmla="*/ 89 h 94"/>
              <a:gd name="T32" fmla="*/ 60 w 62"/>
              <a:gd name="T33" fmla="*/ 92 h 94"/>
              <a:gd name="T34" fmla="*/ 56 w 62"/>
              <a:gd name="T35" fmla="*/ 94 h 94"/>
              <a:gd name="T36" fmla="*/ 52 w 62"/>
              <a:gd name="T37" fmla="*/ 92 h 94"/>
              <a:gd name="T38" fmla="*/ 46 w 62"/>
              <a:gd name="T39" fmla="*/ 89 h 94"/>
              <a:gd name="T40" fmla="*/ 40 w 62"/>
              <a:gd name="T41" fmla="*/ 84 h 94"/>
              <a:gd name="T42" fmla="*/ 33 w 62"/>
              <a:gd name="T43" fmla="*/ 80 h 94"/>
              <a:gd name="T44" fmla="*/ 27 w 62"/>
              <a:gd name="T45" fmla="*/ 73 h 94"/>
              <a:gd name="T46" fmla="*/ 21 w 62"/>
              <a:gd name="T47" fmla="*/ 65 h 94"/>
              <a:gd name="T48" fmla="*/ 15 w 62"/>
              <a:gd name="T49" fmla="*/ 57 h 94"/>
              <a:gd name="T50" fmla="*/ 10 w 62"/>
              <a:gd name="T51" fmla="*/ 46 h 94"/>
              <a:gd name="T52" fmla="*/ 6 w 62"/>
              <a:gd name="T53" fmla="*/ 37 h 94"/>
              <a:gd name="T54" fmla="*/ 2 w 62"/>
              <a:gd name="T55" fmla="*/ 29 h 94"/>
              <a:gd name="T56" fmla="*/ 1 w 62"/>
              <a:gd name="T57" fmla="*/ 21 h 94"/>
              <a:gd name="T58" fmla="*/ 0 w 62"/>
              <a:gd name="T59" fmla="*/ 14 h 94"/>
              <a:gd name="T60" fmla="*/ 0 w 62"/>
              <a:gd name="T61" fmla="*/ 8 h 94"/>
              <a:gd name="T62" fmla="*/ 1 w 62"/>
              <a:gd name="T63" fmla="*/ 4 h 94"/>
              <a:gd name="T64" fmla="*/ 3 w 62"/>
              <a:gd name="T65" fmla="*/ 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2" h="94">
                <a:moveTo>
                  <a:pt x="3" y="1"/>
                </a:moveTo>
                <a:lnTo>
                  <a:pt x="7" y="0"/>
                </a:lnTo>
                <a:lnTo>
                  <a:pt x="11" y="1"/>
                </a:lnTo>
                <a:lnTo>
                  <a:pt x="17" y="4"/>
                </a:lnTo>
                <a:lnTo>
                  <a:pt x="23" y="7"/>
                </a:lnTo>
                <a:lnTo>
                  <a:pt x="29" y="13"/>
                </a:lnTo>
                <a:lnTo>
                  <a:pt x="36" y="20"/>
                </a:lnTo>
                <a:lnTo>
                  <a:pt x="41" y="28"/>
                </a:lnTo>
                <a:lnTo>
                  <a:pt x="47" y="37"/>
                </a:lnTo>
                <a:lnTo>
                  <a:pt x="53" y="46"/>
                </a:lnTo>
                <a:lnTo>
                  <a:pt x="56" y="56"/>
                </a:lnTo>
                <a:lnTo>
                  <a:pt x="60" y="64"/>
                </a:lnTo>
                <a:lnTo>
                  <a:pt x="62" y="72"/>
                </a:lnTo>
                <a:lnTo>
                  <a:pt x="62" y="79"/>
                </a:lnTo>
                <a:lnTo>
                  <a:pt x="62" y="84"/>
                </a:lnTo>
                <a:lnTo>
                  <a:pt x="62" y="89"/>
                </a:lnTo>
                <a:lnTo>
                  <a:pt x="60" y="92"/>
                </a:lnTo>
                <a:lnTo>
                  <a:pt x="56" y="94"/>
                </a:lnTo>
                <a:lnTo>
                  <a:pt x="52" y="92"/>
                </a:lnTo>
                <a:lnTo>
                  <a:pt x="46" y="89"/>
                </a:lnTo>
                <a:lnTo>
                  <a:pt x="40" y="84"/>
                </a:lnTo>
                <a:lnTo>
                  <a:pt x="33" y="80"/>
                </a:lnTo>
                <a:lnTo>
                  <a:pt x="27" y="73"/>
                </a:lnTo>
                <a:lnTo>
                  <a:pt x="21" y="65"/>
                </a:lnTo>
                <a:lnTo>
                  <a:pt x="15" y="57"/>
                </a:lnTo>
                <a:lnTo>
                  <a:pt x="10" y="46"/>
                </a:lnTo>
                <a:lnTo>
                  <a:pt x="6" y="37"/>
                </a:lnTo>
                <a:lnTo>
                  <a:pt x="2" y="29"/>
                </a:lnTo>
                <a:lnTo>
                  <a:pt x="1" y="21"/>
                </a:lnTo>
                <a:lnTo>
                  <a:pt x="0" y="14"/>
                </a:lnTo>
                <a:lnTo>
                  <a:pt x="0" y="8"/>
                </a:lnTo>
                <a:lnTo>
                  <a:pt x="1" y="4"/>
                </a:lnTo>
                <a:lnTo>
                  <a:pt x="3" y="1"/>
                </a:lnTo>
                <a:close/>
              </a:path>
            </a:pathLst>
          </a:custGeom>
          <a:solidFill>
            <a:srgbClr val="47474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7" name="Freeform 47"/>
          <p:cNvSpPr>
            <a:spLocks/>
          </p:cNvSpPr>
          <p:nvPr/>
        </p:nvSpPr>
        <p:spPr bwMode="auto">
          <a:xfrm>
            <a:off x="3141663" y="4797425"/>
            <a:ext cx="47625" cy="68263"/>
          </a:xfrm>
          <a:custGeom>
            <a:avLst/>
            <a:gdLst>
              <a:gd name="T0" fmla="*/ 4 w 59"/>
              <a:gd name="T1" fmla="*/ 1 h 85"/>
              <a:gd name="T2" fmla="*/ 8 w 59"/>
              <a:gd name="T3" fmla="*/ 0 h 85"/>
              <a:gd name="T4" fmla="*/ 11 w 59"/>
              <a:gd name="T5" fmla="*/ 1 h 85"/>
              <a:gd name="T6" fmla="*/ 16 w 59"/>
              <a:gd name="T7" fmla="*/ 3 h 85"/>
              <a:gd name="T8" fmla="*/ 22 w 59"/>
              <a:gd name="T9" fmla="*/ 7 h 85"/>
              <a:gd name="T10" fmla="*/ 27 w 59"/>
              <a:gd name="T11" fmla="*/ 12 h 85"/>
              <a:gd name="T12" fmla="*/ 32 w 59"/>
              <a:gd name="T13" fmla="*/ 18 h 85"/>
              <a:gd name="T14" fmla="*/ 38 w 59"/>
              <a:gd name="T15" fmla="*/ 26 h 85"/>
              <a:gd name="T16" fmla="*/ 44 w 59"/>
              <a:gd name="T17" fmla="*/ 34 h 85"/>
              <a:gd name="T18" fmla="*/ 48 w 59"/>
              <a:gd name="T19" fmla="*/ 42 h 85"/>
              <a:gd name="T20" fmla="*/ 53 w 59"/>
              <a:gd name="T21" fmla="*/ 50 h 85"/>
              <a:gd name="T22" fmla="*/ 55 w 59"/>
              <a:gd name="T23" fmla="*/ 58 h 85"/>
              <a:gd name="T24" fmla="*/ 57 w 59"/>
              <a:gd name="T25" fmla="*/ 65 h 85"/>
              <a:gd name="T26" fmla="*/ 59 w 59"/>
              <a:gd name="T27" fmla="*/ 72 h 85"/>
              <a:gd name="T28" fmla="*/ 59 w 59"/>
              <a:gd name="T29" fmla="*/ 77 h 85"/>
              <a:gd name="T30" fmla="*/ 57 w 59"/>
              <a:gd name="T31" fmla="*/ 82 h 85"/>
              <a:gd name="T32" fmla="*/ 55 w 59"/>
              <a:gd name="T33" fmla="*/ 84 h 85"/>
              <a:gd name="T34" fmla="*/ 52 w 59"/>
              <a:gd name="T35" fmla="*/ 85 h 85"/>
              <a:gd name="T36" fmla="*/ 47 w 59"/>
              <a:gd name="T37" fmla="*/ 85 h 85"/>
              <a:gd name="T38" fmla="*/ 42 w 59"/>
              <a:gd name="T39" fmla="*/ 83 h 85"/>
              <a:gd name="T40" fmla="*/ 37 w 59"/>
              <a:gd name="T41" fmla="*/ 78 h 85"/>
              <a:gd name="T42" fmla="*/ 31 w 59"/>
              <a:gd name="T43" fmla="*/ 73 h 85"/>
              <a:gd name="T44" fmla="*/ 25 w 59"/>
              <a:gd name="T45" fmla="*/ 68 h 85"/>
              <a:gd name="T46" fmla="*/ 21 w 59"/>
              <a:gd name="T47" fmla="*/ 60 h 85"/>
              <a:gd name="T48" fmla="*/ 15 w 59"/>
              <a:gd name="T49" fmla="*/ 52 h 85"/>
              <a:gd name="T50" fmla="*/ 10 w 59"/>
              <a:gd name="T51" fmla="*/ 43 h 85"/>
              <a:gd name="T52" fmla="*/ 6 w 59"/>
              <a:gd name="T53" fmla="*/ 34 h 85"/>
              <a:gd name="T54" fmla="*/ 3 w 59"/>
              <a:gd name="T55" fmla="*/ 26 h 85"/>
              <a:gd name="T56" fmla="*/ 1 w 59"/>
              <a:gd name="T57" fmla="*/ 19 h 85"/>
              <a:gd name="T58" fmla="*/ 0 w 59"/>
              <a:gd name="T59" fmla="*/ 12 h 85"/>
              <a:gd name="T60" fmla="*/ 0 w 59"/>
              <a:gd name="T61" fmla="*/ 8 h 85"/>
              <a:gd name="T62" fmla="*/ 2 w 59"/>
              <a:gd name="T63" fmla="*/ 3 h 85"/>
              <a:gd name="T64" fmla="*/ 4 w 59"/>
              <a:gd name="T65" fmla="*/ 1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9" h="85">
                <a:moveTo>
                  <a:pt x="4" y="1"/>
                </a:moveTo>
                <a:lnTo>
                  <a:pt x="8" y="0"/>
                </a:lnTo>
                <a:lnTo>
                  <a:pt x="11" y="1"/>
                </a:lnTo>
                <a:lnTo>
                  <a:pt x="16" y="3"/>
                </a:lnTo>
                <a:lnTo>
                  <a:pt x="22" y="7"/>
                </a:lnTo>
                <a:lnTo>
                  <a:pt x="27" y="12"/>
                </a:lnTo>
                <a:lnTo>
                  <a:pt x="32" y="18"/>
                </a:lnTo>
                <a:lnTo>
                  <a:pt x="38" y="26"/>
                </a:lnTo>
                <a:lnTo>
                  <a:pt x="44" y="34"/>
                </a:lnTo>
                <a:lnTo>
                  <a:pt x="48" y="42"/>
                </a:lnTo>
                <a:lnTo>
                  <a:pt x="53" y="50"/>
                </a:lnTo>
                <a:lnTo>
                  <a:pt x="55" y="58"/>
                </a:lnTo>
                <a:lnTo>
                  <a:pt x="57" y="65"/>
                </a:lnTo>
                <a:lnTo>
                  <a:pt x="59" y="72"/>
                </a:lnTo>
                <a:lnTo>
                  <a:pt x="59" y="77"/>
                </a:lnTo>
                <a:lnTo>
                  <a:pt x="57" y="82"/>
                </a:lnTo>
                <a:lnTo>
                  <a:pt x="55" y="84"/>
                </a:lnTo>
                <a:lnTo>
                  <a:pt x="52" y="85"/>
                </a:lnTo>
                <a:lnTo>
                  <a:pt x="47" y="85"/>
                </a:lnTo>
                <a:lnTo>
                  <a:pt x="42" y="83"/>
                </a:lnTo>
                <a:lnTo>
                  <a:pt x="37" y="78"/>
                </a:lnTo>
                <a:lnTo>
                  <a:pt x="31" y="73"/>
                </a:lnTo>
                <a:lnTo>
                  <a:pt x="25" y="68"/>
                </a:lnTo>
                <a:lnTo>
                  <a:pt x="21" y="60"/>
                </a:lnTo>
                <a:lnTo>
                  <a:pt x="15" y="52"/>
                </a:lnTo>
                <a:lnTo>
                  <a:pt x="10" y="43"/>
                </a:lnTo>
                <a:lnTo>
                  <a:pt x="6" y="34"/>
                </a:lnTo>
                <a:lnTo>
                  <a:pt x="3" y="26"/>
                </a:lnTo>
                <a:lnTo>
                  <a:pt x="1" y="19"/>
                </a:lnTo>
                <a:lnTo>
                  <a:pt x="0" y="12"/>
                </a:lnTo>
                <a:lnTo>
                  <a:pt x="0" y="8"/>
                </a:lnTo>
                <a:lnTo>
                  <a:pt x="2" y="3"/>
                </a:lnTo>
                <a:lnTo>
                  <a:pt x="4" y="1"/>
                </a:lnTo>
                <a:close/>
              </a:path>
            </a:pathLst>
          </a:custGeom>
          <a:solidFill>
            <a:srgbClr val="4C4C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8" name="Freeform 48"/>
          <p:cNvSpPr>
            <a:spLocks/>
          </p:cNvSpPr>
          <p:nvPr/>
        </p:nvSpPr>
        <p:spPr bwMode="auto">
          <a:xfrm>
            <a:off x="3132138" y="5018088"/>
            <a:ext cx="98425" cy="361950"/>
          </a:xfrm>
          <a:custGeom>
            <a:avLst/>
            <a:gdLst>
              <a:gd name="T0" fmla="*/ 81 w 123"/>
              <a:gd name="T1" fmla="*/ 19 h 456"/>
              <a:gd name="T2" fmla="*/ 92 w 123"/>
              <a:gd name="T3" fmla="*/ 9 h 456"/>
              <a:gd name="T4" fmla="*/ 102 w 123"/>
              <a:gd name="T5" fmla="*/ 4 h 456"/>
              <a:gd name="T6" fmla="*/ 110 w 123"/>
              <a:gd name="T7" fmla="*/ 0 h 456"/>
              <a:gd name="T8" fmla="*/ 115 w 123"/>
              <a:gd name="T9" fmla="*/ 0 h 456"/>
              <a:gd name="T10" fmla="*/ 120 w 123"/>
              <a:gd name="T11" fmla="*/ 4 h 456"/>
              <a:gd name="T12" fmla="*/ 122 w 123"/>
              <a:gd name="T13" fmla="*/ 11 h 456"/>
              <a:gd name="T14" fmla="*/ 123 w 123"/>
              <a:gd name="T15" fmla="*/ 20 h 456"/>
              <a:gd name="T16" fmla="*/ 122 w 123"/>
              <a:gd name="T17" fmla="*/ 31 h 456"/>
              <a:gd name="T18" fmla="*/ 115 w 123"/>
              <a:gd name="T19" fmla="*/ 58 h 456"/>
              <a:gd name="T20" fmla="*/ 110 w 123"/>
              <a:gd name="T21" fmla="*/ 83 h 456"/>
              <a:gd name="T22" fmla="*/ 105 w 123"/>
              <a:gd name="T23" fmla="*/ 110 h 456"/>
              <a:gd name="T24" fmla="*/ 100 w 123"/>
              <a:gd name="T25" fmla="*/ 136 h 456"/>
              <a:gd name="T26" fmla="*/ 97 w 123"/>
              <a:gd name="T27" fmla="*/ 163 h 456"/>
              <a:gd name="T28" fmla="*/ 93 w 123"/>
              <a:gd name="T29" fmla="*/ 189 h 456"/>
              <a:gd name="T30" fmla="*/ 92 w 123"/>
              <a:gd name="T31" fmla="*/ 216 h 456"/>
              <a:gd name="T32" fmla="*/ 90 w 123"/>
              <a:gd name="T33" fmla="*/ 242 h 456"/>
              <a:gd name="T34" fmla="*/ 90 w 123"/>
              <a:gd name="T35" fmla="*/ 269 h 456"/>
              <a:gd name="T36" fmla="*/ 90 w 123"/>
              <a:gd name="T37" fmla="*/ 295 h 456"/>
              <a:gd name="T38" fmla="*/ 91 w 123"/>
              <a:gd name="T39" fmla="*/ 323 h 456"/>
              <a:gd name="T40" fmla="*/ 93 w 123"/>
              <a:gd name="T41" fmla="*/ 349 h 456"/>
              <a:gd name="T42" fmla="*/ 97 w 123"/>
              <a:gd name="T43" fmla="*/ 376 h 456"/>
              <a:gd name="T44" fmla="*/ 102 w 123"/>
              <a:gd name="T45" fmla="*/ 402 h 456"/>
              <a:gd name="T46" fmla="*/ 106 w 123"/>
              <a:gd name="T47" fmla="*/ 430 h 456"/>
              <a:gd name="T48" fmla="*/ 113 w 123"/>
              <a:gd name="T49" fmla="*/ 456 h 456"/>
              <a:gd name="T50" fmla="*/ 4 w 123"/>
              <a:gd name="T51" fmla="*/ 456 h 456"/>
              <a:gd name="T52" fmla="*/ 1 w 123"/>
              <a:gd name="T53" fmla="*/ 440 h 456"/>
              <a:gd name="T54" fmla="*/ 0 w 123"/>
              <a:gd name="T55" fmla="*/ 418 h 456"/>
              <a:gd name="T56" fmla="*/ 0 w 123"/>
              <a:gd name="T57" fmla="*/ 394 h 456"/>
              <a:gd name="T58" fmla="*/ 1 w 123"/>
              <a:gd name="T59" fmla="*/ 365 h 456"/>
              <a:gd name="T60" fmla="*/ 4 w 123"/>
              <a:gd name="T61" fmla="*/ 335 h 456"/>
              <a:gd name="T62" fmla="*/ 7 w 123"/>
              <a:gd name="T63" fmla="*/ 302 h 456"/>
              <a:gd name="T64" fmla="*/ 12 w 123"/>
              <a:gd name="T65" fmla="*/ 269 h 456"/>
              <a:gd name="T66" fmla="*/ 16 w 123"/>
              <a:gd name="T67" fmla="*/ 234 h 456"/>
              <a:gd name="T68" fmla="*/ 22 w 123"/>
              <a:gd name="T69" fmla="*/ 200 h 456"/>
              <a:gd name="T70" fmla="*/ 29 w 123"/>
              <a:gd name="T71" fmla="*/ 166 h 456"/>
              <a:gd name="T72" fmla="*/ 36 w 123"/>
              <a:gd name="T73" fmla="*/ 134 h 456"/>
              <a:gd name="T74" fmla="*/ 44 w 123"/>
              <a:gd name="T75" fmla="*/ 104 h 456"/>
              <a:gd name="T76" fmla="*/ 53 w 123"/>
              <a:gd name="T77" fmla="*/ 77 h 456"/>
              <a:gd name="T78" fmla="*/ 61 w 123"/>
              <a:gd name="T79" fmla="*/ 53 h 456"/>
              <a:gd name="T80" fmla="*/ 72 w 123"/>
              <a:gd name="T81" fmla="*/ 34 h 456"/>
              <a:gd name="T82" fmla="*/ 81 w 123"/>
              <a:gd name="T83" fmla="*/ 19 h 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3" h="456">
                <a:moveTo>
                  <a:pt x="81" y="19"/>
                </a:moveTo>
                <a:lnTo>
                  <a:pt x="92" y="9"/>
                </a:lnTo>
                <a:lnTo>
                  <a:pt x="102" y="4"/>
                </a:lnTo>
                <a:lnTo>
                  <a:pt x="110" y="0"/>
                </a:lnTo>
                <a:lnTo>
                  <a:pt x="115" y="0"/>
                </a:lnTo>
                <a:lnTo>
                  <a:pt x="120" y="4"/>
                </a:lnTo>
                <a:lnTo>
                  <a:pt x="122" y="11"/>
                </a:lnTo>
                <a:lnTo>
                  <a:pt x="123" y="20"/>
                </a:lnTo>
                <a:lnTo>
                  <a:pt x="122" y="31"/>
                </a:lnTo>
                <a:lnTo>
                  <a:pt x="115" y="58"/>
                </a:lnTo>
                <a:lnTo>
                  <a:pt x="110" y="83"/>
                </a:lnTo>
                <a:lnTo>
                  <a:pt x="105" y="110"/>
                </a:lnTo>
                <a:lnTo>
                  <a:pt x="100" y="136"/>
                </a:lnTo>
                <a:lnTo>
                  <a:pt x="97" y="163"/>
                </a:lnTo>
                <a:lnTo>
                  <a:pt x="93" y="189"/>
                </a:lnTo>
                <a:lnTo>
                  <a:pt x="92" y="216"/>
                </a:lnTo>
                <a:lnTo>
                  <a:pt x="90" y="242"/>
                </a:lnTo>
                <a:lnTo>
                  <a:pt x="90" y="269"/>
                </a:lnTo>
                <a:lnTo>
                  <a:pt x="90" y="295"/>
                </a:lnTo>
                <a:lnTo>
                  <a:pt x="91" y="323"/>
                </a:lnTo>
                <a:lnTo>
                  <a:pt x="93" y="349"/>
                </a:lnTo>
                <a:lnTo>
                  <a:pt x="97" y="376"/>
                </a:lnTo>
                <a:lnTo>
                  <a:pt x="102" y="402"/>
                </a:lnTo>
                <a:lnTo>
                  <a:pt x="106" y="430"/>
                </a:lnTo>
                <a:lnTo>
                  <a:pt x="113" y="456"/>
                </a:lnTo>
                <a:lnTo>
                  <a:pt x="4" y="456"/>
                </a:lnTo>
                <a:lnTo>
                  <a:pt x="1" y="440"/>
                </a:lnTo>
                <a:lnTo>
                  <a:pt x="0" y="418"/>
                </a:lnTo>
                <a:lnTo>
                  <a:pt x="0" y="394"/>
                </a:lnTo>
                <a:lnTo>
                  <a:pt x="1" y="365"/>
                </a:lnTo>
                <a:lnTo>
                  <a:pt x="4" y="335"/>
                </a:lnTo>
                <a:lnTo>
                  <a:pt x="7" y="302"/>
                </a:lnTo>
                <a:lnTo>
                  <a:pt x="12" y="269"/>
                </a:lnTo>
                <a:lnTo>
                  <a:pt x="16" y="234"/>
                </a:lnTo>
                <a:lnTo>
                  <a:pt x="22" y="200"/>
                </a:lnTo>
                <a:lnTo>
                  <a:pt x="29" y="166"/>
                </a:lnTo>
                <a:lnTo>
                  <a:pt x="36" y="134"/>
                </a:lnTo>
                <a:lnTo>
                  <a:pt x="44" y="104"/>
                </a:lnTo>
                <a:lnTo>
                  <a:pt x="53" y="77"/>
                </a:lnTo>
                <a:lnTo>
                  <a:pt x="61" y="53"/>
                </a:lnTo>
                <a:lnTo>
                  <a:pt x="72" y="34"/>
                </a:lnTo>
                <a:lnTo>
                  <a:pt x="81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29" name="Freeform 49"/>
          <p:cNvSpPr>
            <a:spLocks/>
          </p:cNvSpPr>
          <p:nvPr/>
        </p:nvSpPr>
        <p:spPr bwMode="auto">
          <a:xfrm>
            <a:off x="3133725" y="5021263"/>
            <a:ext cx="95250" cy="358775"/>
          </a:xfrm>
          <a:custGeom>
            <a:avLst/>
            <a:gdLst>
              <a:gd name="T0" fmla="*/ 79 w 120"/>
              <a:gd name="T1" fmla="*/ 18 h 450"/>
              <a:gd name="T2" fmla="*/ 90 w 120"/>
              <a:gd name="T3" fmla="*/ 9 h 450"/>
              <a:gd name="T4" fmla="*/ 99 w 120"/>
              <a:gd name="T5" fmla="*/ 3 h 450"/>
              <a:gd name="T6" fmla="*/ 106 w 120"/>
              <a:gd name="T7" fmla="*/ 0 h 450"/>
              <a:gd name="T8" fmla="*/ 113 w 120"/>
              <a:gd name="T9" fmla="*/ 0 h 450"/>
              <a:gd name="T10" fmla="*/ 117 w 120"/>
              <a:gd name="T11" fmla="*/ 3 h 450"/>
              <a:gd name="T12" fmla="*/ 119 w 120"/>
              <a:gd name="T13" fmla="*/ 9 h 450"/>
              <a:gd name="T14" fmla="*/ 120 w 120"/>
              <a:gd name="T15" fmla="*/ 18 h 450"/>
              <a:gd name="T16" fmla="*/ 119 w 120"/>
              <a:gd name="T17" fmla="*/ 31 h 450"/>
              <a:gd name="T18" fmla="*/ 113 w 120"/>
              <a:gd name="T19" fmla="*/ 56 h 450"/>
              <a:gd name="T20" fmla="*/ 107 w 120"/>
              <a:gd name="T21" fmla="*/ 82 h 450"/>
              <a:gd name="T22" fmla="*/ 103 w 120"/>
              <a:gd name="T23" fmla="*/ 108 h 450"/>
              <a:gd name="T24" fmla="*/ 98 w 120"/>
              <a:gd name="T25" fmla="*/ 134 h 450"/>
              <a:gd name="T26" fmla="*/ 95 w 120"/>
              <a:gd name="T27" fmla="*/ 160 h 450"/>
              <a:gd name="T28" fmla="*/ 91 w 120"/>
              <a:gd name="T29" fmla="*/ 187 h 450"/>
              <a:gd name="T30" fmla="*/ 90 w 120"/>
              <a:gd name="T31" fmla="*/ 212 h 450"/>
              <a:gd name="T32" fmla="*/ 89 w 120"/>
              <a:gd name="T33" fmla="*/ 238 h 450"/>
              <a:gd name="T34" fmla="*/ 88 w 120"/>
              <a:gd name="T35" fmla="*/ 265 h 450"/>
              <a:gd name="T36" fmla="*/ 89 w 120"/>
              <a:gd name="T37" fmla="*/ 291 h 450"/>
              <a:gd name="T38" fmla="*/ 90 w 120"/>
              <a:gd name="T39" fmla="*/ 318 h 450"/>
              <a:gd name="T40" fmla="*/ 92 w 120"/>
              <a:gd name="T41" fmla="*/ 344 h 450"/>
              <a:gd name="T42" fmla="*/ 96 w 120"/>
              <a:gd name="T43" fmla="*/ 371 h 450"/>
              <a:gd name="T44" fmla="*/ 99 w 120"/>
              <a:gd name="T45" fmla="*/ 397 h 450"/>
              <a:gd name="T46" fmla="*/ 105 w 120"/>
              <a:gd name="T47" fmla="*/ 424 h 450"/>
              <a:gd name="T48" fmla="*/ 111 w 120"/>
              <a:gd name="T49" fmla="*/ 450 h 450"/>
              <a:gd name="T50" fmla="*/ 99 w 120"/>
              <a:gd name="T51" fmla="*/ 450 h 450"/>
              <a:gd name="T52" fmla="*/ 91 w 120"/>
              <a:gd name="T53" fmla="*/ 449 h 450"/>
              <a:gd name="T54" fmla="*/ 83 w 120"/>
              <a:gd name="T55" fmla="*/ 449 h 450"/>
              <a:gd name="T56" fmla="*/ 75 w 120"/>
              <a:gd name="T57" fmla="*/ 449 h 450"/>
              <a:gd name="T58" fmla="*/ 65 w 120"/>
              <a:gd name="T59" fmla="*/ 449 h 450"/>
              <a:gd name="T60" fmla="*/ 50 w 120"/>
              <a:gd name="T61" fmla="*/ 449 h 450"/>
              <a:gd name="T62" fmla="*/ 30 w 120"/>
              <a:gd name="T63" fmla="*/ 449 h 450"/>
              <a:gd name="T64" fmla="*/ 3 w 120"/>
              <a:gd name="T65" fmla="*/ 450 h 450"/>
              <a:gd name="T66" fmla="*/ 0 w 120"/>
              <a:gd name="T67" fmla="*/ 434 h 450"/>
              <a:gd name="T68" fmla="*/ 0 w 120"/>
              <a:gd name="T69" fmla="*/ 414 h 450"/>
              <a:gd name="T70" fmla="*/ 0 w 120"/>
              <a:gd name="T71" fmla="*/ 388 h 450"/>
              <a:gd name="T72" fmla="*/ 1 w 120"/>
              <a:gd name="T73" fmla="*/ 361 h 450"/>
              <a:gd name="T74" fmla="*/ 4 w 120"/>
              <a:gd name="T75" fmla="*/ 331 h 450"/>
              <a:gd name="T76" fmla="*/ 7 w 120"/>
              <a:gd name="T77" fmla="*/ 298 h 450"/>
              <a:gd name="T78" fmla="*/ 12 w 120"/>
              <a:gd name="T79" fmla="*/ 265 h 450"/>
              <a:gd name="T80" fmla="*/ 16 w 120"/>
              <a:gd name="T81" fmla="*/ 230 h 450"/>
              <a:gd name="T82" fmla="*/ 22 w 120"/>
              <a:gd name="T83" fmla="*/ 197 h 450"/>
              <a:gd name="T84" fmla="*/ 29 w 120"/>
              <a:gd name="T85" fmla="*/ 164 h 450"/>
              <a:gd name="T86" fmla="*/ 36 w 120"/>
              <a:gd name="T87" fmla="*/ 131 h 450"/>
              <a:gd name="T88" fmla="*/ 43 w 120"/>
              <a:gd name="T89" fmla="*/ 103 h 450"/>
              <a:gd name="T90" fmla="*/ 52 w 120"/>
              <a:gd name="T91" fmla="*/ 76 h 450"/>
              <a:gd name="T92" fmla="*/ 60 w 120"/>
              <a:gd name="T93" fmla="*/ 52 h 450"/>
              <a:gd name="T94" fmla="*/ 69 w 120"/>
              <a:gd name="T95" fmla="*/ 33 h 450"/>
              <a:gd name="T96" fmla="*/ 79 w 120"/>
              <a:gd name="T97" fmla="*/ 18 h 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0" h="450">
                <a:moveTo>
                  <a:pt x="79" y="18"/>
                </a:moveTo>
                <a:lnTo>
                  <a:pt x="90" y="9"/>
                </a:lnTo>
                <a:lnTo>
                  <a:pt x="99" y="3"/>
                </a:lnTo>
                <a:lnTo>
                  <a:pt x="106" y="0"/>
                </a:lnTo>
                <a:lnTo>
                  <a:pt x="113" y="0"/>
                </a:lnTo>
                <a:lnTo>
                  <a:pt x="117" y="3"/>
                </a:lnTo>
                <a:lnTo>
                  <a:pt x="119" y="9"/>
                </a:lnTo>
                <a:lnTo>
                  <a:pt x="120" y="18"/>
                </a:lnTo>
                <a:lnTo>
                  <a:pt x="119" y="31"/>
                </a:lnTo>
                <a:lnTo>
                  <a:pt x="113" y="56"/>
                </a:lnTo>
                <a:lnTo>
                  <a:pt x="107" y="82"/>
                </a:lnTo>
                <a:lnTo>
                  <a:pt x="103" y="108"/>
                </a:lnTo>
                <a:lnTo>
                  <a:pt x="98" y="134"/>
                </a:lnTo>
                <a:lnTo>
                  <a:pt x="95" y="160"/>
                </a:lnTo>
                <a:lnTo>
                  <a:pt x="91" y="187"/>
                </a:lnTo>
                <a:lnTo>
                  <a:pt x="90" y="212"/>
                </a:lnTo>
                <a:lnTo>
                  <a:pt x="89" y="238"/>
                </a:lnTo>
                <a:lnTo>
                  <a:pt x="88" y="265"/>
                </a:lnTo>
                <a:lnTo>
                  <a:pt x="89" y="291"/>
                </a:lnTo>
                <a:lnTo>
                  <a:pt x="90" y="318"/>
                </a:lnTo>
                <a:lnTo>
                  <a:pt x="92" y="344"/>
                </a:lnTo>
                <a:lnTo>
                  <a:pt x="96" y="371"/>
                </a:lnTo>
                <a:lnTo>
                  <a:pt x="99" y="397"/>
                </a:lnTo>
                <a:lnTo>
                  <a:pt x="105" y="424"/>
                </a:lnTo>
                <a:lnTo>
                  <a:pt x="111" y="450"/>
                </a:lnTo>
                <a:lnTo>
                  <a:pt x="99" y="450"/>
                </a:lnTo>
                <a:lnTo>
                  <a:pt x="91" y="449"/>
                </a:lnTo>
                <a:lnTo>
                  <a:pt x="83" y="449"/>
                </a:lnTo>
                <a:lnTo>
                  <a:pt x="75" y="449"/>
                </a:lnTo>
                <a:lnTo>
                  <a:pt x="65" y="449"/>
                </a:lnTo>
                <a:lnTo>
                  <a:pt x="50" y="449"/>
                </a:lnTo>
                <a:lnTo>
                  <a:pt x="30" y="449"/>
                </a:lnTo>
                <a:lnTo>
                  <a:pt x="3" y="450"/>
                </a:lnTo>
                <a:lnTo>
                  <a:pt x="0" y="434"/>
                </a:lnTo>
                <a:lnTo>
                  <a:pt x="0" y="414"/>
                </a:lnTo>
                <a:lnTo>
                  <a:pt x="0" y="388"/>
                </a:lnTo>
                <a:lnTo>
                  <a:pt x="1" y="361"/>
                </a:lnTo>
                <a:lnTo>
                  <a:pt x="4" y="331"/>
                </a:lnTo>
                <a:lnTo>
                  <a:pt x="7" y="298"/>
                </a:lnTo>
                <a:lnTo>
                  <a:pt x="12" y="265"/>
                </a:lnTo>
                <a:lnTo>
                  <a:pt x="16" y="230"/>
                </a:lnTo>
                <a:lnTo>
                  <a:pt x="22" y="197"/>
                </a:lnTo>
                <a:lnTo>
                  <a:pt x="29" y="164"/>
                </a:lnTo>
                <a:lnTo>
                  <a:pt x="36" y="131"/>
                </a:lnTo>
                <a:lnTo>
                  <a:pt x="43" y="103"/>
                </a:lnTo>
                <a:lnTo>
                  <a:pt x="52" y="76"/>
                </a:lnTo>
                <a:lnTo>
                  <a:pt x="60" y="52"/>
                </a:lnTo>
                <a:lnTo>
                  <a:pt x="69" y="33"/>
                </a:lnTo>
                <a:lnTo>
                  <a:pt x="79" y="18"/>
                </a:lnTo>
                <a:close/>
              </a:path>
            </a:pathLst>
          </a:custGeom>
          <a:solidFill>
            <a:srgbClr val="0505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0" name="Freeform 50"/>
          <p:cNvSpPr>
            <a:spLocks/>
          </p:cNvSpPr>
          <p:nvPr/>
        </p:nvSpPr>
        <p:spPr bwMode="auto">
          <a:xfrm>
            <a:off x="3133725" y="5026025"/>
            <a:ext cx="92075" cy="354013"/>
          </a:xfrm>
          <a:custGeom>
            <a:avLst/>
            <a:gdLst>
              <a:gd name="T0" fmla="*/ 78 w 117"/>
              <a:gd name="T1" fmla="*/ 17 h 445"/>
              <a:gd name="T2" fmla="*/ 88 w 117"/>
              <a:gd name="T3" fmla="*/ 8 h 445"/>
              <a:gd name="T4" fmla="*/ 97 w 117"/>
              <a:gd name="T5" fmla="*/ 2 h 445"/>
              <a:gd name="T6" fmla="*/ 104 w 117"/>
              <a:gd name="T7" fmla="*/ 0 h 445"/>
              <a:gd name="T8" fmla="*/ 110 w 117"/>
              <a:gd name="T9" fmla="*/ 0 h 445"/>
              <a:gd name="T10" fmla="*/ 113 w 117"/>
              <a:gd name="T11" fmla="*/ 3 h 445"/>
              <a:gd name="T12" fmla="*/ 116 w 117"/>
              <a:gd name="T13" fmla="*/ 9 h 445"/>
              <a:gd name="T14" fmla="*/ 117 w 117"/>
              <a:gd name="T15" fmla="*/ 18 h 445"/>
              <a:gd name="T16" fmla="*/ 116 w 117"/>
              <a:gd name="T17" fmla="*/ 30 h 445"/>
              <a:gd name="T18" fmla="*/ 110 w 117"/>
              <a:gd name="T19" fmla="*/ 55 h 445"/>
              <a:gd name="T20" fmla="*/ 104 w 117"/>
              <a:gd name="T21" fmla="*/ 80 h 445"/>
              <a:gd name="T22" fmla="*/ 100 w 117"/>
              <a:gd name="T23" fmla="*/ 107 h 445"/>
              <a:gd name="T24" fmla="*/ 96 w 117"/>
              <a:gd name="T25" fmla="*/ 132 h 445"/>
              <a:gd name="T26" fmla="*/ 93 w 117"/>
              <a:gd name="T27" fmla="*/ 157 h 445"/>
              <a:gd name="T28" fmla="*/ 90 w 117"/>
              <a:gd name="T29" fmla="*/ 184 h 445"/>
              <a:gd name="T30" fmla="*/ 88 w 117"/>
              <a:gd name="T31" fmla="*/ 209 h 445"/>
              <a:gd name="T32" fmla="*/ 87 w 117"/>
              <a:gd name="T33" fmla="*/ 236 h 445"/>
              <a:gd name="T34" fmla="*/ 87 w 117"/>
              <a:gd name="T35" fmla="*/ 262 h 445"/>
              <a:gd name="T36" fmla="*/ 87 w 117"/>
              <a:gd name="T37" fmla="*/ 288 h 445"/>
              <a:gd name="T38" fmla="*/ 88 w 117"/>
              <a:gd name="T39" fmla="*/ 314 h 445"/>
              <a:gd name="T40" fmla="*/ 90 w 117"/>
              <a:gd name="T41" fmla="*/ 341 h 445"/>
              <a:gd name="T42" fmla="*/ 94 w 117"/>
              <a:gd name="T43" fmla="*/ 366 h 445"/>
              <a:gd name="T44" fmla="*/ 97 w 117"/>
              <a:gd name="T45" fmla="*/ 392 h 445"/>
              <a:gd name="T46" fmla="*/ 103 w 117"/>
              <a:gd name="T47" fmla="*/ 419 h 445"/>
              <a:gd name="T48" fmla="*/ 109 w 117"/>
              <a:gd name="T49" fmla="*/ 445 h 445"/>
              <a:gd name="T50" fmla="*/ 97 w 117"/>
              <a:gd name="T51" fmla="*/ 445 h 445"/>
              <a:gd name="T52" fmla="*/ 89 w 117"/>
              <a:gd name="T53" fmla="*/ 444 h 445"/>
              <a:gd name="T54" fmla="*/ 82 w 117"/>
              <a:gd name="T55" fmla="*/ 444 h 445"/>
              <a:gd name="T56" fmla="*/ 74 w 117"/>
              <a:gd name="T57" fmla="*/ 444 h 445"/>
              <a:gd name="T58" fmla="*/ 64 w 117"/>
              <a:gd name="T59" fmla="*/ 444 h 445"/>
              <a:gd name="T60" fmla="*/ 50 w 117"/>
              <a:gd name="T61" fmla="*/ 444 h 445"/>
              <a:gd name="T62" fmla="*/ 30 w 117"/>
              <a:gd name="T63" fmla="*/ 444 h 445"/>
              <a:gd name="T64" fmla="*/ 4 w 117"/>
              <a:gd name="T65" fmla="*/ 445 h 445"/>
              <a:gd name="T66" fmla="*/ 2 w 117"/>
              <a:gd name="T67" fmla="*/ 429 h 445"/>
              <a:gd name="T68" fmla="*/ 0 w 117"/>
              <a:gd name="T69" fmla="*/ 409 h 445"/>
              <a:gd name="T70" fmla="*/ 0 w 117"/>
              <a:gd name="T71" fmla="*/ 384 h 445"/>
              <a:gd name="T72" fmla="*/ 2 w 117"/>
              <a:gd name="T73" fmla="*/ 357 h 445"/>
              <a:gd name="T74" fmla="*/ 4 w 117"/>
              <a:gd name="T75" fmla="*/ 326 h 445"/>
              <a:gd name="T76" fmla="*/ 7 w 117"/>
              <a:gd name="T77" fmla="*/ 295 h 445"/>
              <a:gd name="T78" fmla="*/ 11 w 117"/>
              <a:gd name="T79" fmla="*/ 261 h 445"/>
              <a:gd name="T80" fmla="*/ 17 w 117"/>
              <a:gd name="T81" fmla="*/ 228 h 445"/>
              <a:gd name="T82" fmla="*/ 21 w 117"/>
              <a:gd name="T83" fmla="*/ 193 h 445"/>
              <a:gd name="T84" fmla="*/ 28 w 117"/>
              <a:gd name="T85" fmla="*/ 161 h 445"/>
              <a:gd name="T86" fmla="*/ 35 w 117"/>
              <a:gd name="T87" fmla="*/ 130 h 445"/>
              <a:gd name="T88" fmla="*/ 43 w 117"/>
              <a:gd name="T89" fmla="*/ 100 h 445"/>
              <a:gd name="T90" fmla="*/ 51 w 117"/>
              <a:gd name="T91" fmla="*/ 73 h 445"/>
              <a:gd name="T92" fmla="*/ 59 w 117"/>
              <a:gd name="T93" fmla="*/ 50 h 445"/>
              <a:gd name="T94" fmla="*/ 68 w 117"/>
              <a:gd name="T95" fmla="*/ 32 h 445"/>
              <a:gd name="T96" fmla="*/ 78 w 117"/>
              <a:gd name="T97" fmla="*/ 17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7" h="445">
                <a:moveTo>
                  <a:pt x="78" y="17"/>
                </a:moveTo>
                <a:lnTo>
                  <a:pt x="88" y="8"/>
                </a:lnTo>
                <a:lnTo>
                  <a:pt x="97" y="2"/>
                </a:lnTo>
                <a:lnTo>
                  <a:pt x="104" y="0"/>
                </a:lnTo>
                <a:lnTo>
                  <a:pt x="110" y="0"/>
                </a:lnTo>
                <a:lnTo>
                  <a:pt x="113" y="3"/>
                </a:lnTo>
                <a:lnTo>
                  <a:pt x="116" y="9"/>
                </a:lnTo>
                <a:lnTo>
                  <a:pt x="117" y="18"/>
                </a:lnTo>
                <a:lnTo>
                  <a:pt x="116" y="30"/>
                </a:lnTo>
                <a:lnTo>
                  <a:pt x="110" y="55"/>
                </a:lnTo>
                <a:lnTo>
                  <a:pt x="104" y="80"/>
                </a:lnTo>
                <a:lnTo>
                  <a:pt x="100" y="107"/>
                </a:lnTo>
                <a:lnTo>
                  <a:pt x="96" y="132"/>
                </a:lnTo>
                <a:lnTo>
                  <a:pt x="93" y="157"/>
                </a:lnTo>
                <a:lnTo>
                  <a:pt x="90" y="184"/>
                </a:lnTo>
                <a:lnTo>
                  <a:pt x="88" y="209"/>
                </a:lnTo>
                <a:lnTo>
                  <a:pt x="87" y="236"/>
                </a:lnTo>
                <a:lnTo>
                  <a:pt x="87" y="262"/>
                </a:lnTo>
                <a:lnTo>
                  <a:pt x="87" y="288"/>
                </a:lnTo>
                <a:lnTo>
                  <a:pt x="88" y="314"/>
                </a:lnTo>
                <a:lnTo>
                  <a:pt x="90" y="341"/>
                </a:lnTo>
                <a:lnTo>
                  <a:pt x="94" y="366"/>
                </a:lnTo>
                <a:lnTo>
                  <a:pt x="97" y="392"/>
                </a:lnTo>
                <a:lnTo>
                  <a:pt x="103" y="419"/>
                </a:lnTo>
                <a:lnTo>
                  <a:pt x="109" y="445"/>
                </a:lnTo>
                <a:lnTo>
                  <a:pt x="97" y="445"/>
                </a:lnTo>
                <a:lnTo>
                  <a:pt x="89" y="444"/>
                </a:lnTo>
                <a:lnTo>
                  <a:pt x="82" y="444"/>
                </a:lnTo>
                <a:lnTo>
                  <a:pt x="74" y="444"/>
                </a:lnTo>
                <a:lnTo>
                  <a:pt x="64" y="444"/>
                </a:lnTo>
                <a:lnTo>
                  <a:pt x="50" y="444"/>
                </a:lnTo>
                <a:lnTo>
                  <a:pt x="30" y="444"/>
                </a:lnTo>
                <a:lnTo>
                  <a:pt x="4" y="445"/>
                </a:lnTo>
                <a:lnTo>
                  <a:pt x="2" y="429"/>
                </a:lnTo>
                <a:lnTo>
                  <a:pt x="0" y="409"/>
                </a:lnTo>
                <a:lnTo>
                  <a:pt x="0" y="384"/>
                </a:lnTo>
                <a:lnTo>
                  <a:pt x="2" y="357"/>
                </a:lnTo>
                <a:lnTo>
                  <a:pt x="4" y="326"/>
                </a:lnTo>
                <a:lnTo>
                  <a:pt x="7" y="295"/>
                </a:lnTo>
                <a:lnTo>
                  <a:pt x="11" y="261"/>
                </a:lnTo>
                <a:lnTo>
                  <a:pt x="17" y="228"/>
                </a:lnTo>
                <a:lnTo>
                  <a:pt x="21" y="193"/>
                </a:lnTo>
                <a:lnTo>
                  <a:pt x="28" y="161"/>
                </a:lnTo>
                <a:lnTo>
                  <a:pt x="35" y="130"/>
                </a:lnTo>
                <a:lnTo>
                  <a:pt x="43" y="100"/>
                </a:lnTo>
                <a:lnTo>
                  <a:pt x="51" y="73"/>
                </a:lnTo>
                <a:lnTo>
                  <a:pt x="59" y="50"/>
                </a:lnTo>
                <a:lnTo>
                  <a:pt x="68" y="32"/>
                </a:lnTo>
                <a:lnTo>
                  <a:pt x="78" y="17"/>
                </a:lnTo>
                <a:close/>
              </a:path>
            </a:pathLst>
          </a:custGeom>
          <a:solidFill>
            <a:srgbClr val="0A0A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1" name="Freeform 51"/>
          <p:cNvSpPr>
            <a:spLocks/>
          </p:cNvSpPr>
          <p:nvPr/>
        </p:nvSpPr>
        <p:spPr bwMode="auto">
          <a:xfrm>
            <a:off x="3135313" y="5030788"/>
            <a:ext cx="90487" cy="349250"/>
          </a:xfrm>
          <a:custGeom>
            <a:avLst/>
            <a:gdLst>
              <a:gd name="T0" fmla="*/ 73 w 113"/>
              <a:gd name="T1" fmla="*/ 16 h 440"/>
              <a:gd name="T2" fmla="*/ 84 w 113"/>
              <a:gd name="T3" fmla="*/ 8 h 440"/>
              <a:gd name="T4" fmla="*/ 93 w 113"/>
              <a:gd name="T5" fmla="*/ 3 h 440"/>
              <a:gd name="T6" fmla="*/ 100 w 113"/>
              <a:gd name="T7" fmla="*/ 0 h 440"/>
              <a:gd name="T8" fmla="*/ 105 w 113"/>
              <a:gd name="T9" fmla="*/ 0 h 440"/>
              <a:gd name="T10" fmla="*/ 109 w 113"/>
              <a:gd name="T11" fmla="*/ 4 h 440"/>
              <a:gd name="T12" fmla="*/ 112 w 113"/>
              <a:gd name="T13" fmla="*/ 10 h 440"/>
              <a:gd name="T14" fmla="*/ 113 w 113"/>
              <a:gd name="T15" fmla="*/ 19 h 440"/>
              <a:gd name="T16" fmla="*/ 112 w 113"/>
              <a:gd name="T17" fmla="*/ 30 h 440"/>
              <a:gd name="T18" fmla="*/ 106 w 113"/>
              <a:gd name="T19" fmla="*/ 56 h 440"/>
              <a:gd name="T20" fmla="*/ 100 w 113"/>
              <a:gd name="T21" fmla="*/ 80 h 440"/>
              <a:gd name="T22" fmla="*/ 95 w 113"/>
              <a:gd name="T23" fmla="*/ 105 h 440"/>
              <a:gd name="T24" fmla="*/ 92 w 113"/>
              <a:gd name="T25" fmla="*/ 131 h 440"/>
              <a:gd name="T26" fmla="*/ 88 w 113"/>
              <a:gd name="T27" fmla="*/ 156 h 440"/>
              <a:gd name="T28" fmla="*/ 85 w 113"/>
              <a:gd name="T29" fmla="*/ 182 h 440"/>
              <a:gd name="T30" fmla="*/ 84 w 113"/>
              <a:gd name="T31" fmla="*/ 208 h 440"/>
              <a:gd name="T32" fmla="*/ 83 w 113"/>
              <a:gd name="T33" fmla="*/ 233 h 440"/>
              <a:gd name="T34" fmla="*/ 82 w 113"/>
              <a:gd name="T35" fmla="*/ 260 h 440"/>
              <a:gd name="T36" fmla="*/ 83 w 113"/>
              <a:gd name="T37" fmla="*/ 285 h 440"/>
              <a:gd name="T38" fmla="*/ 84 w 113"/>
              <a:gd name="T39" fmla="*/ 310 h 440"/>
              <a:gd name="T40" fmla="*/ 86 w 113"/>
              <a:gd name="T41" fmla="*/ 337 h 440"/>
              <a:gd name="T42" fmla="*/ 88 w 113"/>
              <a:gd name="T43" fmla="*/ 362 h 440"/>
              <a:gd name="T44" fmla="*/ 93 w 113"/>
              <a:gd name="T45" fmla="*/ 389 h 440"/>
              <a:gd name="T46" fmla="*/ 98 w 113"/>
              <a:gd name="T47" fmla="*/ 414 h 440"/>
              <a:gd name="T48" fmla="*/ 103 w 113"/>
              <a:gd name="T49" fmla="*/ 440 h 440"/>
              <a:gd name="T50" fmla="*/ 93 w 113"/>
              <a:gd name="T51" fmla="*/ 440 h 440"/>
              <a:gd name="T52" fmla="*/ 85 w 113"/>
              <a:gd name="T53" fmla="*/ 439 h 440"/>
              <a:gd name="T54" fmla="*/ 78 w 113"/>
              <a:gd name="T55" fmla="*/ 439 h 440"/>
              <a:gd name="T56" fmla="*/ 71 w 113"/>
              <a:gd name="T57" fmla="*/ 439 h 440"/>
              <a:gd name="T58" fmla="*/ 61 w 113"/>
              <a:gd name="T59" fmla="*/ 439 h 440"/>
              <a:gd name="T60" fmla="*/ 47 w 113"/>
              <a:gd name="T61" fmla="*/ 439 h 440"/>
              <a:gd name="T62" fmla="*/ 29 w 113"/>
              <a:gd name="T63" fmla="*/ 439 h 440"/>
              <a:gd name="T64" fmla="*/ 3 w 113"/>
              <a:gd name="T65" fmla="*/ 440 h 440"/>
              <a:gd name="T66" fmla="*/ 1 w 113"/>
              <a:gd name="T67" fmla="*/ 424 h 440"/>
              <a:gd name="T68" fmla="*/ 0 w 113"/>
              <a:gd name="T69" fmla="*/ 404 h 440"/>
              <a:gd name="T70" fmla="*/ 0 w 113"/>
              <a:gd name="T71" fmla="*/ 379 h 440"/>
              <a:gd name="T72" fmla="*/ 1 w 113"/>
              <a:gd name="T73" fmla="*/ 353 h 440"/>
              <a:gd name="T74" fmla="*/ 3 w 113"/>
              <a:gd name="T75" fmla="*/ 323 h 440"/>
              <a:gd name="T76" fmla="*/ 7 w 113"/>
              <a:gd name="T77" fmla="*/ 291 h 440"/>
              <a:gd name="T78" fmla="*/ 10 w 113"/>
              <a:gd name="T79" fmla="*/ 258 h 440"/>
              <a:gd name="T80" fmla="*/ 15 w 113"/>
              <a:gd name="T81" fmla="*/ 225 h 440"/>
              <a:gd name="T82" fmla="*/ 21 w 113"/>
              <a:gd name="T83" fmla="*/ 192 h 440"/>
              <a:gd name="T84" fmla="*/ 26 w 113"/>
              <a:gd name="T85" fmla="*/ 159 h 440"/>
              <a:gd name="T86" fmla="*/ 33 w 113"/>
              <a:gd name="T87" fmla="*/ 128 h 440"/>
              <a:gd name="T88" fmla="*/ 40 w 113"/>
              <a:gd name="T89" fmla="*/ 99 h 440"/>
              <a:gd name="T90" fmla="*/ 48 w 113"/>
              <a:gd name="T91" fmla="*/ 73 h 440"/>
              <a:gd name="T92" fmla="*/ 56 w 113"/>
              <a:gd name="T93" fmla="*/ 50 h 440"/>
              <a:gd name="T94" fmla="*/ 64 w 113"/>
              <a:gd name="T95" fmla="*/ 31 h 440"/>
              <a:gd name="T96" fmla="*/ 73 w 113"/>
              <a:gd name="T97" fmla="*/ 16 h 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3" h="440">
                <a:moveTo>
                  <a:pt x="73" y="16"/>
                </a:moveTo>
                <a:lnTo>
                  <a:pt x="84" y="8"/>
                </a:lnTo>
                <a:lnTo>
                  <a:pt x="93" y="3"/>
                </a:lnTo>
                <a:lnTo>
                  <a:pt x="100" y="0"/>
                </a:lnTo>
                <a:lnTo>
                  <a:pt x="105" y="0"/>
                </a:lnTo>
                <a:lnTo>
                  <a:pt x="109" y="4"/>
                </a:lnTo>
                <a:lnTo>
                  <a:pt x="112" y="10"/>
                </a:lnTo>
                <a:lnTo>
                  <a:pt x="113" y="19"/>
                </a:lnTo>
                <a:lnTo>
                  <a:pt x="112" y="30"/>
                </a:lnTo>
                <a:lnTo>
                  <a:pt x="106" y="56"/>
                </a:lnTo>
                <a:lnTo>
                  <a:pt x="100" y="80"/>
                </a:lnTo>
                <a:lnTo>
                  <a:pt x="95" y="105"/>
                </a:lnTo>
                <a:lnTo>
                  <a:pt x="92" y="131"/>
                </a:lnTo>
                <a:lnTo>
                  <a:pt x="88" y="156"/>
                </a:lnTo>
                <a:lnTo>
                  <a:pt x="85" y="182"/>
                </a:lnTo>
                <a:lnTo>
                  <a:pt x="84" y="208"/>
                </a:lnTo>
                <a:lnTo>
                  <a:pt x="83" y="233"/>
                </a:lnTo>
                <a:lnTo>
                  <a:pt x="82" y="260"/>
                </a:lnTo>
                <a:lnTo>
                  <a:pt x="83" y="285"/>
                </a:lnTo>
                <a:lnTo>
                  <a:pt x="84" y="310"/>
                </a:lnTo>
                <a:lnTo>
                  <a:pt x="86" y="337"/>
                </a:lnTo>
                <a:lnTo>
                  <a:pt x="88" y="362"/>
                </a:lnTo>
                <a:lnTo>
                  <a:pt x="93" y="389"/>
                </a:lnTo>
                <a:lnTo>
                  <a:pt x="98" y="414"/>
                </a:lnTo>
                <a:lnTo>
                  <a:pt x="103" y="440"/>
                </a:lnTo>
                <a:lnTo>
                  <a:pt x="93" y="440"/>
                </a:lnTo>
                <a:lnTo>
                  <a:pt x="85" y="439"/>
                </a:lnTo>
                <a:lnTo>
                  <a:pt x="78" y="439"/>
                </a:lnTo>
                <a:lnTo>
                  <a:pt x="71" y="439"/>
                </a:lnTo>
                <a:lnTo>
                  <a:pt x="61" y="439"/>
                </a:lnTo>
                <a:lnTo>
                  <a:pt x="47" y="439"/>
                </a:lnTo>
                <a:lnTo>
                  <a:pt x="29" y="439"/>
                </a:lnTo>
                <a:lnTo>
                  <a:pt x="3" y="440"/>
                </a:lnTo>
                <a:lnTo>
                  <a:pt x="1" y="424"/>
                </a:lnTo>
                <a:lnTo>
                  <a:pt x="0" y="404"/>
                </a:lnTo>
                <a:lnTo>
                  <a:pt x="0" y="379"/>
                </a:lnTo>
                <a:lnTo>
                  <a:pt x="1" y="353"/>
                </a:lnTo>
                <a:lnTo>
                  <a:pt x="3" y="323"/>
                </a:lnTo>
                <a:lnTo>
                  <a:pt x="7" y="291"/>
                </a:lnTo>
                <a:lnTo>
                  <a:pt x="10" y="258"/>
                </a:lnTo>
                <a:lnTo>
                  <a:pt x="15" y="225"/>
                </a:lnTo>
                <a:lnTo>
                  <a:pt x="21" y="192"/>
                </a:lnTo>
                <a:lnTo>
                  <a:pt x="26" y="159"/>
                </a:lnTo>
                <a:lnTo>
                  <a:pt x="33" y="128"/>
                </a:lnTo>
                <a:lnTo>
                  <a:pt x="40" y="99"/>
                </a:lnTo>
                <a:lnTo>
                  <a:pt x="48" y="73"/>
                </a:lnTo>
                <a:lnTo>
                  <a:pt x="56" y="50"/>
                </a:lnTo>
                <a:lnTo>
                  <a:pt x="64" y="31"/>
                </a:lnTo>
                <a:lnTo>
                  <a:pt x="73" y="16"/>
                </a:lnTo>
                <a:close/>
              </a:path>
            </a:pathLst>
          </a:custGeom>
          <a:solidFill>
            <a:srgbClr val="0F0F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2" name="Freeform 52"/>
          <p:cNvSpPr>
            <a:spLocks/>
          </p:cNvSpPr>
          <p:nvPr/>
        </p:nvSpPr>
        <p:spPr bwMode="auto">
          <a:xfrm>
            <a:off x="3136900" y="5033963"/>
            <a:ext cx="87313" cy="346075"/>
          </a:xfrm>
          <a:custGeom>
            <a:avLst/>
            <a:gdLst>
              <a:gd name="T0" fmla="*/ 72 w 109"/>
              <a:gd name="T1" fmla="*/ 17 h 435"/>
              <a:gd name="T2" fmla="*/ 83 w 109"/>
              <a:gd name="T3" fmla="*/ 8 h 435"/>
              <a:gd name="T4" fmla="*/ 91 w 109"/>
              <a:gd name="T5" fmla="*/ 2 h 435"/>
              <a:gd name="T6" fmla="*/ 98 w 109"/>
              <a:gd name="T7" fmla="*/ 0 h 435"/>
              <a:gd name="T8" fmla="*/ 102 w 109"/>
              <a:gd name="T9" fmla="*/ 0 h 435"/>
              <a:gd name="T10" fmla="*/ 107 w 109"/>
              <a:gd name="T11" fmla="*/ 3 h 435"/>
              <a:gd name="T12" fmla="*/ 108 w 109"/>
              <a:gd name="T13" fmla="*/ 9 h 435"/>
              <a:gd name="T14" fmla="*/ 109 w 109"/>
              <a:gd name="T15" fmla="*/ 17 h 435"/>
              <a:gd name="T16" fmla="*/ 108 w 109"/>
              <a:gd name="T17" fmla="*/ 29 h 435"/>
              <a:gd name="T18" fmla="*/ 102 w 109"/>
              <a:gd name="T19" fmla="*/ 54 h 435"/>
              <a:gd name="T20" fmla="*/ 98 w 109"/>
              <a:gd name="T21" fmla="*/ 79 h 435"/>
              <a:gd name="T22" fmla="*/ 93 w 109"/>
              <a:gd name="T23" fmla="*/ 104 h 435"/>
              <a:gd name="T24" fmla="*/ 89 w 109"/>
              <a:gd name="T25" fmla="*/ 129 h 435"/>
              <a:gd name="T26" fmla="*/ 86 w 109"/>
              <a:gd name="T27" fmla="*/ 154 h 435"/>
              <a:gd name="T28" fmla="*/ 83 w 109"/>
              <a:gd name="T29" fmla="*/ 180 h 435"/>
              <a:gd name="T30" fmla="*/ 82 w 109"/>
              <a:gd name="T31" fmla="*/ 205 h 435"/>
              <a:gd name="T32" fmla="*/ 81 w 109"/>
              <a:gd name="T33" fmla="*/ 230 h 435"/>
              <a:gd name="T34" fmla="*/ 79 w 109"/>
              <a:gd name="T35" fmla="*/ 256 h 435"/>
              <a:gd name="T36" fmla="*/ 81 w 109"/>
              <a:gd name="T37" fmla="*/ 282 h 435"/>
              <a:gd name="T38" fmla="*/ 82 w 109"/>
              <a:gd name="T39" fmla="*/ 308 h 435"/>
              <a:gd name="T40" fmla="*/ 83 w 109"/>
              <a:gd name="T41" fmla="*/ 333 h 435"/>
              <a:gd name="T42" fmla="*/ 86 w 109"/>
              <a:gd name="T43" fmla="*/ 358 h 435"/>
              <a:gd name="T44" fmla="*/ 91 w 109"/>
              <a:gd name="T45" fmla="*/ 384 h 435"/>
              <a:gd name="T46" fmla="*/ 96 w 109"/>
              <a:gd name="T47" fmla="*/ 410 h 435"/>
              <a:gd name="T48" fmla="*/ 101 w 109"/>
              <a:gd name="T49" fmla="*/ 435 h 435"/>
              <a:gd name="T50" fmla="*/ 91 w 109"/>
              <a:gd name="T51" fmla="*/ 435 h 435"/>
              <a:gd name="T52" fmla="*/ 83 w 109"/>
              <a:gd name="T53" fmla="*/ 434 h 435"/>
              <a:gd name="T54" fmla="*/ 76 w 109"/>
              <a:gd name="T55" fmla="*/ 434 h 435"/>
              <a:gd name="T56" fmla="*/ 69 w 109"/>
              <a:gd name="T57" fmla="*/ 434 h 435"/>
              <a:gd name="T58" fmla="*/ 60 w 109"/>
              <a:gd name="T59" fmla="*/ 434 h 435"/>
              <a:gd name="T60" fmla="*/ 46 w 109"/>
              <a:gd name="T61" fmla="*/ 434 h 435"/>
              <a:gd name="T62" fmla="*/ 28 w 109"/>
              <a:gd name="T63" fmla="*/ 434 h 435"/>
              <a:gd name="T64" fmla="*/ 3 w 109"/>
              <a:gd name="T65" fmla="*/ 435 h 435"/>
              <a:gd name="T66" fmla="*/ 1 w 109"/>
              <a:gd name="T67" fmla="*/ 419 h 435"/>
              <a:gd name="T68" fmla="*/ 0 w 109"/>
              <a:gd name="T69" fmla="*/ 400 h 435"/>
              <a:gd name="T70" fmla="*/ 0 w 109"/>
              <a:gd name="T71" fmla="*/ 376 h 435"/>
              <a:gd name="T72" fmla="*/ 1 w 109"/>
              <a:gd name="T73" fmla="*/ 348 h 435"/>
              <a:gd name="T74" fmla="*/ 3 w 109"/>
              <a:gd name="T75" fmla="*/ 319 h 435"/>
              <a:gd name="T76" fmla="*/ 7 w 109"/>
              <a:gd name="T77" fmla="*/ 288 h 435"/>
              <a:gd name="T78" fmla="*/ 10 w 109"/>
              <a:gd name="T79" fmla="*/ 256 h 435"/>
              <a:gd name="T80" fmla="*/ 15 w 109"/>
              <a:gd name="T81" fmla="*/ 222 h 435"/>
              <a:gd name="T82" fmla="*/ 20 w 109"/>
              <a:gd name="T83" fmla="*/ 190 h 435"/>
              <a:gd name="T84" fmla="*/ 25 w 109"/>
              <a:gd name="T85" fmla="*/ 158 h 435"/>
              <a:gd name="T86" fmla="*/ 32 w 109"/>
              <a:gd name="T87" fmla="*/ 127 h 435"/>
              <a:gd name="T88" fmla="*/ 39 w 109"/>
              <a:gd name="T89" fmla="*/ 99 h 435"/>
              <a:gd name="T90" fmla="*/ 47 w 109"/>
              <a:gd name="T91" fmla="*/ 73 h 435"/>
              <a:gd name="T92" fmla="*/ 55 w 109"/>
              <a:gd name="T93" fmla="*/ 51 h 435"/>
              <a:gd name="T94" fmla="*/ 63 w 109"/>
              <a:gd name="T95" fmla="*/ 31 h 435"/>
              <a:gd name="T96" fmla="*/ 72 w 109"/>
              <a:gd name="T97" fmla="*/ 17 h 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9" h="435">
                <a:moveTo>
                  <a:pt x="72" y="17"/>
                </a:moveTo>
                <a:lnTo>
                  <a:pt x="83" y="8"/>
                </a:lnTo>
                <a:lnTo>
                  <a:pt x="91" y="2"/>
                </a:lnTo>
                <a:lnTo>
                  <a:pt x="98" y="0"/>
                </a:lnTo>
                <a:lnTo>
                  <a:pt x="102" y="0"/>
                </a:lnTo>
                <a:lnTo>
                  <a:pt x="107" y="3"/>
                </a:lnTo>
                <a:lnTo>
                  <a:pt x="108" y="9"/>
                </a:lnTo>
                <a:lnTo>
                  <a:pt x="109" y="17"/>
                </a:lnTo>
                <a:lnTo>
                  <a:pt x="108" y="29"/>
                </a:lnTo>
                <a:lnTo>
                  <a:pt x="102" y="54"/>
                </a:lnTo>
                <a:lnTo>
                  <a:pt x="98" y="79"/>
                </a:lnTo>
                <a:lnTo>
                  <a:pt x="93" y="104"/>
                </a:lnTo>
                <a:lnTo>
                  <a:pt x="89" y="129"/>
                </a:lnTo>
                <a:lnTo>
                  <a:pt x="86" y="154"/>
                </a:lnTo>
                <a:lnTo>
                  <a:pt x="83" y="180"/>
                </a:lnTo>
                <a:lnTo>
                  <a:pt x="82" y="205"/>
                </a:lnTo>
                <a:lnTo>
                  <a:pt x="81" y="230"/>
                </a:lnTo>
                <a:lnTo>
                  <a:pt x="79" y="256"/>
                </a:lnTo>
                <a:lnTo>
                  <a:pt x="81" y="282"/>
                </a:lnTo>
                <a:lnTo>
                  <a:pt x="82" y="308"/>
                </a:lnTo>
                <a:lnTo>
                  <a:pt x="83" y="333"/>
                </a:lnTo>
                <a:lnTo>
                  <a:pt x="86" y="358"/>
                </a:lnTo>
                <a:lnTo>
                  <a:pt x="91" y="384"/>
                </a:lnTo>
                <a:lnTo>
                  <a:pt x="96" y="410"/>
                </a:lnTo>
                <a:lnTo>
                  <a:pt x="101" y="435"/>
                </a:lnTo>
                <a:lnTo>
                  <a:pt x="91" y="435"/>
                </a:lnTo>
                <a:lnTo>
                  <a:pt x="83" y="434"/>
                </a:lnTo>
                <a:lnTo>
                  <a:pt x="76" y="434"/>
                </a:lnTo>
                <a:lnTo>
                  <a:pt x="69" y="434"/>
                </a:lnTo>
                <a:lnTo>
                  <a:pt x="60" y="434"/>
                </a:lnTo>
                <a:lnTo>
                  <a:pt x="46" y="434"/>
                </a:lnTo>
                <a:lnTo>
                  <a:pt x="28" y="434"/>
                </a:lnTo>
                <a:lnTo>
                  <a:pt x="3" y="435"/>
                </a:lnTo>
                <a:lnTo>
                  <a:pt x="1" y="419"/>
                </a:lnTo>
                <a:lnTo>
                  <a:pt x="0" y="400"/>
                </a:lnTo>
                <a:lnTo>
                  <a:pt x="0" y="376"/>
                </a:lnTo>
                <a:lnTo>
                  <a:pt x="1" y="348"/>
                </a:lnTo>
                <a:lnTo>
                  <a:pt x="3" y="319"/>
                </a:lnTo>
                <a:lnTo>
                  <a:pt x="7" y="288"/>
                </a:lnTo>
                <a:lnTo>
                  <a:pt x="10" y="256"/>
                </a:lnTo>
                <a:lnTo>
                  <a:pt x="15" y="222"/>
                </a:lnTo>
                <a:lnTo>
                  <a:pt x="20" y="190"/>
                </a:lnTo>
                <a:lnTo>
                  <a:pt x="25" y="158"/>
                </a:lnTo>
                <a:lnTo>
                  <a:pt x="32" y="127"/>
                </a:lnTo>
                <a:lnTo>
                  <a:pt x="39" y="99"/>
                </a:lnTo>
                <a:lnTo>
                  <a:pt x="47" y="73"/>
                </a:lnTo>
                <a:lnTo>
                  <a:pt x="55" y="51"/>
                </a:lnTo>
                <a:lnTo>
                  <a:pt x="63" y="31"/>
                </a:lnTo>
                <a:lnTo>
                  <a:pt x="72" y="17"/>
                </a:lnTo>
                <a:close/>
              </a:path>
            </a:pathLst>
          </a:custGeom>
          <a:solidFill>
            <a:srgbClr val="1212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3" name="Freeform 53"/>
          <p:cNvSpPr>
            <a:spLocks/>
          </p:cNvSpPr>
          <p:nvPr/>
        </p:nvSpPr>
        <p:spPr bwMode="auto">
          <a:xfrm>
            <a:off x="3138488" y="5038725"/>
            <a:ext cx="84137" cy="341313"/>
          </a:xfrm>
          <a:custGeom>
            <a:avLst/>
            <a:gdLst>
              <a:gd name="T0" fmla="*/ 69 w 105"/>
              <a:gd name="T1" fmla="*/ 17 h 429"/>
              <a:gd name="T2" fmla="*/ 80 w 105"/>
              <a:gd name="T3" fmla="*/ 8 h 429"/>
              <a:gd name="T4" fmla="*/ 88 w 105"/>
              <a:gd name="T5" fmla="*/ 2 h 429"/>
              <a:gd name="T6" fmla="*/ 95 w 105"/>
              <a:gd name="T7" fmla="*/ 0 h 429"/>
              <a:gd name="T8" fmla="*/ 99 w 105"/>
              <a:gd name="T9" fmla="*/ 0 h 429"/>
              <a:gd name="T10" fmla="*/ 103 w 105"/>
              <a:gd name="T11" fmla="*/ 2 h 429"/>
              <a:gd name="T12" fmla="*/ 105 w 105"/>
              <a:gd name="T13" fmla="*/ 8 h 429"/>
              <a:gd name="T14" fmla="*/ 105 w 105"/>
              <a:gd name="T15" fmla="*/ 17 h 429"/>
              <a:gd name="T16" fmla="*/ 104 w 105"/>
              <a:gd name="T17" fmla="*/ 29 h 429"/>
              <a:gd name="T18" fmla="*/ 98 w 105"/>
              <a:gd name="T19" fmla="*/ 53 h 429"/>
              <a:gd name="T20" fmla="*/ 94 w 105"/>
              <a:gd name="T21" fmla="*/ 78 h 429"/>
              <a:gd name="T22" fmla="*/ 89 w 105"/>
              <a:gd name="T23" fmla="*/ 102 h 429"/>
              <a:gd name="T24" fmla="*/ 85 w 105"/>
              <a:gd name="T25" fmla="*/ 128 h 429"/>
              <a:gd name="T26" fmla="*/ 82 w 105"/>
              <a:gd name="T27" fmla="*/ 152 h 429"/>
              <a:gd name="T28" fmla="*/ 80 w 105"/>
              <a:gd name="T29" fmla="*/ 177 h 429"/>
              <a:gd name="T30" fmla="*/ 79 w 105"/>
              <a:gd name="T31" fmla="*/ 202 h 429"/>
              <a:gd name="T32" fmla="*/ 77 w 105"/>
              <a:gd name="T33" fmla="*/ 227 h 429"/>
              <a:gd name="T34" fmla="*/ 77 w 105"/>
              <a:gd name="T35" fmla="*/ 252 h 429"/>
              <a:gd name="T36" fmla="*/ 77 w 105"/>
              <a:gd name="T37" fmla="*/ 277 h 429"/>
              <a:gd name="T38" fmla="*/ 79 w 105"/>
              <a:gd name="T39" fmla="*/ 303 h 429"/>
              <a:gd name="T40" fmla="*/ 81 w 105"/>
              <a:gd name="T41" fmla="*/ 328 h 429"/>
              <a:gd name="T42" fmla="*/ 83 w 105"/>
              <a:gd name="T43" fmla="*/ 353 h 429"/>
              <a:gd name="T44" fmla="*/ 88 w 105"/>
              <a:gd name="T45" fmla="*/ 379 h 429"/>
              <a:gd name="T46" fmla="*/ 92 w 105"/>
              <a:gd name="T47" fmla="*/ 404 h 429"/>
              <a:gd name="T48" fmla="*/ 98 w 105"/>
              <a:gd name="T49" fmla="*/ 429 h 429"/>
              <a:gd name="T50" fmla="*/ 88 w 105"/>
              <a:gd name="T51" fmla="*/ 429 h 429"/>
              <a:gd name="T52" fmla="*/ 81 w 105"/>
              <a:gd name="T53" fmla="*/ 428 h 429"/>
              <a:gd name="T54" fmla="*/ 74 w 105"/>
              <a:gd name="T55" fmla="*/ 428 h 429"/>
              <a:gd name="T56" fmla="*/ 67 w 105"/>
              <a:gd name="T57" fmla="*/ 428 h 429"/>
              <a:gd name="T58" fmla="*/ 58 w 105"/>
              <a:gd name="T59" fmla="*/ 428 h 429"/>
              <a:gd name="T60" fmla="*/ 45 w 105"/>
              <a:gd name="T61" fmla="*/ 428 h 429"/>
              <a:gd name="T62" fmla="*/ 27 w 105"/>
              <a:gd name="T63" fmla="*/ 428 h 429"/>
              <a:gd name="T64" fmla="*/ 3 w 105"/>
              <a:gd name="T65" fmla="*/ 429 h 429"/>
              <a:gd name="T66" fmla="*/ 0 w 105"/>
              <a:gd name="T67" fmla="*/ 413 h 429"/>
              <a:gd name="T68" fmla="*/ 0 w 105"/>
              <a:gd name="T69" fmla="*/ 394 h 429"/>
              <a:gd name="T70" fmla="*/ 0 w 105"/>
              <a:gd name="T71" fmla="*/ 370 h 429"/>
              <a:gd name="T72" fmla="*/ 1 w 105"/>
              <a:gd name="T73" fmla="*/ 343 h 429"/>
              <a:gd name="T74" fmla="*/ 4 w 105"/>
              <a:gd name="T75" fmla="*/ 314 h 429"/>
              <a:gd name="T76" fmla="*/ 6 w 105"/>
              <a:gd name="T77" fmla="*/ 283 h 429"/>
              <a:gd name="T78" fmla="*/ 9 w 105"/>
              <a:gd name="T79" fmla="*/ 252 h 429"/>
              <a:gd name="T80" fmla="*/ 14 w 105"/>
              <a:gd name="T81" fmla="*/ 220 h 429"/>
              <a:gd name="T82" fmla="*/ 19 w 105"/>
              <a:gd name="T83" fmla="*/ 187 h 429"/>
              <a:gd name="T84" fmla="*/ 24 w 105"/>
              <a:gd name="T85" fmla="*/ 155 h 429"/>
              <a:gd name="T86" fmla="*/ 31 w 105"/>
              <a:gd name="T87" fmla="*/ 125 h 429"/>
              <a:gd name="T88" fmla="*/ 38 w 105"/>
              <a:gd name="T89" fmla="*/ 98 h 429"/>
              <a:gd name="T90" fmla="*/ 45 w 105"/>
              <a:gd name="T91" fmla="*/ 71 h 429"/>
              <a:gd name="T92" fmla="*/ 53 w 105"/>
              <a:gd name="T93" fmla="*/ 49 h 429"/>
              <a:gd name="T94" fmla="*/ 61 w 105"/>
              <a:gd name="T95" fmla="*/ 31 h 429"/>
              <a:gd name="T96" fmla="*/ 69 w 105"/>
              <a:gd name="T97" fmla="*/ 17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5" h="429">
                <a:moveTo>
                  <a:pt x="69" y="17"/>
                </a:moveTo>
                <a:lnTo>
                  <a:pt x="80" y="8"/>
                </a:lnTo>
                <a:lnTo>
                  <a:pt x="88" y="2"/>
                </a:lnTo>
                <a:lnTo>
                  <a:pt x="95" y="0"/>
                </a:lnTo>
                <a:lnTo>
                  <a:pt x="99" y="0"/>
                </a:lnTo>
                <a:lnTo>
                  <a:pt x="103" y="2"/>
                </a:lnTo>
                <a:lnTo>
                  <a:pt x="105" y="8"/>
                </a:lnTo>
                <a:lnTo>
                  <a:pt x="105" y="17"/>
                </a:lnTo>
                <a:lnTo>
                  <a:pt x="104" y="29"/>
                </a:lnTo>
                <a:lnTo>
                  <a:pt x="98" y="53"/>
                </a:lnTo>
                <a:lnTo>
                  <a:pt x="94" y="78"/>
                </a:lnTo>
                <a:lnTo>
                  <a:pt x="89" y="102"/>
                </a:lnTo>
                <a:lnTo>
                  <a:pt x="85" y="128"/>
                </a:lnTo>
                <a:lnTo>
                  <a:pt x="82" y="152"/>
                </a:lnTo>
                <a:lnTo>
                  <a:pt x="80" y="177"/>
                </a:lnTo>
                <a:lnTo>
                  <a:pt x="79" y="202"/>
                </a:lnTo>
                <a:lnTo>
                  <a:pt x="77" y="227"/>
                </a:lnTo>
                <a:lnTo>
                  <a:pt x="77" y="252"/>
                </a:lnTo>
                <a:lnTo>
                  <a:pt x="77" y="277"/>
                </a:lnTo>
                <a:lnTo>
                  <a:pt x="79" y="303"/>
                </a:lnTo>
                <a:lnTo>
                  <a:pt x="81" y="328"/>
                </a:lnTo>
                <a:lnTo>
                  <a:pt x="83" y="353"/>
                </a:lnTo>
                <a:lnTo>
                  <a:pt x="88" y="379"/>
                </a:lnTo>
                <a:lnTo>
                  <a:pt x="92" y="404"/>
                </a:lnTo>
                <a:lnTo>
                  <a:pt x="98" y="429"/>
                </a:lnTo>
                <a:lnTo>
                  <a:pt x="88" y="429"/>
                </a:lnTo>
                <a:lnTo>
                  <a:pt x="81" y="428"/>
                </a:lnTo>
                <a:lnTo>
                  <a:pt x="74" y="428"/>
                </a:lnTo>
                <a:lnTo>
                  <a:pt x="67" y="428"/>
                </a:lnTo>
                <a:lnTo>
                  <a:pt x="58" y="428"/>
                </a:lnTo>
                <a:lnTo>
                  <a:pt x="45" y="428"/>
                </a:lnTo>
                <a:lnTo>
                  <a:pt x="27" y="428"/>
                </a:lnTo>
                <a:lnTo>
                  <a:pt x="3" y="429"/>
                </a:lnTo>
                <a:lnTo>
                  <a:pt x="0" y="413"/>
                </a:lnTo>
                <a:lnTo>
                  <a:pt x="0" y="394"/>
                </a:lnTo>
                <a:lnTo>
                  <a:pt x="0" y="370"/>
                </a:lnTo>
                <a:lnTo>
                  <a:pt x="1" y="343"/>
                </a:lnTo>
                <a:lnTo>
                  <a:pt x="4" y="314"/>
                </a:lnTo>
                <a:lnTo>
                  <a:pt x="6" y="283"/>
                </a:lnTo>
                <a:lnTo>
                  <a:pt x="9" y="252"/>
                </a:lnTo>
                <a:lnTo>
                  <a:pt x="14" y="220"/>
                </a:lnTo>
                <a:lnTo>
                  <a:pt x="19" y="187"/>
                </a:lnTo>
                <a:lnTo>
                  <a:pt x="24" y="155"/>
                </a:lnTo>
                <a:lnTo>
                  <a:pt x="31" y="125"/>
                </a:lnTo>
                <a:lnTo>
                  <a:pt x="38" y="98"/>
                </a:lnTo>
                <a:lnTo>
                  <a:pt x="45" y="71"/>
                </a:lnTo>
                <a:lnTo>
                  <a:pt x="53" y="49"/>
                </a:lnTo>
                <a:lnTo>
                  <a:pt x="61" y="31"/>
                </a:lnTo>
                <a:lnTo>
                  <a:pt x="69" y="17"/>
                </a:lnTo>
                <a:close/>
              </a:path>
            </a:pathLst>
          </a:custGeom>
          <a:solidFill>
            <a:srgbClr val="1717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4" name="Freeform 54"/>
          <p:cNvSpPr>
            <a:spLocks/>
          </p:cNvSpPr>
          <p:nvPr/>
        </p:nvSpPr>
        <p:spPr bwMode="auto">
          <a:xfrm>
            <a:off x="3140075" y="5041900"/>
            <a:ext cx="80963" cy="338138"/>
          </a:xfrm>
          <a:custGeom>
            <a:avLst/>
            <a:gdLst>
              <a:gd name="T0" fmla="*/ 68 w 103"/>
              <a:gd name="T1" fmla="*/ 17 h 426"/>
              <a:gd name="T2" fmla="*/ 78 w 103"/>
              <a:gd name="T3" fmla="*/ 9 h 426"/>
              <a:gd name="T4" fmla="*/ 86 w 103"/>
              <a:gd name="T5" fmla="*/ 4 h 426"/>
              <a:gd name="T6" fmla="*/ 93 w 103"/>
              <a:gd name="T7" fmla="*/ 0 h 426"/>
              <a:gd name="T8" fmla="*/ 97 w 103"/>
              <a:gd name="T9" fmla="*/ 0 h 426"/>
              <a:gd name="T10" fmla="*/ 101 w 103"/>
              <a:gd name="T11" fmla="*/ 4 h 426"/>
              <a:gd name="T12" fmla="*/ 103 w 103"/>
              <a:gd name="T13" fmla="*/ 9 h 426"/>
              <a:gd name="T14" fmla="*/ 103 w 103"/>
              <a:gd name="T15" fmla="*/ 17 h 426"/>
              <a:gd name="T16" fmla="*/ 102 w 103"/>
              <a:gd name="T17" fmla="*/ 29 h 426"/>
              <a:gd name="T18" fmla="*/ 96 w 103"/>
              <a:gd name="T19" fmla="*/ 53 h 426"/>
              <a:gd name="T20" fmla="*/ 91 w 103"/>
              <a:gd name="T21" fmla="*/ 79 h 426"/>
              <a:gd name="T22" fmla="*/ 87 w 103"/>
              <a:gd name="T23" fmla="*/ 103 h 426"/>
              <a:gd name="T24" fmla="*/ 83 w 103"/>
              <a:gd name="T25" fmla="*/ 127 h 426"/>
              <a:gd name="T26" fmla="*/ 80 w 103"/>
              <a:gd name="T27" fmla="*/ 152 h 426"/>
              <a:gd name="T28" fmla="*/ 78 w 103"/>
              <a:gd name="T29" fmla="*/ 176 h 426"/>
              <a:gd name="T30" fmla="*/ 76 w 103"/>
              <a:gd name="T31" fmla="*/ 202 h 426"/>
              <a:gd name="T32" fmla="*/ 75 w 103"/>
              <a:gd name="T33" fmla="*/ 226 h 426"/>
              <a:gd name="T34" fmla="*/ 75 w 103"/>
              <a:gd name="T35" fmla="*/ 251 h 426"/>
              <a:gd name="T36" fmla="*/ 75 w 103"/>
              <a:gd name="T37" fmla="*/ 277 h 426"/>
              <a:gd name="T38" fmla="*/ 76 w 103"/>
              <a:gd name="T39" fmla="*/ 301 h 426"/>
              <a:gd name="T40" fmla="*/ 79 w 103"/>
              <a:gd name="T41" fmla="*/ 326 h 426"/>
              <a:gd name="T42" fmla="*/ 81 w 103"/>
              <a:gd name="T43" fmla="*/ 352 h 426"/>
              <a:gd name="T44" fmla="*/ 86 w 103"/>
              <a:gd name="T45" fmla="*/ 377 h 426"/>
              <a:gd name="T46" fmla="*/ 90 w 103"/>
              <a:gd name="T47" fmla="*/ 401 h 426"/>
              <a:gd name="T48" fmla="*/ 96 w 103"/>
              <a:gd name="T49" fmla="*/ 426 h 426"/>
              <a:gd name="T50" fmla="*/ 86 w 103"/>
              <a:gd name="T51" fmla="*/ 426 h 426"/>
              <a:gd name="T52" fmla="*/ 78 w 103"/>
              <a:gd name="T53" fmla="*/ 425 h 426"/>
              <a:gd name="T54" fmla="*/ 71 w 103"/>
              <a:gd name="T55" fmla="*/ 425 h 426"/>
              <a:gd name="T56" fmla="*/ 64 w 103"/>
              <a:gd name="T57" fmla="*/ 425 h 426"/>
              <a:gd name="T58" fmla="*/ 55 w 103"/>
              <a:gd name="T59" fmla="*/ 425 h 426"/>
              <a:gd name="T60" fmla="*/ 43 w 103"/>
              <a:gd name="T61" fmla="*/ 425 h 426"/>
              <a:gd name="T62" fmla="*/ 26 w 103"/>
              <a:gd name="T63" fmla="*/ 425 h 426"/>
              <a:gd name="T64" fmla="*/ 3 w 103"/>
              <a:gd name="T65" fmla="*/ 426 h 426"/>
              <a:gd name="T66" fmla="*/ 0 w 103"/>
              <a:gd name="T67" fmla="*/ 411 h 426"/>
              <a:gd name="T68" fmla="*/ 0 w 103"/>
              <a:gd name="T69" fmla="*/ 391 h 426"/>
              <a:gd name="T70" fmla="*/ 0 w 103"/>
              <a:gd name="T71" fmla="*/ 368 h 426"/>
              <a:gd name="T72" fmla="*/ 2 w 103"/>
              <a:gd name="T73" fmla="*/ 341 h 426"/>
              <a:gd name="T74" fmla="*/ 3 w 103"/>
              <a:gd name="T75" fmla="*/ 312 h 426"/>
              <a:gd name="T76" fmla="*/ 6 w 103"/>
              <a:gd name="T77" fmla="*/ 282 h 426"/>
              <a:gd name="T78" fmla="*/ 10 w 103"/>
              <a:gd name="T79" fmla="*/ 250 h 426"/>
              <a:gd name="T80" fmla="*/ 14 w 103"/>
              <a:gd name="T81" fmla="*/ 218 h 426"/>
              <a:gd name="T82" fmla="*/ 19 w 103"/>
              <a:gd name="T83" fmla="*/ 187 h 426"/>
              <a:gd name="T84" fmla="*/ 25 w 103"/>
              <a:gd name="T85" fmla="*/ 156 h 426"/>
              <a:gd name="T86" fmla="*/ 30 w 103"/>
              <a:gd name="T87" fmla="*/ 126 h 426"/>
              <a:gd name="T88" fmla="*/ 37 w 103"/>
              <a:gd name="T89" fmla="*/ 97 h 426"/>
              <a:gd name="T90" fmla="*/ 44 w 103"/>
              <a:gd name="T91" fmla="*/ 72 h 426"/>
              <a:gd name="T92" fmla="*/ 52 w 103"/>
              <a:gd name="T93" fmla="*/ 50 h 426"/>
              <a:gd name="T94" fmla="*/ 60 w 103"/>
              <a:gd name="T95" fmla="*/ 31 h 426"/>
              <a:gd name="T96" fmla="*/ 68 w 103"/>
              <a:gd name="T97" fmla="*/ 17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3" h="426">
                <a:moveTo>
                  <a:pt x="68" y="17"/>
                </a:moveTo>
                <a:lnTo>
                  <a:pt x="78" y="9"/>
                </a:lnTo>
                <a:lnTo>
                  <a:pt x="86" y="4"/>
                </a:lnTo>
                <a:lnTo>
                  <a:pt x="93" y="0"/>
                </a:lnTo>
                <a:lnTo>
                  <a:pt x="97" y="0"/>
                </a:lnTo>
                <a:lnTo>
                  <a:pt x="101" y="4"/>
                </a:lnTo>
                <a:lnTo>
                  <a:pt x="103" y="9"/>
                </a:lnTo>
                <a:lnTo>
                  <a:pt x="103" y="17"/>
                </a:lnTo>
                <a:lnTo>
                  <a:pt x="102" y="29"/>
                </a:lnTo>
                <a:lnTo>
                  <a:pt x="96" y="53"/>
                </a:lnTo>
                <a:lnTo>
                  <a:pt x="91" y="79"/>
                </a:lnTo>
                <a:lnTo>
                  <a:pt x="87" y="103"/>
                </a:lnTo>
                <a:lnTo>
                  <a:pt x="83" y="127"/>
                </a:lnTo>
                <a:lnTo>
                  <a:pt x="80" y="152"/>
                </a:lnTo>
                <a:lnTo>
                  <a:pt x="78" y="176"/>
                </a:lnTo>
                <a:lnTo>
                  <a:pt x="76" y="202"/>
                </a:lnTo>
                <a:lnTo>
                  <a:pt x="75" y="226"/>
                </a:lnTo>
                <a:lnTo>
                  <a:pt x="75" y="251"/>
                </a:lnTo>
                <a:lnTo>
                  <a:pt x="75" y="277"/>
                </a:lnTo>
                <a:lnTo>
                  <a:pt x="76" y="301"/>
                </a:lnTo>
                <a:lnTo>
                  <a:pt x="79" y="326"/>
                </a:lnTo>
                <a:lnTo>
                  <a:pt x="81" y="352"/>
                </a:lnTo>
                <a:lnTo>
                  <a:pt x="86" y="377"/>
                </a:lnTo>
                <a:lnTo>
                  <a:pt x="90" y="401"/>
                </a:lnTo>
                <a:lnTo>
                  <a:pt x="96" y="426"/>
                </a:lnTo>
                <a:lnTo>
                  <a:pt x="86" y="426"/>
                </a:lnTo>
                <a:lnTo>
                  <a:pt x="78" y="425"/>
                </a:lnTo>
                <a:lnTo>
                  <a:pt x="71" y="425"/>
                </a:lnTo>
                <a:lnTo>
                  <a:pt x="64" y="425"/>
                </a:lnTo>
                <a:lnTo>
                  <a:pt x="55" y="425"/>
                </a:lnTo>
                <a:lnTo>
                  <a:pt x="43" y="425"/>
                </a:lnTo>
                <a:lnTo>
                  <a:pt x="26" y="425"/>
                </a:lnTo>
                <a:lnTo>
                  <a:pt x="3" y="426"/>
                </a:lnTo>
                <a:lnTo>
                  <a:pt x="0" y="411"/>
                </a:lnTo>
                <a:lnTo>
                  <a:pt x="0" y="391"/>
                </a:lnTo>
                <a:lnTo>
                  <a:pt x="0" y="368"/>
                </a:lnTo>
                <a:lnTo>
                  <a:pt x="2" y="341"/>
                </a:lnTo>
                <a:lnTo>
                  <a:pt x="3" y="312"/>
                </a:lnTo>
                <a:lnTo>
                  <a:pt x="6" y="282"/>
                </a:lnTo>
                <a:lnTo>
                  <a:pt x="10" y="250"/>
                </a:lnTo>
                <a:lnTo>
                  <a:pt x="14" y="218"/>
                </a:lnTo>
                <a:lnTo>
                  <a:pt x="19" y="187"/>
                </a:lnTo>
                <a:lnTo>
                  <a:pt x="25" y="156"/>
                </a:lnTo>
                <a:lnTo>
                  <a:pt x="30" y="126"/>
                </a:lnTo>
                <a:lnTo>
                  <a:pt x="37" y="97"/>
                </a:lnTo>
                <a:lnTo>
                  <a:pt x="44" y="72"/>
                </a:lnTo>
                <a:lnTo>
                  <a:pt x="52" y="50"/>
                </a:lnTo>
                <a:lnTo>
                  <a:pt x="60" y="31"/>
                </a:lnTo>
                <a:lnTo>
                  <a:pt x="68" y="17"/>
                </a:lnTo>
                <a:close/>
              </a:path>
            </a:pathLst>
          </a:custGeom>
          <a:solidFill>
            <a:srgbClr val="1C1C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5" name="Freeform 55"/>
          <p:cNvSpPr>
            <a:spLocks/>
          </p:cNvSpPr>
          <p:nvPr/>
        </p:nvSpPr>
        <p:spPr bwMode="auto">
          <a:xfrm>
            <a:off x="3140075" y="5045075"/>
            <a:ext cx="79375" cy="334963"/>
          </a:xfrm>
          <a:custGeom>
            <a:avLst/>
            <a:gdLst>
              <a:gd name="T0" fmla="*/ 65 w 99"/>
              <a:gd name="T1" fmla="*/ 16 h 420"/>
              <a:gd name="T2" fmla="*/ 74 w 99"/>
              <a:gd name="T3" fmla="*/ 8 h 420"/>
              <a:gd name="T4" fmla="*/ 81 w 99"/>
              <a:gd name="T5" fmla="*/ 2 h 420"/>
              <a:gd name="T6" fmla="*/ 87 w 99"/>
              <a:gd name="T7" fmla="*/ 0 h 420"/>
              <a:gd name="T8" fmla="*/ 92 w 99"/>
              <a:gd name="T9" fmla="*/ 0 h 420"/>
              <a:gd name="T10" fmla="*/ 95 w 99"/>
              <a:gd name="T11" fmla="*/ 3 h 420"/>
              <a:gd name="T12" fmla="*/ 97 w 99"/>
              <a:gd name="T13" fmla="*/ 9 h 420"/>
              <a:gd name="T14" fmla="*/ 99 w 99"/>
              <a:gd name="T15" fmla="*/ 17 h 420"/>
              <a:gd name="T16" fmla="*/ 97 w 99"/>
              <a:gd name="T17" fmla="*/ 29 h 420"/>
              <a:gd name="T18" fmla="*/ 93 w 99"/>
              <a:gd name="T19" fmla="*/ 53 h 420"/>
              <a:gd name="T20" fmla="*/ 88 w 99"/>
              <a:gd name="T21" fmla="*/ 77 h 420"/>
              <a:gd name="T22" fmla="*/ 84 w 99"/>
              <a:gd name="T23" fmla="*/ 101 h 420"/>
              <a:gd name="T24" fmla="*/ 80 w 99"/>
              <a:gd name="T25" fmla="*/ 126 h 420"/>
              <a:gd name="T26" fmla="*/ 78 w 99"/>
              <a:gd name="T27" fmla="*/ 150 h 420"/>
              <a:gd name="T28" fmla="*/ 76 w 99"/>
              <a:gd name="T29" fmla="*/ 174 h 420"/>
              <a:gd name="T30" fmla="*/ 73 w 99"/>
              <a:gd name="T31" fmla="*/ 199 h 420"/>
              <a:gd name="T32" fmla="*/ 72 w 99"/>
              <a:gd name="T33" fmla="*/ 223 h 420"/>
              <a:gd name="T34" fmla="*/ 72 w 99"/>
              <a:gd name="T35" fmla="*/ 248 h 420"/>
              <a:gd name="T36" fmla="*/ 72 w 99"/>
              <a:gd name="T37" fmla="*/ 273 h 420"/>
              <a:gd name="T38" fmla="*/ 73 w 99"/>
              <a:gd name="T39" fmla="*/ 297 h 420"/>
              <a:gd name="T40" fmla="*/ 76 w 99"/>
              <a:gd name="T41" fmla="*/ 321 h 420"/>
              <a:gd name="T42" fmla="*/ 78 w 99"/>
              <a:gd name="T43" fmla="*/ 347 h 420"/>
              <a:gd name="T44" fmla="*/ 81 w 99"/>
              <a:gd name="T45" fmla="*/ 371 h 420"/>
              <a:gd name="T46" fmla="*/ 86 w 99"/>
              <a:gd name="T47" fmla="*/ 396 h 420"/>
              <a:gd name="T48" fmla="*/ 91 w 99"/>
              <a:gd name="T49" fmla="*/ 420 h 420"/>
              <a:gd name="T50" fmla="*/ 81 w 99"/>
              <a:gd name="T51" fmla="*/ 420 h 420"/>
              <a:gd name="T52" fmla="*/ 74 w 99"/>
              <a:gd name="T53" fmla="*/ 419 h 420"/>
              <a:gd name="T54" fmla="*/ 67 w 99"/>
              <a:gd name="T55" fmla="*/ 419 h 420"/>
              <a:gd name="T56" fmla="*/ 62 w 99"/>
              <a:gd name="T57" fmla="*/ 419 h 420"/>
              <a:gd name="T58" fmla="*/ 53 w 99"/>
              <a:gd name="T59" fmla="*/ 419 h 420"/>
              <a:gd name="T60" fmla="*/ 41 w 99"/>
              <a:gd name="T61" fmla="*/ 419 h 420"/>
              <a:gd name="T62" fmla="*/ 25 w 99"/>
              <a:gd name="T63" fmla="*/ 419 h 420"/>
              <a:gd name="T64" fmla="*/ 2 w 99"/>
              <a:gd name="T65" fmla="*/ 420 h 420"/>
              <a:gd name="T66" fmla="*/ 1 w 99"/>
              <a:gd name="T67" fmla="*/ 405 h 420"/>
              <a:gd name="T68" fmla="*/ 0 w 99"/>
              <a:gd name="T69" fmla="*/ 386 h 420"/>
              <a:gd name="T70" fmla="*/ 0 w 99"/>
              <a:gd name="T71" fmla="*/ 362 h 420"/>
              <a:gd name="T72" fmla="*/ 1 w 99"/>
              <a:gd name="T73" fmla="*/ 336 h 420"/>
              <a:gd name="T74" fmla="*/ 3 w 99"/>
              <a:gd name="T75" fmla="*/ 308 h 420"/>
              <a:gd name="T76" fmla="*/ 5 w 99"/>
              <a:gd name="T77" fmla="*/ 278 h 420"/>
              <a:gd name="T78" fmla="*/ 9 w 99"/>
              <a:gd name="T79" fmla="*/ 246 h 420"/>
              <a:gd name="T80" fmla="*/ 13 w 99"/>
              <a:gd name="T81" fmla="*/ 214 h 420"/>
              <a:gd name="T82" fmla="*/ 18 w 99"/>
              <a:gd name="T83" fmla="*/ 183 h 420"/>
              <a:gd name="T84" fmla="*/ 23 w 99"/>
              <a:gd name="T85" fmla="*/ 152 h 420"/>
              <a:gd name="T86" fmla="*/ 28 w 99"/>
              <a:gd name="T87" fmla="*/ 123 h 420"/>
              <a:gd name="T88" fmla="*/ 35 w 99"/>
              <a:gd name="T89" fmla="*/ 96 h 420"/>
              <a:gd name="T90" fmla="*/ 42 w 99"/>
              <a:gd name="T91" fmla="*/ 70 h 420"/>
              <a:gd name="T92" fmla="*/ 49 w 99"/>
              <a:gd name="T93" fmla="*/ 48 h 420"/>
              <a:gd name="T94" fmla="*/ 57 w 99"/>
              <a:gd name="T95" fmla="*/ 30 h 420"/>
              <a:gd name="T96" fmla="*/ 65 w 99"/>
              <a:gd name="T97" fmla="*/ 16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9" h="420">
                <a:moveTo>
                  <a:pt x="65" y="16"/>
                </a:moveTo>
                <a:lnTo>
                  <a:pt x="74" y="8"/>
                </a:lnTo>
                <a:lnTo>
                  <a:pt x="81" y="2"/>
                </a:lnTo>
                <a:lnTo>
                  <a:pt x="87" y="0"/>
                </a:lnTo>
                <a:lnTo>
                  <a:pt x="92" y="0"/>
                </a:lnTo>
                <a:lnTo>
                  <a:pt x="95" y="3"/>
                </a:lnTo>
                <a:lnTo>
                  <a:pt x="97" y="9"/>
                </a:lnTo>
                <a:lnTo>
                  <a:pt x="99" y="17"/>
                </a:lnTo>
                <a:lnTo>
                  <a:pt x="97" y="29"/>
                </a:lnTo>
                <a:lnTo>
                  <a:pt x="93" y="53"/>
                </a:lnTo>
                <a:lnTo>
                  <a:pt x="88" y="77"/>
                </a:lnTo>
                <a:lnTo>
                  <a:pt x="84" y="101"/>
                </a:lnTo>
                <a:lnTo>
                  <a:pt x="80" y="126"/>
                </a:lnTo>
                <a:lnTo>
                  <a:pt x="78" y="150"/>
                </a:lnTo>
                <a:lnTo>
                  <a:pt x="76" y="174"/>
                </a:lnTo>
                <a:lnTo>
                  <a:pt x="73" y="199"/>
                </a:lnTo>
                <a:lnTo>
                  <a:pt x="72" y="223"/>
                </a:lnTo>
                <a:lnTo>
                  <a:pt x="72" y="248"/>
                </a:lnTo>
                <a:lnTo>
                  <a:pt x="72" y="273"/>
                </a:lnTo>
                <a:lnTo>
                  <a:pt x="73" y="297"/>
                </a:lnTo>
                <a:lnTo>
                  <a:pt x="76" y="321"/>
                </a:lnTo>
                <a:lnTo>
                  <a:pt x="78" y="347"/>
                </a:lnTo>
                <a:lnTo>
                  <a:pt x="81" y="371"/>
                </a:lnTo>
                <a:lnTo>
                  <a:pt x="86" y="396"/>
                </a:lnTo>
                <a:lnTo>
                  <a:pt x="91" y="420"/>
                </a:lnTo>
                <a:lnTo>
                  <a:pt x="81" y="420"/>
                </a:lnTo>
                <a:lnTo>
                  <a:pt x="74" y="419"/>
                </a:lnTo>
                <a:lnTo>
                  <a:pt x="67" y="419"/>
                </a:lnTo>
                <a:lnTo>
                  <a:pt x="62" y="419"/>
                </a:lnTo>
                <a:lnTo>
                  <a:pt x="53" y="419"/>
                </a:lnTo>
                <a:lnTo>
                  <a:pt x="41" y="419"/>
                </a:lnTo>
                <a:lnTo>
                  <a:pt x="25" y="419"/>
                </a:lnTo>
                <a:lnTo>
                  <a:pt x="2" y="420"/>
                </a:lnTo>
                <a:lnTo>
                  <a:pt x="1" y="405"/>
                </a:lnTo>
                <a:lnTo>
                  <a:pt x="0" y="386"/>
                </a:lnTo>
                <a:lnTo>
                  <a:pt x="0" y="362"/>
                </a:lnTo>
                <a:lnTo>
                  <a:pt x="1" y="336"/>
                </a:lnTo>
                <a:lnTo>
                  <a:pt x="3" y="308"/>
                </a:lnTo>
                <a:lnTo>
                  <a:pt x="5" y="278"/>
                </a:lnTo>
                <a:lnTo>
                  <a:pt x="9" y="246"/>
                </a:lnTo>
                <a:lnTo>
                  <a:pt x="13" y="214"/>
                </a:lnTo>
                <a:lnTo>
                  <a:pt x="18" y="183"/>
                </a:lnTo>
                <a:lnTo>
                  <a:pt x="23" y="152"/>
                </a:lnTo>
                <a:lnTo>
                  <a:pt x="28" y="123"/>
                </a:lnTo>
                <a:lnTo>
                  <a:pt x="35" y="96"/>
                </a:lnTo>
                <a:lnTo>
                  <a:pt x="42" y="70"/>
                </a:lnTo>
                <a:lnTo>
                  <a:pt x="49" y="48"/>
                </a:lnTo>
                <a:lnTo>
                  <a:pt x="57" y="30"/>
                </a:lnTo>
                <a:lnTo>
                  <a:pt x="65" y="16"/>
                </a:lnTo>
                <a:close/>
              </a:path>
            </a:pathLst>
          </a:custGeom>
          <a:solidFill>
            <a:srgbClr val="2121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6" name="Freeform 56"/>
          <p:cNvSpPr>
            <a:spLocks/>
          </p:cNvSpPr>
          <p:nvPr/>
        </p:nvSpPr>
        <p:spPr bwMode="auto">
          <a:xfrm>
            <a:off x="3141663" y="5049838"/>
            <a:ext cx="76200" cy="330200"/>
          </a:xfrm>
          <a:custGeom>
            <a:avLst/>
            <a:gdLst>
              <a:gd name="T0" fmla="*/ 63 w 95"/>
              <a:gd name="T1" fmla="*/ 17 h 415"/>
              <a:gd name="T2" fmla="*/ 71 w 95"/>
              <a:gd name="T3" fmla="*/ 9 h 415"/>
              <a:gd name="T4" fmla="*/ 79 w 95"/>
              <a:gd name="T5" fmla="*/ 3 h 415"/>
              <a:gd name="T6" fmla="*/ 85 w 95"/>
              <a:gd name="T7" fmla="*/ 0 h 415"/>
              <a:gd name="T8" fmla="*/ 90 w 95"/>
              <a:gd name="T9" fmla="*/ 0 h 415"/>
              <a:gd name="T10" fmla="*/ 92 w 95"/>
              <a:gd name="T11" fmla="*/ 3 h 415"/>
              <a:gd name="T12" fmla="*/ 94 w 95"/>
              <a:gd name="T13" fmla="*/ 9 h 415"/>
              <a:gd name="T14" fmla="*/ 95 w 95"/>
              <a:gd name="T15" fmla="*/ 17 h 415"/>
              <a:gd name="T16" fmla="*/ 94 w 95"/>
              <a:gd name="T17" fmla="*/ 28 h 415"/>
              <a:gd name="T18" fmla="*/ 90 w 95"/>
              <a:gd name="T19" fmla="*/ 51 h 415"/>
              <a:gd name="T20" fmla="*/ 85 w 95"/>
              <a:gd name="T21" fmla="*/ 76 h 415"/>
              <a:gd name="T22" fmla="*/ 80 w 95"/>
              <a:gd name="T23" fmla="*/ 100 h 415"/>
              <a:gd name="T24" fmla="*/ 77 w 95"/>
              <a:gd name="T25" fmla="*/ 124 h 415"/>
              <a:gd name="T26" fmla="*/ 75 w 95"/>
              <a:gd name="T27" fmla="*/ 147 h 415"/>
              <a:gd name="T28" fmla="*/ 72 w 95"/>
              <a:gd name="T29" fmla="*/ 171 h 415"/>
              <a:gd name="T30" fmla="*/ 71 w 95"/>
              <a:gd name="T31" fmla="*/ 195 h 415"/>
              <a:gd name="T32" fmla="*/ 70 w 95"/>
              <a:gd name="T33" fmla="*/ 220 h 415"/>
              <a:gd name="T34" fmla="*/ 69 w 95"/>
              <a:gd name="T35" fmla="*/ 245 h 415"/>
              <a:gd name="T36" fmla="*/ 70 w 95"/>
              <a:gd name="T37" fmla="*/ 269 h 415"/>
              <a:gd name="T38" fmla="*/ 70 w 95"/>
              <a:gd name="T39" fmla="*/ 293 h 415"/>
              <a:gd name="T40" fmla="*/ 72 w 95"/>
              <a:gd name="T41" fmla="*/ 318 h 415"/>
              <a:gd name="T42" fmla="*/ 75 w 95"/>
              <a:gd name="T43" fmla="*/ 342 h 415"/>
              <a:gd name="T44" fmla="*/ 78 w 95"/>
              <a:gd name="T45" fmla="*/ 367 h 415"/>
              <a:gd name="T46" fmla="*/ 83 w 95"/>
              <a:gd name="T47" fmla="*/ 391 h 415"/>
              <a:gd name="T48" fmla="*/ 87 w 95"/>
              <a:gd name="T49" fmla="*/ 415 h 415"/>
              <a:gd name="T50" fmla="*/ 78 w 95"/>
              <a:gd name="T51" fmla="*/ 415 h 415"/>
              <a:gd name="T52" fmla="*/ 71 w 95"/>
              <a:gd name="T53" fmla="*/ 414 h 415"/>
              <a:gd name="T54" fmla="*/ 65 w 95"/>
              <a:gd name="T55" fmla="*/ 414 h 415"/>
              <a:gd name="T56" fmla="*/ 60 w 95"/>
              <a:gd name="T57" fmla="*/ 414 h 415"/>
              <a:gd name="T58" fmla="*/ 52 w 95"/>
              <a:gd name="T59" fmla="*/ 414 h 415"/>
              <a:gd name="T60" fmla="*/ 40 w 95"/>
              <a:gd name="T61" fmla="*/ 414 h 415"/>
              <a:gd name="T62" fmla="*/ 25 w 95"/>
              <a:gd name="T63" fmla="*/ 414 h 415"/>
              <a:gd name="T64" fmla="*/ 3 w 95"/>
              <a:gd name="T65" fmla="*/ 415 h 415"/>
              <a:gd name="T66" fmla="*/ 1 w 95"/>
              <a:gd name="T67" fmla="*/ 400 h 415"/>
              <a:gd name="T68" fmla="*/ 0 w 95"/>
              <a:gd name="T69" fmla="*/ 381 h 415"/>
              <a:gd name="T70" fmla="*/ 0 w 95"/>
              <a:gd name="T71" fmla="*/ 358 h 415"/>
              <a:gd name="T72" fmla="*/ 1 w 95"/>
              <a:gd name="T73" fmla="*/ 332 h 415"/>
              <a:gd name="T74" fmla="*/ 2 w 95"/>
              <a:gd name="T75" fmla="*/ 304 h 415"/>
              <a:gd name="T76" fmla="*/ 4 w 95"/>
              <a:gd name="T77" fmla="*/ 275 h 415"/>
              <a:gd name="T78" fmla="*/ 8 w 95"/>
              <a:gd name="T79" fmla="*/ 244 h 415"/>
              <a:gd name="T80" fmla="*/ 13 w 95"/>
              <a:gd name="T81" fmla="*/ 213 h 415"/>
              <a:gd name="T82" fmla="*/ 17 w 95"/>
              <a:gd name="T83" fmla="*/ 182 h 415"/>
              <a:gd name="T84" fmla="*/ 22 w 95"/>
              <a:gd name="T85" fmla="*/ 150 h 415"/>
              <a:gd name="T86" fmla="*/ 27 w 95"/>
              <a:gd name="T87" fmla="*/ 122 h 415"/>
              <a:gd name="T88" fmla="*/ 34 w 95"/>
              <a:gd name="T89" fmla="*/ 94 h 415"/>
              <a:gd name="T90" fmla="*/ 40 w 95"/>
              <a:gd name="T91" fmla="*/ 70 h 415"/>
              <a:gd name="T92" fmla="*/ 48 w 95"/>
              <a:gd name="T93" fmla="*/ 48 h 415"/>
              <a:gd name="T94" fmla="*/ 55 w 95"/>
              <a:gd name="T95" fmla="*/ 31 h 415"/>
              <a:gd name="T96" fmla="*/ 63 w 95"/>
              <a:gd name="T97" fmla="*/ 17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5" h="415">
                <a:moveTo>
                  <a:pt x="63" y="17"/>
                </a:moveTo>
                <a:lnTo>
                  <a:pt x="71" y="9"/>
                </a:lnTo>
                <a:lnTo>
                  <a:pt x="79" y="3"/>
                </a:lnTo>
                <a:lnTo>
                  <a:pt x="85" y="0"/>
                </a:lnTo>
                <a:lnTo>
                  <a:pt x="90" y="0"/>
                </a:lnTo>
                <a:lnTo>
                  <a:pt x="92" y="3"/>
                </a:lnTo>
                <a:lnTo>
                  <a:pt x="94" y="9"/>
                </a:lnTo>
                <a:lnTo>
                  <a:pt x="95" y="17"/>
                </a:lnTo>
                <a:lnTo>
                  <a:pt x="94" y="28"/>
                </a:lnTo>
                <a:lnTo>
                  <a:pt x="90" y="51"/>
                </a:lnTo>
                <a:lnTo>
                  <a:pt x="85" y="76"/>
                </a:lnTo>
                <a:lnTo>
                  <a:pt x="80" y="100"/>
                </a:lnTo>
                <a:lnTo>
                  <a:pt x="77" y="124"/>
                </a:lnTo>
                <a:lnTo>
                  <a:pt x="75" y="147"/>
                </a:lnTo>
                <a:lnTo>
                  <a:pt x="72" y="171"/>
                </a:lnTo>
                <a:lnTo>
                  <a:pt x="71" y="195"/>
                </a:lnTo>
                <a:lnTo>
                  <a:pt x="70" y="220"/>
                </a:lnTo>
                <a:lnTo>
                  <a:pt x="69" y="245"/>
                </a:lnTo>
                <a:lnTo>
                  <a:pt x="70" y="269"/>
                </a:lnTo>
                <a:lnTo>
                  <a:pt x="70" y="293"/>
                </a:lnTo>
                <a:lnTo>
                  <a:pt x="72" y="318"/>
                </a:lnTo>
                <a:lnTo>
                  <a:pt x="75" y="342"/>
                </a:lnTo>
                <a:lnTo>
                  <a:pt x="78" y="367"/>
                </a:lnTo>
                <a:lnTo>
                  <a:pt x="83" y="391"/>
                </a:lnTo>
                <a:lnTo>
                  <a:pt x="87" y="415"/>
                </a:lnTo>
                <a:lnTo>
                  <a:pt x="78" y="415"/>
                </a:lnTo>
                <a:lnTo>
                  <a:pt x="71" y="414"/>
                </a:lnTo>
                <a:lnTo>
                  <a:pt x="65" y="414"/>
                </a:lnTo>
                <a:lnTo>
                  <a:pt x="60" y="414"/>
                </a:lnTo>
                <a:lnTo>
                  <a:pt x="52" y="414"/>
                </a:lnTo>
                <a:lnTo>
                  <a:pt x="40" y="414"/>
                </a:lnTo>
                <a:lnTo>
                  <a:pt x="25" y="414"/>
                </a:lnTo>
                <a:lnTo>
                  <a:pt x="3" y="415"/>
                </a:lnTo>
                <a:lnTo>
                  <a:pt x="1" y="400"/>
                </a:lnTo>
                <a:lnTo>
                  <a:pt x="0" y="381"/>
                </a:lnTo>
                <a:lnTo>
                  <a:pt x="0" y="358"/>
                </a:lnTo>
                <a:lnTo>
                  <a:pt x="1" y="332"/>
                </a:lnTo>
                <a:lnTo>
                  <a:pt x="2" y="304"/>
                </a:lnTo>
                <a:lnTo>
                  <a:pt x="4" y="275"/>
                </a:lnTo>
                <a:lnTo>
                  <a:pt x="8" y="244"/>
                </a:lnTo>
                <a:lnTo>
                  <a:pt x="13" y="213"/>
                </a:lnTo>
                <a:lnTo>
                  <a:pt x="17" y="182"/>
                </a:lnTo>
                <a:lnTo>
                  <a:pt x="22" y="150"/>
                </a:lnTo>
                <a:lnTo>
                  <a:pt x="27" y="122"/>
                </a:lnTo>
                <a:lnTo>
                  <a:pt x="34" y="94"/>
                </a:lnTo>
                <a:lnTo>
                  <a:pt x="40" y="70"/>
                </a:lnTo>
                <a:lnTo>
                  <a:pt x="48" y="48"/>
                </a:lnTo>
                <a:lnTo>
                  <a:pt x="55" y="31"/>
                </a:lnTo>
                <a:lnTo>
                  <a:pt x="63" y="17"/>
                </a:lnTo>
                <a:close/>
              </a:path>
            </a:pathLst>
          </a:cu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7" name="Freeform 57"/>
          <p:cNvSpPr>
            <a:spLocks/>
          </p:cNvSpPr>
          <p:nvPr/>
        </p:nvSpPr>
        <p:spPr bwMode="auto">
          <a:xfrm>
            <a:off x="3144838" y="5054600"/>
            <a:ext cx="71437" cy="325438"/>
          </a:xfrm>
          <a:custGeom>
            <a:avLst/>
            <a:gdLst>
              <a:gd name="T0" fmla="*/ 60 w 91"/>
              <a:gd name="T1" fmla="*/ 15 h 410"/>
              <a:gd name="T2" fmla="*/ 68 w 91"/>
              <a:gd name="T3" fmla="*/ 7 h 410"/>
              <a:gd name="T4" fmla="*/ 75 w 91"/>
              <a:gd name="T5" fmla="*/ 3 h 410"/>
              <a:gd name="T6" fmla="*/ 81 w 91"/>
              <a:gd name="T7" fmla="*/ 0 h 410"/>
              <a:gd name="T8" fmla="*/ 85 w 91"/>
              <a:gd name="T9" fmla="*/ 0 h 410"/>
              <a:gd name="T10" fmla="*/ 89 w 91"/>
              <a:gd name="T11" fmla="*/ 3 h 410"/>
              <a:gd name="T12" fmla="*/ 91 w 91"/>
              <a:gd name="T13" fmla="*/ 8 h 410"/>
              <a:gd name="T14" fmla="*/ 91 w 91"/>
              <a:gd name="T15" fmla="*/ 16 h 410"/>
              <a:gd name="T16" fmla="*/ 91 w 91"/>
              <a:gd name="T17" fmla="*/ 28 h 410"/>
              <a:gd name="T18" fmla="*/ 87 w 91"/>
              <a:gd name="T19" fmla="*/ 51 h 410"/>
              <a:gd name="T20" fmla="*/ 82 w 91"/>
              <a:gd name="T21" fmla="*/ 75 h 410"/>
              <a:gd name="T22" fmla="*/ 77 w 91"/>
              <a:gd name="T23" fmla="*/ 98 h 410"/>
              <a:gd name="T24" fmla="*/ 74 w 91"/>
              <a:gd name="T25" fmla="*/ 122 h 410"/>
              <a:gd name="T26" fmla="*/ 72 w 91"/>
              <a:gd name="T27" fmla="*/ 145 h 410"/>
              <a:gd name="T28" fmla="*/ 69 w 91"/>
              <a:gd name="T29" fmla="*/ 170 h 410"/>
              <a:gd name="T30" fmla="*/ 68 w 91"/>
              <a:gd name="T31" fmla="*/ 194 h 410"/>
              <a:gd name="T32" fmla="*/ 67 w 91"/>
              <a:gd name="T33" fmla="*/ 217 h 410"/>
              <a:gd name="T34" fmla="*/ 66 w 91"/>
              <a:gd name="T35" fmla="*/ 241 h 410"/>
              <a:gd name="T36" fmla="*/ 67 w 91"/>
              <a:gd name="T37" fmla="*/ 265 h 410"/>
              <a:gd name="T38" fmla="*/ 67 w 91"/>
              <a:gd name="T39" fmla="*/ 289 h 410"/>
              <a:gd name="T40" fmla="*/ 69 w 91"/>
              <a:gd name="T41" fmla="*/ 314 h 410"/>
              <a:gd name="T42" fmla="*/ 72 w 91"/>
              <a:gd name="T43" fmla="*/ 338 h 410"/>
              <a:gd name="T44" fmla="*/ 75 w 91"/>
              <a:gd name="T45" fmla="*/ 362 h 410"/>
              <a:gd name="T46" fmla="*/ 80 w 91"/>
              <a:gd name="T47" fmla="*/ 386 h 410"/>
              <a:gd name="T48" fmla="*/ 84 w 91"/>
              <a:gd name="T49" fmla="*/ 410 h 410"/>
              <a:gd name="T50" fmla="*/ 75 w 91"/>
              <a:gd name="T51" fmla="*/ 410 h 410"/>
              <a:gd name="T52" fmla="*/ 69 w 91"/>
              <a:gd name="T53" fmla="*/ 409 h 410"/>
              <a:gd name="T54" fmla="*/ 62 w 91"/>
              <a:gd name="T55" fmla="*/ 409 h 410"/>
              <a:gd name="T56" fmla="*/ 57 w 91"/>
              <a:gd name="T57" fmla="*/ 409 h 410"/>
              <a:gd name="T58" fmla="*/ 49 w 91"/>
              <a:gd name="T59" fmla="*/ 409 h 410"/>
              <a:gd name="T60" fmla="*/ 38 w 91"/>
              <a:gd name="T61" fmla="*/ 409 h 410"/>
              <a:gd name="T62" fmla="*/ 23 w 91"/>
              <a:gd name="T63" fmla="*/ 409 h 410"/>
              <a:gd name="T64" fmla="*/ 2 w 91"/>
              <a:gd name="T65" fmla="*/ 410 h 410"/>
              <a:gd name="T66" fmla="*/ 1 w 91"/>
              <a:gd name="T67" fmla="*/ 395 h 410"/>
              <a:gd name="T68" fmla="*/ 0 w 91"/>
              <a:gd name="T69" fmla="*/ 376 h 410"/>
              <a:gd name="T70" fmla="*/ 0 w 91"/>
              <a:gd name="T71" fmla="*/ 354 h 410"/>
              <a:gd name="T72" fmla="*/ 1 w 91"/>
              <a:gd name="T73" fmla="*/ 329 h 410"/>
              <a:gd name="T74" fmla="*/ 2 w 91"/>
              <a:gd name="T75" fmla="*/ 301 h 410"/>
              <a:gd name="T76" fmla="*/ 5 w 91"/>
              <a:gd name="T77" fmla="*/ 271 h 410"/>
              <a:gd name="T78" fmla="*/ 8 w 91"/>
              <a:gd name="T79" fmla="*/ 240 h 410"/>
              <a:gd name="T80" fmla="*/ 13 w 91"/>
              <a:gd name="T81" fmla="*/ 209 h 410"/>
              <a:gd name="T82" fmla="*/ 16 w 91"/>
              <a:gd name="T83" fmla="*/ 179 h 410"/>
              <a:gd name="T84" fmla="*/ 22 w 91"/>
              <a:gd name="T85" fmla="*/ 148 h 410"/>
              <a:gd name="T86" fmla="*/ 27 w 91"/>
              <a:gd name="T87" fmla="*/ 119 h 410"/>
              <a:gd name="T88" fmla="*/ 32 w 91"/>
              <a:gd name="T89" fmla="*/ 92 h 410"/>
              <a:gd name="T90" fmla="*/ 39 w 91"/>
              <a:gd name="T91" fmla="*/ 68 h 410"/>
              <a:gd name="T92" fmla="*/ 46 w 91"/>
              <a:gd name="T93" fmla="*/ 46 h 410"/>
              <a:gd name="T94" fmla="*/ 53 w 91"/>
              <a:gd name="T95" fmla="*/ 29 h 410"/>
              <a:gd name="T96" fmla="*/ 60 w 91"/>
              <a:gd name="T97" fmla="*/ 15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1" h="410">
                <a:moveTo>
                  <a:pt x="60" y="15"/>
                </a:moveTo>
                <a:lnTo>
                  <a:pt x="68" y="7"/>
                </a:lnTo>
                <a:lnTo>
                  <a:pt x="75" y="3"/>
                </a:lnTo>
                <a:lnTo>
                  <a:pt x="81" y="0"/>
                </a:lnTo>
                <a:lnTo>
                  <a:pt x="85" y="0"/>
                </a:lnTo>
                <a:lnTo>
                  <a:pt x="89" y="3"/>
                </a:lnTo>
                <a:lnTo>
                  <a:pt x="91" y="8"/>
                </a:lnTo>
                <a:lnTo>
                  <a:pt x="91" y="16"/>
                </a:lnTo>
                <a:lnTo>
                  <a:pt x="91" y="28"/>
                </a:lnTo>
                <a:lnTo>
                  <a:pt x="87" y="51"/>
                </a:lnTo>
                <a:lnTo>
                  <a:pt x="82" y="75"/>
                </a:lnTo>
                <a:lnTo>
                  <a:pt x="77" y="98"/>
                </a:lnTo>
                <a:lnTo>
                  <a:pt x="74" y="122"/>
                </a:lnTo>
                <a:lnTo>
                  <a:pt x="72" y="145"/>
                </a:lnTo>
                <a:lnTo>
                  <a:pt x="69" y="170"/>
                </a:lnTo>
                <a:lnTo>
                  <a:pt x="68" y="194"/>
                </a:lnTo>
                <a:lnTo>
                  <a:pt x="67" y="217"/>
                </a:lnTo>
                <a:lnTo>
                  <a:pt x="66" y="241"/>
                </a:lnTo>
                <a:lnTo>
                  <a:pt x="67" y="265"/>
                </a:lnTo>
                <a:lnTo>
                  <a:pt x="67" y="289"/>
                </a:lnTo>
                <a:lnTo>
                  <a:pt x="69" y="314"/>
                </a:lnTo>
                <a:lnTo>
                  <a:pt x="72" y="338"/>
                </a:lnTo>
                <a:lnTo>
                  <a:pt x="75" y="362"/>
                </a:lnTo>
                <a:lnTo>
                  <a:pt x="80" y="386"/>
                </a:lnTo>
                <a:lnTo>
                  <a:pt x="84" y="410"/>
                </a:lnTo>
                <a:lnTo>
                  <a:pt x="75" y="410"/>
                </a:lnTo>
                <a:lnTo>
                  <a:pt x="69" y="409"/>
                </a:lnTo>
                <a:lnTo>
                  <a:pt x="62" y="409"/>
                </a:lnTo>
                <a:lnTo>
                  <a:pt x="57" y="409"/>
                </a:lnTo>
                <a:lnTo>
                  <a:pt x="49" y="409"/>
                </a:lnTo>
                <a:lnTo>
                  <a:pt x="38" y="409"/>
                </a:lnTo>
                <a:lnTo>
                  <a:pt x="23" y="409"/>
                </a:lnTo>
                <a:lnTo>
                  <a:pt x="2" y="410"/>
                </a:lnTo>
                <a:lnTo>
                  <a:pt x="1" y="395"/>
                </a:lnTo>
                <a:lnTo>
                  <a:pt x="0" y="376"/>
                </a:lnTo>
                <a:lnTo>
                  <a:pt x="0" y="354"/>
                </a:lnTo>
                <a:lnTo>
                  <a:pt x="1" y="329"/>
                </a:lnTo>
                <a:lnTo>
                  <a:pt x="2" y="301"/>
                </a:lnTo>
                <a:lnTo>
                  <a:pt x="5" y="271"/>
                </a:lnTo>
                <a:lnTo>
                  <a:pt x="8" y="240"/>
                </a:lnTo>
                <a:lnTo>
                  <a:pt x="13" y="209"/>
                </a:lnTo>
                <a:lnTo>
                  <a:pt x="16" y="179"/>
                </a:lnTo>
                <a:lnTo>
                  <a:pt x="22" y="148"/>
                </a:lnTo>
                <a:lnTo>
                  <a:pt x="27" y="119"/>
                </a:lnTo>
                <a:lnTo>
                  <a:pt x="32" y="92"/>
                </a:lnTo>
                <a:lnTo>
                  <a:pt x="39" y="68"/>
                </a:lnTo>
                <a:lnTo>
                  <a:pt x="46" y="46"/>
                </a:lnTo>
                <a:lnTo>
                  <a:pt x="53" y="29"/>
                </a:lnTo>
                <a:lnTo>
                  <a:pt x="60" y="15"/>
                </a:lnTo>
                <a:close/>
              </a:path>
            </a:pathLst>
          </a:custGeom>
          <a:solidFill>
            <a:srgbClr val="2B2B2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8" name="Freeform 58"/>
          <p:cNvSpPr>
            <a:spLocks/>
          </p:cNvSpPr>
          <p:nvPr/>
        </p:nvSpPr>
        <p:spPr bwMode="auto">
          <a:xfrm>
            <a:off x="3144838" y="5057775"/>
            <a:ext cx="69850" cy="322263"/>
          </a:xfrm>
          <a:custGeom>
            <a:avLst/>
            <a:gdLst>
              <a:gd name="T0" fmla="*/ 59 w 88"/>
              <a:gd name="T1" fmla="*/ 16 h 405"/>
              <a:gd name="T2" fmla="*/ 67 w 88"/>
              <a:gd name="T3" fmla="*/ 8 h 405"/>
              <a:gd name="T4" fmla="*/ 74 w 88"/>
              <a:gd name="T5" fmla="*/ 2 h 405"/>
              <a:gd name="T6" fmla="*/ 79 w 88"/>
              <a:gd name="T7" fmla="*/ 0 h 405"/>
              <a:gd name="T8" fmla="*/ 83 w 88"/>
              <a:gd name="T9" fmla="*/ 0 h 405"/>
              <a:gd name="T10" fmla="*/ 86 w 88"/>
              <a:gd name="T11" fmla="*/ 3 h 405"/>
              <a:gd name="T12" fmla="*/ 88 w 88"/>
              <a:gd name="T13" fmla="*/ 9 h 405"/>
              <a:gd name="T14" fmla="*/ 88 w 88"/>
              <a:gd name="T15" fmla="*/ 17 h 405"/>
              <a:gd name="T16" fmla="*/ 87 w 88"/>
              <a:gd name="T17" fmla="*/ 28 h 405"/>
              <a:gd name="T18" fmla="*/ 82 w 88"/>
              <a:gd name="T19" fmla="*/ 51 h 405"/>
              <a:gd name="T20" fmla="*/ 79 w 88"/>
              <a:gd name="T21" fmla="*/ 74 h 405"/>
              <a:gd name="T22" fmla="*/ 75 w 88"/>
              <a:gd name="T23" fmla="*/ 97 h 405"/>
              <a:gd name="T24" fmla="*/ 72 w 88"/>
              <a:gd name="T25" fmla="*/ 120 h 405"/>
              <a:gd name="T26" fmla="*/ 69 w 88"/>
              <a:gd name="T27" fmla="*/ 144 h 405"/>
              <a:gd name="T28" fmla="*/ 67 w 88"/>
              <a:gd name="T29" fmla="*/ 167 h 405"/>
              <a:gd name="T30" fmla="*/ 66 w 88"/>
              <a:gd name="T31" fmla="*/ 191 h 405"/>
              <a:gd name="T32" fmla="*/ 65 w 88"/>
              <a:gd name="T33" fmla="*/ 214 h 405"/>
              <a:gd name="T34" fmla="*/ 65 w 88"/>
              <a:gd name="T35" fmla="*/ 238 h 405"/>
              <a:gd name="T36" fmla="*/ 65 w 88"/>
              <a:gd name="T37" fmla="*/ 261 h 405"/>
              <a:gd name="T38" fmla="*/ 66 w 88"/>
              <a:gd name="T39" fmla="*/ 286 h 405"/>
              <a:gd name="T40" fmla="*/ 68 w 88"/>
              <a:gd name="T41" fmla="*/ 310 h 405"/>
              <a:gd name="T42" fmla="*/ 71 w 88"/>
              <a:gd name="T43" fmla="*/ 334 h 405"/>
              <a:gd name="T44" fmla="*/ 73 w 88"/>
              <a:gd name="T45" fmla="*/ 357 h 405"/>
              <a:gd name="T46" fmla="*/ 77 w 88"/>
              <a:gd name="T47" fmla="*/ 381 h 405"/>
              <a:gd name="T48" fmla="*/ 82 w 88"/>
              <a:gd name="T49" fmla="*/ 405 h 405"/>
              <a:gd name="T50" fmla="*/ 74 w 88"/>
              <a:gd name="T51" fmla="*/ 405 h 405"/>
              <a:gd name="T52" fmla="*/ 67 w 88"/>
              <a:gd name="T53" fmla="*/ 404 h 405"/>
              <a:gd name="T54" fmla="*/ 61 w 88"/>
              <a:gd name="T55" fmla="*/ 404 h 405"/>
              <a:gd name="T56" fmla="*/ 56 w 88"/>
              <a:gd name="T57" fmla="*/ 404 h 405"/>
              <a:gd name="T58" fmla="*/ 48 w 88"/>
              <a:gd name="T59" fmla="*/ 404 h 405"/>
              <a:gd name="T60" fmla="*/ 37 w 88"/>
              <a:gd name="T61" fmla="*/ 404 h 405"/>
              <a:gd name="T62" fmla="*/ 22 w 88"/>
              <a:gd name="T63" fmla="*/ 404 h 405"/>
              <a:gd name="T64" fmla="*/ 3 w 88"/>
              <a:gd name="T65" fmla="*/ 405 h 405"/>
              <a:gd name="T66" fmla="*/ 1 w 88"/>
              <a:gd name="T67" fmla="*/ 390 h 405"/>
              <a:gd name="T68" fmla="*/ 0 w 88"/>
              <a:gd name="T69" fmla="*/ 372 h 405"/>
              <a:gd name="T70" fmla="*/ 0 w 88"/>
              <a:gd name="T71" fmla="*/ 349 h 405"/>
              <a:gd name="T72" fmla="*/ 1 w 88"/>
              <a:gd name="T73" fmla="*/ 324 h 405"/>
              <a:gd name="T74" fmla="*/ 3 w 88"/>
              <a:gd name="T75" fmla="*/ 297 h 405"/>
              <a:gd name="T76" fmla="*/ 5 w 88"/>
              <a:gd name="T77" fmla="*/ 267 h 405"/>
              <a:gd name="T78" fmla="*/ 8 w 88"/>
              <a:gd name="T79" fmla="*/ 237 h 405"/>
              <a:gd name="T80" fmla="*/ 12 w 88"/>
              <a:gd name="T81" fmla="*/ 207 h 405"/>
              <a:gd name="T82" fmla="*/ 16 w 88"/>
              <a:gd name="T83" fmla="*/ 176 h 405"/>
              <a:gd name="T84" fmla="*/ 21 w 88"/>
              <a:gd name="T85" fmla="*/ 146 h 405"/>
              <a:gd name="T86" fmla="*/ 27 w 88"/>
              <a:gd name="T87" fmla="*/ 119 h 405"/>
              <a:gd name="T88" fmla="*/ 33 w 88"/>
              <a:gd name="T89" fmla="*/ 92 h 405"/>
              <a:gd name="T90" fmla="*/ 38 w 88"/>
              <a:gd name="T91" fmla="*/ 68 h 405"/>
              <a:gd name="T92" fmla="*/ 45 w 88"/>
              <a:gd name="T93" fmla="*/ 46 h 405"/>
              <a:gd name="T94" fmla="*/ 52 w 88"/>
              <a:gd name="T95" fmla="*/ 29 h 405"/>
              <a:gd name="T96" fmla="*/ 59 w 88"/>
              <a:gd name="T97" fmla="*/ 16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8" h="405">
                <a:moveTo>
                  <a:pt x="59" y="16"/>
                </a:moveTo>
                <a:lnTo>
                  <a:pt x="67" y="8"/>
                </a:lnTo>
                <a:lnTo>
                  <a:pt x="74" y="2"/>
                </a:lnTo>
                <a:lnTo>
                  <a:pt x="79" y="0"/>
                </a:lnTo>
                <a:lnTo>
                  <a:pt x="83" y="0"/>
                </a:lnTo>
                <a:lnTo>
                  <a:pt x="86" y="3"/>
                </a:lnTo>
                <a:lnTo>
                  <a:pt x="88" y="9"/>
                </a:lnTo>
                <a:lnTo>
                  <a:pt x="88" y="17"/>
                </a:lnTo>
                <a:lnTo>
                  <a:pt x="87" y="28"/>
                </a:lnTo>
                <a:lnTo>
                  <a:pt x="82" y="51"/>
                </a:lnTo>
                <a:lnTo>
                  <a:pt x="79" y="74"/>
                </a:lnTo>
                <a:lnTo>
                  <a:pt x="75" y="97"/>
                </a:lnTo>
                <a:lnTo>
                  <a:pt x="72" y="120"/>
                </a:lnTo>
                <a:lnTo>
                  <a:pt x="69" y="144"/>
                </a:lnTo>
                <a:lnTo>
                  <a:pt x="67" y="167"/>
                </a:lnTo>
                <a:lnTo>
                  <a:pt x="66" y="191"/>
                </a:lnTo>
                <a:lnTo>
                  <a:pt x="65" y="214"/>
                </a:lnTo>
                <a:lnTo>
                  <a:pt x="65" y="238"/>
                </a:lnTo>
                <a:lnTo>
                  <a:pt x="65" y="261"/>
                </a:lnTo>
                <a:lnTo>
                  <a:pt x="66" y="286"/>
                </a:lnTo>
                <a:lnTo>
                  <a:pt x="68" y="310"/>
                </a:lnTo>
                <a:lnTo>
                  <a:pt x="71" y="334"/>
                </a:lnTo>
                <a:lnTo>
                  <a:pt x="73" y="357"/>
                </a:lnTo>
                <a:lnTo>
                  <a:pt x="77" y="381"/>
                </a:lnTo>
                <a:lnTo>
                  <a:pt x="82" y="405"/>
                </a:lnTo>
                <a:lnTo>
                  <a:pt x="74" y="405"/>
                </a:lnTo>
                <a:lnTo>
                  <a:pt x="67" y="404"/>
                </a:lnTo>
                <a:lnTo>
                  <a:pt x="61" y="404"/>
                </a:lnTo>
                <a:lnTo>
                  <a:pt x="56" y="404"/>
                </a:lnTo>
                <a:lnTo>
                  <a:pt x="48" y="404"/>
                </a:lnTo>
                <a:lnTo>
                  <a:pt x="37" y="404"/>
                </a:lnTo>
                <a:lnTo>
                  <a:pt x="22" y="404"/>
                </a:lnTo>
                <a:lnTo>
                  <a:pt x="3" y="405"/>
                </a:lnTo>
                <a:lnTo>
                  <a:pt x="1" y="390"/>
                </a:lnTo>
                <a:lnTo>
                  <a:pt x="0" y="372"/>
                </a:lnTo>
                <a:lnTo>
                  <a:pt x="0" y="349"/>
                </a:lnTo>
                <a:lnTo>
                  <a:pt x="1" y="324"/>
                </a:lnTo>
                <a:lnTo>
                  <a:pt x="3" y="297"/>
                </a:lnTo>
                <a:lnTo>
                  <a:pt x="5" y="267"/>
                </a:lnTo>
                <a:lnTo>
                  <a:pt x="8" y="237"/>
                </a:lnTo>
                <a:lnTo>
                  <a:pt x="12" y="207"/>
                </a:lnTo>
                <a:lnTo>
                  <a:pt x="16" y="176"/>
                </a:lnTo>
                <a:lnTo>
                  <a:pt x="21" y="146"/>
                </a:lnTo>
                <a:lnTo>
                  <a:pt x="27" y="119"/>
                </a:lnTo>
                <a:lnTo>
                  <a:pt x="33" y="92"/>
                </a:lnTo>
                <a:lnTo>
                  <a:pt x="38" y="68"/>
                </a:lnTo>
                <a:lnTo>
                  <a:pt x="45" y="46"/>
                </a:lnTo>
                <a:lnTo>
                  <a:pt x="52" y="29"/>
                </a:lnTo>
                <a:lnTo>
                  <a:pt x="59" y="16"/>
                </a:lnTo>
                <a:close/>
              </a:path>
            </a:pathLst>
          </a:custGeom>
          <a:solidFill>
            <a:srgbClr val="30303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39" name="Freeform 59"/>
          <p:cNvSpPr>
            <a:spLocks/>
          </p:cNvSpPr>
          <p:nvPr/>
        </p:nvSpPr>
        <p:spPr bwMode="auto">
          <a:xfrm>
            <a:off x="3146425" y="5060950"/>
            <a:ext cx="66675" cy="319088"/>
          </a:xfrm>
          <a:custGeom>
            <a:avLst/>
            <a:gdLst>
              <a:gd name="T0" fmla="*/ 56 w 86"/>
              <a:gd name="T1" fmla="*/ 16 h 400"/>
              <a:gd name="T2" fmla="*/ 64 w 86"/>
              <a:gd name="T3" fmla="*/ 8 h 400"/>
              <a:gd name="T4" fmla="*/ 71 w 86"/>
              <a:gd name="T5" fmla="*/ 2 h 400"/>
              <a:gd name="T6" fmla="*/ 75 w 86"/>
              <a:gd name="T7" fmla="*/ 0 h 400"/>
              <a:gd name="T8" fmla="*/ 80 w 86"/>
              <a:gd name="T9" fmla="*/ 0 h 400"/>
              <a:gd name="T10" fmla="*/ 83 w 86"/>
              <a:gd name="T11" fmla="*/ 2 h 400"/>
              <a:gd name="T12" fmla="*/ 85 w 86"/>
              <a:gd name="T13" fmla="*/ 8 h 400"/>
              <a:gd name="T14" fmla="*/ 86 w 86"/>
              <a:gd name="T15" fmla="*/ 16 h 400"/>
              <a:gd name="T16" fmla="*/ 85 w 86"/>
              <a:gd name="T17" fmla="*/ 26 h 400"/>
              <a:gd name="T18" fmla="*/ 80 w 86"/>
              <a:gd name="T19" fmla="*/ 49 h 400"/>
              <a:gd name="T20" fmla="*/ 76 w 86"/>
              <a:gd name="T21" fmla="*/ 72 h 400"/>
              <a:gd name="T22" fmla="*/ 73 w 86"/>
              <a:gd name="T23" fmla="*/ 95 h 400"/>
              <a:gd name="T24" fmla="*/ 70 w 86"/>
              <a:gd name="T25" fmla="*/ 119 h 400"/>
              <a:gd name="T26" fmla="*/ 67 w 86"/>
              <a:gd name="T27" fmla="*/ 142 h 400"/>
              <a:gd name="T28" fmla="*/ 65 w 86"/>
              <a:gd name="T29" fmla="*/ 165 h 400"/>
              <a:gd name="T30" fmla="*/ 64 w 86"/>
              <a:gd name="T31" fmla="*/ 190 h 400"/>
              <a:gd name="T32" fmla="*/ 63 w 86"/>
              <a:gd name="T33" fmla="*/ 213 h 400"/>
              <a:gd name="T34" fmla="*/ 63 w 86"/>
              <a:gd name="T35" fmla="*/ 237 h 400"/>
              <a:gd name="T36" fmla="*/ 63 w 86"/>
              <a:gd name="T37" fmla="*/ 260 h 400"/>
              <a:gd name="T38" fmla="*/ 64 w 86"/>
              <a:gd name="T39" fmla="*/ 283 h 400"/>
              <a:gd name="T40" fmla="*/ 65 w 86"/>
              <a:gd name="T41" fmla="*/ 307 h 400"/>
              <a:gd name="T42" fmla="*/ 67 w 86"/>
              <a:gd name="T43" fmla="*/ 330 h 400"/>
              <a:gd name="T44" fmla="*/ 71 w 86"/>
              <a:gd name="T45" fmla="*/ 353 h 400"/>
              <a:gd name="T46" fmla="*/ 74 w 86"/>
              <a:gd name="T47" fmla="*/ 377 h 400"/>
              <a:gd name="T48" fmla="*/ 79 w 86"/>
              <a:gd name="T49" fmla="*/ 400 h 400"/>
              <a:gd name="T50" fmla="*/ 71 w 86"/>
              <a:gd name="T51" fmla="*/ 400 h 400"/>
              <a:gd name="T52" fmla="*/ 65 w 86"/>
              <a:gd name="T53" fmla="*/ 399 h 400"/>
              <a:gd name="T54" fmla="*/ 59 w 86"/>
              <a:gd name="T55" fmla="*/ 399 h 400"/>
              <a:gd name="T56" fmla="*/ 53 w 86"/>
              <a:gd name="T57" fmla="*/ 399 h 400"/>
              <a:gd name="T58" fmla="*/ 47 w 86"/>
              <a:gd name="T59" fmla="*/ 399 h 400"/>
              <a:gd name="T60" fmla="*/ 36 w 86"/>
              <a:gd name="T61" fmla="*/ 399 h 400"/>
              <a:gd name="T62" fmla="*/ 22 w 86"/>
              <a:gd name="T63" fmla="*/ 399 h 400"/>
              <a:gd name="T64" fmla="*/ 3 w 86"/>
              <a:gd name="T65" fmla="*/ 400 h 400"/>
              <a:gd name="T66" fmla="*/ 2 w 86"/>
              <a:gd name="T67" fmla="*/ 385 h 400"/>
              <a:gd name="T68" fmla="*/ 0 w 86"/>
              <a:gd name="T69" fmla="*/ 367 h 400"/>
              <a:gd name="T70" fmla="*/ 0 w 86"/>
              <a:gd name="T71" fmla="*/ 345 h 400"/>
              <a:gd name="T72" fmla="*/ 2 w 86"/>
              <a:gd name="T73" fmla="*/ 321 h 400"/>
              <a:gd name="T74" fmla="*/ 3 w 86"/>
              <a:gd name="T75" fmla="*/ 293 h 400"/>
              <a:gd name="T76" fmla="*/ 5 w 86"/>
              <a:gd name="T77" fmla="*/ 264 h 400"/>
              <a:gd name="T78" fmla="*/ 9 w 86"/>
              <a:gd name="T79" fmla="*/ 236 h 400"/>
              <a:gd name="T80" fmla="*/ 12 w 86"/>
              <a:gd name="T81" fmla="*/ 205 h 400"/>
              <a:gd name="T82" fmla="*/ 17 w 86"/>
              <a:gd name="T83" fmla="*/ 175 h 400"/>
              <a:gd name="T84" fmla="*/ 20 w 86"/>
              <a:gd name="T85" fmla="*/ 146 h 400"/>
              <a:gd name="T86" fmla="*/ 26 w 86"/>
              <a:gd name="T87" fmla="*/ 117 h 400"/>
              <a:gd name="T88" fmla="*/ 30 w 86"/>
              <a:gd name="T89" fmla="*/ 91 h 400"/>
              <a:gd name="T90" fmla="*/ 36 w 86"/>
              <a:gd name="T91" fmla="*/ 67 h 400"/>
              <a:gd name="T92" fmla="*/ 43 w 86"/>
              <a:gd name="T93" fmla="*/ 46 h 400"/>
              <a:gd name="T94" fmla="*/ 49 w 86"/>
              <a:gd name="T95" fmla="*/ 28 h 400"/>
              <a:gd name="T96" fmla="*/ 56 w 86"/>
              <a:gd name="T97" fmla="*/ 1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6" h="400">
                <a:moveTo>
                  <a:pt x="56" y="16"/>
                </a:moveTo>
                <a:lnTo>
                  <a:pt x="64" y="8"/>
                </a:lnTo>
                <a:lnTo>
                  <a:pt x="71" y="2"/>
                </a:lnTo>
                <a:lnTo>
                  <a:pt x="75" y="0"/>
                </a:lnTo>
                <a:lnTo>
                  <a:pt x="80" y="0"/>
                </a:lnTo>
                <a:lnTo>
                  <a:pt x="83" y="2"/>
                </a:lnTo>
                <a:lnTo>
                  <a:pt x="85" y="8"/>
                </a:lnTo>
                <a:lnTo>
                  <a:pt x="86" y="16"/>
                </a:lnTo>
                <a:lnTo>
                  <a:pt x="85" y="26"/>
                </a:lnTo>
                <a:lnTo>
                  <a:pt x="80" y="49"/>
                </a:lnTo>
                <a:lnTo>
                  <a:pt x="76" y="72"/>
                </a:lnTo>
                <a:lnTo>
                  <a:pt x="73" y="95"/>
                </a:lnTo>
                <a:lnTo>
                  <a:pt x="70" y="119"/>
                </a:lnTo>
                <a:lnTo>
                  <a:pt x="67" y="142"/>
                </a:lnTo>
                <a:lnTo>
                  <a:pt x="65" y="165"/>
                </a:lnTo>
                <a:lnTo>
                  <a:pt x="64" y="190"/>
                </a:lnTo>
                <a:lnTo>
                  <a:pt x="63" y="213"/>
                </a:lnTo>
                <a:lnTo>
                  <a:pt x="63" y="237"/>
                </a:lnTo>
                <a:lnTo>
                  <a:pt x="63" y="260"/>
                </a:lnTo>
                <a:lnTo>
                  <a:pt x="64" y="283"/>
                </a:lnTo>
                <a:lnTo>
                  <a:pt x="65" y="307"/>
                </a:lnTo>
                <a:lnTo>
                  <a:pt x="67" y="330"/>
                </a:lnTo>
                <a:lnTo>
                  <a:pt x="71" y="353"/>
                </a:lnTo>
                <a:lnTo>
                  <a:pt x="74" y="377"/>
                </a:lnTo>
                <a:lnTo>
                  <a:pt x="79" y="400"/>
                </a:lnTo>
                <a:lnTo>
                  <a:pt x="71" y="400"/>
                </a:lnTo>
                <a:lnTo>
                  <a:pt x="65" y="399"/>
                </a:lnTo>
                <a:lnTo>
                  <a:pt x="59" y="399"/>
                </a:lnTo>
                <a:lnTo>
                  <a:pt x="53" y="399"/>
                </a:lnTo>
                <a:lnTo>
                  <a:pt x="47" y="399"/>
                </a:lnTo>
                <a:lnTo>
                  <a:pt x="36" y="399"/>
                </a:lnTo>
                <a:lnTo>
                  <a:pt x="22" y="399"/>
                </a:lnTo>
                <a:lnTo>
                  <a:pt x="3" y="400"/>
                </a:lnTo>
                <a:lnTo>
                  <a:pt x="2" y="385"/>
                </a:lnTo>
                <a:lnTo>
                  <a:pt x="0" y="367"/>
                </a:lnTo>
                <a:lnTo>
                  <a:pt x="0" y="345"/>
                </a:lnTo>
                <a:lnTo>
                  <a:pt x="2" y="321"/>
                </a:lnTo>
                <a:lnTo>
                  <a:pt x="3" y="293"/>
                </a:lnTo>
                <a:lnTo>
                  <a:pt x="5" y="264"/>
                </a:lnTo>
                <a:lnTo>
                  <a:pt x="9" y="236"/>
                </a:lnTo>
                <a:lnTo>
                  <a:pt x="12" y="205"/>
                </a:lnTo>
                <a:lnTo>
                  <a:pt x="17" y="175"/>
                </a:lnTo>
                <a:lnTo>
                  <a:pt x="20" y="146"/>
                </a:lnTo>
                <a:lnTo>
                  <a:pt x="26" y="117"/>
                </a:lnTo>
                <a:lnTo>
                  <a:pt x="30" y="91"/>
                </a:lnTo>
                <a:lnTo>
                  <a:pt x="36" y="67"/>
                </a:lnTo>
                <a:lnTo>
                  <a:pt x="43" y="46"/>
                </a:lnTo>
                <a:lnTo>
                  <a:pt x="49" y="28"/>
                </a:lnTo>
                <a:lnTo>
                  <a:pt x="56" y="16"/>
                </a:lnTo>
                <a:close/>
              </a:path>
            </a:pathLst>
          </a:custGeom>
          <a:solidFill>
            <a:srgbClr val="3636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0" name="Freeform 60"/>
          <p:cNvSpPr>
            <a:spLocks/>
          </p:cNvSpPr>
          <p:nvPr/>
        </p:nvSpPr>
        <p:spPr bwMode="auto">
          <a:xfrm>
            <a:off x="3146425" y="5065713"/>
            <a:ext cx="65088" cy="314325"/>
          </a:xfrm>
          <a:custGeom>
            <a:avLst/>
            <a:gdLst>
              <a:gd name="T0" fmla="*/ 54 w 81"/>
              <a:gd name="T1" fmla="*/ 16 h 395"/>
              <a:gd name="T2" fmla="*/ 62 w 81"/>
              <a:gd name="T3" fmla="*/ 8 h 395"/>
              <a:gd name="T4" fmla="*/ 68 w 81"/>
              <a:gd name="T5" fmla="*/ 3 h 395"/>
              <a:gd name="T6" fmla="*/ 72 w 81"/>
              <a:gd name="T7" fmla="*/ 0 h 395"/>
              <a:gd name="T8" fmla="*/ 77 w 81"/>
              <a:gd name="T9" fmla="*/ 0 h 395"/>
              <a:gd name="T10" fmla="*/ 79 w 81"/>
              <a:gd name="T11" fmla="*/ 3 h 395"/>
              <a:gd name="T12" fmla="*/ 80 w 81"/>
              <a:gd name="T13" fmla="*/ 8 h 395"/>
              <a:gd name="T14" fmla="*/ 81 w 81"/>
              <a:gd name="T15" fmla="*/ 16 h 395"/>
              <a:gd name="T16" fmla="*/ 80 w 81"/>
              <a:gd name="T17" fmla="*/ 27 h 395"/>
              <a:gd name="T18" fmla="*/ 77 w 81"/>
              <a:gd name="T19" fmla="*/ 50 h 395"/>
              <a:gd name="T20" fmla="*/ 72 w 81"/>
              <a:gd name="T21" fmla="*/ 72 h 395"/>
              <a:gd name="T22" fmla="*/ 70 w 81"/>
              <a:gd name="T23" fmla="*/ 95 h 395"/>
              <a:gd name="T24" fmla="*/ 66 w 81"/>
              <a:gd name="T25" fmla="*/ 118 h 395"/>
              <a:gd name="T26" fmla="*/ 64 w 81"/>
              <a:gd name="T27" fmla="*/ 141 h 395"/>
              <a:gd name="T28" fmla="*/ 63 w 81"/>
              <a:gd name="T29" fmla="*/ 164 h 395"/>
              <a:gd name="T30" fmla="*/ 61 w 81"/>
              <a:gd name="T31" fmla="*/ 187 h 395"/>
              <a:gd name="T32" fmla="*/ 61 w 81"/>
              <a:gd name="T33" fmla="*/ 210 h 395"/>
              <a:gd name="T34" fmla="*/ 59 w 81"/>
              <a:gd name="T35" fmla="*/ 233 h 395"/>
              <a:gd name="T36" fmla="*/ 61 w 81"/>
              <a:gd name="T37" fmla="*/ 256 h 395"/>
              <a:gd name="T38" fmla="*/ 61 w 81"/>
              <a:gd name="T39" fmla="*/ 279 h 395"/>
              <a:gd name="T40" fmla="*/ 63 w 81"/>
              <a:gd name="T41" fmla="*/ 302 h 395"/>
              <a:gd name="T42" fmla="*/ 65 w 81"/>
              <a:gd name="T43" fmla="*/ 326 h 395"/>
              <a:gd name="T44" fmla="*/ 68 w 81"/>
              <a:gd name="T45" fmla="*/ 349 h 395"/>
              <a:gd name="T46" fmla="*/ 71 w 81"/>
              <a:gd name="T47" fmla="*/ 372 h 395"/>
              <a:gd name="T48" fmla="*/ 76 w 81"/>
              <a:gd name="T49" fmla="*/ 395 h 395"/>
              <a:gd name="T50" fmla="*/ 68 w 81"/>
              <a:gd name="T51" fmla="*/ 395 h 395"/>
              <a:gd name="T52" fmla="*/ 62 w 81"/>
              <a:gd name="T53" fmla="*/ 394 h 395"/>
              <a:gd name="T54" fmla="*/ 57 w 81"/>
              <a:gd name="T55" fmla="*/ 394 h 395"/>
              <a:gd name="T56" fmla="*/ 51 w 81"/>
              <a:gd name="T57" fmla="*/ 394 h 395"/>
              <a:gd name="T58" fmla="*/ 45 w 81"/>
              <a:gd name="T59" fmla="*/ 394 h 395"/>
              <a:gd name="T60" fmla="*/ 34 w 81"/>
              <a:gd name="T61" fmla="*/ 394 h 395"/>
              <a:gd name="T62" fmla="*/ 20 w 81"/>
              <a:gd name="T63" fmla="*/ 394 h 395"/>
              <a:gd name="T64" fmla="*/ 2 w 81"/>
              <a:gd name="T65" fmla="*/ 395 h 395"/>
              <a:gd name="T66" fmla="*/ 1 w 81"/>
              <a:gd name="T67" fmla="*/ 380 h 395"/>
              <a:gd name="T68" fmla="*/ 0 w 81"/>
              <a:gd name="T69" fmla="*/ 363 h 395"/>
              <a:gd name="T70" fmla="*/ 0 w 81"/>
              <a:gd name="T71" fmla="*/ 341 h 395"/>
              <a:gd name="T72" fmla="*/ 1 w 81"/>
              <a:gd name="T73" fmla="*/ 316 h 395"/>
              <a:gd name="T74" fmla="*/ 2 w 81"/>
              <a:gd name="T75" fmla="*/ 289 h 395"/>
              <a:gd name="T76" fmla="*/ 4 w 81"/>
              <a:gd name="T77" fmla="*/ 262 h 395"/>
              <a:gd name="T78" fmla="*/ 8 w 81"/>
              <a:gd name="T79" fmla="*/ 232 h 395"/>
              <a:gd name="T80" fmla="*/ 11 w 81"/>
              <a:gd name="T81" fmla="*/ 202 h 395"/>
              <a:gd name="T82" fmla="*/ 15 w 81"/>
              <a:gd name="T83" fmla="*/ 173 h 395"/>
              <a:gd name="T84" fmla="*/ 19 w 81"/>
              <a:gd name="T85" fmla="*/ 144 h 395"/>
              <a:gd name="T86" fmla="*/ 24 w 81"/>
              <a:gd name="T87" fmla="*/ 117 h 395"/>
              <a:gd name="T88" fmla="*/ 30 w 81"/>
              <a:gd name="T89" fmla="*/ 90 h 395"/>
              <a:gd name="T90" fmla="*/ 35 w 81"/>
              <a:gd name="T91" fmla="*/ 67 h 395"/>
              <a:gd name="T92" fmla="*/ 41 w 81"/>
              <a:gd name="T93" fmla="*/ 46 h 395"/>
              <a:gd name="T94" fmla="*/ 47 w 81"/>
              <a:gd name="T95" fmla="*/ 29 h 395"/>
              <a:gd name="T96" fmla="*/ 54 w 81"/>
              <a:gd name="T97" fmla="*/ 16 h 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" h="395">
                <a:moveTo>
                  <a:pt x="54" y="16"/>
                </a:moveTo>
                <a:lnTo>
                  <a:pt x="62" y="8"/>
                </a:lnTo>
                <a:lnTo>
                  <a:pt x="68" y="3"/>
                </a:lnTo>
                <a:lnTo>
                  <a:pt x="72" y="0"/>
                </a:lnTo>
                <a:lnTo>
                  <a:pt x="77" y="0"/>
                </a:lnTo>
                <a:lnTo>
                  <a:pt x="79" y="3"/>
                </a:lnTo>
                <a:lnTo>
                  <a:pt x="80" y="8"/>
                </a:lnTo>
                <a:lnTo>
                  <a:pt x="81" y="16"/>
                </a:lnTo>
                <a:lnTo>
                  <a:pt x="80" y="27"/>
                </a:lnTo>
                <a:lnTo>
                  <a:pt x="77" y="50"/>
                </a:lnTo>
                <a:lnTo>
                  <a:pt x="72" y="72"/>
                </a:lnTo>
                <a:lnTo>
                  <a:pt x="70" y="95"/>
                </a:lnTo>
                <a:lnTo>
                  <a:pt x="66" y="118"/>
                </a:lnTo>
                <a:lnTo>
                  <a:pt x="64" y="141"/>
                </a:lnTo>
                <a:lnTo>
                  <a:pt x="63" y="164"/>
                </a:lnTo>
                <a:lnTo>
                  <a:pt x="61" y="187"/>
                </a:lnTo>
                <a:lnTo>
                  <a:pt x="61" y="210"/>
                </a:lnTo>
                <a:lnTo>
                  <a:pt x="59" y="233"/>
                </a:lnTo>
                <a:lnTo>
                  <a:pt x="61" y="256"/>
                </a:lnTo>
                <a:lnTo>
                  <a:pt x="61" y="279"/>
                </a:lnTo>
                <a:lnTo>
                  <a:pt x="63" y="302"/>
                </a:lnTo>
                <a:lnTo>
                  <a:pt x="65" y="326"/>
                </a:lnTo>
                <a:lnTo>
                  <a:pt x="68" y="349"/>
                </a:lnTo>
                <a:lnTo>
                  <a:pt x="71" y="372"/>
                </a:lnTo>
                <a:lnTo>
                  <a:pt x="76" y="395"/>
                </a:lnTo>
                <a:lnTo>
                  <a:pt x="68" y="395"/>
                </a:lnTo>
                <a:lnTo>
                  <a:pt x="62" y="394"/>
                </a:lnTo>
                <a:lnTo>
                  <a:pt x="57" y="394"/>
                </a:lnTo>
                <a:lnTo>
                  <a:pt x="51" y="394"/>
                </a:lnTo>
                <a:lnTo>
                  <a:pt x="45" y="394"/>
                </a:lnTo>
                <a:lnTo>
                  <a:pt x="34" y="394"/>
                </a:lnTo>
                <a:lnTo>
                  <a:pt x="20" y="394"/>
                </a:lnTo>
                <a:lnTo>
                  <a:pt x="2" y="395"/>
                </a:lnTo>
                <a:lnTo>
                  <a:pt x="1" y="380"/>
                </a:lnTo>
                <a:lnTo>
                  <a:pt x="0" y="363"/>
                </a:lnTo>
                <a:lnTo>
                  <a:pt x="0" y="341"/>
                </a:lnTo>
                <a:lnTo>
                  <a:pt x="1" y="316"/>
                </a:lnTo>
                <a:lnTo>
                  <a:pt x="2" y="289"/>
                </a:lnTo>
                <a:lnTo>
                  <a:pt x="4" y="262"/>
                </a:lnTo>
                <a:lnTo>
                  <a:pt x="8" y="232"/>
                </a:lnTo>
                <a:lnTo>
                  <a:pt x="11" y="202"/>
                </a:lnTo>
                <a:lnTo>
                  <a:pt x="15" y="173"/>
                </a:lnTo>
                <a:lnTo>
                  <a:pt x="19" y="144"/>
                </a:lnTo>
                <a:lnTo>
                  <a:pt x="24" y="117"/>
                </a:lnTo>
                <a:lnTo>
                  <a:pt x="30" y="90"/>
                </a:lnTo>
                <a:lnTo>
                  <a:pt x="35" y="67"/>
                </a:lnTo>
                <a:lnTo>
                  <a:pt x="41" y="46"/>
                </a:lnTo>
                <a:lnTo>
                  <a:pt x="47" y="29"/>
                </a:lnTo>
                <a:lnTo>
                  <a:pt x="54" y="16"/>
                </a:lnTo>
                <a:close/>
              </a:path>
            </a:pathLst>
          </a:custGeom>
          <a:solidFill>
            <a:srgbClr val="3B3B3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1" name="Freeform 61"/>
          <p:cNvSpPr>
            <a:spLocks/>
          </p:cNvSpPr>
          <p:nvPr/>
        </p:nvSpPr>
        <p:spPr bwMode="auto">
          <a:xfrm>
            <a:off x="3148013" y="5068888"/>
            <a:ext cx="61912" cy="311150"/>
          </a:xfrm>
          <a:custGeom>
            <a:avLst/>
            <a:gdLst>
              <a:gd name="T0" fmla="*/ 52 w 78"/>
              <a:gd name="T1" fmla="*/ 15 h 390"/>
              <a:gd name="T2" fmla="*/ 58 w 78"/>
              <a:gd name="T3" fmla="*/ 7 h 390"/>
              <a:gd name="T4" fmla="*/ 64 w 78"/>
              <a:gd name="T5" fmla="*/ 2 h 390"/>
              <a:gd name="T6" fmla="*/ 70 w 78"/>
              <a:gd name="T7" fmla="*/ 0 h 390"/>
              <a:gd name="T8" fmla="*/ 73 w 78"/>
              <a:gd name="T9" fmla="*/ 0 h 390"/>
              <a:gd name="T10" fmla="*/ 76 w 78"/>
              <a:gd name="T11" fmla="*/ 2 h 390"/>
              <a:gd name="T12" fmla="*/ 78 w 78"/>
              <a:gd name="T13" fmla="*/ 8 h 390"/>
              <a:gd name="T14" fmla="*/ 78 w 78"/>
              <a:gd name="T15" fmla="*/ 15 h 390"/>
              <a:gd name="T16" fmla="*/ 78 w 78"/>
              <a:gd name="T17" fmla="*/ 25 h 390"/>
              <a:gd name="T18" fmla="*/ 75 w 78"/>
              <a:gd name="T19" fmla="*/ 48 h 390"/>
              <a:gd name="T20" fmla="*/ 70 w 78"/>
              <a:gd name="T21" fmla="*/ 70 h 390"/>
              <a:gd name="T22" fmla="*/ 68 w 78"/>
              <a:gd name="T23" fmla="*/ 93 h 390"/>
              <a:gd name="T24" fmla="*/ 64 w 78"/>
              <a:gd name="T25" fmla="*/ 115 h 390"/>
              <a:gd name="T26" fmla="*/ 62 w 78"/>
              <a:gd name="T27" fmla="*/ 138 h 390"/>
              <a:gd name="T28" fmla="*/ 61 w 78"/>
              <a:gd name="T29" fmla="*/ 161 h 390"/>
              <a:gd name="T30" fmla="*/ 58 w 78"/>
              <a:gd name="T31" fmla="*/ 184 h 390"/>
              <a:gd name="T32" fmla="*/ 58 w 78"/>
              <a:gd name="T33" fmla="*/ 207 h 390"/>
              <a:gd name="T34" fmla="*/ 57 w 78"/>
              <a:gd name="T35" fmla="*/ 230 h 390"/>
              <a:gd name="T36" fmla="*/ 57 w 78"/>
              <a:gd name="T37" fmla="*/ 253 h 390"/>
              <a:gd name="T38" fmla="*/ 58 w 78"/>
              <a:gd name="T39" fmla="*/ 275 h 390"/>
              <a:gd name="T40" fmla="*/ 60 w 78"/>
              <a:gd name="T41" fmla="*/ 298 h 390"/>
              <a:gd name="T42" fmla="*/ 62 w 78"/>
              <a:gd name="T43" fmla="*/ 321 h 390"/>
              <a:gd name="T44" fmla="*/ 64 w 78"/>
              <a:gd name="T45" fmla="*/ 344 h 390"/>
              <a:gd name="T46" fmla="*/ 68 w 78"/>
              <a:gd name="T47" fmla="*/ 367 h 390"/>
              <a:gd name="T48" fmla="*/ 72 w 78"/>
              <a:gd name="T49" fmla="*/ 390 h 390"/>
              <a:gd name="T50" fmla="*/ 65 w 78"/>
              <a:gd name="T51" fmla="*/ 390 h 390"/>
              <a:gd name="T52" fmla="*/ 60 w 78"/>
              <a:gd name="T53" fmla="*/ 389 h 390"/>
              <a:gd name="T54" fmla="*/ 55 w 78"/>
              <a:gd name="T55" fmla="*/ 389 h 390"/>
              <a:gd name="T56" fmla="*/ 49 w 78"/>
              <a:gd name="T57" fmla="*/ 389 h 390"/>
              <a:gd name="T58" fmla="*/ 42 w 78"/>
              <a:gd name="T59" fmla="*/ 389 h 390"/>
              <a:gd name="T60" fmla="*/ 33 w 78"/>
              <a:gd name="T61" fmla="*/ 389 h 390"/>
              <a:gd name="T62" fmla="*/ 20 w 78"/>
              <a:gd name="T63" fmla="*/ 389 h 390"/>
              <a:gd name="T64" fmla="*/ 2 w 78"/>
              <a:gd name="T65" fmla="*/ 390 h 390"/>
              <a:gd name="T66" fmla="*/ 1 w 78"/>
              <a:gd name="T67" fmla="*/ 377 h 390"/>
              <a:gd name="T68" fmla="*/ 0 w 78"/>
              <a:gd name="T69" fmla="*/ 358 h 390"/>
              <a:gd name="T70" fmla="*/ 1 w 78"/>
              <a:gd name="T71" fmla="*/ 336 h 390"/>
              <a:gd name="T72" fmla="*/ 1 w 78"/>
              <a:gd name="T73" fmla="*/ 312 h 390"/>
              <a:gd name="T74" fmla="*/ 3 w 78"/>
              <a:gd name="T75" fmla="*/ 286 h 390"/>
              <a:gd name="T76" fmla="*/ 4 w 78"/>
              <a:gd name="T77" fmla="*/ 258 h 390"/>
              <a:gd name="T78" fmla="*/ 8 w 78"/>
              <a:gd name="T79" fmla="*/ 229 h 390"/>
              <a:gd name="T80" fmla="*/ 11 w 78"/>
              <a:gd name="T81" fmla="*/ 199 h 390"/>
              <a:gd name="T82" fmla="*/ 15 w 78"/>
              <a:gd name="T83" fmla="*/ 170 h 390"/>
              <a:gd name="T84" fmla="*/ 19 w 78"/>
              <a:gd name="T85" fmla="*/ 142 h 390"/>
              <a:gd name="T86" fmla="*/ 24 w 78"/>
              <a:gd name="T87" fmla="*/ 114 h 390"/>
              <a:gd name="T88" fmla="*/ 29 w 78"/>
              <a:gd name="T89" fmla="*/ 89 h 390"/>
              <a:gd name="T90" fmla="*/ 34 w 78"/>
              <a:gd name="T91" fmla="*/ 64 h 390"/>
              <a:gd name="T92" fmla="*/ 39 w 78"/>
              <a:gd name="T93" fmla="*/ 45 h 390"/>
              <a:gd name="T94" fmla="*/ 46 w 78"/>
              <a:gd name="T95" fmla="*/ 28 h 390"/>
              <a:gd name="T96" fmla="*/ 52 w 78"/>
              <a:gd name="T97" fmla="*/ 15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8" h="390">
                <a:moveTo>
                  <a:pt x="52" y="15"/>
                </a:moveTo>
                <a:lnTo>
                  <a:pt x="58" y="7"/>
                </a:lnTo>
                <a:lnTo>
                  <a:pt x="64" y="2"/>
                </a:lnTo>
                <a:lnTo>
                  <a:pt x="70" y="0"/>
                </a:lnTo>
                <a:lnTo>
                  <a:pt x="73" y="0"/>
                </a:lnTo>
                <a:lnTo>
                  <a:pt x="76" y="2"/>
                </a:lnTo>
                <a:lnTo>
                  <a:pt x="78" y="8"/>
                </a:lnTo>
                <a:lnTo>
                  <a:pt x="78" y="15"/>
                </a:lnTo>
                <a:lnTo>
                  <a:pt x="78" y="25"/>
                </a:lnTo>
                <a:lnTo>
                  <a:pt x="75" y="48"/>
                </a:lnTo>
                <a:lnTo>
                  <a:pt x="70" y="70"/>
                </a:lnTo>
                <a:lnTo>
                  <a:pt x="68" y="93"/>
                </a:lnTo>
                <a:lnTo>
                  <a:pt x="64" y="115"/>
                </a:lnTo>
                <a:lnTo>
                  <a:pt x="62" y="138"/>
                </a:lnTo>
                <a:lnTo>
                  <a:pt x="61" y="161"/>
                </a:lnTo>
                <a:lnTo>
                  <a:pt x="58" y="184"/>
                </a:lnTo>
                <a:lnTo>
                  <a:pt x="58" y="207"/>
                </a:lnTo>
                <a:lnTo>
                  <a:pt x="57" y="230"/>
                </a:lnTo>
                <a:lnTo>
                  <a:pt x="57" y="253"/>
                </a:lnTo>
                <a:lnTo>
                  <a:pt x="58" y="275"/>
                </a:lnTo>
                <a:lnTo>
                  <a:pt x="60" y="298"/>
                </a:lnTo>
                <a:lnTo>
                  <a:pt x="62" y="321"/>
                </a:lnTo>
                <a:lnTo>
                  <a:pt x="64" y="344"/>
                </a:lnTo>
                <a:lnTo>
                  <a:pt x="68" y="367"/>
                </a:lnTo>
                <a:lnTo>
                  <a:pt x="72" y="390"/>
                </a:lnTo>
                <a:lnTo>
                  <a:pt x="65" y="390"/>
                </a:lnTo>
                <a:lnTo>
                  <a:pt x="60" y="389"/>
                </a:lnTo>
                <a:lnTo>
                  <a:pt x="55" y="389"/>
                </a:lnTo>
                <a:lnTo>
                  <a:pt x="49" y="389"/>
                </a:lnTo>
                <a:lnTo>
                  <a:pt x="42" y="389"/>
                </a:lnTo>
                <a:lnTo>
                  <a:pt x="33" y="389"/>
                </a:lnTo>
                <a:lnTo>
                  <a:pt x="20" y="389"/>
                </a:lnTo>
                <a:lnTo>
                  <a:pt x="2" y="390"/>
                </a:lnTo>
                <a:lnTo>
                  <a:pt x="1" y="377"/>
                </a:lnTo>
                <a:lnTo>
                  <a:pt x="0" y="358"/>
                </a:lnTo>
                <a:lnTo>
                  <a:pt x="1" y="336"/>
                </a:lnTo>
                <a:lnTo>
                  <a:pt x="1" y="312"/>
                </a:lnTo>
                <a:lnTo>
                  <a:pt x="3" y="286"/>
                </a:lnTo>
                <a:lnTo>
                  <a:pt x="4" y="258"/>
                </a:lnTo>
                <a:lnTo>
                  <a:pt x="8" y="229"/>
                </a:lnTo>
                <a:lnTo>
                  <a:pt x="11" y="199"/>
                </a:lnTo>
                <a:lnTo>
                  <a:pt x="15" y="170"/>
                </a:lnTo>
                <a:lnTo>
                  <a:pt x="19" y="142"/>
                </a:lnTo>
                <a:lnTo>
                  <a:pt x="24" y="114"/>
                </a:lnTo>
                <a:lnTo>
                  <a:pt x="29" y="89"/>
                </a:lnTo>
                <a:lnTo>
                  <a:pt x="34" y="64"/>
                </a:lnTo>
                <a:lnTo>
                  <a:pt x="39" y="45"/>
                </a:lnTo>
                <a:lnTo>
                  <a:pt x="46" y="28"/>
                </a:lnTo>
                <a:lnTo>
                  <a:pt x="52" y="15"/>
                </a:lnTo>
                <a:close/>
              </a:path>
            </a:pathLst>
          </a:custGeom>
          <a:solidFill>
            <a:srgbClr val="404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2" name="Freeform 62"/>
          <p:cNvSpPr>
            <a:spLocks/>
          </p:cNvSpPr>
          <p:nvPr/>
        </p:nvSpPr>
        <p:spPr bwMode="auto">
          <a:xfrm>
            <a:off x="3151188" y="5073650"/>
            <a:ext cx="57150" cy="306388"/>
          </a:xfrm>
          <a:custGeom>
            <a:avLst/>
            <a:gdLst>
              <a:gd name="T0" fmla="*/ 49 w 74"/>
              <a:gd name="T1" fmla="*/ 17 h 386"/>
              <a:gd name="T2" fmla="*/ 55 w 74"/>
              <a:gd name="T3" fmla="*/ 9 h 386"/>
              <a:gd name="T4" fmla="*/ 61 w 74"/>
              <a:gd name="T5" fmla="*/ 3 h 386"/>
              <a:gd name="T6" fmla="*/ 66 w 74"/>
              <a:gd name="T7" fmla="*/ 0 h 386"/>
              <a:gd name="T8" fmla="*/ 69 w 74"/>
              <a:gd name="T9" fmla="*/ 0 h 386"/>
              <a:gd name="T10" fmla="*/ 72 w 74"/>
              <a:gd name="T11" fmla="*/ 4 h 386"/>
              <a:gd name="T12" fmla="*/ 74 w 74"/>
              <a:gd name="T13" fmla="*/ 10 h 386"/>
              <a:gd name="T14" fmla="*/ 74 w 74"/>
              <a:gd name="T15" fmla="*/ 17 h 386"/>
              <a:gd name="T16" fmla="*/ 74 w 74"/>
              <a:gd name="T17" fmla="*/ 27 h 386"/>
              <a:gd name="T18" fmla="*/ 70 w 74"/>
              <a:gd name="T19" fmla="*/ 49 h 386"/>
              <a:gd name="T20" fmla="*/ 67 w 74"/>
              <a:gd name="T21" fmla="*/ 71 h 386"/>
              <a:gd name="T22" fmla="*/ 64 w 74"/>
              <a:gd name="T23" fmla="*/ 94 h 386"/>
              <a:gd name="T24" fmla="*/ 60 w 74"/>
              <a:gd name="T25" fmla="*/ 116 h 386"/>
              <a:gd name="T26" fmla="*/ 58 w 74"/>
              <a:gd name="T27" fmla="*/ 138 h 386"/>
              <a:gd name="T28" fmla="*/ 57 w 74"/>
              <a:gd name="T29" fmla="*/ 161 h 386"/>
              <a:gd name="T30" fmla="*/ 55 w 74"/>
              <a:gd name="T31" fmla="*/ 183 h 386"/>
              <a:gd name="T32" fmla="*/ 54 w 74"/>
              <a:gd name="T33" fmla="*/ 206 h 386"/>
              <a:gd name="T34" fmla="*/ 54 w 74"/>
              <a:gd name="T35" fmla="*/ 227 h 386"/>
              <a:gd name="T36" fmla="*/ 54 w 74"/>
              <a:gd name="T37" fmla="*/ 250 h 386"/>
              <a:gd name="T38" fmla="*/ 54 w 74"/>
              <a:gd name="T39" fmla="*/ 274 h 386"/>
              <a:gd name="T40" fmla="*/ 57 w 74"/>
              <a:gd name="T41" fmla="*/ 295 h 386"/>
              <a:gd name="T42" fmla="*/ 58 w 74"/>
              <a:gd name="T43" fmla="*/ 318 h 386"/>
              <a:gd name="T44" fmla="*/ 61 w 74"/>
              <a:gd name="T45" fmla="*/ 342 h 386"/>
              <a:gd name="T46" fmla="*/ 65 w 74"/>
              <a:gd name="T47" fmla="*/ 363 h 386"/>
              <a:gd name="T48" fmla="*/ 68 w 74"/>
              <a:gd name="T49" fmla="*/ 386 h 386"/>
              <a:gd name="T50" fmla="*/ 61 w 74"/>
              <a:gd name="T51" fmla="*/ 386 h 386"/>
              <a:gd name="T52" fmla="*/ 55 w 74"/>
              <a:gd name="T53" fmla="*/ 385 h 386"/>
              <a:gd name="T54" fmla="*/ 51 w 74"/>
              <a:gd name="T55" fmla="*/ 385 h 386"/>
              <a:gd name="T56" fmla="*/ 46 w 74"/>
              <a:gd name="T57" fmla="*/ 385 h 386"/>
              <a:gd name="T58" fmla="*/ 41 w 74"/>
              <a:gd name="T59" fmla="*/ 385 h 386"/>
              <a:gd name="T60" fmla="*/ 31 w 74"/>
              <a:gd name="T61" fmla="*/ 385 h 386"/>
              <a:gd name="T62" fmla="*/ 20 w 74"/>
              <a:gd name="T63" fmla="*/ 385 h 386"/>
              <a:gd name="T64" fmla="*/ 3 w 74"/>
              <a:gd name="T65" fmla="*/ 386 h 386"/>
              <a:gd name="T66" fmla="*/ 1 w 74"/>
              <a:gd name="T67" fmla="*/ 373 h 386"/>
              <a:gd name="T68" fmla="*/ 0 w 74"/>
              <a:gd name="T69" fmla="*/ 354 h 386"/>
              <a:gd name="T70" fmla="*/ 0 w 74"/>
              <a:gd name="T71" fmla="*/ 333 h 386"/>
              <a:gd name="T72" fmla="*/ 1 w 74"/>
              <a:gd name="T73" fmla="*/ 309 h 386"/>
              <a:gd name="T74" fmla="*/ 3 w 74"/>
              <a:gd name="T75" fmla="*/ 284 h 386"/>
              <a:gd name="T76" fmla="*/ 4 w 74"/>
              <a:gd name="T77" fmla="*/ 256 h 386"/>
              <a:gd name="T78" fmla="*/ 6 w 74"/>
              <a:gd name="T79" fmla="*/ 227 h 386"/>
              <a:gd name="T80" fmla="*/ 9 w 74"/>
              <a:gd name="T81" fmla="*/ 197 h 386"/>
              <a:gd name="T82" fmla="*/ 13 w 74"/>
              <a:gd name="T83" fmla="*/ 169 h 386"/>
              <a:gd name="T84" fmla="*/ 17 w 74"/>
              <a:gd name="T85" fmla="*/ 141 h 386"/>
              <a:gd name="T86" fmla="*/ 22 w 74"/>
              <a:gd name="T87" fmla="*/ 113 h 386"/>
              <a:gd name="T88" fmla="*/ 27 w 74"/>
              <a:gd name="T89" fmla="*/ 88 h 386"/>
              <a:gd name="T90" fmla="*/ 31 w 74"/>
              <a:gd name="T91" fmla="*/ 65 h 386"/>
              <a:gd name="T92" fmla="*/ 37 w 74"/>
              <a:gd name="T93" fmla="*/ 45 h 386"/>
              <a:gd name="T94" fmla="*/ 43 w 74"/>
              <a:gd name="T95" fmla="*/ 29 h 386"/>
              <a:gd name="T96" fmla="*/ 49 w 74"/>
              <a:gd name="T97" fmla="*/ 17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4" h="386">
                <a:moveTo>
                  <a:pt x="49" y="17"/>
                </a:moveTo>
                <a:lnTo>
                  <a:pt x="55" y="9"/>
                </a:lnTo>
                <a:lnTo>
                  <a:pt x="61" y="3"/>
                </a:lnTo>
                <a:lnTo>
                  <a:pt x="66" y="0"/>
                </a:lnTo>
                <a:lnTo>
                  <a:pt x="69" y="0"/>
                </a:lnTo>
                <a:lnTo>
                  <a:pt x="72" y="4"/>
                </a:lnTo>
                <a:lnTo>
                  <a:pt x="74" y="10"/>
                </a:lnTo>
                <a:lnTo>
                  <a:pt x="74" y="17"/>
                </a:lnTo>
                <a:lnTo>
                  <a:pt x="74" y="27"/>
                </a:lnTo>
                <a:lnTo>
                  <a:pt x="70" y="49"/>
                </a:lnTo>
                <a:lnTo>
                  <a:pt x="67" y="71"/>
                </a:lnTo>
                <a:lnTo>
                  <a:pt x="64" y="94"/>
                </a:lnTo>
                <a:lnTo>
                  <a:pt x="60" y="116"/>
                </a:lnTo>
                <a:lnTo>
                  <a:pt x="58" y="138"/>
                </a:lnTo>
                <a:lnTo>
                  <a:pt x="57" y="161"/>
                </a:lnTo>
                <a:lnTo>
                  <a:pt x="55" y="183"/>
                </a:lnTo>
                <a:lnTo>
                  <a:pt x="54" y="206"/>
                </a:lnTo>
                <a:lnTo>
                  <a:pt x="54" y="227"/>
                </a:lnTo>
                <a:lnTo>
                  <a:pt x="54" y="250"/>
                </a:lnTo>
                <a:lnTo>
                  <a:pt x="54" y="274"/>
                </a:lnTo>
                <a:lnTo>
                  <a:pt x="57" y="295"/>
                </a:lnTo>
                <a:lnTo>
                  <a:pt x="58" y="318"/>
                </a:lnTo>
                <a:lnTo>
                  <a:pt x="61" y="342"/>
                </a:lnTo>
                <a:lnTo>
                  <a:pt x="65" y="363"/>
                </a:lnTo>
                <a:lnTo>
                  <a:pt x="68" y="386"/>
                </a:lnTo>
                <a:lnTo>
                  <a:pt x="61" y="386"/>
                </a:lnTo>
                <a:lnTo>
                  <a:pt x="55" y="385"/>
                </a:lnTo>
                <a:lnTo>
                  <a:pt x="51" y="385"/>
                </a:lnTo>
                <a:lnTo>
                  <a:pt x="46" y="385"/>
                </a:lnTo>
                <a:lnTo>
                  <a:pt x="41" y="385"/>
                </a:lnTo>
                <a:lnTo>
                  <a:pt x="31" y="385"/>
                </a:lnTo>
                <a:lnTo>
                  <a:pt x="20" y="385"/>
                </a:lnTo>
                <a:lnTo>
                  <a:pt x="3" y="386"/>
                </a:lnTo>
                <a:lnTo>
                  <a:pt x="1" y="373"/>
                </a:lnTo>
                <a:lnTo>
                  <a:pt x="0" y="354"/>
                </a:lnTo>
                <a:lnTo>
                  <a:pt x="0" y="333"/>
                </a:lnTo>
                <a:lnTo>
                  <a:pt x="1" y="309"/>
                </a:lnTo>
                <a:lnTo>
                  <a:pt x="3" y="284"/>
                </a:lnTo>
                <a:lnTo>
                  <a:pt x="4" y="256"/>
                </a:lnTo>
                <a:lnTo>
                  <a:pt x="6" y="227"/>
                </a:lnTo>
                <a:lnTo>
                  <a:pt x="9" y="197"/>
                </a:lnTo>
                <a:lnTo>
                  <a:pt x="13" y="169"/>
                </a:lnTo>
                <a:lnTo>
                  <a:pt x="17" y="141"/>
                </a:lnTo>
                <a:lnTo>
                  <a:pt x="22" y="113"/>
                </a:lnTo>
                <a:lnTo>
                  <a:pt x="27" y="88"/>
                </a:lnTo>
                <a:lnTo>
                  <a:pt x="31" y="65"/>
                </a:lnTo>
                <a:lnTo>
                  <a:pt x="37" y="45"/>
                </a:lnTo>
                <a:lnTo>
                  <a:pt x="43" y="29"/>
                </a:lnTo>
                <a:lnTo>
                  <a:pt x="49" y="17"/>
                </a:lnTo>
                <a:close/>
              </a:path>
            </a:pathLst>
          </a:custGeom>
          <a:solidFill>
            <a:srgbClr val="4545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3" name="Freeform 63"/>
          <p:cNvSpPr>
            <a:spLocks/>
          </p:cNvSpPr>
          <p:nvPr/>
        </p:nvSpPr>
        <p:spPr bwMode="auto">
          <a:xfrm>
            <a:off x="3151188" y="5078413"/>
            <a:ext cx="55562" cy="301625"/>
          </a:xfrm>
          <a:custGeom>
            <a:avLst/>
            <a:gdLst>
              <a:gd name="T0" fmla="*/ 46 w 71"/>
              <a:gd name="T1" fmla="*/ 15 h 380"/>
              <a:gd name="T2" fmla="*/ 53 w 71"/>
              <a:gd name="T3" fmla="*/ 7 h 380"/>
              <a:gd name="T4" fmla="*/ 58 w 71"/>
              <a:gd name="T5" fmla="*/ 3 h 380"/>
              <a:gd name="T6" fmla="*/ 63 w 71"/>
              <a:gd name="T7" fmla="*/ 0 h 380"/>
              <a:gd name="T8" fmla="*/ 66 w 71"/>
              <a:gd name="T9" fmla="*/ 0 h 380"/>
              <a:gd name="T10" fmla="*/ 68 w 71"/>
              <a:gd name="T11" fmla="*/ 3 h 380"/>
              <a:gd name="T12" fmla="*/ 71 w 71"/>
              <a:gd name="T13" fmla="*/ 8 h 380"/>
              <a:gd name="T14" fmla="*/ 71 w 71"/>
              <a:gd name="T15" fmla="*/ 15 h 380"/>
              <a:gd name="T16" fmla="*/ 71 w 71"/>
              <a:gd name="T17" fmla="*/ 26 h 380"/>
              <a:gd name="T18" fmla="*/ 67 w 71"/>
              <a:gd name="T19" fmla="*/ 47 h 380"/>
              <a:gd name="T20" fmla="*/ 64 w 71"/>
              <a:gd name="T21" fmla="*/ 69 h 380"/>
              <a:gd name="T22" fmla="*/ 61 w 71"/>
              <a:gd name="T23" fmla="*/ 91 h 380"/>
              <a:gd name="T24" fmla="*/ 59 w 71"/>
              <a:gd name="T25" fmla="*/ 113 h 380"/>
              <a:gd name="T26" fmla="*/ 57 w 71"/>
              <a:gd name="T27" fmla="*/ 135 h 380"/>
              <a:gd name="T28" fmla="*/ 54 w 71"/>
              <a:gd name="T29" fmla="*/ 157 h 380"/>
              <a:gd name="T30" fmla="*/ 53 w 71"/>
              <a:gd name="T31" fmla="*/ 180 h 380"/>
              <a:gd name="T32" fmla="*/ 52 w 71"/>
              <a:gd name="T33" fmla="*/ 202 h 380"/>
              <a:gd name="T34" fmla="*/ 52 w 71"/>
              <a:gd name="T35" fmla="*/ 224 h 380"/>
              <a:gd name="T36" fmla="*/ 52 w 71"/>
              <a:gd name="T37" fmla="*/ 247 h 380"/>
              <a:gd name="T38" fmla="*/ 53 w 71"/>
              <a:gd name="T39" fmla="*/ 269 h 380"/>
              <a:gd name="T40" fmla="*/ 54 w 71"/>
              <a:gd name="T41" fmla="*/ 291 h 380"/>
              <a:gd name="T42" fmla="*/ 56 w 71"/>
              <a:gd name="T43" fmla="*/ 314 h 380"/>
              <a:gd name="T44" fmla="*/ 58 w 71"/>
              <a:gd name="T45" fmla="*/ 336 h 380"/>
              <a:gd name="T46" fmla="*/ 61 w 71"/>
              <a:gd name="T47" fmla="*/ 359 h 380"/>
              <a:gd name="T48" fmla="*/ 65 w 71"/>
              <a:gd name="T49" fmla="*/ 380 h 380"/>
              <a:gd name="T50" fmla="*/ 59 w 71"/>
              <a:gd name="T51" fmla="*/ 380 h 380"/>
              <a:gd name="T52" fmla="*/ 53 w 71"/>
              <a:gd name="T53" fmla="*/ 379 h 380"/>
              <a:gd name="T54" fmla="*/ 50 w 71"/>
              <a:gd name="T55" fmla="*/ 379 h 380"/>
              <a:gd name="T56" fmla="*/ 45 w 71"/>
              <a:gd name="T57" fmla="*/ 379 h 380"/>
              <a:gd name="T58" fmla="*/ 40 w 71"/>
              <a:gd name="T59" fmla="*/ 379 h 380"/>
              <a:gd name="T60" fmla="*/ 30 w 71"/>
              <a:gd name="T61" fmla="*/ 379 h 380"/>
              <a:gd name="T62" fmla="*/ 19 w 71"/>
              <a:gd name="T63" fmla="*/ 379 h 380"/>
              <a:gd name="T64" fmla="*/ 3 w 71"/>
              <a:gd name="T65" fmla="*/ 380 h 380"/>
              <a:gd name="T66" fmla="*/ 2 w 71"/>
              <a:gd name="T67" fmla="*/ 367 h 380"/>
              <a:gd name="T68" fmla="*/ 0 w 71"/>
              <a:gd name="T69" fmla="*/ 349 h 380"/>
              <a:gd name="T70" fmla="*/ 0 w 71"/>
              <a:gd name="T71" fmla="*/ 327 h 380"/>
              <a:gd name="T72" fmla="*/ 2 w 71"/>
              <a:gd name="T73" fmla="*/ 304 h 380"/>
              <a:gd name="T74" fmla="*/ 3 w 71"/>
              <a:gd name="T75" fmla="*/ 279 h 380"/>
              <a:gd name="T76" fmla="*/ 4 w 71"/>
              <a:gd name="T77" fmla="*/ 251 h 380"/>
              <a:gd name="T78" fmla="*/ 6 w 71"/>
              <a:gd name="T79" fmla="*/ 223 h 380"/>
              <a:gd name="T80" fmla="*/ 10 w 71"/>
              <a:gd name="T81" fmla="*/ 194 h 380"/>
              <a:gd name="T82" fmla="*/ 13 w 71"/>
              <a:gd name="T83" fmla="*/ 166 h 380"/>
              <a:gd name="T84" fmla="*/ 16 w 71"/>
              <a:gd name="T85" fmla="*/ 137 h 380"/>
              <a:gd name="T86" fmla="*/ 21 w 71"/>
              <a:gd name="T87" fmla="*/ 111 h 380"/>
              <a:gd name="T88" fmla="*/ 26 w 71"/>
              <a:gd name="T89" fmla="*/ 87 h 380"/>
              <a:gd name="T90" fmla="*/ 30 w 71"/>
              <a:gd name="T91" fmla="*/ 64 h 380"/>
              <a:gd name="T92" fmla="*/ 35 w 71"/>
              <a:gd name="T93" fmla="*/ 44 h 380"/>
              <a:gd name="T94" fmla="*/ 41 w 71"/>
              <a:gd name="T95" fmla="*/ 28 h 380"/>
              <a:gd name="T96" fmla="*/ 46 w 71"/>
              <a:gd name="T97" fmla="*/ 15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1" h="380">
                <a:moveTo>
                  <a:pt x="46" y="15"/>
                </a:moveTo>
                <a:lnTo>
                  <a:pt x="53" y="7"/>
                </a:lnTo>
                <a:lnTo>
                  <a:pt x="58" y="3"/>
                </a:lnTo>
                <a:lnTo>
                  <a:pt x="63" y="0"/>
                </a:lnTo>
                <a:lnTo>
                  <a:pt x="66" y="0"/>
                </a:lnTo>
                <a:lnTo>
                  <a:pt x="68" y="3"/>
                </a:lnTo>
                <a:lnTo>
                  <a:pt x="71" y="8"/>
                </a:lnTo>
                <a:lnTo>
                  <a:pt x="71" y="15"/>
                </a:lnTo>
                <a:lnTo>
                  <a:pt x="71" y="26"/>
                </a:lnTo>
                <a:lnTo>
                  <a:pt x="67" y="47"/>
                </a:lnTo>
                <a:lnTo>
                  <a:pt x="64" y="69"/>
                </a:lnTo>
                <a:lnTo>
                  <a:pt x="61" y="91"/>
                </a:lnTo>
                <a:lnTo>
                  <a:pt x="59" y="113"/>
                </a:lnTo>
                <a:lnTo>
                  <a:pt x="57" y="135"/>
                </a:lnTo>
                <a:lnTo>
                  <a:pt x="54" y="157"/>
                </a:lnTo>
                <a:lnTo>
                  <a:pt x="53" y="180"/>
                </a:lnTo>
                <a:lnTo>
                  <a:pt x="52" y="202"/>
                </a:lnTo>
                <a:lnTo>
                  <a:pt x="52" y="224"/>
                </a:lnTo>
                <a:lnTo>
                  <a:pt x="52" y="247"/>
                </a:lnTo>
                <a:lnTo>
                  <a:pt x="53" y="269"/>
                </a:lnTo>
                <a:lnTo>
                  <a:pt x="54" y="291"/>
                </a:lnTo>
                <a:lnTo>
                  <a:pt x="56" y="314"/>
                </a:lnTo>
                <a:lnTo>
                  <a:pt x="58" y="336"/>
                </a:lnTo>
                <a:lnTo>
                  <a:pt x="61" y="359"/>
                </a:lnTo>
                <a:lnTo>
                  <a:pt x="65" y="380"/>
                </a:lnTo>
                <a:lnTo>
                  <a:pt x="59" y="380"/>
                </a:lnTo>
                <a:lnTo>
                  <a:pt x="53" y="379"/>
                </a:lnTo>
                <a:lnTo>
                  <a:pt x="50" y="379"/>
                </a:lnTo>
                <a:lnTo>
                  <a:pt x="45" y="379"/>
                </a:lnTo>
                <a:lnTo>
                  <a:pt x="40" y="379"/>
                </a:lnTo>
                <a:lnTo>
                  <a:pt x="30" y="379"/>
                </a:lnTo>
                <a:lnTo>
                  <a:pt x="19" y="379"/>
                </a:lnTo>
                <a:lnTo>
                  <a:pt x="3" y="380"/>
                </a:lnTo>
                <a:lnTo>
                  <a:pt x="2" y="367"/>
                </a:lnTo>
                <a:lnTo>
                  <a:pt x="0" y="349"/>
                </a:lnTo>
                <a:lnTo>
                  <a:pt x="0" y="327"/>
                </a:lnTo>
                <a:lnTo>
                  <a:pt x="2" y="304"/>
                </a:lnTo>
                <a:lnTo>
                  <a:pt x="3" y="279"/>
                </a:lnTo>
                <a:lnTo>
                  <a:pt x="4" y="251"/>
                </a:lnTo>
                <a:lnTo>
                  <a:pt x="6" y="223"/>
                </a:lnTo>
                <a:lnTo>
                  <a:pt x="10" y="194"/>
                </a:lnTo>
                <a:lnTo>
                  <a:pt x="13" y="166"/>
                </a:lnTo>
                <a:lnTo>
                  <a:pt x="16" y="137"/>
                </a:lnTo>
                <a:lnTo>
                  <a:pt x="21" y="111"/>
                </a:lnTo>
                <a:lnTo>
                  <a:pt x="26" y="87"/>
                </a:lnTo>
                <a:lnTo>
                  <a:pt x="30" y="64"/>
                </a:lnTo>
                <a:lnTo>
                  <a:pt x="35" y="44"/>
                </a:lnTo>
                <a:lnTo>
                  <a:pt x="41" y="28"/>
                </a:lnTo>
                <a:lnTo>
                  <a:pt x="46" y="15"/>
                </a:lnTo>
                <a:close/>
              </a:path>
            </a:pathLst>
          </a:custGeom>
          <a:solidFill>
            <a:srgbClr val="4A4A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4" name="Freeform 64"/>
          <p:cNvSpPr>
            <a:spLocks/>
          </p:cNvSpPr>
          <p:nvPr/>
        </p:nvSpPr>
        <p:spPr bwMode="auto">
          <a:xfrm>
            <a:off x="3152775" y="5081588"/>
            <a:ext cx="53975" cy="298450"/>
          </a:xfrm>
          <a:custGeom>
            <a:avLst/>
            <a:gdLst>
              <a:gd name="T0" fmla="*/ 44 w 67"/>
              <a:gd name="T1" fmla="*/ 15 h 375"/>
              <a:gd name="T2" fmla="*/ 50 w 67"/>
              <a:gd name="T3" fmla="*/ 7 h 375"/>
              <a:gd name="T4" fmla="*/ 56 w 67"/>
              <a:gd name="T5" fmla="*/ 2 h 375"/>
              <a:gd name="T6" fmla="*/ 59 w 67"/>
              <a:gd name="T7" fmla="*/ 0 h 375"/>
              <a:gd name="T8" fmla="*/ 63 w 67"/>
              <a:gd name="T9" fmla="*/ 0 h 375"/>
              <a:gd name="T10" fmla="*/ 65 w 67"/>
              <a:gd name="T11" fmla="*/ 2 h 375"/>
              <a:gd name="T12" fmla="*/ 66 w 67"/>
              <a:gd name="T13" fmla="*/ 8 h 375"/>
              <a:gd name="T14" fmla="*/ 67 w 67"/>
              <a:gd name="T15" fmla="*/ 15 h 375"/>
              <a:gd name="T16" fmla="*/ 66 w 67"/>
              <a:gd name="T17" fmla="*/ 25 h 375"/>
              <a:gd name="T18" fmla="*/ 63 w 67"/>
              <a:gd name="T19" fmla="*/ 47 h 375"/>
              <a:gd name="T20" fmla="*/ 59 w 67"/>
              <a:gd name="T21" fmla="*/ 68 h 375"/>
              <a:gd name="T22" fmla="*/ 57 w 67"/>
              <a:gd name="T23" fmla="*/ 90 h 375"/>
              <a:gd name="T24" fmla="*/ 55 w 67"/>
              <a:gd name="T25" fmla="*/ 112 h 375"/>
              <a:gd name="T26" fmla="*/ 52 w 67"/>
              <a:gd name="T27" fmla="*/ 133 h 375"/>
              <a:gd name="T28" fmla="*/ 51 w 67"/>
              <a:gd name="T29" fmla="*/ 155 h 375"/>
              <a:gd name="T30" fmla="*/ 49 w 67"/>
              <a:gd name="T31" fmla="*/ 177 h 375"/>
              <a:gd name="T32" fmla="*/ 49 w 67"/>
              <a:gd name="T33" fmla="*/ 199 h 375"/>
              <a:gd name="T34" fmla="*/ 49 w 67"/>
              <a:gd name="T35" fmla="*/ 221 h 375"/>
              <a:gd name="T36" fmla="*/ 49 w 67"/>
              <a:gd name="T37" fmla="*/ 243 h 375"/>
              <a:gd name="T38" fmla="*/ 50 w 67"/>
              <a:gd name="T39" fmla="*/ 265 h 375"/>
              <a:gd name="T40" fmla="*/ 51 w 67"/>
              <a:gd name="T41" fmla="*/ 287 h 375"/>
              <a:gd name="T42" fmla="*/ 52 w 67"/>
              <a:gd name="T43" fmla="*/ 310 h 375"/>
              <a:gd name="T44" fmla="*/ 55 w 67"/>
              <a:gd name="T45" fmla="*/ 332 h 375"/>
              <a:gd name="T46" fmla="*/ 58 w 67"/>
              <a:gd name="T47" fmla="*/ 354 h 375"/>
              <a:gd name="T48" fmla="*/ 62 w 67"/>
              <a:gd name="T49" fmla="*/ 375 h 375"/>
              <a:gd name="T50" fmla="*/ 56 w 67"/>
              <a:gd name="T51" fmla="*/ 375 h 375"/>
              <a:gd name="T52" fmla="*/ 50 w 67"/>
              <a:gd name="T53" fmla="*/ 374 h 375"/>
              <a:gd name="T54" fmla="*/ 47 w 67"/>
              <a:gd name="T55" fmla="*/ 374 h 375"/>
              <a:gd name="T56" fmla="*/ 42 w 67"/>
              <a:gd name="T57" fmla="*/ 374 h 375"/>
              <a:gd name="T58" fmla="*/ 36 w 67"/>
              <a:gd name="T59" fmla="*/ 374 h 375"/>
              <a:gd name="T60" fmla="*/ 28 w 67"/>
              <a:gd name="T61" fmla="*/ 374 h 375"/>
              <a:gd name="T62" fmla="*/ 17 w 67"/>
              <a:gd name="T63" fmla="*/ 374 h 375"/>
              <a:gd name="T64" fmla="*/ 2 w 67"/>
              <a:gd name="T65" fmla="*/ 375 h 375"/>
              <a:gd name="T66" fmla="*/ 1 w 67"/>
              <a:gd name="T67" fmla="*/ 362 h 375"/>
              <a:gd name="T68" fmla="*/ 0 w 67"/>
              <a:gd name="T69" fmla="*/ 344 h 375"/>
              <a:gd name="T70" fmla="*/ 0 w 67"/>
              <a:gd name="T71" fmla="*/ 324 h 375"/>
              <a:gd name="T72" fmla="*/ 1 w 67"/>
              <a:gd name="T73" fmla="*/ 301 h 375"/>
              <a:gd name="T74" fmla="*/ 2 w 67"/>
              <a:gd name="T75" fmla="*/ 275 h 375"/>
              <a:gd name="T76" fmla="*/ 3 w 67"/>
              <a:gd name="T77" fmla="*/ 248 h 375"/>
              <a:gd name="T78" fmla="*/ 5 w 67"/>
              <a:gd name="T79" fmla="*/ 220 h 375"/>
              <a:gd name="T80" fmla="*/ 9 w 67"/>
              <a:gd name="T81" fmla="*/ 191 h 375"/>
              <a:gd name="T82" fmla="*/ 12 w 67"/>
              <a:gd name="T83" fmla="*/ 163 h 375"/>
              <a:gd name="T84" fmla="*/ 16 w 67"/>
              <a:gd name="T85" fmla="*/ 136 h 375"/>
              <a:gd name="T86" fmla="*/ 19 w 67"/>
              <a:gd name="T87" fmla="*/ 109 h 375"/>
              <a:gd name="T88" fmla="*/ 24 w 67"/>
              <a:gd name="T89" fmla="*/ 85 h 375"/>
              <a:gd name="T90" fmla="*/ 28 w 67"/>
              <a:gd name="T91" fmla="*/ 62 h 375"/>
              <a:gd name="T92" fmla="*/ 34 w 67"/>
              <a:gd name="T93" fmla="*/ 42 h 375"/>
              <a:gd name="T94" fmla="*/ 39 w 67"/>
              <a:gd name="T95" fmla="*/ 28 h 375"/>
              <a:gd name="T96" fmla="*/ 44 w 67"/>
              <a:gd name="T97" fmla="*/ 15 h 3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7" h="375">
                <a:moveTo>
                  <a:pt x="44" y="15"/>
                </a:moveTo>
                <a:lnTo>
                  <a:pt x="50" y="7"/>
                </a:lnTo>
                <a:lnTo>
                  <a:pt x="56" y="2"/>
                </a:lnTo>
                <a:lnTo>
                  <a:pt x="59" y="0"/>
                </a:lnTo>
                <a:lnTo>
                  <a:pt x="63" y="0"/>
                </a:lnTo>
                <a:lnTo>
                  <a:pt x="65" y="2"/>
                </a:lnTo>
                <a:lnTo>
                  <a:pt x="66" y="8"/>
                </a:lnTo>
                <a:lnTo>
                  <a:pt x="67" y="15"/>
                </a:lnTo>
                <a:lnTo>
                  <a:pt x="66" y="25"/>
                </a:lnTo>
                <a:lnTo>
                  <a:pt x="63" y="47"/>
                </a:lnTo>
                <a:lnTo>
                  <a:pt x="59" y="68"/>
                </a:lnTo>
                <a:lnTo>
                  <a:pt x="57" y="90"/>
                </a:lnTo>
                <a:lnTo>
                  <a:pt x="55" y="112"/>
                </a:lnTo>
                <a:lnTo>
                  <a:pt x="52" y="133"/>
                </a:lnTo>
                <a:lnTo>
                  <a:pt x="51" y="155"/>
                </a:lnTo>
                <a:lnTo>
                  <a:pt x="49" y="177"/>
                </a:lnTo>
                <a:lnTo>
                  <a:pt x="49" y="199"/>
                </a:lnTo>
                <a:lnTo>
                  <a:pt x="49" y="221"/>
                </a:lnTo>
                <a:lnTo>
                  <a:pt x="49" y="243"/>
                </a:lnTo>
                <a:lnTo>
                  <a:pt x="50" y="265"/>
                </a:lnTo>
                <a:lnTo>
                  <a:pt x="51" y="287"/>
                </a:lnTo>
                <a:lnTo>
                  <a:pt x="52" y="310"/>
                </a:lnTo>
                <a:lnTo>
                  <a:pt x="55" y="332"/>
                </a:lnTo>
                <a:lnTo>
                  <a:pt x="58" y="354"/>
                </a:lnTo>
                <a:lnTo>
                  <a:pt x="62" y="375"/>
                </a:lnTo>
                <a:lnTo>
                  <a:pt x="56" y="375"/>
                </a:lnTo>
                <a:lnTo>
                  <a:pt x="50" y="374"/>
                </a:lnTo>
                <a:lnTo>
                  <a:pt x="47" y="374"/>
                </a:lnTo>
                <a:lnTo>
                  <a:pt x="42" y="374"/>
                </a:lnTo>
                <a:lnTo>
                  <a:pt x="36" y="374"/>
                </a:lnTo>
                <a:lnTo>
                  <a:pt x="28" y="374"/>
                </a:lnTo>
                <a:lnTo>
                  <a:pt x="17" y="374"/>
                </a:lnTo>
                <a:lnTo>
                  <a:pt x="2" y="375"/>
                </a:lnTo>
                <a:lnTo>
                  <a:pt x="1" y="362"/>
                </a:lnTo>
                <a:lnTo>
                  <a:pt x="0" y="344"/>
                </a:lnTo>
                <a:lnTo>
                  <a:pt x="0" y="324"/>
                </a:lnTo>
                <a:lnTo>
                  <a:pt x="1" y="301"/>
                </a:lnTo>
                <a:lnTo>
                  <a:pt x="2" y="275"/>
                </a:lnTo>
                <a:lnTo>
                  <a:pt x="3" y="248"/>
                </a:lnTo>
                <a:lnTo>
                  <a:pt x="5" y="220"/>
                </a:lnTo>
                <a:lnTo>
                  <a:pt x="9" y="191"/>
                </a:lnTo>
                <a:lnTo>
                  <a:pt x="12" y="163"/>
                </a:lnTo>
                <a:lnTo>
                  <a:pt x="16" y="136"/>
                </a:lnTo>
                <a:lnTo>
                  <a:pt x="19" y="109"/>
                </a:lnTo>
                <a:lnTo>
                  <a:pt x="24" y="85"/>
                </a:lnTo>
                <a:lnTo>
                  <a:pt x="28" y="62"/>
                </a:lnTo>
                <a:lnTo>
                  <a:pt x="34" y="42"/>
                </a:lnTo>
                <a:lnTo>
                  <a:pt x="39" y="28"/>
                </a:lnTo>
                <a:lnTo>
                  <a:pt x="44" y="15"/>
                </a:lnTo>
                <a:close/>
              </a:path>
            </a:pathLst>
          </a:custGeom>
          <a:solidFill>
            <a:srgbClr val="4F4F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5" name="Freeform 65"/>
          <p:cNvSpPr>
            <a:spLocks/>
          </p:cNvSpPr>
          <p:nvPr/>
        </p:nvSpPr>
        <p:spPr bwMode="auto">
          <a:xfrm>
            <a:off x="3154363" y="5084763"/>
            <a:ext cx="50800" cy="295275"/>
          </a:xfrm>
          <a:custGeom>
            <a:avLst/>
            <a:gdLst>
              <a:gd name="T0" fmla="*/ 41 w 63"/>
              <a:gd name="T1" fmla="*/ 15 h 371"/>
              <a:gd name="T2" fmla="*/ 52 w 63"/>
              <a:gd name="T3" fmla="*/ 3 h 371"/>
              <a:gd name="T4" fmla="*/ 60 w 63"/>
              <a:gd name="T5" fmla="*/ 0 h 371"/>
              <a:gd name="T6" fmla="*/ 63 w 63"/>
              <a:gd name="T7" fmla="*/ 9 h 371"/>
              <a:gd name="T8" fmla="*/ 63 w 63"/>
              <a:gd name="T9" fmla="*/ 26 h 371"/>
              <a:gd name="T10" fmla="*/ 60 w 63"/>
              <a:gd name="T11" fmla="*/ 47 h 371"/>
              <a:gd name="T12" fmla="*/ 56 w 63"/>
              <a:gd name="T13" fmla="*/ 68 h 371"/>
              <a:gd name="T14" fmla="*/ 54 w 63"/>
              <a:gd name="T15" fmla="*/ 90 h 371"/>
              <a:gd name="T16" fmla="*/ 52 w 63"/>
              <a:gd name="T17" fmla="*/ 111 h 371"/>
              <a:gd name="T18" fmla="*/ 49 w 63"/>
              <a:gd name="T19" fmla="*/ 133 h 371"/>
              <a:gd name="T20" fmla="*/ 48 w 63"/>
              <a:gd name="T21" fmla="*/ 155 h 371"/>
              <a:gd name="T22" fmla="*/ 47 w 63"/>
              <a:gd name="T23" fmla="*/ 176 h 371"/>
              <a:gd name="T24" fmla="*/ 46 w 63"/>
              <a:gd name="T25" fmla="*/ 197 h 371"/>
              <a:gd name="T26" fmla="*/ 46 w 63"/>
              <a:gd name="T27" fmla="*/ 219 h 371"/>
              <a:gd name="T28" fmla="*/ 46 w 63"/>
              <a:gd name="T29" fmla="*/ 241 h 371"/>
              <a:gd name="T30" fmla="*/ 47 w 63"/>
              <a:gd name="T31" fmla="*/ 263 h 371"/>
              <a:gd name="T32" fmla="*/ 48 w 63"/>
              <a:gd name="T33" fmla="*/ 285 h 371"/>
              <a:gd name="T34" fmla="*/ 50 w 63"/>
              <a:gd name="T35" fmla="*/ 307 h 371"/>
              <a:gd name="T36" fmla="*/ 53 w 63"/>
              <a:gd name="T37" fmla="*/ 328 h 371"/>
              <a:gd name="T38" fmla="*/ 55 w 63"/>
              <a:gd name="T39" fmla="*/ 350 h 371"/>
              <a:gd name="T40" fmla="*/ 59 w 63"/>
              <a:gd name="T41" fmla="*/ 371 h 371"/>
              <a:gd name="T42" fmla="*/ 53 w 63"/>
              <a:gd name="T43" fmla="*/ 371 h 371"/>
              <a:gd name="T44" fmla="*/ 48 w 63"/>
              <a:gd name="T45" fmla="*/ 370 h 371"/>
              <a:gd name="T46" fmla="*/ 45 w 63"/>
              <a:gd name="T47" fmla="*/ 370 h 371"/>
              <a:gd name="T48" fmla="*/ 40 w 63"/>
              <a:gd name="T49" fmla="*/ 370 h 371"/>
              <a:gd name="T50" fmla="*/ 34 w 63"/>
              <a:gd name="T51" fmla="*/ 370 h 371"/>
              <a:gd name="T52" fmla="*/ 26 w 63"/>
              <a:gd name="T53" fmla="*/ 370 h 371"/>
              <a:gd name="T54" fmla="*/ 16 w 63"/>
              <a:gd name="T55" fmla="*/ 370 h 371"/>
              <a:gd name="T56" fmla="*/ 1 w 63"/>
              <a:gd name="T57" fmla="*/ 371 h 371"/>
              <a:gd name="T58" fmla="*/ 0 w 63"/>
              <a:gd name="T59" fmla="*/ 358 h 371"/>
              <a:gd name="T60" fmla="*/ 0 w 63"/>
              <a:gd name="T61" fmla="*/ 340 h 371"/>
              <a:gd name="T62" fmla="*/ 0 w 63"/>
              <a:gd name="T63" fmla="*/ 321 h 371"/>
              <a:gd name="T64" fmla="*/ 0 w 63"/>
              <a:gd name="T65" fmla="*/ 298 h 371"/>
              <a:gd name="T66" fmla="*/ 1 w 63"/>
              <a:gd name="T67" fmla="*/ 272 h 371"/>
              <a:gd name="T68" fmla="*/ 3 w 63"/>
              <a:gd name="T69" fmla="*/ 246 h 371"/>
              <a:gd name="T70" fmla="*/ 6 w 63"/>
              <a:gd name="T71" fmla="*/ 218 h 371"/>
              <a:gd name="T72" fmla="*/ 8 w 63"/>
              <a:gd name="T73" fmla="*/ 191 h 371"/>
              <a:gd name="T74" fmla="*/ 11 w 63"/>
              <a:gd name="T75" fmla="*/ 163 h 371"/>
              <a:gd name="T76" fmla="*/ 15 w 63"/>
              <a:gd name="T77" fmla="*/ 135 h 371"/>
              <a:gd name="T78" fmla="*/ 18 w 63"/>
              <a:gd name="T79" fmla="*/ 109 h 371"/>
              <a:gd name="T80" fmla="*/ 22 w 63"/>
              <a:gd name="T81" fmla="*/ 85 h 371"/>
              <a:gd name="T82" fmla="*/ 26 w 63"/>
              <a:gd name="T83" fmla="*/ 63 h 371"/>
              <a:gd name="T84" fmla="*/ 31 w 63"/>
              <a:gd name="T85" fmla="*/ 43 h 371"/>
              <a:gd name="T86" fmla="*/ 37 w 63"/>
              <a:gd name="T87" fmla="*/ 27 h 371"/>
              <a:gd name="T88" fmla="*/ 41 w 63"/>
              <a:gd name="T89" fmla="*/ 15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3" h="371">
                <a:moveTo>
                  <a:pt x="41" y="15"/>
                </a:moveTo>
                <a:lnTo>
                  <a:pt x="52" y="3"/>
                </a:lnTo>
                <a:lnTo>
                  <a:pt x="60" y="0"/>
                </a:lnTo>
                <a:lnTo>
                  <a:pt x="63" y="9"/>
                </a:lnTo>
                <a:lnTo>
                  <a:pt x="63" y="26"/>
                </a:lnTo>
                <a:lnTo>
                  <a:pt x="60" y="47"/>
                </a:lnTo>
                <a:lnTo>
                  <a:pt x="56" y="68"/>
                </a:lnTo>
                <a:lnTo>
                  <a:pt x="54" y="90"/>
                </a:lnTo>
                <a:lnTo>
                  <a:pt x="52" y="111"/>
                </a:lnTo>
                <a:lnTo>
                  <a:pt x="49" y="133"/>
                </a:lnTo>
                <a:lnTo>
                  <a:pt x="48" y="155"/>
                </a:lnTo>
                <a:lnTo>
                  <a:pt x="47" y="176"/>
                </a:lnTo>
                <a:lnTo>
                  <a:pt x="46" y="197"/>
                </a:lnTo>
                <a:lnTo>
                  <a:pt x="46" y="219"/>
                </a:lnTo>
                <a:lnTo>
                  <a:pt x="46" y="241"/>
                </a:lnTo>
                <a:lnTo>
                  <a:pt x="47" y="263"/>
                </a:lnTo>
                <a:lnTo>
                  <a:pt x="48" y="285"/>
                </a:lnTo>
                <a:lnTo>
                  <a:pt x="50" y="307"/>
                </a:lnTo>
                <a:lnTo>
                  <a:pt x="53" y="328"/>
                </a:lnTo>
                <a:lnTo>
                  <a:pt x="55" y="350"/>
                </a:lnTo>
                <a:lnTo>
                  <a:pt x="59" y="371"/>
                </a:lnTo>
                <a:lnTo>
                  <a:pt x="53" y="371"/>
                </a:lnTo>
                <a:lnTo>
                  <a:pt x="48" y="370"/>
                </a:lnTo>
                <a:lnTo>
                  <a:pt x="45" y="370"/>
                </a:lnTo>
                <a:lnTo>
                  <a:pt x="40" y="370"/>
                </a:lnTo>
                <a:lnTo>
                  <a:pt x="34" y="370"/>
                </a:lnTo>
                <a:lnTo>
                  <a:pt x="26" y="370"/>
                </a:lnTo>
                <a:lnTo>
                  <a:pt x="16" y="370"/>
                </a:lnTo>
                <a:lnTo>
                  <a:pt x="1" y="371"/>
                </a:lnTo>
                <a:lnTo>
                  <a:pt x="0" y="358"/>
                </a:lnTo>
                <a:lnTo>
                  <a:pt x="0" y="340"/>
                </a:lnTo>
                <a:lnTo>
                  <a:pt x="0" y="321"/>
                </a:lnTo>
                <a:lnTo>
                  <a:pt x="0" y="298"/>
                </a:lnTo>
                <a:lnTo>
                  <a:pt x="1" y="272"/>
                </a:lnTo>
                <a:lnTo>
                  <a:pt x="3" y="246"/>
                </a:lnTo>
                <a:lnTo>
                  <a:pt x="6" y="218"/>
                </a:lnTo>
                <a:lnTo>
                  <a:pt x="8" y="191"/>
                </a:lnTo>
                <a:lnTo>
                  <a:pt x="11" y="163"/>
                </a:lnTo>
                <a:lnTo>
                  <a:pt x="15" y="135"/>
                </a:lnTo>
                <a:lnTo>
                  <a:pt x="18" y="109"/>
                </a:lnTo>
                <a:lnTo>
                  <a:pt x="22" y="85"/>
                </a:lnTo>
                <a:lnTo>
                  <a:pt x="26" y="63"/>
                </a:lnTo>
                <a:lnTo>
                  <a:pt x="31" y="43"/>
                </a:lnTo>
                <a:lnTo>
                  <a:pt x="37" y="27"/>
                </a:lnTo>
                <a:lnTo>
                  <a:pt x="41" y="15"/>
                </a:lnTo>
                <a:close/>
              </a:path>
            </a:pathLst>
          </a:custGeom>
          <a:solidFill>
            <a:srgbClr val="54545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6" name="Freeform 66"/>
          <p:cNvSpPr>
            <a:spLocks/>
          </p:cNvSpPr>
          <p:nvPr/>
        </p:nvSpPr>
        <p:spPr bwMode="auto">
          <a:xfrm>
            <a:off x="3154363" y="5089525"/>
            <a:ext cx="47625" cy="290513"/>
          </a:xfrm>
          <a:custGeom>
            <a:avLst/>
            <a:gdLst>
              <a:gd name="T0" fmla="*/ 41 w 61"/>
              <a:gd name="T1" fmla="*/ 15 h 365"/>
              <a:gd name="T2" fmla="*/ 52 w 61"/>
              <a:gd name="T3" fmla="*/ 3 h 365"/>
              <a:gd name="T4" fmla="*/ 59 w 61"/>
              <a:gd name="T5" fmla="*/ 0 h 365"/>
              <a:gd name="T6" fmla="*/ 61 w 61"/>
              <a:gd name="T7" fmla="*/ 7 h 365"/>
              <a:gd name="T8" fmla="*/ 61 w 61"/>
              <a:gd name="T9" fmla="*/ 24 h 365"/>
              <a:gd name="T10" fmla="*/ 57 w 61"/>
              <a:gd name="T11" fmla="*/ 45 h 365"/>
              <a:gd name="T12" fmla="*/ 55 w 61"/>
              <a:gd name="T13" fmla="*/ 67 h 365"/>
              <a:gd name="T14" fmla="*/ 53 w 61"/>
              <a:gd name="T15" fmla="*/ 88 h 365"/>
              <a:gd name="T16" fmla="*/ 50 w 61"/>
              <a:gd name="T17" fmla="*/ 109 h 365"/>
              <a:gd name="T18" fmla="*/ 48 w 61"/>
              <a:gd name="T19" fmla="*/ 130 h 365"/>
              <a:gd name="T20" fmla="*/ 47 w 61"/>
              <a:gd name="T21" fmla="*/ 151 h 365"/>
              <a:gd name="T22" fmla="*/ 46 w 61"/>
              <a:gd name="T23" fmla="*/ 173 h 365"/>
              <a:gd name="T24" fmla="*/ 46 w 61"/>
              <a:gd name="T25" fmla="*/ 194 h 365"/>
              <a:gd name="T26" fmla="*/ 45 w 61"/>
              <a:gd name="T27" fmla="*/ 216 h 365"/>
              <a:gd name="T28" fmla="*/ 46 w 61"/>
              <a:gd name="T29" fmla="*/ 236 h 365"/>
              <a:gd name="T30" fmla="*/ 46 w 61"/>
              <a:gd name="T31" fmla="*/ 258 h 365"/>
              <a:gd name="T32" fmla="*/ 47 w 61"/>
              <a:gd name="T33" fmla="*/ 280 h 365"/>
              <a:gd name="T34" fmla="*/ 49 w 61"/>
              <a:gd name="T35" fmla="*/ 301 h 365"/>
              <a:gd name="T36" fmla="*/ 52 w 61"/>
              <a:gd name="T37" fmla="*/ 323 h 365"/>
              <a:gd name="T38" fmla="*/ 54 w 61"/>
              <a:gd name="T39" fmla="*/ 344 h 365"/>
              <a:gd name="T40" fmla="*/ 57 w 61"/>
              <a:gd name="T41" fmla="*/ 365 h 365"/>
              <a:gd name="T42" fmla="*/ 52 w 61"/>
              <a:gd name="T43" fmla="*/ 365 h 365"/>
              <a:gd name="T44" fmla="*/ 47 w 61"/>
              <a:gd name="T45" fmla="*/ 364 h 365"/>
              <a:gd name="T46" fmla="*/ 44 w 61"/>
              <a:gd name="T47" fmla="*/ 364 h 365"/>
              <a:gd name="T48" fmla="*/ 39 w 61"/>
              <a:gd name="T49" fmla="*/ 364 h 365"/>
              <a:gd name="T50" fmla="*/ 33 w 61"/>
              <a:gd name="T51" fmla="*/ 364 h 365"/>
              <a:gd name="T52" fmla="*/ 26 w 61"/>
              <a:gd name="T53" fmla="*/ 364 h 365"/>
              <a:gd name="T54" fmla="*/ 16 w 61"/>
              <a:gd name="T55" fmla="*/ 364 h 365"/>
              <a:gd name="T56" fmla="*/ 2 w 61"/>
              <a:gd name="T57" fmla="*/ 365 h 365"/>
              <a:gd name="T58" fmla="*/ 1 w 61"/>
              <a:gd name="T59" fmla="*/ 352 h 365"/>
              <a:gd name="T60" fmla="*/ 0 w 61"/>
              <a:gd name="T61" fmla="*/ 335 h 365"/>
              <a:gd name="T62" fmla="*/ 0 w 61"/>
              <a:gd name="T63" fmla="*/ 315 h 365"/>
              <a:gd name="T64" fmla="*/ 1 w 61"/>
              <a:gd name="T65" fmla="*/ 292 h 365"/>
              <a:gd name="T66" fmla="*/ 2 w 61"/>
              <a:gd name="T67" fmla="*/ 268 h 365"/>
              <a:gd name="T68" fmla="*/ 3 w 61"/>
              <a:gd name="T69" fmla="*/ 241 h 365"/>
              <a:gd name="T70" fmla="*/ 6 w 61"/>
              <a:gd name="T71" fmla="*/ 215 h 365"/>
              <a:gd name="T72" fmla="*/ 8 w 61"/>
              <a:gd name="T73" fmla="*/ 187 h 365"/>
              <a:gd name="T74" fmla="*/ 11 w 61"/>
              <a:gd name="T75" fmla="*/ 159 h 365"/>
              <a:gd name="T76" fmla="*/ 15 w 61"/>
              <a:gd name="T77" fmla="*/ 133 h 365"/>
              <a:gd name="T78" fmla="*/ 18 w 61"/>
              <a:gd name="T79" fmla="*/ 107 h 365"/>
              <a:gd name="T80" fmla="*/ 23 w 61"/>
              <a:gd name="T81" fmla="*/ 83 h 365"/>
              <a:gd name="T82" fmla="*/ 26 w 61"/>
              <a:gd name="T83" fmla="*/ 61 h 365"/>
              <a:gd name="T84" fmla="*/ 31 w 61"/>
              <a:gd name="T85" fmla="*/ 43 h 365"/>
              <a:gd name="T86" fmla="*/ 37 w 61"/>
              <a:gd name="T87" fmla="*/ 27 h 365"/>
              <a:gd name="T88" fmla="*/ 41 w 61"/>
              <a:gd name="T89" fmla="*/ 15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1" h="365">
                <a:moveTo>
                  <a:pt x="41" y="15"/>
                </a:moveTo>
                <a:lnTo>
                  <a:pt x="52" y="3"/>
                </a:lnTo>
                <a:lnTo>
                  <a:pt x="59" y="0"/>
                </a:lnTo>
                <a:lnTo>
                  <a:pt x="61" y="7"/>
                </a:lnTo>
                <a:lnTo>
                  <a:pt x="61" y="24"/>
                </a:lnTo>
                <a:lnTo>
                  <a:pt x="57" y="45"/>
                </a:lnTo>
                <a:lnTo>
                  <a:pt x="55" y="67"/>
                </a:lnTo>
                <a:lnTo>
                  <a:pt x="53" y="88"/>
                </a:lnTo>
                <a:lnTo>
                  <a:pt x="50" y="109"/>
                </a:lnTo>
                <a:lnTo>
                  <a:pt x="48" y="130"/>
                </a:lnTo>
                <a:lnTo>
                  <a:pt x="47" y="151"/>
                </a:lnTo>
                <a:lnTo>
                  <a:pt x="46" y="173"/>
                </a:lnTo>
                <a:lnTo>
                  <a:pt x="46" y="194"/>
                </a:lnTo>
                <a:lnTo>
                  <a:pt x="45" y="216"/>
                </a:lnTo>
                <a:lnTo>
                  <a:pt x="46" y="236"/>
                </a:lnTo>
                <a:lnTo>
                  <a:pt x="46" y="258"/>
                </a:lnTo>
                <a:lnTo>
                  <a:pt x="47" y="280"/>
                </a:lnTo>
                <a:lnTo>
                  <a:pt x="49" y="301"/>
                </a:lnTo>
                <a:lnTo>
                  <a:pt x="52" y="323"/>
                </a:lnTo>
                <a:lnTo>
                  <a:pt x="54" y="344"/>
                </a:lnTo>
                <a:lnTo>
                  <a:pt x="57" y="365"/>
                </a:lnTo>
                <a:lnTo>
                  <a:pt x="52" y="365"/>
                </a:lnTo>
                <a:lnTo>
                  <a:pt x="47" y="364"/>
                </a:lnTo>
                <a:lnTo>
                  <a:pt x="44" y="364"/>
                </a:lnTo>
                <a:lnTo>
                  <a:pt x="39" y="364"/>
                </a:lnTo>
                <a:lnTo>
                  <a:pt x="33" y="364"/>
                </a:lnTo>
                <a:lnTo>
                  <a:pt x="26" y="364"/>
                </a:lnTo>
                <a:lnTo>
                  <a:pt x="16" y="364"/>
                </a:lnTo>
                <a:lnTo>
                  <a:pt x="2" y="365"/>
                </a:lnTo>
                <a:lnTo>
                  <a:pt x="1" y="352"/>
                </a:lnTo>
                <a:lnTo>
                  <a:pt x="0" y="335"/>
                </a:lnTo>
                <a:lnTo>
                  <a:pt x="0" y="315"/>
                </a:lnTo>
                <a:lnTo>
                  <a:pt x="1" y="292"/>
                </a:lnTo>
                <a:lnTo>
                  <a:pt x="2" y="268"/>
                </a:lnTo>
                <a:lnTo>
                  <a:pt x="3" y="241"/>
                </a:lnTo>
                <a:lnTo>
                  <a:pt x="6" y="215"/>
                </a:lnTo>
                <a:lnTo>
                  <a:pt x="8" y="187"/>
                </a:lnTo>
                <a:lnTo>
                  <a:pt x="11" y="159"/>
                </a:lnTo>
                <a:lnTo>
                  <a:pt x="15" y="133"/>
                </a:lnTo>
                <a:lnTo>
                  <a:pt x="18" y="107"/>
                </a:lnTo>
                <a:lnTo>
                  <a:pt x="23" y="83"/>
                </a:lnTo>
                <a:lnTo>
                  <a:pt x="26" y="61"/>
                </a:lnTo>
                <a:lnTo>
                  <a:pt x="31" y="43"/>
                </a:lnTo>
                <a:lnTo>
                  <a:pt x="37" y="27"/>
                </a:lnTo>
                <a:lnTo>
                  <a:pt x="41" y="15"/>
                </a:lnTo>
                <a:close/>
              </a:path>
            </a:pathLst>
          </a:custGeom>
          <a:solidFill>
            <a:srgbClr val="5757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7" name="Freeform 67"/>
          <p:cNvSpPr>
            <a:spLocks/>
          </p:cNvSpPr>
          <p:nvPr/>
        </p:nvSpPr>
        <p:spPr bwMode="auto">
          <a:xfrm>
            <a:off x="3157538" y="5092700"/>
            <a:ext cx="44450" cy="287338"/>
          </a:xfrm>
          <a:custGeom>
            <a:avLst/>
            <a:gdLst>
              <a:gd name="T0" fmla="*/ 37 w 57"/>
              <a:gd name="T1" fmla="*/ 15 h 360"/>
              <a:gd name="T2" fmla="*/ 46 w 57"/>
              <a:gd name="T3" fmla="*/ 2 h 360"/>
              <a:gd name="T4" fmla="*/ 52 w 57"/>
              <a:gd name="T5" fmla="*/ 0 h 360"/>
              <a:gd name="T6" fmla="*/ 56 w 57"/>
              <a:gd name="T7" fmla="*/ 7 h 360"/>
              <a:gd name="T8" fmla="*/ 57 w 57"/>
              <a:gd name="T9" fmla="*/ 24 h 360"/>
              <a:gd name="T10" fmla="*/ 53 w 57"/>
              <a:gd name="T11" fmla="*/ 45 h 360"/>
              <a:gd name="T12" fmla="*/ 51 w 57"/>
              <a:gd name="T13" fmla="*/ 66 h 360"/>
              <a:gd name="T14" fmla="*/ 49 w 57"/>
              <a:gd name="T15" fmla="*/ 86 h 360"/>
              <a:gd name="T16" fmla="*/ 46 w 57"/>
              <a:gd name="T17" fmla="*/ 107 h 360"/>
              <a:gd name="T18" fmla="*/ 44 w 57"/>
              <a:gd name="T19" fmla="*/ 128 h 360"/>
              <a:gd name="T20" fmla="*/ 43 w 57"/>
              <a:gd name="T21" fmla="*/ 150 h 360"/>
              <a:gd name="T22" fmla="*/ 42 w 57"/>
              <a:gd name="T23" fmla="*/ 170 h 360"/>
              <a:gd name="T24" fmla="*/ 42 w 57"/>
              <a:gd name="T25" fmla="*/ 191 h 360"/>
              <a:gd name="T26" fmla="*/ 41 w 57"/>
              <a:gd name="T27" fmla="*/ 213 h 360"/>
              <a:gd name="T28" fmla="*/ 41 w 57"/>
              <a:gd name="T29" fmla="*/ 234 h 360"/>
              <a:gd name="T30" fmla="*/ 42 w 57"/>
              <a:gd name="T31" fmla="*/ 254 h 360"/>
              <a:gd name="T32" fmla="*/ 43 w 57"/>
              <a:gd name="T33" fmla="*/ 276 h 360"/>
              <a:gd name="T34" fmla="*/ 44 w 57"/>
              <a:gd name="T35" fmla="*/ 297 h 360"/>
              <a:gd name="T36" fmla="*/ 46 w 57"/>
              <a:gd name="T37" fmla="*/ 318 h 360"/>
              <a:gd name="T38" fmla="*/ 49 w 57"/>
              <a:gd name="T39" fmla="*/ 340 h 360"/>
              <a:gd name="T40" fmla="*/ 51 w 57"/>
              <a:gd name="T41" fmla="*/ 360 h 360"/>
              <a:gd name="T42" fmla="*/ 46 w 57"/>
              <a:gd name="T43" fmla="*/ 360 h 360"/>
              <a:gd name="T44" fmla="*/ 43 w 57"/>
              <a:gd name="T45" fmla="*/ 359 h 360"/>
              <a:gd name="T46" fmla="*/ 39 w 57"/>
              <a:gd name="T47" fmla="*/ 359 h 360"/>
              <a:gd name="T48" fmla="*/ 35 w 57"/>
              <a:gd name="T49" fmla="*/ 359 h 360"/>
              <a:gd name="T50" fmla="*/ 30 w 57"/>
              <a:gd name="T51" fmla="*/ 359 h 360"/>
              <a:gd name="T52" fmla="*/ 23 w 57"/>
              <a:gd name="T53" fmla="*/ 359 h 360"/>
              <a:gd name="T54" fmla="*/ 14 w 57"/>
              <a:gd name="T55" fmla="*/ 359 h 360"/>
              <a:gd name="T56" fmla="*/ 1 w 57"/>
              <a:gd name="T57" fmla="*/ 360 h 360"/>
              <a:gd name="T58" fmla="*/ 0 w 57"/>
              <a:gd name="T59" fmla="*/ 348 h 360"/>
              <a:gd name="T60" fmla="*/ 0 w 57"/>
              <a:gd name="T61" fmla="*/ 330 h 360"/>
              <a:gd name="T62" fmla="*/ 0 w 57"/>
              <a:gd name="T63" fmla="*/ 311 h 360"/>
              <a:gd name="T64" fmla="*/ 0 w 57"/>
              <a:gd name="T65" fmla="*/ 289 h 360"/>
              <a:gd name="T66" fmla="*/ 1 w 57"/>
              <a:gd name="T67" fmla="*/ 264 h 360"/>
              <a:gd name="T68" fmla="*/ 3 w 57"/>
              <a:gd name="T69" fmla="*/ 238 h 360"/>
              <a:gd name="T70" fmla="*/ 5 w 57"/>
              <a:gd name="T71" fmla="*/ 212 h 360"/>
              <a:gd name="T72" fmla="*/ 7 w 57"/>
              <a:gd name="T73" fmla="*/ 184 h 360"/>
              <a:gd name="T74" fmla="*/ 9 w 57"/>
              <a:gd name="T75" fmla="*/ 158 h 360"/>
              <a:gd name="T76" fmla="*/ 13 w 57"/>
              <a:gd name="T77" fmla="*/ 131 h 360"/>
              <a:gd name="T78" fmla="*/ 16 w 57"/>
              <a:gd name="T79" fmla="*/ 106 h 360"/>
              <a:gd name="T80" fmla="*/ 20 w 57"/>
              <a:gd name="T81" fmla="*/ 83 h 360"/>
              <a:gd name="T82" fmla="*/ 23 w 57"/>
              <a:gd name="T83" fmla="*/ 61 h 360"/>
              <a:gd name="T84" fmla="*/ 28 w 57"/>
              <a:gd name="T85" fmla="*/ 42 h 360"/>
              <a:gd name="T86" fmla="*/ 33 w 57"/>
              <a:gd name="T87" fmla="*/ 26 h 360"/>
              <a:gd name="T88" fmla="*/ 37 w 57"/>
              <a:gd name="T89" fmla="*/ 15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7" h="360">
                <a:moveTo>
                  <a:pt x="37" y="15"/>
                </a:moveTo>
                <a:lnTo>
                  <a:pt x="46" y="2"/>
                </a:lnTo>
                <a:lnTo>
                  <a:pt x="52" y="0"/>
                </a:lnTo>
                <a:lnTo>
                  <a:pt x="56" y="7"/>
                </a:lnTo>
                <a:lnTo>
                  <a:pt x="57" y="24"/>
                </a:lnTo>
                <a:lnTo>
                  <a:pt x="53" y="45"/>
                </a:lnTo>
                <a:lnTo>
                  <a:pt x="51" y="66"/>
                </a:lnTo>
                <a:lnTo>
                  <a:pt x="49" y="86"/>
                </a:lnTo>
                <a:lnTo>
                  <a:pt x="46" y="107"/>
                </a:lnTo>
                <a:lnTo>
                  <a:pt x="44" y="128"/>
                </a:lnTo>
                <a:lnTo>
                  <a:pt x="43" y="150"/>
                </a:lnTo>
                <a:lnTo>
                  <a:pt x="42" y="170"/>
                </a:lnTo>
                <a:lnTo>
                  <a:pt x="42" y="191"/>
                </a:lnTo>
                <a:lnTo>
                  <a:pt x="41" y="213"/>
                </a:lnTo>
                <a:lnTo>
                  <a:pt x="41" y="234"/>
                </a:lnTo>
                <a:lnTo>
                  <a:pt x="42" y="254"/>
                </a:lnTo>
                <a:lnTo>
                  <a:pt x="43" y="276"/>
                </a:lnTo>
                <a:lnTo>
                  <a:pt x="44" y="297"/>
                </a:lnTo>
                <a:lnTo>
                  <a:pt x="46" y="318"/>
                </a:lnTo>
                <a:lnTo>
                  <a:pt x="49" y="340"/>
                </a:lnTo>
                <a:lnTo>
                  <a:pt x="51" y="360"/>
                </a:lnTo>
                <a:lnTo>
                  <a:pt x="46" y="360"/>
                </a:lnTo>
                <a:lnTo>
                  <a:pt x="43" y="359"/>
                </a:lnTo>
                <a:lnTo>
                  <a:pt x="39" y="359"/>
                </a:lnTo>
                <a:lnTo>
                  <a:pt x="35" y="359"/>
                </a:lnTo>
                <a:lnTo>
                  <a:pt x="30" y="359"/>
                </a:lnTo>
                <a:lnTo>
                  <a:pt x="23" y="359"/>
                </a:lnTo>
                <a:lnTo>
                  <a:pt x="14" y="359"/>
                </a:lnTo>
                <a:lnTo>
                  <a:pt x="1" y="360"/>
                </a:lnTo>
                <a:lnTo>
                  <a:pt x="0" y="348"/>
                </a:lnTo>
                <a:lnTo>
                  <a:pt x="0" y="330"/>
                </a:lnTo>
                <a:lnTo>
                  <a:pt x="0" y="311"/>
                </a:lnTo>
                <a:lnTo>
                  <a:pt x="0" y="289"/>
                </a:lnTo>
                <a:lnTo>
                  <a:pt x="1" y="264"/>
                </a:lnTo>
                <a:lnTo>
                  <a:pt x="3" y="238"/>
                </a:lnTo>
                <a:lnTo>
                  <a:pt x="5" y="212"/>
                </a:lnTo>
                <a:lnTo>
                  <a:pt x="7" y="184"/>
                </a:lnTo>
                <a:lnTo>
                  <a:pt x="9" y="158"/>
                </a:lnTo>
                <a:lnTo>
                  <a:pt x="13" y="131"/>
                </a:lnTo>
                <a:lnTo>
                  <a:pt x="16" y="106"/>
                </a:lnTo>
                <a:lnTo>
                  <a:pt x="20" y="83"/>
                </a:lnTo>
                <a:lnTo>
                  <a:pt x="23" y="61"/>
                </a:lnTo>
                <a:lnTo>
                  <a:pt x="28" y="42"/>
                </a:lnTo>
                <a:lnTo>
                  <a:pt x="33" y="26"/>
                </a:lnTo>
                <a:lnTo>
                  <a:pt x="37" y="15"/>
                </a:lnTo>
                <a:close/>
              </a:path>
            </a:pathLst>
          </a:custGeom>
          <a:solidFill>
            <a:srgbClr val="5C5C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8" name="Freeform 68"/>
          <p:cNvSpPr>
            <a:spLocks/>
          </p:cNvSpPr>
          <p:nvPr/>
        </p:nvSpPr>
        <p:spPr bwMode="auto">
          <a:xfrm>
            <a:off x="3157538" y="5097463"/>
            <a:ext cx="42862" cy="282575"/>
          </a:xfrm>
          <a:custGeom>
            <a:avLst/>
            <a:gdLst>
              <a:gd name="T0" fmla="*/ 36 w 53"/>
              <a:gd name="T1" fmla="*/ 13 h 354"/>
              <a:gd name="T2" fmla="*/ 44 w 53"/>
              <a:gd name="T3" fmla="*/ 2 h 354"/>
              <a:gd name="T4" fmla="*/ 50 w 53"/>
              <a:gd name="T5" fmla="*/ 0 h 354"/>
              <a:gd name="T6" fmla="*/ 53 w 53"/>
              <a:gd name="T7" fmla="*/ 7 h 354"/>
              <a:gd name="T8" fmla="*/ 53 w 53"/>
              <a:gd name="T9" fmla="*/ 23 h 354"/>
              <a:gd name="T10" fmla="*/ 51 w 53"/>
              <a:gd name="T11" fmla="*/ 43 h 354"/>
              <a:gd name="T12" fmla="*/ 49 w 53"/>
              <a:gd name="T13" fmla="*/ 64 h 354"/>
              <a:gd name="T14" fmla="*/ 46 w 53"/>
              <a:gd name="T15" fmla="*/ 85 h 354"/>
              <a:gd name="T16" fmla="*/ 44 w 53"/>
              <a:gd name="T17" fmla="*/ 106 h 354"/>
              <a:gd name="T18" fmla="*/ 42 w 53"/>
              <a:gd name="T19" fmla="*/ 126 h 354"/>
              <a:gd name="T20" fmla="*/ 41 w 53"/>
              <a:gd name="T21" fmla="*/ 147 h 354"/>
              <a:gd name="T22" fmla="*/ 40 w 53"/>
              <a:gd name="T23" fmla="*/ 168 h 354"/>
              <a:gd name="T24" fmla="*/ 40 w 53"/>
              <a:gd name="T25" fmla="*/ 189 h 354"/>
              <a:gd name="T26" fmla="*/ 40 w 53"/>
              <a:gd name="T27" fmla="*/ 209 h 354"/>
              <a:gd name="T28" fmla="*/ 40 w 53"/>
              <a:gd name="T29" fmla="*/ 230 h 354"/>
              <a:gd name="T30" fmla="*/ 40 w 53"/>
              <a:gd name="T31" fmla="*/ 251 h 354"/>
              <a:gd name="T32" fmla="*/ 41 w 53"/>
              <a:gd name="T33" fmla="*/ 271 h 354"/>
              <a:gd name="T34" fmla="*/ 42 w 53"/>
              <a:gd name="T35" fmla="*/ 292 h 354"/>
              <a:gd name="T36" fmla="*/ 44 w 53"/>
              <a:gd name="T37" fmla="*/ 313 h 354"/>
              <a:gd name="T38" fmla="*/ 46 w 53"/>
              <a:gd name="T39" fmla="*/ 334 h 354"/>
              <a:gd name="T40" fmla="*/ 49 w 53"/>
              <a:gd name="T41" fmla="*/ 354 h 354"/>
              <a:gd name="T42" fmla="*/ 44 w 53"/>
              <a:gd name="T43" fmla="*/ 354 h 354"/>
              <a:gd name="T44" fmla="*/ 41 w 53"/>
              <a:gd name="T45" fmla="*/ 353 h 354"/>
              <a:gd name="T46" fmla="*/ 37 w 53"/>
              <a:gd name="T47" fmla="*/ 353 h 354"/>
              <a:gd name="T48" fmla="*/ 34 w 53"/>
              <a:gd name="T49" fmla="*/ 353 h 354"/>
              <a:gd name="T50" fmla="*/ 29 w 53"/>
              <a:gd name="T51" fmla="*/ 353 h 354"/>
              <a:gd name="T52" fmla="*/ 23 w 53"/>
              <a:gd name="T53" fmla="*/ 353 h 354"/>
              <a:gd name="T54" fmla="*/ 14 w 53"/>
              <a:gd name="T55" fmla="*/ 353 h 354"/>
              <a:gd name="T56" fmla="*/ 2 w 53"/>
              <a:gd name="T57" fmla="*/ 354 h 354"/>
              <a:gd name="T58" fmla="*/ 0 w 53"/>
              <a:gd name="T59" fmla="*/ 342 h 354"/>
              <a:gd name="T60" fmla="*/ 0 w 53"/>
              <a:gd name="T61" fmla="*/ 324 h 354"/>
              <a:gd name="T62" fmla="*/ 0 w 53"/>
              <a:gd name="T63" fmla="*/ 305 h 354"/>
              <a:gd name="T64" fmla="*/ 0 w 53"/>
              <a:gd name="T65" fmla="*/ 283 h 354"/>
              <a:gd name="T66" fmla="*/ 2 w 53"/>
              <a:gd name="T67" fmla="*/ 259 h 354"/>
              <a:gd name="T68" fmla="*/ 3 w 53"/>
              <a:gd name="T69" fmla="*/ 233 h 354"/>
              <a:gd name="T70" fmla="*/ 5 w 53"/>
              <a:gd name="T71" fmla="*/ 207 h 354"/>
              <a:gd name="T72" fmla="*/ 7 w 53"/>
              <a:gd name="T73" fmla="*/ 180 h 354"/>
              <a:gd name="T74" fmla="*/ 10 w 53"/>
              <a:gd name="T75" fmla="*/ 154 h 354"/>
              <a:gd name="T76" fmla="*/ 12 w 53"/>
              <a:gd name="T77" fmla="*/ 127 h 354"/>
              <a:gd name="T78" fmla="*/ 15 w 53"/>
              <a:gd name="T79" fmla="*/ 103 h 354"/>
              <a:gd name="T80" fmla="*/ 19 w 53"/>
              <a:gd name="T81" fmla="*/ 79 h 354"/>
              <a:gd name="T82" fmla="*/ 23 w 53"/>
              <a:gd name="T83" fmla="*/ 58 h 354"/>
              <a:gd name="T84" fmla="*/ 27 w 53"/>
              <a:gd name="T85" fmla="*/ 40 h 354"/>
              <a:gd name="T86" fmla="*/ 32 w 53"/>
              <a:gd name="T87" fmla="*/ 25 h 354"/>
              <a:gd name="T88" fmla="*/ 36 w 53"/>
              <a:gd name="T89" fmla="*/ 13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3" h="354">
                <a:moveTo>
                  <a:pt x="36" y="13"/>
                </a:moveTo>
                <a:lnTo>
                  <a:pt x="44" y="2"/>
                </a:lnTo>
                <a:lnTo>
                  <a:pt x="50" y="0"/>
                </a:lnTo>
                <a:lnTo>
                  <a:pt x="53" y="7"/>
                </a:lnTo>
                <a:lnTo>
                  <a:pt x="53" y="23"/>
                </a:lnTo>
                <a:lnTo>
                  <a:pt x="51" y="43"/>
                </a:lnTo>
                <a:lnTo>
                  <a:pt x="49" y="64"/>
                </a:lnTo>
                <a:lnTo>
                  <a:pt x="46" y="85"/>
                </a:lnTo>
                <a:lnTo>
                  <a:pt x="44" y="106"/>
                </a:lnTo>
                <a:lnTo>
                  <a:pt x="42" y="126"/>
                </a:lnTo>
                <a:lnTo>
                  <a:pt x="41" y="147"/>
                </a:lnTo>
                <a:lnTo>
                  <a:pt x="40" y="168"/>
                </a:lnTo>
                <a:lnTo>
                  <a:pt x="40" y="189"/>
                </a:lnTo>
                <a:lnTo>
                  <a:pt x="40" y="209"/>
                </a:lnTo>
                <a:lnTo>
                  <a:pt x="40" y="230"/>
                </a:lnTo>
                <a:lnTo>
                  <a:pt x="40" y="251"/>
                </a:lnTo>
                <a:lnTo>
                  <a:pt x="41" y="271"/>
                </a:lnTo>
                <a:lnTo>
                  <a:pt x="42" y="292"/>
                </a:lnTo>
                <a:lnTo>
                  <a:pt x="44" y="313"/>
                </a:lnTo>
                <a:lnTo>
                  <a:pt x="46" y="334"/>
                </a:lnTo>
                <a:lnTo>
                  <a:pt x="49" y="354"/>
                </a:lnTo>
                <a:lnTo>
                  <a:pt x="44" y="354"/>
                </a:lnTo>
                <a:lnTo>
                  <a:pt x="41" y="353"/>
                </a:lnTo>
                <a:lnTo>
                  <a:pt x="37" y="353"/>
                </a:lnTo>
                <a:lnTo>
                  <a:pt x="34" y="353"/>
                </a:lnTo>
                <a:lnTo>
                  <a:pt x="29" y="353"/>
                </a:lnTo>
                <a:lnTo>
                  <a:pt x="23" y="353"/>
                </a:lnTo>
                <a:lnTo>
                  <a:pt x="14" y="353"/>
                </a:lnTo>
                <a:lnTo>
                  <a:pt x="2" y="354"/>
                </a:lnTo>
                <a:lnTo>
                  <a:pt x="0" y="342"/>
                </a:lnTo>
                <a:lnTo>
                  <a:pt x="0" y="324"/>
                </a:lnTo>
                <a:lnTo>
                  <a:pt x="0" y="305"/>
                </a:lnTo>
                <a:lnTo>
                  <a:pt x="0" y="283"/>
                </a:lnTo>
                <a:lnTo>
                  <a:pt x="2" y="259"/>
                </a:lnTo>
                <a:lnTo>
                  <a:pt x="3" y="233"/>
                </a:lnTo>
                <a:lnTo>
                  <a:pt x="5" y="207"/>
                </a:lnTo>
                <a:lnTo>
                  <a:pt x="7" y="180"/>
                </a:lnTo>
                <a:lnTo>
                  <a:pt x="10" y="154"/>
                </a:lnTo>
                <a:lnTo>
                  <a:pt x="12" y="127"/>
                </a:lnTo>
                <a:lnTo>
                  <a:pt x="15" y="103"/>
                </a:lnTo>
                <a:lnTo>
                  <a:pt x="19" y="79"/>
                </a:lnTo>
                <a:lnTo>
                  <a:pt x="23" y="58"/>
                </a:lnTo>
                <a:lnTo>
                  <a:pt x="27" y="40"/>
                </a:lnTo>
                <a:lnTo>
                  <a:pt x="32" y="25"/>
                </a:lnTo>
                <a:lnTo>
                  <a:pt x="36" y="13"/>
                </a:lnTo>
                <a:close/>
              </a:path>
            </a:pathLst>
          </a:custGeom>
          <a:solidFill>
            <a:srgbClr val="6161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49" name="Freeform 69"/>
          <p:cNvSpPr>
            <a:spLocks/>
          </p:cNvSpPr>
          <p:nvPr/>
        </p:nvSpPr>
        <p:spPr bwMode="auto">
          <a:xfrm>
            <a:off x="3159125" y="5102225"/>
            <a:ext cx="39688" cy="277813"/>
          </a:xfrm>
          <a:custGeom>
            <a:avLst/>
            <a:gdLst>
              <a:gd name="T0" fmla="*/ 33 w 49"/>
              <a:gd name="T1" fmla="*/ 14 h 350"/>
              <a:gd name="T2" fmla="*/ 41 w 49"/>
              <a:gd name="T3" fmla="*/ 3 h 350"/>
              <a:gd name="T4" fmla="*/ 47 w 49"/>
              <a:gd name="T5" fmla="*/ 0 h 350"/>
              <a:gd name="T6" fmla="*/ 49 w 49"/>
              <a:gd name="T7" fmla="*/ 8 h 350"/>
              <a:gd name="T8" fmla="*/ 49 w 49"/>
              <a:gd name="T9" fmla="*/ 24 h 350"/>
              <a:gd name="T10" fmla="*/ 47 w 49"/>
              <a:gd name="T11" fmla="*/ 44 h 350"/>
              <a:gd name="T12" fmla="*/ 44 w 49"/>
              <a:gd name="T13" fmla="*/ 65 h 350"/>
              <a:gd name="T14" fmla="*/ 42 w 49"/>
              <a:gd name="T15" fmla="*/ 84 h 350"/>
              <a:gd name="T16" fmla="*/ 41 w 49"/>
              <a:gd name="T17" fmla="*/ 105 h 350"/>
              <a:gd name="T18" fmla="*/ 39 w 49"/>
              <a:gd name="T19" fmla="*/ 125 h 350"/>
              <a:gd name="T20" fmla="*/ 38 w 49"/>
              <a:gd name="T21" fmla="*/ 145 h 350"/>
              <a:gd name="T22" fmla="*/ 38 w 49"/>
              <a:gd name="T23" fmla="*/ 166 h 350"/>
              <a:gd name="T24" fmla="*/ 36 w 49"/>
              <a:gd name="T25" fmla="*/ 186 h 350"/>
              <a:gd name="T26" fmla="*/ 36 w 49"/>
              <a:gd name="T27" fmla="*/ 206 h 350"/>
              <a:gd name="T28" fmla="*/ 36 w 49"/>
              <a:gd name="T29" fmla="*/ 227 h 350"/>
              <a:gd name="T30" fmla="*/ 38 w 49"/>
              <a:gd name="T31" fmla="*/ 248 h 350"/>
              <a:gd name="T32" fmla="*/ 38 w 49"/>
              <a:gd name="T33" fmla="*/ 269 h 350"/>
              <a:gd name="T34" fmla="*/ 39 w 49"/>
              <a:gd name="T35" fmla="*/ 288 h 350"/>
              <a:gd name="T36" fmla="*/ 41 w 49"/>
              <a:gd name="T37" fmla="*/ 309 h 350"/>
              <a:gd name="T38" fmla="*/ 43 w 49"/>
              <a:gd name="T39" fmla="*/ 330 h 350"/>
              <a:gd name="T40" fmla="*/ 46 w 49"/>
              <a:gd name="T41" fmla="*/ 350 h 350"/>
              <a:gd name="T42" fmla="*/ 1 w 49"/>
              <a:gd name="T43" fmla="*/ 350 h 350"/>
              <a:gd name="T44" fmla="*/ 0 w 49"/>
              <a:gd name="T45" fmla="*/ 338 h 350"/>
              <a:gd name="T46" fmla="*/ 0 w 49"/>
              <a:gd name="T47" fmla="*/ 322 h 350"/>
              <a:gd name="T48" fmla="*/ 0 w 49"/>
              <a:gd name="T49" fmla="*/ 302 h 350"/>
              <a:gd name="T50" fmla="*/ 1 w 49"/>
              <a:gd name="T51" fmla="*/ 280 h 350"/>
              <a:gd name="T52" fmla="*/ 1 w 49"/>
              <a:gd name="T53" fmla="*/ 257 h 350"/>
              <a:gd name="T54" fmla="*/ 3 w 49"/>
              <a:gd name="T55" fmla="*/ 232 h 350"/>
              <a:gd name="T56" fmla="*/ 4 w 49"/>
              <a:gd name="T57" fmla="*/ 206 h 350"/>
              <a:gd name="T58" fmla="*/ 6 w 49"/>
              <a:gd name="T59" fmla="*/ 180 h 350"/>
              <a:gd name="T60" fmla="*/ 9 w 49"/>
              <a:gd name="T61" fmla="*/ 153 h 350"/>
              <a:gd name="T62" fmla="*/ 11 w 49"/>
              <a:gd name="T63" fmla="*/ 128 h 350"/>
              <a:gd name="T64" fmla="*/ 15 w 49"/>
              <a:gd name="T65" fmla="*/ 103 h 350"/>
              <a:gd name="T66" fmla="*/ 18 w 49"/>
              <a:gd name="T67" fmla="*/ 80 h 350"/>
              <a:gd name="T68" fmla="*/ 21 w 49"/>
              <a:gd name="T69" fmla="*/ 59 h 350"/>
              <a:gd name="T70" fmla="*/ 25 w 49"/>
              <a:gd name="T71" fmla="*/ 41 h 350"/>
              <a:gd name="T72" fmla="*/ 28 w 49"/>
              <a:gd name="T73" fmla="*/ 26 h 350"/>
              <a:gd name="T74" fmla="*/ 33 w 49"/>
              <a:gd name="T75" fmla="*/ 14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9" h="350">
                <a:moveTo>
                  <a:pt x="33" y="14"/>
                </a:moveTo>
                <a:lnTo>
                  <a:pt x="41" y="3"/>
                </a:lnTo>
                <a:lnTo>
                  <a:pt x="47" y="0"/>
                </a:lnTo>
                <a:lnTo>
                  <a:pt x="49" y="8"/>
                </a:lnTo>
                <a:lnTo>
                  <a:pt x="49" y="24"/>
                </a:lnTo>
                <a:lnTo>
                  <a:pt x="47" y="44"/>
                </a:lnTo>
                <a:lnTo>
                  <a:pt x="44" y="65"/>
                </a:lnTo>
                <a:lnTo>
                  <a:pt x="42" y="84"/>
                </a:lnTo>
                <a:lnTo>
                  <a:pt x="41" y="105"/>
                </a:lnTo>
                <a:lnTo>
                  <a:pt x="39" y="125"/>
                </a:lnTo>
                <a:lnTo>
                  <a:pt x="38" y="145"/>
                </a:lnTo>
                <a:lnTo>
                  <a:pt x="38" y="166"/>
                </a:lnTo>
                <a:lnTo>
                  <a:pt x="36" y="186"/>
                </a:lnTo>
                <a:lnTo>
                  <a:pt x="36" y="206"/>
                </a:lnTo>
                <a:lnTo>
                  <a:pt x="36" y="227"/>
                </a:lnTo>
                <a:lnTo>
                  <a:pt x="38" y="248"/>
                </a:lnTo>
                <a:lnTo>
                  <a:pt x="38" y="269"/>
                </a:lnTo>
                <a:lnTo>
                  <a:pt x="39" y="288"/>
                </a:lnTo>
                <a:lnTo>
                  <a:pt x="41" y="309"/>
                </a:lnTo>
                <a:lnTo>
                  <a:pt x="43" y="330"/>
                </a:lnTo>
                <a:lnTo>
                  <a:pt x="46" y="350"/>
                </a:lnTo>
                <a:lnTo>
                  <a:pt x="1" y="350"/>
                </a:lnTo>
                <a:lnTo>
                  <a:pt x="0" y="338"/>
                </a:lnTo>
                <a:lnTo>
                  <a:pt x="0" y="322"/>
                </a:lnTo>
                <a:lnTo>
                  <a:pt x="0" y="302"/>
                </a:lnTo>
                <a:lnTo>
                  <a:pt x="1" y="280"/>
                </a:lnTo>
                <a:lnTo>
                  <a:pt x="1" y="257"/>
                </a:lnTo>
                <a:lnTo>
                  <a:pt x="3" y="232"/>
                </a:lnTo>
                <a:lnTo>
                  <a:pt x="4" y="206"/>
                </a:lnTo>
                <a:lnTo>
                  <a:pt x="6" y="180"/>
                </a:lnTo>
                <a:lnTo>
                  <a:pt x="9" y="153"/>
                </a:lnTo>
                <a:lnTo>
                  <a:pt x="11" y="128"/>
                </a:lnTo>
                <a:lnTo>
                  <a:pt x="15" y="103"/>
                </a:lnTo>
                <a:lnTo>
                  <a:pt x="18" y="80"/>
                </a:lnTo>
                <a:lnTo>
                  <a:pt x="21" y="59"/>
                </a:lnTo>
                <a:lnTo>
                  <a:pt x="25" y="41"/>
                </a:lnTo>
                <a:lnTo>
                  <a:pt x="28" y="26"/>
                </a:lnTo>
                <a:lnTo>
                  <a:pt x="33" y="14"/>
                </a:lnTo>
                <a:close/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0" name="Freeform 70"/>
          <p:cNvSpPr>
            <a:spLocks/>
          </p:cNvSpPr>
          <p:nvPr/>
        </p:nvSpPr>
        <p:spPr bwMode="auto">
          <a:xfrm>
            <a:off x="2314575" y="3997325"/>
            <a:ext cx="774700" cy="1008063"/>
          </a:xfrm>
          <a:custGeom>
            <a:avLst/>
            <a:gdLst>
              <a:gd name="T0" fmla="*/ 157 w 976"/>
              <a:gd name="T1" fmla="*/ 1 h 1270"/>
              <a:gd name="T2" fmla="*/ 175 w 976"/>
              <a:gd name="T3" fmla="*/ 1 h 1270"/>
              <a:gd name="T4" fmla="*/ 192 w 976"/>
              <a:gd name="T5" fmla="*/ 5 h 1270"/>
              <a:gd name="T6" fmla="*/ 180 w 976"/>
              <a:gd name="T7" fmla="*/ 13 h 1270"/>
              <a:gd name="T8" fmla="*/ 163 w 976"/>
              <a:gd name="T9" fmla="*/ 17 h 1270"/>
              <a:gd name="T10" fmla="*/ 156 w 976"/>
              <a:gd name="T11" fmla="*/ 28 h 1270"/>
              <a:gd name="T12" fmla="*/ 158 w 976"/>
              <a:gd name="T13" fmla="*/ 42 h 1270"/>
              <a:gd name="T14" fmla="*/ 163 w 976"/>
              <a:gd name="T15" fmla="*/ 55 h 1270"/>
              <a:gd name="T16" fmla="*/ 178 w 976"/>
              <a:gd name="T17" fmla="*/ 76 h 1270"/>
              <a:gd name="T18" fmla="*/ 197 w 976"/>
              <a:gd name="T19" fmla="*/ 96 h 1270"/>
              <a:gd name="T20" fmla="*/ 211 w 976"/>
              <a:gd name="T21" fmla="*/ 111 h 1270"/>
              <a:gd name="T22" fmla="*/ 225 w 976"/>
              <a:gd name="T23" fmla="*/ 124 h 1270"/>
              <a:gd name="T24" fmla="*/ 241 w 976"/>
              <a:gd name="T25" fmla="*/ 137 h 1270"/>
              <a:gd name="T26" fmla="*/ 255 w 976"/>
              <a:gd name="T27" fmla="*/ 150 h 1270"/>
              <a:gd name="T28" fmla="*/ 272 w 976"/>
              <a:gd name="T29" fmla="*/ 163 h 1270"/>
              <a:gd name="T30" fmla="*/ 299 w 976"/>
              <a:gd name="T31" fmla="*/ 186 h 1270"/>
              <a:gd name="T32" fmla="*/ 341 w 976"/>
              <a:gd name="T33" fmla="*/ 223 h 1270"/>
              <a:gd name="T34" fmla="*/ 394 w 976"/>
              <a:gd name="T35" fmla="*/ 271 h 1270"/>
              <a:gd name="T36" fmla="*/ 453 w 976"/>
              <a:gd name="T37" fmla="*/ 324 h 1270"/>
              <a:gd name="T38" fmla="*/ 511 w 976"/>
              <a:gd name="T39" fmla="*/ 377 h 1270"/>
              <a:gd name="T40" fmla="*/ 600 w 976"/>
              <a:gd name="T41" fmla="*/ 465 h 1270"/>
              <a:gd name="T42" fmla="*/ 687 w 976"/>
              <a:gd name="T43" fmla="*/ 538 h 1270"/>
              <a:gd name="T44" fmla="*/ 758 w 976"/>
              <a:gd name="T45" fmla="*/ 586 h 1270"/>
              <a:gd name="T46" fmla="*/ 829 w 976"/>
              <a:gd name="T47" fmla="*/ 633 h 1270"/>
              <a:gd name="T48" fmla="*/ 909 w 976"/>
              <a:gd name="T49" fmla="*/ 697 h 1270"/>
              <a:gd name="T50" fmla="*/ 954 w 976"/>
              <a:gd name="T51" fmla="*/ 768 h 1270"/>
              <a:gd name="T52" fmla="*/ 874 w 976"/>
              <a:gd name="T53" fmla="*/ 850 h 1270"/>
              <a:gd name="T54" fmla="*/ 780 w 976"/>
              <a:gd name="T55" fmla="*/ 985 h 1270"/>
              <a:gd name="T56" fmla="*/ 690 w 976"/>
              <a:gd name="T57" fmla="*/ 1129 h 1270"/>
              <a:gd name="T58" fmla="*/ 615 w 976"/>
              <a:gd name="T59" fmla="*/ 1238 h 1270"/>
              <a:gd name="T60" fmla="*/ 571 w 976"/>
              <a:gd name="T61" fmla="*/ 1269 h 1270"/>
              <a:gd name="T62" fmla="*/ 550 w 976"/>
              <a:gd name="T63" fmla="*/ 1191 h 1270"/>
              <a:gd name="T64" fmla="*/ 515 w 976"/>
              <a:gd name="T65" fmla="*/ 1101 h 1270"/>
              <a:gd name="T66" fmla="*/ 470 w 976"/>
              <a:gd name="T67" fmla="*/ 1004 h 1270"/>
              <a:gd name="T68" fmla="*/ 418 w 976"/>
              <a:gd name="T69" fmla="*/ 902 h 1270"/>
              <a:gd name="T70" fmla="*/ 360 w 976"/>
              <a:gd name="T71" fmla="*/ 798 h 1270"/>
              <a:gd name="T72" fmla="*/ 299 w 976"/>
              <a:gd name="T73" fmla="*/ 697 h 1270"/>
              <a:gd name="T74" fmla="*/ 238 w 976"/>
              <a:gd name="T75" fmla="*/ 600 h 1270"/>
              <a:gd name="T76" fmla="*/ 179 w 976"/>
              <a:gd name="T77" fmla="*/ 510 h 1270"/>
              <a:gd name="T78" fmla="*/ 124 w 976"/>
              <a:gd name="T79" fmla="*/ 432 h 1270"/>
              <a:gd name="T80" fmla="*/ 76 w 976"/>
              <a:gd name="T81" fmla="*/ 367 h 1270"/>
              <a:gd name="T82" fmla="*/ 44 w 976"/>
              <a:gd name="T83" fmla="*/ 329 h 1270"/>
              <a:gd name="T84" fmla="*/ 33 w 976"/>
              <a:gd name="T85" fmla="*/ 316 h 1270"/>
              <a:gd name="T86" fmla="*/ 22 w 976"/>
              <a:gd name="T87" fmla="*/ 301 h 1270"/>
              <a:gd name="T88" fmla="*/ 11 w 976"/>
              <a:gd name="T89" fmla="*/ 279 h 1270"/>
              <a:gd name="T90" fmla="*/ 1 w 976"/>
              <a:gd name="T91" fmla="*/ 256 h 1270"/>
              <a:gd name="T92" fmla="*/ 4 w 976"/>
              <a:gd name="T93" fmla="*/ 230 h 1270"/>
              <a:gd name="T94" fmla="*/ 15 w 976"/>
              <a:gd name="T95" fmla="*/ 208 h 1270"/>
              <a:gd name="T96" fmla="*/ 34 w 976"/>
              <a:gd name="T97" fmla="*/ 180 h 1270"/>
              <a:gd name="T98" fmla="*/ 51 w 976"/>
              <a:gd name="T99" fmla="*/ 141 h 1270"/>
              <a:gd name="T100" fmla="*/ 64 w 976"/>
              <a:gd name="T101" fmla="*/ 100 h 1270"/>
              <a:gd name="T102" fmla="*/ 80 w 976"/>
              <a:gd name="T103" fmla="*/ 59 h 1270"/>
              <a:gd name="T104" fmla="*/ 102 w 976"/>
              <a:gd name="T105" fmla="*/ 26 h 1270"/>
              <a:gd name="T106" fmla="*/ 126 w 976"/>
              <a:gd name="T107" fmla="*/ 4 h 1270"/>
              <a:gd name="T108" fmla="*/ 145 w 976"/>
              <a:gd name="T109" fmla="*/ 0 h 1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76" h="1270">
                <a:moveTo>
                  <a:pt x="145" y="0"/>
                </a:moveTo>
                <a:lnTo>
                  <a:pt x="151" y="1"/>
                </a:lnTo>
                <a:lnTo>
                  <a:pt x="157" y="1"/>
                </a:lnTo>
                <a:lnTo>
                  <a:pt x="164" y="1"/>
                </a:lnTo>
                <a:lnTo>
                  <a:pt x="170" y="1"/>
                </a:lnTo>
                <a:lnTo>
                  <a:pt x="175" y="1"/>
                </a:lnTo>
                <a:lnTo>
                  <a:pt x="181" y="2"/>
                </a:lnTo>
                <a:lnTo>
                  <a:pt x="187" y="3"/>
                </a:lnTo>
                <a:lnTo>
                  <a:pt x="192" y="5"/>
                </a:lnTo>
                <a:lnTo>
                  <a:pt x="189" y="10"/>
                </a:lnTo>
                <a:lnTo>
                  <a:pt x="186" y="12"/>
                </a:lnTo>
                <a:lnTo>
                  <a:pt x="180" y="13"/>
                </a:lnTo>
                <a:lnTo>
                  <a:pt x="174" y="14"/>
                </a:lnTo>
                <a:lnTo>
                  <a:pt x="169" y="16"/>
                </a:lnTo>
                <a:lnTo>
                  <a:pt x="163" y="17"/>
                </a:lnTo>
                <a:lnTo>
                  <a:pt x="158" y="19"/>
                </a:lnTo>
                <a:lnTo>
                  <a:pt x="156" y="23"/>
                </a:lnTo>
                <a:lnTo>
                  <a:pt x="156" y="28"/>
                </a:lnTo>
                <a:lnTo>
                  <a:pt x="156" y="33"/>
                </a:lnTo>
                <a:lnTo>
                  <a:pt x="157" y="38"/>
                </a:lnTo>
                <a:lnTo>
                  <a:pt x="158" y="42"/>
                </a:lnTo>
                <a:lnTo>
                  <a:pt x="159" y="47"/>
                </a:lnTo>
                <a:lnTo>
                  <a:pt x="162" y="51"/>
                </a:lnTo>
                <a:lnTo>
                  <a:pt x="163" y="55"/>
                </a:lnTo>
                <a:lnTo>
                  <a:pt x="164" y="58"/>
                </a:lnTo>
                <a:lnTo>
                  <a:pt x="172" y="66"/>
                </a:lnTo>
                <a:lnTo>
                  <a:pt x="178" y="76"/>
                </a:lnTo>
                <a:lnTo>
                  <a:pt x="185" y="85"/>
                </a:lnTo>
                <a:lnTo>
                  <a:pt x="194" y="91"/>
                </a:lnTo>
                <a:lnTo>
                  <a:pt x="197" y="96"/>
                </a:lnTo>
                <a:lnTo>
                  <a:pt x="201" y="102"/>
                </a:lnTo>
                <a:lnTo>
                  <a:pt x="207" y="107"/>
                </a:lnTo>
                <a:lnTo>
                  <a:pt x="211" y="111"/>
                </a:lnTo>
                <a:lnTo>
                  <a:pt x="216" y="115"/>
                </a:lnTo>
                <a:lnTo>
                  <a:pt x="222" y="119"/>
                </a:lnTo>
                <a:lnTo>
                  <a:pt x="225" y="124"/>
                </a:lnTo>
                <a:lnTo>
                  <a:pt x="228" y="129"/>
                </a:lnTo>
                <a:lnTo>
                  <a:pt x="235" y="132"/>
                </a:lnTo>
                <a:lnTo>
                  <a:pt x="241" y="137"/>
                </a:lnTo>
                <a:lnTo>
                  <a:pt x="246" y="140"/>
                </a:lnTo>
                <a:lnTo>
                  <a:pt x="250" y="146"/>
                </a:lnTo>
                <a:lnTo>
                  <a:pt x="255" y="150"/>
                </a:lnTo>
                <a:lnTo>
                  <a:pt x="261" y="155"/>
                </a:lnTo>
                <a:lnTo>
                  <a:pt x="265" y="160"/>
                </a:lnTo>
                <a:lnTo>
                  <a:pt x="272" y="163"/>
                </a:lnTo>
                <a:lnTo>
                  <a:pt x="279" y="169"/>
                </a:lnTo>
                <a:lnTo>
                  <a:pt x="288" y="176"/>
                </a:lnTo>
                <a:lnTo>
                  <a:pt x="299" y="186"/>
                </a:lnTo>
                <a:lnTo>
                  <a:pt x="311" y="197"/>
                </a:lnTo>
                <a:lnTo>
                  <a:pt x="326" y="209"/>
                </a:lnTo>
                <a:lnTo>
                  <a:pt x="341" y="223"/>
                </a:lnTo>
                <a:lnTo>
                  <a:pt x="359" y="238"/>
                </a:lnTo>
                <a:lnTo>
                  <a:pt x="376" y="254"/>
                </a:lnTo>
                <a:lnTo>
                  <a:pt x="394" y="271"/>
                </a:lnTo>
                <a:lnTo>
                  <a:pt x="414" y="289"/>
                </a:lnTo>
                <a:lnTo>
                  <a:pt x="432" y="306"/>
                </a:lnTo>
                <a:lnTo>
                  <a:pt x="453" y="324"/>
                </a:lnTo>
                <a:lnTo>
                  <a:pt x="473" y="342"/>
                </a:lnTo>
                <a:lnTo>
                  <a:pt x="491" y="360"/>
                </a:lnTo>
                <a:lnTo>
                  <a:pt x="511" y="377"/>
                </a:lnTo>
                <a:lnTo>
                  <a:pt x="529" y="395"/>
                </a:lnTo>
                <a:lnTo>
                  <a:pt x="567" y="433"/>
                </a:lnTo>
                <a:lnTo>
                  <a:pt x="600" y="465"/>
                </a:lnTo>
                <a:lnTo>
                  <a:pt x="632" y="494"/>
                </a:lnTo>
                <a:lnTo>
                  <a:pt x="660" y="517"/>
                </a:lnTo>
                <a:lnTo>
                  <a:pt x="687" y="538"/>
                </a:lnTo>
                <a:lnTo>
                  <a:pt x="711" y="555"/>
                </a:lnTo>
                <a:lnTo>
                  <a:pt x="735" y="571"/>
                </a:lnTo>
                <a:lnTo>
                  <a:pt x="758" y="586"/>
                </a:lnTo>
                <a:lnTo>
                  <a:pt x="781" y="601"/>
                </a:lnTo>
                <a:lnTo>
                  <a:pt x="804" y="616"/>
                </a:lnTo>
                <a:lnTo>
                  <a:pt x="829" y="633"/>
                </a:lnTo>
                <a:lnTo>
                  <a:pt x="853" y="652"/>
                </a:lnTo>
                <a:lnTo>
                  <a:pt x="880" y="672"/>
                </a:lnTo>
                <a:lnTo>
                  <a:pt x="909" y="697"/>
                </a:lnTo>
                <a:lnTo>
                  <a:pt x="941" y="726"/>
                </a:lnTo>
                <a:lnTo>
                  <a:pt x="976" y="760"/>
                </a:lnTo>
                <a:lnTo>
                  <a:pt x="954" y="768"/>
                </a:lnTo>
                <a:lnTo>
                  <a:pt x="929" y="788"/>
                </a:lnTo>
                <a:lnTo>
                  <a:pt x="902" y="815"/>
                </a:lnTo>
                <a:lnTo>
                  <a:pt x="874" y="850"/>
                </a:lnTo>
                <a:lnTo>
                  <a:pt x="844" y="891"/>
                </a:lnTo>
                <a:lnTo>
                  <a:pt x="812" y="937"/>
                </a:lnTo>
                <a:lnTo>
                  <a:pt x="780" y="985"/>
                </a:lnTo>
                <a:lnTo>
                  <a:pt x="749" y="1034"/>
                </a:lnTo>
                <a:lnTo>
                  <a:pt x="719" y="1082"/>
                </a:lnTo>
                <a:lnTo>
                  <a:pt x="690" y="1129"/>
                </a:lnTo>
                <a:lnTo>
                  <a:pt x="663" y="1171"/>
                </a:lnTo>
                <a:lnTo>
                  <a:pt x="637" y="1208"/>
                </a:lnTo>
                <a:lnTo>
                  <a:pt x="615" y="1238"/>
                </a:lnTo>
                <a:lnTo>
                  <a:pt x="596" y="1259"/>
                </a:lnTo>
                <a:lnTo>
                  <a:pt x="581" y="1270"/>
                </a:lnTo>
                <a:lnTo>
                  <a:pt x="571" y="1269"/>
                </a:lnTo>
                <a:lnTo>
                  <a:pt x="565" y="1244"/>
                </a:lnTo>
                <a:lnTo>
                  <a:pt x="558" y="1218"/>
                </a:lnTo>
                <a:lnTo>
                  <a:pt x="550" y="1191"/>
                </a:lnTo>
                <a:lnTo>
                  <a:pt x="539" y="1162"/>
                </a:lnTo>
                <a:lnTo>
                  <a:pt x="528" y="1132"/>
                </a:lnTo>
                <a:lnTo>
                  <a:pt x="515" y="1101"/>
                </a:lnTo>
                <a:lnTo>
                  <a:pt x="501" y="1069"/>
                </a:lnTo>
                <a:lnTo>
                  <a:pt x="486" y="1036"/>
                </a:lnTo>
                <a:lnTo>
                  <a:pt x="470" y="1004"/>
                </a:lnTo>
                <a:lnTo>
                  <a:pt x="454" y="970"/>
                </a:lnTo>
                <a:lnTo>
                  <a:pt x="437" y="936"/>
                </a:lnTo>
                <a:lnTo>
                  <a:pt x="418" y="902"/>
                </a:lnTo>
                <a:lnTo>
                  <a:pt x="399" y="867"/>
                </a:lnTo>
                <a:lnTo>
                  <a:pt x="380" y="832"/>
                </a:lnTo>
                <a:lnTo>
                  <a:pt x="360" y="798"/>
                </a:lnTo>
                <a:lnTo>
                  <a:pt x="340" y="764"/>
                </a:lnTo>
                <a:lnTo>
                  <a:pt x="319" y="730"/>
                </a:lnTo>
                <a:lnTo>
                  <a:pt x="299" y="697"/>
                </a:lnTo>
                <a:lnTo>
                  <a:pt x="279" y="663"/>
                </a:lnTo>
                <a:lnTo>
                  <a:pt x="258" y="631"/>
                </a:lnTo>
                <a:lnTo>
                  <a:pt x="238" y="600"/>
                </a:lnTo>
                <a:lnTo>
                  <a:pt x="218" y="569"/>
                </a:lnTo>
                <a:lnTo>
                  <a:pt x="197" y="539"/>
                </a:lnTo>
                <a:lnTo>
                  <a:pt x="179" y="510"/>
                </a:lnTo>
                <a:lnTo>
                  <a:pt x="159" y="482"/>
                </a:lnTo>
                <a:lnTo>
                  <a:pt x="141" y="457"/>
                </a:lnTo>
                <a:lnTo>
                  <a:pt x="124" y="432"/>
                </a:lnTo>
                <a:lnTo>
                  <a:pt x="107" y="408"/>
                </a:lnTo>
                <a:lnTo>
                  <a:pt x="91" y="387"/>
                </a:lnTo>
                <a:lnTo>
                  <a:pt x="76" y="367"/>
                </a:lnTo>
                <a:lnTo>
                  <a:pt x="63" y="350"/>
                </a:lnTo>
                <a:lnTo>
                  <a:pt x="50" y="334"/>
                </a:lnTo>
                <a:lnTo>
                  <a:pt x="44" y="329"/>
                </a:lnTo>
                <a:lnTo>
                  <a:pt x="41" y="326"/>
                </a:lnTo>
                <a:lnTo>
                  <a:pt x="36" y="321"/>
                </a:lnTo>
                <a:lnTo>
                  <a:pt x="33" y="316"/>
                </a:lnTo>
                <a:lnTo>
                  <a:pt x="29" y="312"/>
                </a:lnTo>
                <a:lnTo>
                  <a:pt x="26" y="306"/>
                </a:lnTo>
                <a:lnTo>
                  <a:pt x="22" y="301"/>
                </a:lnTo>
                <a:lnTo>
                  <a:pt x="18" y="297"/>
                </a:lnTo>
                <a:lnTo>
                  <a:pt x="14" y="288"/>
                </a:lnTo>
                <a:lnTo>
                  <a:pt x="11" y="279"/>
                </a:lnTo>
                <a:lnTo>
                  <a:pt x="6" y="274"/>
                </a:lnTo>
                <a:lnTo>
                  <a:pt x="3" y="266"/>
                </a:lnTo>
                <a:lnTo>
                  <a:pt x="1" y="256"/>
                </a:lnTo>
                <a:lnTo>
                  <a:pt x="0" y="247"/>
                </a:lnTo>
                <a:lnTo>
                  <a:pt x="1" y="238"/>
                </a:lnTo>
                <a:lnTo>
                  <a:pt x="4" y="230"/>
                </a:lnTo>
                <a:lnTo>
                  <a:pt x="7" y="223"/>
                </a:lnTo>
                <a:lnTo>
                  <a:pt x="11" y="215"/>
                </a:lnTo>
                <a:lnTo>
                  <a:pt x="15" y="208"/>
                </a:lnTo>
                <a:lnTo>
                  <a:pt x="19" y="201"/>
                </a:lnTo>
                <a:lnTo>
                  <a:pt x="27" y="191"/>
                </a:lnTo>
                <a:lnTo>
                  <a:pt x="34" y="180"/>
                </a:lnTo>
                <a:lnTo>
                  <a:pt x="40" y="168"/>
                </a:lnTo>
                <a:lnTo>
                  <a:pt x="45" y="155"/>
                </a:lnTo>
                <a:lnTo>
                  <a:pt x="51" y="141"/>
                </a:lnTo>
                <a:lnTo>
                  <a:pt x="56" y="127"/>
                </a:lnTo>
                <a:lnTo>
                  <a:pt x="59" y="114"/>
                </a:lnTo>
                <a:lnTo>
                  <a:pt x="64" y="100"/>
                </a:lnTo>
                <a:lnTo>
                  <a:pt x="68" y="86"/>
                </a:lnTo>
                <a:lnTo>
                  <a:pt x="74" y="72"/>
                </a:lnTo>
                <a:lnTo>
                  <a:pt x="80" y="59"/>
                </a:lnTo>
                <a:lnTo>
                  <a:pt x="86" y="48"/>
                </a:lnTo>
                <a:lnTo>
                  <a:pt x="94" y="36"/>
                </a:lnTo>
                <a:lnTo>
                  <a:pt x="102" y="26"/>
                </a:lnTo>
                <a:lnTo>
                  <a:pt x="111" y="17"/>
                </a:lnTo>
                <a:lnTo>
                  <a:pt x="122" y="10"/>
                </a:lnTo>
                <a:lnTo>
                  <a:pt x="126" y="4"/>
                </a:lnTo>
                <a:lnTo>
                  <a:pt x="133" y="2"/>
                </a:lnTo>
                <a:lnTo>
                  <a:pt x="139" y="1"/>
                </a:lnTo>
                <a:lnTo>
                  <a:pt x="145" y="0"/>
                </a:lnTo>
                <a:close/>
              </a:path>
            </a:pathLst>
          </a:custGeom>
          <a:solidFill>
            <a:srgbClr val="1C1C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1" name="Freeform 71"/>
          <p:cNvSpPr>
            <a:spLocks/>
          </p:cNvSpPr>
          <p:nvPr/>
        </p:nvSpPr>
        <p:spPr bwMode="auto">
          <a:xfrm>
            <a:off x="2314575" y="3997325"/>
            <a:ext cx="774700" cy="1008063"/>
          </a:xfrm>
          <a:custGeom>
            <a:avLst/>
            <a:gdLst>
              <a:gd name="T0" fmla="*/ 151 w 976"/>
              <a:gd name="T1" fmla="*/ 1 h 1270"/>
              <a:gd name="T2" fmla="*/ 170 w 976"/>
              <a:gd name="T3" fmla="*/ 1 h 1270"/>
              <a:gd name="T4" fmla="*/ 187 w 976"/>
              <a:gd name="T5" fmla="*/ 3 h 1270"/>
              <a:gd name="T6" fmla="*/ 189 w 976"/>
              <a:gd name="T7" fmla="*/ 10 h 1270"/>
              <a:gd name="T8" fmla="*/ 174 w 976"/>
              <a:gd name="T9" fmla="*/ 14 h 1270"/>
              <a:gd name="T10" fmla="*/ 158 w 976"/>
              <a:gd name="T11" fmla="*/ 19 h 1270"/>
              <a:gd name="T12" fmla="*/ 156 w 976"/>
              <a:gd name="T13" fmla="*/ 28 h 1270"/>
              <a:gd name="T14" fmla="*/ 158 w 976"/>
              <a:gd name="T15" fmla="*/ 42 h 1270"/>
              <a:gd name="T16" fmla="*/ 163 w 976"/>
              <a:gd name="T17" fmla="*/ 55 h 1270"/>
              <a:gd name="T18" fmla="*/ 172 w 976"/>
              <a:gd name="T19" fmla="*/ 66 h 1270"/>
              <a:gd name="T20" fmla="*/ 194 w 976"/>
              <a:gd name="T21" fmla="*/ 91 h 1270"/>
              <a:gd name="T22" fmla="*/ 201 w 976"/>
              <a:gd name="T23" fmla="*/ 102 h 1270"/>
              <a:gd name="T24" fmla="*/ 216 w 976"/>
              <a:gd name="T25" fmla="*/ 115 h 1270"/>
              <a:gd name="T26" fmla="*/ 228 w 976"/>
              <a:gd name="T27" fmla="*/ 129 h 1270"/>
              <a:gd name="T28" fmla="*/ 241 w 976"/>
              <a:gd name="T29" fmla="*/ 137 h 1270"/>
              <a:gd name="T30" fmla="*/ 255 w 976"/>
              <a:gd name="T31" fmla="*/ 150 h 1270"/>
              <a:gd name="T32" fmla="*/ 272 w 976"/>
              <a:gd name="T33" fmla="*/ 163 h 1270"/>
              <a:gd name="T34" fmla="*/ 288 w 976"/>
              <a:gd name="T35" fmla="*/ 176 h 1270"/>
              <a:gd name="T36" fmla="*/ 326 w 976"/>
              <a:gd name="T37" fmla="*/ 209 h 1270"/>
              <a:gd name="T38" fmla="*/ 376 w 976"/>
              <a:gd name="T39" fmla="*/ 254 h 1270"/>
              <a:gd name="T40" fmla="*/ 432 w 976"/>
              <a:gd name="T41" fmla="*/ 306 h 1270"/>
              <a:gd name="T42" fmla="*/ 491 w 976"/>
              <a:gd name="T43" fmla="*/ 360 h 1270"/>
              <a:gd name="T44" fmla="*/ 529 w 976"/>
              <a:gd name="T45" fmla="*/ 395 h 1270"/>
              <a:gd name="T46" fmla="*/ 632 w 976"/>
              <a:gd name="T47" fmla="*/ 494 h 1270"/>
              <a:gd name="T48" fmla="*/ 711 w 976"/>
              <a:gd name="T49" fmla="*/ 555 h 1270"/>
              <a:gd name="T50" fmla="*/ 781 w 976"/>
              <a:gd name="T51" fmla="*/ 601 h 1270"/>
              <a:gd name="T52" fmla="*/ 853 w 976"/>
              <a:gd name="T53" fmla="*/ 652 h 1270"/>
              <a:gd name="T54" fmla="*/ 941 w 976"/>
              <a:gd name="T55" fmla="*/ 726 h 1270"/>
              <a:gd name="T56" fmla="*/ 954 w 976"/>
              <a:gd name="T57" fmla="*/ 768 h 1270"/>
              <a:gd name="T58" fmla="*/ 874 w 976"/>
              <a:gd name="T59" fmla="*/ 850 h 1270"/>
              <a:gd name="T60" fmla="*/ 780 w 976"/>
              <a:gd name="T61" fmla="*/ 985 h 1270"/>
              <a:gd name="T62" fmla="*/ 690 w 976"/>
              <a:gd name="T63" fmla="*/ 1129 h 1270"/>
              <a:gd name="T64" fmla="*/ 615 w 976"/>
              <a:gd name="T65" fmla="*/ 1238 h 1270"/>
              <a:gd name="T66" fmla="*/ 571 w 976"/>
              <a:gd name="T67" fmla="*/ 1269 h 1270"/>
              <a:gd name="T68" fmla="*/ 558 w 976"/>
              <a:gd name="T69" fmla="*/ 1218 h 1270"/>
              <a:gd name="T70" fmla="*/ 528 w 976"/>
              <a:gd name="T71" fmla="*/ 1132 h 1270"/>
              <a:gd name="T72" fmla="*/ 486 w 976"/>
              <a:gd name="T73" fmla="*/ 1036 h 1270"/>
              <a:gd name="T74" fmla="*/ 437 w 976"/>
              <a:gd name="T75" fmla="*/ 936 h 1270"/>
              <a:gd name="T76" fmla="*/ 380 w 976"/>
              <a:gd name="T77" fmla="*/ 832 h 1270"/>
              <a:gd name="T78" fmla="*/ 319 w 976"/>
              <a:gd name="T79" fmla="*/ 730 h 1270"/>
              <a:gd name="T80" fmla="*/ 258 w 976"/>
              <a:gd name="T81" fmla="*/ 631 h 1270"/>
              <a:gd name="T82" fmla="*/ 197 w 976"/>
              <a:gd name="T83" fmla="*/ 539 h 1270"/>
              <a:gd name="T84" fmla="*/ 141 w 976"/>
              <a:gd name="T85" fmla="*/ 457 h 1270"/>
              <a:gd name="T86" fmla="*/ 91 w 976"/>
              <a:gd name="T87" fmla="*/ 387 h 1270"/>
              <a:gd name="T88" fmla="*/ 50 w 976"/>
              <a:gd name="T89" fmla="*/ 334 h 1270"/>
              <a:gd name="T90" fmla="*/ 41 w 976"/>
              <a:gd name="T91" fmla="*/ 326 h 1270"/>
              <a:gd name="T92" fmla="*/ 29 w 976"/>
              <a:gd name="T93" fmla="*/ 312 h 1270"/>
              <a:gd name="T94" fmla="*/ 18 w 976"/>
              <a:gd name="T95" fmla="*/ 297 h 1270"/>
              <a:gd name="T96" fmla="*/ 11 w 976"/>
              <a:gd name="T97" fmla="*/ 279 h 1270"/>
              <a:gd name="T98" fmla="*/ 3 w 976"/>
              <a:gd name="T99" fmla="*/ 266 h 1270"/>
              <a:gd name="T100" fmla="*/ 1 w 976"/>
              <a:gd name="T101" fmla="*/ 238 h 1270"/>
              <a:gd name="T102" fmla="*/ 11 w 976"/>
              <a:gd name="T103" fmla="*/ 215 h 1270"/>
              <a:gd name="T104" fmla="*/ 19 w 976"/>
              <a:gd name="T105" fmla="*/ 201 h 1270"/>
              <a:gd name="T106" fmla="*/ 40 w 976"/>
              <a:gd name="T107" fmla="*/ 168 h 1270"/>
              <a:gd name="T108" fmla="*/ 56 w 976"/>
              <a:gd name="T109" fmla="*/ 127 h 1270"/>
              <a:gd name="T110" fmla="*/ 68 w 976"/>
              <a:gd name="T111" fmla="*/ 86 h 1270"/>
              <a:gd name="T112" fmla="*/ 86 w 976"/>
              <a:gd name="T113" fmla="*/ 48 h 1270"/>
              <a:gd name="T114" fmla="*/ 111 w 976"/>
              <a:gd name="T115" fmla="*/ 17 h 1270"/>
              <a:gd name="T116" fmla="*/ 126 w 976"/>
              <a:gd name="T117" fmla="*/ 4 h 1270"/>
              <a:gd name="T118" fmla="*/ 145 w 976"/>
              <a:gd name="T119" fmla="*/ 0 h 1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76" h="1270">
                <a:moveTo>
                  <a:pt x="145" y="0"/>
                </a:moveTo>
                <a:lnTo>
                  <a:pt x="145" y="0"/>
                </a:lnTo>
                <a:lnTo>
                  <a:pt x="151" y="1"/>
                </a:lnTo>
                <a:lnTo>
                  <a:pt x="157" y="1"/>
                </a:lnTo>
                <a:lnTo>
                  <a:pt x="164" y="1"/>
                </a:lnTo>
                <a:lnTo>
                  <a:pt x="170" y="1"/>
                </a:lnTo>
                <a:lnTo>
                  <a:pt x="175" y="1"/>
                </a:lnTo>
                <a:lnTo>
                  <a:pt x="181" y="2"/>
                </a:lnTo>
                <a:lnTo>
                  <a:pt x="187" y="3"/>
                </a:lnTo>
                <a:lnTo>
                  <a:pt x="192" y="5"/>
                </a:lnTo>
                <a:lnTo>
                  <a:pt x="192" y="5"/>
                </a:lnTo>
                <a:lnTo>
                  <a:pt x="189" y="10"/>
                </a:lnTo>
                <a:lnTo>
                  <a:pt x="186" y="12"/>
                </a:lnTo>
                <a:lnTo>
                  <a:pt x="180" y="13"/>
                </a:lnTo>
                <a:lnTo>
                  <a:pt x="174" y="14"/>
                </a:lnTo>
                <a:lnTo>
                  <a:pt x="169" y="16"/>
                </a:lnTo>
                <a:lnTo>
                  <a:pt x="163" y="17"/>
                </a:lnTo>
                <a:lnTo>
                  <a:pt x="158" y="19"/>
                </a:lnTo>
                <a:lnTo>
                  <a:pt x="156" y="23"/>
                </a:lnTo>
                <a:lnTo>
                  <a:pt x="156" y="23"/>
                </a:lnTo>
                <a:lnTo>
                  <a:pt x="156" y="28"/>
                </a:lnTo>
                <a:lnTo>
                  <a:pt x="156" y="33"/>
                </a:lnTo>
                <a:lnTo>
                  <a:pt x="157" y="38"/>
                </a:lnTo>
                <a:lnTo>
                  <a:pt x="158" y="42"/>
                </a:lnTo>
                <a:lnTo>
                  <a:pt x="159" y="47"/>
                </a:lnTo>
                <a:lnTo>
                  <a:pt x="162" y="51"/>
                </a:lnTo>
                <a:lnTo>
                  <a:pt x="163" y="55"/>
                </a:lnTo>
                <a:lnTo>
                  <a:pt x="164" y="58"/>
                </a:lnTo>
                <a:lnTo>
                  <a:pt x="164" y="58"/>
                </a:lnTo>
                <a:lnTo>
                  <a:pt x="172" y="66"/>
                </a:lnTo>
                <a:lnTo>
                  <a:pt x="178" y="76"/>
                </a:lnTo>
                <a:lnTo>
                  <a:pt x="185" y="85"/>
                </a:lnTo>
                <a:lnTo>
                  <a:pt x="194" y="91"/>
                </a:lnTo>
                <a:lnTo>
                  <a:pt x="194" y="91"/>
                </a:lnTo>
                <a:lnTo>
                  <a:pt x="197" y="96"/>
                </a:lnTo>
                <a:lnTo>
                  <a:pt x="201" y="102"/>
                </a:lnTo>
                <a:lnTo>
                  <a:pt x="207" y="107"/>
                </a:lnTo>
                <a:lnTo>
                  <a:pt x="211" y="111"/>
                </a:lnTo>
                <a:lnTo>
                  <a:pt x="216" y="115"/>
                </a:lnTo>
                <a:lnTo>
                  <a:pt x="222" y="119"/>
                </a:lnTo>
                <a:lnTo>
                  <a:pt x="225" y="124"/>
                </a:lnTo>
                <a:lnTo>
                  <a:pt x="228" y="129"/>
                </a:lnTo>
                <a:lnTo>
                  <a:pt x="228" y="129"/>
                </a:lnTo>
                <a:lnTo>
                  <a:pt x="235" y="132"/>
                </a:lnTo>
                <a:lnTo>
                  <a:pt x="241" y="137"/>
                </a:lnTo>
                <a:lnTo>
                  <a:pt x="246" y="140"/>
                </a:lnTo>
                <a:lnTo>
                  <a:pt x="250" y="146"/>
                </a:lnTo>
                <a:lnTo>
                  <a:pt x="255" y="150"/>
                </a:lnTo>
                <a:lnTo>
                  <a:pt x="261" y="155"/>
                </a:lnTo>
                <a:lnTo>
                  <a:pt x="265" y="160"/>
                </a:lnTo>
                <a:lnTo>
                  <a:pt x="272" y="163"/>
                </a:lnTo>
                <a:lnTo>
                  <a:pt x="272" y="163"/>
                </a:lnTo>
                <a:lnTo>
                  <a:pt x="279" y="169"/>
                </a:lnTo>
                <a:lnTo>
                  <a:pt x="288" y="176"/>
                </a:lnTo>
                <a:lnTo>
                  <a:pt x="299" y="186"/>
                </a:lnTo>
                <a:lnTo>
                  <a:pt x="311" y="197"/>
                </a:lnTo>
                <a:lnTo>
                  <a:pt x="326" y="209"/>
                </a:lnTo>
                <a:lnTo>
                  <a:pt x="341" y="223"/>
                </a:lnTo>
                <a:lnTo>
                  <a:pt x="359" y="238"/>
                </a:lnTo>
                <a:lnTo>
                  <a:pt x="376" y="254"/>
                </a:lnTo>
                <a:lnTo>
                  <a:pt x="394" y="271"/>
                </a:lnTo>
                <a:lnTo>
                  <a:pt x="414" y="289"/>
                </a:lnTo>
                <a:lnTo>
                  <a:pt x="432" y="306"/>
                </a:lnTo>
                <a:lnTo>
                  <a:pt x="453" y="324"/>
                </a:lnTo>
                <a:lnTo>
                  <a:pt x="473" y="342"/>
                </a:lnTo>
                <a:lnTo>
                  <a:pt x="491" y="360"/>
                </a:lnTo>
                <a:lnTo>
                  <a:pt x="511" y="377"/>
                </a:lnTo>
                <a:lnTo>
                  <a:pt x="529" y="395"/>
                </a:lnTo>
                <a:lnTo>
                  <a:pt x="529" y="395"/>
                </a:lnTo>
                <a:lnTo>
                  <a:pt x="567" y="433"/>
                </a:lnTo>
                <a:lnTo>
                  <a:pt x="600" y="465"/>
                </a:lnTo>
                <a:lnTo>
                  <a:pt x="632" y="494"/>
                </a:lnTo>
                <a:lnTo>
                  <a:pt x="660" y="517"/>
                </a:lnTo>
                <a:lnTo>
                  <a:pt x="687" y="538"/>
                </a:lnTo>
                <a:lnTo>
                  <a:pt x="711" y="555"/>
                </a:lnTo>
                <a:lnTo>
                  <a:pt x="735" y="571"/>
                </a:lnTo>
                <a:lnTo>
                  <a:pt x="758" y="586"/>
                </a:lnTo>
                <a:lnTo>
                  <a:pt x="781" y="601"/>
                </a:lnTo>
                <a:lnTo>
                  <a:pt x="804" y="616"/>
                </a:lnTo>
                <a:lnTo>
                  <a:pt x="829" y="633"/>
                </a:lnTo>
                <a:lnTo>
                  <a:pt x="853" y="652"/>
                </a:lnTo>
                <a:lnTo>
                  <a:pt x="880" y="672"/>
                </a:lnTo>
                <a:lnTo>
                  <a:pt x="909" y="697"/>
                </a:lnTo>
                <a:lnTo>
                  <a:pt x="941" y="726"/>
                </a:lnTo>
                <a:lnTo>
                  <a:pt x="976" y="760"/>
                </a:lnTo>
                <a:lnTo>
                  <a:pt x="976" y="760"/>
                </a:lnTo>
                <a:lnTo>
                  <a:pt x="954" y="768"/>
                </a:lnTo>
                <a:lnTo>
                  <a:pt x="929" y="788"/>
                </a:lnTo>
                <a:lnTo>
                  <a:pt x="902" y="815"/>
                </a:lnTo>
                <a:lnTo>
                  <a:pt x="874" y="850"/>
                </a:lnTo>
                <a:lnTo>
                  <a:pt x="844" y="891"/>
                </a:lnTo>
                <a:lnTo>
                  <a:pt x="812" y="937"/>
                </a:lnTo>
                <a:lnTo>
                  <a:pt x="780" y="985"/>
                </a:lnTo>
                <a:lnTo>
                  <a:pt x="749" y="1034"/>
                </a:lnTo>
                <a:lnTo>
                  <a:pt x="719" y="1082"/>
                </a:lnTo>
                <a:lnTo>
                  <a:pt x="690" y="1129"/>
                </a:lnTo>
                <a:lnTo>
                  <a:pt x="663" y="1171"/>
                </a:lnTo>
                <a:lnTo>
                  <a:pt x="637" y="1208"/>
                </a:lnTo>
                <a:lnTo>
                  <a:pt x="615" y="1238"/>
                </a:lnTo>
                <a:lnTo>
                  <a:pt x="596" y="1259"/>
                </a:lnTo>
                <a:lnTo>
                  <a:pt x="581" y="1270"/>
                </a:lnTo>
                <a:lnTo>
                  <a:pt x="571" y="1269"/>
                </a:lnTo>
                <a:lnTo>
                  <a:pt x="571" y="1269"/>
                </a:lnTo>
                <a:lnTo>
                  <a:pt x="565" y="1244"/>
                </a:lnTo>
                <a:lnTo>
                  <a:pt x="558" y="1218"/>
                </a:lnTo>
                <a:lnTo>
                  <a:pt x="550" y="1191"/>
                </a:lnTo>
                <a:lnTo>
                  <a:pt x="539" y="1162"/>
                </a:lnTo>
                <a:lnTo>
                  <a:pt x="528" y="1132"/>
                </a:lnTo>
                <a:lnTo>
                  <a:pt x="515" y="1101"/>
                </a:lnTo>
                <a:lnTo>
                  <a:pt x="501" y="1069"/>
                </a:lnTo>
                <a:lnTo>
                  <a:pt x="486" y="1036"/>
                </a:lnTo>
                <a:lnTo>
                  <a:pt x="470" y="1004"/>
                </a:lnTo>
                <a:lnTo>
                  <a:pt x="454" y="970"/>
                </a:lnTo>
                <a:lnTo>
                  <a:pt x="437" y="936"/>
                </a:lnTo>
                <a:lnTo>
                  <a:pt x="418" y="902"/>
                </a:lnTo>
                <a:lnTo>
                  <a:pt x="399" y="867"/>
                </a:lnTo>
                <a:lnTo>
                  <a:pt x="380" y="832"/>
                </a:lnTo>
                <a:lnTo>
                  <a:pt x="360" y="798"/>
                </a:lnTo>
                <a:lnTo>
                  <a:pt x="340" y="764"/>
                </a:lnTo>
                <a:lnTo>
                  <a:pt x="319" y="730"/>
                </a:lnTo>
                <a:lnTo>
                  <a:pt x="299" y="697"/>
                </a:lnTo>
                <a:lnTo>
                  <a:pt x="279" y="663"/>
                </a:lnTo>
                <a:lnTo>
                  <a:pt x="258" y="631"/>
                </a:lnTo>
                <a:lnTo>
                  <a:pt x="238" y="600"/>
                </a:lnTo>
                <a:lnTo>
                  <a:pt x="218" y="569"/>
                </a:lnTo>
                <a:lnTo>
                  <a:pt x="197" y="539"/>
                </a:lnTo>
                <a:lnTo>
                  <a:pt x="179" y="510"/>
                </a:lnTo>
                <a:lnTo>
                  <a:pt x="159" y="482"/>
                </a:lnTo>
                <a:lnTo>
                  <a:pt x="141" y="457"/>
                </a:lnTo>
                <a:lnTo>
                  <a:pt x="124" y="432"/>
                </a:lnTo>
                <a:lnTo>
                  <a:pt x="107" y="408"/>
                </a:lnTo>
                <a:lnTo>
                  <a:pt x="91" y="387"/>
                </a:lnTo>
                <a:lnTo>
                  <a:pt x="76" y="367"/>
                </a:lnTo>
                <a:lnTo>
                  <a:pt x="63" y="350"/>
                </a:lnTo>
                <a:lnTo>
                  <a:pt x="50" y="334"/>
                </a:lnTo>
                <a:lnTo>
                  <a:pt x="50" y="334"/>
                </a:lnTo>
                <a:lnTo>
                  <a:pt x="44" y="329"/>
                </a:lnTo>
                <a:lnTo>
                  <a:pt x="41" y="326"/>
                </a:lnTo>
                <a:lnTo>
                  <a:pt x="36" y="321"/>
                </a:lnTo>
                <a:lnTo>
                  <a:pt x="33" y="316"/>
                </a:lnTo>
                <a:lnTo>
                  <a:pt x="29" y="312"/>
                </a:lnTo>
                <a:lnTo>
                  <a:pt x="26" y="306"/>
                </a:lnTo>
                <a:lnTo>
                  <a:pt x="22" y="301"/>
                </a:lnTo>
                <a:lnTo>
                  <a:pt x="18" y="297"/>
                </a:lnTo>
                <a:lnTo>
                  <a:pt x="18" y="297"/>
                </a:lnTo>
                <a:lnTo>
                  <a:pt x="14" y="288"/>
                </a:lnTo>
                <a:lnTo>
                  <a:pt x="11" y="279"/>
                </a:lnTo>
                <a:lnTo>
                  <a:pt x="6" y="274"/>
                </a:lnTo>
                <a:lnTo>
                  <a:pt x="3" y="266"/>
                </a:lnTo>
                <a:lnTo>
                  <a:pt x="3" y="266"/>
                </a:lnTo>
                <a:lnTo>
                  <a:pt x="1" y="256"/>
                </a:lnTo>
                <a:lnTo>
                  <a:pt x="0" y="247"/>
                </a:lnTo>
                <a:lnTo>
                  <a:pt x="1" y="238"/>
                </a:lnTo>
                <a:lnTo>
                  <a:pt x="4" y="230"/>
                </a:lnTo>
                <a:lnTo>
                  <a:pt x="7" y="223"/>
                </a:lnTo>
                <a:lnTo>
                  <a:pt x="11" y="215"/>
                </a:lnTo>
                <a:lnTo>
                  <a:pt x="15" y="208"/>
                </a:lnTo>
                <a:lnTo>
                  <a:pt x="19" y="201"/>
                </a:lnTo>
                <a:lnTo>
                  <a:pt x="19" y="201"/>
                </a:lnTo>
                <a:lnTo>
                  <a:pt x="27" y="191"/>
                </a:lnTo>
                <a:lnTo>
                  <a:pt x="34" y="180"/>
                </a:lnTo>
                <a:lnTo>
                  <a:pt x="40" y="168"/>
                </a:lnTo>
                <a:lnTo>
                  <a:pt x="45" y="155"/>
                </a:lnTo>
                <a:lnTo>
                  <a:pt x="51" y="141"/>
                </a:lnTo>
                <a:lnTo>
                  <a:pt x="56" y="127"/>
                </a:lnTo>
                <a:lnTo>
                  <a:pt x="59" y="114"/>
                </a:lnTo>
                <a:lnTo>
                  <a:pt x="64" y="100"/>
                </a:lnTo>
                <a:lnTo>
                  <a:pt x="68" y="86"/>
                </a:lnTo>
                <a:lnTo>
                  <a:pt x="74" y="72"/>
                </a:lnTo>
                <a:lnTo>
                  <a:pt x="80" y="59"/>
                </a:lnTo>
                <a:lnTo>
                  <a:pt x="86" y="48"/>
                </a:lnTo>
                <a:lnTo>
                  <a:pt x="94" y="36"/>
                </a:lnTo>
                <a:lnTo>
                  <a:pt x="102" y="26"/>
                </a:lnTo>
                <a:lnTo>
                  <a:pt x="111" y="17"/>
                </a:lnTo>
                <a:lnTo>
                  <a:pt x="122" y="10"/>
                </a:lnTo>
                <a:lnTo>
                  <a:pt x="122" y="10"/>
                </a:lnTo>
                <a:lnTo>
                  <a:pt x="126" y="4"/>
                </a:lnTo>
                <a:lnTo>
                  <a:pt x="133" y="2"/>
                </a:lnTo>
                <a:lnTo>
                  <a:pt x="139" y="1"/>
                </a:lnTo>
                <a:lnTo>
                  <a:pt x="145" y="0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2" name="Freeform 72"/>
          <p:cNvSpPr>
            <a:spLocks/>
          </p:cNvSpPr>
          <p:nvPr/>
        </p:nvSpPr>
        <p:spPr bwMode="auto">
          <a:xfrm>
            <a:off x="2130425" y="2206625"/>
            <a:ext cx="1574800" cy="2224088"/>
          </a:xfrm>
          <a:custGeom>
            <a:avLst/>
            <a:gdLst>
              <a:gd name="T0" fmla="*/ 1114 w 1983"/>
              <a:gd name="T1" fmla="*/ 11 h 2802"/>
              <a:gd name="T2" fmla="*/ 1213 w 1983"/>
              <a:gd name="T3" fmla="*/ 33 h 2802"/>
              <a:gd name="T4" fmla="*/ 1332 w 1983"/>
              <a:gd name="T5" fmla="*/ 61 h 2802"/>
              <a:gd name="T6" fmla="*/ 1420 w 1983"/>
              <a:gd name="T7" fmla="*/ 91 h 2802"/>
              <a:gd name="T8" fmla="*/ 1479 w 1983"/>
              <a:gd name="T9" fmla="*/ 125 h 2802"/>
              <a:gd name="T10" fmla="*/ 1529 w 1983"/>
              <a:gd name="T11" fmla="*/ 154 h 2802"/>
              <a:gd name="T12" fmla="*/ 1577 w 1983"/>
              <a:gd name="T13" fmla="*/ 185 h 2802"/>
              <a:gd name="T14" fmla="*/ 1684 w 1983"/>
              <a:gd name="T15" fmla="*/ 307 h 2802"/>
              <a:gd name="T16" fmla="*/ 1741 w 1983"/>
              <a:gd name="T17" fmla="*/ 378 h 2802"/>
              <a:gd name="T18" fmla="*/ 1777 w 1983"/>
              <a:gd name="T19" fmla="*/ 451 h 2802"/>
              <a:gd name="T20" fmla="*/ 1815 w 1983"/>
              <a:gd name="T21" fmla="*/ 540 h 2802"/>
              <a:gd name="T22" fmla="*/ 1828 w 1983"/>
              <a:gd name="T23" fmla="*/ 606 h 2802"/>
              <a:gd name="T24" fmla="*/ 1838 w 1983"/>
              <a:gd name="T25" fmla="*/ 694 h 2802"/>
              <a:gd name="T26" fmla="*/ 1853 w 1983"/>
              <a:gd name="T27" fmla="*/ 849 h 2802"/>
              <a:gd name="T28" fmla="*/ 1869 w 1983"/>
              <a:gd name="T29" fmla="*/ 992 h 2802"/>
              <a:gd name="T30" fmla="*/ 1907 w 1983"/>
              <a:gd name="T31" fmla="*/ 1063 h 2802"/>
              <a:gd name="T32" fmla="*/ 1982 w 1983"/>
              <a:gd name="T33" fmla="*/ 1158 h 2802"/>
              <a:gd name="T34" fmla="*/ 1964 w 1983"/>
              <a:gd name="T35" fmla="*/ 1292 h 2802"/>
              <a:gd name="T36" fmla="*/ 1942 w 1983"/>
              <a:gd name="T37" fmla="*/ 1446 h 2802"/>
              <a:gd name="T38" fmla="*/ 1913 w 1983"/>
              <a:gd name="T39" fmla="*/ 1516 h 2802"/>
              <a:gd name="T40" fmla="*/ 1878 w 1983"/>
              <a:gd name="T41" fmla="*/ 1658 h 2802"/>
              <a:gd name="T42" fmla="*/ 1829 w 1983"/>
              <a:gd name="T43" fmla="*/ 1754 h 2802"/>
              <a:gd name="T44" fmla="*/ 1763 w 1983"/>
              <a:gd name="T45" fmla="*/ 1800 h 2802"/>
              <a:gd name="T46" fmla="*/ 1749 w 1983"/>
              <a:gd name="T47" fmla="*/ 1894 h 2802"/>
              <a:gd name="T48" fmla="*/ 1730 w 1983"/>
              <a:gd name="T49" fmla="*/ 1993 h 2802"/>
              <a:gd name="T50" fmla="*/ 1687 w 1983"/>
              <a:gd name="T51" fmla="*/ 2103 h 2802"/>
              <a:gd name="T52" fmla="*/ 1648 w 1983"/>
              <a:gd name="T53" fmla="*/ 2186 h 2802"/>
              <a:gd name="T54" fmla="*/ 1590 w 1983"/>
              <a:gd name="T55" fmla="*/ 2277 h 2802"/>
              <a:gd name="T56" fmla="*/ 1513 w 1983"/>
              <a:gd name="T57" fmla="*/ 2412 h 2802"/>
              <a:gd name="T58" fmla="*/ 1205 w 1983"/>
              <a:gd name="T59" fmla="*/ 2561 h 2802"/>
              <a:gd name="T60" fmla="*/ 1398 w 1983"/>
              <a:gd name="T61" fmla="*/ 2747 h 2802"/>
              <a:gd name="T62" fmla="*/ 892 w 1983"/>
              <a:gd name="T63" fmla="*/ 2654 h 2802"/>
              <a:gd name="T64" fmla="*/ 625 w 1983"/>
              <a:gd name="T65" fmla="*/ 2708 h 2802"/>
              <a:gd name="T66" fmla="*/ 540 w 1983"/>
              <a:gd name="T67" fmla="*/ 2571 h 2802"/>
              <a:gd name="T68" fmla="*/ 389 w 1983"/>
              <a:gd name="T69" fmla="*/ 2206 h 2802"/>
              <a:gd name="T70" fmla="*/ 315 w 1983"/>
              <a:gd name="T71" fmla="*/ 2057 h 2802"/>
              <a:gd name="T72" fmla="*/ 281 w 1983"/>
              <a:gd name="T73" fmla="*/ 1924 h 2802"/>
              <a:gd name="T74" fmla="*/ 269 w 1983"/>
              <a:gd name="T75" fmla="*/ 1810 h 2802"/>
              <a:gd name="T76" fmla="*/ 221 w 1983"/>
              <a:gd name="T77" fmla="*/ 1756 h 2802"/>
              <a:gd name="T78" fmla="*/ 153 w 1983"/>
              <a:gd name="T79" fmla="*/ 1700 h 2802"/>
              <a:gd name="T80" fmla="*/ 114 w 1983"/>
              <a:gd name="T81" fmla="*/ 1621 h 2802"/>
              <a:gd name="T82" fmla="*/ 80 w 1983"/>
              <a:gd name="T83" fmla="*/ 1502 h 2802"/>
              <a:gd name="T84" fmla="*/ 35 w 1983"/>
              <a:gd name="T85" fmla="*/ 1372 h 2802"/>
              <a:gd name="T86" fmla="*/ 15 w 1983"/>
              <a:gd name="T87" fmla="*/ 1237 h 2802"/>
              <a:gd name="T88" fmla="*/ 11 w 1983"/>
              <a:gd name="T89" fmla="*/ 1094 h 2802"/>
              <a:gd name="T90" fmla="*/ 75 w 1983"/>
              <a:gd name="T91" fmla="*/ 1052 h 2802"/>
              <a:gd name="T92" fmla="*/ 129 w 1983"/>
              <a:gd name="T93" fmla="*/ 974 h 2802"/>
              <a:gd name="T94" fmla="*/ 134 w 1983"/>
              <a:gd name="T95" fmla="*/ 860 h 2802"/>
              <a:gd name="T96" fmla="*/ 149 w 1983"/>
              <a:gd name="T97" fmla="*/ 730 h 2802"/>
              <a:gd name="T98" fmla="*/ 169 w 1983"/>
              <a:gd name="T99" fmla="*/ 609 h 2802"/>
              <a:gd name="T100" fmla="*/ 194 w 1983"/>
              <a:gd name="T101" fmla="*/ 526 h 2802"/>
              <a:gd name="T102" fmla="*/ 228 w 1983"/>
              <a:gd name="T103" fmla="*/ 456 h 2802"/>
              <a:gd name="T104" fmla="*/ 263 w 1983"/>
              <a:gd name="T105" fmla="*/ 351 h 2802"/>
              <a:gd name="T106" fmla="*/ 307 w 1983"/>
              <a:gd name="T107" fmla="*/ 300 h 2802"/>
              <a:gd name="T108" fmla="*/ 358 w 1983"/>
              <a:gd name="T109" fmla="*/ 245 h 2802"/>
              <a:gd name="T110" fmla="*/ 407 w 1983"/>
              <a:gd name="T111" fmla="*/ 181 h 2802"/>
              <a:gd name="T112" fmla="*/ 474 w 1983"/>
              <a:gd name="T113" fmla="*/ 139 h 2802"/>
              <a:gd name="T114" fmla="*/ 581 w 1983"/>
              <a:gd name="T115" fmla="*/ 97 h 2802"/>
              <a:gd name="T116" fmla="*/ 676 w 1983"/>
              <a:gd name="T117" fmla="*/ 56 h 2802"/>
              <a:gd name="T118" fmla="*/ 793 w 1983"/>
              <a:gd name="T119" fmla="*/ 31 h 2802"/>
              <a:gd name="T120" fmla="*/ 883 w 1983"/>
              <a:gd name="T121" fmla="*/ 11 h 2802"/>
              <a:gd name="T122" fmla="*/ 1029 w 1983"/>
              <a:gd name="T123" fmla="*/ 1 h 2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983" h="2802">
                <a:moveTo>
                  <a:pt x="1038" y="0"/>
                </a:moveTo>
                <a:lnTo>
                  <a:pt x="1046" y="0"/>
                </a:lnTo>
                <a:lnTo>
                  <a:pt x="1055" y="1"/>
                </a:lnTo>
                <a:lnTo>
                  <a:pt x="1063" y="2"/>
                </a:lnTo>
                <a:lnTo>
                  <a:pt x="1071" y="3"/>
                </a:lnTo>
                <a:lnTo>
                  <a:pt x="1079" y="4"/>
                </a:lnTo>
                <a:lnTo>
                  <a:pt x="1087" y="6"/>
                </a:lnTo>
                <a:lnTo>
                  <a:pt x="1095" y="7"/>
                </a:lnTo>
                <a:lnTo>
                  <a:pt x="1102" y="8"/>
                </a:lnTo>
                <a:lnTo>
                  <a:pt x="1114" y="11"/>
                </a:lnTo>
                <a:lnTo>
                  <a:pt x="1124" y="15"/>
                </a:lnTo>
                <a:lnTo>
                  <a:pt x="1135" y="17"/>
                </a:lnTo>
                <a:lnTo>
                  <a:pt x="1147" y="19"/>
                </a:lnTo>
                <a:lnTo>
                  <a:pt x="1158" y="22"/>
                </a:lnTo>
                <a:lnTo>
                  <a:pt x="1170" y="24"/>
                </a:lnTo>
                <a:lnTo>
                  <a:pt x="1180" y="26"/>
                </a:lnTo>
                <a:lnTo>
                  <a:pt x="1192" y="30"/>
                </a:lnTo>
                <a:lnTo>
                  <a:pt x="1200" y="30"/>
                </a:lnTo>
                <a:lnTo>
                  <a:pt x="1207" y="31"/>
                </a:lnTo>
                <a:lnTo>
                  <a:pt x="1213" y="33"/>
                </a:lnTo>
                <a:lnTo>
                  <a:pt x="1218" y="37"/>
                </a:lnTo>
                <a:lnTo>
                  <a:pt x="1233" y="35"/>
                </a:lnTo>
                <a:lnTo>
                  <a:pt x="1247" y="37"/>
                </a:lnTo>
                <a:lnTo>
                  <a:pt x="1260" y="38"/>
                </a:lnTo>
                <a:lnTo>
                  <a:pt x="1274" y="41"/>
                </a:lnTo>
                <a:lnTo>
                  <a:pt x="1286" y="44"/>
                </a:lnTo>
                <a:lnTo>
                  <a:pt x="1299" y="48"/>
                </a:lnTo>
                <a:lnTo>
                  <a:pt x="1311" y="52"/>
                </a:lnTo>
                <a:lnTo>
                  <a:pt x="1323" y="56"/>
                </a:lnTo>
                <a:lnTo>
                  <a:pt x="1332" y="61"/>
                </a:lnTo>
                <a:lnTo>
                  <a:pt x="1343" y="63"/>
                </a:lnTo>
                <a:lnTo>
                  <a:pt x="1352" y="64"/>
                </a:lnTo>
                <a:lnTo>
                  <a:pt x="1362" y="65"/>
                </a:lnTo>
                <a:lnTo>
                  <a:pt x="1372" y="68"/>
                </a:lnTo>
                <a:lnTo>
                  <a:pt x="1380" y="70"/>
                </a:lnTo>
                <a:lnTo>
                  <a:pt x="1388" y="75"/>
                </a:lnTo>
                <a:lnTo>
                  <a:pt x="1395" y="82"/>
                </a:lnTo>
                <a:lnTo>
                  <a:pt x="1404" y="84"/>
                </a:lnTo>
                <a:lnTo>
                  <a:pt x="1412" y="87"/>
                </a:lnTo>
                <a:lnTo>
                  <a:pt x="1420" y="91"/>
                </a:lnTo>
                <a:lnTo>
                  <a:pt x="1427" y="94"/>
                </a:lnTo>
                <a:lnTo>
                  <a:pt x="1434" y="99"/>
                </a:lnTo>
                <a:lnTo>
                  <a:pt x="1442" y="102"/>
                </a:lnTo>
                <a:lnTo>
                  <a:pt x="1449" y="107"/>
                </a:lnTo>
                <a:lnTo>
                  <a:pt x="1456" y="110"/>
                </a:lnTo>
                <a:lnTo>
                  <a:pt x="1460" y="114"/>
                </a:lnTo>
                <a:lnTo>
                  <a:pt x="1465" y="117"/>
                </a:lnTo>
                <a:lnTo>
                  <a:pt x="1470" y="121"/>
                </a:lnTo>
                <a:lnTo>
                  <a:pt x="1474" y="123"/>
                </a:lnTo>
                <a:lnTo>
                  <a:pt x="1479" y="125"/>
                </a:lnTo>
                <a:lnTo>
                  <a:pt x="1484" y="128"/>
                </a:lnTo>
                <a:lnTo>
                  <a:pt x="1489" y="130"/>
                </a:lnTo>
                <a:lnTo>
                  <a:pt x="1495" y="132"/>
                </a:lnTo>
                <a:lnTo>
                  <a:pt x="1499" y="136"/>
                </a:lnTo>
                <a:lnTo>
                  <a:pt x="1505" y="139"/>
                </a:lnTo>
                <a:lnTo>
                  <a:pt x="1510" y="143"/>
                </a:lnTo>
                <a:lnTo>
                  <a:pt x="1514" y="145"/>
                </a:lnTo>
                <a:lnTo>
                  <a:pt x="1520" y="148"/>
                </a:lnTo>
                <a:lnTo>
                  <a:pt x="1525" y="151"/>
                </a:lnTo>
                <a:lnTo>
                  <a:pt x="1529" y="154"/>
                </a:lnTo>
                <a:lnTo>
                  <a:pt x="1534" y="156"/>
                </a:lnTo>
                <a:lnTo>
                  <a:pt x="1539" y="160"/>
                </a:lnTo>
                <a:lnTo>
                  <a:pt x="1543" y="162"/>
                </a:lnTo>
                <a:lnTo>
                  <a:pt x="1548" y="166"/>
                </a:lnTo>
                <a:lnTo>
                  <a:pt x="1552" y="168"/>
                </a:lnTo>
                <a:lnTo>
                  <a:pt x="1557" y="171"/>
                </a:lnTo>
                <a:lnTo>
                  <a:pt x="1561" y="174"/>
                </a:lnTo>
                <a:lnTo>
                  <a:pt x="1565" y="177"/>
                </a:lnTo>
                <a:lnTo>
                  <a:pt x="1569" y="180"/>
                </a:lnTo>
                <a:lnTo>
                  <a:pt x="1577" y="185"/>
                </a:lnTo>
                <a:lnTo>
                  <a:pt x="1584" y="193"/>
                </a:lnTo>
                <a:lnTo>
                  <a:pt x="1590" y="200"/>
                </a:lnTo>
                <a:lnTo>
                  <a:pt x="1599" y="205"/>
                </a:lnTo>
                <a:lnTo>
                  <a:pt x="1610" y="220"/>
                </a:lnTo>
                <a:lnTo>
                  <a:pt x="1622" y="235"/>
                </a:lnTo>
                <a:lnTo>
                  <a:pt x="1633" y="250"/>
                </a:lnTo>
                <a:lnTo>
                  <a:pt x="1646" y="265"/>
                </a:lnTo>
                <a:lnTo>
                  <a:pt x="1658" y="280"/>
                </a:lnTo>
                <a:lnTo>
                  <a:pt x="1671" y="294"/>
                </a:lnTo>
                <a:lnTo>
                  <a:pt x="1684" y="307"/>
                </a:lnTo>
                <a:lnTo>
                  <a:pt x="1696" y="321"/>
                </a:lnTo>
                <a:lnTo>
                  <a:pt x="1701" y="328"/>
                </a:lnTo>
                <a:lnTo>
                  <a:pt x="1706" y="334"/>
                </a:lnTo>
                <a:lnTo>
                  <a:pt x="1710" y="340"/>
                </a:lnTo>
                <a:lnTo>
                  <a:pt x="1714" y="347"/>
                </a:lnTo>
                <a:lnTo>
                  <a:pt x="1719" y="353"/>
                </a:lnTo>
                <a:lnTo>
                  <a:pt x="1725" y="360"/>
                </a:lnTo>
                <a:lnTo>
                  <a:pt x="1731" y="367"/>
                </a:lnTo>
                <a:lnTo>
                  <a:pt x="1737" y="372"/>
                </a:lnTo>
                <a:lnTo>
                  <a:pt x="1741" y="378"/>
                </a:lnTo>
                <a:lnTo>
                  <a:pt x="1746" y="383"/>
                </a:lnTo>
                <a:lnTo>
                  <a:pt x="1749" y="389"/>
                </a:lnTo>
                <a:lnTo>
                  <a:pt x="1753" y="394"/>
                </a:lnTo>
                <a:lnTo>
                  <a:pt x="1757" y="400"/>
                </a:lnTo>
                <a:lnTo>
                  <a:pt x="1761" y="405"/>
                </a:lnTo>
                <a:lnTo>
                  <a:pt x="1764" y="410"/>
                </a:lnTo>
                <a:lnTo>
                  <a:pt x="1769" y="416"/>
                </a:lnTo>
                <a:lnTo>
                  <a:pt x="1770" y="428"/>
                </a:lnTo>
                <a:lnTo>
                  <a:pt x="1774" y="440"/>
                </a:lnTo>
                <a:lnTo>
                  <a:pt x="1777" y="451"/>
                </a:lnTo>
                <a:lnTo>
                  <a:pt x="1782" y="463"/>
                </a:lnTo>
                <a:lnTo>
                  <a:pt x="1787" y="474"/>
                </a:lnTo>
                <a:lnTo>
                  <a:pt x="1793" y="485"/>
                </a:lnTo>
                <a:lnTo>
                  <a:pt x="1800" y="496"/>
                </a:lnTo>
                <a:lnTo>
                  <a:pt x="1807" y="508"/>
                </a:lnTo>
                <a:lnTo>
                  <a:pt x="1808" y="515"/>
                </a:lnTo>
                <a:lnTo>
                  <a:pt x="1810" y="522"/>
                </a:lnTo>
                <a:lnTo>
                  <a:pt x="1812" y="529"/>
                </a:lnTo>
                <a:lnTo>
                  <a:pt x="1813" y="534"/>
                </a:lnTo>
                <a:lnTo>
                  <a:pt x="1815" y="540"/>
                </a:lnTo>
                <a:lnTo>
                  <a:pt x="1816" y="546"/>
                </a:lnTo>
                <a:lnTo>
                  <a:pt x="1819" y="550"/>
                </a:lnTo>
                <a:lnTo>
                  <a:pt x="1820" y="556"/>
                </a:lnTo>
                <a:lnTo>
                  <a:pt x="1822" y="561"/>
                </a:lnTo>
                <a:lnTo>
                  <a:pt x="1823" y="565"/>
                </a:lnTo>
                <a:lnTo>
                  <a:pt x="1825" y="571"/>
                </a:lnTo>
                <a:lnTo>
                  <a:pt x="1827" y="576"/>
                </a:lnTo>
                <a:lnTo>
                  <a:pt x="1828" y="586"/>
                </a:lnTo>
                <a:lnTo>
                  <a:pt x="1828" y="597"/>
                </a:lnTo>
                <a:lnTo>
                  <a:pt x="1828" y="606"/>
                </a:lnTo>
                <a:lnTo>
                  <a:pt x="1828" y="615"/>
                </a:lnTo>
                <a:lnTo>
                  <a:pt x="1828" y="625"/>
                </a:lnTo>
                <a:lnTo>
                  <a:pt x="1827" y="635"/>
                </a:lnTo>
                <a:lnTo>
                  <a:pt x="1825" y="644"/>
                </a:lnTo>
                <a:lnTo>
                  <a:pt x="1825" y="654"/>
                </a:lnTo>
                <a:lnTo>
                  <a:pt x="1831" y="661"/>
                </a:lnTo>
                <a:lnTo>
                  <a:pt x="1835" y="668"/>
                </a:lnTo>
                <a:lnTo>
                  <a:pt x="1836" y="676"/>
                </a:lnTo>
                <a:lnTo>
                  <a:pt x="1837" y="685"/>
                </a:lnTo>
                <a:lnTo>
                  <a:pt x="1838" y="694"/>
                </a:lnTo>
                <a:lnTo>
                  <a:pt x="1838" y="703"/>
                </a:lnTo>
                <a:lnTo>
                  <a:pt x="1839" y="711"/>
                </a:lnTo>
                <a:lnTo>
                  <a:pt x="1842" y="719"/>
                </a:lnTo>
                <a:lnTo>
                  <a:pt x="1846" y="737"/>
                </a:lnTo>
                <a:lnTo>
                  <a:pt x="1848" y="757"/>
                </a:lnTo>
                <a:lnTo>
                  <a:pt x="1848" y="775"/>
                </a:lnTo>
                <a:lnTo>
                  <a:pt x="1850" y="794"/>
                </a:lnTo>
                <a:lnTo>
                  <a:pt x="1850" y="813"/>
                </a:lnTo>
                <a:lnTo>
                  <a:pt x="1851" y="830"/>
                </a:lnTo>
                <a:lnTo>
                  <a:pt x="1853" y="849"/>
                </a:lnTo>
                <a:lnTo>
                  <a:pt x="1858" y="866"/>
                </a:lnTo>
                <a:lnTo>
                  <a:pt x="1860" y="881"/>
                </a:lnTo>
                <a:lnTo>
                  <a:pt x="1860" y="896"/>
                </a:lnTo>
                <a:lnTo>
                  <a:pt x="1860" y="911"/>
                </a:lnTo>
                <a:lnTo>
                  <a:pt x="1859" y="926"/>
                </a:lnTo>
                <a:lnTo>
                  <a:pt x="1859" y="940"/>
                </a:lnTo>
                <a:lnTo>
                  <a:pt x="1860" y="955"/>
                </a:lnTo>
                <a:lnTo>
                  <a:pt x="1862" y="969"/>
                </a:lnTo>
                <a:lnTo>
                  <a:pt x="1866" y="981"/>
                </a:lnTo>
                <a:lnTo>
                  <a:pt x="1869" y="992"/>
                </a:lnTo>
                <a:lnTo>
                  <a:pt x="1872" y="1001"/>
                </a:lnTo>
                <a:lnTo>
                  <a:pt x="1872" y="1011"/>
                </a:lnTo>
                <a:lnTo>
                  <a:pt x="1872" y="1021"/>
                </a:lnTo>
                <a:lnTo>
                  <a:pt x="1870" y="1030"/>
                </a:lnTo>
                <a:lnTo>
                  <a:pt x="1869" y="1039"/>
                </a:lnTo>
                <a:lnTo>
                  <a:pt x="1868" y="1048"/>
                </a:lnTo>
                <a:lnTo>
                  <a:pt x="1868" y="1057"/>
                </a:lnTo>
                <a:lnTo>
                  <a:pt x="1881" y="1059"/>
                </a:lnTo>
                <a:lnTo>
                  <a:pt x="1893" y="1060"/>
                </a:lnTo>
                <a:lnTo>
                  <a:pt x="1907" y="1063"/>
                </a:lnTo>
                <a:lnTo>
                  <a:pt x="1920" y="1067"/>
                </a:lnTo>
                <a:lnTo>
                  <a:pt x="1931" y="1071"/>
                </a:lnTo>
                <a:lnTo>
                  <a:pt x="1943" y="1077"/>
                </a:lnTo>
                <a:lnTo>
                  <a:pt x="1953" y="1084"/>
                </a:lnTo>
                <a:lnTo>
                  <a:pt x="1961" y="1093"/>
                </a:lnTo>
                <a:lnTo>
                  <a:pt x="1968" y="1106"/>
                </a:lnTo>
                <a:lnTo>
                  <a:pt x="1974" y="1118"/>
                </a:lnTo>
                <a:lnTo>
                  <a:pt x="1978" y="1131"/>
                </a:lnTo>
                <a:lnTo>
                  <a:pt x="1981" y="1145"/>
                </a:lnTo>
                <a:lnTo>
                  <a:pt x="1982" y="1158"/>
                </a:lnTo>
                <a:lnTo>
                  <a:pt x="1983" y="1171"/>
                </a:lnTo>
                <a:lnTo>
                  <a:pt x="1983" y="1185"/>
                </a:lnTo>
                <a:lnTo>
                  <a:pt x="1982" y="1198"/>
                </a:lnTo>
                <a:lnTo>
                  <a:pt x="1980" y="1212"/>
                </a:lnTo>
                <a:lnTo>
                  <a:pt x="1978" y="1226"/>
                </a:lnTo>
                <a:lnTo>
                  <a:pt x="1975" y="1238"/>
                </a:lnTo>
                <a:lnTo>
                  <a:pt x="1973" y="1252"/>
                </a:lnTo>
                <a:lnTo>
                  <a:pt x="1969" y="1266"/>
                </a:lnTo>
                <a:lnTo>
                  <a:pt x="1967" y="1279"/>
                </a:lnTo>
                <a:lnTo>
                  <a:pt x="1964" y="1292"/>
                </a:lnTo>
                <a:lnTo>
                  <a:pt x="1961" y="1305"/>
                </a:lnTo>
                <a:lnTo>
                  <a:pt x="1960" y="1322"/>
                </a:lnTo>
                <a:lnTo>
                  <a:pt x="1959" y="1340"/>
                </a:lnTo>
                <a:lnTo>
                  <a:pt x="1957" y="1356"/>
                </a:lnTo>
                <a:lnTo>
                  <a:pt x="1954" y="1373"/>
                </a:lnTo>
                <a:lnTo>
                  <a:pt x="1952" y="1390"/>
                </a:lnTo>
                <a:lnTo>
                  <a:pt x="1950" y="1408"/>
                </a:lnTo>
                <a:lnTo>
                  <a:pt x="1948" y="1424"/>
                </a:lnTo>
                <a:lnTo>
                  <a:pt x="1944" y="1440"/>
                </a:lnTo>
                <a:lnTo>
                  <a:pt x="1942" y="1446"/>
                </a:lnTo>
                <a:lnTo>
                  <a:pt x="1939" y="1451"/>
                </a:lnTo>
                <a:lnTo>
                  <a:pt x="1937" y="1456"/>
                </a:lnTo>
                <a:lnTo>
                  <a:pt x="1936" y="1462"/>
                </a:lnTo>
                <a:lnTo>
                  <a:pt x="1934" y="1468"/>
                </a:lnTo>
                <a:lnTo>
                  <a:pt x="1931" y="1472"/>
                </a:lnTo>
                <a:lnTo>
                  <a:pt x="1929" y="1478"/>
                </a:lnTo>
                <a:lnTo>
                  <a:pt x="1927" y="1484"/>
                </a:lnTo>
                <a:lnTo>
                  <a:pt x="1922" y="1494"/>
                </a:lnTo>
                <a:lnTo>
                  <a:pt x="1918" y="1506"/>
                </a:lnTo>
                <a:lnTo>
                  <a:pt x="1913" y="1516"/>
                </a:lnTo>
                <a:lnTo>
                  <a:pt x="1908" y="1526"/>
                </a:lnTo>
                <a:lnTo>
                  <a:pt x="1904" y="1537"/>
                </a:lnTo>
                <a:lnTo>
                  <a:pt x="1899" y="1548"/>
                </a:lnTo>
                <a:lnTo>
                  <a:pt x="1896" y="1559"/>
                </a:lnTo>
                <a:lnTo>
                  <a:pt x="1892" y="1570"/>
                </a:lnTo>
                <a:lnTo>
                  <a:pt x="1889" y="1587"/>
                </a:lnTo>
                <a:lnTo>
                  <a:pt x="1885" y="1605"/>
                </a:lnTo>
                <a:lnTo>
                  <a:pt x="1883" y="1623"/>
                </a:lnTo>
                <a:lnTo>
                  <a:pt x="1882" y="1640"/>
                </a:lnTo>
                <a:lnTo>
                  <a:pt x="1878" y="1658"/>
                </a:lnTo>
                <a:lnTo>
                  <a:pt x="1875" y="1675"/>
                </a:lnTo>
                <a:lnTo>
                  <a:pt x="1870" y="1692"/>
                </a:lnTo>
                <a:lnTo>
                  <a:pt x="1863" y="1708"/>
                </a:lnTo>
                <a:lnTo>
                  <a:pt x="1859" y="1714"/>
                </a:lnTo>
                <a:lnTo>
                  <a:pt x="1855" y="1720"/>
                </a:lnTo>
                <a:lnTo>
                  <a:pt x="1852" y="1726"/>
                </a:lnTo>
                <a:lnTo>
                  <a:pt x="1851" y="1731"/>
                </a:lnTo>
                <a:lnTo>
                  <a:pt x="1844" y="1739"/>
                </a:lnTo>
                <a:lnTo>
                  <a:pt x="1837" y="1747"/>
                </a:lnTo>
                <a:lnTo>
                  <a:pt x="1829" y="1754"/>
                </a:lnTo>
                <a:lnTo>
                  <a:pt x="1822" y="1760"/>
                </a:lnTo>
                <a:lnTo>
                  <a:pt x="1814" y="1766"/>
                </a:lnTo>
                <a:lnTo>
                  <a:pt x="1805" y="1769"/>
                </a:lnTo>
                <a:lnTo>
                  <a:pt x="1796" y="1773"/>
                </a:lnTo>
                <a:lnTo>
                  <a:pt x="1786" y="1775"/>
                </a:lnTo>
                <a:lnTo>
                  <a:pt x="1779" y="1779"/>
                </a:lnTo>
                <a:lnTo>
                  <a:pt x="1772" y="1782"/>
                </a:lnTo>
                <a:lnTo>
                  <a:pt x="1768" y="1785"/>
                </a:lnTo>
                <a:lnTo>
                  <a:pt x="1766" y="1792"/>
                </a:lnTo>
                <a:lnTo>
                  <a:pt x="1763" y="1800"/>
                </a:lnTo>
                <a:lnTo>
                  <a:pt x="1761" y="1807"/>
                </a:lnTo>
                <a:lnTo>
                  <a:pt x="1760" y="1815"/>
                </a:lnTo>
                <a:lnTo>
                  <a:pt x="1759" y="1823"/>
                </a:lnTo>
                <a:lnTo>
                  <a:pt x="1759" y="1833"/>
                </a:lnTo>
                <a:lnTo>
                  <a:pt x="1757" y="1841"/>
                </a:lnTo>
                <a:lnTo>
                  <a:pt x="1756" y="1848"/>
                </a:lnTo>
                <a:lnTo>
                  <a:pt x="1754" y="1856"/>
                </a:lnTo>
                <a:lnTo>
                  <a:pt x="1753" y="1868"/>
                </a:lnTo>
                <a:lnTo>
                  <a:pt x="1751" y="1881"/>
                </a:lnTo>
                <a:lnTo>
                  <a:pt x="1749" y="1894"/>
                </a:lnTo>
                <a:lnTo>
                  <a:pt x="1747" y="1906"/>
                </a:lnTo>
                <a:lnTo>
                  <a:pt x="1745" y="1919"/>
                </a:lnTo>
                <a:lnTo>
                  <a:pt x="1744" y="1932"/>
                </a:lnTo>
                <a:lnTo>
                  <a:pt x="1740" y="1943"/>
                </a:lnTo>
                <a:lnTo>
                  <a:pt x="1738" y="1956"/>
                </a:lnTo>
                <a:lnTo>
                  <a:pt x="1737" y="1963"/>
                </a:lnTo>
                <a:lnTo>
                  <a:pt x="1736" y="1971"/>
                </a:lnTo>
                <a:lnTo>
                  <a:pt x="1733" y="1978"/>
                </a:lnTo>
                <a:lnTo>
                  <a:pt x="1732" y="1985"/>
                </a:lnTo>
                <a:lnTo>
                  <a:pt x="1730" y="1993"/>
                </a:lnTo>
                <a:lnTo>
                  <a:pt x="1726" y="2000"/>
                </a:lnTo>
                <a:lnTo>
                  <a:pt x="1724" y="2008"/>
                </a:lnTo>
                <a:lnTo>
                  <a:pt x="1721" y="2016"/>
                </a:lnTo>
                <a:lnTo>
                  <a:pt x="1715" y="2029"/>
                </a:lnTo>
                <a:lnTo>
                  <a:pt x="1709" y="2041"/>
                </a:lnTo>
                <a:lnTo>
                  <a:pt x="1705" y="2054"/>
                </a:lnTo>
                <a:lnTo>
                  <a:pt x="1700" y="2065"/>
                </a:lnTo>
                <a:lnTo>
                  <a:pt x="1695" y="2078"/>
                </a:lnTo>
                <a:lnTo>
                  <a:pt x="1692" y="2091"/>
                </a:lnTo>
                <a:lnTo>
                  <a:pt x="1687" y="2103"/>
                </a:lnTo>
                <a:lnTo>
                  <a:pt x="1684" y="2116"/>
                </a:lnTo>
                <a:lnTo>
                  <a:pt x="1680" y="2124"/>
                </a:lnTo>
                <a:lnTo>
                  <a:pt x="1677" y="2132"/>
                </a:lnTo>
                <a:lnTo>
                  <a:pt x="1673" y="2140"/>
                </a:lnTo>
                <a:lnTo>
                  <a:pt x="1669" y="2148"/>
                </a:lnTo>
                <a:lnTo>
                  <a:pt x="1665" y="2156"/>
                </a:lnTo>
                <a:lnTo>
                  <a:pt x="1661" y="2163"/>
                </a:lnTo>
                <a:lnTo>
                  <a:pt x="1656" y="2171"/>
                </a:lnTo>
                <a:lnTo>
                  <a:pt x="1652" y="2178"/>
                </a:lnTo>
                <a:lnTo>
                  <a:pt x="1648" y="2186"/>
                </a:lnTo>
                <a:lnTo>
                  <a:pt x="1645" y="2192"/>
                </a:lnTo>
                <a:lnTo>
                  <a:pt x="1641" y="2199"/>
                </a:lnTo>
                <a:lnTo>
                  <a:pt x="1638" y="2206"/>
                </a:lnTo>
                <a:lnTo>
                  <a:pt x="1631" y="2217"/>
                </a:lnTo>
                <a:lnTo>
                  <a:pt x="1624" y="2228"/>
                </a:lnTo>
                <a:lnTo>
                  <a:pt x="1617" y="2238"/>
                </a:lnTo>
                <a:lnTo>
                  <a:pt x="1610" y="2249"/>
                </a:lnTo>
                <a:lnTo>
                  <a:pt x="1603" y="2258"/>
                </a:lnTo>
                <a:lnTo>
                  <a:pt x="1596" y="2268"/>
                </a:lnTo>
                <a:lnTo>
                  <a:pt x="1590" y="2277"/>
                </a:lnTo>
                <a:lnTo>
                  <a:pt x="1584" y="2288"/>
                </a:lnTo>
                <a:lnTo>
                  <a:pt x="1577" y="2298"/>
                </a:lnTo>
                <a:lnTo>
                  <a:pt x="1570" y="2309"/>
                </a:lnTo>
                <a:lnTo>
                  <a:pt x="1564" y="2318"/>
                </a:lnTo>
                <a:lnTo>
                  <a:pt x="1559" y="2328"/>
                </a:lnTo>
                <a:lnTo>
                  <a:pt x="1556" y="2338"/>
                </a:lnTo>
                <a:lnTo>
                  <a:pt x="1554" y="2349"/>
                </a:lnTo>
                <a:lnTo>
                  <a:pt x="1554" y="2359"/>
                </a:lnTo>
                <a:lnTo>
                  <a:pt x="1555" y="2371"/>
                </a:lnTo>
                <a:lnTo>
                  <a:pt x="1513" y="2412"/>
                </a:lnTo>
                <a:lnTo>
                  <a:pt x="1472" y="2447"/>
                </a:lnTo>
                <a:lnTo>
                  <a:pt x="1428" y="2474"/>
                </a:lnTo>
                <a:lnTo>
                  <a:pt x="1387" y="2495"/>
                </a:lnTo>
                <a:lnTo>
                  <a:pt x="1346" y="2512"/>
                </a:lnTo>
                <a:lnTo>
                  <a:pt x="1308" y="2525"/>
                </a:lnTo>
                <a:lnTo>
                  <a:pt x="1275" y="2534"/>
                </a:lnTo>
                <a:lnTo>
                  <a:pt x="1247" y="2542"/>
                </a:lnTo>
                <a:lnTo>
                  <a:pt x="1225" y="2548"/>
                </a:lnTo>
                <a:lnTo>
                  <a:pt x="1210" y="2554"/>
                </a:lnTo>
                <a:lnTo>
                  <a:pt x="1205" y="2561"/>
                </a:lnTo>
                <a:lnTo>
                  <a:pt x="1208" y="2569"/>
                </a:lnTo>
                <a:lnTo>
                  <a:pt x="1223" y="2578"/>
                </a:lnTo>
                <a:lnTo>
                  <a:pt x="1249" y="2592"/>
                </a:lnTo>
                <a:lnTo>
                  <a:pt x="1290" y="2609"/>
                </a:lnTo>
                <a:lnTo>
                  <a:pt x="1344" y="2631"/>
                </a:lnTo>
                <a:lnTo>
                  <a:pt x="1347" y="2641"/>
                </a:lnTo>
                <a:lnTo>
                  <a:pt x="1357" y="2661"/>
                </a:lnTo>
                <a:lnTo>
                  <a:pt x="1369" y="2688"/>
                </a:lnTo>
                <a:lnTo>
                  <a:pt x="1384" y="2717"/>
                </a:lnTo>
                <a:lnTo>
                  <a:pt x="1398" y="2747"/>
                </a:lnTo>
                <a:lnTo>
                  <a:pt x="1411" y="2774"/>
                </a:lnTo>
                <a:lnTo>
                  <a:pt x="1420" y="2792"/>
                </a:lnTo>
                <a:lnTo>
                  <a:pt x="1423" y="2802"/>
                </a:lnTo>
                <a:lnTo>
                  <a:pt x="1323" y="2762"/>
                </a:lnTo>
                <a:lnTo>
                  <a:pt x="1232" y="2730"/>
                </a:lnTo>
                <a:lnTo>
                  <a:pt x="1149" y="2704"/>
                </a:lnTo>
                <a:lnTo>
                  <a:pt x="1074" y="2684"/>
                </a:lnTo>
                <a:lnTo>
                  <a:pt x="1006" y="2669"/>
                </a:lnTo>
                <a:lnTo>
                  <a:pt x="947" y="2660"/>
                </a:lnTo>
                <a:lnTo>
                  <a:pt x="892" y="2654"/>
                </a:lnTo>
                <a:lnTo>
                  <a:pt x="845" y="2652"/>
                </a:lnTo>
                <a:lnTo>
                  <a:pt x="804" y="2653"/>
                </a:lnTo>
                <a:lnTo>
                  <a:pt x="767" y="2658"/>
                </a:lnTo>
                <a:lnTo>
                  <a:pt x="736" y="2663"/>
                </a:lnTo>
                <a:lnTo>
                  <a:pt x="708" y="2670"/>
                </a:lnTo>
                <a:lnTo>
                  <a:pt x="685" y="2678"/>
                </a:lnTo>
                <a:lnTo>
                  <a:pt x="667" y="2686"/>
                </a:lnTo>
                <a:lnTo>
                  <a:pt x="649" y="2696"/>
                </a:lnTo>
                <a:lnTo>
                  <a:pt x="637" y="2703"/>
                </a:lnTo>
                <a:lnTo>
                  <a:pt x="625" y="2708"/>
                </a:lnTo>
                <a:lnTo>
                  <a:pt x="615" y="2713"/>
                </a:lnTo>
                <a:lnTo>
                  <a:pt x="607" y="2715"/>
                </a:lnTo>
                <a:lnTo>
                  <a:pt x="600" y="2713"/>
                </a:lnTo>
                <a:lnTo>
                  <a:pt x="593" y="2708"/>
                </a:lnTo>
                <a:lnTo>
                  <a:pt x="587" y="2699"/>
                </a:lnTo>
                <a:lnTo>
                  <a:pt x="580" y="2685"/>
                </a:lnTo>
                <a:lnTo>
                  <a:pt x="572" y="2667"/>
                </a:lnTo>
                <a:lnTo>
                  <a:pt x="563" y="2641"/>
                </a:lnTo>
                <a:lnTo>
                  <a:pt x="553" y="2610"/>
                </a:lnTo>
                <a:lnTo>
                  <a:pt x="540" y="2571"/>
                </a:lnTo>
                <a:lnTo>
                  <a:pt x="525" y="2526"/>
                </a:lnTo>
                <a:lnTo>
                  <a:pt x="506" y="2472"/>
                </a:lnTo>
                <a:lnTo>
                  <a:pt x="485" y="2409"/>
                </a:lnTo>
                <a:lnTo>
                  <a:pt x="459" y="2337"/>
                </a:lnTo>
                <a:lnTo>
                  <a:pt x="429" y="2256"/>
                </a:lnTo>
                <a:lnTo>
                  <a:pt x="417" y="2242"/>
                </a:lnTo>
                <a:lnTo>
                  <a:pt x="407" y="2230"/>
                </a:lnTo>
                <a:lnTo>
                  <a:pt x="401" y="2221"/>
                </a:lnTo>
                <a:lnTo>
                  <a:pt x="395" y="2213"/>
                </a:lnTo>
                <a:lnTo>
                  <a:pt x="389" y="2206"/>
                </a:lnTo>
                <a:lnTo>
                  <a:pt x="382" y="2197"/>
                </a:lnTo>
                <a:lnTo>
                  <a:pt x="373" y="2185"/>
                </a:lnTo>
                <a:lnTo>
                  <a:pt x="360" y="2171"/>
                </a:lnTo>
                <a:lnTo>
                  <a:pt x="352" y="2155"/>
                </a:lnTo>
                <a:lnTo>
                  <a:pt x="344" y="2139"/>
                </a:lnTo>
                <a:lnTo>
                  <a:pt x="337" y="2123"/>
                </a:lnTo>
                <a:lnTo>
                  <a:pt x="331" y="2107"/>
                </a:lnTo>
                <a:lnTo>
                  <a:pt x="326" y="2091"/>
                </a:lnTo>
                <a:lnTo>
                  <a:pt x="320" y="2073"/>
                </a:lnTo>
                <a:lnTo>
                  <a:pt x="315" y="2057"/>
                </a:lnTo>
                <a:lnTo>
                  <a:pt x="311" y="2040"/>
                </a:lnTo>
                <a:lnTo>
                  <a:pt x="307" y="2027"/>
                </a:lnTo>
                <a:lnTo>
                  <a:pt x="303" y="2015"/>
                </a:lnTo>
                <a:lnTo>
                  <a:pt x="299" y="2001"/>
                </a:lnTo>
                <a:lnTo>
                  <a:pt x="296" y="1988"/>
                </a:lnTo>
                <a:lnTo>
                  <a:pt x="292" y="1976"/>
                </a:lnTo>
                <a:lnTo>
                  <a:pt x="290" y="1963"/>
                </a:lnTo>
                <a:lnTo>
                  <a:pt x="286" y="1949"/>
                </a:lnTo>
                <a:lnTo>
                  <a:pt x="284" y="1936"/>
                </a:lnTo>
                <a:lnTo>
                  <a:pt x="281" y="1924"/>
                </a:lnTo>
                <a:lnTo>
                  <a:pt x="278" y="1911"/>
                </a:lnTo>
                <a:lnTo>
                  <a:pt x="276" y="1898"/>
                </a:lnTo>
                <a:lnTo>
                  <a:pt x="275" y="1885"/>
                </a:lnTo>
                <a:lnTo>
                  <a:pt x="273" y="1872"/>
                </a:lnTo>
                <a:lnTo>
                  <a:pt x="272" y="1859"/>
                </a:lnTo>
                <a:lnTo>
                  <a:pt x="269" y="1847"/>
                </a:lnTo>
                <a:lnTo>
                  <a:pt x="268" y="1834"/>
                </a:lnTo>
                <a:lnTo>
                  <a:pt x="269" y="1826"/>
                </a:lnTo>
                <a:lnTo>
                  <a:pt x="269" y="1818"/>
                </a:lnTo>
                <a:lnTo>
                  <a:pt x="269" y="1810"/>
                </a:lnTo>
                <a:lnTo>
                  <a:pt x="269" y="1803"/>
                </a:lnTo>
                <a:lnTo>
                  <a:pt x="268" y="1796"/>
                </a:lnTo>
                <a:lnTo>
                  <a:pt x="267" y="1789"/>
                </a:lnTo>
                <a:lnTo>
                  <a:pt x="263" y="1782"/>
                </a:lnTo>
                <a:lnTo>
                  <a:pt x="260" y="1776"/>
                </a:lnTo>
                <a:lnTo>
                  <a:pt x="251" y="1773"/>
                </a:lnTo>
                <a:lnTo>
                  <a:pt x="243" y="1769"/>
                </a:lnTo>
                <a:lnTo>
                  <a:pt x="235" y="1765"/>
                </a:lnTo>
                <a:lnTo>
                  <a:pt x="228" y="1760"/>
                </a:lnTo>
                <a:lnTo>
                  <a:pt x="221" y="1756"/>
                </a:lnTo>
                <a:lnTo>
                  <a:pt x="213" y="1751"/>
                </a:lnTo>
                <a:lnTo>
                  <a:pt x="205" y="1747"/>
                </a:lnTo>
                <a:lnTo>
                  <a:pt x="197" y="1745"/>
                </a:lnTo>
                <a:lnTo>
                  <a:pt x="190" y="1738"/>
                </a:lnTo>
                <a:lnTo>
                  <a:pt x="184" y="1732"/>
                </a:lnTo>
                <a:lnTo>
                  <a:pt x="177" y="1727"/>
                </a:lnTo>
                <a:lnTo>
                  <a:pt x="170" y="1722"/>
                </a:lnTo>
                <a:lnTo>
                  <a:pt x="166" y="1714"/>
                </a:lnTo>
                <a:lnTo>
                  <a:pt x="160" y="1707"/>
                </a:lnTo>
                <a:lnTo>
                  <a:pt x="153" y="1700"/>
                </a:lnTo>
                <a:lnTo>
                  <a:pt x="147" y="1692"/>
                </a:lnTo>
                <a:lnTo>
                  <a:pt x="142" y="1685"/>
                </a:lnTo>
                <a:lnTo>
                  <a:pt x="139" y="1677"/>
                </a:lnTo>
                <a:lnTo>
                  <a:pt x="134" y="1670"/>
                </a:lnTo>
                <a:lnTo>
                  <a:pt x="130" y="1662"/>
                </a:lnTo>
                <a:lnTo>
                  <a:pt x="126" y="1654"/>
                </a:lnTo>
                <a:lnTo>
                  <a:pt x="124" y="1646"/>
                </a:lnTo>
                <a:lnTo>
                  <a:pt x="121" y="1638"/>
                </a:lnTo>
                <a:lnTo>
                  <a:pt x="117" y="1631"/>
                </a:lnTo>
                <a:lnTo>
                  <a:pt x="114" y="1621"/>
                </a:lnTo>
                <a:lnTo>
                  <a:pt x="110" y="1609"/>
                </a:lnTo>
                <a:lnTo>
                  <a:pt x="108" y="1598"/>
                </a:lnTo>
                <a:lnTo>
                  <a:pt x="106" y="1586"/>
                </a:lnTo>
                <a:lnTo>
                  <a:pt x="102" y="1576"/>
                </a:lnTo>
                <a:lnTo>
                  <a:pt x="100" y="1564"/>
                </a:lnTo>
                <a:lnTo>
                  <a:pt x="96" y="1553"/>
                </a:lnTo>
                <a:lnTo>
                  <a:pt x="93" y="1542"/>
                </a:lnTo>
                <a:lnTo>
                  <a:pt x="90" y="1529"/>
                </a:lnTo>
                <a:lnTo>
                  <a:pt x="85" y="1515"/>
                </a:lnTo>
                <a:lnTo>
                  <a:pt x="80" y="1502"/>
                </a:lnTo>
                <a:lnTo>
                  <a:pt x="76" y="1489"/>
                </a:lnTo>
                <a:lnTo>
                  <a:pt x="70" y="1477"/>
                </a:lnTo>
                <a:lnTo>
                  <a:pt x="64" y="1463"/>
                </a:lnTo>
                <a:lnTo>
                  <a:pt x="58" y="1450"/>
                </a:lnTo>
                <a:lnTo>
                  <a:pt x="54" y="1438"/>
                </a:lnTo>
                <a:lnTo>
                  <a:pt x="49" y="1425"/>
                </a:lnTo>
                <a:lnTo>
                  <a:pt x="45" y="1411"/>
                </a:lnTo>
                <a:lnTo>
                  <a:pt x="41" y="1398"/>
                </a:lnTo>
                <a:lnTo>
                  <a:pt x="39" y="1385"/>
                </a:lnTo>
                <a:lnTo>
                  <a:pt x="35" y="1372"/>
                </a:lnTo>
                <a:lnTo>
                  <a:pt x="33" y="1358"/>
                </a:lnTo>
                <a:lnTo>
                  <a:pt x="31" y="1344"/>
                </a:lnTo>
                <a:lnTo>
                  <a:pt x="28" y="1332"/>
                </a:lnTo>
                <a:lnTo>
                  <a:pt x="27" y="1318"/>
                </a:lnTo>
                <a:lnTo>
                  <a:pt x="25" y="1304"/>
                </a:lnTo>
                <a:lnTo>
                  <a:pt x="23" y="1291"/>
                </a:lnTo>
                <a:lnTo>
                  <a:pt x="22" y="1277"/>
                </a:lnTo>
                <a:lnTo>
                  <a:pt x="19" y="1264"/>
                </a:lnTo>
                <a:lnTo>
                  <a:pt x="17" y="1250"/>
                </a:lnTo>
                <a:lnTo>
                  <a:pt x="15" y="1237"/>
                </a:lnTo>
                <a:lnTo>
                  <a:pt x="12" y="1223"/>
                </a:lnTo>
                <a:lnTo>
                  <a:pt x="9" y="1208"/>
                </a:lnTo>
                <a:lnTo>
                  <a:pt x="5" y="1193"/>
                </a:lnTo>
                <a:lnTo>
                  <a:pt x="3" y="1178"/>
                </a:lnTo>
                <a:lnTo>
                  <a:pt x="1" y="1162"/>
                </a:lnTo>
                <a:lnTo>
                  <a:pt x="0" y="1147"/>
                </a:lnTo>
                <a:lnTo>
                  <a:pt x="1" y="1132"/>
                </a:lnTo>
                <a:lnTo>
                  <a:pt x="3" y="1117"/>
                </a:lnTo>
                <a:lnTo>
                  <a:pt x="8" y="1102"/>
                </a:lnTo>
                <a:lnTo>
                  <a:pt x="11" y="1094"/>
                </a:lnTo>
                <a:lnTo>
                  <a:pt x="16" y="1087"/>
                </a:lnTo>
                <a:lnTo>
                  <a:pt x="19" y="1079"/>
                </a:lnTo>
                <a:lnTo>
                  <a:pt x="24" y="1072"/>
                </a:lnTo>
                <a:lnTo>
                  <a:pt x="30" y="1069"/>
                </a:lnTo>
                <a:lnTo>
                  <a:pt x="35" y="1067"/>
                </a:lnTo>
                <a:lnTo>
                  <a:pt x="40" y="1064"/>
                </a:lnTo>
                <a:lnTo>
                  <a:pt x="45" y="1060"/>
                </a:lnTo>
                <a:lnTo>
                  <a:pt x="54" y="1055"/>
                </a:lnTo>
                <a:lnTo>
                  <a:pt x="64" y="1053"/>
                </a:lnTo>
                <a:lnTo>
                  <a:pt x="75" y="1052"/>
                </a:lnTo>
                <a:lnTo>
                  <a:pt x="85" y="1052"/>
                </a:lnTo>
                <a:lnTo>
                  <a:pt x="95" y="1050"/>
                </a:lnTo>
                <a:lnTo>
                  <a:pt x="106" y="1049"/>
                </a:lnTo>
                <a:lnTo>
                  <a:pt x="116" y="1047"/>
                </a:lnTo>
                <a:lnTo>
                  <a:pt x="125" y="1044"/>
                </a:lnTo>
                <a:lnTo>
                  <a:pt x="124" y="1030"/>
                </a:lnTo>
                <a:lnTo>
                  <a:pt x="124" y="1016"/>
                </a:lnTo>
                <a:lnTo>
                  <a:pt x="125" y="1002"/>
                </a:lnTo>
                <a:lnTo>
                  <a:pt x="126" y="988"/>
                </a:lnTo>
                <a:lnTo>
                  <a:pt x="129" y="974"/>
                </a:lnTo>
                <a:lnTo>
                  <a:pt x="130" y="961"/>
                </a:lnTo>
                <a:lnTo>
                  <a:pt x="131" y="946"/>
                </a:lnTo>
                <a:lnTo>
                  <a:pt x="130" y="932"/>
                </a:lnTo>
                <a:lnTo>
                  <a:pt x="133" y="921"/>
                </a:lnTo>
                <a:lnTo>
                  <a:pt x="136" y="911"/>
                </a:lnTo>
                <a:lnTo>
                  <a:pt x="136" y="902"/>
                </a:lnTo>
                <a:lnTo>
                  <a:pt x="134" y="891"/>
                </a:lnTo>
                <a:lnTo>
                  <a:pt x="133" y="881"/>
                </a:lnTo>
                <a:lnTo>
                  <a:pt x="133" y="871"/>
                </a:lnTo>
                <a:lnTo>
                  <a:pt x="134" y="860"/>
                </a:lnTo>
                <a:lnTo>
                  <a:pt x="137" y="851"/>
                </a:lnTo>
                <a:lnTo>
                  <a:pt x="139" y="837"/>
                </a:lnTo>
                <a:lnTo>
                  <a:pt x="142" y="824"/>
                </a:lnTo>
                <a:lnTo>
                  <a:pt x="145" y="811"/>
                </a:lnTo>
                <a:lnTo>
                  <a:pt x="147" y="797"/>
                </a:lnTo>
                <a:lnTo>
                  <a:pt x="149" y="784"/>
                </a:lnTo>
                <a:lnTo>
                  <a:pt x="151" y="771"/>
                </a:lnTo>
                <a:lnTo>
                  <a:pt x="149" y="758"/>
                </a:lnTo>
                <a:lnTo>
                  <a:pt x="147" y="744"/>
                </a:lnTo>
                <a:lnTo>
                  <a:pt x="149" y="730"/>
                </a:lnTo>
                <a:lnTo>
                  <a:pt x="151" y="716"/>
                </a:lnTo>
                <a:lnTo>
                  <a:pt x="151" y="703"/>
                </a:lnTo>
                <a:lnTo>
                  <a:pt x="152" y="689"/>
                </a:lnTo>
                <a:lnTo>
                  <a:pt x="153" y="674"/>
                </a:lnTo>
                <a:lnTo>
                  <a:pt x="155" y="660"/>
                </a:lnTo>
                <a:lnTo>
                  <a:pt x="159" y="645"/>
                </a:lnTo>
                <a:lnTo>
                  <a:pt x="163" y="631"/>
                </a:lnTo>
                <a:lnTo>
                  <a:pt x="166" y="624"/>
                </a:lnTo>
                <a:lnTo>
                  <a:pt x="168" y="616"/>
                </a:lnTo>
                <a:lnTo>
                  <a:pt x="169" y="609"/>
                </a:lnTo>
                <a:lnTo>
                  <a:pt x="170" y="601"/>
                </a:lnTo>
                <a:lnTo>
                  <a:pt x="172" y="594"/>
                </a:lnTo>
                <a:lnTo>
                  <a:pt x="174" y="586"/>
                </a:lnTo>
                <a:lnTo>
                  <a:pt x="177" y="580"/>
                </a:lnTo>
                <a:lnTo>
                  <a:pt x="182" y="574"/>
                </a:lnTo>
                <a:lnTo>
                  <a:pt x="184" y="564"/>
                </a:lnTo>
                <a:lnTo>
                  <a:pt x="186" y="555"/>
                </a:lnTo>
                <a:lnTo>
                  <a:pt x="187" y="545"/>
                </a:lnTo>
                <a:lnTo>
                  <a:pt x="191" y="535"/>
                </a:lnTo>
                <a:lnTo>
                  <a:pt x="194" y="526"/>
                </a:lnTo>
                <a:lnTo>
                  <a:pt x="199" y="518"/>
                </a:lnTo>
                <a:lnTo>
                  <a:pt x="205" y="510"/>
                </a:lnTo>
                <a:lnTo>
                  <a:pt x="212" y="503"/>
                </a:lnTo>
                <a:lnTo>
                  <a:pt x="216" y="497"/>
                </a:lnTo>
                <a:lnTo>
                  <a:pt x="219" y="491"/>
                </a:lnTo>
                <a:lnTo>
                  <a:pt x="221" y="484"/>
                </a:lnTo>
                <a:lnTo>
                  <a:pt x="223" y="477"/>
                </a:lnTo>
                <a:lnTo>
                  <a:pt x="224" y="470"/>
                </a:lnTo>
                <a:lnTo>
                  <a:pt x="227" y="463"/>
                </a:lnTo>
                <a:lnTo>
                  <a:pt x="228" y="456"/>
                </a:lnTo>
                <a:lnTo>
                  <a:pt x="230" y="449"/>
                </a:lnTo>
                <a:lnTo>
                  <a:pt x="230" y="436"/>
                </a:lnTo>
                <a:lnTo>
                  <a:pt x="232" y="424"/>
                </a:lnTo>
                <a:lnTo>
                  <a:pt x="237" y="413"/>
                </a:lnTo>
                <a:lnTo>
                  <a:pt x="243" y="402"/>
                </a:lnTo>
                <a:lnTo>
                  <a:pt x="248" y="391"/>
                </a:lnTo>
                <a:lnTo>
                  <a:pt x="254" y="381"/>
                </a:lnTo>
                <a:lnTo>
                  <a:pt x="258" y="370"/>
                </a:lnTo>
                <a:lnTo>
                  <a:pt x="259" y="358"/>
                </a:lnTo>
                <a:lnTo>
                  <a:pt x="263" y="351"/>
                </a:lnTo>
                <a:lnTo>
                  <a:pt x="267" y="344"/>
                </a:lnTo>
                <a:lnTo>
                  <a:pt x="272" y="338"/>
                </a:lnTo>
                <a:lnTo>
                  <a:pt x="275" y="333"/>
                </a:lnTo>
                <a:lnTo>
                  <a:pt x="280" y="326"/>
                </a:lnTo>
                <a:lnTo>
                  <a:pt x="283" y="320"/>
                </a:lnTo>
                <a:lnTo>
                  <a:pt x="288" y="314"/>
                </a:lnTo>
                <a:lnTo>
                  <a:pt x="291" y="307"/>
                </a:lnTo>
                <a:lnTo>
                  <a:pt x="297" y="305"/>
                </a:lnTo>
                <a:lnTo>
                  <a:pt x="301" y="303"/>
                </a:lnTo>
                <a:lnTo>
                  <a:pt x="307" y="300"/>
                </a:lnTo>
                <a:lnTo>
                  <a:pt x="313" y="299"/>
                </a:lnTo>
                <a:lnTo>
                  <a:pt x="318" y="297"/>
                </a:lnTo>
                <a:lnTo>
                  <a:pt x="322" y="295"/>
                </a:lnTo>
                <a:lnTo>
                  <a:pt x="326" y="291"/>
                </a:lnTo>
                <a:lnTo>
                  <a:pt x="328" y="288"/>
                </a:lnTo>
                <a:lnTo>
                  <a:pt x="333" y="277"/>
                </a:lnTo>
                <a:lnTo>
                  <a:pt x="338" y="269"/>
                </a:lnTo>
                <a:lnTo>
                  <a:pt x="344" y="261"/>
                </a:lnTo>
                <a:lnTo>
                  <a:pt x="351" y="253"/>
                </a:lnTo>
                <a:lnTo>
                  <a:pt x="358" y="245"/>
                </a:lnTo>
                <a:lnTo>
                  <a:pt x="364" y="238"/>
                </a:lnTo>
                <a:lnTo>
                  <a:pt x="369" y="230"/>
                </a:lnTo>
                <a:lnTo>
                  <a:pt x="375" y="222"/>
                </a:lnTo>
                <a:lnTo>
                  <a:pt x="380" y="216"/>
                </a:lnTo>
                <a:lnTo>
                  <a:pt x="384" y="211"/>
                </a:lnTo>
                <a:lnTo>
                  <a:pt x="388" y="204"/>
                </a:lnTo>
                <a:lnTo>
                  <a:pt x="392" y="197"/>
                </a:lnTo>
                <a:lnTo>
                  <a:pt x="396" y="191"/>
                </a:lnTo>
                <a:lnTo>
                  <a:pt x="402" y="185"/>
                </a:lnTo>
                <a:lnTo>
                  <a:pt x="407" y="181"/>
                </a:lnTo>
                <a:lnTo>
                  <a:pt x="414" y="178"/>
                </a:lnTo>
                <a:lnTo>
                  <a:pt x="421" y="177"/>
                </a:lnTo>
                <a:lnTo>
                  <a:pt x="429" y="174"/>
                </a:lnTo>
                <a:lnTo>
                  <a:pt x="435" y="170"/>
                </a:lnTo>
                <a:lnTo>
                  <a:pt x="442" y="166"/>
                </a:lnTo>
                <a:lnTo>
                  <a:pt x="448" y="161"/>
                </a:lnTo>
                <a:lnTo>
                  <a:pt x="454" y="158"/>
                </a:lnTo>
                <a:lnTo>
                  <a:pt x="459" y="153"/>
                </a:lnTo>
                <a:lnTo>
                  <a:pt x="465" y="150"/>
                </a:lnTo>
                <a:lnTo>
                  <a:pt x="474" y="139"/>
                </a:lnTo>
                <a:lnTo>
                  <a:pt x="485" y="132"/>
                </a:lnTo>
                <a:lnTo>
                  <a:pt x="496" y="127"/>
                </a:lnTo>
                <a:lnTo>
                  <a:pt x="508" y="123"/>
                </a:lnTo>
                <a:lnTo>
                  <a:pt x="520" y="120"/>
                </a:lnTo>
                <a:lnTo>
                  <a:pt x="532" y="117"/>
                </a:lnTo>
                <a:lnTo>
                  <a:pt x="545" y="114"/>
                </a:lnTo>
                <a:lnTo>
                  <a:pt x="555" y="109"/>
                </a:lnTo>
                <a:lnTo>
                  <a:pt x="564" y="106"/>
                </a:lnTo>
                <a:lnTo>
                  <a:pt x="573" y="101"/>
                </a:lnTo>
                <a:lnTo>
                  <a:pt x="581" y="97"/>
                </a:lnTo>
                <a:lnTo>
                  <a:pt x="589" y="91"/>
                </a:lnTo>
                <a:lnTo>
                  <a:pt x="596" y="86"/>
                </a:lnTo>
                <a:lnTo>
                  <a:pt x="604" y="82"/>
                </a:lnTo>
                <a:lnTo>
                  <a:pt x="612" y="77"/>
                </a:lnTo>
                <a:lnTo>
                  <a:pt x="622" y="74"/>
                </a:lnTo>
                <a:lnTo>
                  <a:pt x="632" y="68"/>
                </a:lnTo>
                <a:lnTo>
                  <a:pt x="642" y="63"/>
                </a:lnTo>
                <a:lnTo>
                  <a:pt x="654" y="61"/>
                </a:lnTo>
                <a:lnTo>
                  <a:pt x="664" y="59"/>
                </a:lnTo>
                <a:lnTo>
                  <a:pt x="676" y="56"/>
                </a:lnTo>
                <a:lnTo>
                  <a:pt x="686" y="54"/>
                </a:lnTo>
                <a:lnTo>
                  <a:pt x="698" y="50"/>
                </a:lnTo>
                <a:lnTo>
                  <a:pt x="708" y="47"/>
                </a:lnTo>
                <a:lnTo>
                  <a:pt x="721" y="44"/>
                </a:lnTo>
                <a:lnTo>
                  <a:pt x="733" y="41"/>
                </a:lnTo>
                <a:lnTo>
                  <a:pt x="745" y="39"/>
                </a:lnTo>
                <a:lnTo>
                  <a:pt x="758" y="37"/>
                </a:lnTo>
                <a:lnTo>
                  <a:pt x="769" y="34"/>
                </a:lnTo>
                <a:lnTo>
                  <a:pt x="781" y="32"/>
                </a:lnTo>
                <a:lnTo>
                  <a:pt x="793" y="31"/>
                </a:lnTo>
                <a:lnTo>
                  <a:pt x="805" y="30"/>
                </a:lnTo>
                <a:lnTo>
                  <a:pt x="812" y="25"/>
                </a:lnTo>
                <a:lnTo>
                  <a:pt x="819" y="22"/>
                </a:lnTo>
                <a:lnTo>
                  <a:pt x="826" y="19"/>
                </a:lnTo>
                <a:lnTo>
                  <a:pt x="834" y="17"/>
                </a:lnTo>
                <a:lnTo>
                  <a:pt x="842" y="16"/>
                </a:lnTo>
                <a:lnTo>
                  <a:pt x="850" y="15"/>
                </a:lnTo>
                <a:lnTo>
                  <a:pt x="858" y="14"/>
                </a:lnTo>
                <a:lnTo>
                  <a:pt x="865" y="11"/>
                </a:lnTo>
                <a:lnTo>
                  <a:pt x="883" y="11"/>
                </a:lnTo>
                <a:lnTo>
                  <a:pt x="900" y="11"/>
                </a:lnTo>
                <a:lnTo>
                  <a:pt x="919" y="11"/>
                </a:lnTo>
                <a:lnTo>
                  <a:pt x="937" y="11"/>
                </a:lnTo>
                <a:lnTo>
                  <a:pt x="955" y="11"/>
                </a:lnTo>
                <a:lnTo>
                  <a:pt x="973" y="10"/>
                </a:lnTo>
                <a:lnTo>
                  <a:pt x="990" y="9"/>
                </a:lnTo>
                <a:lnTo>
                  <a:pt x="1009" y="8"/>
                </a:lnTo>
                <a:lnTo>
                  <a:pt x="1016" y="4"/>
                </a:lnTo>
                <a:lnTo>
                  <a:pt x="1023" y="2"/>
                </a:lnTo>
                <a:lnTo>
                  <a:pt x="1029" y="1"/>
                </a:lnTo>
                <a:lnTo>
                  <a:pt x="103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3" name="Freeform 73"/>
          <p:cNvSpPr>
            <a:spLocks/>
          </p:cNvSpPr>
          <p:nvPr/>
        </p:nvSpPr>
        <p:spPr bwMode="auto">
          <a:xfrm>
            <a:off x="3587750" y="3049588"/>
            <a:ext cx="92075" cy="219075"/>
          </a:xfrm>
          <a:custGeom>
            <a:avLst/>
            <a:gdLst>
              <a:gd name="T0" fmla="*/ 54 w 114"/>
              <a:gd name="T1" fmla="*/ 0 h 275"/>
              <a:gd name="T2" fmla="*/ 67 w 114"/>
              <a:gd name="T3" fmla="*/ 2 h 275"/>
              <a:gd name="T4" fmla="*/ 79 w 114"/>
              <a:gd name="T5" fmla="*/ 7 h 275"/>
              <a:gd name="T6" fmla="*/ 89 w 114"/>
              <a:gd name="T7" fmla="*/ 15 h 275"/>
              <a:gd name="T8" fmla="*/ 99 w 114"/>
              <a:gd name="T9" fmla="*/ 32 h 275"/>
              <a:gd name="T10" fmla="*/ 108 w 114"/>
              <a:gd name="T11" fmla="*/ 56 h 275"/>
              <a:gd name="T12" fmla="*/ 113 w 114"/>
              <a:gd name="T13" fmla="*/ 81 h 275"/>
              <a:gd name="T14" fmla="*/ 114 w 114"/>
              <a:gd name="T15" fmla="*/ 106 h 275"/>
              <a:gd name="T16" fmla="*/ 113 w 114"/>
              <a:gd name="T17" fmla="*/ 131 h 275"/>
              <a:gd name="T18" fmla="*/ 109 w 114"/>
              <a:gd name="T19" fmla="*/ 157 h 275"/>
              <a:gd name="T20" fmla="*/ 107 w 114"/>
              <a:gd name="T21" fmla="*/ 182 h 275"/>
              <a:gd name="T22" fmla="*/ 105 w 114"/>
              <a:gd name="T23" fmla="*/ 206 h 275"/>
              <a:gd name="T24" fmla="*/ 102 w 114"/>
              <a:gd name="T25" fmla="*/ 226 h 275"/>
              <a:gd name="T26" fmla="*/ 99 w 114"/>
              <a:gd name="T27" fmla="*/ 241 h 275"/>
              <a:gd name="T28" fmla="*/ 97 w 114"/>
              <a:gd name="T29" fmla="*/ 255 h 275"/>
              <a:gd name="T30" fmla="*/ 93 w 114"/>
              <a:gd name="T31" fmla="*/ 268 h 275"/>
              <a:gd name="T32" fmla="*/ 91 w 114"/>
              <a:gd name="T33" fmla="*/ 271 h 275"/>
              <a:gd name="T34" fmla="*/ 90 w 114"/>
              <a:gd name="T35" fmla="*/ 262 h 275"/>
              <a:gd name="T36" fmla="*/ 90 w 114"/>
              <a:gd name="T37" fmla="*/ 251 h 275"/>
              <a:gd name="T38" fmla="*/ 89 w 114"/>
              <a:gd name="T39" fmla="*/ 242 h 275"/>
              <a:gd name="T40" fmla="*/ 88 w 114"/>
              <a:gd name="T41" fmla="*/ 222 h 275"/>
              <a:gd name="T42" fmla="*/ 89 w 114"/>
              <a:gd name="T43" fmla="*/ 194 h 275"/>
              <a:gd name="T44" fmla="*/ 92 w 114"/>
              <a:gd name="T45" fmla="*/ 165 h 275"/>
              <a:gd name="T46" fmla="*/ 96 w 114"/>
              <a:gd name="T47" fmla="*/ 136 h 275"/>
              <a:gd name="T48" fmla="*/ 98 w 114"/>
              <a:gd name="T49" fmla="*/ 114 h 275"/>
              <a:gd name="T50" fmla="*/ 97 w 114"/>
              <a:gd name="T51" fmla="*/ 98 h 275"/>
              <a:gd name="T52" fmla="*/ 93 w 114"/>
              <a:gd name="T53" fmla="*/ 83 h 275"/>
              <a:gd name="T54" fmla="*/ 85 w 114"/>
              <a:gd name="T55" fmla="*/ 70 h 275"/>
              <a:gd name="T56" fmla="*/ 74 w 114"/>
              <a:gd name="T57" fmla="*/ 63 h 275"/>
              <a:gd name="T58" fmla="*/ 64 w 114"/>
              <a:gd name="T59" fmla="*/ 64 h 275"/>
              <a:gd name="T60" fmla="*/ 55 w 114"/>
              <a:gd name="T61" fmla="*/ 68 h 275"/>
              <a:gd name="T62" fmla="*/ 46 w 114"/>
              <a:gd name="T63" fmla="*/ 71 h 275"/>
              <a:gd name="T64" fmla="*/ 33 w 114"/>
              <a:gd name="T65" fmla="*/ 81 h 275"/>
              <a:gd name="T66" fmla="*/ 18 w 114"/>
              <a:gd name="T67" fmla="*/ 92 h 275"/>
              <a:gd name="T68" fmla="*/ 7 w 114"/>
              <a:gd name="T69" fmla="*/ 100 h 275"/>
              <a:gd name="T70" fmla="*/ 3 w 114"/>
              <a:gd name="T71" fmla="*/ 105 h 275"/>
              <a:gd name="T72" fmla="*/ 5 w 114"/>
              <a:gd name="T73" fmla="*/ 97 h 275"/>
              <a:gd name="T74" fmla="*/ 15 w 114"/>
              <a:gd name="T75" fmla="*/ 76 h 275"/>
              <a:gd name="T76" fmla="*/ 25 w 114"/>
              <a:gd name="T77" fmla="*/ 55 h 275"/>
              <a:gd name="T78" fmla="*/ 29 w 114"/>
              <a:gd name="T79" fmla="*/ 33 h 275"/>
              <a:gd name="T80" fmla="*/ 26 w 114"/>
              <a:gd name="T81" fmla="*/ 17 h 275"/>
              <a:gd name="T82" fmla="*/ 26 w 114"/>
              <a:gd name="T83" fmla="*/ 10 h 275"/>
              <a:gd name="T84" fmla="*/ 33 w 114"/>
              <a:gd name="T85" fmla="*/ 6 h 275"/>
              <a:gd name="T86" fmla="*/ 44 w 114"/>
              <a:gd name="T87" fmla="*/ 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4" h="275">
                <a:moveTo>
                  <a:pt x="48" y="0"/>
                </a:moveTo>
                <a:lnTo>
                  <a:pt x="54" y="0"/>
                </a:lnTo>
                <a:lnTo>
                  <a:pt x="61" y="1"/>
                </a:lnTo>
                <a:lnTo>
                  <a:pt x="67" y="2"/>
                </a:lnTo>
                <a:lnTo>
                  <a:pt x="74" y="5"/>
                </a:lnTo>
                <a:lnTo>
                  <a:pt x="79" y="7"/>
                </a:lnTo>
                <a:lnTo>
                  <a:pt x="84" y="10"/>
                </a:lnTo>
                <a:lnTo>
                  <a:pt x="89" y="15"/>
                </a:lnTo>
                <a:lnTo>
                  <a:pt x="92" y="21"/>
                </a:lnTo>
                <a:lnTo>
                  <a:pt x="99" y="32"/>
                </a:lnTo>
                <a:lnTo>
                  <a:pt x="104" y="44"/>
                </a:lnTo>
                <a:lnTo>
                  <a:pt x="108" y="56"/>
                </a:lnTo>
                <a:lnTo>
                  <a:pt x="111" y="68"/>
                </a:lnTo>
                <a:lnTo>
                  <a:pt x="113" y="81"/>
                </a:lnTo>
                <a:lnTo>
                  <a:pt x="114" y="93"/>
                </a:lnTo>
                <a:lnTo>
                  <a:pt x="114" y="106"/>
                </a:lnTo>
                <a:lnTo>
                  <a:pt x="114" y="119"/>
                </a:lnTo>
                <a:lnTo>
                  <a:pt x="113" y="131"/>
                </a:lnTo>
                <a:lnTo>
                  <a:pt x="112" y="144"/>
                </a:lnTo>
                <a:lnTo>
                  <a:pt x="109" y="157"/>
                </a:lnTo>
                <a:lnTo>
                  <a:pt x="108" y="169"/>
                </a:lnTo>
                <a:lnTo>
                  <a:pt x="107" y="182"/>
                </a:lnTo>
                <a:lnTo>
                  <a:pt x="106" y="195"/>
                </a:lnTo>
                <a:lnTo>
                  <a:pt x="105" y="206"/>
                </a:lnTo>
                <a:lnTo>
                  <a:pt x="104" y="219"/>
                </a:lnTo>
                <a:lnTo>
                  <a:pt x="102" y="226"/>
                </a:lnTo>
                <a:lnTo>
                  <a:pt x="100" y="234"/>
                </a:lnTo>
                <a:lnTo>
                  <a:pt x="99" y="241"/>
                </a:lnTo>
                <a:lnTo>
                  <a:pt x="98" y="248"/>
                </a:lnTo>
                <a:lnTo>
                  <a:pt x="97" y="255"/>
                </a:lnTo>
                <a:lnTo>
                  <a:pt x="96" y="262"/>
                </a:lnTo>
                <a:lnTo>
                  <a:pt x="93" y="268"/>
                </a:lnTo>
                <a:lnTo>
                  <a:pt x="92" y="275"/>
                </a:lnTo>
                <a:lnTo>
                  <a:pt x="91" y="271"/>
                </a:lnTo>
                <a:lnTo>
                  <a:pt x="90" y="266"/>
                </a:lnTo>
                <a:lnTo>
                  <a:pt x="90" y="262"/>
                </a:lnTo>
                <a:lnTo>
                  <a:pt x="90" y="256"/>
                </a:lnTo>
                <a:lnTo>
                  <a:pt x="90" y="251"/>
                </a:lnTo>
                <a:lnTo>
                  <a:pt x="90" y="247"/>
                </a:lnTo>
                <a:lnTo>
                  <a:pt x="89" y="242"/>
                </a:lnTo>
                <a:lnTo>
                  <a:pt x="88" y="237"/>
                </a:lnTo>
                <a:lnTo>
                  <a:pt x="88" y="222"/>
                </a:lnTo>
                <a:lnTo>
                  <a:pt x="89" y="209"/>
                </a:lnTo>
                <a:lnTo>
                  <a:pt x="89" y="194"/>
                </a:lnTo>
                <a:lnTo>
                  <a:pt x="90" y="180"/>
                </a:lnTo>
                <a:lnTo>
                  <a:pt x="92" y="165"/>
                </a:lnTo>
                <a:lnTo>
                  <a:pt x="93" y="151"/>
                </a:lnTo>
                <a:lnTo>
                  <a:pt x="96" y="136"/>
                </a:lnTo>
                <a:lnTo>
                  <a:pt x="98" y="122"/>
                </a:lnTo>
                <a:lnTo>
                  <a:pt x="98" y="114"/>
                </a:lnTo>
                <a:lnTo>
                  <a:pt x="98" y="106"/>
                </a:lnTo>
                <a:lnTo>
                  <a:pt x="97" y="98"/>
                </a:lnTo>
                <a:lnTo>
                  <a:pt x="96" y="90"/>
                </a:lnTo>
                <a:lnTo>
                  <a:pt x="93" y="83"/>
                </a:lnTo>
                <a:lnTo>
                  <a:pt x="90" y="76"/>
                </a:lnTo>
                <a:lnTo>
                  <a:pt x="85" y="70"/>
                </a:lnTo>
                <a:lnTo>
                  <a:pt x="78" y="64"/>
                </a:lnTo>
                <a:lnTo>
                  <a:pt x="74" y="63"/>
                </a:lnTo>
                <a:lnTo>
                  <a:pt x="68" y="63"/>
                </a:lnTo>
                <a:lnTo>
                  <a:pt x="64" y="64"/>
                </a:lnTo>
                <a:lnTo>
                  <a:pt x="60" y="66"/>
                </a:lnTo>
                <a:lnTo>
                  <a:pt x="55" y="68"/>
                </a:lnTo>
                <a:lnTo>
                  <a:pt x="51" y="69"/>
                </a:lnTo>
                <a:lnTo>
                  <a:pt x="46" y="71"/>
                </a:lnTo>
                <a:lnTo>
                  <a:pt x="41" y="74"/>
                </a:lnTo>
                <a:lnTo>
                  <a:pt x="33" y="81"/>
                </a:lnTo>
                <a:lnTo>
                  <a:pt x="26" y="86"/>
                </a:lnTo>
                <a:lnTo>
                  <a:pt x="18" y="92"/>
                </a:lnTo>
                <a:lnTo>
                  <a:pt x="10" y="97"/>
                </a:lnTo>
                <a:lnTo>
                  <a:pt x="7" y="100"/>
                </a:lnTo>
                <a:lnTo>
                  <a:pt x="6" y="103"/>
                </a:lnTo>
                <a:lnTo>
                  <a:pt x="3" y="105"/>
                </a:lnTo>
                <a:lnTo>
                  <a:pt x="0" y="107"/>
                </a:lnTo>
                <a:lnTo>
                  <a:pt x="5" y="97"/>
                </a:lnTo>
                <a:lnTo>
                  <a:pt x="9" y="86"/>
                </a:lnTo>
                <a:lnTo>
                  <a:pt x="15" y="76"/>
                </a:lnTo>
                <a:lnTo>
                  <a:pt x="21" y="66"/>
                </a:lnTo>
                <a:lnTo>
                  <a:pt x="25" y="55"/>
                </a:lnTo>
                <a:lnTo>
                  <a:pt x="29" y="45"/>
                </a:lnTo>
                <a:lnTo>
                  <a:pt x="29" y="33"/>
                </a:lnTo>
                <a:lnTo>
                  <a:pt x="26" y="22"/>
                </a:lnTo>
                <a:lnTo>
                  <a:pt x="26" y="17"/>
                </a:lnTo>
                <a:lnTo>
                  <a:pt x="25" y="14"/>
                </a:lnTo>
                <a:lnTo>
                  <a:pt x="26" y="10"/>
                </a:lnTo>
                <a:lnTo>
                  <a:pt x="28" y="7"/>
                </a:lnTo>
                <a:lnTo>
                  <a:pt x="33" y="6"/>
                </a:lnTo>
                <a:lnTo>
                  <a:pt x="39" y="3"/>
                </a:lnTo>
                <a:lnTo>
                  <a:pt x="44" y="1"/>
                </a:lnTo>
                <a:lnTo>
                  <a:pt x="48" y="0"/>
                </a:lnTo>
                <a:close/>
              </a:path>
            </a:pathLst>
          </a:custGeom>
          <a:solidFill>
            <a:srgbClr val="E3C7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4" name="Freeform 74"/>
          <p:cNvSpPr>
            <a:spLocks/>
          </p:cNvSpPr>
          <p:nvPr/>
        </p:nvSpPr>
        <p:spPr bwMode="auto">
          <a:xfrm>
            <a:off x="3524250" y="3108325"/>
            <a:ext cx="131763" cy="481013"/>
          </a:xfrm>
          <a:custGeom>
            <a:avLst/>
            <a:gdLst>
              <a:gd name="T0" fmla="*/ 164 w 165"/>
              <a:gd name="T1" fmla="*/ 54 h 605"/>
              <a:gd name="T2" fmla="*/ 154 w 165"/>
              <a:gd name="T3" fmla="*/ 104 h 605"/>
              <a:gd name="T4" fmla="*/ 149 w 165"/>
              <a:gd name="T5" fmla="*/ 75 h 605"/>
              <a:gd name="T6" fmla="*/ 145 w 165"/>
              <a:gd name="T7" fmla="*/ 57 h 605"/>
              <a:gd name="T8" fmla="*/ 139 w 165"/>
              <a:gd name="T9" fmla="*/ 62 h 605"/>
              <a:gd name="T10" fmla="*/ 141 w 165"/>
              <a:gd name="T11" fmla="*/ 101 h 605"/>
              <a:gd name="T12" fmla="*/ 150 w 165"/>
              <a:gd name="T13" fmla="*/ 146 h 605"/>
              <a:gd name="T14" fmla="*/ 160 w 165"/>
              <a:gd name="T15" fmla="*/ 205 h 605"/>
              <a:gd name="T16" fmla="*/ 159 w 165"/>
              <a:gd name="T17" fmla="*/ 267 h 605"/>
              <a:gd name="T18" fmla="*/ 141 w 165"/>
              <a:gd name="T19" fmla="*/ 328 h 605"/>
              <a:gd name="T20" fmla="*/ 114 w 165"/>
              <a:gd name="T21" fmla="*/ 386 h 605"/>
              <a:gd name="T22" fmla="*/ 89 w 165"/>
              <a:gd name="T23" fmla="*/ 430 h 605"/>
              <a:gd name="T24" fmla="*/ 68 w 165"/>
              <a:gd name="T25" fmla="*/ 465 h 605"/>
              <a:gd name="T26" fmla="*/ 57 w 165"/>
              <a:gd name="T27" fmla="*/ 493 h 605"/>
              <a:gd name="T28" fmla="*/ 57 w 165"/>
              <a:gd name="T29" fmla="*/ 510 h 605"/>
              <a:gd name="T30" fmla="*/ 75 w 165"/>
              <a:gd name="T31" fmla="*/ 481 h 605"/>
              <a:gd name="T32" fmla="*/ 99 w 165"/>
              <a:gd name="T33" fmla="*/ 440 h 605"/>
              <a:gd name="T34" fmla="*/ 90 w 165"/>
              <a:gd name="T35" fmla="*/ 502 h 605"/>
              <a:gd name="T36" fmla="*/ 72 w 165"/>
              <a:gd name="T37" fmla="*/ 554 h 605"/>
              <a:gd name="T38" fmla="*/ 49 w 165"/>
              <a:gd name="T39" fmla="*/ 584 h 605"/>
              <a:gd name="T40" fmla="*/ 23 w 165"/>
              <a:gd name="T41" fmla="*/ 599 h 605"/>
              <a:gd name="T42" fmla="*/ 1 w 165"/>
              <a:gd name="T43" fmla="*/ 592 h 605"/>
              <a:gd name="T44" fmla="*/ 0 w 165"/>
              <a:gd name="T45" fmla="*/ 531 h 605"/>
              <a:gd name="T46" fmla="*/ 6 w 165"/>
              <a:gd name="T47" fmla="*/ 469 h 605"/>
              <a:gd name="T48" fmla="*/ 15 w 165"/>
              <a:gd name="T49" fmla="*/ 410 h 605"/>
              <a:gd name="T50" fmla="*/ 50 w 165"/>
              <a:gd name="T51" fmla="*/ 400 h 605"/>
              <a:gd name="T52" fmla="*/ 64 w 165"/>
              <a:gd name="T53" fmla="*/ 370 h 605"/>
              <a:gd name="T54" fmla="*/ 69 w 165"/>
              <a:gd name="T55" fmla="*/ 339 h 605"/>
              <a:gd name="T56" fmla="*/ 102 w 165"/>
              <a:gd name="T57" fmla="*/ 322 h 605"/>
              <a:gd name="T58" fmla="*/ 122 w 165"/>
              <a:gd name="T59" fmla="*/ 278 h 605"/>
              <a:gd name="T60" fmla="*/ 135 w 165"/>
              <a:gd name="T61" fmla="*/ 220 h 605"/>
              <a:gd name="T62" fmla="*/ 132 w 165"/>
              <a:gd name="T63" fmla="*/ 198 h 605"/>
              <a:gd name="T64" fmla="*/ 122 w 165"/>
              <a:gd name="T65" fmla="*/ 223 h 605"/>
              <a:gd name="T66" fmla="*/ 114 w 165"/>
              <a:gd name="T67" fmla="*/ 257 h 605"/>
              <a:gd name="T68" fmla="*/ 104 w 165"/>
              <a:gd name="T69" fmla="*/ 299 h 605"/>
              <a:gd name="T70" fmla="*/ 79 w 165"/>
              <a:gd name="T71" fmla="*/ 319 h 605"/>
              <a:gd name="T72" fmla="*/ 56 w 165"/>
              <a:gd name="T73" fmla="*/ 339 h 605"/>
              <a:gd name="T74" fmla="*/ 52 w 165"/>
              <a:gd name="T75" fmla="*/ 371 h 605"/>
              <a:gd name="T76" fmla="*/ 29 w 165"/>
              <a:gd name="T77" fmla="*/ 396 h 605"/>
              <a:gd name="T78" fmla="*/ 28 w 165"/>
              <a:gd name="T79" fmla="*/ 328 h 605"/>
              <a:gd name="T80" fmla="*/ 31 w 165"/>
              <a:gd name="T81" fmla="*/ 221 h 605"/>
              <a:gd name="T82" fmla="*/ 28 w 165"/>
              <a:gd name="T83" fmla="*/ 147 h 605"/>
              <a:gd name="T84" fmla="*/ 44 w 165"/>
              <a:gd name="T85" fmla="*/ 98 h 605"/>
              <a:gd name="T86" fmla="*/ 61 w 165"/>
              <a:gd name="T87" fmla="*/ 71 h 605"/>
              <a:gd name="T88" fmla="*/ 63 w 165"/>
              <a:gd name="T89" fmla="*/ 90 h 605"/>
              <a:gd name="T90" fmla="*/ 51 w 165"/>
              <a:gd name="T91" fmla="*/ 120 h 605"/>
              <a:gd name="T92" fmla="*/ 52 w 165"/>
              <a:gd name="T93" fmla="*/ 138 h 605"/>
              <a:gd name="T94" fmla="*/ 68 w 165"/>
              <a:gd name="T95" fmla="*/ 114 h 605"/>
              <a:gd name="T96" fmla="*/ 81 w 165"/>
              <a:gd name="T97" fmla="*/ 79 h 605"/>
              <a:gd name="T98" fmla="*/ 90 w 165"/>
              <a:gd name="T99" fmla="*/ 53 h 605"/>
              <a:gd name="T100" fmla="*/ 109 w 165"/>
              <a:gd name="T101" fmla="*/ 29 h 605"/>
              <a:gd name="T102" fmla="*/ 135 w 165"/>
              <a:gd name="T103" fmla="*/ 3 h 605"/>
              <a:gd name="T104" fmla="*/ 157 w 165"/>
              <a:gd name="T105" fmla="*/ 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5" h="605">
                <a:moveTo>
                  <a:pt x="157" y="1"/>
                </a:moveTo>
                <a:lnTo>
                  <a:pt x="162" y="14"/>
                </a:lnTo>
                <a:lnTo>
                  <a:pt x="164" y="28"/>
                </a:lnTo>
                <a:lnTo>
                  <a:pt x="165" y="40"/>
                </a:lnTo>
                <a:lnTo>
                  <a:pt x="164" y="54"/>
                </a:lnTo>
                <a:lnTo>
                  <a:pt x="162" y="68"/>
                </a:lnTo>
                <a:lnTo>
                  <a:pt x="159" y="82"/>
                </a:lnTo>
                <a:lnTo>
                  <a:pt x="157" y="95"/>
                </a:lnTo>
                <a:lnTo>
                  <a:pt x="156" y="109"/>
                </a:lnTo>
                <a:lnTo>
                  <a:pt x="154" y="104"/>
                </a:lnTo>
                <a:lnTo>
                  <a:pt x="152" y="99"/>
                </a:lnTo>
                <a:lnTo>
                  <a:pt x="151" y="92"/>
                </a:lnTo>
                <a:lnTo>
                  <a:pt x="150" y="86"/>
                </a:lnTo>
                <a:lnTo>
                  <a:pt x="150" y="81"/>
                </a:lnTo>
                <a:lnTo>
                  <a:pt x="149" y="75"/>
                </a:lnTo>
                <a:lnTo>
                  <a:pt x="148" y="69"/>
                </a:lnTo>
                <a:lnTo>
                  <a:pt x="147" y="63"/>
                </a:lnTo>
                <a:lnTo>
                  <a:pt x="147" y="61"/>
                </a:lnTo>
                <a:lnTo>
                  <a:pt x="145" y="59"/>
                </a:lnTo>
                <a:lnTo>
                  <a:pt x="145" y="57"/>
                </a:lnTo>
                <a:lnTo>
                  <a:pt x="144" y="56"/>
                </a:lnTo>
                <a:lnTo>
                  <a:pt x="142" y="56"/>
                </a:lnTo>
                <a:lnTo>
                  <a:pt x="140" y="59"/>
                </a:lnTo>
                <a:lnTo>
                  <a:pt x="139" y="60"/>
                </a:lnTo>
                <a:lnTo>
                  <a:pt x="139" y="62"/>
                </a:lnTo>
                <a:lnTo>
                  <a:pt x="139" y="70"/>
                </a:lnTo>
                <a:lnTo>
                  <a:pt x="139" y="77"/>
                </a:lnTo>
                <a:lnTo>
                  <a:pt x="139" y="85"/>
                </a:lnTo>
                <a:lnTo>
                  <a:pt x="140" y="93"/>
                </a:lnTo>
                <a:lnTo>
                  <a:pt x="141" y="101"/>
                </a:lnTo>
                <a:lnTo>
                  <a:pt x="142" y="108"/>
                </a:lnTo>
                <a:lnTo>
                  <a:pt x="143" y="116"/>
                </a:lnTo>
                <a:lnTo>
                  <a:pt x="144" y="123"/>
                </a:lnTo>
                <a:lnTo>
                  <a:pt x="148" y="135"/>
                </a:lnTo>
                <a:lnTo>
                  <a:pt x="150" y="146"/>
                </a:lnTo>
                <a:lnTo>
                  <a:pt x="154" y="158"/>
                </a:lnTo>
                <a:lnTo>
                  <a:pt x="156" y="169"/>
                </a:lnTo>
                <a:lnTo>
                  <a:pt x="157" y="182"/>
                </a:lnTo>
                <a:lnTo>
                  <a:pt x="159" y="193"/>
                </a:lnTo>
                <a:lnTo>
                  <a:pt x="160" y="205"/>
                </a:lnTo>
                <a:lnTo>
                  <a:pt x="162" y="216"/>
                </a:lnTo>
                <a:lnTo>
                  <a:pt x="163" y="229"/>
                </a:lnTo>
                <a:lnTo>
                  <a:pt x="162" y="242"/>
                </a:lnTo>
                <a:lnTo>
                  <a:pt x="162" y="254"/>
                </a:lnTo>
                <a:lnTo>
                  <a:pt x="159" y="267"/>
                </a:lnTo>
                <a:lnTo>
                  <a:pt x="157" y="280"/>
                </a:lnTo>
                <a:lnTo>
                  <a:pt x="154" y="291"/>
                </a:lnTo>
                <a:lnTo>
                  <a:pt x="149" y="304"/>
                </a:lnTo>
                <a:lnTo>
                  <a:pt x="145" y="316"/>
                </a:lnTo>
                <a:lnTo>
                  <a:pt x="141" y="328"/>
                </a:lnTo>
                <a:lnTo>
                  <a:pt x="135" y="340"/>
                </a:lnTo>
                <a:lnTo>
                  <a:pt x="131" y="351"/>
                </a:lnTo>
                <a:lnTo>
                  <a:pt x="125" y="363"/>
                </a:lnTo>
                <a:lnTo>
                  <a:pt x="120" y="374"/>
                </a:lnTo>
                <a:lnTo>
                  <a:pt x="114" y="386"/>
                </a:lnTo>
                <a:lnTo>
                  <a:pt x="110" y="398"/>
                </a:lnTo>
                <a:lnTo>
                  <a:pt x="105" y="410"/>
                </a:lnTo>
                <a:lnTo>
                  <a:pt x="99" y="417"/>
                </a:lnTo>
                <a:lnTo>
                  <a:pt x="94" y="423"/>
                </a:lnTo>
                <a:lnTo>
                  <a:pt x="89" y="430"/>
                </a:lnTo>
                <a:lnTo>
                  <a:pt x="84" y="436"/>
                </a:lnTo>
                <a:lnTo>
                  <a:pt x="80" y="443"/>
                </a:lnTo>
                <a:lnTo>
                  <a:pt x="76" y="450"/>
                </a:lnTo>
                <a:lnTo>
                  <a:pt x="72" y="457"/>
                </a:lnTo>
                <a:lnTo>
                  <a:pt x="68" y="465"/>
                </a:lnTo>
                <a:lnTo>
                  <a:pt x="66" y="471"/>
                </a:lnTo>
                <a:lnTo>
                  <a:pt x="64" y="477"/>
                </a:lnTo>
                <a:lnTo>
                  <a:pt x="61" y="483"/>
                </a:lnTo>
                <a:lnTo>
                  <a:pt x="59" y="487"/>
                </a:lnTo>
                <a:lnTo>
                  <a:pt x="57" y="493"/>
                </a:lnTo>
                <a:lnTo>
                  <a:pt x="54" y="499"/>
                </a:lnTo>
                <a:lnTo>
                  <a:pt x="53" y="503"/>
                </a:lnTo>
                <a:lnTo>
                  <a:pt x="52" y="509"/>
                </a:lnTo>
                <a:lnTo>
                  <a:pt x="54" y="510"/>
                </a:lnTo>
                <a:lnTo>
                  <a:pt x="57" y="510"/>
                </a:lnTo>
                <a:lnTo>
                  <a:pt x="59" y="509"/>
                </a:lnTo>
                <a:lnTo>
                  <a:pt x="61" y="508"/>
                </a:lnTo>
                <a:lnTo>
                  <a:pt x="67" y="499"/>
                </a:lnTo>
                <a:lnTo>
                  <a:pt x="72" y="491"/>
                </a:lnTo>
                <a:lnTo>
                  <a:pt x="75" y="481"/>
                </a:lnTo>
                <a:lnTo>
                  <a:pt x="80" y="472"/>
                </a:lnTo>
                <a:lnTo>
                  <a:pt x="84" y="464"/>
                </a:lnTo>
                <a:lnTo>
                  <a:pt x="89" y="456"/>
                </a:lnTo>
                <a:lnTo>
                  <a:pt x="94" y="448"/>
                </a:lnTo>
                <a:lnTo>
                  <a:pt x="99" y="440"/>
                </a:lnTo>
                <a:lnTo>
                  <a:pt x="98" y="453"/>
                </a:lnTo>
                <a:lnTo>
                  <a:pt x="97" y="465"/>
                </a:lnTo>
                <a:lnTo>
                  <a:pt x="96" y="478"/>
                </a:lnTo>
                <a:lnTo>
                  <a:pt x="94" y="489"/>
                </a:lnTo>
                <a:lnTo>
                  <a:pt x="90" y="502"/>
                </a:lnTo>
                <a:lnTo>
                  <a:pt x="87" y="515"/>
                </a:lnTo>
                <a:lnTo>
                  <a:pt x="83" y="528"/>
                </a:lnTo>
                <a:lnTo>
                  <a:pt x="80" y="540"/>
                </a:lnTo>
                <a:lnTo>
                  <a:pt x="75" y="547"/>
                </a:lnTo>
                <a:lnTo>
                  <a:pt x="72" y="554"/>
                </a:lnTo>
                <a:lnTo>
                  <a:pt x="67" y="561"/>
                </a:lnTo>
                <a:lnTo>
                  <a:pt x="64" y="567"/>
                </a:lnTo>
                <a:lnTo>
                  <a:pt x="60" y="574"/>
                </a:lnTo>
                <a:lnTo>
                  <a:pt x="54" y="578"/>
                </a:lnTo>
                <a:lnTo>
                  <a:pt x="49" y="584"/>
                </a:lnTo>
                <a:lnTo>
                  <a:pt x="44" y="590"/>
                </a:lnTo>
                <a:lnTo>
                  <a:pt x="40" y="592"/>
                </a:lnTo>
                <a:lnTo>
                  <a:pt x="34" y="594"/>
                </a:lnTo>
                <a:lnTo>
                  <a:pt x="29" y="597"/>
                </a:lnTo>
                <a:lnTo>
                  <a:pt x="23" y="599"/>
                </a:lnTo>
                <a:lnTo>
                  <a:pt x="19" y="601"/>
                </a:lnTo>
                <a:lnTo>
                  <a:pt x="13" y="602"/>
                </a:lnTo>
                <a:lnTo>
                  <a:pt x="8" y="604"/>
                </a:lnTo>
                <a:lnTo>
                  <a:pt x="3" y="605"/>
                </a:lnTo>
                <a:lnTo>
                  <a:pt x="1" y="592"/>
                </a:lnTo>
                <a:lnTo>
                  <a:pt x="0" y="581"/>
                </a:lnTo>
                <a:lnTo>
                  <a:pt x="0" y="568"/>
                </a:lnTo>
                <a:lnTo>
                  <a:pt x="0" y="555"/>
                </a:lnTo>
                <a:lnTo>
                  <a:pt x="0" y="544"/>
                </a:lnTo>
                <a:lnTo>
                  <a:pt x="0" y="531"/>
                </a:lnTo>
                <a:lnTo>
                  <a:pt x="1" y="518"/>
                </a:lnTo>
                <a:lnTo>
                  <a:pt x="3" y="506"/>
                </a:lnTo>
                <a:lnTo>
                  <a:pt x="3" y="494"/>
                </a:lnTo>
                <a:lnTo>
                  <a:pt x="5" y="481"/>
                </a:lnTo>
                <a:lnTo>
                  <a:pt x="6" y="469"/>
                </a:lnTo>
                <a:lnTo>
                  <a:pt x="7" y="457"/>
                </a:lnTo>
                <a:lnTo>
                  <a:pt x="10" y="445"/>
                </a:lnTo>
                <a:lnTo>
                  <a:pt x="11" y="433"/>
                </a:lnTo>
                <a:lnTo>
                  <a:pt x="13" y="422"/>
                </a:lnTo>
                <a:lnTo>
                  <a:pt x="15" y="410"/>
                </a:lnTo>
                <a:lnTo>
                  <a:pt x="23" y="410"/>
                </a:lnTo>
                <a:lnTo>
                  <a:pt x="30" y="409"/>
                </a:lnTo>
                <a:lnTo>
                  <a:pt x="37" y="407"/>
                </a:lnTo>
                <a:lnTo>
                  <a:pt x="44" y="404"/>
                </a:lnTo>
                <a:lnTo>
                  <a:pt x="50" y="400"/>
                </a:lnTo>
                <a:lnTo>
                  <a:pt x="54" y="395"/>
                </a:lnTo>
                <a:lnTo>
                  <a:pt x="59" y="389"/>
                </a:lnTo>
                <a:lnTo>
                  <a:pt x="63" y="382"/>
                </a:lnTo>
                <a:lnTo>
                  <a:pt x="64" y="377"/>
                </a:lnTo>
                <a:lnTo>
                  <a:pt x="64" y="370"/>
                </a:lnTo>
                <a:lnTo>
                  <a:pt x="64" y="363"/>
                </a:lnTo>
                <a:lnTo>
                  <a:pt x="64" y="357"/>
                </a:lnTo>
                <a:lnTo>
                  <a:pt x="65" y="350"/>
                </a:lnTo>
                <a:lnTo>
                  <a:pt x="67" y="344"/>
                </a:lnTo>
                <a:lnTo>
                  <a:pt x="69" y="339"/>
                </a:lnTo>
                <a:lnTo>
                  <a:pt x="75" y="333"/>
                </a:lnTo>
                <a:lnTo>
                  <a:pt x="82" y="331"/>
                </a:lnTo>
                <a:lnTo>
                  <a:pt x="89" y="327"/>
                </a:lnTo>
                <a:lnTo>
                  <a:pt x="95" y="325"/>
                </a:lnTo>
                <a:lnTo>
                  <a:pt x="102" y="322"/>
                </a:lnTo>
                <a:lnTo>
                  <a:pt x="110" y="316"/>
                </a:lnTo>
                <a:lnTo>
                  <a:pt x="114" y="307"/>
                </a:lnTo>
                <a:lnTo>
                  <a:pt x="117" y="298"/>
                </a:lnTo>
                <a:lnTo>
                  <a:pt x="120" y="289"/>
                </a:lnTo>
                <a:lnTo>
                  <a:pt x="122" y="278"/>
                </a:lnTo>
                <a:lnTo>
                  <a:pt x="125" y="265"/>
                </a:lnTo>
                <a:lnTo>
                  <a:pt x="127" y="254"/>
                </a:lnTo>
                <a:lnTo>
                  <a:pt x="129" y="243"/>
                </a:lnTo>
                <a:lnTo>
                  <a:pt x="133" y="231"/>
                </a:lnTo>
                <a:lnTo>
                  <a:pt x="135" y="220"/>
                </a:lnTo>
                <a:lnTo>
                  <a:pt x="137" y="210"/>
                </a:lnTo>
                <a:lnTo>
                  <a:pt x="139" y="198"/>
                </a:lnTo>
                <a:lnTo>
                  <a:pt x="136" y="197"/>
                </a:lnTo>
                <a:lnTo>
                  <a:pt x="134" y="197"/>
                </a:lnTo>
                <a:lnTo>
                  <a:pt x="132" y="198"/>
                </a:lnTo>
                <a:lnTo>
                  <a:pt x="131" y="199"/>
                </a:lnTo>
                <a:lnTo>
                  <a:pt x="128" y="205"/>
                </a:lnTo>
                <a:lnTo>
                  <a:pt x="126" y="211"/>
                </a:lnTo>
                <a:lnTo>
                  <a:pt x="125" y="218"/>
                </a:lnTo>
                <a:lnTo>
                  <a:pt x="122" y="223"/>
                </a:lnTo>
                <a:lnTo>
                  <a:pt x="121" y="229"/>
                </a:lnTo>
                <a:lnTo>
                  <a:pt x="120" y="235"/>
                </a:lnTo>
                <a:lnTo>
                  <a:pt x="118" y="242"/>
                </a:lnTo>
                <a:lnTo>
                  <a:pt x="117" y="248"/>
                </a:lnTo>
                <a:lnTo>
                  <a:pt x="114" y="257"/>
                </a:lnTo>
                <a:lnTo>
                  <a:pt x="113" y="265"/>
                </a:lnTo>
                <a:lnTo>
                  <a:pt x="111" y="274"/>
                </a:lnTo>
                <a:lnTo>
                  <a:pt x="110" y="283"/>
                </a:lnTo>
                <a:lnTo>
                  <a:pt x="107" y="291"/>
                </a:lnTo>
                <a:lnTo>
                  <a:pt x="104" y="299"/>
                </a:lnTo>
                <a:lnTo>
                  <a:pt x="101" y="306"/>
                </a:lnTo>
                <a:lnTo>
                  <a:pt x="96" y="312"/>
                </a:lnTo>
                <a:lnTo>
                  <a:pt x="89" y="314"/>
                </a:lnTo>
                <a:lnTo>
                  <a:pt x="84" y="317"/>
                </a:lnTo>
                <a:lnTo>
                  <a:pt x="79" y="319"/>
                </a:lnTo>
                <a:lnTo>
                  <a:pt x="73" y="321"/>
                </a:lnTo>
                <a:lnTo>
                  <a:pt x="67" y="325"/>
                </a:lnTo>
                <a:lnTo>
                  <a:pt x="63" y="329"/>
                </a:lnTo>
                <a:lnTo>
                  <a:pt x="59" y="334"/>
                </a:lnTo>
                <a:lnTo>
                  <a:pt x="56" y="339"/>
                </a:lnTo>
                <a:lnTo>
                  <a:pt x="53" y="344"/>
                </a:lnTo>
                <a:lnTo>
                  <a:pt x="52" y="350"/>
                </a:lnTo>
                <a:lnTo>
                  <a:pt x="51" y="356"/>
                </a:lnTo>
                <a:lnTo>
                  <a:pt x="51" y="362"/>
                </a:lnTo>
                <a:lnTo>
                  <a:pt x="52" y="371"/>
                </a:lnTo>
                <a:lnTo>
                  <a:pt x="50" y="380"/>
                </a:lnTo>
                <a:lnTo>
                  <a:pt x="45" y="387"/>
                </a:lnTo>
                <a:lnTo>
                  <a:pt x="40" y="393"/>
                </a:lnTo>
                <a:lnTo>
                  <a:pt x="34" y="395"/>
                </a:lnTo>
                <a:lnTo>
                  <a:pt x="29" y="396"/>
                </a:lnTo>
                <a:lnTo>
                  <a:pt x="25" y="396"/>
                </a:lnTo>
                <a:lnTo>
                  <a:pt x="21" y="394"/>
                </a:lnTo>
                <a:lnTo>
                  <a:pt x="23" y="372"/>
                </a:lnTo>
                <a:lnTo>
                  <a:pt x="26" y="350"/>
                </a:lnTo>
                <a:lnTo>
                  <a:pt x="28" y="328"/>
                </a:lnTo>
                <a:lnTo>
                  <a:pt x="30" y="307"/>
                </a:lnTo>
                <a:lnTo>
                  <a:pt x="33" y="286"/>
                </a:lnTo>
                <a:lnTo>
                  <a:pt x="33" y="264"/>
                </a:lnTo>
                <a:lnTo>
                  <a:pt x="33" y="242"/>
                </a:lnTo>
                <a:lnTo>
                  <a:pt x="31" y="221"/>
                </a:lnTo>
                <a:lnTo>
                  <a:pt x="31" y="206"/>
                </a:lnTo>
                <a:lnTo>
                  <a:pt x="30" y="192"/>
                </a:lnTo>
                <a:lnTo>
                  <a:pt x="29" y="177"/>
                </a:lnTo>
                <a:lnTo>
                  <a:pt x="28" y="162"/>
                </a:lnTo>
                <a:lnTo>
                  <a:pt x="28" y="147"/>
                </a:lnTo>
                <a:lnTo>
                  <a:pt x="28" y="134"/>
                </a:lnTo>
                <a:lnTo>
                  <a:pt x="30" y="119"/>
                </a:lnTo>
                <a:lnTo>
                  <a:pt x="34" y="105"/>
                </a:lnTo>
                <a:lnTo>
                  <a:pt x="40" y="101"/>
                </a:lnTo>
                <a:lnTo>
                  <a:pt x="44" y="98"/>
                </a:lnTo>
                <a:lnTo>
                  <a:pt x="49" y="92"/>
                </a:lnTo>
                <a:lnTo>
                  <a:pt x="52" y="87"/>
                </a:lnTo>
                <a:lnTo>
                  <a:pt x="54" y="82"/>
                </a:lnTo>
                <a:lnTo>
                  <a:pt x="58" y="76"/>
                </a:lnTo>
                <a:lnTo>
                  <a:pt x="61" y="71"/>
                </a:lnTo>
                <a:lnTo>
                  <a:pt x="66" y="67"/>
                </a:lnTo>
                <a:lnTo>
                  <a:pt x="65" y="72"/>
                </a:lnTo>
                <a:lnTo>
                  <a:pt x="65" y="78"/>
                </a:lnTo>
                <a:lnTo>
                  <a:pt x="64" y="84"/>
                </a:lnTo>
                <a:lnTo>
                  <a:pt x="63" y="90"/>
                </a:lnTo>
                <a:lnTo>
                  <a:pt x="60" y="97"/>
                </a:lnTo>
                <a:lnTo>
                  <a:pt x="59" y="102"/>
                </a:lnTo>
                <a:lnTo>
                  <a:pt x="57" y="108"/>
                </a:lnTo>
                <a:lnTo>
                  <a:pt x="56" y="114"/>
                </a:lnTo>
                <a:lnTo>
                  <a:pt x="51" y="120"/>
                </a:lnTo>
                <a:lnTo>
                  <a:pt x="48" y="124"/>
                </a:lnTo>
                <a:lnTo>
                  <a:pt x="45" y="130"/>
                </a:lnTo>
                <a:lnTo>
                  <a:pt x="45" y="136"/>
                </a:lnTo>
                <a:lnTo>
                  <a:pt x="49" y="138"/>
                </a:lnTo>
                <a:lnTo>
                  <a:pt x="52" y="138"/>
                </a:lnTo>
                <a:lnTo>
                  <a:pt x="56" y="137"/>
                </a:lnTo>
                <a:lnTo>
                  <a:pt x="58" y="135"/>
                </a:lnTo>
                <a:lnTo>
                  <a:pt x="61" y="128"/>
                </a:lnTo>
                <a:lnTo>
                  <a:pt x="65" y="121"/>
                </a:lnTo>
                <a:lnTo>
                  <a:pt x="68" y="114"/>
                </a:lnTo>
                <a:lnTo>
                  <a:pt x="71" y="107"/>
                </a:lnTo>
                <a:lnTo>
                  <a:pt x="73" y="100"/>
                </a:lnTo>
                <a:lnTo>
                  <a:pt x="76" y="93"/>
                </a:lnTo>
                <a:lnTo>
                  <a:pt x="79" y="86"/>
                </a:lnTo>
                <a:lnTo>
                  <a:pt x="81" y="79"/>
                </a:lnTo>
                <a:lnTo>
                  <a:pt x="82" y="74"/>
                </a:lnTo>
                <a:lnTo>
                  <a:pt x="84" y="68"/>
                </a:lnTo>
                <a:lnTo>
                  <a:pt x="86" y="63"/>
                </a:lnTo>
                <a:lnTo>
                  <a:pt x="88" y="57"/>
                </a:lnTo>
                <a:lnTo>
                  <a:pt x="90" y="53"/>
                </a:lnTo>
                <a:lnTo>
                  <a:pt x="91" y="48"/>
                </a:lnTo>
                <a:lnTo>
                  <a:pt x="95" y="44"/>
                </a:lnTo>
                <a:lnTo>
                  <a:pt x="97" y="39"/>
                </a:lnTo>
                <a:lnTo>
                  <a:pt x="104" y="34"/>
                </a:lnTo>
                <a:lnTo>
                  <a:pt x="109" y="29"/>
                </a:lnTo>
                <a:lnTo>
                  <a:pt x="114" y="23"/>
                </a:lnTo>
                <a:lnTo>
                  <a:pt x="119" y="17"/>
                </a:lnTo>
                <a:lnTo>
                  <a:pt x="124" y="13"/>
                </a:lnTo>
                <a:lnTo>
                  <a:pt x="129" y="7"/>
                </a:lnTo>
                <a:lnTo>
                  <a:pt x="135" y="3"/>
                </a:lnTo>
                <a:lnTo>
                  <a:pt x="142" y="0"/>
                </a:lnTo>
                <a:lnTo>
                  <a:pt x="147" y="0"/>
                </a:lnTo>
                <a:lnTo>
                  <a:pt x="150" y="0"/>
                </a:lnTo>
                <a:lnTo>
                  <a:pt x="154" y="0"/>
                </a:lnTo>
                <a:lnTo>
                  <a:pt x="157" y="1"/>
                </a:lnTo>
                <a:close/>
              </a:path>
            </a:pathLst>
          </a:custGeom>
          <a:solidFill>
            <a:srgbClr val="E3C7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5" name="Freeform 75"/>
          <p:cNvSpPr>
            <a:spLocks/>
          </p:cNvSpPr>
          <p:nvPr/>
        </p:nvSpPr>
        <p:spPr bwMode="auto">
          <a:xfrm>
            <a:off x="2516188" y="3965575"/>
            <a:ext cx="906462" cy="717550"/>
          </a:xfrm>
          <a:custGeom>
            <a:avLst/>
            <a:gdLst>
              <a:gd name="T0" fmla="*/ 1109 w 1140"/>
              <a:gd name="T1" fmla="*/ 18 h 905"/>
              <a:gd name="T2" fmla="*/ 1067 w 1140"/>
              <a:gd name="T3" fmla="*/ 52 h 905"/>
              <a:gd name="T4" fmla="*/ 1019 w 1140"/>
              <a:gd name="T5" fmla="*/ 95 h 905"/>
              <a:gd name="T6" fmla="*/ 969 w 1140"/>
              <a:gd name="T7" fmla="*/ 140 h 905"/>
              <a:gd name="T8" fmla="*/ 916 w 1140"/>
              <a:gd name="T9" fmla="*/ 181 h 905"/>
              <a:gd name="T10" fmla="*/ 847 w 1140"/>
              <a:gd name="T11" fmla="*/ 227 h 905"/>
              <a:gd name="T12" fmla="*/ 746 w 1140"/>
              <a:gd name="T13" fmla="*/ 280 h 905"/>
              <a:gd name="T14" fmla="*/ 648 w 1140"/>
              <a:gd name="T15" fmla="*/ 308 h 905"/>
              <a:gd name="T16" fmla="*/ 555 w 1140"/>
              <a:gd name="T17" fmla="*/ 315 h 905"/>
              <a:gd name="T18" fmla="*/ 464 w 1140"/>
              <a:gd name="T19" fmla="*/ 306 h 905"/>
              <a:gd name="T20" fmla="*/ 378 w 1140"/>
              <a:gd name="T21" fmla="*/ 281 h 905"/>
              <a:gd name="T22" fmla="*/ 296 w 1140"/>
              <a:gd name="T23" fmla="*/ 248 h 905"/>
              <a:gd name="T24" fmla="*/ 219 w 1140"/>
              <a:gd name="T25" fmla="*/ 209 h 905"/>
              <a:gd name="T26" fmla="*/ 147 w 1140"/>
              <a:gd name="T27" fmla="*/ 166 h 905"/>
              <a:gd name="T28" fmla="*/ 82 w 1140"/>
              <a:gd name="T29" fmla="*/ 125 h 905"/>
              <a:gd name="T30" fmla="*/ 22 w 1140"/>
              <a:gd name="T31" fmla="*/ 89 h 905"/>
              <a:gd name="T32" fmla="*/ 1 w 1140"/>
              <a:gd name="T33" fmla="*/ 84 h 905"/>
              <a:gd name="T34" fmla="*/ 11 w 1140"/>
              <a:gd name="T35" fmla="*/ 121 h 905"/>
              <a:gd name="T36" fmla="*/ 8 w 1140"/>
              <a:gd name="T37" fmla="*/ 146 h 905"/>
              <a:gd name="T38" fmla="*/ 3 w 1140"/>
              <a:gd name="T39" fmla="*/ 164 h 905"/>
              <a:gd name="T40" fmla="*/ 3 w 1140"/>
              <a:gd name="T41" fmla="*/ 184 h 905"/>
              <a:gd name="T42" fmla="*/ 8 w 1140"/>
              <a:gd name="T43" fmla="*/ 211 h 905"/>
              <a:gd name="T44" fmla="*/ 33 w 1140"/>
              <a:gd name="T45" fmla="*/ 264 h 905"/>
              <a:gd name="T46" fmla="*/ 83 w 1140"/>
              <a:gd name="T47" fmla="*/ 326 h 905"/>
              <a:gd name="T48" fmla="*/ 153 w 1140"/>
              <a:gd name="T49" fmla="*/ 396 h 905"/>
              <a:gd name="T50" fmla="*/ 241 w 1140"/>
              <a:gd name="T51" fmla="*/ 469 h 905"/>
              <a:gd name="T52" fmla="*/ 340 w 1140"/>
              <a:gd name="T53" fmla="*/ 545 h 905"/>
              <a:gd name="T54" fmla="*/ 446 w 1140"/>
              <a:gd name="T55" fmla="*/ 621 h 905"/>
              <a:gd name="T56" fmla="*/ 554 w 1140"/>
              <a:gd name="T57" fmla="*/ 696 h 905"/>
              <a:gd name="T58" fmla="*/ 661 w 1140"/>
              <a:gd name="T59" fmla="*/ 768 h 905"/>
              <a:gd name="T60" fmla="*/ 762 w 1140"/>
              <a:gd name="T61" fmla="*/ 832 h 905"/>
              <a:gd name="T62" fmla="*/ 853 w 1140"/>
              <a:gd name="T63" fmla="*/ 889 h 905"/>
              <a:gd name="T64" fmla="*/ 944 w 1140"/>
              <a:gd name="T65" fmla="*/ 861 h 905"/>
              <a:gd name="T66" fmla="*/ 1019 w 1140"/>
              <a:gd name="T67" fmla="*/ 778 h 905"/>
              <a:gd name="T68" fmla="*/ 1072 w 1140"/>
              <a:gd name="T69" fmla="*/ 680 h 905"/>
              <a:gd name="T70" fmla="*/ 1108 w 1140"/>
              <a:gd name="T71" fmla="*/ 572 h 905"/>
              <a:gd name="T72" fmla="*/ 1129 w 1140"/>
              <a:gd name="T73" fmla="*/ 459 h 905"/>
              <a:gd name="T74" fmla="*/ 1138 w 1140"/>
              <a:gd name="T75" fmla="*/ 348 h 905"/>
              <a:gd name="T76" fmla="*/ 1140 w 1140"/>
              <a:gd name="T77" fmla="*/ 243 h 905"/>
              <a:gd name="T78" fmla="*/ 1137 w 1140"/>
              <a:gd name="T79" fmla="*/ 151 h 905"/>
              <a:gd name="T80" fmla="*/ 1132 w 1140"/>
              <a:gd name="T81" fmla="*/ 76 h 905"/>
              <a:gd name="T82" fmla="*/ 1130 w 1140"/>
              <a:gd name="T83" fmla="*/ 23 h 905"/>
              <a:gd name="T84" fmla="*/ 1133 w 1140"/>
              <a:gd name="T85" fmla="*/ 0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140" h="905">
                <a:moveTo>
                  <a:pt x="1133" y="0"/>
                </a:moveTo>
                <a:lnTo>
                  <a:pt x="1122" y="8"/>
                </a:lnTo>
                <a:lnTo>
                  <a:pt x="1109" y="18"/>
                </a:lnTo>
                <a:lnTo>
                  <a:pt x="1095" y="28"/>
                </a:lnTo>
                <a:lnTo>
                  <a:pt x="1082" y="40"/>
                </a:lnTo>
                <a:lnTo>
                  <a:pt x="1067" y="52"/>
                </a:lnTo>
                <a:lnTo>
                  <a:pt x="1052" y="66"/>
                </a:lnTo>
                <a:lnTo>
                  <a:pt x="1035" y="81"/>
                </a:lnTo>
                <a:lnTo>
                  <a:pt x="1019" y="95"/>
                </a:lnTo>
                <a:lnTo>
                  <a:pt x="1003" y="111"/>
                </a:lnTo>
                <a:lnTo>
                  <a:pt x="986" y="126"/>
                </a:lnTo>
                <a:lnTo>
                  <a:pt x="969" y="140"/>
                </a:lnTo>
                <a:lnTo>
                  <a:pt x="951" y="155"/>
                </a:lnTo>
                <a:lnTo>
                  <a:pt x="934" y="169"/>
                </a:lnTo>
                <a:lnTo>
                  <a:pt x="916" y="181"/>
                </a:lnTo>
                <a:lnTo>
                  <a:pt x="898" y="194"/>
                </a:lnTo>
                <a:lnTo>
                  <a:pt x="880" y="204"/>
                </a:lnTo>
                <a:lnTo>
                  <a:pt x="847" y="227"/>
                </a:lnTo>
                <a:lnTo>
                  <a:pt x="812" y="248"/>
                </a:lnTo>
                <a:lnTo>
                  <a:pt x="779" y="265"/>
                </a:lnTo>
                <a:lnTo>
                  <a:pt x="746" y="280"/>
                </a:lnTo>
                <a:lnTo>
                  <a:pt x="713" y="292"/>
                </a:lnTo>
                <a:lnTo>
                  <a:pt x="681" y="301"/>
                </a:lnTo>
                <a:lnTo>
                  <a:pt x="648" y="308"/>
                </a:lnTo>
                <a:lnTo>
                  <a:pt x="617" y="313"/>
                </a:lnTo>
                <a:lnTo>
                  <a:pt x="586" y="315"/>
                </a:lnTo>
                <a:lnTo>
                  <a:pt x="555" y="315"/>
                </a:lnTo>
                <a:lnTo>
                  <a:pt x="524" y="314"/>
                </a:lnTo>
                <a:lnTo>
                  <a:pt x="494" y="310"/>
                </a:lnTo>
                <a:lnTo>
                  <a:pt x="464" y="306"/>
                </a:lnTo>
                <a:lnTo>
                  <a:pt x="435" y="299"/>
                </a:lnTo>
                <a:lnTo>
                  <a:pt x="407" y="291"/>
                </a:lnTo>
                <a:lnTo>
                  <a:pt x="378" y="281"/>
                </a:lnTo>
                <a:lnTo>
                  <a:pt x="350" y="271"/>
                </a:lnTo>
                <a:lnTo>
                  <a:pt x="324" y="260"/>
                </a:lnTo>
                <a:lnTo>
                  <a:pt x="296" y="248"/>
                </a:lnTo>
                <a:lnTo>
                  <a:pt x="271" y="235"/>
                </a:lnTo>
                <a:lnTo>
                  <a:pt x="244" y="222"/>
                </a:lnTo>
                <a:lnTo>
                  <a:pt x="219" y="209"/>
                </a:lnTo>
                <a:lnTo>
                  <a:pt x="195" y="194"/>
                </a:lnTo>
                <a:lnTo>
                  <a:pt x="170" y="180"/>
                </a:lnTo>
                <a:lnTo>
                  <a:pt x="147" y="166"/>
                </a:lnTo>
                <a:lnTo>
                  <a:pt x="125" y="152"/>
                </a:lnTo>
                <a:lnTo>
                  <a:pt x="104" y="139"/>
                </a:lnTo>
                <a:lnTo>
                  <a:pt x="82" y="125"/>
                </a:lnTo>
                <a:lnTo>
                  <a:pt x="61" y="112"/>
                </a:lnTo>
                <a:lnTo>
                  <a:pt x="41" y="101"/>
                </a:lnTo>
                <a:lnTo>
                  <a:pt x="22" y="89"/>
                </a:lnTo>
                <a:lnTo>
                  <a:pt x="3" y="79"/>
                </a:lnTo>
                <a:lnTo>
                  <a:pt x="0" y="79"/>
                </a:lnTo>
                <a:lnTo>
                  <a:pt x="1" y="84"/>
                </a:lnTo>
                <a:lnTo>
                  <a:pt x="3" y="95"/>
                </a:lnTo>
                <a:lnTo>
                  <a:pt x="8" y="107"/>
                </a:lnTo>
                <a:lnTo>
                  <a:pt x="11" y="121"/>
                </a:lnTo>
                <a:lnTo>
                  <a:pt x="14" y="133"/>
                </a:lnTo>
                <a:lnTo>
                  <a:pt x="13" y="142"/>
                </a:lnTo>
                <a:lnTo>
                  <a:pt x="8" y="146"/>
                </a:lnTo>
                <a:lnTo>
                  <a:pt x="6" y="151"/>
                </a:lnTo>
                <a:lnTo>
                  <a:pt x="5" y="158"/>
                </a:lnTo>
                <a:lnTo>
                  <a:pt x="3" y="164"/>
                </a:lnTo>
                <a:lnTo>
                  <a:pt x="2" y="171"/>
                </a:lnTo>
                <a:lnTo>
                  <a:pt x="2" y="178"/>
                </a:lnTo>
                <a:lnTo>
                  <a:pt x="3" y="184"/>
                </a:lnTo>
                <a:lnTo>
                  <a:pt x="3" y="190"/>
                </a:lnTo>
                <a:lnTo>
                  <a:pt x="6" y="196"/>
                </a:lnTo>
                <a:lnTo>
                  <a:pt x="8" y="211"/>
                </a:lnTo>
                <a:lnTo>
                  <a:pt x="13" y="228"/>
                </a:lnTo>
                <a:lnTo>
                  <a:pt x="22" y="246"/>
                </a:lnTo>
                <a:lnTo>
                  <a:pt x="33" y="264"/>
                </a:lnTo>
                <a:lnTo>
                  <a:pt x="47" y="284"/>
                </a:lnTo>
                <a:lnTo>
                  <a:pt x="63" y="304"/>
                </a:lnTo>
                <a:lnTo>
                  <a:pt x="83" y="326"/>
                </a:lnTo>
                <a:lnTo>
                  <a:pt x="105" y="348"/>
                </a:lnTo>
                <a:lnTo>
                  <a:pt x="128" y="371"/>
                </a:lnTo>
                <a:lnTo>
                  <a:pt x="153" y="396"/>
                </a:lnTo>
                <a:lnTo>
                  <a:pt x="181" y="420"/>
                </a:lnTo>
                <a:lnTo>
                  <a:pt x="210" y="444"/>
                </a:lnTo>
                <a:lnTo>
                  <a:pt x="241" y="469"/>
                </a:lnTo>
                <a:lnTo>
                  <a:pt x="273" y="495"/>
                </a:lnTo>
                <a:lnTo>
                  <a:pt x="305" y="520"/>
                </a:lnTo>
                <a:lnTo>
                  <a:pt x="340" y="545"/>
                </a:lnTo>
                <a:lnTo>
                  <a:pt x="374" y="571"/>
                </a:lnTo>
                <a:lnTo>
                  <a:pt x="410" y="596"/>
                </a:lnTo>
                <a:lnTo>
                  <a:pt x="446" y="621"/>
                </a:lnTo>
                <a:lnTo>
                  <a:pt x="481" y="647"/>
                </a:lnTo>
                <a:lnTo>
                  <a:pt x="518" y="672"/>
                </a:lnTo>
                <a:lnTo>
                  <a:pt x="554" y="696"/>
                </a:lnTo>
                <a:lnTo>
                  <a:pt x="591" y="720"/>
                </a:lnTo>
                <a:lnTo>
                  <a:pt x="627" y="745"/>
                </a:lnTo>
                <a:lnTo>
                  <a:pt x="661" y="768"/>
                </a:lnTo>
                <a:lnTo>
                  <a:pt x="697" y="790"/>
                </a:lnTo>
                <a:lnTo>
                  <a:pt x="730" y="811"/>
                </a:lnTo>
                <a:lnTo>
                  <a:pt x="762" y="832"/>
                </a:lnTo>
                <a:lnTo>
                  <a:pt x="795" y="852"/>
                </a:lnTo>
                <a:lnTo>
                  <a:pt x="825" y="870"/>
                </a:lnTo>
                <a:lnTo>
                  <a:pt x="853" y="889"/>
                </a:lnTo>
                <a:lnTo>
                  <a:pt x="881" y="905"/>
                </a:lnTo>
                <a:lnTo>
                  <a:pt x="915" y="884"/>
                </a:lnTo>
                <a:lnTo>
                  <a:pt x="944" y="861"/>
                </a:lnTo>
                <a:lnTo>
                  <a:pt x="972" y="836"/>
                </a:lnTo>
                <a:lnTo>
                  <a:pt x="996" y="808"/>
                </a:lnTo>
                <a:lnTo>
                  <a:pt x="1019" y="778"/>
                </a:lnTo>
                <a:lnTo>
                  <a:pt x="1039" y="747"/>
                </a:lnTo>
                <a:lnTo>
                  <a:pt x="1057" y="713"/>
                </a:lnTo>
                <a:lnTo>
                  <a:pt x="1072" y="680"/>
                </a:lnTo>
                <a:lnTo>
                  <a:pt x="1086" y="644"/>
                </a:lnTo>
                <a:lnTo>
                  <a:pt x="1098" y="609"/>
                </a:lnTo>
                <a:lnTo>
                  <a:pt x="1108" y="572"/>
                </a:lnTo>
                <a:lnTo>
                  <a:pt x="1116" y="535"/>
                </a:lnTo>
                <a:lnTo>
                  <a:pt x="1123" y="497"/>
                </a:lnTo>
                <a:lnTo>
                  <a:pt x="1129" y="459"/>
                </a:lnTo>
                <a:lnTo>
                  <a:pt x="1133" y="422"/>
                </a:lnTo>
                <a:lnTo>
                  <a:pt x="1137" y="385"/>
                </a:lnTo>
                <a:lnTo>
                  <a:pt x="1138" y="348"/>
                </a:lnTo>
                <a:lnTo>
                  <a:pt x="1140" y="313"/>
                </a:lnTo>
                <a:lnTo>
                  <a:pt x="1140" y="277"/>
                </a:lnTo>
                <a:lnTo>
                  <a:pt x="1140" y="243"/>
                </a:lnTo>
                <a:lnTo>
                  <a:pt x="1139" y="211"/>
                </a:lnTo>
                <a:lnTo>
                  <a:pt x="1138" y="180"/>
                </a:lnTo>
                <a:lnTo>
                  <a:pt x="1137" y="151"/>
                </a:lnTo>
                <a:lnTo>
                  <a:pt x="1136" y="124"/>
                </a:lnTo>
                <a:lnTo>
                  <a:pt x="1135" y="98"/>
                </a:lnTo>
                <a:lnTo>
                  <a:pt x="1132" y="76"/>
                </a:lnTo>
                <a:lnTo>
                  <a:pt x="1131" y="56"/>
                </a:lnTo>
                <a:lnTo>
                  <a:pt x="1131" y="38"/>
                </a:lnTo>
                <a:lnTo>
                  <a:pt x="1130" y="23"/>
                </a:lnTo>
                <a:lnTo>
                  <a:pt x="1131" y="13"/>
                </a:lnTo>
                <a:lnTo>
                  <a:pt x="1131" y="5"/>
                </a:lnTo>
                <a:lnTo>
                  <a:pt x="1133" y="0"/>
                </a:lnTo>
                <a:close/>
              </a:path>
            </a:pathLst>
          </a:custGeom>
          <a:solidFill>
            <a:srgbClr val="E3C7A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6" name="Freeform 76"/>
          <p:cNvSpPr>
            <a:spLocks/>
          </p:cNvSpPr>
          <p:nvPr/>
        </p:nvSpPr>
        <p:spPr bwMode="auto">
          <a:xfrm>
            <a:off x="2516188" y="3965575"/>
            <a:ext cx="906462" cy="717550"/>
          </a:xfrm>
          <a:custGeom>
            <a:avLst/>
            <a:gdLst>
              <a:gd name="T0" fmla="*/ 1122 w 1140"/>
              <a:gd name="T1" fmla="*/ 8 h 905"/>
              <a:gd name="T2" fmla="*/ 1082 w 1140"/>
              <a:gd name="T3" fmla="*/ 40 h 905"/>
              <a:gd name="T4" fmla="*/ 1035 w 1140"/>
              <a:gd name="T5" fmla="*/ 81 h 905"/>
              <a:gd name="T6" fmla="*/ 986 w 1140"/>
              <a:gd name="T7" fmla="*/ 126 h 905"/>
              <a:gd name="T8" fmla="*/ 934 w 1140"/>
              <a:gd name="T9" fmla="*/ 169 h 905"/>
              <a:gd name="T10" fmla="*/ 880 w 1140"/>
              <a:gd name="T11" fmla="*/ 204 h 905"/>
              <a:gd name="T12" fmla="*/ 812 w 1140"/>
              <a:gd name="T13" fmla="*/ 248 h 905"/>
              <a:gd name="T14" fmla="*/ 713 w 1140"/>
              <a:gd name="T15" fmla="*/ 292 h 905"/>
              <a:gd name="T16" fmla="*/ 617 w 1140"/>
              <a:gd name="T17" fmla="*/ 313 h 905"/>
              <a:gd name="T18" fmla="*/ 524 w 1140"/>
              <a:gd name="T19" fmla="*/ 314 h 905"/>
              <a:gd name="T20" fmla="*/ 435 w 1140"/>
              <a:gd name="T21" fmla="*/ 299 h 905"/>
              <a:gd name="T22" fmla="*/ 350 w 1140"/>
              <a:gd name="T23" fmla="*/ 271 h 905"/>
              <a:gd name="T24" fmla="*/ 271 w 1140"/>
              <a:gd name="T25" fmla="*/ 235 h 905"/>
              <a:gd name="T26" fmla="*/ 195 w 1140"/>
              <a:gd name="T27" fmla="*/ 194 h 905"/>
              <a:gd name="T28" fmla="*/ 125 w 1140"/>
              <a:gd name="T29" fmla="*/ 152 h 905"/>
              <a:gd name="T30" fmla="*/ 61 w 1140"/>
              <a:gd name="T31" fmla="*/ 112 h 905"/>
              <a:gd name="T32" fmla="*/ 3 w 1140"/>
              <a:gd name="T33" fmla="*/ 79 h 905"/>
              <a:gd name="T34" fmla="*/ 1 w 1140"/>
              <a:gd name="T35" fmla="*/ 84 h 905"/>
              <a:gd name="T36" fmla="*/ 11 w 1140"/>
              <a:gd name="T37" fmla="*/ 121 h 905"/>
              <a:gd name="T38" fmla="*/ 8 w 1140"/>
              <a:gd name="T39" fmla="*/ 146 h 905"/>
              <a:gd name="T40" fmla="*/ 5 w 1140"/>
              <a:gd name="T41" fmla="*/ 158 h 905"/>
              <a:gd name="T42" fmla="*/ 2 w 1140"/>
              <a:gd name="T43" fmla="*/ 178 h 905"/>
              <a:gd name="T44" fmla="*/ 6 w 1140"/>
              <a:gd name="T45" fmla="*/ 196 h 905"/>
              <a:gd name="T46" fmla="*/ 13 w 1140"/>
              <a:gd name="T47" fmla="*/ 228 h 905"/>
              <a:gd name="T48" fmla="*/ 47 w 1140"/>
              <a:gd name="T49" fmla="*/ 284 h 905"/>
              <a:gd name="T50" fmla="*/ 105 w 1140"/>
              <a:gd name="T51" fmla="*/ 348 h 905"/>
              <a:gd name="T52" fmla="*/ 181 w 1140"/>
              <a:gd name="T53" fmla="*/ 420 h 905"/>
              <a:gd name="T54" fmla="*/ 273 w 1140"/>
              <a:gd name="T55" fmla="*/ 495 h 905"/>
              <a:gd name="T56" fmla="*/ 374 w 1140"/>
              <a:gd name="T57" fmla="*/ 571 h 905"/>
              <a:gd name="T58" fmla="*/ 481 w 1140"/>
              <a:gd name="T59" fmla="*/ 647 h 905"/>
              <a:gd name="T60" fmla="*/ 591 w 1140"/>
              <a:gd name="T61" fmla="*/ 720 h 905"/>
              <a:gd name="T62" fmla="*/ 697 w 1140"/>
              <a:gd name="T63" fmla="*/ 790 h 905"/>
              <a:gd name="T64" fmla="*/ 795 w 1140"/>
              <a:gd name="T65" fmla="*/ 852 h 905"/>
              <a:gd name="T66" fmla="*/ 881 w 1140"/>
              <a:gd name="T67" fmla="*/ 905 h 905"/>
              <a:gd name="T68" fmla="*/ 944 w 1140"/>
              <a:gd name="T69" fmla="*/ 861 h 905"/>
              <a:gd name="T70" fmla="*/ 1019 w 1140"/>
              <a:gd name="T71" fmla="*/ 778 h 905"/>
              <a:gd name="T72" fmla="*/ 1072 w 1140"/>
              <a:gd name="T73" fmla="*/ 680 h 905"/>
              <a:gd name="T74" fmla="*/ 1108 w 1140"/>
              <a:gd name="T75" fmla="*/ 572 h 905"/>
              <a:gd name="T76" fmla="*/ 1129 w 1140"/>
              <a:gd name="T77" fmla="*/ 459 h 905"/>
              <a:gd name="T78" fmla="*/ 1138 w 1140"/>
              <a:gd name="T79" fmla="*/ 348 h 905"/>
              <a:gd name="T80" fmla="*/ 1140 w 1140"/>
              <a:gd name="T81" fmla="*/ 243 h 905"/>
              <a:gd name="T82" fmla="*/ 1137 w 1140"/>
              <a:gd name="T83" fmla="*/ 151 h 905"/>
              <a:gd name="T84" fmla="*/ 1132 w 1140"/>
              <a:gd name="T85" fmla="*/ 76 h 905"/>
              <a:gd name="T86" fmla="*/ 1130 w 1140"/>
              <a:gd name="T87" fmla="*/ 23 h 905"/>
              <a:gd name="T88" fmla="*/ 1133 w 1140"/>
              <a:gd name="T89" fmla="*/ 0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40" h="905">
                <a:moveTo>
                  <a:pt x="1133" y="0"/>
                </a:moveTo>
                <a:lnTo>
                  <a:pt x="1133" y="0"/>
                </a:lnTo>
                <a:lnTo>
                  <a:pt x="1122" y="8"/>
                </a:lnTo>
                <a:lnTo>
                  <a:pt x="1109" y="18"/>
                </a:lnTo>
                <a:lnTo>
                  <a:pt x="1095" y="28"/>
                </a:lnTo>
                <a:lnTo>
                  <a:pt x="1082" y="40"/>
                </a:lnTo>
                <a:lnTo>
                  <a:pt x="1067" y="52"/>
                </a:lnTo>
                <a:lnTo>
                  <a:pt x="1052" y="66"/>
                </a:lnTo>
                <a:lnTo>
                  <a:pt x="1035" y="81"/>
                </a:lnTo>
                <a:lnTo>
                  <a:pt x="1019" y="95"/>
                </a:lnTo>
                <a:lnTo>
                  <a:pt x="1003" y="111"/>
                </a:lnTo>
                <a:lnTo>
                  <a:pt x="986" y="126"/>
                </a:lnTo>
                <a:lnTo>
                  <a:pt x="969" y="140"/>
                </a:lnTo>
                <a:lnTo>
                  <a:pt x="951" y="155"/>
                </a:lnTo>
                <a:lnTo>
                  <a:pt x="934" y="169"/>
                </a:lnTo>
                <a:lnTo>
                  <a:pt x="916" y="181"/>
                </a:lnTo>
                <a:lnTo>
                  <a:pt x="898" y="194"/>
                </a:lnTo>
                <a:lnTo>
                  <a:pt x="880" y="204"/>
                </a:lnTo>
                <a:lnTo>
                  <a:pt x="880" y="204"/>
                </a:lnTo>
                <a:lnTo>
                  <a:pt x="847" y="227"/>
                </a:lnTo>
                <a:lnTo>
                  <a:pt x="812" y="248"/>
                </a:lnTo>
                <a:lnTo>
                  <a:pt x="779" y="265"/>
                </a:lnTo>
                <a:lnTo>
                  <a:pt x="746" y="280"/>
                </a:lnTo>
                <a:lnTo>
                  <a:pt x="713" y="292"/>
                </a:lnTo>
                <a:lnTo>
                  <a:pt x="681" y="301"/>
                </a:lnTo>
                <a:lnTo>
                  <a:pt x="648" y="308"/>
                </a:lnTo>
                <a:lnTo>
                  <a:pt x="617" y="313"/>
                </a:lnTo>
                <a:lnTo>
                  <a:pt x="586" y="315"/>
                </a:lnTo>
                <a:lnTo>
                  <a:pt x="555" y="315"/>
                </a:lnTo>
                <a:lnTo>
                  <a:pt x="524" y="314"/>
                </a:lnTo>
                <a:lnTo>
                  <a:pt x="494" y="310"/>
                </a:lnTo>
                <a:lnTo>
                  <a:pt x="464" y="306"/>
                </a:lnTo>
                <a:lnTo>
                  <a:pt x="435" y="299"/>
                </a:lnTo>
                <a:lnTo>
                  <a:pt x="407" y="291"/>
                </a:lnTo>
                <a:lnTo>
                  <a:pt x="378" y="281"/>
                </a:lnTo>
                <a:lnTo>
                  <a:pt x="350" y="271"/>
                </a:lnTo>
                <a:lnTo>
                  <a:pt x="324" y="260"/>
                </a:lnTo>
                <a:lnTo>
                  <a:pt x="296" y="248"/>
                </a:lnTo>
                <a:lnTo>
                  <a:pt x="271" y="235"/>
                </a:lnTo>
                <a:lnTo>
                  <a:pt x="244" y="222"/>
                </a:lnTo>
                <a:lnTo>
                  <a:pt x="219" y="209"/>
                </a:lnTo>
                <a:lnTo>
                  <a:pt x="195" y="194"/>
                </a:lnTo>
                <a:lnTo>
                  <a:pt x="170" y="180"/>
                </a:lnTo>
                <a:lnTo>
                  <a:pt x="147" y="166"/>
                </a:lnTo>
                <a:lnTo>
                  <a:pt x="125" y="152"/>
                </a:lnTo>
                <a:lnTo>
                  <a:pt x="104" y="139"/>
                </a:lnTo>
                <a:lnTo>
                  <a:pt x="82" y="125"/>
                </a:lnTo>
                <a:lnTo>
                  <a:pt x="61" y="112"/>
                </a:lnTo>
                <a:lnTo>
                  <a:pt x="41" y="101"/>
                </a:lnTo>
                <a:lnTo>
                  <a:pt x="22" y="89"/>
                </a:lnTo>
                <a:lnTo>
                  <a:pt x="3" y="79"/>
                </a:lnTo>
                <a:lnTo>
                  <a:pt x="3" y="79"/>
                </a:lnTo>
                <a:lnTo>
                  <a:pt x="0" y="79"/>
                </a:lnTo>
                <a:lnTo>
                  <a:pt x="1" y="84"/>
                </a:lnTo>
                <a:lnTo>
                  <a:pt x="3" y="95"/>
                </a:lnTo>
                <a:lnTo>
                  <a:pt x="8" y="107"/>
                </a:lnTo>
                <a:lnTo>
                  <a:pt x="11" y="121"/>
                </a:lnTo>
                <a:lnTo>
                  <a:pt x="14" y="133"/>
                </a:lnTo>
                <a:lnTo>
                  <a:pt x="13" y="142"/>
                </a:lnTo>
                <a:lnTo>
                  <a:pt x="8" y="146"/>
                </a:lnTo>
                <a:lnTo>
                  <a:pt x="8" y="146"/>
                </a:lnTo>
                <a:lnTo>
                  <a:pt x="6" y="151"/>
                </a:lnTo>
                <a:lnTo>
                  <a:pt x="5" y="158"/>
                </a:lnTo>
                <a:lnTo>
                  <a:pt x="3" y="164"/>
                </a:lnTo>
                <a:lnTo>
                  <a:pt x="2" y="171"/>
                </a:lnTo>
                <a:lnTo>
                  <a:pt x="2" y="178"/>
                </a:lnTo>
                <a:lnTo>
                  <a:pt x="3" y="184"/>
                </a:lnTo>
                <a:lnTo>
                  <a:pt x="3" y="190"/>
                </a:lnTo>
                <a:lnTo>
                  <a:pt x="6" y="196"/>
                </a:lnTo>
                <a:lnTo>
                  <a:pt x="6" y="196"/>
                </a:lnTo>
                <a:lnTo>
                  <a:pt x="8" y="211"/>
                </a:lnTo>
                <a:lnTo>
                  <a:pt x="13" y="228"/>
                </a:lnTo>
                <a:lnTo>
                  <a:pt x="22" y="246"/>
                </a:lnTo>
                <a:lnTo>
                  <a:pt x="33" y="264"/>
                </a:lnTo>
                <a:lnTo>
                  <a:pt x="47" y="284"/>
                </a:lnTo>
                <a:lnTo>
                  <a:pt x="63" y="304"/>
                </a:lnTo>
                <a:lnTo>
                  <a:pt x="83" y="326"/>
                </a:lnTo>
                <a:lnTo>
                  <a:pt x="105" y="348"/>
                </a:lnTo>
                <a:lnTo>
                  <a:pt x="128" y="371"/>
                </a:lnTo>
                <a:lnTo>
                  <a:pt x="153" y="396"/>
                </a:lnTo>
                <a:lnTo>
                  <a:pt x="181" y="420"/>
                </a:lnTo>
                <a:lnTo>
                  <a:pt x="210" y="444"/>
                </a:lnTo>
                <a:lnTo>
                  <a:pt x="241" y="469"/>
                </a:lnTo>
                <a:lnTo>
                  <a:pt x="273" y="495"/>
                </a:lnTo>
                <a:lnTo>
                  <a:pt x="305" y="520"/>
                </a:lnTo>
                <a:lnTo>
                  <a:pt x="340" y="545"/>
                </a:lnTo>
                <a:lnTo>
                  <a:pt x="374" y="571"/>
                </a:lnTo>
                <a:lnTo>
                  <a:pt x="410" y="596"/>
                </a:lnTo>
                <a:lnTo>
                  <a:pt x="446" y="621"/>
                </a:lnTo>
                <a:lnTo>
                  <a:pt x="481" y="647"/>
                </a:lnTo>
                <a:lnTo>
                  <a:pt x="518" y="672"/>
                </a:lnTo>
                <a:lnTo>
                  <a:pt x="554" y="696"/>
                </a:lnTo>
                <a:lnTo>
                  <a:pt x="591" y="720"/>
                </a:lnTo>
                <a:lnTo>
                  <a:pt x="627" y="745"/>
                </a:lnTo>
                <a:lnTo>
                  <a:pt x="661" y="768"/>
                </a:lnTo>
                <a:lnTo>
                  <a:pt x="697" y="790"/>
                </a:lnTo>
                <a:lnTo>
                  <a:pt x="730" y="811"/>
                </a:lnTo>
                <a:lnTo>
                  <a:pt x="762" y="832"/>
                </a:lnTo>
                <a:lnTo>
                  <a:pt x="795" y="852"/>
                </a:lnTo>
                <a:lnTo>
                  <a:pt x="825" y="870"/>
                </a:lnTo>
                <a:lnTo>
                  <a:pt x="853" y="889"/>
                </a:lnTo>
                <a:lnTo>
                  <a:pt x="881" y="905"/>
                </a:lnTo>
                <a:lnTo>
                  <a:pt x="881" y="905"/>
                </a:lnTo>
                <a:lnTo>
                  <a:pt x="915" y="884"/>
                </a:lnTo>
                <a:lnTo>
                  <a:pt x="944" y="861"/>
                </a:lnTo>
                <a:lnTo>
                  <a:pt x="972" y="836"/>
                </a:lnTo>
                <a:lnTo>
                  <a:pt x="996" y="808"/>
                </a:lnTo>
                <a:lnTo>
                  <a:pt x="1019" y="778"/>
                </a:lnTo>
                <a:lnTo>
                  <a:pt x="1039" y="747"/>
                </a:lnTo>
                <a:lnTo>
                  <a:pt x="1057" y="713"/>
                </a:lnTo>
                <a:lnTo>
                  <a:pt x="1072" y="680"/>
                </a:lnTo>
                <a:lnTo>
                  <a:pt x="1086" y="644"/>
                </a:lnTo>
                <a:lnTo>
                  <a:pt x="1098" y="609"/>
                </a:lnTo>
                <a:lnTo>
                  <a:pt x="1108" y="572"/>
                </a:lnTo>
                <a:lnTo>
                  <a:pt x="1116" y="535"/>
                </a:lnTo>
                <a:lnTo>
                  <a:pt x="1123" y="497"/>
                </a:lnTo>
                <a:lnTo>
                  <a:pt x="1129" y="459"/>
                </a:lnTo>
                <a:lnTo>
                  <a:pt x="1133" y="422"/>
                </a:lnTo>
                <a:lnTo>
                  <a:pt x="1137" y="385"/>
                </a:lnTo>
                <a:lnTo>
                  <a:pt x="1138" y="348"/>
                </a:lnTo>
                <a:lnTo>
                  <a:pt x="1140" y="313"/>
                </a:lnTo>
                <a:lnTo>
                  <a:pt x="1140" y="277"/>
                </a:lnTo>
                <a:lnTo>
                  <a:pt x="1140" y="243"/>
                </a:lnTo>
                <a:lnTo>
                  <a:pt x="1139" y="211"/>
                </a:lnTo>
                <a:lnTo>
                  <a:pt x="1138" y="180"/>
                </a:lnTo>
                <a:lnTo>
                  <a:pt x="1137" y="151"/>
                </a:lnTo>
                <a:lnTo>
                  <a:pt x="1136" y="124"/>
                </a:lnTo>
                <a:lnTo>
                  <a:pt x="1135" y="98"/>
                </a:lnTo>
                <a:lnTo>
                  <a:pt x="1132" y="76"/>
                </a:lnTo>
                <a:lnTo>
                  <a:pt x="1131" y="56"/>
                </a:lnTo>
                <a:lnTo>
                  <a:pt x="1131" y="38"/>
                </a:lnTo>
                <a:lnTo>
                  <a:pt x="1130" y="23"/>
                </a:lnTo>
                <a:lnTo>
                  <a:pt x="1131" y="13"/>
                </a:lnTo>
                <a:lnTo>
                  <a:pt x="1131" y="5"/>
                </a:lnTo>
                <a:lnTo>
                  <a:pt x="1133" y="0"/>
                </a:lnTo>
              </a:path>
            </a:pathLst>
          </a:custGeom>
          <a:noFill/>
          <a:ln w="0">
            <a:solidFill>
              <a:srgbClr val="7D57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7" name="Freeform 77"/>
          <p:cNvSpPr>
            <a:spLocks/>
          </p:cNvSpPr>
          <p:nvPr/>
        </p:nvSpPr>
        <p:spPr bwMode="auto">
          <a:xfrm>
            <a:off x="2263775" y="2217738"/>
            <a:ext cx="1335088" cy="955675"/>
          </a:xfrm>
          <a:custGeom>
            <a:avLst/>
            <a:gdLst>
              <a:gd name="T0" fmla="*/ 973 w 1682"/>
              <a:gd name="T1" fmla="*/ 17 h 1204"/>
              <a:gd name="T2" fmla="*/ 1127 w 1682"/>
              <a:gd name="T3" fmla="*/ 46 h 1204"/>
              <a:gd name="T4" fmla="*/ 1264 w 1682"/>
              <a:gd name="T5" fmla="*/ 100 h 1204"/>
              <a:gd name="T6" fmla="*/ 1339 w 1682"/>
              <a:gd name="T7" fmla="*/ 144 h 1204"/>
              <a:gd name="T8" fmla="*/ 1424 w 1682"/>
              <a:gd name="T9" fmla="*/ 207 h 1204"/>
              <a:gd name="T10" fmla="*/ 1472 w 1682"/>
              <a:gd name="T11" fmla="*/ 266 h 1204"/>
              <a:gd name="T12" fmla="*/ 1552 w 1682"/>
              <a:gd name="T13" fmla="*/ 360 h 1204"/>
              <a:gd name="T14" fmla="*/ 1600 w 1682"/>
              <a:gd name="T15" fmla="*/ 462 h 1204"/>
              <a:gd name="T16" fmla="*/ 1630 w 1682"/>
              <a:gd name="T17" fmla="*/ 544 h 1204"/>
              <a:gd name="T18" fmla="*/ 1640 w 1682"/>
              <a:gd name="T19" fmla="*/ 662 h 1204"/>
              <a:gd name="T20" fmla="*/ 1661 w 1682"/>
              <a:gd name="T21" fmla="*/ 820 h 1204"/>
              <a:gd name="T22" fmla="*/ 1665 w 1682"/>
              <a:gd name="T23" fmla="*/ 925 h 1204"/>
              <a:gd name="T24" fmla="*/ 1673 w 1682"/>
              <a:gd name="T25" fmla="*/ 1024 h 1204"/>
              <a:gd name="T26" fmla="*/ 1682 w 1682"/>
              <a:gd name="T27" fmla="*/ 1092 h 1204"/>
              <a:gd name="T28" fmla="*/ 1646 w 1682"/>
              <a:gd name="T29" fmla="*/ 1164 h 1204"/>
              <a:gd name="T30" fmla="*/ 1620 w 1682"/>
              <a:gd name="T31" fmla="*/ 1174 h 1204"/>
              <a:gd name="T32" fmla="*/ 1590 w 1682"/>
              <a:gd name="T33" fmla="*/ 1087 h 1204"/>
              <a:gd name="T34" fmla="*/ 1560 w 1682"/>
              <a:gd name="T35" fmla="*/ 1033 h 1204"/>
              <a:gd name="T36" fmla="*/ 1537 w 1682"/>
              <a:gd name="T37" fmla="*/ 977 h 1204"/>
              <a:gd name="T38" fmla="*/ 1536 w 1682"/>
              <a:gd name="T39" fmla="*/ 810 h 1204"/>
              <a:gd name="T40" fmla="*/ 1537 w 1682"/>
              <a:gd name="T41" fmla="*/ 661 h 1204"/>
              <a:gd name="T42" fmla="*/ 1529 w 1682"/>
              <a:gd name="T43" fmla="*/ 580 h 1204"/>
              <a:gd name="T44" fmla="*/ 1509 w 1682"/>
              <a:gd name="T45" fmla="*/ 508 h 1204"/>
              <a:gd name="T46" fmla="*/ 1480 w 1682"/>
              <a:gd name="T47" fmla="*/ 435 h 1204"/>
              <a:gd name="T48" fmla="*/ 1434 w 1682"/>
              <a:gd name="T49" fmla="*/ 367 h 1204"/>
              <a:gd name="T50" fmla="*/ 1337 w 1682"/>
              <a:gd name="T51" fmla="*/ 342 h 1204"/>
              <a:gd name="T52" fmla="*/ 1253 w 1682"/>
              <a:gd name="T53" fmla="*/ 378 h 1204"/>
              <a:gd name="T54" fmla="*/ 1180 w 1682"/>
              <a:gd name="T55" fmla="*/ 415 h 1204"/>
              <a:gd name="T56" fmla="*/ 1106 w 1682"/>
              <a:gd name="T57" fmla="*/ 449 h 1204"/>
              <a:gd name="T58" fmla="*/ 925 w 1682"/>
              <a:gd name="T59" fmla="*/ 446 h 1204"/>
              <a:gd name="T60" fmla="*/ 760 w 1682"/>
              <a:gd name="T61" fmla="*/ 398 h 1204"/>
              <a:gd name="T62" fmla="*/ 593 w 1682"/>
              <a:gd name="T63" fmla="*/ 342 h 1204"/>
              <a:gd name="T64" fmla="*/ 533 w 1682"/>
              <a:gd name="T65" fmla="*/ 296 h 1204"/>
              <a:gd name="T66" fmla="*/ 419 w 1682"/>
              <a:gd name="T67" fmla="*/ 303 h 1204"/>
              <a:gd name="T68" fmla="*/ 354 w 1682"/>
              <a:gd name="T69" fmla="*/ 373 h 1204"/>
              <a:gd name="T70" fmla="*/ 289 w 1682"/>
              <a:gd name="T71" fmla="*/ 450 h 1204"/>
              <a:gd name="T72" fmla="*/ 264 w 1682"/>
              <a:gd name="T73" fmla="*/ 519 h 1204"/>
              <a:gd name="T74" fmla="*/ 263 w 1682"/>
              <a:gd name="T75" fmla="*/ 668 h 1204"/>
              <a:gd name="T76" fmla="*/ 245 w 1682"/>
              <a:gd name="T77" fmla="*/ 910 h 1204"/>
              <a:gd name="T78" fmla="*/ 154 w 1682"/>
              <a:gd name="T79" fmla="*/ 1033 h 1204"/>
              <a:gd name="T80" fmla="*/ 138 w 1682"/>
              <a:gd name="T81" fmla="*/ 1115 h 1204"/>
              <a:gd name="T82" fmla="*/ 91 w 1682"/>
              <a:gd name="T83" fmla="*/ 1116 h 1204"/>
              <a:gd name="T84" fmla="*/ 31 w 1682"/>
              <a:gd name="T85" fmla="*/ 1047 h 1204"/>
              <a:gd name="T86" fmla="*/ 0 w 1682"/>
              <a:gd name="T87" fmla="*/ 979 h 1204"/>
              <a:gd name="T88" fmla="*/ 13 w 1682"/>
              <a:gd name="T89" fmla="*/ 853 h 1204"/>
              <a:gd name="T90" fmla="*/ 25 w 1682"/>
              <a:gd name="T91" fmla="*/ 673 h 1204"/>
              <a:gd name="T92" fmla="*/ 62 w 1682"/>
              <a:gd name="T93" fmla="*/ 517 h 1204"/>
              <a:gd name="T94" fmla="*/ 96 w 1682"/>
              <a:gd name="T95" fmla="*/ 455 h 1204"/>
              <a:gd name="T96" fmla="*/ 128 w 1682"/>
              <a:gd name="T97" fmla="*/ 350 h 1204"/>
              <a:gd name="T98" fmla="*/ 194 w 1682"/>
              <a:gd name="T99" fmla="*/ 281 h 1204"/>
              <a:gd name="T100" fmla="*/ 228 w 1682"/>
              <a:gd name="T101" fmla="*/ 222 h 1204"/>
              <a:gd name="T102" fmla="*/ 283 w 1682"/>
              <a:gd name="T103" fmla="*/ 168 h 1204"/>
              <a:gd name="T104" fmla="*/ 412 w 1682"/>
              <a:gd name="T105" fmla="*/ 100 h 1204"/>
              <a:gd name="T106" fmla="*/ 499 w 1682"/>
              <a:gd name="T107" fmla="*/ 56 h 1204"/>
              <a:gd name="T108" fmla="*/ 556 w 1682"/>
              <a:gd name="T109" fmla="*/ 45 h 1204"/>
              <a:gd name="T110" fmla="*/ 620 w 1682"/>
              <a:gd name="T111" fmla="*/ 37 h 1204"/>
              <a:gd name="T112" fmla="*/ 684 w 1682"/>
              <a:gd name="T113" fmla="*/ 11 h 1204"/>
              <a:gd name="T114" fmla="*/ 819 w 1682"/>
              <a:gd name="T115" fmla="*/ 11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2" h="1204">
                <a:moveTo>
                  <a:pt x="882" y="0"/>
                </a:moveTo>
                <a:lnTo>
                  <a:pt x="890" y="0"/>
                </a:lnTo>
                <a:lnTo>
                  <a:pt x="897" y="1"/>
                </a:lnTo>
                <a:lnTo>
                  <a:pt x="905" y="3"/>
                </a:lnTo>
                <a:lnTo>
                  <a:pt x="912" y="4"/>
                </a:lnTo>
                <a:lnTo>
                  <a:pt x="920" y="7"/>
                </a:lnTo>
                <a:lnTo>
                  <a:pt x="928" y="8"/>
                </a:lnTo>
                <a:lnTo>
                  <a:pt x="937" y="9"/>
                </a:lnTo>
                <a:lnTo>
                  <a:pt x="945" y="9"/>
                </a:lnTo>
                <a:lnTo>
                  <a:pt x="960" y="14"/>
                </a:lnTo>
                <a:lnTo>
                  <a:pt x="973" y="17"/>
                </a:lnTo>
                <a:lnTo>
                  <a:pt x="988" y="20"/>
                </a:lnTo>
                <a:lnTo>
                  <a:pt x="1002" y="23"/>
                </a:lnTo>
                <a:lnTo>
                  <a:pt x="1016" y="26"/>
                </a:lnTo>
                <a:lnTo>
                  <a:pt x="1031" y="29"/>
                </a:lnTo>
                <a:lnTo>
                  <a:pt x="1045" y="32"/>
                </a:lnTo>
                <a:lnTo>
                  <a:pt x="1060" y="35"/>
                </a:lnTo>
                <a:lnTo>
                  <a:pt x="1074" y="35"/>
                </a:lnTo>
                <a:lnTo>
                  <a:pt x="1087" y="35"/>
                </a:lnTo>
                <a:lnTo>
                  <a:pt x="1101" y="39"/>
                </a:lnTo>
                <a:lnTo>
                  <a:pt x="1114" y="41"/>
                </a:lnTo>
                <a:lnTo>
                  <a:pt x="1127" y="46"/>
                </a:lnTo>
                <a:lnTo>
                  <a:pt x="1138" y="50"/>
                </a:lnTo>
                <a:lnTo>
                  <a:pt x="1151" y="56"/>
                </a:lnTo>
                <a:lnTo>
                  <a:pt x="1162" y="62"/>
                </a:lnTo>
                <a:lnTo>
                  <a:pt x="1177" y="62"/>
                </a:lnTo>
                <a:lnTo>
                  <a:pt x="1191" y="64"/>
                </a:lnTo>
                <a:lnTo>
                  <a:pt x="1204" y="69"/>
                </a:lnTo>
                <a:lnTo>
                  <a:pt x="1216" y="75"/>
                </a:lnTo>
                <a:lnTo>
                  <a:pt x="1228" y="80"/>
                </a:lnTo>
                <a:lnTo>
                  <a:pt x="1241" y="87"/>
                </a:lnTo>
                <a:lnTo>
                  <a:pt x="1252" y="94"/>
                </a:lnTo>
                <a:lnTo>
                  <a:pt x="1264" y="100"/>
                </a:lnTo>
                <a:lnTo>
                  <a:pt x="1269" y="102"/>
                </a:lnTo>
                <a:lnTo>
                  <a:pt x="1275" y="106"/>
                </a:lnTo>
                <a:lnTo>
                  <a:pt x="1280" y="108"/>
                </a:lnTo>
                <a:lnTo>
                  <a:pt x="1286" y="110"/>
                </a:lnTo>
                <a:lnTo>
                  <a:pt x="1290" y="113"/>
                </a:lnTo>
                <a:lnTo>
                  <a:pt x="1296" y="116"/>
                </a:lnTo>
                <a:lnTo>
                  <a:pt x="1299" y="120"/>
                </a:lnTo>
                <a:lnTo>
                  <a:pt x="1304" y="123"/>
                </a:lnTo>
                <a:lnTo>
                  <a:pt x="1317" y="128"/>
                </a:lnTo>
                <a:lnTo>
                  <a:pt x="1328" y="136"/>
                </a:lnTo>
                <a:lnTo>
                  <a:pt x="1339" y="144"/>
                </a:lnTo>
                <a:lnTo>
                  <a:pt x="1348" y="152"/>
                </a:lnTo>
                <a:lnTo>
                  <a:pt x="1357" y="161"/>
                </a:lnTo>
                <a:lnTo>
                  <a:pt x="1367" y="168"/>
                </a:lnTo>
                <a:lnTo>
                  <a:pt x="1379" y="174"/>
                </a:lnTo>
                <a:lnTo>
                  <a:pt x="1392" y="177"/>
                </a:lnTo>
                <a:lnTo>
                  <a:pt x="1397" y="182"/>
                </a:lnTo>
                <a:lnTo>
                  <a:pt x="1403" y="186"/>
                </a:lnTo>
                <a:lnTo>
                  <a:pt x="1409" y="191"/>
                </a:lnTo>
                <a:lnTo>
                  <a:pt x="1415" y="197"/>
                </a:lnTo>
                <a:lnTo>
                  <a:pt x="1419" y="201"/>
                </a:lnTo>
                <a:lnTo>
                  <a:pt x="1424" y="207"/>
                </a:lnTo>
                <a:lnTo>
                  <a:pt x="1427" y="213"/>
                </a:lnTo>
                <a:lnTo>
                  <a:pt x="1431" y="220"/>
                </a:lnTo>
                <a:lnTo>
                  <a:pt x="1435" y="224"/>
                </a:lnTo>
                <a:lnTo>
                  <a:pt x="1439" y="230"/>
                </a:lnTo>
                <a:lnTo>
                  <a:pt x="1443" y="235"/>
                </a:lnTo>
                <a:lnTo>
                  <a:pt x="1447" y="239"/>
                </a:lnTo>
                <a:lnTo>
                  <a:pt x="1451" y="244"/>
                </a:lnTo>
                <a:lnTo>
                  <a:pt x="1455" y="247"/>
                </a:lnTo>
                <a:lnTo>
                  <a:pt x="1459" y="252"/>
                </a:lnTo>
                <a:lnTo>
                  <a:pt x="1463" y="257"/>
                </a:lnTo>
                <a:lnTo>
                  <a:pt x="1472" y="266"/>
                </a:lnTo>
                <a:lnTo>
                  <a:pt x="1480" y="275"/>
                </a:lnTo>
                <a:lnTo>
                  <a:pt x="1489" y="284"/>
                </a:lnTo>
                <a:lnTo>
                  <a:pt x="1497" y="294"/>
                </a:lnTo>
                <a:lnTo>
                  <a:pt x="1506" y="303"/>
                </a:lnTo>
                <a:lnTo>
                  <a:pt x="1512" y="313"/>
                </a:lnTo>
                <a:lnTo>
                  <a:pt x="1521" y="322"/>
                </a:lnTo>
                <a:lnTo>
                  <a:pt x="1527" y="333"/>
                </a:lnTo>
                <a:lnTo>
                  <a:pt x="1533" y="340"/>
                </a:lnTo>
                <a:lnTo>
                  <a:pt x="1540" y="347"/>
                </a:lnTo>
                <a:lnTo>
                  <a:pt x="1546" y="353"/>
                </a:lnTo>
                <a:lnTo>
                  <a:pt x="1552" y="360"/>
                </a:lnTo>
                <a:lnTo>
                  <a:pt x="1559" y="368"/>
                </a:lnTo>
                <a:lnTo>
                  <a:pt x="1564" y="378"/>
                </a:lnTo>
                <a:lnTo>
                  <a:pt x="1569" y="386"/>
                </a:lnTo>
                <a:lnTo>
                  <a:pt x="1572" y="395"/>
                </a:lnTo>
                <a:lnTo>
                  <a:pt x="1576" y="403"/>
                </a:lnTo>
                <a:lnTo>
                  <a:pt x="1578" y="412"/>
                </a:lnTo>
                <a:lnTo>
                  <a:pt x="1580" y="421"/>
                </a:lnTo>
                <a:lnTo>
                  <a:pt x="1583" y="431"/>
                </a:lnTo>
                <a:lnTo>
                  <a:pt x="1588" y="441"/>
                </a:lnTo>
                <a:lnTo>
                  <a:pt x="1594" y="451"/>
                </a:lnTo>
                <a:lnTo>
                  <a:pt x="1600" y="462"/>
                </a:lnTo>
                <a:lnTo>
                  <a:pt x="1605" y="472"/>
                </a:lnTo>
                <a:lnTo>
                  <a:pt x="1610" y="482"/>
                </a:lnTo>
                <a:lnTo>
                  <a:pt x="1614" y="493"/>
                </a:lnTo>
                <a:lnTo>
                  <a:pt x="1617" y="504"/>
                </a:lnTo>
                <a:lnTo>
                  <a:pt x="1620" y="516"/>
                </a:lnTo>
                <a:lnTo>
                  <a:pt x="1622" y="520"/>
                </a:lnTo>
                <a:lnTo>
                  <a:pt x="1623" y="526"/>
                </a:lnTo>
                <a:lnTo>
                  <a:pt x="1625" y="531"/>
                </a:lnTo>
                <a:lnTo>
                  <a:pt x="1627" y="534"/>
                </a:lnTo>
                <a:lnTo>
                  <a:pt x="1629" y="539"/>
                </a:lnTo>
                <a:lnTo>
                  <a:pt x="1630" y="544"/>
                </a:lnTo>
                <a:lnTo>
                  <a:pt x="1632" y="549"/>
                </a:lnTo>
                <a:lnTo>
                  <a:pt x="1633" y="554"/>
                </a:lnTo>
                <a:lnTo>
                  <a:pt x="1633" y="565"/>
                </a:lnTo>
                <a:lnTo>
                  <a:pt x="1632" y="577"/>
                </a:lnTo>
                <a:lnTo>
                  <a:pt x="1631" y="588"/>
                </a:lnTo>
                <a:lnTo>
                  <a:pt x="1630" y="600"/>
                </a:lnTo>
                <a:lnTo>
                  <a:pt x="1629" y="612"/>
                </a:lnTo>
                <a:lnTo>
                  <a:pt x="1630" y="623"/>
                </a:lnTo>
                <a:lnTo>
                  <a:pt x="1633" y="633"/>
                </a:lnTo>
                <a:lnTo>
                  <a:pt x="1639" y="644"/>
                </a:lnTo>
                <a:lnTo>
                  <a:pt x="1640" y="662"/>
                </a:lnTo>
                <a:lnTo>
                  <a:pt x="1643" y="681"/>
                </a:lnTo>
                <a:lnTo>
                  <a:pt x="1646" y="699"/>
                </a:lnTo>
                <a:lnTo>
                  <a:pt x="1650" y="716"/>
                </a:lnTo>
                <a:lnTo>
                  <a:pt x="1653" y="735"/>
                </a:lnTo>
                <a:lnTo>
                  <a:pt x="1655" y="753"/>
                </a:lnTo>
                <a:lnTo>
                  <a:pt x="1655" y="772"/>
                </a:lnTo>
                <a:lnTo>
                  <a:pt x="1654" y="790"/>
                </a:lnTo>
                <a:lnTo>
                  <a:pt x="1655" y="798"/>
                </a:lnTo>
                <a:lnTo>
                  <a:pt x="1658" y="805"/>
                </a:lnTo>
                <a:lnTo>
                  <a:pt x="1659" y="813"/>
                </a:lnTo>
                <a:lnTo>
                  <a:pt x="1661" y="820"/>
                </a:lnTo>
                <a:lnTo>
                  <a:pt x="1662" y="827"/>
                </a:lnTo>
                <a:lnTo>
                  <a:pt x="1663" y="834"/>
                </a:lnTo>
                <a:lnTo>
                  <a:pt x="1666" y="842"/>
                </a:lnTo>
                <a:lnTo>
                  <a:pt x="1667" y="849"/>
                </a:lnTo>
                <a:lnTo>
                  <a:pt x="1666" y="860"/>
                </a:lnTo>
                <a:lnTo>
                  <a:pt x="1666" y="871"/>
                </a:lnTo>
                <a:lnTo>
                  <a:pt x="1665" y="882"/>
                </a:lnTo>
                <a:lnTo>
                  <a:pt x="1665" y="893"/>
                </a:lnTo>
                <a:lnTo>
                  <a:pt x="1663" y="903"/>
                </a:lnTo>
                <a:lnTo>
                  <a:pt x="1665" y="913"/>
                </a:lnTo>
                <a:lnTo>
                  <a:pt x="1665" y="925"/>
                </a:lnTo>
                <a:lnTo>
                  <a:pt x="1666" y="935"/>
                </a:lnTo>
                <a:lnTo>
                  <a:pt x="1668" y="943"/>
                </a:lnTo>
                <a:lnTo>
                  <a:pt x="1670" y="951"/>
                </a:lnTo>
                <a:lnTo>
                  <a:pt x="1671" y="958"/>
                </a:lnTo>
                <a:lnTo>
                  <a:pt x="1674" y="965"/>
                </a:lnTo>
                <a:lnTo>
                  <a:pt x="1677" y="976"/>
                </a:lnTo>
                <a:lnTo>
                  <a:pt x="1678" y="986"/>
                </a:lnTo>
                <a:lnTo>
                  <a:pt x="1677" y="995"/>
                </a:lnTo>
                <a:lnTo>
                  <a:pt x="1676" y="1006"/>
                </a:lnTo>
                <a:lnTo>
                  <a:pt x="1674" y="1015"/>
                </a:lnTo>
                <a:lnTo>
                  <a:pt x="1673" y="1024"/>
                </a:lnTo>
                <a:lnTo>
                  <a:pt x="1673" y="1033"/>
                </a:lnTo>
                <a:lnTo>
                  <a:pt x="1675" y="1042"/>
                </a:lnTo>
                <a:lnTo>
                  <a:pt x="1677" y="1048"/>
                </a:lnTo>
                <a:lnTo>
                  <a:pt x="1678" y="1053"/>
                </a:lnTo>
                <a:lnTo>
                  <a:pt x="1679" y="1059"/>
                </a:lnTo>
                <a:lnTo>
                  <a:pt x="1679" y="1064"/>
                </a:lnTo>
                <a:lnTo>
                  <a:pt x="1679" y="1070"/>
                </a:lnTo>
                <a:lnTo>
                  <a:pt x="1681" y="1075"/>
                </a:lnTo>
                <a:lnTo>
                  <a:pt x="1681" y="1080"/>
                </a:lnTo>
                <a:lnTo>
                  <a:pt x="1682" y="1085"/>
                </a:lnTo>
                <a:lnTo>
                  <a:pt x="1682" y="1092"/>
                </a:lnTo>
                <a:lnTo>
                  <a:pt x="1681" y="1098"/>
                </a:lnTo>
                <a:lnTo>
                  <a:pt x="1678" y="1105"/>
                </a:lnTo>
                <a:lnTo>
                  <a:pt x="1675" y="1110"/>
                </a:lnTo>
                <a:lnTo>
                  <a:pt x="1671" y="1116"/>
                </a:lnTo>
                <a:lnTo>
                  <a:pt x="1668" y="1121"/>
                </a:lnTo>
                <a:lnTo>
                  <a:pt x="1665" y="1126"/>
                </a:lnTo>
                <a:lnTo>
                  <a:pt x="1662" y="1132"/>
                </a:lnTo>
                <a:lnTo>
                  <a:pt x="1656" y="1140"/>
                </a:lnTo>
                <a:lnTo>
                  <a:pt x="1653" y="1147"/>
                </a:lnTo>
                <a:lnTo>
                  <a:pt x="1648" y="1156"/>
                </a:lnTo>
                <a:lnTo>
                  <a:pt x="1646" y="1164"/>
                </a:lnTo>
                <a:lnTo>
                  <a:pt x="1643" y="1173"/>
                </a:lnTo>
                <a:lnTo>
                  <a:pt x="1639" y="1181"/>
                </a:lnTo>
                <a:lnTo>
                  <a:pt x="1635" y="1188"/>
                </a:lnTo>
                <a:lnTo>
                  <a:pt x="1630" y="1194"/>
                </a:lnTo>
                <a:lnTo>
                  <a:pt x="1629" y="1199"/>
                </a:lnTo>
                <a:lnTo>
                  <a:pt x="1627" y="1203"/>
                </a:lnTo>
                <a:lnTo>
                  <a:pt x="1624" y="1204"/>
                </a:lnTo>
                <a:lnTo>
                  <a:pt x="1621" y="1204"/>
                </a:lnTo>
                <a:lnTo>
                  <a:pt x="1621" y="1194"/>
                </a:lnTo>
                <a:lnTo>
                  <a:pt x="1621" y="1184"/>
                </a:lnTo>
                <a:lnTo>
                  <a:pt x="1620" y="1174"/>
                </a:lnTo>
                <a:lnTo>
                  <a:pt x="1620" y="1164"/>
                </a:lnTo>
                <a:lnTo>
                  <a:pt x="1617" y="1154"/>
                </a:lnTo>
                <a:lnTo>
                  <a:pt x="1615" y="1145"/>
                </a:lnTo>
                <a:lnTo>
                  <a:pt x="1612" y="1136"/>
                </a:lnTo>
                <a:lnTo>
                  <a:pt x="1606" y="1126"/>
                </a:lnTo>
                <a:lnTo>
                  <a:pt x="1603" y="1120"/>
                </a:lnTo>
                <a:lnTo>
                  <a:pt x="1600" y="1114"/>
                </a:lnTo>
                <a:lnTo>
                  <a:pt x="1598" y="1108"/>
                </a:lnTo>
                <a:lnTo>
                  <a:pt x="1597" y="1101"/>
                </a:lnTo>
                <a:lnTo>
                  <a:pt x="1592" y="1094"/>
                </a:lnTo>
                <a:lnTo>
                  <a:pt x="1590" y="1087"/>
                </a:lnTo>
                <a:lnTo>
                  <a:pt x="1587" y="1082"/>
                </a:lnTo>
                <a:lnTo>
                  <a:pt x="1584" y="1076"/>
                </a:lnTo>
                <a:lnTo>
                  <a:pt x="1582" y="1070"/>
                </a:lnTo>
                <a:lnTo>
                  <a:pt x="1580" y="1064"/>
                </a:lnTo>
                <a:lnTo>
                  <a:pt x="1578" y="1060"/>
                </a:lnTo>
                <a:lnTo>
                  <a:pt x="1576" y="1055"/>
                </a:lnTo>
                <a:lnTo>
                  <a:pt x="1572" y="1050"/>
                </a:lnTo>
                <a:lnTo>
                  <a:pt x="1570" y="1047"/>
                </a:lnTo>
                <a:lnTo>
                  <a:pt x="1567" y="1042"/>
                </a:lnTo>
                <a:lnTo>
                  <a:pt x="1563" y="1039"/>
                </a:lnTo>
                <a:lnTo>
                  <a:pt x="1560" y="1033"/>
                </a:lnTo>
                <a:lnTo>
                  <a:pt x="1556" y="1027"/>
                </a:lnTo>
                <a:lnTo>
                  <a:pt x="1553" y="1023"/>
                </a:lnTo>
                <a:lnTo>
                  <a:pt x="1550" y="1017"/>
                </a:lnTo>
                <a:lnTo>
                  <a:pt x="1548" y="1011"/>
                </a:lnTo>
                <a:lnTo>
                  <a:pt x="1545" y="1007"/>
                </a:lnTo>
                <a:lnTo>
                  <a:pt x="1542" y="1001"/>
                </a:lnTo>
                <a:lnTo>
                  <a:pt x="1540" y="995"/>
                </a:lnTo>
                <a:lnTo>
                  <a:pt x="1539" y="991"/>
                </a:lnTo>
                <a:lnTo>
                  <a:pt x="1538" y="986"/>
                </a:lnTo>
                <a:lnTo>
                  <a:pt x="1538" y="981"/>
                </a:lnTo>
                <a:lnTo>
                  <a:pt x="1537" y="977"/>
                </a:lnTo>
                <a:lnTo>
                  <a:pt x="1536" y="972"/>
                </a:lnTo>
                <a:lnTo>
                  <a:pt x="1534" y="969"/>
                </a:lnTo>
                <a:lnTo>
                  <a:pt x="1533" y="964"/>
                </a:lnTo>
                <a:lnTo>
                  <a:pt x="1531" y="959"/>
                </a:lnTo>
                <a:lnTo>
                  <a:pt x="1530" y="938"/>
                </a:lnTo>
                <a:lnTo>
                  <a:pt x="1530" y="917"/>
                </a:lnTo>
                <a:lnTo>
                  <a:pt x="1531" y="895"/>
                </a:lnTo>
                <a:lnTo>
                  <a:pt x="1533" y="874"/>
                </a:lnTo>
                <a:lnTo>
                  <a:pt x="1534" y="852"/>
                </a:lnTo>
                <a:lnTo>
                  <a:pt x="1536" y="832"/>
                </a:lnTo>
                <a:lnTo>
                  <a:pt x="1536" y="810"/>
                </a:lnTo>
                <a:lnTo>
                  <a:pt x="1534" y="789"/>
                </a:lnTo>
                <a:lnTo>
                  <a:pt x="1538" y="774"/>
                </a:lnTo>
                <a:lnTo>
                  <a:pt x="1539" y="759"/>
                </a:lnTo>
                <a:lnTo>
                  <a:pt x="1539" y="744"/>
                </a:lnTo>
                <a:lnTo>
                  <a:pt x="1539" y="729"/>
                </a:lnTo>
                <a:lnTo>
                  <a:pt x="1538" y="715"/>
                </a:lnTo>
                <a:lnTo>
                  <a:pt x="1538" y="700"/>
                </a:lnTo>
                <a:lnTo>
                  <a:pt x="1537" y="686"/>
                </a:lnTo>
                <a:lnTo>
                  <a:pt x="1538" y="673"/>
                </a:lnTo>
                <a:lnTo>
                  <a:pt x="1537" y="667"/>
                </a:lnTo>
                <a:lnTo>
                  <a:pt x="1537" y="661"/>
                </a:lnTo>
                <a:lnTo>
                  <a:pt x="1536" y="655"/>
                </a:lnTo>
                <a:lnTo>
                  <a:pt x="1536" y="650"/>
                </a:lnTo>
                <a:lnTo>
                  <a:pt x="1536" y="644"/>
                </a:lnTo>
                <a:lnTo>
                  <a:pt x="1534" y="639"/>
                </a:lnTo>
                <a:lnTo>
                  <a:pt x="1534" y="633"/>
                </a:lnTo>
                <a:lnTo>
                  <a:pt x="1533" y="628"/>
                </a:lnTo>
                <a:lnTo>
                  <a:pt x="1534" y="618"/>
                </a:lnTo>
                <a:lnTo>
                  <a:pt x="1534" y="608"/>
                </a:lnTo>
                <a:lnTo>
                  <a:pt x="1533" y="599"/>
                </a:lnTo>
                <a:lnTo>
                  <a:pt x="1531" y="590"/>
                </a:lnTo>
                <a:lnTo>
                  <a:pt x="1529" y="580"/>
                </a:lnTo>
                <a:lnTo>
                  <a:pt x="1526" y="572"/>
                </a:lnTo>
                <a:lnTo>
                  <a:pt x="1524" y="563"/>
                </a:lnTo>
                <a:lnTo>
                  <a:pt x="1523" y="554"/>
                </a:lnTo>
                <a:lnTo>
                  <a:pt x="1522" y="547"/>
                </a:lnTo>
                <a:lnTo>
                  <a:pt x="1522" y="541"/>
                </a:lnTo>
                <a:lnTo>
                  <a:pt x="1521" y="535"/>
                </a:lnTo>
                <a:lnTo>
                  <a:pt x="1518" y="530"/>
                </a:lnTo>
                <a:lnTo>
                  <a:pt x="1517" y="524"/>
                </a:lnTo>
                <a:lnTo>
                  <a:pt x="1515" y="518"/>
                </a:lnTo>
                <a:lnTo>
                  <a:pt x="1511" y="514"/>
                </a:lnTo>
                <a:lnTo>
                  <a:pt x="1509" y="508"/>
                </a:lnTo>
                <a:lnTo>
                  <a:pt x="1508" y="502"/>
                </a:lnTo>
                <a:lnTo>
                  <a:pt x="1507" y="495"/>
                </a:lnTo>
                <a:lnTo>
                  <a:pt x="1504" y="489"/>
                </a:lnTo>
                <a:lnTo>
                  <a:pt x="1502" y="484"/>
                </a:lnTo>
                <a:lnTo>
                  <a:pt x="1500" y="478"/>
                </a:lnTo>
                <a:lnTo>
                  <a:pt x="1497" y="473"/>
                </a:lnTo>
                <a:lnTo>
                  <a:pt x="1495" y="467"/>
                </a:lnTo>
                <a:lnTo>
                  <a:pt x="1493" y="462"/>
                </a:lnTo>
                <a:lnTo>
                  <a:pt x="1487" y="454"/>
                </a:lnTo>
                <a:lnTo>
                  <a:pt x="1484" y="444"/>
                </a:lnTo>
                <a:lnTo>
                  <a:pt x="1480" y="435"/>
                </a:lnTo>
                <a:lnTo>
                  <a:pt x="1477" y="427"/>
                </a:lnTo>
                <a:lnTo>
                  <a:pt x="1473" y="419"/>
                </a:lnTo>
                <a:lnTo>
                  <a:pt x="1469" y="411"/>
                </a:lnTo>
                <a:lnTo>
                  <a:pt x="1464" y="404"/>
                </a:lnTo>
                <a:lnTo>
                  <a:pt x="1457" y="398"/>
                </a:lnTo>
                <a:lnTo>
                  <a:pt x="1453" y="394"/>
                </a:lnTo>
                <a:lnTo>
                  <a:pt x="1449" y="388"/>
                </a:lnTo>
                <a:lnTo>
                  <a:pt x="1446" y="383"/>
                </a:lnTo>
                <a:lnTo>
                  <a:pt x="1441" y="379"/>
                </a:lnTo>
                <a:lnTo>
                  <a:pt x="1438" y="373"/>
                </a:lnTo>
                <a:lnTo>
                  <a:pt x="1434" y="367"/>
                </a:lnTo>
                <a:lnTo>
                  <a:pt x="1431" y="363"/>
                </a:lnTo>
                <a:lnTo>
                  <a:pt x="1426" y="359"/>
                </a:lnTo>
                <a:lnTo>
                  <a:pt x="1421" y="356"/>
                </a:lnTo>
                <a:lnTo>
                  <a:pt x="1418" y="351"/>
                </a:lnTo>
                <a:lnTo>
                  <a:pt x="1413" y="348"/>
                </a:lnTo>
                <a:lnTo>
                  <a:pt x="1410" y="343"/>
                </a:lnTo>
                <a:lnTo>
                  <a:pt x="1395" y="340"/>
                </a:lnTo>
                <a:lnTo>
                  <a:pt x="1380" y="338"/>
                </a:lnTo>
                <a:lnTo>
                  <a:pt x="1366" y="338"/>
                </a:lnTo>
                <a:lnTo>
                  <a:pt x="1351" y="340"/>
                </a:lnTo>
                <a:lnTo>
                  <a:pt x="1337" y="342"/>
                </a:lnTo>
                <a:lnTo>
                  <a:pt x="1324" y="347"/>
                </a:lnTo>
                <a:lnTo>
                  <a:pt x="1310" y="351"/>
                </a:lnTo>
                <a:lnTo>
                  <a:pt x="1297" y="358"/>
                </a:lnTo>
                <a:lnTo>
                  <a:pt x="1291" y="360"/>
                </a:lnTo>
                <a:lnTo>
                  <a:pt x="1286" y="364"/>
                </a:lnTo>
                <a:lnTo>
                  <a:pt x="1280" y="366"/>
                </a:lnTo>
                <a:lnTo>
                  <a:pt x="1275" y="368"/>
                </a:lnTo>
                <a:lnTo>
                  <a:pt x="1269" y="371"/>
                </a:lnTo>
                <a:lnTo>
                  <a:pt x="1264" y="373"/>
                </a:lnTo>
                <a:lnTo>
                  <a:pt x="1259" y="375"/>
                </a:lnTo>
                <a:lnTo>
                  <a:pt x="1253" y="378"/>
                </a:lnTo>
                <a:lnTo>
                  <a:pt x="1246" y="380"/>
                </a:lnTo>
                <a:lnTo>
                  <a:pt x="1238" y="382"/>
                </a:lnTo>
                <a:lnTo>
                  <a:pt x="1230" y="383"/>
                </a:lnTo>
                <a:lnTo>
                  <a:pt x="1223" y="385"/>
                </a:lnTo>
                <a:lnTo>
                  <a:pt x="1215" y="387"/>
                </a:lnTo>
                <a:lnTo>
                  <a:pt x="1208" y="389"/>
                </a:lnTo>
                <a:lnTo>
                  <a:pt x="1203" y="394"/>
                </a:lnTo>
                <a:lnTo>
                  <a:pt x="1197" y="400"/>
                </a:lnTo>
                <a:lnTo>
                  <a:pt x="1191" y="404"/>
                </a:lnTo>
                <a:lnTo>
                  <a:pt x="1185" y="409"/>
                </a:lnTo>
                <a:lnTo>
                  <a:pt x="1180" y="415"/>
                </a:lnTo>
                <a:lnTo>
                  <a:pt x="1175" y="420"/>
                </a:lnTo>
                <a:lnTo>
                  <a:pt x="1170" y="425"/>
                </a:lnTo>
                <a:lnTo>
                  <a:pt x="1165" y="431"/>
                </a:lnTo>
                <a:lnTo>
                  <a:pt x="1158" y="434"/>
                </a:lnTo>
                <a:lnTo>
                  <a:pt x="1151" y="436"/>
                </a:lnTo>
                <a:lnTo>
                  <a:pt x="1143" y="438"/>
                </a:lnTo>
                <a:lnTo>
                  <a:pt x="1135" y="440"/>
                </a:lnTo>
                <a:lnTo>
                  <a:pt x="1128" y="443"/>
                </a:lnTo>
                <a:lnTo>
                  <a:pt x="1121" y="446"/>
                </a:lnTo>
                <a:lnTo>
                  <a:pt x="1113" y="448"/>
                </a:lnTo>
                <a:lnTo>
                  <a:pt x="1106" y="449"/>
                </a:lnTo>
                <a:lnTo>
                  <a:pt x="1098" y="450"/>
                </a:lnTo>
                <a:lnTo>
                  <a:pt x="1090" y="450"/>
                </a:lnTo>
                <a:lnTo>
                  <a:pt x="1071" y="456"/>
                </a:lnTo>
                <a:lnTo>
                  <a:pt x="1052" y="459"/>
                </a:lnTo>
                <a:lnTo>
                  <a:pt x="1033" y="462"/>
                </a:lnTo>
                <a:lnTo>
                  <a:pt x="1014" y="462"/>
                </a:lnTo>
                <a:lnTo>
                  <a:pt x="995" y="462"/>
                </a:lnTo>
                <a:lnTo>
                  <a:pt x="976" y="459"/>
                </a:lnTo>
                <a:lnTo>
                  <a:pt x="957" y="457"/>
                </a:lnTo>
                <a:lnTo>
                  <a:pt x="938" y="454"/>
                </a:lnTo>
                <a:lnTo>
                  <a:pt x="925" y="446"/>
                </a:lnTo>
                <a:lnTo>
                  <a:pt x="911" y="440"/>
                </a:lnTo>
                <a:lnTo>
                  <a:pt x="897" y="438"/>
                </a:lnTo>
                <a:lnTo>
                  <a:pt x="882" y="435"/>
                </a:lnTo>
                <a:lnTo>
                  <a:pt x="869" y="434"/>
                </a:lnTo>
                <a:lnTo>
                  <a:pt x="854" y="433"/>
                </a:lnTo>
                <a:lnTo>
                  <a:pt x="840" y="429"/>
                </a:lnTo>
                <a:lnTo>
                  <a:pt x="827" y="424"/>
                </a:lnTo>
                <a:lnTo>
                  <a:pt x="809" y="420"/>
                </a:lnTo>
                <a:lnTo>
                  <a:pt x="791" y="415"/>
                </a:lnTo>
                <a:lnTo>
                  <a:pt x="776" y="406"/>
                </a:lnTo>
                <a:lnTo>
                  <a:pt x="760" y="398"/>
                </a:lnTo>
                <a:lnTo>
                  <a:pt x="745" y="390"/>
                </a:lnTo>
                <a:lnTo>
                  <a:pt x="730" y="382"/>
                </a:lnTo>
                <a:lnTo>
                  <a:pt x="714" y="375"/>
                </a:lnTo>
                <a:lnTo>
                  <a:pt x="698" y="370"/>
                </a:lnTo>
                <a:lnTo>
                  <a:pt x="684" y="362"/>
                </a:lnTo>
                <a:lnTo>
                  <a:pt x="669" y="357"/>
                </a:lnTo>
                <a:lnTo>
                  <a:pt x="653" y="353"/>
                </a:lnTo>
                <a:lnTo>
                  <a:pt x="638" y="352"/>
                </a:lnTo>
                <a:lnTo>
                  <a:pt x="622" y="351"/>
                </a:lnTo>
                <a:lnTo>
                  <a:pt x="607" y="348"/>
                </a:lnTo>
                <a:lnTo>
                  <a:pt x="593" y="342"/>
                </a:lnTo>
                <a:lnTo>
                  <a:pt x="582" y="332"/>
                </a:lnTo>
                <a:lnTo>
                  <a:pt x="577" y="328"/>
                </a:lnTo>
                <a:lnTo>
                  <a:pt x="572" y="326"/>
                </a:lnTo>
                <a:lnTo>
                  <a:pt x="569" y="321"/>
                </a:lnTo>
                <a:lnTo>
                  <a:pt x="564" y="318"/>
                </a:lnTo>
                <a:lnTo>
                  <a:pt x="560" y="314"/>
                </a:lnTo>
                <a:lnTo>
                  <a:pt x="556" y="311"/>
                </a:lnTo>
                <a:lnTo>
                  <a:pt x="552" y="309"/>
                </a:lnTo>
                <a:lnTo>
                  <a:pt x="547" y="306"/>
                </a:lnTo>
                <a:lnTo>
                  <a:pt x="540" y="300"/>
                </a:lnTo>
                <a:lnTo>
                  <a:pt x="533" y="296"/>
                </a:lnTo>
                <a:lnTo>
                  <a:pt x="525" y="292"/>
                </a:lnTo>
                <a:lnTo>
                  <a:pt x="517" y="290"/>
                </a:lnTo>
                <a:lnTo>
                  <a:pt x="509" y="289"/>
                </a:lnTo>
                <a:lnTo>
                  <a:pt x="501" y="288"/>
                </a:lnTo>
                <a:lnTo>
                  <a:pt x="493" y="285"/>
                </a:lnTo>
                <a:lnTo>
                  <a:pt x="486" y="282"/>
                </a:lnTo>
                <a:lnTo>
                  <a:pt x="473" y="288"/>
                </a:lnTo>
                <a:lnTo>
                  <a:pt x="461" y="291"/>
                </a:lnTo>
                <a:lnTo>
                  <a:pt x="447" y="295"/>
                </a:lnTo>
                <a:lnTo>
                  <a:pt x="433" y="298"/>
                </a:lnTo>
                <a:lnTo>
                  <a:pt x="419" y="303"/>
                </a:lnTo>
                <a:lnTo>
                  <a:pt x="407" y="307"/>
                </a:lnTo>
                <a:lnTo>
                  <a:pt x="395" y="315"/>
                </a:lnTo>
                <a:lnTo>
                  <a:pt x="386" y="326"/>
                </a:lnTo>
                <a:lnTo>
                  <a:pt x="385" y="329"/>
                </a:lnTo>
                <a:lnTo>
                  <a:pt x="382" y="332"/>
                </a:lnTo>
                <a:lnTo>
                  <a:pt x="381" y="335"/>
                </a:lnTo>
                <a:lnTo>
                  <a:pt x="379" y="337"/>
                </a:lnTo>
                <a:lnTo>
                  <a:pt x="374" y="348"/>
                </a:lnTo>
                <a:lnTo>
                  <a:pt x="369" y="357"/>
                </a:lnTo>
                <a:lnTo>
                  <a:pt x="362" y="365"/>
                </a:lnTo>
                <a:lnTo>
                  <a:pt x="354" y="373"/>
                </a:lnTo>
                <a:lnTo>
                  <a:pt x="344" y="380"/>
                </a:lnTo>
                <a:lnTo>
                  <a:pt x="336" y="387"/>
                </a:lnTo>
                <a:lnTo>
                  <a:pt x="327" y="394"/>
                </a:lnTo>
                <a:lnTo>
                  <a:pt x="320" y="402"/>
                </a:lnTo>
                <a:lnTo>
                  <a:pt x="313" y="408"/>
                </a:lnTo>
                <a:lnTo>
                  <a:pt x="309" y="413"/>
                </a:lnTo>
                <a:lnTo>
                  <a:pt x="304" y="420"/>
                </a:lnTo>
                <a:lnTo>
                  <a:pt x="299" y="427"/>
                </a:lnTo>
                <a:lnTo>
                  <a:pt x="296" y="435"/>
                </a:lnTo>
                <a:lnTo>
                  <a:pt x="293" y="442"/>
                </a:lnTo>
                <a:lnTo>
                  <a:pt x="289" y="450"/>
                </a:lnTo>
                <a:lnTo>
                  <a:pt x="286" y="457"/>
                </a:lnTo>
                <a:lnTo>
                  <a:pt x="285" y="466"/>
                </a:lnTo>
                <a:lnTo>
                  <a:pt x="281" y="474"/>
                </a:lnTo>
                <a:lnTo>
                  <a:pt x="278" y="481"/>
                </a:lnTo>
                <a:lnTo>
                  <a:pt x="273" y="488"/>
                </a:lnTo>
                <a:lnTo>
                  <a:pt x="270" y="493"/>
                </a:lnTo>
                <a:lnTo>
                  <a:pt x="267" y="499"/>
                </a:lnTo>
                <a:lnTo>
                  <a:pt x="265" y="503"/>
                </a:lnTo>
                <a:lnTo>
                  <a:pt x="264" y="509"/>
                </a:lnTo>
                <a:lnTo>
                  <a:pt x="263" y="514"/>
                </a:lnTo>
                <a:lnTo>
                  <a:pt x="264" y="519"/>
                </a:lnTo>
                <a:lnTo>
                  <a:pt x="264" y="524"/>
                </a:lnTo>
                <a:lnTo>
                  <a:pt x="266" y="530"/>
                </a:lnTo>
                <a:lnTo>
                  <a:pt x="267" y="545"/>
                </a:lnTo>
                <a:lnTo>
                  <a:pt x="266" y="560"/>
                </a:lnTo>
                <a:lnTo>
                  <a:pt x="264" y="576"/>
                </a:lnTo>
                <a:lnTo>
                  <a:pt x="260" y="591"/>
                </a:lnTo>
                <a:lnTo>
                  <a:pt x="259" y="606"/>
                </a:lnTo>
                <a:lnTo>
                  <a:pt x="258" y="620"/>
                </a:lnTo>
                <a:lnTo>
                  <a:pt x="261" y="635"/>
                </a:lnTo>
                <a:lnTo>
                  <a:pt x="268" y="648"/>
                </a:lnTo>
                <a:lnTo>
                  <a:pt x="263" y="668"/>
                </a:lnTo>
                <a:lnTo>
                  <a:pt x="260" y="689"/>
                </a:lnTo>
                <a:lnTo>
                  <a:pt x="260" y="708"/>
                </a:lnTo>
                <a:lnTo>
                  <a:pt x="263" y="728"/>
                </a:lnTo>
                <a:lnTo>
                  <a:pt x="266" y="749"/>
                </a:lnTo>
                <a:lnTo>
                  <a:pt x="268" y="768"/>
                </a:lnTo>
                <a:lnTo>
                  <a:pt x="271" y="789"/>
                </a:lnTo>
                <a:lnTo>
                  <a:pt x="272" y="809"/>
                </a:lnTo>
                <a:lnTo>
                  <a:pt x="270" y="836"/>
                </a:lnTo>
                <a:lnTo>
                  <a:pt x="264" y="863"/>
                </a:lnTo>
                <a:lnTo>
                  <a:pt x="256" y="887"/>
                </a:lnTo>
                <a:lnTo>
                  <a:pt x="245" y="910"/>
                </a:lnTo>
                <a:lnTo>
                  <a:pt x="232" y="931"/>
                </a:lnTo>
                <a:lnTo>
                  <a:pt x="215" y="950"/>
                </a:lnTo>
                <a:lnTo>
                  <a:pt x="198" y="969"/>
                </a:lnTo>
                <a:lnTo>
                  <a:pt x="177" y="985"/>
                </a:lnTo>
                <a:lnTo>
                  <a:pt x="173" y="992"/>
                </a:lnTo>
                <a:lnTo>
                  <a:pt x="169" y="999"/>
                </a:lnTo>
                <a:lnTo>
                  <a:pt x="166" y="1006"/>
                </a:lnTo>
                <a:lnTo>
                  <a:pt x="162" y="1012"/>
                </a:lnTo>
                <a:lnTo>
                  <a:pt x="160" y="1019"/>
                </a:lnTo>
                <a:lnTo>
                  <a:pt x="158" y="1026"/>
                </a:lnTo>
                <a:lnTo>
                  <a:pt x="154" y="1033"/>
                </a:lnTo>
                <a:lnTo>
                  <a:pt x="151" y="1039"/>
                </a:lnTo>
                <a:lnTo>
                  <a:pt x="145" y="1046"/>
                </a:lnTo>
                <a:lnTo>
                  <a:pt x="143" y="1053"/>
                </a:lnTo>
                <a:lnTo>
                  <a:pt x="142" y="1061"/>
                </a:lnTo>
                <a:lnTo>
                  <a:pt x="143" y="1069"/>
                </a:lnTo>
                <a:lnTo>
                  <a:pt x="144" y="1077"/>
                </a:lnTo>
                <a:lnTo>
                  <a:pt x="144" y="1085"/>
                </a:lnTo>
                <a:lnTo>
                  <a:pt x="144" y="1092"/>
                </a:lnTo>
                <a:lnTo>
                  <a:pt x="143" y="1100"/>
                </a:lnTo>
                <a:lnTo>
                  <a:pt x="141" y="1107"/>
                </a:lnTo>
                <a:lnTo>
                  <a:pt x="138" y="1115"/>
                </a:lnTo>
                <a:lnTo>
                  <a:pt x="137" y="1122"/>
                </a:lnTo>
                <a:lnTo>
                  <a:pt x="136" y="1129"/>
                </a:lnTo>
                <a:lnTo>
                  <a:pt x="134" y="1137"/>
                </a:lnTo>
                <a:lnTo>
                  <a:pt x="131" y="1144"/>
                </a:lnTo>
                <a:lnTo>
                  <a:pt x="129" y="1150"/>
                </a:lnTo>
                <a:lnTo>
                  <a:pt x="124" y="1155"/>
                </a:lnTo>
                <a:lnTo>
                  <a:pt x="115" y="1150"/>
                </a:lnTo>
                <a:lnTo>
                  <a:pt x="108" y="1141"/>
                </a:lnTo>
                <a:lnTo>
                  <a:pt x="103" y="1133"/>
                </a:lnTo>
                <a:lnTo>
                  <a:pt x="97" y="1125"/>
                </a:lnTo>
                <a:lnTo>
                  <a:pt x="91" y="1116"/>
                </a:lnTo>
                <a:lnTo>
                  <a:pt x="86" y="1108"/>
                </a:lnTo>
                <a:lnTo>
                  <a:pt x="79" y="1101"/>
                </a:lnTo>
                <a:lnTo>
                  <a:pt x="73" y="1094"/>
                </a:lnTo>
                <a:lnTo>
                  <a:pt x="69" y="1086"/>
                </a:lnTo>
                <a:lnTo>
                  <a:pt x="63" y="1078"/>
                </a:lnTo>
                <a:lnTo>
                  <a:pt x="58" y="1071"/>
                </a:lnTo>
                <a:lnTo>
                  <a:pt x="53" y="1064"/>
                </a:lnTo>
                <a:lnTo>
                  <a:pt x="47" y="1060"/>
                </a:lnTo>
                <a:lnTo>
                  <a:pt x="41" y="1056"/>
                </a:lnTo>
                <a:lnTo>
                  <a:pt x="36" y="1052"/>
                </a:lnTo>
                <a:lnTo>
                  <a:pt x="31" y="1047"/>
                </a:lnTo>
                <a:lnTo>
                  <a:pt x="26" y="1042"/>
                </a:lnTo>
                <a:lnTo>
                  <a:pt x="22" y="1037"/>
                </a:lnTo>
                <a:lnTo>
                  <a:pt x="18" y="1032"/>
                </a:lnTo>
                <a:lnTo>
                  <a:pt x="14" y="1027"/>
                </a:lnTo>
                <a:lnTo>
                  <a:pt x="9" y="1022"/>
                </a:lnTo>
                <a:lnTo>
                  <a:pt x="7" y="1015"/>
                </a:lnTo>
                <a:lnTo>
                  <a:pt x="3" y="1008"/>
                </a:lnTo>
                <a:lnTo>
                  <a:pt x="1" y="1001"/>
                </a:lnTo>
                <a:lnTo>
                  <a:pt x="0" y="994"/>
                </a:lnTo>
                <a:lnTo>
                  <a:pt x="0" y="986"/>
                </a:lnTo>
                <a:lnTo>
                  <a:pt x="0" y="979"/>
                </a:lnTo>
                <a:lnTo>
                  <a:pt x="1" y="972"/>
                </a:lnTo>
                <a:lnTo>
                  <a:pt x="6" y="962"/>
                </a:lnTo>
                <a:lnTo>
                  <a:pt x="7" y="951"/>
                </a:lnTo>
                <a:lnTo>
                  <a:pt x="8" y="941"/>
                </a:lnTo>
                <a:lnTo>
                  <a:pt x="8" y="931"/>
                </a:lnTo>
                <a:lnTo>
                  <a:pt x="8" y="920"/>
                </a:lnTo>
                <a:lnTo>
                  <a:pt x="8" y="910"/>
                </a:lnTo>
                <a:lnTo>
                  <a:pt x="9" y="900"/>
                </a:lnTo>
                <a:lnTo>
                  <a:pt x="13" y="890"/>
                </a:lnTo>
                <a:lnTo>
                  <a:pt x="12" y="872"/>
                </a:lnTo>
                <a:lnTo>
                  <a:pt x="13" y="853"/>
                </a:lnTo>
                <a:lnTo>
                  <a:pt x="14" y="835"/>
                </a:lnTo>
                <a:lnTo>
                  <a:pt x="16" y="818"/>
                </a:lnTo>
                <a:lnTo>
                  <a:pt x="18" y="799"/>
                </a:lnTo>
                <a:lnTo>
                  <a:pt x="22" y="782"/>
                </a:lnTo>
                <a:lnTo>
                  <a:pt x="24" y="764"/>
                </a:lnTo>
                <a:lnTo>
                  <a:pt x="26" y="746"/>
                </a:lnTo>
                <a:lnTo>
                  <a:pt x="24" y="731"/>
                </a:lnTo>
                <a:lnTo>
                  <a:pt x="23" y="716"/>
                </a:lnTo>
                <a:lnTo>
                  <a:pt x="23" y="701"/>
                </a:lnTo>
                <a:lnTo>
                  <a:pt x="24" y="686"/>
                </a:lnTo>
                <a:lnTo>
                  <a:pt x="25" y="673"/>
                </a:lnTo>
                <a:lnTo>
                  <a:pt x="28" y="658"/>
                </a:lnTo>
                <a:lnTo>
                  <a:pt x="30" y="644"/>
                </a:lnTo>
                <a:lnTo>
                  <a:pt x="33" y="629"/>
                </a:lnTo>
                <a:lnTo>
                  <a:pt x="37" y="615"/>
                </a:lnTo>
                <a:lnTo>
                  <a:pt x="40" y="601"/>
                </a:lnTo>
                <a:lnTo>
                  <a:pt x="44" y="586"/>
                </a:lnTo>
                <a:lnTo>
                  <a:pt x="48" y="572"/>
                </a:lnTo>
                <a:lnTo>
                  <a:pt x="52" y="559"/>
                </a:lnTo>
                <a:lnTo>
                  <a:pt x="55" y="545"/>
                </a:lnTo>
                <a:lnTo>
                  <a:pt x="59" y="531"/>
                </a:lnTo>
                <a:lnTo>
                  <a:pt x="62" y="517"/>
                </a:lnTo>
                <a:lnTo>
                  <a:pt x="64" y="511"/>
                </a:lnTo>
                <a:lnTo>
                  <a:pt x="68" y="506"/>
                </a:lnTo>
                <a:lnTo>
                  <a:pt x="73" y="501"/>
                </a:lnTo>
                <a:lnTo>
                  <a:pt x="77" y="496"/>
                </a:lnTo>
                <a:lnTo>
                  <a:pt x="82" y="493"/>
                </a:lnTo>
                <a:lnTo>
                  <a:pt x="85" y="488"/>
                </a:lnTo>
                <a:lnTo>
                  <a:pt x="89" y="482"/>
                </a:lnTo>
                <a:lnTo>
                  <a:pt x="90" y="477"/>
                </a:lnTo>
                <a:lnTo>
                  <a:pt x="92" y="469"/>
                </a:lnTo>
                <a:lnTo>
                  <a:pt x="94" y="462"/>
                </a:lnTo>
                <a:lnTo>
                  <a:pt x="96" y="455"/>
                </a:lnTo>
                <a:lnTo>
                  <a:pt x="98" y="448"/>
                </a:lnTo>
                <a:lnTo>
                  <a:pt x="100" y="439"/>
                </a:lnTo>
                <a:lnTo>
                  <a:pt x="101" y="428"/>
                </a:lnTo>
                <a:lnTo>
                  <a:pt x="103" y="418"/>
                </a:lnTo>
                <a:lnTo>
                  <a:pt x="105" y="409"/>
                </a:lnTo>
                <a:lnTo>
                  <a:pt x="107" y="398"/>
                </a:lnTo>
                <a:lnTo>
                  <a:pt x="111" y="390"/>
                </a:lnTo>
                <a:lnTo>
                  <a:pt x="116" y="381"/>
                </a:lnTo>
                <a:lnTo>
                  <a:pt x="123" y="374"/>
                </a:lnTo>
                <a:lnTo>
                  <a:pt x="124" y="362"/>
                </a:lnTo>
                <a:lnTo>
                  <a:pt x="128" y="350"/>
                </a:lnTo>
                <a:lnTo>
                  <a:pt x="132" y="338"/>
                </a:lnTo>
                <a:lnTo>
                  <a:pt x="138" y="328"/>
                </a:lnTo>
                <a:lnTo>
                  <a:pt x="144" y="319"/>
                </a:lnTo>
                <a:lnTo>
                  <a:pt x="152" y="310"/>
                </a:lnTo>
                <a:lnTo>
                  <a:pt x="160" y="302"/>
                </a:lnTo>
                <a:lnTo>
                  <a:pt x="169" y="295"/>
                </a:lnTo>
                <a:lnTo>
                  <a:pt x="176" y="292"/>
                </a:lnTo>
                <a:lnTo>
                  <a:pt x="183" y="291"/>
                </a:lnTo>
                <a:lnTo>
                  <a:pt x="189" y="289"/>
                </a:lnTo>
                <a:lnTo>
                  <a:pt x="192" y="284"/>
                </a:lnTo>
                <a:lnTo>
                  <a:pt x="194" y="281"/>
                </a:lnTo>
                <a:lnTo>
                  <a:pt x="196" y="277"/>
                </a:lnTo>
                <a:lnTo>
                  <a:pt x="197" y="274"/>
                </a:lnTo>
                <a:lnTo>
                  <a:pt x="198" y="270"/>
                </a:lnTo>
                <a:lnTo>
                  <a:pt x="200" y="262"/>
                </a:lnTo>
                <a:lnTo>
                  <a:pt x="204" y="257"/>
                </a:lnTo>
                <a:lnTo>
                  <a:pt x="208" y="251"/>
                </a:lnTo>
                <a:lnTo>
                  <a:pt x="213" y="246"/>
                </a:lnTo>
                <a:lnTo>
                  <a:pt x="218" y="241"/>
                </a:lnTo>
                <a:lnTo>
                  <a:pt x="222" y="235"/>
                </a:lnTo>
                <a:lnTo>
                  <a:pt x="226" y="229"/>
                </a:lnTo>
                <a:lnTo>
                  <a:pt x="228" y="222"/>
                </a:lnTo>
                <a:lnTo>
                  <a:pt x="235" y="216"/>
                </a:lnTo>
                <a:lnTo>
                  <a:pt x="242" y="211"/>
                </a:lnTo>
                <a:lnTo>
                  <a:pt x="248" y="205"/>
                </a:lnTo>
                <a:lnTo>
                  <a:pt x="249" y="196"/>
                </a:lnTo>
                <a:lnTo>
                  <a:pt x="252" y="189"/>
                </a:lnTo>
                <a:lnTo>
                  <a:pt x="256" y="181"/>
                </a:lnTo>
                <a:lnTo>
                  <a:pt x="260" y="175"/>
                </a:lnTo>
                <a:lnTo>
                  <a:pt x="267" y="171"/>
                </a:lnTo>
                <a:lnTo>
                  <a:pt x="273" y="171"/>
                </a:lnTo>
                <a:lnTo>
                  <a:pt x="279" y="170"/>
                </a:lnTo>
                <a:lnTo>
                  <a:pt x="283" y="168"/>
                </a:lnTo>
                <a:lnTo>
                  <a:pt x="288" y="166"/>
                </a:lnTo>
                <a:lnTo>
                  <a:pt x="291" y="162"/>
                </a:lnTo>
                <a:lnTo>
                  <a:pt x="295" y="159"/>
                </a:lnTo>
                <a:lnTo>
                  <a:pt x="299" y="155"/>
                </a:lnTo>
                <a:lnTo>
                  <a:pt x="304" y="153"/>
                </a:lnTo>
                <a:lnTo>
                  <a:pt x="319" y="137"/>
                </a:lnTo>
                <a:lnTo>
                  <a:pt x="335" y="125"/>
                </a:lnTo>
                <a:lnTo>
                  <a:pt x="354" y="117"/>
                </a:lnTo>
                <a:lnTo>
                  <a:pt x="373" y="112"/>
                </a:lnTo>
                <a:lnTo>
                  <a:pt x="393" y="107"/>
                </a:lnTo>
                <a:lnTo>
                  <a:pt x="412" y="100"/>
                </a:lnTo>
                <a:lnTo>
                  <a:pt x="430" y="91"/>
                </a:lnTo>
                <a:lnTo>
                  <a:pt x="446" y="78"/>
                </a:lnTo>
                <a:lnTo>
                  <a:pt x="453" y="76"/>
                </a:lnTo>
                <a:lnTo>
                  <a:pt x="458" y="73"/>
                </a:lnTo>
                <a:lnTo>
                  <a:pt x="464" y="70"/>
                </a:lnTo>
                <a:lnTo>
                  <a:pt x="470" y="68"/>
                </a:lnTo>
                <a:lnTo>
                  <a:pt x="476" y="64"/>
                </a:lnTo>
                <a:lnTo>
                  <a:pt x="481" y="62"/>
                </a:lnTo>
                <a:lnTo>
                  <a:pt x="487" y="59"/>
                </a:lnTo>
                <a:lnTo>
                  <a:pt x="493" y="57"/>
                </a:lnTo>
                <a:lnTo>
                  <a:pt x="499" y="56"/>
                </a:lnTo>
                <a:lnTo>
                  <a:pt x="505" y="55"/>
                </a:lnTo>
                <a:lnTo>
                  <a:pt x="510" y="54"/>
                </a:lnTo>
                <a:lnTo>
                  <a:pt x="516" y="53"/>
                </a:lnTo>
                <a:lnTo>
                  <a:pt x="522" y="52"/>
                </a:lnTo>
                <a:lnTo>
                  <a:pt x="526" y="50"/>
                </a:lnTo>
                <a:lnTo>
                  <a:pt x="532" y="49"/>
                </a:lnTo>
                <a:lnTo>
                  <a:pt x="537" y="47"/>
                </a:lnTo>
                <a:lnTo>
                  <a:pt x="541" y="47"/>
                </a:lnTo>
                <a:lnTo>
                  <a:pt x="547" y="46"/>
                </a:lnTo>
                <a:lnTo>
                  <a:pt x="552" y="46"/>
                </a:lnTo>
                <a:lnTo>
                  <a:pt x="556" y="45"/>
                </a:lnTo>
                <a:lnTo>
                  <a:pt x="561" y="44"/>
                </a:lnTo>
                <a:lnTo>
                  <a:pt x="566" y="44"/>
                </a:lnTo>
                <a:lnTo>
                  <a:pt x="570" y="44"/>
                </a:lnTo>
                <a:lnTo>
                  <a:pt x="575" y="46"/>
                </a:lnTo>
                <a:lnTo>
                  <a:pt x="582" y="45"/>
                </a:lnTo>
                <a:lnTo>
                  <a:pt x="587" y="44"/>
                </a:lnTo>
                <a:lnTo>
                  <a:pt x="594" y="41"/>
                </a:lnTo>
                <a:lnTo>
                  <a:pt x="600" y="40"/>
                </a:lnTo>
                <a:lnTo>
                  <a:pt x="607" y="39"/>
                </a:lnTo>
                <a:lnTo>
                  <a:pt x="613" y="38"/>
                </a:lnTo>
                <a:lnTo>
                  <a:pt x="620" y="37"/>
                </a:lnTo>
                <a:lnTo>
                  <a:pt x="627" y="37"/>
                </a:lnTo>
                <a:lnTo>
                  <a:pt x="632" y="34"/>
                </a:lnTo>
                <a:lnTo>
                  <a:pt x="639" y="31"/>
                </a:lnTo>
                <a:lnTo>
                  <a:pt x="645" y="29"/>
                </a:lnTo>
                <a:lnTo>
                  <a:pt x="651" y="25"/>
                </a:lnTo>
                <a:lnTo>
                  <a:pt x="657" y="23"/>
                </a:lnTo>
                <a:lnTo>
                  <a:pt x="662" y="19"/>
                </a:lnTo>
                <a:lnTo>
                  <a:pt x="669" y="17"/>
                </a:lnTo>
                <a:lnTo>
                  <a:pt x="675" y="16"/>
                </a:lnTo>
                <a:lnTo>
                  <a:pt x="680" y="14"/>
                </a:lnTo>
                <a:lnTo>
                  <a:pt x="684" y="11"/>
                </a:lnTo>
                <a:lnTo>
                  <a:pt x="689" y="10"/>
                </a:lnTo>
                <a:lnTo>
                  <a:pt x="693" y="9"/>
                </a:lnTo>
                <a:lnTo>
                  <a:pt x="697" y="9"/>
                </a:lnTo>
                <a:lnTo>
                  <a:pt x="702" y="9"/>
                </a:lnTo>
                <a:lnTo>
                  <a:pt x="706" y="8"/>
                </a:lnTo>
                <a:lnTo>
                  <a:pt x="711" y="7"/>
                </a:lnTo>
                <a:lnTo>
                  <a:pt x="733" y="8"/>
                </a:lnTo>
                <a:lnTo>
                  <a:pt x="754" y="9"/>
                </a:lnTo>
                <a:lnTo>
                  <a:pt x="776" y="10"/>
                </a:lnTo>
                <a:lnTo>
                  <a:pt x="798" y="11"/>
                </a:lnTo>
                <a:lnTo>
                  <a:pt x="819" y="11"/>
                </a:lnTo>
                <a:lnTo>
                  <a:pt x="841" y="9"/>
                </a:lnTo>
                <a:lnTo>
                  <a:pt x="862" y="6"/>
                </a:lnTo>
                <a:lnTo>
                  <a:pt x="882" y="0"/>
                </a:lnTo>
                <a:close/>
              </a:path>
            </a:pathLst>
          </a:custGeom>
          <a:solidFill>
            <a:srgbClr val="1919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8" name="Freeform 78"/>
          <p:cNvSpPr>
            <a:spLocks/>
          </p:cNvSpPr>
          <p:nvPr/>
        </p:nvSpPr>
        <p:spPr bwMode="auto">
          <a:xfrm>
            <a:off x="2165350" y="2451100"/>
            <a:ext cx="1379538" cy="1716088"/>
          </a:xfrm>
          <a:custGeom>
            <a:avLst/>
            <a:gdLst>
              <a:gd name="T0" fmla="*/ 1648 w 1737"/>
              <a:gd name="T1" fmla="*/ 688 h 2163"/>
              <a:gd name="T2" fmla="*/ 1700 w 1737"/>
              <a:gd name="T3" fmla="*/ 801 h 2163"/>
              <a:gd name="T4" fmla="*/ 1729 w 1737"/>
              <a:gd name="T5" fmla="*/ 896 h 2163"/>
              <a:gd name="T6" fmla="*/ 1732 w 1737"/>
              <a:gd name="T7" fmla="*/ 981 h 2163"/>
              <a:gd name="T8" fmla="*/ 1730 w 1737"/>
              <a:gd name="T9" fmla="*/ 1097 h 2163"/>
              <a:gd name="T10" fmla="*/ 1714 w 1737"/>
              <a:gd name="T11" fmla="*/ 1226 h 2163"/>
              <a:gd name="T12" fmla="*/ 1691 w 1737"/>
              <a:gd name="T13" fmla="*/ 1445 h 2163"/>
              <a:gd name="T14" fmla="*/ 1656 w 1737"/>
              <a:gd name="T15" fmla="*/ 1662 h 2163"/>
              <a:gd name="T16" fmla="*/ 1598 w 1737"/>
              <a:gd name="T17" fmla="*/ 1816 h 2163"/>
              <a:gd name="T18" fmla="*/ 1507 w 1737"/>
              <a:gd name="T19" fmla="*/ 1952 h 2163"/>
              <a:gd name="T20" fmla="*/ 1438 w 1737"/>
              <a:gd name="T21" fmla="*/ 2012 h 2163"/>
              <a:gd name="T22" fmla="*/ 1490 w 1737"/>
              <a:gd name="T23" fmla="*/ 1919 h 2163"/>
              <a:gd name="T24" fmla="*/ 1469 w 1737"/>
              <a:gd name="T25" fmla="*/ 1930 h 2163"/>
              <a:gd name="T26" fmla="*/ 1320 w 1737"/>
              <a:gd name="T27" fmla="*/ 2082 h 2163"/>
              <a:gd name="T28" fmla="*/ 1043 w 1737"/>
              <a:gd name="T29" fmla="*/ 2160 h 2163"/>
              <a:gd name="T30" fmla="*/ 823 w 1737"/>
              <a:gd name="T31" fmla="*/ 2129 h 2163"/>
              <a:gd name="T32" fmla="*/ 698 w 1737"/>
              <a:gd name="T33" fmla="*/ 2069 h 2163"/>
              <a:gd name="T34" fmla="*/ 639 w 1737"/>
              <a:gd name="T35" fmla="*/ 2018 h 2163"/>
              <a:gd name="T36" fmla="*/ 603 w 1737"/>
              <a:gd name="T37" fmla="*/ 1977 h 2163"/>
              <a:gd name="T38" fmla="*/ 630 w 1737"/>
              <a:gd name="T39" fmla="*/ 2030 h 2163"/>
              <a:gd name="T40" fmla="*/ 571 w 1737"/>
              <a:gd name="T41" fmla="*/ 2004 h 2163"/>
              <a:gd name="T42" fmla="*/ 438 w 1737"/>
              <a:gd name="T43" fmla="*/ 1923 h 2163"/>
              <a:gd name="T44" fmla="*/ 328 w 1737"/>
              <a:gd name="T45" fmla="*/ 1781 h 2163"/>
              <a:gd name="T46" fmla="*/ 281 w 1737"/>
              <a:gd name="T47" fmla="*/ 1632 h 2163"/>
              <a:gd name="T48" fmla="*/ 267 w 1737"/>
              <a:gd name="T49" fmla="*/ 1534 h 2163"/>
              <a:gd name="T50" fmla="*/ 254 w 1737"/>
              <a:gd name="T51" fmla="*/ 1439 h 2163"/>
              <a:gd name="T52" fmla="*/ 250 w 1737"/>
              <a:gd name="T53" fmla="*/ 1376 h 2163"/>
              <a:gd name="T54" fmla="*/ 245 w 1737"/>
              <a:gd name="T55" fmla="*/ 1228 h 2163"/>
              <a:gd name="T56" fmla="*/ 245 w 1737"/>
              <a:gd name="T57" fmla="*/ 1083 h 2163"/>
              <a:gd name="T58" fmla="*/ 229 w 1737"/>
              <a:gd name="T59" fmla="*/ 1134 h 2163"/>
              <a:gd name="T60" fmla="*/ 212 w 1737"/>
              <a:gd name="T61" fmla="*/ 1152 h 2163"/>
              <a:gd name="T62" fmla="*/ 150 w 1737"/>
              <a:gd name="T63" fmla="*/ 1072 h 2163"/>
              <a:gd name="T64" fmla="*/ 161 w 1737"/>
              <a:gd name="T65" fmla="*/ 980 h 2163"/>
              <a:gd name="T66" fmla="*/ 146 w 1737"/>
              <a:gd name="T67" fmla="*/ 1103 h 2163"/>
              <a:gd name="T68" fmla="*/ 188 w 1737"/>
              <a:gd name="T69" fmla="*/ 1143 h 2163"/>
              <a:gd name="T70" fmla="*/ 218 w 1737"/>
              <a:gd name="T71" fmla="*/ 1199 h 2163"/>
              <a:gd name="T72" fmla="*/ 236 w 1737"/>
              <a:gd name="T73" fmla="*/ 1283 h 2163"/>
              <a:gd name="T74" fmla="*/ 233 w 1737"/>
              <a:gd name="T75" fmla="*/ 1386 h 2163"/>
              <a:gd name="T76" fmla="*/ 142 w 1737"/>
              <a:gd name="T77" fmla="*/ 1360 h 2163"/>
              <a:gd name="T78" fmla="*/ 83 w 1737"/>
              <a:gd name="T79" fmla="*/ 1215 h 2163"/>
              <a:gd name="T80" fmla="*/ 51 w 1737"/>
              <a:gd name="T81" fmla="*/ 1116 h 2163"/>
              <a:gd name="T82" fmla="*/ 25 w 1737"/>
              <a:gd name="T83" fmla="*/ 1017 h 2163"/>
              <a:gd name="T84" fmla="*/ 4 w 1737"/>
              <a:gd name="T85" fmla="*/ 897 h 2163"/>
              <a:gd name="T86" fmla="*/ 8 w 1737"/>
              <a:gd name="T87" fmla="*/ 780 h 2163"/>
              <a:gd name="T88" fmla="*/ 116 w 1737"/>
              <a:gd name="T89" fmla="*/ 748 h 2163"/>
              <a:gd name="T90" fmla="*/ 183 w 1737"/>
              <a:gd name="T91" fmla="*/ 802 h 2163"/>
              <a:gd name="T92" fmla="*/ 225 w 1737"/>
              <a:gd name="T93" fmla="*/ 868 h 2163"/>
              <a:gd name="T94" fmla="*/ 277 w 1737"/>
              <a:gd name="T95" fmla="*/ 815 h 2163"/>
              <a:gd name="T96" fmla="*/ 336 w 1737"/>
              <a:gd name="T97" fmla="*/ 680 h 2163"/>
              <a:gd name="T98" fmla="*/ 407 w 1737"/>
              <a:gd name="T99" fmla="*/ 546 h 2163"/>
              <a:gd name="T100" fmla="*/ 410 w 1737"/>
              <a:gd name="T101" fmla="*/ 502 h 2163"/>
              <a:gd name="T102" fmla="*/ 511 w 1737"/>
              <a:gd name="T103" fmla="*/ 120 h 2163"/>
              <a:gd name="T104" fmla="*/ 834 w 1737"/>
              <a:gd name="T105" fmla="*/ 0 h 2163"/>
              <a:gd name="T106" fmla="*/ 1230 w 1737"/>
              <a:gd name="T107" fmla="*/ 95 h 2163"/>
              <a:gd name="T108" fmla="*/ 1551 w 1737"/>
              <a:gd name="T109" fmla="*/ 359 h 2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737" h="2163">
                <a:moveTo>
                  <a:pt x="1645" y="568"/>
                </a:moveTo>
                <a:lnTo>
                  <a:pt x="1641" y="591"/>
                </a:lnTo>
                <a:lnTo>
                  <a:pt x="1639" y="613"/>
                </a:lnTo>
                <a:lnTo>
                  <a:pt x="1639" y="633"/>
                </a:lnTo>
                <a:lnTo>
                  <a:pt x="1640" y="652"/>
                </a:lnTo>
                <a:lnTo>
                  <a:pt x="1643" y="671"/>
                </a:lnTo>
                <a:lnTo>
                  <a:pt x="1648" y="688"/>
                </a:lnTo>
                <a:lnTo>
                  <a:pt x="1654" y="704"/>
                </a:lnTo>
                <a:lnTo>
                  <a:pt x="1660" y="720"/>
                </a:lnTo>
                <a:lnTo>
                  <a:pt x="1668" y="737"/>
                </a:lnTo>
                <a:lnTo>
                  <a:pt x="1674" y="753"/>
                </a:lnTo>
                <a:lnTo>
                  <a:pt x="1683" y="769"/>
                </a:lnTo>
                <a:lnTo>
                  <a:pt x="1692" y="785"/>
                </a:lnTo>
                <a:lnTo>
                  <a:pt x="1700" y="801"/>
                </a:lnTo>
                <a:lnTo>
                  <a:pt x="1708" y="818"/>
                </a:lnTo>
                <a:lnTo>
                  <a:pt x="1716" y="837"/>
                </a:lnTo>
                <a:lnTo>
                  <a:pt x="1723" y="856"/>
                </a:lnTo>
                <a:lnTo>
                  <a:pt x="1726" y="866"/>
                </a:lnTo>
                <a:lnTo>
                  <a:pt x="1727" y="876"/>
                </a:lnTo>
                <a:lnTo>
                  <a:pt x="1729" y="885"/>
                </a:lnTo>
                <a:lnTo>
                  <a:pt x="1729" y="896"/>
                </a:lnTo>
                <a:lnTo>
                  <a:pt x="1729" y="905"/>
                </a:lnTo>
                <a:lnTo>
                  <a:pt x="1730" y="914"/>
                </a:lnTo>
                <a:lnTo>
                  <a:pt x="1732" y="923"/>
                </a:lnTo>
                <a:lnTo>
                  <a:pt x="1737" y="931"/>
                </a:lnTo>
                <a:lnTo>
                  <a:pt x="1734" y="947"/>
                </a:lnTo>
                <a:lnTo>
                  <a:pt x="1733" y="965"/>
                </a:lnTo>
                <a:lnTo>
                  <a:pt x="1732" y="981"/>
                </a:lnTo>
                <a:lnTo>
                  <a:pt x="1731" y="998"/>
                </a:lnTo>
                <a:lnTo>
                  <a:pt x="1730" y="1014"/>
                </a:lnTo>
                <a:lnTo>
                  <a:pt x="1730" y="1031"/>
                </a:lnTo>
                <a:lnTo>
                  <a:pt x="1730" y="1048"/>
                </a:lnTo>
                <a:lnTo>
                  <a:pt x="1730" y="1064"/>
                </a:lnTo>
                <a:lnTo>
                  <a:pt x="1730" y="1081"/>
                </a:lnTo>
                <a:lnTo>
                  <a:pt x="1730" y="1097"/>
                </a:lnTo>
                <a:lnTo>
                  <a:pt x="1729" y="1113"/>
                </a:lnTo>
                <a:lnTo>
                  <a:pt x="1727" y="1129"/>
                </a:lnTo>
                <a:lnTo>
                  <a:pt x="1726" y="1147"/>
                </a:lnTo>
                <a:lnTo>
                  <a:pt x="1725" y="1163"/>
                </a:lnTo>
                <a:lnTo>
                  <a:pt x="1723" y="1179"/>
                </a:lnTo>
                <a:lnTo>
                  <a:pt x="1719" y="1195"/>
                </a:lnTo>
                <a:lnTo>
                  <a:pt x="1714" y="1226"/>
                </a:lnTo>
                <a:lnTo>
                  <a:pt x="1709" y="1256"/>
                </a:lnTo>
                <a:lnTo>
                  <a:pt x="1704" y="1287"/>
                </a:lnTo>
                <a:lnTo>
                  <a:pt x="1701" y="1319"/>
                </a:lnTo>
                <a:lnTo>
                  <a:pt x="1699" y="1351"/>
                </a:lnTo>
                <a:lnTo>
                  <a:pt x="1695" y="1382"/>
                </a:lnTo>
                <a:lnTo>
                  <a:pt x="1693" y="1414"/>
                </a:lnTo>
                <a:lnTo>
                  <a:pt x="1691" y="1445"/>
                </a:lnTo>
                <a:lnTo>
                  <a:pt x="1687" y="1477"/>
                </a:lnTo>
                <a:lnTo>
                  <a:pt x="1685" y="1508"/>
                </a:lnTo>
                <a:lnTo>
                  <a:pt x="1680" y="1540"/>
                </a:lnTo>
                <a:lnTo>
                  <a:pt x="1676" y="1571"/>
                </a:lnTo>
                <a:lnTo>
                  <a:pt x="1670" y="1602"/>
                </a:lnTo>
                <a:lnTo>
                  <a:pt x="1664" y="1632"/>
                </a:lnTo>
                <a:lnTo>
                  <a:pt x="1656" y="1662"/>
                </a:lnTo>
                <a:lnTo>
                  <a:pt x="1647" y="1692"/>
                </a:lnTo>
                <a:lnTo>
                  <a:pt x="1641" y="1711"/>
                </a:lnTo>
                <a:lnTo>
                  <a:pt x="1634" y="1732"/>
                </a:lnTo>
                <a:lnTo>
                  <a:pt x="1626" y="1753"/>
                </a:lnTo>
                <a:lnTo>
                  <a:pt x="1618" y="1775"/>
                </a:lnTo>
                <a:lnTo>
                  <a:pt x="1608" y="1795"/>
                </a:lnTo>
                <a:lnTo>
                  <a:pt x="1598" y="1816"/>
                </a:lnTo>
                <a:lnTo>
                  <a:pt x="1587" y="1838"/>
                </a:lnTo>
                <a:lnTo>
                  <a:pt x="1575" y="1859"/>
                </a:lnTo>
                <a:lnTo>
                  <a:pt x="1563" y="1878"/>
                </a:lnTo>
                <a:lnTo>
                  <a:pt x="1550" y="1898"/>
                </a:lnTo>
                <a:lnTo>
                  <a:pt x="1536" y="1917"/>
                </a:lnTo>
                <a:lnTo>
                  <a:pt x="1522" y="1935"/>
                </a:lnTo>
                <a:lnTo>
                  <a:pt x="1507" y="1952"/>
                </a:lnTo>
                <a:lnTo>
                  <a:pt x="1492" y="1968"/>
                </a:lnTo>
                <a:lnTo>
                  <a:pt x="1476" y="1983"/>
                </a:lnTo>
                <a:lnTo>
                  <a:pt x="1460" y="1996"/>
                </a:lnTo>
                <a:lnTo>
                  <a:pt x="1454" y="2000"/>
                </a:lnTo>
                <a:lnTo>
                  <a:pt x="1449" y="2004"/>
                </a:lnTo>
                <a:lnTo>
                  <a:pt x="1443" y="2007"/>
                </a:lnTo>
                <a:lnTo>
                  <a:pt x="1438" y="2012"/>
                </a:lnTo>
                <a:lnTo>
                  <a:pt x="1444" y="1998"/>
                </a:lnTo>
                <a:lnTo>
                  <a:pt x="1452" y="1985"/>
                </a:lnTo>
                <a:lnTo>
                  <a:pt x="1460" y="1973"/>
                </a:lnTo>
                <a:lnTo>
                  <a:pt x="1468" y="1959"/>
                </a:lnTo>
                <a:lnTo>
                  <a:pt x="1476" y="1946"/>
                </a:lnTo>
                <a:lnTo>
                  <a:pt x="1483" y="1932"/>
                </a:lnTo>
                <a:lnTo>
                  <a:pt x="1490" y="1919"/>
                </a:lnTo>
                <a:lnTo>
                  <a:pt x="1495" y="1905"/>
                </a:lnTo>
                <a:lnTo>
                  <a:pt x="1491" y="1904"/>
                </a:lnTo>
                <a:lnTo>
                  <a:pt x="1487" y="1906"/>
                </a:lnTo>
                <a:lnTo>
                  <a:pt x="1482" y="1910"/>
                </a:lnTo>
                <a:lnTo>
                  <a:pt x="1477" y="1916"/>
                </a:lnTo>
                <a:lnTo>
                  <a:pt x="1473" y="1923"/>
                </a:lnTo>
                <a:lnTo>
                  <a:pt x="1469" y="1930"/>
                </a:lnTo>
                <a:lnTo>
                  <a:pt x="1466" y="1935"/>
                </a:lnTo>
                <a:lnTo>
                  <a:pt x="1464" y="1938"/>
                </a:lnTo>
                <a:lnTo>
                  <a:pt x="1441" y="1974"/>
                </a:lnTo>
                <a:lnTo>
                  <a:pt x="1414" y="2006"/>
                </a:lnTo>
                <a:lnTo>
                  <a:pt x="1385" y="2035"/>
                </a:lnTo>
                <a:lnTo>
                  <a:pt x="1353" y="2060"/>
                </a:lnTo>
                <a:lnTo>
                  <a:pt x="1320" y="2082"/>
                </a:lnTo>
                <a:lnTo>
                  <a:pt x="1284" y="2102"/>
                </a:lnTo>
                <a:lnTo>
                  <a:pt x="1246" y="2118"/>
                </a:lnTo>
                <a:lnTo>
                  <a:pt x="1207" y="2131"/>
                </a:lnTo>
                <a:lnTo>
                  <a:pt x="1168" y="2142"/>
                </a:lnTo>
                <a:lnTo>
                  <a:pt x="1126" y="2150"/>
                </a:lnTo>
                <a:lnTo>
                  <a:pt x="1085" y="2157"/>
                </a:lnTo>
                <a:lnTo>
                  <a:pt x="1043" y="2160"/>
                </a:lnTo>
                <a:lnTo>
                  <a:pt x="1002" y="2163"/>
                </a:lnTo>
                <a:lnTo>
                  <a:pt x="961" y="2163"/>
                </a:lnTo>
                <a:lnTo>
                  <a:pt x="920" y="2162"/>
                </a:lnTo>
                <a:lnTo>
                  <a:pt x="881" y="2158"/>
                </a:lnTo>
                <a:lnTo>
                  <a:pt x="864" y="2147"/>
                </a:lnTo>
                <a:lnTo>
                  <a:pt x="844" y="2137"/>
                </a:lnTo>
                <a:lnTo>
                  <a:pt x="823" y="2129"/>
                </a:lnTo>
                <a:lnTo>
                  <a:pt x="801" y="2122"/>
                </a:lnTo>
                <a:lnTo>
                  <a:pt x="779" y="2114"/>
                </a:lnTo>
                <a:lnTo>
                  <a:pt x="758" y="2104"/>
                </a:lnTo>
                <a:lnTo>
                  <a:pt x="737" y="2094"/>
                </a:lnTo>
                <a:lnTo>
                  <a:pt x="718" y="2080"/>
                </a:lnTo>
                <a:lnTo>
                  <a:pt x="708" y="2075"/>
                </a:lnTo>
                <a:lnTo>
                  <a:pt x="698" y="2069"/>
                </a:lnTo>
                <a:lnTo>
                  <a:pt x="687" y="2064"/>
                </a:lnTo>
                <a:lnTo>
                  <a:pt x="678" y="2056"/>
                </a:lnTo>
                <a:lnTo>
                  <a:pt x="670" y="2048"/>
                </a:lnTo>
                <a:lnTo>
                  <a:pt x="661" y="2040"/>
                </a:lnTo>
                <a:lnTo>
                  <a:pt x="653" y="2031"/>
                </a:lnTo>
                <a:lnTo>
                  <a:pt x="645" y="2023"/>
                </a:lnTo>
                <a:lnTo>
                  <a:pt x="639" y="2018"/>
                </a:lnTo>
                <a:lnTo>
                  <a:pt x="633" y="2011"/>
                </a:lnTo>
                <a:lnTo>
                  <a:pt x="629" y="2004"/>
                </a:lnTo>
                <a:lnTo>
                  <a:pt x="624" y="1997"/>
                </a:lnTo>
                <a:lnTo>
                  <a:pt x="619" y="1990"/>
                </a:lnTo>
                <a:lnTo>
                  <a:pt x="615" y="1985"/>
                </a:lnTo>
                <a:lnTo>
                  <a:pt x="610" y="1981"/>
                </a:lnTo>
                <a:lnTo>
                  <a:pt x="603" y="1977"/>
                </a:lnTo>
                <a:lnTo>
                  <a:pt x="604" y="1985"/>
                </a:lnTo>
                <a:lnTo>
                  <a:pt x="607" y="1993"/>
                </a:lnTo>
                <a:lnTo>
                  <a:pt x="611" y="2002"/>
                </a:lnTo>
                <a:lnTo>
                  <a:pt x="616" y="2008"/>
                </a:lnTo>
                <a:lnTo>
                  <a:pt x="622" y="2016"/>
                </a:lnTo>
                <a:lnTo>
                  <a:pt x="626" y="2023"/>
                </a:lnTo>
                <a:lnTo>
                  <a:pt x="630" y="2030"/>
                </a:lnTo>
                <a:lnTo>
                  <a:pt x="632" y="2037"/>
                </a:lnTo>
                <a:lnTo>
                  <a:pt x="626" y="2035"/>
                </a:lnTo>
                <a:lnTo>
                  <a:pt x="617" y="2031"/>
                </a:lnTo>
                <a:lnTo>
                  <a:pt x="607" y="2025"/>
                </a:lnTo>
                <a:lnTo>
                  <a:pt x="594" y="2018"/>
                </a:lnTo>
                <a:lnTo>
                  <a:pt x="581" y="2011"/>
                </a:lnTo>
                <a:lnTo>
                  <a:pt x="571" y="2004"/>
                </a:lnTo>
                <a:lnTo>
                  <a:pt x="563" y="1999"/>
                </a:lnTo>
                <a:lnTo>
                  <a:pt x="558" y="1996"/>
                </a:lnTo>
                <a:lnTo>
                  <a:pt x="531" y="1983"/>
                </a:lnTo>
                <a:lnTo>
                  <a:pt x="505" y="1969"/>
                </a:lnTo>
                <a:lnTo>
                  <a:pt x="482" y="1954"/>
                </a:lnTo>
                <a:lnTo>
                  <a:pt x="459" y="1939"/>
                </a:lnTo>
                <a:lnTo>
                  <a:pt x="438" y="1923"/>
                </a:lnTo>
                <a:lnTo>
                  <a:pt x="419" y="1906"/>
                </a:lnTo>
                <a:lnTo>
                  <a:pt x="400" y="1889"/>
                </a:lnTo>
                <a:lnTo>
                  <a:pt x="383" y="1869"/>
                </a:lnTo>
                <a:lnTo>
                  <a:pt x="368" y="1848"/>
                </a:lnTo>
                <a:lnTo>
                  <a:pt x="353" y="1828"/>
                </a:lnTo>
                <a:lnTo>
                  <a:pt x="341" y="1805"/>
                </a:lnTo>
                <a:lnTo>
                  <a:pt x="328" y="1781"/>
                </a:lnTo>
                <a:lnTo>
                  <a:pt x="318" y="1756"/>
                </a:lnTo>
                <a:lnTo>
                  <a:pt x="308" y="1730"/>
                </a:lnTo>
                <a:lnTo>
                  <a:pt x="299" y="1702"/>
                </a:lnTo>
                <a:lnTo>
                  <a:pt x="292" y="1673"/>
                </a:lnTo>
                <a:lnTo>
                  <a:pt x="288" y="1659"/>
                </a:lnTo>
                <a:lnTo>
                  <a:pt x="284" y="1646"/>
                </a:lnTo>
                <a:lnTo>
                  <a:pt x="281" y="1632"/>
                </a:lnTo>
                <a:lnTo>
                  <a:pt x="278" y="1618"/>
                </a:lnTo>
                <a:lnTo>
                  <a:pt x="276" y="1604"/>
                </a:lnTo>
                <a:lnTo>
                  <a:pt x="274" y="1590"/>
                </a:lnTo>
                <a:lnTo>
                  <a:pt x="271" y="1575"/>
                </a:lnTo>
                <a:lnTo>
                  <a:pt x="270" y="1561"/>
                </a:lnTo>
                <a:lnTo>
                  <a:pt x="268" y="1548"/>
                </a:lnTo>
                <a:lnTo>
                  <a:pt x="267" y="1534"/>
                </a:lnTo>
                <a:lnTo>
                  <a:pt x="266" y="1520"/>
                </a:lnTo>
                <a:lnTo>
                  <a:pt x="263" y="1505"/>
                </a:lnTo>
                <a:lnTo>
                  <a:pt x="262" y="1491"/>
                </a:lnTo>
                <a:lnTo>
                  <a:pt x="260" y="1477"/>
                </a:lnTo>
                <a:lnTo>
                  <a:pt x="258" y="1462"/>
                </a:lnTo>
                <a:lnTo>
                  <a:pt x="255" y="1449"/>
                </a:lnTo>
                <a:lnTo>
                  <a:pt x="254" y="1439"/>
                </a:lnTo>
                <a:lnTo>
                  <a:pt x="253" y="1430"/>
                </a:lnTo>
                <a:lnTo>
                  <a:pt x="253" y="1421"/>
                </a:lnTo>
                <a:lnTo>
                  <a:pt x="253" y="1412"/>
                </a:lnTo>
                <a:lnTo>
                  <a:pt x="253" y="1402"/>
                </a:lnTo>
                <a:lnTo>
                  <a:pt x="253" y="1394"/>
                </a:lnTo>
                <a:lnTo>
                  <a:pt x="252" y="1385"/>
                </a:lnTo>
                <a:lnTo>
                  <a:pt x="250" y="1376"/>
                </a:lnTo>
                <a:lnTo>
                  <a:pt x="250" y="1354"/>
                </a:lnTo>
                <a:lnTo>
                  <a:pt x="250" y="1333"/>
                </a:lnTo>
                <a:lnTo>
                  <a:pt x="248" y="1313"/>
                </a:lnTo>
                <a:lnTo>
                  <a:pt x="248" y="1291"/>
                </a:lnTo>
                <a:lnTo>
                  <a:pt x="247" y="1270"/>
                </a:lnTo>
                <a:lnTo>
                  <a:pt x="246" y="1249"/>
                </a:lnTo>
                <a:lnTo>
                  <a:pt x="245" y="1228"/>
                </a:lnTo>
                <a:lnTo>
                  <a:pt x="244" y="1208"/>
                </a:lnTo>
                <a:lnTo>
                  <a:pt x="243" y="1187"/>
                </a:lnTo>
                <a:lnTo>
                  <a:pt x="243" y="1166"/>
                </a:lnTo>
                <a:lnTo>
                  <a:pt x="243" y="1147"/>
                </a:lnTo>
                <a:lnTo>
                  <a:pt x="243" y="1126"/>
                </a:lnTo>
                <a:lnTo>
                  <a:pt x="244" y="1105"/>
                </a:lnTo>
                <a:lnTo>
                  <a:pt x="245" y="1083"/>
                </a:lnTo>
                <a:lnTo>
                  <a:pt x="247" y="1063"/>
                </a:lnTo>
                <a:lnTo>
                  <a:pt x="251" y="1042"/>
                </a:lnTo>
                <a:lnTo>
                  <a:pt x="244" y="1044"/>
                </a:lnTo>
                <a:lnTo>
                  <a:pt x="238" y="1058"/>
                </a:lnTo>
                <a:lnTo>
                  <a:pt x="233" y="1080"/>
                </a:lnTo>
                <a:lnTo>
                  <a:pt x="231" y="1106"/>
                </a:lnTo>
                <a:lnTo>
                  <a:pt x="229" y="1134"/>
                </a:lnTo>
                <a:lnTo>
                  <a:pt x="227" y="1159"/>
                </a:lnTo>
                <a:lnTo>
                  <a:pt x="225" y="1179"/>
                </a:lnTo>
                <a:lnTo>
                  <a:pt x="225" y="1188"/>
                </a:lnTo>
                <a:lnTo>
                  <a:pt x="222" y="1180"/>
                </a:lnTo>
                <a:lnTo>
                  <a:pt x="218" y="1171"/>
                </a:lnTo>
                <a:lnTo>
                  <a:pt x="215" y="1162"/>
                </a:lnTo>
                <a:lnTo>
                  <a:pt x="212" y="1152"/>
                </a:lnTo>
                <a:lnTo>
                  <a:pt x="207" y="1143"/>
                </a:lnTo>
                <a:lnTo>
                  <a:pt x="201" y="1135"/>
                </a:lnTo>
                <a:lnTo>
                  <a:pt x="195" y="1127"/>
                </a:lnTo>
                <a:lnTo>
                  <a:pt x="187" y="1121"/>
                </a:lnTo>
                <a:lnTo>
                  <a:pt x="167" y="1109"/>
                </a:lnTo>
                <a:lnTo>
                  <a:pt x="154" y="1091"/>
                </a:lnTo>
                <a:lnTo>
                  <a:pt x="150" y="1072"/>
                </a:lnTo>
                <a:lnTo>
                  <a:pt x="152" y="1049"/>
                </a:lnTo>
                <a:lnTo>
                  <a:pt x="157" y="1026"/>
                </a:lnTo>
                <a:lnTo>
                  <a:pt x="165" y="1003"/>
                </a:lnTo>
                <a:lnTo>
                  <a:pt x="174" y="981"/>
                </a:lnTo>
                <a:lnTo>
                  <a:pt x="182" y="962"/>
                </a:lnTo>
                <a:lnTo>
                  <a:pt x="170" y="967"/>
                </a:lnTo>
                <a:lnTo>
                  <a:pt x="161" y="980"/>
                </a:lnTo>
                <a:lnTo>
                  <a:pt x="153" y="998"/>
                </a:lnTo>
                <a:lnTo>
                  <a:pt x="147" y="1019"/>
                </a:lnTo>
                <a:lnTo>
                  <a:pt x="144" y="1042"/>
                </a:lnTo>
                <a:lnTo>
                  <a:pt x="141" y="1063"/>
                </a:lnTo>
                <a:lnTo>
                  <a:pt x="141" y="1081"/>
                </a:lnTo>
                <a:lnTo>
                  <a:pt x="144" y="1094"/>
                </a:lnTo>
                <a:lnTo>
                  <a:pt x="146" y="1103"/>
                </a:lnTo>
                <a:lnTo>
                  <a:pt x="152" y="1111"/>
                </a:lnTo>
                <a:lnTo>
                  <a:pt x="157" y="1117"/>
                </a:lnTo>
                <a:lnTo>
                  <a:pt x="164" y="1121"/>
                </a:lnTo>
                <a:lnTo>
                  <a:pt x="172" y="1126"/>
                </a:lnTo>
                <a:lnTo>
                  <a:pt x="179" y="1131"/>
                </a:lnTo>
                <a:lnTo>
                  <a:pt x="185" y="1136"/>
                </a:lnTo>
                <a:lnTo>
                  <a:pt x="188" y="1143"/>
                </a:lnTo>
                <a:lnTo>
                  <a:pt x="194" y="1150"/>
                </a:lnTo>
                <a:lnTo>
                  <a:pt x="199" y="1158"/>
                </a:lnTo>
                <a:lnTo>
                  <a:pt x="202" y="1166"/>
                </a:lnTo>
                <a:lnTo>
                  <a:pt x="206" y="1175"/>
                </a:lnTo>
                <a:lnTo>
                  <a:pt x="209" y="1184"/>
                </a:lnTo>
                <a:lnTo>
                  <a:pt x="213" y="1192"/>
                </a:lnTo>
                <a:lnTo>
                  <a:pt x="218" y="1199"/>
                </a:lnTo>
                <a:lnTo>
                  <a:pt x="225" y="1203"/>
                </a:lnTo>
                <a:lnTo>
                  <a:pt x="229" y="1215"/>
                </a:lnTo>
                <a:lnTo>
                  <a:pt x="231" y="1227"/>
                </a:lnTo>
                <a:lnTo>
                  <a:pt x="232" y="1240"/>
                </a:lnTo>
                <a:lnTo>
                  <a:pt x="235" y="1254"/>
                </a:lnTo>
                <a:lnTo>
                  <a:pt x="235" y="1268"/>
                </a:lnTo>
                <a:lnTo>
                  <a:pt x="236" y="1283"/>
                </a:lnTo>
                <a:lnTo>
                  <a:pt x="236" y="1298"/>
                </a:lnTo>
                <a:lnTo>
                  <a:pt x="236" y="1313"/>
                </a:lnTo>
                <a:lnTo>
                  <a:pt x="236" y="1328"/>
                </a:lnTo>
                <a:lnTo>
                  <a:pt x="236" y="1343"/>
                </a:lnTo>
                <a:lnTo>
                  <a:pt x="236" y="1358"/>
                </a:lnTo>
                <a:lnTo>
                  <a:pt x="235" y="1372"/>
                </a:lnTo>
                <a:lnTo>
                  <a:pt x="233" y="1386"/>
                </a:lnTo>
                <a:lnTo>
                  <a:pt x="233" y="1400"/>
                </a:lnTo>
                <a:lnTo>
                  <a:pt x="232" y="1413"/>
                </a:lnTo>
                <a:lnTo>
                  <a:pt x="232" y="1424"/>
                </a:lnTo>
                <a:lnTo>
                  <a:pt x="205" y="1414"/>
                </a:lnTo>
                <a:lnTo>
                  <a:pt x="182" y="1399"/>
                </a:lnTo>
                <a:lnTo>
                  <a:pt x="160" y="1381"/>
                </a:lnTo>
                <a:lnTo>
                  <a:pt x="142" y="1360"/>
                </a:lnTo>
                <a:lnTo>
                  <a:pt x="126" y="1336"/>
                </a:lnTo>
                <a:lnTo>
                  <a:pt x="114" y="1310"/>
                </a:lnTo>
                <a:lnTo>
                  <a:pt x="102" y="1284"/>
                </a:lnTo>
                <a:lnTo>
                  <a:pt x="93" y="1257"/>
                </a:lnTo>
                <a:lnTo>
                  <a:pt x="89" y="1242"/>
                </a:lnTo>
                <a:lnTo>
                  <a:pt x="86" y="1228"/>
                </a:lnTo>
                <a:lnTo>
                  <a:pt x="83" y="1215"/>
                </a:lnTo>
                <a:lnTo>
                  <a:pt x="78" y="1200"/>
                </a:lnTo>
                <a:lnTo>
                  <a:pt x="73" y="1186"/>
                </a:lnTo>
                <a:lnTo>
                  <a:pt x="70" y="1172"/>
                </a:lnTo>
                <a:lnTo>
                  <a:pt x="65" y="1158"/>
                </a:lnTo>
                <a:lnTo>
                  <a:pt x="61" y="1144"/>
                </a:lnTo>
                <a:lnTo>
                  <a:pt x="56" y="1129"/>
                </a:lnTo>
                <a:lnTo>
                  <a:pt x="51" y="1116"/>
                </a:lnTo>
                <a:lnTo>
                  <a:pt x="47" y="1102"/>
                </a:lnTo>
                <a:lnTo>
                  <a:pt x="42" y="1088"/>
                </a:lnTo>
                <a:lnTo>
                  <a:pt x="38" y="1074"/>
                </a:lnTo>
                <a:lnTo>
                  <a:pt x="34" y="1060"/>
                </a:lnTo>
                <a:lnTo>
                  <a:pt x="30" y="1045"/>
                </a:lnTo>
                <a:lnTo>
                  <a:pt x="26" y="1031"/>
                </a:lnTo>
                <a:lnTo>
                  <a:pt x="25" y="1017"/>
                </a:lnTo>
                <a:lnTo>
                  <a:pt x="23" y="1000"/>
                </a:lnTo>
                <a:lnTo>
                  <a:pt x="19" y="983"/>
                </a:lnTo>
                <a:lnTo>
                  <a:pt x="17" y="967"/>
                </a:lnTo>
                <a:lnTo>
                  <a:pt x="13" y="949"/>
                </a:lnTo>
                <a:lnTo>
                  <a:pt x="10" y="931"/>
                </a:lnTo>
                <a:lnTo>
                  <a:pt x="6" y="914"/>
                </a:lnTo>
                <a:lnTo>
                  <a:pt x="4" y="897"/>
                </a:lnTo>
                <a:lnTo>
                  <a:pt x="2" y="878"/>
                </a:lnTo>
                <a:lnTo>
                  <a:pt x="1" y="861"/>
                </a:lnTo>
                <a:lnTo>
                  <a:pt x="0" y="844"/>
                </a:lnTo>
                <a:lnTo>
                  <a:pt x="0" y="828"/>
                </a:lnTo>
                <a:lnTo>
                  <a:pt x="1" y="810"/>
                </a:lnTo>
                <a:lnTo>
                  <a:pt x="3" y="795"/>
                </a:lnTo>
                <a:lnTo>
                  <a:pt x="8" y="780"/>
                </a:lnTo>
                <a:lnTo>
                  <a:pt x="13" y="765"/>
                </a:lnTo>
                <a:lnTo>
                  <a:pt x="25" y="757"/>
                </a:lnTo>
                <a:lnTo>
                  <a:pt x="40" y="752"/>
                </a:lnTo>
                <a:lnTo>
                  <a:pt x="58" y="747"/>
                </a:lnTo>
                <a:lnTo>
                  <a:pt x="78" y="745"/>
                </a:lnTo>
                <a:lnTo>
                  <a:pt x="97" y="746"/>
                </a:lnTo>
                <a:lnTo>
                  <a:pt x="116" y="748"/>
                </a:lnTo>
                <a:lnTo>
                  <a:pt x="130" y="755"/>
                </a:lnTo>
                <a:lnTo>
                  <a:pt x="139" y="764"/>
                </a:lnTo>
                <a:lnTo>
                  <a:pt x="150" y="769"/>
                </a:lnTo>
                <a:lnTo>
                  <a:pt x="160" y="776"/>
                </a:lnTo>
                <a:lnTo>
                  <a:pt x="168" y="784"/>
                </a:lnTo>
                <a:lnTo>
                  <a:pt x="176" y="793"/>
                </a:lnTo>
                <a:lnTo>
                  <a:pt x="183" y="802"/>
                </a:lnTo>
                <a:lnTo>
                  <a:pt x="188" y="813"/>
                </a:lnTo>
                <a:lnTo>
                  <a:pt x="195" y="822"/>
                </a:lnTo>
                <a:lnTo>
                  <a:pt x="203" y="830"/>
                </a:lnTo>
                <a:lnTo>
                  <a:pt x="206" y="838"/>
                </a:lnTo>
                <a:lnTo>
                  <a:pt x="210" y="848"/>
                </a:lnTo>
                <a:lnTo>
                  <a:pt x="217" y="859"/>
                </a:lnTo>
                <a:lnTo>
                  <a:pt x="225" y="868"/>
                </a:lnTo>
                <a:lnTo>
                  <a:pt x="233" y="876"/>
                </a:lnTo>
                <a:lnTo>
                  <a:pt x="244" y="881"/>
                </a:lnTo>
                <a:lnTo>
                  <a:pt x="253" y="881"/>
                </a:lnTo>
                <a:lnTo>
                  <a:pt x="262" y="875"/>
                </a:lnTo>
                <a:lnTo>
                  <a:pt x="270" y="855"/>
                </a:lnTo>
                <a:lnTo>
                  <a:pt x="275" y="836"/>
                </a:lnTo>
                <a:lnTo>
                  <a:pt x="277" y="815"/>
                </a:lnTo>
                <a:lnTo>
                  <a:pt x="278" y="795"/>
                </a:lnTo>
                <a:lnTo>
                  <a:pt x="281" y="775"/>
                </a:lnTo>
                <a:lnTo>
                  <a:pt x="285" y="755"/>
                </a:lnTo>
                <a:lnTo>
                  <a:pt x="292" y="737"/>
                </a:lnTo>
                <a:lnTo>
                  <a:pt x="305" y="719"/>
                </a:lnTo>
                <a:lnTo>
                  <a:pt x="320" y="700"/>
                </a:lnTo>
                <a:lnTo>
                  <a:pt x="336" y="680"/>
                </a:lnTo>
                <a:lnTo>
                  <a:pt x="352" y="662"/>
                </a:lnTo>
                <a:lnTo>
                  <a:pt x="368" y="643"/>
                </a:lnTo>
                <a:lnTo>
                  <a:pt x="382" y="624"/>
                </a:lnTo>
                <a:lnTo>
                  <a:pt x="394" y="603"/>
                </a:lnTo>
                <a:lnTo>
                  <a:pt x="403" y="580"/>
                </a:lnTo>
                <a:lnTo>
                  <a:pt x="407" y="553"/>
                </a:lnTo>
                <a:lnTo>
                  <a:pt x="407" y="546"/>
                </a:lnTo>
                <a:lnTo>
                  <a:pt x="406" y="540"/>
                </a:lnTo>
                <a:lnTo>
                  <a:pt x="407" y="533"/>
                </a:lnTo>
                <a:lnTo>
                  <a:pt x="407" y="527"/>
                </a:lnTo>
                <a:lnTo>
                  <a:pt x="409" y="520"/>
                </a:lnTo>
                <a:lnTo>
                  <a:pt x="409" y="514"/>
                </a:lnTo>
                <a:lnTo>
                  <a:pt x="410" y="507"/>
                </a:lnTo>
                <a:lnTo>
                  <a:pt x="410" y="502"/>
                </a:lnTo>
                <a:lnTo>
                  <a:pt x="405" y="429"/>
                </a:lnTo>
                <a:lnTo>
                  <a:pt x="407" y="363"/>
                </a:lnTo>
                <a:lnTo>
                  <a:pt x="417" y="303"/>
                </a:lnTo>
                <a:lnTo>
                  <a:pt x="432" y="249"/>
                </a:lnTo>
                <a:lnTo>
                  <a:pt x="453" y="201"/>
                </a:lnTo>
                <a:lnTo>
                  <a:pt x="480" y="158"/>
                </a:lnTo>
                <a:lnTo>
                  <a:pt x="511" y="120"/>
                </a:lnTo>
                <a:lnTo>
                  <a:pt x="547" y="88"/>
                </a:lnTo>
                <a:lnTo>
                  <a:pt x="587" y="61"/>
                </a:lnTo>
                <a:lnTo>
                  <a:pt x="631" y="40"/>
                </a:lnTo>
                <a:lnTo>
                  <a:pt x="678" y="22"/>
                </a:lnTo>
                <a:lnTo>
                  <a:pt x="728" y="11"/>
                </a:lnTo>
                <a:lnTo>
                  <a:pt x="779" y="3"/>
                </a:lnTo>
                <a:lnTo>
                  <a:pt x="834" y="0"/>
                </a:lnTo>
                <a:lnTo>
                  <a:pt x="889" y="2"/>
                </a:lnTo>
                <a:lnTo>
                  <a:pt x="946" y="7"/>
                </a:lnTo>
                <a:lnTo>
                  <a:pt x="1003" y="18"/>
                </a:lnTo>
                <a:lnTo>
                  <a:pt x="1061" y="31"/>
                </a:lnTo>
                <a:lnTo>
                  <a:pt x="1118" y="49"/>
                </a:lnTo>
                <a:lnTo>
                  <a:pt x="1175" y="71"/>
                </a:lnTo>
                <a:lnTo>
                  <a:pt x="1230" y="95"/>
                </a:lnTo>
                <a:lnTo>
                  <a:pt x="1284" y="124"/>
                </a:lnTo>
                <a:lnTo>
                  <a:pt x="1336" y="156"/>
                </a:lnTo>
                <a:lnTo>
                  <a:pt x="1385" y="190"/>
                </a:lnTo>
                <a:lnTo>
                  <a:pt x="1433" y="228"/>
                </a:lnTo>
                <a:lnTo>
                  <a:pt x="1476" y="269"/>
                </a:lnTo>
                <a:lnTo>
                  <a:pt x="1516" y="313"/>
                </a:lnTo>
                <a:lnTo>
                  <a:pt x="1551" y="359"/>
                </a:lnTo>
                <a:lnTo>
                  <a:pt x="1582" y="408"/>
                </a:lnTo>
                <a:lnTo>
                  <a:pt x="1609" y="459"/>
                </a:lnTo>
                <a:lnTo>
                  <a:pt x="1630" y="513"/>
                </a:lnTo>
                <a:lnTo>
                  <a:pt x="1645" y="568"/>
                </a:lnTo>
                <a:close/>
              </a:path>
            </a:pathLst>
          </a:custGeom>
          <a:solidFill>
            <a:srgbClr val="F2D9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59" name="Freeform 79"/>
          <p:cNvSpPr>
            <a:spLocks/>
          </p:cNvSpPr>
          <p:nvPr/>
        </p:nvSpPr>
        <p:spPr bwMode="auto">
          <a:xfrm>
            <a:off x="3059113" y="3013075"/>
            <a:ext cx="365125" cy="166688"/>
          </a:xfrm>
          <a:custGeom>
            <a:avLst/>
            <a:gdLst>
              <a:gd name="T0" fmla="*/ 310 w 460"/>
              <a:gd name="T1" fmla="*/ 3 h 210"/>
              <a:gd name="T2" fmla="*/ 326 w 460"/>
              <a:gd name="T3" fmla="*/ 21 h 210"/>
              <a:gd name="T4" fmla="*/ 347 w 460"/>
              <a:gd name="T5" fmla="*/ 26 h 210"/>
              <a:gd name="T6" fmla="*/ 366 w 460"/>
              <a:gd name="T7" fmla="*/ 32 h 210"/>
              <a:gd name="T8" fmla="*/ 370 w 460"/>
              <a:gd name="T9" fmla="*/ 41 h 210"/>
              <a:gd name="T10" fmla="*/ 364 w 460"/>
              <a:gd name="T11" fmla="*/ 44 h 210"/>
              <a:gd name="T12" fmla="*/ 388 w 460"/>
              <a:gd name="T13" fmla="*/ 55 h 210"/>
              <a:gd name="T14" fmla="*/ 402 w 460"/>
              <a:gd name="T15" fmla="*/ 82 h 210"/>
              <a:gd name="T16" fmla="*/ 423 w 460"/>
              <a:gd name="T17" fmla="*/ 92 h 210"/>
              <a:gd name="T18" fmla="*/ 425 w 460"/>
              <a:gd name="T19" fmla="*/ 106 h 210"/>
              <a:gd name="T20" fmla="*/ 417 w 460"/>
              <a:gd name="T21" fmla="*/ 115 h 210"/>
              <a:gd name="T22" fmla="*/ 433 w 460"/>
              <a:gd name="T23" fmla="*/ 138 h 210"/>
              <a:gd name="T24" fmla="*/ 445 w 460"/>
              <a:gd name="T25" fmla="*/ 157 h 210"/>
              <a:gd name="T26" fmla="*/ 458 w 460"/>
              <a:gd name="T27" fmla="*/ 167 h 210"/>
              <a:gd name="T28" fmla="*/ 458 w 460"/>
              <a:gd name="T29" fmla="*/ 185 h 210"/>
              <a:gd name="T30" fmla="*/ 460 w 460"/>
              <a:gd name="T31" fmla="*/ 204 h 210"/>
              <a:gd name="T32" fmla="*/ 457 w 460"/>
              <a:gd name="T33" fmla="*/ 210 h 210"/>
              <a:gd name="T34" fmla="*/ 443 w 460"/>
              <a:gd name="T35" fmla="*/ 187 h 210"/>
              <a:gd name="T36" fmla="*/ 408 w 460"/>
              <a:gd name="T37" fmla="*/ 172 h 210"/>
              <a:gd name="T38" fmla="*/ 371 w 460"/>
              <a:gd name="T39" fmla="*/ 166 h 210"/>
              <a:gd name="T40" fmla="*/ 362 w 460"/>
              <a:gd name="T41" fmla="*/ 155 h 210"/>
              <a:gd name="T42" fmla="*/ 344 w 460"/>
              <a:gd name="T43" fmla="*/ 152 h 210"/>
              <a:gd name="T44" fmla="*/ 325 w 460"/>
              <a:gd name="T45" fmla="*/ 153 h 210"/>
              <a:gd name="T46" fmla="*/ 332 w 460"/>
              <a:gd name="T47" fmla="*/ 147 h 210"/>
              <a:gd name="T48" fmla="*/ 332 w 460"/>
              <a:gd name="T49" fmla="*/ 140 h 210"/>
              <a:gd name="T50" fmla="*/ 313 w 460"/>
              <a:gd name="T51" fmla="*/ 142 h 210"/>
              <a:gd name="T52" fmla="*/ 305 w 460"/>
              <a:gd name="T53" fmla="*/ 140 h 210"/>
              <a:gd name="T54" fmla="*/ 313 w 460"/>
              <a:gd name="T55" fmla="*/ 134 h 210"/>
              <a:gd name="T56" fmla="*/ 314 w 460"/>
              <a:gd name="T57" fmla="*/ 128 h 210"/>
              <a:gd name="T58" fmla="*/ 298 w 460"/>
              <a:gd name="T59" fmla="*/ 128 h 210"/>
              <a:gd name="T60" fmla="*/ 280 w 460"/>
              <a:gd name="T61" fmla="*/ 128 h 210"/>
              <a:gd name="T62" fmla="*/ 278 w 460"/>
              <a:gd name="T63" fmla="*/ 117 h 210"/>
              <a:gd name="T64" fmla="*/ 240 w 460"/>
              <a:gd name="T65" fmla="*/ 119 h 210"/>
              <a:gd name="T66" fmla="*/ 188 w 460"/>
              <a:gd name="T67" fmla="*/ 124 h 210"/>
              <a:gd name="T68" fmla="*/ 147 w 460"/>
              <a:gd name="T69" fmla="*/ 125 h 210"/>
              <a:gd name="T70" fmla="*/ 115 w 460"/>
              <a:gd name="T71" fmla="*/ 134 h 210"/>
              <a:gd name="T72" fmla="*/ 69 w 460"/>
              <a:gd name="T73" fmla="*/ 140 h 210"/>
              <a:gd name="T74" fmla="*/ 22 w 460"/>
              <a:gd name="T75" fmla="*/ 135 h 210"/>
              <a:gd name="T76" fmla="*/ 5 w 460"/>
              <a:gd name="T77" fmla="*/ 114 h 210"/>
              <a:gd name="T78" fmla="*/ 1 w 460"/>
              <a:gd name="T79" fmla="*/ 96 h 210"/>
              <a:gd name="T80" fmla="*/ 7 w 460"/>
              <a:gd name="T81" fmla="*/ 72 h 210"/>
              <a:gd name="T82" fmla="*/ 17 w 460"/>
              <a:gd name="T83" fmla="*/ 55 h 210"/>
              <a:gd name="T84" fmla="*/ 25 w 460"/>
              <a:gd name="T85" fmla="*/ 53 h 210"/>
              <a:gd name="T86" fmla="*/ 28 w 460"/>
              <a:gd name="T87" fmla="*/ 61 h 210"/>
              <a:gd name="T88" fmla="*/ 46 w 460"/>
              <a:gd name="T89" fmla="*/ 47 h 210"/>
              <a:gd name="T90" fmla="*/ 68 w 460"/>
              <a:gd name="T91" fmla="*/ 30 h 210"/>
              <a:gd name="T92" fmla="*/ 94 w 460"/>
              <a:gd name="T93" fmla="*/ 19 h 210"/>
              <a:gd name="T94" fmla="*/ 109 w 460"/>
              <a:gd name="T95" fmla="*/ 22 h 210"/>
              <a:gd name="T96" fmla="*/ 139 w 460"/>
              <a:gd name="T97" fmla="*/ 18 h 210"/>
              <a:gd name="T98" fmla="*/ 174 w 460"/>
              <a:gd name="T99" fmla="*/ 14 h 210"/>
              <a:gd name="T100" fmla="*/ 198 w 460"/>
              <a:gd name="T101" fmla="*/ 11 h 210"/>
              <a:gd name="T102" fmla="*/ 217 w 460"/>
              <a:gd name="T103" fmla="*/ 13 h 210"/>
              <a:gd name="T104" fmla="*/ 243 w 460"/>
              <a:gd name="T105" fmla="*/ 8 h 210"/>
              <a:gd name="T106" fmla="*/ 276 w 460"/>
              <a:gd name="T107" fmla="*/ 2 h 210"/>
              <a:gd name="T108" fmla="*/ 289 w 460"/>
              <a:gd name="T109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60" h="210">
                <a:moveTo>
                  <a:pt x="291" y="0"/>
                </a:moveTo>
                <a:lnTo>
                  <a:pt x="298" y="0"/>
                </a:lnTo>
                <a:lnTo>
                  <a:pt x="304" y="1"/>
                </a:lnTo>
                <a:lnTo>
                  <a:pt x="310" y="3"/>
                </a:lnTo>
                <a:lnTo>
                  <a:pt x="314" y="7"/>
                </a:lnTo>
                <a:lnTo>
                  <a:pt x="317" y="13"/>
                </a:lnTo>
                <a:lnTo>
                  <a:pt x="321" y="17"/>
                </a:lnTo>
                <a:lnTo>
                  <a:pt x="326" y="21"/>
                </a:lnTo>
                <a:lnTo>
                  <a:pt x="331" y="24"/>
                </a:lnTo>
                <a:lnTo>
                  <a:pt x="336" y="25"/>
                </a:lnTo>
                <a:lnTo>
                  <a:pt x="341" y="26"/>
                </a:lnTo>
                <a:lnTo>
                  <a:pt x="347" y="26"/>
                </a:lnTo>
                <a:lnTo>
                  <a:pt x="352" y="28"/>
                </a:lnTo>
                <a:lnTo>
                  <a:pt x="357" y="29"/>
                </a:lnTo>
                <a:lnTo>
                  <a:pt x="362" y="30"/>
                </a:lnTo>
                <a:lnTo>
                  <a:pt x="366" y="32"/>
                </a:lnTo>
                <a:lnTo>
                  <a:pt x="370" y="36"/>
                </a:lnTo>
                <a:lnTo>
                  <a:pt x="371" y="38"/>
                </a:lnTo>
                <a:lnTo>
                  <a:pt x="371" y="40"/>
                </a:lnTo>
                <a:lnTo>
                  <a:pt x="370" y="41"/>
                </a:lnTo>
                <a:lnTo>
                  <a:pt x="369" y="41"/>
                </a:lnTo>
                <a:lnTo>
                  <a:pt x="366" y="43"/>
                </a:lnTo>
                <a:lnTo>
                  <a:pt x="365" y="43"/>
                </a:lnTo>
                <a:lnTo>
                  <a:pt x="364" y="44"/>
                </a:lnTo>
                <a:lnTo>
                  <a:pt x="363" y="45"/>
                </a:lnTo>
                <a:lnTo>
                  <a:pt x="371" y="48"/>
                </a:lnTo>
                <a:lnTo>
                  <a:pt x="380" y="52"/>
                </a:lnTo>
                <a:lnTo>
                  <a:pt x="388" y="55"/>
                </a:lnTo>
                <a:lnTo>
                  <a:pt x="394" y="63"/>
                </a:lnTo>
                <a:lnTo>
                  <a:pt x="395" y="70"/>
                </a:lnTo>
                <a:lnTo>
                  <a:pt x="397" y="77"/>
                </a:lnTo>
                <a:lnTo>
                  <a:pt x="402" y="82"/>
                </a:lnTo>
                <a:lnTo>
                  <a:pt x="408" y="85"/>
                </a:lnTo>
                <a:lnTo>
                  <a:pt x="414" y="87"/>
                </a:lnTo>
                <a:lnTo>
                  <a:pt x="418" y="89"/>
                </a:lnTo>
                <a:lnTo>
                  <a:pt x="423" y="92"/>
                </a:lnTo>
                <a:lnTo>
                  <a:pt x="425" y="97"/>
                </a:lnTo>
                <a:lnTo>
                  <a:pt x="426" y="100"/>
                </a:lnTo>
                <a:lnTo>
                  <a:pt x="426" y="104"/>
                </a:lnTo>
                <a:lnTo>
                  <a:pt x="425" y="106"/>
                </a:lnTo>
                <a:lnTo>
                  <a:pt x="423" y="107"/>
                </a:lnTo>
                <a:lnTo>
                  <a:pt x="419" y="109"/>
                </a:lnTo>
                <a:lnTo>
                  <a:pt x="417" y="112"/>
                </a:lnTo>
                <a:lnTo>
                  <a:pt x="417" y="115"/>
                </a:lnTo>
                <a:lnTo>
                  <a:pt x="418" y="117"/>
                </a:lnTo>
                <a:lnTo>
                  <a:pt x="424" y="123"/>
                </a:lnTo>
                <a:lnTo>
                  <a:pt x="429" y="131"/>
                </a:lnTo>
                <a:lnTo>
                  <a:pt x="433" y="138"/>
                </a:lnTo>
                <a:lnTo>
                  <a:pt x="438" y="145"/>
                </a:lnTo>
                <a:lnTo>
                  <a:pt x="439" y="150"/>
                </a:lnTo>
                <a:lnTo>
                  <a:pt x="441" y="154"/>
                </a:lnTo>
                <a:lnTo>
                  <a:pt x="445" y="157"/>
                </a:lnTo>
                <a:lnTo>
                  <a:pt x="448" y="158"/>
                </a:lnTo>
                <a:lnTo>
                  <a:pt x="453" y="160"/>
                </a:lnTo>
                <a:lnTo>
                  <a:pt x="456" y="163"/>
                </a:lnTo>
                <a:lnTo>
                  <a:pt x="458" y="167"/>
                </a:lnTo>
                <a:lnTo>
                  <a:pt x="460" y="172"/>
                </a:lnTo>
                <a:lnTo>
                  <a:pt x="458" y="176"/>
                </a:lnTo>
                <a:lnTo>
                  <a:pt x="457" y="181"/>
                </a:lnTo>
                <a:lnTo>
                  <a:pt x="458" y="185"/>
                </a:lnTo>
                <a:lnTo>
                  <a:pt x="458" y="190"/>
                </a:lnTo>
                <a:lnTo>
                  <a:pt x="458" y="195"/>
                </a:lnTo>
                <a:lnTo>
                  <a:pt x="460" y="199"/>
                </a:lnTo>
                <a:lnTo>
                  <a:pt x="460" y="204"/>
                </a:lnTo>
                <a:lnTo>
                  <a:pt x="460" y="207"/>
                </a:lnTo>
                <a:lnTo>
                  <a:pt x="460" y="208"/>
                </a:lnTo>
                <a:lnTo>
                  <a:pt x="458" y="208"/>
                </a:lnTo>
                <a:lnTo>
                  <a:pt x="457" y="210"/>
                </a:lnTo>
                <a:lnTo>
                  <a:pt x="457" y="210"/>
                </a:lnTo>
                <a:lnTo>
                  <a:pt x="453" y="203"/>
                </a:lnTo>
                <a:lnTo>
                  <a:pt x="448" y="195"/>
                </a:lnTo>
                <a:lnTo>
                  <a:pt x="443" y="187"/>
                </a:lnTo>
                <a:lnTo>
                  <a:pt x="435" y="181"/>
                </a:lnTo>
                <a:lnTo>
                  <a:pt x="426" y="177"/>
                </a:lnTo>
                <a:lnTo>
                  <a:pt x="417" y="174"/>
                </a:lnTo>
                <a:lnTo>
                  <a:pt x="408" y="172"/>
                </a:lnTo>
                <a:lnTo>
                  <a:pt x="399" y="170"/>
                </a:lnTo>
                <a:lnTo>
                  <a:pt x="389" y="169"/>
                </a:lnTo>
                <a:lnTo>
                  <a:pt x="379" y="167"/>
                </a:lnTo>
                <a:lnTo>
                  <a:pt x="371" y="166"/>
                </a:lnTo>
                <a:lnTo>
                  <a:pt x="362" y="163"/>
                </a:lnTo>
                <a:lnTo>
                  <a:pt x="361" y="161"/>
                </a:lnTo>
                <a:lnTo>
                  <a:pt x="362" y="158"/>
                </a:lnTo>
                <a:lnTo>
                  <a:pt x="362" y="155"/>
                </a:lnTo>
                <a:lnTo>
                  <a:pt x="359" y="153"/>
                </a:lnTo>
                <a:lnTo>
                  <a:pt x="355" y="152"/>
                </a:lnTo>
                <a:lnTo>
                  <a:pt x="349" y="152"/>
                </a:lnTo>
                <a:lnTo>
                  <a:pt x="344" y="152"/>
                </a:lnTo>
                <a:lnTo>
                  <a:pt x="340" y="152"/>
                </a:lnTo>
                <a:lnTo>
                  <a:pt x="334" y="153"/>
                </a:lnTo>
                <a:lnTo>
                  <a:pt x="329" y="153"/>
                </a:lnTo>
                <a:lnTo>
                  <a:pt x="325" y="153"/>
                </a:lnTo>
                <a:lnTo>
                  <a:pt x="320" y="152"/>
                </a:lnTo>
                <a:lnTo>
                  <a:pt x="324" y="150"/>
                </a:lnTo>
                <a:lnTo>
                  <a:pt x="328" y="149"/>
                </a:lnTo>
                <a:lnTo>
                  <a:pt x="332" y="147"/>
                </a:lnTo>
                <a:lnTo>
                  <a:pt x="335" y="145"/>
                </a:lnTo>
                <a:lnTo>
                  <a:pt x="335" y="143"/>
                </a:lnTo>
                <a:lnTo>
                  <a:pt x="333" y="142"/>
                </a:lnTo>
                <a:lnTo>
                  <a:pt x="332" y="140"/>
                </a:lnTo>
                <a:lnTo>
                  <a:pt x="329" y="140"/>
                </a:lnTo>
                <a:lnTo>
                  <a:pt x="324" y="139"/>
                </a:lnTo>
                <a:lnTo>
                  <a:pt x="319" y="140"/>
                </a:lnTo>
                <a:lnTo>
                  <a:pt x="313" y="142"/>
                </a:lnTo>
                <a:lnTo>
                  <a:pt x="309" y="144"/>
                </a:lnTo>
                <a:lnTo>
                  <a:pt x="308" y="144"/>
                </a:lnTo>
                <a:lnTo>
                  <a:pt x="305" y="143"/>
                </a:lnTo>
                <a:lnTo>
                  <a:pt x="305" y="140"/>
                </a:lnTo>
                <a:lnTo>
                  <a:pt x="305" y="138"/>
                </a:lnTo>
                <a:lnTo>
                  <a:pt x="308" y="135"/>
                </a:lnTo>
                <a:lnTo>
                  <a:pt x="311" y="134"/>
                </a:lnTo>
                <a:lnTo>
                  <a:pt x="313" y="134"/>
                </a:lnTo>
                <a:lnTo>
                  <a:pt x="317" y="132"/>
                </a:lnTo>
                <a:lnTo>
                  <a:pt x="318" y="130"/>
                </a:lnTo>
                <a:lnTo>
                  <a:pt x="317" y="129"/>
                </a:lnTo>
                <a:lnTo>
                  <a:pt x="314" y="128"/>
                </a:lnTo>
                <a:lnTo>
                  <a:pt x="313" y="127"/>
                </a:lnTo>
                <a:lnTo>
                  <a:pt x="309" y="127"/>
                </a:lnTo>
                <a:lnTo>
                  <a:pt x="303" y="127"/>
                </a:lnTo>
                <a:lnTo>
                  <a:pt x="298" y="128"/>
                </a:lnTo>
                <a:lnTo>
                  <a:pt x="293" y="128"/>
                </a:lnTo>
                <a:lnTo>
                  <a:pt x="288" y="128"/>
                </a:lnTo>
                <a:lnTo>
                  <a:pt x="283" y="129"/>
                </a:lnTo>
                <a:lnTo>
                  <a:pt x="280" y="128"/>
                </a:lnTo>
                <a:lnTo>
                  <a:pt x="275" y="127"/>
                </a:lnTo>
                <a:lnTo>
                  <a:pt x="275" y="123"/>
                </a:lnTo>
                <a:lnTo>
                  <a:pt x="276" y="121"/>
                </a:lnTo>
                <a:lnTo>
                  <a:pt x="278" y="117"/>
                </a:lnTo>
                <a:lnTo>
                  <a:pt x="278" y="115"/>
                </a:lnTo>
                <a:lnTo>
                  <a:pt x="265" y="115"/>
                </a:lnTo>
                <a:lnTo>
                  <a:pt x="252" y="116"/>
                </a:lnTo>
                <a:lnTo>
                  <a:pt x="240" y="119"/>
                </a:lnTo>
                <a:lnTo>
                  <a:pt x="227" y="121"/>
                </a:lnTo>
                <a:lnTo>
                  <a:pt x="214" y="123"/>
                </a:lnTo>
                <a:lnTo>
                  <a:pt x="200" y="124"/>
                </a:lnTo>
                <a:lnTo>
                  <a:pt x="188" y="124"/>
                </a:lnTo>
                <a:lnTo>
                  <a:pt x="174" y="121"/>
                </a:lnTo>
                <a:lnTo>
                  <a:pt x="165" y="121"/>
                </a:lnTo>
                <a:lnTo>
                  <a:pt x="156" y="123"/>
                </a:lnTo>
                <a:lnTo>
                  <a:pt x="147" y="125"/>
                </a:lnTo>
                <a:lnTo>
                  <a:pt x="139" y="128"/>
                </a:lnTo>
                <a:lnTo>
                  <a:pt x="131" y="130"/>
                </a:lnTo>
                <a:lnTo>
                  <a:pt x="123" y="132"/>
                </a:lnTo>
                <a:lnTo>
                  <a:pt x="115" y="134"/>
                </a:lnTo>
                <a:lnTo>
                  <a:pt x="107" y="135"/>
                </a:lnTo>
                <a:lnTo>
                  <a:pt x="94" y="136"/>
                </a:lnTo>
                <a:lnTo>
                  <a:pt x="82" y="138"/>
                </a:lnTo>
                <a:lnTo>
                  <a:pt x="69" y="140"/>
                </a:lnTo>
                <a:lnTo>
                  <a:pt x="56" y="142"/>
                </a:lnTo>
                <a:lnTo>
                  <a:pt x="45" y="142"/>
                </a:lnTo>
                <a:lnTo>
                  <a:pt x="32" y="139"/>
                </a:lnTo>
                <a:lnTo>
                  <a:pt x="22" y="135"/>
                </a:lnTo>
                <a:lnTo>
                  <a:pt x="12" y="127"/>
                </a:lnTo>
                <a:lnTo>
                  <a:pt x="8" y="122"/>
                </a:lnTo>
                <a:lnTo>
                  <a:pt x="6" y="119"/>
                </a:lnTo>
                <a:lnTo>
                  <a:pt x="5" y="114"/>
                </a:lnTo>
                <a:lnTo>
                  <a:pt x="5" y="109"/>
                </a:lnTo>
                <a:lnTo>
                  <a:pt x="3" y="105"/>
                </a:lnTo>
                <a:lnTo>
                  <a:pt x="2" y="100"/>
                </a:lnTo>
                <a:lnTo>
                  <a:pt x="1" y="96"/>
                </a:lnTo>
                <a:lnTo>
                  <a:pt x="0" y="91"/>
                </a:lnTo>
                <a:lnTo>
                  <a:pt x="2" y="84"/>
                </a:lnTo>
                <a:lnTo>
                  <a:pt x="5" y="78"/>
                </a:lnTo>
                <a:lnTo>
                  <a:pt x="7" y="72"/>
                </a:lnTo>
                <a:lnTo>
                  <a:pt x="9" y="66"/>
                </a:lnTo>
                <a:lnTo>
                  <a:pt x="12" y="62"/>
                </a:lnTo>
                <a:lnTo>
                  <a:pt x="15" y="59"/>
                </a:lnTo>
                <a:lnTo>
                  <a:pt x="17" y="55"/>
                </a:lnTo>
                <a:lnTo>
                  <a:pt x="21" y="52"/>
                </a:lnTo>
                <a:lnTo>
                  <a:pt x="22" y="52"/>
                </a:lnTo>
                <a:lnTo>
                  <a:pt x="24" y="52"/>
                </a:lnTo>
                <a:lnTo>
                  <a:pt x="25" y="53"/>
                </a:lnTo>
                <a:lnTo>
                  <a:pt x="25" y="54"/>
                </a:lnTo>
                <a:lnTo>
                  <a:pt x="27" y="58"/>
                </a:lnTo>
                <a:lnTo>
                  <a:pt x="27" y="60"/>
                </a:lnTo>
                <a:lnTo>
                  <a:pt x="28" y="61"/>
                </a:lnTo>
                <a:lnTo>
                  <a:pt x="29" y="62"/>
                </a:lnTo>
                <a:lnTo>
                  <a:pt x="35" y="59"/>
                </a:lnTo>
                <a:lnTo>
                  <a:pt x="40" y="53"/>
                </a:lnTo>
                <a:lnTo>
                  <a:pt x="46" y="47"/>
                </a:lnTo>
                <a:lnTo>
                  <a:pt x="54" y="44"/>
                </a:lnTo>
                <a:lnTo>
                  <a:pt x="58" y="38"/>
                </a:lnTo>
                <a:lnTo>
                  <a:pt x="63" y="33"/>
                </a:lnTo>
                <a:lnTo>
                  <a:pt x="68" y="30"/>
                </a:lnTo>
                <a:lnTo>
                  <a:pt x="75" y="26"/>
                </a:lnTo>
                <a:lnTo>
                  <a:pt x="81" y="24"/>
                </a:lnTo>
                <a:lnTo>
                  <a:pt x="88" y="22"/>
                </a:lnTo>
                <a:lnTo>
                  <a:pt x="94" y="19"/>
                </a:lnTo>
                <a:lnTo>
                  <a:pt x="100" y="16"/>
                </a:lnTo>
                <a:lnTo>
                  <a:pt x="105" y="17"/>
                </a:lnTo>
                <a:lnTo>
                  <a:pt x="107" y="19"/>
                </a:lnTo>
                <a:lnTo>
                  <a:pt x="109" y="22"/>
                </a:lnTo>
                <a:lnTo>
                  <a:pt x="114" y="23"/>
                </a:lnTo>
                <a:lnTo>
                  <a:pt x="122" y="22"/>
                </a:lnTo>
                <a:lnTo>
                  <a:pt x="131" y="19"/>
                </a:lnTo>
                <a:lnTo>
                  <a:pt x="139" y="18"/>
                </a:lnTo>
                <a:lnTo>
                  <a:pt x="149" y="17"/>
                </a:lnTo>
                <a:lnTo>
                  <a:pt x="157" y="16"/>
                </a:lnTo>
                <a:lnTo>
                  <a:pt x="165" y="15"/>
                </a:lnTo>
                <a:lnTo>
                  <a:pt x="174" y="14"/>
                </a:lnTo>
                <a:lnTo>
                  <a:pt x="182" y="13"/>
                </a:lnTo>
                <a:lnTo>
                  <a:pt x="188" y="13"/>
                </a:lnTo>
                <a:lnTo>
                  <a:pt x="192" y="13"/>
                </a:lnTo>
                <a:lnTo>
                  <a:pt x="198" y="11"/>
                </a:lnTo>
                <a:lnTo>
                  <a:pt x="203" y="11"/>
                </a:lnTo>
                <a:lnTo>
                  <a:pt x="207" y="11"/>
                </a:lnTo>
                <a:lnTo>
                  <a:pt x="212" y="11"/>
                </a:lnTo>
                <a:lnTo>
                  <a:pt x="217" y="13"/>
                </a:lnTo>
                <a:lnTo>
                  <a:pt x="220" y="16"/>
                </a:lnTo>
                <a:lnTo>
                  <a:pt x="228" y="14"/>
                </a:lnTo>
                <a:lnTo>
                  <a:pt x="235" y="10"/>
                </a:lnTo>
                <a:lnTo>
                  <a:pt x="243" y="8"/>
                </a:lnTo>
                <a:lnTo>
                  <a:pt x="251" y="6"/>
                </a:lnTo>
                <a:lnTo>
                  <a:pt x="259" y="5"/>
                </a:lnTo>
                <a:lnTo>
                  <a:pt x="268" y="3"/>
                </a:lnTo>
                <a:lnTo>
                  <a:pt x="276" y="2"/>
                </a:lnTo>
                <a:lnTo>
                  <a:pt x="285" y="2"/>
                </a:lnTo>
                <a:lnTo>
                  <a:pt x="286" y="1"/>
                </a:lnTo>
                <a:lnTo>
                  <a:pt x="288" y="0"/>
                </a:lnTo>
                <a:lnTo>
                  <a:pt x="289" y="0"/>
                </a:lnTo>
                <a:lnTo>
                  <a:pt x="29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0" name="Freeform 80"/>
          <p:cNvSpPr>
            <a:spLocks/>
          </p:cNvSpPr>
          <p:nvPr/>
        </p:nvSpPr>
        <p:spPr bwMode="auto">
          <a:xfrm>
            <a:off x="3068638" y="3021013"/>
            <a:ext cx="338137" cy="128587"/>
          </a:xfrm>
          <a:custGeom>
            <a:avLst/>
            <a:gdLst>
              <a:gd name="T0" fmla="*/ 276 w 426"/>
              <a:gd name="T1" fmla="*/ 0 h 164"/>
              <a:gd name="T2" fmla="*/ 282 w 426"/>
              <a:gd name="T3" fmla="*/ 7 h 164"/>
              <a:gd name="T4" fmla="*/ 288 w 426"/>
              <a:gd name="T5" fmla="*/ 12 h 164"/>
              <a:gd name="T6" fmla="*/ 305 w 426"/>
              <a:gd name="T7" fmla="*/ 16 h 164"/>
              <a:gd name="T8" fmla="*/ 321 w 426"/>
              <a:gd name="T9" fmla="*/ 23 h 164"/>
              <a:gd name="T10" fmla="*/ 334 w 426"/>
              <a:gd name="T11" fmla="*/ 30 h 164"/>
              <a:gd name="T12" fmla="*/ 339 w 426"/>
              <a:gd name="T13" fmla="*/ 39 h 164"/>
              <a:gd name="T14" fmla="*/ 367 w 426"/>
              <a:gd name="T15" fmla="*/ 54 h 164"/>
              <a:gd name="T16" fmla="*/ 379 w 426"/>
              <a:gd name="T17" fmla="*/ 75 h 164"/>
              <a:gd name="T18" fmla="*/ 395 w 426"/>
              <a:gd name="T19" fmla="*/ 84 h 164"/>
              <a:gd name="T20" fmla="*/ 402 w 426"/>
              <a:gd name="T21" fmla="*/ 91 h 164"/>
              <a:gd name="T22" fmla="*/ 392 w 426"/>
              <a:gd name="T23" fmla="*/ 105 h 164"/>
              <a:gd name="T24" fmla="*/ 404 w 426"/>
              <a:gd name="T25" fmla="*/ 119 h 164"/>
              <a:gd name="T26" fmla="*/ 413 w 426"/>
              <a:gd name="T27" fmla="*/ 136 h 164"/>
              <a:gd name="T28" fmla="*/ 424 w 426"/>
              <a:gd name="T29" fmla="*/ 152 h 164"/>
              <a:gd name="T30" fmla="*/ 426 w 426"/>
              <a:gd name="T31" fmla="*/ 159 h 164"/>
              <a:gd name="T32" fmla="*/ 424 w 426"/>
              <a:gd name="T33" fmla="*/ 164 h 164"/>
              <a:gd name="T34" fmla="*/ 416 w 426"/>
              <a:gd name="T35" fmla="*/ 163 h 164"/>
              <a:gd name="T36" fmla="*/ 398 w 426"/>
              <a:gd name="T37" fmla="*/ 154 h 164"/>
              <a:gd name="T38" fmla="*/ 380 w 426"/>
              <a:gd name="T39" fmla="*/ 149 h 164"/>
              <a:gd name="T40" fmla="*/ 363 w 426"/>
              <a:gd name="T41" fmla="*/ 140 h 164"/>
              <a:gd name="T42" fmla="*/ 348 w 426"/>
              <a:gd name="T43" fmla="*/ 127 h 164"/>
              <a:gd name="T44" fmla="*/ 331 w 426"/>
              <a:gd name="T45" fmla="*/ 120 h 164"/>
              <a:gd name="T46" fmla="*/ 326 w 426"/>
              <a:gd name="T47" fmla="*/ 112 h 164"/>
              <a:gd name="T48" fmla="*/ 313 w 426"/>
              <a:gd name="T49" fmla="*/ 110 h 164"/>
              <a:gd name="T50" fmla="*/ 298 w 426"/>
              <a:gd name="T51" fmla="*/ 107 h 164"/>
              <a:gd name="T52" fmla="*/ 282 w 426"/>
              <a:gd name="T53" fmla="*/ 106 h 164"/>
              <a:gd name="T54" fmla="*/ 243 w 426"/>
              <a:gd name="T55" fmla="*/ 100 h 164"/>
              <a:gd name="T56" fmla="*/ 201 w 426"/>
              <a:gd name="T57" fmla="*/ 104 h 164"/>
              <a:gd name="T58" fmla="*/ 166 w 426"/>
              <a:gd name="T59" fmla="*/ 100 h 164"/>
              <a:gd name="T60" fmla="*/ 138 w 426"/>
              <a:gd name="T61" fmla="*/ 106 h 164"/>
              <a:gd name="T62" fmla="*/ 111 w 426"/>
              <a:gd name="T63" fmla="*/ 111 h 164"/>
              <a:gd name="T64" fmla="*/ 90 w 426"/>
              <a:gd name="T65" fmla="*/ 115 h 164"/>
              <a:gd name="T66" fmla="*/ 68 w 426"/>
              <a:gd name="T67" fmla="*/ 122 h 164"/>
              <a:gd name="T68" fmla="*/ 42 w 426"/>
              <a:gd name="T69" fmla="*/ 126 h 164"/>
              <a:gd name="T70" fmla="*/ 18 w 426"/>
              <a:gd name="T71" fmla="*/ 122 h 164"/>
              <a:gd name="T72" fmla="*/ 3 w 426"/>
              <a:gd name="T73" fmla="*/ 106 h 164"/>
              <a:gd name="T74" fmla="*/ 0 w 426"/>
              <a:gd name="T75" fmla="*/ 83 h 164"/>
              <a:gd name="T76" fmla="*/ 5 w 426"/>
              <a:gd name="T77" fmla="*/ 61 h 164"/>
              <a:gd name="T78" fmla="*/ 19 w 426"/>
              <a:gd name="T79" fmla="*/ 62 h 164"/>
              <a:gd name="T80" fmla="*/ 48 w 426"/>
              <a:gd name="T81" fmla="*/ 36 h 164"/>
              <a:gd name="T82" fmla="*/ 91 w 426"/>
              <a:gd name="T83" fmla="*/ 23 h 164"/>
              <a:gd name="T84" fmla="*/ 137 w 426"/>
              <a:gd name="T85" fmla="*/ 16 h 164"/>
              <a:gd name="T86" fmla="*/ 166 w 426"/>
              <a:gd name="T87" fmla="*/ 13 h 164"/>
              <a:gd name="T88" fmla="*/ 193 w 426"/>
              <a:gd name="T89" fmla="*/ 13 h 164"/>
              <a:gd name="T90" fmla="*/ 220 w 426"/>
              <a:gd name="T91" fmla="*/ 15 h 164"/>
              <a:gd name="T92" fmla="*/ 239 w 426"/>
              <a:gd name="T93" fmla="*/ 6 h 164"/>
              <a:gd name="T94" fmla="*/ 260 w 426"/>
              <a:gd name="T95" fmla="*/ 0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6" h="164">
                <a:moveTo>
                  <a:pt x="267" y="0"/>
                </a:moveTo>
                <a:lnTo>
                  <a:pt x="272" y="0"/>
                </a:lnTo>
                <a:lnTo>
                  <a:pt x="276" y="0"/>
                </a:lnTo>
                <a:lnTo>
                  <a:pt x="280" y="1"/>
                </a:lnTo>
                <a:lnTo>
                  <a:pt x="282" y="4"/>
                </a:lnTo>
                <a:lnTo>
                  <a:pt x="282" y="7"/>
                </a:lnTo>
                <a:lnTo>
                  <a:pt x="283" y="9"/>
                </a:lnTo>
                <a:lnTo>
                  <a:pt x="285" y="10"/>
                </a:lnTo>
                <a:lnTo>
                  <a:pt x="288" y="12"/>
                </a:lnTo>
                <a:lnTo>
                  <a:pt x="293" y="13"/>
                </a:lnTo>
                <a:lnTo>
                  <a:pt x="299" y="15"/>
                </a:lnTo>
                <a:lnTo>
                  <a:pt x="305" y="16"/>
                </a:lnTo>
                <a:lnTo>
                  <a:pt x="310" y="19"/>
                </a:lnTo>
                <a:lnTo>
                  <a:pt x="315" y="21"/>
                </a:lnTo>
                <a:lnTo>
                  <a:pt x="321" y="23"/>
                </a:lnTo>
                <a:lnTo>
                  <a:pt x="326" y="24"/>
                </a:lnTo>
                <a:lnTo>
                  <a:pt x="331" y="25"/>
                </a:lnTo>
                <a:lnTo>
                  <a:pt x="334" y="30"/>
                </a:lnTo>
                <a:lnTo>
                  <a:pt x="334" y="34"/>
                </a:lnTo>
                <a:lnTo>
                  <a:pt x="336" y="37"/>
                </a:lnTo>
                <a:lnTo>
                  <a:pt x="339" y="39"/>
                </a:lnTo>
                <a:lnTo>
                  <a:pt x="349" y="45"/>
                </a:lnTo>
                <a:lnTo>
                  <a:pt x="358" y="50"/>
                </a:lnTo>
                <a:lnTo>
                  <a:pt x="367" y="54"/>
                </a:lnTo>
                <a:lnTo>
                  <a:pt x="373" y="61"/>
                </a:lnTo>
                <a:lnTo>
                  <a:pt x="374" y="69"/>
                </a:lnTo>
                <a:lnTo>
                  <a:pt x="379" y="75"/>
                </a:lnTo>
                <a:lnTo>
                  <a:pt x="386" y="80"/>
                </a:lnTo>
                <a:lnTo>
                  <a:pt x="391" y="83"/>
                </a:lnTo>
                <a:lnTo>
                  <a:pt x="395" y="84"/>
                </a:lnTo>
                <a:lnTo>
                  <a:pt x="398" y="87"/>
                </a:lnTo>
                <a:lnTo>
                  <a:pt x="401" y="89"/>
                </a:lnTo>
                <a:lnTo>
                  <a:pt x="402" y="91"/>
                </a:lnTo>
                <a:lnTo>
                  <a:pt x="399" y="97"/>
                </a:lnTo>
                <a:lnTo>
                  <a:pt x="396" y="100"/>
                </a:lnTo>
                <a:lnTo>
                  <a:pt x="392" y="105"/>
                </a:lnTo>
                <a:lnTo>
                  <a:pt x="392" y="111"/>
                </a:lnTo>
                <a:lnTo>
                  <a:pt x="399" y="114"/>
                </a:lnTo>
                <a:lnTo>
                  <a:pt x="404" y="119"/>
                </a:lnTo>
                <a:lnTo>
                  <a:pt x="407" y="125"/>
                </a:lnTo>
                <a:lnTo>
                  <a:pt x="411" y="130"/>
                </a:lnTo>
                <a:lnTo>
                  <a:pt x="413" y="136"/>
                </a:lnTo>
                <a:lnTo>
                  <a:pt x="417" y="143"/>
                </a:lnTo>
                <a:lnTo>
                  <a:pt x="419" y="148"/>
                </a:lnTo>
                <a:lnTo>
                  <a:pt x="424" y="152"/>
                </a:lnTo>
                <a:lnTo>
                  <a:pt x="425" y="154"/>
                </a:lnTo>
                <a:lnTo>
                  <a:pt x="426" y="157"/>
                </a:lnTo>
                <a:lnTo>
                  <a:pt x="426" y="159"/>
                </a:lnTo>
                <a:lnTo>
                  <a:pt x="426" y="161"/>
                </a:lnTo>
                <a:lnTo>
                  <a:pt x="425" y="163"/>
                </a:lnTo>
                <a:lnTo>
                  <a:pt x="424" y="164"/>
                </a:lnTo>
                <a:lnTo>
                  <a:pt x="422" y="164"/>
                </a:lnTo>
                <a:lnTo>
                  <a:pt x="421" y="164"/>
                </a:lnTo>
                <a:lnTo>
                  <a:pt x="416" y="163"/>
                </a:lnTo>
                <a:lnTo>
                  <a:pt x="409" y="160"/>
                </a:lnTo>
                <a:lnTo>
                  <a:pt x="403" y="158"/>
                </a:lnTo>
                <a:lnTo>
                  <a:pt x="398" y="154"/>
                </a:lnTo>
                <a:lnTo>
                  <a:pt x="392" y="152"/>
                </a:lnTo>
                <a:lnTo>
                  <a:pt x="387" y="151"/>
                </a:lnTo>
                <a:lnTo>
                  <a:pt x="380" y="149"/>
                </a:lnTo>
                <a:lnTo>
                  <a:pt x="374" y="149"/>
                </a:lnTo>
                <a:lnTo>
                  <a:pt x="367" y="144"/>
                </a:lnTo>
                <a:lnTo>
                  <a:pt x="363" y="140"/>
                </a:lnTo>
                <a:lnTo>
                  <a:pt x="358" y="135"/>
                </a:lnTo>
                <a:lnTo>
                  <a:pt x="352" y="133"/>
                </a:lnTo>
                <a:lnTo>
                  <a:pt x="348" y="127"/>
                </a:lnTo>
                <a:lnTo>
                  <a:pt x="342" y="125"/>
                </a:lnTo>
                <a:lnTo>
                  <a:pt x="336" y="122"/>
                </a:lnTo>
                <a:lnTo>
                  <a:pt x="331" y="120"/>
                </a:lnTo>
                <a:lnTo>
                  <a:pt x="329" y="116"/>
                </a:lnTo>
                <a:lnTo>
                  <a:pt x="328" y="114"/>
                </a:lnTo>
                <a:lnTo>
                  <a:pt x="326" y="112"/>
                </a:lnTo>
                <a:lnTo>
                  <a:pt x="323" y="111"/>
                </a:lnTo>
                <a:lnTo>
                  <a:pt x="318" y="110"/>
                </a:lnTo>
                <a:lnTo>
                  <a:pt x="313" y="110"/>
                </a:lnTo>
                <a:lnTo>
                  <a:pt x="307" y="108"/>
                </a:lnTo>
                <a:lnTo>
                  <a:pt x="303" y="107"/>
                </a:lnTo>
                <a:lnTo>
                  <a:pt x="298" y="107"/>
                </a:lnTo>
                <a:lnTo>
                  <a:pt x="292" y="106"/>
                </a:lnTo>
                <a:lnTo>
                  <a:pt x="288" y="106"/>
                </a:lnTo>
                <a:lnTo>
                  <a:pt x="282" y="106"/>
                </a:lnTo>
                <a:lnTo>
                  <a:pt x="269" y="101"/>
                </a:lnTo>
                <a:lnTo>
                  <a:pt x="255" y="100"/>
                </a:lnTo>
                <a:lnTo>
                  <a:pt x="243" y="100"/>
                </a:lnTo>
                <a:lnTo>
                  <a:pt x="229" y="101"/>
                </a:lnTo>
                <a:lnTo>
                  <a:pt x="215" y="104"/>
                </a:lnTo>
                <a:lnTo>
                  <a:pt x="201" y="104"/>
                </a:lnTo>
                <a:lnTo>
                  <a:pt x="189" y="103"/>
                </a:lnTo>
                <a:lnTo>
                  <a:pt x="175" y="99"/>
                </a:lnTo>
                <a:lnTo>
                  <a:pt x="166" y="100"/>
                </a:lnTo>
                <a:lnTo>
                  <a:pt x="156" y="101"/>
                </a:lnTo>
                <a:lnTo>
                  <a:pt x="147" y="104"/>
                </a:lnTo>
                <a:lnTo>
                  <a:pt x="138" y="106"/>
                </a:lnTo>
                <a:lnTo>
                  <a:pt x="130" y="108"/>
                </a:lnTo>
                <a:lnTo>
                  <a:pt x="121" y="111"/>
                </a:lnTo>
                <a:lnTo>
                  <a:pt x="111" y="111"/>
                </a:lnTo>
                <a:lnTo>
                  <a:pt x="102" y="111"/>
                </a:lnTo>
                <a:lnTo>
                  <a:pt x="95" y="114"/>
                </a:lnTo>
                <a:lnTo>
                  <a:pt x="90" y="115"/>
                </a:lnTo>
                <a:lnTo>
                  <a:pt x="83" y="118"/>
                </a:lnTo>
                <a:lnTo>
                  <a:pt x="77" y="121"/>
                </a:lnTo>
                <a:lnTo>
                  <a:pt x="68" y="122"/>
                </a:lnTo>
                <a:lnTo>
                  <a:pt x="60" y="123"/>
                </a:lnTo>
                <a:lnTo>
                  <a:pt x="50" y="125"/>
                </a:lnTo>
                <a:lnTo>
                  <a:pt x="42" y="126"/>
                </a:lnTo>
                <a:lnTo>
                  <a:pt x="34" y="126"/>
                </a:lnTo>
                <a:lnTo>
                  <a:pt x="26" y="125"/>
                </a:lnTo>
                <a:lnTo>
                  <a:pt x="18" y="122"/>
                </a:lnTo>
                <a:lnTo>
                  <a:pt x="11" y="120"/>
                </a:lnTo>
                <a:lnTo>
                  <a:pt x="7" y="113"/>
                </a:lnTo>
                <a:lnTo>
                  <a:pt x="3" y="106"/>
                </a:lnTo>
                <a:lnTo>
                  <a:pt x="1" y="98"/>
                </a:lnTo>
                <a:lnTo>
                  <a:pt x="0" y="90"/>
                </a:lnTo>
                <a:lnTo>
                  <a:pt x="0" y="83"/>
                </a:lnTo>
                <a:lnTo>
                  <a:pt x="1" y="75"/>
                </a:lnTo>
                <a:lnTo>
                  <a:pt x="3" y="68"/>
                </a:lnTo>
                <a:lnTo>
                  <a:pt x="5" y="61"/>
                </a:lnTo>
                <a:lnTo>
                  <a:pt x="10" y="62"/>
                </a:lnTo>
                <a:lnTo>
                  <a:pt x="15" y="62"/>
                </a:lnTo>
                <a:lnTo>
                  <a:pt x="19" y="62"/>
                </a:lnTo>
                <a:lnTo>
                  <a:pt x="24" y="59"/>
                </a:lnTo>
                <a:lnTo>
                  <a:pt x="35" y="45"/>
                </a:lnTo>
                <a:lnTo>
                  <a:pt x="48" y="36"/>
                </a:lnTo>
                <a:lnTo>
                  <a:pt x="62" y="30"/>
                </a:lnTo>
                <a:lnTo>
                  <a:pt x="76" y="25"/>
                </a:lnTo>
                <a:lnTo>
                  <a:pt x="91" y="23"/>
                </a:lnTo>
                <a:lnTo>
                  <a:pt x="107" y="22"/>
                </a:lnTo>
                <a:lnTo>
                  <a:pt x="122" y="20"/>
                </a:lnTo>
                <a:lnTo>
                  <a:pt x="137" y="16"/>
                </a:lnTo>
                <a:lnTo>
                  <a:pt x="146" y="15"/>
                </a:lnTo>
                <a:lnTo>
                  <a:pt x="155" y="14"/>
                </a:lnTo>
                <a:lnTo>
                  <a:pt x="166" y="13"/>
                </a:lnTo>
                <a:lnTo>
                  <a:pt x="175" y="12"/>
                </a:lnTo>
                <a:lnTo>
                  <a:pt x="184" y="12"/>
                </a:lnTo>
                <a:lnTo>
                  <a:pt x="193" y="13"/>
                </a:lnTo>
                <a:lnTo>
                  <a:pt x="202" y="14"/>
                </a:lnTo>
                <a:lnTo>
                  <a:pt x="212" y="16"/>
                </a:lnTo>
                <a:lnTo>
                  <a:pt x="220" y="15"/>
                </a:lnTo>
                <a:lnTo>
                  <a:pt x="227" y="13"/>
                </a:lnTo>
                <a:lnTo>
                  <a:pt x="234" y="9"/>
                </a:lnTo>
                <a:lnTo>
                  <a:pt x="239" y="6"/>
                </a:lnTo>
                <a:lnTo>
                  <a:pt x="246" y="4"/>
                </a:lnTo>
                <a:lnTo>
                  <a:pt x="253" y="1"/>
                </a:lnTo>
                <a:lnTo>
                  <a:pt x="260" y="0"/>
                </a:lnTo>
                <a:lnTo>
                  <a:pt x="267" y="0"/>
                </a:lnTo>
                <a:close/>
              </a:path>
            </a:pathLst>
          </a:custGeom>
          <a:solidFill>
            <a:srgbClr val="4A40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1" name="Freeform 81"/>
          <p:cNvSpPr>
            <a:spLocks/>
          </p:cNvSpPr>
          <p:nvPr/>
        </p:nvSpPr>
        <p:spPr bwMode="auto">
          <a:xfrm>
            <a:off x="2903538" y="3005138"/>
            <a:ext cx="12700" cy="103187"/>
          </a:xfrm>
          <a:custGeom>
            <a:avLst/>
            <a:gdLst>
              <a:gd name="T0" fmla="*/ 8 w 16"/>
              <a:gd name="T1" fmla="*/ 1 h 131"/>
              <a:gd name="T2" fmla="*/ 12 w 16"/>
              <a:gd name="T3" fmla="*/ 17 h 131"/>
              <a:gd name="T4" fmla="*/ 14 w 16"/>
              <a:gd name="T5" fmla="*/ 33 h 131"/>
              <a:gd name="T6" fmla="*/ 15 w 16"/>
              <a:gd name="T7" fmla="*/ 49 h 131"/>
              <a:gd name="T8" fmla="*/ 16 w 16"/>
              <a:gd name="T9" fmla="*/ 65 h 131"/>
              <a:gd name="T10" fmla="*/ 16 w 16"/>
              <a:gd name="T11" fmla="*/ 81 h 131"/>
              <a:gd name="T12" fmla="*/ 14 w 16"/>
              <a:gd name="T13" fmla="*/ 97 h 131"/>
              <a:gd name="T14" fmla="*/ 11 w 16"/>
              <a:gd name="T15" fmla="*/ 114 h 131"/>
              <a:gd name="T16" fmla="*/ 5 w 16"/>
              <a:gd name="T17" fmla="*/ 129 h 131"/>
              <a:gd name="T18" fmla="*/ 4 w 16"/>
              <a:gd name="T19" fmla="*/ 130 h 131"/>
              <a:gd name="T20" fmla="*/ 2 w 16"/>
              <a:gd name="T21" fmla="*/ 130 h 131"/>
              <a:gd name="T22" fmla="*/ 1 w 16"/>
              <a:gd name="T23" fmla="*/ 131 h 131"/>
              <a:gd name="T24" fmla="*/ 0 w 16"/>
              <a:gd name="T25" fmla="*/ 131 h 131"/>
              <a:gd name="T26" fmla="*/ 5 w 16"/>
              <a:gd name="T27" fmla="*/ 118 h 131"/>
              <a:gd name="T28" fmla="*/ 8 w 16"/>
              <a:gd name="T29" fmla="*/ 104 h 131"/>
              <a:gd name="T30" fmla="*/ 11 w 16"/>
              <a:gd name="T31" fmla="*/ 91 h 131"/>
              <a:gd name="T32" fmla="*/ 12 w 16"/>
              <a:gd name="T33" fmla="*/ 77 h 131"/>
              <a:gd name="T34" fmla="*/ 13 w 16"/>
              <a:gd name="T35" fmla="*/ 62 h 131"/>
              <a:gd name="T36" fmla="*/ 12 w 16"/>
              <a:gd name="T37" fmla="*/ 48 h 131"/>
              <a:gd name="T38" fmla="*/ 9 w 16"/>
              <a:gd name="T39" fmla="*/ 33 h 131"/>
              <a:gd name="T40" fmla="*/ 6 w 16"/>
              <a:gd name="T41" fmla="*/ 19 h 131"/>
              <a:gd name="T42" fmla="*/ 6 w 16"/>
              <a:gd name="T43" fmla="*/ 13 h 131"/>
              <a:gd name="T44" fmla="*/ 6 w 16"/>
              <a:gd name="T45" fmla="*/ 9 h 131"/>
              <a:gd name="T46" fmla="*/ 6 w 16"/>
              <a:gd name="T47" fmla="*/ 3 h 131"/>
              <a:gd name="T48" fmla="*/ 7 w 16"/>
              <a:gd name="T49" fmla="*/ 0 h 131"/>
              <a:gd name="T50" fmla="*/ 7 w 16"/>
              <a:gd name="T51" fmla="*/ 0 h 131"/>
              <a:gd name="T52" fmla="*/ 8 w 16"/>
              <a:gd name="T53" fmla="*/ 0 h 131"/>
              <a:gd name="T54" fmla="*/ 8 w 16"/>
              <a:gd name="T55" fmla="*/ 1 h 131"/>
              <a:gd name="T56" fmla="*/ 8 w 16"/>
              <a:gd name="T57" fmla="*/ 1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" h="131">
                <a:moveTo>
                  <a:pt x="8" y="1"/>
                </a:moveTo>
                <a:lnTo>
                  <a:pt x="12" y="17"/>
                </a:lnTo>
                <a:lnTo>
                  <a:pt x="14" y="33"/>
                </a:lnTo>
                <a:lnTo>
                  <a:pt x="15" y="49"/>
                </a:lnTo>
                <a:lnTo>
                  <a:pt x="16" y="65"/>
                </a:lnTo>
                <a:lnTo>
                  <a:pt x="16" y="81"/>
                </a:lnTo>
                <a:lnTo>
                  <a:pt x="14" y="97"/>
                </a:lnTo>
                <a:lnTo>
                  <a:pt x="11" y="114"/>
                </a:lnTo>
                <a:lnTo>
                  <a:pt x="5" y="129"/>
                </a:lnTo>
                <a:lnTo>
                  <a:pt x="4" y="130"/>
                </a:lnTo>
                <a:lnTo>
                  <a:pt x="2" y="130"/>
                </a:lnTo>
                <a:lnTo>
                  <a:pt x="1" y="131"/>
                </a:lnTo>
                <a:lnTo>
                  <a:pt x="0" y="131"/>
                </a:lnTo>
                <a:lnTo>
                  <a:pt x="5" y="118"/>
                </a:lnTo>
                <a:lnTo>
                  <a:pt x="8" y="104"/>
                </a:lnTo>
                <a:lnTo>
                  <a:pt x="11" y="91"/>
                </a:lnTo>
                <a:lnTo>
                  <a:pt x="12" y="77"/>
                </a:lnTo>
                <a:lnTo>
                  <a:pt x="13" y="62"/>
                </a:lnTo>
                <a:lnTo>
                  <a:pt x="12" y="48"/>
                </a:lnTo>
                <a:lnTo>
                  <a:pt x="9" y="33"/>
                </a:lnTo>
                <a:lnTo>
                  <a:pt x="6" y="19"/>
                </a:lnTo>
                <a:lnTo>
                  <a:pt x="6" y="13"/>
                </a:lnTo>
                <a:lnTo>
                  <a:pt x="6" y="9"/>
                </a:lnTo>
                <a:lnTo>
                  <a:pt x="6" y="3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1"/>
                </a:lnTo>
                <a:lnTo>
                  <a:pt x="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2" name="Freeform 82"/>
          <p:cNvSpPr>
            <a:spLocks/>
          </p:cNvSpPr>
          <p:nvPr/>
        </p:nvSpPr>
        <p:spPr bwMode="auto">
          <a:xfrm>
            <a:off x="2484438" y="3003550"/>
            <a:ext cx="384175" cy="176213"/>
          </a:xfrm>
          <a:custGeom>
            <a:avLst/>
            <a:gdLst>
              <a:gd name="T0" fmla="*/ 303 w 484"/>
              <a:gd name="T1" fmla="*/ 5 h 223"/>
              <a:gd name="T2" fmla="*/ 358 w 484"/>
              <a:gd name="T3" fmla="*/ 9 h 223"/>
              <a:gd name="T4" fmla="*/ 401 w 484"/>
              <a:gd name="T5" fmla="*/ 16 h 223"/>
              <a:gd name="T6" fmla="*/ 440 w 484"/>
              <a:gd name="T7" fmla="*/ 23 h 223"/>
              <a:gd name="T8" fmla="*/ 464 w 484"/>
              <a:gd name="T9" fmla="*/ 47 h 223"/>
              <a:gd name="T10" fmla="*/ 482 w 484"/>
              <a:gd name="T11" fmla="*/ 58 h 223"/>
              <a:gd name="T12" fmla="*/ 481 w 484"/>
              <a:gd name="T13" fmla="*/ 80 h 223"/>
              <a:gd name="T14" fmla="*/ 473 w 484"/>
              <a:gd name="T15" fmla="*/ 103 h 223"/>
              <a:gd name="T16" fmla="*/ 461 w 484"/>
              <a:gd name="T17" fmla="*/ 126 h 223"/>
              <a:gd name="T18" fmla="*/ 440 w 484"/>
              <a:gd name="T19" fmla="*/ 135 h 223"/>
              <a:gd name="T20" fmla="*/ 422 w 484"/>
              <a:gd name="T21" fmla="*/ 128 h 223"/>
              <a:gd name="T22" fmla="*/ 405 w 484"/>
              <a:gd name="T23" fmla="*/ 121 h 223"/>
              <a:gd name="T24" fmla="*/ 358 w 484"/>
              <a:gd name="T25" fmla="*/ 110 h 223"/>
              <a:gd name="T26" fmla="*/ 302 w 484"/>
              <a:gd name="T27" fmla="*/ 102 h 223"/>
              <a:gd name="T28" fmla="*/ 252 w 484"/>
              <a:gd name="T29" fmla="*/ 104 h 223"/>
              <a:gd name="T30" fmla="*/ 207 w 484"/>
              <a:gd name="T31" fmla="*/ 105 h 223"/>
              <a:gd name="T32" fmla="*/ 182 w 484"/>
              <a:gd name="T33" fmla="*/ 111 h 223"/>
              <a:gd name="T34" fmla="*/ 164 w 484"/>
              <a:gd name="T35" fmla="*/ 112 h 223"/>
              <a:gd name="T36" fmla="*/ 162 w 484"/>
              <a:gd name="T37" fmla="*/ 117 h 223"/>
              <a:gd name="T38" fmla="*/ 171 w 484"/>
              <a:gd name="T39" fmla="*/ 122 h 223"/>
              <a:gd name="T40" fmla="*/ 154 w 484"/>
              <a:gd name="T41" fmla="*/ 129 h 223"/>
              <a:gd name="T42" fmla="*/ 127 w 484"/>
              <a:gd name="T43" fmla="*/ 126 h 223"/>
              <a:gd name="T44" fmla="*/ 121 w 484"/>
              <a:gd name="T45" fmla="*/ 135 h 223"/>
              <a:gd name="T46" fmla="*/ 134 w 484"/>
              <a:gd name="T47" fmla="*/ 142 h 223"/>
              <a:gd name="T48" fmla="*/ 114 w 484"/>
              <a:gd name="T49" fmla="*/ 148 h 223"/>
              <a:gd name="T50" fmla="*/ 86 w 484"/>
              <a:gd name="T51" fmla="*/ 153 h 223"/>
              <a:gd name="T52" fmla="*/ 80 w 484"/>
              <a:gd name="T53" fmla="*/ 162 h 223"/>
              <a:gd name="T54" fmla="*/ 101 w 484"/>
              <a:gd name="T55" fmla="*/ 163 h 223"/>
              <a:gd name="T56" fmla="*/ 83 w 484"/>
              <a:gd name="T57" fmla="*/ 171 h 223"/>
              <a:gd name="T58" fmla="*/ 63 w 484"/>
              <a:gd name="T59" fmla="*/ 175 h 223"/>
              <a:gd name="T60" fmla="*/ 63 w 484"/>
              <a:gd name="T61" fmla="*/ 187 h 223"/>
              <a:gd name="T62" fmla="*/ 36 w 484"/>
              <a:gd name="T63" fmla="*/ 195 h 223"/>
              <a:gd name="T64" fmla="*/ 9 w 484"/>
              <a:gd name="T65" fmla="*/ 216 h 223"/>
              <a:gd name="T66" fmla="*/ 0 w 484"/>
              <a:gd name="T67" fmla="*/ 220 h 223"/>
              <a:gd name="T68" fmla="*/ 12 w 484"/>
              <a:gd name="T69" fmla="*/ 205 h 223"/>
              <a:gd name="T70" fmla="*/ 29 w 484"/>
              <a:gd name="T71" fmla="*/ 188 h 223"/>
              <a:gd name="T72" fmla="*/ 43 w 484"/>
              <a:gd name="T73" fmla="*/ 175 h 223"/>
              <a:gd name="T74" fmla="*/ 43 w 484"/>
              <a:gd name="T75" fmla="*/ 164 h 223"/>
              <a:gd name="T76" fmla="*/ 35 w 484"/>
              <a:gd name="T77" fmla="*/ 162 h 223"/>
              <a:gd name="T78" fmla="*/ 45 w 484"/>
              <a:gd name="T79" fmla="*/ 148 h 223"/>
              <a:gd name="T80" fmla="*/ 65 w 484"/>
              <a:gd name="T81" fmla="*/ 134 h 223"/>
              <a:gd name="T82" fmla="*/ 74 w 484"/>
              <a:gd name="T83" fmla="*/ 118 h 223"/>
              <a:gd name="T84" fmla="*/ 53 w 484"/>
              <a:gd name="T85" fmla="*/ 121 h 223"/>
              <a:gd name="T86" fmla="*/ 45 w 484"/>
              <a:gd name="T87" fmla="*/ 113 h 223"/>
              <a:gd name="T88" fmla="*/ 76 w 484"/>
              <a:gd name="T89" fmla="*/ 97 h 223"/>
              <a:gd name="T90" fmla="*/ 111 w 484"/>
              <a:gd name="T91" fmla="*/ 74 h 223"/>
              <a:gd name="T92" fmla="*/ 100 w 484"/>
              <a:gd name="T93" fmla="*/ 71 h 223"/>
              <a:gd name="T94" fmla="*/ 100 w 484"/>
              <a:gd name="T95" fmla="*/ 59 h 223"/>
              <a:gd name="T96" fmla="*/ 124 w 484"/>
              <a:gd name="T97" fmla="*/ 53 h 223"/>
              <a:gd name="T98" fmla="*/ 147 w 484"/>
              <a:gd name="T99" fmla="*/ 39 h 223"/>
              <a:gd name="T100" fmla="*/ 150 w 484"/>
              <a:gd name="T101" fmla="*/ 30 h 223"/>
              <a:gd name="T102" fmla="*/ 165 w 484"/>
              <a:gd name="T103" fmla="*/ 15 h 223"/>
              <a:gd name="T104" fmla="*/ 187 w 484"/>
              <a:gd name="T105" fmla="*/ 4 h 223"/>
              <a:gd name="T106" fmla="*/ 219 w 484"/>
              <a:gd name="T107" fmla="*/ 1 h 223"/>
              <a:gd name="T108" fmla="*/ 254 w 484"/>
              <a:gd name="T109" fmla="*/ 1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84" h="223">
                <a:moveTo>
                  <a:pt x="262" y="0"/>
                </a:moveTo>
                <a:lnTo>
                  <a:pt x="276" y="4"/>
                </a:lnTo>
                <a:lnTo>
                  <a:pt x="288" y="5"/>
                </a:lnTo>
                <a:lnTo>
                  <a:pt x="303" y="5"/>
                </a:lnTo>
                <a:lnTo>
                  <a:pt x="317" y="5"/>
                </a:lnTo>
                <a:lnTo>
                  <a:pt x="331" y="5"/>
                </a:lnTo>
                <a:lnTo>
                  <a:pt x="345" y="6"/>
                </a:lnTo>
                <a:lnTo>
                  <a:pt x="358" y="9"/>
                </a:lnTo>
                <a:lnTo>
                  <a:pt x="370" y="16"/>
                </a:lnTo>
                <a:lnTo>
                  <a:pt x="381" y="16"/>
                </a:lnTo>
                <a:lnTo>
                  <a:pt x="391" y="16"/>
                </a:lnTo>
                <a:lnTo>
                  <a:pt x="401" y="16"/>
                </a:lnTo>
                <a:lnTo>
                  <a:pt x="412" y="18"/>
                </a:lnTo>
                <a:lnTo>
                  <a:pt x="421" y="19"/>
                </a:lnTo>
                <a:lnTo>
                  <a:pt x="431" y="21"/>
                </a:lnTo>
                <a:lnTo>
                  <a:pt x="440" y="23"/>
                </a:lnTo>
                <a:lnTo>
                  <a:pt x="450" y="27"/>
                </a:lnTo>
                <a:lnTo>
                  <a:pt x="453" y="35"/>
                </a:lnTo>
                <a:lnTo>
                  <a:pt x="459" y="42"/>
                </a:lnTo>
                <a:lnTo>
                  <a:pt x="464" y="47"/>
                </a:lnTo>
                <a:lnTo>
                  <a:pt x="468" y="54"/>
                </a:lnTo>
                <a:lnTo>
                  <a:pt x="473" y="56"/>
                </a:lnTo>
                <a:lnTo>
                  <a:pt x="477" y="57"/>
                </a:lnTo>
                <a:lnTo>
                  <a:pt x="482" y="58"/>
                </a:lnTo>
                <a:lnTo>
                  <a:pt x="484" y="61"/>
                </a:lnTo>
                <a:lnTo>
                  <a:pt x="484" y="67"/>
                </a:lnTo>
                <a:lnTo>
                  <a:pt x="482" y="74"/>
                </a:lnTo>
                <a:lnTo>
                  <a:pt x="481" y="80"/>
                </a:lnTo>
                <a:lnTo>
                  <a:pt x="478" y="84"/>
                </a:lnTo>
                <a:lnTo>
                  <a:pt x="476" y="90"/>
                </a:lnTo>
                <a:lnTo>
                  <a:pt x="475" y="96"/>
                </a:lnTo>
                <a:lnTo>
                  <a:pt x="473" y="103"/>
                </a:lnTo>
                <a:lnTo>
                  <a:pt x="473" y="109"/>
                </a:lnTo>
                <a:lnTo>
                  <a:pt x="469" y="114"/>
                </a:lnTo>
                <a:lnTo>
                  <a:pt x="466" y="121"/>
                </a:lnTo>
                <a:lnTo>
                  <a:pt x="461" y="126"/>
                </a:lnTo>
                <a:lnTo>
                  <a:pt x="454" y="128"/>
                </a:lnTo>
                <a:lnTo>
                  <a:pt x="449" y="129"/>
                </a:lnTo>
                <a:lnTo>
                  <a:pt x="444" y="132"/>
                </a:lnTo>
                <a:lnTo>
                  <a:pt x="440" y="135"/>
                </a:lnTo>
                <a:lnTo>
                  <a:pt x="436" y="135"/>
                </a:lnTo>
                <a:lnTo>
                  <a:pt x="431" y="133"/>
                </a:lnTo>
                <a:lnTo>
                  <a:pt x="427" y="130"/>
                </a:lnTo>
                <a:lnTo>
                  <a:pt x="422" y="128"/>
                </a:lnTo>
                <a:lnTo>
                  <a:pt x="417" y="127"/>
                </a:lnTo>
                <a:lnTo>
                  <a:pt x="413" y="125"/>
                </a:lnTo>
                <a:lnTo>
                  <a:pt x="409" y="123"/>
                </a:lnTo>
                <a:lnTo>
                  <a:pt x="405" y="121"/>
                </a:lnTo>
                <a:lnTo>
                  <a:pt x="400" y="120"/>
                </a:lnTo>
                <a:lnTo>
                  <a:pt x="386" y="115"/>
                </a:lnTo>
                <a:lnTo>
                  <a:pt x="373" y="112"/>
                </a:lnTo>
                <a:lnTo>
                  <a:pt x="358" y="110"/>
                </a:lnTo>
                <a:lnTo>
                  <a:pt x="344" y="107"/>
                </a:lnTo>
                <a:lnTo>
                  <a:pt x="330" y="106"/>
                </a:lnTo>
                <a:lnTo>
                  <a:pt x="316" y="105"/>
                </a:lnTo>
                <a:lnTo>
                  <a:pt x="302" y="102"/>
                </a:lnTo>
                <a:lnTo>
                  <a:pt x="288" y="98"/>
                </a:lnTo>
                <a:lnTo>
                  <a:pt x="276" y="100"/>
                </a:lnTo>
                <a:lnTo>
                  <a:pt x="263" y="102"/>
                </a:lnTo>
                <a:lnTo>
                  <a:pt x="252" y="104"/>
                </a:lnTo>
                <a:lnTo>
                  <a:pt x="240" y="105"/>
                </a:lnTo>
                <a:lnTo>
                  <a:pt x="230" y="105"/>
                </a:lnTo>
                <a:lnTo>
                  <a:pt x="218" y="106"/>
                </a:lnTo>
                <a:lnTo>
                  <a:pt x="207" y="105"/>
                </a:lnTo>
                <a:lnTo>
                  <a:pt x="195" y="104"/>
                </a:lnTo>
                <a:lnTo>
                  <a:pt x="191" y="107"/>
                </a:lnTo>
                <a:lnTo>
                  <a:pt x="187" y="110"/>
                </a:lnTo>
                <a:lnTo>
                  <a:pt x="182" y="111"/>
                </a:lnTo>
                <a:lnTo>
                  <a:pt x="178" y="111"/>
                </a:lnTo>
                <a:lnTo>
                  <a:pt x="173" y="112"/>
                </a:lnTo>
                <a:lnTo>
                  <a:pt x="169" y="111"/>
                </a:lnTo>
                <a:lnTo>
                  <a:pt x="164" y="112"/>
                </a:lnTo>
                <a:lnTo>
                  <a:pt x="159" y="112"/>
                </a:lnTo>
                <a:lnTo>
                  <a:pt x="159" y="113"/>
                </a:lnTo>
                <a:lnTo>
                  <a:pt x="161" y="115"/>
                </a:lnTo>
                <a:lnTo>
                  <a:pt x="162" y="117"/>
                </a:lnTo>
                <a:lnTo>
                  <a:pt x="164" y="118"/>
                </a:lnTo>
                <a:lnTo>
                  <a:pt x="166" y="119"/>
                </a:lnTo>
                <a:lnTo>
                  <a:pt x="170" y="121"/>
                </a:lnTo>
                <a:lnTo>
                  <a:pt x="171" y="122"/>
                </a:lnTo>
                <a:lnTo>
                  <a:pt x="172" y="126"/>
                </a:lnTo>
                <a:lnTo>
                  <a:pt x="166" y="128"/>
                </a:lnTo>
                <a:lnTo>
                  <a:pt x="161" y="129"/>
                </a:lnTo>
                <a:lnTo>
                  <a:pt x="154" y="129"/>
                </a:lnTo>
                <a:lnTo>
                  <a:pt x="147" y="128"/>
                </a:lnTo>
                <a:lnTo>
                  <a:pt x="141" y="127"/>
                </a:lnTo>
                <a:lnTo>
                  <a:pt x="134" y="126"/>
                </a:lnTo>
                <a:lnTo>
                  <a:pt x="127" y="126"/>
                </a:lnTo>
                <a:lnTo>
                  <a:pt x="121" y="128"/>
                </a:lnTo>
                <a:lnTo>
                  <a:pt x="120" y="132"/>
                </a:lnTo>
                <a:lnTo>
                  <a:pt x="120" y="134"/>
                </a:lnTo>
                <a:lnTo>
                  <a:pt x="121" y="135"/>
                </a:lnTo>
                <a:lnTo>
                  <a:pt x="123" y="136"/>
                </a:lnTo>
                <a:lnTo>
                  <a:pt x="127" y="137"/>
                </a:lnTo>
                <a:lnTo>
                  <a:pt x="131" y="138"/>
                </a:lnTo>
                <a:lnTo>
                  <a:pt x="134" y="142"/>
                </a:lnTo>
                <a:lnTo>
                  <a:pt x="136" y="145"/>
                </a:lnTo>
                <a:lnTo>
                  <a:pt x="129" y="147"/>
                </a:lnTo>
                <a:lnTo>
                  <a:pt x="123" y="148"/>
                </a:lnTo>
                <a:lnTo>
                  <a:pt x="114" y="148"/>
                </a:lnTo>
                <a:lnTo>
                  <a:pt x="106" y="148"/>
                </a:lnTo>
                <a:lnTo>
                  <a:pt x="98" y="149"/>
                </a:lnTo>
                <a:lnTo>
                  <a:pt x="91" y="151"/>
                </a:lnTo>
                <a:lnTo>
                  <a:pt x="86" y="153"/>
                </a:lnTo>
                <a:lnTo>
                  <a:pt x="80" y="158"/>
                </a:lnTo>
                <a:lnTo>
                  <a:pt x="80" y="159"/>
                </a:lnTo>
                <a:lnTo>
                  <a:pt x="80" y="160"/>
                </a:lnTo>
                <a:lnTo>
                  <a:pt x="80" y="162"/>
                </a:lnTo>
                <a:lnTo>
                  <a:pt x="80" y="162"/>
                </a:lnTo>
                <a:lnTo>
                  <a:pt x="87" y="162"/>
                </a:lnTo>
                <a:lnTo>
                  <a:pt x="94" y="162"/>
                </a:lnTo>
                <a:lnTo>
                  <a:pt x="101" y="163"/>
                </a:lnTo>
                <a:lnTo>
                  <a:pt x="106" y="166"/>
                </a:lnTo>
                <a:lnTo>
                  <a:pt x="101" y="168"/>
                </a:lnTo>
                <a:lnTo>
                  <a:pt x="93" y="170"/>
                </a:lnTo>
                <a:lnTo>
                  <a:pt x="83" y="171"/>
                </a:lnTo>
                <a:lnTo>
                  <a:pt x="75" y="173"/>
                </a:lnTo>
                <a:lnTo>
                  <a:pt x="71" y="174"/>
                </a:lnTo>
                <a:lnTo>
                  <a:pt x="66" y="174"/>
                </a:lnTo>
                <a:lnTo>
                  <a:pt x="63" y="175"/>
                </a:lnTo>
                <a:lnTo>
                  <a:pt x="60" y="176"/>
                </a:lnTo>
                <a:lnTo>
                  <a:pt x="61" y="180"/>
                </a:lnTo>
                <a:lnTo>
                  <a:pt x="63" y="183"/>
                </a:lnTo>
                <a:lnTo>
                  <a:pt x="63" y="187"/>
                </a:lnTo>
                <a:lnTo>
                  <a:pt x="61" y="189"/>
                </a:lnTo>
                <a:lnTo>
                  <a:pt x="52" y="191"/>
                </a:lnTo>
                <a:lnTo>
                  <a:pt x="44" y="193"/>
                </a:lnTo>
                <a:lnTo>
                  <a:pt x="36" y="195"/>
                </a:lnTo>
                <a:lnTo>
                  <a:pt x="30" y="201"/>
                </a:lnTo>
                <a:lnTo>
                  <a:pt x="23" y="206"/>
                </a:lnTo>
                <a:lnTo>
                  <a:pt x="15" y="211"/>
                </a:lnTo>
                <a:lnTo>
                  <a:pt x="9" y="216"/>
                </a:lnTo>
                <a:lnTo>
                  <a:pt x="4" y="223"/>
                </a:lnTo>
                <a:lnTo>
                  <a:pt x="3" y="223"/>
                </a:lnTo>
                <a:lnTo>
                  <a:pt x="2" y="221"/>
                </a:lnTo>
                <a:lnTo>
                  <a:pt x="0" y="220"/>
                </a:lnTo>
                <a:lnTo>
                  <a:pt x="0" y="218"/>
                </a:lnTo>
                <a:lnTo>
                  <a:pt x="4" y="213"/>
                </a:lnTo>
                <a:lnTo>
                  <a:pt x="7" y="209"/>
                </a:lnTo>
                <a:lnTo>
                  <a:pt x="12" y="205"/>
                </a:lnTo>
                <a:lnTo>
                  <a:pt x="17" y="202"/>
                </a:lnTo>
                <a:lnTo>
                  <a:pt x="21" y="197"/>
                </a:lnTo>
                <a:lnTo>
                  <a:pt x="26" y="193"/>
                </a:lnTo>
                <a:lnTo>
                  <a:pt x="29" y="188"/>
                </a:lnTo>
                <a:lnTo>
                  <a:pt x="32" y="182"/>
                </a:lnTo>
                <a:lnTo>
                  <a:pt x="36" y="180"/>
                </a:lnTo>
                <a:lnTo>
                  <a:pt x="41" y="178"/>
                </a:lnTo>
                <a:lnTo>
                  <a:pt x="43" y="175"/>
                </a:lnTo>
                <a:lnTo>
                  <a:pt x="44" y="171"/>
                </a:lnTo>
                <a:lnTo>
                  <a:pt x="44" y="167"/>
                </a:lnTo>
                <a:lnTo>
                  <a:pt x="44" y="165"/>
                </a:lnTo>
                <a:lnTo>
                  <a:pt x="43" y="164"/>
                </a:lnTo>
                <a:lnTo>
                  <a:pt x="41" y="162"/>
                </a:lnTo>
                <a:lnTo>
                  <a:pt x="38" y="162"/>
                </a:lnTo>
                <a:lnTo>
                  <a:pt x="36" y="162"/>
                </a:lnTo>
                <a:lnTo>
                  <a:pt x="35" y="162"/>
                </a:lnTo>
                <a:lnTo>
                  <a:pt x="33" y="160"/>
                </a:lnTo>
                <a:lnTo>
                  <a:pt x="36" y="156"/>
                </a:lnTo>
                <a:lnTo>
                  <a:pt x="40" y="151"/>
                </a:lnTo>
                <a:lnTo>
                  <a:pt x="45" y="148"/>
                </a:lnTo>
                <a:lnTo>
                  <a:pt x="50" y="144"/>
                </a:lnTo>
                <a:lnTo>
                  <a:pt x="56" y="141"/>
                </a:lnTo>
                <a:lnTo>
                  <a:pt x="60" y="137"/>
                </a:lnTo>
                <a:lnTo>
                  <a:pt x="65" y="134"/>
                </a:lnTo>
                <a:lnTo>
                  <a:pt x="68" y="129"/>
                </a:lnTo>
                <a:lnTo>
                  <a:pt x="70" y="125"/>
                </a:lnTo>
                <a:lnTo>
                  <a:pt x="72" y="121"/>
                </a:lnTo>
                <a:lnTo>
                  <a:pt x="74" y="118"/>
                </a:lnTo>
                <a:lnTo>
                  <a:pt x="75" y="114"/>
                </a:lnTo>
                <a:lnTo>
                  <a:pt x="67" y="114"/>
                </a:lnTo>
                <a:lnTo>
                  <a:pt x="60" y="118"/>
                </a:lnTo>
                <a:lnTo>
                  <a:pt x="53" y="121"/>
                </a:lnTo>
                <a:lnTo>
                  <a:pt x="45" y="121"/>
                </a:lnTo>
                <a:lnTo>
                  <a:pt x="44" y="118"/>
                </a:lnTo>
                <a:lnTo>
                  <a:pt x="44" y="115"/>
                </a:lnTo>
                <a:lnTo>
                  <a:pt x="45" y="113"/>
                </a:lnTo>
                <a:lnTo>
                  <a:pt x="48" y="111"/>
                </a:lnTo>
                <a:lnTo>
                  <a:pt x="58" y="109"/>
                </a:lnTo>
                <a:lnTo>
                  <a:pt x="67" y="103"/>
                </a:lnTo>
                <a:lnTo>
                  <a:pt x="76" y="97"/>
                </a:lnTo>
                <a:lnTo>
                  <a:pt x="85" y="90"/>
                </a:lnTo>
                <a:lnTo>
                  <a:pt x="93" y="83"/>
                </a:lnTo>
                <a:lnTo>
                  <a:pt x="101" y="77"/>
                </a:lnTo>
                <a:lnTo>
                  <a:pt x="111" y="74"/>
                </a:lnTo>
                <a:lnTo>
                  <a:pt x="121" y="74"/>
                </a:lnTo>
                <a:lnTo>
                  <a:pt x="116" y="71"/>
                </a:lnTo>
                <a:lnTo>
                  <a:pt x="108" y="71"/>
                </a:lnTo>
                <a:lnTo>
                  <a:pt x="100" y="71"/>
                </a:lnTo>
                <a:lnTo>
                  <a:pt x="94" y="67"/>
                </a:lnTo>
                <a:lnTo>
                  <a:pt x="95" y="64"/>
                </a:lnTo>
                <a:lnTo>
                  <a:pt x="97" y="60"/>
                </a:lnTo>
                <a:lnTo>
                  <a:pt x="100" y="59"/>
                </a:lnTo>
                <a:lnTo>
                  <a:pt x="103" y="58"/>
                </a:lnTo>
                <a:lnTo>
                  <a:pt x="111" y="58"/>
                </a:lnTo>
                <a:lnTo>
                  <a:pt x="118" y="56"/>
                </a:lnTo>
                <a:lnTo>
                  <a:pt x="124" y="53"/>
                </a:lnTo>
                <a:lnTo>
                  <a:pt x="129" y="50"/>
                </a:lnTo>
                <a:lnTo>
                  <a:pt x="135" y="46"/>
                </a:lnTo>
                <a:lnTo>
                  <a:pt x="141" y="43"/>
                </a:lnTo>
                <a:lnTo>
                  <a:pt x="147" y="39"/>
                </a:lnTo>
                <a:lnTo>
                  <a:pt x="154" y="38"/>
                </a:lnTo>
                <a:lnTo>
                  <a:pt x="155" y="35"/>
                </a:lnTo>
                <a:lnTo>
                  <a:pt x="153" y="32"/>
                </a:lnTo>
                <a:lnTo>
                  <a:pt x="150" y="30"/>
                </a:lnTo>
                <a:lnTo>
                  <a:pt x="149" y="27"/>
                </a:lnTo>
                <a:lnTo>
                  <a:pt x="155" y="22"/>
                </a:lnTo>
                <a:lnTo>
                  <a:pt x="159" y="19"/>
                </a:lnTo>
                <a:lnTo>
                  <a:pt x="165" y="15"/>
                </a:lnTo>
                <a:lnTo>
                  <a:pt x="171" y="13"/>
                </a:lnTo>
                <a:lnTo>
                  <a:pt x="177" y="9"/>
                </a:lnTo>
                <a:lnTo>
                  <a:pt x="182" y="7"/>
                </a:lnTo>
                <a:lnTo>
                  <a:pt x="187" y="4"/>
                </a:lnTo>
                <a:lnTo>
                  <a:pt x="193" y="0"/>
                </a:lnTo>
                <a:lnTo>
                  <a:pt x="202" y="0"/>
                </a:lnTo>
                <a:lnTo>
                  <a:pt x="211" y="0"/>
                </a:lnTo>
                <a:lnTo>
                  <a:pt x="219" y="1"/>
                </a:lnTo>
                <a:lnTo>
                  <a:pt x="229" y="1"/>
                </a:lnTo>
                <a:lnTo>
                  <a:pt x="237" y="1"/>
                </a:lnTo>
                <a:lnTo>
                  <a:pt x="245" y="1"/>
                </a:lnTo>
                <a:lnTo>
                  <a:pt x="254" y="1"/>
                </a:lnTo>
                <a:lnTo>
                  <a:pt x="26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3" name="Freeform 83"/>
          <p:cNvSpPr>
            <a:spLocks/>
          </p:cNvSpPr>
          <p:nvPr/>
        </p:nvSpPr>
        <p:spPr bwMode="auto">
          <a:xfrm>
            <a:off x="2528888" y="3009900"/>
            <a:ext cx="331787" cy="119063"/>
          </a:xfrm>
          <a:custGeom>
            <a:avLst/>
            <a:gdLst>
              <a:gd name="T0" fmla="*/ 237 w 418"/>
              <a:gd name="T1" fmla="*/ 4 h 149"/>
              <a:gd name="T2" fmla="*/ 292 w 418"/>
              <a:gd name="T3" fmla="*/ 10 h 149"/>
              <a:gd name="T4" fmla="*/ 348 w 418"/>
              <a:gd name="T5" fmla="*/ 13 h 149"/>
              <a:gd name="T6" fmla="*/ 375 w 418"/>
              <a:gd name="T7" fmla="*/ 20 h 149"/>
              <a:gd name="T8" fmla="*/ 395 w 418"/>
              <a:gd name="T9" fmla="*/ 36 h 149"/>
              <a:gd name="T10" fmla="*/ 405 w 418"/>
              <a:gd name="T11" fmla="*/ 53 h 149"/>
              <a:gd name="T12" fmla="*/ 411 w 418"/>
              <a:gd name="T13" fmla="*/ 58 h 149"/>
              <a:gd name="T14" fmla="*/ 417 w 418"/>
              <a:gd name="T15" fmla="*/ 56 h 149"/>
              <a:gd name="T16" fmla="*/ 416 w 418"/>
              <a:gd name="T17" fmla="*/ 67 h 149"/>
              <a:gd name="T18" fmla="*/ 410 w 418"/>
              <a:gd name="T19" fmla="*/ 83 h 149"/>
              <a:gd name="T20" fmla="*/ 407 w 418"/>
              <a:gd name="T21" fmla="*/ 100 h 149"/>
              <a:gd name="T22" fmla="*/ 386 w 418"/>
              <a:gd name="T23" fmla="*/ 110 h 149"/>
              <a:gd name="T24" fmla="*/ 355 w 418"/>
              <a:gd name="T25" fmla="*/ 105 h 149"/>
              <a:gd name="T26" fmla="*/ 312 w 418"/>
              <a:gd name="T27" fmla="*/ 95 h 149"/>
              <a:gd name="T28" fmla="*/ 268 w 418"/>
              <a:gd name="T29" fmla="*/ 94 h 149"/>
              <a:gd name="T30" fmla="*/ 248 w 418"/>
              <a:gd name="T31" fmla="*/ 85 h 149"/>
              <a:gd name="T32" fmla="*/ 226 w 418"/>
              <a:gd name="T33" fmla="*/ 80 h 149"/>
              <a:gd name="T34" fmla="*/ 204 w 418"/>
              <a:gd name="T35" fmla="*/ 86 h 149"/>
              <a:gd name="T36" fmla="*/ 178 w 418"/>
              <a:gd name="T37" fmla="*/ 89 h 149"/>
              <a:gd name="T38" fmla="*/ 146 w 418"/>
              <a:gd name="T39" fmla="*/ 88 h 149"/>
              <a:gd name="T40" fmla="*/ 114 w 418"/>
              <a:gd name="T41" fmla="*/ 90 h 149"/>
              <a:gd name="T42" fmla="*/ 86 w 418"/>
              <a:gd name="T43" fmla="*/ 98 h 149"/>
              <a:gd name="T44" fmla="*/ 61 w 418"/>
              <a:gd name="T45" fmla="*/ 105 h 149"/>
              <a:gd name="T46" fmla="*/ 53 w 418"/>
              <a:gd name="T47" fmla="*/ 119 h 149"/>
              <a:gd name="T48" fmla="*/ 36 w 418"/>
              <a:gd name="T49" fmla="*/ 132 h 149"/>
              <a:gd name="T50" fmla="*/ 18 w 418"/>
              <a:gd name="T51" fmla="*/ 140 h 149"/>
              <a:gd name="T52" fmla="*/ 7 w 418"/>
              <a:gd name="T53" fmla="*/ 149 h 149"/>
              <a:gd name="T54" fmla="*/ 1 w 418"/>
              <a:gd name="T55" fmla="*/ 146 h 149"/>
              <a:gd name="T56" fmla="*/ 11 w 418"/>
              <a:gd name="T57" fmla="*/ 135 h 149"/>
              <a:gd name="T58" fmla="*/ 24 w 418"/>
              <a:gd name="T59" fmla="*/ 123 h 149"/>
              <a:gd name="T60" fmla="*/ 28 w 418"/>
              <a:gd name="T61" fmla="*/ 116 h 149"/>
              <a:gd name="T62" fmla="*/ 39 w 418"/>
              <a:gd name="T63" fmla="*/ 106 h 149"/>
              <a:gd name="T64" fmla="*/ 40 w 418"/>
              <a:gd name="T65" fmla="*/ 100 h 149"/>
              <a:gd name="T66" fmla="*/ 40 w 418"/>
              <a:gd name="T67" fmla="*/ 95 h 149"/>
              <a:gd name="T68" fmla="*/ 45 w 418"/>
              <a:gd name="T69" fmla="*/ 85 h 149"/>
              <a:gd name="T70" fmla="*/ 43 w 418"/>
              <a:gd name="T71" fmla="*/ 82 h 149"/>
              <a:gd name="T72" fmla="*/ 62 w 418"/>
              <a:gd name="T73" fmla="*/ 74 h 149"/>
              <a:gd name="T74" fmla="*/ 78 w 418"/>
              <a:gd name="T75" fmla="*/ 59 h 149"/>
              <a:gd name="T76" fmla="*/ 78 w 418"/>
              <a:gd name="T77" fmla="*/ 49 h 149"/>
              <a:gd name="T78" fmla="*/ 98 w 418"/>
              <a:gd name="T79" fmla="*/ 38 h 149"/>
              <a:gd name="T80" fmla="*/ 117 w 418"/>
              <a:gd name="T81" fmla="*/ 28 h 149"/>
              <a:gd name="T82" fmla="*/ 124 w 418"/>
              <a:gd name="T83" fmla="*/ 17 h 149"/>
              <a:gd name="T84" fmla="*/ 120 w 418"/>
              <a:gd name="T85" fmla="*/ 13 h 149"/>
              <a:gd name="T86" fmla="*/ 131 w 418"/>
              <a:gd name="T87" fmla="*/ 3 h 149"/>
              <a:gd name="T88" fmla="*/ 152 w 418"/>
              <a:gd name="T89" fmla="*/ 0 h 149"/>
              <a:gd name="T90" fmla="*/ 176 w 418"/>
              <a:gd name="T91" fmla="*/ 3 h 149"/>
              <a:gd name="T92" fmla="*/ 199 w 418"/>
              <a:gd name="T93" fmla="*/ 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18" h="149">
                <a:moveTo>
                  <a:pt x="199" y="2"/>
                </a:moveTo>
                <a:lnTo>
                  <a:pt x="218" y="3"/>
                </a:lnTo>
                <a:lnTo>
                  <a:pt x="237" y="4"/>
                </a:lnTo>
                <a:lnTo>
                  <a:pt x="256" y="6"/>
                </a:lnTo>
                <a:lnTo>
                  <a:pt x="274" y="7"/>
                </a:lnTo>
                <a:lnTo>
                  <a:pt x="292" y="10"/>
                </a:lnTo>
                <a:lnTo>
                  <a:pt x="311" y="11"/>
                </a:lnTo>
                <a:lnTo>
                  <a:pt x="329" y="12"/>
                </a:lnTo>
                <a:lnTo>
                  <a:pt x="348" y="13"/>
                </a:lnTo>
                <a:lnTo>
                  <a:pt x="358" y="14"/>
                </a:lnTo>
                <a:lnTo>
                  <a:pt x="367" y="18"/>
                </a:lnTo>
                <a:lnTo>
                  <a:pt x="375" y="20"/>
                </a:lnTo>
                <a:lnTo>
                  <a:pt x="382" y="25"/>
                </a:lnTo>
                <a:lnTo>
                  <a:pt x="389" y="30"/>
                </a:lnTo>
                <a:lnTo>
                  <a:pt x="395" y="36"/>
                </a:lnTo>
                <a:lnTo>
                  <a:pt x="400" y="43"/>
                </a:lnTo>
                <a:lnTo>
                  <a:pt x="403" y="51"/>
                </a:lnTo>
                <a:lnTo>
                  <a:pt x="405" y="53"/>
                </a:lnTo>
                <a:lnTo>
                  <a:pt x="407" y="56"/>
                </a:lnTo>
                <a:lnTo>
                  <a:pt x="409" y="57"/>
                </a:lnTo>
                <a:lnTo>
                  <a:pt x="411" y="58"/>
                </a:lnTo>
                <a:lnTo>
                  <a:pt x="413" y="57"/>
                </a:lnTo>
                <a:lnTo>
                  <a:pt x="416" y="56"/>
                </a:lnTo>
                <a:lnTo>
                  <a:pt x="417" y="56"/>
                </a:lnTo>
                <a:lnTo>
                  <a:pt x="418" y="56"/>
                </a:lnTo>
                <a:lnTo>
                  <a:pt x="418" y="62"/>
                </a:lnTo>
                <a:lnTo>
                  <a:pt x="416" y="67"/>
                </a:lnTo>
                <a:lnTo>
                  <a:pt x="415" y="72"/>
                </a:lnTo>
                <a:lnTo>
                  <a:pt x="412" y="78"/>
                </a:lnTo>
                <a:lnTo>
                  <a:pt x="410" y="83"/>
                </a:lnTo>
                <a:lnTo>
                  <a:pt x="408" y="88"/>
                </a:lnTo>
                <a:lnTo>
                  <a:pt x="407" y="94"/>
                </a:lnTo>
                <a:lnTo>
                  <a:pt x="407" y="100"/>
                </a:lnTo>
                <a:lnTo>
                  <a:pt x="400" y="104"/>
                </a:lnTo>
                <a:lnTo>
                  <a:pt x="393" y="106"/>
                </a:lnTo>
                <a:lnTo>
                  <a:pt x="386" y="110"/>
                </a:lnTo>
                <a:lnTo>
                  <a:pt x="381" y="116"/>
                </a:lnTo>
                <a:lnTo>
                  <a:pt x="369" y="111"/>
                </a:lnTo>
                <a:lnTo>
                  <a:pt x="355" y="105"/>
                </a:lnTo>
                <a:lnTo>
                  <a:pt x="341" y="101"/>
                </a:lnTo>
                <a:lnTo>
                  <a:pt x="327" y="97"/>
                </a:lnTo>
                <a:lnTo>
                  <a:pt x="312" y="95"/>
                </a:lnTo>
                <a:lnTo>
                  <a:pt x="297" y="93"/>
                </a:lnTo>
                <a:lnTo>
                  <a:pt x="282" y="93"/>
                </a:lnTo>
                <a:lnTo>
                  <a:pt x="268" y="94"/>
                </a:lnTo>
                <a:lnTo>
                  <a:pt x="261" y="90"/>
                </a:lnTo>
                <a:lnTo>
                  <a:pt x="254" y="87"/>
                </a:lnTo>
                <a:lnTo>
                  <a:pt x="248" y="85"/>
                </a:lnTo>
                <a:lnTo>
                  <a:pt x="241" y="82"/>
                </a:lnTo>
                <a:lnTo>
                  <a:pt x="234" y="80"/>
                </a:lnTo>
                <a:lnTo>
                  <a:pt x="226" y="80"/>
                </a:lnTo>
                <a:lnTo>
                  <a:pt x="219" y="80"/>
                </a:lnTo>
                <a:lnTo>
                  <a:pt x="211" y="81"/>
                </a:lnTo>
                <a:lnTo>
                  <a:pt x="204" y="86"/>
                </a:lnTo>
                <a:lnTo>
                  <a:pt x="195" y="87"/>
                </a:lnTo>
                <a:lnTo>
                  <a:pt x="187" y="88"/>
                </a:lnTo>
                <a:lnTo>
                  <a:pt x="178" y="89"/>
                </a:lnTo>
                <a:lnTo>
                  <a:pt x="167" y="88"/>
                </a:lnTo>
                <a:lnTo>
                  <a:pt x="157" y="88"/>
                </a:lnTo>
                <a:lnTo>
                  <a:pt x="146" y="88"/>
                </a:lnTo>
                <a:lnTo>
                  <a:pt x="136" y="89"/>
                </a:lnTo>
                <a:lnTo>
                  <a:pt x="125" y="90"/>
                </a:lnTo>
                <a:lnTo>
                  <a:pt x="114" y="90"/>
                </a:lnTo>
                <a:lnTo>
                  <a:pt x="104" y="91"/>
                </a:lnTo>
                <a:lnTo>
                  <a:pt x="93" y="91"/>
                </a:lnTo>
                <a:lnTo>
                  <a:pt x="86" y="98"/>
                </a:lnTo>
                <a:lnTo>
                  <a:pt x="79" y="103"/>
                </a:lnTo>
                <a:lnTo>
                  <a:pt x="70" y="104"/>
                </a:lnTo>
                <a:lnTo>
                  <a:pt x="61" y="105"/>
                </a:lnTo>
                <a:lnTo>
                  <a:pt x="56" y="109"/>
                </a:lnTo>
                <a:lnTo>
                  <a:pt x="55" y="114"/>
                </a:lnTo>
                <a:lnTo>
                  <a:pt x="53" y="119"/>
                </a:lnTo>
                <a:lnTo>
                  <a:pt x="48" y="123"/>
                </a:lnTo>
                <a:lnTo>
                  <a:pt x="41" y="127"/>
                </a:lnTo>
                <a:lnTo>
                  <a:pt x="36" y="132"/>
                </a:lnTo>
                <a:lnTo>
                  <a:pt x="30" y="135"/>
                </a:lnTo>
                <a:lnTo>
                  <a:pt x="23" y="136"/>
                </a:lnTo>
                <a:lnTo>
                  <a:pt x="18" y="140"/>
                </a:lnTo>
                <a:lnTo>
                  <a:pt x="15" y="143"/>
                </a:lnTo>
                <a:lnTo>
                  <a:pt x="11" y="148"/>
                </a:lnTo>
                <a:lnTo>
                  <a:pt x="7" y="149"/>
                </a:lnTo>
                <a:lnTo>
                  <a:pt x="4" y="148"/>
                </a:lnTo>
                <a:lnTo>
                  <a:pt x="2" y="147"/>
                </a:lnTo>
                <a:lnTo>
                  <a:pt x="1" y="146"/>
                </a:lnTo>
                <a:lnTo>
                  <a:pt x="0" y="144"/>
                </a:lnTo>
                <a:lnTo>
                  <a:pt x="4" y="138"/>
                </a:lnTo>
                <a:lnTo>
                  <a:pt x="11" y="135"/>
                </a:lnTo>
                <a:lnTo>
                  <a:pt x="18" y="133"/>
                </a:lnTo>
                <a:lnTo>
                  <a:pt x="23" y="127"/>
                </a:lnTo>
                <a:lnTo>
                  <a:pt x="24" y="123"/>
                </a:lnTo>
                <a:lnTo>
                  <a:pt x="24" y="119"/>
                </a:lnTo>
                <a:lnTo>
                  <a:pt x="25" y="117"/>
                </a:lnTo>
                <a:lnTo>
                  <a:pt x="28" y="116"/>
                </a:lnTo>
                <a:lnTo>
                  <a:pt x="32" y="113"/>
                </a:lnTo>
                <a:lnTo>
                  <a:pt x="37" y="110"/>
                </a:lnTo>
                <a:lnTo>
                  <a:pt x="39" y="106"/>
                </a:lnTo>
                <a:lnTo>
                  <a:pt x="41" y="103"/>
                </a:lnTo>
                <a:lnTo>
                  <a:pt x="41" y="101"/>
                </a:lnTo>
                <a:lnTo>
                  <a:pt x="40" y="100"/>
                </a:lnTo>
                <a:lnTo>
                  <a:pt x="38" y="100"/>
                </a:lnTo>
                <a:lnTo>
                  <a:pt x="38" y="98"/>
                </a:lnTo>
                <a:lnTo>
                  <a:pt x="40" y="95"/>
                </a:lnTo>
                <a:lnTo>
                  <a:pt x="44" y="93"/>
                </a:lnTo>
                <a:lnTo>
                  <a:pt x="45" y="89"/>
                </a:lnTo>
                <a:lnTo>
                  <a:pt x="45" y="85"/>
                </a:lnTo>
                <a:lnTo>
                  <a:pt x="44" y="85"/>
                </a:lnTo>
                <a:lnTo>
                  <a:pt x="43" y="83"/>
                </a:lnTo>
                <a:lnTo>
                  <a:pt x="43" y="82"/>
                </a:lnTo>
                <a:lnTo>
                  <a:pt x="44" y="81"/>
                </a:lnTo>
                <a:lnTo>
                  <a:pt x="53" y="78"/>
                </a:lnTo>
                <a:lnTo>
                  <a:pt x="62" y="74"/>
                </a:lnTo>
                <a:lnTo>
                  <a:pt x="70" y="71"/>
                </a:lnTo>
                <a:lnTo>
                  <a:pt x="77" y="64"/>
                </a:lnTo>
                <a:lnTo>
                  <a:pt x="78" y="59"/>
                </a:lnTo>
                <a:lnTo>
                  <a:pt x="77" y="56"/>
                </a:lnTo>
                <a:lnTo>
                  <a:pt x="77" y="52"/>
                </a:lnTo>
                <a:lnTo>
                  <a:pt x="78" y="49"/>
                </a:lnTo>
                <a:lnTo>
                  <a:pt x="84" y="44"/>
                </a:lnTo>
                <a:lnTo>
                  <a:pt x="91" y="41"/>
                </a:lnTo>
                <a:lnTo>
                  <a:pt x="98" y="38"/>
                </a:lnTo>
                <a:lnTo>
                  <a:pt x="105" y="35"/>
                </a:lnTo>
                <a:lnTo>
                  <a:pt x="112" y="32"/>
                </a:lnTo>
                <a:lnTo>
                  <a:pt x="117" y="28"/>
                </a:lnTo>
                <a:lnTo>
                  <a:pt x="122" y="23"/>
                </a:lnTo>
                <a:lnTo>
                  <a:pt x="125" y="18"/>
                </a:lnTo>
                <a:lnTo>
                  <a:pt x="124" y="17"/>
                </a:lnTo>
                <a:lnTo>
                  <a:pt x="123" y="15"/>
                </a:lnTo>
                <a:lnTo>
                  <a:pt x="121" y="14"/>
                </a:lnTo>
                <a:lnTo>
                  <a:pt x="120" y="13"/>
                </a:lnTo>
                <a:lnTo>
                  <a:pt x="122" y="9"/>
                </a:lnTo>
                <a:lnTo>
                  <a:pt x="127" y="5"/>
                </a:lnTo>
                <a:lnTo>
                  <a:pt x="131" y="3"/>
                </a:lnTo>
                <a:lnTo>
                  <a:pt x="136" y="0"/>
                </a:lnTo>
                <a:lnTo>
                  <a:pt x="144" y="0"/>
                </a:lnTo>
                <a:lnTo>
                  <a:pt x="152" y="0"/>
                </a:lnTo>
                <a:lnTo>
                  <a:pt x="160" y="2"/>
                </a:lnTo>
                <a:lnTo>
                  <a:pt x="168" y="2"/>
                </a:lnTo>
                <a:lnTo>
                  <a:pt x="176" y="3"/>
                </a:lnTo>
                <a:lnTo>
                  <a:pt x="183" y="3"/>
                </a:lnTo>
                <a:lnTo>
                  <a:pt x="191" y="3"/>
                </a:lnTo>
                <a:lnTo>
                  <a:pt x="199" y="2"/>
                </a:lnTo>
                <a:close/>
              </a:path>
            </a:pathLst>
          </a:custGeom>
          <a:solidFill>
            <a:srgbClr val="4A402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4" name="Freeform 84"/>
          <p:cNvSpPr>
            <a:spLocks/>
          </p:cNvSpPr>
          <p:nvPr/>
        </p:nvSpPr>
        <p:spPr bwMode="auto">
          <a:xfrm>
            <a:off x="2890838" y="3030538"/>
            <a:ext cx="9525" cy="26987"/>
          </a:xfrm>
          <a:custGeom>
            <a:avLst/>
            <a:gdLst>
              <a:gd name="T0" fmla="*/ 4 w 12"/>
              <a:gd name="T1" fmla="*/ 1 h 34"/>
              <a:gd name="T2" fmla="*/ 8 w 12"/>
              <a:gd name="T3" fmla="*/ 8 h 34"/>
              <a:gd name="T4" fmla="*/ 12 w 12"/>
              <a:gd name="T5" fmla="*/ 15 h 34"/>
              <a:gd name="T6" fmla="*/ 12 w 12"/>
              <a:gd name="T7" fmla="*/ 22 h 34"/>
              <a:gd name="T8" fmla="*/ 8 w 12"/>
              <a:gd name="T9" fmla="*/ 30 h 34"/>
              <a:gd name="T10" fmla="*/ 7 w 12"/>
              <a:gd name="T11" fmla="*/ 31 h 34"/>
              <a:gd name="T12" fmla="*/ 7 w 12"/>
              <a:gd name="T13" fmla="*/ 32 h 34"/>
              <a:gd name="T14" fmla="*/ 6 w 12"/>
              <a:gd name="T15" fmla="*/ 33 h 34"/>
              <a:gd name="T16" fmla="*/ 6 w 12"/>
              <a:gd name="T17" fmla="*/ 34 h 34"/>
              <a:gd name="T18" fmla="*/ 5 w 12"/>
              <a:gd name="T19" fmla="*/ 33 h 34"/>
              <a:gd name="T20" fmla="*/ 4 w 12"/>
              <a:gd name="T21" fmla="*/ 32 h 34"/>
              <a:gd name="T22" fmla="*/ 2 w 12"/>
              <a:gd name="T23" fmla="*/ 31 h 34"/>
              <a:gd name="T24" fmla="*/ 2 w 12"/>
              <a:gd name="T25" fmla="*/ 30 h 34"/>
              <a:gd name="T26" fmla="*/ 6 w 12"/>
              <a:gd name="T27" fmla="*/ 25 h 34"/>
              <a:gd name="T28" fmla="*/ 8 w 12"/>
              <a:gd name="T29" fmla="*/ 21 h 34"/>
              <a:gd name="T30" fmla="*/ 8 w 12"/>
              <a:gd name="T31" fmla="*/ 16 h 34"/>
              <a:gd name="T32" fmla="*/ 7 w 12"/>
              <a:gd name="T33" fmla="*/ 12 h 34"/>
              <a:gd name="T34" fmla="*/ 5 w 12"/>
              <a:gd name="T35" fmla="*/ 9 h 34"/>
              <a:gd name="T36" fmla="*/ 1 w 12"/>
              <a:gd name="T37" fmla="*/ 6 h 34"/>
              <a:gd name="T38" fmla="*/ 0 w 12"/>
              <a:gd name="T39" fmla="*/ 2 h 34"/>
              <a:gd name="T40" fmla="*/ 1 w 12"/>
              <a:gd name="T41" fmla="*/ 0 h 34"/>
              <a:gd name="T42" fmla="*/ 2 w 12"/>
              <a:gd name="T43" fmla="*/ 0 h 34"/>
              <a:gd name="T44" fmla="*/ 2 w 12"/>
              <a:gd name="T45" fmla="*/ 0 h 34"/>
              <a:gd name="T46" fmla="*/ 2 w 12"/>
              <a:gd name="T47" fmla="*/ 1 h 34"/>
              <a:gd name="T48" fmla="*/ 4 w 12"/>
              <a:gd name="T49" fmla="*/ 1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" h="34">
                <a:moveTo>
                  <a:pt x="4" y="1"/>
                </a:moveTo>
                <a:lnTo>
                  <a:pt x="8" y="8"/>
                </a:lnTo>
                <a:lnTo>
                  <a:pt x="12" y="15"/>
                </a:lnTo>
                <a:lnTo>
                  <a:pt x="12" y="22"/>
                </a:lnTo>
                <a:lnTo>
                  <a:pt x="8" y="30"/>
                </a:lnTo>
                <a:lnTo>
                  <a:pt x="7" y="31"/>
                </a:lnTo>
                <a:lnTo>
                  <a:pt x="7" y="32"/>
                </a:lnTo>
                <a:lnTo>
                  <a:pt x="6" y="33"/>
                </a:lnTo>
                <a:lnTo>
                  <a:pt x="6" y="34"/>
                </a:lnTo>
                <a:lnTo>
                  <a:pt x="5" y="33"/>
                </a:lnTo>
                <a:lnTo>
                  <a:pt x="4" y="32"/>
                </a:lnTo>
                <a:lnTo>
                  <a:pt x="2" y="31"/>
                </a:lnTo>
                <a:lnTo>
                  <a:pt x="2" y="30"/>
                </a:lnTo>
                <a:lnTo>
                  <a:pt x="6" y="25"/>
                </a:lnTo>
                <a:lnTo>
                  <a:pt x="8" y="21"/>
                </a:lnTo>
                <a:lnTo>
                  <a:pt x="8" y="16"/>
                </a:lnTo>
                <a:lnTo>
                  <a:pt x="7" y="12"/>
                </a:lnTo>
                <a:lnTo>
                  <a:pt x="5" y="9"/>
                </a:lnTo>
                <a:lnTo>
                  <a:pt x="1" y="6"/>
                </a:lnTo>
                <a:lnTo>
                  <a:pt x="0" y="2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5" name="Freeform 85"/>
          <p:cNvSpPr>
            <a:spLocks/>
          </p:cNvSpPr>
          <p:nvPr/>
        </p:nvSpPr>
        <p:spPr bwMode="auto">
          <a:xfrm>
            <a:off x="2179638" y="3068638"/>
            <a:ext cx="168275" cy="354012"/>
          </a:xfrm>
          <a:custGeom>
            <a:avLst/>
            <a:gdLst>
              <a:gd name="T0" fmla="*/ 70 w 213"/>
              <a:gd name="T1" fmla="*/ 7 h 447"/>
              <a:gd name="T2" fmla="*/ 100 w 213"/>
              <a:gd name="T3" fmla="*/ 25 h 447"/>
              <a:gd name="T4" fmla="*/ 124 w 213"/>
              <a:gd name="T5" fmla="*/ 51 h 447"/>
              <a:gd name="T6" fmla="*/ 138 w 213"/>
              <a:gd name="T7" fmla="*/ 75 h 447"/>
              <a:gd name="T8" fmla="*/ 148 w 213"/>
              <a:gd name="T9" fmla="*/ 98 h 447"/>
              <a:gd name="T10" fmla="*/ 161 w 213"/>
              <a:gd name="T11" fmla="*/ 122 h 447"/>
              <a:gd name="T12" fmla="*/ 178 w 213"/>
              <a:gd name="T13" fmla="*/ 141 h 447"/>
              <a:gd name="T14" fmla="*/ 199 w 213"/>
              <a:gd name="T15" fmla="*/ 159 h 447"/>
              <a:gd name="T16" fmla="*/ 212 w 213"/>
              <a:gd name="T17" fmla="*/ 186 h 447"/>
              <a:gd name="T18" fmla="*/ 212 w 213"/>
              <a:gd name="T19" fmla="*/ 213 h 447"/>
              <a:gd name="T20" fmla="*/ 203 w 213"/>
              <a:gd name="T21" fmla="*/ 190 h 447"/>
              <a:gd name="T22" fmla="*/ 184 w 213"/>
              <a:gd name="T23" fmla="*/ 157 h 447"/>
              <a:gd name="T24" fmla="*/ 162 w 213"/>
              <a:gd name="T25" fmla="*/ 135 h 447"/>
              <a:gd name="T26" fmla="*/ 146 w 213"/>
              <a:gd name="T27" fmla="*/ 115 h 447"/>
              <a:gd name="T28" fmla="*/ 130 w 213"/>
              <a:gd name="T29" fmla="*/ 85 h 447"/>
              <a:gd name="T30" fmla="*/ 113 w 213"/>
              <a:gd name="T31" fmla="*/ 54 h 447"/>
              <a:gd name="T32" fmla="*/ 87 w 213"/>
              <a:gd name="T33" fmla="*/ 30 h 447"/>
              <a:gd name="T34" fmla="*/ 64 w 213"/>
              <a:gd name="T35" fmla="*/ 15 h 447"/>
              <a:gd name="T36" fmla="*/ 42 w 213"/>
              <a:gd name="T37" fmla="*/ 5 h 447"/>
              <a:gd name="T38" fmla="*/ 19 w 213"/>
              <a:gd name="T39" fmla="*/ 18 h 447"/>
              <a:gd name="T40" fmla="*/ 9 w 213"/>
              <a:gd name="T41" fmla="*/ 61 h 447"/>
              <a:gd name="T42" fmla="*/ 19 w 213"/>
              <a:gd name="T43" fmla="*/ 109 h 447"/>
              <a:gd name="T44" fmla="*/ 31 w 213"/>
              <a:gd name="T45" fmla="*/ 141 h 447"/>
              <a:gd name="T46" fmla="*/ 36 w 213"/>
              <a:gd name="T47" fmla="*/ 167 h 447"/>
              <a:gd name="T48" fmla="*/ 40 w 213"/>
              <a:gd name="T49" fmla="*/ 173 h 447"/>
              <a:gd name="T50" fmla="*/ 40 w 213"/>
              <a:gd name="T51" fmla="*/ 240 h 447"/>
              <a:gd name="T52" fmla="*/ 48 w 213"/>
              <a:gd name="T53" fmla="*/ 192 h 447"/>
              <a:gd name="T54" fmla="*/ 57 w 213"/>
              <a:gd name="T55" fmla="*/ 100 h 447"/>
              <a:gd name="T56" fmla="*/ 62 w 213"/>
              <a:gd name="T57" fmla="*/ 91 h 447"/>
              <a:gd name="T58" fmla="*/ 68 w 213"/>
              <a:gd name="T59" fmla="*/ 97 h 447"/>
              <a:gd name="T60" fmla="*/ 77 w 213"/>
              <a:gd name="T61" fmla="*/ 73 h 447"/>
              <a:gd name="T62" fmla="*/ 79 w 213"/>
              <a:gd name="T63" fmla="*/ 90 h 447"/>
              <a:gd name="T64" fmla="*/ 69 w 213"/>
              <a:gd name="T65" fmla="*/ 120 h 447"/>
              <a:gd name="T66" fmla="*/ 57 w 213"/>
              <a:gd name="T67" fmla="*/ 150 h 447"/>
              <a:gd name="T68" fmla="*/ 47 w 213"/>
              <a:gd name="T69" fmla="*/ 180 h 447"/>
              <a:gd name="T70" fmla="*/ 44 w 213"/>
              <a:gd name="T71" fmla="*/ 228 h 447"/>
              <a:gd name="T72" fmla="*/ 53 w 213"/>
              <a:gd name="T73" fmla="*/ 283 h 447"/>
              <a:gd name="T74" fmla="*/ 62 w 213"/>
              <a:gd name="T75" fmla="*/ 319 h 447"/>
              <a:gd name="T76" fmla="*/ 75 w 213"/>
              <a:gd name="T77" fmla="*/ 346 h 447"/>
              <a:gd name="T78" fmla="*/ 105 w 213"/>
              <a:gd name="T79" fmla="*/ 378 h 447"/>
              <a:gd name="T80" fmla="*/ 122 w 213"/>
              <a:gd name="T81" fmla="*/ 423 h 447"/>
              <a:gd name="T82" fmla="*/ 125 w 213"/>
              <a:gd name="T83" fmla="*/ 444 h 447"/>
              <a:gd name="T84" fmla="*/ 119 w 213"/>
              <a:gd name="T85" fmla="*/ 427 h 447"/>
              <a:gd name="T86" fmla="*/ 107 w 213"/>
              <a:gd name="T87" fmla="*/ 403 h 447"/>
              <a:gd name="T88" fmla="*/ 74 w 213"/>
              <a:gd name="T89" fmla="*/ 356 h 447"/>
              <a:gd name="T90" fmla="*/ 45 w 213"/>
              <a:gd name="T91" fmla="*/ 295 h 447"/>
              <a:gd name="T92" fmla="*/ 36 w 213"/>
              <a:gd name="T93" fmla="*/ 244 h 447"/>
              <a:gd name="T94" fmla="*/ 32 w 213"/>
              <a:gd name="T95" fmla="*/ 199 h 447"/>
              <a:gd name="T96" fmla="*/ 26 w 213"/>
              <a:gd name="T97" fmla="*/ 167 h 447"/>
              <a:gd name="T98" fmla="*/ 18 w 213"/>
              <a:gd name="T99" fmla="*/ 136 h 447"/>
              <a:gd name="T100" fmla="*/ 7 w 213"/>
              <a:gd name="T101" fmla="*/ 106 h 447"/>
              <a:gd name="T102" fmla="*/ 0 w 213"/>
              <a:gd name="T103" fmla="*/ 63 h 447"/>
              <a:gd name="T104" fmla="*/ 7 w 213"/>
              <a:gd name="T105" fmla="*/ 18 h 447"/>
              <a:gd name="T106" fmla="*/ 36 w 213"/>
              <a:gd name="T107" fmla="*/ 1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3" h="447">
                <a:moveTo>
                  <a:pt x="44" y="0"/>
                </a:moveTo>
                <a:lnTo>
                  <a:pt x="53" y="1"/>
                </a:lnTo>
                <a:lnTo>
                  <a:pt x="61" y="3"/>
                </a:lnTo>
                <a:lnTo>
                  <a:pt x="70" y="7"/>
                </a:lnTo>
                <a:lnTo>
                  <a:pt x="77" y="10"/>
                </a:lnTo>
                <a:lnTo>
                  <a:pt x="85" y="15"/>
                </a:lnTo>
                <a:lnTo>
                  <a:pt x="92" y="21"/>
                </a:lnTo>
                <a:lnTo>
                  <a:pt x="100" y="25"/>
                </a:lnTo>
                <a:lnTo>
                  <a:pt x="107" y="31"/>
                </a:lnTo>
                <a:lnTo>
                  <a:pt x="113" y="38"/>
                </a:lnTo>
                <a:lnTo>
                  <a:pt x="119" y="44"/>
                </a:lnTo>
                <a:lnTo>
                  <a:pt x="124" y="51"/>
                </a:lnTo>
                <a:lnTo>
                  <a:pt x="128" y="58"/>
                </a:lnTo>
                <a:lnTo>
                  <a:pt x="131" y="63"/>
                </a:lnTo>
                <a:lnTo>
                  <a:pt x="135" y="69"/>
                </a:lnTo>
                <a:lnTo>
                  <a:pt x="138" y="75"/>
                </a:lnTo>
                <a:lnTo>
                  <a:pt x="140" y="81"/>
                </a:lnTo>
                <a:lnTo>
                  <a:pt x="143" y="86"/>
                </a:lnTo>
                <a:lnTo>
                  <a:pt x="145" y="93"/>
                </a:lnTo>
                <a:lnTo>
                  <a:pt x="148" y="98"/>
                </a:lnTo>
                <a:lnTo>
                  <a:pt x="152" y="104"/>
                </a:lnTo>
                <a:lnTo>
                  <a:pt x="154" y="111"/>
                </a:lnTo>
                <a:lnTo>
                  <a:pt x="158" y="116"/>
                </a:lnTo>
                <a:lnTo>
                  <a:pt x="161" y="122"/>
                </a:lnTo>
                <a:lnTo>
                  <a:pt x="166" y="127"/>
                </a:lnTo>
                <a:lnTo>
                  <a:pt x="169" y="131"/>
                </a:lnTo>
                <a:lnTo>
                  <a:pt x="174" y="136"/>
                </a:lnTo>
                <a:lnTo>
                  <a:pt x="178" y="141"/>
                </a:lnTo>
                <a:lnTo>
                  <a:pt x="182" y="145"/>
                </a:lnTo>
                <a:lnTo>
                  <a:pt x="189" y="150"/>
                </a:lnTo>
                <a:lnTo>
                  <a:pt x="195" y="154"/>
                </a:lnTo>
                <a:lnTo>
                  <a:pt x="199" y="159"/>
                </a:lnTo>
                <a:lnTo>
                  <a:pt x="203" y="165"/>
                </a:lnTo>
                <a:lnTo>
                  <a:pt x="206" y="172"/>
                </a:lnTo>
                <a:lnTo>
                  <a:pt x="210" y="179"/>
                </a:lnTo>
                <a:lnTo>
                  <a:pt x="212" y="186"/>
                </a:lnTo>
                <a:lnTo>
                  <a:pt x="213" y="192"/>
                </a:lnTo>
                <a:lnTo>
                  <a:pt x="213" y="199"/>
                </a:lnTo>
                <a:lnTo>
                  <a:pt x="213" y="206"/>
                </a:lnTo>
                <a:lnTo>
                  <a:pt x="212" y="213"/>
                </a:lnTo>
                <a:lnTo>
                  <a:pt x="210" y="218"/>
                </a:lnTo>
                <a:lnTo>
                  <a:pt x="207" y="209"/>
                </a:lnTo>
                <a:lnTo>
                  <a:pt x="205" y="199"/>
                </a:lnTo>
                <a:lnTo>
                  <a:pt x="203" y="190"/>
                </a:lnTo>
                <a:lnTo>
                  <a:pt x="199" y="181"/>
                </a:lnTo>
                <a:lnTo>
                  <a:pt x="196" y="172"/>
                </a:lnTo>
                <a:lnTo>
                  <a:pt x="191" y="164"/>
                </a:lnTo>
                <a:lnTo>
                  <a:pt x="184" y="157"/>
                </a:lnTo>
                <a:lnTo>
                  <a:pt x="177" y="150"/>
                </a:lnTo>
                <a:lnTo>
                  <a:pt x="171" y="145"/>
                </a:lnTo>
                <a:lnTo>
                  <a:pt x="167" y="141"/>
                </a:lnTo>
                <a:lnTo>
                  <a:pt x="162" y="135"/>
                </a:lnTo>
                <a:lnTo>
                  <a:pt x="159" y="130"/>
                </a:lnTo>
                <a:lnTo>
                  <a:pt x="154" y="124"/>
                </a:lnTo>
                <a:lnTo>
                  <a:pt x="151" y="120"/>
                </a:lnTo>
                <a:lnTo>
                  <a:pt x="146" y="115"/>
                </a:lnTo>
                <a:lnTo>
                  <a:pt x="140" y="111"/>
                </a:lnTo>
                <a:lnTo>
                  <a:pt x="137" y="101"/>
                </a:lnTo>
                <a:lnTo>
                  <a:pt x="133" y="93"/>
                </a:lnTo>
                <a:lnTo>
                  <a:pt x="130" y="85"/>
                </a:lnTo>
                <a:lnTo>
                  <a:pt x="127" y="77"/>
                </a:lnTo>
                <a:lnTo>
                  <a:pt x="122" y="69"/>
                </a:lnTo>
                <a:lnTo>
                  <a:pt x="117" y="61"/>
                </a:lnTo>
                <a:lnTo>
                  <a:pt x="113" y="54"/>
                </a:lnTo>
                <a:lnTo>
                  <a:pt x="108" y="46"/>
                </a:lnTo>
                <a:lnTo>
                  <a:pt x="100" y="40"/>
                </a:lnTo>
                <a:lnTo>
                  <a:pt x="94" y="36"/>
                </a:lnTo>
                <a:lnTo>
                  <a:pt x="87" y="30"/>
                </a:lnTo>
                <a:lnTo>
                  <a:pt x="80" y="24"/>
                </a:lnTo>
                <a:lnTo>
                  <a:pt x="75" y="22"/>
                </a:lnTo>
                <a:lnTo>
                  <a:pt x="70" y="18"/>
                </a:lnTo>
                <a:lnTo>
                  <a:pt x="64" y="15"/>
                </a:lnTo>
                <a:lnTo>
                  <a:pt x="60" y="12"/>
                </a:lnTo>
                <a:lnTo>
                  <a:pt x="54" y="8"/>
                </a:lnTo>
                <a:lnTo>
                  <a:pt x="48" y="6"/>
                </a:lnTo>
                <a:lnTo>
                  <a:pt x="42" y="5"/>
                </a:lnTo>
                <a:lnTo>
                  <a:pt x="37" y="6"/>
                </a:lnTo>
                <a:lnTo>
                  <a:pt x="30" y="8"/>
                </a:lnTo>
                <a:lnTo>
                  <a:pt x="24" y="13"/>
                </a:lnTo>
                <a:lnTo>
                  <a:pt x="19" y="18"/>
                </a:lnTo>
                <a:lnTo>
                  <a:pt x="15" y="23"/>
                </a:lnTo>
                <a:lnTo>
                  <a:pt x="11" y="36"/>
                </a:lnTo>
                <a:lnTo>
                  <a:pt x="10" y="48"/>
                </a:lnTo>
                <a:lnTo>
                  <a:pt x="9" y="61"/>
                </a:lnTo>
                <a:lnTo>
                  <a:pt x="10" y="74"/>
                </a:lnTo>
                <a:lnTo>
                  <a:pt x="13" y="86"/>
                </a:lnTo>
                <a:lnTo>
                  <a:pt x="16" y="98"/>
                </a:lnTo>
                <a:lnTo>
                  <a:pt x="19" y="109"/>
                </a:lnTo>
                <a:lnTo>
                  <a:pt x="23" y="121"/>
                </a:lnTo>
                <a:lnTo>
                  <a:pt x="26" y="127"/>
                </a:lnTo>
                <a:lnTo>
                  <a:pt x="29" y="134"/>
                </a:lnTo>
                <a:lnTo>
                  <a:pt x="31" y="141"/>
                </a:lnTo>
                <a:lnTo>
                  <a:pt x="32" y="146"/>
                </a:lnTo>
                <a:lnTo>
                  <a:pt x="33" y="153"/>
                </a:lnTo>
                <a:lnTo>
                  <a:pt x="34" y="160"/>
                </a:lnTo>
                <a:lnTo>
                  <a:pt x="36" y="167"/>
                </a:lnTo>
                <a:lnTo>
                  <a:pt x="37" y="173"/>
                </a:lnTo>
                <a:lnTo>
                  <a:pt x="38" y="174"/>
                </a:lnTo>
                <a:lnTo>
                  <a:pt x="39" y="174"/>
                </a:lnTo>
                <a:lnTo>
                  <a:pt x="40" y="173"/>
                </a:lnTo>
                <a:lnTo>
                  <a:pt x="40" y="172"/>
                </a:lnTo>
                <a:lnTo>
                  <a:pt x="39" y="209"/>
                </a:lnTo>
                <a:lnTo>
                  <a:pt x="40" y="230"/>
                </a:lnTo>
                <a:lnTo>
                  <a:pt x="40" y="240"/>
                </a:lnTo>
                <a:lnTo>
                  <a:pt x="41" y="239"/>
                </a:lnTo>
                <a:lnTo>
                  <a:pt x="44" y="229"/>
                </a:lnTo>
                <a:lnTo>
                  <a:pt x="46" y="213"/>
                </a:lnTo>
                <a:lnTo>
                  <a:pt x="48" y="192"/>
                </a:lnTo>
                <a:lnTo>
                  <a:pt x="51" y="168"/>
                </a:lnTo>
                <a:lnTo>
                  <a:pt x="53" y="144"/>
                </a:lnTo>
                <a:lnTo>
                  <a:pt x="55" y="121"/>
                </a:lnTo>
                <a:lnTo>
                  <a:pt x="57" y="100"/>
                </a:lnTo>
                <a:lnTo>
                  <a:pt x="60" y="85"/>
                </a:lnTo>
                <a:lnTo>
                  <a:pt x="61" y="77"/>
                </a:lnTo>
                <a:lnTo>
                  <a:pt x="62" y="78"/>
                </a:lnTo>
                <a:lnTo>
                  <a:pt x="62" y="91"/>
                </a:lnTo>
                <a:lnTo>
                  <a:pt x="62" y="116"/>
                </a:lnTo>
                <a:lnTo>
                  <a:pt x="64" y="109"/>
                </a:lnTo>
                <a:lnTo>
                  <a:pt x="67" y="103"/>
                </a:lnTo>
                <a:lnTo>
                  <a:pt x="68" y="97"/>
                </a:lnTo>
                <a:lnTo>
                  <a:pt x="71" y="90"/>
                </a:lnTo>
                <a:lnTo>
                  <a:pt x="71" y="83"/>
                </a:lnTo>
                <a:lnTo>
                  <a:pt x="74" y="77"/>
                </a:lnTo>
                <a:lnTo>
                  <a:pt x="77" y="73"/>
                </a:lnTo>
                <a:lnTo>
                  <a:pt x="80" y="68"/>
                </a:lnTo>
                <a:lnTo>
                  <a:pt x="82" y="75"/>
                </a:lnTo>
                <a:lnTo>
                  <a:pt x="80" y="82"/>
                </a:lnTo>
                <a:lnTo>
                  <a:pt x="79" y="90"/>
                </a:lnTo>
                <a:lnTo>
                  <a:pt x="77" y="97"/>
                </a:lnTo>
                <a:lnTo>
                  <a:pt x="75" y="105"/>
                </a:lnTo>
                <a:lnTo>
                  <a:pt x="71" y="112"/>
                </a:lnTo>
                <a:lnTo>
                  <a:pt x="69" y="120"/>
                </a:lnTo>
                <a:lnTo>
                  <a:pt x="67" y="127"/>
                </a:lnTo>
                <a:lnTo>
                  <a:pt x="63" y="135"/>
                </a:lnTo>
                <a:lnTo>
                  <a:pt x="61" y="142"/>
                </a:lnTo>
                <a:lnTo>
                  <a:pt x="57" y="150"/>
                </a:lnTo>
                <a:lnTo>
                  <a:pt x="55" y="157"/>
                </a:lnTo>
                <a:lnTo>
                  <a:pt x="53" y="165"/>
                </a:lnTo>
                <a:lnTo>
                  <a:pt x="51" y="172"/>
                </a:lnTo>
                <a:lnTo>
                  <a:pt x="47" y="180"/>
                </a:lnTo>
                <a:lnTo>
                  <a:pt x="45" y="187"/>
                </a:lnTo>
                <a:lnTo>
                  <a:pt x="42" y="200"/>
                </a:lnTo>
                <a:lnTo>
                  <a:pt x="42" y="214"/>
                </a:lnTo>
                <a:lnTo>
                  <a:pt x="44" y="228"/>
                </a:lnTo>
                <a:lnTo>
                  <a:pt x="45" y="242"/>
                </a:lnTo>
                <a:lnTo>
                  <a:pt x="48" y="256"/>
                </a:lnTo>
                <a:lnTo>
                  <a:pt x="51" y="270"/>
                </a:lnTo>
                <a:lnTo>
                  <a:pt x="53" y="283"/>
                </a:lnTo>
                <a:lnTo>
                  <a:pt x="55" y="297"/>
                </a:lnTo>
                <a:lnTo>
                  <a:pt x="57" y="305"/>
                </a:lnTo>
                <a:lnTo>
                  <a:pt x="60" y="312"/>
                </a:lnTo>
                <a:lnTo>
                  <a:pt x="62" y="319"/>
                </a:lnTo>
                <a:lnTo>
                  <a:pt x="64" y="326"/>
                </a:lnTo>
                <a:lnTo>
                  <a:pt x="68" y="333"/>
                </a:lnTo>
                <a:lnTo>
                  <a:pt x="71" y="340"/>
                </a:lnTo>
                <a:lnTo>
                  <a:pt x="75" y="346"/>
                </a:lnTo>
                <a:lnTo>
                  <a:pt x="79" y="351"/>
                </a:lnTo>
                <a:lnTo>
                  <a:pt x="90" y="359"/>
                </a:lnTo>
                <a:lnTo>
                  <a:pt x="98" y="368"/>
                </a:lnTo>
                <a:lnTo>
                  <a:pt x="105" y="378"/>
                </a:lnTo>
                <a:lnTo>
                  <a:pt x="110" y="388"/>
                </a:lnTo>
                <a:lnTo>
                  <a:pt x="115" y="400"/>
                </a:lnTo>
                <a:lnTo>
                  <a:pt x="119" y="411"/>
                </a:lnTo>
                <a:lnTo>
                  <a:pt x="122" y="423"/>
                </a:lnTo>
                <a:lnTo>
                  <a:pt x="125" y="434"/>
                </a:lnTo>
                <a:lnTo>
                  <a:pt x="125" y="438"/>
                </a:lnTo>
                <a:lnTo>
                  <a:pt x="125" y="440"/>
                </a:lnTo>
                <a:lnTo>
                  <a:pt x="125" y="444"/>
                </a:lnTo>
                <a:lnTo>
                  <a:pt x="127" y="447"/>
                </a:lnTo>
                <a:lnTo>
                  <a:pt x="123" y="441"/>
                </a:lnTo>
                <a:lnTo>
                  <a:pt x="121" y="434"/>
                </a:lnTo>
                <a:lnTo>
                  <a:pt x="119" y="427"/>
                </a:lnTo>
                <a:lnTo>
                  <a:pt x="115" y="422"/>
                </a:lnTo>
                <a:lnTo>
                  <a:pt x="113" y="415"/>
                </a:lnTo>
                <a:lnTo>
                  <a:pt x="110" y="409"/>
                </a:lnTo>
                <a:lnTo>
                  <a:pt x="107" y="403"/>
                </a:lnTo>
                <a:lnTo>
                  <a:pt x="105" y="396"/>
                </a:lnTo>
                <a:lnTo>
                  <a:pt x="94" y="383"/>
                </a:lnTo>
                <a:lnTo>
                  <a:pt x="84" y="369"/>
                </a:lnTo>
                <a:lnTo>
                  <a:pt x="74" y="356"/>
                </a:lnTo>
                <a:lnTo>
                  <a:pt x="64" y="342"/>
                </a:lnTo>
                <a:lnTo>
                  <a:pt x="56" y="327"/>
                </a:lnTo>
                <a:lnTo>
                  <a:pt x="49" y="312"/>
                </a:lnTo>
                <a:lnTo>
                  <a:pt x="45" y="295"/>
                </a:lnTo>
                <a:lnTo>
                  <a:pt x="44" y="278"/>
                </a:lnTo>
                <a:lnTo>
                  <a:pt x="40" y="267"/>
                </a:lnTo>
                <a:lnTo>
                  <a:pt x="37" y="256"/>
                </a:lnTo>
                <a:lnTo>
                  <a:pt x="36" y="244"/>
                </a:lnTo>
                <a:lnTo>
                  <a:pt x="34" y="233"/>
                </a:lnTo>
                <a:lnTo>
                  <a:pt x="34" y="222"/>
                </a:lnTo>
                <a:lnTo>
                  <a:pt x="33" y="211"/>
                </a:lnTo>
                <a:lnTo>
                  <a:pt x="32" y="199"/>
                </a:lnTo>
                <a:lnTo>
                  <a:pt x="30" y="189"/>
                </a:lnTo>
                <a:lnTo>
                  <a:pt x="29" y="181"/>
                </a:lnTo>
                <a:lnTo>
                  <a:pt x="28" y="174"/>
                </a:lnTo>
                <a:lnTo>
                  <a:pt x="26" y="167"/>
                </a:lnTo>
                <a:lnTo>
                  <a:pt x="25" y="161"/>
                </a:lnTo>
                <a:lnTo>
                  <a:pt x="23" y="152"/>
                </a:lnTo>
                <a:lnTo>
                  <a:pt x="21" y="144"/>
                </a:lnTo>
                <a:lnTo>
                  <a:pt x="18" y="136"/>
                </a:lnTo>
                <a:lnTo>
                  <a:pt x="15" y="128"/>
                </a:lnTo>
                <a:lnTo>
                  <a:pt x="13" y="121"/>
                </a:lnTo>
                <a:lnTo>
                  <a:pt x="10" y="113"/>
                </a:lnTo>
                <a:lnTo>
                  <a:pt x="7" y="106"/>
                </a:lnTo>
                <a:lnTo>
                  <a:pt x="4" y="98"/>
                </a:lnTo>
                <a:lnTo>
                  <a:pt x="2" y="86"/>
                </a:lnTo>
                <a:lnTo>
                  <a:pt x="0" y="75"/>
                </a:lnTo>
                <a:lnTo>
                  <a:pt x="0" y="63"/>
                </a:lnTo>
                <a:lnTo>
                  <a:pt x="0" y="51"/>
                </a:lnTo>
                <a:lnTo>
                  <a:pt x="1" y="40"/>
                </a:lnTo>
                <a:lnTo>
                  <a:pt x="3" y="29"/>
                </a:lnTo>
                <a:lnTo>
                  <a:pt x="7" y="18"/>
                </a:lnTo>
                <a:lnTo>
                  <a:pt x="13" y="8"/>
                </a:lnTo>
                <a:lnTo>
                  <a:pt x="19" y="2"/>
                </a:lnTo>
                <a:lnTo>
                  <a:pt x="28" y="1"/>
                </a:lnTo>
                <a:lnTo>
                  <a:pt x="36" y="1"/>
                </a:lnTo>
                <a:lnTo>
                  <a:pt x="4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6" name="Freeform 86"/>
          <p:cNvSpPr>
            <a:spLocks/>
          </p:cNvSpPr>
          <p:nvPr/>
        </p:nvSpPr>
        <p:spPr bwMode="auto">
          <a:xfrm>
            <a:off x="3032125" y="3149600"/>
            <a:ext cx="55563" cy="293688"/>
          </a:xfrm>
          <a:custGeom>
            <a:avLst/>
            <a:gdLst>
              <a:gd name="T0" fmla="*/ 49 w 72"/>
              <a:gd name="T1" fmla="*/ 3 h 368"/>
              <a:gd name="T2" fmla="*/ 47 w 72"/>
              <a:gd name="T3" fmla="*/ 9 h 368"/>
              <a:gd name="T4" fmla="*/ 38 w 72"/>
              <a:gd name="T5" fmla="*/ 16 h 368"/>
              <a:gd name="T6" fmla="*/ 32 w 72"/>
              <a:gd name="T7" fmla="*/ 27 h 368"/>
              <a:gd name="T8" fmla="*/ 22 w 72"/>
              <a:gd name="T9" fmla="*/ 50 h 368"/>
              <a:gd name="T10" fmla="*/ 15 w 72"/>
              <a:gd name="T11" fmla="*/ 87 h 368"/>
              <a:gd name="T12" fmla="*/ 15 w 72"/>
              <a:gd name="T13" fmla="*/ 123 h 368"/>
              <a:gd name="T14" fmla="*/ 22 w 72"/>
              <a:gd name="T15" fmla="*/ 159 h 368"/>
              <a:gd name="T16" fmla="*/ 30 w 72"/>
              <a:gd name="T17" fmla="*/ 189 h 368"/>
              <a:gd name="T18" fmla="*/ 35 w 72"/>
              <a:gd name="T19" fmla="*/ 214 h 368"/>
              <a:gd name="T20" fmla="*/ 38 w 72"/>
              <a:gd name="T21" fmla="*/ 238 h 368"/>
              <a:gd name="T22" fmla="*/ 41 w 72"/>
              <a:gd name="T23" fmla="*/ 262 h 368"/>
              <a:gd name="T24" fmla="*/ 45 w 72"/>
              <a:gd name="T25" fmla="*/ 287 h 368"/>
              <a:gd name="T26" fmla="*/ 50 w 72"/>
              <a:gd name="T27" fmla="*/ 311 h 368"/>
              <a:gd name="T28" fmla="*/ 57 w 72"/>
              <a:gd name="T29" fmla="*/ 334 h 368"/>
              <a:gd name="T30" fmla="*/ 66 w 72"/>
              <a:gd name="T31" fmla="*/ 357 h 368"/>
              <a:gd name="T32" fmla="*/ 70 w 72"/>
              <a:gd name="T33" fmla="*/ 368 h 368"/>
              <a:gd name="T34" fmla="*/ 66 w 72"/>
              <a:gd name="T35" fmla="*/ 366 h 368"/>
              <a:gd name="T36" fmla="*/ 56 w 72"/>
              <a:gd name="T37" fmla="*/ 353 h 368"/>
              <a:gd name="T38" fmla="*/ 45 w 72"/>
              <a:gd name="T39" fmla="*/ 328 h 368"/>
              <a:gd name="T40" fmla="*/ 37 w 72"/>
              <a:gd name="T41" fmla="*/ 303 h 368"/>
              <a:gd name="T42" fmla="*/ 34 w 72"/>
              <a:gd name="T43" fmla="*/ 276 h 368"/>
              <a:gd name="T44" fmla="*/ 30 w 72"/>
              <a:gd name="T45" fmla="*/ 249 h 368"/>
              <a:gd name="T46" fmla="*/ 28 w 72"/>
              <a:gd name="T47" fmla="*/ 222 h 368"/>
              <a:gd name="T48" fmla="*/ 23 w 72"/>
              <a:gd name="T49" fmla="*/ 196 h 368"/>
              <a:gd name="T50" fmla="*/ 17 w 72"/>
              <a:gd name="T51" fmla="*/ 170 h 368"/>
              <a:gd name="T52" fmla="*/ 9 w 72"/>
              <a:gd name="T53" fmla="*/ 154 h 368"/>
              <a:gd name="T54" fmla="*/ 6 w 72"/>
              <a:gd name="T55" fmla="*/ 144 h 368"/>
              <a:gd name="T56" fmla="*/ 4 w 72"/>
              <a:gd name="T57" fmla="*/ 133 h 368"/>
              <a:gd name="T58" fmla="*/ 3 w 72"/>
              <a:gd name="T59" fmla="*/ 123 h 368"/>
              <a:gd name="T60" fmla="*/ 3 w 72"/>
              <a:gd name="T61" fmla="*/ 113 h 368"/>
              <a:gd name="T62" fmla="*/ 3 w 72"/>
              <a:gd name="T63" fmla="*/ 102 h 368"/>
              <a:gd name="T64" fmla="*/ 2 w 72"/>
              <a:gd name="T65" fmla="*/ 91 h 368"/>
              <a:gd name="T66" fmla="*/ 4 w 72"/>
              <a:gd name="T67" fmla="*/ 80 h 368"/>
              <a:gd name="T68" fmla="*/ 7 w 72"/>
              <a:gd name="T69" fmla="*/ 68 h 368"/>
              <a:gd name="T70" fmla="*/ 11 w 72"/>
              <a:gd name="T71" fmla="*/ 56 h 368"/>
              <a:gd name="T72" fmla="*/ 15 w 72"/>
              <a:gd name="T73" fmla="*/ 43 h 368"/>
              <a:gd name="T74" fmla="*/ 19 w 72"/>
              <a:gd name="T75" fmla="*/ 32 h 368"/>
              <a:gd name="T76" fmla="*/ 23 w 72"/>
              <a:gd name="T77" fmla="*/ 19 h 368"/>
              <a:gd name="T78" fmla="*/ 35 w 72"/>
              <a:gd name="T79" fmla="*/ 10 h 368"/>
              <a:gd name="T80" fmla="*/ 41 w 72"/>
              <a:gd name="T81" fmla="*/ 2 h 368"/>
              <a:gd name="T82" fmla="*/ 45 w 72"/>
              <a:gd name="T83" fmla="*/ 0 h 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2" h="368">
                <a:moveTo>
                  <a:pt x="48" y="1"/>
                </a:moveTo>
                <a:lnTo>
                  <a:pt x="49" y="3"/>
                </a:lnTo>
                <a:lnTo>
                  <a:pt x="48" y="7"/>
                </a:lnTo>
                <a:lnTo>
                  <a:pt x="47" y="9"/>
                </a:lnTo>
                <a:lnTo>
                  <a:pt x="44" y="11"/>
                </a:lnTo>
                <a:lnTo>
                  <a:pt x="38" y="16"/>
                </a:lnTo>
                <a:lnTo>
                  <a:pt x="35" y="22"/>
                </a:lnTo>
                <a:lnTo>
                  <a:pt x="32" y="27"/>
                </a:lnTo>
                <a:lnTo>
                  <a:pt x="28" y="33"/>
                </a:lnTo>
                <a:lnTo>
                  <a:pt x="22" y="50"/>
                </a:lnTo>
                <a:lnTo>
                  <a:pt x="18" y="69"/>
                </a:lnTo>
                <a:lnTo>
                  <a:pt x="15" y="87"/>
                </a:lnTo>
                <a:lnTo>
                  <a:pt x="14" y="106"/>
                </a:lnTo>
                <a:lnTo>
                  <a:pt x="15" y="123"/>
                </a:lnTo>
                <a:lnTo>
                  <a:pt x="18" y="141"/>
                </a:lnTo>
                <a:lnTo>
                  <a:pt x="22" y="159"/>
                </a:lnTo>
                <a:lnTo>
                  <a:pt x="28" y="176"/>
                </a:lnTo>
                <a:lnTo>
                  <a:pt x="30" y="189"/>
                </a:lnTo>
                <a:lnTo>
                  <a:pt x="33" y="201"/>
                </a:lnTo>
                <a:lnTo>
                  <a:pt x="35" y="214"/>
                </a:lnTo>
                <a:lnTo>
                  <a:pt x="36" y="226"/>
                </a:lnTo>
                <a:lnTo>
                  <a:pt x="38" y="238"/>
                </a:lnTo>
                <a:lnTo>
                  <a:pt x="40" y="251"/>
                </a:lnTo>
                <a:lnTo>
                  <a:pt x="41" y="262"/>
                </a:lnTo>
                <a:lnTo>
                  <a:pt x="43" y="275"/>
                </a:lnTo>
                <a:lnTo>
                  <a:pt x="45" y="287"/>
                </a:lnTo>
                <a:lnTo>
                  <a:pt x="48" y="299"/>
                </a:lnTo>
                <a:lnTo>
                  <a:pt x="50" y="311"/>
                </a:lnTo>
                <a:lnTo>
                  <a:pt x="53" y="322"/>
                </a:lnTo>
                <a:lnTo>
                  <a:pt x="57" y="334"/>
                </a:lnTo>
                <a:lnTo>
                  <a:pt x="62" y="345"/>
                </a:lnTo>
                <a:lnTo>
                  <a:pt x="66" y="357"/>
                </a:lnTo>
                <a:lnTo>
                  <a:pt x="72" y="367"/>
                </a:lnTo>
                <a:lnTo>
                  <a:pt x="70" y="368"/>
                </a:lnTo>
                <a:lnTo>
                  <a:pt x="68" y="367"/>
                </a:lnTo>
                <a:lnTo>
                  <a:pt x="66" y="366"/>
                </a:lnTo>
                <a:lnTo>
                  <a:pt x="64" y="365"/>
                </a:lnTo>
                <a:lnTo>
                  <a:pt x="56" y="353"/>
                </a:lnTo>
                <a:lnTo>
                  <a:pt x="50" y="341"/>
                </a:lnTo>
                <a:lnTo>
                  <a:pt x="45" y="328"/>
                </a:lnTo>
                <a:lnTo>
                  <a:pt x="41" y="315"/>
                </a:lnTo>
                <a:lnTo>
                  <a:pt x="37" y="303"/>
                </a:lnTo>
                <a:lnTo>
                  <a:pt x="35" y="289"/>
                </a:lnTo>
                <a:lnTo>
                  <a:pt x="34" y="276"/>
                </a:lnTo>
                <a:lnTo>
                  <a:pt x="32" y="262"/>
                </a:lnTo>
                <a:lnTo>
                  <a:pt x="30" y="249"/>
                </a:lnTo>
                <a:lnTo>
                  <a:pt x="29" y="236"/>
                </a:lnTo>
                <a:lnTo>
                  <a:pt x="28" y="222"/>
                </a:lnTo>
                <a:lnTo>
                  <a:pt x="26" y="209"/>
                </a:lnTo>
                <a:lnTo>
                  <a:pt x="23" y="196"/>
                </a:lnTo>
                <a:lnTo>
                  <a:pt x="21" y="183"/>
                </a:lnTo>
                <a:lnTo>
                  <a:pt x="17" y="170"/>
                </a:lnTo>
                <a:lnTo>
                  <a:pt x="12" y="159"/>
                </a:lnTo>
                <a:lnTo>
                  <a:pt x="9" y="154"/>
                </a:lnTo>
                <a:lnTo>
                  <a:pt x="7" y="148"/>
                </a:lnTo>
                <a:lnTo>
                  <a:pt x="6" y="144"/>
                </a:lnTo>
                <a:lnTo>
                  <a:pt x="5" y="138"/>
                </a:lnTo>
                <a:lnTo>
                  <a:pt x="4" y="133"/>
                </a:lnTo>
                <a:lnTo>
                  <a:pt x="4" y="129"/>
                </a:lnTo>
                <a:lnTo>
                  <a:pt x="3" y="123"/>
                </a:lnTo>
                <a:lnTo>
                  <a:pt x="0" y="118"/>
                </a:lnTo>
                <a:lnTo>
                  <a:pt x="3" y="113"/>
                </a:lnTo>
                <a:lnTo>
                  <a:pt x="3" y="108"/>
                </a:lnTo>
                <a:lnTo>
                  <a:pt x="3" y="102"/>
                </a:lnTo>
                <a:lnTo>
                  <a:pt x="3" y="96"/>
                </a:lnTo>
                <a:lnTo>
                  <a:pt x="2" y="91"/>
                </a:lnTo>
                <a:lnTo>
                  <a:pt x="3" y="85"/>
                </a:lnTo>
                <a:lnTo>
                  <a:pt x="4" y="80"/>
                </a:lnTo>
                <a:lnTo>
                  <a:pt x="6" y="75"/>
                </a:lnTo>
                <a:lnTo>
                  <a:pt x="7" y="68"/>
                </a:lnTo>
                <a:lnTo>
                  <a:pt x="9" y="62"/>
                </a:lnTo>
                <a:lnTo>
                  <a:pt x="11" y="56"/>
                </a:lnTo>
                <a:lnTo>
                  <a:pt x="13" y="50"/>
                </a:lnTo>
                <a:lnTo>
                  <a:pt x="15" y="43"/>
                </a:lnTo>
                <a:lnTo>
                  <a:pt x="17" y="38"/>
                </a:lnTo>
                <a:lnTo>
                  <a:pt x="19" y="32"/>
                </a:lnTo>
                <a:lnTo>
                  <a:pt x="20" y="26"/>
                </a:lnTo>
                <a:lnTo>
                  <a:pt x="23" y="19"/>
                </a:lnTo>
                <a:lnTo>
                  <a:pt x="29" y="14"/>
                </a:lnTo>
                <a:lnTo>
                  <a:pt x="35" y="10"/>
                </a:lnTo>
                <a:lnTo>
                  <a:pt x="38" y="4"/>
                </a:lnTo>
                <a:lnTo>
                  <a:pt x="41" y="2"/>
                </a:lnTo>
                <a:lnTo>
                  <a:pt x="43" y="1"/>
                </a:lnTo>
                <a:lnTo>
                  <a:pt x="45" y="0"/>
                </a:lnTo>
                <a:lnTo>
                  <a:pt x="4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7" name="Freeform 87"/>
          <p:cNvSpPr>
            <a:spLocks/>
          </p:cNvSpPr>
          <p:nvPr/>
        </p:nvSpPr>
        <p:spPr bwMode="auto">
          <a:xfrm>
            <a:off x="3079750" y="3175000"/>
            <a:ext cx="319088" cy="77788"/>
          </a:xfrm>
          <a:custGeom>
            <a:avLst/>
            <a:gdLst>
              <a:gd name="T0" fmla="*/ 211 w 402"/>
              <a:gd name="T1" fmla="*/ 2 h 99"/>
              <a:gd name="T2" fmla="*/ 241 w 402"/>
              <a:gd name="T3" fmla="*/ 4 h 99"/>
              <a:gd name="T4" fmla="*/ 271 w 402"/>
              <a:gd name="T5" fmla="*/ 10 h 99"/>
              <a:gd name="T6" fmla="*/ 298 w 402"/>
              <a:gd name="T7" fmla="*/ 19 h 99"/>
              <a:gd name="T8" fmla="*/ 320 w 402"/>
              <a:gd name="T9" fmla="*/ 32 h 99"/>
              <a:gd name="T10" fmla="*/ 331 w 402"/>
              <a:gd name="T11" fmla="*/ 39 h 99"/>
              <a:gd name="T12" fmla="*/ 347 w 402"/>
              <a:gd name="T13" fmla="*/ 46 h 99"/>
              <a:gd name="T14" fmla="*/ 361 w 402"/>
              <a:gd name="T15" fmla="*/ 54 h 99"/>
              <a:gd name="T16" fmla="*/ 376 w 402"/>
              <a:gd name="T17" fmla="*/ 60 h 99"/>
              <a:gd name="T18" fmla="*/ 391 w 402"/>
              <a:gd name="T19" fmla="*/ 63 h 99"/>
              <a:gd name="T20" fmla="*/ 400 w 402"/>
              <a:gd name="T21" fmla="*/ 68 h 99"/>
              <a:gd name="T22" fmla="*/ 402 w 402"/>
              <a:gd name="T23" fmla="*/ 71 h 99"/>
              <a:gd name="T24" fmla="*/ 390 w 402"/>
              <a:gd name="T25" fmla="*/ 72 h 99"/>
              <a:gd name="T26" fmla="*/ 369 w 402"/>
              <a:gd name="T27" fmla="*/ 68 h 99"/>
              <a:gd name="T28" fmla="*/ 349 w 402"/>
              <a:gd name="T29" fmla="*/ 61 h 99"/>
              <a:gd name="T30" fmla="*/ 328 w 402"/>
              <a:gd name="T31" fmla="*/ 53 h 99"/>
              <a:gd name="T32" fmla="*/ 314 w 402"/>
              <a:gd name="T33" fmla="*/ 47 h 99"/>
              <a:gd name="T34" fmla="*/ 309 w 402"/>
              <a:gd name="T35" fmla="*/ 44 h 99"/>
              <a:gd name="T36" fmla="*/ 299 w 402"/>
              <a:gd name="T37" fmla="*/ 51 h 99"/>
              <a:gd name="T38" fmla="*/ 283 w 402"/>
              <a:gd name="T39" fmla="*/ 60 h 99"/>
              <a:gd name="T40" fmla="*/ 269 w 402"/>
              <a:gd name="T41" fmla="*/ 69 h 99"/>
              <a:gd name="T42" fmla="*/ 256 w 402"/>
              <a:gd name="T43" fmla="*/ 78 h 99"/>
              <a:gd name="T44" fmla="*/ 245 w 402"/>
              <a:gd name="T45" fmla="*/ 84 h 99"/>
              <a:gd name="T46" fmla="*/ 231 w 402"/>
              <a:gd name="T47" fmla="*/ 89 h 99"/>
              <a:gd name="T48" fmla="*/ 216 w 402"/>
              <a:gd name="T49" fmla="*/ 92 h 99"/>
              <a:gd name="T50" fmla="*/ 200 w 402"/>
              <a:gd name="T51" fmla="*/ 94 h 99"/>
              <a:gd name="T52" fmla="*/ 187 w 402"/>
              <a:gd name="T53" fmla="*/ 97 h 99"/>
              <a:gd name="T54" fmla="*/ 176 w 402"/>
              <a:gd name="T55" fmla="*/ 98 h 99"/>
              <a:gd name="T56" fmla="*/ 164 w 402"/>
              <a:gd name="T57" fmla="*/ 99 h 99"/>
              <a:gd name="T58" fmla="*/ 153 w 402"/>
              <a:gd name="T59" fmla="*/ 98 h 99"/>
              <a:gd name="T60" fmla="*/ 133 w 402"/>
              <a:gd name="T61" fmla="*/ 92 h 99"/>
              <a:gd name="T62" fmla="*/ 103 w 402"/>
              <a:gd name="T63" fmla="*/ 93 h 99"/>
              <a:gd name="T64" fmla="*/ 74 w 402"/>
              <a:gd name="T65" fmla="*/ 94 h 99"/>
              <a:gd name="T66" fmla="*/ 44 w 402"/>
              <a:gd name="T67" fmla="*/ 92 h 99"/>
              <a:gd name="T68" fmla="*/ 27 w 402"/>
              <a:gd name="T69" fmla="*/ 85 h 99"/>
              <a:gd name="T70" fmla="*/ 24 w 402"/>
              <a:gd name="T71" fmla="*/ 78 h 99"/>
              <a:gd name="T72" fmla="*/ 31 w 402"/>
              <a:gd name="T73" fmla="*/ 70 h 99"/>
              <a:gd name="T74" fmla="*/ 42 w 402"/>
              <a:gd name="T75" fmla="*/ 60 h 99"/>
              <a:gd name="T76" fmla="*/ 54 w 402"/>
              <a:gd name="T77" fmla="*/ 51 h 99"/>
              <a:gd name="T78" fmla="*/ 64 w 402"/>
              <a:gd name="T79" fmla="*/ 41 h 99"/>
              <a:gd name="T80" fmla="*/ 73 w 402"/>
              <a:gd name="T81" fmla="*/ 33 h 99"/>
              <a:gd name="T82" fmla="*/ 78 w 402"/>
              <a:gd name="T83" fmla="*/ 26 h 99"/>
              <a:gd name="T84" fmla="*/ 72 w 402"/>
              <a:gd name="T85" fmla="*/ 25 h 99"/>
              <a:gd name="T86" fmla="*/ 59 w 402"/>
              <a:gd name="T87" fmla="*/ 30 h 99"/>
              <a:gd name="T88" fmla="*/ 47 w 402"/>
              <a:gd name="T89" fmla="*/ 36 h 99"/>
              <a:gd name="T90" fmla="*/ 34 w 402"/>
              <a:gd name="T91" fmla="*/ 41 h 99"/>
              <a:gd name="T92" fmla="*/ 20 w 402"/>
              <a:gd name="T93" fmla="*/ 48 h 99"/>
              <a:gd name="T94" fmla="*/ 6 w 402"/>
              <a:gd name="T95" fmla="*/ 53 h 99"/>
              <a:gd name="T96" fmla="*/ 0 w 402"/>
              <a:gd name="T97" fmla="*/ 52 h 99"/>
              <a:gd name="T98" fmla="*/ 2 w 402"/>
              <a:gd name="T99" fmla="*/ 47 h 99"/>
              <a:gd name="T100" fmla="*/ 11 w 402"/>
              <a:gd name="T101" fmla="*/ 41 h 99"/>
              <a:gd name="T102" fmla="*/ 25 w 402"/>
              <a:gd name="T103" fmla="*/ 34 h 99"/>
              <a:gd name="T104" fmla="*/ 36 w 402"/>
              <a:gd name="T105" fmla="*/ 26 h 99"/>
              <a:gd name="T106" fmla="*/ 50 w 402"/>
              <a:gd name="T107" fmla="*/ 19 h 99"/>
              <a:gd name="T108" fmla="*/ 62 w 402"/>
              <a:gd name="T109" fmla="*/ 12 h 99"/>
              <a:gd name="T110" fmla="*/ 70 w 402"/>
              <a:gd name="T111" fmla="*/ 8 h 99"/>
              <a:gd name="T112" fmla="*/ 79 w 402"/>
              <a:gd name="T113" fmla="*/ 7 h 99"/>
              <a:gd name="T114" fmla="*/ 93 w 402"/>
              <a:gd name="T115" fmla="*/ 7 h 99"/>
              <a:gd name="T116" fmla="*/ 114 w 402"/>
              <a:gd name="T117" fmla="*/ 3 h 99"/>
              <a:gd name="T118" fmla="*/ 138 w 402"/>
              <a:gd name="T119" fmla="*/ 1 h 99"/>
              <a:gd name="T120" fmla="*/ 163 w 402"/>
              <a:gd name="T121" fmla="*/ 1 h 99"/>
              <a:gd name="T122" fmla="*/ 187 w 402"/>
              <a:gd name="T123" fmla="*/ 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02" h="99">
                <a:moveTo>
                  <a:pt x="198" y="2"/>
                </a:moveTo>
                <a:lnTo>
                  <a:pt x="211" y="2"/>
                </a:lnTo>
                <a:lnTo>
                  <a:pt x="226" y="3"/>
                </a:lnTo>
                <a:lnTo>
                  <a:pt x="241" y="4"/>
                </a:lnTo>
                <a:lnTo>
                  <a:pt x="256" y="7"/>
                </a:lnTo>
                <a:lnTo>
                  <a:pt x="271" y="10"/>
                </a:lnTo>
                <a:lnTo>
                  <a:pt x="285" y="14"/>
                </a:lnTo>
                <a:lnTo>
                  <a:pt x="298" y="19"/>
                </a:lnTo>
                <a:lnTo>
                  <a:pt x="311" y="26"/>
                </a:lnTo>
                <a:lnTo>
                  <a:pt x="320" y="32"/>
                </a:lnTo>
                <a:lnTo>
                  <a:pt x="325" y="36"/>
                </a:lnTo>
                <a:lnTo>
                  <a:pt x="331" y="39"/>
                </a:lnTo>
                <a:lnTo>
                  <a:pt x="340" y="41"/>
                </a:lnTo>
                <a:lnTo>
                  <a:pt x="347" y="46"/>
                </a:lnTo>
                <a:lnTo>
                  <a:pt x="354" y="51"/>
                </a:lnTo>
                <a:lnTo>
                  <a:pt x="361" y="54"/>
                </a:lnTo>
                <a:lnTo>
                  <a:pt x="369" y="56"/>
                </a:lnTo>
                <a:lnTo>
                  <a:pt x="376" y="60"/>
                </a:lnTo>
                <a:lnTo>
                  <a:pt x="384" y="62"/>
                </a:lnTo>
                <a:lnTo>
                  <a:pt x="391" y="63"/>
                </a:lnTo>
                <a:lnTo>
                  <a:pt x="399" y="65"/>
                </a:lnTo>
                <a:lnTo>
                  <a:pt x="400" y="68"/>
                </a:lnTo>
                <a:lnTo>
                  <a:pt x="402" y="69"/>
                </a:lnTo>
                <a:lnTo>
                  <a:pt x="402" y="71"/>
                </a:lnTo>
                <a:lnTo>
                  <a:pt x="400" y="74"/>
                </a:lnTo>
                <a:lnTo>
                  <a:pt x="390" y="72"/>
                </a:lnTo>
                <a:lnTo>
                  <a:pt x="380" y="71"/>
                </a:lnTo>
                <a:lnTo>
                  <a:pt x="369" y="68"/>
                </a:lnTo>
                <a:lnTo>
                  <a:pt x="359" y="64"/>
                </a:lnTo>
                <a:lnTo>
                  <a:pt x="349" y="61"/>
                </a:lnTo>
                <a:lnTo>
                  <a:pt x="338" y="57"/>
                </a:lnTo>
                <a:lnTo>
                  <a:pt x="328" y="53"/>
                </a:lnTo>
                <a:lnTo>
                  <a:pt x="317" y="49"/>
                </a:lnTo>
                <a:lnTo>
                  <a:pt x="314" y="47"/>
                </a:lnTo>
                <a:lnTo>
                  <a:pt x="312" y="45"/>
                </a:lnTo>
                <a:lnTo>
                  <a:pt x="309" y="44"/>
                </a:lnTo>
                <a:lnTo>
                  <a:pt x="306" y="44"/>
                </a:lnTo>
                <a:lnTo>
                  <a:pt x="299" y="51"/>
                </a:lnTo>
                <a:lnTo>
                  <a:pt x="291" y="55"/>
                </a:lnTo>
                <a:lnTo>
                  <a:pt x="283" y="60"/>
                </a:lnTo>
                <a:lnTo>
                  <a:pt x="276" y="65"/>
                </a:lnTo>
                <a:lnTo>
                  <a:pt x="269" y="69"/>
                </a:lnTo>
                <a:lnTo>
                  <a:pt x="262" y="74"/>
                </a:lnTo>
                <a:lnTo>
                  <a:pt x="256" y="78"/>
                </a:lnTo>
                <a:lnTo>
                  <a:pt x="251" y="82"/>
                </a:lnTo>
                <a:lnTo>
                  <a:pt x="245" y="84"/>
                </a:lnTo>
                <a:lnTo>
                  <a:pt x="238" y="87"/>
                </a:lnTo>
                <a:lnTo>
                  <a:pt x="231" y="89"/>
                </a:lnTo>
                <a:lnTo>
                  <a:pt x="224" y="89"/>
                </a:lnTo>
                <a:lnTo>
                  <a:pt x="216" y="92"/>
                </a:lnTo>
                <a:lnTo>
                  <a:pt x="207" y="93"/>
                </a:lnTo>
                <a:lnTo>
                  <a:pt x="200" y="94"/>
                </a:lnTo>
                <a:lnTo>
                  <a:pt x="193" y="98"/>
                </a:lnTo>
                <a:lnTo>
                  <a:pt x="187" y="97"/>
                </a:lnTo>
                <a:lnTo>
                  <a:pt x="182" y="98"/>
                </a:lnTo>
                <a:lnTo>
                  <a:pt x="176" y="98"/>
                </a:lnTo>
                <a:lnTo>
                  <a:pt x="170" y="99"/>
                </a:lnTo>
                <a:lnTo>
                  <a:pt x="164" y="99"/>
                </a:lnTo>
                <a:lnTo>
                  <a:pt x="157" y="99"/>
                </a:lnTo>
                <a:lnTo>
                  <a:pt x="153" y="98"/>
                </a:lnTo>
                <a:lnTo>
                  <a:pt x="147" y="94"/>
                </a:lnTo>
                <a:lnTo>
                  <a:pt x="133" y="92"/>
                </a:lnTo>
                <a:lnTo>
                  <a:pt x="118" y="92"/>
                </a:lnTo>
                <a:lnTo>
                  <a:pt x="103" y="93"/>
                </a:lnTo>
                <a:lnTo>
                  <a:pt x="89" y="94"/>
                </a:lnTo>
                <a:lnTo>
                  <a:pt x="74" y="94"/>
                </a:lnTo>
                <a:lnTo>
                  <a:pt x="59" y="94"/>
                </a:lnTo>
                <a:lnTo>
                  <a:pt x="44" y="92"/>
                </a:lnTo>
                <a:lnTo>
                  <a:pt x="31" y="87"/>
                </a:lnTo>
                <a:lnTo>
                  <a:pt x="27" y="85"/>
                </a:lnTo>
                <a:lnTo>
                  <a:pt x="25" y="82"/>
                </a:lnTo>
                <a:lnTo>
                  <a:pt x="24" y="78"/>
                </a:lnTo>
                <a:lnTo>
                  <a:pt x="24" y="75"/>
                </a:lnTo>
                <a:lnTo>
                  <a:pt x="31" y="70"/>
                </a:lnTo>
                <a:lnTo>
                  <a:pt x="36" y="65"/>
                </a:lnTo>
                <a:lnTo>
                  <a:pt x="42" y="60"/>
                </a:lnTo>
                <a:lnTo>
                  <a:pt x="48" y="55"/>
                </a:lnTo>
                <a:lnTo>
                  <a:pt x="54" y="51"/>
                </a:lnTo>
                <a:lnTo>
                  <a:pt x="59" y="46"/>
                </a:lnTo>
                <a:lnTo>
                  <a:pt x="64" y="41"/>
                </a:lnTo>
                <a:lnTo>
                  <a:pt x="70" y="37"/>
                </a:lnTo>
                <a:lnTo>
                  <a:pt x="73" y="33"/>
                </a:lnTo>
                <a:lnTo>
                  <a:pt x="76" y="30"/>
                </a:lnTo>
                <a:lnTo>
                  <a:pt x="78" y="26"/>
                </a:lnTo>
                <a:lnTo>
                  <a:pt x="78" y="23"/>
                </a:lnTo>
                <a:lnTo>
                  <a:pt x="72" y="25"/>
                </a:lnTo>
                <a:lnTo>
                  <a:pt x="65" y="27"/>
                </a:lnTo>
                <a:lnTo>
                  <a:pt x="59" y="30"/>
                </a:lnTo>
                <a:lnTo>
                  <a:pt x="54" y="33"/>
                </a:lnTo>
                <a:lnTo>
                  <a:pt x="47" y="36"/>
                </a:lnTo>
                <a:lnTo>
                  <a:pt x="41" y="39"/>
                </a:lnTo>
                <a:lnTo>
                  <a:pt x="34" y="41"/>
                </a:lnTo>
                <a:lnTo>
                  <a:pt x="27" y="42"/>
                </a:lnTo>
                <a:lnTo>
                  <a:pt x="20" y="48"/>
                </a:lnTo>
                <a:lnTo>
                  <a:pt x="13" y="51"/>
                </a:lnTo>
                <a:lnTo>
                  <a:pt x="6" y="53"/>
                </a:lnTo>
                <a:lnTo>
                  <a:pt x="0" y="54"/>
                </a:lnTo>
                <a:lnTo>
                  <a:pt x="0" y="52"/>
                </a:lnTo>
                <a:lnTo>
                  <a:pt x="1" y="49"/>
                </a:lnTo>
                <a:lnTo>
                  <a:pt x="2" y="47"/>
                </a:lnTo>
                <a:lnTo>
                  <a:pt x="4" y="45"/>
                </a:lnTo>
                <a:lnTo>
                  <a:pt x="11" y="41"/>
                </a:lnTo>
                <a:lnTo>
                  <a:pt x="18" y="38"/>
                </a:lnTo>
                <a:lnTo>
                  <a:pt x="25" y="34"/>
                </a:lnTo>
                <a:lnTo>
                  <a:pt x="31" y="30"/>
                </a:lnTo>
                <a:lnTo>
                  <a:pt x="36" y="26"/>
                </a:lnTo>
                <a:lnTo>
                  <a:pt x="43" y="23"/>
                </a:lnTo>
                <a:lnTo>
                  <a:pt x="50" y="19"/>
                </a:lnTo>
                <a:lnTo>
                  <a:pt x="57" y="17"/>
                </a:lnTo>
                <a:lnTo>
                  <a:pt x="62" y="12"/>
                </a:lnTo>
                <a:lnTo>
                  <a:pt x="66" y="10"/>
                </a:lnTo>
                <a:lnTo>
                  <a:pt x="70" y="8"/>
                </a:lnTo>
                <a:lnTo>
                  <a:pt x="74" y="8"/>
                </a:lnTo>
                <a:lnTo>
                  <a:pt x="79" y="7"/>
                </a:lnTo>
                <a:lnTo>
                  <a:pt x="85" y="7"/>
                </a:lnTo>
                <a:lnTo>
                  <a:pt x="93" y="7"/>
                </a:lnTo>
                <a:lnTo>
                  <a:pt x="103" y="6"/>
                </a:lnTo>
                <a:lnTo>
                  <a:pt x="114" y="3"/>
                </a:lnTo>
                <a:lnTo>
                  <a:pt x="126" y="1"/>
                </a:lnTo>
                <a:lnTo>
                  <a:pt x="138" y="1"/>
                </a:lnTo>
                <a:lnTo>
                  <a:pt x="150" y="0"/>
                </a:lnTo>
                <a:lnTo>
                  <a:pt x="163" y="1"/>
                </a:lnTo>
                <a:lnTo>
                  <a:pt x="175" y="1"/>
                </a:lnTo>
                <a:lnTo>
                  <a:pt x="187" y="2"/>
                </a:lnTo>
                <a:lnTo>
                  <a:pt x="198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8" name="Freeform 88"/>
          <p:cNvSpPr>
            <a:spLocks/>
          </p:cNvSpPr>
          <p:nvPr/>
        </p:nvSpPr>
        <p:spPr bwMode="auto">
          <a:xfrm>
            <a:off x="2532063" y="3163888"/>
            <a:ext cx="312737" cy="84137"/>
          </a:xfrm>
          <a:custGeom>
            <a:avLst/>
            <a:gdLst>
              <a:gd name="T0" fmla="*/ 267 w 393"/>
              <a:gd name="T1" fmla="*/ 1 h 106"/>
              <a:gd name="T2" fmla="*/ 292 w 393"/>
              <a:gd name="T3" fmla="*/ 1 h 106"/>
              <a:gd name="T4" fmla="*/ 314 w 393"/>
              <a:gd name="T5" fmla="*/ 1 h 106"/>
              <a:gd name="T6" fmla="*/ 336 w 393"/>
              <a:gd name="T7" fmla="*/ 6 h 106"/>
              <a:gd name="T8" fmla="*/ 353 w 393"/>
              <a:gd name="T9" fmla="*/ 13 h 106"/>
              <a:gd name="T10" fmla="*/ 363 w 393"/>
              <a:gd name="T11" fmla="*/ 15 h 106"/>
              <a:gd name="T12" fmla="*/ 373 w 393"/>
              <a:gd name="T13" fmla="*/ 17 h 106"/>
              <a:gd name="T14" fmla="*/ 381 w 393"/>
              <a:gd name="T15" fmla="*/ 22 h 106"/>
              <a:gd name="T16" fmla="*/ 384 w 393"/>
              <a:gd name="T17" fmla="*/ 26 h 106"/>
              <a:gd name="T18" fmla="*/ 382 w 393"/>
              <a:gd name="T19" fmla="*/ 29 h 106"/>
              <a:gd name="T20" fmla="*/ 370 w 393"/>
              <a:gd name="T21" fmla="*/ 24 h 106"/>
              <a:gd name="T22" fmla="*/ 351 w 393"/>
              <a:gd name="T23" fmla="*/ 17 h 106"/>
              <a:gd name="T24" fmla="*/ 331 w 393"/>
              <a:gd name="T25" fmla="*/ 12 h 106"/>
              <a:gd name="T26" fmla="*/ 310 w 393"/>
              <a:gd name="T27" fmla="*/ 9 h 106"/>
              <a:gd name="T28" fmla="*/ 305 w 393"/>
              <a:gd name="T29" fmla="*/ 13 h 106"/>
              <a:gd name="T30" fmla="*/ 315 w 393"/>
              <a:gd name="T31" fmla="*/ 21 h 106"/>
              <a:gd name="T32" fmla="*/ 328 w 393"/>
              <a:gd name="T33" fmla="*/ 30 h 106"/>
              <a:gd name="T34" fmla="*/ 344 w 393"/>
              <a:gd name="T35" fmla="*/ 39 h 106"/>
              <a:gd name="T36" fmla="*/ 359 w 393"/>
              <a:gd name="T37" fmla="*/ 46 h 106"/>
              <a:gd name="T38" fmla="*/ 375 w 393"/>
              <a:gd name="T39" fmla="*/ 52 h 106"/>
              <a:gd name="T40" fmla="*/ 386 w 393"/>
              <a:gd name="T41" fmla="*/ 56 h 106"/>
              <a:gd name="T42" fmla="*/ 392 w 393"/>
              <a:gd name="T43" fmla="*/ 63 h 106"/>
              <a:gd name="T44" fmla="*/ 385 w 393"/>
              <a:gd name="T45" fmla="*/ 74 h 106"/>
              <a:gd name="T46" fmla="*/ 375 w 393"/>
              <a:gd name="T47" fmla="*/ 89 h 106"/>
              <a:gd name="T48" fmla="*/ 362 w 393"/>
              <a:gd name="T49" fmla="*/ 94 h 106"/>
              <a:gd name="T50" fmla="*/ 353 w 393"/>
              <a:gd name="T51" fmla="*/ 96 h 106"/>
              <a:gd name="T52" fmla="*/ 345 w 393"/>
              <a:gd name="T53" fmla="*/ 96 h 106"/>
              <a:gd name="T54" fmla="*/ 336 w 393"/>
              <a:gd name="T55" fmla="*/ 96 h 106"/>
              <a:gd name="T56" fmla="*/ 320 w 393"/>
              <a:gd name="T57" fmla="*/ 94 h 106"/>
              <a:gd name="T58" fmla="*/ 294 w 393"/>
              <a:gd name="T59" fmla="*/ 96 h 106"/>
              <a:gd name="T60" fmla="*/ 269 w 393"/>
              <a:gd name="T61" fmla="*/ 99 h 106"/>
              <a:gd name="T62" fmla="*/ 242 w 393"/>
              <a:gd name="T63" fmla="*/ 103 h 106"/>
              <a:gd name="T64" fmla="*/ 217 w 393"/>
              <a:gd name="T65" fmla="*/ 106 h 106"/>
              <a:gd name="T66" fmla="*/ 192 w 393"/>
              <a:gd name="T67" fmla="*/ 106 h 106"/>
              <a:gd name="T68" fmla="*/ 168 w 393"/>
              <a:gd name="T69" fmla="*/ 103 h 106"/>
              <a:gd name="T70" fmla="*/ 143 w 393"/>
              <a:gd name="T71" fmla="*/ 93 h 106"/>
              <a:gd name="T72" fmla="*/ 126 w 393"/>
              <a:gd name="T73" fmla="*/ 84 h 106"/>
              <a:gd name="T74" fmla="*/ 118 w 393"/>
              <a:gd name="T75" fmla="*/ 78 h 106"/>
              <a:gd name="T76" fmla="*/ 110 w 393"/>
              <a:gd name="T77" fmla="*/ 71 h 106"/>
              <a:gd name="T78" fmla="*/ 101 w 393"/>
              <a:gd name="T79" fmla="*/ 66 h 106"/>
              <a:gd name="T80" fmla="*/ 95 w 393"/>
              <a:gd name="T81" fmla="*/ 59 h 106"/>
              <a:gd name="T82" fmla="*/ 97 w 393"/>
              <a:gd name="T83" fmla="*/ 54 h 106"/>
              <a:gd name="T84" fmla="*/ 87 w 393"/>
              <a:gd name="T85" fmla="*/ 58 h 106"/>
              <a:gd name="T86" fmla="*/ 62 w 393"/>
              <a:gd name="T87" fmla="*/ 60 h 106"/>
              <a:gd name="T88" fmla="*/ 33 w 393"/>
              <a:gd name="T89" fmla="*/ 59 h 106"/>
              <a:gd name="T90" fmla="*/ 9 w 393"/>
              <a:gd name="T91" fmla="*/ 55 h 106"/>
              <a:gd name="T92" fmla="*/ 0 w 393"/>
              <a:gd name="T93" fmla="*/ 53 h 106"/>
              <a:gd name="T94" fmla="*/ 10 w 393"/>
              <a:gd name="T95" fmla="*/ 50 h 106"/>
              <a:gd name="T96" fmla="*/ 24 w 393"/>
              <a:gd name="T97" fmla="*/ 47 h 106"/>
              <a:gd name="T98" fmla="*/ 34 w 393"/>
              <a:gd name="T99" fmla="*/ 46 h 106"/>
              <a:gd name="T100" fmla="*/ 43 w 393"/>
              <a:gd name="T101" fmla="*/ 44 h 106"/>
              <a:gd name="T102" fmla="*/ 56 w 393"/>
              <a:gd name="T103" fmla="*/ 43 h 106"/>
              <a:gd name="T104" fmla="*/ 81 w 393"/>
              <a:gd name="T105" fmla="*/ 35 h 106"/>
              <a:gd name="T106" fmla="*/ 90 w 393"/>
              <a:gd name="T107" fmla="*/ 24 h 106"/>
              <a:gd name="T108" fmla="*/ 111 w 393"/>
              <a:gd name="T109" fmla="*/ 14 h 106"/>
              <a:gd name="T110" fmla="*/ 135 w 393"/>
              <a:gd name="T111" fmla="*/ 9 h 106"/>
              <a:gd name="T112" fmla="*/ 159 w 393"/>
              <a:gd name="T113" fmla="*/ 8 h 106"/>
              <a:gd name="T114" fmla="*/ 185 w 393"/>
              <a:gd name="T115" fmla="*/ 5 h 106"/>
              <a:gd name="T116" fmla="*/ 201 w 393"/>
              <a:gd name="T117" fmla="*/ 0 h 106"/>
              <a:gd name="T118" fmla="*/ 216 w 393"/>
              <a:gd name="T119" fmla="*/ 0 h 106"/>
              <a:gd name="T120" fmla="*/ 234 w 393"/>
              <a:gd name="T121" fmla="*/ 1 h 106"/>
              <a:gd name="T122" fmla="*/ 249 w 393"/>
              <a:gd name="T123" fmla="*/ 1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93" h="106">
                <a:moveTo>
                  <a:pt x="253" y="1"/>
                </a:moveTo>
                <a:lnTo>
                  <a:pt x="267" y="1"/>
                </a:lnTo>
                <a:lnTo>
                  <a:pt x="280" y="1"/>
                </a:lnTo>
                <a:lnTo>
                  <a:pt x="292" y="1"/>
                </a:lnTo>
                <a:lnTo>
                  <a:pt x="302" y="0"/>
                </a:lnTo>
                <a:lnTo>
                  <a:pt x="314" y="1"/>
                </a:lnTo>
                <a:lnTo>
                  <a:pt x="324" y="2"/>
                </a:lnTo>
                <a:lnTo>
                  <a:pt x="336" y="6"/>
                </a:lnTo>
                <a:lnTo>
                  <a:pt x="348" y="12"/>
                </a:lnTo>
                <a:lnTo>
                  <a:pt x="353" y="13"/>
                </a:lnTo>
                <a:lnTo>
                  <a:pt x="359" y="14"/>
                </a:lnTo>
                <a:lnTo>
                  <a:pt x="363" y="15"/>
                </a:lnTo>
                <a:lnTo>
                  <a:pt x="368" y="16"/>
                </a:lnTo>
                <a:lnTo>
                  <a:pt x="373" y="17"/>
                </a:lnTo>
                <a:lnTo>
                  <a:pt x="377" y="20"/>
                </a:lnTo>
                <a:lnTo>
                  <a:pt x="381" y="22"/>
                </a:lnTo>
                <a:lnTo>
                  <a:pt x="384" y="24"/>
                </a:lnTo>
                <a:lnTo>
                  <a:pt x="384" y="26"/>
                </a:lnTo>
                <a:lnTo>
                  <a:pt x="383" y="28"/>
                </a:lnTo>
                <a:lnTo>
                  <a:pt x="382" y="29"/>
                </a:lnTo>
                <a:lnTo>
                  <a:pt x="379" y="29"/>
                </a:lnTo>
                <a:lnTo>
                  <a:pt x="370" y="24"/>
                </a:lnTo>
                <a:lnTo>
                  <a:pt x="360" y="21"/>
                </a:lnTo>
                <a:lnTo>
                  <a:pt x="351" y="17"/>
                </a:lnTo>
                <a:lnTo>
                  <a:pt x="341" y="14"/>
                </a:lnTo>
                <a:lnTo>
                  <a:pt x="331" y="12"/>
                </a:lnTo>
                <a:lnTo>
                  <a:pt x="321" y="9"/>
                </a:lnTo>
                <a:lnTo>
                  <a:pt x="310" y="9"/>
                </a:lnTo>
                <a:lnTo>
                  <a:pt x="300" y="9"/>
                </a:lnTo>
                <a:lnTo>
                  <a:pt x="305" y="13"/>
                </a:lnTo>
                <a:lnTo>
                  <a:pt x="310" y="16"/>
                </a:lnTo>
                <a:lnTo>
                  <a:pt x="315" y="21"/>
                </a:lnTo>
                <a:lnTo>
                  <a:pt x="320" y="25"/>
                </a:lnTo>
                <a:lnTo>
                  <a:pt x="328" y="30"/>
                </a:lnTo>
                <a:lnTo>
                  <a:pt x="336" y="35"/>
                </a:lnTo>
                <a:lnTo>
                  <a:pt x="344" y="39"/>
                </a:lnTo>
                <a:lnTo>
                  <a:pt x="352" y="43"/>
                </a:lnTo>
                <a:lnTo>
                  <a:pt x="359" y="46"/>
                </a:lnTo>
                <a:lnTo>
                  <a:pt x="367" y="50"/>
                </a:lnTo>
                <a:lnTo>
                  <a:pt x="375" y="52"/>
                </a:lnTo>
                <a:lnTo>
                  <a:pt x="383" y="53"/>
                </a:lnTo>
                <a:lnTo>
                  <a:pt x="386" y="56"/>
                </a:lnTo>
                <a:lnTo>
                  <a:pt x="390" y="60"/>
                </a:lnTo>
                <a:lnTo>
                  <a:pt x="392" y="63"/>
                </a:lnTo>
                <a:lnTo>
                  <a:pt x="393" y="68"/>
                </a:lnTo>
                <a:lnTo>
                  <a:pt x="385" y="74"/>
                </a:lnTo>
                <a:lnTo>
                  <a:pt x="381" y="82"/>
                </a:lnTo>
                <a:lnTo>
                  <a:pt x="375" y="89"/>
                </a:lnTo>
                <a:lnTo>
                  <a:pt x="367" y="94"/>
                </a:lnTo>
                <a:lnTo>
                  <a:pt x="362" y="94"/>
                </a:lnTo>
                <a:lnTo>
                  <a:pt x="358" y="96"/>
                </a:lnTo>
                <a:lnTo>
                  <a:pt x="353" y="96"/>
                </a:lnTo>
                <a:lnTo>
                  <a:pt x="350" y="96"/>
                </a:lnTo>
                <a:lnTo>
                  <a:pt x="345" y="96"/>
                </a:lnTo>
                <a:lnTo>
                  <a:pt x="340" y="96"/>
                </a:lnTo>
                <a:lnTo>
                  <a:pt x="336" y="96"/>
                </a:lnTo>
                <a:lnTo>
                  <a:pt x="332" y="94"/>
                </a:lnTo>
                <a:lnTo>
                  <a:pt x="320" y="94"/>
                </a:lnTo>
                <a:lnTo>
                  <a:pt x="307" y="94"/>
                </a:lnTo>
                <a:lnTo>
                  <a:pt x="294" y="96"/>
                </a:lnTo>
                <a:lnTo>
                  <a:pt x="282" y="97"/>
                </a:lnTo>
                <a:lnTo>
                  <a:pt x="269" y="99"/>
                </a:lnTo>
                <a:lnTo>
                  <a:pt x="255" y="101"/>
                </a:lnTo>
                <a:lnTo>
                  <a:pt x="242" y="103"/>
                </a:lnTo>
                <a:lnTo>
                  <a:pt x="230" y="105"/>
                </a:lnTo>
                <a:lnTo>
                  <a:pt x="217" y="106"/>
                </a:lnTo>
                <a:lnTo>
                  <a:pt x="204" y="106"/>
                </a:lnTo>
                <a:lnTo>
                  <a:pt x="192" y="106"/>
                </a:lnTo>
                <a:lnTo>
                  <a:pt x="179" y="105"/>
                </a:lnTo>
                <a:lnTo>
                  <a:pt x="168" y="103"/>
                </a:lnTo>
                <a:lnTo>
                  <a:pt x="155" y="99"/>
                </a:lnTo>
                <a:lnTo>
                  <a:pt x="143" y="93"/>
                </a:lnTo>
                <a:lnTo>
                  <a:pt x="132" y="86"/>
                </a:lnTo>
                <a:lnTo>
                  <a:pt x="126" y="84"/>
                </a:lnTo>
                <a:lnTo>
                  <a:pt x="121" y="82"/>
                </a:lnTo>
                <a:lnTo>
                  <a:pt x="118" y="78"/>
                </a:lnTo>
                <a:lnTo>
                  <a:pt x="113" y="75"/>
                </a:lnTo>
                <a:lnTo>
                  <a:pt x="110" y="71"/>
                </a:lnTo>
                <a:lnTo>
                  <a:pt x="105" y="68"/>
                </a:lnTo>
                <a:lnTo>
                  <a:pt x="101" y="66"/>
                </a:lnTo>
                <a:lnTo>
                  <a:pt x="96" y="63"/>
                </a:lnTo>
                <a:lnTo>
                  <a:pt x="95" y="59"/>
                </a:lnTo>
                <a:lnTo>
                  <a:pt x="96" y="56"/>
                </a:lnTo>
                <a:lnTo>
                  <a:pt x="97" y="54"/>
                </a:lnTo>
                <a:lnTo>
                  <a:pt x="95" y="53"/>
                </a:lnTo>
                <a:lnTo>
                  <a:pt x="87" y="58"/>
                </a:lnTo>
                <a:lnTo>
                  <a:pt x="75" y="60"/>
                </a:lnTo>
                <a:lnTo>
                  <a:pt x="62" y="60"/>
                </a:lnTo>
                <a:lnTo>
                  <a:pt x="47" y="60"/>
                </a:lnTo>
                <a:lnTo>
                  <a:pt x="33" y="59"/>
                </a:lnTo>
                <a:lnTo>
                  <a:pt x="19" y="58"/>
                </a:lnTo>
                <a:lnTo>
                  <a:pt x="9" y="55"/>
                </a:lnTo>
                <a:lnTo>
                  <a:pt x="0" y="54"/>
                </a:lnTo>
                <a:lnTo>
                  <a:pt x="0" y="53"/>
                </a:lnTo>
                <a:lnTo>
                  <a:pt x="4" y="52"/>
                </a:lnTo>
                <a:lnTo>
                  <a:pt x="10" y="50"/>
                </a:lnTo>
                <a:lnTo>
                  <a:pt x="17" y="48"/>
                </a:lnTo>
                <a:lnTo>
                  <a:pt x="24" y="47"/>
                </a:lnTo>
                <a:lnTo>
                  <a:pt x="29" y="46"/>
                </a:lnTo>
                <a:lnTo>
                  <a:pt x="34" y="46"/>
                </a:lnTo>
                <a:lnTo>
                  <a:pt x="36" y="45"/>
                </a:lnTo>
                <a:lnTo>
                  <a:pt x="43" y="44"/>
                </a:lnTo>
                <a:lnTo>
                  <a:pt x="49" y="44"/>
                </a:lnTo>
                <a:lnTo>
                  <a:pt x="56" y="43"/>
                </a:lnTo>
                <a:lnTo>
                  <a:pt x="66" y="39"/>
                </a:lnTo>
                <a:lnTo>
                  <a:pt x="81" y="35"/>
                </a:lnTo>
                <a:lnTo>
                  <a:pt x="87" y="29"/>
                </a:lnTo>
                <a:lnTo>
                  <a:pt x="90" y="24"/>
                </a:lnTo>
                <a:lnTo>
                  <a:pt x="98" y="20"/>
                </a:lnTo>
                <a:lnTo>
                  <a:pt x="111" y="14"/>
                </a:lnTo>
                <a:lnTo>
                  <a:pt x="123" y="10"/>
                </a:lnTo>
                <a:lnTo>
                  <a:pt x="135" y="9"/>
                </a:lnTo>
                <a:lnTo>
                  <a:pt x="148" y="8"/>
                </a:lnTo>
                <a:lnTo>
                  <a:pt x="159" y="8"/>
                </a:lnTo>
                <a:lnTo>
                  <a:pt x="172" y="7"/>
                </a:lnTo>
                <a:lnTo>
                  <a:pt x="185" y="5"/>
                </a:lnTo>
                <a:lnTo>
                  <a:pt x="197" y="0"/>
                </a:lnTo>
                <a:lnTo>
                  <a:pt x="201" y="0"/>
                </a:lnTo>
                <a:lnTo>
                  <a:pt x="208" y="0"/>
                </a:lnTo>
                <a:lnTo>
                  <a:pt x="216" y="0"/>
                </a:lnTo>
                <a:lnTo>
                  <a:pt x="225" y="0"/>
                </a:lnTo>
                <a:lnTo>
                  <a:pt x="234" y="1"/>
                </a:lnTo>
                <a:lnTo>
                  <a:pt x="244" y="1"/>
                </a:lnTo>
                <a:lnTo>
                  <a:pt x="249" y="1"/>
                </a:lnTo>
                <a:lnTo>
                  <a:pt x="25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69" name="Freeform 89"/>
          <p:cNvSpPr>
            <a:spLocks/>
          </p:cNvSpPr>
          <p:nvPr/>
        </p:nvSpPr>
        <p:spPr bwMode="auto">
          <a:xfrm>
            <a:off x="3192463" y="3182938"/>
            <a:ext cx="87312" cy="52387"/>
          </a:xfrm>
          <a:custGeom>
            <a:avLst/>
            <a:gdLst>
              <a:gd name="T0" fmla="*/ 78 w 112"/>
              <a:gd name="T1" fmla="*/ 0 h 67"/>
              <a:gd name="T2" fmla="*/ 86 w 112"/>
              <a:gd name="T3" fmla="*/ 1 h 67"/>
              <a:gd name="T4" fmla="*/ 96 w 112"/>
              <a:gd name="T5" fmla="*/ 2 h 67"/>
              <a:gd name="T6" fmla="*/ 104 w 112"/>
              <a:gd name="T7" fmla="*/ 5 h 67"/>
              <a:gd name="T8" fmla="*/ 111 w 112"/>
              <a:gd name="T9" fmla="*/ 7 h 67"/>
              <a:gd name="T10" fmla="*/ 112 w 112"/>
              <a:gd name="T11" fmla="*/ 16 h 67"/>
              <a:gd name="T12" fmla="*/ 111 w 112"/>
              <a:gd name="T13" fmla="*/ 24 h 67"/>
              <a:gd name="T14" fmla="*/ 109 w 112"/>
              <a:gd name="T15" fmla="*/ 32 h 67"/>
              <a:gd name="T16" fmla="*/ 106 w 112"/>
              <a:gd name="T17" fmla="*/ 40 h 67"/>
              <a:gd name="T18" fmla="*/ 103 w 112"/>
              <a:gd name="T19" fmla="*/ 47 h 67"/>
              <a:gd name="T20" fmla="*/ 98 w 112"/>
              <a:gd name="T21" fmla="*/ 53 h 67"/>
              <a:gd name="T22" fmla="*/ 92 w 112"/>
              <a:gd name="T23" fmla="*/ 59 h 67"/>
              <a:gd name="T24" fmla="*/ 85 w 112"/>
              <a:gd name="T25" fmla="*/ 63 h 67"/>
              <a:gd name="T26" fmla="*/ 76 w 112"/>
              <a:gd name="T27" fmla="*/ 66 h 67"/>
              <a:gd name="T28" fmla="*/ 68 w 112"/>
              <a:gd name="T29" fmla="*/ 66 h 67"/>
              <a:gd name="T30" fmla="*/ 59 w 112"/>
              <a:gd name="T31" fmla="*/ 67 h 67"/>
              <a:gd name="T32" fmla="*/ 51 w 112"/>
              <a:gd name="T33" fmla="*/ 66 h 67"/>
              <a:gd name="T34" fmla="*/ 42 w 112"/>
              <a:gd name="T35" fmla="*/ 66 h 67"/>
              <a:gd name="T36" fmla="*/ 33 w 112"/>
              <a:gd name="T37" fmla="*/ 63 h 67"/>
              <a:gd name="T38" fmla="*/ 25 w 112"/>
              <a:gd name="T39" fmla="*/ 61 h 67"/>
              <a:gd name="T40" fmla="*/ 17 w 112"/>
              <a:gd name="T41" fmla="*/ 59 h 67"/>
              <a:gd name="T42" fmla="*/ 14 w 112"/>
              <a:gd name="T43" fmla="*/ 53 h 67"/>
              <a:gd name="T44" fmla="*/ 10 w 112"/>
              <a:gd name="T45" fmla="*/ 48 h 67"/>
              <a:gd name="T46" fmla="*/ 7 w 112"/>
              <a:gd name="T47" fmla="*/ 43 h 67"/>
              <a:gd name="T48" fmla="*/ 5 w 112"/>
              <a:gd name="T49" fmla="*/ 37 h 67"/>
              <a:gd name="T50" fmla="*/ 2 w 112"/>
              <a:gd name="T51" fmla="*/ 31 h 67"/>
              <a:gd name="T52" fmla="*/ 1 w 112"/>
              <a:gd name="T53" fmla="*/ 25 h 67"/>
              <a:gd name="T54" fmla="*/ 0 w 112"/>
              <a:gd name="T55" fmla="*/ 20 h 67"/>
              <a:gd name="T56" fmla="*/ 1 w 112"/>
              <a:gd name="T57" fmla="*/ 13 h 67"/>
              <a:gd name="T58" fmla="*/ 7 w 112"/>
              <a:gd name="T59" fmla="*/ 9 h 67"/>
              <a:gd name="T60" fmla="*/ 14 w 112"/>
              <a:gd name="T61" fmla="*/ 8 h 67"/>
              <a:gd name="T62" fmla="*/ 20 w 112"/>
              <a:gd name="T63" fmla="*/ 7 h 67"/>
              <a:gd name="T64" fmla="*/ 25 w 112"/>
              <a:gd name="T65" fmla="*/ 3 h 67"/>
              <a:gd name="T66" fmla="*/ 32 w 112"/>
              <a:gd name="T67" fmla="*/ 2 h 67"/>
              <a:gd name="T68" fmla="*/ 39 w 112"/>
              <a:gd name="T69" fmla="*/ 2 h 67"/>
              <a:gd name="T70" fmla="*/ 45 w 112"/>
              <a:gd name="T71" fmla="*/ 1 h 67"/>
              <a:gd name="T72" fmla="*/ 52 w 112"/>
              <a:gd name="T73" fmla="*/ 1 h 67"/>
              <a:gd name="T74" fmla="*/ 59 w 112"/>
              <a:gd name="T75" fmla="*/ 1 h 67"/>
              <a:gd name="T76" fmla="*/ 65 w 112"/>
              <a:gd name="T77" fmla="*/ 1 h 67"/>
              <a:gd name="T78" fmla="*/ 71 w 112"/>
              <a:gd name="T79" fmla="*/ 1 h 67"/>
              <a:gd name="T80" fmla="*/ 78 w 112"/>
              <a:gd name="T81" fmla="*/ 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2" h="67">
                <a:moveTo>
                  <a:pt x="78" y="0"/>
                </a:moveTo>
                <a:lnTo>
                  <a:pt x="86" y="1"/>
                </a:lnTo>
                <a:lnTo>
                  <a:pt x="96" y="2"/>
                </a:lnTo>
                <a:lnTo>
                  <a:pt x="104" y="5"/>
                </a:lnTo>
                <a:lnTo>
                  <a:pt x="111" y="7"/>
                </a:lnTo>
                <a:lnTo>
                  <a:pt x="112" y="16"/>
                </a:lnTo>
                <a:lnTo>
                  <a:pt x="111" y="24"/>
                </a:lnTo>
                <a:lnTo>
                  <a:pt x="109" y="32"/>
                </a:lnTo>
                <a:lnTo>
                  <a:pt x="106" y="40"/>
                </a:lnTo>
                <a:lnTo>
                  <a:pt x="103" y="47"/>
                </a:lnTo>
                <a:lnTo>
                  <a:pt x="98" y="53"/>
                </a:lnTo>
                <a:lnTo>
                  <a:pt x="92" y="59"/>
                </a:lnTo>
                <a:lnTo>
                  <a:pt x="85" y="63"/>
                </a:lnTo>
                <a:lnTo>
                  <a:pt x="76" y="66"/>
                </a:lnTo>
                <a:lnTo>
                  <a:pt x="68" y="66"/>
                </a:lnTo>
                <a:lnTo>
                  <a:pt x="59" y="67"/>
                </a:lnTo>
                <a:lnTo>
                  <a:pt x="51" y="66"/>
                </a:lnTo>
                <a:lnTo>
                  <a:pt x="42" y="66"/>
                </a:lnTo>
                <a:lnTo>
                  <a:pt x="33" y="63"/>
                </a:lnTo>
                <a:lnTo>
                  <a:pt x="25" y="61"/>
                </a:lnTo>
                <a:lnTo>
                  <a:pt x="17" y="59"/>
                </a:lnTo>
                <a:lnTo>
                  <a:pt x="14" y="53"/>
                </a:lnTo>
                <a:lnTo>
                  <a:pt x="10" y="48"/>
                </a:lnTo>
                <a:lnTo>
                  <a:pt x="7" y="43"/>
                </a:lnTo>
                <a:lnTo>
                  <a:pt x="5" y="37"/>
                </a:lnTo>
                <a:lnTo>
                  <a:pt x="2" y="31"/>
                </a:lnTo>
                <a:lnTo>
                  <a:pt x="1" y="25"/>
                </a:lnTo>
                <a:lnTo>
                  <a:pt x="0" y="20"/>
                </a:lnTo>
                <a:lnTo>
                  <a:pt x="1" y="13"/>
                </a:lnTo>
                <a:lnTo>
                  <a:pt x="7" y="9"/>
                </a:lnTo>
                <a:lnTo>
                  <a:pt x="14" y="8"/>
                </a:lnTo>
                <a:lnTo>
                  <a:pt x="20" y="7"/>
                </a:lnTo>
                <a:lnTo>
                  <a:pt x="25" y="3"/>
                </a:lnTo>
                <a:lnTo>
                  <a:pt x="32" y="2"/>
                </a:lnTo>
                <a:lnTo>
                  <a:pt x="39" y="2"/>
                </a:lnTo>
                <a:lnTo>
                  <a:pt x="45" y="1"/>
                </a:lnTo>
                <a:lnTo>
                  <a:pt x="52" y="1"/>
                </a:lnTo>
                <a:lnTo>
                  <a:pt x="59" y="1"/>
                </a:lnTo>
                <a:lnTo>
                  <a:pt x="65" y="1"/>
                </a:lnTo>
                <a:lnTo>
                  <a:pt x="71" y="1"/>
                </a:lnTo>
                <a:lnTo>
                  <a:pt x="78" y="0"/>
                </a:lnTo>
                <a:close/>
              </a:path>
            </a:pathLst>
          </a:custGeom>
          <a:solidFill>
            <a:srgbClr val="4D1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0" name="Freeform 90"/>
          <p:cNvSpPr>
            <a:spLocks/>
          </p:cNvSpPr>
          <p:nvPr/>
        </p:nvSpPr>
        <p:spPr bwMode="auto">
          <a:xfrm>
            <a:off x="3267075" y="3194050"/>
            <a:ext cx="31750" cy="38100"/>
          </a:xfrm>
          <a:custGeom>
            <a:avLst/>
            <a:gdLst>
              <a:gd name="T0" fmla="*/ 18 w 42"/>
              <a:gd name="T1" fmla="*/ 0 h 47"/>
              <a:gd name="T2" fmla="*/ 24 w 42"/>
              <a:gd name="T3" fmla="*/ 5 h 47"/>
              <a:gd name="T4" fmla="*/ 30 w 42"/>
              <a:gd name="T5" fmla="*/ 6 h 47"/>
              <a:gd name="T6" fmla="*/ 36 w 42"/>
              <a:gd name="T7" fmla="*/ 8 h 47"/>
              <a:gd name="T8" fmla="*/ 42 w 42"/>
              <a:gd name="T9" fmla="*/ 12 h 47"/>
              <a:gd name="T10" fmla="*/ 42 w 42"/>
              <a:gd name="T11" fmla="*/ 15 h 47"/>
              <a:gd name="T12" fmla="*/ 41 w 42"/>
              <a:gd name="T13" fmla="*/ 18 h 47"/>
              <a:gd name="T14" fmla="*/ 39 w 42"/>
              <a:gd name="T15" fmla="*/ 21 h 47"/>
              <a:gd name="T16" fmla="*/ 36 w 42"/>
              <a:gd name="T17" fmla="*/ 22 h 47"/>
              <a:gd name="T18" fmla="*/ 32 w 42"/>
              <a:gd name="T19" fmla="*/ 25 h 47"/>
              <a:gd name="T20" fmla="*/ 27 w 42"/>
              <a:gd name="T21" fmla="*/ 30 h 47"/>
              <a:gd name="T22" fmla="*/ 24 w 42"/>
              <a:gd name="T23" fmla="*/ 33 h 47"/>
              <a:gd name="T24" fmla="*/ 19 w 42"/>
              <a:gd name="T25" fmla="*/ 37 h 47"/>
              <a:gd name="T26" fmla="*/ 15 w 42"/>
              <a:gd name="T27" fmla="*/ 40 h 47"/>
              <a:gd name="T28" fmla="*/ 11 w 42"/>
              <a:gd name="T29" fmla="*/ 44 h 47"/>
              <a:gd name="T30" fmla="*/ 6 w 42"/>
              <a:gd name="T31" fmla="*/ 46 h 47"/>
              <a:gd name="T32" fmla="*/ 0 w 42"/>
              <a:gd name="T33" fmla="*/ 47 h 47"/>
              <a:gd name="T34" fmla="*/ 3 w 42"/>
              <a:gd name="T35" fmla="*/ 41 h 47"/>
              <a:gd name="T36" fmla="*/ 6 w 42"/>
              <a:gd name="T37" fmla="*/ 36 h 47"/>
              <a:gd name="T38" fmla="*/ 9 w 42"/>
              <a:gd name="T39" fmla="*/ 31 h 47"/>
              <a:gd name="T40" fmla="*/ 11 w 42"/>
              <a:gd name="T41" fmla="*/ 25 h 47"/>
              <a:gd name="T42" fmla="*/ 13 w 42"/>
              <a:gd name="T43" fmla="*/ 20 h 47"/>
              <a:gd name="T44" fmla="*/ 14 w 42"/>
              <a:gd name="T45" fmla="*/ 14 h 47"/>
              <a:gd name="T46" fmla="*/ 15 w 42"/>
              <a:gd name="T47" fmla="*/ 7 h 47"/>
              <a:gd name="T48" fmla="*/ 15 w 42"/>
              <a:gd name="T49" fmla="*/ 1 h 47"/>
              <a:gd name="T50" fmla="*/ 15 w 42"/>
              <a:gd name="T51" fmla="*/ 0 h 47"/>
              <a:gd name="T52" fmla="*/ 17 w 42"/>
              <a:gd name="T53" fmla="*/ 0 h 47"/>
              <a:gd name="T54" fmla="*/ 17 w 42"/>
              <a:gd name="T55" fmla="*/ 0 h 47"/>
              <a:gd name="T56" fmla="*/ 18 w 42"/>
              <a:gd name="T5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2" h="47">
                <a:moveTo>
                  <a:pt x="18" y="0"/>
                </a:moveTo>
                <a:lnTo>
                  <a:pt x="24" y="5"/>
                </a:lnTo>
                <a:lnTo>
                  <a:pt x="30" y="6"/>
                </a:lnTo>
                <a:lnTo>
                  <a:pt x="36" y="8"/>
                </a:lnTo>
                <a:lnTo>
                  <a:pt x="42" y="12"/>
                </a:lnTo>
                <a:lnTo>
                  <a:pt x="42" y="15"/>
                </a:lnTo>
                <a:lnTo>
                  <a:pt x="41" y="18"/>
                </a:lnTo>
                <a:lnTo>
                  <a:pt x="39" y="21"/>
                </a:lnTo>
                <a:lnTo>
                  <a:pt x="36" y="22"/>
                </a:lnTo>
                <a:lnTo>
                  <a:pt x="32" y="25"/>
                </a:lnTo>
                <a:lnTo>
                  <a:pt x="27" y="30"/>
                </a:lnTo>
                <a:lnTo>
                  <a:pt x="24" y="33"/>
                </a:lnTo>
                <a:lnTo>
                  <a:pt x="19" y="37"/>
                </a:lnTo>
                <a:lnTo>
                  <a:pt x="15" y="40"/>
                </a:lnTo>
                <a:lnTo>
                  <a:pt x="11" y="44"/>
                </a:lnTo>
                <a:lnTo>
                  <a:pt x="6" y="46"/>
                </a:lnTo>
                <a:lnTo>
                  <a:pt x="0" y="47"/>
                </a:lnTo>
                <a:lnTo>
                  <a:pt x="3" y="41"/>
                </a:lnTo>
                <a:lnTo>
                  <a:pt x="6" y="36"/>
                </a:lnTo>
                <a:lnTo>
                  <a:pt x="9" y="31"/>
                </a:lnTo>
                <a:lnTo>
                  <a:pt x="11" y="25"/>
                </a:lnTo>
                <a:lnTo>
                  <a:pt x="13" y="20"/>
                </a:lnTo>
                <a:lnTo>
                  <a:pt x="14" y="14"/>
                </a:lnTo>
                <a:lnTo>
                  <a:pt x="15" y="7"/>
                </a:lnTo>
                <a:lnTo>
                  <a:pt x="15" y="1"/>
                </a:lnTo>
                <a:lnTo>
                  <a:pt x="15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1" name="Freeform 91"/>
          <p:cNvSpPr>
            <a:spLocks/>
          </p:cNvSpPr>
          <p:nvPr/>
        </p:nvSpPr>
        <p:spPr bwMode="auto">
          <a:xfrm>
            <a:off x="2903538" y="3179763"/>
            <a:ext cx="25400" cy="69850"/>
          </a:xfrm>
          <a:custGeom>
            <a:avLst/>
            <a:gdLst>
              <a:gd name="T0" fmla="*/ 6 w 32"/>
              <a:gd name="T1" fmla="*/ 1 h 87"/>
              <a:gd name="T2" fmla="*/ 11 w 32"/>
              <a:gd name="T3" fmla="*/ 2 h 87"/>
              <a:gd name="T4" fmla="*/ 15 w 32"/>
              <a:gd name="T5" fmla="*/ 3 h 87"/>
              <a:gd name="T6" fmla="*/ 19 w 32"/>
              <a:gd name="T7" fmla="*/ 5 h 87"/>
              <a:gd name="T8" fmla="*/ 21 w 32"/>
              <a:gd name="T9" fmla="*/ 9 h 87"/>
              <a:gd name="T10" fmla="*/ 26 w 32"/>
              <a:gd name="T11" fmla="*/ 17 h 87"/>
              <a:gd name="T12" fmla="*/ 28 w 32"/>
              <a:gd name="T13" fmla="*/ 25 h 87"/>
              <a:gd name="T14" fmla="*/ 30 w 32"/>
              <a:gd name="T15" fmla="*/ 33 h 87"/>
              <a:gd name="T16" fmla="*/ 32 w 32"/>
              <a:gd name="T17" fmla="*/ 41 h 87"/>
              <a:gd name="T18" fmla="*/ 32 w 32"/>
              <a:gd name="T19" fmla="*/ 47 h 87"/>
              <a:gd name="T20" fmla="*/ 32 w 32"/>
              <a:gd name="T21" fmla="*/ 54 h 87"/>
              <a:gd name="T22" fmla="*/ 32 w 32"/>
              <a:gd name="T23" fmla="*/ 59 h 87"/>
              <a:gd name="T24" fmla="*/ 31 w 32"/>
              <a:gd name="T25" fmla="*/ 65 h 87"/>
              <a:gd name="T26" fmla="*/ 30 w 32"/>
              <a:gd name="T27" fmla="*/ 71 h 87"/>
              <a:gd name="T28" fmla="*/ 29 w 32"/>
              <a:gd name="T29" fmla="*/ 77 h 87"/>
              <a:gd name="T30" fmla="*/ 27 w 32"/>
              <a:gd name="T31" fmla="*/ 83 h 87"/>
              <a:gd name="T32" fmla="*/ 23 w 32"/>
              <a:gd name="T33" fmla="*/ 87 h 87"/>
              <a:gd name="T34" fmla="*/ 23 w 32"/>
              <a:gd name="T35" fmla="*/ 87 h 87"/>
              <a:gd name="T36" fmla="*/ 22 w 32"/>
              <a:gd name="T37" fmla="*/ 87 h 87"/>
              <a:gd name="T38" fmla="*/ 21 w 32"/>
              <a:gd name="T39" fmla="*/ 86 h 87"/>
              <a:gd name="T40" fmla="*/ 21 w 32"/>
              <a:gd name="T41" fmla="*/ 85 h 87"/>
              <a:gd name="T42" fmla="*/ 23 w 32"/>
              <a:gd name="T43" fmla="*/ 76 h 87"/>
              <a:gd name="T44" fmla="*/ 26 w 32"/>
              <a:gd name="T45" fmla="*/ 66 h 87"/>
              <a:gd name="T46" fmla="*/ 27 w 32"/>
              <a:gd name="T47" fmla="*/ 58 h 87"/>
              <a:gd name="T48" fmla="*/ 27 w 32"/>
              <a:gd name="T49" fmla="*/ 49 h 87"/>
              <a:gd name="T50" fmla="*/ 26 w 32"/>
              <a:gd name="T51" fmla="*/ 40 h 87"/>
              <a:gd name="T52" fmla="*/ 24 w 32"/>
              <a:gd name="T53" fmla="*/ 32 h 87"/>
              <a:gd name="T54" fmla="*/ 21 w 32"/>
              <a:gd name="T55" fmla="*/ 24 h 87"/>
              <a:gd name="T56" fmla="*/ 16 w 32"/>
              <a:gd name="T57" fmla="*/ 16 h 87"/>
              <a:gd name="T58" fmla="*/ 11 w 32"/>
              <a:gd name="T59" fmla="*/ 12 h 87"/>
              <a:gd name="T60" fmla="*/ 6 w 32"/>
              <a:gd name="T61" fmla="*/ 10 h 87"/>
              <a:gd name="T62" fmla="*/ 2 w 32"/>
              <a:gd name="T63" fmla="*/ 6 h 87"/>
              <a:gd name="T64" fmla="*/ 0 w 32"/>
              <a:gd name="T65" fmla="*/ 3 h 87"/>
              <a:gd name="T66" fmla="*/ 0 w 32"/>
              <a:gd name="T67" fmla="*/ 2 h 87"/>
              <a:gd name="T68" fmla="*/ 1 w 32"/>
              <a:gd name="T69" fmla="*/ 1 h 87"/>
              <a:gd name="T70" fmla="*/ 1 w 32"/>
              <a:gd name="T71" fmla="*/ 0 h 87"/>
              <a:gd name="T72" fmla="*/ 1 w 32"/>
              <a:gd name="T73" fmla="*/ 0 h 87"/>
              <a:gd name="T74" fmla="*/ 2 w 32"/>
              <a:gd name="T75" fmla="*/ 0 h 87"/>
              <a:gd name="T76" fmla="*/ 4 w 32"/>
              <a:gd name="T77" fmla="*/ 0 h 87"/>
              <a:gd name="T78" fmla="*/ 5 w 32"/>
              <a:gd name="T79" fmla="*/ 1 h 87"/>
              <a:gd name="T80" fmla="*/ 6 w 32"/>
              <a:gd name="T81" fmla="*/ 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2" h="87">
                <a:moveTo>
                  <a:pt x="6" y="1"/>
                </a:moveTo>
                <a:lnTo>
                  <a:pt x="11" y="2"/>
                </a:lnTo>
                <a:lnTo>
                  <a:pt x="15" y="3"/>
                </a:lnTo>
                <a:lnTo>
                  <a:pt x="19" y="5"/>
                </a:lnTo>
                <a:lnTo>
                  <a:pt x="21" y="9"/>
                </a:lnTo>
                <a:lnTo>
                  <a:pt x="26" y="17"/>
                </a:lnTo>
                <a:lnTo>
                  <a:pt x="28" y="25"/>
                </a:lnTo>
                <a:lnTo>
                  <a:pt x="30" y="33"/>
                </a:lnTo>
                <a:lnTo>
                  <a:pt x="32" y="41"/>
                </a:lnTo>
                <a:lnTo>
                  <a:pt x="32" y="47"/>
                </a:lnTo>
                <a:lnTo>
                  <a:pt x="32" y="54"/>
                </a:lnTo>
                <a:lnTo>
                  <a:pt x="32" y="59"/>
                </a:lnTo>
                <a:lnTo>
                  <a:pt x="31" y="65"/>
                </a:lnTo>
                <a:lnTo>
                  <a:pt x="30" y="71"/>
                </a:lnTo>
                <a:lnTo>
                  <a:pt x="29" y="77"/>
                </a:lnTo>
                <a:lnTo>
                  <a:pt x="27" y="83"/>
                </a:lnTo>
                <a:lnTo>
                  <a:pt x="23" y="87"/>
                </a:lnTo>
                <a:lnTo>
                  <a:pt x="23" y="87"/>
                </a:lnTo>
                <a:lnTo>
                  <a:pt x="22" y="87"/>
                </a:lnTo>
                <a:lnTo>
                  <a:pt x="21" y="86"/>
                </a:lnTo>
                <a:lnTo>
                  <a:pt x="21" y="85"/>
                </a:lnTo>
                <a:lnTo>
                  <a:pt x="23" y="76"/>
                </a:lnTo>
                <a:lnTo>
                  <a:pt x="26" y="66"/>
                </a:lnTo>
                <a:lnTo>
                  <a:pt x="27" y="58"/>
                </a:lnTo>
                <a:lnTo>
                  <a:pt x="27" y="49"/>
                </a:lnTo>
                <a:lnTo>
                  <a:pt x="26" y="40"/>
                </a:lnTo>
                <a:lnTo>
                  <a:pt x="24" y="32"/>
                </a:lnTo>
                <a:lnTo>
                  <a:pt x="21" y="24"/>
                </a:lnTo>
                <a:lnTo>
                  <a:pt x="16" y="16"/>
                </a:lnTo>
                <a:lnTo>
                  <a:pt x="11" y="12"/>
                </a:lnTo>
                <a:lnTo>
                  <a:pt x="6" y="10"/>
                </a:lnTo>
                <a:lnTo>
                  <a:pt x="2" y="6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1"/>
                </a:lnTo>
                <a:lnTo>
                  <a:pt x="6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2" name="Freeform 92"/>
          <p:cNvSpPr>
            <a:spLocks/>
          </p:cNvSpPr>
          <p:nvPr/>
        </p:nvSpPr>
        <p:spPr bwMode="auto">
          <a:xfrm>
            <a:off x="3130550" y="3200400"/>
            <a:ext cx="63500" cy="36513"/>
          </a:xfrm>
          <a:custGeom>
            <a:avLst/>
            <a:gdLst>
              <a:gd name="T0" fmla="*/ 61 w 79"/>
              <a:gd name="T1" fmla="*/ 1 h 46"/>
              <a:gd name="T2" fmla="*/ 62 w 79"/>
              <a:gd name="T3" fmla="*/ 7 h 46"/>
              <a:gd name="T4" fmla="*/ 63 w 79"/>
              <a:gd name="T5" fmla="*/ 12 h 46"/>
              <a:gd name="T6" fmla="*/ 66 w 79"/>
              <a:gd name="T7" fmla="*/ 17 h 46"/>
              <a:gd name="T8" fmla="*/ 68 w 79"/>
              <a:gd name="T9" fmla="*/ 22 h 46"/>
              <a:gd name="T10" fmla="*/ 71 w 79"/>
              <a:gd name="T11" fmla="*/ 27 h 46"/>
              <a:gd name="T12" fmla="*/ 74 w 79"/>
              <a:gd name="T13" fmla="*/ 32 h 46"/>
              <a:gd name="T14" fmla="*/ 77 w 79"/>
              <a:gd name="T15" fmla="*/ 36 h 46"/>
              <a:gd name="T16" fmla="*/ 79 w 79"/>
              <a:gd name="T17" fmla="*/ 40 h 46"/>
              <a:gd name="T18" fmla="*/ 72 w 79"/>
              <a:gd name="T19" fmla="*/ 42 h 46"/>
              <a:gd name="T20" fmla="*/ 66 w 79"/>
              <a:gd name="T21" fmla="*/ 43 h 46"/>
              <a:gd name="T22" fmla="*/ 57 w 79"/>
              <a:gd name="T23" fmla="*/ 44 h 46"/>
              <a:gd name="T24" fmla="*/ 51 w 79"/>
              <a:gd name="T25" fmla="*/ 44 h 46"/>
              <a:gd name="T26" fmla="*/ 44 w 79"/>
              <a:gd name="T27" fmla="*/ 44 h 46"/>
              <a:gd name="T28" fmla="*/ 37 w 79"/>
              <a:gd name="T29" fmla="*/ 44 h 46"/>
              <a:gd name="T30" fmla="*/ 30 w 79"/>
              <a:gd name="T31" fmla="*/ 45 h 46"/>
              <a:gd name="T32" fmla="*/ 24 w 79"/>
              <a:gd name="T33" fmla="*/ 46 h 46"/>
              <a:gd name="T34" fmla="*/ 17 w 79"/>
              <a:gd name="T35" fmla="*/ 44 h 46"/>
              <a:gd name="T36" fmla="*/ 10 w 79"/>
              <a:gd name="T37" fmla="*/ 42 h 46"/>
              <a:gd name="T38" fmla="*/ 4 w 79"/>
              <a:gd name="T39" fmla="*/ 38 h 46"/>
              <a:gd name="T40" fmla="*/ 0 w 79"/>
              <a:gd name="T41" fmla="*/ 33 h 46"/>
              <a:gd name="T42" fmla="*/ 6 w 79"/>
              <a:gd name="T43" fmla="*/ 28 h 46"/>
              <a:gd name="T44" fmla="*/ 11 w 79"/>
              <a:gd name="T45" fmla="*/ 23 h 46"/>
              <a:gd name="T46" fmla="*/ 18 w 79"/>
              <a:gd name="T47" fmla="*/ 19 h 46"/>
              <a:gd name="T48" fmla="*/ 26 w 79"/>
              <a:gd name="T49" fmla="*/ 15 h 46"/>
              <a:gd name="T50" fmla="*/ 34 w 79"/>
              <a:gd name="T51" fmla="*/ 12 h 46"/>
              <a:gd name="T52" fmla="*/ 42 w 79"/>
              <a:gd name="T53" fmla="*/ 7 h 46"/>
              <a:gd name="T54" fmla="*/ 49 w 79"/>
              <a:gd name="T55" fmla="*/ 4 h 46"/>
              <a:gd name="T56" fmla="*/ 56 w 79"/>
              <a:gd name="T57" fmla="*/ 0 h 46"/>
              <a:gd name="T58" fmla="*/ 57 w 79"/>
              <a:gd name="T59" fmla="*/ 0 h 46"/>
              <a:gd name="T60" fmla="*/ 60 w 79"/>
              <a:gd name="T61" fmla="*/ 0 h 46"/>
              <a:gd name="T62" fmla="*/ 61 w 79"/>
              <a:gd name="T63" fmla="*/ 0 h 46"/>
              <a:gd name="T64" fmla="*/ 61 w 79"/>
              <a:gd name="T65" fmla="*/ 1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9" h="46">
                <a:moveTo>
                  <a:pt x="61" y="1"/>
                </a:moveTo>
                <a:lnTo>
                  <a:pt x="62" y="7"/>
                </a:lnTo>
                <a:lnTo>
                  <a:pt x="63" y="12"/>
                </a:lnTo>
                <a:lnTo>
                  <a:pt x="66" y="17"/>
                </a:lnTo>
                <a:lnTo>
                  <a:pt x="68" y="22"/>
                </a:lnTo>
                <a:lnTo>
                  <a:pt x="71" y="27"/>
                </a:lnTo>
                <a:lnTo>
                  <a:pt x="74" y="32"/>
                </a:lnTo>
                <a:lnTo>
                  <a:pt x="77" y="36"/>
                </a:lnTo>
                <a:lnTo>
                  <a:pt x="79" y="40"/>
                </a:lnTo>
                <a:lnTo>
                  <a:pt x="72" y="42"/>
                </a:lnTo>
                <a:lnTo>
                  <a:pt x="66" y="43"/>
                </a:lnTo>
                <a:lnTo>
                  <a:pt x="57" y="44"/>
                </a:lnTo>
                <a:lnTo>
                  <a:pt x="51" y="44"/>
                </a:lnTo>
                <a:lnTo>
                  <a:pt x="44" y="44"/>
                </a:lnTo>
                <a:lnTo>
                  <a:pt x="37" y="44"/>
                </a:lnTo>
                <a:lnTo>
                  <a:pt x="30" y="45"/>
                </a:lnTo>
                <a:lnTo>
                  <a:pt x="24" y="46"/>
                </a:lnTo>
                <a:lnTo>
                  <a:pt x="17" y="44"/>
                </a:lnTo>
                <a:lnTo>
                  <a:pt x="10" y="42"/>
                </a:lnTo>
                <a:lnTo>
                  <a:pt x="4" y="38"/>
                </a:lnTo>
                <a:lnTo>
                  <a:pt x="0" y="33"/>
                </a:lnTo>
                <a:lnTo>
                  <a:pt x="6" y="28"/>
                </a:lnTo>
                <a:lnTo>
                  <a:pt x="11" y="23"/>
                </a:lnTo>
                <a:lnTo>
                  <a:pt x="18" y="19"/>
                </a:lnTo>
                <a:lnTo>
                  <a:pt x="26" y="15"/>
                </a:lnTo>
                <a:lnTo>
                  <a:pt x="34" y="12"/>
                </a:lnTo>
                <a:lnTo>
                  <a:pt x="42" y="7"/>
                </a:lnTo>
                <a:lnTo>
                  <a:pt x="49" y="4"/>
                </a:lnTo>
                <a:lnTo>
                  <a:pt x="56" y="0"/>
                </a:lnTo>
                <a:lnTo>
                  <a:pt x="57" y="0"/>
                </a:lnTo>
                <a:lnTo>
                  <a:pt x="60" y="0"/>
                </a:lnTo>
                <a:lnTo>
                  <a:pt x="61" y="0"/>
                </a:lnTo>
                <a:lnTo>
                  <a:pt x="6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3" name="Freeform 93"/>
          <p:cNvSpPr>
            <a:spLocks/>
          </p:cNvSpPr>
          <p:nvPr/>
        </p:nvSpPr>
        <p:spPr bwMode="auto">
          <a:xfrm>
            <a:off x="2689225" y="3179763"/>
            <a:ext cx="87313" cy="57150"/>
          </a:xfrm>
          <a:custGeom>
            <a:avLst/>
            <a:gdLst>
              <a:gd name="T0" fmla="*/ 82 w 111"/>
              <a:gd name="T1" fmla="*/ 0 h 72"/>
              <a:gd name="T2" fmla="*/ 89 w 111"/>
              <a:gd name="T3" fmla="*/ 1 h 72"/>
              <a:gd name="T4" fmla="*/ 96 w 111"/>
              <a:gd name="T5" fmla="*/ 2 h 72"/>
              <a:gd name="T6" fmla="*/ 103 w 111"/>
              <a:gd name="T7" fmla="*/ 3 h 72"/>
              <a:gd name="T8" fmla="*/ 110 w 111"/>
              <a:gd name="T9" fmla="*/ 5 h 72"/>
              <a:gd name="T10" fmla="*/ 111 w 111"/>
              <a:gd name="T11" fmla="*/ 15 h 72"/>
              <a:gd name="T12" fmla="*/ 111 w 111"/>
              <a:gd name="T13" fmla="*/ 24 h 72"/>
              <a:gd name="T14" fmla="*/ 109 w 111"/>
              <a:gd name="T15" fmla="*/ 33 h 72"/>
              <a:gd name="T16" fmla="*/ 106 w 111"/>
              <a:gd name="T17" fmla="*/ 41 h 72"/>
              <a:gd name="T18" fmla="*/ 102 w 111"/>
              <a:gd name="T19" fmla="*/ 49 h 72"/>
              <a:gd name="T20" fmla="*/ 97 w 111"/>
              <a:gd name="T21" fmla="*/ 56 h 72"/>
              <a:gd name="T22" fmla="*/ 91 w 111"/>
              <a:gd name="T23" fmla="*/ 63 h 72"/>
              <a:gd name="T24" fmla="*/ 85 w 111"/>
              <a:gd name="T25" fmla="*/ 69 h 72"/>
              <a:gd name="T26" fmla="*/ 77 w 111"/>
              <a:gd name="T27" fmla="*/ 71 h 72"/>
              <a:gd name="T28" fmla="*/ 68 w 111"/>
              <a:gd name="T29" fmla="*/ 71 h 72"/>
              <a:gd name="T30" fmla="*/ 62 w 111"/>
              <a:gd name="T31" fmla="*/ 72 h 72"/>
              <a:gd name="T32" fmla="*/ 53 w 111"/>
              <a:gd name="T33" fmla="*/ 71 h 72"/>
              <a:gd name="T34" fmla="*/ 45 w 111"/>
              <a:gd name="T35" fmla="*/ 70 h 72"/>
              <a:gd name="T36" fmla="*/ 38 w 111"/>
              <a:gd name="T37" fmla="*/ 69 h 72"/>
              <a:gd name="T38" fmla="*/ 30 w 111"/>
              <a:gd name="T39" fmla="*/ 68 h 72"/>
              <a:gd name="T40" fmla="*/ 24 w 111"/>
              <a:gd name="T41" fmla="*/ 65 h 72"/>
              <a:gd name="T42" fmla="*/ 18 w 111"/>
              <a:gd name="T43" fmla="*/ 61 h 72"/>
              <a:gd name="T44" fmla="*/ 13 w 111"/>
              <a:gd name="T45" fmla="*/ 55 h 72"/>
              <a:gd name="T46" fmla="*/ 9 w 111"/>
              <a:gd name="T47" fmla="*/ 50 h 72"/>
              <a:gd name="T48" fmla="*/ 6 w 111"/>
              <a:gd name="T49" fmla="*/ 43 h 72"/>
              <a:gd name="T50" fmla="*/ 3 w 111"/>
              <a:gd name="T51" fmla="*/ 38 h 72"/>
              <a:gd name="T52" fmla="*/ 2 w 111"/>
              <a:gd name="T53" fmla="*/ 31 h 72"/>
              <a:gd name="T54" fmla="*/ 0 w 111"/>
              <a:gd name="T55" fmla="*/ 24 h 72"/>
              <a:gd name="T56" fmla="*/ 2 w 111"/>
              <a:gd name="T57" fmla="*/ 17 h 72"/>
              <a:gd name="T58" fmla="*/ 11 w 111"/>
              <a:gd name="T59" fmla="*/ 10 h 72"/>
              <a:gd name="T60" fmla="*/ 20 w 111"/>
              <a:gd name="T61" fmla="*/ 5 h 72"/>
              <a:gd name="T62" fmla="*/ 30 w 111"/>
              <a:gd name="T63" fmla="*/ 3 h 72"/>
              <a:gd name="T64" fmla="*/ 41 w 111"/>
              <a:gd name="T65" fmla="*/ 2 h 72"/>
              <a:gd name="T66" fmla="*/ 51 w 111"/>
              <a:gd name="T67" fmla="*/ 2 h 72"/>
              <a:gd name="T68" fmla="*/ 62 w 111"/>
              <a:gd name="T69" fmla="*/ 2 h 72"/>
              <a:gd name="T70" fmla="*/ 72 w 111"/>
              <a:gd name="T71" fmla="*/ 2 h 72"/>
              <a:gd name="T72" fmla="*/ 82 w 111"/>
              <a:gd name="T73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1" h="72">
                <a:moveTo>
                  <a:pt x="82" y="0"/>
                </a:moveTo>
                <a:lnTo>
                  <a:pt x="89" y="1"/>
                </a:lnTo>
                <a:lnTo>
                  <a:pt x="96" y="2"/>
                </a:lnTo>
                <a:lnTo>
                  <a:pt x="103" y="3"/>
                </a:lnTo>
                <a:lnTo>
                  <a:pt x="110" y="5"/>
                </a:lnTo>
                <a:lnTo>
                  <a:pt x="111" y="15"/>
                </a:lnTo>
                <a:lnTo>
                  <a:pt x="111" y="24"/>
                </a:lnTo>
                <a:lnTo>
                  <a:pt x="109" y="33"/>
                </a:lnTo>
                <a:lnTo>
                  <a:pt x="106" y="41"/>
                </a:lnTo>
                <a:lnTo>
                  <a:pt x="102" y="49"/>
                </a:lnTo>
                <a:lnTo>
                  <a:pt x="97" y="56"/>
                </a:lnTo>
                <a:lnTo>
                  <a:pt x="91" y="63"/>
                </a:lnTo>
                <a:lnTo>
                  <a:pt x="85" y="69"/>
                </a:lnTo>
                <a:lnTo>
                  <a:pt x="77" y="71"/>
                </a:lnTo>
                <a:lnTo>
                  <a:pt x="68" y="71"/>
                </a:lnTo>
                <a:lnTo>
                  <a:pt x="62" y="72"/>
                </a:lnTo>
                <a:lnTo>
                  <a:pt x="53" y="71"/>
                </a:lnTo>
                <a:lnTo>
                  <a:pt x="45" y="70"/>
                </a:lnTo>
                <a:lnTo>
                  <a:pt x="38" y="69"/>
                </a:lnTo>
                <a:lnTo>
                  <a:pt x="30" y="68"/>
                </a:lnTo>
                <a:lnTo>
                  <a:pt x="24" y="65"/>
                </a:lnTo>
                <a:lnTo>
                  <a:pt x="18" y="61"/>
                </a:lnTo>
                <a:lnTo>
                  <a:pt x="13" y="55"/>
                </a:lnTo>
                <a:lnTo>
                  <a:pt x="9" y="50"/>
                </a:lnTo>
                <a:lnTo>
                  <a:pt x="6" y="43"/>
                </a:lnTo>
                <a:lnTo>
                  <a:pt x="3" y="38"/>
                </a:lnTo>
                <a:lnTo>
                  <a:pt x="2" y="31"/>
                </a:lnTo>
                <a:lnTo>
                  <a:pt x="0" y="24"/>
                </a:lnTo>
                <a:lnTo>
                  <a:pt x="2" y="17"/>
                </a:lnTo>
                <a:lnTo>
                  <a:pt x="11" y="10"/>
                </a:lnTo>
                <a:lnTo>
                  <a:pt x="20" y="5"/>
                </a:lnTo>
                <a:lnTo>
                  <a:pt x="30" y="3"/>
                </a:lnTo>
                <a:lnTo>
                  <a:pt x="41" y="2"/>
                </a:lnTo>
                <a:lnTo>
                  <a:pt x="51" y="2"/>
                </a:lnTo>
                <a:lnTo>
                  <a:pt x="62" y="2"/>
                </a:lnTo>
                <a:lnTo>
                  <a:pt x="72" y="2"/>
                </a:lnTo>
                <a:lnTo>
                  <a:pt x="82" y="0"/>
                </a:lnTo>
                <a:close/>
              </a:path>
            </a:pathLst>
          </a:custGeom>
          <a:solidFill>
            <a:srgbClr val="4D1A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4" name="Freeform 94"/>
          <p:cNvSpPr>
            <a:spLocks/>
          </p:cNvSpPr>
          <p:nvPr/>
        </p:nvSpPr>
        <p:spPr bwMode="auto">
          <a:xfrm>
            <a:off x="2749550" y="3182938"/>
            <a:ext cx="61913" cy="53975"/>
          </a:xfrm>
          <a:custGeom>
            <a:avLst/>
            <a:gdLst>
              <a:gd name="T0" fmla="*/ 18 w 79"/>
              <a:gd name="T1" fmla="*/ 0 h 68"/>
              <a:gd name="T2" fmla="*/ 24 w 79"/>
              <a:gd name="T3" fmla="*/ 2 h 68"/>
              <a:gd name="T4" fmla="*/ 28 w 79"/>
              <a:gd name="T5" fmla="*/ 5 h 68"/>
              <a:gd name="T6" fmla="*/ 32 w 79"/>
              <a:gd name="T7" fmla="*/ 9 h 68"/>
              <a:gd name="T8" fmla="*/ 36 w 79"/>
              <a:gd name="T9" fmla="*/ 13 h 68"/>
              <a:gd name="T10" fmla="*/ 41 w 79"/>
              <a:gd name="T11" fmla="*/ 17 h 68"/>
              <a:gd name="T12" fmla="*/ 46 w 79"/>
              <a:gd name="T13" fmla="*/ 21 h 68"/>
              <a:gd name="T14" fmla="*/ 50 w 79"/>
              <a:gd name="T15" fmla="*/ 23 h 68"/>
              <a:gd name="T16" fmla="*/ 56 w 79"/>
              <a:gd name="T17" fmla="*/ 24 h 68"/>
              <a:gd name="T18" fmla="*/ 62 w 79"/>
              <a:gd name="T19" fmla="*/ 28 h 68"/>
              <a:gd name="T20" fmla="*/ 67 w 79"/>
              <a:gd name="T21" fmla="*/ 30 h 68"/>
              <a:gd name="T22" fmla="*/ 73 w 79"/>
              <a:gd name="T23" fmla="*/ 32 h 68"/>
              <a:gd name="T24" fmla="*/ 79 w 79"/>
              <a:gd name="T25" fmla="*/ 37 h 68"/>
              <a:gd name="T26" fmla="*/ 78 w 79"/>
              <a:gd name="T27" fmla="*/ 42 h 68"/>
              <a:gd name="T28" fmla="*/ 76 w 79"/>
              <a:gd name="T29" fmla="*/ 45 h 68"/>
              <a:gd name="T30" fmla="*/ 73 w 79"/>
              <a:gd name="T31" fmla="*/ 50 h 68"/>
              <a:gd name="T32" fmla="*/ 72 w 79"/>
              <a:gd name="T33" fmla="*/ 54 h 68"/>
              <a:gd name="T34" fmla="*/ 66 w 79"/>
              <a:gd name="T35" fmla="*/ 56 h 68"/>
              <a:gd name="T36" fmla="*/ 61 w 79"/>
              <a:gd name="T37" fmla="*/ 58 h 68"/>
              <a:gd name="T38" fmla="*/ 55 w 79"/>
              <a:gd name="T39" fmla="*/ 59 h 68"/>
              <a:gd name="T40" fmla="*/ 49 w 79"/>
              <a:gd name="T41" fmla="*/ 59 h 68"/>
              <a:gd name="T42" fmla="*/ 43 w 79"/>
              <a:gd name="T43" fmla="*/ 60 h 68"/>
              <a:gd name="T44" fmla="*/ 38 w 79"/>
              <a:gd name="T45" fmla="*/ 60 h 68"/>
              <a:gd name="T46" fmla="*/ 32 w 79"/>
              <a:gd name="T47" fmla="*/ 61 h 68"/>
              <a:gd name="T48" fmla="*/ 26 w 79"/>
              <a:gd name="T49" fmla="*/ 62 h 68"/>
              <a:gd name="T50" fmla="*/ 19 w 79"/>
              <a:gd name="T51" fmla="*/ 63 h 68"/>
              <a:gd name="T52" fmla="*/ 13 w 79"/>
              <a:gd name="T53" fmla="*/ 66 h 68"/>
              <a:gd name="T54" fmla="*/ 6 w 79"/>
              <a:gd name="T55" fmla="*/ 68 h 68"/>
              <a:gd name="T56" fmla="*/ 1 w 79"/>
              <a:gd name="T57" fmla="*/ 68 h 68"/>
              <a:gd name="T58" fmla="*/ 0 w 79"/>
              <a:gd name="T59" fmla="*/ 68 h 68"/>
              <a:gd name="T60" fmla="*/ 0 w 79"/>
              <a:gd name="T61" fmla="*/ 67 h 68"/>
              <a:gd name="T62" fmla="*/ 0 w 79"/>
              <a:gd name="T63" fmla="*/ 67 h 68"/>
              <a:gd name="T64" fmla="*/ 0 w 79"/>
              <a:gd name="T65" fmla="*/ 66 h 68"/>
              <a:gd name="T66" fmla="*/ 4 w 79"/>
              <a:gd name="T67" fmla="*/ 59 h 68"/>
              <a:gd name="T68" fmla="*/ 9 w 79"/>
              <a:gd name="T69" fmla="*/ 53 h 68"/>
              <a:gd name="T70" fmla="*/ 12 w 79"/>
              <a:gd name="T71" fmla="*/ 47 h 68"/>
              <a:gd name="T72" fmla="*/ 13 w 79"/>
              <a:gd name="T73" fmla="*/ 39 h 68"/>
              <a:gd name="T74" fmla="*/ 14 w 79"/>
              <a:gd name="T75" fmla="*/ 35 h 68"/>
              <a:gd name="T76" fmla="*/ 16 w 79"/>
              <a:gd name="T77" fmla="*/ 30 h 68"/>
              <a:gd name="T78" fmla="*/ 17 w 79"/>
              <a:gd name="T79" fmla="*/ 24 h 68"/>
              <a:gd name="T80" fmla="*/ 17 w 79"/>
              <a:gd name="T81" fmla="*/ 20 h 68"/>
              <a:gd name="T82" fmla="*/ 17 w 79"/>
              <a:gd name="T83" fmla="*/ 15 h 68"/>
              <a:gd name="T84" fmla="*/ 17 w 79"/>
              <a:gd name="T85" fmla="*/ 9 h 68"/>
              <a:gd name="T86" fmla="*/ 17 w 79"/>
              <a:gd name="T87" fmla="*/ 5 h 68"/>
              <a:gd name="T88" fmla="*/ 16 w 79"/>
              <a:gd name="T89" fmla="*/ 0 h 68"/>
              <a:gd name="T90" fmla="*/ 16 w 79"/>
              <a:gd name="T91" fmla="*/ 0 h 68"/>
              <a:gd name="T92" fmla="*/ 17 w 79"/>
              <a:gd name="T93" fmla="*/ 0 h 68"/>
              <a:gd name="T94" fmla="*/ 17 w 79"/>
              <a:gd name="T95" fmla="*/ 0 h 68"/>
              <a:gd name="T96" fmla="*/ 18 w 79"/>
              <a:gd name="T97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9" h="68">
                <a:moveTo>
                  <a:pt x="18" y="0"/>
                </a:moveTo>
                <a:lnTo>
                  <a:pt x="24" y="2"/>
                </a:lnTo>
                <a:lnTo>
                  <a:pt x="28" y="5"/>
                </a:lnTo>
                <a:lnTo>
                  <a:pt x="32" y="9"/>
                </a:lnTo>
                <a:lnTo>
                  <a:pt x="36" y="13"/>
                </a:lnTo>
                <a:lnTo>
                  <a:pt x="41" y="17"/>
                </a:lnTo>
                <a:lnTo>
                  <a:pt x="46" y="21"/>
                </a:lnTo>
                <a:lnTo>
                  <a:pt x="50" y="23"/>
                </a:lnTo>
                <a:lnTo>
                  <a:pt x="56" y="24"/>
                </a:lnTo>
                <a:lnTo>
                  <a:pt x="62" y="28"/>
                </a:lnTo>
                <a:lnTo>
                  <a:pt x="67" y="30"/>
                </a:lnTo>
                <a:lnTo>
                  <a:pt x="73" y="32"/>
                </a:lnTo>
                <a:lnTo>
                  <a:pt x="79" y="37"/>
                </a:lnTo>
                <a:lnTo>
                  <a:pt x="78" y="42"/>
                </a:lnTo>
                <a:lnTo>
                  <a:pt x="76" y="45"/>
                </a:lnTo>
                <a:lnTo>
                  <a:pt x="73" y="50"/>
                </a:lnTo>
                <a:lnTo>
                  <a:pt x="72" y="54"/>
                </a:lnTo>
                <a:lnTo>
                  <a:pt x="66" y="56"/>
                </a:lnTo>
                <a:lnTo>
                  <a:pt x="61" y="58"/>
                </a:lnTo>
                <a:lnTo>
                  <a:pt x="55" y="59"/>
                </a:lnTo>
                <a:lnTo>
                  <a:pt x="49" y="59"/>
                </a:lnTo>
                <a:lnTo>
                  <a:pt x="43" y="60"/>
                </a:lnTo>
                <a:lnTo>
                  <a:pt x="38" y="60"/>
                </a:lnTo>
                <a:lnTo>
                  <a:pt x="32" y="61"/>
                </a:lnTo>
                <a:lnTo>
                  <a:pt x="26" y="62"/>
                </a:lnTo>
                <a:lnTo>
                  <a:pt x="19" y="63"/>
                </a:lnTo>
                <a:lnTo>
                  <a:pt x="13" y="66"/>
                </a:lnTo>
                <a:lnTo>
                  <a:pt x="6" y="68"/>
                </a:lnTo>
                <a:lnTo>
                  <a:pt x="1" y="68"/>
                </a:lnTo>
                <a:lnTo>
                  <a:pt x="0" y="68"/>
                </a:lnTo>
                <a:lnTo>
                  <a:pt x="0" y="67"/>
                </a:lnTo>
                <a:lnTo>
                  <a:pt x="0" y="67"/>
                </a:lnTo>
                <a:lnTo>
                  <a:pt x="0" y="66"/>
                </a:lnTo>
                <a:lnTo>
                  <a:pt x="4" y="59"/>
                </a:lnTo>
                <a:lnTo>
                  <a:pt x="9" y="53"/>
                </a:lnTo>
                <a:lnTo>
                  <a:pt x="12" y="47"/>
                </a:lnTo>
                <a:lnTo>
                  <a:pt x="13" y="39"/>
                </a:lnTo>
                <a:lnTo>
                  <a:pt x="14" y="35"/>
                </a:lnTo>
                <a:lnTo>
                  <a:pt x="16" y="30"/>
                </a:lnTo>
                <a:lnTo>
                  <a:pt x="17" y="24"/>
                </a:lnTo>
                <a:lnTo>
                  <a:pt x="17" y="20"/>
                </a:lnTo>
                <a:lnTo>
                  <a:pt x="17" y="15"/>
                </a:lnTo>
                <a:lnTo>
                  <a:pt x="17" y="9"/>
                </a:lnTo>
                <a:lnTo>
                  <a:pt x="17" y="5"/>
                </a:lnTo>
                <a:lnTo>
                  <a:pt x="16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5" name="Freeform 95"/>
          <p:cNvSpPr>
            <a:spLocks/>
          </p:cNvSpPr>
          <p:nvPr/>
        </p:nvSpPr>
        <p:spPr bwMode="auto">
          <a:xfrm>
            <a:off x="2624138" y="3192463"/>
            <a:ext cx="58737" cy="41275"/>
          </a:xfrm>
          <a:custGeom>
            <a:avLst/>
            <a:gdLst>
              <a:gd name="T0" fmla="*/ 52 w 73"/>
              <a:gd name="T1" fmla="*/ 1 h 52"/>
              <a:gd name="T2" fmla="*/ 52 w 73"/>
              <a:gd name="T3" fmla="*/ 7 h 52"/>
              <a:gd name="T4" fmla="*/ 52 w 73"/>
              <a:gd name="T5" fmla="*/ 12 h 52"/>
              <a:gd name="T6" fmla="*/ 53 w 73"/>
              <a:gd name="T7" fmla="*/ 19 h 52"/>
              <a:gd name="T8" fmla="*/ 54 w 73"/>
              <a:gd name="T9" fmla="*/ 26 h 52"/>
              <a:gd name="T10" fmla="*/ 56 w 73"/>
              <a:gd name="T11" fmla="*/ 32 h 52"/>
              <a:gd name="T12" fmla="*/ 60 w 73"/>
              <a:gd name="T13" fmla="*/ 39 h 52"/>
              <a:gd name="T14" fmla="*/ 64 w 73"/>
              <a:gd name="T15" fmla="*/ 45 h 52"/>
              <a:gd name="T16" fmla="*/ 71 w 73"/>
              <a:gd name="T17" fmla="*/ 49 h 52"/>
              <a:gd name="T18" fmla="*/ 72 w 73"/>
              <a:gd name="T19" fmla="*/ 50 h 52"/>
              <a:gd name="T20" fmla="*/ 73 w 73"/>
              <a:gd name="T21" fmla="*/ 50 h 52"/>
              <a:gd name="T22" fmla="*/ 73 w 73"/>
              <a:gd name="T23" fmla="*/ 52 h 52"/>
              <a:gd name="T24" fmla="*/ 73 w 73"/>
              <a:gd name="T25" fmla="*/ 52 h 52"/>
              <a:gd name="T26" fmla="*/ 68 w 73"/>
              <a:gd name="T27" fmla="*/ 49 h 52"/>
              <a:gd name="T28" fmla="*/ 61 w 73"/>
              <a:gd name="T29" fmla="*/ 47 h 52"/>
              <a:gd name="T30" fmla="*/ 54 w 73"/>
              <a:gd name="T31" fmla="*/ 46 h 52"/>
              <a:gd name="T32" fmla="*/ 47 w 73"/>
              <a:gd name="T33" fmla="*/ 43 h 52"/>
              <a:gd name="T34" fmla="*/ 40 w 73"/>
              <a:gd name="T35" fmla="*/ 42 h 52"/>
              <a:gd name="T36" fmla="*/ 34 w 73"/>
              <a:gd name="T37" fmla="*/ 39 h 52"/>
              <a:gd name="T38" fmla="*/ 30 w 73"/>
              <a:gd name="T39" fmla="*/ 37 h 52"/>
              <a:gd name="T40" fmla="*/ 26 w 73"/>
              <a:gd name="T41" fmla="*/ 32 h 52"/>
              <a:gd name="T42" fmla="*/ 22 w 73"/>
              <a:gd name="T43" fmla="*/ 26 h 52"/>
              <a:gd name="T44" fmla="*/ 14 w 73"/>
              <a:gd name="T45" fmla="*/ 22 h 52"/>
              <a:gd name="T46" fmla="*/ 5 w 73"/>
              <a:gd name="T47" fmla="*/ 18 h 52"/>
              <a:gd name="T48" fmla="*/ 0 w 73"/>
              <a:gd name="T49" fmla="*/ 14 h 52"/>
              <a:gd name="T50" fmla="*/ 4 w 73"/>
              <a:gd name="T51" fmla="*/ 10 h 52"/>
              <a:gd name="T52" fmla="*/ 9 w 73"/>
              <a:gd name="T53" fmla="*/ 8 h 52"/>
              <a:gd name="T54" fmla="*/ 16 w 73"/>
              <a:gd name="T55" fmla="*/ 5 h 52"/>
              <a:gd name="T56" fmla="*/ 22 w 73"/>
              <a:gd name="T57" fmla="*/ 4 h 52"/>
              <a:gd name="T58" fmla="*/ 28 w 73"/>
              <a:gd name="T59" fmla="*/ 3 h 52"/>
              <a:gd name="T60" fmla="*/ 35 w 73"/>
              <a:gd name="T61" fmla="*/ 2 h 52"/>
              <a:gd name="T62" fmla="*/ 42 w 73"/>
              <a:gd name="T63" fmla="*/ 1 h 52"/>
              <a:gd name="T64" fmla="*/ 48 w 73"/>
              <a:gd name="T65" fmla="*/ 0 h 52"/>
              <a:gd name="T66" fmla="*/ 49 w 73"/>
              <a:gd name="T67" fmla="*/ 0 h 52"/>
              <a:gd name="T68" fmla="*/ 50 w 73"/>
              <a:gd name="T69" fmla="*/ 0 h 52"/>
              <a:gd name="T70" fmla="*/ 52 w 73"/>
              <a:gd name="T71" fmla="*/ 1 h 52"/>
              <a:gd name="T72" fmla="*/ 52 w 73"/>
              <a:gd name="T73" fmla="*/ 1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3" h="52">
                <a:moveTo>
                  <a:pt x="52" y="1"/>
                </a:moveTo>
                <a:lnTo>
                  <a:pt x="52" y="7"/>
                </a:lnTo>
                <a:lnTo>
                  <a:pt x="52" y="12"/>
                </a:lnTo>
                <a:lnTo>
                  <a:pt x="53" y="19"/>
                </a:lnTo>
                <a:lnTo>
                  <a:pt x="54" y="26"/>
                </a:lnTo>
                <a:lnTo>
                  <a:pt x="56" y="32"/>
                </a:lnTo>
                <a:lnTo>
                  <a:pt x="60" y="39"/>
                </a:lnTo>
                <a:lnTo>
                  <a:pt x="64" y="45"/>
                </a:lnTo>
                <a:lnTo>
                  <a:pt x="71" y="49"/>
                </a:lnTo>
                <a:lnTo>
                  <a:pt x="72" y="50"/>
                </a:lnTo>
                <a:lnTo>
                  <a:pt x="73" y="50"/>
                </a:lnTo>
                <a:lnTo>
                  <a:pt x="73" y="52"/>
                </a:lnTo>
                <a:lnTo>
                  <a:pt x="73" y="52"/>
                </a:lnTo>
                <a:lnTo>
                  <a:pt x="68" y="49"/>
                </a:lnTo>
                <a:lnTo>
                  <a:pt x="61" y="47"/>
                </a:lnTo>
                <a:lnTo>
                  <a:pt x="54" y="46"/>
                </a:lnTo>
                <a:lnTo>
                  <a:pt x="47" y="43"/>
                </a:lnTo>
                <a:lnTo>
                  <a:pt x="40" y="42"/>
                </a:lnTo>
                <a:lnTo>
                  <a:pt x="34" y="39"/>
                </a:lnTo>
                <a:lnTo>
                  <a:pt x="30" y="37"/>
                </a:lnTo>
                <a:lnTo>
                  <a:pt x="26" y="32"/>
                </a:lnTo>
                <a:lnTo>
                  <a:pt x="22" y="26"/>
                </a:lnTo>
                <a:lnTo>
                  <a:pt x="14" y="22"/>
                </a:lnTo>
                <a:lnTo>
                  <a:pt x="5" y="18"/>
                </a:lnTo>
                <a:lnTo>
                  <a:pt x="0" y="14"/>
                </a:lnTo>
                <a:lnTo>
                  <a:pt x="4" y="10"/>
                </a:lnTo>
                <a:lnTo>
                  <a:pt x="9" y="8"/>
                </a:lnTo>
                <a:lnTo>
                  <a:pt x="16" y="5"/>
                </a:lnTo>
                <a:lnTo>
                  <a:pt x="22" y="4"/>
                </a:lnTo>
                <a:lnTo>
                  <a:pt x="28" y="3"/>
                </a:lnTo>
                <a:lnTo>
                  <a:pt x="35" y="2"/>
                </a:lnTo>
                <a:lnTo>
                  <a:pt x="42" y="1"/>
                </a:lnTo>
                <a:lnTo>
                  <a:pt x="48" y="0"/>
                </a:lnTo>
                <a:lnTo>
                  <a:pt x="49" y="0"/>
                </a:lnTo>
                <a:lnTo>
                  <a:pt x="50" y="0"/>
                </a:lnTo>
                <a:lnTo>
                  <a:pt x="52" y="1"/>
                </a:lnTo>
                <a:lnTo>
                  <a:pt x="5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6" name="Freeform 96"/>
          <p:cNvSpPr>
            <a:spLocks/>
          </p:cNvSpPr>
          <p:nvPr/>
        </p:nvSpPr>
        <p:spPr bwMode="auto">
          <a:xfrm>
            <a:off x="2814638" y="3216275"/>
            <a:ext cx="9525" cy="12700"/>
          </a:xfrm>
          <a:custGeom>
            <a:avLst/>
            <a:gdLst>
              <a:gd name="T0" fmla="*/ 12 w 13"/>
              <a:gd name="T1" fmla="*/ 2 h 16"/>
              <a:gd name="T2" fmla="*/ 13 w 13"/>
              <a:gd name="T3" fmla="*/ 5 h 16"/>
              <a:gd name="T4" fmla="*/ 12 w 13"/>
              <a:gd name="T5" fmla="*/ 8 h 16"/>
              <a:gd name="T6" fmla="*/ 10 w 13"/>
              <a:gd name="T7" fmla="*/ 11 h 16"/>
              <a:gd name="T8" fmla="*/ 7 w 13"/>
              <a:gd name="T9" fmla="*/ 15 h 16"/>
              <a:gd name="T10" fmla="*/ 5 w 13"/>
              <a:gd name="T11" fmla="*/ 16 h 16"/>
              <a:gd name="T12" fmla="*/ 3 w 13"/>
              <a:gd name="T13" fmla="*/ 16 h 16"/>
              <a:gd name="T14" fmla="*/ 1 w 13"/>
              <a:gd name="T15" fmla="*/ 16 h 16"/>
              <a:gd name="T16" fmla="*/ 0 w 13"/>
              <a:gd name="T17" fmla="*/ 16 h 16"/>
              <a:gd name="T18" fmla="*/ 1 w 13"/>
              <a:gd name="T19" fmla="*/ 11 h 16"/>
              <a:gd name="T20" fmla="*/ 3 w 13"/>
              <a:gd name="T21" fmla="*/ 8 h 16"/>
              <a:gd name="T22" fmla="*/ 5 w 13"/>
              <a:gd name="T23" fmla="*/ 4 h 16"/>
              <a:gd name="T24" fmla="*/ 7 w 13"/>
              <a:gd name="T25" fmla="*/ 0 h 16"/>
              <a:gd name="T26" fmla="*/ 8 w 13"/>
              <a:gd name="T27" fmla="*/ 0 h 16"/>
              <a:gd name="T28" fmla="*/ 10 w 13"/>
              <a:gd name="T29" fmla="*/ 0 h 16"/>
              <a:gd name="T30" fmla="*/ 12 w 13"/>
              <a:gd name="T31" fmla="*/ 1 h 16"/>
              <a:gd name="T32" fmla="*/ 12 w 13"/>
              <a:gd name="T33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6">
                <a:moveTo>
                  <a:pt x="12" y="2"/>
                </a:moveTo>
                <a:lnTo>
                  <a:pt x="13" y="5"/>
                </a:lnTo>
                <a:lnTo>
                  <a:pt x="12" y="8"/>
                </a:lnTo>
                <a:lnTo>
                  <a:pt x="10" y="11"/>
                </a:lnTo>
                <a:lnTo>
                  <a:pt x="7" y="15"/>
                </a:lnTo>
                <a:lnTo>
                  <a:pt x="5" y="16"/>
                </a:lnTo>
                <a:lnTo>
                  <a:pt x="3" y="16"/>
                </a:lnTo>
                <a:lnTo>
                  <a:pt x="1" y="16"/>
                </a:lnTo>
                <a:lnTo>
                  <a:pt x="0" y="16"/>
                </a:lnTo>
                <a:lnTo>
                  <a:pt x="1" y="11"/>
                </a:lnTo>
                <a:lnTo>
                  <a:pt x="3" y="8"/>
                </a:lnTo>
                <a:lnTo>
                  <a:pt x="5" y="4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2" y="1"/>
                </a:lnTo>
                <a:lnTo>
                  <a:pt x="12" y="2"/>
                </a:lnTo>
                <a:close/>
              </a:path>
            </a:pathLst>
          </a:custGeom>
          <a:solidFill>
            <a:srgbClr val="FFEB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7" name="Freeform 97"/>
          <p:cNvSpPr>
            <a:spLocks/>
          </p:cNvSpPr>
          <p:nvPr/>
        </p:nvSpPr>
        <p:spPr bwMode="auto">
          <a:xfrm>
            <a:off x="3114675" y="3232150"/>
            <a:ext cx="19050" cy="11113"/>
          </a:xfrm>
          <a:custGeom>
            <a:avLst/>
            <a:gdLst>
              <a:gd name="T0" fmla="*/ 14 w 24"/>
              <a:gd name="T1" fmla="*/ 2 h 14"/>
              <a:gd name="T2" fmla="*/ 16 w 24"/>
              <a:gd name="T3" fmla="*/ 3 h 14"/>
              <a:gd name="T4" fmla="*/ 20 w 24"/>
              <a:gd name="T5" fmla="*/ 5 h 14"/>
              <a:gd name="T6" fmla="*/ 22 w 24"/>
              <a:gd name="T7" fmla="*/ 6 h 14"/>
              <a:gd name="T8" fmla="*/ 24 w 24"/>
              <a:gd name="T9" fmla="*/ 8 h 14"/>
              <a:gd name="T10" fmla="*/ 23 w 24"/>
              <a:gd name="T11" fmla="*/ 11 h 14"/>
              <a:gd name="T12" fmla="*/ 22 w 24"/>
              <a:gd name="T13" fmla="*/ 13 h 14"/>
              <a:gd name="T14" fmla="*/ 21 w 24"/>
              <a:gd name="T15" fmla="*/ 14 h 14"/>
              <a:gd name="T16" fmla="*/ 20 w 24"/>
              <a:gd name="T17" fmla="*/ 14 h 14"/>
              <a:gd name="T18" fmla="*/ 14 w 24"/>
              <a:gd name="T19" fmla="*/ 14 h 14"/>
              <a:gd name="T20" fmla="*/ 9 w 24"/>
              <a:gd name="T21" fmla="*/ 14 h 14"/>
              <a:gd name="T22" fmla="*/ 5 w 24"/>
              <a:gd name="T23" fmla="*/ 13 h 14"/>
              <a:gd name="T24" fmla="*/ 0 w 24"/>
              <a:gd name="T25" fmla="*/ 12 h 14"/>
              <a:gd name="T26" fmla="*/ 0 w 24"/>
              <a:gd name="T27" fmla="*/ 11 h 14"/>
              <a:gd name="T28" fmla="*/ 0 w 24"/>
              <a:gd name="T29" fmla="*/ 8 h 14"/>
              <a:gd name="T30" fmla="*/ 1 w 24"/>
              <a:gd name="T31" fmla="*/ 7 h 14"/>
              <a:gd name="T32" fmla="*/ 2 w 24"/>
              <a:gd name="T33" fmla="*/ 5 h 14"/>
              <a:gd name="T34" fmla="*/ 6 w 24"/>
              <a:gd name="T35" fmla="*/ 3 h 14"/>
              <a:gd name="T36" fmla="*/ 8 w 24"/>
              <a:gd name="T37" fmla="*/ 2 h 14"/>
              <a:gd name="T38" fmla="*/ 12 w 24"/>
              <a:gd name="T39" fmla="*/ 0 h 14"/>
              <a:gd name="T40" fmla="*/ 14 w 24"/>
              <a:gd name="T41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" h="14">
                <a:moveTo>
                  <a:pt x="14" y="2"/>
                </a:moveTo>
                <a:lnTo>
                  <a:pt x="16" y="3"/>
                </a:lnTo>
                <a:lnTo>
                  <a:pt x="20" y="5"/>
                </a:lnTo>
                <a:lnTo>
                  <a:pt x="22" y="6"/>
                </a:lnTo>
                <a:lnTo>
                  <a:pt x="24" y="8"/>
                </a:lnTo>
                <a:lnTo>
                  <a:pt x="23" y="11"/>
                </a:lnTo>
                <a:lnTo>
                  <a:pt x="22" y="13"/>
                </a:lnTo>
                <a:lnTo>
                  <a:pt x="21" y="14"/>
                </a:lnTo>
                <a:lnTo>
                  <a:pt x="20" y="14"/>
                </a:lnTo>
                <a:lnTo>
                  <a:pt x="14" y="14"/>
                </a:lnTo>
                <a:lnTo>
                  <a:pt x="9" y="14"/>
                </a:lnTo>
                <a:lnTo>
                  <a:pt x="5" y="13"/>
                </a:lnTo>
                <a:lnTo>
                  <a:pt x="0" y="12"/>
                </a:lnTo>
                <a:lnTo>
                  <a:pt x="0" y="11"/>
                </a:lnTo>
                <a:lnTo>
                  <a:pt x="0" y="8"/>
                </a:lnTo>
                <a:lnTo>
                  <a:pt x="1" y="7"/>
                </a:lnTo>
                <a:lnTo>
                  <a:pt x="2" y="5"/>
                </a:lnTo>
                <a:lnTo>
                  <a:pt x="6" y="3"/>
                </a:lnTo>
                <a:lnTo>
                  <a:pt x="8" y="2"/>
                </a:lnTo>
                <a:lnTo>
                  <a:pt x="12" y="0"/>
                </a:lnTo>
                <a:lnTo>
                  <a:pt x="14" y="2"/>
                </a:lnTo>
                <a:close/>
              </a:path>
            </a:pathLst>
          </a:custGeom>
          <a:solidFill>
            <a:srgbClr val="FFEB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8" name="Freeform 98"/>
          <p:cNvSpPr>
            <a:spLocks/>
          </p:cNvSpPr>
          <p:nvPr/>
        </p:nvSpPr>
        <p:spPr bwMode="auto">
          <a:xfrm>
            <a:off x="2452688" y="3203575"/>
            <a:ext cx="74612" cy="15875"/>
          </a:xfrm>
          <a:custGeom>
            <a:avLst/>
            <a:gdLst>
              <a:gd name="T0" fmla="*/ 77 w 95"/>
              <a:gd name="T1" fmla="*/ 0 h 20"/>
              <a:gd name="T2" fmla="*/ 82 w 95"/>
              <a:gd name="T3" fmla="*/ 1 h 20"/>
              <a:gd name="T4" fmla="*/ 88 w 95"/>
              <a:gd name="T5" fmla="*/ 2 h 20"/>
              <a:gd name="T6" fmla="*/ 91 w 95"/>
              <a:gd name="T7" fmla="*/ 4 h 20"/>
              <a:gd name="T8" fmla="*/ 95 w 95"/>
              <a:gd name="T9" fmla="*/ 8 h 20"/>
              <a:gd name="T10" fmla="*/ 95 w 95"/>
              <a:gd name="T11" fmla="*/ 9 h 20"/>
              <a:gd name="T12" fmla="*/ 95 w 95"/>
              <a:gd name="T13" fmla="*/ 10 h 20"/>
              <a:gd name="T14" fmla="*/ 95 w 95"/>
              <a:gd name="T15" fmla="*/ 11 h 20"/>
              <a:gd name="T16" fmla="*/ 95 w 95"/>
              <a:gd name="T17" fmla="*/ 11 h 20"/>
              <a:gd name="T18" fmla="*/ 83 w 95"/>
              <a:gd name="T19" fmla="*/ 10 h 20"/>
              <a:gd name="T20" fmla="*/ 72 w 95"/>
              <a:gd name="T21" fmla="*/ 9 h 20"/>
              <a:gd name="T22" fmla="*/ 59 w 95"/>
              <a:gd name="T23" fmla="*/ 9 h 20"/>
              <a:gd name="T24" fmla="*/ 48 w 95"/>
              <a:gd name="T25" fmla="*/ 9 h 20"/>
              <a:gd name="T26" fmla="*/ 36 w 95"/>
              <a:gd name="T27" fmla="*/ 10 h 20"/>
              <a:gd name="T28" fmla="*/ 24 w 95"/>
              <a:gd name="T29" fmla="*/ 12 h 20"/>
              <a:gd name="T30" fmla="*/ 14 w 95"/>
              <a:gd name="T31" fmla="*/ 16 h 20"/>
              <a:gd name="T32" fmla="*/ 3 w 95"/>
              <a:gd name="T33" fmla="*/ 20 h 20"/>
              <a:gd name="T34" fmla="*/ 1 w 95"/>
              <a:gd name="T35" fmla="*/ 19 h 20"/>
              <a:gd name="T36" fmla="*/ 0 w 95"/>
              <a:gd name="T37" fmla="*/ 18 h 20"/>
              <a:gd name="T38" fmla="*/ 0 w 95"/>
              <a:gd name="T39" fmla="*/ 17 h 20"/>
              <a:gd name="T40" fmla="*/ 1 w 95"/>
              <a:gd name="T41" fmla="*/ 16 h 20"/>
              <a:gd name="T42" fmla="*/ 7 w 95"/>
              <a:gd name="T43" fmla="*/ 12 h 20"/>
              <a:gd name="T44" fmla="*/ 14 w 95"/>
              <a:gd name="T45" fmla="*/ 11 h 20"/>
              <a:gd name="T46" fmla="*/ 21 w 95"/>
              <a:gd name="T47" fmla="*/ 9 h 20"/>
              <a:gd name="T48" fmla="*/ 28 w 95"/>
              <a:gd name="T49" fmla="*/ 8 h 20"/>
              <a:gd name="T50" fmla="*/ 34 w 95"/>
              <a:gd name="T51" fmla="*/ 6 h 20"/>
              <a:gd name="T52" fmla="*/ 41 w 95"/>
              <a:gd name="T53" fmla="*/ 5 h 20"/>
              <a:gd name="T54" fmla="*/ 48 w 95"/>
              <a:gd name="T55" fmla="*/ 4 h 20"/>
              <a:gd name="T56" fmla="*/ 53 w 95"/>
              <a:gd name="T57" fmla="*/ 2 h 20"/>
              <a:gd name="T58" fmla="*/ 60 w 95"/>
              <a:gd name="T59" fmla="*/ 2 h 20"/>
              <a:gd name="T60" fmla="*/ 66 w 95"/>
              <a:gd name="T61" fmla="*/ 1 h 20"/>
              <a:gd name="T62" fmla="*/ 72 w 95"/>
              <a:gd name="T63" fmla="*/ 0 h 20"/>
              <a:gd name="T64" fmla="*/ 77 w 95"/>
              <a:gd name="T6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5" h="20">
                <a:moveTo>
                  <a:pt x="77" y="0"/>
                </a:moveTo>
                <a:lnTo>
                  <a:pt x="82" y="1"/>
                </a:lnTo>
                <a:lnTo>
                  <a:pt x="88" y="2"/>
                </a:lnTo>
                <a:lnTo>
                  <a:pt x="91" y="4"/>
                </a:lnTo>
                <a:lnTo>
                  <a:pt x="95" y="8"/>
                </a:lnTo>
                <a:lnTo>
                  <a:pt x="95" y="9"/>
                </a:lnTo>
                <a:lnTo>
                  <a:pt x="95" y="10"/>
                </a:lnTo>
                <a:lnTo>
                  <a:pt x="95" y="11"/>
                </a:lnTo>
                <a:lnTo>
                  <a:pt x="95" y="11"/>
                </a:lnTo>
                <a:lnTo>
                  <a:pt x="83" y="10"/>
                </a:lnTo>
                <a:lnTo>
                  <a:pt x="72" y="9"/>
                </a:lnTo>
                <a:lnTo>
                  <a:pt x="59" y="9"/>
                </a:lnTo>
                <a:lnTo>
                  <a:pt x="48" y="9"/>
                </a:lnTo>
                <a:lnTo>
                  <a:pt x="36" y="10"/>
                </a:lnTo>
                <a:lnTo>
                  <a:pt x="24" y="12"/>
                </a:lnTo>
                <a:lnTo>
                  <a:pt x="14" y="16"/>
                </a:lnTo>
                <a:lnTo>
                  <a:pt x="3" y="20"/>
                </a:lnTo>
                <a:lnTo>
                  <a:pt x="1" y="19"/>
                </a:lnTo>
                <a:lnTo>
                  <a:pt x="0" y="18"/>
                </a:lnTo>
                <a:lnTo>
                  <a:pt x="0" y="17"/>
                </a:lnTo>
                <a:lnTo>
                  <a:pt x="1" y="16"/>
                </a:lnTo>
                <a:lnTo>
                  <a:pt x="7" y="12"/>
                </a:lnTo>
                <a:lnTo>
                  <a:pt x="14" y="11"/>
                </a:lnTo>
                <a:lnTo>
                  <a:pt x="21" y="9"/>
                </a:lnTo>
                <a:lnTo>
                  <a:pt x="28" y="8"/>
                </a:lnTo>
                <a:lnTo>
                  <a:pt x="34" y="6"/>
                </a:lnTo>
                <a:lnTo>
                  <a:pt x="41" y="5"/>
                </a:lnTo>
                <a:lnTo>
                  <a:pt x="48" y="4"/>
                </a:lnTo>
                <a:lnTo>
                  <a:pt x="53" y="2"/>
                </a:lnTo>
                <a:lnTo>
                  <a:pt x="60" y="2"/>
                </a:lnTo>
                <a:lnTo>
                  <a:pt x="66" y="1"/>
                </a:lnTo>
                <a:lnTo>
                  <a:pt x="72" y="0"/>
                </a:lnTo>
                <a:lnTo>
                  <a:pt x="7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79" name="Freeform 99"/>
          <p:cNvSpPr>
            <a:spLocks/>
          </p:cNvSpPr>
          <p:nvPr/>
        </p:nvSpPr>
        <p:spPr bwMode="auto">
          <a:xfrm>
            <a:off x="2538413" y="3214688"/>
            <a:ext cx="33337" cy="7937"/>
          </a:xfrm>
          <a:custGeom>
            <a:avLst/>
            <a:gdLst>
              <a:gd name="T0" fmla="*/ 11 w 41"/>
              <a:gd name="T1" fmla="*/ 2 h 12"/>
              <a:gd name="T2" fmla="*/ 13 w 41"/>
              <a:gd name="T3" fmla="*/ 3 h 12"/>
              <a:gd name="T4" fmla="*/ 15 w 41"/>
              <a:gd name="T5" fmla="*/ 5 h 12"/>
              <a:gd name="T6" fmla="*/ 17 w 41"/>
              <a:gd name="T7" fmla="*/ 6 h 12"/>
              <a:gd name="T8" fmla="*/ 19 w 41"/>
              <a:gd name="T9" fmla="*/ 5 h 12"/>
              <a:gd name="T10" fmla="*/ 24 w 41"/>
              <a:gd name="T11" fmla="*/ 4 h 12"/>
              <a:gd name="T12" fmla="*/ 30 w 41"/>
              <a:gd name="T13" fmla="*/ 3 h 12"/>
              <a:gd name="T14" fmla="*/ 34 w 41"/>
              <a:gd name="T15" fmla="*/ 3 h 12"/>
              <a:gd name="T16" fmla="*/ 39 w 41"/>
              <a:gd name="T17" fmla="*/ 3 h 12"/>
              <a:gd name="T18" fmla="*/ 40 w 41"/>
              <a:gd name="T19" fmla="*/ 3 h 12"/>
              <a:gd name="T20" fmla="*/ 40 w 41"/>
              <a:gd name="T21" fmla="*/ 4 h 12"/>
              <a:gd name="T22" fmla="*/ 41 w 41"/>
              <a:gd name="T23" fmla="*/ 4 h 12"/>
              <a:gd name="T24" fmla="*/ 41 w 41"/>
              <a:gd name="T25" fmla="*/ 5 h 12"/>
              <a:gd name="T26" fmla="*/ 38 w 41"/>
              <a:gd name="T27" fmla="*/ 7 h 12"/>
              <a:gd name="T28" fmla="*/ 33 w 41"/>
              <a:gd name="T29" fmla="*/ 10 h 12"/>
              <a:gd name="T30" fmla="*/ 27 w 41"/>
              <a:gd name="T31" fmla="*/ 11 h 12"/>
              <a:gd name="T32" fmla="*/ 21 w 41"/>
              <a:gd name="T33" fmla="*/ 12 h 12"/>
              <a:gd name="T34" fmla="*/ 16 w 41"/>
              <a:gd name="T35" fmla="*/ 12 h 12"/>
              <a:gd name="T36" fmla="*/ 10 w 41"/>
              <a:gd name="T37" fmla="*/ 12 h 12"/>
              <a:gd name="T38" fmla="*/ 4 w 41"/>
              <a:gd name="T39" fmla="*/ 12 h 12"/>
              <a:gd name="T40" fmla="*/ 0 w 41"/>
              <a:gd name="T41" fmla="*/ 10 h 12"/>
              <a:gd name="T42" fmla="*/ 0 w 41"/>
              <a:gd name="T43" fmla="*/ 8 h 12"/>
              <a:gd name="T44" fmla="*/ 0 w 41"/>
              <a:gd name="T45" fmla="*/ 7 h 12"/>
              <a:gd name="T46" fmla="*/ 0 w 41"/>
              <a:gd name="T47" fmla="*/ 6 h 12"/>
              <a:gd name="T48" fmla="*/ 0 w 41"/>
              <a:gd name="T49" fmla="*/ 5 h 12"/>
              <a:gd name="T50" fmla="*/ 2 w 41"/>
              <a:gd name="T51" fmla="*/ 5 h 12"/>
              <a:gd name="T52" fmla="*/ 3 w 41"/>
              <a:gd name="T53" fmla="*/ 5 h 12"/>
              <a:gd name="T54" fmla="*/ 5 w 41"/>
              <a:gd name="T55" fmla="*/ 5 h 12"/>
              <a:gd name="T56" fmla="*/ 6 w 41"/>
              <a:gd name="T57" fmla="*/ 6 h 12"/>
              <a:gd name="T58" fmla="*/ 8 w 41"/>
              <a:gd name="T59" fmla="*/ 5 h 12"/>
              <a:gd name="T60" fmla="*/ 8 w 41"/>
              <a:gd name="T61" fmla="*/ 4 h 12"/>
              <a:gd name="T62" fmla="*/ 8 w 41"/>
              <a:gd name="T63" fmla="*/ 2 h 12"/>
              <a:gd name="T64" fmla="*/ 8 w 41"/>
              <a:gd name="T65" fmla="*/ 0 h 12"/>
              <a:gd name="T66" fmla="*/ 9 w 41"/>
              <a:gd name="T67" fmla="*/ 0 h 12"/>
              <a:gd name="T68" fmla="*/ 10 w 41"/>
              <a:gd name="T69" fmla="*/ 0 h 12"/>
              <a:gd name="T70" fmla="*/ 10 w 41"/>
              <a:gd name="T71" fmla="*/ 2 h 12"/>
              <a:gd name="T72" fmla="*/ 11 w 41"/>
              <a:gd name="T7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1" h="12">
                <a:moveTo>
                  <a:pt x="11" y="2"/>
                </a:moveTo>
                <a:lnTo>
                  <a:pt x="13" y="3"/>
                </a:lnTo>
                <a:lnTo>
                  <a:pt x="15" y="5"/>
                </a:lnTo>
                <a:lnTo>
                  <a:pt x="17" y="6"/>
                </a:lnTo>
                <a:lnTo>
                  <a:pt x="19" y="5"/>
                </a:lnTo>
                <a:lnTo>
                  <a:pt x="24" y="4"/>
                </a:lnTo>
                <a:lnTo>
                  <a:pt x="30" y="3"/>
                </a:lnTo>
                <a:lnTo>
                  <a:pt x="34" y="3"/>
                </a:lnTo>
                <a:lnTo>
                  <a:pt x="39" y="3"/>
                </a:lnTo>
                <a:lnTo>
                  <a:pt x="40" y="3"/>
                </a:lnTo>
                <a:lnTo>
                  <a:pt x="40" y="4"/>
                </a:lnTo>
                <a:lnTo>
                  <a:pt x="41" y="4"/>
                </a:lnTo>
                <a:lnTo>
                  <a:pt x="41" y="5"/>
                </a:lnTo>
                <a:lnTo>
                  <a:pt x="38" y="7"/>
                </a:lnTo>
                <a:lnTo>
                  <a:pt x="33" y="10"/>
                </a:lnTo>
                <a:lnTo>
                  <a:pt x="27" y="11"/>
                </a:lnTo>
                <a:lnTo>
                  <a:pt x="21" y="12"/>
                </a:lnTo>
                <a:lnTo>
                  <a:pt x="16" y="12"/>
                </a:lnTo>
                <a:lnTo>
                  <a:pt x="10" y="12"/>
                </a:lnTo>
                <a:lnTo>
                  <a:pt x="4" y="12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2" y="5"/>
                </a:lnTo>
                <a:lnTo>
                  <a:pt x="3" y="5"/>
                </a:lnTo>
                <a:lnTo>
                  <a:pt x="5" y="5"/>
                </a:lnTo>
                <a:lnTo>
                  <a:pt x="6" y="6"/>
                </a:lnTo>
                <a:lnTo>
                  <a:pt x="8" y="5"/>
                </a:lnTo>
                <a:lnTo>
                  <a:pt x="8" y="4"/>
                </a:lnTo>
                <a:lnTo>
                  <a:pt x="8" y="2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0" y="2"/>
                </a:lnTo>
                <a:lnTo>
                  <a:pt x="1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0" name="Freeform 100"/>
          <p:cNvSpPr>
            <a:spLocks/>
          </p:cNvSpPr>
          <p:nvPr/>
        </p:nvSpPr>
        <p:spPr bwMode="auto">
          <a:xfrm>
            <a:off x="3429000" y="3279775"/>
            <a:ext cx="49213" cy="19050"/>
          </a:xfrm>
          <a:custGeom>
            <a:avLst/>
            <a:gdLst>
              <a:gd name="T0" fmla="*/ 5 w 62"/>
              <a:gd name="T1" fmla="*/ 0 h 24"/>
              <a:gd name="T2" fmla="*/ 13 w 62"/>
              <a:gd name="T3" fmla="*/ 0 h 24"/>
              <a:gd name="T4" fmla="*/ 20 w 62"/>
              <a:gd name="T5" fmla="*/ 1 h 24"/>
              <a:gd name="T6" fmla="*/ 26 w 62"/>
              <a:gd name="T7" fmla="*/ 5 h 24"/>
              <a:gd name="T8" fmla="*/ 33 w 62"/>
              <a:gd name="T9" fmla="*/ 8 h 24"/>
              <a:gd name="T10" fmla="*/ 39 w 62"/>
              <a:gd name="T11" fmla="*/ 13 h 24"/>
              <a:gd name="T12" fmla="*/ 46 w 62"/>
              <a:gd name="T13" fmla="*/ 17 h 24"/>
              <a:gd name="T14" fmla="*/ 53 w 62"/>
              <a:gd name="T15" fmla="*/ 20 h 24"/>
              <a:gd name="T16" fmla="*/ 59 w 62"/>
              <a:gd name="T17" fmla="*/ 22 h 24"/>
              <a:gd name="T18" fmla="*/ 61 w 62"/>
              <a:gd name="T19" fmla="*/ 23 h 24"/>
              <a:gd name="T20" fmla="*/ 61 w 62"/>
              <a:gd name="T21" fmla="*/ 23 h 24"/>
              <a:gd name="T22" fmla="*/ 62 w 62"/>
              <a:gd name="T23" fmla="*/ 24 h 24"/>
              <a:gd name="T24" fmla="*/ 62 w 62"/>
              <a:gd name="T25" fmla="*/ 24 h 24"/>
              <a:gd name="T26" fmla="*/ 54 w 62"/>
              <a:gd name="T27" fmla="*/ 24 h 24"/>
              <a:gd name="T28" fmla="*/ 47 w 62"/>
              <a:gd name="T29" fmla="*/ 22 h 24"/>
              <a:gd name="T30" fmla="*/ 40 w 62"/>
              <a:gd name="T31" fmla="*/ 19 h 24"/>
              <a:gd name="T32" fmla="*/ 32 w 62"/>
              <a:gd name="T33" fmla="*/ 14 h 24"/>
              <a:gd name="T34" fmla="*/ 25 w 62"/>
              <a:gd name="T35" fmla="*/ 9 h 24"/>
              <a:gd name="T36" fmla="*/ 18 w 62"/>
              <a:gd name="T37" fmla="*/ 6 h 24"/>
              <a:gd name="T38" fmla="*/ 10 w 62"/>
              <a:gd name="T39" fmla="*/ 5 h 24"/>
              <a:gd name="T40" fmla="*/ 2 w 62"/>
              <a:gd name="T41" fmla="*/ 6 h 24"/>
              <a:gd name="T42" fmla="*/ 1 w 62"/>
              <a:gd name="T43" fmla="*/ 6 h 24"/>
              <a:gd name="T44" fmla="*/ 1 w 62"/>
              <a:gd name="T45" fmla="*/ 5 h 24"/>
              <a:gd name="T46" fmla="*/ 0 w 62"/>
              <a:gd name="T47" fmla="*/ 5 h 24"/>
              <a:gd name="T48" fmla="*/ 0 w 62"/>
              <a:gd name="T49" fmla="*/ 5 h 24"/>
              <a:gd name="T50" fmla="*/ 0 w 62"/>
              <a:gd name="T51" fmla="*/ 4 h 24"/>
              <a:gd name="T52" fmla="*/ 0 w 62"/>
              <a:gd name="T53" fmla="*/ 4 h 24"/>
              <a:gd name="T54" fmla="*/ 0 w 62"/>
              <a:gd name="T55" fmla="*/ 4 h 24"/>
              <a:gd name="T56" fmla="*/ 0 w 62"/>
              <a:gd name="T57" fmla="*/ 2 h 24"/>
              <a:gd name="T58" fmla="*/ 1 w 62"/>
              <a:gd name="T59" fmla="*/ 1 h 24"/>
              <a:gd name="T60" fmla="*/ 2 w 62"/>
              <a:gd name="T61" fmla="*/ 1 h 24"/>
              <a:gd name="T62" fmla="*/ 4 w 62"/>
              <a:gd name="T63" fmla="*/ 0 h 24"/>
              <a:gd name="T64" fmla="*/ 5 w 62"/>
              <a:gd name="T65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2" h="24">
                <a:moveTo>
                  <a:pt x="5" y="0"/>
                </a:moveTo>
                <a:lnTo>
                  <a:pt x="13" y="0"/>
                </a:lnTo>
                <a:lnTo>
                  <a:pt x="20" y="1"/>
                </a:lnTo>
                <a:lnTo>
                  <a:pt x="26" y="5"/>
                </a:lnTo>
                <a:lnTo>
                  <a:pt x="33" y="8"/>
                </a:lnTo>
                <a:lnTo>
                  <a:pt x="39" y="13"/>
                </a:lnTo>
                <a:lnTo>
                  <a:pt x="46" y="17"/>
                </a:lnTo>
                <a:lnTo>
                  <a:pt x="53" y="20"/>
                </a:lnTo>
                <a:lnTo>
                  <a:pt x="59" y="22"/>
                </a:lnTo>
                <a:lnTo>
                  <a:pt x="61" y="23"/>
                </a:lnTo>
                <a:lnTo>
                  <a:pt x="61" y="23"/>
                </a:lnTo>
                <a:lnTo>
                  <a:pt x="62" y="24"/>
                </a:lnTo>
                <a:lnTo>
                  <a:pt x="62" y="24"/>
                </a:lnTo>
                <a:lnTo>
                  <a:pt x="54" y="24"/>
                </a:lnTo>
                <a:lnTo>
                  <a:pt x="47" y="22"/>
                </a:lnTo>
                <a:lnTo>
                  <a:pt x="40" y="19"/>
                </a:lnTo>
                <a:lnTo>
                  <a:pt x="32" y="14"/>
                </a:lnTo>
                <a:lnTo>
                  <a:pt x="25" y="9"/>
                </a:lnTo>
                <a:lnTo>
                  <a:pt x="18" y="6"/>
                </a:lnTo>
                <a:lnTo>
                  <a:pt x="10" y="5"/>
                </a:lnTo>
                <a:lnTo>
                  <a:pt x="2" y="6"/>
                </a:lnTo>
                <a:lnTo>
                  <a:pt x="1" y="6"/>
                </a:lnTo>
                <a:lnTo>
                  <a:pt x="1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2" y="1"/>
                </a:lnTo>
                <a:lnTo>
                  <a:pt x="4" y="0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1" name="Freeform 101"/>
          <p:cNvSpPr>
            <a:spLocks/>
          </p:cNvSpPr>
          <p:nvPr/>
        </p:nvSpPr>
        <p:spPr bwMode="auto">
          <a:xfrm>
            <a:off x="3462338" y="3463925"/>
            <a:ext cx="41275" cy="73025"/>
          </a:xfrm>
          <a:custGeom>
            <a:avLst/>
            <a:gdLst>
              <a:gd name="T0" fmla="*/ 48 w 53"/>
              <a:gd name="T1" fmla="*/ 1 h 92"/>
              <a:gd name="T2" fmla="*/ 50 w 53"/>
              <a:gd name="T3" fmla="*/ 1 h 92"/>
              <a:gd name="T4" fmla="*/ 52 w 53"/>
              <a:gd name="T5" fmla="*/ 1 h 92"/>
              <a:gd name="T6" fmla="*/ 53 w 53"/>
              <a:gd name="T7" fmla="*/ 2 h 92"/>
              <a:gd name="T8" fmla="*/ 53 w 53"/>
              <a:gd name="T9" fmla="*/ 3 h 92"/>
              <a:gd name="T10" fmla="*/ 51 w 53"/>
              <a:gd name="T11" fmla="*/ 11 h 92"/>
              <a:gd name="T12" fmla="*/ 48 w 53"/>
              <a:gd name="T13" fmla="*/ 18 h 92"/>
              <a:gd name="T14" fmla="*/ 45 w 53"/>
              <a:gd name="T15" fmla="*/ 25 h 92"/>
              <a:gd name="T16" fmla="*/ 43 w 53"/>
              <a:gd name="T17" fmla="*/ 32 h 92"/>
              <a:gd name="T18" fmla="*/ 38 w 53"/>
              <a:gd name="T19" fmla="*/ 40 h 92"/>
              <a:gd name="T20" fmla="*/ 32 w 53"/>
              <a:gd name="T21" fmla="*/ 48 h 92"/>
              <a:gd name="T22" fmla="*/ 28 w 53"/>
              <a:gd name="T23" fmla="*/ 55 h 92"/>
              <a:gd name="T24" fmla="*/ 22 w 53"/>
              <a:gd name="T25" fmla="*/ 63 h 92"/>
              <a:gd name="T26" fmla="*/ 15 w 53"/>
              <a:gd name="T27" fmla="*/ 70 h 92"/>
              <a:gd name="T28" fmla="*/ 10 w 53"/>
              <a:gd name="T29" fmla="*/ 77 h 92"/>
              <a:gd name="T30" fmla="*/ 5 w 53"/>
              <a:gd name="T31" fmla="*/ 84 h 92"/>
              <a:gd name="T32" fmla="*/ 0 w 53"/>
              <a:gd name="T33" fmla="*/ 92 h 92"/>
              <a:gd name="T34" fmla="*/ 3 w 53"/>
              <a:gd name="T35" fmla="*/ 82 h 92"/>
              <a:gd name="T36" fmla="*/ 9 w 53"/>
              <a:gd name="T37" fmla="*/ 71 h 92"/>
              <a:gd name="T38" fmla="*/ 16 w 53"/>
              <a:gd name="T39" fmla="*/ 61 h 92"/>
              <a:gd name="T40" fmla="*/ 23 w 53"/>
              <a:gd name="T41" fmla="*/ 52 h 92"/>
              <a:gd name="T42" fmla="*/ 30 w 53"/>
              <a:gd name="T43" fmla="*/ 41 h 92"/>
              <a:gd name="T44" fmla="*/ 36 w 53"/>
              <a:gd name="T45" fmla="*/ 31 h 92"/>
              <a:gd name="T46" fmla="*/ 40 w 53"/>
              <a:gd name="T47" fmla="*/ 19 h 92"/>
              <a:gd name="T48" fmla="*/ 43 w 53"/>
              <a:gd name="T49" fmla="*/ 8 h 92"/>
              <a:gd name="T50" fmla="*/ 45 w 53"/>
              <a:gd name="T51" fmla="*/ 6 h 92"/>
              <a:gd name="T52" fmla="*/ 45 w 53"/>
              <a:gd name="T53" fmla="*/ 4 h 92"/>
              <a:gd name="T54" fmla="*/ 46 w 53"/>
              <a:gd name="T55" fmla="*/ 2 h 92"/>
              <a:gd name="T56" fmla="*/ 46 w 53"/>
              <a:gd name="T57" fmla="*/ 1 h 92"/>
              <a:gd name="T58" fmla="*/ 47 w 53"/>
              <a:gd name="T59" fmla="*/ 0 h 92"/>
              <a:gd name="T60" fmla="*/ 47 w 53"/>
              <a:gd name="T61" fmla="*/ 0 h 92"/>
              <a:gd name="T62" fmla="*/ 48 w 53"/>
              <a:gd name="T63" fmla="*/ 0 h 92"/>
              <a:gd name="T64" fmla="*/ 48 w 53"/>
              <a:gd name="T65" fmla="*/ 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3" h="92">
                <a:moveTo>
                  <a:pt x="48" y="1"/>
                </a:moveTo>
                <a:lnTo>
                  <a:pt x="50" y="1"/>
                </a:lnTo>
                <a:lnTo>
                  <a:pt x="52" y="1"/>
                </a:lnTo>
                <a:lnTo>
                  <a:pt x="53" y="2"/>
                </a:lnTo>
                <a:lnTo>
                  <a:pt x="53" y="3"/>
                </a:lnTo>
                <a:lnTo>
                  <a:pt x="51" y="11"/>
                </a:lnTo>
                <a:lnTo>
                  <a:pt x="48" y="18"/>
                </a:lnTo>
                <a:lnTo>
                  <a:pt x="45" y="25"/>
                </a:lnTo>
                <a:lnTo>
                  <a:pt x="43" y="32"/>
                </a:lnTo>
                <a:lnTo>
                  <a:pt x="38" y="40"/>
                </a:lnTo>
                <a:lnTo>
                  <a:pt x="32" y="48"/>
                </a:lnTo>
                <a:lnTo>
                  <a:pt x="28" y="55"/>
                </a:lnTo>
                <a:lnTo>
                  <a:pt x="22" y="63"/>
                </a:lnTo>
                <a:lnTo>
                  <a:pt x="15" y="70"/>
                </a:lnTo>
                <a:lnTo>
                  <a:pt x="10" y="77"/>
                </a:lnTo>
                <a:lnTo>
                  <a:pt x="5" y="84"/>
                </a:lnTo>
                <a:lnTo>
                  <a:pt x="0" y="92"/>
                </a:lnTo>
                <a:lnTo>
                  <a:pt x="3" y="82"/>
                </a:lnTo>
                <a:lnTo>
                  <a:pt x="9" y="71"/>
                </a:lnTo>
                <a:lnTo>
                  <a:pt x="16" y="61"/>
                </a:lnTo>
                <a:lnTo>
                  <a:pt x="23" y="52"/>
                </a:lnTo>
                <a:lnTo>
                  <a:pt x="30" y="41"/>
                </a:lnTo>
                <a:lnTo>
                  <a:pt x="36" y="31"/>
                </a:lnTo>
                <a:lnTo>
                  <a:pt x="40" y="19"/>
                </a:lnTo>
                <a:lnTo>
                  <a:pt x="43" y="8"/>
                </a:lnTo>
                <a:lnTo>
                  <a:pt x="45" y="6"/>
                </a:lnTo>
                <a:lnTo>
                  <a:pt x="45" y="4"/>
                </a:lnTo>
                <a:lnTo>
                  <a:pt x="46" y="2"/>
                </a:lnTo>
                <a:lnTo>
                  <a:pt x="46" y="1"/>
                </a:lnTo>
                <a:lnTo>
                  <a:pt x="47" y="0"/>
                </a:lnTo>
                <a:lnTo>
                  <a:pt x="47" y="0"/>
                </a:lnTo>
                <a:lnTo>
                  <a:pt x="48" y="0"/>
                </a:lnTo>
                <a:lnTo>
                  <a:pt x="4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2" name="Freeform 102"/>
          <p:cNvSpPr>
            <a:spLocks/>
          </p:cNvSpPr>
          <p:nvPr/>
        </p:nvSpPr>
        <p:spPr bwMode="auto">
          <a:xfrm>
            <a:off x="3090863" y="3489325"/>
            <a:ext cx="204787" cy="190500"/>
          </a:xfrm>
          <a:custGeom>
            <a:avLst/>
            <a:gdLst>
              <a:gd name="T0" fmla="*/ 69 w 258"/>
              <a:gd name="T1" fmla="*/ 6 h 241"/>
              <a:gd name="T2" fmla="*/ 80 w 258"/>
              <a:gd name="T3" fmla="*/ 21 h 241"/>
              <a:gd name="T4" fmla="*/ 88 w 258"/>
              <a:gd name="T5" fmla="*/ 37 h 241"/>
              <a:gd name="T6" fmla="*/ 97 w 258"/>
              <a:gd name="T7" fmla="*/ 52 h 241"/>
              <a:gd name="T8" fmla="*/ 113 w 258"/>
              <a:gd name="T9" fmla="*/ 68 h 241"/>
              <a:gd name="T10" fmla="*/ 131 w 258"/>
              <a:gd name="T11" fmla="*/ 85 h 241"/>
              <a:gd name="T12" fmla="*/ 152 w 258"/>
              <a:gd name="T13" fmla="*/ 100 h 241"/>
              <a:gd name="T14" fmla="*/ 172 w 258"/>
              <a:gd name="T15" fmla="*/ 115 h 241"/>
              <a:gd name="T16" fmla="*/ 187 w 258"/>
              <a:gd name="T17" fmla="*/ 128 h 241"/>
              <a:gd name="T18" fmla="*/ 196 w 258"/>
              <a:gd name="T19" fmla="*/ 135 h 241"/>
              <a:gd name="T20" fmla="*/ 204 w 258"/>
              <a:gd name="T21" fmla="*/ 143 h 241"/>
              <a:gd name="T22" fmla="*/ 211 w 258"/>
              <a:gd name="T23" fmla="*/ 150 h 241"/>
              <a:gd name="T24" fmla="*/ 220 w 258"/>
              <a:gd name="T25" fmla="*/ 159 h 241"/>
              <a:gd name="T26" fmla="*/ 228 w 258"/>
              <a:gd name="T27" fmla="*/ 171 h 241"/>
              <a:gd name="T28" fmla="*/ 236 w 258"/>
              <a:gd name="T29" fmla="*/ 182 h 241"/>
              <a:gd name="T30" fmla="*/ 242 w 258"/>
              <a:gd name="T31" fmla="*/ 194 h 241"/>
              <a:gd name="T32" fmla="*/ 247 w 258"/>
              <a:gd name="T33" fmla="*/ 204 h 241"/>
              <a:gd name="T34" fmla="*/ 252 w 258"/>
              <a:gd name="T35" fmla="*/ 214 h 241"/>
              <a:gd name="T36" fmla="*/ 257 w 258"/>
              <a:gd name="T37" fmla="*/ 225 h 241"/>
              <a:gd name="T38" fmla="*/ 258 w 258"/>
              <a:gd name="T39" fmla="*/ 235 h 241"/>
              <a:gd name="T40" fmla="*/ 254 w 258"/>
              <a:gd name="T41" fmla="*/ 235 h 241"/>
              <a:gd name="T42" fmla="*/ 247 w 258"/>
              <a:gd name="T43" fmla="*/ 221 h 241"/>
              <a:gd name="T44" fmla="*/ 237 w 258"/>
              <a:gd name="T45" fmla="*/ 205 h 241"/>
              <a:gd name="T46" fmla="*/ 229 w 258"/>
              <a:gd name="T47" fmla="*/ 188 h 241"/>
              <a:gd name="T48" fmla="*/ 218 w 258"/>
              <a:gd name="T49" fmla="*/ 171 h 241"/>
              <a:gd name="T50" fmla="*/ 206 w 258"/>
              <a:gd name="T51" fmla="*/ 156 h 241"/>
              <a:gd name="T52" fmla="*/ 191 w 258"/>
              <a:gd name="T53" fmla="*/ 144 h 241"/>
              <a:gd name="T54" fmla="*/ 181 w 258"/>
              <a:gd name="T55" fmla="*/ 134 h 241"/>
              <a:gd name="T56" fmla="*/ 170 w 258"/>
              <a:gd name="T57" fmla="*/ 125 h 241"/>
              <a:gd name="T58" fmla="*/ 160 w 258"/>
              <a:gd name="T59" fmla="*/ 118 h 241"/>
              <a:gd name="T60" fmla="*/ 150 w 258"/>
              <a:gd name="T61" fmla="*/ 108 h 241"/>
              <a:gd name="T62" fmla="*/ 141 w 258"/>
              <a:gd name="T63" fmla="*/ 102 h 241"/>
              <a:gd name="T64" fmla="*/ 129 w 258"/>
              <a:gd name="T65" fmla="*/ 93 h 241"/>
              <a:gd name="T66" fmla="*/ 118 w 258"/>
              <a:gd name="T67" fmla="*/ 84 h 241"/>
              <a:gd name="T68" fmla="*/ 107 w 258"/>
              <a:gd name="T69" fmla="*/ 74 h 241"/>
              <a:gd name="T70" fmla="*/ 98 w 258"/>
              <a:gd name="T71" fmla="*/ 63 h 241"/>
              <a:gd name="T72" fmla="*/ 91 w 258"/>
              <a:gd name="T73" fmla="*/ 59 h 241"/>
              <a:gd name="T74" fmla="*/ 90 w 258"/>
              <a:gd name="T75" fmla="*/ 60 h 241"/>
              <a:gd name="T76" fmla="*/ 89 w 258"/>
              <a:gd name="T77" fmla="*/ 70 h 241"/>
              <a:gd name="T78" fmla="*/ 88 w 258"/>
              <a:gd name="T79" fmla="*/ 88 h 241"/>
              <a:gd name="T80" fmla="*/ 83 w 258"/>
              <a:gd name="T81" fmla="*/ 105 h 241"/>
              <a:gd name="T82" fmla="*/ 74 w 258"/>
              <a:gd name="T83" fmla="*/ 119 h 241"/>
              <a:gd name="T84" fmla="*/ 61 w 258"/>
              <a:gd name="T85" fmla="*/ 131 h 241"/>
              <a:gd name="T86" fmla="*/ 45 w 258"/>
              <a:gd name="T87" fmla="*/ 140 h 241"/>
              <a:gd name="T88" fmla="*/ 32 w 258"/>
              <a:gd name="T89" fmla="*/ 146 h 241"/>
              <a:gd name="T90" fmla="*/ 23 w 258"/>
              <a:gd name="T91" fmla="*/ 150 h 241"/>
              <a:gd name="T92" fmla="*/ 14 w 258"/>
              <a:gd name="T93" fmla="*/ 151 h 241"/>
              <a:gd name="T94" fmla="*/ 5 w 258"/>
              <a:gd name="T95" fmla="*/ 151 h 241"/>
              <a:gd name="T96" fmla="*/ 9 w 258"/>
              <a:gd name="T97" fmla="*/ 145 h 241"/>
              <a:gd name="T98" fmla="*/ 31 w 258"/>
              <a:gd name="T99" fmla="*/ 137 h 241"/>
              <a:gd name="T100" fmla="*/ 53 w 258"/>
              <a:gd name="T101" fmla="*/ 128 h 241"/>
              <a:gd name="T102" fmla="*/ 69 w 258"/>
              <a:gd name="T103" fmla="*/ 113 h 241"/>
              <a:gd name="T104" fmla="*/ 77 w 258"/>
              <a:gd name="T105" fmla="*/ 92 h 241"/>
              <a:gd name="T106" fmla="*/ 80 w 258"/>
              <a:gd name="T107" fmla="*/ 75 h 241"/>
              <a:gd name="T108" fmla="*/ 80 w 258"/>
              <a:gd name="T109" fmla="*/ 57 h 241"/>
              <a:gd name="T110" fmla="*/ 75 w 258"/>
              <a:gd name="T111" fmla="*/ 40 h 241"/>
              <a:gd name="T112" fmla="*/ 68 w 258"/>
              <a:gd name="T113" fmla="*/ 27 h 241"/>
              <a:gd name="T114" fmla="*/ 62 w 258"/>
              <a:gd name="T115" fmla="*/ 15 h 241"/>
              <a:gd name="T116" fmla="*/ 58 w 258"/>
              <a:gd name="T117" fmla="*/ 7 h 241"/>
              <a:gd name="T118" fmla="*/ 58 w 258"/>
              <a:gd name="T119" fmla="*/ 4 h 241"/>
              <a:gd name="T120" fmla="*/ 59 w 258"/>
              <a:gd name="T121" fmla="*/ 0 h 241"/>
              <a:gd name="T122" fmla="*/ 61 w 258"/>
              <a:gd name="T123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58" h="241">
                <a:moveTo>
                  <a:pt x="62" y="0"/>
                </a:moveTo>
                <a:lnTo>
                  <a:pt x="69" y="6"/>
                </a:lnTo>
                <a:lnTo>
                  <a:pt x="75" y="13"/>
                </a:lnTo>
                <a:lnTo>
                  <a:pt x="80" y="21"/>
                </a:lnTo>
                <a:lnTo>
                  <a:pt x="83" y="29"/>
                </a:lnTo>
                <a:lnTo>
                  <a:pt x="88" y="37"/>
                </a:lnTo>
                <a:lnTo>
                  <a:pt x="91" y="45"/>
                </a:lnTo>
                <a:lnTo>
                  <a:pt x="97" y="52"/>
                </a:lnTo>
                <a:lnTo>
                  <a:pt x="105" y="58"/>
                </a:lnTo>
                <a:lnTo>
                  <a:pt x="113" y="68"/>
                </a:lnTo>
                <a:lnTo>
                  <a:pt x="122" y="77"/>
                </a:lnTo>
                <a:lnTo>
                  <a:pt x="131" y="85"/>
                </a:lnTo>
                <a:lnTo>
                  <a:pt x="142" y="92"/>
                </a:lnTo>
                <a:lnTo>
                  <a:pt x="152" y="100"/>
                </a:lnTo>
                <a:lnTo>
                  <a:pt x="163" y="107"/>
                </a:lnTo>
                <a:lnTo>
                  <a:pt x="172" y="115"/>
                </a:lnTo>
                <a:lnTo>
                  <a:pt x="181" y="125"/>
                </a:lnTo>
                <a:lnTo>
                  <a:pt x="187" y="128"/>
                </a:lnTo>
                <a:lnTo>
                  <a:pt x="191" y="130"/>
                </a:lnTo>
                <a:lnTo>
                  <a:pt x="196" y="135"/>
                </a:lnTo>
                <a:lnTo>
                  <a:pt x="201" y="138"/>
                </a:lnTo>
                <a:lnTo>
                  <a:pt x="204" y="143"/>
                </a:lnTo>
                <a:lnTo>
                  <a:pt x="208" y="146"/>
                </a:lnTo>
                <a:lnTo>
                  <a:pt x="211" y="150"/>
                </a:lnTo>
                <a:lnTo>
                  <a:pt x="216" y="153"/>
                </a:lnTo>
                <a:lnTo>
                  <a:pt x="220" y="159"/>
                </a:lnTo>
                <a:lnTo>
                  <a:pt x="224" y="165"/>
                </a:lnTo>
                <a:lnTo>
                  <a:pt x="228" y="171"/>
                </a:lnTo>
                <a:lnTo>
                  <a:pt x="232" y="176"/>
                </a:lnTo>
                <a:lnTo>
                  <a:pt x="236" y="182"/>
                </a:lnTo>
                <a:lnTo>
                  <a:pt x="239" y="188"/>
                </a:lnTo>
                <a:lnTo>
                  <a:pt x="242" y="194"/>
                </a:lnTo>
                <a:lnTo>
                  <a:pt x="244" y="199"/>
                </a:lnTo>
                <a:lnTo>
                  <a:pt x="247" y="204"/>
                </a:lnTo>
                <a:lnTo>
                  <a:pt x="250" y="209"/>
                </a:lnTo>
                <a:lnTo>
                  <a:pt x="252" y="214"/>
                </a:lnTo>
                <a:lnTo>
                  <a:pt x="255" y="219"/>
                </a:lnTo>
                <a:lnTo>
                  <a:pt x="257" y="225"/>
                </a:lnTo>
                <a:lnTo>
                  <a:pt x="258" y="229"/>
                </a:lnTo>
                <a:lnTo>
                  <a:pt x="258" y="235"/>
                </a:lnTo>
                <a:lnTo>
                  <a:pt x="258" y="241"/>
                </a:lnTo>
                <a:lnTo>
                  <a:pt x="254" y="235"/>
                </a:lnTo>
                <a:lnTo>
                  <a:pt x="250" y="228"/>
                </a:lnTo>
                <a:lnTo>
                  <a:pt x="247" y="221"/>
                </a:lnTo>
                <a:lnTo>
                  <a:pt x="241" y="216"/>
                </a:lnTo>
                <a:lnTo>
                  <a:pt x="237" y="205"/>
                </a:lnTo>
                <a:lnTo>
                  <a:pt x="234" y="196"/>
                </a:lnTo>
                <a:lnTo>
                  <a:pt x="229" y="188"/>
                </a:lnTo>
                <a:lnTo>
                  <a:pt x="224" y="179"/>
                </a:lnTo>
                <a:lnTo>
                  <a:pt x="218" y="171"/>
                </a:lnTo>
                <a:lnTo>
                  <a:pt x="212" y="163"/>
                </a:lnTo>
                <a:lnTo>
                  <a:pt x="206" y="156"/>
                </a:lnTo>
                <a:lnTo>
                  <a:pt x="199" y="148"/>
                </a:lnTo>
                <a:lnTo>
                  <a:pt x="191" y="144"/>
                </a:lnTo>
                <a:lnTo>
                  <a:pt x="186" y="140"/>
                </a:lnTo>
                <a:lnTo>
                  <a:pt x="181" y="134"/>
                </a:lnTo>
                <a:lnTo>
                  <a:pt x="175" y="128"/>
                </a:lnTo>
                <a:lnTo>
                  <a:pt x="170" y="125"/>
                </a:lnTo>
                <a:lnTo>
                  <a:pt x="165" y="121"/>
                </a:lnTo>
                <a:lnTo>
                  <a:pt x="160" y="118"/>
                </a:lnTo>
                <a:lnTo>
                  <a:pt x="156" y="113"/>
                </a:lnTo>
                <a:lnTo>
                  <a:pt x="150" y="108"/>
                </a:lnTo>
                <a:lnTo>
                  <a:pt x="145" y="105"/>
                </a:lnTo>
                <a:lnTo>
                  <a:pt x="141" y="102"/>
                </a:lnTo>
                <a:lnTo>
                  <a:pt x="135" y="98"/>
                </a:lnTo>
                <a:lnTo>
                  <a:pt x="129" y="93"/>
                </a:lnTo>
                <a:lnTo>
                  <a:pt x="123" y="89"/>
                </a:lnTo>
                <a:lnTo>
                  <a:pt x="118" y="84"/>
                </a:lnTo>
                <a:lnTo>
                  <a:pt x="113" y="78"/>
                </a:lnTo>
                <a:lnTo>
                  <a:pt x="107" y="74"/>
                </a:lnTo>
                <a:lnTo>
                  <a:pt x="103" y="69"/>
                </a:lnTo>
                <a:lnTo>
                  <a:pt x="98" y="63"/>
                </a:lnTo>
                <a:lnTo>
                  <a:pt x="92" y="59"/>
                </a:lnTo>
                <a:lnTo>
                  <a:pt x="91" y="59"/>
                </a:lnTo>
                <a:lnTo>
                  <a:pt x="91" y="59"/>
                </a:lnTo>
                <a:lnTo>
                  <a:pt x="90" y="60"/>
                </a:lnTo>
                <a:lnTo>
                  <a:pt x="89" y="61"/>
                </a:lnTo>
                <a:lnTo>
                  <a:pt x="89" y="70"/>
                </a:lnTo>
                <a:lnTo>
                  <a:pt x="89" y="78"/>
                </a:lnTo>
                <a:lnTo>
                  <a:pt x="88" y="88"/>
                </a:lnTo>
                <a:lnTo>
                  <a:pt x="87" y="97"/>
                </a:lnTo>
                <a:lnTo>
                  <a:pt x="83" y="105"/>
                </a:lnTo>
                <a:lnTo>
                  <a:pt x="80" y="113"/>
                </a:lnTo>
                <a:lnTo>
                  <a:pt x="74" y="119"/>
                </a:lnTo>
                <a:lnTo>
                  <a:pt x="68" y="125"/>
                </a:lnTo>
                <a:lnTo>
                  <a:pt x="61" y="131"/>
                </a:lnTo>
                <a:lnTo>
                  <a:pt x="53" y="136"/>
                </a:lnTo>
                <a:lnTo>
                  <a:pt x="45" y="140"/>
                </a:lnTo>
                <a:lnTo>
                  <a:pt x="37" y="144"/>
                </a:lnTo>
                <a:lnTo>
                  <a:pt x="32" y="146"/>
                </a:lnTo>
                <a:lnTo>
                  <a:pt x="28" y="148"/>
                </a:lnTo>
                <a:lnTo>
                  <a:pt x="23" y="150"/>
                </a:lnTo>
                <a:lnTo>
                  <a:pt x="19" y="150"/>
                </a:lnTo>
                <a:lnTo>
                  <a:pt x="14" y="151"/>
                </a:lnTo>
                <a:lnTo>
                  <a:pt x="9" y="151"/>
                </a:lnTo>
                <a:lnTo>
                  <a:pt x="5" y="151"/>
                </a:lnTo>
                <a:lnTo>
                  <a:pt x="0" y="151"/>
                </a:lnTo>
                <a:lnTo>
                  <a:pt x="9" y="145"/>
                </a:lnTo>
                <a:lnTo>
                  <a:pt x="21" y="142"/>
                </a:lnTo>
                <a:lnTo>
                  <a:pt x="31" y="137"/>
                </a:lnTo>
                <a:lnTo>
                  <a:pt x="43" y="133"/>
                </a:lnTo>
                <a:lnTo>
                  <a:pt x="53" y="128"/>
                </a:lnTo>
                <a:lnTo>
                  <a:pt x="62" y="121"/>
                </a:lnTo>
                <a:lnTo>
                  <a:pt x="69" y="113"/>
                </a:lnTo>
                <a:lnTo>
                  <a:pt x="75" y="102"/>
                </a:lnTo>
                <a:lnTo>
                  <a:pt x="77" y="92"/>
                </a:lnTo>
                <a:lnTo>
                  <a:pt x="79" y="83"/>
                </a:lnTo>
                <a:lnTo>
                  <a:pt x="80" y="75"/>
                </a:lnTo>
                <a:lnTo>
                  <a:pt x="81" y="66"/>
                </a:lnTo>
                <a:lnTo>
                  <a:pt x="80" y="57"/>
                </a:lnTo>
                <a:lnTo>
                  <a:pt x="79" y="49"/>
                </a:lnTo>
                <a:lnTo>
                  <a:pt x="75" y="40"/>
                </a:lnTo>
                <a:lnTo>
                  <a:pt x="72" y="32"/>
                </a:lnTo>
                <a:lnTo>
                  <a:pt x="68" y="27"/>
                </a:lnTo>
                <a:lnTo>
                  <a:pt x="66" y="21"/>
                </a:lnTo>
                <a:lnTo>
                  <a:pt x="62" y="15"/>
                </a:lnTo>
                <a:lnTo>
                  <a:pt x="59" y="9"/>
                </a:lnTo>
                <a:lnTo>
                  <a:pt x="58" y="7"/>
                </a:lnTo>
                <a:lnTo>
                  <a:pt x="58" y="5"/>
                </a:lnTo>
                <a:lnTo>
                  <a:pt x="58" y="4"/>
                </a:lnTo>
                <a:lnTo>
                  <a:pt x="59" y="1"/>
                </a:lnTo>
                <a:lnTo>
                  <a:pt x="59" y="0"/>
                </a:lnTo>
                <a:lnTo>
                  <a:pt x="60" y="0"/>
                </a:lnTo>
                <a:lnTo>
                  <a:pt x="61" y="0"/>
                </a:lnTo>
                <a:lnTo>
                  <a:pt x="6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3" name="Freeform 103"/>
          <p:cNvSpPr>
            <a:spLocks/>
          </p:cNvSpPr>
          <p:nvPr/>
        </p:nvSpPr>
        <p:spPr bwMode="auto">
          <a:xfrm>
            <a:off x="2605088" y="3486150"/>
            <a:ext cx="293687" cy="261938"/>
          </a:xfrm>
          <a:custGeom>
            <a:avLst/>
            <a:gdLst>
              <a:gd name="T0" fmla="*/ 278 w 368"/>
              <a:gd name="T1" fmla="*/ 5 h 330"/>
              <a:gd name="T2" fmla="*/ 270 w 368"/>
              <a:gd name="T3" fmla="*/ 20 h 330"/>
              <a:gd name="T4" fmla="*/ 260 w 368"/>
              <a:gd name="T5" fmla="*/ 44 h 330"/>
              <a:gd name="T6" fmla="*/ 259 w 368"/>
              <a:gd name="T7" fmla="*/ 70 h 330"/>
              <a:gd name="T8" fmla="*/ 269 w 368"/>
              <a:gd name="T9" fmla="*/ 97 h 330"/>
              <a:gd name="T10" fmla="*/ 290 w 368"/>
              <a:gd name="T11" fmla="*/ 118 h 330"/>
              <a:gd name="T12" fmla="*/ 314 w 368"/>
              <a:gd name="T13" fmla="*/ 133 h 330"/>
              <a:gd name="T14" fmla="*/ 335 w 368"/>
              <a:gd name="T15" fmla="*/ 138 h 330"/>
              <a:gd name="T16" fmla="*/ 354 w 368"/>
              <a:gd name="T17" fmla="*/ 140 h 330"/>
              <a:gd name="T18" fmla="*/ 354 w 368"/>
              <a:gd name="T19" fmla="*/ 145 h 330"/>
              <a:gd name="T20" fmla="*/ 316 w 368"/>
              <a:gd name="T21" fmla="*/ 140 h 330"/>
              <a:gd name="T22" fmla="*/ 281 w 368"/>
              <a:gd name="T23" fmla="*/ 123 h 330"/>
              <a:gd name="T24" fmla="*/ 258 w 368"/>
              <a:gd name="T25" fmla="*/ 96 h 330"/>
              <a:gd name="T26" fmla="*/ 251 w 368"/>
              <a:gd name="T27" fmla="*/ 65 h 330"/>
              <a:gd name="T28" fmla="*/ 246 w 368"/>
              <a:gd name="T29" fmla="*/ 35 h 330"/>
              <a:gd name="T30" fmla="*/ 227 w 368"/>
              <a:gd name="T31" fmla="*/ 42 h 330"/>
              <a:gd name="T32" fmla="*/ 210 w 368"/>
              <a:gd name="T33" fmla="*/ 55 h 330"/>
              <a:gd name="T34" fmla="*/ 195 w 368"/>
              <a:gd name="T35" fmla="*/ 72 h 330"/>
              <a:gd name="T36" fmla="*/ 182 w 368"/>
              <a:gd name="T37" fmla="*/ 93 h 330"/>
              <a:gd name="T38" fmla="*/ 161 w 368"/>
              <a:gd name="T39" fmla="*/ 122 h 330"/>
              <a:gd name="T40" fmla="*/ 142 w 368"/>
              <a:gd name="T41" fmla="*/ 152 h 330"/>
              <a:gd name="T42" fmla="*/ 124 w 368"/>
              <a:gd name="T43" fmla="*/ 177 h 330"/>
              <a:gd name="T44" fmla="*/ 111 w 368"/>
              <a:gd name="T45" fmla="*/ 195 h 330"/>
              <a:gd name="T46" fmla="*/ 87 w 368"/>
              <a:gd name="T47" fmla="*/ 220 h 330"/>
              <a:gd name="T48" fmla="*/ 65 w 368"/>
              <a:gd name="T49" fmla="*/ 237 h 330"/>
              <a:gd name="T50" fmla="*/ 47 w 368"/>
              <a:gd name="T51" fmla="*/ 253 h 330"/>
              <a:gd name="T52" fmla="*/ 31 w 368"/>
              <a:gd name="T53" fmla="*/ 270 h 330"/>
              <a:gd name="T54" fmla="*/ 17 w 368"/>
              <a:gd name="T55" fmla="*/ 292 h 330"/>
              <a:gd name="T56" fmla="*/ 5 w 368"/>
              <a:gd name="T57" fmla="*/ 315 h 330"/>
              <a:gd name="T58" fmla="*/ 0 w 368"/>
              <a:gd name="T59" fmla="*/ 324 h 330"/>
              <a:gd name="T60" fmla="*/ 7 w 368"/>
              <a:gd name="T61" fmla="*/ 305 h 330"/>
              <a:gd name="T62" fmla="*/ 17 w 368"/>
              <a:gd name="T63" fmla="*/ 286 h 330"/>
              <a:gd name="T64" fmla="*/ 28 w 368"/>
              <a:gd name="T65" fmla="*/ 264 h 330"/>
              <a:gd name="T66" fmla="*/ 46 w 368"/>
              <a:gd name="T67" fmla="*/ 245 h 330"/>
              <a:gd name="T68" fmla="*/ 69 w 368"/>
              <a:gd name="T69" fmla="*/ 228 h 330"/>
              <a:gd name="T70" fmla="*/ 90 w 368"/>
              <a:gd name="T71" fmla="*/ 208 h 330"/>
              <a:gd name="T72" fmla="*/ 106 w 368"/>
              <a:gd name="T73" fmla="*/ 191 h 330"/>
              <a:gd name="T74" fmla="*/ 116 w 368"/>
              <a:gd name="T75" fmla="*/ 175 h 330"/>
              <a:gd name="T76" fmla="*/ 128 w 368"/>
              <a:gd name="T77" fmla="*/ 161 h 330"/>
              <a:gd name="T78" fmla="*/ 146 w 368"/>
              <a:gd name="T79" fmla="*/ 131 h 330"/>
              <a:gd name="T80" fmla="*/ 166 w 368"/>
              <a:gd name="T81" fmla="*/ 102 h 330"/>
              <a:gd name="T82" fmla="*/ 183 w 368"/>
              <a:gd name="T83" fmla="*/ 76 h 330"/>
              <a:gd name="T84" fmla="*/ 198 w 368"/>
              <a:gd name="T85" fmla="*/ 58 h 330"/>
              <a:gd name="T86" fmla="*/ 220 w 368"/>
              <a:gd name="T87" fmla="*/ 38 h 330"/>
              <a:gd name="T88" fmla="*/ 238 w 368"/>
              <a:gd name="T89" fmla="*/ 20 h 330"/>
              <a:gd name="T90" fmla="*/ 257 w 368"/>
              <a:gd name="T91" fmla="*/ 8 h 330"/>
              <a:gd name="T92" fmla="*/ 277 w 368"/>
              <a:gd name="T93" fmla="*/ 0 h 3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68" h="330">
                <a:moveTo>
                  <a:pt x="277" y="0"/>
                </a:moveTo>
                <a:lnTo>
                  <a:pt x="278" y="3"/>
                </a:lnTo>
                <a:lnTo>
                  <a:pt x="278" y="5"/>
                </a:lnTo>
                <a:lnTo>
                  <a:pt x="276" y="9"/>
                </a:lnTo>
                <a:lnTo>
                  <a:pt x="275" y="12"/>
                </a:lnTo>
                <a:lnTo>
                  <a:pt x="270" y="20"/>
                </a:lnTo>
                <a:lnTo>
                  <a:pt x="266" y="27"/>
                </a:lnTo>
                <a:lnTo>
                  <a:pt x="262" y="35"/>
                </a:lnTo>
                <a:lnTo>
                  <a:pt x="260" y="44"/>
                </a:lnTo>
                <a:lnTo>
                  <a:pt x="258" y="53"/>
                </a:lnTo>
                <a:lnTo>
                  <a:pt x="258" y="61"/>
                </a:lnTo>
                <a:lnTo>
                  <a:pt x="259" y="70"/>
                </a:lnTo>
                <a:lnTo>
                  <a:pt x="260" y="78"/>
                </a:lnTo>
                <a:lnTo>
                  <a:pt x="263" y="88"/>
                </a:lnTo>
                <a:lnTo>
                  <a:pt x="269" y="97"/>
                </a:lnTo>
                <a:lnTo>
                  <a:pt x="275" y="106"/>
                </a:lnTo>
                <a:lnTo>
                  <a:pt x="282" y="112"/>
                </a:lnTo>
                <a:lnTo>
                  <a:pt x="290" y="118"/>
                </a:lnTo>
                <a:lnTo>
                  <a:pt x="298" y="124"/>
                </a:lnTo>
                <a:lnTo>
                  <a:pt x="306" y="129"/>
                </a:lnTo>
                <a:lnTo>
                  <a:pt x="314" y="133"/>
                </a:lnTo>
                <a:lnTo>
                  <a:pt x="321" y="135"/>
                </a:lnTo>
                <a:lnTo>
                  <a:pt x="328" y="137"/>
                </a:lnTo>
                <a:lnTo>
                  <a:pt x="335" y="138"/>
                </a:lnTo>
                <a:lnTo>
                  <a:pt x="342" y="139"/>
                </a:lnTo>
                <a:lnTo>
                  <a:pt x="348" y="140"/>
                </a:lnTo>
                <a:lnTo>
                  <a:pt x="354" y="140"/>
                </a:lnTo>
                <a:lnTo>
                  <a:pt x="361" y="141"/>
                </a:lnTo>
                <a:lnTo>
                  <a:pt x="368" y="142"/>
                </a:lnTo>
                <a:lnTo>
                  <a:pt x="354" y="145"/>
                </a:lnTo>
                <a:lnTo>
                  <a:pt x="342" y="145"/>
                </a:lnTo>
                <a:lnTo>
                  <a:pt x="329" y="144"/>
                </a:lnTo>
                <a:lnTo>
                  <a:pt x="316" y="140"/>
                </a:lnTo>
                <a:lnTo>
                  <a:pt x="304" y="135"/>
                </a:lnTo>
                <a:lnTo>
                  <a:pt x="292" y="130"/>
                </a:lnTo>
                <a:lnTo>
                  <a:pt x="281" y="123"/>
                </a:lnTo>
                <a:lnTo>
                  <a:pt x="270" y="115"/>
                </a:lnTo>
                <a:lnTo>
                  <a:pt x="262" y="106"/>
                </a:lnTo>
                <a:lnTo>
                  <a:pt x="258" y="96"/>
                </a:lnTo>
                <a:lnTo>
                  <a:pt x="254" y="86"/>
                </a:lnTo>
                <a:lnTo>
                  <a:pt x="252" y="76"/>
                </a:lnTo>
                <a:lnTo>
                  <a:pt x="251" y="65"/>
                </a:lnTo>
                <a:lnTo>
                  <a:pt x="250" y="55"/>
                </a:lnTo>
                <a:lnTo>
                  <a:pt x="248" y="44"/>
                </a:lnTo>
                <a:lnTo>
                  <a:pt x="246" y="35"/>
                </a:lnTo>
                <a:lnTo>
                  <a:pt x="239" y="36"/>
                </a:lnTo>
                <a:lnTo>
                  <a:pt x="233" y="39"/>
                </a:lnTo>
                <a:lnTo>
                  <a:pt x="227" y="42"/>
                </a:lnTo>
                <a:lnTo>
                  <a:pt x="222" y="46"/>
                </a:lnTo>
                <a:lnTo>
                  <a:pt x="216" y="50"/>
                </a:lnTo>
                <a:lnTo>
                  <a:pt x="210" y="55"/>
                </a:lnTo>
                <a:lnTo>
                  <a:pt x="206" y="59"/>
                </a:lnTo>
                <a:lnTo>
                  <a:pt x="200" y="64"/>
                </a:lnTo>
                <a:lnTo>
                  <a:pt x="195" y="72"/>
                </a:lnTo>
                <a:lnTo>
                  <a:pt x="191" y="79"/>
                </a:lnTo>
                <a:lnTo>
                  <a:pt x="186" y="86"/>
                </a:lnTo>
                <a:lnTo>
                  <a:pt x="182" y="93"/>
                </a:lnTo>
                <a:lnTo>
                  <a:pt x="174" y="102"/>
                </a:lnTo>
                <a:lnTo>
                  <a:pt x="167" y="111"/>
                </a:lnTo>
                <a:lnTo>
                  <a:pt x="161" y="122"/>
                </a:lnTo>
                <a:lnTo>
                  <a:pt x="155" y="131"/>
                </a:lnTo>
                <a:lnTo>
                  <a:pt x="148" y="141"/>
                </a:lnTo>
                <a:lnTo>
                  <a:pt x="142" y="152"/>
                </a:lnTo>
                <a:lnTo>
                  <a:pt x="136" y="161"/>
                </a:lnTo>
                <a:lnTo>
                  <a:pt x="128" y="170"/>
                </a:lnTo>
                <a:lnTo>
                  <a:pt x="124" y="177"/>
                </a:lnTo>
                <a:lnTo>
                  <a:pt x="119" y="183"/>
                </a:lnTo>
                <a:lnTo>
                  <a:pt x="115" y="188"/>
                </a:lnTo>
                <a:lnTo>
                  <a:pt x="111" y="195"/>
                </a:lnTo>
                <a:lnTo>
                  <a:pt x="104" y="205"/>
                </a:lnTo>
                <a:lnTo>
                  <a:pt x="95" y="211"/>
                </a:lnTo>
                <a:lnTo>
                  <a:pt x="87" y="220"/>
                </a:lnTo>
                <a:lnTo>
                  <a:pt x="79" y="228"/>
                </a:lnTo>
                <a:lnTo>
                  <a:pt x="72" y="232"/>
                </a:lnTo>
                <a:lnTo>
                  <a:pt x="65" y="237"/>
                </a:lnTo>
                <a:lnTo>
                  <a:pt x="58" y="241"/>
                </a:lnTo>
                <a:lnTo>
                  <a:pt x="53" y="247"/>
                </a:lnTo>
                <a:lnTo>
                  <a:pt x="47" y="253"/>
                </a:lnTo>
                <a:lnTo>
                  <a:pt x="42" y="259"/>
                </a:lnTo>
                <a:lnTo>
                  <a:pt x="37" y="264"/>
                </a:lnTo>
                <a:lnTo>
                  <a:pt x="31" y="270"/>
                </a:lnTo>
                <a:lnTo>
                  <a:pt x="26" y="277"/>
                </a:lnTo>
                <a:lnTo>
                  <a:pt x="22" y="284"/>
                </a:lnTo>
                <a:lnTo>
                  <a:pt x="17" y="292"/>
                </a:lnTo>
                <a:lnTo>
                  <a:pt x="13" y="300"/>
                </a:lnTo>
                <a:lnTo>
                  <a:pt x="9" y="307"/>
                </a:lnTo>
                <a:lnTo>
                  <a:pt x="5" y="315"/>
                </a:lnTo>
                <a:lnTo>
                  <a:pt x="3" y="323"/>
                </a:lnTo>
                <a:lnTo>
                  <a:pt x="0" y="330"/>
                </a:lnTo>
                <a:lnTo>
                  <a:pt x="0" y="324"/>
                </a:lnTo>
                <a:lnTo>
                  <a:pt x="2" y="317"/>
                </a:lnTo>
                <a:lnTo>
                  <a:pt x="4" y="312"/>
                </a:lnTo>
                <a:lnTo>
                  <a:pt x="7" y="305"/>
                </a:lnTo>
                <a:lnTo>
                  <a:pt x="10" y="299"/>
                </a:lnTo>
                <a:lnTo>
                  <a:pt x="13" y="292"/>
                </a:lnTo>
                <a:lnTo>
                  <a:pt x="17" y="286"/>
                </a:lnTo>
                <a:lnTo>
                  <a:pt x="19" y="279"/>
                </a:lnTo>
                <a:lnTo>
                  <a:pt x="24" y="271"/>
                </a:lnTo>
                <a:lnTo>
                  <a:pt x="28" y="264"/>
                </a:lnTo>
                <a:lnTo>
                  <a:pt x="34" y="259"/>
                </a:lnTo>
                <a:lnTo>
                  <a:pt x="39" y="252"/>
                </a:lnTo>
                <a:lnTo>
                  <a:pt x="46" y="245"/>
                </a:lnTo>
                <a:lnTo>
                  <a:pt x="54" y="238"/>
                </a:lnTo>
                <a:lnTo>
                  <a:pt x="61" y="232"/>
                </a:lnTo>
                <a:lnTo>
                  <a:pt x="69" y="228"/>
                </a:lnTo>
                <a:lnTo>
                  <a:pt x="76" y="221"/>
                </a:lnTo>
                <a:lnTo>
                  <a:pt x="83" y="214"/>
                </a:lnTo>
                <a:lnTo>
                  <a:pt x="90" y="208"/>
                </a:lnTo>
                <a:lnTo>
                  <a:pt x="96" y="201"/>
                </a:lnTo>
                <a:lnTo>
                  <a:pt x="101" y="195"/>
                </a:lnTo>
                <a:lnTo>
                  <a:pt x="106" y="191"/>
                </a:lnTo>
                <a:lnTo>
                  <a:pt x="109" y="185"/>
                </a:lnTo>
                <a:lnTo>
                  <a:pt x="113" y="180"/>
                </a:lnTo>
                <a:lnTo>
                  <a:pt x="116" y="175"/>
                </a:lnTo>
                <a:lnTo>
                  <a:pt x="121" y="170"/>
                </a:lnTo>
                <a:lnTo>
                  <a:pt x="124" y="165"/>
                </a:lnTo>
                <a:lnTo>
                  <a:pt x="128" y="161"/>
                </a:lnTo>
                <a:lnTo>
                  <a:pt x="133" y="150"/>
                </a:lnTo>
                <a:lnTo>
                  <a:pt x="139" y="140"/>
                </a:lnTo>
                <a:lnTo>
                  <a:pt x="146" y="131"/>
                </a:lnTo>
                <a:lnTo>
                  <a:pt x="153" y="122"/>
                </a:lnTo>
                <a:lnTo>
                  <a:pt x="159" y="111"/>
                </a:lnTo>
                <a:lnTo>
                  <a:pt x="166" y="102"/>
                </a:lnTo>
                <a:lnTo>
                  <a:pt x="171" y="93"/>
                </a:lnTo>
                <a:lnTo>
                  <a:pt x="177" y="82"/>
                </a:lnTo>
                <a:lnTo>
                  <a:pt x="183" y="76"/>
                </a:lnTo>
                <a:lnTo>
                  <a:pt x="187" y="70"/>
                </a:lnTo>
                <a:lnTo>
                  <a:pt x="192" y="63"/>
                </a:lnTo>
                <a:lnTo>
                  <a:pt x="198" y="58"/>
                </a:lnTo>
                <a:lnTo>
                  <a:pt x="204" y="49"/>
                </a:lnTo>
                <a:lnTo>
                  <a:pt x="212" y="43"/>
                </a:lnTo>
                <a:lnTo>
                  <a:pt x="220" y="38"/>
                </a:lnTo>
                <a:lnTo>
                  <a:pt x="227" y="31"/>
                </a:lnTo>
                <a:lnTo>
                  <a:pt x="232" y="26"/>
                </a:lnTo>
                <a:lnTo>
                  <a:pt x="238" y="20"/>
                </a:lnTo>
                <a:lnTo>
                  <a:pt x="244" y="16"/>
                </a:lnTo>
                <a:lnTo>
                  <a:pt x="251" y="11"/>
                </a:lnTo>
                <a:lnTo>
                  <a:pt x="257" y="8"/>
                </a:lnTo>
                <a:lnTo>
                  <a:pt x="263" y="4"/>
                </a:lnTo>
                <a:lnTo>
                  <a:pt x="270" y="1"/>
                </a:lnTo>
                <a:lnTo>
                  <a:pt x="27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4" name="Freeform 104"/>
          <p:cNvSpPr>
            <a:spLocks/>
          </p:cNvSpPr>
          <p:nvPr/>
        </p:nvSpPr>
        <p:spPr bwMode="auto">
          <a:xfrm>
            <a:off x="2855913" y="3559175"/>
            <a:ext cx="261937" cy="50800"/>
          </a:xfrm>
          <a:custGeom>
            <a:avLst/>
            <a:gdLst>
              <a:gd name="T0" fmla="*/ 317 w 331"/>
              <a:gd name="T1" fmla="*/ 8 h 63"/>
              <a:gd name="T2" fmla="*/ 327 w 331"/>
              <a:gd name="T3" fmla="*/ 10 h 63"/>
              <a:gd name="T4" fmla="*/ 331 w 331"/>
              <a:gd name="T5" fmla="*/ 14 h 63"/>
              <a:gd name="T6" fmla="*/ 331 w 331"/>
              <a:gd name="T7" fmla="*/ 16 h 63"/>
              <a:gd name="T8" fmla="*/ 326 w 331"/>
              <a:gd name="T9" fmla="*/ 16 h 63"/>
              <a:gd name="T10" fmla="*/ 317 w 331"/>
              <a:gd name="T11" fmla="*/ 18 h 63"/>
              <a:gd name="T12" fmla="*/ 308 w 331"/>
              <a:gd name="T13" fmla="*/ 21 h 63"/>
              <a:gd name="T14" fmla="*/ 300 w 331"/>
              <a:gd name="T15" fmla="*/ 24 h 63"/>
              <a:gd name="T16" fmla="*/ 289 w 331"/>
              <a:gd name="T17" fmla="*/ 26 h 63"/>
              <a:gd name="T18" fmla="*/ 278 w 331"/>
              <a:gd name="T19" fmla="*/ 31 h 63"/>
              <a:gd name="T20" fmla="*/ 269 w 331"/>
              <a:gd name="T21" fmla="*/ 37 h 63"/>
              <a:gd name="T22" fmla="*/ 259 w 331"/>
              <a:gd name="T23" fmla="*/ 42 h 63"/>
              <a:gd name="T24" fmla="*/ 249 w 331"/>
              <a:gd name="T25" fmla="*/ 49 h 63"/>
              <a:gd name="T26" fmla="*/ 235 w 331"/>
              <a:gd name="T27" fmla="*/ 56 h 63"/>
              <a:gd name="T28" fmla="*/ 221 w 331"/>
              <a:gd name="T29" fmla="*/ 60 h 63"/>
              <a:gd name="T30" fmla="*/ 207 w 331"/>
              <a:gd name="T31" fmla="*/ 62 h 63"/>
              <a:gd name="T32" fmla="*/ 191 w 331"/>
              <a:gd name="T33" fmla="*/ 60 h 63"/>
              <a:gd name="T34" fmla="*/ 172 w 331"/>
              <a:gd name="T35" fmla="*/ 60 h 63"/>
              <a:gd name="T36" fmla="*/ 153 w 331"/>
              <a:gd name="T37" fmla="*/ 62 h 63"/>
              <a:gd name="T38" fmla="*/ 135 w 331"/>
              <a:gd name="T39" fmla="*/ 62 h 63"/>
              <a:gd name="T40" fmla="*/ 115 w 331"/>
              <a:gd name="T41" fmla="*/ 55 h 63"/>
              <a:gd name="T42" fmla="*/ 95 w 331"/>
              <a:gd name="T43" fmla="*/ 44 h 63"/>
              <a:gd name="T44" fmla="*/ 74 w 331"/>
              <a:gd name="T45" fmla="*/ 33 h 63"/>
              <a:gd name="T46" fmla="*/ 52 w 331"/>
              <a:gd name="T47" fmla="*/ 26 h 63"/>
              <a:gd name="T48" fmla="*/ 36 w 331"/>
              <a:gd name="T49" fmla="*/ 23 h 63"/>
              <a:gd name="T50" fmla="*/ 25 w 331"/>
              <a:gd name="T51" fmla="*/ 19 h 63"/>
              <a:gd name="T52" fmla="*/ 14 w 331"/>
              <a:gd name="T53" fmla="*/ 17 h 63"/>
              <a:gd name="T54" fmla="*/ 4 w 331"/>
              <a:gd name="T55" fmla="*/ 14 h 63"/>
              <a:gd name="T56" fmla="*/ 0 w 331"/>
              <a:gd name="T57" fmla="*/ 7 h 63"/>
              <a:gd name="T58" fmla="*/ 5 w 331"/>
              <a:gd name="T59" fmla="*/ 3 h 63"/>
              <a:gd name="T60" fmla="*/ 17 w 331"/>
              <a:gd name="T61" fmla="*/ 0 h 63"/>
              <a:gd name="T62" fmla="*/ 37 w 331"/>
              <a:gd name="T63" fmla="*/ 2 h 63"/>
              <a:gd name="T64" fmla="*/ 55 w 331"/>
              <a:gd name="T65" fmla="*/ 9 h 63"/>
              <a:gd name="T66" fmla="*/ 73 w 331"/>
              <a:gd name="T67" fmla="*/ 19 h 63"/>
              <a:gd name="T68" fmla="*/ 85 w 331"/>
              <a:gd name="T69" fmla="*/ 30 h 63"/>
              <a:gd name="T70" fmla="*/ 96 w 331"/>
              <a:gd name="T71" fmla="*/ 36 h 63"/>
              <a:gd name="T72" fmla="*/ 106 w 331"/>
              <a:gd name="T73" fmla="*/ 40 h 63"/>
              <a:gd name="T74" fmla="*/ 116 w 331"/>
              <a:gd name="T75" fmla="*/ 46 h 63"/>
              <a:gd name="T76" fmla="*/ 131 w 331"/>
              <a:gd name="T77" fmla="*/ 53 h 63"/>
              <a:gd name="T78" fmla="*/ 153 w 331"/>
              <a:gd name="T79" fmla="*/ 55 h 63"/>
              <a:gd name="T80" fmla="*/ 175 w 331"/>
              <a:gd name="T81" fmla="*/ 55 h 63"/>
              <a:gd name="T82" fmla="*/ 197 w 331"/>
              <a:gd name="T83" fmla="*/ 55 h 63"/>
              <a:gd name="T84" fmla="*/ 213 w 331"/>
              <a:gd name="T85" fmla="*/ 56 h 63"/>
              <a:gd name="T86" fmla="*/ 224 w 331"/>
              <a:gd name="T87" fmla="*/ 53 h 63"/>
              <a:gd name="T88" fmla="*/ 234 w 331"/>
              <a:gd name="T89" fmla="*/ 47 h 63"/>
              <a:gd name="T90" fmla="*/ 242 w 331"/>
              <a:gd name="T91" fmla="*/ 41 h 63"/>
              <a:gd name="T92" fmla="*/ 252 w 331"/>
              <a:gd name="T93" fmla="*/ 30 h 63"/>
              <a:gd name="T94" fmla="*/ 271 w 331"/>
              <a:gd name="T95" fmla="*/ 18 h 63"/>
              <a:gd name="T96" fmla="*/ 287 w 331"/>
              <a:gd name="T97" fmla="*/ 10 h 63"/>
              <a:gd name="T98" fmla="*/ 303 w 331"/>
              <a:gd name="T99" fmla="*/ 8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31" h="63">
                <a:moveTo>
                  <a:pt x="311" y="7"/>
                </a:moveTo>
                <a:lnTo>
                  <a:pt x="317" y="8"/>
                </a:lnTo>
                <a:lnTo>
                  <a:pt x="322" y="8"/>
                </a:lnTo>
                <a:lnTo>
                  <a:pt x="327" y="10"/>
                </a:lnTo>
                <a:lnTo>
                  <a:pt x="331" y="13"/>
                </a:lnTo>
                <a:lnTo>
                  <a:pt x="331" y="14"/>
                </a:lnTo>
                <a:lnTo>
                  <a:pt x="331" y="15"/>
                </a:lnTo>
                <a:lnTo>
                  <a:pt x="331" y="16"/>
                </a:lnTo>
                <a:lnTo>
                  <a:pt x="331" y="16"/>
                </a:lnTo>
                <a:lnTo>
                  <a:pt x="326" y="16"/>
                </a:lnTo>
                <a:lnTo>
                  <a:pt x="322" y="17"/>
                </a:lnTo>
                <a:lnTo>
                  <a:pt x="317" y="18"/>
                </a:lnTo>
                <a:lnTo>
                  <a:pt x="312" y="19"/>
                </a:lnTo>
                <a:lnTo>
                  <a:pt x="308" y="21"/>
                </a:lnTo>
                <a:lnTo>
                  <a:pt x="304" y="22"/>
                </a:lnTo>
                <a:lnTo>
                  <a:pt x="300" y="24"/>
                </a:lnTo>
                <a:lnTo>
                  <a:pt x="295" y="25"/>
                </a:lnTo>
                <a:lnTo>
                  <a:pt x="289" y="26"/>
                </a:lnTo>
                <a:lnTo>
                  <a:pt x="284" y="29"/>
                </a:lnTo>
                <a:lnTo>
                  <a:pt x="278" y="31"/>
                </a:lnTo>
                <a:lnTo>
                  <a:pt x="273" y="33"/>
                </a:lnTo>
                <a:lnTo>
                  <a:pt x="269" y="37"/>
                </a:lnTo>
                <a:lnTo>
                  <a:pt x="264" y="40"/>
                </a:lnTo>
                <a:lnTo>
                  <a:pt x="259" y="42"/>
                </a:lnTo>
                <a:lnTo>
                  <a:pt x="255" y="45"/>
                </a:lnTo>
                <a:lnTo>
                  <a:pt x="249" y="49"/>
                </a:lnTo>
                <a:lnTo>
                  <a:pt x="242" y="54"/>
                </a:lnTo>
                <a:lnTo>
                  <a:pt x="235" y="56"/>
                </a:lnTo>
                <a:lnTo>
                  <a:pt x="228" y="59"/>
                </a:lnTo>
                <a:lnTo>
                  <a:pt x="221" y="60"/>
                </a:lnTo>
                <a:lnTo>
                  <a:pt x="214" y="61"/>
                </a:lnTo>
                <a:lnTo>
                  <a:pt x="207" y="62"/>
                </a:lnTo>
                <a:lnTo>
                  <a:pt x="201" y="62"/>
                </a:lnTo>
                <a:lnTo>
                  <a:pt x="191" y="60"/>
                </a:lnTo>
                <a:lnTo>
                  <a:pt x="181" y="59"/>
                </a:lnTo>
                <a:lnTo>
                  <a:pt x="172" y="60"/>
                </a:lnTo>
                <a:lnTo>
                  <a:pt x="163" y="61"/>
                </a:lnTo>
                <a:lnTo>
                  <a:pt x="153" y="62"/>
                </a:lnTo>
                <a:lnTo>
                  <a:pt x="144" y="63"/>
                </a:lnTo>
                <a:lnTo>
                  <a:pt x="135" y="62"/>
                </a:lnTo>
                <a:lnTo>
                  <a:pt x="126" y="60"/>
                </a:lnTo>
                <a:lnTo>
                  <a:pt x="115" y="55"/>
                </a:lnTo>
                <a:lnTo>
                  <a:pt x="105" y="49"/>
                </a:lnTo>
                <a:lnTo>
                  <a:pt x="95" y="44"/>
                </a:lnTo>
                <a:lnTo>
                  <a:pt x="84" y="38"/>
                </a:lnTo>
                <a:lnTo>
                  <a:pt x="74" y="33"/>
                </a:lnTo>
                <a:lnTo>
                  <a:pt x="63" y="29"/>
                </a:lnTo>
                <a:lnTo>
                  <a:pt x="52" y="26"/>
                </a:lnTo>
                <a:lnTo>
                  <a:pt x="40" y="26"/>
                </a:lnTo>
                <a:lnTo>
                  <a:pt x="36" y="23"/>
                </a:lnTo>
                <a:lnTo>
                  <a:pt x="30" y="21"/>
                </a:lnTo>
                <a:lnTo>
                  <a:pt x="25" y="19"/>
                </a:lnTo>
                <a:lnTo>
                  <a:pt x="20" y="18"/>
                </a:lnTo>
                <a:lnTo>
                  <a:pt x="14" y="17"/>
                </a:lnTo>
                <a:lnTo>
                  <a:pt x="8" y="16"/>
                </a:lnTo>
                <a:lnTo>
                  <a:pt x="4" y="14"/>
                </a:lnTo>
                <a:lnTo>
                  <a:pt x="0" y="10"/>
                </a:lnTo>
                <a:lnTo>
                  <a:pt x="0" y="7"/>
                </a:lnTo>
                <a:lnTo>
                  <a:pt x="2" y="4"/>
                </a:lnTo>
                <a:lnTo>
                  <a:pt x="5" y="3"/>
                </a:lnTo>
                <a:lnTo>
                  <a:pt x="7" y="1"/>
                </a:lnTo>
                <a:lnTo>
                  <a:pt x="17" y="0"/>
                </a:lnTo>
                <a:lnTo>
                  <a:pt x="28" y="0"/>
                </a:lnTo>
                <a:lnTo>
                  <a:pt x="37" y="2"/>
                </a:lnTo>
                <a:lnTo>
                  <a:pt x="47" y="4"/>
                </a:lnTo>
                <a:lnTo>
                  <a:pt x="55" y="9"/>
                </a:lnTo>
                <a:lnTo>
                  <a:pt x="65" y="14"/>
                </a:lnTo>
                <a:lnTo>
                  <a:pt x="73" y="19"/>
                </a:lnTo>
                <a:lnTo>
                  <a:pt x="81" y="25"/>
                </a:lnTo>
                <a:lnTo>
                  <a:pt x="85" y="30"/>
                </a:lnTo>
                <a:lnTo>
                  <a:pt x="90" y="33"/>
                </a:lnTo>
                <a:lnTo>
                  <a:pt x="96" y="36"/>
                </a:lnTo>
                <a:lnTo>
                  <a:pt x="101" y="38"/>
                </a:lnTo>
                <a:lnTo>
                  <a:pt x="106" y="40"/>
                </a:lnTo>
                <a:lnTo>
                  <a:pt x="112" y="42"/>
                </a:lnTo>
                <a:lnTo>
                  <a:pt x="116" y="46"/>
                </a:lnTo>
                <a:lnTo>
                  <a:pt x="121" y="49"/>
                </a:lnTo>
                <a:lnTo>
                  <a:pt x="131" y="53"/>
                </a:lnTo>
                <a:lnTo>
                  <a:pt x="143" y="54"/>
                </a:lnTo>
                <a:lnTo>
                  <a:pt x="153" y="55"/>
                </a:lnTo>
                <a:lnTo>
                  <a:pt x="165" y="55"/>
                </a:lnTo>
                <a:lnTo>
                  <a:pt x="175" y="55"/>
                </a:lnTo>
                <a:lnTo>
                  <a:pt x="186" y="54"/>
                </a:lnTo>
                <a:lnTo>
                  <a:pt x="197" y="55"/>
                </a:lnTo>
                <a:lnTo>
                  <a:pt x="207" y="56"/>
                </a:lnTo>
                <a:lnTo>
                  <a:pt x="213" y="56"/>
                </a:lnTo>
                <a:lnTo>
                  <a:pt x="219" y="54"/>
                </a:lnTo>
                <a:lnTo>
                  <a:pt x="224" y="53"/>
                </a:lnTo>
                <a:lnTo>
                  <a:pt x="229" y="51"/>
                </a:lnTo>
                <a:lnTo>
                  <a:pt x="234" y="47"/>
                </a:lnTo>
                <a:lnTo>
                  <a:pt x="237" y="44"/>
                </a:lnTo>
                <a:lnTo>
                  <a:pt x="242" y="41"/>
                </a:lnTo>
                <a:lnTo>
                  <a:pt x="245" y="38"/>
                </a:lnTo>
                <a:lnTo>
                  <a:pt x="252" y="30"/>
                </a:lnTo>
                <a:lnTo>
                  <a:pt x="262" y="24"/>
                </a:lnTo>
                <a:lnTo>
                  <a:pt x="271" y="18"/>
                </a:lnTo>
                <a:lnTo>
                  <a:pt x="279" y="13"/>
                </a:lnTo>
                <a:lnTo>
                  <a:pt x="287" y="10"/>
                </a:lnTo>
                <a:lnTo>
                  <a:pt x="295" y="9"/>
                </a:lnTo>
                <a:lnTo>
                  <a:pt x="303" y="8"/>
                </a:lnTo>
                <a:lnTo>
                  <a:pt x="311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5" name="Freeform 105"/>
          <p:cNvSpPr>
            <a:spLocks/>
          </p:cNvSpPr>
          <p:nvPr/>
        </p:nvSpPr>
        <p:spPr bwMode="auto">
          <a:xfrm>
            <a:off x="3209925" y="3176588"/>
            <a:ext cx="53975" cy="55562"/>
          </a:xfrm>
          <a:custGeom>
            <a:avLst/>
            <a:gdLst>
              <a:gd name="T0" fmla="*/ 35 w 68"/>
              <a:gd name="T1" fmla="*/ 0 h 69"/>
              <a:gd name="T2" fmla="*/ 42 w 68"/>
              <a:gd name="T3" fmla="*/ 1 h 69"/>
              <a:gd name="T4" fmla="*/ 47 w 68"/>
              <a:gd name="T5" fmla="*/ 2 h 69"/>
              <a:gd name="T6" fmla="*/ 53 w 68"/>
              <a:gd name="T7" fmla="*/ 6 h 69"/>
              <a:gd name="T8" fmla="*/ 59 w 68"/>
              <a:gd name="T9" fmla="*/ 10 h 69"/>
              <a:gd name="T10" fmla="*/ 62 w 68"/>
              <a:gd name="T11" fmla="*/ 15 h 69"/>
              <a:gd name="T12" fmla="*/ 66 w 68"/>
              <a:gd name="T13" fmla="*/ 21 h 69"/>
              <a:gd name="T14" fmla="*/ 67 w 68"/>
              <a:gd name="T15" fmla="*/ 28 h 69"/>
              <a:gd name="T16" fmla="*/ 68 w 68"/>
              <a:gd name="T17" fmla="*/ 35 h 69"/>
              <a:gd name="T18" fmla="*/ 67 w 68"/>
              <a:gd name="T19" fmla="*/ 42 h 69"/>
              <a:gd name="T20" fmla="*/ 66 w 68"/>
              <a:gd name="T21" fmla="*/ 47 h 69"/>
              <a:gd name="T22" fmla="*/ 62 w 68"/>
              <a:gd name="T23" fmla="*/ 54 h 69"/>
              <a:gd name="T24" fmla="*/ 59 w 68"/>
              <a:gd name="T25" fmla="*/ 59 h 69"/>
              <a:gd name="T26" fmla="*/ 53 w 68"/>
              <a:gd name="T27" fmla="*/ 63 h 69"/>
              <a:gd name="T28" fmla="*/ 47 w 68"/>
              <a:gd name="T29" fmla="*/ 67 h 69"/>
              <a:gd name="T30" fmla="*/ 42 w 68"/>
              <a:gd name="T31" fmla="*/ 68 h 69"/>
              <a:gd name="T32" fmla="*/ 35 w 68"/>
              <a:gd name="T33" fmla="*/ 69 h 69"/>
              <a:gd name="T34" fmla="*/ 28 w 68"/>
              <a:gd name="T35" fmla="*/ 68 h 69"/>
              <a:gd name="T36" fmla="*/ 21 w 68"/>
              <a:gd name="T37" fmla="*/ 67 h 69"/>
              <a:gd name="T38" fmla="*/ 15 w 68"/>
              <a:gd name="T39" fmla="*/ 63 h 69"/>
              <a:gd name="T40" fmla="*/ 10 w 68"/>
              <a:gd name="T41" fmla="*/ 59 h 69"/>
              <a:gd name="T42" fmla="*/ 6 w 68"/>
              <a:gd name="T43" fmla="*/ 54 h 69"/>
              <a:gd name="T44" fmla="*/ 2 w 68"/>
              <a:gd name="T45" fmla="*/ 47 h 69"/>
              <a:gd name="T46" fmla="*/ 1 w 68"/>
              <a:gd name="T47" fmla="*/ 42 h 69"/>
              <a:gd name="T48" fmla="*/ 0 w 68"/>
              <a:gd name="T49" fmla="*/ 35 h 69"/>
              <a:gd name="T50" fmla="*/ 1 w 68"/>
              <a:gd name="T51" fmla="*/ 28 h 69"/>
              <a:gd name="T52" fmla="*/ 2 w 68"/>
              <a:gd name="T53" fmla="*/ 21 h 69"/>
              <a:gd name="T54" fmla="*/ 6 w 68"/>
              <a:gd name="T55" fmla="*/ 15 h 69"/>
              <a:gd name="T56" fmla="*/ 10 w 68"/>
              <a:gd name="T57" fmla="*/ 10 h 69"/>
              <a:gd name="T58" fmla="*/ 15 w 68"/>
              <a:gd name="T59" fmla="*/ 6 h 69"/>
              <a:gd name="T60" fmla="*/ 21 w 68"/>
              <a:gd name="T61" fmla="*/ 2 h 69"/>
              <a:gd name="T62" fmla="*/ 28 w 68"/>
              <a:gd name="T63" fmla="*/ 1 h 69"/>
              <a:gd name="T64" fmla="*/ 35 w 68"/>
              <a:gd name="T65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" h="69">
                <a:moveTo>
                  <a:pt x="35" y="0"/>
                </a:moveTo>
                <a:lnTo>
                  <a:pt x="42" y="1"/>
                </a:lnTo>
                <a:lnTo>
                  <a:pt x="47" y="2"/>
                </a:lnTo>
                <a:lnTo>
                  <a:pt x="53" y="6"/>
                </a:lnTo>
                <a:lnTo>
                  <a:pt x="59" y="10"/>
                </a:lnTo>
                <a:lnTo>
                  <a:pt x="62" y="15"/>
                </a:lnTo>
                <a:lnTo>
                  <a:pt x="66" y="21"/>
                </a:lnTo>
                <a:lnTo>
                  <a:pt x="67" y="28"/>
                </a:lnTo>
                <a:lnTo>
                  <a:pt x="68" y="35"/>
                </a:lnTo>
                <a:lnTo>
                  <a:pt x="67" y="42"/>
                </a:lnTo>
                <a:lnTo>
                  <a:pt x="66" y="47"/>
                </a:lnTo>
                <a:lnTo>
                  <a:pt x="62" y="54"/>
                </a:lnTo>
                <a:lnTo>
                  <a:pt x="59" y="59"/>
                </a:lnTo>
                <a:lnTo>
                  <a:pt x="53" y="63"/>
                </a:lnTo>
                <a:lnTo>
                  <a:pt x="47" y="67"/>
                </a:lnTo>
                <a:lnTo>
                  <a:pt x="42" y="68"/>
                </a:lnTo>
                <a:lnTo>
                  <a:pt x="35" y="69"/>
                </a:lnTo>
                <a:lnTo>
                  <a:pt x="28" y="68"/>
                </a:lnTo>
                <a:lnTo>
                  <a:pt x="21" y="67"/>
                </a:lnTo>
                <a:lnTo>
                  <a:pt x="15" y="63"/>
                </a:lnTo>
                <a:lnTo>
                  <a:pt x="10" y="59"/>
                </a:lnTo>
                <a:lnTo>
                  <a:pt x="6" y="54"/>
                </a:lnTo>
                <a:lnTo>
                  <a:pt x="2" y="47"/>
                </a:lnTo>
                <a:lnTo>
                  <a:pt x="1" y="42"/>
                </a:lnTo>
                <a:lnTo>
                  <a:pt x="0" y="35"/>
                </a:lnTo>
                <a:lnTo>
                  <a:pt x="1" y="28"/>
                </a:lnTo>
                <a:lnTo>
                  <a:pt x="2" y="21"/>
                </a:lnTo>
                <a:lnTo>
                  <a:pt x="6" y="15"/>
                </a:lnTo>
                <a:lnTo>
                  <a:pt x="10" y="10"/>
                </a:lnTo>
                <a:lnTo>
                  <a:pt x="15" y="6"/>
                </a:lnTo>
                <a:lnTo>
                  <a:pt x="21" y="2"/>
                </a:lnTo>
                <a:lnTo>
                  <a:pt x="28" y="1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6" name="Freeform 106"/>
          <p:cNvSpPr>
            <a:spLocks/>
          </p:cNvSpPr>
          <p:nvPr/>
        </p:nvSpPr>
        <p:spPr bwMode="auto">
          <a:xfrm>
            <a:off x="3243263" y="3184525"/>
            <a:ext cx="14287" cy="14288"/>
          </a:xfrm>
          <a:custGeom>
            <a:avLst/>
            <a:gdLst>
              <a:gd name="T0" fmla="*/ 9 w 17"/>
              <a:gd name="T1" fmla="*/ 0 h 19"/>
              <a:gd name="T2" fmla="*/ 12 w 17"/>
              <a:gd name="T3" fmla="*/ 1 h 19"/>
              <a:gd name="T4" fmla="*/ 15 w 17"/>
              <a:gd name="T5" fmla="*/ 3 h 19"/>
              <a:gd name="T6" fmla="*/ 16 w 17"/>
              <a:gd name="T7" fmla="*/ 6 h 19"/>
              <a:gd name="T8" fmla="*/ 17 w 17"/>
              <a:gd name="T9" fmla="*/ 10 h 19"/>
              <a:gd name="T10" fmla="*/ 16 w 17"/>
              <a:gd name="T11" fmla="*/ 13 h 19"/>
              <a:gd name="T12" fmla="*/ 15 w 17"/>
              <a:gd name="T13" fmla="*/ 15 h 19"/>
              <a:gd name="T14" fmla="*/ 12 w 17"/>
              <a:gd name="T15" fmla="*/ 18 h 19"/>
              <a:gd name="T16" fmla="*/ 9 w 17"/>
              <a:gd name="T17" fmla="*/ 19 h 19"/>
              <a:gd name="T18" fmla="*/ 5 w 17"/>
              <a:gd name="T19" fmla="*/ 18 h 19"/>
              <a:gd name="T20" fmla="*/ 2 w 17"/>
              <a:gd name="T21" fmla="*/ 15 h 19"/>
              <a:gd name="T22" fmla="*/ 1 w 17"/>
              <a:gd name="T23" fmla="*/ 13 h 19"/>
              <a:gd name="T24" fmla="*/ 0 w 17"/>
              <a:gd name="T25" fmla="*/ 10 h 19"/>
              <a:gd name="T26" fmla="*/ 1 w 17"/>
              <a:gd name="T27" fmla="*/ 6 h 19"/>
              <a:gd name="T28" fmla="*/ 2 w 17"/>
              <a:gd name="T29" fmla="*/ 3 h 19"/>
              <a:gd name="T30" fmla="*/ 5 w 17"/>
              <a:gd name="T31" fmla="*/ 1 h 19"/>
              <a:gd name="T32" fmla="*/ 9 w 17"/>
              <a:gd name="T3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" h="19">
                <a:moveTo>
                  <a:pt x="9" y="0"/>
                </a:moveTo>
                <a:lnTo>
                  <a:pt x="12" y="1"/>
                </a:lnTo>
                <a:lnTo>
                  <a:pt x="15" y="3"/>
                </a:lnTo>
                <a:lnTo>
                  <a:pt x="16" y="6"/>
                </a:lnTo>
                <a:lnTo>
                  <a:pt x="17" y="10"/>
                </a:lnTo>
                <a:lnTo>
                  <a:pt x="16" y="13"/>
                </a:lnTo>
                <a:lnTo>
                  <a:pt x="15" y="15"/>
                </a:lnTo>
                <a:lnTo>
                  <a:pt x="12" y="18"/>
                </a:lnTo>
                <a:lnTo>
                  <a:pt x="9" y="19"/>
                </a:lnTo>
                <a:lnTo>
                  <a:pt x="5" y="18"/>
                </a:lnTo>
                <a:lnTo>
                  <a:pt x="2" y="15"/>
                </a:lnTo>
                <a:lnTo>
                  <a:pt x="1" y="13"/>
                </a:lnTo>
                <a:lnTo>
                  <a:pt x="0" y="10"/>
                </a:lnTo>
                <a:lnTo>
                  <a:pt x="1" y="6"/>
                </a:lnTo>
                <a:lnTo>
                  <a:pt x="2" y="3"/>
                </a:lnTo>
                <a:lnTo>
                  <a:pt x="5" y="1"/>
                </a:lnTo>
                <a:lnTo>
                  <a:pt x="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7" name="Freeform 107"/>
          <p:cNvSpPr>
            <a:spLocks/>
          </p:cNvSpPr>
          <p:nvPr/>
        </p:nvSpPr>
        <p:spPr bwMode="auto">
          <a:xfrm>
            <a:off x="2706688" y="3173413"/>
            <a:ext cx="53975" cy="53975"/>
          </a:xfrm>
          <a:custGeom>
            <a:avLst/>
            <a:gdLst>
              <a:gd name="T0" fmla="*/ 35 w 69"/>
              <a:gd name="T1" fmla="*/ 0 h 69"/>
              <a:gd name="T2" fmla="*/ 42 w 69"/>
              <a:gd name="T3" fmla="*/ 1 h 69"/>
              <a:gd name="T4" fmla="*/ 48 w 69"/>
              <a:gd name="T5" fmla="*/ 2 h 69"/>
              <a:gd name="T6" fmla="*/ 55 w 69"/>
              <a:gd name="T7" fmla="*/ 5 h 69"/>
              <a:gd name="T8" fmla="*/ 59 w 69"/>
              <a:gd name="T9" fmla="*/ 10 h 69"/>
              <a:gd name="T10" fmla="*/ 64 w 69"/>
              <a:gd name="T11" fmla="*/ 14 h 69"/>
              <a:gd name="T12" fmla="*/ 67 w 69"/>
              <a:gd name="T13" fmla="*/ 20 h 69"/>
              <a:gd name="T14" fmla="*/ 68 w 69"/>
              <a:gd name="T15" fmla="*/ 27 h 69"/>
              <a:gd name="T16" fmla="*/ 69 w 69"/>
              <a:gd name="T17" fmla="*/ 34 h 69"/>
              <a:gd name="T18" fmla="*/ 68 w 69"/>
              <a:gd name="T19" fmla="*/ 41 h 69"/>
              <a:gd name="T20" fmla="*/ 67 w 69"/>
              <a:gd name="T21" fmla="*/ 47 h 69"/>
              <a:gd name="T22" fmla="*/ 64 w 69"/>
              <a:gd name="T23" fmla="*/ 54 h 69"/>
              <a:gd name="T24" fmla="*/ 59 w 69"/>
              <a:gd name="T25" fmla="*/ 58 h 69"/>
              <a:gd name="T26" fmla="*/ 55 w 69"/>
              <a:gd name="T27" fmla="*/ 63 h 69"/>
              <a:gd name="T28" fmla="*/ 48 w 69"/>
              <a:gd name="T29" fmla="*/ 66 h 69"/>
              <a:gd name="T30" fmla="*/ 42 w 69"/>
              <a:gd name="T31" fmla="*/ 67 h 69"/>
              <a:gd name="T32" fmla="*/ 35 w 69"/>
              <a:gd name="T33" fmla="*/ 69 h 69"/>
              <a:gd name="T34" fmla="*/ 28 w 69"/>
              <a:gd name="T35" fmla="*/ 67 h 69"/>
              <a:gd name="T36" fmla="*/ 21 w 69"/>
              <a:gd name="T37" fmla="*/ 66 h 69"/>
              <a:gd name="T38" fmla="*/ 15 w 69"/>
              <a:gd name="T39" fmla="*/ 63 h 69"/>
              <a:gd name="T40" fmla="*/ 11 w 69"/>
              <a:gd name="T41" fmla="*/ 58 h 69"/>
              <a:gd name="T42" fmla="*/ 6 w 69"/>
              <a:gd name="T43" fmla="*/ 54 h 69"/>
              <a:gd name="T44" fmla="*/ 3 w 69"/>
              <a:gd name="T45" fmla="*/ 47 h 69"/>
              <a:gd name="T46" fmla="*/ 2 w 69"/>
              <a:gd name="T47" fmla="*/ 41 h 69"/>
              <a:gd name="T48" fmla="*/ 0 w 69"/>
              <a:gd name="T49" fmla="*/ 34 h 69"/>
              <a:gd name="T50" fmla="*/ 2 w 69"/>
              <a:gd name="T51" fmla="*/ 27 h 69"/>
              <a:gd name="T52" fmla="*/ 3 w 69"/>
              <a:gd name="T53" fmla="*/ 20 h 69"/>
              <a:gd name="T54" fmla="*/ 6 w 69"/>
              <a:gd name="T55" fmla="*/ 14 h 69"/>
              <a:gd name="T56" fmla="*/ 11 w 69"/>
              <a:gd name="T57" fmla="*/ 10 h 69"/>
              <a:gd name="T58" fmla="*/ 15 w 69"/>
              <a:gd name="T59" fmla="*/ 5 h 69"/>
              <a:gd name="T60" fmla="*/ 21 w 69"/>
              <a:gd name="T61" fmla="*/ 2 h 69"/>
              <a:gd name="T62" fmla="*/ 28 w 69"/>
              <a:gd name="T63" fmla="*/ 1 h 69"/>
              <a:gd name="T64" fmla="*/ 35 w 69"/>
              <a:gd name="T65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9" h="69">
                <a:moveTo>
                  <a:pt x="35" y="0"/>
                </a:moveTo>
                <a:lnTo>
                  <a:pt x="42" y="1"/>
                </a:lnTo>
                <a:lnTo>
                  <a:pt x="48" y="2"/>
                </a:lnTo>
                <a:lnTo>
                  <a:pt x="55" y="5"/>
                </a:lnTo>
                <a:lnTo>
                  <a:pt x="59" y="10"/>
                </a:lnTo>
                <a:lnTo>
                  <a:pt x="64" y="14"/>
                </a:lnTo>
                <a:lnTo>
                  <a:pt x="67" y="20"/>
                </a:lnTo>
                <a:lnTo>
                  <a:pt x="68" y="27"/>
                </a:lnTo>
                <a:lnTo>
                  <a:pt x="69" y="34"/>
                </a:lnTo>
                <a:lnTo>
                  <a:pt x="68" y="41"/>
                </a:lnTo>
                <a:lnTo>
                  <a:pt x="67" y="47"/>
                </a:lnTo>
                <a:lnTo>
                  <a:pt x="64" y="54"/>
                </a:lnTo>
                <a:lnTo>
                  <a:pt x="59" y="58"/>
                </a:lnTo>
                <a:lnTo>
                  <a:pt x="55" y="63"/>
                </a:lnTo>
                <a:lnTo>
                  <a:pt x="48" y="66"/>
                </a:lnTo>
                <a:lnTo>
                  <a:pt x="42" y="67"/>
                </a:lnTo>
                <a:lnTo>
                  <a:pt x="35" y="69"/>
                </a:lnTo>
                <a:lnTo>
                  <a:pt x="28" y="67"/>
                </a:lnTo>
                <a:lnTo>
                  <a:pt x="21" y="66"/>
                </a:lnTo>
                <a:lnTo>
                  <a:pt x="15" y="63"/>
                </a:lnTo>
                <a:lnTo>
                  <a:pt x="11" y="58"/>
                </a:lnTo>
                <a:lnTo>
                  <a:pt x="6" y="54"/>
                </a:lnTo>
                <a:lnTo>
                  <a:pt x="3" y="47"/>
                </a:lnTo>
                <a:lnTo>
                  <a:pt x="2" y="41"/>
                </a:lnTo>
                <a:lnTo>
                  <a:pt x="0" y="34"/>
                </a:lnTo>
                <a:lnTo>
                  <a:pt x="2" y="27"/>
                </a:lnTo>
                <a:lnTo>
                  <a:pt x="3" y="20"/>
                </a:lnTo>
                <a:lnTo>
                  <a:pt x="6" y="14"/>
                </a:lnTo>
                <a:lnTo>
                  <a:pt x="11" y="10"/>
                </a:lnTo>
                <a:lnTo>
                  <a:pt x="15" y="5"/>
                </a:lnTo>
                <a:lnTo>
                  <a:pt x="21" y="2"/>
                </a:lnTo>
                <a:lnTo>
                  <a:pt x="28" y="1"/>
                </a:lnTo>
                <a:lnTo>
                  <a:pt x="3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8" name="Freeform 108"/>
          <p:cNvSpPr>
            <a:spLocks/>
          </p:cNvSpPr>
          <p:nvPr/>
        </p:nvSpPr>
        <p:spPr bwMode="auto">
          <a:xfrm>
            <a:off x="2740025" y="3179763"/>
            <a:ext cx="14288" cy="15875"/>
          </a:xfrm>
          <a:custGeom>
            <a:avLst/>
            <a:gdLst>
              <a:gd name="T0" fmla="*/ 9 w 17"/>
              <a:gd name="T1" fmla="*/ 0 h 18"/>
              <a:gd name="T2" fmla="*/ 13 w 17"/>
              <a:gd name="T3" fmla="*/ 1 h 18"/>
              <a:gd name="T4" fmla="*/ 15 w 17"/>
              <a:gd name="T5" fmla="*/ 2 h 18"/>
              <a:gd name="T6" fmla="*/ 16 w 17"/>
              <a:gd name="T7" fmla="*/ 5 h 18"/>
              <a:gd name="T8" fmla="*/ 17 w 17"/>
              <a:gd name="T9" fmla="*/ 9 h 18"/>
              <a:gd name="T10" fmla="*/ 16 w 17"/>
              <a:gd name="T11" fmla="*/ 12 h 18"/>
              <a:gd name="T12" fmla="*/ 15 w 17"/>
              <a:gd name="T13" fmla="*/ 15 h 18"/>
              <a:gd name="T14" fmla="*/ 13 w 17"/>
              <a:gd name="T15" fmla="*/ 17 h 18"/>
              <a:gd name="T16" fmla="*/ 9 w 17"/>
              <a:gd name="T17" fmla="*/ 18 h 18"/>
              <a:gd name="T18" fmla="*/ 6 w 17"/>
              <a:gd name="T19" fmla="*/ 17 h 18"/>
              <a:gd name="T20" fmla="*/ 3 w 17"/>
              <a:gd name="T21" fmla="*/ 15 h 18"/>
              <a:gd name="T22" fmla="*/ 1 w 17"/>
              <a:gd name="T23" fmla="*/ 12 h 18"/>
              <a:gd name="T24" fmla="*/ 0 w 17"/>
              <a:gd name="T25" fmla="*/ 9 h 18"/>
              <a:gd name="T26" fmla="*/ 1 w 17"/>
              <a:gd name="T27" fmla="*/ 5 h 18"/>
              <a:gd name="T28" fmla="*/ 3 w 17"/>
              <a:gd name="T29" fmla="*/ 2 h 18"/>
              <a:gd name="T30" fmla="*/ 6 w 17"/>
              <a:gd name="T31" fmla="*/ 1 h 18"/>
              <a:gd name="T32" fmla="*/ 9 w 17"/>
              <a:gd name="T3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" h="18">
                <a:moveTo>
                  <a:pt x="9" y="0"/>
                </a:moveTo>
                <a:lnTo>
                  <a:pt x="13" y="1"/>
                </a:lnTo>
                <a:lnTo>
                  <a:pt x="15" y="2"/>
                </a:lnTo>
                <a:lnTo>
                  <a:pt x="16" y="5"/>
                </a:lnTo>
                <a:lnTo>
                  <a:pt x="17" y="9"/>
                </a:lnTo>
                <a:lnTo>
                  <a:pt x="16" y="12"/>
                </a:lnTo>
                <a:lnTo>
                  <a:pt x="15" y="15"/>
                </a:lnTo>
                <a:lnTo>
                  <a:pt x="13" y="17"/>
                </a:lnTo>
                <a:lnTo>
                  <a:pt x="9" y="18"/>
                </a:lnTo>
                <a:lnTo>
                  <a:pt x="6" y="17"/>
                </a:lnTo>
                <a:lnTo>
                  <a:pt x="3" y="15"/>
                </a:lnTo>
                <a:lnTo>
                  <a:pt x="1" y="12"/>
                </a:lnTo>
                <a:lnTo>
                  <a:pt x="0" y="9"/>
                </a:lnTo>
                <a:lnTo>
                  <a:pt x="1" y="5"/>
                </a:lnTo>
                <a:lnTo>
                  <a:pt x="3" y="2"/>
                </a:lnTo>
                <a:lnTo>
                  <a:pt x="6" y="1"/>
                </a:lnTo>
                <a:lnTo>
                  <a:pt x="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89" name="Freeform 109"/>
          <p:cNvSpPr>
            <a:spLocks/>
          </p:cNvSpPr>
          <p:nvPr/>
        </p:nvSpPr>
        <p:spPr bwMode="auto">
          <a:xfrm>
            <a:off x="2724150" y="3778250"/>
            <a:ext cx="490538" cy="125413"/>
          </a:xfrm>
          <a:custGeom>
            <a:avLst/>
            <a:gdLst>
              <a:gd name="T0" fmla="*/ 334 w 618"/>
              <a:gd name="T1" fmla="*/ 6 h 158"/>
              <a:gd name="T2" fmla="*/ 367 w 618"/>
              <a:gd name="T3" fmla="*/ 7 h 158"/>
              <a:gd name="T4" fmla="*/ 405 w 618"/>
              <a:gd name="T5" fmla="*/ 9 h 158"/>
              <a:gd name="T6" fmla="*/ 445 w 618"/>
              <a:gd name="T7" fmla="*/ 14 h 158"/>
              <a:gd name="T8" fmla="*/ 488 w 618"/>
              <a:gd name="T9" fmla="*/ 17 h 158"/>
              <a:gd name="T10" fmla="*/ 530 w 618"/>
              <a:gd name="T11" fmla="*/ 20 h 158"/>
              <a:gd name="T12" fmla="*/ 569 w 618"/>
              <a:gd name="T13" fmla="*/ 20 h 158"/>
              <a:gd name="T14" fmla="*/ 603 w 618"/>
              <a:gd name="T15" fmla="*/ 16 h 158"/>
              <a:gd name="T16" fmla="*/ 611 w 618"/>
              <a:gd name="T17" fmla="*/ 24 h 158"/>
              <a:gd name="T18" fmla="*/ 591 w 618"/>
              <a:gd name="T19" fmla="*/ 47 h 158"/>
              <a:gd name="T20" fmla="*/ 564 w 618"/>
              <a:gd name="T21" fmla="*/ 70 h 158"/>
              <a:gd name="T22" fmla="*/ 529 w 618"/>
              <a:gd name="T23" fmla="*/ 93 h 158"/>
              <a:gd name="T24" fmla="*/ 489 w 618"/>
              <a:gd name="T25" fmla="*/ 113 h 158"/>
              <a:gd name="T26" fmla="*/ 445 w 618"/>
              <a:gd name="T27" fmla="*/ 132 h 158"/>
              <a:gd name="T28" fmla="*/ 398 w 618"/>
              <a:gd name="T29" fmla="*/ 145 h 158"/>
              <a:gd name="T30" fmla="*/ 349 w 618"/>
              <a:gd name="T31" fmla="*/ 156 h 158"/>
              <a:gd name="T32" fmla="*/ 295 w 618"/>
              <a:gd name="T33" fmla="*/ 157 h 158"/>
              <a:gd name="T34" fmla="*/ 240 w 618"/>
              <a:gd name="T35" fmla="*/ 150 h 158"/>
              <a:gd name="T36" fmla="*/ 189 w 618"/>
              <a:gd name="T37" fmla="*/ 136 h 158"/>
              <a:gd name="T38" fmla="*/ 142 w 618"/>
              <a:gd name="T39" fmla="*/ 118 h 158"/>
              <a:gd name="T40" fmla="*/ 99 w 618"/>
              <a:gd name="T41" fmla="*/ 95 h 158"/>
              <a:gd name="T42" fmla="*/ 63 w 618"/>
              <a:gd name="T43" fmla="*/ 69 h 158"/>
              <a:gd name="T44" fmla="*/ 33 w 618"/>
              <a:gd name="T45" fmla="*/ 42 h 158"/>
              <a:gd name="T46" fmla="*/ 10 w 618"/>
              <a:gd name="T47" fmla="*/ 14 h 158"/>
              <a:gd name="T48" fmla="*/ 11 w 618"/>
              <a:gd name="T49" fmla="*/ 2 h 158"/>
              <a:gd name="T50" fmla="*/ 43 w 618"/>
              <a:gd name="T51" fmla="*/ 5 h 158"/>
              <a:gd name="T52" fmla="*/ 84 w 618"/>
              <a:gd name="T53" fmla="*/ 6 h 158"/>
              <a:gd name="T54" fmla="*/ 133 w 618"/>
              <a:gd name="T55" fmla="*/ 6 h 158"/>
              <a:gd name="T56" fmla="*/ 184 w 618"/>
              <a:gd name="T57" fmla="*/ 6 h 158"/>
              <a:gd name="T58" fmla="*/ 232 w 618"/>
              <a:gd name="T59" fmla="*/ 6 h 158"/>
              <a:gd name="T60" fmla="*/ 276 w 618"/>
              <a:gd name="T61" fmla="*/ 6 h 158"/>
              <a:gd name="T62" fmla="*/ 309 w 618"/>
              <a:gd name="T63" fmla="*/ 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18" h="158">
                <a:moveTo>
                  <a:pt x="322" y="7"/>
                </a:moveTo>
                <a:lnTo>
                  <a:pt x="334" y="6"/>
                </a:lnTo>
                <a:lnTo>
                  <a:pt x="351" y="6"/>
                </a:lnTo>
                <a:lnTo>
                  <a:pt x="367" y="7"/>
                </a:lnTo>
                <a:lnTo>
                  <a:pt x="385" y="8"/>
                </a:lnTo>
                <a:lnTo>
                  <a:pt x="405" y="9"/>
                </a:lnTo>
                <a:lnTo>
                  <a:pt x="424" y="12"/>
                </a:lnTo>
                <a:lnTo>
                  <a:pt x="445" y="14"/>
                </a:lnTo>
                <a:lnTo>
                  <a:pt x="467" y="15"/>
                </a:lnTo>
                <a:lnTo>
                  <a:pt x="488" y="17"/>
                </a:lnTo>
                <a:lnTo>
                  <a:pt x="510" y="19"/>
                </a:lnTo>
                <a:lnTo>
                  <a:pt x="530" y="20"/>
                </a:lnTo>
                <a:lnTo>
                  <a:pt x="550" y="20"/>
                </a:lnTo>
                <a:lnTo>
                  <a:pt x="569" y="20"/>
                </a:lnTo>
                <a:lnTo>
                  <a:pt x="587" y="19"/>
                </a:lnTo>
                <a:lnTo>
                  <a:pt x="603" y="16"/>
                </a:lnTo>
                <a:lnTo>
                  <a:pt x="618" y="13"/>
                </a:lnTo>
                <a:lnTo>
                  <a:pt x="611" y="24"/>
                </a:lnTo>
                <a:lnTo>
                  <a:pt x="603" y="36"/>
                </a:lnTo>
                <a:lnTo>
                  <a:pt x="591" y="47"/>
                </a:lnTo>
                <a:lnTo>
                  <a:pt x="579" y="59"/>
                </a:lnTo>
                <a:lnTo>
                  <a:pt x="564" y="70"/>
                </a:lnTo>
                <a:lnTo>
                  <a:pt x="548" y="82"/>
                </a:lnTo>
                <a:lnTo>
                  <a:pt x="529" y="93"/>
                </a:lnTo>
                <a:lnTo>
                  <a:pt x="510" y="104"/>
                </a:lnTo>
                <a:lnTo>
                  <a:pt x="489" y="113"/>
                </a:lnTo>
                <a:lnTo>
                  <a:pt x="468" y="122"/>
                </a:lnTo>
                <a:lnTo>
                  <a:pt x="445" y="132"/>
                </a:lnTo>
                <a:lnTo>
                  <a:pt x="422" y="138"/>
                </a:lnTo>
                <a:lnTo>
                  <a:pt x="398" y="145"/>
                </a:lnTo>
                <a:lnTo>
                  <a:pt x="374" y="151"/>
                </a:lnTo>
                <a:lnTo>
                  <a:pt x="349" y="156"/>
                </a:lnTo>
                <a:lnTo>
                  <a:pt x="324" y="158"/>
                </a:lnTo>
                <a:lnTo>
                  <a:pt x="295" y="157"/>
                </a:lnTo>
                <a:lnTo>
                  <a:pt x="268" y="155"/>
                </a:lnTo>
                <a:lnTo>
                  <a:pt x="240" y="150"/>
                </a:lnTo>
                <a:lnTo>
                  <a:pt x="215" y="143"/>
                </a:lnTo>
                <a:lnTo>
                  <a:pt x="189" y="136"/>
                </a:lnTo>
                <a:lnTo>
                  <a:pt x="165" y="127"/>
                </a:lnTo>
                <a:lnTo>
                  <a:pt x="142" y="118"/>
                </a:lnTo>
                <a:lnTo>
                  <a:pt x="120" y="106"/>
                </a:lnTo>
                <a:lnTo>
                  <a:pt x="99" y="95"/>
                </a:lnTo>
                <a:lnTo>
                  <a:pt x="80" y="82"/>
                </a:lnTo>
                <a:lnTo>
                  <a:pt x="63" y="69"/>
                </a:lnTo>
                <a:lnTo>
                  <a:pt x="46" y="55"/>
                </a:lnTo>
                <a:lnTo>
                  <a:pt x="33" y="42"/>
                </a:lnTo>
                <a:lnTo>
                  <a:pt x="20" y="28"/>
                </a:lnTo>
                <a:lnTo>
                  <a:pt x="10" y="14"/>
                </a:lnTo>
                <a:lnTo>
                  <a:pt x="0" y="0"/>
                </a:lnTo>
                <a:lnTo>
                  <a:pt x="11" y="2"/>
                </a:lnTo>
                <a:lnTo>
                  <a:pt x="26" y="4"/>
                </a:lnTo>
                <a:lnTo>
                  <a:pt x="43" y="5"/>
                </a:lnTo>
                <a:lnTo>
                  <a:pt x="63" y="6"/>
                </a:lnTo>
                <a:lnTo>
                  <a:pt x="84" y="6"/>
                </a:lnTo>
                <a:lnTo>
                  <a:pt x="109" y="6"/>
                </a:lnTo>
                <a:lnTo>
                  <a:pt x="133" y="6"/>
                </a:lnTo>
                <a:lnTo>
                  <a:pt x="158" y="6"/>
                </a:lnTo>
                <a:lnTo>
                  <a:pt x="184" y="6"/>
                </a:lnTo>
                <a:lnTo>
                  <a:pt x="208" y="6"/>
                </a:lnTo>
                <a:lnTo>
                  <a:pt x="232" y="6"/>
                </a:lnTo>
                <a:lnTo>
                  <a:pt x="255" y="5"/>
                </a:lnTo>
                <a:lnTo>
                  <a:pt x="276" y="6"/>
                </a:lnTo>
                <a:lnTo>
                  <a:pt x="294" y="6"/>
                </a:lnTo>
                <a:lnTo>
                  <a:pt x="309" y="6"/>
                </a:lnTo>
                <a:lnTo>
                  <a:pt x="322" y="7"/>
                </a:lnTo>
                <a:close/>
              </a:path>
            </a:pathLst>
          </a:custGeom>
          <a:solidFill>
            <a:srgbClr val="F2CC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0" name="Freeform 110"/>
          <p:cNvSpPr>
            <a:spLocks/>
          </p:cNvSpPr>
          <p:nvPr/>
        </p:nvSpPr>
        <p:spPr bwMode="auto">
          <a:xfrm>
            <a:off x="2697163" y="3746500"/>
            <a:ext cx="546100" cy="74613"/>
          </a:xfrm>
          <a:custGeom>
            <a:avLst/>
            <a:gdLst>
              <a:gd name="T0" fmla="*/ 476 w 688"/>
              <a:gd name="T1" fmla="*/ 9 h 94"/>
              <a:gd name="T2" fmla="*/ 519 w 688"/>
              <a:gd name="T3" fmla="*/ 11 h 94"/>
              <a:gd name="T4" fmla="*/ 559 w 688"/>
              <a:gd name="T5" fmla="*/ 21 h 94"/>
              <a:gd name="T6" fmla="*/ 618 w 688"/>
              <a:gd name="T7" fmla="*/ 21 h 94"/>
              <a:gd name="T8" fmla="*/ 661 w 688"/>
              <a:gd name="T9" fmla="*/ 17 h 94"/>
              <a:gd name="T10" fmla="*/ 688 w 688"/>
              <a:gd name="T11" fmla="*/ 17 h 94"/>
              <a:gd name="T12" fmla="*/ 685 w 688"/>
              <a:gd name="T13" fmla="*/ 30 h 94"/>
              <a:gd name="T14" fmla="*/ 661 w 688"/>
              <a:gd name="T15" fmla="*/ 49 h 94"/>
              <a:gd name="T16" fmla="*/ 632 w 688"/>
              <a:gd name="T17" fmla="*/ 75 h 94"/>
              <a:gd name="T18" fmla="*/ 593 w 688"/>
              <a:gd name="T19" fmla="*/ 89 h 94"/>
              <a:gd name="T20" fmla="*/ 545 w 688"/>
              <a:gd name="T21" fmla="*/ 86 h 94"/>
              <a:gd name="T22" fmla="*/ 495 w 688"/>
              <a:gd name="T23" fmla="*/ 85 h 94"/>
              <a:gd name="T24" fmla="*/ 456 w 688"/>
              <a:gd name="T25" fmla="*/ 89 h 94"/>
              <a:gd name="T26" fmla="*/ 424 w 688"/>
              <a:gd name="T27" fmla="*/ 91 h 94"/>
              <a:gd name="T28" fmla="*/ 392 w 688"/>
              <a:gd name="T29" fmla="*/ 92 h 94"/>
              <a:gd name="T30" fmla="*/ 362 w 688"/>
              <a:gd name="T31" fmla="*/ 93 h 94"/>
              <a:gd name="T32" fmla="*/ 334 w 688"/>
              <a:gd name="T33" fmla="*/ 91 h 94"/>
              <a:gd name="T34" fmla="*/ 294 w 688"/>
              <a:gd name="T35" fmla="*/ 87 h 94"/>
              <a:gd name="T36" fmla="*/ 228 w 688"/>
              <a:gd name="T37" fmla="*/ 82 h 94"/>
              <a:gd name="T38" fmla="*/ 162 w 688"/>
              <a:gd name="T39" fmla="*/ 85 h 94"/>
              <a:gd name="T40" fmla="*/ 108 w 688"/>
              <a:gd name="T41" fmla="*/ 85 h 94"/>
              <a:gd name="T42" fmla="*/ 57 w 688"/>
              <a:gd name="T43" fmla="*/ 63 h 94"/>
              <a:gd name="T44" fmla="*/ 14 w 688"/>
              <a:gd name="T45" fmla="*/ 30 h 94"/>
              <a:gd name="T46" fmla="*/ 2 w 688"/>
              <a:gd name="T47" fmla="*/ 24 h 94"/>
              <a:gd name="T48" fmla="*/ 0 w 688"/>
              <a:gd name="T49" fmla="*/ 8 h 94"/>
              <a:gd name="T50" fmla="*/ 10 w 688"/>
              <a:gd name="T51" fmla="*/ 3 h 94"/>
              <a:gd name="T52" fmla="*/ 30 w 688"/>
              <a:gd name="T53" fmla="*/ 11 h 94"/>
              <a:gd name="T54" fmla="*/ 48 w 688"/>
              <a:gd name="T55" fmla="*/ 17 h 94"/>
              <a:gd name="T56" fmla="*/ 74 w 688"/>
              <a:gd name="T57" fmla="*/ 19 h 94"/>
              <a:gd name="T58" fmla="*/ 105 w 688"/>
              <a:gd name="T59" fmla="*/ 24 h 94"/>
              <a:gd name="T60" fmla="*/ 133 w 688"/>
              <a:gd name="T61" fmla="*/ 28 h 94"/>
              <a:gd name="T62" fmla="*/ 157 w 688"/>
              <a:gd name="T63" fmla="*/ 19 h 94"/>
              <a:gd name="T64" fmla="*/ 178 w 688"/>
              <a:gd name="T65" fmla="*/ 16 h 94"/>
              <a:gd name="T66" fmla="*/ 199 w 688"/>
              <a:gd name="T67" fmla="*/ 14 h 94"/>
              <a:gd name="T68" fmla="*/ 219 w 688"/>
              <a:gd name="T69" fmla="*/ 13 h 94"/>
              <a:gd name="T70" fmla="*/ 266 w 688"/>
              <a:gd name="T71" fmla="*/ 6 h 94"/>
              <a:gd name="T72" fmla="*/ 314 w 688"/>
              <a:gd name="T73" fmla="*/ 14 h 94"/>
              <a:gd name="T74" fmla="*/ 353 w 688"/>
              <a:gd name="T75" fmla="*/ 28 h 94"/>
              <a:gd name="T76" fmla="*/ 378 w 688"/>
              <a:gd name="T77" fmla="*/ 32 h 94"/>
              <a:gd name="T78" fmla="*/ 401 w 688"/>
              <a:gd name="T79" fmla="*/ 33 h 94"/>
              <a:gd name="T80" fmla="*/ 421 w 688"/>
              <a:gd name="T81" fmla="*/ 26 h 94"/>
              <a:gd name="T82" fmla="*/ 435 w 688"/>
              <a:gd name="T83" fmla="*/ 17 h 94"/>
              <a:gd name="T84" fmla="*/ 448 w 688"/>
              <a:gd name="T85" fmla="*/ 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88" h="94">
                <a:moveTo>
                  <a:pt x="448" y="9"/>
                </a:moveTo>
                <a:lnTo>
                  <a:pt x="462" y="9"/>
                </a:lnTo>
                <a:lnTo>
                  <a:pt x="476" y="9"/>
                </a:lnTo>
                <a:lnTo>
                  <a:pt x="489" y="10"/>
                </a:lnTo>
                <a:lnTo>
                  <a:pt x="504" y="10"/>
                </a:lnTo>
                <a:lnTo>
                  <a:pt x="519" y="11"/>
                </a:lnTo>
                <a:lnTo>
                  <a:pt x="533" y="14"/>
                </a:lnTo>
                <a:lnTo>
                  <a:pt x="546" y="17"/>
                </a:lnTo>
                <a:lnTo>
                  <a:pt x="559" y="21"/>
                </a:lnTo>
                <a:lnTo>
                  <a:pt x="582" y="21"/>
                </a:lnTo>
                <a:lnTo>
                  <a:pt x="601" y="21"/>
                </a:lnTo>
                <a:lnTo>
                  <a:pt x="618" y="21"/>
                </a:lnTo>
                <a:lnTo>
                  <a:pt x="633" y="19"/>
                </a:lnTo>
                <a:lnTo>
                  <a:pt x="647" y="19"/>
                </a:lnTo>
                <a:lnTo>
                  <a:pt x="661" y="17"/>
                </a:lnTo>
                <a:lnTo>
                  <a:pt x="674" y="14"/>
                </a:lnTo>
                <a:lnTo>
                  <a:pt x="686" y="9"/>
                </a:lnTo>
                <a:lnTo>
                  <a:pt x="688" y="17"/>
                </a:lnTo>
                <a:lnTo>
                  <a:pt x="688" y="23"/>
                </a:lnTo>
                <a:lnTo>
                  <a:pt x="686" y="26"/>
                </a:lnTo>
                <a:lnTo>
                  <a:pt x="685" y="30"/>
                </a:lnTo>
                <a:lnTo>
                  <a:pt x="678" y="34"/>
                </a:lnTo>
                <a:lnTo>
                  <a:pt x="670" y="41"/>
                </a:lnTo>
                <a:lnTo>
                  <a:pt x="661" y="49"/>
                </a:lnTo>
                <a:lnTo>
                  <a:pt x="652" y="57"/>
                </a:lnTo>
                <a:lnTo>
                  <a:pt x="643" y="67"/>
                </a:lnTo>
                <a:lnTo>
                  <a:pt x="632" y="75"/>
                </a:lnTo>
                <a:lnTo>
                  <a:pt x="621" y="82"/>
                </a:lnTo>
                <a:lnTo>
                  <a:pt x="610" y="86"/>
                </a:lnTo>
                <a:lnTo>
                  <a:pt x="593" y="89"/>
                </a:lnTo>
                <a:lnTo>
                  <a:pt x="577" y="90"/>
                </a:lnTo>
                <a:lnTo>
                  <a:pt x="561" y="89"/>
                </a:lnTo>
                <a:lnTo>
                  <a:pt x="545" y="86"/>
                </a:lnTo>
                <a:lnTo>
                  <a:pt x="527" y="85"/>
                </a:lnTo>
                <a:lnTo>
                  <a:pt x="511" y="84"/>
                </a:lnTo>
                <a:lnTo>
                  <a:pt x="495" y="85"/>
                </a:lnTo>
                <a:lnTo>
                  <a:pt x="479" y="89"/>
                </a:lnTo>
                <a:lnTo>
                  <a:pt x="468" y="89"/>
                </a:lnTo>
                <a:lnTo>
                  <a:pt x="456" y="89"/>
                </a:lnTo>
                <a:lnTo>
                  <a:pt x="446" y="89"/>
                </a:lnTo>
                <a:lnTo>
                  <a:pt x="434" y="90"/>
                </a:lnTo>
                <a:lnTo>
                  <a:pt x="424" y="91"/>
                </a:lnTo>
                <a:lnTo>
                  <a:pt x="413" y="92"/>
                </a:lnTo>
                <a:lnTo>
                  <a:pt x="402" y="92"/>
                </a:lnTo>
                <a:lnTo>
                  <a:pt x="392" y="92"/>
                </a:lnTo>
                <a:lnTo>
                  <a:pt x="381" y="93"/>
                </a:lnTo>
                <a:lnTo>
                  <a:pt x="372" y="94"/>
                </a:lnTo>
                <a:lnTo>
                  <a:pt x="362" y="93"/>
                </a:lnTo>
                <a:lnTo>
                  <a:pt x="352" y="92"/>
                </a:lnTo>
                <a:lnTo>
                  <a:pt x="343" y="91"/>
                </a:lnTo>
                <a:lnTo>
                  <a:pt x="334" y="91"/>
                </a:lnTo>
                <a:lnTo>
                  <a:pt x="325" y="90"/>
                </a:lnTo>
                <a:lnTo>
                  <a:pt x="315" y="91"/>
                </a:lnTo>
                <a:lnTo>
                  <a:pt x="294" y="87"/>
                </a:lnTo>
                <a:lnTo>
                  <a:pt x="272" y="84"/>
                </a:lnTo>
                <a:lnTo>
                  <a:pt x="250" y="83"/>
                </a:lnTo>
                <a:lnTo>
                  <a:pt x="228" y="82"/>
                </a:lnTo>
                <a:lnTo>
                  <a:pt x="205" y="82"/>
                </a:lnTo>
                <a:lnTo>
                  <a:pt x="183" y="84"/>
                </a:lnTo>
                <a:lnTo>
                  <a:pt x="162" y="85"/>
                </a:lnTo>
                <a:lnTo>
                  <a:pt x="140" y="89"/>
                </a:lnTo>
                <a:lnTo>
                  <a:pt x="124" y="89"/>
                </a:lnTo>
                <a:lnTo>
                  <a:pt x="108" y="85"/>
                </a:lnTo>
                <a:lnTo>
                  <a:pt x="91" y="79"/>
                </a:lnTo>
                <a:lnTo>
                  <a:pt x="75" y="72"/>
                </a:lnTo>
                <a:lnTo>
                  <a:pt x="57" y="63"/>
                </a:lnTo>
                <a:lnTo>
                  <a:pt x="42" y="53"/>
                </a:lnTo>
                <a:lnTo>
                  <a:pt x="27" y="42"/>
                </a:lnTo>
                <a:lnTo>
                  <a:pt x="14" y="30"/>
                </a:lnTo>
                <a:lnTo>
                  <a:pt x="9" y="29"/>
                </a:lnTo>
                <a:lnTo>
                  <a:pt x="6" y="26"/>
                </a:lnTo>
                <a:lnTo>
                  <a:pt x="2" y="24"/>
                </a:lnTo>
                <a:lnTo>
                  <a:pt x="0" y="19"/>
                </a:lnTo>
                <a:lnTo>
                  <a:pt x="0" y="14"/>
                </a:lnTo>
                <a:lnTo>
                  <a:pt x="0" y="8"/>
                </a:lnTo>
                <a:lnTo>
                  <a:pt x="2" y="3"/>
                </a:lnTo>
                <a:lnTo>
                  <a:pt x="3" y="0"/>
                </a:lnTo>
                <a:lnTo>
                  <a:pt x="10" y="3"/>
                </a:lnTo>
                <a:lnTo>
                  <a:pt x="16" y="6"/>
                </a:lnTo>
                <a:lnTo>
                  <a:pt x="23" y="9"/>
                </a:lnTo>
                <a:lnTo>
                  <a:pt x="30" y="11"/>
                </a:lnTo>
                <a:lnTo>
                  <a:pt x="36" y="14"/>
                </a:lnTo>
                <a:lnTo>
                  <a:pt x="42" y="16"/>
                </a:lnTo>
                <a:lnTo>
                  <a:pt x="48" y="17"/>
                </a:lnTo>
                <a:lnTo>
                  <a:pt x="54" y="18"/>
                </a:lnTo>
                <a:lnTo>
                  <a:pt x="64" y="18"/>
                </a:lnTo>
                <a:lnTo>
                  <a:pt x="74" y="19"/>
                </a:lnTo>
                <a:lnTo>
                  <a:pt x="84" y="21"/>
                </a:lnTo>
                <a:lnTo>
                  <a:pt x="94" y="23"/>
                </a:lnTo>
                <a:lnTo>
                  <a:pt x="105" y="24"/>
                </a:lnTo>
                <a:lnTo>
                  <a:pt x="114" y="26"/>
                </a:lnTo>
                <a:lnTo>
                  <a:pt x="124" y="28"/>
                </a:lnTo>
                <a:lnTo>
                  <a:pt x="133" y="28"/>
                </a:lnTo>
                <a:lnTo>
                  <a:pt x="142" y="25"/>
                </a:lnTo>
                <a:lnTo>
                  <a:pt x="150" y="22"/>
                </a:lnTo>
                <a:lnTo>
                  <a:pt x="157" y="19"/>
                </a:lnTo>
                <a:lnTo>
                  <a:pt x="165" y="17"/>
                </a:lnTo>
                <a:lnTo>
                  <a:pt x="171" y="16"/>
                </a:lnTo>
                <a:lnTo>
                  <a:pt x="178" y="16"/>
                </a:lnTo>
                <a:lnTo>
                  <a:pt x="185" y="15"/>
                </a:lnTo>
                <a:lnTo>
                  <a:pt x="192" y="14"/>
                </a:lnTo>
                <a:lnTo>
                  <a:pt x="199" y="14"/>
                </a:lnTo>
                <a:lnTo>
                  <a:pt x="205" y="13"/>
                </a:lnTo>
                <a:lnTo>
                  <a:pt x="212" y="13"/>
                </a:lnTo>
                <a:lnTo>
                  <a:pt x="219" y="13"/>
                </a:lnTo>
                <a:lnTo>
                  <a:pt x="235" y="9"/>
                </a:lnTo>
                <a:lnTo>
                  <a:pt x="250" y="7"/>
                </a:lnTo>
                <a:lnTo>
                  <a:pt x="266" y="6"/>
                </a:lnTo>
                <a:lnTo>
                  <a:pt x="282" y="7"/>
                </a:lnTo>
                <a:lnTo>
                  <a:pt x="298" y="10"/>
                </a:lnTo>
                <a:lnTo>
                  <a:pt x="314" y="14"/>
                </a:lnTo>
                <a:lnTo>
                  <a:pt x="329" y="18"/>
                </a:lnTo>
                <a:lnTo>
                  <a:pt x="345" y="25"/>
                </a:lnTo>
                <a:lnTo>
                  <a:pt x="353" y="28"/>
                </a:lnTo>
                <a:lnTo>
                  <a:pt x="362" y="29"/>
                </a:lnTo>
                <a:lnTo>
                  <a:pt x="370" y="31"/>
                </a:lnTo>
                <a:lnTo>
                  <a:pt x="378" y="32"/>
                </a:lnTo>
                <a:lnTo>
                  <a:pt x="385" y="33"/>
                </a:lnTo>
                <a:lnTo>
                  <a:pt x="393" y="33"/>
                </a:lnTo>
                <a:lnTo>
                  <a:pt x="401" y="33"/>
                </a:lnTo>
                <a:lnTo>
                  <a:pt x="408" y="33"/>
                </a:lnTo>
                <a:lnTo>
                  <a:pt x="415" y="30"/>
                </a:lnTo>
                <a:lnTo>
                  <a:pt x="421" y="26"/>
                </a:lnTo>
                <a:lnTo>
                  <a:pt x="426" y="23"/>
                </a:lnTo>
                <a:lnTo>
                  <a:pt x="431" y="19"/>
                </a:lnTo>
                <a:lnTo>
                  <a:pt x="435" y="17"/>
                </a:lnTo>
                <a:lnTo>
                  <a:pt x="439" y="14"/>
                </a:lnTo>
                <a:lnTo>
                  <a:pt x="443" y="11"/>
                </a:lnTo>
                <a:lnTo>
                  <a:pt x="448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1" name="Freeform 111"/>
          <p:cNvSpPr>
            <a:spLocks/>
          </p:cNvSpPr>
          <p:nvPr/>
        </p:nvSpPr>
        <p:spPr bwMode="auto">
          <a:xfrm>
            <a:off x="2724150" y="3760788"/>
            <a:ext cx="501650" cy="49212"/>
          </a:xfrm>
          <a:custGeom>
            <a:avLst/>
            <a:gdLst>
              <a:gd name="T0" fmla="*/ 440 w 632"/>
              <a:gd name="T1" fmla="*/ 4 h 62"/>
              <a:gd name="T2" fmla="*/ 470 w 632"/>
              <a:gd name="T3" fmla="*/ 13 h 62"/>
              <a:gd name="T4" fmla="*/ 498 w 632"/>
              <a:gd name="T5" fmla="*/ 22 h 62"/>
              <a:gd name="T6" fmla="*/ 527 w 632"/>
              <a:gd name="T7" fmla="*/ 24 h 62"/>
              <a:gd name="T8" fmla="*/ 554 w 632"/>
              <a:gd name="T9" fmla="*/ 21 h 62"/>
              <a:gd name="T10" fmla="*/ 578 w 632"/>
              <a:gd name="T11" fmla="*/ 19 h 62"/>
              <a:gd name="T12" fmla="*/ 599 w 632"/>
              <a:gd name="T13" fmla="*/ 16 h 62"/>
              <a:gd name="T14" fmla="*/ 620 w 632"/>
              <a:gd name="T15" fmla="*/ 12 h 62"/>
              <a:gd name="T16" fmla="*/ 621 w 632"/>
              <a:gd name="T17" fmla="*/ 21 h 62"/>
              <a:gd name="T18" fmla="*/ 598 w 632"/>
              <a:gd name="T19" fmla="*/ 37 h 62"/>
              <a:gd name="T20" fmla="*/ 574 w 632"/>
              <a:gd name="T21" fmla="*/ 48 h 62"/>
              <a:gd name="T22" fmla="*/ 549 w 632"/>
              <a:gd name="T23" fmla="*/ 52 h 62"/>
              <a:gd name="T24" fmla="*/ 522 w 632"/>
              <a:gd name="T25" fmla="*/ 54 h 62"/>
              <a:gd name="T26" fmla="*/ 495 w 632"/>
              <a:gd name="T27" fmla="*/ 54 h 62"/>
              <a:gd name="T28" fmla="*/ 466 w 632"/>
              <a:gd name="T29" fmla="*/ 53 h 62"/>
              <a:gd name="T30" fmla="*/ 435 w 632"/>
              <a:gd name="T31" fmla="*/ 56 h 62"/>
              <a:gd name="T32" fmla="*/ 412 w 632"/>
              <a:gd name="T33" fmla="*/ 57 h 62"/>
              <a:gd name="T34" fmla="*/ 396 w 632"/>
              <a:gd name="T35" fmla="*/ 58 h 62"/>
              <a:gd name="T36" fmla="*/ 381 w 632"/>
              <a:gd name="T37" fmla="*/ 60 h 62"/>
              <a:gd name="T38" fmla="*/ 366 w 632"/>
              <a:gd name="T39" fmla="*/ 62 h 62"/>
              <a:gd name="T40" fmla="*/ 345 w 632"/>
              <a:gd name="T41" fmla="*/ 62 h 62"/>
              <a:gd name="T42" fmla="*/ 316 w 632"/>
              <a:gd name="T43" fmla="*/ 61 h 62"/>
              <a:gd name="T44" fmla="*/ 288 w 632"/>
              <a:gd name="T45" fmla="*/ 59 h 62"/>
              <a:gd name="T46" fmla="*/ 260 w 632"/>
              <a:gd name="T47" fmla="*/ 56 h 62"/>
              <a:gd name="T48" fmla="*/ 232 w 632"/>
              <a:gd name="T49" fmla="*/ 52 h 62"/>
              <a:gd name="T50" fmla="*/ 204 w 632"/>
              <a:gd name="T51" fmla="*/ 51 h 62"/>
              <a:gd name="T52" fmla="*/ 175 w 632"/>
              <a:gd name="T53" fmla="*/ 50 h 62"/>
              <a:gd name="T54" fmla="*/ 148 w 632"/>
              <a:gd name="T55" fmla="*/ 51 h 62"/>
              <a:gd name="T56" fmla="*/ 125 w 632"/>
              <a:gd name="T57" fmla="*/ 56 h 62"/>
              <a:gd name="T58" fmla="*/ 108 w 632"/>
              <a:gd name="T59" fmla="*/ 57 h 62"/>
              <a:gd name="T60" fmla="*/ 89 w 632"/>
              <a:gd name="T61" fmla="*/ 57 h 62"/>
              <a:gd name="T62" fmla="*/ 72 w 632"/>
              <a:gd name="T63" fmla="*/ 57 h 62"/>
              <a:gd name="T64" fmla="*/ 55 w 632"/>
              <a:gd name="T65" fmla="*/ 53 h 62"/>
              <a:gd name="T66" fmla="*/ 38 w 632"/>
              <a:gd name="T67" fmla="*/ 44 h 62"/>
              <a:gd name="T68" fmla="*/ 21 w 632"/>
              <a:gd name="T69" fmla="*/ 30 h 62"/>
              <a:gd name="T70" fmla="*/ 7 w 632"/>
              <a:gd name="T71" fmla="*/ 14 h 62"/>
              <a:gd name="T72" fmla="*/ 17 w 632"/>
              <a:gd name="T73" fmla="*/ 10 h 62"/>
              <a:gd name="T74" fmla="*/ 49 w 632"/>
              <a:gd name="T75" fmla="*/ 16 h 62"/>
              <a:gd name="T76" fmla="*/ 83 w 632"/>
              <a:gd name="T77" fmla="*/ 21 h 62"/>
              <a:gd name="T78" fmla="*/ 117 w 632"/>
              <a:gd name="T79" fmla="*/ 20 h 62"/>
              <a:gd name="T80" fmla="*/ 139 w 632"/>
              <a:gd name="T81" fmla="*/ 16 h 62"/>
              <a:gd name="T82" fmla="*/ 155 w 632"/>
              <a:gd name="T83" fmla="*/ 14 h 62"/>
              <a:gd name="T84" fmla="*/ 170 w 632"/>
              <a:gd name="T85" fmla="*/ 11 h 62"/>
              <a:gd name="T86" fmla="*/ 184 w 632"/>
              <a:gd name="T87" fmla="*/ 6 h 62"/>
              <a:gd name="T88" fmla="*/ 205 w 632"/>
              <a:gd name="T89" fmla="*/ 0 h 62"/>
              <a:gd name="T90" fmla="*/ 234 w 632"/>
              <a:gd name="T91" fmla="*/ 3 h 62"/>
              <a:gd name="T92" fmla="*/ 262 w 632"/>
              <a:gd name="T93" fmla="*/ 8 h 62"/>
              <a:gd name="T94" fmla="*/ 290 w 632"/>
              <a:gd name="T95" fmla="*/ 16 h 62"/>
              <a:gd name="T96" fmla="*/ 315 w 632"/>
              <a:gd name="T97" fmla="*/ 24 h 62"/>
              <a:gd name="T98" fmla="*/ 341 w 632"/>
              <a:gd name="T99" fmla="*/ 29 h 62"/>
              <a:gd name="T100" fmla="*/ 368 w 632"/>
              <a:gd name="T101" fmla="*/ 28 h 62"/>
              <a:gd name="T102" fmla="*/ 396 w 632"/>
              <a:gd name="T103" fmla="*/ 20 h 62"/>
              <a:gd name="T104" fmla="*/ 413 w 632"/>
              <a:gd name="T105" fmla="*/ 10 h 62"/>
              <a:gd name="T106" fmla="*/ 421 w 632"/>
              <a:gd name="T107" fmla="*/ 1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32" h="62">
                <a:moveTo>
                  <a:pt x="423" y="0"/>
                </a:moveTo>
                <a:lnTo>
                  <a:pt x="440" y="4"/>
                </a:lnTo>
                <a:lnTo>
                  <a:pt x="457" y="8"/>
                </a:lnTo>
                <a:lnTo>
                  <a:pt x="470" y="13"/>
                </a:lnTo>
                <a:lnTo>
                  <a:pt x="485" y="19"/>
                </a:lnTo>
                <a:lnTo>
                  <a:pt x="498" y="22"/>
                </a:lnTo>
                <a:lnTo>
                  <a:pt x="513" y="24"/>
                </a:lnTo>
                <a:lnTo>
                  <a:pt x="527" y="24"/>
                </a:lnTo>
                <a:lnTo>
                  <a:pt x="543" y="21"/>
                </a:lnTo>
                <a:lnTo>
                  <a:pt x="554" y="21"/>
                </a:lnTo>
                <a:lnTo>
                  <a:pt x="566" y="20"/>
                </a:lnTo>
                <a:lnTo>
                  <a:pt x="578" y="19"/>
                </a:lnTo>
                <a:lnTo>
                  <a:pt x="588" y="18"/>
                </a:lnTo>
                <a:lnTo>
                  <a:pt x="599" y="16"/>
                </a:lnTo>
                <a:lnTo>
                  <a:pt x="610" y="14"/>
                </a:lnTo>
                <a:lnTo>
                  <a:pt x="620" y="12"/>
                </a:lnTo>
                <a:lnTo>
                  <a:pt x="632" y="10"/>
                </a:lnTo>
                <a:lnTo>
                  <a:pt x="621" y="21"/>
                </a:lnTo>
                <a:lnTo>
                  <a:pt x="610" y="30"/>
                </a:lnTo>
                <a:lnTo>
                  <a:pt x="598" y="37"/>
                </a:lnTo>
                <a:lnTo>
                  <a:pt x="587" y="43"/>
                </a:lnTo>
                <a:lnTo>
                  <a:pt x="574" y="48"/>
                </a:lnTo>
                <a:lnTo>
                  <a:pt x="561" y="50"/>
                </a:lnTo>
                <a:lnTo>
                  <a:pt x="549" y="52"/>
                </a:lnTo>
                <a:lnTo>
                  <a:pt x="536" y="53"/>
                </a:lnTo>
                <a:lnTo>
                  <a:pt x="522" y="54"/>
                </a:lnTo>
                <a:lnTo>
                  <a:pt x="508" y="54"/>
                </a:lnTo>
                <a:lnTo>
                  <a:pt x="495" y="54"/>
                </a:lnTo>
                <a:lnTo>
                  <a:pt x="480" y="53"/>
                </a:lnTo>
                <a:lnTo>
                  <a:pt x="466" y="53"/>
                </a:lnTo>
                <a:lnTo>
                  <a:pt x="451" y="54"/>
                </a:lnTo>
                <a:lnTo>
                  <a:pt x="435" y="56"/>
                </a:lnTo>
                <a:lnTo>
                  <a:pt x="420" y="57"/>
                </a:lnTo>
                <a:lnTo>
                  <a:pt x="412" y="57"/>
                </a:lnTo>
                <a:lnTo>
                  <a:pt x="404" y="57"/>
                </a:lnTo>
                <a:lnTo>
                  <a:pt x="396" y="58"/>
                </a:lnTo>
                <a:lnTo>
                  <a:pt x="389" y="59"/>
                </a:lnTo>
                <a:lnTo>
                  <a:pt x="381" y="60"/>
                </a:lnTo>
                <a:lnTo>
                  <a:pt x="374" y="61"/>
                </a:lnTo>
                <a:lnTo>
                  <a:pt x="366" y="62"/>
                </a:lnTo>
                <a:lnTo>
                  <a:pt x="359" y="62"/>
                </a:lnTo>
                <a:lnTo>
                  <a:pt x="345" y="62"/>
                </a:lnTo>
                <a:lnTo>
                  <a:pt x="330" y="62"/>
                </a:lnTo>
                <a:lnTo>
                  <a:pt x="316" y="61"/>
                </a:lnTo>
                <a:lnTo>
                  <a:pt x="302" y="60"/>
                </a:lnTo>
                <a:lnTo>
                  <a:pt x="288" y="59"/>
                </a:lnTo>
                <a:lnTo>
                  <a:pt x="273" y="57"/>
                </a:lnTo>
                <a:lnTo>
                  <a:pt x="260" y="56"/>
                </a:lnTo>
                <a:lnTo>
                  <a:pt x="246" y="54"/>
                </a:lnTo>
                <a:lnTo>
                  <a:pt x="232" y="52"/>
                </a:lnTo>
                <a:lnTo>
                  <a:pt x="218" y="51"/>
                </a:lnTo>
                <a:lnTo>
                  <a:pt x="204" y="51"/>
                </a:lnTo>
                <a:lnTo>
                  <a:pt x="190" y="50"/>
                </a:lnTo>
                <a:lnTo>
                  <a:pt x="175" y="50"/>
                </a:lnTo>
                <a:lnTo>
                  <a:pt x="162" y="51"/>
                </a:lnTo>
                <a:lnTo>
                  <a:pt x="148" y="51"/>
                </a:lnTo>
                <a:lnTo>
                  <a:pt x="134" y="53"/>
                </a:lnTo>
                <a:lnTo>
                  <a:pt x="125" y="56"/>
                </a:lnTo>
                <a:lnTo>
                  <a:pt x="116" y="57"/>
                </a:lnTo>
                <a:lnTo>
                  <a:pt x="108" y="57"/>
                </a:lnTo>
                <a:lnTo>
                  <a:pt x="98" y="57"/>
                </a:lnTo>
                <a:lnTo>
                  <a:pt x="89" y="57"/>
                </a:lnTo>
                <a:lnTo>
                  <a:pt x="81" y="57"/>
                </a:lnTo>
                <a:lnTo>
                  <a:pt x="72" y="57"/>
                </a:lnTo>
                <a:lnTo>
                  <a:pt x="63" y="57"/>
                </a:lnTo>
                <a:lnTo>
                  <a:pt x="55" y="53"/>
                </a:lnTo>
                <a:lnTo>
                  <a:pt x="46" y="49"/>
                </a:lnTo>
                <a:lnTo>
                  <a:pt x="38" y="44"/>
                </a:lnTo>
                <a:lnTo>
                  <a:pt x="30" y="37"/>
                </a:lnTo>
                <a:lnTo>
                  <a:pt x="21" y="30"/>
                </a:lnTo>
                <a:lnTo>
                  <a:pt x="14" y="22"/>
                </a:lnTo>
                <a:lnTo>
                  <a:pt x="7" y="14"/>
                </a:lnTo>
                <a:lnTo>
                  <a:pt x="0" y="5"/>
                </a:lnTo>
                <a:lnTo>
                  <a:pt x="17" y="10"/>
                </a:lnTo>
                <a:lnTo>
                  <a:pt x="33" y="14"/>
                </a:lnTo>
                <a:lnTo>
                  <a:pt x="49" y="16"/>
                </a:lnTo>
                <a:lnTo>
                  <a:pt x="66" y="19"/>
                </a:lnTo>
                <a:lnTo>
                  <a:pt x="83" y="21"/>
                </a:lnTo>
                <a:lnTo>
                  <a:pt x="101" y="21"/>
                </a:lnTo>
                <a:lnTo>
                  <a:pt x="117" y="20"/>
                </a:lnTo>
                <a:lnTo>
                  <a:pt x="132" y="19"/>
                </a:lnTo>
                <a:lnTo>
                  <a:pt x="139" y="16"/>
                </a:lnTo>
                <a:lnTo>
                  <a:pt x="147" y="15"/>
                </a:lnTo>
                <a:lnTo>
                  <a:pt x="155" y="14"/>
                </a:lnTo>
                <a:lnTo>
                  <a:pt x="163" y="12"/>
                </a:lnTo>
                <a:lnTo>
                  <a:pt x="170" y="11"/>
                </a:lnTo>
                <a:lnTo>
                  <a:pt x="177" y="8"/>
                </a:lnTo>
                <a:lnTo>
                  <a:pt x="184" y="6"/>
                </a:lnTo>
                <a:lnTo>
                  <a:pt x="189" y="3"/>
                </a:lnTo>
                <a:lnTo>
                  <a:pt x="205" y="0"/>
                </a:lnTo>
                <a:lnTo>
                  <a:pt x="220" y="0"/>
                </a:lnTo>
                <a:lnTo>
                  <a:pt x="234" y="3"/>
                </a:lnTo>
                <a:lnTo>
                  <a:pt x="249" y="5"/>
                </a:lnTo>
                <a:lnTo>
                  <a:pt x="262" y="8"/>
                </a:lnTo>
                <a:lnTo>
                  <a:pt x="276" y="12"/>
                </a:lnTo>
                <a:lnTo>
                  <a:pt x="290" y="16"/>
                </a:lnTo>
                <a:lnTo>
                  <a:pt x="302" y="21"/>
                </a:lnTo>
                <a:lnTo>
                  <a:pt x="315" y="24"/>
                </a:lnTo>
                <a:lnTo>
                  <a:pt x="328" y="27"/>
                </a:lnTo>
                <a:lnTo>
                  <a:pt x="341" y="29"/>
                </a:lnTo>
                <a:lnTo>
                  <a:pt x="354" y="29"/>
                </a:lnTo>
                <a:lnTo>
                  <a:pt x="368" y="28"/>
                </a:lnTo>
                <a:lnTo>
                  <a:pt x="382" y="26"/>
                </a:lnTo>
                <a:lnTo>
                  <a:pt x="396" y="20"/>
                </a:lnTo>
                <a:lnTo>
                  <a:pt x="410" y="12"/>
                </a:lnTo>
                <a:lnTo>
                  <a:pt x="413" y="10"/>
                </a:lnTo>
                <a:lnTo>
                  <a:pt x="417" y="6"/>
                </a:lnTo>
                <a:lnTo>
                  <a:pt x="421" y="1"/>
                </a:lnTo>
                <a:lnTo>
                  <a:pt x="423" y="0"/>
                </a:lnTo>
                <a:close/>
              </a:path>
            </a:pathLst>
          </a:custGeom>
          <a:solidFill>
            <a:srgbClr val="DBB2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2" name="Freeform 112"/>
          <p:cNvSpPr>
            <a:spLocks/>
          </p:cNvSpPr>
          <p:nvPr/>
        </p:nvSpPr>
        <p:spPr bwMode="auto">
          <a:xfrm>
            <a:off x="2857500" y="3883025"/>
            <a:ext cx="234950" cy="23813"/>
          </a:xfrm>
          <a:custGeom>
            <a:avLst/>
            <a:gdLst>
              <a:gd name="T0" fmla="*/ 286 w 296"/>
              <a:gd name="T1" fmla="*/ 0 h 31"/>
              <a:gd name="T2" fmla="*/ 292 w 296"/>
              <a:gd name="T3" fmla="*/ 1 h 31"/>
              <a:gd name="T4" fmla="*/ 296 w 296"/>
              <a:gd name="T5" fmla="*/ 3 h 31"/>
              <a:gd name="T6" fmla="*/ 293 w 296"/>
              <a:gd name="T7" fmla="*/ 6 h 31"/>
              <a:gd name="T8" fmla="*/ 285 w 296"/>
              <a:gd name="T9" fmla="*/ 6 h 31"/>
              <a:gd name="T10" fmla="*/ 275 w 296"/>
              <a:gd name="T11" fmla="*/ 9 h 31"/>
              <a:gd name="T12" fmla="*/ 265 w 296"/>
              <a:gd name="T13" fmla="*/ 12 h 31"/>
              <a:gd name="T14" fmla="*/ 255 w 296"/>
              <a:gd name="T15" fmla="*/ 14 h 31"/>
              <a:gd name="T16" fmla="*/ 243 w 296"/>
              <a:gd name="T17" fmla="*/ 18 h 31"/>
              <a:gd name="T18" fmla="*/ 227 w 296"/>
              <a:gd name="T19" fmla="*/ 20 h 31"/>
              <a:gd name="T20" fmla="*/ 212 w 296"/>
              <a:gd name="T21" fmla="*/ 23 h 31"/>
              <a:gd name="T22" fmla="*/ 197 w 296"/>
              <a:gd name="T23" fmla="*/ 25 h 31"/>
              <a:gd name="T24" fmla="*/ 169 w 296"/>
              <a:gd name="T25" fmla="*/ 28 h 31"/>
              <a:gd name="T26" fmla="*/ 126 w 296"/>
              <a:gd name="T27" fmla="*/ 31 h 31"/>
              <a:gd name="T28" fmla="*/ 84 w 296"/>
              <a:gd name="T29" fmla="*/ 28 h 31"/>
              <a:gd name="T30" fmla="*/ 42 w 296"/>
              <a:gd name="T31" fmla="*/ 19 h 31"/>
              <a:gd name="T32" fmla="*/ 16 w 296"/>
              <a:gd name="T33" fmla="*/ 10 h 31"/>
              <a:gd name="T34" fmla="*/ 4 w 296"/>
              <a:gd name="T35" fmla="*/ 6 h 31"/>
              <a:gd name="T36" fmla="*/ 0 w 296"/>
              <a:gd name="T37" fmla="*/ 4 h 31"/>
              <a:gd name="T38" fmla="*/ 0 w 296"/>
              <a:gd name="T39" fmla="*/ 3 h 31"/>
              <a:gd name="T40" fmla="*/ 12 w 296"/>
              <a:gd name="T41" fmla="*/ 6 h 31"/>
              <a:gd name="T42" fmla="*/ 40 w 296"/>
              <a:gd name="T43" fmla="*/ 12 h 31"/>
              <a:gd name="T44" fmla="*/ 66 w 296"/>
              <a:gd name="T45" fmla="*/ 17 h 31"/>
              <a:gd name="T46" fmla="*/ 93 w 296"/>
              <a:gd name="T47" fmla="*/ 20 h 31"/>
              <a:gd name="T48" fmla="*/ 121 w 296"/>
              <a:gd name="T49" fmla="*/ 21 h 31"/>
              <a:gd name="T50" fmla="*/ 148 w 296"/>
              <a:gd name="T51" fmla="*/ 23 h 31"/>
              <a:gd name="T52" fmla="*/ 175 w 296"/>
              <a:gd name="T53" fmla="*/ 20 h 31"/>
              <a:gd name="T54" fmla="*/ 202 w 296"/>
              <a:gd name="T55" fmla="*/ 17 h 31"/>
              <a:gd name="T56" fmla="*/ 223 w 296"/>
              <a:gd name="T57" fmla="*/ 12 h 31"/>
              <a:gd name="T58" fmla="*/ 238 w 296"/>
              <a:gd name="T59" fmla="*/ 9 h 31"/>
              <a:gd name="T60" fmla="*/ 252 w 296"/>
              <a:gd name="T61" fmla="*/ 6 h 31"/>
              <a:gd name="T62" fmla="*/ 266 w 296"/>
              <a:gd name="T63" fmla="*/ 4 h 31"/>
              <a:gd name="T64" fmla="*/ 276 w 296"/>
              <a:gd name="T65" fmla="*/ 3 h 31"/>
              <a:gd name="T66" fmla="*/ 282 w 296"/>
              <a:gd name="T6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96" h="31">
                <a:moveTo>
                  <a:pt x="284" y="0"/>
                </a:moveTo>
                <a:lnTo>
                  <a:pt x="286" y="0"/>
                </a:lnTo>
                <a:lnTo>
                  <a:pt x="290" y="0"/>
                </a:lnTo>
                <a:lnTo>
                  <a:pt x="292" y="1"/>
                </a:lnTo>
                <a:lnTo>
                  <a:pt x="294" y="2"/>
                </a:lnTo>
                <a:lnTo>
                  <a:pt x="296" y="3"/>
                </a:lnTo>
                <a:lnTo>
                  <a:pt x="294" y="5"/>
                </a:lnTo>
                <a:lnTo>
                  <a:pt x="293" y="6"/>
                </a:lnTo>
                <a:lnTo>
                  <a:pt x="291" y="6"/>
                </a:lnTo>
                <a:lnTo>
                  <a:pt x="285" y="6"/>
                </a:lnTo>
                <a:lnTo>
                  <a:pt x="281" y="8"/>
                </a:lnTo>
                <a:lnTo>
                  <a:pt x="275" y="9"/>
                </a:lnTo>
                <a:lnTo>
                  <a:pt x="270" y="11"/>
                </a:lnTo>
                <a:lnTo>
                  <a:pt x="265" y="12"/>
                </a:lnTo>
                <a:lnTo>
                  <a:pt x="260" y="13"/>
                </a:lnTo>
                <a:lnTo>
                  <a:pt x="255" y="14"/>
                </a:lnTo>
                <a:lnTo>
                  <a:pt x="251" y="16"/>
                </a:lnTo>
                <a:lnTo>
                  <a:pt x="243" y="18"/>
                </a:lnTo>
                <a:lnTo>
                  <a:pt x="235" y="19"/>
                </a:lnTo>
                <a:lnTo>
                  <a:pt x="227" y="20"/>
                </a:lnTo>
                <a:lnTo>
                  <a:pt x="218" y="21"/>
                </a:lnTo>
                <a:lnTo>
                  <a:pt x="212" y="23"/>
                </a:lnTo>
                <a:lnTo>
                  <a:pt x="205" y="24"/>
                </a:lnTo>
                <a:lnTo>
                  <a:pt x="197" y="25"/>
                </a:lnTo>
                <a:lnTo>
                  <a:pt x="190" y="27"/>
                </a:lnTo>
                <a:lnTo>
                  <a:pt x="169" y="28"/>
                </a:lnTo>
                <a:lnTo>
                  <a:pt x="147" y="29"/>
                </a:lnTo>
                <a:lnTo>
                  <a:pt x="126" y="31"/>
                </a:lnTo>
                <a:lnTo>
                  <a:pt x="104" y="29"/>
                </a:lnTo>
                <a:lnTo>
                  <a:pt x="84" y="28"/>
                </a:lnTo>
                <a:lnTo>
                  <a:pt x="63" y="25"/>
                </a:lnTo>
                <a:lnTo>
                  <a:pt x="42" y="19"/>
                </a:lnTo>
                <a:lnTo>
                  <a:pt x="23" y="12"/>
                </a:lnTo>
                <a:lnTo>
                  <a:pt x="16" y="10"/>
                </a:lnTo>
                <a:lnTo>
                  <a:pt x="10" y="8"/>
                </a:lnTo>
                <a:lnTo>
                  <a:pt x="4" y="6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2" y="6"/>
                </a:lnTo>
                <a:lnTo>
                  <a:pt x="26" y="9"/>
                </a:lnTo>
                <a:lnTo>
                  <a:pt x="40" y="12"/>
                </a:lnTo>
                <a:lnTo>
                  <a:pt x="53" y="14"/>
                </a:lnTo>
                <a:lnTo>
                  <a:pt x="66" y="17"/>
                </a:lnTo>
                <a:lnTo>
                  <a:pt x="80" y="18"/>
                </a:lnTo>
                <a:lnTo>
                  <a:pt x="93" y="20"/>
                </a:lnTo>
                <a:lnTo>
                  <a:pt x="107" y="21"/>
                </a:lnTo>
                <a:lnTo>
                  <a:pt x="121" y="21"/>
                </a:lnTo>
                <a:lnTo>
                  <a:pt x="134" y="23"/>
                </a:lnTo>
                <a:lnTo>
                  <a:pt x="148" y="23"/>
                </a:lnTo>
                <a:lnTo>
                  <a:pt x="162" y="21"/>
                </a:lnTo>
                <a:lnTo>
                  <a:pt x="175" y="20"/>
                </a:lnTo>
                <a:lnTo>
                  <a:pt x="189" y="19"/>
                </a:lnTo>
                <a:lnTo>
                  <a:pt x="202" y="17"/>
                </a:lnTo>
                <a:lnTo>
                  <a:pt x="216" y="13"/>
                </a:lnTo>
                <a:lnTo>
                  <a:pt x="223" y="12"/>
                </a:lnTo>
                <a:lnTo>
                  <a:pt x="231" y="10"/>
                </a:lnTo>
                <a:lnTo>
                  <a:pt x="238" y="9"/>
                </a:lnTo>
                <a:lnTo>
                  <a:pt x="245" y="8"/>
                </a:lnTo>
                <a:lnTo>
                  <a:pt x="252" y="6"/>
                </a:lnTo>
                <a:lnTo>
                  <a:pt x="259" y="5"/>
                </a:lnTo>
                <a:lnTo>
                  <a:pt x="266" y="4"/>
                </a:lnTo>
                <a:lnTo>
                  <a:pt x="273" y="4"/>
                </a:lnTo>
                <a:lnTo>
                  <a:pt x="276" y="3"/>
                </a:lnTo>
                <a:lnTo>
                  <a:pt x="278" y="1"/>
                </a:lnTo>
                <a:lnTo>
                  <a:pt x="282" y="0"/>
                </a:lnTo>
                <a:lnTo>
                  <a:pt x="28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3" name="Freeform 113"/>
          <p:cNvSpPr>
            <a:spLocks/>
          </p:cNvSpPr>
          <p:nvPr/>
        </p:nvSpPr>
        <p:spPr bwMode="auto">
          <a:xfrm>
            <a:off x="2225675" y="2344738"/>
            <a:ext cx="1395413" cy="674687"/>
          </a:xfrm>
          <a:custGeom>
            <a:avLst/>
            <a:gdLst>
              <a:gd name="T0" fmla="*/ 1753 w 1759"/>
              <a:gd name="T1" fmla="*/ 404 h 850"/>
              <a:gd name="T2" fmla="*/ 1755 w 1759"/>
              <a:gd name="T3" fmla="*/ 366 h 850"/>
              <a:gd name="T4" fmla="*/ 1758 w 1759"/>
              <a:gd name="T5" fmla="*/ 311 h 850"/>
              <a:gd name="T6" fmla="*/ 1759 w 1759"/>
              <a:gd name="T7" fmla="*/ 254 h 850"/>
              <a:gd name="T8" fmla="*/ 1758 w 1759"/>
              <a:gd name="T9" fmla="*/ 214 h 850"/>
              <a:gd name="T10" fmla="*/ 1681 w 1759"/>
              <a:gd name="T11" fmla="*/ 147 h 850"/>
              <a:gd name="T12" fmla="*/ 1471 w 1759"/>
              <a:gd name="T13" fmla="*/ 41 h 850"/>
              <a:gd name="T14" fmla="*/ 1288 w 1759"/>
              <a:gd name="T15" fmla="*/ 3 h 850"/>
              <a:gd name="T16" fmla="*/ 1144 w 1759"/>
              <a:gd name="T17" fmla="*/ 4 h 850"/>
              <a:gd name="T18" fmla="*/ 1050 w 1759"/>
              <a:gd name="T19" fmla="*/ 20 h 850"/>
              <a:gd name="T20" fmla="*/ 1016 w 1759"/>
              <a:gd name="T21" fmla="*/ 23 h 850"/>
              <a:gd name="T22" fmla="*/ 992 w 1759"/>
              <a:gd name="T23" fmla="*/ 19 h 850"/>
              <a:gd name="T24" fmla="*/ 927 w 1759"/>
              <a:gd name="T25" fmla="*/ 33 h 850"/>
              <a:gd name="T26" fmla="*/ 829 w 1759"/>
              <a:gd name="T27" fmla="*/ 63 h 850"/>
              <a:gd name="T28" fmla="*/ 709 w 1759"/>
              <a:gd name="T29" fmla="*/ 108 h 850"/>
              <a:gd name="T30" fmla="*/ 574 w 1759"/>
              <a:gd name="T31" fmla="*/ 164 h 850"/>
              <a:gd name="T32" fmla="*/ 437 w 1759"/>
              <a:gd name="T33" fmla="*/ 232 h 850"/>
              <a:gd name="T34" fmla="*/ 305 w 1759"/>
              <a:gd name="T35" fmla="*/ 310 h 850"/>
              <a:gd name="T36" fmla="*/ 188 w 1759"/>
              <a:gd name="T37" fmla="*/ 394 h 850"/>
              <a:gd name="T38" fmla="*/ 97 w 1759"/>
              <a:gd name="T39" fmla="*/ 482 h 850"/>
              <a:gd name="T40" fmla="*/ 40 w 1759"/>
              <a:gd name="T41" fmla="*/ 576 h 850"/>
              <a:gd name="T42" fmla="*/ 26 w 1759"/>
              <a:gd name="T43" fmla="*/ 645 h 850"/>
              <a:gd name="T44" fmla="*/ 27 w 1759"/>
              <a:gd name="T45" fmla="*/ 682 h 850"/>
              <a:gd name="T46" fmla="*/ 27 w 1759"/>
              <a:gd name="T47" fmla="*/ 735 h 850"/>
              <a:gd name="T48" fmla="*/ 25 w 1759"/>
              <a:gd name="T49" fmla="*/ 789 h 850"/>
              <a:gd name="T50" fmla="*/ 17 w 1759"/>
              <a:gd name="T51" fmla="*/ 833 h 850"/>
              <a:gd name="T52" fmla="*/ 0 w 1759"/>
              <a:gd name="T53" fmla="*/ 850 h 850"/>
              <a:gd name="T54" fmla="*/ 9 w 1759"/>
              <a:gd name="T55" fmla="*/ 834 h 850"/>
              <a:gd name="T56" fmla="*/ 32 w 1759"/>
              <a:gd name="T57" fmla="*/ 794 h 850"/>
              <a:gd name="T58" fmla="*/ 70 w 1759"/>
              <a:gd name="T59" fmla="*/ 742 h 850"/>
              <a:gd name="T60" fmla="*/ 119 w 1759"/>
              <a:gd name="T61" fmla="*/ 691 h 850"/>
              <a:gd name="T62" fmla="*/ 180 w 1759"/>
              <a:gd name="T63" fmla="*/ 653 h 850"/>
              <a:gd name="T64" fmla="*/ 218 w 1759"/>
              <a:gd name="T65" fmla="*/ 633 h 850"/>
              <a:gd name="T66" fmla="*/ 277 w 1759"/>
              <a:gd name="T67" fmla="*/ 585 h 850"/>
              <a:gd name="T68" fmla="*/ 348 w 1759"/>
              <a:gd name="T69" fmla="*/ 545 h 850"/>
              <a:gd name="T70" fmla="*/ 376 w 1759"/>
              <a:gd name="T71" fmla="*/ 534 h 850"/>
              <a:gd name="T72" fmla="*/ 428 w 1759"/>
              <a:gd name="T73" fmla="*/ 516 h 850"/>
              <a:gd name="T74" fmla="*/ 499 w 1759"/>
              <a:gd name="T75" fmla="*/ 491 h 850"/>
              <a:gd name="T76" fmla="*/ 586 w 1759"/>
              <a:gd name="T77" fmla="*/ 462 h 850"/>
              <a:gd name="T78" fmla="*/ 684 w 1759"/>
              <a:gd name="T79" fmla="*/ 432 h 850"/>
              <a:gd name="T80" fmla="*/ 790 w 1759"/>
              <a:gd name="T81" fmla="*/ 401 h 850"/>
              <a:gd name="T82" fmla="*/ 900 w 1759"/>
              <a:gd name="T83" fmla="*/ 373 h 850"/>
              <a:gd name="T84" fmla="*/ 1011 w 1759"/>
              <a:gd name="T85" fmla="*/ 349 h 850"/>
              <a:gd name="T86" fmla="*/ 1118 w 1759"/>
              <a:gd name="T87" fmla="*/ 332 h 850"/>
              <a:gd name="T88" fmla="*/ 1217 w 1759"/>
              <a:gd name="T89" fmla="*/ 323 h 850"/>
              <a:gd name="T90" fmla="*/ 1334 w 1759"/>
              <a:gd name="T91" fmla="*/ 328 h 850"/>
              <a:gd name="T92" fmla="*/ 1471 w 1759"/>
              <a:gd name="T93" fmla="*/ 351 h 850"/>
              <a:gd name="T94" fmla="*/ 1572 w 1759"/>
              <a:gd name="T95" fmla="*/ 385 h 850"/>
              <a:gd name="T96" fmla="*/ 1644 w 1759"/>
              <a:gd name="T97" fmla="*/ 413 h 850"/>
              <a:gd name="T98" fmla="*/ 1702 w 1759"/>
              <a:gd name="T99" fmla="*/ 427 h 850"/>
              <a:gd name="T100" fmla="*/ 1753 w 1759"/>
              <a:gd name="T101" fmla="*/ 413 h 8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59" h="850">
                <a:moveTo>
                  <a:pt x="1753" y="413"/>
                </a:moveTo>
                <a:lnTo>
                  <a:pt x="1753" y="411"/>
                </a:lnTo>
                <a:lnTo>
                  <a:pt x="1753" y="404"/>
                </a:lnTo>
                <a:lnTo>
                  <a:pt x="1754" y="395"/>
                </a:lnTo>
                <a:lnTo>
                  <a:pt x="1755" y="381"/>
                </a:lnTo>
                <a:lnTo>
                  <a:pt x="1755" y="366"/>
                </a:lnTo>
                <a:lnTo>
                  <a:pt x="1756" y="349"/>
                </a:lnTo>
                <a:lnTo>
                  <a:pt x="1757" y="330"/>
                </a:lnTo>
                <a:lnTo>
                  <a:pt x="1758" y="311"/>
                </a:lnTo>
                <a:lnTo>
                  <a:pt x="1758" y="291"/>
                </a:lnTo>
                <a:lnTo>
                  <a:pt x="1759" y="273"/>
                </a:lnTo>
                <a:lnTo>
                  <a:pt x="1759" y="254"/>
                </a:lnTo>
                <a:lnTo>
                  <a:pt x="1759" y="238"/>
                </a:lnTo>
                <a:lnTo>
                  <a:pt x="1759" y="224"/>
                </a:lnTo>
                <a:lnTo>
                  <a:pt x="1758" y="214"/>
                </a:lnTo>
                <a:lnTo>
                  <a:pt x="1757" y="206"/>
                </a:lnTo>
                <a:lnTo>
                  <a:pt x="1756" y="203"/>
                </a:lnTo>
                <a:lnTo>
                  <a:pt x="1681" y="147"/>
                </a:lnTo>
                <a:lnTo>
                  <a:pt x="1609" y="102"/>
                </a:lnTo>
                <a:lnTo>
                  <a:pt x="1538" y="68"/>
                </a:lnTo>
                <a:lnTo>
                  <a:pt x="1471" y="41"/>
                </a:lnTo>
                <a:lnTo>
                  <a:pt x="1407" y="23"/>
                </a:lnTo>
                <a:lnTo>
                  <a:pt x="1346" y="10"/>
                </a:lnTo>
                <a:lnTo>
                  <a:pt x="1288" y="3"/>
                </a:lnTo>
                <a:lnTo>
                  <a:pt x="1235" y="0"/>
                </a:lnTo>
                <a:lnTo>
                  <a:pt x="1187" y="1"/>
                </a:lnTo>
                <a:lnTo>
                  <a:pt x="1144" y="4"/>
                </a:lnTo>
                <a:lnTo>
                  <a:pt x="1106" y="10"/>
                </a:lnTo>
                <a:lnTo>
                  <a:pt x="1075" y="16"/>
                </a:lnTo>
                <a:lnTo>
                  <a:pt x="1050" y="20"/>
                </a:lnTo>
                <a:lnTo>
                  <a:pt x="1031" y="24"/>
                </a:lnTo>
                <a:lnTo>
                  <a:pt x="1020" y="25"/>
                </a:lnTo>
                <a:lnTo>
                  <a:pt x="1016" y="23"/>
                </a:lnTo>
                <a:lnTo>
                  <a:pt x="1014" y="19"/>
                </a:lnTo>
                <a:lnTo>
                  <a:pt x="1006" y="18"/>
                </a:lnTo>
                <a:lnTo>
                  <a:pt x="992" y="19"/>
                </a:lnTo>
                <a:lnTo>
                  <a:pt x="975" y="22"/>
                </a:lnTo>
                <a:lnTo>
                  <a:pt x="953" y="26"/>
                </a:lnTo>
                <a:lnTo>
                  <a:pt x="927" y="33"/>
                </a:lnTo>
                <a:lnTo>
                  <a:pt x="898" y="41"/>
                </a:lnTo>
                <a:lnTo>
                  <a:pt x="864" y="52"/>
                </a:lnTo>
                <a:lnTo>
                  <a:pt x="829" y="63"/>
                </a:lnTo>
                <a:lnTo>
                  <a:pt x="791" y="77"/>
                </a:lnTo>
                <a:lnTo>
                  <a:pt x="750" y="92"/>
                </a:lnTo>
                <a:lnTo>
                  <a:pt x="709" y="108"/>
                </a:lnTo>
                <a:lnTo>
                  <a:pt x="665" y="125"/>
                </a:lnTo>
                <a:lnTo>
                  <a:pt x="620" y="145"/>
                </a:lnTo>
                <a:lnTo>
                  <a:pt x="574" y="164"/>
                </a:lnTo>
                <a:lnTo>
                  <a:pt x="528" y="186"/>
                </a:lnTo>
                <a:lnTo>
                  <a:pt x="482" y="209"/>
                </a:lnTo>
                <a:lnTo>
                  <a:pt x="437" y="232"/>
                </a:lnTo>
                <a:lnTo>
                  <a:pt x="392" y="257"/>
                </a:lnTo>
                <a:lnTo>
                  <a:pt x="347" y="283"/>
                </a:lnTo>
                <a:lnTo>
                  <a:pt x="305" y="310"/>
                </a:lnTo>
                <a:lnTo>
                  <a:pt x="264" y="336"/>
                </a:lnTo>
                <a:lnTo>
                  <a:pt x="225" y="365"/>
                </a:lnTo>
                <a:lnTo>
                  <a:pt x="188" y="394"/>
                </a:lnTo>
                <a:lnTo>
                  <a:pt x="155" y="423"/>
                </a:lnTo>
                <a:lnTo>
                  <a:pt x="124" y="453"/>
                </a:lnTo>
                <a:lnTo>
                  <a:pt x="97" y="482"/>
                </a:lnTo>
                <a:lnTo>
                  <a:pt x="74" y="514"/>
                </a:lnTo>
                <a:lnTo>
                  <a:pt x="55" y="545"/>
                </a:lnTo>
                <a:lnTo>
                  <a:pt x="40" y="576"/>
                </a:lnTo>
                <a:lnTo>
                  <a:pt x="30" y="607"/>
                </a:lnTo>
                <a:lnTo>
                  <a:pt x="26" y="639"/>
                </a:lnTo>
                <a:lnTo>
                  <a:pt x="26" y="645"/>
                </a:lnTo>
                <a:lnTo>
                  <a:pt x="26" y="655"/>
                </a:lnTo>
                <a:lnTo>
                  <a:pt x="26" y="667"/>
                </a:lnTo>
                <a:lnTo>
                  <a:pt x="27" y="682"/>
                </a:lnTo>
                <a:lnTo>
                  <a:pt x="27" y="698"/>
                </a:lnTo>
                <a:lnTo>
                  <a:pt x="27" y="716"/>
                </a:lnTo>
                <a:lnTo>
                  <a:pt x="27" y="735"/>
                </a:lnTo>
                <a:lnTo>
                  <a:pt x="27" y="753"/>
                </a:lnTo>
                <a:lnTo>
                  <a:pt x="26" y="772"/>
                </a:lnTo>
                <a:lnTo>
                  <a:pt x="25" y="789"/>
                </a:lnTo>
                <a:lnTo>
                  <a:pt x="23" y="806"/>
                </a:lnTo>
                <a:lnTo>
                  <a:pt x="20" y="820"/>
                </a:lnTo>
                <a:lnTo>
                  <a:pt x="17" y="833"/>
                </a:lnTo>
                <a:lnTo>
                  <a:pt x="12" y="842"/>
                </a:lnTo>
                <a:lnTo>
                  <a:pt x="7" y="848"/>
                </a:lnTo>
                <a:lnTo>
                  <a:pt x="0" y="850"/>
                </a:lnTo>
                <a:lnTo>
                  <a:pt x="2" y="848"/>
                </a:lnTo>
                <a:lnTo>
                  <a:pt x="4" y="842"/>
                </a:lnTo>
                <a:lnTo>
                  <a:pt x="9" y="834"/>
                </a:lnTo>
                <a:lnTo>
                  <a:pt x="14" y="822"/>
                </a:lnTo>
                <a:lnTo>
                  <a:pt x="22" y="808"/>
                </a:lnTo>
                <a:lnTo>
                  <a:pt x="32" y="794"/>
                </a:lnTo>
                <a:lnTo>
                  <a:pt x="43" y="776"/>
                </a:lnTo>
                <a:lnTo>
                  <a:pt x="56" y="759"/>
                </a:lnTo>
                <a:lnTo>
                  <a:pt x="70" y="742"/>
                </a:lnTo>
                <a:lnTo>
                  <a:pt x="85" y="723"/>
                </a:lnTo>
                <a:lnTo>
                  <a:pt x="102" y="707"/>
                </a:lnTo>
                <a:lnTo>
                  <a:pt x="119" y="691"/>
                </a:lnTo>
                <a:lnTo>
                  <a:pt x="139" y="676"/>
                </a:lnTo>
                <a:lnTo>
                  <a:pt x="159" y="663"/>
                </a:lnTo>
                <a:lnTo>
                  <a:pt x="180" y="653"/>
                </a:lnTo>
                <a:lnTo>
                  <a:pt x="203" y="646"/>
                </a:lnTo>
                <a:lnTo>
                  <a:pt x="207" y="643"/>
                </a:lnTo>
                <a:lnTo>
                  <a:pt x="218" y="633"/>
                </a:lnTo>
                <a:lnTo>
                  <a:pt x="233" y="620"/>
                </a:lnTo>
                <a:lnTo>
                  <a:pt x="254" y="602"/>
                </a:lnTo>
                <a:lnTo>
                  <a:pt x="277" y="585"/>
                </a:lnTo>
                <a:lnTo>
                  <a:pt x="301" y="569"/>
                </a:lnTo>
                <a:lnTo>
                  <a:pt x="325" y="555"/>
                </a:lnTo>
                <a:lnTo>
                  <a:pt x="348" y="545"/>
                </a:lnTo>
                <a:lnTo>
                  <a:pt x="355" y="542"/>
                </a:lnTo>
                <a:lnTo>
                  <a:pt x="364" y="539"/>
                </a:lnTo>
                <a:lnTo>
                  <a:pt x="376" y="534"/>
                </a:lnTo>
                <a:lnTo>
                  <a:pt x="391" y="529"/>
                </a:lnTo>
                <a:lnTo>
                  <a:pt x="408" y="523"/>
                </a:lnTo>
                <a:lnTo>
                  <a:pt x="428" y="516"/>
                </a:lnTo>
                <a:lnTo>
                  <a:pt x="450" y="508"/>
                </a:lnTo>
                <a:lnTo>
                  <a:pt x="473" y="500"/>
                </a:lnTo>
                <a:lnTo>
                  <a:pt x="499" y="491"/>
                </a:lnTo>
                <a:lnTo>
                  <a:pt x="526" y="481"/>
                </a:lnTo>
                <a:lnTo>
                  <a:pt x="555" y="472"/>
                </a:lnTo>
                <a:lnTo>
                  <a:pt x="586" y="462"/>
                </a:lnTo>
                <a:lnTo>
                  <a:pt x="617" y="453"/>
                </a:lnTo>
                <a:lnTo>
                  <a:pt x="650" y="442"/>
                </a:lnTo>
                <a:lnTo>
                  <a:pt x="684" y="432"/>
                </a:lnTo>
                <a:lnTo>
                  <a:pt x="718" y="421"/>
                </a:lnTo>
                <a:lnTo>
                  <a:pt x="754" y="411"/>
                </a:lnTo>
                <a:lnTo>
                  <a:pt x="790" y="401"/>
                </a:lnTo>
                <a:lnTo>
                  <a:pt x="826" y="391"/>
                </a:lnTo>
                <a:lnTo>
                  <a:pt x="863" y="382"/>
                </a:lnTo>
                <a:lnTo>
                  <a:pt x="900" y="373"/>
                </a:lnTo>
                <a:lnTo>
                  <a:pt x="937" y="364"/>
                </a:lnTo>
                <a:lnTo>
                  <a:pt x="974" y="356"/>
                </a:lnTo>
                <a:lnTo>
                  <a:pt x="1011" y="349"/>
                </a:lnTo>
                <a:lnTo>
                  <a:pt x="1046" y="342"/>
                </a:lnTo>
                <a:lnTo>
                  <a:pt x="1082" y="336"/>
                </a:lnTo>
                <a:lnTo>
                  <a:pt x="1118" y="332"/>
                </a:lnTo>
                <a:lnTo>
                  <a:pt x="1152" y="328"/>
                </a:lnTo>
                <a:lnTo>
                  <a:pt x="1186" y="325"/>
                </a:lnTo>
                <a:lnTo>
                  <a:pt x="1217" y="323"/>
                </a:lnTo>
                <a:lnTo>
                  <a:pt x="1248" y="322"/>
                </a:lnTo>
                <a:lnTo>
                  <a:pt x="1278" y="323"/>
                </a:lnTo>
                <a:lnTo>
                  <a:pt x="1334" y="328"/>
                </a:lnTo>
                <a:lnTo>
                  <a:pt x="1385" y="334"/>
                </a:lnTo>
                <a:lnTo>
                  <a:pt x="1430" y="342"/>
                </a:lnTo>
                <a:lnTo>
                  <a:pt x="1471" y="351"/>
                </a:lnTo>
                <a:lnTo>
                  <a:pt x="1508" y="363"/>
                </a:lnTo>
                <a:lnTo>
                  <a:pt x="1542" y="373"/>
                </a:lnTo>
                <a:lnTo>
                  <a:pt x="1572" y="385"/>
                </a:lnTo>
                <a:lnTo>
                  <a:pt x="1598" y="395"/>
                </a:lnTo>
                <a:lnTo>
                  <a:pt x="1622" y="404"/>
                </a:lnTo>
                <a:lnTo>
                  <a:pt x="1644" y="413"/>
                </a:lnTo>
                <a:lnTo>
                  <a:pt x="1665" y="420"/>
                </a:lnTo>
                <a:lnTo>
                  <a:pt x="1683" y="425"/>
                </a:lnTo>
                <a:lnTo>
                  <a:pt x="1702" y="427"/>
                </a:lnTo>
                <a:lnTo>
                  <a:pt x="1718" y="426"/>
                </a:lnTo>
                <a:lnTo>
                  <a:pt x="1735" y="421"/>
                </a:lnTo>
                <a:lnTo>
                  <a:pt x="1753" y="4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4" name="Freeform 114"/>
          <p:cNvSpPr>
            <a:spLocks/>
          </p:cNvSpPr>
          <p:nvPr/>
        </p:nvSpPr>
        <p:spPr bwMode="auto">
          <a:xfrm>
            <a:off x="3046413" y="4632325"/>
            <a:ext cx="290512" cy="292100"/>
          </a:xfrm>
          <a:custGeom>
            <a:avLst/>
            <a:gdLst>
              <a:gd name="T0" fmla="*/ 0 w 365"/>
              <a:gd name="T1" fmla="*/ 0 h 369"/>
              <a:gd name="T2" fmla="*/ 365 w 365"/>
              <a:gd name="T3" fmla="*/ 0 h 369"/>
              <a:gd name="T4" fmla="*/ 335 w 365"/>
              <a:gd name="T5" fmla="*/ 369 h 369"/>
              <a:gd name="T6" fmla="*/ 152 w 365"/>
              <a:gd name="T7" fmla="*/ 369 h 369"/>
              <a:gd name="T8" fmla="*/ 0 w 365"/>
              <a:gd name="T9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5" h="369">
                <a:moveTo>
                  <a:pt x="0" y="0"/>
                </a:moveTo>
                <a:lnTo>
                  <a:pt x="365" y="0"/>
                </a:lnTo>
                <a:lnTo>
                  <a:pt x="335" y="369"/>
                </a:lnTo>
                <a:lnTo>
                  <a:pt x="152" y="369"/>
                </a:lnTo>
                <a:lnTo>
                  <a:pt x="0" y="0"/>
                </a:lnTo>
                <a:close/>
              </a:path>
            </a:pathLst>
          </a:custGeom>
          <a:solidFill>
            <a:srgbClr val="1C1C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5" name="Freeform 115"/>
          <p:cNvSpPr>
            <a:spLocks/>
          </p:cNvSpPr>
          <p:nvPr/>
        </p:nvSpPr>
        <p:spPr bwMode="auto">
          <a:xfrm>
            <a:off x="3046413" y="4632325"/>
            <a:ext cx="290512" cy="292100"/>
          </a:xfrm>
          <a:custGeom>
            <a:avLst/>
            <a:gdLst>
              <a:gd name="T0" fmla="*/ 0 w 365"/>
              <a:gd name="T1" fmla="*/ 0 h 369"/>
              <a:gd name="T2" fmla="*/ 365 w 365"/>
              <a:gd name="T3" fmla="*/ 0 h 369"/>
              <a:gd name="T4" fmla="*/ 335 w 365"/>
              <a:gd name="T5" fmla="*/ 369 h 369"/>
              <a:gd name="T6" fmla="*/ 152 w 365"/>
              <a:gd name="T7" fmla="*/ 369 h 369"/>
              <a:gd name="T8" fmla="*/ 0 w 365"/>
              <a:gd name="T9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5" h="369">
                <a:moveTo>
                  <a:pt x="0" y="0"/>
                </a:moveTo>
                <a:lnTo>
                  <a:pt x="365" y="0"/>
                </a:lnTo>
                <a:lnTo>
                  <a:pt x="335" y="369"/>
                </a:lnTo>
                <a:lnTo>
                  <a:pt x="152" y="369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6" name="Freeform 116"/>
          <p:cNvSpPr>
            <a:spLocks/>
          </p:cNvSpPr>
          <p:nvPr/>
        </p:nvSpPr>
        <p:spPr bwMode="auto">
          <a:xfrm>
            <a:off x="3070225" y="4899025"/>
            <a:ext cx="266700" cy="536575"/>
          </a:xfrm>
          <a:custGeom>
            <a:avLst/>
            <a:gdLst>
              <a:gd name="T0" fmla="*/ 152 w 335"/>
              <a:gd name="T1" fmla="*/ 0 h 675"/>
              <a:gd name="T2" fmla="*/ 0 w 335"/>
              <a:gd name="T3" fmla="*/ 675 h 675"/>
              <a:gd name="T4" fmla="*/ 335 w 335"/>
              <a:gd name="T5" fmla="*/ 675 h 6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35" h="675">
                <a:moveTo>
                  <a:pt x="152" y="0"/>
                </a:moveTo>
                <a:lnTo>
                  <a:pt x="0" y="675"/>
                </a:lnTo>
                <a:lnTo>
                  <a:pt x="335" y="67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7" name="Freeform 117"/>
          <p:cNvSpPr>
            <a:spLocks/>
          </p:cNvSpPr>
          <p:nvPr/>
        </p:nvSpPr>
        <p:spPr bwMode="auto">
          <a:xfrm>
            <a:off x="2970213" y="4875213"/>
            <a:ext cx="366712" cy="573087"/>
          </a:xfrm>
          <a:custGeom>
            <a:avLst/>
            <a:gdLst>
              <a:gd name="T0" fmla="*/ 187 w 461"/>
              <a:gd name="T1" fmla="*/ 0 h 723"/>
              <a:gd name="T2" fmla="*/ 185 w 461"/>
              <a:gd name="T3" fmla="*/ 6 h 723"/>
              <a:gd name="T4" fmla="*/ 178 w 461"/>
              <a:gd name="T5" fmla="*/ 22 h 723"/>
              <a:gd name="T6" fmla="*/ 167 w 461"/>
              <a:gd name="T7" fmla="*/ 47 h 723"/>
              <a:gd name="T8" fmla="*/ 153 w 461"/>
              <a:gd name="T9" fmla="*/ 80 h 723"/>
              <a:gd name="T10" fmla="*/ 139 w 461"/>
              <a:gd name="T11" fmla="*/ 119 h 723"/>
              <a:gd name="T12" fmla="*/ 121 w 461"/>
              <a:gd name="T13" fmla="*/ 164 h 723"/>
              <a:gd name="T14" fmla="*/ 103 w 461"/>
              <a:gd name="T15" fmla="*/ 214 h 723"/>
              <a:gd name="T16" fmla="*/ 83 w 461"/>
              <a:gd name="T17" fmla="*/ 265 h 723"/>
              <a:gd name="T18" fmla="*/ 65 w 461"/>
              <a:gd name="T19" fmla="*/ 320 h 723"/>
              <a:gd name="T20" fmla="*/ 48 w 461"/>
              <a:gd name="T21" fmla="*/ 374 h 723"/>
              <a:gd name="T22" fmla="*/ 33 w 461"/>
              <a:gd name="T23" fmla="*/ 428 h 723"/>
              <a:gd name="T24" fmla="*/ 19 w 461"/>
              <a:gd name="T25" fmla="*/ 480 h 723"/>
              <a:gd name="T26" fmla="*/ 9 w 461"/>
              <a:gd name="T27" fmla="*/ 529 h 723"/>
              <a:gd name="T28" fmla="*/ 3 w 461"/>
              <a:gd name="T29" fmla="*/ 574 h 723"/>
              <a:gd name="T30" fmla="*/ 0 w 461"/>
              <a:gd name="T31" fmla="*/ 613 h 723"/>
              <a:gd name="T32" fmla="*/ 4 w 461"/>
              <a:gd name="T33" fmla="*/ 646 h 723"/>
              <a:gd name="T34" fmla="*/ 14 w 461"/>
              <a:gd name="T35" fmla="*/ 671 h 723"/>
              <a:gd name="T36" fmla="*/ 33 w 461"/>
              <a:gd name="T37" fmla="*/ 691 h 723"/>
              <a:gd name="T38" fmla="*/ 58 w 461"/>
              <a:gd name="T39" fmla="*/ 706 h 723"/>
              <a:gd name="T40" fmla="*/ 88 w 461"/>
              <a:gd name="T41" fmla="*/ 715 h 723"/>
              <a:gd name="T42" fmla="*/ 124 w 461"/>
              <a:gd name="T43" fmla="*/ 721 h 723"/>
              <a:gd name="T44" fmla="*/ 162 w 461"/>
              <a:gd name="T45" fmla="*/ 723 h 723"/>
              <a:gd name="T46" fmla="*/ 203 w 461"/>
              <a:gd name="T47" fmla="*/ 722 h 723"/>
              <a:gd name="T48" fmla="*/ 244 w 461"/>
              <a:gd name="T49" fmla="*/ 718 h 723"/>
              <a:gd name="T50" fmla="*/ 285 w 461"/>
              <a:gd name="T51" fmla="*/ 714 h 723"/>
              <a:gd name="T52" fmla="*/ 325 w 461"/>
              <a:gd name="T53" fmla="*/ 708 h 723"/>
              <a:gd name="T54" fmla="*/ 361 w 461"/>
              <a:gd name="T55" fmla="*/ 701 h 723"/>
              <a:gd name="T56" fmla="*/ 394 w 461"/>
              <a:gd name="T57" fmla="*/ 693 h 723"/>
              <a:gd name="T58" fmla="*/ 422 w 461"/>
              <a:gd name="T59" fmla="*/ 687 h 723"/>
              <a:gd name="T60" fmla="*/ 443 w 461"/>
              <a:gd name="T61" fmla="*/ 681 h 723"/>
              <a:gd name="T62" fmla="*/ 456 w 461"/>
              <a:gd name="T63" fmla="*/ 678 h 723"/>
              <a:gd name="T64" fmla="*/ 461 w 461"/>
              <a:gd name="T65" fmla="*/ 677 h 723"/>
              <a:gd name="T66" fmla="*/ 400 w 461"/>
              <a:gd name="T67" fmla="*/ 32 h 723"/>
              <a:gd name="T68" fmla="*/ 187 w 461"/>
              <a:gd name="T69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61" h="723">
                <a:moveTo>
                  <a:pt x="187" y="0"/>
                </a:moveTo>
                <a:lnTo>
                  <a:pt x="185" y="6"/>
                </a:lnTo>
                <a:lnTo>
                  <a:pt x="178" y="22"/>
                </a:lnTo>
                <a:lnTo>
                  <a:pt x="167" y="47"/>
                </a:lnTo>
                <a:lnTo>
                  <a:pt x="153" y="80"/>
                </a:lnTo>
                <a:lnTo>
                  <a:pt x="139" y="119"/>
                </a:lnTo>
                <a:lnTo>
                  <a:pt x="121" y="164"/>
                </a:lnTo>
                <a:lnTo>
                  <a:pt x="103" y="214"/>
                </a:lnTo>
                <a:lnTo>
                  <a:pt x="83" y="265"/>
                </a:lnTo>
                <a:lnTo>
                  <a:pt x="65" y="320"/>
                </a:lnTo>
                <a:lnTo>
                  <a:pt x="48" y="374"/>
                </a:lnTo>
                <a:lnTo>
                  <a:pt x="33" y="428"/>
                </a:lnTo>
                <a:lnTo>
                  <a:pt x="19" y="480"/>
                </a:lnTo>
                <a:lnTo>
                  <a:pt x="9" y="529"/>
                </a:lnTo>
                <a:lnTo>
                  <a:pt x="3" y="574"/>
                </a:lnTo>
                <a:lnTo>
                  <a:pt x="0" y="613"/>
                </a:lnTo>
                <a:lnTo>
                  <a:pt x="4" y="646"/>
                </a:lnTo>
                <a:lnTo>
                  <a:pt x="14" y="671"/>
                </a:lnTo>
                <a:lnTo>
                  <a:pt x="33" y="691"/>
                </a:lnTo>
                <a:lnTo>
                  <a:pt x="58" y="706"/>
                </a:lnTo>
                <a:lnTo>
                  <a:pt x="88" y="715"/>
                </a:lnTo>
                <a:lnTo>
                  <a:pt x="124" y="721"/>
                </a:lnTo>
                <a:lnTo>
                  <a:pt x="162" y="723"/>
                </a:lnTo>
                <a:lnTo>
                  <a:pt x="203" y="722"/>
                </a:lnTo>
                <a:lnTo>
                  <a:pt x="244" y="718"/>
                </a:lnTo>
                <a:lnTo>
                  <a:pt x="285" y="714"/>
                </a:lnTo>
                <a:lnTo>
                  <a:pt x="325" y="708"/>
                </a:lnTo>
                <a:lnTo>
                  <a:pt x="361" y="701"/>
                </a:lnTo>
                <a:lnTo>
                  <a:pt x="394" y="693"/>
                </a:lnTo>
                <a:lnTo>
                  <a:pt x="422" y="687"/>
                </a:lnTo>
                <a:lnTo>
                  <a:pt x="443" y="681"/>
                </a:lnTo>
                <a:lnTo>
                  <a:pt x="456" y="678"/>
                </a:lnTo>
                <a:lnTo>
                  <a:pt x="461" y="677"/>
                </a:lnTo>
                <a:lnTo>
                  <a:pt x="400" y="32"/>
                </a:lnTo>
                <a:lnTo>
                  <a:pt x="187" y="0"/>
                </a:lnTo>
                <a:close/>
              </a:path>
            </a:pathLst>
          </a:custGeom>
          <a:solidFill>
            <a:srgbClr val="1C1C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8" name="Freeform 118"/>
          <p:cNvSpPr>
            <a:spLocks/>
          </p:cNvSpPr>
          <p:nvPr/>
        </p:nvSpPr>
        <p:spPr bwMode="auto">
          <a:xfrm>
            <a:off x="2970213" y="4875213"/>
            <a:ext cx="366712" cy="573087"/>
          </a:xfrm>
          <a:custGeom>
            <a:avLst/>
            <a:gdLst>
              <a:gd name="T0" fmla="*/ 187 w 461"/>
              <a:gd name="T1" fmla="*/ 0 h 723"/>
              <a:gd name="T2" fmla="*/ 187 w 461"/>
              <a:gd name="T3" fmla="*/ 0 h 723"/>
              <a:gd name="T4" fmla="*/ 185 w 461"/>
              <a:gd name="T5" fmla="*/ 6 h 723"/>
              <a:gd name="T6" fmla="*/ 178 w 461"/>
              <a:gd name="T7" fmla="*/ 22 h 723"/>
              <a:gd name="T8" fmla="*/ 167 w 461"/>
              <a:gd name="T9" fmla="*/ 47 h 723"/>
              <a:gd name="T10" fmla="*/ 153 w 461"/>
              <a:gd name="T11" fmla="*/ 80 h 723"/>
              <a:gd name="T12" fmla="*/ 139 w 461"/>
              <a:gd name="T13" fmla="*/ 119 h 723"/>
              <a:gd name="T14" fmla="*/ 121 w 461"/>
              <a:gd name="T15" fmla="*/ 164 h 723"/>
              <a:gd name="T16" fmla="*/ 103 w 461"/>
              <a:gd name="T17" fmla="*/ 214 h 723"/>
              <a:gd name="T18" fmla="*/ 83 w 461"/>
              <a:gd name="T19" fmla="*/ 265 h 723"/>
              <a:gd name="T20" fmla="*/ 65 w 461"/>
              <a:gd name="T21" fmla="*/ 320 h 723"/>
              <a:gd name="T22" fmla="*/ 48 w 461"/>
              <a:gd name="T23" fmla="*/ 374 h 723"/>
              <a:gd name="T24" fmla="*/ 33 w 461"/>
              <a:gd name="T25" fmla="*/ 428 h 723"/>
              <a:gd name="T26" fmla="*/ 19 w 461"/>
              <a:gd name="T27" fmla="*/ 480 h 723"/>
              <a:gd name="T28" fmla="*/ 9 w 461"/>
              <a:gd name="T29" fmla="*/ 529 h 723"/>
              <a:gd name="T30" fmla="*/ 3 w 461"/>
              <a:gd name="T31" fmla="*/ 574 h 723"/>
              <a:gd name="T32" fmla="*/ 0 w 461"/>
              <a:gd name="T33" fmla="*/ 613 h 723"/>
              <a:gd name="T34" fmla="*/ 4 w 461"/>
              <a:gd name="T35" fmla="*/ 646 h 723"/>
              <a:gd name="T36" fmla="*/ 4 w 461"/>
              <a:gd name="T37" fmla="*/ 646 h 723"/>
              <a:gd name="T38" fmla="*/ 14 w 461"/>
              <a:gd name="T39" fmla="*/ 671 h 723"/>
              <a:gd name="T40" fmla="*/ 33 w 461"/>
              <a:gd name="T41" fmla="*/ 691 h 723"/>
              <a:gd name="T42" fmla="*/ 58 w 461"/>
              <a:gd name="T43" fmla="*/ 706 h 723"/>
              <a:gd name="T44" fmla="*/ 88 w 461"/>
              <a:gd name="T45" fmla="*/ 715 h 723"/>
              <a:gd name="T46" fmla="*/ 124 w 461"/>
              <a:gd name="T47" fmla="*/ 721 h 723"/>
              <a:gd name="T48" fmla="*/ 162 w 461"/>
              <a:gd name="T49" fmla="*/ 723 h 723"/>
              <a:gd name="T50" fmla="*/ 203 w 461"/>
              <a:gd name="T51" fmla="*/ 722 h 723"/>
              <a:gd name="T52" fmla="*/ 244 w 461"/>
              <a:gd name="T53" fmla="*/ 718 h 723"/>
              <a:gd name="T54" fmla="*/ 285 w 461"/>
              <a:gd name="T55" fmla="*/ 714 h 723"/>
              <a:gd name="T56" fmla="*/ 325 w 461"/>
              <a:gd name="T57" fmla="*/ 708 h 723"/>
              <a:gd name="T58" fmla="*/ 361 w 461"/>
              <a:gd name="T59" fmla="*/ 701 h 723"/>
              <a:gd name="T60" fmla="*/ 394 w 461"/>
              <a:gd name="T61" fmla="*/ 693 h 723"/>
              <a:gd name="T62" fmla="*/ 422 w 461"/>
              <a:gd name="T63" fmla="*/ 687 h 723"/>
              <a:gd name="T64" fmla="*/ 443 w 461"/>
              <a:gd name="T65" fmla="*/ 681 h 723"/>
              <a:gd name="T66" fmla="*/ 456 w 461"/>
              <a:gd name="T67" fmla="*/ 678 h 723"/>
              <a:gd name="T68" fmla="*/ 461 w 461"/>
              <a:gd name="T69" fmla="*/ 677 h 723"/>
              <a:gd name="T70" fmla="*/ 400 w 461"/>
              <a:gd name="T71" fmla="*/ 32 h 723"/>
              <a:gd name="T72" fmla="*/ 187 w 461"/>
              <a:gd name="T73" fmla="*/ 0 h 7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1" h="723">
                <a:moveTo>
                  <a:pt x="187" y="0"/>
                </a:moveTo>
                <a:lnTo>
                  <a:pt x="187" y="0"/>
                </a:lnTo>
                <a:lnTo>
                  <a:pt x="185" y="6"/>
                </a:lnTo>
                <a:lnTo>
                  <a:pt x="178" y="22"/>
                </a:lnTo>
                <a:lnTo>
                  <a:pt x="167" y="47"/>
                </a:lnTo>
                <a:lnTo>
                  <a:pt x="153" y="80"/>
                </a:lnTo>
                <a:lnTo>
                  <a:pt x="139" y="119"/>
                </a:lnTo>
                <a:lnTo>
                  <a:pt x="121" y="164"/>
                </a:lnTo>
                <a:lnTo>
                  <a:pt x="103" y="214"/>
                </a:lnTo>
                <a:lnTo>
                  <a:pt x="83" y="265"/>
                </a:lnTo>
                <a:lnTo>
                  <a:pt x="65" y="320"/>
                </a:lnTo>
                <a:lnTo>
                  <a:pt x="48" y="374"/>
                </a:lnTo>
                <a:lnTo>
                  <a:pt x="33" y="428"/>
                </a:lnTo>
                <a:lnTo>
                  <a:pt x="19" y="480"/>
                </a:lnTo>
                <a:lnTo>
                  <a:pt x="9" y="529"/>
                </a:lnTo>
                <a:lnTo>
                  <a:pt x="3" y="574"/>
                </a:lnTo>
                <a:lnTo>
                  <a:pt x="0" y="613"/>
                </a:lnTo>
                <a:lnTo>
                  <a:pt x="4" y="646"/>
                </a:lnTo>
                <a:lnTo>
                  <a:pt x="4" y="646"/>
                </a:lnTo>
                <a:lnTo>
                  <a:pt x="14" y="671"/>
                </a:lnTo>
                <a:lnTo>
                  <a:pt x="33" y="691"/>
                </a:lnTo>
                <a:lnTo>
                  <a:pt x="58" y="706"/>
                </a:lnTo>
                <a:lnTo>
                  <a:pt x="88" y="715"/>
                </a:lnTo>
                <a:lnTo>
                  <a:pt x="124" y="721"/>
                </a:lnTo>
                <a:lnTo>
                  <a:pt x="162" y="723"/>
                </a:lnTo>
                <a:lnTo>
                  <a:pt x="203" y="722"/>
                </a:lnTo>
                <a:lnTo>
                  <a:pt x="244" y="718"/>
                </a:lnTo>
                <a:lnTo>
                  <a:pt x="285" y="714"/>
                </a:lnTo>
                <a:lnTo>
                  <a:pt x="325" y="708"/>
                </a:lnTo>
                <a:lnTo>
                  <a:pt x="361" y="701"/>
                </a:lnTo>
                <a:lnTo>
                  <a:pt x="394" y="693"/>
                </a:lnTo>
                <a:lnTo>
                  <a:pt x="422" y="687"/>
                </a:lnTo>
                <a:lnTo>
                  <a:pt x="443" y="681"/>
                </a:lnTo>
                <a:lnTo>
                  <a:pt x="456" y="678"/>
                </a:lnTo>
                <a:lnTo>
                  <a:pt x="461" y="677"/>
                </a:lnTo>
                <a:lnTo>
                  <a:pt x="400" y="32"/>
                </a:lnTo>
                <a:lnTo>
                  <a:pt x="187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599" name="Freeform 119"/>
          <p:cNvSpPr>
            <a:spLocks/>
          </p:cNvSpPr>
          <p:nvPr/>
        </p:nvSpPr>
        <p:spPr bwMode="auto">
          <a:xfrm>
            <a:off x="1949450" y="2071688"/>
            <a:ext cx="2036763" cy="874712"/>
          </a:xfrm>
          <a:custGeom>
            <a:avLst/>
            <a:gdLst>
              <a:gd name="T0" fmla="*/ 1396 w 2566"/>
              <a:gd name="T1" fmla="*/ 1061 h 1104"/>
              <a:gd name="T2" fmla="*/ 1477 w 2566"/>
              <a:gd name="T3" fmla="*/ 1072 h 1104"/>
              <a:gd name="T4" fmla="*/ 1558 w 2566"/>
              <a:gd name="T5" fmla="*/ 1081 h 1104"/>
              <a:gd name="T6" fmla="*/ 1639 w 2566"/>
              <a:gd name="T7" fmla="*/ 1088 h 1104"/>
              <a:gd name="T8" fmla="*/ 1718 w 2566"/>
              <a:gd name="T9" fmla="*/ 1094 h 1104"/>
              <a:gd name="T10" fmla="*/ 1798 w 2566"/>
              <a:gd name="T11" fmla="*/ 1098 h 1104"/>
              <a:gd name="T12" fmla="*/ 1876 w 2566"/>
              <a:gd name="T13" fmla="*/ 1099 h 1104"/>
              <a:gd name="T14" fmla="*/ 1954 w 2566"/>
              <a:gd name="T15" fmla="*/ 1099 h 1104"/>
              <a:gd name="T16" fmla="*/ 2033 w 2566"/>
              <a:gd name="T17" fmla="*/ 1097 h 1104"/>
              <a:gd name="T18" fmla="*/ 2110 w 2566"/>
              <a:gd name="T19" fmla="*/ 1092 h 1104"/>
              <a:gd name="T20" fmla="*/ 2187 w 2566"/>
              <a:gd name="T21" fmla="*/ 1084 h 1104"/>
              <a:gd name="T22" fmla="*/ 2396 w 2566"/>
              <a:gd name="T23" fmla="*/ 974 h 1104"/>
              <a:gd name="T24" fmla="*/ 2520 w 2566"/>
              <a:gd name="T25" fmla="*/ 849 h 1104"/>
              <a:gd name="T26" fmla="*/ 2566 w 2566"/>
              <a:gd name="T27" fmla="*/ 716 h 1104"/>
              <a:gd name="T28" fmla="*/ 2544 w 2566"/>
              <a:gd name="T29" fmla="*/ 580 h 1104"/>
              <a:gd name="T30" fmla="*/ 2462 w 2566"/>
              <a:gd name="T31" fmla="*/ 446 h 1104"/>
              <a:gd name="T32" fmla="*/ 2330 w 2566"/>
              <a:gd name="T33" fmla="*/ 321 h 1104"/>
              <a:gd name="T34" fmla="*/ 2154 w 2566"/>
              <a:gd name="T35" fmla="*/ 209 h 1104"/>
              <a:gd name="T36" fmla="*/ 1944 w 2566"/>
              <a:gd name="T37" fmla="*/ 115 h 1104"/>
              <a:gd name="T38" fmla="*/ 1710 w 2566"/>
              <a:gd name="T39" fmla="*/ 46 h 1104"/>
              <a:gd name="T40" fmla="*/ 1458 w 2566"/>
              <a:gd name="T41" fmla="*/ 7 h 1104"/>
              <a:gd name="T42" fmla="*/ 1199 w 2566"/>
              <a:gd name="T43" fmla="*/ 3 h 1104"/>
              <a:gd name="T44" fmla="*/ 946 w 2566"/>
              <a:gd name="T45" fmla="*/ 34 h 1104"/>
              <a:gd name="T46" fmla="*/ 709 w 2566"/>
              <a:gd name="T47" fmla="*/ 92 h 1104"/>
              <a:gd name="T48" fmla="*/ 495 w 2566"/>
              <a:gd name="T49" fmla="*/ 175 h 1104"/>
              <a:gd name="T50" fmla="*/ 309 w 2566"/>
              <a:gd name="T51" fmla="*/ 279 h 1104"/>
              <a:gd name="T52" fmla="*/ 162 w 2566"/>
              <a:gd name="T53" fmla="*/ 395 h 1104"/>
              <a:gd name="T54" fmla="*/ 58 w 2566"/>
              <a:gd name="T55" fmla="*/ 523 h 1104"/>
              <a:gd name="T56" fmla="*/ 5 w 2566"/>
              <a:gd name="T57" fmla="*/ 655 h 1104"/>
              <a:gd name="T58" fmla="*/ 10 w 2566"/>
              <a:gd name="T59" fmla="*/ 786 h 1104"/>
              <a:gd name="T60" fmla="*/ 81 w 2566"/>
              <a:gd name="T61" fmla="*/ 914 h 1104"/>
              <a:gd name="T62" fmla="*/ 224 w 2566"/>
              <a:gd name="T63" fmla="*/ 1031 h 1104"/>
              <a:gd name="T64" fmla="*/ 361 w 2566"/>
              <a:gd name="T65" fmla="*/ 1081 h 1104"/>
              <a:gd name="T66" fmla="*/ 467 w 2566"/>
              <a:gd name="T67" fmla="*/ 1095 h 1104"/>
              <a:gd name="T68" fmla="*/ 571 w 2566"/>
              <a:gd name="T69" fmla="*/ 1102 h 1104"/>
              <a:gd name="T70" fmla="*/ 671 w 2566"/>
              <a:gd name="T71" fmla="*/ 1104 h 1104"/>
              <a:gd name="T72" fmla="*/ 769 w 2566"/>
              <a:gd name="T73" fmla="*/ 1102 h 1104"/>
              <a:gd name="T74" fmla="*/ 866 w 2566"/>
              <a:gd name="T75" fmla="*/ 1095 h 1104"/>
              <a:gd name="T76" fmla="*/ 961 w 2566"/>
              <a:gd name="T77" fmla="*/ 1087 h 1104"/>
              <a:gd name="T78" fmla="*/ 1056 w 2566"/>
              <a:gd name="T79" fmla="*/ 1077 h 1104"/>
              <a:gd name="T80" fmla="*/ 1150 w 2566"/>
              <a:gd name="T81" fmla="*/ 1068 h 1104"/>
              <a:gd name="T82" fmla="*/ 1245 w 2566"/>
              <a:gd name="T83" fmla="*/ 1060 h 1104"/>
              <a:gd name="T84" fmla="*/ 1340 w 2566"/>
              <a:gd name="T85" fmla="*/ 1054 h 1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66" h="1104">
                <a:moveTo>
                  <a:pt x="1340" y="1054"/>
                </a:moveTo>
                <a:lnTo>
                  <a:pt x="1368" y="1058"/>
                </a:lnTo>
                <a:lnTo>
                  <a:pt x="1396" y="1061"/>
                </a:lnTo>
                <a:lnTo>
                  <a:pt x="1423" y="1065"/>
                </a:lnTo>
                <a:lnTo>
                  <a:pt x="1450" y="1068"/>
                </a:lnTo>
                <a:lnTo>
                  <a:pt x="1477" y="1072"/>
                </a:lnTo>
                <a:lnTo>
                  <a:pt x="1504" y="1075"/>
                </a:lnTo>
                <a:lnTo>
                  <a:pt x="1532" y="1077"/>
                </a:lnTo>
                <a:lnTo>
                  <a:pt x="1558" y="1081"/>
                </a:lnTo>
                <a:lnTo>
                  <a:pt x="1586" y="1083"/>
                </a:lnTo>
                <a:lnTo>
                  <a:pt x="1612" y="1086"/>
                </a:lnTo>
                <a:lnTo>
                  <a:pt x="1639" y="1088"/>
                </a:lnTo>
                <a:lnTo>
                  <a:pt x="1665" y="1090"/>
                </a:lnTo>
                <a:lnTo>
                  <a:pt x="1692" y="1092"/>
                </a:lnTo>
                <a:lnTo>
                  <a:pt x="1718" y="1094"/>
                </a:lnTo>
                <a:lnTo>
                  <a:pt x="1745" y="1095"/>
                </a:lnTo>
                <a:lnTo>
                  <a:pt x="1771" y="1097"/>
                </a:lnTo>
                <a:lnTo>
                  <a:pt x="1798" y="1098"/>
                </a:lnTo>
                <a:lnTo>
                  <a:pt x="1824" y="1098"/>
                </a:lnTo>
                <a:lnTo>
                  <a:pt x="1851" y="1099"/>
                </a:lnTo>
                <a:lnTo>
                  <a:pt x="1876" y="1099"/>
                </a:lnTo>
                <a:lnTo>
                  <a:pt x="1903" y="1099"/>
                </a:lnTo>
                <a:lnTo>
                  <a:pt x="1929" y="1099"/>
                </a:lnTo>
                <a:lnTo>
                  <a:pt x="1954" y="1099"/>
                </a:lnTo>
                <a:lnTo>
                  <a:pt x="1981" y="1099"/>
                </a:lnTo>
                <a:lnTo>
                  <a:pt x="2006" y="1098"/>
                </a:lnTo>
                <a:lnTo>
                  <a:pt x="2033" y="1097"/>
                </a:lnTo>
                <a:lnTo>
                  <a:pt x="2058" y="1096"/>
                </a:lnTo>
                <a:lnTo>
                  <a:pt x="2085" y="1094"/>
                </a:lnTo>
                <a:lnTo>
                  <a:pt x="2110" y="1092"/>
                </a:lnTo>
                <a:lnTo>
                  <a:pt x="2135" y="1090"/>
                </a:lnTo>
                <a:lnTo>
                  <a:pt x="2162" y="1087"/>
                </a:lnTo>
                <a:lnTo>
                  <a:pt x="2187" y="1084"/>
                </a:lnTo>
                <a:lnTo>
                  <a:pt x="2267" y="1050"/>
                </a:lnTo>
                <a:lnTo>
                  <a:pt x="2337" y="1012"/>
                </a:lnTo>
                <a:lnTo>
                  <a:pt x="2396" y="974"/>
                </a:lnTo>
                <a:lnTo>
                  <a:pt x="2446" y="933"/>
                </a:lnTo>
                <a:lnTo>
                  <a:pt x="2488" y="892"/>
                </a:lnTo>
                <a:lnTo>
                  <a:pt x="2520" y="849"/>
                </a:lnTo>
                <a:lnTo>
                  <a:pt x="2543" y="806"/>
                </a:lnTo>
                <a:lnTo>
                  <a:pt x="2558" y="761"/>
                </a:lnTo>
                <a:lnTo>
                  <a:pt x="2566" y="716"/>
                </a:lnTo>
                <a:lnTo>
                  <a:pt x="2566" y="671"/>
                </a:lnTo>
                <a:lnTo>
                  <a:pt x="2558" y="625"/>
                </a:lnTo>
                <a:lnTo>
                  <a:pt x="2544" y="580"/>
                </a:lnTo>
                <a:lnTo>
                  <a:pt x="2523" y="535"/>
                </a:lnTo>
                <a:lnTo>
                  <a:pt x="2496" y="490"/>
                </a:lnTo>
                <a:lnTo>
                  <a:pt x="2462" y="446"/>
                </a:lnTo>
                <a:lnTo>
                  <a:pt x="2423" y="404"/>
                </a:lnTo>
                <a:lnTo>
                  <a:pt x="2379" y="361"/>
                </a:lnTo>
                <a:lnTo>
                  <a:pt x="2330" y="321"/>
                </a:lnTo>
                <a:lnTo>
                  <a:pt x="2276" y="281"/>
                </a:lnTo>
                <a:lnTo>
                  <a:pt x="2217" y="245"/>
                </a:lnTo>
                <a:lnTo>
                  <a:pt x="2154" y="209"/>
                </a:lnTo>
                <a:lnTo>
                  <a:pt x="2088" y="175"/>
                </a:lnTo>
                <a:lnTo>
                  <a:pt x="2018" y="144"/>
                </a:lnTo>
                <a:lnTo>
                  <a:pt x="1944" y="115"/>
                </a:lnTo>
                <a:lnTo>
                  <a:pt x="1869" y="89"/>
                </a:lnTo>
                <a:lnTo>
                  <a:pt x="1791" y="66"/>
                </a:lnTo>
                <a:lnTo>
                  <a:pt x="1710" y="46"/>
                </a:lnTo>
                <a:lnTo>
                  <a:pt x="1627" y="30"/>
                </a:lnTo>
                <a:lnTo>
                  <a:pt x="1543" y="16"/>
                </a:lnTo>
                <a:lnTo>
                  <a:pt x="1458" y="7"/>
                </a:lnTo>
                <a:lnTo>
                  <a:pt x="1372" y="1"/>
                </a:lnTo>
                <a:lnTo>
                  <a:pt x="1285" y="0"/>
                </a:lnTo>
                <a:lnTo>
                  <a:pt x="1199" y="3"/>
                </a:lnTo>
                <a:lnTo>
                  <a:pt x="1113" y="9"/>
                </a:lnTo>
                <a:lnTo>
                  <a:pt x="1029" y="20"/>
                </a:lnTo>
                <a:lnTo>
                  <a:pt x="946" y="34"/>
                </a:lnTo>
                <a:lnTo>
                  <a:pt x="865" y="50"/>
                </a:lnTo>
                <a:lnTo>
                  <a:pt x="786" y="69"/>
                </a:lnTo>
                <a:lnTo>
                  <a:pt x="709" y="92"/>
                </a:lnTo>
                <a:lnTo>
                  <a:pt x="634" y="118"/>
                </a:lnTo>
                <a:lnTo>
                  <a:pt x="563" y="145"/>
                </a:lnTo>
                <a:lnTo>
                  <a:pt x="495" y="175"/>
                </a:lnTo>
                <a:lnTo>
                  <a:pt x="429" y="209"/>
                </a:lnTo>
                <a:lnTo>
                  <a:pt x="367" y="242"/>
                </a:lnTo>
                <a:lnTo>
                  <a:pt x="309" y="279"/>
                </a:lnTo>
                <a:lnTo>
                  <a:pt x="256" y="316"/>
                </a:lnTo>
                <a:lnTo>
                  <a:pt x="207" y="355"/>
                </a:lnTo>
                <a:lnTo>
                  <a:pt x="162" y="395"/>
                </a:lnTo>
                <a:lnTo>
                  <a:pt x="122" y="437"/>
                </a:lnTo>
                <a:lnTo>
                  <a:pt x="87" y="480"/>
                </a:lnTo>
                <a:lnTo>
                  <a:pt x="58" y="523"/>
                </a:lnTo>
                <a:lnTo>
                  <a:pt x="34" y="566"/>
                </a:lnTo>
                <a:lnTo>
                  <a:pt x="17" y="611"/>
                </a:lnTo>
                <a:lnTo>
                  <a:pt x="5" y="655"/>
                </a:lnTo>
                <a:lnTo>
                  <a:pt x="0" y="698"/>
                </a:lnTo>
                <a:lnTo>
                  <a:pt x="2" y="742"/>
                </a:lnTo>
                <a:lnTo>
                  <a:pt x="10" y="786"/>
                </a:lnTo>
                <a:lnTo>
                  <a:pt x="26" y="830"/>
                </a:lnTo>
                <a:lnTo>
                  <a:pt x="49" y="872"/>
                </a:lnTo>
                <a:lnTo>
                  <a:pt x="81" y="914"/>
                </a:lnTo>
                <a:lnTo>
                  <a:pt x="121" y="954"/>
                </a:lnTo>
                <a:lnTo>
                  <a:pt x="168" y="993"/>
                </a:lnTo>
                <a:lnTo>
                  <a:pt x="224" y="1031"/>
                </a:lnTo>
                <a:lnTo>
                  <a:pt x="289" y="1067"/>
                </a:lnTo>
                <a:lnTo>
                  <a:pt x="326" y="1074"/>
                </a:lnTo>
                <a:lnTo>
                  <a:pt x="361" y="1081"/>
                </a:lnTo>
                <a:lnTo>
                  <a:pt x="397" y="1087"/>
                </a:lnTo>
                <a:lnTo>
                  <a:pt x="433" y="1091"/>
                </a:lnTo>
                <a:lnTo>
                  <a:pt x="467" y="1095"/>
                </a:lnTo>
                <a:lnTo>
                  <a:pt x="502" y="1098"/>
                </a:lnTo>
                <a:lnTo>
                  <a:pt x="536" y="1100"/>
                </a:lnTo>
                <a:lnTo>
                  <a:pt x="571" y="1102"/>
                </a:lnTo>
                <a:lnTo>
                  <a:pt x="604" y="1103"/>
                </a:lnTo>
                <a:lnTo>
                  <a:pt x="638" y="1104"/>
                </a:lnTo>
                <a:lnTo>
                  <a:pt x="671" y="1104"/>
                </a:lnTo>
                <a:lnTo>
                  <a:pt x="703" y="1104"/>
                </a:lnTo>
                <a:lnTo>
                  <a:pt x="737" y="1103"/>
                </a:lnTo>
                <a:lnTo>
                  <a:pt x="769" y="1102"/>
                </a:lnTo>
                <a:lnTo>
                  <a:pt x="801" y="1099"/>
                </a:lnTo>
                <a:lnTo>
                  <a:pt x="834" y="1097"/>
                </a:lnTo>
                <a:lnTo>
                  <a:pt x="866" y="1095"/>
                </a:lnTo>
                <a:lnTo>
                  <a:pt x="897" y="1092"/>
                </a:lnTo>
                <a:lnTo>
                  <a:pt x="929" y="1090"/>
                </a:lnTo>
                <a:lnTo>
                  <a:pt x="961" y="1087"/>
                </a:lnTo>
                <a:lnTo>
                  <a:pt x="993" y="1084"/>
                </a:lnTo>
                <a:lnTo>
                  <a:pt x="1024" y="1081"/>
                </a:lnTo>
                <a:lnTo>
                  <a:pt x="1056" y="1077"/>
                </a:lnTo>
                <a:lnTo>
                  <a:pt x="1087" y="1074"/>
                </a:lnTo>
                <a:lnTo>
                  <a:pt x="1118" y="1072"/>
                </a:lnTo>
                <a:lnTo>
                  <a:pt x="1150" y="1068"/>
                </a:lnTo>
                <a:lnTo>
                  <a:pt x="1181" y="1066"/>
                </a:lnTo>
                <a:lnTo>
                  <a:pt x="1213" y="1062"/>
                </a:lnTo>
                <a:lnTo>
                  <a:pt x="1245" y="1060"/>
                </a:lnTo>
                <a:lnTo>
                  <a:pt x="1277" y="1058"/>
                </a:lnTo>
                <a:lnTo>
                  <a:pt x="1308" y="1056"/>
                </a:lnTo>
                <a:lnTo>
                  <a:pt x="1340" y="10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0" name="Freeform 120"/>
          <p:cNvSpPr>
            <a:spLocks/>
          </p:cNvSpPr>
          <p:nvPr/>
        </p:nvSpPr>
        <p:spPr bwMode="auto">
          <a:xfrm>
            <a:off x="3013075" y="2898775"/>
            <a:ext cx="681038" cy="53975"/>
          </a:xfrm>
          <a:custGeom>
            <a:avLst/>
            <a:gdLst>
              <a:gd name="T0" fmla="*/ 847 w 860"/>
              <a:gd name="T1" fmla="*/ 30 h 68"/>
              <a:gd name="T2" fmla="*/ 795 w 860"/>
              <a:gd name="T3" fmla="*/ 36 h 68"/>
              <a:gd name="T4" fmla="*/ 744 w 860"/>
              <a:gd name="T5" fmla="*/ 39 h 68"/>
              <a:gd name="T6" fmla="*/ 694 w 860"/>
              <a:gd name="T7" fmla="*/ 43 h 68"/>
              <a:gd name="T8" fmla="*/ 642 w 860"/>
              <a:gd name="T9" fmla="*/ 45 h 68"/>
              <a:gd name="T10" fmla="*/ 590 w 860"/>
              <a:gd name="T11" fmla="*/ 45 h 68"/>
              <a:gd name="T12" fmla="*/ 537 w 860"/>
              <a:gd name="T13" fmla="*/ 45 h 68"/>
              <a:gd name="T14" fmla="*/ 485 w 860"/>
              <a:gd name="T15" fmla="*/ 44 h 68"/>
              <a:gd name="T16" fmla="*/ 433 w 860"/>
              <a:gd name="T17" fmla="*/ 43 h 68"/>
              <a:gd name="T18" fmla="*/ 379 w 860"/>
              <a:gd name="T19" fmla="*/ 39 h 68"/>
              <a:gd name="T20" fmla="*/ 327 w 860"/>
              <a:gd name="T21" fmla="*/ 36 h 68"/>
              <a:gd name="T22" fmla="*/ 274 w 860"/>
              <a:gd name="T23" fmla="*/ 31 h 68"/>
              <a:gd name="T24" fmla="*/ 220 w 860"/>
              <a:gd name="T25" fmla="*/ 26 h 68"/>
              <a:gd name="T26" fmla="*/ 166 w 860"/>
              <a:gd name="T27" fmla="*/ 21 h 68"/>
              <a:gd name="T28" fmla="*/ 112 w 860"/>
              <a:gd name="T29" fmla="*/ 14 h 68"/>
              <a:gd name="T30" fmla="*/ 58 w 860"/>
              <a:gd name="T31" fmla="*/ 7 h 68"/>
              <a:gd name="T32" fmla="*/ 3 w 860"/>
              <a:gd name="T33" fmla="*/ 0 h 68"/>
              <a:gd name="T34" fmla="*/ 28 w 860"/>
              <a:gd name="T35" fmla="*/ 26 h 68"/>
              <a:gd name="T36" fmla="*/ 83 w 860"/>
              <a:gd name="T37" fmla="*/ 33 h 68"/>
              <a:gd name="T38" fmla="*/ 137 w 860"/>
              <a:gd name="T39" fmla="*/ 40 h 68"/>
              <a:gd name="T40" fmla="*/ 191 w 860"/>
              <a:gd name="T41" fmla="*/ 46 h 68"/>
              <a:gd name="T42" fmla="*/ 246 w 860"/>
              <a:gd name="T43" fmla="*/ 52 h 68"/>
              <a:gd name="T44" fmla="*/ 299 w 860"/>
              <a:gd name="T45" fmla="*/ 56 h 68"/>
              <a:gd name="T46" fmla="*/ 352 w 860"/>
              <a:gd name="T47" fmla="*/ 61 h 68"/>
              <a:gd name="T48" fmla="*/ 405 w 860"/>
              <a:gd name="T49" fmla="*/ 63 h 68"/>
              <a:gd name="T50" fmla="*/ 459 w 860"/>
              <a:gd name="T51" fmla="*/ 67 h 68"/>
              <a:gd name="T52" fmla="*/ 512 w 860"/>
              <a:gd name="T53" fmla="*/ 68 h 68"/>
              <a:gd name="T54" fmla="*/ 564 w 860"/>
              <a:gd name="T55" fmla="*/ 68 h 68"/>
              <a:gd name="T56" fmla="*/ 615 w 860"/>
              <a:gd name="T57" fmla="*/ 68 h 68"/>
              <a:gd name="T58" fmla="*/ 667 w 860"/>
              <a:gd name="T59" fmla="*/ 67 h 68"/>
              <a:gd name="T60" fmla="*/ 720 w 860"/>
              <a:gd name="T61" fmla="*/ 64 h 68"/>
              <a:gd name="T62" fmla="*/ 772 w 860"/>
              <a:gd name="T63" fmla="*/ 61 h 68"/>
              <a:gd name="T64" fmla="*/ 824 w 860"/>
              <a:gd name="T65" fmla="*/ 55 h 68"/>
              <a:gd name="T66" fmla="*/ 853 w 860"/>
              <a:gd name="T67" fmla="*/ 52 h 68"/>
              <a:gd name="T68" fmla="*/ 857 w 860"/>
              <a:gd name="T69" fmla="*/ 48 h 68"/>
              <a:gd name="T70" fmla="*/ 856 w 860"/>
              <a:gd name="T71" fmla="*/ 33 h 68"/>
              <a:gd name="T72" fmla="*/ 843 w 860"/>
              <a:gd name="T73" fmla="*/ 3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860" h="68">
                <a:moveTo>
                  <a:pt x="843" y="31"/>
                </a:moveTo>
                <a:lnTo>
                  <a:pt x="847" y="30"/>
                </a:lnTo>
                <a:lnTo>
                  <a:pt x="822" y="32"/>
                </a:lnTo>
                <a:lnTo>
                  <a:pt x="795" y="36"/>
                </a:lnTo>
                <a:lnTo>
                  <a:pt x="770" y="38"/>
                </a:lnTo>
                <a:lnTo>
                  <a:pt x="744" y="39"/>
                </a:lnTo>
                <a:lnTo>
                  <a:pt x="718" y="41"/>
                </a:lnTo>
                <a:lnTo>
                  <a:pt x="694" y="43"/>
                </a:lnTo>
                <a:lnTo>
                  <a:pt x="667" y="44"/>
                </a:lnTo>
                <a:lnTo>
                  <a:pt x="642" y="45"/>
                </a:lnTo>
                <a:lnTo>
                  <a:pt x="615" y="45"/>
                </a:lnTo>
                <a:lnTo>
                  <a:pt x="590" y="45"/>
                </a:lnTo>
                <a:lnTo>
                  <a:pt x="564" y="45"/>
                </a:lnTo>
                <a:lnTo>
                  <a:pt x="537" y="45"/>
                </a:lnTo>
                <a:lnTo>
                  <a:pt x="512" y="45"/>
                </a:lnTo>
                <a:lnTo>
                  <a:pt x="485" y="44"/>
                </a:lnTo>
                <a:lnTo>
                  <a:pt x="459" y="44"/>
                </a:lnTo>
                <a:lnTo>
                  <a:pt x="433" y="43"/>
                </a:lnTo>
                <a:lnTo>
                  <a:pt x="407" y="40"/>
                </a:lnTo>
                <a:lnTo>
                  <a:pt x="379" y="39"/>
                </a:lnTo>
                <a:lnTo>
                  <a:pt x="354" y="38"/>
                </a:lnTo>
                <a:lnTo>
                  <a:pt x="327" y="36"/>
                </a:lnTo>
                <a:lnTo>
                  <a:pt x="301" y="33"/>
                </a:lnTo>
                <a:lnTo>
                  <a:pt x="274" y="31"/>
                </a:lnTo>
                <a:lnTo>
                  <a:pt x="248" y="29"/>
                </a:lnTo>
                <a:lnTo>
                  <a:pt x="220" y="26"/>
                </a:lnTo>
                <a:lnTo>
                  <a:pt x="194" y="23"/>
                </a:lnTo>
                <a:lnTo>
                  <a:pt x="166" y="21"/>
                </a:lnTo>
                <a:lnTo>
                  <a:pt x="140" y="17"/>
                </a:lnTo>
                <a:lnTo>
                  <a:pt x="112" y="14"/>
                </a:lnTo>
                <a:lnTo>
                  <a:pt x="86" y="10"/>
                </a:lnTo>
                <a:lnTo>
                  <a:pt x="58" y="7"/>
                </a:lnTo>
                <a:lnTo>
                  <a:pt x="30" y="3"/>
                </a:lnTo>
                <a:lnTo>
                  <a:pt x="3" y="0"/>
                </a:lnTo>
                <a:lnTo>
                  <a:pt x="0" y="23"/>
                </a:lnTo>
                <a:lnTo>
                  <a:pt x="28" y="26"/>
                </a:lnTo>
                <a:lnTo>
                  <a:pt x="56" y="30"/>
                </a:lnTo>
                <a:lnTo>
                  <a:pt x="83" y="33"/>
                </a:lnTo>
                <a:lnTo>
                  <a:pt x="110" y="37"/>
                </a:lnTo>
                <a:lnTo>
                  <a:pt x="137" y="40"/>
                </a:lnTo>
                <a:lnTo>
                  <a:pt x="164" y="44"/>
                </a:lnTo>
                <a:lnTo>
                  <a:pt x="191" y="46"/>
                </a:lnTo>
                <a:lnTo>
                  <a:pt x="218" y="49"/>
                </a:lnTo>
                <a:lnTo>
                  <a:pt x="246" y="52"/>
                </a:lnTo>
                <a:lnTo>
                  <a:pt x="272" y="54"/>
                </a:lnTo>
                <a:lnTo>
                  <a:pt x="299" y="56"/>
                </a:lnTo>
                <a:lnTo>
                  <a:pt x="325" y="59"/>
                </a:lnTo>
                <a:lnTo>
                  <a:pt x="352" y="61"/>
                </a:lnTo>
                <a:lnTo>
                  <a:pt x="379" y="62"/>
                </a:lnTo>
                <a:lnTo>
                  <a:pt x="405" y="63"/>
                </a:lnTo>
                <a:lnTo>
                  <a:pt x="431" y="66"/>
                </a:lnTo>
                <a:lnTo>
                  <a:pt x="459" y="67"/>
                </a:lnTo>
                <a:lnTo>
                  <a:pt x="485" y="67"/>
                </a:lnTo>
                <a:lnTo>
                  <a:pt x="512" y="68"/>
                </a:lnTo>
                <a:lnTo>
                  <a:pt x="537" y="68"/>
                </a:lnTo>
                <a:lnTo>
                  <a:pt x="564" y="68"/>
                </a:lnTo>
                <a:lnTo>
                  <a:pt x="590" y="68"/>
                </a:lnTo>
                <a:lnTo>
                  <a:pt x="615" y="68"/>
                </a:lnTo>
                <a:lnTo>
                  <a:pt x="642" y="68"/>
                </a:lnTo>
                <a:lnTo>
                  <a:pt x="667" y="67"/>
                </a:lnTo>
                <a:lnTo>
                  <a:pt x="694" y="66"/>
                </a:lnTo>
                <a:lnTo>
                  <a:pt x="720" y="64"/>
                </a:lnTo>
                <a:lnTo>
                  <a:pt x="747" y="62"/>
                </a:lnTo>
                <a:lnTo>
                  <a:pt x="772" y="61"/>
                </a:lnTo>
                <a:lnTo>
                  <a:pt x="797" y="59"/>
                </a:lnTo>
                <a:lnTo>
                  <a:pt x="824" y="55"/>
                </a:lnTo>
                <a:lnTo>
                  <a:pt x="849" y="53"/>
                </a:lnTo>
                <a:lnTo>
                  <a:pt x="853" y="52"/>
                </a:lnTo>
                <a:lnTo>
                  <a:pt x="849" y="53"/>
                </a:lnTo>
                <a:lnTo>
                  <a:pt x="857" y="48"/>
                </a:lnTo>
                <a:lnTo>
                  <a:pt x="860" y="40"/>
                </a:lnTo>
                <a:lnTo>
                  <a:pt x="856" y="33"/>
                </a:lnTo>
                <a:lnTo>
                  <a:pt x="847" y="30"/>
                </a:lnTo>
                <a:lnTo>
                  <a:pt x="843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1" name="Freeform 121"/>
          <p:cNvSpPr>
            <a:spLocks/>
          </p:cNvSpPr>
          <p:nvPr/>
        </p:nvSpPr>
        <p:spPr bwMode="auto">
          <a:xfrm>
            <a:off x="2970213" y="2062163"/>
            <a:ext cx="1025525" cy="877887"/>
          </a:xfrm>
          <a:custGeom>
            <a:avLst/>
            <a:gdLst>
              <a:gd name="T0" fmla="*/ 0 w 1293"/>
              <a:gd name="T1" fmla="*/ 23 h 1106"/>
              <a:gd name="T2" fmla="*/ 172 w 1293"/>
              <a:gd name="T3" fmla="*/ 30 h 1106"/>
              <a:gd name="T4" fmla="*/ 340 w 1293"/>
              <a:gd name="T5" fmla="*/ 53 h 1106"/>
              <a:gd name="T6" fmla="*/ 502 w 1293"/>
              <a:gd name="T7" fmla="*/ 88 h 1106"/>
              <a:gd name="T8" fmla="*/ 656 w 1293"/>
              <a:gd name="T9" fmla="*/ 137 h 1106"/>
              <a:gd name="T10" fmla="*/ 798 w 1293"/>
              <a:gd name="T11" fmla="*/ 197 h 1106"/>
              <a:gd name="T12" fmla="*/ 926 w 1293"/>
              <a:gd name="T13" fmla="*/ 266 h 1106"/>
              <a:gd name="T14" fmla="*/ 1038 w 1293"/>
              <a:gd name="T15" fmla="*/ 341 h 1106"/>
              <a:gd name="T16" fmla="*/ 1130 w 1293"/>
              <a:gd name="T17" fmla="*/ 423 h 1106"/>
              <a:gd name="T18" fmla="*/ 1202 w 1293"/>
              <a:gd name="T19" fmla="*/ 508 h 1106"/>
              <a:gd name="T20" fmla="*/ 1249 w 1293"/>
              <a:gd name="T21" fmla="*/ 595 h 1106"/>
              <a:gd name="T22" fmla="*/ 1270 w 1293"/>
              <a:gd name="T23" fmla="*/ 683 h 1106"/>
              <a:gd name="T24" fmla="*/ 1261 w 1293"/>
              <a:gd name="T25" fmla="*/ 769 h 1106"/>
              <a:gd name="T26" fmla="*/ 1226 w 1293"/>
              <a:gd name="T27" fmla="*/ 855 h 1106"/>
              <a:gd name="T28" fmla="*/ 1153 w 1293"/>
              <a:gd name="T29" fmla="*/ 936 h 1106"/>
              <a:gd name="T30" fmla="*/ 1046 w 1293"/>
              <a:gd name="T31" fmla="*/ 1012 h 1106"/>
              <a:gd name="T32" fmla="*/ 897 w 1293"/>
              <a:gd name="T33" fmla="*/ 1085 h 1106"/>
              <a:gd name="T34" fmla="*/ 986 w 1293"/>
              <a:gd name="T35" fmla="*/ 1071 h 1106"/>
              <a:gd name="T36" fmla="*/ 1117 w 1293"/>
              <a:gd name="T37" fmla="*/ 994 h 1106"/>
              <a:gd name="T38" fmla="*/ 1212 w 1293"/>
              <a:gd name="T39" fmla="*/ 911 h 1106"/>
              <a:gd name="T40" fmla="*/ 1268 w 1293"/>
              <a:gd name="T41" fmla="*/ 821 h 1106"/>
              <a:gd name="T42" fmla="*/ 1293 w 1293"/>
              <a:gd name="T43" fmla="*/ 728 h 1106"/>
              <a:gd name="T44" fmla="*/ 1285 w 1293"/>
              <a:gd name="T45" fmla="*/ 633 h 1106"/>
              <a:gd name="T46" fmla="*/ 1249 w 1293"/>
              <a:gd name="T47" fmla="*/ 540 h 1106"/>
              <a:gd name="T48" fmla="*/ 1187 w 1293"/>
              <a:gd name="T49" fmla="*/ 450 h 1106"/>
              <a:gd name="T50" fmla="*/ 1103 w 1293"/>
              <a:gd name="T51" fmla="*/ 364 h 1106"/>
              <a:gd name="T52" fmla="*/ 998 w 1293"/>
              <a:gd name="T53" fmla="*/ 283 h 1106"/>
              <a:gd name="T54" fmla="*/ 874 w 1293"/>
              <a:gd name="T55" fmla="*/ 209 h 1106"/>
              <a:gd name="T56" fmla="*/ 737 w 1293"/>
              <a:gd name="T57" fmla="*/ 145 h 1106"/>
              <a:gd name="T58" fmla="*/ 588 w 1293"/>
              <a:gd name="T59" fmla="*/ 90 h 1106"/>
              <a:gd name="T60" fmla="*/ 427 w 1293"/>
              <a:gd name="T61" fmla="*/ 46 h 1106"/>
              <a:gd name="T62" fmla="*/ 259 w 1293"/>
              <a:gd name="T63" fmla="*/ 16 h 1106"/>
              <a:gd name="T64" fmla="*/ 87 w 1293"/>
              <a:gd name="T65" fmla="*/ 1 h 1106"/>
              <a:gd name="T66" fmla="*/ 0 w 1293"/>
              <a:gd name="T67" fmla="*/ 0 h 1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93" h="1106">
                <a:moveTo>
                  <a:pt x="0" y="23"/>
                </a:moveTo>
                <a:lnTo>
                  <a:pt x="0" y="23"/>
                </a:lnTo>
                <a:lnTo>
                  <a:pt x="87" y="24"/>
                </a:lnTo>
                <a:lnTo>
                  <a:pt x="172" y="30"/>
                </a:lnTo>
                <a:lnTo>
                  <a:pt x="257" y="39"/>
                </a:lnTo>
                <a:lnTo>
                  <a:pt x="340" y="53"/>
                </a:lnTo>
                <a:lnTo>
                  <a:pt x="423" y="69"/>
                </a:lnTo>
                <a:lnTo>
                  <a:pt x="502" y="88"/>
                </a:lnTo>
                <a:lnTo>
                  <a:pt x="581" y="110"/>
                </a:lnTo>
                <a:lnTo>
                  <a:pt x="656" y="137"/>
                </a:lnTo>
                <a:lnTo>
                  <a:pt x="728" y="166"/>
                </a:lnTo>
                <a:lnTo>
                  <a:pt x="798" y="197"/>
                </a:lnTo>
                <a:lnTo>
                  <a:pt x="863" y="230"/>
                </a:lnTo>
                <a:lnTo>
                  <a:pt x="926" y="266"/>
                </a:lnTo>
                <a:lnTo>
                  <a:pt x="984" y="302"/>
                </a:lnTo>
                <a:lnTo>
                  <a:pt x="1038" y="341"/>
                </a:lnTo>
                <a:lnTo>
                  <a:pt x="1086" y="380"/>
                </a:lnTo>
                <a:lnTo>
                  <a:pt x="1130" y="423"/>
                </a:lnTo>
                <a:lnTo>
                  <a:pt x="1168" y="464"/>
                </a:lnTo>
                <a:lnTo>
                  <a:pt x="1202" y="508"/>
                </a:lnTo>
                <a:lnTo>
                  <a:pt x="1228" y="552"/>
                </a:lnTo>
                <a:lnTo>
                  <a:pt x="1249" y="595"/>
                </a:lnTo>
                <a:lnTo>
                  <a:pt x="1261" y="638"/>
                </a:lnTo>
                <a:lnTo>
                  <a:pt x="1270" y="683"/>
                </a:lnTo>
                <a:lnTo>
                  <a:pt x="1270" y="726"/>
                </a:lnTo>
                <a:lnTo>
                  <a:pt x="1261" y="769"/>
                </a:lnTo>
                <a:lnTo>
                  <a:pt x="1248" y="812"/>
                </a:lnTo>
                <a:lnTo>
                  <a:pt x="1226" y="855"/>
                </a:lnTo>
                <a:lnTo>
                  <a:pt x="1194" y="895"/>
                </a:lnTo>
                <a:lnTo>
                  <a:pt x="1153" y="936"/>
                </a:lnTo>
                <a:lnTo>
                  <a:pt x="1104" y="976"/>
                </a:lnTo>
                <a:lnTo>
                  <a:pt x="1046" y="1012"/>
                </a:lnTo>
                <a:lnTo>
                  <a:pt x="977" y="1050"/>
                </a:lnTo>
                <a:lnTo>
                  <a:pt x="897" y="1085"/>
                </a:lnTo>
                <a:lnTo>
                  <a:pt x="907" y="1106"/>
                </a:lnTo>
                <a:lnTo>
                  <a:pt x="986" y="1071"/>
                </a:lnTo>
                <a:lnTo>
                  <a:pt x="1058" y="1033"/>
                </a:lnTo>
                <a:lnTo>
                  <a:pt x="1117" y="994"/>
                </a:lnTo>
                <a:lnTo>
                  <a:pt x="1169" y="953"/>
                </a:lnTo>
                <a:lnTo>
                  <a:pt x="1212" y="911"/>
                </a:lnTo>
                <a:lnTo>
                  <a:pt x="1244" y="866"/>
                </a:lnTo>
                <a:lnTo>
                  <a:pt x="1268" y="821"/>
                </a:lnTo>
                <a:lnTo>
                  <a:pt x="1285" y="774"/>
                </a:lnTo>
                <a:lnTo>
                  <a:pt x="1293" y="728"/>
                </a:lnTo>
                <a:lnTo>
                  <a:pt x="1293" y="681"/>
                </a:lnTo>
                <a:lnTo>
                  <a:pt x="1285" y="633"/>
                </a:lnTo>
                <a:lnTo>
                  <a:pt x="1270" y="586"/>
                </a:lnTo>
                <a:lnTo>
                  <a:pt x="1249" y="540"/>
                </a:lnTo>
                <a:lnTo>
                  <a:pt x="1220" y="494"/>
                </a:lnTo>
                <a:lnTo>
                  <a:pt x="1187" y="450"/>
                </a:lnTo>
                <a:lnTo>
                  <a:pt x="1146" y="406"/>
                </a:lnTo>
                <a:lnTo>
                  <a:pt x="1103" y="364"/>
                </a:lnTo>
                <a:lnTo>
                  <a:pt x="1052" y="322"/>
                </a:lnTo>
                <a:lnTo>
                  <a:pt x="998" y="283"/>
                </a:lnTo>
                <a:lnTo>
                  <a:pt x="938" y="245"/>
                </a:lnTo>
                <a:lnTo>
                  <a:pt x="874" y="209"/>
                </a:lnTo>
                <a:lnTo>
                  <a:pt x="808" y="176"/>
                </a:lnTo>
                <a:lnTo>
                  <a:pt x="737" y="145"/>
                </a:lnTo>
                <a:lnTo>
                  <a:pt x="662" y="116"/>
                </a:lnTo>
                <a:lnTo>
                  <a:pt x="588" y="90"/>
                </a:lnTo>
                <a:lnTo>
                  <a:pt x="509" y="65"/>
                </a:lnTo>
                <a:lnTo>
                  <a:pt x="427" y="46"/>
                </a:lnTo>
                <a:lnTo>
                  <a:pt x="345" y="30"/>
                </a:lnTo>
                <a:lnTo>
                  <a:pt x="259" y="16"/>
                </a:lnTo>
                <a:lnTo>
                  <a:pt x="174" y="7"/>
                </a:lnTo>
                <a:lnTo>
                  <a:pt x="87" y="1"/>
                </a:lnTo>
                <a:lnTo>
                  <a:pt x="0" y="0"/>
                </a:lnTo>
                <a:lnTo>
                  <a:pt x="0" y="0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2" name="Freeform 122"/>
          <p:cNvSpPr>
            <a:spLocks/>
          </p:cNvSpPr>
          <p:nvPr/>
        </p:nvSpPr>
        <p:spPr bwMode="auto">
          <a:xfrm>
            <a:off x="1939925" y="2062163"/>
            <a:ext cx="1030288" cy="865187"/>
          </a:xfrm>
          <a:custGeom>
            <a:avLst/>
            <a:gdLst>
              <a:gd name="T0" fmla="*/ 306 w 1297"/>
              <a:gd name="T1" fmla="*/ 1068 h 1090"/>
              <a:gd name="T2" fmla="*/ 187 w 1297"/>
              <a:gd name="T3" fmla="*/ 995 h 1090"/>
              <a:gd name="T4" fmla="*/ 103 w 1297"/>
              <a:gd name="T5" fmla="*/ 917 h 1090"/>
              <a:gd name="T6" fmla="*/ 48 w 1297"/>
              <a:gd name="T7" fmla="*/ 836 h 1090"/>
              <a:gd name="T8" fmla="*/ 25 w 1297"/>
              <a:gd name="T9" fmla="*/ 752 h 1090"/>
              <a:gd name="T10" fmla="*/ 29 w 1297"/>
              <a:gd name="T11" fmla="*/ 668 h 1090"/>
              <a:gd name="T12" fmla="*/ 56 w 1297"/>
              <a:gd name="T13" fmla="*/ 582 h 1090"/>
              <a:gd name="T14" fmla="*/ 108 w 1297"/>
              <a:gd name="T15" fmla="*/ 497 h 1090"/>
              <a:gd name="T16" fmla="*/ 182 w 1297"/>
              <a:gd name="T17" fmla="*/ 415 h 1090"/>
              <a:gd name="T18" fmla="*/ 275 w 1297"/>
              <a:gd name="T19" fmla="*/ 336 h 1090"/>
              <a:gd name="T20" fmla="*/ 385 w 1297"/>
              <a:gd name="T21" fmla="*/ 264 h 1090"/>
              <a:gd name="T22" fmla="*/ 512 w 1297"/>
              <a:gd name="T23" fmla="*/ 197 h 1090"/>
              <a:gd name="T24" fmla="*/ 650 w 1297"/>
              <a:gd name="T25" fmla="*/ 139 h 1090"/>
              <a:gd name="T26" fmla="*/ 802 w 1297"/>
              <a:gd name="T27" fmla="*/ 92 h 1090"/>
              <a:gd name="T28" fmla="*/ 961 w 1297"/>
              <a:gd name="T29" fmla="*/ 56 h 1090"/>
              <a:gd name="T30" fmla="*/ 1127 w 1297"/>
              <a:gd name="T31" fmla="*/ 32 h 1090"/>
              <a:gd name="T32" fmla="*/ 1297 w 1297"/>
              <a:gd name="T33" fmla="*/ 23 h 1090"/>
              <a:gd name="T34" fmla="*/ 1210 w 1297"/>
              <a:gd name="T35" fmla="*/ 2 h 1090"/>
              <a:gd name="T36" fmla="*/ 1040 w 1297"/>
              <a:gd name="T37" fmla="*/ 19 h 1090"/>
              <a:gd name="T38" fmla="*/ 874 w 1297"/>
              <a:gd name="T39" fmla="*/ 49 h 1090"/>
              <a:gd name="T40" fmla="*/ 718 w 1297"/>
              <a:gd name="T41" fmla="*/ 93 h 1090"/>
              <a:gd name="T42" fmla="*/ 570 w 1297"/>
              <a:gd name="T43" fmla="*/ 146 h 1090"/>
              <a:gd name="T44" fmla="*/ 435 w 1297"/>
              <a:gd name="T45" fmla="*/ 209 h 1090"/>
              <a:gd name="T46" fmla="*/ 315 w 1297"/>
              <a:gd name="T47" fmla="*/ 281 h 1090"/>
              <a:gd name="T48" fmla="*/ 212 w 1297"/>
              <a:gd name="T49" fmla="*/ 357 h 1090"/>
              <a:gd name="T50" fmla="*/ 126 w 1297"/>
              <a:gd name="T51" fmla="*/ 440 h 1090"/>
              <a:gd name="T52" fmla="*/ 60 w 1297"/>
              <a:gd name="T53" fmla="*/ 529 h 1090"/>
              <a:gd name="T54" fmla="*/ 18 w 1297"/>
              <a:gd name="T55" fmla="*/ 618 h 1090"/>
              <a:gd name="T56" fmla="*/ 0 w 1297"/>
              <a:gd name="T57" fmla="*/ 709 h 1090"/>
              <a:gd name="T58" fmla="*/ 10 w 1297"/>
              <a:gd name="T59" fmla="*/ 800 h 1090"/>
              <a:gd name="T60" fmla="*/ 52 w 1297"/>
              <a:gd name="T61" fmla="*/ 889 h 1090"/>
              <a:gd name="T62" fmla="*/ 124 w 1297"/>
              <a:gd name="T63" fmla="*/ 973 h 1090"/>
              <a:gd name="T64" fmla="*/ 230 w 1297"/>
              <a:gd name="T65" fmla="*/ 1053 h 1090"/>
              <a:gd name="T66" fmla="*/ 298 w 1297"/>
              <a:gd name="T67" fmla="*/ 1090 h 1090"/>
              <a:gd name="T68" fmla="*/ 304 w 1297"/>
              <a:gd name="T69" fmla="*/ 1090 h 1090"/>
              <a:gd name="T70" fmla="*/ 312 w 1297"/>
              <a:gd name="T71" fmla="*/ 1075 h 1090"/>
              <a:gd name="T72" fmla="*/ 303 w 1297"/>
              <a:gd name="T73" fmla="*/ 1067 h 10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97" h="1090">
                <a:moveTo>
                  <a:pt x="303" y="1067"/>
                </a:moveTo>
                <a:lnTo>
                  <a:pt x="306" y="1068"/>
                </a:lnTo>
                <a:lnTo>
                  <a:pt x="242" y="1032"/>
                </a:lnTo>
                <a:lnTo>
                  <a:pt x="187" y="995"/>
                </a:lnTo>
                <a:lnTo>
                  <a:pt x="141" y="957"/>
                </a:lnTo>
                <a:lnTo>
                  <a:pt x="103" y="917"/>
                </a:lnTo>
                <a:lnTo>
                  <a:pt x="70" y="878"/>
                </a:lnTo>
                <a:lnTo>
                  <a:pt x="48" y="836"/>
                </a:lnTo>
                <a:lnTo>
                  <a:pt x="33" y="794"/>
                </a:lnTo>
                <a:lnTo>
                  <a:pt x="25" y="752"/>
                </a:lnTo>
                <a:lnTo>
                  <a:pt x="23" y="709"/>
                </a:lnTo>
                <a:lnTo>
                  <a:pt x="29" y="668"/>
                </a:lnTo>
                <a:lnTo>
                  <a:pt x="39" y="625"/>
                </a:lnTo>
                <a:lnTo>
                  <a:pt x="56" y="582"/>
                </a:lnTo>
                <a:lnTo>
                  <a:pt x="81" y="540"/>
                </a:lnTo>
                <a:lnTo>
                  <a:pt x="108" y="497"/>
                </a:lnTo>
                <a:lnTo>
                  <a:pt x="142" y="456"/>
                </a:lnTo>
                <a:lnTo>
                  <a:pt x="182" y="415"/>
                </a:lnTo>
                <a:lnTo>
                  <a:pt x="226" y="375"/>
                </a:lnTo>
                <a:lnTo>
                  <a:pt x="275" y="336"/>
                </a:lnTo>
                <a:lnTo>
                  <a:pt x="328" y="299"/>
                </a:lnTo>
                <a:lnTo>
                  <a:pt x="385" y="264"/>
                </a:lnTo>
                <a:lnTo>
                  <a:pt x="447" y="230"/>
                </a:lnTo>
                <a:lnTo>
                  <a:pt x="512" y="197"/>
                </a:lnTo>
                <a:lnTo>
                  <a:pt x="579" y="167"/>
                </a:lnTo>
                <a:lnTo>
                  <a:pt x="650" y="139"/>
                </a:lnTo>
                <a:lnTo>
                  <a:pt x="725" y="114"/>
                </a:lnTo>
                <a:lnTo>
                  <a:pt x="802" y="92"/>
                </a:lnTo>
                <a:lnTo>
                  <a:pt x="879" y="72"/>
                </a:lnTo>
                <a:lnTo>
                  <a:pt x="961" y="56"/>
                </a:lnTo>
                <a:lnTo>
                  <a:pt x="1043" y="42"/>
                </a:lnTo>
                <a:lnTo>
                  <a:pt x="1127" y="32"/>
                </a:lnTo>
                <a:lnTo>
                  <a:pt x="1212" y="25"/>
                </a:lnTo>
                <a:lnTo>
                  <a:pt x="1297" y="23"/>
                </a:lnTo>
                <a:lnTo>
                  <a:pt x="1297" y="0"/>
                </a:lnTo>
                <a:lnTo>
                  <a:pt x="1210" y="2"/>
                </a:lnTo>
                <a:lnTo>
                  <a:pt x="1124" y="9"/>
                </a:lnTo>
                <a:lnTo>
                  <a:pt x="1040" y="19"/>
                </a:lnTo>
                <a:lnTo>
                  <a:pt x="956" y="33"/>
                </a:lnTo>
                <a:lnTo>
                  <a:pt x="874" y="49"/>
                </a:lnTo>
                <a:lnTo>
                  <a:pt x="795" y="69"/>
                </a:lnTo>
                <a:lnTo>
                  <a:pt x="718" y="93"/>
                </a:lnTo>
                <a:lnTo>
                  <a:pt x="643" y="118"/>
                </a:lnTo>
                <a:lnTo>
                  <a:pt x="570" y="146"/>
                </a:lnTo>
                <a:lnTo>
                  <a:pt x="502" y="176"/>
                </a:lnTo>
                <a:lnTo>
                  <a:pt x="435" y="209"/>
                </a:lnTo>
                <a:lnTo>
                  <a:pt x="373" y="243"/>
                </a:lnTo>
                <a:lnTo>
                  <a:pt x="315" y="281"/>
                </a:lnTo>
                <a:lnTo>
                  <a:pt x="262" y="318"/>
                </a:lnTo>
                <a:lnTo>
                  <a:pt x="212" y="357"/>
                </a:lnTo>
                <a:lnTo>
                  <a:pt x="166" y="398"/>
                </a:lnTo>
                <a:lnTo>
                  <a:pt x="126" y="440"/>
                </a:lnTo>
                <a:lnTo>
                  <a:pt x="90" y="484"/>
                </a:lnTo>
                <a:lnTo>
                  <a:pt x="60" y="529"/>
                </a:lnTo>
                <a:lnTo>
                  <a:pt x="36" y="572"/>
                </a:lnTo>
                <a:lnTo>
                  <a:pt x="18" y="618"/>
                </a:lnTo>
                <a:lnTo>
                  <a:pt x="6" y="663"/>
                </a:lnTo>
                <a:lnTo>
                  <a:pt x="0" y="709"/>
                </a:lnTo>
                <a:lnTo>
                  <a:pt x="2" y="754"/>
                </a:lnTo>
                <a:lnTo>
                  <a:pt x="10" y="800"/>
                </a:lnTo>
                <a:lnTo>
                  <a:pt x="28" y="845"/>
                </a:lnTo>
                <a:lnTo>
                  <a:pt x="52" y="889"/>
                </a:lnTo>
                <a:lnTo>
                  <a:pt x="84" y="933"/>
                </a:lnTo>
                <a:lnTo>
                  <a:pt x="124" y="973"/>
                </a:lnTo>
                <a:lnTo>
                  <a:pt x="173" y="1014"/>
                </a:lnTo>
                <a:lnTo>
                  <a:pt x="230" y="1053"/>
                </a:lnTo>
                <a:lnTo>
                  <a:pt x="295" y="1088"/>
                </a:lnTo>
                <a:lnTo>
                  <a:pt x="298" y="1090"/>
                </a:lnTo>
                <a:lnTo>
                  <a:pt x="295" y="1088"/>
                </a:lnTo>
                <a:lnTo>
                  <a:pt x="304" y="1090"/>
                </a:lnTo>
                <a:lnTo>
                  <a:pt x="311" y="1083"/>
                </a:lnTo>
                <a:lnTo>
                  <a:pt x="312" y="1075"/>
                </a:lnTo>
                <a:lnTo>
                  <a:pt x="306" y="1068"/>
                </a:lnTo>
                <a:lnTo>
                  <a:pt x="303" y="10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3" name="Freeform 123"/>
          <p:cNvSpPr>
            <a:spLocks/>
          </p:cNvSpPr>
          <p:nvPr/>
        </p:nvSpPr>
        <p:spPr bwMode="auto">
          <a:xfrm>
            <a:off x="2176463" y="2898775"/>
            <a:ext cx="838200" cy="57150"/>
          </a:xfrm>
          <a:custGeom>
            <a:avLst/>
            <a:gdLst>
              <a:gd name="T0" fmla="*/ 1054 w 1056"/>
              <a:gd name="T1" fmla="*/ 0 h 72"/>
              <a:gd name="T2" fmla="*/ 990 w 1056"/>
              <a:gd name="T3" fmla="*/ 3 h 72"/>
              <a:gd name="T4" fmla="*/ 925 w 1056"/>
              <a:gd name="T5" fmla="*/ 8 h 72"/>
              <a:gd name="T6" fmla="*/ 863 w 1056"/>
              <a:gd name="T7" fmla="*/ 14 h 72"/>
              <a:gd name="T8" fmla="*/ 800 w 1056"/>
              <a:gd name="T9" fmla="*/ 19 h 72"/>
              <a:gd name="T10" fmla="*/ 736 w 1056"/>
              <a:gd name="T11" fmla="*/ 26 h 72"/>
              <a:gd name="T12" fmla="*/ 674 w 1056"/>
              <a:gd name="T13" fmla="*/ 32 h 72"/>
              <a:gd name="T14" fmla="*/ 610 w 1056"/>
              <a:gd name="T15" fmla="*/ 38 h 72"/>
              <a:gd name="T16" fmla="*/ 546 w 1056"/>
              <a:gd name="T17" fmla="*/ 43 h 72"/>
              <a:gd name="T18" fmla="*/ 482 w 1056"/>
              <a:gd name="T19" fmla="*/ 47 h 72"/>
              <a:gd name="T20" fmla="*/ 417 w 1056"/>
              <a:gd name="T21" fmla="*/ 49 h 72"/>
              <a:gd name="T22" fmla="*/ 352 w 1056"/>
              <a:gd name="T23" fmla="*/ 49 h 72"/>
              <a:gd name="T24" fmla="*/ 285 w 1056"/>
              <a:gd name="T25" fmla="*/ 47 h 72"/>
              <a:gd name="T26" fmla="*/ 217 w 1056"/>
              <a:gd name="T27" fmla="*/ 44 h 72"/>
              <a:gd name="T28" fmla="*/ 148 w 1056"/>
              <a:gd name="T29" fmla="*/ 37 h 72"/>
              <a:gd name="T30" fmla="*/ 78 w 1056"/>
              <a:gd name="T31" fmla="*/ 26 h 72"/>
              <a:gd name="T32" fmla="*/ 5 w 1056"/>
              <a:gd name="T33" fmla="*/ 13 h 72"/>
              <a:gd name="T34" fmla="*/ 37 w 1056"/>
              <a:gd name="T35" fmla="*/ 43 h 72"/>
              <a:gd name="T36" fmla="*/ 110 w 1056"/>
              <a:gd name="T37" fmla="*/ 55 h 72"/>
              <a:gd name="T38" fmla="*/ 180 w 1056"/>
              <a:gd name="T39" fmla="*/ 63 h 72"/>
              <a:gd name="T40" fmla="*/ 250 w 1056"/>
              <a:gd name="T41" fmla="*/ 69 h 72"/>
              <a:gd name="T42" fmla="*/ 318 w 1056"/>
              <a:gd name="T43" fmla="*/ 71 h 72"/>
              <a:gd name="T44" fmla="*/ 385 w 1056"/>
              <a:gd name="T45" fmla="*/ 72 h 72"/>
              <a:gd name="T46" fmla="*/ 451 w 1056"/>
              <a:gd name="T47" fmla="*/ 71 h 72"/>
              <a:gd name="T48" fmla="*/ 516 w 1056"/>
              <a:gd name="T49" fmla="*/ 68 h 72"/>
              <a:gd name="T50" fmla="*/ 581 w 1056"/>
              <a:gd name="T51" fmla="*/ 63 h 72"/>
              <a:gd name="T52" fmla="*/ 644 w 1056"/>
              <a:gd name="T53" fmla="*/ 59 h 72"/>
              <a:gd name="T54" fmla="*/ 708 w 1056"/>
              <a:gd name="T55" fmla="*/ 53 h 72"/>
              <a:gd name="T56" fmla="*/ 771 w 1056"/>
              <a:gd name="T57" fmla="*/ 46 h 72"/>
              <a:gd name="T58" fmla="*/ 833 w 1056"/>
              <a:gd name="T59" fmla="*/ 40 h 72"/>
              <a:gd name="T60" fmla="*/ 897 w 1056"/>
              <a:gd name="T61" fmla="*/ 34 h 72"/>
              <a:gd name="T62" fmla="*/ 960 w 1056"/>
              <a:gd name="T63" fmla="*/ 29 h 72"/>
              <a:gd name="T64" fmla="*/ 1023 w 1056"/>
              <a:gd name="T65" fmla="*/ 24 h 72"/>
              <a:gd name="T66" fmla="*/ 1053 w 1056"/>
              <a:gd name="T67" fmla="*/ 23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56" h="72">
                <a:moveTo>
                  <a:pt x="1056" y="0"/>
                </a:moveTo>
                <a:lnTo>
                  <a:pt x="1054" y="0"/>
                </a:lnTo>
                <a:lnTo>
                  <a:pt x="1021" y="1"/>
                </a:lnTo>
                <a:lnTo>
                  <a:pt x="990" y="3"/>
                </a:lnTo>
                <a:lnTo>
                  <a:pt x="958" y="6"/>
                </a:lnTo>
                <a:lnTo>
                  <a:pt x="925" y="8"/>
                </a:lnTo>
                <a:lnTo>
                  <a:pt x="894" y="11"/>
                </a:lnTo>
                <a:lnTo>
                  <a:pt x="863" y="14"/>
                </a:lnTo>
                <a:lnTo>
                  <a:pt x="831" y="17"/>
                </a:lnTo>
                <a:lnTo>
                  <a:pt x="800" y="19"/>
                </a:lnTo>
                <a:lnTo>
                  <a:pt x="769" y="23"/>
                </a:lnTo>
                <a:lnTo>
                  <a:pt x="736" y="26"/>
                </a:lnTo>
                <a:lnTo>
                  <a:pt x="705" y="30"/>
                </a:lnTo>
                <a:lnTo>
                  <a:pt x="674" y="32"/>
                </a:lnTo>
                <a:lnTo>
                  <a:pt x="642" y="36"/>
                </a:lnTo>
                <a:lnTo>
                  <a:pt x="610" y="38"/>
                </a:lnTo>
                <a:lnTo>
                  <a:pt x="579" y="40"/>
                </a:lnTo>
                <a:lnTo>
                  <a:pt x="546" y="43"/>
                </a:lnTo>
                <a:lnTo>
                  <a:pt x="514" y="45"/>
                </a:lnTo>
                <a:lnTo>
                  <a:pt x="482" y="47"/>
                </a:lnTo>
                <a:lnTo>
                  <a:pt x="451" y="48"/>
                </a:lnTo>
                <a:lnTo>
                  <a:pt x="417" y="49"/>
                </a:lnTo>
                <a:lnTo>
                  <a:pt x="385" y="49"/>
                </a:lnTo>
                <a:lnTo>
                  <a:pt x="352" y="49"/>
                </a:lnTo>
                <a:lnTo>
                  <a:pt x="318" y="48"/>
                </a:lnTo>
                <a:lnTo>
                  <a:pt x="285" y="47"/>
                </a:lnTo>
                <a:lnTo>
                  <a:pt x="250" y="46"/>
                </a:lnTo>
                <a:lnTo>
                  <a:pt x="217" y="44"/>
                </a:lnTo>
                <a:lnTo>
                  <a:pt x="182" y="40"/>
                </a:lnTo>
                <a:lnTo>
                  <a:pt x="148" y="37"/>
                </a:lnTo>
                <a:lnTo>
                  <a:pt x="112" y="32"/>
                </a:lnTo>
                <a:lnTo>
                  <a:pt x="78" y="26"/>
                </a:lnTo>
                <a:lnTo>
                  <a:pt x="42" y="19"/>
                </a:lnTo>
                <a:lnTo>
                  <a:pt x="5" y="13"/>
                </a:lnTo>
                <a:lnTo>
                  <a:pt x="0" y="36"/>
                </a:lnTo>
                <a:lnTo>
                  <a:pt x="37" y="43"/>
                </a:lnTo>
                <a:lnTo>
                  <a:pt x="73" y="49"/>
                </a:lnTo>
                <a:lnTo>
                  <a:pt x="110" y="55"/>
                </a:lnTo>
                <a:lnTo>
                  <a:pt x="146" y="60"/>
                </a:lnTo>
                <a:lnTo>
                  <a:pt x="180" y="63"/>
                </a:lnTo>
                <a:lnTo>
                  <a:pt x="215" y="67"/>
                </a:lnTo>
                <a:lnTo>
                  <a:pt x="250" y="69"/>
                </a:lnTo>
                <a:lnTo>
                  <a:pt x="285" y="70"/>
                </a:lnTo>
                <a:lnTo>
                  <a:pt x="318" y="71"/>
                </a:lnTo>
                <a:lnTo>
                  <a:pt x="352" y="72"/>
                </a:lnTo>
                <a:lnTo>
                  <a:pt x="385" y="72"/>
                </a:lnTo>
                <a:lnTo>
                  <a:pt x="417" y="72"/>
                </a:lnTo>
                <a:lnTo>
                  <a:pt x="451" y="71"/>
                </a:lnTo>
                <a:lnTo>
                  <a:pt x="484" y="70"/>
                </a:lnTo>
                <a:lnTo>
                  <a:pt x="516" y="68"/>
                </a:lnTo>
                <a:lnTo>
                  <a:pt x="549" y="66"/>
                </a:lnTo>
                <a:lnTo>
                  <a:pt x="581" y="63"/>
                </a:lnTo>
                <a:lnTo>
                  <a:pt x="612" y="61"/>
                </a:lnTo>
                <a:lnTo>
                  <a:pt x="644" y="59"/>
                </a:lnTo>
                <a:lnTo>
                  <a:pt x="677" y="55"/>
                </a:lnTo>
                <a:lnTo>
                  <a:pt x="708" y="53"/>
                </a:lnTo>
                <a:lnTo>
                  <a:pt x="739" y="49"/>
                </a:lnTo>
                <a:lnTo>
                  <a:pt x="771" y="46"/>
                </a:lnTo>
                <a:lnTo>
                  <a:pt x="802" y="43"/>
                </a:lnTo>
                <a:lnTo>
                  <a:pt x="833" y="40"/>
                </a:lnTo>
                <a:lnTo>
                  <a:pt x="865" y="37"/>
                </a:lnTo>
                <a:lnTo>
                  <a:pt x="897" y="34"/>
                </a:lnTo>
                <a:lnTo>
                  <a:pt x="928" y="31"/>
                </a:lnTo>
                <a:lnTo>
                  <a:pt x="960" y="29"/>
                </a:lnTo>
                <a:lnTo>
                  <a:pt x="992" y="26"/>
                </a:lnTo>
                <a:lnTo>
                  <a:pt x="1023" y="24"/>
                </a:lnTo>
                <a:lnTo>
                  <a:pt x="1054" y="23"/>
                </a:lnTo>
                <a:lnTo>
                  <a:pt x="1053" y="23"/>
                </a:lnTo>
                <a:lnTo>
                  <a:pt x="105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4" name="Freeform 124"/>
          <p:cNvSpPr>
            <a:spLocks/>
          </p:cNvSpPr>
          <p:nvPr/>
        </p:nvSpPr>
        <p:spPr bwMode="auto">
          <a:xfrm>
            <a:off x="3273425" y="2468563"/>
            <a:ext cx="484188" cy="158750"/>
          </a:xfrm>
          <a:custGeom>
            <a:avLst/>
            <a:gdLst>
              <a:gd name="T0" fmla="*/ 3 w 610"/>
              <a:gd name="T1" fmla="*/ 167 h 201"/>
              <a:gd name="T2" fmla="*/ 24 w 610"/>
              <a:gd name="T3" fmla="*/ 171 h 201"/>
              <a:gd name="T4" fmla="*/ 63 w 610"/>
              <a:gd name="T5" fmla="*/ 177 h 201"/>
              <a:gd name="T6" fmla="*/ 114 w 610"/>
              <a:gd name="T7" fmla="*/ 185 h 201"/>
              <a:gd name="T8" fmla="*/ 173 w 610"/>
              <a:gd name="T9" fmla="*/ 192 h 201"/>
              <a:gd name="T10" fmla="*/ 236 w 610"/>
              <a:gd name="T11" fmla="*/ 197 h 201"/>
              <a:gd name="T12" fmla="*/ 299 w 610"/>
              <a:gd name="T13" fmla="*/ 201 h 201"/>
              <a:gd name="T14" fmla="*/ 356 w 610"/>
              <a:gd name="T15" fmla="*/ 201 h 201"/>
              <a:gd name="T16" fmla="*/ 392 w 610"/>
              <a:gd name="T17" fmla="*/ 197 h 201"/>
              <a:gd name="T18" fmla="*/ 417 w 610"/>
              <a:gd name="T19" fmla="*/ 195 h 201"/>
              <a:gd name="T20" fmla="*/ 441 w 610"/>
              <a:gd name="T21" fmla="*/ 192 h 201"/>
              <a:gd name="T22" fmla="*/ 463 w 610"/>
              <a:gd name="T23" fmla="*/ 188 h 201"/>
              <a:gd name="T24" fmla="*/ 494 w 610"/>
              <a:gd name="T25" fmla="*/ 184 h 201"/>
              <a:gd name="T26" fmla="*/ 532 w 610"/>
              <a:gd name="T27" fmla="*/ 174 h 201"/>
              <a:gd name="T28" fmla="*/ 564 w 610"/>
              <a:gd name="T29" fmla="*/ 164 h 201"/>
              <a:gd name="T30" fmla="*/ 590 w 610"/>
              <a:gd name="T31" fmla="*/ 150 h 201"/>
              <a:gd name="T32" fmla="*/ 604 w 610"/>
              <a:gd name="T33" fmla="*/ 138 h 201"/>
              <a:gd name="T34" fmla="*/ 609 w 610"/>
              <a:gd name="T35" fmla="*/ 125 h 201"/>
              <a:gd name="T36" fmla="*/ 609 w 610"/>
              <a:gd name="T37" fmla="*/ 109 h 201"/>
              <a:gd name="T38" fmla="*/ 609 w 610"/>
              <a:gd name="T39" fmla="*/ 95 h 201"/>
              <a:gd name="T40" fmla="*/ 610 w 610"/>
              <a:gd name="T41" fmla="*/ 79 h 201"/>
              <a:gd name="T42" fmla="*/ 608 w 610"/>
              <a:gd name="T43" fmla="*/ 63 h 201"/>
              <a:gd name="T44" fmla="*/ 600 w 610"/>
              <a:gd name="T45" fmla="*/ 50 h 201"/>
              <a:gd name="T46" fmla="*/ 584 w 610"/>
              <a:gd name="T47" fmla="*/ 37 h 201"/>
              <a:gd name="T48" fmla="*/ 570 w 610"/>
              <a:gd name="T49" fmla="*/ 29 h 201"/>
              <a:gd name="T50" fmla="*/ 558 w 610"/>
              <a:gd name="T51" fmla="*/ 20 h 201"/>
              <a:gd name="T52" fmla="*/ 541 w 610"/>
              <a:gd name="T53" fmla="*/ 8 h 201"/>
              <a:gd name="T54" fmla="*/ 527 w 610"/>
              <a:gd name="T55" fmla="*/ 2 h 201"/>
              <a:gd name="T56" fmla="*/ 525 w 610"/>
              <a:gd name="T57" fmla="*/ 0 h 201"/>
              <a:gd name="T58" fmla="*/ 524 w 610"/>
              <a:gd name="T59" fmla="*/ 2 h 201"/>
              <a:gd name="T60" fmla="*/ 516 w 610"/>
              <a:gd name="T61" fmla="*/ 5 h 201"/>
              <a:gd name="T62" fmla="*/ 486 w 610"/>
              <a:gd name="T63" fmla="*/ 17 h 201"/>
              <a:gd name="T64" fmla="*/ 440 w 610"/>
              <a:gd name="T65" fmla="*/ 34 h 201"/>
              <a:gd name="T66" fmla="*/ 382 w 610"/>
              <a:gd name="T67" fmla="*/ 56 h 201"/>
              <a:gd name="T68" fmla="*/ 317 w 610"/>
              <a:gd name="T69" fmla="*/ 78 h 201"/>
              <a:gd name="T70" fmla="*/ 251 w 610"/>
              <a:gd name="T71" fmla="*/ 98 h 201"/>
              <a:gd name="T72" fmla="*/ 187 w 610"/>
              <a:gd name="T73" fmla="*/ 114 h 201"/>
              <a:gd name="T74" fmla="*/ 132 w 610"/>
              <a:gd name="T75" fmla="*/ 125 h 201"/>
              <a:gd name="T76" fmla="*/ 104 w 610"/>
              <a:gd name="T77" fmla="*/ 128 h 201"/>
              <a:gd name="T78" fmla="*/ 84 w 610"/>
              <a:gd name="T79" fmla="*/ 133 h 201"/>
              <a:gd name="T80" fmla="*/ 51 w 610"/>
              <a:gd name="T81" fmla="*/ 143 h 201"/>
              <a:gd name="T82" fmla="*/ 17 w 610"/>
              <a:gd name="T83" fmla="*/ 158 h 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0" h="201">
                <a:moveTo>
                  <a:pt x="0" y="167"/>
                </a:moveTo>
                <a:lnTo>
                  <a:pt x="3" y="167"/>
                </a:lnTo>
                <a:lnTo>
                  <a:pt x="11" y="170"/>
                </a:lnTo>
                <a:lnTo>
                  <a:pt x="24" y="171"/>
                </a:lnTo>
                <a:lnTo>
                  <a:pt x="41" y="174"/>
                </a:lnTo>
                <a:lnTo>
                  <a:pt x="63" y="177"/>
                </a:lnTo>
                <a:lnTo>
                  <a:pt x="87" y="180"/>
                </a:lnTo>
                <a:lnTo>
                  <a:pt x="114" y="185"/>
                </a:lnTo>
                <a:lnTo>
                  <a:pt x="142" y="188"/>
                </a:lnTo>
                <a:lnTo>
                  <a:pt x="173" y="192"/>
                </a:lnTo>
                <a:lnTo>
                  <a:pt x="205" y="194"/>
                </a:lnTo>
                <a:lnTo>
                  <a:pt x="236" y="197"/>
                </a:lnTo>
                <a:lnTo>
                  <a:pt x="268" y="199"/>
                </a:lnTo>
                <a:lnTo>
                  <a:pt x="299" y="201"/>
                </a:lnTo>
                <a:lnTo>
                  <a:pt x="328" y="201"/>
                </a:lnTo>
                <a:lnTo>
                  <a:pt x="356" y="201"/>
                </a:lnTo>
                <a:lnTo>
                  <a:pt x="381" y="199"/>
                </a:lnTo>
                <a:lnTo>
                  <a:pt x="392" y="197"/>
                </a:lnTo>
                <a:lnTo>
                  <a:pt x="405" y="196"/>
                </a:lnTo>
                <a:lnTo>
                  <a:pt x="417" y="195"/>
                </a:lnTo>
                <a:lnTo>
                  <a:pt x="429" y="194"/>
                </a:lnTo>
                <a:lnTo>
                  <a:pt x="441" y="192"/>
                </a:lnTo>
                <a:lnTo>
                  <a:pt x="452" y="191"/>
                </a:lnTo>
                <a:lnTo>
                  <a:pt x="463" y="188"/>
                </a:lnTo>
                <a:lnTo>
                  <a:pt x="474" y="187"/>
                </a:lnTo>
                <a:lnTo>
                  <a:pt x="494" y="184"/>
                </a:lnTo>
                <a:lnTo>
                  <a:pt x="512" y="179"/>
                </a:lnTo>
                <a:lnTo>
                  <a:pt x="532" y="174"/>
                </a:lnTo>
                <a:lnTo>
                  <a:pt x="549" y="170"/>
                </a:lnTo>
                <a:lnTo>
                  <a:pt x="564" y="164"/>
                </a:lnTo>
                <a:lnTo>
                  <a:pt x="579" y="157"/>
                </a:lnTo>
                <a:lnTo>
                  <a:pt x="590" y="150"/>
                </a:lnTo>
                <a:lnTo>
                  <a:pt x="600" y="143"/>
                </a:lnTo>
                <a:lnTo>
                  <a:pt x="604" y="138"/>
                </a:lnTo>
                <a:lnTo>
                  <a:pt x="608" y="132"/>
                </a:lnTo>
                <a:lnTo>
                  <a:pt x="609" y="125"/>
                </a:lnTo>
                <a:lnTo>
                  <a:pt x="610" y="117"/>
                </a:lnTo>
                <a:lnTo>
                  <a:pt x="609" y="109"/>
                </a:lnTo>
                <a:lnTo>
                  <a:pt x="609" y="102"/>
                </a:lnTo>
                <a:lnTo>
                  <a:pt x="609" y="95"/>
                </a:lnTo>
                <a:lnTo>
                  <a:pt x="610" y="88"/>
                </a:lnTo>
                <a:lnTo>
                  <a:pt x="610" y="79"/>
                </a:lnTo>
                <a:lnTo>
                  <a:pt x="610" y="71"/>
                </a:lnTo>
                <a:lnTo>
                  <a:pt x="608" y="63"/>
                </a:lnTo>
                <a:lnTo>
                  <a:pt x="605" y="56"/>
                </a:lnTo>
                <a:lnTo>
                  <a:pt x="600" y="50"/>
                </a:lnTo>
                <a:lnTo>
                  <a:pt x="593" y="43"/>
                </a:lnTo>
                <a:lnTo>
                  <a:pt x="584" y="37"/>
                </a:lnTo>
                <a:lnTo>
                  <a:pt x="572" y="30"/>
                </a:lnTo>
                <a:lnTo>
                  <a:pt x="570" y="29"/>
                </a:lnTo>
                <a:lnTo>
                  <a:pt x="565" y="26"/>
                </a:lnTo>
                <a:lnTo>
                  <a:pt x="558" y="20"/>
                </a:lnTo>
                <a:lnTo>
                  <a:pt x="549" y="14"/>
                </a:lnTo>
                <a:lnTo>
                  <a:pt x="541" y="8"/>
                </a:lnTo>
                <a:lnTo>
                  <a:pt x="533" y="4"/>
                </a:lnTo>
                <a:lnTo>
                  <a:pt x="527" y="2"/>
                </a:lnTo>
                <a:lnTo>
                  <a:pt x="525" y="0"/>
                </a:lnTo>
                <a:lnTo>
                  <a:pt x="525" y="0"/>
                </a:lnTo>
                <a:lnTo>
                  <a:pt x="524" y="0"/>
                </a:lnTo>
                <a:lnTo>
                  <a:pt x="524" y="2"/>
                </a:lnTo>
                <a:lnTo>
                  <a:pt x="523" y="2"/>
                </a:lnTo>
                <a:lnTo>
                  <a:pt x="516" y="5"/>
                </a:lnTo>
                <a:lnTo>
                  <a:pt x="503" y="10"/>
                </a:lnTo>
                <a:lnTo>
                  <a:pt x="486" y="17"/>
                </a:lnTo>
                <a:lnTo>
                  <a:pt x="464" y="25"/>
                </a:lnTo>
                <a:lnTo>
                  <a:pt x="440" y="34"/>
                </a:lnTo>
                <a:lnTo>
                  <a:pt x="412" y="44"/>
                </a:lnTo>
                <a:lnTo>
                  <a:pt x="382" y="56"/>
                </a:lnTo>
                <a:lnTo>
                  <a:pt x="350" y="66"/>
                </a:lnTo>
                <a:lnTo>
                  <a:pt x="317" y="78"/>
                </a:lnTo>
                <a:lnTo>
                  <a:pt x="284" y="88"/>
                </a:lnTo>
                <a:lnTo>
                  <a:pt x="251" y="98"/>
                </a:lnTo>
                <a:lnTo>
                  <a:pt x="218" y="108"/>
                </a:lnTo>
                <a:lnTo>
                  <a:pt x="187" y="114"/>
                </a:lnTo>
                <a:lnTo>
                  <a:pt x="159" y="121"/>
                </a:lnTo>
                <a:lnTo>
                  <a:pt x="132" y="125"/>
                </a:lnTo>
                <a:lnTo>
                  <a:pt x="108" y="127"/>
                </a:lnTo>
                <a:lnTo>
                  <a:pt x="104" y="128"/>
                </a:lnTo>
                <a:lnTo>
                  <a:pt x="95" y="131"/>
                </a:lnTo>
                <a:lnTo>
                  <a:pt x="84" y="133"/>
                </a:lnTo>
                <a:lnTo>
                  <a:pt x="69" y="138"/>
                </a:lnTo>
                <a:lnTo>
                  <a:pt x="51" y="143"/>
                </a:lnTo>
                <a:lnTo>
                  <a:pt x="34" y="150"/>
                </a:lnTo>
                <a:lnTo>
                  <a:pt x="17" y="158"/>
                </a:lnTo>
                <a:lnTo>
                  <a:pt x="0" y="167"/>
                </a:lnTo>
                <a:close/>
              </a:path>
            </a:pathLst>
          </a:custGeom>
          <a:solidFill>
            <a:srgbClr val="F7F7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5" name="Freeform 125"/>
          <p:cNvSpPr>
            <a:spLocks/>
          </p:cNvSpPr>
          <p:nvPr/>
        </p:nvSpPr>
        <p:spPr bwMode="auto">
          <a:xfrm>
            <a:off x="3300413" y="2474913"/>
            <a:ext cx="447675" cy="144462"/>
          </a:xfrm>
          <a:custGeom>
            <a:avLst/>
            <a:gdLst>
              <a:gd name="T0" fmla="*/ 2 w 563"/>
              <a:gd name="T1" fmla="*/ 155 h 181"/>
              <a:gd name="T2" fmla="*/ 22 w 563"/>
              <a:gd name="T3" fmla="*/ 158 h 181"/>
              <a:gd name="T4" fmla="*/ 57 w 563"/>
              <a:gd name="T5" fmla="*/ 163 h 181"/>
              <a:gd name="T6" fmla="*/ 104 w 563"/>
              <a:gd name="T7" fmla="*/ 169 h 181"/>
              <a:gd name="T8" fmla="*/ 158 w 563"/>
              <a:gd name="T9" fmla="*/ 174 h 181"/>
              <a:gd name="T10" fmla="*/ 217 w 563"/>
              <a:gd name="T11" fmla="*/ 179 h 181"/>
              <a:gd name="T12" fmla="*/ 275 w 563"/>
              <a:gd name="T13" fmla="*/ 181 h 181"/>
              <a:gd name="T14" fmla="*/ 330 w 563"/>
              <a:gd name="T15" fmla="*/ 180 h 181"/>
              <a:gd name="T16" fmla="*/ 365 w 563"/>
              <a:gd name="T17" fmla="*/ 177 h 181"/>
              <a:gd name="T18" fmla="*/ 387 w 563"/>
              <a:gd name="T19" fmla="*/ 174 h 181"/>
              <a:gd name="T20" fmla="*/ 409 w 563"/>
              <a:gd name="T21" fmla="*/ 171 h 181"/>
              <a:gd name="T22" fmla="*/ 431 w 563"/>
              <a:gd name="T23" fmla="*/ 168 h 181"/>
              <a:gd name="T24" fmla="*/ 457 w 563"/>
              <a:gd name="T25" fmla="*/ 163 h 181"/>
              <a:gd name="T26" fmla="*/ 492 w 563"/>
              <a:gd name="T27" fmla="*/ 155 h 181"/>
              <a:gd name="T28" fmla="*/ 524 w 563"/>
              <a:gd name="T29" fmla="*/ 144 h 181"/>
              <a:gd name="T30" fmla="*/ 548 w 563"/>
              <a:gd name="T31" fmla="*/ 132 h 181"/>
              <a:gd name="T32" fmla="*/ 561 w 563"/>
              <a:gd name="T33" fmla="*/ 121 h 181"/>
              <a:gd name="T34" fmla="*/ 563 w 563"/>
              <a:gd name="T35" fmla="*/ 110 h 181"/>
              <a:gd name="T36" fmla="*/ 561 w 563"/>
              <a:gd name="T37" fmla="*/ 96 h 181"/>
              <a:gd name="T38" fmla="*/ 561 w 563"/>
              <a:gd name="T39" fmla="*/ 82 h 181"/>
              <a:gd name="T40" fmla="*/ 561 w 563"/>
              <a:gd name="T41" fmla="*/ 67 h 181"/>
              <a:gd name="T42" fmla="*/ 560 w 563"/>
              <a:gd name="T43" fmla="*/ 52 h 181"/>
              <a:gd name="T44" fmla="*/ 553 w 563"/>
              <a:gd name="T45" fmla="*/ 39 h 181"/>
              <a:gd name="T46" fmla="*/ 540 w 563"/>
              <a:gd name="T47" fmla="*/ 26 h 181"/>
              <a:gd name="T48" fmla="*/ 529 w 563"/>
              <a:gd name="T49" fmla="*/ 19 h 181"/>
              <a:gd name="T50" fmla="*/ 517 w 563"/>
              <a:gd name="T51" fmla="*/ 13 h 181"/>
              <a:gd name="T52" fmla="*/ 502 w 563"/>
              <a:gd name="T53" fmla="*/ 5 h 181"/>
              <a:gd name="T54" fmla="*/ 491 w 563"/>
              <a:gd name="T55" fmla="*/ 0 h 181"/>
              <a:gd name="T56" fmla="*/ 486 w 563"/>
              <a:gd name="T57" fmla="*/ 0 h 181"/>
              <a:gd name="T58" fmla="*/ 485 w 563"/>
              <a:gd name="T59" fmla="*/ 2 h 181"/>
              <a:gd name="T60" fmla="*/ 477 w 563"/>
              <a:gd name="T61" fmla="*/ 5 h 181"/>
              <a:gd name="T62" fmla="*/ 451 w 563"/>
              <a:gd name="T63" fmla="*/ 15 h 181"/>
              <a:gd name="T64" fmla="*/ 408 w 563"/>
              <a:gd name="T65" fmla="*/ 33 h 181"/>
              <a:gd name="T66" fmla="*/ 356 w 563"/>
              <a:gd name="T67" fmla="*/ 52 h 181"/>
              <a:gd name="T68" fmla="*/ 297 w 563"/>
              <a:gd name="T69" fmla="*/ 73 h 181"/>
              <a:gd name="T70" fmla="*/ 236 w 563"/>
              <a:gd name="T71" fmla="*/ 92 h 181"/>
              <a:gd name="T72" fmla="*/ 176 w 563"/>
              <a:gd name="T73" fmla="*/ 108 h 181"/>
              <a:gd name="T74" fmla="*/ 125 w 563"/>
              <a:gd name="T75" fmla="*/ 118 h 181"/>
              <a:gd name="T76" fmla="*/ 97 w 563"/>
              <a:gd name="T77" fmla="*/ 121 h 181"/>
              <a:gd name="T78" fmla="*/ 76 w 563"/>
              <a:gd name="T79" fmla="*/ 126 h 181"/>
              <a:gd name="T80" fmla="*/ 47 w 563"/>
              <a:gd name="T81" fmla="*/ 134 h 181"/>
              <a:gd name="T82" fmla="*/ 15 w 563"/>
              <a:gd name="T83" fmla="*/ 147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63" h="181">
                <a:moveTo>
                  <a:pt x="0" y="155"/>
                </a:moveTo>
                <a:lnTo>
                  <a:pt x="2" y="155"/>
                </a:lnTo>
                <a:lnTo>
                  <a:pt x="10" y="156"/>
                </a:lnTo>
                <a:lnTo>
                  <a:pt x="22" y="158"/>
                </a:lnTo>
                <a:lnTo>
                  <a:pt x="38" y="161"/>
                </a:lnTo>
                <a:lnTo>
                  <a:pt x="57" y="163"/>
                </a:lnTo>
                <a:lnTo>
                  <a:pt x="80" y="166"/>
                </a:lnTo>
                <a:lnTo>
                  <a:pt x="104" y="169"/>
                </a:lnTo>
                <a:lnTo>
                  <a:pt x="130" y="172"/>
                </a:lnTo>
                <a:lnTo>
                  <a:pt x="158" y="174"/>
                </a:lnTo>
                <a:lnTo>
                  <a:pt x="187" y="177"/>
                </a:lnTo>
                <a:lnTo>
                  <a:pt x="217" y="179"/>
                </a:lnTo>
                <a:lnTo>
                  <a:pt x="245" y="180"/>
                </a:lnTo>
                <a:lnTo>
                  <a:pt x="275" y="181"/>
                </a:lnTo>
                <a:lnTo>
                  <a:pt x="303" y="181"/>
                </a:lnTo>
                <a:lnTo>
                  <a:pt x="330" y="180"/>
                </a:lnTo>
                <a:lnTo>
                  <a:pt x="354" y="178"/>
                </a:lnTo>
                <a:lnTo>
                  <a:pt x="365" y="177"/>
                </a:lnTo>
                <a:lnTo>
                  <a:pt x="376" y="176"/>
                </a:lnTo>
                <a:lnTo>
                  <a:pt x="387" y="174"/>
                </a:lnTo>
                <a:lnTo>
                  <a:pt x="399" y="173"/>
                </a:lnTo>
                <a:lnTo>
                  <a:pt x="409" y="171"/>
                </a:lnTo>
                <a:lnTo>
                  <a:pt x="421" y="170"/>
                </a:lnTo>
                <a:lnTo>
                  <a:pt x="431" y="168"/>
                </a:lnTo>
                <a:lnTo>
                  <a:pt x="441" y="166"/>
                </a:lnTo>
                <a:lnTo>
                  <a:pt x="457" y="163"/>
                </a:lnTo>
                <a:lnTo>
                  <a:pt x="475" y="159"/>
                </a:lnTo>
                <a:lnTo>
                  <a:pt x="492" y="155"/>
                </a:lnTo>
                <a:lnTo>
                  <a:pt x="509" y="149"/>
                </a:lnTo>
                <a:lnTo>
                  <a:pt x="524" y="144"/>
                </a:lnTo>
                <a:lnTo>
                  <a:pt x="538" y="139"/>
                </a:lnTo>
                <a:lnTo>
                  <a:pt x="548" y="132"/>
                </a:lnTo>
                <a:lnTo>
                  <a:pt x="556" y="126"/>
                </a:lnTo>
                <a:lnTo>
                  <a:pt x="561" y="121"/>
                </a:lnTo>
                <a:lnTo>
                  <a:pt x="563" y="116"/>
                </a:lnTo>
                <a:lnTo>
                  <a:pt x="563" y="110"/>
                </a:lnTo>
                <a:lnTo>
                  <a:pt x="562" y="103"/>
                </a:lnTo>
                <a:lnTo>
                  <a:pt x="561" y="96"/>
                </a:lnTo>
                <a:lnTo>
                  <a:pt x="561" y="89"/>
                </a:lnTo>
                <a:lnTo>
                  <a:pt x="561" y="82"/>
                </a:lnTo>
                <a:lnTo>
                  <a:pt x="561" y="77"/>
                </a:lnTo>
                <a:lnTo>
                  <a:pt x="561" y="67"/>
                </a:lnTo>
                <a:lnTo>
                  <a:pt x="561" y="59"/>
                </a:lnTo>
                <a:lnTo>
                  <a:pt x="560" y="52"/>
                </a:lnTo>
                <a:lnTo>
                  <a:pt x="558" y="44"/>
                </a:lnTo>
                <a:lnTo>
                  <a:pt x="553" y="39"/>
                </a:lnTo>
                <a:lnTo>
                  <a:pt x="547" y="32"/>
                </a:lnTo>
                <a:lnTo>
                  <a:pt x="540" y="26"/>
                </a:lnTo>
                <a:lnTo>
                  <a:pt x="530" y="20"/>
                </a:lnTo>
                <a:lnTo>
                  <a:pt x="529" y="19"/>
                </a:lnTo>
                <a:lnTo>
                  <a:pt x="524" y="17"/>
                </a:lnTo>
                <a:lnTo>
                  <a:pt x="517" y="13"/>
                </a:lnTo>
                <a:lnTo>
                  <a:pt x="510" y="9"/>
                </a:lnTo>
                <a:lnTo>
                  <a:pt x="502" y="5"/>
                </a:lnTo>
                <a:lnTo>
                  <a:pt x="495" y="2"/>
                </a:lnTo>
                <a:lnTo>
                  <a:pt x="491" y="0"/>
                </a:lnTo>
                <a:lnTo>
                  <a:pt x="487" y="0"/>
                </a:lnTo>
                <a:lnTo>
                  <a:pt x="486" y="0"/>
                </a:lnTo>
                <a:lnTo>
                  <a:pt x="486" y="0"/>
                </a:lnTo>
                <a:lnTo>
                  <a:pt x="485" y="2"/>
                </a:lnTo>
                <a:lnTo>
                  <a:pt x="484" y="2"/>
                </a:lnTo>
                <a:lnTo>
                  <a:pt x="477" y="5"/>
                </a:lnTo>
                <a:lnTo>
                  <a:pt x="465" y="10"/>
                </a:lnTo>
                <a:lnTo>
                  <a:pt x="451" y="15"/>
                </a:lnTo>
                <a:lnTo>
                  <a:pt x="431" y="24"/>
                </a:lnTo>
                <a:lnTo>
                  <a:pt x="408" y="33"/>
                </a:lnTo>
                <a:lnTo>
                  <a:pt x="383" y="42"/>
                </a:lnTo>
                <a:lnTo>
                  <a:pt x="356" y="52"/>
                </a:lnTo>
                <a:lnTo>
                  <a:pt x="327" y="63"/>
                </a:lnTo>
                <a:lnTo>
                  <a:pt x="297" y="73"/>
                </a:lnTo>
                <a:lnTo>
                  <a:pt x="266" y="82"/>
                </a:lnTo>
                <a:lnTo>
                  <a:pt x="236" y="92"/>
                </a:lnTo>
                <a:lnTo>
                  <a:pt x="206" y="101"/>
                </a:lnTo>
                <a:lnTo>
                  <a:pt x="176" y="108"/>
                </a:lnTo>
                <a:lnTo>
                  <a:pt x="150" y="113"/>
                </a:lnTo>
                <a:lnTo>
                  <a:pt x="125" y="118"/>
                </a:lnTo>
                <a:lnTo>
                  <a:pt x="101" y="120"/>
                </a:lnTo>
                <a:lnTo>
                  <a:pt x="97" y="121"/>
                </a:lnTo>
                <a:lnTo>
                  <a:pt x="89" y="123"/>
                </a:lnTo>
                <a:lnTo>
                  <a:pt x="76" y="126"/>
                </a:lnTo>
                <a:lnTo>
                  <a:pt x="63" y="130"/>
                </a:lnTo>
                <a:lnTo>
                  <a:pt x="47" y="134"/>
                </a:lnTo>
                <a:lnTo>
                  <a:pt x="31" y="140"/>
                </a:lnTo>
                <a:lnTo>
                  <a:pt x="15" y="147"/>
                </a:lnTo>
                <a:lnTo>
                  <a:pt x="0" y="155"/>
                </a:lnTo>
                <a:close/>
              </a:path>
            </a:pathLst>
          </a:custGeom>
          <a:solidFill>
            <a:srgbClr val="F0F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6" name="Freeform 126"/>
          <p:cNvSpPr>
            <a:spLocks/>
          </p:cNvSpPr>
          <p:nvPr/>
        </p:nvSpPr>
        <p:spPr bwMode="auto">
          <a:xfrm>
            <a:off x="3328988" y="2479675"/>
            <a:ext cx="411162" cy="130175"/>
          </a:xfrm>
          <a:custGeom>
            <a:avLst/>
            <a:gdLst>
              <a:gd name="T0" fmla="*/ 2 w 517"/>
              <a:gd name="T1" fmla="*/ 144 h 164"/>
              <a:gd name="T2" fmla="*/ 19 w 517"/>
              <a:gd name="T3" fmla="*/ 147 h 164"/>
              <a:gd name="T4" fmla="*/ 51 w 517"/>
              <a:gd name="T5" fmla="*/ 151 h 164"/>
              <a:gd name="T6" fmla="*/ 93 w 517"/>
              <a:gd name="T7" fmla="*/ 156 h 164"/>
              <a:gd name="T8" fmla="*/ 142 w 517"/>
              <a:gd name="T9" fmla="*/ 160 h 164"/>
              <a:gd name="T10" fmla="*/ 196 w 517"/>
              <a:gd name="T11" fmla="*/ 163 h 164"/>
              <a:gd name="T12" fmla="*/ 250 w 517"/>
              <a:gd name="T13" fmla="*/ 164 h 164"/>
              <a:gd name="T14" fmla="*/ 302 w 517"/>
              <a:gd name="T15" fmla="*/ 162 h 164"/>
              <a:gd name="T16" fmla="*/ 336 w 517"/>
              <a:gd name="T17" fmla="*/ 158 h 164"/>
              <a:gd name="T18" fmla="*/ 357 w 517"/>
              <a:gd name="T19" fmla="*/ 156 h 164"/>
              <a:gd name="T20" fmla="*/ 377 w 517"/>
              <a:gd name="T21" fmla="*/ 152 h 164"/>
              <a:gd name="T22" fmla="*/ 396 w 517"/>
              <a:gd name="T23" fmla="*/ 149 h 164"/>
              <a:gd name="T24" fmla="*/ 419 w 517"/>
              <a:gd name="T25" fmla="*/ 144 h 164"/>
              <a:gd name="T26" fmla="*/ 450 w 517"/>
              <a:gd name="T27" fmla="*/ 136 h 164"/>
              <a:gd name="T28" fmla="*/ 481 w 517"/>
              <a:gd name="T29" fmla="*/ 127 h 164"/>
              <a:gd name="T30" fmla="*/ 506 w 517"/>
              <a:gd name="T31" fmla="*/ 115 h 164"/>
              <a:gd name="T32" fmla="*/ 516 w 517"/>
              <a:gd name="T33" fmla="*/ 107 h 164"/>
              <a:gd name="T34" fmla="*/ 516 w 517"/>
              <a:gd name="T35" fmla="*/ 97 h 164"/>
              <a:gd name="T36" fmla="*/ 512 w 517"/>
              <a:gd name="T37" fmla="*/ 84 h 164"/>
              <a:gd name="T38" fmla="*/ 510 w 517"/>
              <a:gd name="T39" fmla="*/ 73 h 164"/>
              <a:gd name="T40" fmla="*/ 510 w 517"/>
              <a:gd name="T41" fmla="*/ 59 h 164"/>
              <a:gd name="T42" fmla="*/ 509 w 517"/>
              <a:gd name="T43" fmla="*/ 43 h 164"/>
              <a:gd name="T44" fmla="*/ 504 w 517"/>
              <a:gd name="T45" fmla="*/ 29 h 164"/>
              <a:gd name="T46" fmla="*/ 494 w 517"/>
              <a:gd name="T47" fmla="*/ 18 h 164"/>
              <a:gd name="T48" fmla="*/ 485 w 517"/>
              <a:gd name="T49" fmla="*/ 12 h 164"/>
              <a:gd name="T50" fmla="*/ 476 w 517"/>
              <a:gd name="T51" fmla="*/ 8 h 164"/>
              <a:gd name="T52" fmla="*/ 463 w 517"/>
              <a:gd name="T53" fmla="*/ 3 h 164"/>
              <a:gd name="T54" fmla="*/ 451 w 517"/>
              <a:gd name="T55" fmla="*/ 0 h 164"/>
              <a:gd name="T56" fmla="*/ 447 w 517"/>
              <a:gd name="T57" fmla="*/ 3 h 164"/>
              <a:gd name="T58" fmla="*/ 446 w 517"/>
              <a:gd name="T59" fmla="*/ 4 h 164"/>
              <a:gd name="T60" fmla="*/ 439 w 517"/>
              <a:gd name="T61" fmla="*/ 7 h 164"/>
              <a:gd name="T62" fmla="*/ 413 w 517"/>
              <a:gd name="T63" fmla="*/ 19 h 164"/>
              <a:gd name="T64" fmla="*/ 375 w 517"/>
              <a:gd name="T65" fmla="*/ 34 h 164"/>
              <a:gd name="T66" fmla="*/ 328 w 517"/>
              <a:gd name="T67" fmla="*/ 51 h 164"/>
              <a:gd name="T68" fmla="*/ 274 w 517"/>
              <a:gd name="T69" fmla="*/ 71 h 164"/>
              <a:gd name="T70" fmla="*/ 219 w 517"/>
              <a:gd name="T71" fmla="*/ 88 h 164"/>
              <a:gd name="T72" fmla="*/ 165 w 517"/>
              <a:gd name="T73" fmla="*/ 103 h 164"/>
              <a:gd name="T74" fmla="*/ 115 w 517"/>
              <a:gd name="T75" fmla="*/ 113 h 164"/>
              <a:gd name="T76" fmla="*/ 87 w 517"/>
              <a:gd name="T77" fmla="*/ 117 h 164"/>
              <a:gd name="T78" fmla="*/ 68 w 517"/>
              <a:gd name="T79" fmla="*/ 121 h 164"/>
              <a:gd name="T80" fmla="*/ 41 w 517"/>
              <a:gd name="T81" fmla="*/ 128 h 164"/>
              <a:gd name="T82" fmla="*/ 12 w 517"/>
              <a:gd name="T83" fmla="*/ 137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517" h="164">
                <a:moveTo>
                  <a:pt x="0" y="144"/>
                </a:moveTo>
                <a:lnTo>
                  <a:pt x="2" y="144"/>
                </a:lnTo>
                <a:lnTo>
                  <a:pt x="9" y="145"/>
                </a:lnTo>
                <a:lnTo>
                  <a:pt x="19" y="147"/>
                </a:lnTo>
                <a:lnTo>
                  <a:pt x="33" y="149"/>
                </a:lnTo>
                <a:lnTo>
                  <a:pt x="51" y="151"/>
                </a:lnTo>
                <a:lnTo>
                  <a:pt x="70" y="153"/>
                </a:lnTo>
                <a:lnTo>
                  <a:pt x="93" y="156"/>
                </a:lnTo>
                <a:lnTo>
                  <a:pt x="116" y="158"/>
                </a:lnTo>
                <a:lnTo>
                  <a:pt x="142" y="160"/>
                </a:lnTo>
                <a:lnTo>
                  <a:pt x="168" y="162"/>
                </a:lnTo>
                <a:lnTo>
                  <a:pt x="196" y="163"/>
                </a:lnTo>
                <a:lnTo>
                  <a:pt x="223" y="164"/>
                </a:lnTo>
                <a:lnTo>
                  <a:pt x="250" y="164"/>
                </a:lnTo>
                <a:lnTo>
                  <a:pt x="276" y="163"/>
                </a:lnTo>
                <a:lnTo>
                  <a:pt x="302" y="162"/>
                </a:lnTo>
                <a:lnTo>
                  <a:pt x="326" y="159"/>
                </a:lnTo>
                <a:lnTo>
                  <a:pt x="336" y="158"/>
                </a:lnTo>
                <a:lnTo>
                  <a:pt x="347" y="157"/>
                </a:lnTo>
                <a:lnTo>
                  <a:pt x="357" y="156"/>
                </a:lnTo>
                <a:lnTo>
                  <a:pt x="366" y="153"/>
                </a:lnTo>
                <a:lnTo>
                  <a:pt x="377" y="152"/>
                </a:lnTo>
                <a:lnTo>
                  <a:pt x="386" y="150"/>
                </a:lnTo>
                <a:lnTo>
                  <a:pt x="396" y="149"/>
                </a:lnTo>
                <a:lnTo>
                  <a:pt x="405" y="147"/>
                </a:lnTo>
                <a:lnTo>
                  <a:pt x="419" y="144"/>
                </a:lnTo>
                <a:lnTo>
                  <a:pt x="435" y="141"/>
                </a:lnTo>
                <a:lnTo>
                  <a:pt x="450" y="136"/>
                </a:lnTo>
                <a:lnTo>
                  <a:pt x="466" y="132"/>
                </a:lnTo>
                <a:lnTo>
                  <a:pt x="481" y="127"/>
                </a:lnTo>
                <a:lnTo>
                  <a:pt x="495" y="121"/>
                </a:lnTo>
                <a:lnTo>
                  <a:pt x="506" y="115"/>
                </a:lnTo>
                <a:lnTo>
                  <a:pt x="512" y="111"/>
                </a:lnTo>
                <a:lnTo>
                  <a:pt x="516" y="107"/>
                </a:lnTo>
                <a:lnTo>
                  <a:pt x="517" y="103"/>
                </a:lnTo>
                <a:lnTo>
                  <a:pt x="516" y="97"/>
                </a:lnTo>
                <a:lnTo>
                  <a:pt x="514" y="91"/>
                </a:lnTo>
                <a:lnTo>
                  <a:pt x="512" y="84"/>
                </a:lnTo>
                <a:lnTo>
                  <a:pt x="511" y="79"/>
                </a:lnTo>
                <a:lnTo>
                  <a:pt x="510" y="73"/>
                </a:lnTo>
                <a:lnTo>
                  <a:pt x="510" y="67"/>
                </a:lnTo>
                <a:lnTo>
                  <a:pt x="510" y="59"/>
                </a:lnTo>
                <a:lnTo>
                  <a:pt x="510" y="51"/>
                </a:lnTo>
                <a:lnTo>
                  <a:pt x="509" y="43"/>
                </a:lnTo>
                <a:lnTo>
                  <a:pt x="508" y="36"/>
                </a:lnTo>
                <a:lnTo>
                  <a:pt x="504" y="29"/>
                </a:lnTo>
                <a:lnTo>
                  <a:pt x="500" y="23"/>
                </a:lnTo>
                <a:lnTo>
                  <a:pt x="494" y="18"/>
                </a:lnTo>
                <a:lnTo>
                  <a:pt x="486" y="13"/>
                </a:lnTo>
                <a:lnTo>
                  <a:pt x="485" y="12"/>
                </a:lnTo>
                <a:lnTo>
                  <a:pt x="481" y="11"/>
                </a:lnTo>
                <a:lnTo>
                  <a:pt x="476" y="8"/>
                </a:lnTo>
                <a:lnTo>
                  <a:pt x="469" y="5"/>
                </a:lnTo>
                <a:lnTo>
                  <a:pt x="463" y="3"/>
                </a:lnTo>
                <a:lnTo>
                  <a:pt x="456" y="0"/>
                </a:lnTo>
                <a:lnTo>
                  <a:pt x="451" y="0"/>
                </a:lnTo>
                <a:lnTo>
                  <a:pt x="448" y="1"/>
                </a:lnTo>
                <a:lnTo>
                  <a:pt x="447" y="3"/>
                </a:lnTo>
                <a:lnTo>
                  <a:pt x="447" y="3"/>
                </a:lnTo>
                <a:lnTo>
                  <a:pt x="446" y="4"/>
                </a:lnTo>
                <a:lnTo>
                  <a:pt x="444" y="5"/>
                </a:lnTo>
                <a:lnTo>
                  <a:pt x="439" y="7"/>
                </a:lnTo>
                <a:lnTo>
                  <a:pt x="428" y="12"/>
                </a:lnTo>
                <a:lnTo>
                  <a:pt x="413" y="19"/>
                </a:lnTo>
                <a:lnTo>
                  <a:pt x="396" y="26"/>
                </a:lnTo>
                <a:lnTo>
                  <a:pt x="375" y="34"/>
                </a:lnTo>
                <a:lnTo>
                  <a:pt x="352" y="42"/>
                </a:lnTo>
                <a:lnTo>
                  <a:pt x="328" y="51"/>
                </a:lnTo>
                <a:lnTo>
                  <a:pt x="302" y="60"/>
                </a:lnTo>
                <a:lnTo>
                  <a:pt x="274" y="71"/>
                </a:lnTo>
                <a:lnTo>
                  <a:pt x="246" y="79"/>
                </a:lnTo>
                <a:lnTo>
                  <a:pt x="219" y="88"/>
                </a:lnTo>
                <a:lnTo>
                  <a:pt x="191" y="96"/>
                </a:lnTo>
                <a:lnTo>
                  <a:pt x="165" y="103"/>
                </a:lnTo>
                <a:lnTo>
                  <a:pt x="138" y="109"/>
                </a:lnTo>
                <a:lnTo>
                  <a:pt x="115" y="113"/>
                </a:lnTo>
                <a:lnTo>
                  <a:pt x="93" y="115"/>
                </a:lnTo>
                <a:lnTo>
                  <a:pt x="87" y="117"/>
                </a:lnTo>
                <a:lnTo>
                  <a:pt x="79" y="118"/>
                </a:lnTo>
                <a:lnTo>
                  <a:pt x="68" y="121"/>
                </a:lnTo>
                <a:lnTo>
                  <a:pt x="55" y="124"/>
                </a:lnTo>
                <a:lnTo>
                  <a:pt x="41" y="128"/>
                </a:lnTo>
                <a:lnTo>
                  <a:pt x="27" y="133"/>
                </a:lnTo>
                <a:lnTo>
                  <a:pt x="12" y="137"/>
                </a:lnTo>
                <a:lnTo>
                  <a:pt x="0" y="144"/>
                </a:lnTo>
                <a:close/>
              </a:path>
            </a:pathLst>
          </a:custGeom>
          <a:solidFill>
            <a:srgbClr val="E8E8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7" name="Freeform 127"/>
          <p:cNvSpPr>
            <a:spLocks/>
          </p:cNvSpPr>
          <p:nvPr/>
        </p:nvSpPr>
        <p:spPr bwMode="auto">
          <a:xfrm>
            <a:off x="3355975" y="2486025"/>
            <a:ext cx="374650" cy="114300"/>
          </a:xfrm>
          <a:custGeom>
            <a:avLst/>
            <a:gdLst>
              <a:gd name="T0" fmla="*/ 3 w 472"/>
              <a:gd name="T1" fmla="*/ 133 h 145"/>
              <a:gd name="T2" fmla="*/ 18 w 472"/>
              <a:gd name="T3" fmla="*/ 135 h 145"/>
              <a:gd name="T4" fmla="*/ 45 w 472"/>
              <a:gd name="T5" fmla="*/ 137 h 145"/>
              <a:gd name="T6" fmla="*/ 82 w 472"/>
              <a:gd name="T7" fmla="*/ 141 h 145"/>
              <a:gd name="T8" fmla="*/ 127 w 472"/>
              <a:gd name="T9" fmla="*/ 144 h 145"/>
              <a:gd name="T10" fmla="*/ 175 w 472"/>
              <a:gd name="T11" fmla="*/ 145 h 145"/>
              <a:gd name="T12" fmla="*/ 226 w 472"/>
              <a:gd name="T13" fmla="*/ 145 h 145"/>
              <a:gd name="T14" fmla="*/ 276 w 472"/>
              <a:gd name="T15" fmla="*/ 142 h 145"/>
              <a:gd name="T16" fmla="*/ 308 w 472"/>
              <a:gd name="T17" fmla="*/ 138 h 145"/>
              <a:gd name="T18" fmla="*/ 326 w 472"/>
              <a:gd name="T19" fmla="*/ 135 h 145"/>
              <a:gd name="T20" fmla="*/ 345 w 472"/>
              <a:gd name="T21" fmla="*/ 131 h 145"/>
              <a:gd name="T22" fmla="*/ 362 w 472"/>
              <a:gd name="T23" fmla="*/ 128 h 145"/>
              <a:gd name="T24" fmla="*/ 383 w 472"/>
              <a:gd name="T25" fmla="*/ 125 h 145"/>
              <a:gd name="T26" fmla="*/ 412 w 472"/>
              <a:gd name="T27" fmla="*/ 118 h 145"/>
              <a:gd name="T28" fmla="*/ 442 w 472"/>
              <a:gd name="T29" fmla="*/ 107 h 145"/>
              <a:gd name="T30" fmla="*/ 465 w 472"/>
              <a:gd name="T31" fmla="*/ 98 h 145"/>
              <a:gd name="T32" fmla="*/ 472 w 472"/>
              <a:gd name="T33" fmla="*/ 91 h 145"/>
              <a:gd name="T34" fmla="*/ 469 w 472"/>
              <a:gd name="T35" fmla="*/ 83 h 145"/>
              <a:gd name="T36" fmla="*/ 465 w 472"/>
              <a:gd name="T37" fmla="*/ 72 h 145"/>
              <a:gd name="T38" fmla="*/ 462 w 472"/>
              <a:gd name="T39" fmla="*/ 61 h 145"/>
              <a:gd name="T40" fmla="*/ 462 w 472"/>
              <a:gd name="T41" fmla="*/ 49 h 145"/>
              <a:gd name="T42" fmla="*/ 461 w 472"/>
              <a:gd name="T43" fmla="*/ 34 h 145"/>
              <a:gd name="T44" fmla="*/ 458 w 472"/>
              <a:gd name="T45" fmla="*/ 20 h 145"/>
              <a:gd name="T46" fmla="*/ 450 w 472"/>
              <a:gd name="T47" fmla="*/ 8 h 145"/>
              <a:gd name="T48" fmla="*/ 439 w 472"/>
              <a:gd name="T49" fmla="*/ 4 h 145"/>
              <a:gd name="T50" fmla="*/ 419 w 472"/>
              <a:gd name="T51" fmla="*/ 0 h 145"/>
              <a:gd name="T52" fmla="*/ 409 w 472"/>
              <a:gd name="T53" fmla="*/ 4 h 145"/>
              <a:gd name="T54" fmla="*/ 407 w 472"/>
              <a:gd name="T55" fmla="*/ 5 h 145"/>
              <a:gd name="T56" fmla="*/ 400 w 472"/>
              <a:gd name="T57" fmla="*/ 8 h 145"/>
              <a:gd name="T58" fmla="*/ 378 w 472"/>
              <a:gd name="T59" fmla="*/ 19 h 145"/>
              <a:gd name="T60" fmla="*/ 344 w 472"/>
              <a:gd name="T61" fmla="*/ 32 h 145"/>
              <a:gd name="T62" fmla="*/ 301 w 472"/>
              <a:gd name="T63" fmla="*/ 49 h 145"/>
              <a:gd name="T64" fmla="*/ 254 w 472"/>
              <a:gd name="T65" fmla="*/ 66 h 145"/>
              <a:gd name="T66" fmla="*/ 203 w 472"/>
              <a:gd name="T67" fmla="*/ 83 h 145"/>
              <a:gd name="T68" fmla="*/ 154 w 472"/>
              <a:gd name="T69" fmla="*/ 97 h 145"/>
              <a:gd name="T70" fmla="*/ 108 w 472"/>
              <a:gd name="T71" fmla="*/ 106 h 145"/>
              <a:gd name="T72" fmla="*/ 80 w 472"/>
              <a:gd name="T73" fmla="*/ 111 h 145"/>
              <a:gd name="T74" fmla="*/ 61 w 472"/>
              <a:gd name="T75" fmla="*/ 114 h 145"/>
              <a:gd name="T76" fmla="*/ 37 w 472"/>
              <a:gd name="T77" fmla="*/ 120 h 145"/>
              <a:gd name="T78" fmla="*/ 12 w 472"/>
              <a:gd name="T79" fmla="*/ 128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72" h="145">
                <a:moveTo>
                  <a:pt x="0" y="133"/>
                </a:moveTo>
                <a:lnTo>
                  <a:pt x="3" y="133"/>
                </a:lnTo>
                <a:lnTo>
                  <a:pt x="8" y="134"/>
                </a:lnTo>
                <a:lnTo>
                  <a:pt x="18" y="135"/>
                </a:lnTo>
                <a:lnTo>
                  <a:pt x="30" y="136"/>
                </a:lnTo>
                <a:lnTo>
                  <a:pt x="45" y="137"/>
                </a:lnTo>
                <a:lnTo>
                  <a:pt x="63" y="140"/>
                </a:lnTo>
                <a:lnTo>
                  <a:pt x="82" y="141"/>
                </a:lnTo>
                <a:lnTo>
                  <a:pt x="104" y="143"/>
                </a:lnTo>
                <a:lnTo>
                  <a:pt x="127" y="144"/>
                </a:lnTo>
                <a:lnTo>
                  <a:pt x="151" y="145"/>
                </a:lnTo>
                <a:lnTo>
                  <a:pt x="175" y="145"/>
                </a:lnTo>
                <a:lnTo>
                  <a:pt x="201" y="145"/>
                </a:lnTo>
                <a:lnTo>
                  <a:pt x="226" y="145"/>
                </a:lnTo>
                <a:lnTo>
                  <a:pt x="252" y="144"/>
                </a:lnTo>
                <a:lnTo>
                  <a:pt x="276" y="142"/>
                </a:lnTo>
                <a:lnTo>
                  <a:pt x="299" y="140"/>
                </a:lnTo>
                <a:lnTo>
                  <a:pt x="308" y="138"/>
                </a:lnTo>
                <a:lnTo>
                  <a:pt x="317" y="137"/>
                </a:lnTo>
                <a:lnTo>
                  <a:pt x="326" y="135"/>
                </a:lnTo>
                <a:lnTo>
                  <a:pt x="336" y="134"/>
                </a:lnTo>
                <a:lnTo>
                  <a:pt x="345" y="131"/>
                </a:lnTo>
                <a:lnTo>
                  <a:pt x="354" y="130"/>
                </a:lnTo>
                <a:lnTo>
                  <a:pt x="362" y="128"/>
                </a:lnTo>
                <a:lnTo>
                  <a:pt x="371" y="127"/>
                </a:lnTo>
                <a:lnTo>
                  <a:pt x="383" y="125"/>
                </a:lnTo>
                <a:lnTo>
                  <a:pt x="397" y="121"/>
                </a:lnTo>
                <a:lnTo>
                  <a:pt x="412" y="118"/>
                </a:lnTo>
                <a:lnTo>
                  <a:pt x="427" y="113"/>
                </a:lnTo>
                <a:lnTo>
                  <a:pt x="442" y="107"/>
                </a:lnTo>
                <a:lnTo>
                  <a:pt x="454" y="103"/>
                </a:lnTo>
                <a:lnTo>
                  <a:pt x="465" y="98"/>
                </a:lnTo>
                <a:lnTo>
                  <a:pt x="470" y="93"/>
                </a:lnTo>
                <a:lnTo>
                  <a:pt x="472" y="91"/>
                </a:lnTo>
                <a:lnTo>
                  <a:pt x="472" y="87"/>
                </a:lnTo>
                <a:lnTo>
                  <a:pt x="469" y="83"/>
                </a:lnTo>
                <a:lnTo>
                  <a:pt x="467" y="77"/>
                </a:lnTo>
                <a:lnTo>
                  <a:pt x="465" y="72"/>
                </a:lnTo>
                <a:lnTo>
                  <a:pt x="463" y="67"/>
                </a:lnTo>
                <a:lnTo>
                  <a:pt x="462" y="61"/>
                </a:lnTo>
                <a:lnTo>
                  <a:pt x="462" y="57"/>
                </a:lnTo>
                <a:lnTo>
                  <a:pt x="462" y="49"/>
                </a:lnTo>
                <a:lnTo>
                  <a:pt x="462" y="42"/>
                </a:lnTo>
                <a:lnTo>
                  <a:pt x="461" y="34"/>
                </a:lnTo>
                <a:lnTo>
                  <a:pt x="460" y="27"/>
                </a:lnTo>
                <a:lnTo>
                  <a:pt x="458" y="20"/>
                </a:lnTo>
                <a:lnTo>
                  <a:pt x="454" y="14"/>
                </a:lnTo>
                <a:lnTo>
                  <a:pt x="450" y="8"/>
                </a:lnTo>
                <a:lnTo>
                  <a:pt x="444" y="5"/>
                </a:lnTo>
                <a:lnTo>
                  <a:pt x="439" y="4"/>
                </a:lnTo>
                <a:lnTo>
                  <a:pt x="430" y="1"/>
                </a:lnTo>
                <a:lnTo>
                  <a:pt x="419" y="0"/>
                </a:lnTo>
                <a:lnTo>
                  <a:pt x="410" y="2"/>
                </a:lnTo>
                <a:lnTo>
                  <a:pt x="409" y="4"/>
                </a:lnTo>
                <a:lnTo>
                  <a:pt x="408" y="4"/>
                </a:lnTo>
                <a:lnTo>
                  <a:pt x="407" y="5"/>
                </a:lnTo>
                <a:lnTo>
                  <a:pt x="406" y="6"/>
                </a:lnTo>
                <a:lnTo>
                  <a:pt x="400" y="8"/>
                </a:lnTo>
                <a:lnTo>
                  <a:pt x="391" y="13"/>
                </a:lnTo>
                <a:lnTo>
                  <a:pt x="378" y="19"/>
                </a:lnTo>
                <a:lnTo>
                  <a:pt x="362" y="24"/>
                </a:lnTo>
                <a:lnTo>
                  <a:pt x="344" y="32"/>
                </a:lnTo>
                <a:lnTo>
                  <a:pt x="324" y="40"/>
                </a:lnTo>
                <a:lnTo>
                  <a:pt x="301" y="49"/>
                </a:lnTo>
                <a:lnTo>
                  <a:pt x="278" y="58"/>
                </a:lnTo>
                <a:lnTo>
                  <a:pt x="254" y="66"/>
                </a:lnTo>
                <a:lnTo>
                  <a:pt x="228" y="75"/>
                </a:lnTo>
                <a:lnTo>
                  <a:pt x="203" y="83"/>
                </a:lnTo>
                <a:lnTo>
                  <a:pt x="178" y="90"/>
                </a:lnTo>
                <a:lnTo>
                  <a:pt x="154" y="97"/>
                </a:lnTo>
                <a:lnTo>
                  <a:pt x="129" y="103"/>
                </a:lnTo>
                <a:lnTo>
                  <a:pt x="108" y="106"/>
                </a:lnTo>
                <a:lnTo>
                  <a:pt x="87" y="110"/>
                </a:lnTo>
                <a:lnTo>
                  <a:pt x="80" y="111"/>
                </a:lnTo>
                <a:lnTo>
                  <a:pt x="72" y="112"/>
                </a:lnTo>
                <a:lnTo>
                  <a:pt x="61" y="114"/>
                </a:lnTo>
                <a:lnTo>
                  <a:pt x="50" y="117"/>
                </a:lnTo>
                <a:lnTo>
                  <a:pt x="37" y="120"/>
                </a:lnTo>
                <a:lnTo>
                  <a:pt x="25" y="123"/>
                </a:lnTo>
                <a:lnTo>
                  <a:pt x="12" y="128"/>
                </a:lnTo>
                <a:lnTo>
                  <a:pt x="0" y="133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8" name="Freeform 128"/>
          <p:cNvSpPr>
            <a:spLocks/>
          </p:cNvSpPr>
          <p:nvPr/>
        </p:nvSpPr>
        <p:spPr bwMode="auto">
          <a:xfrm>
            <a:off x="3382963" y="2487613"/>
            <a:ext cx="339725" cy="104775"/>
          </a:xfrm>
          <a:custGeom>
            <a:avLst/>
            <a:gdLst>
              <a:gd name="T0" fmla="*/ 2 w 427"/>
              <a:gd name="T1" fmla="*/ 126 h 133"/>
              <a:gd name="T2" fmla="*/ 15 w 427"/>
              <a:gd name="T3" fmla="*/ 127 h 133"/>
              <a:gd name="T4" fmla="*/ 39 w 427"/>
              <a:gd name="T5" fmla="*/ 129 h 133"/>
              <a:gd name="T6" fmla="*/ 71 w 427"/>
              <a:gd name="T7" fmla="*/ 132 h 133"/>
              <a:gd name="T8" fmla="*/ 112 w 427"/>
              <a:gd name="T9" fmla="*/ 133 h 133"/>
              <a:gd name="T10" fmla="*/ 155 w 427"/>
              <a:gd name="T11" fmla="*/ 133 h 133"/>
              <a:gd name="T12" fmla="*/ 202 w 427"/>
              <a:gd name="T13" fmla="*/ 132 h 133"/>
              <a:gd name="T14" fmla="*/ 248 w 427"/>
              <a:gd name="T15" fmla="*/ 128 h 133"/>
              <a:gd name="T16" fmla="*/ 279 w 427"/>
              <a:gd name="T17" fmla="*/ 124 h 133"/>
              <a:gd name="T18" fmla="*/ 296 w 427"/>
              <a:gd name="T19" fmla="*/ 120 h 133"/>
              <a:gd name="T20" fmla="*/ 313 w 427"/>
              <a:gd name="T21" fmla="*/ 117 h 133"/>
              <a:gd name="T22" fmla="*/ 329 w 427"/>
              <a:gd name="T23" fmla="*/ 113 h 133"/>
              <a:gd name="T24" fmla="*/ 346 w 427"/>
              <a:gd name="T25" fmla="*/ 111 h 133"/>
              <a:gd name="T26" fmla="*/ 372 w 427"/>
              <a:gd name="T27" fmla="*/ 103 h 133"/>
              <a:gd name="T28" fmla="*/ 400 w 427"/>
              <a:gd name="T29" fmla="*/ 94 h 133"/>
              <a:gd name="T30" fmla="*/ 422 w 427"/>
              <a:gd name="T31" fmla="*/ 86 h 133"/>
              <a:gd name="T32" fmla="*/ 427 w 427"/>
              <a:gd name="T33" fmla="*/ 80 h 133"/>
              <a:gd name="T34" fmla="*/ 423 w 427"/>
              <a:gd name="T35" fmla="*/ 74 h 133"/>
              <a:gd name="T36" fmla="*/ 416 w 427"/>
              <a:gd name="T37" fmla="*/ 65 h 133"/>
              <a:gd name="T38" fmla="*/ 412 w 427"/>
              <a:gd name="T39" fmla="*/ 56 h 133"/>
              <a:gd name="T40" fmla="*/ 412 w 427"/>
              <a:gd name="T41" fmla="*/ 44 h 133"/>
              <a:gd name="T42" fmla="*/ 412 w 427"/>
              <a:gd name="T43" fmla="*/ 29 h 133"/>
              <a:gd name="T44" fmla="*/ 411 w 427"/>
              <a:gd name="T45" fmla="*/ 14 h 133"/>
              <a:gd name="T46" fmla="*/ 405 w 427"/>
              <a:gd name="T47" fmla="*/ 4 h 133"/>
              <a:gd name="T48" fmla="*/ 399 w 427"/>
              <a:gd name="T49" fmla="*/ 0 h 133"/>
              <a:gd name="T50" fmla="*/ 381 w 427"/>
              <a:gd name="T51" fmla="*/ 4 h 133"/>
              <a:gd name="T52" fmla="*/ 371 w 427"/>
              <a:gd name="T53" fmla="*/ 10 h 133"/>
              <a:gd name="T54" fmla="*/ 369 w 427"/>
              <a:gd name="T55" fmla="*/ 11 h 133"/>
              <a:gd name="T56" fmla="*/ 363 w 427"/>
              <a:gd name="T57" fmla="*/ 14 h 133"/>
              <a:gd name="T58" fmla="*/ 342 w 427"/>
              <a:gd name="T59" fmla="*/ 24 h 133"/>
              <a:gd name="T60" fmla="*/ 312 w 427"/>
              <a:gd name="T61" fmla="*/ 36 h 133"/>
              <a:gd name="T62" fmla="*/ 274 w 427"/>
              <a:gd name="T63" fmla="*/ 51 h 133"/>
              <a:gd name="T64" fmla="*/ 231 w 427"/>
              <a:gd name="T65" fmla="*/ 67 h 133"/>
              <a:gd name="T66" fmla="*/ 187 w 427"/>
              <a:gd name="T67" fmla="*/ 82 h 133"/>
              <a:gd name="T68" fmla="*/ 140 w 427"/>
              <a:gd name="T69" fmla="*/ 96 h 133"/>
              <a:gd name="T70" fmla="*/ 98 w 427"/>
              <a:gd name="T71" fmla="*/ 105 h 133"/>
              <a:gd name="T72" fmla="*/ 71 w 427"/>
              <a:gd name="T73" fmla="*/ 110 h 133"/>
              <a:gd name="T74" fmla="*/ 53 w 427"/>
              <a:gd name="T75" fmla="*/ 113 h 133"/>
              <a:gd name="T76" fmla="*/ 32 w 427"/>
              <a:gd name="T77" fmla="*/ 118 h 133"/>
              <a:gd name="T78" fmla="*/ 10 w 427"/>
              <a:gd name="T79" fmla="*/ 123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27" h="133">
                <a:moveTo>
                  <a:pt x="0" y="126"/>
                </a:moveTo>
                <a:lnTo>
                  <a:pt x="2" y="126"/>
                </a:lnTo>
                <a:lnTo>
                  <a:pt x="7" y="127"/>
                </a:lnTo>
                <a:lnTo>
                  <a:pt x="15" y="127"/>
                </a:lnTo>
                <a:lnTo>
                  <a:pt x="25" y="128"/>
                </a:lnTo>
                <a:lnTo>
                  <a:pt x="39" y="129"/>
                </a:lnTo>
                <a:lnTo>
                  <a:pt x="54" y="131"/>
                </a:lnTo>
                <a:lnTo>
                  <a:pt x="71" y="132"/>
                </a:lnTo>
                <a:lnTo>
                  <a:pt x="91" y="132"/>
                </a:lnTo>
                <a:lnTo>
                  <a:pt x="112" y="133"/>
                </a:lnTo>
                <a:lnTo>
                  <a:pt x="132" y="133"/>
                </a:lnTo>
                <a:lnTo>
                  <a:pt x="155" y="133"/>
                </a:lnTo>
                <a:lnTo>
                  <a:pt x="178" y="133"/>
                </a:lnTo>
                <a:lnTo>
                  <a:pt x="202" y="132"/>
                </a:lnTo>
                <a:lnTo>
                  <a:pt x="225" y="131"/>
                </a:lnTo>
                <a:lnTo>
                  <a:pt x="248" y="128"/>
                </a:lnTo>
                <a:lnTo>
                  <a:pt x="271" y="125"/>
                </a:lnTo>
                <a:lnTo>
                  <a:pt x="279" y="124"/>
                </a:lnTo>
                <a:lnTo>
                  <a:pt x="288" y="123"/>
                </a:lnTo>
                <a:lnTo>
                  <a:pt x="296" y="120"/>
                </a:lnTo>
                <a:lnTo>
                  <a:pt x="304" y="119"/>
                </a:lnTo>
                <a:lnTo>
                  <a:pt x="313" y="117"/>
                </a:lnTo>
                <a:lnTo>
                  <a:pt x="321" y="116"/>
                </a:lnTo>
                <a:lnTo>
                  <a:pt x="329" y="113"/>
                </a:lnTo>
                <a:lnTo>
                  <a:pt x="337" y="112"/>
                </a:lnTo>
                <a:lnTo>
                  <a:pt x="346" y="111"/>
                </a:lnTo>
                <a:lnTo>
                  <a:pt x="358" y="108"/>
                </a:lnTo>
                <a:lnTo>
                  <a:pt x="372" y="103"/>
                </a:lnTo>
                <a:lnTo>
                  <a:pt x="386" y="98"/>
                </a:lnTo>
                <a:lnTo>
                  <a:pt x="400" y="94"/>
                </a:lnTo>
                <a:lnTo>
                  <a:pt x="412" y="89"/>
                </a:lnTo>
                <a:lnTo>
                  <a:pt x="422" y="86"/>
                </a:lnTo>
                <a:lnTo>
                  <a:pt x="426" y="82"/>
                </a:lnTo>
                <a:lnTo>
                  <a:pt x="427" y="80"/>
                </a:lnTo>
                <a:lnTo>
                  <a:pt x="426" y="78"/>
                </a:lnTo>
                <a:lnTo>
                  <a:pt x="423" y="74"/>
                </a:lnTo>
                <a:lnTo>
                  <a:pt x="419" y="70"/>
                </a:lnTo>
                <a:lnTo>
                  <a:pt x="416" y="65"/>
                </a:lnTo>
                <a:lnTo>
                  <a:pt x="415" y="60"/>
                </a:lnTo>
                <a:lnTo>
                  <a:pt x="412" y="56"/>
                </a:lnTo>
                <a:lnTo>
                  <a:pt x="412" y="51"/>
                </a:lnTo>
                <a:lnTo>
                  <a:pt x="412" y="44"/>
                </a:lnTo>
                <a:lnTo>
                  <a:pt x="412" y="36"/>
                </a:lnTo>
                <a:lnTo>
                  <a:pt x="412" y="29"/>
                </a:lnTo>
                <a:lnTo>
                  <a:pt x="412" y="21"/>
                </a:lnTo>
                <a:lnTo>
                  <a:pt x="411" y="14"/>
                </a:lnTo>
                <a:lnTo>
                  <a:pt x="409" y="9"/>
                </a:lnTo>
                <a:lnTo>
                  <a:pt x="405" y="4"/>
                </a:lnTo>
                <a:lnTo>
                  <a:pt x="402" y="0"/>
                </a:lnTo>
                <a:lnTo>
                  <a:pt x="399" y="0"/>
                </a:lnTo>
                <a:lnTo>
                  <a:pt x="390" y="0"/>
                </a:lnTo>
                <a:lnTo>
                  <a:pt x="381" y="4"/>
                </a:lnTo>
                <a:lnTo>
                  <a:pt x="372" y="9"/>
                </a:lnTo>
                <a:lnTo>
                  <a:pt x="371" y="10"/>
                </a:lnTo>
                <a:lnTo>
                  <a:pt x="370" y="10"/>
                </a:lnTo>
                <a:lnTo>
                  <a:pt x="369" y="11"/>
                </a:lnTo>
                <a:lnTo>
                  <a:pt x="367" y="12"/>
                </a:lnTo>
                <a:lnTo>
                  <a:pt x="363" y="14"/>
                </a:lnTo>
                <a:lnTo>
                  <a:pt x="354" y="19"/>
                </a:lnTo>
                <a:lnTo>
                  <a:pt x="342" y="24"/>
                </a:lnTo>
                <a:lnTo>
                  <a:pt x="328" y="30"/>
                </a:lnTo>
                <a:lnTo>
                  <a:pt x="312" y="36"/>
                </a:lnTo>
                <a:lnTo>
                  <a:pt x="294" y="44"/>
                </a:lnTo>
                <a:lnTo>
                  <a:pt x="274" y="51"/>
                </a:lnTo>
                <a:lnTo>
                  <a:pt x="253" y="59"/>
                </a:lnTo>
                <a:lnTo>
                  <a:pt x="231" y="67"/>
                </a:lnTo>
                <a:lnTo>
                  <a:pt x="208" y="75"/>
                </a:lnTo>
                <a:lnTo>
                  <a:pt x="187" y="82"/>
                </a:lnTo>
                <a:lnTo>
                  <a:pt x="164" y="89"/>
                </a:lnTo>
                <a:lnTo>
                  <a:pt x="140" y="96"/>
                </a:lnTo>
                <a:lnTo>
                  <a:pt x="119" y="101"/>
                </a:lnTo>
                <a:lnTo>
                  <a:pt x="98" y="105"/>
                </a:lnTo>
                <a:lnTo>
                  <a:pt x="78" y="109"/>
                </a:lnTo>
                <a:lnTo>
                  <a:pt x="71" y="110"/>
                </a:lnTo>
                <a:lnTo>
                  <a:pt x="62" y="111"/>
                </a:lnTo>
                <a:lnTo>
                  <a:pt x="53" y="113"/>
                </a:lnTo>
                <a:lnTo>
                  <a:pt x="43" y="116"/>
                </a:lnTo>
                <a:lnTo>
                  <a:pt x="32" y="118"/>
                </a:lnTo>
                <a:lnTo>
                  <a:pt x="21" y="120"/>
                </a:lnTo>
                <a:lnTo>
                  <a:pt x="10" y="123"/>
                </a:lnTo>
                <a:lnTo>
                  <a:pt x="0" y="126"/>
                </a:lnTo>
                <a:close/>
              </a:path>
            </a:pathLst>
          </a:custGeom>
          <a:solidFill>
            <a:srgbClr val="DBDB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09" name="Freeform 129"/>
          <p:cNvSpPr>
            <a:spLocks/>
          </p:cNvSpPr>
          <p:nvPr/>
        </p:nvSpPr>
        <p:spPr bwMode="auto">
          <a:xfrm>
            <a:off x="3411538" y="2486025"/>
            <a:ext cx="304800" cy="98425"/>
          </a:xfrm>
          <a:custGeom>
            <a:avLst/>
            <a:gdLst>
              <a:gd name="T0" fmla="*/ 2 w 384"/>
              <a:gd name="T1" fmla="*/ 122 h 125"/>
              <a:gd name="T2" fmla="*/ 13 w 384"/>
              <a:gd name="T3" fmla="*/ 124 h 125"/>
              <a:gd name="T4" fmla="*/ 34 w 384"/>
              <a:gd name="T5" fmla="*/ 125 h 125"/>
              <a:gd name="T6" fmla="*/ 62 w 384"/>
              <a:gd name="T7" fmla="*/ 125 h 125"/>
              <a:gd name="T8" fmla="*/ 96 w 384"/>
              <a:gd name="T9" fmla="*/ 125 h 125"/>
              <a:gd name="T10" fmla="*/ 136 w 384"/>
              <a:gd name="T11" fmla="*/ 124 h 125"/>
              <a:gd name="T12" fmla="*/ 179 w 384"/>
              <a:gd name="T13" fmla="*/ 121 h 125"/>
              <a:gd name="T14" fmla="*/ 223 w 384"/>
              <a:gd name="T15" fmla="*/ 116 h 125"/>
              <a:gd name="T16" fmla="*/ 252 w 384"/>
              <a:gd name="T17" fmla="*/ 111 h 125"/>
              <a:gd name="T18" fmla="*/ 267 w 384"/>
              <a:gd name="T19" fmla="*/ 109 h 125"/>
              <a:gd name="T20" fmla="*/ 282 w 384"/>
              <a:gd name="T21" fmla="*/ 105 h 125"/>
              <a:gd name="T22" fmla="*/ 297 w 384"/>
              <a:gd name="T23" fmla="*/ 102 h 125"/>
              <a:gd name="T24" fmla="*/ 309 w 384"/>
              <a:gd name="T25" fmla="*/ 99 h 125"/>
              <a:gd name="T26" fmla="*/ 331 w 384"/>
              <a:gd name="T27" fmla="*/ 92 h 125"/>
              <a:gd name="T28" fmla="*/ 359 w 384"/>
              <a:gd name="T29" fmla="*/ 83 h 125"/>
              <a:gd name="T30" fmla="*/ 379 w 384"/>
              <a:gd name="T31" fmla="*/ 76 h 125"/>
              <a:gd name="T32" fmla="*/ 384 w 384"/>
              <a:gd name="T33" fmla="*/ 73 h 125"/>
              <a:gd name="T34" fmla="*/ 376 w 384"/>
              <a:gd name="T35" fmla="*/ 68 h 125"/>
              <a:gd name="T36" fmla="*/ 368 w 384"/>
              <a:gd name="T37" fmla="*/ 61 h 125"/>
              <a:gd name="T38" fmla="*/ 365 w 384"/>
              <a:gd name="T39" fmla="*/ 53 h 125"/>
              <a:gd name="T40" fmla="*/ 363 w 384"/>
              <a:gd name="T41" fmla="*/ 43 h 125"/>
              <a:gd name="T42" fmla="*/ 365 w 384"/>
              <a:gd name="T43" fmla="*/ 28 h 125"/>
              <a:gd name="T44" fmla="*/ 363 w 384"/>
              <a:gd name="T45" fmla="*/ 13 h 125"/>
              <a:gd name="T46" fmla="*/ 362 w 384"/>
              <a:gd name="T47" fmla="*/ 3 h 125"/>
              <a:gd name="T48" fmla="*/ 358 w 384"/>
              <a:gd name="T49" fmla="*/ 1 h 125"/>
              <a:gd name="T50" fmla="*/ 344 w 384"/>
              <a:gd name="T51" fmla="*/ 10 h 125"/>
              <a:gd name="T52" fmla="*/ 333 w 384"/>
              <a:gd name="T53" fmla="*/ 19 h 125"/>
              <a:gd name="T54" fmla="*/ 330 w 384"/>
              <a:gd name="T55" fmla="*/ 21 h 125"/>
              <a:gd name="T56" fmla="*/ 324 w 384"/>
              <a:gd name="T57" fmla="*/ 25 h 125"/>
              <a:gd name="T58" fmla="*/ 307 w 384"/>
              <a:gd name="T59" fmla="*/ 34 h 125"/>
              <a:gd name="T60" fmla="*/ 282 w 384"/>
              <a:gd name="T61" fmla="*/ 44 h 125"/>
              <a:gd name="T62" fmla="*/ 248 w 384"/>
              <a:gd name="T63" fmla="*/ 58 h 125"/>
              <a:gd name="T64" fmla="*/ 211 w 384"/>
              <a:gd name="T65" fmla="*/ 72 h 125"/>
              <a:gd name="T66" fmla="*/ 171 w 384"/>
              <a:gd name="T67" fmla="*/ 86 h 125"/>
              <a:gd name="T68" fmla="*/ 130 w 384"/>
              <a:gd name="T69" fmla="*/ 98 h 125"/>
              <a:gd name="T70" fmla="*/ 90 w 384"/>
              <a:gd name="T71" fmla="*/ 107 h 125"/>
              <a:gd name="T72" fmla="*/ 64 w 384"/>
              <a:gd name="T73" fmla="*/ 112 h 125"/>
              <a:gd name="T74" fmla="*/ 45 w 384"/>
              <a:gd name="T75" fmla="*/ 116 h 125"/>
              <a:gd name="T76" fmla="*/ 27 w 384"/>
              <a:gd name="T77" fmla="*/ 118 h 125"/>
              <a:gd name="T78" fmla="*/ 9 w 384"/>
              <a:gd name="T79" fmla="*/ 12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84" h="125">
                <a:moveTo>
                  <a:pt x="0" y="122"/>
                </a:moveTo>
                <a:lnTo>
                  <a:pt x="2" y="122"/>
                </a:lnTo>
                <a:lnTo>
                  <a:pt x="6" y="122"/>
                </a:lnTo>
                <a:lnTo>
                  <a:pt x="13" y="124"/>
                </a:lnTo>
                <a:lnTo>
                  <a:pt x="22" y="124"/>
                </a:lnTo>
                <a:lnTo>
                  <a:pt x="34" y="125"/>
                </a:lnTo>
                <a:lnTo>
                  <a:pt x="47" y="125"/>
                </a:lnTo>
                <a:lnTo>
                  <a:pt x="62" y="125"/>
                </a:lnTo>
                <a:lnTo>
                  <a:pt x="79" y="125"/>
                </a:lnTo>
                <a:lnTo>
                  <a:pt x="96" y="125"/>
                </a:lnTo>
                <a:lnTo>
                  <a:pt x="116" y="125"/>
                </a:lnTo>
                <a:lnTo>
                  <a:pt x="136" y="124"/>
                </a:lnTo>
                <a:lnTo>
                  <a:pt x="157" y="122"/>
                </a:lnTo>
                <a:lnTo>
                  <a:pt x="179" y="121"/>
                </a:lnTo>
                <a:lnTo>
                  <a:pt x="201" y="119"/>
                </a:lnTo>
                <a:lnTo>
                  <a:pt x="223" y="116"/>
                </a:lnTo>
                <a:lnTo>
                  <a:pt x="245" y="112"/>
                </a:lnTo>
                <a:lnTo>
                  <a:pt x="252" y="111"/>
                </a:lnTo>
                <a:lnTo>
                  <a:pt x="260" y="110"/>
                </a:lnTo>
                <a:lnTo>
                  <a:pt x="267" y="109"/>
                </a:lnTo>
                <a:lnTo>
                  <a:pt x="275" y="106"/>
                </a:lnTo>
                <a:lnTo>
                  <a:pt x="282" y="105"/>
                </a:lnTo>
                <a:lnTo>
                  <a:pt x="288" y="104"/>
                </a:lnTo>
                <a:lnTo>
                  <a:pt x="297" y="102"/>
                </a:lnTo>
                <a:lnTo>
                  <a:pt x="303" y="101"/>
                </a:lnTo>
                <a:lnTo>
                  <a:pt x="309" y="99"/>
                </a:lnTo>
                <a:lnTo>
                  <a:pt x="318" y="96"/>
                </a:lnTo>
                <a:lnTo>
                  <a:pt x="331" y="92"/>
                </a:lnTo>
                <a:lnTo>
                  <a:pt x="346" y="88"/>
                </a:lnTo>
                <a:lnTo>
                  <a:pt x="359" y="83"/>
                </a:lnTo>
                <a:lnTo>
                  <a:pt x="371" y="79"/>
                </a:lnTo>
                <a:lnTo>
                  <a:pt x="379" y="76"/>
                </a:lnTo>
                <a:lnTo>
                  <a:pt x="384" y="74"/>
                </a:lnTo>
                <a:lnTo>
                  <a:pt x="384" y="73"/>
                </a:lnTo>
                <a:lnTo>
                  <a:pt x="381" y="71"/>
                </a:lnTo>
                <a:lnTo>
                  <a:pt x="376" y="68"/>
                </a:lnTo>
                <a:lnTo>
                  <a:pt x="371" y="65"/>
                </a:lnTo>
                <a:lnTo>
                  <a:pt x="368" y="61"/>
                </a:lnTo>
                <a:lnTo>
                  <a:pt x="366" y="57"/>
                </a:lnTo>
                <a:lnTo>
                  <a:pt x="365" y="53"/>
                </a:lnTo>
                <a:lnTo>
                  <a:pt x="363" y="49"/>
                </a:lnTo>
                <a:lnTo>
                  <a:pt x="363" y="43"/>
                </a:lnTo>
                <a:lnTo>
                  <a:pt x="365" y="35"/>
                </a:lnTo>
                <a:lnTo>
                  <a:pt x="365" y="28"/>
                </a:lnTo>
                <a:lnTo>
                  <a:pt x="365" y="20"/>
                </a:lnTo>
                <a:lnTo>
                  <a:pt x="363" y="13"/>
                </a:lnTo>
                <a:lnTo>
                  <a:pt x="363" y="7"/>
                </a:lnTo>
                <a:lnTo>
                  <a:pt x="362" y="3"/>
                </a:lnTo>
                <a:lnTo>
                  <a:pt x="360" y="0"/>
                </a:lnTo>
                <a:lnTo>
                  <a:pt x="358" y="1"/>
                </a:lnTo>
                <a:lnTo>
                  <a:pt x="352" y="5"/>
                </a:lnTo>
                <a:lnTo>
                  <a:pt x="344" y="10"/>
                </a:lnTo>
                <a:lnTo>
                  <a:pt x="335" y="18"/>
                </a:lnTo>
                <a:lnTo>
                  <a:pt x="333" y="19"/>
                </a:lnTo>
                <a:lnTo>
                  <a:pt x="332" y="20"/>
                </a:lnTo>
                <a:lnTo>
                  <a:pt x="330" y="21"/>
                </a:lnTo>
                <a:lnTo>
                  <a:pt x="329" y="22"/>
                </a:lnTo>
                <a:lnTo>
                  <a:pt x="324" y="25"/>
                </a:lnTo>
                <a:lnTo>
                  <a:pt x="317" y="29"/>
                </a:lnTo>
                <a:lnTo>
                  <a:pt x="307" y="34"/>
                </a:lnTo>
                <a:lnTo>
                  <a:pt x="295" y="38"/>
                </a:lnTo>
                <a:lnTo>
                  <a:pt x="282" y="44"/>
                </a:lnTo>
                <a:lnTo>
                  <a:pt x="265" y="51"/>
                </a:lnTo>
                <a:lnTo>
                  <a:pt x="248" y="58"/>
                </a:lnTo>
                <a:lnTo>
                  <a:pt x="230" y="65"/>
                </a:lnTo>
                <a:lnTo>
                  <a:pt x="211" y="72"/>
                </a:lnTo>
                <a:lnTo>
                  <a:pt x="191" y="79"/>
                </a:lnTo>
                <a:lnTo>
                  <a:pt x="171" y="86"/>
                </a:lnTo>
                <a:lnTo>
                  <a:pt x="150" y="91"/>
                </a:lnTo>
                <a:lnTo>
                  <a:pt x="130" y="98"/>
                </a:lnTo>
                <a:lnTo>
                  <a:pt x="110" y="103"/>
                </a:lnTo>
                <a:lnTo>
                  <a:pt x="90" y="107"/>
                </a:lnTo>
                <a:lnTo>
                  <a:pt x="72" y="111"/>
                </a:lnTo>
                <a:lnTo>
                  <a:pt x="64" y="112"/>
                </a:lnTo>
                <a:lnTo>
                  <a:pt x="55" y="113"/>
                </a:lnTo>
                <a:lnTo>
                  <a:pt x="45" y="116"/>
                </a:lnTo>
                <a:lnTo>
                  <a:pt x="36" y="117"/>
                </a:lnTo>
                <a:lnTo>
                  <a:pt x="27" y="118"/>
                </a:lnTo>
                <a:lnTo>
                  <a:pt x="18" y="120"/>
                </a:lnTo>
                <a:lnTo>
                  <a:pt x="9" y="121"/>
                </a:lnTo>
                <a:lnTo>
                  <a:pt x="0" y="122"/>
                </a:lnTo>
                <a:close/>
              </a:path>
            </a:pathLst>
          </a:custGeom>
          <a:solidFill>
            <a:srgbClr val="D4D4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0" name="Freeform 130"/>
          <p:cNvSpPr>
            <a:spLocks/>
          </p:cNvSpPr>
          <p:nvPr/>
        </p:nvSpPr>
        <p:spPr bwMode="auto">
          <a:xfrm>
            <a:off x="2020888" y="2486025"/>
            <a:ext cx="290512" cy="295275"/>
          </a:xfrm>
          <a:custGeom>
            <a:avLst/>
            <a:gdLst>
              <a:gd name="T0" fmla="*/ 2 w 365"/>
              <a:gd name="T1" fmla="*/ 104 h 373"/>
              <a:gd name="T2" fmla="*/ 17 w 365"/>
              <a:gd name="T3" fmla="*/ 112 h 373"/>
              <a:gd name="T4" fmla="*/ 48 w 365"/>
              <a:gd name="T5" fmla="*/ 128 h 373"/>
              <a:gd name="T6" fmla="*/ 95 w 365"/>
              <a:gd name="T7" fmla="*/ 150 h 373"/>
              <a:gd name="T8" fmla="*/ 135 w 365"/>
              <a:gd name="T9" fmla="*/ 168 h 373"/>
              <a:gd name="T10" fmla="*/ 156 w 365"/>
              <a:gd name="T11" fmla="*/ 178 h 373"/>
              <a:gd name="T12" fmla="*/ 174 w 365"/>
              <a:gd name="T13" fmla="*/ 187 h 373"/>
              <a:gd name="T14" fmla="*/ 190 w 365"/>
              <a:gd name="T15" fmla="*/ 196 h 373"/>
              <a:gd name="T16" fmla="*/ 210 w 365"/>
              <a:gd name="T17" fmla="*/ 210 h 373"/>
              <a:gd name="T18" fmla="*/ 236 w 365"/>
              <a:gd name="T19" fmla="*/ 232 h 373"/>
              <a:gd name="T20" fmla="*/ 263 w 365"/>
              <a:gd name="T21" fmla="*/ 262 h 373"/>
              <a:gd name="T22" fmla="*/ 296 w 365"/>
              <a:gd name="T23" fmla="*/ 301 h 373"/>
              <a:gd name="T24" fmla="*/ 319 w 365"/>
              <a:gd name="T25" fmla="*/ 331 h 373"/>
              <a:gd name="T26" fmla="*/ 338 w 365"/>
              <a:gd name="T27" fmla="*/ 352 h 373"/>
              <a:gd name="T28" fmla="*/ 346 w 365"/>
              <a:gd name="T29" fmla="*/ 360 h 373"/>
              <a:gd name="T30" fmla="*/ 361 w 365"/>
              <a:gd name="T31" fmla="*/ 371 h 373"/>
              <a:gd name="T32" fmla="*/ 365 w 365"/>
              <a:gd name="T33" fmla="*/ 371 h 373"/>
              <a:gd name="T34" fmla="*/ 365 w 365"/>
              <a:gd name="T35" fmla="*/ 362 h 373"/>
              <a:gd name="T36" fmla="*/ 364 w 365"/>
              <a:gd name="T37" fmla="*/ 347 h 373"/>
              <a:gd name="T38" fmla="*/ 362 w 365"/>
              <a:gd name="T39" fmla="*/ 325 h 373"/>
              <a:gd name="T40" fmla="*/ 360 w 365"/>
              <a:gd name="T41" fmla="*/ 300 h 373"/>
              <a:gd name="T42" fmla="*/ 356 w 365"/>
              <a:gd name="T43" fmla="*/ 270 h 373"/>
              <a:gd name="T44" fmla="*/ 349 w 365"/>
              <a:gd name="T45" fmla="*/ 237 h 373"/>
              <a:gd name="T46" fmla="*/ 338 w 365"/>
              <a:gd name="T47" fmla="*/ 203 h 373"/>
              <a:gd name="T48" fmla="*/ 331 w 365"/>
              <a:gd name="T49" fmla="*/ 183 h 373"/>
              <a:gd name="T50" fmla="*/ 330 w 365"/>
              <a:gd name="T51" fmla="*/ 180 h 373"/>
              <a:gd name="T52" fmla="*/ 319 w 365"/>
              <a:gd name="T53" fmla="*/ 149 h 373"/>
              <a:gd name="T54" fmla="*/ 311 w 365"/>
              <a:gd name="T55" fmla="*/ 104 h 373"/>
              <a:gd name="T56" fmla="*/ 306 w 365"/>
              <a:gd name="T57" fmla="*/ 69 h 373"/>
              <a:gd name="T58" fmla="*/ 294 w 365"/>
              <a:gd name="T59" fmla="*/ 37 h 373"/>
              <a:gd name="T60" fmla="*/ 276 w 365"/>
              <a:gd name="T61" fmla="*/ 14 h 373"/>
              <a:gd name="T62" fmla="*/ 266 w 365"/>
              <a:gd name="T63" fmla="*/ 6 h 373"/>
              <a:gd name="T64" fmla="*/ 256 w 365"/>
              <a:gd name="T65" fmla="*/ 1 h 373"/>
              <a:gd name="T66" fmla="*/ 248 w 365"/>
              <a:gd name="T67" fmla="*/ 0 h 373"/>
              <a:gd name="T68" fmla="*/ 236 w 365"/>
              <a:gd name="T69" fmla="*/ 5 h 373"/>
              <a:gd name="T70" fmla="*/ 217 w 365"/>
              <a:gd name="T71" fmla="*/ 19 h 373"/>
              <a:gd name="T72" fmla="*/ 195 w 365"/>
              <a:gd name="T73" fmla="*/ 37 h 373"/>
              <a:gd name="T74" fmla="*/ 169 w 365"/>
              <a:gd name="T75" fmla="*/ 55 h 373"/>
              <a:gd name="T76" fmla="*/ 148 w 365"/>
              <a:gd name="T77" fmla="*/ 68 h 373"/>
              <a:gd name="T78" fmla="*/ 135 w 365"/>
              <a:gd name="T79" fmla="*/ 74 h 373"/>
              <a:gd name="T80" fmla="*/ 108 w 365"/>
              <a:gd name="T81" fmla="*/ 83 h 373"/>
              <a:gd name="T82" fmla="*/ 70 w 365"/>
              <a:gd name="T83" fmla="*/ 92 h 373"/>
              <a:gd name="T84" fmla="*/ 36 w 365"/>
              <a:gd name="T85" fmla="*/ 97 h 373"/>
              <a:gd name="T86" fmla="*/ 10 w 365"/>
              <a:gd name="T87" fmla="*/ 100 h 3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65" h="373">
                <a:moveTo>
                  <a:pt x="0" y="103"/>
                </a:moveTo>
                <a:lnTo>
                  <a:pt x="2" y="104"/>
                </a:lnTo>
                <a:lnTo>
                  <a:pt x="8" y="107"/>
                </a:lnTo>
                <a:lnTo>
                  <a:pt x="17" y="112"/>
                </a:lnTo>
                <a:lnTo>
                  <a:pt x="31" y="119"/>
                </a:lnTo>
                <a:lnTo>
                  <a:pt x="48" y="128"/>
                </a:lnTo>
                <a:lnTo>
                  <a:pt x="70" y="138"/>
                </a:lnTo>
                <a:lnTo>
                  <a:pt x="95" y="150"/>
                </a:lnTo>
                <a:lnTo>
                  <a:pt x="124" y="164"/>
                </a:lnTo>
                <a:lnTo>
                  <a:pt x="135" y="168"/>
                </a:lnTo>
                <a:lnTo>
                  <a:pt x="146" y="173"/>
                </a:lnTo>
                <a:lnTo>
                  <a:pt x="156" y="178"/>
                </a:lnTo>
                <a:lnTo>
                  <a:pt x="165" y="182"/>
                </a:lnTo>
                <a:lnTo>
                  <a:pt x="174" y="187"/>
                </a:lnTo>
                <a:lnTo>
                  <a:pt x="183" y="191"/>
                </a:lnTo>
                <a:lnTo>
                  <a:pt x="190" y="196"/>
                </a:lnTo>
                <a:lnTo>
                  <a:pt x="198" y="201"/>
                </a:lnTo>
                <a:lnTo>
                  <a:pt x="210" y="210"/>
                </a:lnTo>
                <a:lnTo>
                  <a:pt x="223" y="220"/>
                </a:lnTo>
                <a:lnTo>
                  <a:pt x="236" y="232"/>
                </a:lnTo>
                <a:lnTo>
                  <a:pt x="250" y="246"/>
                </a:lnTo>
                <a:lnTo>
                  <a:pt x="263" y="262"/>
                </a:lnTo>
                <a:lnTo>
                  <a:pt x="278" y="280"/>
                </a:lnTo>
                <a:lnTo>
                  <a:pt x="296" y="301"/>
                </a:lnTo>
                <a:lnTo>
                  <a:pt x="314" y="326"/>
                </a:lnTo>
                <a:lnTo>
                  <a:pt x="319" y="331"/>
                </a:lnTo>
                <a:lnTo>
                  <a:pt x="329" y="341"/>
                </a:lnTo>
                <a:lnTo>
                  <a:pt x="338" y="352"/>
                </a:lnTo>
                <a:lnTo>
                  <a:pt x="343" y="356"/>
                </a:lnTo>
                <a:lnTo>
                  <a:pt x="346" y="360"/>
                </a:lnTo>
                <a:lnTo>
                  <a:pt x="354" y="365"/>
                </a:lnTo>
                <a:lnTo>
                  <a:pt x="361" y="371"/>
                </a:lnTo>
                <a:lnTo>
                  <a:pt x="365" y="373"/>
                </a:lnTo>
                <a:lnTo>
                  <a:pt x="365" y="371"/>
                </a:lnTo>
                <a:lnTo>
                  <a:pt x="365" y="368"/>
                </a:lnTo>
                <a:lnTo>
                  <a:pt x="365" y="362"/>
                </a:lnTo>
                <a:lnTo>
                  <a:pt x="365" y="355"/>
                </a:lnTo>
                <a:lnTo>
                  <a:pt x="364" y="347"/>
                </a:lnTo>
                <a:lnTo>
                  <a:pt x="364" y="337"/>
                </a:lnTo>
                <a:lnTo>
                  <a:pt x="362" y="325"/>
                </a:lnTo>
                <a:lnTo>
                  <a:pt x="361" y="312"/>
                </a:lnTo>
                <a:lnTo>
                  <a:pt x="360" y="300"/>
                </a:lnTo>
                <a:lnTo>
                  <a:pt x="358" y="285"/>
                </a:lnTo>
                <a:lnTo>
                  <a:pt x="356" y="270"/>
                </a:lnTo>
                <a:lnTo>
                  <a:pt x="352" y="254"/>
                </a:lnTo>
                <a:lnTo>
                  <a:pt x="349" y="237"/>
                </a:lnTo>
                <a:lnTo>
                  <a:pt x="344" y="220"/>
                </a:lnTo>
                <a:lnTo>
                  <a:pt x="338" y="203"/>
                </a:lnTo>
                <a:lnTo>
                  <a:pt x="332" y="186"/>
                </a:lnTo>
                <a:lnTo>
                  <a:pt x="331" y="183"/>
                </a:lnTo>
                <a:lnTo>
                  <a:pt x="331" y="182"/>
                </a:lnTo>
                <a:lnTo>
                  <a:pt x="330" y="180"/>
                </a:lnTo>
                <a:lnTo>
                  <a:pt x="329" y="179"/>
                </a:lnTo>
                <a:lnTo>
                  <a:pt x="319" y="149"/>
                </a:lnTo>
                <a:lnTo>
                  <a:pt x="313" y="125"/>
                </a:lnTo>
                <a:lnTo>
                  <a:pt x="311" y="104"/>
                </a:lnTo>
                <a:lnTo>
                  <a:pt x="308" y="85"/>
                </a:lnTo>
                <a:lnTo>
                  <a:pt x="306" y="69"/>
                </a:lnTo>
                <a:lnTo>
                  <a:pt x="303" y="53"/>
                </a:lnTo>
                <a:lnTo>
                  <a:pt x="294" y="37"/>
                </a:lnTo>
                <a:lnTo>
                  <a:pt x="282" y="19"/>
                </a:lnTo>
                <a:lnTo>
                  <a:pt x="276" y="14"/>
                </a:lnTo>
                <a:lnTo>
                  <a:pt x="271" y="9"/>
                </a:lnTo>
                <a:lnTo>
                  <a:pt x="266" y="6"/>
                </a:lnTo>
                <a:lnTo>
                  <a:pt x="261" y="4"/>
                </a:lnTo>
                <a:lnTo>
                  <a:pt x="256" y="1"/>
                </a:lnTo>
                <a:lnTo>
                  <a:pt x="253" y="0"/>
                </a:lnTo>
                <a:lnTo>
                  <a:pt x="248" y="0"/>
                </a:lnTo>
                <a:lnTo>
                  <a:pt x="244" y="0"/>
                </a:lnTo>
                <a:lnTo>
                  <a:pt x="236" y="5"/>
                </a:lnTo>
                <a:lnTo>
                  <a:pt x="227" y="11"/>
                </a:lnTo>
                <a:lnTo>
                  <a:pt x="217" y="19"/>
                </a:lnTo>
                <a:lnTo>
                  <a:pt x="207" y="27"/>
                </a:lnTo>
                <a:lnTo>
                  <a:pt x="195" y="37"/>
                </a:lnTo>
                <a:lnTo>
                  <a:pt x="184" y="46"/>
                </a:lnTo>
                <a:lnTo>
                  <a:pt x="169" y="55"/>
                </a:lnTo>
                <a:lnTo>
                  <a:pt x="154" y="65"/>
                </a:lnTo>
                <a:lnTo>
                  <a:pt x="148" y="68"/>
                </a:lnTo>
                <a:lnTo>
                  <a:pt x="141" y="70"/>
                </a:lnTo>
                <a:lnTo>
                  <a:pt x="135" y="74"/>
                </a:lnTo>
                <a:lnTo>
                  <a:pt x="129" y="76"/>
                </a:lnTo>
                <a:lnTo>
                  <a:pt x="108" y="83"/>
                </a:lnTo>
                <a:lnTo>
                  <a:pt x="88" y="89"/>
                </a:lnTo>
                <a:lnTo>
                  <a:pt x="70" y="92"/>
                </a:lnTo>
                <a:lnTo>
                  <a:pt x="53" y="96"/>
                </a:lnTo>
                <a:lnTo>
                  <a:pt x="36" y="97"/>
                </a:lnTo>
                <a:lnTo>
                  <a:pt x="23" y="99"/>
                </a:lnTo>
                <a:lnTo>
                  <a:pt x="10" y="100"/>
                </a:lnTo>
                <a:lnTo>
                  <a:pt x="0" y="103"/>
                </a:ln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1" name="Freeform 131"/>
          <p:cNvSpPr>
            <a:spLocks/>
          </p:cNvSpPr>
          <p:nvPr/>
        </p:nvSpPr>
        <p:spPr bwMode="auto">
          <a:xfrm>
            <a:off x="2047875" y="2497138"/>
            <a:ext cx="257175" cy="276225"/>
          </a:xfrm>
          <a:custGeom>
            <a:avLst/>
            <a:gdLst>
              <a:gd name="T0" fmla="*/ 2 w 324"/>
              <a:gd name="T1" fmla="*/ 98 h 348"/>
              <a:gd name="T2" fmla="*/ 17 w 324"/>
              <a:gd name="T3" fmla="*/ 106 h 348"/>
              <a:gd name="T4" fmla="*/ 46 w 324"/>
              <a:gd name="T5" fmla="*/ 121 h 348"/>
              <a:gd name="T6" fmla="*/ 88 w 324"/>
              <a:gd name="T7" fmla="*/ 142 h 348"/>
              <a:gd name="T8" fmla="*/ 123 w 324"/>
              <a:gd name="T9" fmla="*/ 159 h 348"/>
              <a:gd name="T10" fmla="*/ 142 w 324"/>
              <a:gd name="T11" fmla="*/ 168 h 348"/>
              <a:gd name="T12" fmla="*/ 158 w 324"/>
              <a:gd name="T13" fmla="*/ 178 h 348"/>
              <a:gd name="T14" fmla="*/ 173 w 324"/>
              <a:gd name="T15" fmla="*/ 187 h 348"/>
              <a:gd name="T16" fmla="*/ 192 w 324"/>
              <a:gd name="T17" fmla="*/ 203 h 348"/>
              <a:gd name="T18" fmla="*/ 217 w 324"/>
              <a:gd name="T19" fmla="*/ 226 h 348"/>
              <a:gd name="T20" fmla="*/ 241 w 324"/>
              <a:gd name="T21" fmla="*/ 254 h 348"/>
              <a:gd name="T22" fmla="*/ 267 w 324"/>
              <a:gd name="T23" fmla="*/ 288 h 348"/>
              <a:gd name="T24" fmla="*/ 288 w 324"/>
              <a:gd name="T25" fmla="*/ 316 h 348"/>
              <a:gd name="T26" fmla="*/ 303 w 324"/>
              <a:gd name="T27" fmla="*/ 333 h 348"/>
              <a:gd name="T28" fmla="*/ 310 w 324"/>
              <a:gd name="T29" fmla="*/ 341 h 348"/>
              <a:gd name="T30" fmla="*/ 321 w 324"/>
              <a:gd name="T31" fmla="*/ 348 h 348"/>
              <a:gd name="T32" fmla="*/ 324 w 324"/>
              <a:gd name="T33" fmla="*/ 340 h 348"/>
              <a:gd name="T34" fmla="*/ 321 w 324"/>
              <a:gd name="T35" fmla="*/ 310 h 348"/>
              <a:gd name="T36" fmla="*/ 314 w 324"/>
              <a:gd name="T37" fmla="*/ 264 h 348"/>
              <a:gd name="T38" fmla="*/ 299 w 324"/>
              <a:gd name="T39" fmla="*/ 206 h 348"/>
              <a:gd name="T40" fmla="*/ 287 w 324"/>
              <a:gd name="T41" fmla="*/ 174 h 348"/>
              <a:gd name="T42" fmla="*/ 285 w 324"/>
              <a:gd name="T43" fmla="*/ 171 h 348"/>
              <a:gd name="T44" fmla="*/ 276 w 324"/>
              <a:gd name="T45" fmla="*/ 146 h 348"/>
              <a:gd name="T46" fmla="*/ 266 w 324"/>
              <a:gd name="T47" fmla="*/ 108 h 348"/>
              <a:gd name="T48" fmla="*/ 261 w 324"/>
              <a:gd name="T49" fmla="*/ 75 h 348"/>
              <a:gd name="T50" fmla="*/ 252 w 324"/>
              <a:gd name="T51" fmla="*/ 42 h 348"/>
              <a:gd name="T52" fmla="*/ 237 w 324"/>
              <a:gd name="T53" fmla="*/ 12 h 348"/>
              <a:gd name="T54" fmla="*/ 225 w 324"/>
              <a:gd name="T55" fmla="*/ 2 h 348"/>
              <a:gd name="T56" fmla="*/ 212 w 324"/>
              <a:gd name="T57" fmla="*/ 4 h 348"/>
              <a:gd name="T58" fmla="*/ 198 w 324"/>
              <a:gd name="T59" fmla="*/ 16 h 348"/>
              <a:gd name="T60" fmla="*/ 179 w 324"/>
              <a:gd name="T61" fmla="*/ 35 h 348"/>
              <a:gd name="T62" fmla="*/ 155 w 324"/>
              <a:gd name="T63" fmla="*/ 54 h 348"/>
              <a:gd name="T64" fmla="*/ 136 w 324"/>
              <a:gd name="T65" fmla="*/ 67 h 348"/>
              <a:gd name="T66" fmla="*/ 124 w 324"/>
              <a:gd name="T67" fmla="*/ 73 h 348"/>
              <a:gd name="T68" fmla="*/ 100 w 324"/>
              <a:gd name="T69" fmla="*/ 84 h 348"/>
              <a:gd name="T70" fmla="*/ 63 w 324"/>
              <a:gd name="T71" fmla="*/ 92 h 348"/>
              <a:gd name="T72" fmla="*/ 32 w 324"/>
              <a:gd name="T73" fmla="*/ 95 h 348"/>
              <a:gd name="T74" fmla="*/ 8 w 324"/>
              <a:gd name="T75" fmla="*/ 96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24" h="348">
                <a:moveTo>
                  <a:pt x="0" y="97"/>
                </a:moveTo>
                <a:lnTo>
                  <a:pt x="2" y="98"/>
                </a:lnTo>
                <a:lnTo>
                  <a:pt x="8" y="100"/>
                </a:lnTo>
                <a:lnTo>
                  <a:pt x="17" y="106"/>
                </a:lnTo>
                <a:lnTo>
                  <a:pt x="30" y="112"/>
                </a:lnTo>
                <a:lnTo>
                  <a:pt x="46" y="121"/>
                </a:lnTo>
                <a:lnTo>
                  <a:pt x="66" y="130"/>
                </a:lnTo>
                <a:lnTo>
                  <a:pt x="88" y="142"/>
                </a:lnTo>
                <a:lnTo>
                  <a:pt x="113" y="155"/>
                </a:lnTo>
                <a:lnTo>
                  <a:pt x="123" y="159"/>
                </a:lnTo>
                <a:lnTo>
                  <a:pt x="132" y="164"/>
                </a:lnTo>
                <a:lnTo>
                  <a:pt x="142" y="168"/>
                </a:lnTo>
                <a:lnTo>
                  <a:pt x="150" y="173"/>
                </a:lnTo>
                <a:lnTo>
                  <a:pt x="158" y="178"/>
                </a:lnTo>
                <a:lnTo>
                  <a:pt x="166" y="181"/>
                </a:lnTo>
                <a:lnTo>
                  <a:pt x="173" y="187"/>
                </a:lnTo>
                <a:lnTo>
                  <a:pt x="180" y="191"/>
                </a:lnTo>
                <a:lnTo>
                  <a:pt x="192" y="203"/>
                </a:lnTo>
                <a:lnTo>
                  <a:pt x="204" y="214"/>
                </a:lnTo>
                <a:lnTo>
                  <a:pt x="217" y="226"/>
                </a:lnTo>
                <a:lnTo>
                  <a:pt x="228" y="239"/>
                </a:lnTo>
                <a:lnTo>
                  <a:pt x="241" y="254"/>
                </a:lnTo>
                <a:lnTo>
                  <a:pt x="253" y="270"/>
                </a:lnTo>
                <a:lnTo>
                  <a:pt x="267" y="288"/>
                </a:lnTo>
                <a:lnTo>
                  <a:pt x="283" y="310"/>
                </a:lnTo>
                <a:lnTo>
                  <a:pt x="288" y="316"/>
                </a:lnTo>
                <a:lnTo>
                  <a:pt x="296" y="324"/>
                </a:lnTo>
                <a:lnTo>
                  <a:pt x="303" y="333"/>
                </a:lnTo>
                <a:lnTo>
                  <a:pt x="308" y="339"/>
                </a:lnTo>
                <a:lnTo>
                  <a:pt x="310" y="341"/>
                </a:lnTo>
                <a:lnTo>
                  <a:pt x="316" y="345"/>
                </a:lnTo>
                <a:lnTo>
                  <a:pt x="321" y="348"/>
                </a:lnTo>
                <a:lnTo>
                  <a:pt x="324" y="347"/>
                </a:lnTo>
                <a:lnTo>
                  <a:pt x="324" y="340"/>
                </a:lnTo>
                <a:lnTo>
                  <a:pt x="324" y="327"/>
                </a:lnTo>
                <a:lnTo>
                  <a:pt x="321" y="310"/>
                </a:lnTo>
                <a:lnTo>
                  <a:pt x="319" y="289"/>
                </a:lnTo>
                <a:lnTo>
                  <a:pt x="314" y="264"/>
                </a:lnTo>
                <a:lnTo>
                  <a:pt x="309" y="236"/>
                </a:lnTo>
                <a:lnTo>
                  <a:pt x="299" y="206"/>
                </a:lnTo>
                <a:lnTo>
                  <a:pt x="287" y="175"/>
                </a:lnTo>
                <a:lnTo>
                  <a:pt x="287" y="174"/>
                </a:lnTo>
                <a:lnTo>
                  <a:pt x="286" y="173"/>
                </a:lnTo>
                <a:lnTo>
                  <a:pt x="285" y="171"/>
                </a:lnTo>
                <a:lnTo>
                  <a:pt x="285" y="169"/>
                </a:lnTo>
                <a:lnTo>
                  <a:pt x="276" y="146"/>
                </a:lnTo>
                <a:lnTo>
                  <a:pt x="271" y="126"/>
                </a:lnTo>
                <a:lnTo>
                  <a:pt x="266" y="108"/>
                </a:lnTo>
                <a:lnTo>
                  <a:pt x="264" y="91"/>
                </a:lnTo>
                <a:lnTo>
                  <a:pt x="261" y="75"/>
                </a:lnTo>
                <a:lnTo>
                  <a:pt x="258" y="59"/>
                </a:lnTo>
                <a:lnTo>
                  <a:pt x="252" y="42"/>
                </a:lnTo>
                <a:lnTo>
                  <a:pt x="244" y="21"/>
                </a:lnTo>
                <a:lnTo>
                  <a:pt x="237" y="12"/>
                </a:lnTo>
                <a:lnTo>
                  <a:pt x="230" y="6"/>
                </a:lnTo>
                <a:lnTo>
                  <a:pt x="225" y="2"/>
                </a:lnTo>
                <a:lnTo>
                  <a:pt x="219" y="0"/>
                </a:lnTo>
                <a:lnTo>
                  <a:pt x="212" y="4"/>
                </a:lnTo>
                <a:lnTo>
                  <a:pt x="205" y="9"/>
                </a:lnTo>
                <a:lnTo>
                  <a:pt x="198" y="16"/>
                </a:lnTo>
                <a:lnTo>
                  <a:pt x="189" y="25"/>
                </a:lnTo>
                <a:lnTo>
                  <a:pt x="179" y="35"/>
                </a:lnTo>
                <a:lnTo>
                  <a:pt x="168" y="45"/>
                </a:lnTo>
                <a:lnTo>
                  <a:pt x="155" y="54"/>
                </a:lnTo>
                <a:lnTo>
                  <a:pt x="142" y="64"/>
                </a:lnTo>
                <a:lnTo>
                  <a:pt x="136" y="67"/>
                </a:lnTo>
                <a:lnTo>
                  <a:pt x="130" y="69"/>
                </a:lnTo>
                <a:lnTo>
                  <a:pt x="124" y="73"/>
                </a:lnTo>
                <a:lnTo>
                  <a:pt x="119" y="76"/>
                </a:lnTo>
                <a:lnTo>
                  <a:pt x="100" y="84"/>
                </a:lnTo>
                <a:lnTo>
                  <a:pt x="82" y="89"/>
                </a:lnTo>
                <a:lnTo>
                  <a:pt x="63" y="92"/>
                </a:lnTo>
                <a:lnTo>
                  <a:pt x="47" y="93"/>
                </a:lnTo>
                <a:lnTo>
                  <a:pt x="32" y="95"/>
                </a:lnTo>
                <a:lnTo>
                  <a:pt x="18" y="95"/>
                </a:lnTo>
                <a:lnTo>
                  <a:pt x="8" y="96"/>
                </a:lnTo>
                <a:lnTo>
                  <a:pt x="0" y="97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2" name="Freeform 132"/>
          <p:cNvSpPr>
            <a:spLocks/>
          </p:cNvSpPr>
          <p:nvPr/>
        </p:nvSpPr>
        <p:spPr bwMode="auto">
          <a:xfrm>
            <a:off x="2074863" y="2508250"/>
            <a:ext cx="223837" cy="257175"/>
          </a:xfrm>
          <a:custGeom>
            <a:avLst/>
            <a:gdLst>
              <a:gd name="T0" fmla="*/ 3 w 284"/>
              <a:gd name="T1" fmla="*/ 93 h 325"/>
              <a:gd name="T2" fmla="*/ 17 w 284"/>
              <a:gd name="T3" fmla="*/ 100 h 325"/>
              <a:gd name="T4" fmla="*/ 44 w 284"/>
              <a:gd name="T5" fmla="*/ 114 h 325"/>
              <a:gd name="T6" fmla="*/ 81 w 284"/>
              <a:gd name="T7" fmla="*/ 134 h 325"/>
              <a:gd name="T8" fmla="*/ 111 w 284"/>
              <a:gd name="T9" fmla="*/ 150 h 325"/>
              <a:gd name="T10" fmla="*/ 127 w 284"/>
              <a:gd name="T11" fmla="*/ 159 h 325"/>
              <a:gd name="T12" fmla="*/ 141 w 284"/>
              <a:gd name="T13" fmla="*/ 168 h 325"/>
              <a:gd name="T14" fmla="*/ 155 w 284"/>
              <a:gd name="T15" fmla="*/ 179 h 325"/>
              <a:gd name="T16" fmla="*/ 173 w 284"/>
              <a:gd name="T17" fmla="*/ 196 h 325"/>
              <a:gd name="T18" fmla="*/ 196 w 284"/>
              <a:gd name="T19" fmla="*/ 221 h 325"/>
              <a:gd name="T20" fmla="*/ 218 w 284"/>
              <a:gd name="T21" fmla="*/ 247 h 325"/>
              <a:gd name="T22" fmla="*/ 240 w 284"/>
              <a:gd name="T23" fmla="*/ 278 h 325"/>
              <a:gd name="T24" fmla="*/ 256 w 284"/>
              <a:gd name="T25" fmla="*/ 301 h 325"/>
              <a:gd name="T26" fmla="*/ 269 w 284"/>
              <a:gd name="T27" fmla="*/ 317 h 325"/>
              <a:gd name="T28" fmla="*/ 275 w 284"/>
              <a:gd name="T29" fmla="*/ 324 h 325"/>
              <a:gd name="T30" fmla="*/ 283 w 284"/>
              <a:gd name="T31" fmla="*/ 325 h 325"/>
              <a:gd name="T32" fmla="*/ 283 w 284"/>
              <a:gd name="T33" fmla="*/ 313 h 325"/>
              <a:gd name="T34" fmla="*/ 280 w 284"/>
              <a:gd name="T35" fmla="*/ 286 h 325"/>
              <a:gd name="T36" fmla="*/ 271 w 284"/>
              <a:gd name="T37" fmla="*/ 244 h 325"/>
              <a:gd name="T38" fmla="*/ 254 w 284"/>
              <a:gd name="T39" fmla="*/ 194 h 325"/>
              <a:gd name="T40" fmla="*/ 241 w 284"/>
              <a:gd name="T41" fmla="*/ 165 h 325"/>
              <a:gd name="T42" fmla="*/ 240 w 284"/>
              <a:gd name="T43" fmla="*/ 162 h 325"/>
              <a:gd name="T44" fmla="*/ 232 w 284"/>
              <a:gd name="T45" fmla="*/ 145 h 325"/>
              <a:gd name="T46" fmla="*/ 222 w 284"/>
              <a:gd name="T47" fmla="*/ 114 h 325"/>
              <a:gd name="T48" fmla="*/ 216 w 284"/>
              <a:gd name="T49" fmla="*/ 84 h 325"/>
              <a:gd name="T50" fmla="*/ 210 w 284"/>
              <a:gd name="T51" fmla="*/ 47 h 325"/>
              <a:gd name="T52" fmla="*/ 203 w 284"/>
              <a:gd name="T53" fmla="*/ 17 h 325"/>
              <a:gd name="T54" fmla="*/ 196 w 284"/>
              <a:gd name="T55" fmla="*/ 5 h 325"/>
              <a:gd name="T56" fmla="*/ 189 w 284"/>
              <a:gd name="T57" fmla="*/ 2 h 325"/>
              <a:gd name="T58" fmla="*/ 178 w 284"/>
              <a:gd name="T59" fmla="*/ 15 h 325"/>
              <a:gd name="T60" fmla="*/ 162 w 284"/>
              <a:gd name="T61" fmla="*/ 33 h 325"/>
              <a:gd name="T62" fmla="*/ 141 w 284"/>
              <a:gd name="T63" fmla="*/ 54 h 325"/>
              <a:gd name="T64" fmla="*/ 124 w 284"/>
              <a:gd name="T65" fmla="*/ 68 h 325"/>
              <a:gd name="T66" fmla="*/ 113 w 284"/>
              <a:gd name="T67" fmla="*/ 74 h 325"/>
              <a:gd name="T68" fmla="*/ 91 w 284"/>
              <a:gd name="T69" fmla="*/ 84 h 325"/>
              <a:gd name="T70" fmla="*/ 58 w 284"/>
              <a:gd name="T71" fmla="*/ 92 h 325"/>
              <a:gd name="T72" fmla="*/ 28 w 284"/>
              <a:gd name="T73" fmla="*/ 92 h 325"/>
              <a:gd name="T74" fmla="*/ 6 w 284"/>
              <a:gd name="T75" fmla="*/ 91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4" h="325">
                <a:moveTo>
                  <a:pt x="0" y="92"/>
                </a:moveTo>
                <a:lnTo>
                  <a:pt x="3" y="93"/>
                </a:lnTo>
                <a:lnTo>
                  <a:pt x="7" y="96"/>
                </a:lnTo>
                <a:lnTo>
                  <a:pt x="17" y="100"/>
                </a:lnTo>
                <a:lnTo>
                  <a:pt x="29" y="106"/>
                </a:lnTo>
                <a:lnTo>
                  <a:pt x="44" y="114"/>
                </a:lnTo>
                <a:lnTo>
                  <a:pt x="61" y="123"/>
                </a:lnTo>
                <a:lnTo>
                  <a:pt x="81" y="134"/>
                </a:lnTo>
                <a:lnTo>
                  <a:pt x="103" y="145"/>
                </a:lnTo>
                <a:lnTo>
                  <a:pt x="111" y="150"/>
                </a:lnTo>
                <a:lnTo>
                  <a:pt x="119" y="154"/>
                </a:lnTo>
                <a:lnTo>
                  <a:pt x="127" y="159"/>
                </a:lnTo>
                <a:lnTo>
                  <a:pt x="134" y="164"/>
                </a:lnTo>
                <a:lnTo>
                  <a:pt x="141" y="168"/>
                </a:lnTo>
                <a:lnTo>
                  <a:pt x="148" y="173"/>
                </a:lnTo>
                <a:lnTo>
                  <a:pt x="155" y="179"/>
                </a:lnTo>
                <a:lnTo>
                  <a:pt x="161" y="183"/>
                </a:lnTo>
                <a:lnTo>
                  <a:pt x="173" y="196"/>
                </a:lnTo>
                <a:lnTo>
                  <a:pt x="185" y="208"/>
                </a:lnTo>
                <a:lnTo>
                  <a:pt x="196" y="221"/>
                </a:lnTo>
                <a:lnTo>
                  <a:pt x="207" y="234"/>
                </a:lnTo>
                <a:lnTo>
                  <a:pt x="218" y="247"/>
                </a:lnTo>
                <a:lnTo>
                  <a:pt x="228" y="261"/>
                </a:lnTo>
                <a:lnTo>
                  <a:pt x="240" y="278"/>
                </a:lnTo>
                <a:lnTo>
                  <a:pt x="253" y="295"/>
                </a:lnTo>
                <a:lnTo>
                  <a:pt x="256" y="301"/>
                </a:lnTo>
                <a:lnTo>
                  <a:pt x="263" y="309"/>
                </a:lnTo>
                <a:lnTo>
                  <a:pt x="269" y="317"/>
                </a:lnTo>
                <a:lnTo>
                  <a:pt x="272" y="323"/>
                </a:lnTo>
                <a:lnTo>
                  <a:pt x="275" y="324"/>
                </a:lnTo>
                <a:lnTo>
                  <a:pt x="278" y="325"/>
                </a:lnTo>
                <a:lnTo>
                  <a:pt x="283" y="325"/>
                </a:lnTo>
                <a:lnTo>
                  <a:pt x="284" y="320"/>
                </a:lnTo>
                <a:lnTo>
                  <a:pt x="283" y="313"/>
                </a:lnTo>
                <a:lnTo>
                  <a:pt x="281" y="301"/>
                </a:lnTo>
                <a:lnTo>
                  <a:pt x="280" y="286"/>
                </a:lnTo>
                <a:lnTo>
                  <a:pt x="277" y="266"/>
                </a:lnTo>
                <a:lnTo>
                  <a:pt x="271" y="244"/>
                </a:lnTo>
                <a:lnTo>
                  <a:pt x="264" y="220"/>
                </a:lnTo>
                <a:lnTo>
                  <a:pt x="254" y="194"/>
                </a:lnTo>
                <a:lnTo>
                  <a:pt x="241" y="166"/>
                </a:lnTo>
                <a:lnTo>
                  <a:pt x="241" y="165"/>
                </a:lnTo>
                <a:lnTo>
                  <a:pt x="240" y="164"/>
                </a:lnTo>
                <a:lnTo>
                  <a:pt x="240" y="162"/>
                </a:lnTo>
                <a:lnTo>
                  <a:pt x="239" y="161"/>
                </a:lnTo>
                <a:lnTo>
                  <a:pt x="232" y="145"/>
                </a:lnTo>
                <a:lnTo>
                  <a:pt x="226" y="129"/>
                </a:lnTo>
                <a:lnTo>
                  <a:pt x="222" y="114"/>
                </a:lnTo>
                <a:lnTo>
                  <a:pt x="218" y="99"/>
                </a:lnTo>
                <a:lnTo>
                  <a:pt x="216" y="84"/>
                </a:lnTo>
                <a:lnTo>
                  <a:pt x="213" y="67"/>
                </a:lnTo>
                <a:lnTo>
                  <a:pt x="210" y="47"/>
                </a:lnTo>
                <a:lnTo>
                  <a:pt x="207" y="25"/>
                </a:lnTo>
                <a:lnTo>
                  <a:pt x="203" y="17"/>
                </a:lnTo>
                <a:lnTo>
                  <a:pt x="200" y="10"/>
                </a:lnTo>
                <a:lnTo>
                  <a:pt x="196" y="5"/>
                </a:lnTo>
                <a:lnTo>
                  <a:pt x="194" y="0"/>
                </a:lnTo>
                <a:lnTo>
                  <a:pt x="189" y="2"/>
                </a:lnTo>
                <a:lnTo>
                  <a:pt x="185" y="8"/>
                </a:lnTo>
                <a:lnTo>
                  <a:pt x="178" y="15"/>
                </a:lnTo>
                <a:lnTo>
                  <a:pt x="171" y="24"/>
                </a:lnTo>
                <a:lnTo>
                  <a:pt x="162" y="33"/>
                </a:lnTo>
                <a:lnTo>
                  <a:pt x="152" y="44"/>
                </a:lnTo>
                <a:lnTo>
                  <a:pt x="141" y="54"/>
                </a:lnTo>
                <a:lnTo>
                  <a:pt x="128" y="64"/>
                </a:lnTo>
                <a:lnTo>
                  <a:pt x="124" y="68"/>
                </a:lnTo>
                <a:lnTo>
                  <a:pt x="119" y="70"/>
                </a:lnTo>
                <a:lnTo>
                  <a:pt x="113" y="74"/>
                </a:lnTo>
                <a:lnTo>
                  <a:pt x="109" y="76"/>
                </a:lnTo>
                <a:lnTo>
                  <a:pt x="91" y="84"/>
                </a:lnTo>
                <a:lnTo>
                  <a:pt x="75" y="89"/>
                </a:lnTo>
                <a:lnTo>
                  <a:pt x="58" y="92"/>
                </a:lnTo>
                <a:lnTo>
                  <a:pt x="43" y="92"/>
                </a:lnTo>
                <a:lnTo>
                  <a:pt x="28" y="92"/>
                </a:lnTo>
                <a:lnTo>
                  <a:pt x="17" y="92"/>
                </a:lnTo>
                <a:lnTo>
                  <a:pt x="6" y="91"/>
                </a:lnTo>
                <a:lnTo>
                  <a:pt x="0" y="92"/>
                </a:lnTo>
                <a:close/>
              </a:path>
            </a:pathLst>
          </a:custGeom>
          <a:solidFill>
            <a:srgbClr val="E0E0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3" name="Freeform 133"/>
          <p:cNvSpPr>
            <a:spLocks/>
          </p:cNvSpPr>
          <p:nvPr/>
        </p:nvSpPr>
        <p:spPr bwMode="auto">
          <a:xfrm>
            <a:off x="2100263" y="2519363"/>
            <a:ext cx="193675" cy="242887"/>
          </a:xfrm>
          <a:custGeom>
            <a:avLst/>
            <a:gdLst>
              <a:gd name="T0" fmla="*/ 2 w 243"/>
              <a:gd name="T1" fmla="*/ 86 h 305"/>
              <a:gd name="T2" fmla="*/ 16 w 243"/>
              <a:gd name="T3" fmla="*/ 93 h 305"/>
              <a:gd name="T4" fmla="*/ 40 w 243"/>
              <a:gd name="T5" fmla="*/ 106 h 305"/>
              <a:gd name="T6" fmla="*/ 74 w 243"/>
              <a:gd name="T7" fmla="*/ 124 h 305"/>
              <a:gd name="T8" fmla="*/ 99 w 243"/>
              <a:gd name="T9" fmla="*/ 140 h 305"/>
              <a:gd name="T10" fmla="*/ 112 w 243"/>
              <a:gd name="T11" fmla="*/ 150 h 305"/>
              <a:gd name="T12" fmla="*/ 124 w 243"/>
              <a:gd name="T13" fmla="*/ 160 h 305"/>
              <a:gd name="T14" fmla="*/ 135 w 243"/>
              <a:gd name="T15" fmla="*/ 170 h 305"/>
              <a:gd name="T16" fmla="*/ 153 w 243"/>
              <a:gd name="T17" fmla="*/ 189 h 305"/>
              <a:gd name="T18" fmla="*/ 175 w 243"/>
              <a:gd name="T19" fmla="*/ 214 h 305"/>
              <a:gd name="T20" fmla="*/ 194 w 243"/>
              <a:gd name="T21" fmla="*/ 238 h 305"/>
              <a:gd name="T22" fmla="*/ 213 w 243"/>
              <a:gd name="T23" fmla="*/ 265 h 305"/>
              <a:gd name="T24" fmla="*/ 224 w 243"/>
              <a:gd name="T25" fmla="*/ 285 h 305"/>
              <a:gd name="T26" fmla="*/ 234 w 243"/>
              <a:gd name="T27" fmla="*/ 299 h 305"/>
              <a:gd name="T28" fmla="*/ 238 w 243"/>
              <a:gd name="T29" fmla="*/ 305 h 305"/>
              <a:gd name="T30" fmla="*/ 243 w 243"/>
              <a:gd name="T31" fmla="*/ 301 h 305"/>
              <a:gd name="T32" fmla="*/ 242 w 243"/>
              <a:gd name="T33" fmla="*/ 286 h 305"/>
              <a:gd name="T34" fmla="*/ 237 w 243"/>
              <a:gd name="T35" fmla="*/ 260 h 305"/>
              <a:gd name="T36" fmla="*/ 227 w 243"/>
              <a:gd name="T37" fmla="*/ 225 h 305"/>
              <a:gd name="T38" fmla="*/ 207 w 243"/>
              <a:gd name="T39" fmla="*/ 181 h 305"/>
              <a:gd name="T40" fmla="*/ 194 w 243"/>
              <a:gd name="T41" fmla="*/ 155 h 305"/>
              <a:gd name="T42" fmla="*/ 193 w 243"/>
              <a:gd name="T43" fmla="*/ 154 h 305"/>
              <a:gd name="T44" fmla="*/ 186 w 243"/>
              <a:gd name="T45" fmla="*/ 143 h 305"/>
              <a:gd name="T46" fmla="*/ 177 w 243"/>
              <a:gd name="T47" fmla="*/ 120 h 305"/>
              <a:gd name="T48" fmla="*/ 170 w 243"/>
              <a:gd name="T49" fmla="*/ 91 h 305"/>
              <a:gd name="T50" fmla="*/ 168 w 243"/>
              <a:gd name="T51" fmla="*/ 53 h 305"/>
              <a:gd name="T52" fmla="*/ 168 w 243"/>
              <a:gd name="T53" fmla="*/ 21 h 305"/>
              <a:gd name="T54" fmla="*/ 168 w 243"/>
              <a:gd name="T55" fmla="*/ 6 h 305"/>
              <a:gd name="T56" fmla="*/ 167 w 243"/>
              <a:gd name="T57" fmla="*/ 2 h 305"/>
              <a:gd name="T58" fmla="*/ 158 w 243"/>
              <a:gd name="T59" fmla="*/ 14 h 305"/>
              <a:gd name="T60" fmla="*/ 144 w 243"/>
              <a:gd name="T61" fmla="*/ 32 h 305"/>
              <a:gd name="T62" fmla="*/ 125 w 243"/>
              <a:gd name="T63" fmla="*/ 53 h 305"/>
              <a:gd name="T64" fmla="*/ 110 w 243"/>
              <a:gd name="T65" fmla="*/ 67 h 305"/>
              <a:gd name="T66" fmla="*/ 102 w 243"/>
              <a:gd name="T67" fmla="*/ 73 h 305"/>
              <a:gd name="T68" fmla="*/ 84 w 243"/>
              <a:gd name="T69" fmla="*/ 84 h 305"/>
              <a:gd name="T70" fmla="*/ 52 w 243"/>
              <a:gd name="T71" fmla="*/ 91 h 305"/>
              <a:gd name="T72" fmla="*/ 23 w 243"/>
              <a:gd name="T73" fmla="*/ 89 h 305"/>
              <a:gd name="T74" fmla="*/ 4 w 243"/>
              <a:gd name="T75" fmla="*/ 85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43" h="305">
                <a:moveTo>
                  <a:pt x="0" y="85"/>
                </a:moveTo>
                <a:lnTo>
                  <a:pt x="2" y="86"/>
                </a:lnTo>
                <a:lnTo>
                  <a:pt x="7" y="89"/>
                </a:lnTo>
                <a:lnTo>
                  <a:pt x="16" y="93"/>
                </a:lnTo>
                <a:lnTo>
                  <a:pt x="27" y="99"/>
                </a:lnTo>
                <a:lnTo>
                  <a:pt x="40" y="106"/>
                </a:lnTo>
                <a:lnTo>
                  <a:pt x="56" y="115"/>
                </a:lnTo>
                <a:lnTo>
                  <a:pt x="74" y="124"/>
                </a:lnTo>
                <a:lnTo>
                  <a:pt x="92" y="136"/>
                </a:lnTo>
                <a:lnTo>
                  <a:pt x="99" y="140"/>
                </a:lnTo>
                <a:lnTo>
                  <a:pt x="106" y="145"/>
                </a:lnTo>
                <a:lnTo>
                  <a:pt x="112" y="150"/>
                </a:lnTo>
                <a:lnTo>
                  <a:pt x="118" y="155"/>
                </a:lnTo>
                <a:lnTo>
                  <a:pt x="124" y="160"/>
                </a:lnTo>
                <a:lnTo>
                  <a:pt x="130" y="165"/>
                </a:lnTo>
                <a:lnTo>
                  <a:pt x="135" y="170"/>
                </a:lnTo>
                <a:lnTo>
                  <a:pt x="140" y="175"/>
                </a:lnTo>
                <a:lnTo>
                  <a:pt x="153" y="189"/>
                </a:lnTo>
                <a:lnTo>
                  <a:pt x="165" y="202"/>
                </a:lnTo>
                <a:lnTo>
                  <a:pt x="175" y="214"/>
                </a:lnTo>
                <a:lnTo>
                  <a:pt x="185" y="227"/>
                </a:lnTo>
                <a:lnTo>
                  <a:pt x="194" y="238"/>
                </a:lnTo>
                <a:lnTo>
                  <a:pt x="204" y="251"/>
                </a:lnTo>
                <a:lnTo>
                  <a:pt x="213" y="265"/>
                </a:lnTo>
                <a:lnTo>
                  <a:pt x="221" y="279"/>
                </a:lnTo>
                <a:lnTo>
                  <a:pt x="224" y="285"/>
                </a:lnTo>
                <a:lnTo>
                  <a:pt x="229" y="291"/>
                </a:lnTo>
                <a:lnTo>
                  <a:pt x="234" y="299"/>
                </a:lnTo>
                <a:lnTo>
                  <a:pt x="237" y="305"/>
                </a:lnTo>
                <a:lnTo>
                  <a:pt x="238" y="305"/>
                </a:lnTo>
                <a:lnTo>
                  <a:pt x="241" y="304"/>
                </a:lnTo>
                <a:lnTo>
                  <a:pt x="243" y="301"/>
                </a:lnTo>
                <a:lnTo>
                  <a:pt x="243" y="294"/>
                </a:lnTo>
                <a:lnTo>
                  <a:pt x="242" y="286"/>
                </a:lnTo>
                <a:lnTo>
                  <a:pt x="239" y="274"/>
                </a:lnTo>
                <a:lnTo>
                  <a:pt x="237" y="260"/>
                </a:lnTo>
                <a:lnTo>
                  <a:pt x="232" y="243"/>
                </a:lnTo>
                <a:lnTo>
                  <a:pt x="227" y="225"/>
                </a:lnTo>
                <a:lnTo>
                  <a:pt x="219" y="204"/>
                </a:lnTo>
                <a:lnTo>
                  <a:pt x="207" y="181"/>
                </a:lnTo>
                <a:lnTo>
                  <a:pt x="194" y="157"/>
                </a:lnTo>
                <a:lnTo>
                  <a:pt x="194" y="155"/>
                </a:lnTo>
                <a:lnTo>
                  <a:pt x="193" y="154"/>
                </a:lnTo>
                <a:lnTo>
                  <a:pt x="193" y="154"/>
                </a:lnTo>
                <a:lnTo>
                  <a:pt x="192" y="153"/>
                </a:lnTo>
                <a:lnTo>
                  <a:pt x="186" y="143"/>
                </a:lnTo>
                <a:lnTo>
                  <a:pt x="182" y="131"/>
                </a:lnTo>
                <a:lnTo>
                  <a:pt x="177" y="120"/>
                </a:lnTo>
                <a:lnTo>
                  <a:pt x="173" y="106"/>
                </a:lnTo>
                <a:lnTo>
                  <a:pt x="170" y="91"/>
                </a:lnTo>
                <a:lnTo>
                  <a:pt x="168" y="73"/>
                </a:lnTo>
                <a:lnTo>
                  <a:pt x="168" y="53"/>
                </a:lnTo>
                <a:lnTo>
                  <a:pt x="169" y="29"/>
                </a:lnTo>
                <a:lnTo>
                  <a:pt x="168" y="21"/>
                </a:lnTo>
                <a:lnTo>
                  <a:pt x="168" y="13"/>
                </a:lnTo>
                <a:lnTo>
                  <a:pt x="168" y="6"/>
                </a:lnTo>
                <a:lnTo>
                  <a:pt x="169" y="0"/>
                </a:lnTo>
                <a:lnTo>
                  <a:pt x="167" y="2"/>
                </a:lnTo>
                <a:lnTo>
                  <a:pt x="162" y="7"/>
                </a:lnTo>
                <a:lnTo>
                  <a:pt x="158" y="14"/>
                </a:lnTo>
                <a:lnTo>
                  <a:pt x="151" y="22"/>
                </a:lnTo>
                <a:lnTo>
                  <a:pt x="144" y="32"/>
                </a:lnTo>
                <a:lnTo>
                  <a:pt x="136" y="43"/>
                </a:lnTo>
                <a:lnTo>
                  <a:pt x="125" y="53"/>
                </a:lnTo>
                <a:lnTo>
                  <a:pt x="115" y="63"/>
                </a:lnTo>
                <a:lnTo>
                  <a:pt x="110" y="67"/>
                </a:lnTo>
                <a:lnTo>
                  <a:pt x="107" y="69"/>
                </a:lnTo>
                <a:lnTo>
                  <a:pt x="102" y="73"/>
                </a:lnTo>
                <a:lnTo>
                  <a:pt x="99" y="76"/>
                </a:lnTo>
                <a:lnTo>
                  <a:pt x="84" y="84"/>
                </a:lnTo>
                <a:lnTo>
                  <a:pt x="68" y="89"/>
                </a:lnTo>
                <a:lnTo>
                  <a:pt x="52" y="91"/>
                </a:lnTo>
                <a:lnTo>
                  <a:pt x="37" y="91"/>
                </a:lnTo>
                <a:lnTo>
                  <a:pt x="23" y="89"/>
                </a:lnTo>
                <a:lnTo>
                  <a:pt x="12" y="87"/>
                </a:lnTo>
                <a:lnTo>
                  <a:pt x="4" y="85"/>
                </a:lnTo>
                <a:lnTo>
                  <a:pt x="0" y="85"/>
                </a:lnTo>
                <a:close/>
              </a:path>
            </a:pathLst>
          </a:custGeom>
          <a:solidFill>
            <a:srgbClr val="D6D6D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4" name="Freeform 134"/>
          <p:cNvSpPr>
            <a:spLocks/>
          </p:cNvSpPr>
          <p:nvPr/>
        </p:nvSpPr>
        <p:spPr bwMode="auto">
          <a:xfrm>
            <a:off x="2136775" y="2508250"/>
            <a:ext cx="161925" cy="230188"/>
          </a:xfrm>
          <a:custGeom>
            <a:avLst/>
            <a:gdLst>
              <a:gd name="T0" fmla="*/ 143 w 203"/>
              <a:gd name="T1" fmla="*/ 0 h 289"/>
              <a:gd name="T2" fmla="*/ 142 w 203"/>
              <a:gd name="T3" fmla="*/ 2 h 289"/>
              <a:gd name="T4" fmla="*/ 139 w 203"/>
              <a:gd name="T5" fmla="*/ 8 h 289"/>
              <a:gd name="T6" fmla="*/ 135 w 203"/>
              <a:gd name="T7" fmla="*/ 16 h 289"/>
              <a:gd name="T8" fmla="*/ 128 w 203"/>
              <a:gd name="T9" fmla="*/ 28 h 289"/>
              <a:gd name="T10" fmla="*/ 120 w 203"/>
              <a:gd name="T11" fmla="*/ 39 h 289"/>
              <a:gd name="T12" fmla="*/ 110 w 203"/>
              <a:gd name="T13" fmla="*/ 52 h 289"/>
              <a:gd name="T14" fmla="*/ 100 w 203"/>
              <a:gd name="T15" fmla="*/ 64 h 289"/>
              <a:gd name="T16" fmla="*/ 87 w 203"/>
              <a:gd name="T17" fmla="*/ 76 h 289"/>
              <a:gd name="T18" fmla="*/ 74 w 203"/>
              <a:gd name="T19" fmla="*/ 84 h 289"/>
              <a:gd name="T20" fmla="*/ 60 w 203"/>
              <a:gd name="T21" fmla="*/ 89 h 289"/>
              <a:gd name="T22" fmla="*/ 45 w 203"/>
              <a:gd name="T23" fmla="*/ 90 h 289"/>
              <a:gd name="T24" fmla="*/ 31 w 203"/>
              <a:gd name="T25" fmla="*/ 89 h 289"/>
              <a:gd name="T26" fmla="*/ 18 w 203"/>
              <a:gd name="T27" fmla="*/ 86 h 289"/>
              <a:gd name="T28" fmla="*/ 9 w 203"/>
              <a:gd name="T29" fmla="*/ 84 h 289"/>
              <a:gd name="T30" fmla="*/ 2 w 203"/>
              <a:gd name="T31" fmla="*/ 82 h 289"/>
              <a:gd name="T32" fmla="*/ 0 w 203"/>
              <a:gd name="T33" fmla="*/ 81 h 289"/>
              <a:gd name="T34" fmla="*/ 3 w 203"/>
              <a:gd name="T35" fmla="*/ 82 h 289"/>
              <a:gd name="T36" fmla="*/ 13 w 203"/>
              <a:gd name="T37" fmla="*/ 86 h 289"/>
              <a:gd name="T38" fmla="*/ 26 w 203"/>
              <a:gd name="T39" fmla="*/ 93 h 289"/>
              <a:gd name="T40" fmla="*/ 44 w 203"/>
              <a:gd name="T41" fmla="*/ 102 h 289"/>
              <a:gd name="T42" fmla="*/ 63 w 203"/>
              <a:gd name="T43" fmla="*/ 115 h 289"/>
              <a:gd name="T44" fmla="*/ 84 w 203"/>
              <a:gd name="T45" fmla="*/ 130 h 289"/>
              <a:gd name="T46" fmla="*/ 104 w 203"/>
              <a:gd name="T47" fmla="*/ 147 h 289"/>
              <a:gd name="T48" fmla="*/ 122 w 203"/>
              <a:gd name="T49" fmla="*/ 167 h 289"/>
              <a:gd name="T50" fmla="*/ 138 w 203"/>
              <a:gd name="T51" fmla="*/ 187 h 289"/>
              <a:gd name="T52" fmla="*/ 151 w 203"/>
              <a:gd name="T53" fmla="*/ 203 h 289"/>
              <a:gd name="T54" fmla="*/ 163 w 203"/>
              <a:gd name="T55" fmla="*/ 219 h 289"/>
              <a:gd name="T56" fmla="*/ 173 w 203"/>
              <a:gd name="T57" fmla="*/ 233 h 289"/>
              <a:gd name="T58" fmla="*/ 182 w 203"/>
              <a:gd name="T59" fmla="*/ 247 h 289"/>
              <a:gd name="T60" fmla="*/ 189 w 203"/>
              <a:gd name="T61" fmla="*/ 260 h 289"/>
              <a:gd name="T62" fmla="*/ 196 w 203"/>
              <a:gd name="T63" fmla="*/ 274 h 289"/>
              <a:gd name="T64" fmla="*/ 201 w 203"/>
              <a:gd name="T65" fmla="*/ 289 h 289"/>
              <a:gd name="T66" fmla="*/ 201 w 203"/>
              <a:gd name="T67" fmla="*/ 287 h 289"/>
              <a:gd name="T68" fmla="*/ 203 w 203"/>
              <a:gd name="T69" fmla="*/ 280 h 289"/>
              <a:gd name="T70" fmla="*/ 201 w 203"/>
              <a:gd name="T71" fmla="*/ 270 h 289"/>
              <a:gd name="T72" fmla="*/ 199 w 203"/>
              <a:gd name="T73" fmla="*/ 255 h 289"/>
              <a:gd name="T74" fmla="*/ 195 w 203"/>
              <a:gd name="T75" fmla="*/ 234 h 289"/>
              <a:gd name="T76" fmla="*/ 184 w 203"/>
              <a:gd name="T77" fmla="*/ 210 h 289"/>
              <a:gd name="T78" fmla="*/ 169 w 203"/>
              <a:gd name="T79" fmla="*/ 181 h 289"/>
              <a:gd name="T80" fmla="*/ 148 w 203"/>
              <a:gd name="T81" fmla="*/ 147 h 289"/>
              <a:gd name="T82" fmla="*/ 146 w 203"/>
              <a:gd name="T83" fmla="*/ 145 h 289"/>
              <a:gd name="T84" fmla="*/ 140 w 203"/>
              <a:gd name="T85" fmla="*/ 141 h 289"/>
              <a:gd name="T86" fmla="*/ 135 w 203"/>
              <a:gd name="T87" fmla="*/ 130 h 289"/>
              <a:gd name="T88" fmla="*/ 128 w 203"/>
              <a:gd name="T89" fmla="*/ 115 h 289"/>
              <a:gd name="T90" fmla="*/ 124 w 203"/>
              <a:gd name="T91" fmla="*/ 96 h 289"/>
              <a:gd name="T92" fmla="*/ 123 w 203"/>
              <a:gd name="T93" fmla="*/ 70 h 289"/>
              <a:gd name="T94" fmla="*/ 129 w 203"/>
              <a:gd name="T95" fmla="*/ 38 h 289"/>
              <a:gd name="T96" fmla="*/ 143 w 203"/>
              <a:gd name="T97" fmla="*/ 0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3" h="289">
                <a:moveTo>
                  <a:pt x="143" y="0"/>
                </a:moveTo>
                <a:lnTo>
                  <a:pt x="142" y="2"/>
                </a:lnTo>
                <a:lnTo>
                  <a:pt x="139" y="8"/>
                </a:lnTo>
                <a:lnTo>
                  <a:pt x="135" y="16"/>
                </a:lnTo>
                <a:lnTo>
                  <a:pt x="128" y="28"/>
                </a:lnTo>
                <a:lnTo>
                  <a:pt x="120" y="39"/>
                </a:lnTo>
                <a:lnTo>
                  <a:pt x="110" y="52"/>
                </a:lnTo>
                <a:lnTo>
                  <a:pt x="100" y="64"/>
                </a:lnTo>
                <a:lnTo>
                  <a:pt x="87" y="76"/>
                </a:lnTo>
                <a:lnTo>
                  <a:pt x="74" y="84"/>
                </a:lnTo>
                <a:lnTo>
                  <a:pt x="60" y="89"/>
                </a:lnTo>
                <a:lnTo>
                  <a:pt x="45" y="90"/>
                </a:lnTo>
                <a:lnTo>
                  <a:pt x="31" y="89"/>
                </a:lnTo>
                <a:lnTo>
                  <a:pt x="18" y="86"/>
                </a:lnTo>
                <a:lnTo>
                  <a:pt x="9" y="84"/>
                </a:lnTo>
                <a:lnTo>
                  <a:pt x="2" y="82"/>
                </a:lnTo>
                <a:lnTo>
                  <a:pt x="0" y="81"/>
                </a:lnTo>
                <a:lnTo>
                  <a:pt x="3" y="82"/>
                </a:lnTo>
                <a:lnTo>
                  <a:pt x="13" y="86"/>
                </a:lnTo>
                <a:lnTo>
                  <a:pt x="26" y="93"/>
                </a:lnTo>
                <a:lnTo>
                  <a:pt x="44" y="102"/>
                </a:lnTo>
                <a:lnTo>
                  <a:pt x="63" y="115"/>
                </a:lnTo>
                <a:lnTo>
                  <a:pt x="84" y="130"/>
                </a:lnTo>
                <a:lnTo>
                  <a:pt x="104" y="147"/>
                </a:lnTo>
                <a:lnTo>
                  <a:pt x="122" y="167"/>
                </a:lnTo>
                <a:lnTo>
                  <a:pt x="138" y="187"/>
                </a:lnTo>
                <a:lnTo>
                  <a:pt x="151" y="203"/>
                </a:lnTo>
                <a:lnTo>
                  <a:pt x="163" y="219"/>
                </a:lnTo>
                <a:lnTo>
                  <a:pt x="173" y="233"/>
                </a:lnTo>
                <a:lnTo>
                  <a:pt x="182" y="247"/>
                </a:lnTo>
                <a:lnTo>
                  <a:pt x="189" y="260"/>
                </a:lnTo>
                <a:lnTo>
                  <a:pt x="196" y="274"/>
                </a:lnTo>
                <a:lnTo>
                  <a:pt x="201" y="289"/>
                </a:lnTo>
                <a:lnTo>
                  <a:pt x="201" y="287"/>
                </a:lnTo>
                <a:lnTo>
                  <a:pt x="203" y="280"/>
                </a:lnTo>
                <a:lnTo>
                  <a:pt x="201" y="270"/>
                </a:lnTo>
                <a:lnTo>
                  <a:pt x="199" y="255"/>
                </a:lnTo>
                <a:lnTo>
                  <a:pt x="195" y="234"/>
                </a:lnTo>
                <a:lnTo>
                  <a:pt x="184" y="210"/>
                </a:lnTo>
                <a:lnTo>
                  <a:pt x="169" y="181"/>
                </a:lnTo>
                <a:lnTo>
                  <a:pt x="148" y="147"/>
                </a:lnTo>
                <a:lnTo>
                  <a:pt x="146" y="145"/>
                </a:lnTo>
                <a:lnTo>
                  <a:pt x="140" y="141"/>
                </a:lnTo>
                <a:lnTo>
                  <a:pt x="135" y="130"/>
                </a:lnTo>
                <a:lnTo>
                  <a:pt x="128" y="115"/>
                </a:lnTo>
                <a:lnTo>
                  <a:pt x="124" y="96"/>
                </a:lnTo>
                <a:lnTo>
                  <a:pt x="123" y="70"/>
                </a:lnTo>
                <a:lnTo>
                  <a:pt x="129" y="38"/>
                </a:lnTo>
                <a:lnTo>
                  <a:pt x="14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5" name="Freeform 135"/>
          <p:cNvSpPr>
            <a:spLocks/>
          </p:cNvSpPr>
          <p:nvPr/>
        </p:nvSpPr>
        <p:spPr bwMode="auto">
          <a:xfrm>
            <a:off x="3568700" y="2565400"/>
            <a:ext cx="382588" cy="334963"/>
          </a:xfrm>
          <a:custGeom>
            <a:avLst/>
            <a:gdLst>
              <a:gd name="T0" fmla="*/ 47 w 482"/>
              <a:gd name="T1" fmla="*/ 406 h 420"/>
              <a:gd name="T2" fmla="*/ 31 w 482"/>
              <a:gd name="T3" fmla="*/ 394 h 420"/>
              <a:gd name="T4" fmla="*/ 11 w 482"/>
              <a:gd name="T5" fmla="*/ 371 h 420"/>
              <a:gd name="T6" fmla="*/ 0 w 482"/>
              <a:gd name="T7" fmla="*/ 342 h 420"/>
              <a:gd name="T8" fmla="*/ 9 w 482"/>
              <a:gd name="T9" fmla="*/ 311 h 420"/>
              <a:gd name="T10" fmla="*/ 39 w 482"/>
              <a:gd name="T11" fmla="*/ 276 h 420"/>
              <a:gd name="T12" fmla="*/ 80 w 482"/>
              <a:gd name="T13" fmla="*/ 241 h 420"/>
              <a:gd name="T14" fmla="*/ 125 w 482"/>
              <a:gd name="T15" fmla="*/ 208 h 420"/>
              <a:gd name="T16" fmla="*/ 170 w 482"/>
              <a:gd name="T17" fmla="*/ 174 h 420"/>
              <a:gd name="T18" fmla="*/ 216 w 482"/>
              <a:gd name="T19" fmla="*/ 138 h 420"/>
              <a:gd name="T20" fmla="*/ 262 w 482"/>
              <a:gd name="T21" fmla="*/ 102 h 420"/>
              <a:gd name="T22" fmla="*/ 307 w 482"/>
              <a:gd name="T23" fmla="*/ 70 h 420"/>
              <a:gd name="T24" fmla="*/ 344 w 482"/>
              <a:gd name="T25" fmla="*/ 47 h 420"/>
              <a:gd name="T26" fmla="*/ 361 w 482"/>
              <a:gd name="T27" fmla="*/ 29 h 420"/>
              <a:gd name="T28" fmla="*/ 364 w 482"/>
              <a:gd name="T29" fmla="*/ 15 h 420"/>
              <a:gd name="T30" fmla="*/ 353 w 482"/>
              <a:gd name="T31" fmla="*/ 4 h 420"/>
              <a:gd name="T32" fmla="*/ 345 w 482"/>
              <a:gd name="T33" fmla="*/ 0 h 420"/>
              <a:gd name="T34" fmla="*/ 356 w 482"/>
              <a:gd name="T35" fmla="*/ 1 h 420"/>
              <a:gd name="T36" fmla="*/ 376 w 482"/>
              <a:gd name="T37" fmla="*/ 6 h 420"/>
              <a:gd name="T38" fmla="*/ 407 w 482"/>
              <a:gd name="T39" fmla="*/ 20 h 420"/>
              <a:gd name="T40" fmla="*/ 441 w 482"/>
              <a:gd name="T41" fmla="*/ 40 h 420"/>
              <a:gd name="T42" fmla="*/ 463 w 482"/>
              <a:gd name="T43" fmla="*/ 68 h 420"/>
              <a:gd name="T44" fmla="*/ 478 w 482"/>
              <a:gd name="T45" fmla="*/ 103 h 420"/>
              <a:gd name="T46" fmla="*/ 482 w 482"/>
              <a:gd name="T47" fmla="*/ 144 h 420"/>
              <a:gd name="T48" fmla="*/ 477 w 482"/>
              <a:gd name="T49" fmla="*/ 186 h 420"/>
              <a:gd name="T50" fmla="*/ 455 w 482"/>
              <a:gd name="T51" fmla="*/ 229 h 420"/>
              <a:gd name="T52" fmla="*/ 419 w 482"/>
              <a:gd name="T53" fmla="*/ 273 h 420"/>
              <a:gd name="T54" fmla="*/ 369 w 482"/>
              <a:gd name="T55" fmla="*/ 316 h 420"/>
              <a:gd name="T56" fmla="*/ 322 w 482"/>
              <a:gd name="T57" fmla="*/ 347 h 420"/>
              <a:gd name="T58" fmla="*/ 290 w 482"/>
              <a:gd name="T59" fmla="*/ 367 h 420"/>
              <a:gd name="T60" fmla="*/ 260 w 482"/>
              <a:gd name="T61" fmla="*/ 382 h 420"/>
              <a:gd name="T62" fmla="*/ 231 w 482"/>
              <a:gd name="T63" fmla="*/ 395 h 420"/>
              <a:gd name="T64" fmla="*/ 206 w 482"/>
              <a:gd name="T65" fmla="*/ 404 h 420"/>
              <a:gd name="T66" fmla="*/ 182 w 482"/>
              <a:gd name="T67" fmla="*/ 411 h 420"/>
              <a:gd name="T68" fmla="*/ 161 w 482"/>
              <a:gd name="T69" fmla="*/ 415 h 420"/>
              <a:gd name="T70" fmla="*/ 141 w 482"/>
              <a:gd name="T71" fmla="*/ 419 h 420"/>
              <a:gd name="T72" fmla="*/ 122 w 482"/>
              <a:gd name="T73" fmla="*/ 420 h 420"/>
              <a:gd name="T74" fmla="*/ 99 w 482"/>
              <a:gd name="T75" fmla="*/ 419 h 420"/>
              <a:gd name="T76" fmla="*/ 76 w 482"/>
              <a:gd name="T77" fmla="*/ 414 h 420"/>
              <a:gd name="T78" fmla="*/ 57 w 482"/>
              <a:gd name="T79" fmla="*/ 410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82" h="420">
                <a:moveTo>
                  <a:pt x="49" y="409"/>
                </a:moveTo>
                <a:lnTo>
                  <a:pt x="47" y="406"/>
                </a:lnTo>
                <a:lnTo>
                  <a:pt x="40" y="402"/>
                </a:lnTo>
                <a:lnTo>
                  <a:pt x="31" y="394"/>
                </a:lnTo>
                <a:lnTo>
                  <a:pt x="20" y="382"/>
                </a:lnTo>
                <a:lnTo>
                  <a:pt x="11" y="371"/>
                </a:lnTo>
                <a:lnTo>
                  <a:pt x="3" y="357"/>
                </a:lnTo>
                <a:lnTo>
                  <a:pt x="0" y="342"/>
                </a:lnTo>
                <a:lnTo>
                  <a:pt x="1" y="328"/>
                </a:lnTo>
                <a:lnTo>
                  <a:pt x="9" y="311"/>
                </a:lnTo>
                <a:lnTo>
                  <a:pt x="22" y="293"/>
                </a:lnTo>
                <a:lnTo>
                  <a:pt x="39" y="276"/>
                </a:lnTo>
                <a:lnTo>
                  <a:pt x="58" y="259"/>
                </a:lnTo>
                <a:lnTo>
                  <a:pt x="80" y="241"/>
                </a:lnTo>
                <a:lnTo>
                  <a:pt x="102" y="225"/>
                </a:lnTo>
                <a:lnTo>
                  <a:pt x="125" y="208"/>
                </a:lnTo>
                <a:lnTo>
                  <a:pt x="148" y="191"/>
                </a:lnTo>
                <a:lnTo>
                  <a:pt x="170" y="174"/>
                </a:lnTo>
                <a:lnTo>
                  <a:pt x="193" y="155"/>
                </a:lnTo>
                <a:lnTo>
                  <a:pt x="216" y="138"/>
                </a:lnTo>
                <a:lnTo>
                  <a:pt x="239" y="119"/>
                </a:lnTo>
                <a:lnTo>
                  <a:pt x="262" y="102"/>
                </a:lnTo>
                <a:lnTo>
                  <a:pt x="284" y="85"/>
                </a:lnTo>
                <a:lnTo>
                  <a:pt x="307" y="70"/>
                </a:lnTo>
                <a:lnTo>
                  <a:pt x="328" y="57"/>
                </a:lnTo>
                <a:lnTo>
                  <a:pt x="344" y="47"/>
                </a:lnTo>
                <a:lnTo>
                  <a:pt x="354" y="38"/>
                </a:lnTo>
                <a:lnTo>
                  <a:pt x="361" y="29"/>
                </a:lnTo>
                <a:lnTo>
                  <a:pt x="364" y="21"/>
                </a:lnTo>
                <a:lnTo>
                  <a:pt x="364" y="15"/>
                </a:lnTo>
                <a:lnTo>
                  <a:pt x="359" y="9"/>
                </a:lnTo>
                <a:lnTo>
                  <a:pt x="353" y="4"/>
                </a:lnTo>
                <a:lnTo>
                  <a:pt x="345" y="0"/>
                </a:lnTo>
                <a:lnTo>
                  <a:pt x="345" y="0"/>
                </a:lnTo>
                <a:lnTo>
                  <a:pt x="349" y="0"/>
                </a:lnTo>
                <a:lnTo>
                  <a:pt x="356" y="1"/>
                </a:lnTo>
                <a:lnTo>
                  <a:pt x="365" y="3"/>
                </a:lnTo>
                <a:lnTo>
                  <a:pt x="376" y="6"/>
                </a:lnTo>
                <a:lnTo>
                  <a:pt x="390" y="12"/>
                </a:lnTo>
                <a:lnTo>
                  <a:pt x="407" y="20"/>
                </a:lnTo>
                <a:lnTo>
                  <a:pt x="428" y="31"/>
                </a:lnTo>
                <a:lnTo>
                  <a:pt x="441" y="40"/>
                </a:lnTo>
                <a:lnTo>
                  <a:pt x="452" y="53"/>
                </a:lnTo>
                <a:lnTo>
                  <a:pt x="463" y="68"/>
                </a:lnTo>
                <a:lnTo>
                  <a:pt x="471" y="85"/>
                </a:lnTo>
                <a:lnTo>
                  <a:pt x="478" y="103"/>
                </a:lnTo>
                <a:lnTo>
                  <a:pt x="481" y="123"/>
                </a:lnTo>
                <a:lnTo>
                  <a:pt x="482" y="144"/>
                </a:lnTo>
                <a:lnTo>
                  <a:pt x="481" y="164"/>
                </a:lnTo>
                <a:lnTo>
                  <a:pt x="477" y="186"/>
                </a:lnTo>
                <a:lnTo>
                  <a:pt x="467" y="207"/>
                </a:lnTo>
                <a:lnTo>
                  <a:pt x="455" y="229"/>
                </a:lnTo>
                <a:lnTo>
                  <a:pt x="439" y="251"/>
                </a:lnTo>
                <a:lnTo>
                  <a:pt x="419" y="273"/>
                </a:lnTo>
                <a:lnTo>
                  <a:pt x="396" y="294"/>
                </a:lnTo>
                <a:lnTo>
                  <a:pt x="369" y="316"/>
                </a:lnTo>
                <a:lnTo>
                  <a:pt x="339" y="337"/>
                </a:lnTo>
                <a:lnTo>
                  <a:pt x="322" y="347"/>
                </a:lnTo>
                <a:lnTo>
                  <a:pt x="306" y="358"/>
                </a:lnTo>
                <a:lnTo>
                  <a:pt x="290" y="367"/>
                </a:lnTo>
                <a:lnTo>
                  <a:pt x="275" y="375"/>
                </a:lnTo>
                <a:lnTo>
                  <a:pt x="260" y="382"/>
                </a:lnTo>
                <a:lnTo>
                  <a:pt x="245" y="389"/>
                </a:lnTo>
                <a:lnTo>
                  <a:pt x="231" y="395"/>
                </a:lnTo>
                <a:lnTo>
                  <a:pt x="218" y="399"/>
                </a:lnTo>
                <a:lnTo>
                  <a:pt x="206" y="404"/>
                </a:lnTo>
                <a:lnTo>
                  <a:pt x="193" y="407"/>
                </a:lnTo>
                <a:lnTo>
                  <a:pt x="182" y="411"/>
                </a:lnTo>
                <a:lnTo>
                  <a:pt x="171" y="413"/>
                </a:lnTo>
                <a:lnTo>
                  <a:pt x="161" y="415"/>
                </a:lnTo>
                <a:lnTo>
                  <a:pt x="151" y="418"/>
                </a:lnTo>
                <a:lnTo>
                  <a:pt x="141" y="419"/>
                </a:lnTo>
                <a:lnTo>
                  <a:pt x="132" y="420"/>
                </a:lnTo>
                <a:lnTo>
                  <a:pt x="122" y="420"/>
                </a:lnTo>
                <a:lnTo>
                  <a:pt x="110" y="420"/>
                </a:lnTo>
                <a:lnTo>
                  <a:pt x="99" y="419"/>
                </a:lnTo>
                <a:lnTo>
                  <a:pt x="87" y="417"/>
                </a:lnTo>
                <a:lnTo>
                  <a:pt x="76" y="414"/>
                </a:lnTo>
                <a:lnTo>
                  <a:pt x="66" y="412"/>
                </a:lnTo>
                <a:lnTo>
                  <a:pt x="57" y="410"/>
                </a:lnTo>
                <a:lnTo>
                  <a:pt x="49" y="409"/>
                </a:lnTo>
                <a:close/>
              </a:path>
            </a:pathLst>
          </a:custGeom>
          <a:solidFill>
            <a:srgbClr val="F0F0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6" name="Freeform 136"/>
          <p:cNvSpPr>
            <a:spLocks/>
          </p:cNvSpPr>
          <p:nvPr/>
        </p:nvSpPr>
        <p:spPr bwMode="auto">
          <a:xfrm>
            <a:off x="3578225" y="2581275"/>
            <a:ext cx="361950" cy="306388"/>
          </a:xfrm>
          <a:custGeom>
            <a:avLst/>
            <a:gdLst>
              <a:gd name="T0" fmla="*/ 35 w 457"/>
              <a:gd name="T1" fmla="*/ 383 h 386"/>
              <a:gd name="T2" fmla="*/ 23 w 457"/>
              <a:gd name="T3" fmla="*/ 371 h 386"/>
              <a:gd name="T4" fmla="*/ 8 w 457"/>
              <a:gd name="T5" fmla="*/ 352 h 386"/>
              <a:gd name="T6" fmla="*/ 0 w 457"/>
              <a:gd name="T7" fmla="*/ 327 h 386"/>
              <a:gd name="T8" fmla="*/ 11 w 457"/>
              <a:gd name="T9" fmla="*/ 300 h 386"/>
              <a:gd name="T10" fmla="*/ 37 w 457"/>
              <a:gd name="T11" fmla="*/ 269 h 386"/>
              <a:gd name="T12" fmla="*/ 77 w 457"/>
              <a:gd name="T13" fmla="*/ 236 h 386"/>
              <a:gd name="T14" fmla="*/ 125 w 457"/>
              <a:gd name="T15" fmla="*/ 201 h 386"/>
              <a:gd name="T16" fmla="*/ 172 w 457"/>
              <a:gd name="T17" fmla="*/ 163 h 386"/>
              <a:gd name="T18" fmla="*/ 217 w 457"/>
              <a:gd name="T19" fmla="*/ 128 h 386"/>
              <a:gd name="T20" fmla="*/ 259 w 457"/>
              <a:gd name="T21" fmla="*/ 96 h 386"/>
              <a:gd name="T22" fmla="*/ 300 w 457"/>
              <a:gd name="T23" fmla="*/ 69 h 386"/>
              <a:gd name="T24" fmla="*/ 335 w 457"/>
              <a:gd name="T25" fmla="*/ 49 h 386"/>
              <a:gd name="T26" fmla="*/ 363 w 457"/>
              <a:gd name="T27" fmla="*/ 32 h 386"/>
              <a:gd name="T28" fmla="*/ 383 w 457"/>
              <a:gd name="T29" fmla="*/ 20 h 386"/>
              <a:gd name="T30" fmla="*/ 392 w 457"/>
              <a:gd name="T31" fmla="*/ 8 h 386"/>
              <a:gd name="T32" fmla="*/ 393 w 457"/>
              <a:gd name="T33" fmla="*/ 0 h 386"/>
              <a:gd name="T34" fmla="*/ 406 w 457"/>
              <a:gd name="T35" fmla="*/ 7 h 386"/>
              <a:gd name="T36" fmla="*/ 424 w 457"/>
              <a:gd name="T37" fmla="*/ 22 h 386"/>
              <a:gd name="T38" fmla="*/ 440 w 457"/>
              <a:gd name="T39" fmla="*/ 45 h 386"/>
              <a:gd name="T40" fmla="*/ 453 w 457"/>
              <a:gd name="T41" fmla="*/ 77 h 386"/>
              <a:gd name="T42" fmla="*/ 457 w 457"/>
              <a:gd name="T43" fmla="*/ 114 h 386"/>
              <a:gd name="T44" fmla="*/ 452 w 457"/>
              <a:gd name="T45" fmla="*/ 155 h 386"/>
              <a:gd name="T46" fmla="*/ 432 w 457"/>
              <a:gd name="T47" fmla="*/ 196 h 386"/>
              <a:gd name="T48" fmla="*/ 399 w 457"/>
              <a:gd name="T49" fmla="*/ 239 h 386"/>
              <a:gd name="T50" fmla="*/ 353 w 457"/>
              <a:gd name="T51" fmla="*/ 280 h 386"/>
              <a:gd name="T52" fmla="*/ 310 w 457"/>
              <a:gd name="T53" fmla="*/ 310 h 386"/>
              <a:gd name="T54" fmla="*/ 281 w 457"/>
              <a:gd name="T55" fmla="*/ 326 h 386"/>
              <a:gd name="T56" fmla="*/ 255 w 457"/>
              <a:gd name="T57" fmla="*/ 340 h 386"/>
              <a:gd name="T58" fmla="*/ 228 w 457"/>
              <a:gd name="T59" fmla="*/ 353 h 386"/>
              <a:gd name="T60" fmla="*/ 204 w 457"/>
              <a:gd name="T61" fmla="*/ 362 h 386"/>
              <a:gd name="T62" fmla="*/ 180 w 457"/>
              <a:gd name="T63" fmla="*/ 370 h 386"/>
              <a:gd name="T64" fmla="*/ 158 w 457"/>
              <a:gd name="T65" fmla="*/ 376 h 386"/>
              <a:gd name="T66" fmla="*/ 136 w 457"/>
              <a:gd name="T67" fmla="*/ 380 h 386"/>
              <a:gd name="T68" fmla="*/ 113 w 457"/>
              <a:gd name="T69" fmla="*/ 384 h 386"/>
              <a:gd name="T70" fmla="*/ 88 w 457"/>
              <a:gd name="T71" fmla="*/ 386 h 386"/>
              <a:gd name="T72" fmla="*/ 66 w 457"/>
              <a:gd name="T73" fmla="*/ 386 h 386"/>
              <a:gd name="T74" fmla="*/ 46 w 457"/>
              <a:gd name="T75" fmla="*/ 385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57" h="386">
                <a:moveTo>
                  <a:pt x="37" y="384"/>
                </a:moveTo>
                <a:lnTo>
                  <a:pt x="35" y="383"/>
                </a:lnTo>
                <a:lnTo>
                  <a:pt x="30" y="378"/>
                </a:lnTo>
                <a:lnTo>
                  <a:pt x="23" y="371"/>
                </a:lnTo>
                <a:lnTo>
                  <a:pt x="15" y="362"/>
                </a:lnTo>
                <a:lnTo>
                  <a:pt x="8" y="352"/>
                </a:lnTo>
                <a:lnTo>
                  <a:pt x="2" y="340"/>
                </a:lnTo>
                <a:lnTo>
                  <a:pt x="0" y="327"/>
                </a:lnTo>
                <a:lnTo>
                  <a:pt x="2" y="315"/>
                </a:lnTo>
                <a:lnTo>
                  <a:pt x="11" y="300"/>
                </a:lnTo>
                <a:lnTo>
                  <a:pt x="22" y="285"/>
                </a:lnTo>
                <a:lnTo>
                  <a:pt x="37" y="269"/>
                </a:lnTo>
                <a:lnTo>
                  <a:pt x="57" y="252"/>
                </a:lnTo>
                <a:lnTo>
                  <a:pt x="77" y="236"/>
                </a:lnTo>
                <a:lnTo>
                  <a:pt x="100" y="219"/>
                </a:lnTo>
                <a:lnTo>
                  <a:pt x="125" y="201"/>
                </a:lnTo>
                <a:lnTo>
                  <a:pt x="149" y="181"/>
                </a:lnTo>
                <a:lnTo>
                  <a:pt x="172" y="163"/>
                </a:lnTo>
                <a:lnTo>
                  <a:pt x="194" y="145"/>
                </a:lnTo>
                <a:lnTo>
                  <a:pt x="217" y="128"/>
                </a:lnTo>
                <a:lnTo>
                  <a:pt x="239" y="112"/>
                </a:lnTo>
                <a:lnTo>
                  <a:pt x="259" y="96"/>
                </a:lnTo>
                <a:lnTo>
                  <a:pt x="280" y="82"/>
                </a:lnTo>
                <a:lnTo>
                  <a:pt x="300" y="69"/>
                </a:lnTo>
                <a:lnTo>
                  <a:pt x="319" y="58"/>
                </a:lnTo>
                <a:lnTo>
                  <a:pt x="335" y="49"/>
                </a:lnTo>
                <a:lnTo>
                  <a:pt x="350" y="40"/>
                </a:lnTo>
                <a:lnTo>
                  <a:pt x="363" y="32"/>
                </a:lnTo>
                <a:lnTo>
                  <a:pt x="375" y="25"/>
                </a:lnTo>
                <a:lnTo>
                  <a:pt x="383" y="20"/>
                </a:lnTo>
                <a:lnTo>
                  <a:pt x="388" y="13"/>
                </a:lnTo>
                <a:lnTo>
                  <a:pt x="392" y="8"/>
                </a:lnTo>
                <a:lnTo>
                  <a:pt x="392" y="2"/>
                </a:lnTo>
                <a:lnTo>
                  <a:pt x="393" y="0"/>
                </a:lnTo>
                <a:lnTo>
                  <a:pt x="398" y="1"/>
                </a:lnTo>
                <a:lnTo>
                  <a:pt x="406" y="7"/>
                </a:lnTo>
                <a:lnTo>
                  <a:pt x="416" y="14"/>
                </a:lnTo>
                <a:lnTo>
                  <a:pt x="424" y="22"/>
                </a:lnTo>
                <a:lnTo>
                  <a:pt x="432" y="32"/>
                </a:lnTo>
                <a:lnTo>
                  <a:pt x="440" y="45"/>
                </a:lnTo>
                <a:lnTo>
                  <a:pt x="447" y="60"/>
                </a:lnTo>
                <a:lnTo>
                  <a:pt x="453" y="77"/>
                </a:lnTo>
                <a:lnTo>
                  <a:pt x="456" y="95"/>
                </a:lnTo>
                <a:lnTo>
                  <a:pt x="457" y="114"/>
                </a:lnTo>
                <a:lnTo>
                  <a:pt x="456" y="134"/>
                </a:lnTo>
                <a:lnTo>
                  <a:pt x="452" y="155"/>
                </a:lnTo>
                <a:lnTo>
                  <a:pt x="444" y="175"/>
                </a:lnTo>
                <a:lnTo>
                  <a:pt x="432" y="196"/>
                </a:lnTo>
                <a:lnTo>
                  <a:pt x="417" y="218"/>
                </a:lnTo>
                <a:lnTo>
                  <a:pt x="399" y="239"/>
                </a:lnTo>
                <a:lnTo>
                  <a:pt x="377" y="260"/>
                </a:lnTo>
                <a:lnTo>
                  <a:pt x="353" y="280"/>
                </a:lnTo>
                <a:lnTo>
                  <a:pt x="324" y="301"/>
                </a:lnTo>
                <a:lnTo>
                  <a:pt x="310" y="310"/>
                </a:lnTo>
                <a:lnTo>
                  <a:pt x="295" y="318"/>
                </a:lnTo>
                <a:lnTo>
                  <a:pt x="281" y="326"/>
                </a:lnTo>
                <a:lnTo>
                  <a:pt x="267" y="334"/>
                </a:lnTo>
                <a:lnTo>
                  <a:pt x="255" y="340"/>
                </a:lnTo>
                <a:lnTo>
                  <a:pt x="242" y="347"/>
                </a:lnTo>
                <a:lnTo>
                  <a:pt x="228" y="353"/>
                </a:lnTo>
                <a:lnTo>
                  <a:pt x="217" y="357"/>
                </a:lnTo>
                <a:lnTo>
                  <a:pt x="204" y="362"/>
                </a:lnTo>
                <a:lnTo>
                  <a:pt x="191" y="366"/>
                </a:lnTo>
                <a:lnTo>
                  <a:pt x="180" y="370"/>
                </a:lnTo>
                <a:lnTo>
                  <a:pt x="168" y="373"/>
                </a:lnTo>
                <a:lnTo>
                  <a:pt x="158" y="376"/>
                </a:lnTo>
                <a:lnTo>
                  <a:pt x="146" y="378"/>
                </a:lnTo>
                <a:lnTo>
                  <a:pt x="136" y="380"/>
                </a:lnTo>
                <a:lnTo>
                  <a:pt x="126" y="383"/>
                </a:lnTo>
                <a:lnTo>
                  <a:pt x="113" y="384"/>
                </a:lnTo>
                <a:lnTo>
                  <a:pt x="100" y="385"/>
                </a:lnTo>
                <a:lnTo>
                  <a:pt x="88" y="386"/>
                </a:lnTo>
                <a:lnTo>
                  <a:pt x="76" y="386"/>
                </a:lnTo>
                <a:lnTo>
                  <a:pt x="66" y="386"/>
                </a:lnTo>
                <a:lnTo>
                  <a:pt x="55" y="385"/>
                </a:lnTo>
                <a:lnTo>
                  <a:pt x="46" y="385"/>
                </a:lnTo>
                <a:lnTo>
                  <a:pt x="37" y="384"/>
                </a:lnTo>
                <a:close/>
              </a:path>
            </a:pathLst>
          </a:custGeom>
          <a:solidFill>
            <a:srgbClr val="DEDED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7" name="Freeform 137"/>
          <p:cNvSpPr>
            <a:spLocks/>
          </p:cNvSpPr>
          <p:nvPr/>
        </p:nvSpPr>
        <p:spPr bwMode="auto">
          <a:xfrm>
            <a:off x="3586163" y="2595563"/>
            <a:ext cx="342900" cy="284162"/>
          </a:xfrm>
          <a:custGeom>
            <a:avLst/>
            <a:gdLst>
              <a:gd name="T0" fmla="*/ 22 w 432"/>
              <a:gd name="T1" fmla="*/ 356 h 358"/>
              <a:gd name="T2" fmla="*/ 13 w 432"/>
              <a:gd name="T3" fmla="*/ 346 h 358"/>
              <a:gd name="T4" fmla="*/ 3 w 432"/>
              <a:gd name="T5" fmla="*/ 331 h 358"/>
              <a:gd name="T6" fmla="*/ 0 w 432"/>
              <a:gd name="T7" fmla="*/ 312 h 358"/>
              <a:gd name="T8" fmla="*/ 9 w 432"/>
              <a:gd name="T9" fmla="*/ 289 h 358"/>
              <a:gd name="T10" fmla="*/ 35 w 432"/>
              <a:gd name="T11" fmla="*/ 261 h 358"/>
              <a:gd name="T12" fmla="*/ 73 w 432"/>
              <a:gd name="T13" fmla="*/ 230 h 358"/>
              <a:gd name="T14" fmla="*/ 122 w 432"/>
              <a:gd name="T15" fmla="*/ 194 h 358"/>
              <a:gd name="T16" fmla="*/ 171 w 432"/>
              <a:gd name="T17" fmla="*/ 155 h 358"/>
              <a:gd name="T18" fmla="*/ 215 w 432"/>
              <a:gd name="T19" fmla="*/ 121 h 358"/>
              <a:gd name="T20" fmla="*/ 255 w 432"/>
              <a:gd name="T21" fmla="*/ 93 h 358"/>
              <a:gd name="T22" fmla="*/ 292 w 432"/>
              <a:gd name="T23" fmla="*/ 70 h 358"/>
              <a:gd name="T24" fmla="*/ 325 w 432"/>
              <a:gd name="T25" fmla="*/ 54 h 358"/>
              <a:gd name="T26" fmla="*/ 350 w 432"/>
              <a:gd name="T27" fmla="*/ 40 h 358"/>
              <a:gd name="T28" fmla="*/ 372 w 432"/>
              <a:gd name="T29" fmla="*/ 27 h 358"/>
              <a:gd name="T30" fmla="*/ 387 w 432"/>
              <a:gd name="T31" fmla="*/ 12 h 358"/>
              <a:gd name="T32" fmla="*/ 394 w 432"/>
              <a:gd name="T33" fmla="*/ 2 h 358"/>
              <a:gd name="T34" fmla="*/ 401 w 432"/>
              <a:gd name="T35" fmla="*/ 0 h 358"/>
              <a:gd name="T36" fmla="*/ 409 w 432"/>
              <a:gd name="T37" fmla="*/ 5 h 358"/>
              <a:gd name="T38" fmla="*/ 418 w 432"/>
              <a:gd name="T39" fmla="*/ 23 h 358"/>
              <a:gd name="T40" fmla="*/ 427 w 432"/>
              <a:gd name="T41" fmla="*/ 50 h 358"/>
              <a:gd name="T42" fmla="*/ 432 w 432"/>
              <a:gd name="T43" fmla="*/ 85 h 358"/>
              <a:gd name="T44" fmla="*/ 427 w 432"/>
              <a:gd name="T45" fmla="*/ 123 h 358"/>
              <a:gd name="T46" fmla="*/ 409 w 432"/>
              <a:gd name="T47" fmla="*/ 164 h 358"/>
              <a:gd name="T48" fmla="*/ 379 w 432"/>
              <a:gd name="T49" fmla="*/ 207 h 358"/>
              <a:gd name="T50" fmla="*/ 334 w 432"/>
              <a:gd name="T51" fmla="*/ 248 h 358"/>
              <a:gd name="T52" fmla="*/ 285 w 432"/>
              <a:gd name="T53" fmla="*/ 283 h 358"/>
              <a:gd name="T54" fmla="*/ 240 w 432"/>
              <a:gd name="T55" fmla="*/ 307 h 358"/>
              <a:gd name="T56" fmla="*/ 197 w 432"/>
              <a:gd name="T57" fmla="*/ 327 h 358"/>
              <a:gd name="T58" fmla="*/ 153 w 432"/>
              <a:gd name="T59" fmla="*/ 342 h 358"/>
              <a:gd name="T60" fmla="*/ 116 w 432"/>
              <a:gd name="T61" fmla="*/ 350 h 358"/>
              <a:gd name="T62" fmla="*/ 85 w 432"/>
              <a:gd name="T63" fmla="*/ 354 h 358"/>
              <a:gd name="T64" fmla="*/ 58 w 432"/>
              <a:gd name="T65" fmla="*/ 357 h 358"/>
              <a:gd name="T66" fmla="*/ 34 w 432"/>
              <a:gd name="T67" fmla="*/ 358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32" h="358">
                <a:moveTo>
                  <a:pt x="23" y="357"/>
                </a:moveTo>
                <a:lnTo>
                  <a:pt x="22" y="356"/>
                </a:lnTo>
                <a:lnTo>
                  <a:pt x="18" y="352"/>
                </a:lnTo>
                <a:lnTo>
                  <a:pt x="13" y="346"/>
                </a:lnTo>
                <a:lnTo>
                  <a:pt x="8" y="339"/>
                </a:lnTo>
                <a:lnTo>
                  <a:pt x="3" y="331"/>
                </a:lnTo>
                <a:lnTo>
                  <a:pt x="1" y="322"/>
                </a:lnTo>
                <a:lnTo>
                  <a:pt x="0" y="312"/>
                </a:lnTo>
                <a:lnTo>
                  <a:pt x="2" y="301"/>
                </a:lnTo>
                <a:lnTo>
                  <a:pt x="9" y="289"/>
                </a:lnTo>
                <a:lnTo>
                  <a:pt x="20" y="275"/>
                </a:lnTo>
                <a:lnTo>
                  <a:pt x="35" y="261"/>
                </a:lnTo>
                <a:lnTo>
                  <a:pt x="53" y="246"/>
                </a:lnTo>
                <a:lnTo>
                  <a:pt x="73" y="230"/>
                </a:lnTo>
                <a:lnTo>
                  <a:pt x="96" y="213"/>
                </a:lnTo>
                <a:lnTo>
                  <a:pt x="122" y="194"/>
                </a:lnTo>
                <a:lnTo>
                  <a:pt x="148" y="174"/>
                </a:lnTo>
                <a:lnTo>
                  <a:pt x="171" y="155"/>
                </a:lnTo>
                <a:lnTo>
                  <a:pt x="194" y="138"/>
                </a:lnTo>
                <a:lnTo>
                  <a:pt x="215" y="121"/>
                </a:lnTo>
                <a:lnTo>
                  <a:pt x="236" y="107"/>
                </a:lnTo>
                <a:lnTo>
                  <a:pt x="255" y="93"/>
                </a:lnTo>
                <a:lnTo>
                  <a:pt x="274" y="80"/>
                </a:lnTo>
                <a:lnTo>
                  <a:pt x="292" y="70"/>
                </a:lnTo>
                <a:lnTo>
                  <a:pt x="310" y="61"/>
                </a:lnTo>
                <a:lnTo>
                  <a:pt x="325" y="54"/>
                </a:lnTo>
                <a:lnTo>
                  <a:pt x="338" y="47"/>
                </a:lnTo>
                <a:lnTo>
                  <a:pt x="350" y="40"/>
                </a:lnTo>
                <a:lnTo>
                  <a:pt x="361" y="33"/>
                </a:lnTo>
                <a:lnTo>
                  <a:pt x="372" y="27"/>
                </a:lnTo>
                <a:lnTo>
                  <a:pt x="380" y="20"/>
                </a:lnTo>
                <a:lnTo>
                  <a:pt x="387" y="12"/>
                </a:lnTo>
                <a:lnTo>
                  <a:pt x="391" y="4"/>
                </a:lnTo>
                <a:lnTo>
                  <a:pt x="394" y="2"/>
                </a:lnTo>
                <a:lnTo>
                  <a:pt x="397" y="0"/>
                </a:lnTo>
                <a:lnTo>
                  <a:pt x="401" y="0"/>
                </a:lnTo>
                <a:lnTo>
                  <a:pt x="404" y="1"/>
                </a:lnTo>
                <a:lnTo>
                  <a:pt x="409" y="5"/>
                </a:lnTo>
                <a:lnTo>
                  <a:pt x="413" y="12"/>
                </a:lnTo>
                <a:lnTo>
                  <a:pt x="418" y="23"/>
                </a:lnTo>
                <a:lnTo>
                  <a:pt x="424" y="35"/>
                </a:lnTo>
                <a:lnTo>
                  <a:pt x="427" y="50"/>
                </a:lnTo>
                <a:lnTo>
                  <a:pt x="430" y="66"/>
                </a:lnTo>
                <a:lnTo>
                  <a:pt x="432" y="85"/>
                </a:lnTo>
                <a:lnTo>
                  <a:pt x="430" y="103"/>
                </a:lnTo>
                <a:lnTo>
                  <a:pt x="427" y="123"/>
                </a:lnTo>
                <a:lnTo>
                  <a:pt x="419" y="144"/>
                </a:lnTo>
                <a:lnTo>
                  <a:pt x="409" y="164"/>
                </a:lnTo>
                <a:lnTo>
                  <a:pt x="395" y="185"/>
                </a:lnTo>
                <a:lnTo>
                  <a:pt x="379" y="207"/>
                </a:lnTo>
                <a:lnTo>
                  <a:pt x="358" y="228"/>
                </a:lnTo>
                <a:lnTo>
                  <a:pt x="334" y="248"/>
                </a:lnTo>
                <a:lnTo>
                  <a:pt x="307" y="268"/>
                </a:lnTo>
                <a:lnTo>
                  <a:pt x="285" y="283"/>
                </a:lnTo>
                <a:lnTo>
                  <a:pt x="262" y="296"/>
                </a:lnTo>
                <a:lnTo>
                  <a:pt x="240" y="307"/>
                </a:lnTo>
                <a:lnTo>
                  <a:pt x="219" y="318"/>
                </a:lnTo>
                <a:lnTo>
                  <a:pt x="197" y="327"/>
                </a:lnTo>
                <a:lnTo>
                  <a:pt x="175" y="335"/>
                </a:lnTo>
                <a:lnTo>
                  <a:pt x="153" y="342"/>
                </a:lnTo>
                <a:lnTo>
                  <a:pt x="132" y="346"/>
                </a:lnTo>
                <a:lnTo>
                  <a:pt x="116" y="350"/>
                </a:lnTo>
                <a:lnTo>
                  <a:pt x="100" y="352"/>
                </a:lnTo>
                <a:lnTo>
                  <a:pt x="85" y="354"/>
                </a:lnTo>
                <a:lnTo>
                  <a:pt x="71" y="357"/>
                </a:lnTo>
                <a:lnTo>
                  <a:pt x="58" y="357"/>
                </a:lnTo>
                <a:lnTo>
                  <a:pt x="46" y="358"/>
                </a:lnTo>
                <a:lnTo>
                  <a:pt x="34" y="358"/>
                </a:lnTo>
                <a:lnTo>
                  <a:pt x="23" y="357"/>
                </a:lnTo>
                <a:close/>
              </a:path>
            </a:pathLst>
          </a:custGeom>
          <a:solidFill>
            <a:srgbClr val="CFCF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8" name="Freeform 138"/>
          <p:cNvSpPr>
            <a:spLocks/>
          </p:cNvSpPr>
          <p:nvPr/>
        </p:nvSpPr>
        <p:spPr bwMode="auto">
          <a:xfrm>
            <a:off x="3595688" y="2600325"/>
            <a:ext cx="317500" cy="274638"/>
          </a:xfrm>
          <a:custGeom>
            <a:avLst/>
            <a:gdLst>
              <a:gd name="T0" fmla="*/ 391 w 401"/>
              <a:gd name="T1" fmla="*/ 0 h 347"/>
              <a:gd name="T2" fmla="*/ 392 w 401"/>
              <a:gd name="T3" fmla="*/ 5 h 347"/>
              <a:gd name="T4" fmla="*/ 395 w 401"/>
              <a:gd name="T5" fmla="*/ 16 h 347"/>
              <a:gd name="T6" fmla="*/ 399 w 401"/>
              <a:gd name="T7" fmla="*/ 36 h 347"/>
              <a:gd name="T8" fmla="*/ 401 w 401"/>
              <a:gd name="T9" fmla="*/ 60 h 347"/>
              <a:gd name="T10" fmla="*/ 400 w 401"/>
              <a:gd name="T11" fmla="*/ 88 h 347"/>
              <a:gd name="T12" fmla="*/ 394 w 401"/>
              <a:gd name="T13" fmla="*/ 119 h 347"/>
              <a:gd name="T14" fmla="*/ 382 w 401"/>
              <a:gd name="T15" fmla="*/ 150 h 347"/>
              <a:gd name="T16" fmla="*/ 363 w 401"/>
              <a:gd name="T17" fmla="*/ 182 h 347"/>
              <a:gd name="T18" fmla="*/ 349 w 401"/>
              <a:gd name="T19" fmla="*/ 199 h 347"/>
              <a:gd name="T20" fmla="*/ 334 w 401"/>
              <a:gd name="T21" fmla="*/ 216 h 347"/>
              <a:gd name="T22" fmla="*/ 317 w 401"/>
              <a:gd name="T23" fmla="*/ 232 h 347"/>
              <a:gd name="T24" fmla="*/ 300 w 401"/>
              <a:gd name="T25" fmla="*/ 248 h 347"/>
              <a:gd name="T26" fmla="*/ 281 w 401"/>
              <a:gd name="T27" fmla="*/ 263 h 347"/>
              <a:gd name="T28" fmla="*/ 260 w 401"/>
              <a:gd name="T29" fmla="*/ 278 h 347"/>
              <a:gd name="T30" fmla="*/ 240 w 401"/>
              <a:gd name="T31" fmla="*/ 290 h 347"/>
              <a:gd name="T32" fmla="*/ 218 w 401"/>
              <a:gd name="T33" fmla="*/ 303 h 347"/>
              <a:gd name="T34" fmla="*/ 195 w 401"/>
              <a:gd name="T35" fmla="*/ 314 h 347"/>
              <a:gd name="T36" fmla="*/ 171 w 401"/>
              <a:gd name="T37" fmla="*/ 324 h 347"/>
              <a:gd name="T38" fmla="*/ 146 w 401"/>
              <a:gd name="T39" fmla="*/ 332 h 347"/>
              <a:gd name="T40" fmla="*/ 121 w 401"/>
              <a:gd name="T41" fmla="*/ 339 h 347"/>
              <a:gd name="T42" fmla="*/ 94 w 401"/>
              <a:gd name="T43" fmla="*/ 343 h 347"/>
              <a:gd name="T44" fmla="*/ 67 w 401"/>
              <a:gd name="T45" fmla="*/ 346 h 347"/>
              <a:gd name="T46" fmla="*/ 39 w 401"/>
              <a:gd name="T47" fmla="*/ 347 h 347"/>
              <a:gd name="T48" fmla="*/ 10 w 401"/>
              <a:gd name="T49" fmla="*/ 346 h 347"/>
              <a:gd name="T50" fmla="*/ 9 w 401"/>
              <a:gd name="T51" fmla="*/ 345 h 347"/>
              <a:gd name="T52" fmla="*/ 8 w 401"/>
              <a:gd name="T53" fmla="*/ 342 h 347"/>
              <a:gd name="T54" fmla="*/ 5 w 401"/>
              <a:gd name="T55" fmla="*/ 339 h 347"/>
              <a:gd name="T56" fmla="*/ 2 w 401"/>
              <a:gd name="T57" fmla="*/ 334 h 347"/>
              <a:gd name="T58" fmla="*/ 1 w 401"/>
              <a:gd name="T59" fmla="*/ 327 h 347"/>
              <a:gd name="T60" fmla="*/ 0 w 401"/>
              <a:gd name="T61" fmla="*/ 320 h 347"/>
              <a:gd name="T62" fmla="*/ 0 w 401"/>
              <a:gd name="T63" fmla="*/ 314 h 347"/>
              <a:gd name="T64" fmla="*/ 3 w 401"/>
              <a:gd name="T65" fmla="*/ 305 h 347"/>
              <a:gd name="T66" fmla="*/ 10 w 401"/>
              <a:gd name="T67" fmla="*/ 295 h 347"/>
              <a:gd name="T68" fmla="*/ 21 w 401"/>
              <a:gd name="T69" fmla="*/ 284 h 347"/>
              <a:gd name="T70" fmla="*/ 35 w 401"/>
              <a:gd name="T71" fmla="*/ 270 h 347"/>
              <a:gd name="T72" fmla="*/ 52 w 401"/>
              <a:gd name="T73" fmla="*/ 256 h 347"/>
              <a:gd name="T74" fmla="*/ 71 w 401"/>
              <a:gd name="T75" fmla="*/ 240 h 347"/>
              <a:gd name="T76" fmla="*/ 94 w 401"/>
              <a:gd name="T77" fmla="*/ 221 h 347"/>
              <a:gd name="T78" fmla="*/ 121 w 401"/>
              <a:gd name="T79" fmla="*/ 202 h 347"/>
              <a:gd name="T80" fmla="*/ 149 w 401"/>
              <a:gd name="T81" fmla="*/ 179 h 347"/>
              <a:gd name="T82" fmla="*/ 175 w 401"/>
              <a:gd name="T83" fmla="*/ 158 h 347"/>
              <a:gd name="T84" fmla="*/ 200 w 401"/>
              <a:gd name="T85" fmla="*/ 140 h 347"/>
              <a:gd name="T86" fmla="*/ 222 w 401"/>
              <a:gd name="T87" fmla="*/ 125 h 347"/>
              <a:gd name="T88" fmla="*/ 243 w 401"/>
              <a:gd name="T89" fmla="*/ 111 h 347"/>
              <a:gd name="T90" fmla="*/ 263 w 401"/>
              <a:gd name="T91" fmla="*/ 99 h 347"/>
              <a:gd name="T92" fmla="*/ 280 w 401"/>
              <a:gd name="T93" fmla="*/ 90 h 347"/>
              <a:gd name="T94" fmla="*/ 296 w 401"/>
              <a:gd name="T95" fmla="*/ 81 h 347"/>
              <a:gd name="T96" fmla="*/ 311 w 401"/>
              <a:gd name="T97" fmla="*/ 74 h 347"/>
              <a:gd name="T98" fmla="*/ 324 w 401"/>
              <a:gd name="T99" fmla="*/ 68 h 347"/>
              <a:gd name="T100" fmla="*/ 336 w 401"/>
              <a:gd name="T101" fmla="*/ 61 h 347"/>
              <a:gd name="T102" fmla="*/ 347 w 401"/>
              <a:gd name="T103" fmla="*/ 54 h 347"/>
              <a:gd name="T104" fmla="*/ 357 w 401"/>
              <a:gd name="T105" fmla="*/ 47 h 347"/>
              <a:gd name="T106" fmla="*/ 366 w 401"/>
              <a:gd name="T107" fmla="*/ 38 h 347"/>
              <a:gd name="T108" fmla="*/ 376 w 401"/>
              <a:gd name="T109" fmla="*/ 28 h 347"/>
              <a:gd name="T110" fmla="*/ 384 w 401"/>
              <a:gd name="T111" fmla="*/ 15 h 347"/>
              <a:gd name="T112" fmla="*/ 391 w 401"/>
              <a:gd name="T113" fmla="*/ 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01" h="347">
                <a:moveTo>
                  <a:pt x="391" y="0"/>
                </a:moveTo>
                <a:lnTo>
                  <a:pt x="392" y="5"/>
                </a:lnTo>
                <a:lnTo>
                  <a:pt x="395" y="16"/>
                </a:lnTo>
                <a:lnTo>
                  <a:pt x="399" y="36"/>
                </a:lnTo>
                <a:lnTo>
                  <a:pt x="401" y="60"/>
                </a:lnTo>
                <a:lnTo>
                  <a:pt x="400" y="88"/>
                </a:lnTo>
                <a:lnTo>
                  <a:pt x="394" y="119"/>
                </a:lnTo>
                <a:lnTo>
                  <a:pt x="382" y="150"/>
                </a:lnTo>
                <a:lnTo>
                  <a:pt x="363" y="182"/>
                </a:lnTo>
                <a:lnTo>
                  <a:pt x="349" y="199"/>
                </a:lnTo>
                <a:lnTo>
                  <a:pt x="334" y="216"/>
                </a:lnTo>
                <a:lnTo>
                  <a:pt x="317" y="232"/>
                </a:lnTo>
                <a:lnTo>
                  <a:pt x="300" y="248"/>
                </a:lnTo>
                <a:lnTo>
                  <a:pt x="281" y="263"/>
                </a:lnTo>
                <a:lnTo>
                  <a:pt x="260" y="278"/>
                </a:lnTo>
                <a:lnTo>
                  <a:pt x="240" y="290"/>
                </a:lnTo>
                <a:lnTo>
                  <a:pt x="218" y="303"/>
                </a:lnTo>
                <a:lnTo>
                  <a:pt x="195" y="314"/>
                </a:lnTo>
                <a:lnTo>
                  <a:pt x="171" y="324"/>
                </a:lnTo>
                <a:lnTo>
                  <a:pt x="146" y="332"/>
                </a:lnTo>
                <a:lnTo>
                  <a:pt x="121" y="339"/>
                </a:lnTo>
                <a:lnTo>
                  <a:pt x="94" y="343"/>
                </a:lnTo>
                <a:lnTo>
                  <a:pt x="67" y="346"/>
                </a:lnTo>
                <a:lnTo>
                  <a:pt x="39" y="347"/>
                </a:lnTo>
                <a:lnTo>
                  <a:pt x="10" y="346"/>
                </a:lnTo>
                <a:lnTo>
                  <a:pt x="9" y="345"/>
                </a:lnTo>
                <a:lnTo>
                  <a:pt x="8" y="342"/>
                </a:lnTo>
                <a:lnTo>
                  <a:pt x="5" y="339"/>
                </a:lnTo>
                <a:lnTo>
                  <a:pt x="2" y="334"/>
                </a:lnTo>
                <a:lnTo>
                  <a:pt x="1" y="327"/>
                </a:lnTo>
                <a:lnTo>
                  <a:pt x="0" y="320"/>
                </a:lnTo>
                <a:lnTo>
                  <a:pt x="0" y="314"/>
                </a:lnTo>
                <a:lnTo>
                  <a:pt x="3" y="305"/>
                </a:lnTo>
                <a:lnTo>
                  <a:pt x="10" y="295"/>
                </a:lnTo>
                <a:lnTo>
                  <a:pt x="21" y="284"/>
                </a:lnTo>
                <a:lnTo>
                  <a:pt x="35" y="270"/>
                </a:lnTo>
                <a:lnTo>
                  <a:pt x="52" y="256"/>
                </a:lnTo>
                <a:lnTo>
                  <a:pt x="71" y="240"/>
                </a:lnTo>
                <a:lnTo>
                  <a:pt x="94" y="221"/>
                </a:lnTo>
                <a:lnTo>
                  <a:pt x="121" y="202"/>
                </a:lnTo>
                <a:lnTo>
                  <a:pt x="149" y="179"/>
                </a:lnTo>
                <a:lnTo>
                  <a:pt x="175" y="158"/>
                </a:lnTo>
                <a:lnTo>
                  <a:pt x="200" y="140"/>
                </a:lnTo>
                <a:lnTo>
                  <a:pt x="222" y="125"/>
                </a:lnTo>
                <a:lnTo>
                  <a:pt x="243" y="111"/>
                </a:lnTo>
                <a:lnTo>
                  <a:pt x="263" y="99"/>
                </a:lnTo>
                <a:lnTo>
                  <a:pt x="280" y="90"/>
                </a:lnTo>
                <a:lnTo>
                  <a:pt x="296" y="81"/>
                </a:lnTo>
                <a:lnTo>
                  <a:pt x="311" y="74"/>
                </a:lnTo>
                <a:lnTo>
                  <a:pt x="324" y="68"/>
                </a:lnTo>
                <a:lnTo>
                  <a:pt x="336" y="61"/>
                </a:lnTo>
                <a:lnTo>
                  <a:pt x="347" y="54"/>
                </a:lnTo>
                <a:lnTo>
                  <a:pt x="357" y="47"/>
                </a:lnTo>
                <a:lnTo>
                  <a:pt x="366" y="38"/>
                </a:lnTo>
                <a:lnTo>
                  <a:pt x="376" y="28"/>
                </a:lnTo>
                <a:lnTo>
                  <a:pt x="384" y="15"/>
                </a:lnTo>
                <a:lnTo>
                  <a:pt x="391" y="0"/>
                </a:lnTo>
                <a:close/>
              </a:path>
            </a:pathLst>
          </a:custGeom>
          <a:solidFill>
            <a:srgbClr val="BFBF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19" name="Freeform 139"/>
          <p:cNvSpPr>
            <a:spLocks/>
          </p:cNvSpPr>
          <p:nvPr/>
        </p:nvSpPr>
        <p:spPr bwMode="auto">
          <a:xfrm>
            <a:off x="2287588" y="2198688"/>
            <a:ext cx="1355725" cy="736600"/>
          </a:xfrm>
          <a:custGeom>
            <a:avLst/>
            <a:gdLst>
              <a:gd name="T0" fmla="*/ 1708 w 1708"/>
              <a:gd name="T1" fmla="*/ 755 h 929"/>
              <a:gd name="T2" fmla="*/ 1678 w 1708"/>
              <a:gd name="T3" fmla="*/ 712 h 929"/>
              <a:gd name="T4" fmla="*/ 1633 w 1708"/>
              <a:gd name="T5" fmla="*/ 672 h 929"/>
              <a:gd name="T6" fmla="*/ 1577 w 1708"/>
              <a:gd name="T7" fmla="*/ 634 h 929"/>
              <a:gd name="T8" fmla="*/ 1511 w 1708"/>
              <a:gd name="T9" fmla="*/ 599 h 929"/>
              <a:gd name="T10" fmla="*/ 1437 w 1708"/>
              <a:gd name="T11" fmla="*/ 567 h 929"/>
              <a:gd name="T12" fmla="*/ 1361 w 1708"/>
              <a:gd name="T13" fmla="*/ 538 h 929"/>
              <a:gd name="T14" fmla="*/ 1282 w 1708"/>
              <a:gd name="T15" fmla="*/ 514 h 929"/>
              <a:gd name="T16" fmla="*/ 1205 w 1708"/>
              <a:gd name="T17" fmla="*/ 492 h 929"/>
              <a:gd name="T18" fmla="*/ 1216 w 1708"/>
              <a:gd name="T19" fmla="*/ 469 h 929"/>
              <a:gd name="T20" fmla="*/ 1224 w 1708"/>
              <a:gd name="T21" fmla="*/ 438 h 929"/>
              <a:gd name="T22" fmla="*/ 1229 w 1708"/>
              <a:gd name="T23" fmla="*/ 399 h 929"/>
              <a:gd name="T24" fmla="*/ 1229 w 1708"/>
              <a:gd name="T25" fmla="*/ 356 h 929"/>
              <a:gd name="T26" fmla="*/ 1224 w 1708"/>
              <a:gd name="T27" fmla="*/ 309 h 929"/>
              <a:gd name="T28" fmla="*/ 1215 w 1708"/>
              <a:gd name="T29" fmla="*/ 262 h 929"/>
              <a:gd name="T30" fmla="*/ 1199 w 1708"/>
              <a:gd name="T31" fmla="*/ 216 h 929"/>
              <a:gd name="T32" fmla="*/ 1176 w 1708"/>
              <a:gd name="T33" fmla="*/ 172 h 929"/>
              <a:gd name="T34" fmla="*/ 1115 w 1708"/>
              <a:gd name="T35" fmla="*/ 99 h 929"/>
              <a:gd name="T36" fmla="*/ 1039 w 1708"/>
              <a:gd name="T37" fmla="*/ 46 h 929"/>
              <a:gd name="T38" fmla="*/ 954 w 1708"/>
              <a:gd name="T39" fmla="*/ 13 h 929"/>
              <a:gd name="T40" fmla="*/ 864 w 1708"/>
              <a:gd name="T41" fmla="*/ 0 h 929"/>
              <a:gd name="T42" fmla="*/ 773 w 1708"/>
              <a:gd name="T43" fmla="*/ 7 h 929"/>
              <a:gd name="T44" fmla="*/ 685 w 1708"/>
              <a:gd name="T45" fmla="*/ 37 h 929"/>
              <a:gd name="T46" fmla="*/ 607 w 1708"/>
              <a:gd name="T47" fmla="*/ 89 h 929"/>
              <a:gd name="T48" fmla="*/ 541 w 1708"/>
              <a:gd name="T49" fmla="*/ 164 h 929"/>
              <a:gd name="T50" fmla="*/ 510 w 1708"/>
              <a:gd name="T51" fmla="*/ 220 h 929"/>
              <a:gd name="T52" fmla="*/ 492 w 1708"/>
              <a:gd name="T53" fmla="*/ 278 h 929"/>
              <a:gd name="T54" fmla="*/ 481 w 1708"/>
              <a:gd name="T55" fmla="*/ 333 h 929"/>
              <a:gd name="T56" fmla="*/ 478 w 1708"/>
              <a:gd name="T57" fmla="*/ 383 h 929"/>
              <a:gd name="T58" fmla="*/ 478 w 1708"/>
              <a:gd name="T59" fmla="*/ 427 h 929"/>
              <a:gd name="T60" fmla="*/ 480 w 1708"/>
              <a:gd name="T61" fmla="*/ 460 h 929"/>
              <a:gd name="T62" fmla="*/ 480 w 1708"/>
              <a:gd name="T63" fmla="*/ 483 h 929"/>
              <a:gd name="T64" fmla="*/ 477 w 1708"/>
              <a:gd name="T65" fmla="*/ 492 h 929"/>
              <a:gd name="T66" fmla="*/ 400 w 1708"/>
              <a:gd name="T67" fmla="*/ 508 h 929"/>
              <a:gd name="T68" fmla="*/ 325 w 1708"/>
              <a:gd name="T69" fmla="*/ 532 h 929"/>
              <a:gd name="T70" fmla="*/ 251 w 1708"/>
              <a:gd name="T71" fmla="*/ 563 h 929"/>
              <a:gd name="T72" fmla="*/ 183 w 1708"/>
              <a:gd name="T73" fmla="*/ 597 h 929"/>
              <a:gd name="T74" fmla="*/ 122 w 1708"/>
              <a:gd name="T75" fmla="*/ 634 h 929"/>
              <a:gd name="T76" fmla="*/ 70 w 1708"/>
              <a:gd name="T77" fmla="*/ 672 h 929"/>
              <a:gd name="T78" fmla="*/ 29 w 1708"/>
              <a:gd name="T79" fmla="*/ 709 h 929"/>
              <a:gd name="T80" fmla="*/ 0 w 1708"/>
              <a:gd name="T81" fmla="*/ 743 h 929"/>
              <a:gd name="T82" fmla="*/ 44 w 1708"/>
              <a:gd name="T83" fmla="*/ 917 h 929"/>
              <a:gd name="T84" fmla="*/ 105 w 1708"/>
              <a:gd name="T85" fmla="*/ 898 h 929"/>
              <a:gd name="T86" fmla="*/ 185 w 1708"/>
              <a:gd name="T87" fmla="*/ 879 h 929"/>
              <a:gd name="T88" fmla="*/ 282 w 1708"/>
              <a:gd name="T89" fmla="*/ 863 h 929"/>
              <a:gd name="T90" fmla="*/ 394 w 1708"/>
              <a:gd name="T91" fmla="*/ 849 h 929"/>
              <a:gd name="T92" fmla="*/ 515 w 1708"/>
              <a:gd name="T93" fmla="*/ 838 h 929"/>
              <a:gd name="T94" fmla="*/ 645 w 1708"/>
              <a:gd name="T95" fmla="*/ 830 h 929"/>
              <a:gd name="T96" fmla="*/ 778 w 1708"/>
              <a:gd name="T97" fmla="*/ 824 h 929"/>
              <a:gd name="T98" fmla="*/ 914 w 1708"/>
              <a:gd name="T99" fmla="*/ 822 h 929"/>
              <a:gd name="T100" fmla="*/ 1049 w 1708"/>
              <a:gd name="T101" fmla="*/ 823 h 929"/>
              <a:gd name="T102" fmla="*/ 1181 w 1708"/>
              <a:gd name="T103" fmla="*/ 828 h 929"/>
              <a:gd name="T104" fmla="*/ 1303 w 1708"/>
              <a:gd name="T105" fmla="*/ 835 h 929"/>
              <a:gd name="T106" fmla="*/ 1415 w 1708"/>
              <a:gd name="T107" fmla="*/ 846 h 929"/>
              <a:gd name="T108" fmla="*/ 1515 w 1708"/>
              <a:gd name="T109" fmla="*/ 862 h 929"/>
              <a:gd name="T110" fmla="*/ 1598 w 1708"/>
              <a:gd name="T111" fmla="*/ 882 h 929"/>
              <a:gd name="T112" fmla="*/ 1662 w 1708"/>
              <a:gd name="T113" fmla="*/ 905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08" h="929">
                <a:moveTo>
                  <a:pt x="1685" y="919"/>
                </a:moveTo>
                <a:lnTo>
                  <a:pt x="1708" y="755"/>
                </a:lnTo>
                <a:lnTo>
                  <a:pt x="1695" y="733"/>
                </a:lnTo>
                <a:lnTo>
                  <a:pt x="1678" y="712"/>
                </a:lnTo>
                <a:lnTo>
                  <a:pt x="1657" y="692"/>
                </a:lnTo>
                <a:lnTo>
                  <a:pt x="1633" y="672"/>
                </a:lnTo>
                <a:lnTo>
                  <a:pt x="1607" y="652"/>
                </a:lnTo>
                <a:lnTo>
                  <a:pt x="1577" y="634"/>
                </a:lnTo>
                <a:lnTo>
                  <a:pt x="1545" y="617"/>
                </a:lnTo>
                <a:lnTo>
                  <a:pt x="1511" y="599"/>
                </a:lnTo>
                <a:lnTo>
                  <a:pt x="1475" y="583"/>
                </a:lnTo>
                <a:lnTo>
                  <a:pt x="1437" y="567"/>
                </a:lnTo>
                <a:lnTo>
                  <a:pt x="1399" y="552"/>
                </a:lnTo>
                <a:lnTo>
                  <a:pt x="1361" y="538"/>
                </a:lnTo>
                <a:lnTo>
                  <a:pt x="1321" y="526"/>
                </a:lnTo>
                <a:lnTo>
                  <a:pt x="1282" y="514"/>
                </a:lnTo>
                <a:lnTo>
                  <a:pt x="1243" y="503"/>
                </a:lnTo>
                <a:lnTo>
                  <a:pt x="1205" y="492"/>
                </a:lnTo>
                <a:lnTo>
                  <a:pt x="1210" y="482"/>
                </a:lnTo>
                <a:lnTo>
                  <a:pt x="1216" y="469"/>
                </a:lnTo>
                <a:lnTo>
                  <a:pt x="1221" y="454"/>
                </a:lnTo>
                <a:lnTo>
                  <a:pt x="1224" y="438"/>
                </a:lnTo>
                <a:lnTo>
                  <a:pt x="1227" y="420"/>
                </a:lnTo>
                <a:lnTo>
                  <a:pt x="1229" y="399"/>
                </a:lnTo>
                <a:lnTo>
                  <a:pt x="1230" y="378"/>
                </a:lnTo>
                <a:lnTo>
                  <a:pt x="1229" y="356"/>
                </a:lnTo>
                <a:lnTo>
                  <a:pt x="1228" y="333"/>
                </a:lnTo>
                <a:lnTo>
                  <a:pt x="1224" y="309"/>
                </a:lnTo>
                <a:lnTo>
                  <a:pt x="1221" y="286"/>
                </a:lnTo>
                <a:lnTo>
                  <a:pt x="1215" y="262"/>
                </a:lnTo>
                <a:lnTo>
                  <a:pt x="1207" y="239"/>
                </a:lnTo>
                <a:lnTo>
                  <a:pt x="1199" y="216"/>
                </a:lnTo>
                <a:lnTo>
                  <a:pt x="1189" y="193"/>
                </a:lnTo>
                <a:lnTo>
                  <a:pt x="1176" y="172"/>
                </a:lnTo>
                <a:lnTo>
                  <a:pt x="1147" y="134"/>
                </a:lnTo>
                <a:lnTo>
                  <a:pt x="1115" y="99"/>
                </a:lnTo>
                <a:lnTo>
                  <a:pt x="1078" y="71"/>
                </a:lnTo>
                <a:lnTo>
                  <a:pt x="1039" y="46"/>
                </a:lnTo>
                <a:lnTo>
                  <a:pt x="997" y="28"/>
                </a:lnTo>
                <a:lnTo>
                  <a:pt x="954" y="13"/>
                </a:lnTo>
                <a:lnTo>
                  <a:pt x="910" y="4"/>
                </a:lnTo>
                <a:lnTo>
                  <a:pt x="864" y="0"/>
                </a:lnTo>
                <a:lnTo>
                  <a:pt x="818" y="2"/>
                </a:lnTo>
                <a:lnTo>
                  <a:pt x="773" y="7"/>
                </a:lnTo>
                <a:lnTo>
                  <a:pt x="729" y="20"/>
                </a:lnTo>
                <a:lnTo>
                  <a:pt x="685" y="37"/>
                </a:lnTo>
                <a:lnTo>
                  <a:pt x="645" y="60"/>
                </a:lnTo>
                <a:lnTo>
                  <a:pt x="607" y="89"/>
                </a:lnTo>
                <a:lnTo>
                  <a:pt x="572" y="124"/>
                </a:lnTo>
                <a:lnTo>
                  <a:pt x="541" y="164"/>
                </a:lnTo>
                <a:lnTo>
                  <a:pt x="524" y="193"/>
                </a:lnTo>
                <a:lnTo>
                  <a:pt x="510" y="220"/>
                </a:lnTo>
                <a:lnTo>
                  <a:pt x="500" y="249"/>
                </a:lnTo>
                <a:lnTo>
                  <a:pt x="492" y="278"/>
                </a:lnTo>
                <a:lnTo>
                  <a:pt x="485" y="306"/>
                </a:lnTo>
                <a:lnTo>
                  <a:pt x="481" y="333"/>
                </a:lnTo>
                <a:lnTo>
                  <a:pt x="479" y="359"/>
                </a:lnTo>
                <a:lnTo>
                  <a:pt x="478" y="383"/>
                </a:lnTo>
                <a:lnTo>
                  <a:pt x="478" y="406"/>
                </a:lnTo>
                <a:lnTo>
                  <a:pt x="478" y="427"/>
                </a:lnTo>
                <a:lnTo>
                  <a:pt x="479" y="445"/>
                </a:lnTo>
                <a:lnTo>
                  <a:pt x="480" y="460"/>
                </a:lnTo>
                <a:lnTo>
                  <a:pt x="480" y="474"/>
                </a:lnTo>
                <a:lnTo>
                  <a:pt x="480" y="483"/>
                </a:lnTo>
                <a:lnTo>
                  <a:pt x="479" y="490"/>
                </a:lnTo>
                <a:lnTo>
                  <a:pt x="477" y="492"/>
                </a:lnTo>
                <a:lnTo>
                  <a:pt x="439" y="499"/>
                </a:lnTo>
                <a:lnTo>
                  <a:pt x="400" y="508"/>
                </a:lnTo>
                <a:lnTo>
                  <a:pt x="361" y="519"/>
                </a:lnTo>
                <a:lnTo>
                  <a:pt x="325" y="532"/>
                </a:lnTo>
                <a:lnTo>
                  <a:pt x="288" y="546"/>
                </a:lnTo>
                <a:lnTo>
                  <a:pt x="251" y="563"/>
                </a:lnTo>
                <a:lnTo>
                  <a:pt x="216" y="579"/>
                </a:lnTo>
                <a:lnTo>
                  <a:pt x="183" y="597"/>
                </a:lnTo>
                <a:lnTo>
                  <a:pt x="152" y="616"/>
                </a:lnTo>
                <a:lnTo>
                  <a:pt x="122" y="634"/>
                </a:lnTo>
                <a:lnTo>
                  <a:pt x="95" y="652"/>
                </a:lnTo>
                <a:lnTo>
                  <a:pt x="70" y="672"/>
                </a:lnTo>
                <a:lnTo>
                  <a:pt x="48" y="691"/>
                </a:lnTo>
                <a:lnTo>
                  <a:pt x="29" y="709"/>
                </a:lnTo>
                <a:lnTo>
                  <a:pt x="12" y="726"/>
                </a:lnTo>
                <a:lnTo>
                  <a:pt x="0" y="743"/>
                </a:lnTo>
                <a:lnTo>
                  <a:pt x="22" y="929"/>
                </a:lnTo>
                <a:lnTo>
                  <a:pt x="44" y="917"/>
                </a:lnTo>
                <a:lnTo>
                  <a:pt x="71" y="907"/>
                </a:lnTo>
                <a:lnTo>
                  <a:pt x="105" y="898"/>
                </a:lnTo>
                <a:lnTo>
                  <a:pt x="143" y="888"/>
                </a:lnTo>
                <a:lnTo>
                  <a:pt x="185" y="879"/>
                </a:lnTo>
                <a:lnTo>
                  <a:pt x="231" y="870"/>
                </a:lnTo>
                <a:lnTo>
                  <a:pt x="282" y="863"/>
                </a:lnTo>
                <a:lnTo>
                  <a:pt x="336" y="855"/>
                </a:lnTo>
                <a:lnTo>
                  <a:pt x="394" y="849"/>
                </a:lnTo>
                <a:lnTo>
                  <a:pt x="452" y="844"/>
                </a:lnTo>
                <a:lnTo>
                  <a:pt x="515" y="838"/>
                </a:lnTo>
                <a:lnTo>
                  <a:pt x="579" y="833"/>
                </a:lnTo>
                <a:lnTo>
                  <a:pt x="645" y="830"/>
                </a:lnTo>
                <a:lnTo>
                  <a:pt x="712" y="826"/>
                </a:lnTo>
                <a:lnTo>
                  <a:pt x="778" y="824"/>
                </a:lnTo>
                <a:lnTo>
                  <a:pt x="846" y="823"/>
                </a:lnTo>
                <a:lnTo>
                  <a:pt x="914" y="822"/>
                </a:lnTo>
                <a:lnTo>
                  <a:pt x="982" y="822"/>
                </a:lnTo>
                <a:lnTo>
                  <a:pt x="1049" y="823"/>
                </a:lnTo>
                <a:lnTo>
                  <a:pt x="1116" y="824"/>
                </a:lnTo>
                <a:lnTo>
                  <a:pt x="1181" y="828"/>
                </a:lnTo>
                <a:lnTo>
                  <a:pt x="1243" y="831"/>
                </a:lnTo>
                <a:lnTo>
                  <a:pt x="1303" y="835"/>
                </a:lnTo>
                <a:lnTo>
                  <a:pt x="1361" y="840"/>
                </a:lnTo>
                <a:lnTo>
                  <a:pt x="1415" y="846"/>
                </a:lnTo>
                <a:lnTo>
                  <a:pt x="1467" y="854"/>
                </a:lnTo>
                <a:lnTo>
                  <a:pt x="1515" y="862"/>
                </a:lnTo>
                <a:lnTo>
                  <a:pt x="1558" y="871"/>
                </a:lnTo>
                <a:lnTo>
                  <a:pt x="1598" y="882"/>
                </a:lnTo>
                <a:lnTo>
                  <a:pt x="1632" y="893"/>
                </a:lnTo>
                <a:lnTo>
                  <a:pt x="1662" y="905"/>
                </a:lnTo>
                <a:lnTo>
                  <a:pt x="1685" y="9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0" name="Freeform 140"/>
          <p:cNvSpPr>
            <a:spLocks/>
          </p:cNvSpPr>
          <p:nvPr/>
        </p:nvSpPr>
        <p:spPr bwMode="auto">
          <a:xfrm>
            <a:off x="2293938" y="2741613"/>
            <a:ext cx="1335087" cy="284162"/>
          </a:xfrm>
          <a:custGeom>
            <a:avLst/>
            <a:gdLst>
              <a:gd name="T0" fmla="*/ 1682 w 1682"/>
              <a:gd name="T1" fmla="*/ 235 h 357"/>
              <a:gd name="T2" fmla="*/ 1663 w 1682"/>
              <a:gd name="T3" fmla="*/ 261 h 357"/>
              <a:gd name="T4" fmla="*/ 1602 w 1682"/>
              <a:gd name="T5" fmla="*/ 284 h 357"/>
              <a:gd name="T6" fmla="*/ 1506 w 1682"/>
              <a:gd name="T7" fmla="*/ 305 h 357"/>
              <a:gd name="T8" fmla="*/ 1379 w 1682"/>
              <a:gd name="T9" fmla="*/ 322 h 357"/>
              <a:gd name="T10" fmla="*/ 1230 w 1682"/>
              <a:gd name="T11" fmla="*/ 336 h 357"/>
              <a:gd name="T12" fmla="*/ 1067 w 1682"/>
              <a:gd name="T13" fmla="*/ 348 h 357"/>
              <a:gd name="T14" fmla="*/ 894 w 1682"/>
              <a:gd name="T15" fmla="*/ 354 h 357"/>
              <a:gd name="T16" fmla="*/ 720 w 1682"/>
              <a:gd name="T17" fmla="*/ 357 h 357"/>
              <a:gd name="T18" fmla="*/ 549 w 1682"/>
              <a:gd name="T19" fmla="*/ 356 h 357"/>
              <a:gd name="T20" fmla="*/ 391 w 1682"/>
              <a:gd name="T21" fmla="*/ 350 h 357"/>
              <a:gd name="T22" fmla="*/ 250 w 1682"/>
              <a:gd name="T23" fmla="*/ 340 h 357"/>
              <a:gd name="T24" fmla="*/ 135 w 1682"/>
              <a:gd name="T25" fmla="*/ 324 h 357"/>
              <a:gd name="T26" fmla="*/ 52 w 1682"/>
              <a:gd name="T27" fmla="*/ 304 h 357"/>
              <a:gd name="T28" fmla="*/ 6 w 1682"/>
              <a:gd name="T29" fmla="*/ 278 h 357"/>
              <a:gd name="T30" fmla="*/ 6 w 1682"/>
              <a:gd name="T31" fmla="*/ 246 h 357"/>
              <a:gd name="T32" fmla="*/ 60 w 1682"/>
              <a:gd name="T33" fmla="*/ 213 h 357"/>
              <a:gd name="T34" fmla="*/ 124 w 1682"/>
              <a:gd name="T35" fmla="*/ 184 h 357"/>
              <a:gd name="T36" fmla="*/ 185 w 1682"/>
              <a:gd name="T37" fmla="*/ 159 h 357"/>
              <a:gd name="T38" fmla="*/ 242 w 1682"/>
              <a:gd name="T39" fmla="*/ 136 h 357"/>
              <a:gd name="T40" fmla="*/ 295 w 1682"/>
              <a:gd name="T41" fmla="*/ 116 h 357"/>
              <a:gd name="T42" fmla="*/ 346 w 1682"/>
              <a:gd name="T43" fmla="*/ 99 h 357"/>
              <a:gd name="T44" fmla="*/ 394 w 1682"/>
              <a:gd name="T45" fmla="*/ 84 h 357"/>
              <a:gd name="T46" fmla="*/ 440 w 1682"/>
              <a:gd name="T47" fmla="*/ 71 h 357"/>
              <a:gd name="T48" fmla="*/ 485 w 1682"/>
              <a:gd name="T49" fmla="*/ 61 h 357"/>
              <a:gd name="T50" fmla="*/ 529 w 1682"/>
              <a:gd name="T51" fmla="*/ 52 h 357"/>
              <a:gd name="T52" fmla="*/ 574 w 1682"/>
              <a:gd name="T53" fmla="*/ 44 h 357"/>
              <a:gd name="T54" fmla="*/ 617 w 1682"/>
              <a:gd name="T55" fmla="*/ 37 h 357"/>
              <a:gd name="T56" fmla="*/ 664 w 1682"/>
              <a:gd name="T57" fmla="*/ 30 h 357"/>
              <a:gd name="T58" fmla="*/ 710 w 1682"/>
              <a:gd name="T59" fmla="*/ 24 h 357"/>
              <a:gd name="T60" fmla="*/ 759 w 1682"/>
              <a:gd name="T61" fmla="*/ 18 h 357"/>
              <a:gd name="T62" fmla="*/ 811 w 1682"/>
              <a:gd name="T63" fmla="*/ 13 h 357"/>
              <a:gd name="T64" fmla="*/ 859 w 1682"/>
              <a:gd name="T65" fmla="*/ 7 h 357"/>
              <a:gd name="T66" fmla="*/ 905 w 1682"/>
              <a:gd name="T67" fmla="*/ 3 h 357"/>
              <a:gd name="T68" fmla="*/ 954 w 1682"/>
              <a:gd name="T69" fmla="*/ 1 h 357"/>
              <a:gd name="T70" fmla="*/ 1006 w 1682"/>
              <a:gd name="T71" fmla="*/ 0 h 357"/>
              <a:gd name="T72" fmla="*/ 1057 w 1682"/>
              <a:gd name="T73" fmla="*/ 1 h 357"/>
              <a:gd name="T74" fmla="*/ 1113 w 1682"/>
              <a:gd name="T75" fmla="*/ 5 h 357"/>
              <a:gd name="T76" fmla="*/ 1168 w 1682"/>
              <a:gd name="T77" fmla="*/ 10 h 357"/>
              <a:gd name="T78" fmla="*/ 1223 w 1682"/>
              <a:gd name="T79" fmla="*/ 18 h 357"/>
              <a:gd name="T80" fmla="*/ 1280 w 1682"/>
              <a:gd name="T81" fmla="*/ 29 h 357"/>
              <a:gd name="T82" fmla="*/ 1336 w 1682"/>
              <a:gd name="T83" fmla="*/ 43 h 357"/>
              <a:gd name="T84" fmla="*/ 1392 w 1682"/>
              <a:gd name="T85" fmla="*/ 60 h 357"/>
              <a:gd name="T86" fmla="*/ 1447 w 1682"/>
              <a:gd name="T87" fmla="*/ 81 h 357"/>
              <a:gd name="T88" fmla="*/ 1500 w 1682"/>
              <a:gd name="T89" fmla="*/ 105 h 357"/>
              <a:gd name="T90" fmla="*/ 1552 w 1682"/>
              <a:gd name="T91" fmla="*/ 132 h 357"/>
              <a:gd name="T92" fmla="*/ 1602 w 1682"/>
              <a:gd name="T93" fmla="*/ 165 h 357"/>
              <a:gd name="T94" fmla="*/ 1650 w 1682"/>
              <a:gd name="T95" fmla="*/ 202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82" h="357">
                <a:moveTo>
                  <a:pt x="1673" y="221"/>
                </a:moveTo>
                <a:lnTo>
                  <a:pt x="1682" y="235"/>
                </a:lnTo>
                <a:lnTo>
                  <a:pt x="1678" y="249"/>
                </a:lnTo>
                <a:lnTo>
                  <a:pt x="1663" y="261"/>
                </a:lnTo>
                <a:lnTo>
                  <a:pt x="1637" y="273"/>
                </a:lnTo>
                <a:lnTo>
                  <a:pt x="1602" y="284"/>
                </a:lnTo>
                <a:lnTo>
                  <a:pt x="1557" y="295"/>
                </a:lnTo>
                <a:lnTo>
                  <a:pt x="1506" y="305"/>
                </a:lnTo>
                <a:lnTo>
                  <a:pt x="1446" y="314"/>
                </a:lnTo>
                <a:lnTo>
                  <a:pt x="1379" y="322"/>
                </a:lnTo>
                <a:lnTo>
                  <a:pt x="1307" y="331"/>
                </a:lnTo>
                <a:lnTo>
                  <a:pt x="1230" y="336"/>
                </a:lnTo>
                <a:lnTo>
                  <a:pt x="1151" y="342"/>
                </a:lnTo>
                <a:lnTo>
                  <a:pt x="1067" y="348"/>
                </a:lnTo>
                <a:lnTo>
                  <a:pt x="981" y="351"/>
                </a:lnTo>
                <a:lnTo>
                  <a:pt x="894" y="354"/>
                </a:lnTo>
                <a:lnTo>
                  <a:pt x="806" y="356"/>
                </a:lnTo>
                <a:lnTo>
                  <a:pt x="720" y="357"/>
                </a:lnTo>
                <a:lnTo>
                  <a:pt x="634" y="357"/>
                </a:lnTo>
                <a:lnTo>
                  <a:pt x="549" y="356"/>
                </a:lnTo>
                <a:lnTo>
                  <a:pt x="468" y="354"/>
                </a:lnTo>
                <a:lnTo>
                  <a:pt x="391" y="350"/>
                </a:lnTo>
                <a:lnTo>
                  <a:pt x="318" y="346"/>
                </a:lnTo>
                <a:lnTo>
                  <a:pt x="250" y="340"/>
                </a:lnTo>
                <a:lnTo>
                  <a:pt x="189" y="333"/>
                </a:lnTo>
                <a:lnTo>
                  <a:pt x="135" y="324"/>
                </a:lnTo>
                <a:lnTo>
                  <a:pt x="89" y="314"/>
                </a:lnTo>
                <a:lnTo>
                  <a:pt x="52" y="304"/>
                </a:lnTo>
                <a:lnTo>
                  <a:pt x="23" y="291"/>
                </a:lnTo>
                <a:lnTo>
                  <a:pt x="6" y="278"/>
                </a:lnTo>
                <a:lnTo>
                  <a:pt x="0" y="264"/>
                </a:lnTo>
                <a:lnTo>
                  <a:pt x="6" y="246"/>
                </a:lnTo>
                <a:lnTo>
                  <a:pt x="25" y="229"/>
                </a:lnTo>
                <a:lnTo>
                  <a:pt x="60" y="213"/>
                </a:lnTo>
                <a:lnTo>
                  <a:pt x="93" y="198"/>
                </a:lnTo>
                <a:lnTo>
                  <a:pt x="124" y="184"/>
                </a:lnTo>
                <a:lnTo>
                  <a:pt x="156" y="170"/>
                </a:lnTo>
                <a:lnTo>
                  <a:pt x="185" y="159"/>
                </a:lnTo>
                <a:lnTo>
                  <a:pt x="214" y="146"/>
                </a:lnTo>
                <a:lnTo>
                  <a:pt x="242" y="136"/>
                </a:lnTo>
                <a:lnTo>
                  <a:pt x="270" y="125"/>
                </a:lnTo>
                <a:lnTo>
                  <a:pt x="295" y="116"/>
                </a:lnTo>
                <a:lnTo>
                  <a:pt x="321" y="107"/>
                </a:lnTo>
                <a:lnTo>
                  <a:pt x="346" y="99"/>
                </a:lnTo>
                <a:lnTo>
                  <a:pt x="370" y="91"/>
                </a:lnTo>
                <a:lnTo>
                  <a:pt x="394" y="84"/>
                </a:lnTo>
                <a:lnTo>
                  <a:pt x="417" y="78"/>
                </a:lnTo>
                <a:lnTo>
                  <a:pt x="440" y="71"/>
                </a:lnTo>
                <a:lnTo>
                  <a:pt x="463" y="66"/>
                </a:lnTo>
                <a:lnTo>
                  <a:pt x="485" y="61"/>
                </a:lnTo>
                <a:lnTo>
                  <a:pt x="507" y="56"/>
                </a:lnTo>
                <a:lnTo>
                  <a:pt x="529" y="52"/>
                </a:lnTo>
                <a:lnTo>
                  <a:pt x="551" y="47"/>
                </a:lnTo>
                <a:lnTo>
                  <a:pt x="574" y="44"/>
                </a:lnTo>
                <a:lnTo>
                  <a:pt x="596" y="40"/>
                </a:lnTo>
                <a:lnTo>
                  <a:pt x="617" y="37"/>
                </a:lnTo>
                <a:lnTo>
                  <a:pt x="640" y="33"/>
                </a:lnTo>
                <a:lnTo>
                  <a:pt x="664" y="30"/>
                </a:lnTo>
                <a:lnTo>
                  <a:pt x="687" y="26"/>
                </a:lnTo>
                <a:lnTo>
                  <a:pt x="710" y="24"/>
                </a:lnTo>
                <a:lnTo>
                  <a:pt x="734" y="21"/>
                </a:lnTo>
                <a:lnTo>
                  <a:pt x="759" y="18"/>
                </a:lnTo>
                <a:lnTo>
                  <a:pt x="784" y="15"/>
                </a:lnTo>
                <a:lnTo>
                  <a:pt x="811" y="13"/>
                </a:lnTo>
                <a:lnTo>
                  <a:pt x="837" y="9"/>
                </a:lnTo>
                <a:lnTo>
                  <a:pt x="859" y="7"/>
                </a:lnTo>
                <a:lnTo>
                  <a:pt x="882" y="5"/>
                </a:lnTo>
                <a:lnTo>
                  <a:pt x="905" y="3"/>
                </a:lnTo>
                <a:lnTo>
                  <a:pt x="930" y="2"/>
                </a:lnTo>
                <a:lnTo>
                  <a:pt x="954" y="1"/>
                </a:lnTo>
                <a:lnTo>
                  <a:pt x="979" y="0"/>
                </a:lnTo>
                <a:lnTo>
                  <a:pt x="1006" y="0"/>
                </a:lnTo>
                <a:lnTo>
                  <a:pt x="1031" y="0"/>
                </a:lnTo>
                <a:lnTo>
                  <a:pt x="1057" y="1"/>
                </a:lnTo>
                <a:lnTo>
                  <a:pt x="1085" y="2"/>
                </a:lnTo>
                <a:lnTo>
                  <a:pt x="1113" y="5"/>
                </a:lnTo>
                <a:lnTo>
                  <a:pt x="1139" y="7"/>
                </a:lnTo>
                <a:lnTo>
                  <a:pt x="1168" y="10"/>
                </a:lnTo>
                <a:lnTo>
                  <a:pt x="1196" y="14"/>
                </a:lnTo>
                <a:lnTo>
                  <a:pt x="1223" y="18"/>
                </a:lnTo>
                <a:lnTo>
                  <a:pt x="1252" y="23"/>
                </a:lnTo>
                <a:lnTo>
                  <a:pt x="1280" y="29"/>
                </a:lnTo>
                <a:lnTo>
                  <a:pt x="1307" y="36"/>
                </a:lnTo>
                <a:lnTo>
                  <a:pt x="1336" y="43"/>
                </a:lnTo>
                <a:lnTo>
                  <a:pt x="1364" y="51"/>
                </a:lnTo>
                <a:lnTo>
                  <a:pt x="1392" y="60"/>
                </a:lnTo>
                <a:lnTo>
                  <a:pt x="1419" y="69"/>
                </a:lnTo>
                <a:lnTo>
                  <a:pt x="1447" y="81"/>
                </a:lnTo>
                <a:lnTo>
                  <a:pt x="1473" y="92"/>
                </a:lnTo>
                <a:lnTo>
                  <a:pt x="1500" y="105"/>
                </a:lnTo>
                <a:lnTo>
                  <a:pt x="1526" y="117"/>
                </a:lnTo>
                <a:lnTo>
                  <a:pt x="1552" y="132"/>
                </a:lnTo>
                <a:lnTo>
                  <a:pt x="1577" y="149"/>
                </a:lnTo>
                <a:lnTo>
                  <a:pt x="1602" y="165"/>
                </a:lnTo>
                <a:lnTo>
                  <a:pt x="1627" y="182"/>
                </a:lnTo>
                <a:lnTo>
                  <a:pt x="1650" y="202"/>
                </a:lnTo>
                <a:lnTo>
                  <a:pt x="1673" y="221"/>
                </a:lnTo>
                <a:close/>
              </a:path>
            </a:pathLst>
          </a:custGeom>
          <a:solidFill>
            <a:srgbClr val="0019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1" name="Freeform 141"/>
          <p:cNvSpPr>
            <a:spLocks/>
          </p:cNvSpPr>
          <p:nvPr/>
        </p:nvSpPr>
        <p:spPr bwMode="auto">
          <a:xfrm>
            <a:off x="2287588" y="2913063"/>
            <a:ext cx="1349375" cy="120650"/>
          </a:xfrm>
          <a:custGeom>
            <a:avLst/>
            <a:gdLst>
              <a:gd name="T0" fmla="*/ 29 w 1700"/>
              <a:gd name="T1" fmla="*/ 7 h 152"/>
              <a:gd name="T2" fmla="*/ 0 w 1700"/>
              <a:gd name="T3" fmla="*/ 50 h 152"/>
              <a:gd name="T4" fmla="*/ 27 w 1700"/>
              <a:gd name="T5" fmla="*/ 85 h 152"/>
              <a:gd name="T6" fmla="*/ 95 w 1700"/>
              <a:gd name="T7" fmla="*/ 110 h 152"/>
              <a:gd name="T8" fmla="*/ 197 w 1700"/>
              <a:gd name="T9" fmla="*/ 128 h 152"/>
              <a:gd name="T10" fmla="*/ 326 w 1700"/>
              <a:gd name="T11" fmla="*/ 141 h 152"/>
              <a:gd name="T12" fmla="*/ 477 w 1700"/>
              <a:gd name="T13" fmla="*/ 149 h 152"/>
              <a:gd name="T14" fmla="*/ 643 w 1700"/>
              <a:gd name="T15" fmla="*/ 152 h 152"/>
              <a:gd name="T16" fmla="*/ 815 w 1700"/>
              <a:gd name="T17" fmla="*/ 151 h 152"/>
              <a:gd name="T18" fmla="*/ 990 w 1700"/>
              <a:gd name="T19" fmla="*/ 146 h 152"/>
              <a:gd name="T20" fmla="*/ 1161 w 1700"/>
              <a:gd name="T21" fmla="*/ 137 h 152"/>
              <a:gd name="T22" fmla="*/ 1318 w 1700"/>
              <a:gd name="T23" fmla="*/ 126 h 152"/>
              <a:gd name="T24" fmla="*/ 1456 w 1700"/>
              <a:gd name="T25" fmla="*/ 110 h 152"/>
              <a:gd name="T26" fmla="*/ 1569 w 1700"/>
              <a:gd name="T27" fmla="*/ 90 h 152"/>
              <a:gd name="T28" fmla="*/ 1649 w 1700"/>
              <a:gd name="T29" fmla="*/ 67 h 152"/>
              <a:gd name="T30" fmla="*/ 1695 w 1700"/>
              <a:gd name="T31" fmla="*/ 40 h 152"/>
              <a:gd name="T32" fmla="*/ 1687 w 1700"/>
              <a:gd name="T33" fmla="*/ 0 h 152"/>
              <a:gd name="T34" fmla="*/ 1682 w 1700"/>
              <a:gd name="T35" fmla="*/ 23 h 152"/>
              <a:gd name="T36" fmla="*/ 1668 w 1700"/>
              <a:gd name="T37" fmla="*/ 39 h 152"/>
              <a:gd name="T38" fmla="*/ 1609 w 1700"/>
              <a:gd name="T39" fmla="*/ 61 h 152"/>
              <a:gd name="T40" fmla="*/ 1513 w 1700"/>
              <a:gd name="T41" fmla="*/ 82 h 152"/>
              <a:gd name="T42" fmla="*/ 1387 w 1700"/>
              <a:gd name="T43" fmla="*/ 99 h 152"/>
              <a:gd name="T44" fmla="*/ 1238 w 1700"/>
              <a:gd name="T45" fmla="*/ 113 h 152"/>
              <a:gd name="T46" fmla="*/ 1076 w 1700"/>
              <a:gd name="T47" fmla="*/ 125 h 152"/>
              <a:gd name="T48" fmla="*/ 903 w 1700"/>
              <a:gd name="T49" fmla="*/ 130 h 152"/>
              <a:gd name="T50" fmla="*/ 729 w 1700"/>
              <a:gd name="T51" fmla="*/ 134 h 152"/>
              <a:gd name="T52" fmla="*/ 558 w 1700"/>
              <a:gd name="T53" fmla="*/ 133 h 152"/>
              <a:gd name="T54" fmla="*/ 400 w 1700"/>
              <a:gd name="T55" fmla="*/ 127 h 152"/>
              <a:gd name="T56" fmla="*/ 260 w 1700"/>
              <a:gd name="T57" fmla="*/ 117 h 152"/>
              <a:gd name="T58" fmla="*/ 145 w 1700"/>
              <a:gd name="T59" fmla="*/ 100 h 152"/>
              <a:gd name="T60" fmla="*/ 64 w 1700"/>
              <a:gd name="T61" fmla="*/ 81 h 152"/>
              <a:gd name="T62" fmla="*/ 22 w 1700"/>
              <a:gd name="T63" fmla="*/ 58 h 152"/>
              <a:gd name="T64" fmla="*/ 22 w 1700"/>
              <a:gd name="T65" fmla="*/ 38 h 152"/>
              <a:gd name="T66" fmla="*/ 38 w 1700"/>
              <a:gd name="T67" fmla="*/ 23 h 152"/>
              <a:gd name="T68" fmla="*/ 30 w 1700"/>
              <a:gd name="T69" fmla="*/ 7 h 152"/>
              <a:gd name="T70" fmla="*/ 31 w 1700"/>
              <a:gd name="T71" fmla="*/ 7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00" h="152">
                <a:moveTo>
                  <a:pt x="31" y="7"/>
                </a:moveTo>
                <a:lnTo>
                  <a:pt x="29" y="7"/>
                </a:lnTo>
                <a:lnTo>
                  <a:pt x="8" y="27"/>
                </a:lnTo>
                <a:lnTo>
                  <a:pt x="0" y="50"/>
                </a:lnTo>
                <a:lnTo>
                  <a:pt x="8" y="69"/>
                </a:lnTo>
                <a:lnTo>
                  <a:pt x="27" y="85"/>
                </a:lnTo>
                <a:lnTo>
                  <a:pt x="57" y="99"/>
                </a:lnTo>
                <a:lnTo>
                  <a:pt x="95" y="110"/>
                </a:lnTo>
                <a:lnTo>
                  <a:pt x="143" y="119"/>
                </a:lnTo>
                <a:lnTo>
                  <a:pt x="197" y="128"/>
                </a:lnTo>
                <a:lnTo>
                  <a:pt x="258" y="135"/>
                </a:lnTo>
                <a:lnTo>
                  <a:pt x="326" y="141"/>
                </a:lnTo>
                <a:lnTo>
                  <a:pt x="400" y="145"/>
                </a:lnTo>
                <a:lnTo>
                  <a:pt x="477" y="149"/>
                </a:lnTo>
                <a:lnTo>
                  <a:pt x="558" y="151"/>
                </a:lnTo>
                <a:lnTo>
                  <a:pt x="643" y="152"/>
                </a:lnTo>
                <a:lnTo>
                  <a:pt x="729" y="152"/>
                </a:lnTo>
                <a:lnTo>
                  <a:pt x="815" y="151"/>
                </a:lnTo>
                <a:lnTo>
                  <a:pt x="903" y="149"/>
                </a:lnTo>
                <a:lnTo>
                  <a:pt x="990" y="146"/>
                </a:lnTo>
                <a:lnTo>
                  <a:pt x="1076" y="143"/>
                </a:lnTo>
                <a:lnTo>
                  <a:pt x="1161" y="137"/>
                </a:lnTo>
                <a:lnTo>
                  <a:pt x="1240" y="132"/>
                </a:lnTo>
                <a:lnTo>
                  <a:pt x="1318" y="126"/>
                </a:lnTo>
                <a:lnTo>
                  <a:pt x="1389" y="118"/>
                </a:lnTo>
                <a:lnTo>
                  <a:pt x="1456" y="110"/>
                </a:lnTo>
                <a:lnTo>
                  <a:pt x="1516" y="100"/>
                </a:lnTo>
                <a:lnTo>
                  <a:pt x="1569" y="90"/>
                </a:lnTo>
                <a:lnTo>
                  <a:pt x="1614" y="80"/>
                </a:lnTo>
                <a:lnTo>
                  <a:pt x="1649" y="67"/>
                </a:lnTo>
                <a:lnTo>
                  <a:pt x="1677" y="55"/>
                </a:lnTo>
                <a:lnTo>
                  <a:pt x="1695" y="40"/>
                </a:lnTo>
                <a:lnTo>
                  <a:pt x="1700" y="19"/>
                </a:lnTo>
                <a:lnTo>
                  <a:pt x="1687" y="0"/>
                </a:lnTo>
                <a:lnTo>
                  <a:pt x="1676" y="14"/>
                </a:lnTo>
                <a:lnTo>
                  <a:pt x="1682" y="23"/>
                </a:lnTo>
                <a:lnTo>
                  <a:pt x="1679" y="29"/>
                </a:lnTo>
                <a:lnTo>
                  <a:pt x="1668" y="39"/>
                </a:lnTo>
                <a:lnTo>
                  <a:pt x="1642" y="51"/>
                </a:lnTo>
                <a:lnTo>
                  <a:pt x="1609" y="61"/>
                </a:lnTo>
                <a:lnTo>
                  <a:pt x="1564" y="72"/>
                </a:lnTo>
                <a:lnTo>
                  <a:pt x="1513" y="82"/>
                </a:lnTo>
                <a:lnTo>
                  <a:pt x="1454" y="91"/>
                </a:lnTo>
                <a:lnTo>
                  <a:pt x="1387" y="99"/>
                </a:lnTo>
                <a:lnTo>
                  <a:pt x="1315" y="107"/>
                </a:lnTo>
                <a:lnTo>
                  <a:pt x="1238" y="113"/>
                </a:lnTo>
                <a:lnTo>
                  <a:pt x="1159" y="119"/>
                </a:lnTo>
                <a:lnTo>
                  <a:pt x="1076" y="125"/>
                </a:lnTo>
                <a:lnTo>
                  <a:pt x="990" y="128"/>
                </a:lnTo>
                <a:lnTo>
                  <a:pt x="903" y="130"/>
                </a:lnTo>
                <a:lnTo>
                  <a:pt x="815" y="133"/>
                </a:lnTo>
                <a:lnTo>
                  <a:pt x="729" y="134"/>
                </a:lnTo>
                <a:lnTo>
                  <a:pt x="643" y="134"/>
                </a:lnTo>
                <a:lnTo>
                  <a:pt x="558" y="133"/>
                </a:lnTo>
                <a:lnTo>
                  <a:pt x="477" y="130"/>
                </a:lnTo>
                <a:lnTo>
                  <a:pt x="400" y="127"/>
                </a:lnTo>
                <a:lnTo>
                  <a:pt x="328" y="122"/>
                </a:lnTo>
                <a:lnTo>
                  <a:pt x="260" y="117"/>
                </a:lnTo>
                <a:lnTo>
                  <a:pt x="199" y="110"/>
                </a:lnTo>
                <a:lnTo>
                  <a:pt x="145" y="100"/>
                </a:lnTo>
                <a:lnTo>
                  <a:pt x="100" y="91"/>
                </a:lnTo>
                <a:lnTo>
                  <a:pt x="64" y="81"/>
                </a:lnTo>
                <a:lnTo>
                  <a:pt x="37" y="69"/>
                </a:lnTo>
                <a:lnTo>
                  <a:pt x="22" y="58"/>
                </a:lnTo>
                <a:lnTo>
                  <a:pt x="18" y="50"/>
                </a:lnTo>
                <a:lnTo>
                  <a:pt x="22" y="38"/>
                </a:lnTo>
                <a:lnTo>
                  <a:pt x="40" y="23"/>
                </a:lnTo>
                <a:lnTo>
                  <a:pt x="38" y="23"/>
                </a:lnTo>
                <a:lnTo>
                  <a:pt x="31" y="7"/>
                </a:lnTo>
                <a:lnTo>
                  <a:pt x="30" y="7"/>
                </a:lnTo>
                <a:lnTo>
                  <a:pt x="29" y="7"/>
                </a:lnTo>
                <a:lnTo>
                  <a:pt x="31" y="7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2" name="Freeform 142"/>
          <p:cNvSpPr>
            <a:spLocks/>
          </p:cNvSpPr>
          <p:nvPr/>
        </p:nvSpPr>
        <p:spPr bwMode="auto">
          <a:xfrm>
            <a:off x="2311400" y="2741613"/>
            <a:ext cx="649288" cy="188912"/>
          </a:xfrm>
          <a:custGeom>
            <a:avLst/>
            <a:gdLst>
              <a:gd name="T0" fmla="*/ 814 w 817"/>
              <a:gd name="T1" fmla="*/ 0 h 237"/>
              <a:gd name="T2" fmla="*/ 761 w 817"/>
              <a:gd name="T3" fmla="*/ 6 h 237"/>
              <a:gd name="T4" fmla="*/ 711 w 817"/>
              <a:gd name="T5" fmla="*/ 11 h 237"/>
              <a:gd name="T6" fmla="*/ 663 w 817"/>
              <a:gd name="T7" fmla="*/ 17 h 237"/>
              <a:gd name="T8" fmla="*/ 617 w 817"/>
              <a:gd name="T9" fmla="*/ 24 h 237"/>
              <a:gd name="T10" fmla="*/ 572 w 817"/>
              <a:gd name="T11" fmla="*/ 31 h 237"/>
              <a:gd name="T12" fmla="*/ 527 w 817"/>
              <a:gd name="T13" fmla="*/ 38 h 237"/>
              <a:gd name="T14" fmla="*/ 483 w 817"/>
              <a:gd name="T15" fmla="*/ 47 h 237"/>
              <a:gd name="T16" fmla="*/ 439 w 817"/>
              <a:gd name="T17" fmla="*/ 56 h 237"/>
              <a:gd name="T18" fmla="*/ 393 w 817"/>
              <a:gd name="T19" fmla="*/ 69 h 237"/>
              <a:gd name="T20" fmla="*/ 345 w 817"/>
              <a:gd name="T21" fmla="*/ 82 h 237"/>
              <a:gd name="T22" fmla="*/ 296 w 817"/>
              <a:gd name="T23" fmla="*/ 98 h 237"/>
              <a:gd name="T24" fmla="*/ 244 w 817"/>
              <a:gd name="T25" fmla="*/ 116 h 237"/>
              <a:gd name="T26" fmla="*/ 189 w 817"/>
              <a:gd name="T27" fmla="*/ 138 h 237"/>
              <a:gd name="T28" fmla="*/ 130 w 817"/>
              <a:gd name="T29" fmla="*/ 162 h 237"/>
              <a:gd name="T30" fmla="*/ 68 w 817"/>
              <a:gd name="T31" fmla="*/ 190 h 237"/>
              <a:gd name="T32" fmla="*/ 0 w 817"/>
              <a:gd name="T33" fmla="*/ 221 h 237"/>
              <a:gd name="T34" fmla="*/ 41 w 817"/>
              <a:gd name="T35" fmla="*/ 221 h 237"/>
              <a:gd name="T36" fmla="*/ 106 w 817"/>
              <a:gd name="T37" fmla="*/ 192 h 237"/>
              <a:gd name="T38" fmla="*/ 167 w 817"/>
              <a:gd name="T39" fmla="*/ 167 h 237"/>
              <a:gd name="T40" fmla="*/ 223 w 817"/>
              <a:gd name="T41" fmla="*/ 144 h 237"/>
              <a:gd name="T42" fmla="*/ 276 w 817"/>
              <a:gd name="T43" fmla="*/ 125 h 237"/>
              <a:gd name="T44" fmla="*/ 327 w 817"/>
              <a:gd name="T45" fmla="*/ 108 h 237"/>
              <a:gd name="T46" fmla="*/ 374 w 817"/>
              <a:gd name="T47" fmla="*/ 93 h 237"/>
              <a:gd name="T48" fmla="*/ 420 w 817"/>
              <a:gd name="T49" fmla="*/ 81 h 237"/>
              <a:gd name="T50" fmla="*/ 465 w 817"/>
              <a:gd name="T51" fmla="*/ 70 h 237"/>
              <a:gd name="T52" fmla="*/ 509 w 817"/>
              <a:gd name="T53" fmla="*/ 61 h 237"/>
              <a:gd name="T54" fmla="*/ 553 w 817"/>
              <a:gd name="T55" fmla="*/ 53 h 237"/>
              <a:gd name="T56" fmla="*/ 597 w 817"/>
              <a:gd name="T57" fmla="*/ 46 h 237"/>
              <a:gd name="T58" fmla="*/ 643 w 817"/>
              <a:gd name="T59" fmla="*/ 39 h 237"/>
              <a:gd name="T60" fmla="*/ 689 w 817"/>
              <a:gd name="T61" fmla="*/ 33 h 237"/>
              <a:gd name="T62" fmla="*/ 738 w 817"/>
              <a:gd name="T63" fmla="*/ 28 h 237"/>
              <a:gd name="T64" fmla="*/ 790 w 817"/>
              <a:gd name="T65" fmla="*/ 22 h 237"/>
              <a:gd name="T66" fmla="*/ 817 w 817"/>
              <a:gd name="T67" fmla="*/ 18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17" h="237">
                <a:moveTo>
                  <a:pt x="814" y="0"/>
                </a:moveTo>
                <a:lnTo>
                  <a:pt x="814" y="0"/>
                </a:lnTo>
                <a:lnTo>
                  <a:pt x="788" y="3"/>
                </a:lnTo>
                <a:lnTo>
                  <a:pt x="761" y="6"/>
                </a:lnTo>
                <a:lnTo>
                  <a:pt x="736" y="9"/>
                </a:lnTo>
                <a:lnTo>
                  <a:pt x="711" y="11"/>
                </a:lnTo>
                <a:lnTo>
                  <a:pt x="686" y="15"/>
                </a:lnTo>
                <a:lnTo>
                  <a:pt x="663" y="17"/>
                </a:lnTo>
                <a:lnTo>
                  <a:pt x="640" y="21"/>
                </a:lnTo>
                <a:lnTo>
                  <a:pt x="617" y="24"/>
                </a:lnTo>
                <a:lnTo>
                  <a:pt x="594" y="28"/>
                </a:lnTo>
                <a:lnTo>
                  <a:pt x="572" y="31"/>
                </a:lnTo>
                <a:lnTo>
                  <a:pt x="551" y="34"/>
                </a:lnTo>
                <a:lnTo>
                  <a:pt x="527" y="38"/>
                </a:lnTo>
                <a:lnTo>
                  <a:pt x="504" y="43"/>
                </a:lnTo>
                <a:lnTo>
                  <a:pt x="483" y="47"/>
                </a:lnTo>
                <a:lnTo>
                  <a:pt x="461" y="52"/>
                </a:lnTo>
                <a:lnTo>
                  <a:pt x="439" y="56"/>
                </a:lnTo>
                <a:lnTo>
                  <a:pt x="416" y="62"/>
                </a:lnTo>
                <a:lnTo>
                  <a:pt x="393" y="69"/>
                </a:lnTo>
                <a:lnTo>
                  <a:pt x="370" y="75"/>
                </a:lnTo>
                <a:lnTo>
                  <a:pt x="345" y="82"/>
                </a:lnTo>
                <a:lnTo>
                  <a:pt x="320" y="90"/>
                </a:lnTo>
                <a:lnTo>
                  <a:pt x="296" y="98"/>
                </a:lnTo>
                <a:lnTo>
                  <a:pt x="269" y="107"/>
                </a:lnTo>
                <a:lnTo>
                  <a:pt x="244" y="116"/>
                </a:lnTo>
                <a:lnTo>
                  <a:pt x="216" y="128"/>
                </a:lnTo>
                <a:lnTo>
                  <a:pt x="189" y="138"/>
                </a:lnTo>
                <a:lnTo>
                  <a:pt x="160" y="151"/>
                </a:lnTo>
                <a:lnTo>
                  <a:pt x="130" y="162"/>
                </a:lnTo>
                <a:lnTo>
                  <a:pt x="99" y="176"/>
                </a:lnTo>
                <a:lnTo>
                  <a:pt x="68" y="190"/>
                </a:lnTo>
                <a:lnTo>
                  <a:pt x="34" y="205"/>
                </a:lnTo>
                <a:lnTo>
                  <a:pt x="0" y="221"/>
                </a:lnTo>
                <a:lnTo>
                  <a:pt x="7" y="237"/>
                </a:lnTo>
                <a:lnTo>
                  <a:pt x="41" y="221"/>
                </a:lnTo>
                <a:lnTo>
                  <a:pt x="75" y="206"/>
                </a:lnTo>
                <a:lnTo>
                  <a:pt x="106" y="192"/>
                </a:lnTo>
                <a:lnTo>
                  <a:pt x="137" y="178"/>
                </a:lnTo>
                <a:lnTo>
                  <a:pt x="167" y="167"/>
                </a:lnTo>
                <a:lnTo>
                  <a:pt x="196" y="154"/>
                </a:lnTo>
                <a:lnTo>
                  <a:pt x="223" y="144"/>
                </a:lnTo>
                <a:lnTo>
                  <a:pt x="251" y="135"/>
                </a:lnTo>
                <a:lnTo>
                  <a:pt x="276" y="125"/>
                </a:lnTo>
                <a:lnTo>
                  <a:pt x="303" y="116"/>
                </a:lnTo>
                <a:lnTo>
                  <a:pt x="327" y="108"/>
                </a:lnTo>
                <a:lnTo>
                  <a:pt x="350" y="100"/>
                </a:lnTo>
                <a:lnTo>
                  <a:pt x="374" y="93"/>
                </a:lnTo>
                <a:lnTo>
                  <a:pt x="397" y="87"/>
                </a:lnTo>
                <a:lnTo>
                  <a:pt x="420" y="81"/>
                </a:lnTo>
                <a:lnTo>
                  <a:pt x="443" y="75"/>
                </a:lnTo>
                <a:lnTo>
                  <a:pt x="465" y="70"/>
                </a:lnTo>
                <a:lnTo>
                  <a:pt x="487" y="66"/>
                </a:lnTo>
                <a:lnTo>
                  <a:pt x="509" y="61"/>
                </a:lnTo>
                <a:lnTo>
                  <a:pt x="530" y="56"/>
                </a:lnTo>
                <a:lnTo>
                  <a:pt x="553" y="53"/>
                </a:lnTo>
                <a:lnTo>
                  <a:pt x="575" y="49"/>
                </a:lnTo>
                <a:lnTo>
                  <a:pt x="597" y="46"/>
                </a:lnTo>
                <a:lnTo>
                  <a:pt x="620" y="43"/>
                </a:lnTo>
                <a:lnTo>
                  <a:pt x="643" y="39"/>
                </a:lnTo>
                <a:lnTo>
                  <a:pt x="666" y="36"/>
                </a:lnTo>
                <a:lnTo>
                  <a:pt x="689" y="33"/>
                </a:lnTo>
                <a:lnTo>
                  <a:pt x="713" y="30"/>
                </a:lnTo>
                <a:lnTo>
                  <a:pt x="738" y="28"/>
                </a:lnTo>
                <a:lnTo>
                  <a:pt x="764" y="24"/>
                </a:lnTo>
                <a:lnTo>
                  <a:pt x="790" y="22"/>
                </a:lnTo>
                <a:lnTo>
                  <a:pt x="817" y="18"/>
                </a:lnTo>
                <a:lnTo>
                  <a:pt x="817" y="18"/>
                </a:lnTo>
                <a:lnTo>
                  <a:pt x="814" y="0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3" name="Freeform 143"/>
          <p:cNvSpPr>
            <a:spLocks/>
          </p:cNvSpPr>
          <p:nvPr/>
        </p:nvSpPr>
        <p:spPr bwMode="auto">
          <a:xfrm>
            <a:off x="2959100" y="2735263"/>
            <a:ext cx="668338" cy="188912"/>
          </a:xfrm>
          <a:custGeom>
            <a:avLst/>
            <a:gdLst>
              <a:gd name="T0" fmla="*/ 842 w 842"/>
              <a:gd name="T1" fmla="*/ 223 h 237"/>
              <a:gd name="T2" fmla="*/ 796 w 842"/>
              <a:gd name="T3" fmla="*/ 184 h 237"/>
              <a:gd name="T4" fmla="*/ 746 w 842"/>
              <a:gd name="T5" fmla="*/ 149 h 237"/>
              <a:gd name="T6" fmla="*/ 695 w 842"/>
              <a:gd name="T7" fmla="*/ 118 h 237"/>
              <a:gd name="T8" fmla="*/ 641 w 842"/>
              <a:gd name="T9" fmla="*/ 93 h 237"/>
              <a:gd name="T10" fmla="*/ 587 w 842"/>
              <a:gd name="T11" fmla="*/ 70 h 237"/>
              <a:gd name="T12" fmla="*/ 530 w 842"/>
              <a:gd name="T13" fmla="*/ 50 h 237"/>
              <a:gd name="T14" fmla="*/ 474 w 842"/>
              <a:gd name="T15" fmla="*/ 35 h 237"/>
              <a:gd name="T16" fmla="*/ 417 w 842"/>
              <a:gd name="T17" fmla="*/ 23 h 237"/>
              <a:gd name="T18" fmla="*/ 361 w 842"/>
              <a:gd name="T19" fmla="*/ 14 h 237"/>
              <a:gd name="T20" fmla="*/ 304 w 842"/>
              <a:gd name="T21" fmla="*/ 7 h 237"/>
              <a:gd name="T22" fmla="*/ 249 w 842"/>
              <a:gd name="T23" fmla="*/ 2 h 237"/>
              <a:gd name="T24" fmla="*/ 195 w 842"/>
              <a:gd name="T25" fmla="*/ 0 h 237"/>
              <a:gd name="T26" fmla="*/ 143 w 842"/>
              <a:gd name="T27" fmla="*/ 0 h 237"/>
              <a:gd name="T28" fmla="*/ 94 w 842"/>
              <a:gd name="T29" fmla="*/ 2 h 237"/>
              <a:gd name="T30" fmla="*/ 45 w 842"/>
              <a:gd name="T31" fmla="*/ 4 h 237"/>
              <a:gd name="T32" fmla="*/ 0 w 842"/>
              <a:gd name="T33" fmla="*/ 9 h 237"/>
              <a:gd name="T34" fmla="*/ 24 w 842"/>
              <a:gd name="T35" fmla="*/ 25 h 237"/>
              <a:gd name="T36" fmla="*/ 69 w 842"/>
              <a:gd name="T37" fmla="*/ 22 h 237"/>
              <a:gd name="T38" fmla="*/ 118 w 842"/>
              <a:gd name="T39" fmla="*/ 19 h 237"/>
              <a:gd name="T40" fmla="*/ 170 w 842"/>
              <a:gd name="T41" fmla="*/ 18 h 237"/>
              <a:gd name="T42" fmla="*/ 221 w 842"/>
              <a:gd name="T43" fmla="*/ 19 h 237"/>
              <a:gd name="T44" fmla="*/ 276 w 842"/>
              <a:gd name="T45" fmla="*/ 23 h 237"/>
              <a:gd name="T46" fmla="*/ 331 w 842"/>
              <a:gd name="T47" fmla="*/ 28 h 237"/>
              <a:gd name="T48" fmla="*/ 386 w 842"/>
              <a:gd name="T49" fmla="*/ 37 h 237"/>
              <a:gd name="T50" fmla="*/ 441 w 842"/>
              <a:gd name="T51" fmla="*/ 47 h 237"/>
              <a:gd name="T52" fmla="*/ 498 w 842"/>
              <a:gd name="T53" fmla="*/ 61 h 237"/>
              <a:gd name="T54" fmla="*/ 552 w 842"/>
              <a:gd name="T55" fmla="*/ 78 h 237"/>
              <a:gd name="T56" fmla="*/ 607 w 842"/>
              <a:gd name="T57" fmla="*/ 98 h 237"/>
              <a:gd name="T58" fmla="*/ 660 w 842"/>
              <a:gd name="T59" fmla="*/ 122 h 237"/>
              <a:gd name="T60" fmla="*/ 711 w 842"/>
              <a:gd name="T61" fmla="*/ 149 h 237"/>
              <a:gd name="T62" fmla="*/ 762 w 842"/>
              <a:gd name="T63" fmla="*/ 182 h 237"/>
              <a:gd name="T64" fmla="*/ 808 w 842"/>
              <a:gd name="T65" fmla="*/ 217 h 237"/>
              <a:gd name="T66" fmla="*/ 831 w 842"/>
              <a:gd name="T67" fmla="*/ 237 h 237"/>
              <a:gd name="T68" fmla="*/ 842 w 842"/>
              <a:gd name="T69" fmla="*/ 223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42" h="237">
                <a:moveTo>
                  <a:pt x="842" y="223"/>
                </a:moveTo>
                <a:lnTo>
                  <a:pt x="842" y="223"/>
                </a:lnTo>
                <a:lnTo>
                  <a:pt x="819" y="204"/>
                </a:lnTo>
                <a:lnTo>
                  <a:pt x="796" y="184"/>
                </a:lnTo>
                <a:lnTo>
                  <a:pt x="771" y="166"/>
                </a:lnTo>
                <a:lnTo>
                  <a:pt x="746" y="149"/>
                </a:lnTo>
                <a:lnTo>
                  <a:pt x="720" y="133"/>
                </a:lnTo>
                <a:lnTo>
                  <a:pt x="695" y="118"/>
                </a:lnTo>
                <a:lnTo>
                  <a:pt x="667" y="106"/>
                </a:lnTo>
                <a:lnTo>
                  <a:pt x="641" y="93"/>
                </a:lnTo>
                <a:lnTo>
                  <a:pt x="614" y="81"/>
                </a:lnTo>
                <a:lnTo>
                  <a:pt x="587" y="70"/>
                </a:lnTo>
                <a:lnTo>
                  <a:pt x="559" y="60"/>
                </a:lnTo>
                <a:lnTo>
                  <a:pt x="530" y="50"/>
                </a:lnTo>
                <a:lnTo>
                  <a:pt x="503" y="42"/>
                </a:lnTo>
                <a:lnTo>
                  <a:pt x="474" y="35"/>
                </a:lnTo>
                <a:lnTo>
                  <a:pt x="446" y="28"/>
                </a:lnTo>
                <a:lnTo>
                  <a:pt x="417" y="23"/>
                </a:lnTo>
                <a:lnTo>
                  <a:pt x="388" y="18"/>
                </a:lnTo>
                <a:lnTo>
                  <a:pt x="361" y="14"/>
                </a:lnTo>
                <a:lnTo>
                  <a:pt x="333" y="10"/>
                </a:lnTo>
                <a:lnTo>
                  <a:pt x="304" y="7"/>
                </a:lnTo>
                <a:lnTo>
                  <a:pt x="278" y="4"/>
                </a:lnTo>
                <a:lnTo>
                  <a:pt x="249" y="2"/>
                </a:lnTo>
                <a:lnTo>
                  <a:pt x="221" y="1"/>
                </a:lnTo>
                <a:lnTo>
                  <a:pt x="195" y="0"/>
                </a:lnTo>
                <a:lnTo>
                  <a:pt x="170" y="0"/>
                </a:lnTo>
                <a:lnTo>
                  <a:pt x="143" y="0"/>
                </a:lnTo>
                <a:lnTo>
                  <a:pt x="118" y="1"/>
                </a:lnTo>
                <a:lnTo>
                  <a:pt x="94" y="2"/>
                </a:lnTo>
                <a:lnTo>
                  <a:pt x="69" y="3"/>
                </a:lnTo>
                <a:lnTo>
                  <a:pt x="45" y="4"/>
                </a:lnTo>
                <a:lnTo>
                  <a:pt x="22" y="7"/>
                </a:lnTo>
                <a:lnTo>
                  <a:pt x="0" y="9"/>
                </a:lnTo>
                <a:lnTo>
                  <a:pt x="3" y="27"/>
                </a:lnTo>
                <a:lnTo>
                  <a:pt x="24" y="25"/>
                </a:lnTo>
                <a:lnTo>
                  <a:pt x="48" y="23"/>
                </a:lnTo>
                <a:lnTo>
                  <a:pt x="69" y="22"/>
                </a:lnTo>
                <a:lnTo>
                  <a:pt x="94" y="20"/>
                </a:lnTo>
                <a:lnTo>
                  <a:pt x="118" y="19"/>
                </a:lnTo>
                <a:lnTo>
                  <a:pt x="143" y="18"/>
                </a:lnTo>
                <a:lnTo>
                  <a:pt x="170" y="18"/>
                </a:lnTo>
                <a:lnTo>
                  <a:pt x="195" y="18"/>
                </a:lnTo>
                <a:lnTo>
                  <a:pt x="221" y="19"/>
                </a:lnTo>
                <a:lnTo>
                  <a:pt x="249" y="20"/>
                </a:lnTo>
                <a:lnTo>
                  <a:pt x="276" y="23"/>
                </a:lnTo>
                <a:lnTo>
                  <a:pt x="302" y="25"/>
                </a:lnTo>
                <a:lnTo>
                  <a:pt x="331" y="28"/>
                </a:lnTo>
                <a:lnTo>
                  <a:pt x="359" y="32"/>
                </a:lnTo>
                <a:lnTo>
                  <a:pt x="386" y="37"/>
                </a:lnTo>
                <a:lnTo>
                  <a:pt x="415" y="41"/>
                </a:lnTo>
                <a:lnTo>
                  <a:pt x="441" y="47"/>
                </a:lnTo>
                <a:lnTo>
                  <a:pt x="469" y="54"/>
                </a:lnTo>
                <a:lnTo>
                  <a:pt x="498" y="61"/>
                </a:lnTo>
                <a:lnTo>
                  <a:pt x="526" y="69"/>
                </a:lnTo>
                <a:lnTo>
                  <a:pt x="552" y="78"/>
                </a:lnTo>
                <a:lnTo>
                  <a:pt x="580" y="86"/>
                </a:lnTo>
                <a:lnTo>
                  <a:pt x="607" y="98"/>
                </a:lnTo>
                <a:lnTo>
                  <a:pt x="634" y="109"/>
                </a:lnTo>
                <a:lnTo>
                  <a:pt x="660" y="122"/>
                </a:lnTo>
                <a:lnTo>
                  <a:pt x="686" y="134"/>
                </a:lnTo>
                <a:lnTo>
                  <a:pt x="711" y="149"/>
                </a:lnTo>
                <a:lnTo>
                  <a:pt x="736" y="166"/>
                </a:lnTo>
                <a:lnTo>
                  <a:pt x="762" y="182"/>
                </a:lnTo>
                <a:lnTo>
                  <a:pt x="785" y="198"/>
                </a:lnTo>
                <a:lnTo>
                  <a:pt x="808" y="217"/>
                </a:lnTo>
                <a:lnTo>
                  <a:pt x="831" y="237"/>
                </a:lnTo>
                <a:lnTo>
                  <a:pt x="831" y="237"/>
                </a:lnTo>
                <a:lnTo>
                  <a:pt x="842" y="223"/>
                </a:lnTo>
                <a:lnTo>
                  <a:pt x="842" y="223"/>
                </a:lnTo>
                <a:lnTo>
                  <a:pt x="842" y="223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4" name="Freeform 144"/>
          <p:cNvSpPr>
            <a:spLocks/>
          </p:cNvSpPr>
          <p:nvPr/>
        </p:nvSpPr>
        <p:spPr bwMode="auto">
          <a:xfrm>
            <a:off x="3181350" y="2805113"/>
            <a:ext cx="193675" cy="180975"/>
          </a:xfrm>
          <a:custGeom>
            <a:avLst/>
            <a:gdLst>
              <a:gd name="T0" fmla="*/ 74 w 246"/>
              <a:gd name="T1" fmla="*/ 14 h 228"/>
              <a:gd name="T2" fmla="*/ 65 w 246"/>
              <a:gd name="T3" fmla="*/ 11 h 228"/>
              <a:gd name="T4" fmla="*/ 56 w 246"/>
              <a:gd name="T5" fmla="*/ 7 h 228"/>
              <a:gd name="T6" fmla="*/ 46 w 246"/>
              <a:gd name="T7" fmla="*/ 5 h 228"/>
              <a:gd name="T8" fmla="*/ 37 w 246"/>
              <a:gd name="T9" fmla="*/ 4 h 228"/>
              <a:gd name="T10" fmla="*/ 28 w 246"/>
              <a:gd name="T11" fmla="*/ 3 h 228"/>
              <a:gd name="T12" fmla="*/ 19 w 246"/>
              <a:gd name="T13" fmla="*/ 1 h 228"/>
              <a:gd name="T14" fmla="*/ 9 w 246"/>
              <a:gd name="T15" fmla="*/ 1 h 228"/>
              <a:gd name="T16" fmla="*/ 0 w 246"/>
              <a:gd name="T17" fmla="*/ 0 h 228"/>
              <a:gd name="T18" fmla="*/ 119 w 246"/>
              <a:gd name="T19" fmla="*/ 228 h 228"/>
              <a:gd name="T20" fmla="*/ 145 w 246"/>
              <a:gd name="T21" fmla="*/ 228 h 228"/>
              <a:gd name="T22" fmla="*/ 164 w 246"/>
              <a:gd name="T23" fmla="*/ 228 h 228"/>
              <a:gd name="T24" fmla="*/ 178 w 246"/>
              <a:gd name="T25" fmla="*/ 228 h 228"/>
              <a:gd name="T26" fmla="*/ 189 w 246"/>
              <a:gd name="T27" fmla="*/ 228 h 228"/>
              <a:gd name="T28" fmla="*/ 199 w 246"/>
              <a:gd name="T29" fmla="*/ 227 h 228"/>
              <a:gd name="T30" fmla="*/ 210 w 246"/>
              <a:gd name="T31" fmla="*/ 226 h 228"/>
              <a:gd name="T32" fmla="*/ 225 w 246"/>
              <a:gd name="T33" fmla="*/ 224 h 228"/>
              <a:gd name="T34" fmla="*/ 243 w 246"/>
              <a:gd name="T35" fmla="*/ 219 h 228"/>
              <a:gd name="T36" fmla="*/ 246 w 246"/>
              <a:gd name="T37" fmla="*/ 219 h 228"/>
              <a:gd name="T38" fmla="*/ 243 w 246"/>
              <a:gd name="T39" fmla="*/ 216 h 228"/>
              <a:gd name="T40" fmla="*/ 239 w 246"/>
              <a:gd name="T41" fmla="*/ 209 h 228"/>
              <a:gd name="T42" fmla="*/ 232 w 246"/>
              <a:gd name="T43" fmla="*/ 200 h 228"/>
              <a:gd name="T44" fmla="*/ 221 w 246"/>
              <a:gd name="T45" fmla="*/ 187 h 228"/>
              <a:gd name="T46" fmla="*/ 210 w 246"/>
              <a:gd name="T47" fmla="*/ 173 h 228"/>
              <a:gd name="T48" fmla="*/ 196 w 246"/>
              <a:gd name="T49" fmla="*/ 157 h 228"/>
              <a:gd name="T50" fmla="*/ 181 w 246"/>
              <a:gd name="T51" fmla="*/ 140 h 228"/>
              <a:gd name="T52" fmla="*/ 166 w 246"/>
              <a:gd name="T53" fmla="*/ 122 h 228"/>
              <a:gd name="T54" fmla="*/ 151 w 246"/>
              <a:gd name="T55" fmla="*/ 104 h 228"/>
              <a:gd name="T56" fmla="*/ 135 w 246"/>
              <a:gd name="T57" fmla="*/ 87 h 228"/>
              <a:gd name="T58" fmla="*/ 120 w 246"/>
              <a:gd name="T59" fmla="*/ 69 h 228"/>
              <a:gd name="T60" fmla="*/ 106 w 246"/>
              <a:gd name="T61" fmla="*/ 53 h 228"/>
              <a:gd name="T62" fmla="*/ 94 w 246"/>
              <a:gd name="T63" fmla="*/ 38 h 228"/>
              <a:gd name="T64" fmla="*/ 83 w 246"/>
              <a:gd name="T65" fmla="*/ 24 h 228"/>
              <a:gd name="T66" fmla="*/ 74 w 246"/>
              <a:gd name="T67" fmla="*/ 1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46" h="228">
                <a:moveTo>
                  <a:pt x="74" y="14"/>
                </a:moveTo>
                <a:lnTo>
                  <a:pt x="65" y="11"/>
                </a:lnTo>
                <a:lnTo>
                  <a:pt x="56" y="7"/>
                </a:lnTo>
                <a:lnTo>
                  <a:pt x="46" y="5"/>
                </a:lnTo>
                <a:lnTo>
                  <a:pt x="37" y="4"/>
                </a:lnTo>
                <a:lnTo>
                  <a:pt x="28" y="3"/>
                </a:lnTo>
                <a:lnTo>
                  <a:pt x="19" y="1"/>
                </a:lnTo>
                <a:lnTo>
                  <a:pt x="9" y="1"/>
                </a:lnTo>
                <a:lnTo>
                  <a:pt x="0" y="0"/>
                </a:lnTo>
                <a:lnTo>
                  <a:pt x="119" y="228"/>
                </a:lnTo>
                <a:lnTo>
                  <a:pt x="145" y="228"/>
                </a:lnTo>
                <a:lnTo>
                  <a:pt x="164" y="228"/>
                </a:lnTo>
                <a:lnTo>
                  <a:pt x="178" y="228"/>
                </a:lnTo>
                <a:lnTo>
                  <a:pt x="189" y="228"/>
                </a:lnTo>
                <a:lnTo>
                  <a:pt x="199" y="227"/>
                </a:lnTo>
                <a:lnTo>
                  <a:pt x="210" y="226"/>
                </a:lnTo>
                <a:lnTo>
                  <a:pt x="225" y="224"/>
                </a:lnTo>
                <a:lnTo>
                  <a:pt x="243" y="219"/>
                </a:lnTo>
                <a:lnTo>
                  <a:pt x="246" y="219"/>
                </a:lnTo>
                <a:lnTo>
                  <a:pt x="243" y="216"/>
                </a:lnTo>
                <a:lnTo>
                  <a:pt x="239" y="209"/>
                </a:lnTo>
                <a:lnTo>
                  <a:pt x="232" y="200"/>
                </a:lnTo>
                <a:lnTo>
                  <a:pt x="221" y="187"/>
                </a:lnTo>
                <a:lnTo>
                  <a:pt x="210" y="173"/>
                </a:lnTo>
                <a:lnTo>
                  <a:pt x="196" y="157"/>
                </a:lnTo>
                <a:lnTo>
                  <a:pt x="181" y="140"/>
                </a:lnTo>
                <a:lnTo>
                  <a:pt x="166" y="122"/>
                </a:lnTo>
                <a:lnTo>
                  <a:pt x="151" y="104"/>
                </a:lnTo>
                <a:lnTo>
                  <a:pt x="135" y="87"/>
                </a:lnTo>
                <a:lnTo>
                  <a:pt x="120" y="69"/>
                </a:lnTo>
                <a:lnTo>
                  <a:pt x="106" y="53"/>
                </a:lnTo>
                <a:lnTo>
                  <a:pt x="94" y="38"/>
                </a:lnTo>
                <a:lnTo>
                  <a:pt x="83" y="24"/>
                </a:lnTo>
                <a:lnTo>
                  <a:pt x="74" y="14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5" name="Freeform 145"/>
          <p:cNvSpPr>
            <a:spLocks/>
          </p:cNvSpPr>
          <p:nvPr/>
        </p:nvSpPr>
        <p:spPr bwMode="auto">
          <a:xfrm>
            <a:off x="2293938" y="2692400"/>
            <a:ext cx="1331912" cy="241300"/>
          </a:xfrm>
          <a:custGeom>
            <a:avLst/>
            <a:gdLst>
              <a:gd name="T0" fmla="*/ 1648 w 1677"/>
              <a:gd name="T1" fmla="*/ 281 h 304"/>
              <a:gd name="T2" fmla="*/ 1600 w 1677"/>
              <a:gd name="T3" fmla="*/ 258 h 304"/>
              <a:gd name="T4" fmla="*/ 1544 w 1677"/>
              <a:gd name="T5" fmla="*/ 235 h 304"/>
              <a:gd name="T6" fmla="*/ 1479 w 1677"/>
              <a:gd name="T7" fmla="*/ 212 h 304"/>
              <a:gd name="T8" fmla="*/ 1409 w 1677"/>
              <a:gd name="T9" fmla="*/ 190 h 304"/>
              <a:gd name="T10" fmla="*/ 1333 w 1677"/>
              <a:gd name="T11" fmla="*/ 170 h 304"/>
              <a:gd name="T12" fmla="*/ 1251 w 1677"/>
              <a:gd name="T13" fmla="*/ 152 h 304"/>
              <a:gd name="T14" fmla="*/ 1165 w 1677"/>
              <a:gd name="T15" fmla="*/ 135 h 304"/>
              <a:gd name="T16" fmla="*/ 1076 w 1677"/>
              <a:gd name="T17" fmla="*/ 123 h 304"/>
              <a:gd name="T18" fmla="*/ 984 w 1677"/>
              <a:gd name="T19" fmla="*/ 114 h 304"/>
              <a:gd name="T20" fmla="*/ 889 w 1677"/>
              <a:gd name="T21" fmla="*/ 109 h 304"/>
              <a:gd name="T22" fmla="*/ 793 w 1677"/>
              <a:gd name="T23" fmla="*/ 110 h 304"/>
              <a:gd name="T24" fmla="*/ 696 w 1677"/>
              <a:gd name="T25" fmla="*/ 116 h 304"/>
              <a:gd name="T26" fmla="*/ 600 w 1677"/>
              <a:gd name="T27" fmla="*/ 127 h 304"/>
              <a:gd name="T28" fmla="*/ 506 w 1677"/>
              <a:gd name="T29" fmla="*/ 144 h 304"/>
              <a:gd name="T30" fmla="*/ 415 w 1677"/>
              <a:gd name="T31" fmla="*/ 163 h 304"/>
              <a:gd name="T32" fmla="*/ 328 w 1677"/>
              <a:gd name="T33" fmla="*/ 186 h 304"/>
              <a:gd name="T34" fmla="*/ 248 w 1677"/>
              <a:gd name="T35" fmla="*/ 209 h 304"/>
              <a:gd name="T36" fmla="*/ 174 w 1677"/>
              <a:gd name="T37" fmla="*/ 235 h 304"/>
              <a:gd name="T38" fmla="*/ 109 w 1677"/>
              <a:gd name="T39" fmla="*/ 259 h 304"/>
              <a:gd name="T40" fmla="*/ 54 w 1677"/>
              <a:gd name="T41" fmla="*/ 282 h 304"/>
              <a:gd name="T42" fmla="*/ 10 w 1677"/>
              <a:gd name="T43" fmla="*/ 304 h 304"/>
              <a:gd name="T44" fmla="*/ 21 w 1677"/>
              <a:gd name="T45" fmla="*/ 221 h 304"/>
              <a:gd name="T46" fmla="*/ 69 w 1677"/>
              <a:gd name="T47" fmla="*/ 192 h 304"/>
              <a:gd name="T48" fmla="*/ 134 w 1677"/>
              <a:gd name="T49" fmla="*/ 162 h 304"/>
              <a:gd name="T50" fmla="*/ 211 w 1677"/>
              <a:gd name="T51" fmla="*/ 132 h 304"/>
              <a:gd name="T52" fmla="*/ 298 w 1677"/>
              <a:gd name="T53" fmla="*/ 102 h 304"/>
              <a:gd name="T54" fmla="*/ 393 w 1677"/>
              <a:gd name="T55" fmla="*/ 76 h 304"/>
              <a:gd name="T56" fmla="*/ 492 w 1677"/>
              <a:gd name="T57" fmla="*/ 50 h 304"/>
              <a:gd name="T58" fmla="*/ 591 w 1677"/>
              <a:gd name="T59" fmla="*/ 29 h 304"/>
              <a:gd name="T60" fmla="*/ 689 w 1677"/>
              <a:gd name="T61" fmla="*/ 13 h 304"/>
              <a:gd name="T62" fmla="*/ 780 w 1677"/>
              <a:gd name="T63" fmla="*/ 3 h 304"/>
              <a:gd name="T64" fmla="*/ 864 w 1677"/>
              <a:gd name="T65" fmla="*/ 0 h 304"/>
              <a:gd name="T66" fmla="*/ 946 w 1677"/>
              <a:gd name="T67" fmla="*/ 3 h 304"/>
              <a:gd name="T68" fmla="*/ 1031 w 1677"/>
              <a:gd name="T69" fmla="*/ 11 h 304"/>
              <a:gd name="T70" fmla="*/ 1119 w 1677"/>
              <a:gd name="T71" fmla="*/ 24 h 304"/>
              <a:gd name="T72" fmla="*/ 1206 w 1677"/>
              <a:gd name="T73" fmla="*/ 42 h 304"/>
              <a:gd name="T74" fmla="*/ 1292 w 1677"/>
              <a:gd name="T75" fmla="*/ 63 h 304"/>
              <a:gd name="T76" fmla="*/ 1377 w 1677"/>
              <a:gd name="T77" fmla="*/ 87 h 304"/>
              <a:gd name="T78" fmla="*/ 1456 w 1677"/>
              <a:gd name="T79" fmla="*/ 115 h 304"/>
              <a:gd name="T80" fmla="*/ 1529 w 1677"/>
              <a:gd name="T81" fmla="*/ 144 h 304"/>
              <a:gd name="T82" fmla="*/ 1593 w 1677"/>
              <a:gd name="T83" fmla="*/ 176 h 304"/>
              <a:gd name="T84" fmla="*/ 1647 w 1677"/>
              <a:gd name="T85" fmla="*/ 208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677" h="304">
                <a:moveTo>
                  <a:pt x="1677" y="230"/>
                </a:moveTo>
                <a:lnTo>
                  <a:pt x="1662" y="288"/>
                </a:lnTo>
                <a:lnTo>
                  <a:pt x="1648" y="281"/>
                </a:lnTo>
                <a:lnTo>
                  <a:pt x="1633" y="273"/>
                </a:lnTo>
                <a:lnTo>
                  <a:pt x="1617" y="266"/>
                </a:lnTo>
                <a:lnTo>
                  <a:pt x="1600" y="258"/>
                </a:lnTo>
                <a:lnTo>
                  <a:pt x="1582" y="250"/>
                </a:lnTo>
                <a:lnTo>
                  <a:pt x="1563" y="243"/>
                </a:lnTo>
                <a:lnTo>
                  <a:pt x="1544" y="235"/>
                </a:lnTo>
                <a:lnTo>
                  <a:pt x="1523" y="226"/>
                </a:lnTo>
                <a:lnTo>
                  <a:pt x="1502" y="220"/>
                </a:lnTo>
                <a:lnTo>
                  <a:pt x="1479" y="212"/>
                </a:lnTo>
                <a:lnTo>
                  <a:pt x="1457" y="205"/>
                </a:lnTo>
                <a:lnTo>
                  <a:pt x="1433" y="198"/>
                </a:lnTo>
                <a:lnTo>
                  <a:pt x="1409" y="190"/>
                </a:lnTo>
                <a:lnTo>
                  <a:pt x="1385" y="183"/>
                </a:lnTo>
                <a:lnTo>
                  <a:pt x="1359" y="176"/>
                </a:lnTo>
                <a:lnTo>
                  <a:pt x="1333" y="170"/>
                </a:lnTo>
                <a:lnTo>
                  <a:pt x="1306" y="163"/>
                </a:lnTo>
                <a:lnTo>
                  <a:pt x="1279" y="157"/>
                </a:lnTo>
                <a:lnTo>
                  <a:pt x="1251" y="152"/>
                </a:lnTo>
                <a:lnTo>
                  <a:pt x="1223" y="146"/>
                </a:lnTo>
                <a:lnTo>
                  <a:pt x="1195" y="140"/>
                </a:lnTo>
                <a:lnTo>
                  <a:pt x="1165" y="135"/>
                </a:lnTo>
                <a:lnTo>
                  <a:pt x="1136" y="131"/>
                </a:lnTo>
                <a:lnTo>
                  <a:pt x="1106" y="126"/>
                </a:lnTo>
                <a:lnTo>
                  <a:pt x="1076" y="123"/>
                </a:lnTo>
                <a:lnTo>
                  <a:pt x="1045" y="119"/>
                </a:lnTo>
                <a:lnTo>
                  <a:pt x="1015" y="117"/>
                </a:lnTo>
                <a:lnTo>
                  <a:pt x="984" y="114"/>
                </a:lnTo>
                <a:lnTo>
                  <a:pt x="951" y="112"/>
                </a:lnTo>
                <a:lnTo>
                  <a:pt x="920" y="110"/>
                </a:lnTo>
                <a:lnTo>
                  <a:pt x="889" y="109"/>
                </a:lnTo>
                <a:lnTo>
                  <a:pt x="857" y="109"/>
                </a:lnTo>
                <a:lnTo>
                  <a:pt x="825" y="109"/>
                </a:lnTo>
                <a:lnTo>
                  <a:pt x="793" y="110"/>
                </a:lnTo>
                <a:lnTo>
                  <a:pt x="760" y="111"/>
                </a:lnTo>
                <a:lnTo>
                  <a:pt x="728" y="114"/>
                </a:lnTo>
                <a:lnTo>
                  <a:pt x="696" y="116"/>
                </a:lnTo>
                <a:lnTo>
                  <a:pt x="665" y="119"/>
                </a:lnTo>
                <a:lnTo>
                  <a:pt x="632" y="124"/>
                </a:lnTo>
                <a:lnTo>
                  <a:pt x="600" y="127"/>
                </a:lnTo>
                <a:lnTo>
                  <a:pt x="568" y="133"/>
                </a:lnTo>
                <a:lnTo>
                  <a:pt x="537" y="138"/>
                </a:lnTo>
                <a:lnTo>
                  <a:pt x="506" y="144"/>
                </a:lnTo>
                <a:lnTo>
                  <a:pt x="475" y="150"/>
                </a:lnTo>
                <a:lnTo>
                  <a:pt x="445" y="156"/>
                </a:lnTo>
                <a:lnTo>
                  <a:pt x="415" y="163"/>
                </a:lnTo>
                <a:lnTo>
                  <a:pt x="385" y="171"/>
                </a:lnTo>
                <a:lnTo>
                  <a:pt x="356" y="178"/>
                </a:lnTo>
                <a:lnTo>
                  <a:pt x="328" y="186"/>
                </a:lnTo>
                <a:lnTo>
                  <a:pt x="301" y="194"/>
                </a:lnTo>
                <a:lnTo>
                  <a:pt x="273" y="201"/>
                </a:lnTo>
                <a:lnTo>
                  <a:pt x="248" y="209"/>
                </a:lnTo>
                <a:lnTo>
                  <a:pt x="222" y="218"/>
                </a:lnTo>
                <a:lnTo>
                  <a:pt x="197" y="226"/>
                </a:lnTo>
                <a:lnTo>
                  <a:pt x="174" y="235"/>
                </a:lnTo>
                <a:lnTo>
                  <a:pt x="151" y="243"/>
                </a:lnTo>
                <a:lnTo>
                  <a:pt x="130" y="251"/>
                </a:lnTo>
                <a:lnTo>
                  <a:pt x="109" y="259"/>
                </a:lnTo>
                <a:lnTo>
                  <a:pt x="90" y="267"/>
                </a:lnTo>
                <a:lnTo>
                  <a:pt x="71" y="275"/>
                </a:lnTo>
                <a:lnTo>
                  <a:pt x="54" y="282"/>
                </a:lnTo>
                <a:lnTo>
                  <a:pt x="38" y="290"/>
                </a:lnTo>
                <a:lnTo>
                  <a:pt x="23" y="297"/>
                </a:lnTo>
                <a:lnTo>
                  <a:pt x="10" y="304"/>
                </a:lnTo>
                <a:lnTo>
                  <a:pt x="0" y="239"/>
                </a:lnTo>
                <a:lnTo>
                  <a:pt x="9" y="230"/>
                </a:lnTo>
                <a:lnTo>
                  <a:pt x="21" y="221"/>
                </a:lnTo>
                <a:lnTo>
                  <a:pt x="36" y="212"/>
                </a:lnTo>
                <a:lnTo>
                  <a:pt x="51" y="202"/>
                </a:lnTo>
                <a:lnTo>
                  <a:pt x="69" y="192"/>
                </a:lnTo>
                <a:lnTo>
                  <a:pt x="89" y="183"/>
                </a:lnTo>
                <a:lnTo>
                  <a:pt x="111" y="172"/>
                </a:lnTo>
                <a:lnTo>
                  <a:pt x="134" y="162"/>
                </a:lnTo>
                <a:lnTo>
                  <a:pt x="158" y="152"/>
                </a:lnTo>
                <a:lnTo>
                  <a:pt x="183" y="142"/>
                </a:lnTo>
                <a:lnTo>
                  <a:pt x="211" y="132"/>
                </a:lnTo>
                <a:lnTo>
                  <a:pt x="238" y="122"/>
                </a:lnTo>
                <a:lnTo>
                  <a:pt x="268" y="112"/>
                </a:lnTo>
                <a:lnTo>
                  <a:pt x="298" y="102"/>
                </a:lnTo>
                <a:lnTo>
                  <a:pt x="329" y="93"/>
                </a:lnTo>
                <a:lnTo>
                  <a:pt x="361" y="84"/>
                </a:lnTo>
                <a:lnTo>
                  <a:pt x="393" y="76"/>
                </a:lnTo>
                <a:lnTo>
                  <a:pt x="425" y="66"/>
                </a:lnTo>
                <a:lnTo>
                  <a:pt x="458" y="58"/>
                </a:lnTo>
                <a:lnTo>
                  <a:pt x="492" y="50"/>
                </a:lnTo>
                <a:lnTo>
                  <a:pt x="524" y="43"/>
                </a:lnTo>
                <a:lnTo>
                  <a:pt x="558" y="35"/>
                </a:lnTo>
                <a:lnTo>
                  <a:pt x="591" y="29"/>
                </a:lnTo>
                <a:lnTo>
                  <a:pt x="624" y="24"/>
                </a:lnTo>
                <a:lnTo>
                  <a:pt x="657" y="18"/>
                </a:lnTo>
                <a:lnTo>
                  <a:pt x="689" y="13"/>
                </a:lnTo>
                <a:lnTo>
                  <a:pt x="720" y="9"/>
                </a:lnTo>
                <a:lnTo>
                  <a:pt x="750" y="5"/>
                </a:lnTo>
                <a:lnTo>
                  <a:pt x="780" y="3"/>
                </a:lnTo>
                <a:lnTo>
                  <a:pt x="810" y="1"/>
                </a:lnTo>
                <a:lnTo>
                  <a:pt x="837" y="0"/>
                </a:lnTo>
                <a:lnTo>
                  <a:pt x="864" y="0"/>
                </a:lnTo>
                <a:lnTo>
                  <a:pt x="890" y="0"/>
                </a:lnTo>
                <a:lnTo>
                  <a:pt x="918" y="1"/>
                </a:lnTo>
                <a:lnTo>
                  <a:pt x="946" y="3"/>
                </a:lnTo>
                <a:lnTo>
                  <a:pt x="973" y="5"/>
                </a:lnTo>
                <a:lnTo>
                  <a:pt x="1002" y="8"/>
                </a:lnTo>
                <a:lnTo>
                  <a:pt x="1031" y="11"/>
                </a:lnTo>
                <a:lnTo>
                  <a:pt x="1060" y="15"/>
                </a:lnTo>
                <a:lnTo>
                  <a:pt x="1089" y="19"/>
                </a:lnTo>
                <a:lnTo>
                  <a:pt x="1119" y="24"/>
                </a:lnTo>
                <a:lnTo>
                  <a:pt x="1147" y="29"/>
                </a:lnTo>
                <a:lnTo>
                  <a:pt x="1177" y="35"/>
                </a:lnTo>
                <a:lnTo>
                  <a:pt x="1206" y="42"/>
                </a:lnTo>
                <a:lnTo>
                  <a:pt x="1235" y="48"/>
                </a:lnTo>
                <a:lnTo>
                  <a:pt x="1264" y="55"/>
                </a:lnTo>
                <a:lnTo>
                  <a:pt x="1292" y="63"/>
                </a:lnTo>
                <a:lnTo>
                  <a:pt x="1321" y="71"/>
                </a:lnTo>
                <a:lnTo>
                  <a:pt x="1349" y="79"/>
                </a:lnTo>
                <a:lnTo>
                  <a:pt x="1377" y="87"/>
                </a:lnTo>
                <a:lnTo>
                  <a:pt x="1403" y="96"/>
                </a:lnTo>
                <a:lnTo>
                  <a:pt x="1430" y="106"/>
                </a:lnTo>
                <a:lnTo>
                  <a:pt x="1456" y="115"/>
                </a:lnTo>
                <a:lnTo>
                  <a:pt x="1480" y="124"/>
                </a:lnTo>
                <a:lnTo>
                  <a:pt x="1504" y="134"/>
                </a:lnTo>
                <a:lnTo>
                  <a:pt x="1529" y="144"/>
                </a:lnTo>
                <a:lnTo>
                  <a:pt x="1550" y="154"/>
                </a:lnTo>
                <a:lnTo>
                  <a:pt x="1572" y="164"/>
                </a:lnTo>
                <a:lnTo>
                  <a:pt x="1593" y="176"/>
                </a:lnTo>
                <a:lnTo>
                  <a:pt x="1612" y="186"/>
                </a:lnTo>
                <a:lnTo>
                  <a:pt x="1630" y="197"/>
                </a:lnTo>
                <a:lnTo>
                  <a:pt x="1647" y="208"/>
                </a:lnTo>
                <a:lnTo>
                  <a:pt x="1663" y="218"/>
                </a:lnTo>
                <a:lnTo>
                  <a:pt x="1677" y="230"/>
                </a:lnTo>
                <a:close/>
              </a:path>
            </a:pathLst>
          </a:custGeom>
          <a:solidFill>
            <a:srgbClr val="FFDE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6" name="Freeform 146"/>
          <p:cNvSpPr>
            <a:spLocks/>
          </p:cNvSpPr>
          <p:nvPr/>
        </p:nvSpPr>
        <p:spPr bwMode="auto">
          <a:xfrm>
            <a:off x="3609975" y="2873375"/>
            <a:ext cx="19050" cy="52388"/>
          </a:xfrm>
          <a:custGeom>
            <a:avLst/>
            <a:gdLst>
              <a:gd name="T0" fmla="*/ 2 w 24"/>
              <a:gd name="T1" fmla="*/ 63 h 65"/>
              <a:gd name="T2" fmla="*/ 9 w 24"/>
              <a:gd name="T3" fmla="*/ 60 h 65"/>
              <a:gd name="T4" fmla="*/ 24 w 24"/>
              <a:gd name="T5" fmla="*/ 2 h 65"/>
              <a:gd name="T6" fmla="*/ 15 w 24"/>
              <a:gd name="T7" fmla="*/ 0 h 65"/>
              <a:gd name="T8" fmla="*/ 0 w 24"/>
              <a:gd name="T9" fmla="*/ 57 h 65"/>
              <a:gd name="T10" fmla="*/ 7 w 24"/>
              <a:gd name="T11" fmla="*/ 54 h 65"/>
              <a:gd name="T12" fmla="*/ 2 w 24"/>
              <a:gd name="T13" fmla="*/ 63 h 65"/>
              <a:gd name="T14" fmla="*/ 8 w 24"/>
              <a:gd name="T15" fmla="*/ 65 h 65"/>
              <a:gd name="T16" fmla="*/ 9 w 24"/>
              <a:gd name="T17" fmla="*/ 60 h 65"/>
              <a:gd name="T18" fmla="*/ 2 w 24"/>
              <a:gd name="T19" fmla="*/ 6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65">
                <a:moveTo>
                  <a:pt x="2" y="63"/>
                </a:moveTo>
                <a:lnTo>
                  <a:pt x="9" y="60"/>
                </a:lnTo>
                <a:lnTo>
                  <a:pt x="24" y="2"/>
                </a:lnTo>
                <a:lnTo>
                  <a:pt x="15" y="0"/>
                </a:lnTo>
                <a:lnTo>
                  <a:pt x="0" y="57"/>
                </a:lnTo>
                <a:lnTo>
                  <a:pt x="7" y="54"/>
                </a:lnTo>
                <a:lnTo>
                  <a:pt x="2" y="63"/>
                </a:lnTo>
                <a:lnTo>
                  <a:pt x="8" y="65"/>
                </a:lnTo>
                <a:lnTo>
                  <a:pt x="9" y="60"/>
                </a:lnTo>
                <a:lnTo>
                  <a:pt x="2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7" name="Freeform 147"/>
          <p:cNvSpPr>
            <a:spLocks/>
          </p:cNvSpPr>
          <p:nvPr/>
        </p:nvSpPr>
        <p:spPr bwMode="auto">
          <a:xfrm>
            <a:off x="2974975" y="2774950"/>
            <a:ext cx="641350" cy="149225"/>
          </a:xfrm>
          <a:custGeom>
            <a:avLst/>
            <a:gdLst>
              <a:gd name="T0" fmla="*/ 0 w 808"/>
              <a:gd name="T1" fmla="*/ 10 h 188"/>
              <a:gd name="T2" fmla="*/ 63 w 808"/>
              <a:gd name="T3" fmla="*/ 11 h 188"/>
              <a:gd name="T4" fmla="*/ 127 w 808"/>
              <a:gd name="T5" fmla="*/ 14 h 188"/>
              <a:gd name="T6" fmla="*/ 188 w 808"/>
              <a:gd name="T7" fmla="*/ 20 h 188"/>
              <a:gd name="T8" fmla="*/ 248 w 808"/>
              <a:gd name="T9" fmla="*/ 27 h 188"/>
              <a:gd name="T10" fmla="*/ 306 w 808"/>
              <a:gd name="T11" fmla="*/ 36 h 188"/>
              <a:gd name="T12" fmla="*/ 365 w 808"/>
              <a:gd name="T13" fmla="*/ 46 h 188"/>
              <a:gd name="T14" fmla="*/ 420 w 808"/>
              <a:gd name="T15" fmla="*/ 58 h 188"/>
              <a:gd name="T16" fmla="*/ 475 w 808"/>
              <a:gd name="T17" fmla="*/ 71 h 188"/>
              <a:gd name="T18" fmla="*/ 526 w 808"/>
              <a:gd name="T19" fmla="*/ 83 h 188"/>
              <a:gd name="T20" fmla="*/ 575 w 808"/>
              <a:gd name="T21" fmla="*/ 98 h 188"/>
              <a:gd name="T22" fmla="*/ 621 w 808"/>
              <a:gd name="T23" fmla="*/ 112 h 188"/>
              <a:gd name="T24" fmla="*/ 665 w 808"/>
              <a:gd name="T25" fmla="*/ 127 h 188"/>
              <a:gd name="T26" fmla="*/ 705 w 808"/>
              <a:gd name="T27" fmla="*/ 143 h 188"/>
              <a:gd name="T28" fmla="*/ 741 w 808"/>
              <a:gd name="T29" fmla="*/ 158 h 188"/>
              <a:gd name="T30" fmla="*/ 774 w 808"/>
              <a:gd name="T31" fmla="*/ 173 h 188"/>
              <a:gd name="T32" fmla="*/ 803 w 808"/>
              <a:gd name="T33" fmla="*/ 188 h 188"/>
              <a:gd name="T34" fmla="*/ 794 w 808"/>
              <a:gd name="T35" fmla="*/ 172 h 188"/>
              <a:gd name="T36" fmla="*/ 763 w 808"/>
              <a:gd name="T37" fmla="*/ 157 h 188"/>
              <a:gd name="T38" fmla="*/ 727 w 808"/>
              <a:gd name="T39" fmla="*/ 141 h 188"/>
              <a:gd name="T40" fmla="*/ 688 w 808"/>
              <a:gd name="T41" fmla="*/ 126 h 188"/>
              <a:gd name="T42" fmla="*/ 646 w 808"/>
              <a:gd name="T43" fmla="*/ 111 h 188"/>
              <a:gd name="T44" fmla="*/ 601 w 808"/>
              <a:gd name="T45" fmla="*/ 96 h 188"/>
              <a:gd name="T46" fmla="*/ 553 w 808"/>
              <a:gd name="T47" fmla="*/ 81 h 188"/>
              <a:gd name="T48" fmla="*/ 503 w 808"/>
              <a:gd name="T49" fmla="*/ 67 h 188"/>
              <a:gd name="T50" fmla="*/ 450 w 808"/>
              <a:gd name="T51" fmla="*/ 55 h 188"/>
              <a:gd name="T52" fmla="*/ 395 w 808"/>
              <a:gd name="T53" fmla="*/ 43 h 188"/>
              <a:gd name="T54" fmla="*/ 339 w 808"/>
              <a:gd name="T55" fmla="*/ 31 h 188"/>
              <a:gd name="T56" fmla="*/ 280 w 808"/>
              <a:gd name="T57" fmla="*/ 22 h 188"/>
              <a:gd name="T58" fmla="*/ 219 w 808"/>
              <a:gd name="T59" fmla="*/ 14 h 188"/>
              <a:gd name="T60" fmla="*/ 158 w 808"/>
              <a:gd name="T61" fmla="*/ 8 h 188"/>
              <a:gd name="T62" fmla="*/ 94 w 808"/>
              <a:gd name="T63" fmla="*/ 4 h 188"/>
              <a:gd name="T64" fmla="*/ 32 w 808"/>
              <a:gd name="T65" fmla="*/ 0 h 188"/>
              <a:gd name="T66" fmla="*/ 0 w 808"/>
              <a:gd name="T67" fmla="*/ 0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08" h="188">
                <a:moveTo>
                  <a:pt x="0" y="10"/>
                </a:moveTo>
                <a:lnTo>
                  <a:pt x="0" y="10"/>
                </a:lnTo>
                <a:lnTo>
                  <a:pt x="32" y="10"/>
                </a:lnTo>
                <a:lnTo>
                  <a:pt x="63" y="11"/>
                </a:lnTo>
                <a:lnTo>
                  <a:pt x="94" y="13"/>
                </a:lnTo>
                <a:lnTo>
                  <a:pt x="127" y="14"/>
                </a:lnTo>
                <a:lnTo>
                  <a:pt x="158" y="18"/>
                </a:lnTo>
                <a:lnTo>
                  <a:pt x="188" y="20"/>
                </a:lnTo>
                <a:lnTo>
                  <a:pt x="219" y="23"/>
                </a:lnTo>
                <a:lnTo>
                  <a:pt x="248" y="27"/>
                </a:lnTo>
                <a:lnTo>
                  <a:pt x="278" y="31"/>
                </a:lnTo>
                <a:lnTo>
                  <a:pt x="306" y="36"/>
                </a:lnTo>
                <a:lnTo>
                  <a:pt x="336" y="41"/>
                </a:lnTo>
                <a:lnTo>
                  <a:pt x="365" y="46"/>
                </a:lnTo>
                <a:lnTo>
                  <a:pt x="393" y="52"/>
                </a:lnTo>
                <a:lnTo>
                  <a:pt x="420" y="58"/>
                </a:lnTo>
                <a:lnTo>
                  <a:pt x="448" y="64"/>
                </a:lnTo>
                <a:lnTo>
                  <a:pt x="475" y="71"/>
                </a:lnTo>
                <a:lnTo>
                  <a:pt x="501" y="76"/>
                </a:lnTo>
                <a:lnTo>
                  <a:pt x="526" y="83"/>
                </a:lnTo>
                <a:lnTo>
                  <a:pt x="551" y="90"/>
                </a:lnTo>
                <a:lnTo>
                  <a:pt x="575" y="98"/>
                </a:lnTo>
                <a:lnTo>
                  <a:pt x="599" y="105"/>
                </a:lnTo>
                <a:lnTo>
                  <a:pt x="621" y="112"/>
                </a:lnTo>
                <a:lnTo>
                  <a:pt x="644" y="120"/>
                </a:lnTo>
                <a:lnTo>
                  <a:pt x="665" y="127"/>
                </a:lnTo>
                <a:lnTo>
                  <a:pt x="685" y="135"/>
                </a:lnTo>
                <a:lnTo>
                  <a:pt x="705" y="143"/>
                </a:lnTo>
                <a:lnTo>
                  <a:pt x="722" y="150"/>
                </a:lnTo>
                <a:lnTo>
                  <a:pt x="741" y="158"/>
                </a:lnTo>
                <a:lnTo>
                  <a:pt x="758" y="166"/>
                </a:lnTo>
                <a:lnTo>
                  <a:pt x="774" y="173"/>
                </a:lnTo>
                <a:lnTo>
                  <a:pt x="789" y="181"/>
                </a:lnTo>
                <a:lnTo>
                  <a:pt x="803" y="188"/>
                </a:lnTo>
                <a:lnTo>
                  <a:pt x="808" y="179"/>
                </a:lnTo>
                <a:lnTo>
                  <a:pt x="794" y="172"/>
                </a:lnTo>
                <a:lnTo>
                  <a:pt x="779" y="164"/>
                </a:lnTo>
                <a:lnTo>
                  <a:pt x="763" y="157"/>
                </a:lnTo>
                <a:lnTo>
                  <a:pt x="745" y="149"/>
                </a:lnTo>
                <a:lnTo>
                  <a:pt x="727" y="141"/>
                </a:lnTo>
                <a:lnTo>
                  <a:pt x="707" y="134"/>
                </a:lnTo>
                <a:lnTo>
                  <a:pt x="688" y="126"/>
                </a:lnTo>
                <a:lnTo>
                  <a:pt x="667" y="118"/>
                </a:lnTo>
                <a:lnTo>
                  <a:pt x="646" y="111"/>
                </a:lnTo>
                <a:lnTo>
                  <a:pt x="623" y="103"/>
                </a:lnTo>
                <a:lnTo>
                  <a:pt x="601" y="96"/>
                </a:lnTo>
                <a:lnTo>
                  <a:pt x="577" y="89"/>
                </a:lnTo>
                <a:lnTo>
                  <a:pt x="553" y="81"/>
                </a:lnTo>
                <a:lnTo>
                  <a:pt x="529" y="74"/>
                </a:lnTo>
                <a:lnTo>
                  <a:pt x="503" y="67"/>
                </a:lnTo>
                <a:lnTo>
                  <a:pt x="477" y="61"/>
                </a:lnTo>
                <a:lnTo>
                  <a:pt x="450" y="55"/>
                </a:lnTo>
                <a:lnTo>
                  <a:pt x="423" y="49"/>
                </a:lnTo>
                <a:lnTo>
                  <a:pt x="395" y="43"/>
                </a:lnTo>
                <a:lnTo>
                  <a:pt x="367" y="37"/>
                </a:lnTo>
                <a:lnTo>
                  <a:pt x="339" y="31"/>
                </a:lnTo>
                <a:lnTo>
                  <a:pt x="309" y="27"/>
                </a:lnTo>
                <a:lnTo>
                  <a:pt x="280" y="22"/>
                </a:lnTo>
                <a:lnTo>
                  <a:pt x="250" y="18"/>
                </a:lnTo>
                <a:lnTo>
                  <a:pt x="219" y="14"/>
                </a:lnTo>
                <a:lnTo>
                  <a:pt x="188" y="11"/>
                </a:lnTo>
                <a:lnTo>
                  <a:pt x="158" y="8"/>
                </a:lnTo>
                <a:lnTo>
                  <a:pt x="127" y="5"/>
                </a:lnTo>
                <a:lnTo>
                  <a:pt x="94" y="4"/>
                </a:lnTo>
                <a:lnTo>
                  <a:pt x="63" y="2"/>
                </a:lnTo>
                <a:lnTo>
                  <a:pt x="32" y="0"/>
                </a:lnTo>
                <a:lnTo>
                  <a:pt x="0" y="0"/>
                </a:lnTo>
                <a:lnTo>
                  <a:pt x="0" y="0"/>
                </a:lnTo>
                <a:lnTo>
                  <a:pt x="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8" name="Freeform 148"/>
          <p:cNvSpPr>
            <a:spLocks/>
          </p:cNvSpPr>
          <p:nvPr/>
        </p:nvSpPr>
        <p:spPr bwMode="auto">
          <a:xfrm>
            <a:off x="2298700" y="2774950"/>
            <a:ext cx="676275" cy="163513"/>
          </a:xfrm>
          <a:custGeom>
            <a:avLst/>
            <a:gdLst>
              <a:gd name="T0" fmla="*/ 7 w 851"/>
              <a:gd name="T1" fmla="*/ 204 h 207"/>
              <a:gd name="T2" fmla="*/ 34 w 851"/>
              <a:gd name="T3" fmla="*/ 190 h 207"/>
              <a:gd name="T4" fmla="*/ 68 w 851"/>
              <a:gd name="T5" fmla="*/ 175 h 207"/>
              <a:gd name="T6" fmla="*/ 105 w 851"/>
              <a:gd name="T7" fmla="*/ 159 h 207"/>
              <a:gd name="T8" fmla="*/ 146 w 851"/>
              <a:gd name="T9" fmla="*/ 143 h 207"/>
              <a:gd name="T10" fmla="*/ 192 w 851"/>
              <a:gd name="T11" fmla="*/ 127 h 207"/>
              <a:gd name="T12" fmla="*/ 243 w 851"/>
              <a:gd name="T13" fmla="*/ 110 h 207"/>
              <a:gd name="T14" fmla="*/ 296 w 851"/>
              <a:gd name="T15" fmla="*/ 95 h 207"/>
              <a:gd name="T16" fmla="*/ 351 w 851"/>
              <a:gd name="T17" fmla="*/ 79 h 207"/>
              <a:gd name="T18" fmla="*/ 410 w 851"/>
              <a:gd name="T19" fmla="*/ 64 h 207"/>
              <a:gd name="T20" fmla="*/ 470 w 851"/>
              <a:gd name="T21" fmla="*/ 51 h 207"/>
              <a:gd name="T22" fmla="*/ 532 w 851"/>
              <a:gd name="T23" fmla="*/ 38 h 207"/>
              <a:gd name="T24" fmla="*/ 595 w 851"/>
              <a:gd name="T25" fmla="*/ 28 h 207"/>
              <a:gd name="T26" fmla="*/ 660 w 851"/>
              <a:gd name="T27" fmla="*/ 20 h 207"/>
              <a:gd name="T28" fmla="*/ 722 w 851"/>
              <a:gd name="T29" fmla="*/ 14 h 207"/>
              <a:gd name="T30" fmla="*/ 787 w 851"/>
              <a:gd name="T31" fmla="*/ 11 h 207"/>
              <a:gd name="T32" fmla="*/ 851 w 851"/>
              <a:gd name="T33" fmla="*/ 10 h 207"/>
              <a:gd name="T34" fmla="*/ 819 w 851"/>
              <a:gd name="T35" fmla="*/ 0 h 207"/>
              <a:gd name="T36" fmla="*/ 754 w 851"/>
              <a:gd name="T37" fmla="*/ 3 h 207"/>
              <a:gd name="T38" fmla="*/ 690 w 851"/>
              <a:gd name="T39" fmla="*/ 7 h 207"/>
              <a:gd name="T40" fmla="*/ 626 w 851"/>
              <a:gd name="T41" fmla="*/ 15 h 207"/>
              <a:gd name="T42" fmla="*/ 561 w 851"/>
              <a:gd name="T43" fmla="*/ 25 h 207"/>
              <a:gd name="T44" fmla="*/ 499 w 851"/>
              <a:gd name="T45" fmla="*/ 35 h 207"/>
              <a:gd name="T46" fmla="*/ 437 w 851"/>
              <a:gd name="T47" fmla="*/ 48 h 207"/>
              <a:gd name="T48" fmla="*/ 378 w 851"/>
              <a:gd name="T49" fmla="*/ 63 h 207"/>
              <a:gd name="T50" fmla="*/ 321 w 851"/>
              <a:gd name="T51" fmla="*/ 78 h 207"/>
              <a:gd name="T52" fmla="*/ 266 w 851"/>
              <a:gd name="T53" fmla="*/ 93 h 207"/>
              <a:gd name="T54" fmla="*/ 215 w 851"/>
              <a:gd name="T55" fmla="*/ 110 h 207"/>
              <a:gd name="T56" fmla="*/ 167 w 851"/>
              <a:gd name="T57" fmla="*/ 126 h 207"/>
              <a:gd name="T58" fmla="*/ 123 w 851"/>
              <a:gd name="T59" fmla="*/ 142 h 207"/>
              <a:gd name="T60" fmla="*/ 82 w 851"/>
              <a:gd name="T61" fmla="*/ 158 h 207"/>
              <a:gd name="T62" fmla="*/ 46 w 851"/>
              <a:gd name="T63" fmla="*/ 173 h 207"/>
              <a:gd name="T64" fmla="*/ 15 w 851"/>
              <a:gd name="T65" fmla="*/ 188 h 207"/>
              <a:gd name="T66" fmla="*/ 9 w 851"/>
              <a:gd name="T67" fmla="*/ 199 h 207"/>
              <a:gd name="T68" fmla="*/ 1 w 851"/>
              <a:gd name="T69" fmla="*/ 207 h 207"/>
              <a:gd name="T70" fmla="*/ 0 w 851"/>
              <a:gd name="T71" fmla="*/ 201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51" h="207">
                <a:moveTo>
                  <a:pt x="0" y="201"/>
                </a:moveTo>
                <a:lnTo>
                  <a:pt x="7" y="204"/>
                </a:lnTo>
                <a:lnTo>
                  <a:pt x="19" y="197"/>
                </a:lnTo>
                <a:lnTo>
                  <a:pt x="34" y="190"/>
                </a:lnTo>
                <a:lnTo>
                  <a:pt x="50" y="182"/>
                </a:lnTo>
                <a:lnTo>
                  <a:pt x="68" y="175"/>
                </a:lnTo>
                <a:lnTo>
                  <a:pt x="86" y="167"/>
                </a:lnTo>
                <a:lnTo>
                  <a:pt x="105" y="159"/>
                </a:lnTo>
                <a:lnTo>
                  <a:pt x="125" y="151"/>
                </a:lnTo>
                <a:lnTo>
                  <a:pt x="146" y="143"/>
                </a:lnTo>
                <a:lnTo>
                  <a:pt x="169" y="135"/>
                </a:lnTo>
                <a:lnTo>
                  <a:pt x="192" y="127"/>
                </a:lnTo>
                <a:lnTo>
                  <a:pt x="217" y="119"/>
                </a:lnTo>
                <a:lnTo>
                  <a:pt x="243" y="110"/>
                </a:lnTo>
                <a:lnTo>
                  <a:pt x="268" y="102"/>
                </a:lnTo>
                <a:lnTo>
                  <a:pt x="296" y="95"/>
                </a:lnTo>
                <a:lnTo>
                  <a:pt x="323" y="87"/>
                </a:lnTo>
                <a:lnTo>
                  <a:pt x="351" y="79"/>
                </a:lnTo>
                <a:lnTo>
                  <a:pt x="380" y="72"/>
                </a:lnTo>
                <a:lnTo>
                  <a:pt x="410" y="64"/>
                </a:lnTo>
                <a:lnTo>
                  <a:pt x="440" y="57"/>
                </a:lnTo>
                <a:lnTo>
                  <a:pt x="470" y="51"/>
                </a:lnTo>
                <a:lnTo>
                  <a:pt x="501" y="44"/>
                </a:lnTo>
                <a:lnTo>
                  <a:pt x="532" y="38"/>
                </a:lnTo>
                <a:lnTo>
                  <a:pt x="563" y="34"/>
                </a:lnTo>
                <a:lnTo>
                  <a:pt x="595" y="28"/>
                </a:lnTo>
                <a:lnTo>
                  <a:pt x="626" y="25"/>
                </a:lnTo>
                <a:lnTo>
                  <a:pt x="660" y="20"/>
                </a:lnTo>
                <a:lnTo>
                  <a:pt x="690" y="16"/>
                </a:lnTo>
                <a:lnTo>
                  <a:pt x="722" y="14"/>
                </a:lnTo>
                <a:lnTo>
                  <a:pt x="754" y="12"/>
                </a:lnTo>
                <a:lnTo>
                  <a:pt x="787" y="11"/>
                </a:lnTo>
                <a:lnTo>
                  <a:pt x="819" y="10"/>
                </a:lnTo>
                <a:lnTo>
                  <a:pt x="851" y="10"/>
                </a:lnTo>
                <a:lnTo>
                  <a:pt x="851" y="0"/>
                </a:lnTo>
                <a:lnTo>
                  <a:pt x="819" y="0"/>
                </a:lnTo>
                <a:lnTo>
                  <a:pt x="787" y="2"/>
                </a:lnTo>
                <a:lnTo>
                  <a:pt x="754" y="3"/>
                </a:lnTo>
                <a:lnTo>
                  <a:pt x="722" y="5"/>
                </a:lnTo>
                <a:lnTo>
                  <a:pt x="690" y="7"/>
                </a:lnTo>
                <a:lnTo>
                  <a:pt x="658" y="11"/>
                </a:lnTo>
                <a:lnTo>
                  <a:pt x="626" y="15"/>
                </a:lnTo>
                <a:lnTo>
                  <a:pt x="593" y="19"/>
                </a:lnTo>
                <a:lnTo>
                  <a:pt x="561" y="25"/>
                </a:lnTo>
                <a:lnTo>
                  <a:pt x="530" y="29"/>
                </a:lnTo>
                <a:lnTo>
                  <a:pt x="499" y="35"/>
                </a:lnTo>
                <a:lnTo>
                  <a:pt x="467" y="42"/>
                </a:lnTo>
                <a:lnTo>
                  <a:pt x="437" y="48"/>
                </a:lnTo>
                <a:lnTo>
                  <a:pt x="408" y="55"/>
                </a:lnTo>
                <a:lnTo>
                  <a:pt x="378" y="63"/>
                </a:lnTo>
                <a:lnTo>
                  <a:pt x="349" y="69"/>
                </a:lnTo>
                <a:lnTo>
                  <a:pt x="321" y="78"/>
                </a:lnTo>
                <a:lnTo>
                  <a:pt x="293" y="86"/>
                </a:lnTo>
                <a:lnTo>
                  <a:pt x="266" y="93"/>
                </a:lnTo>
                <a:lnTo>
                  <a:pt x="241" y="101"/>
                </a:lnTo>
                <a:lnTo>
                  <a:pt x="215" y="110"/>
                </a:lnTo>
                <a:lnTo>
                  <a:pt x="190" y="118"/>
                </a:lnTo>
                <a:lnTo>
                  <a:pt x="167" y="126"/>
                </a:lnTo>
                <a:lnTo>
                  <a:pt x="144" y="134"/>
                </a:lnTo>
                <a:lnTo>
                  <a:pt x="123" y="142"/>
                </a:lnTo>
                <a:lnTo>
                  <a:pt x="102" y="150"/>
                </a:lnTo>
                <a:lnTo>
                  <a:pt x="82" y="158"/>
                </a:lnTo>
                <a:lnTo>
                  <a:pt x="63" y="166"/>
                </a:lnTo>
                <a:lnTo>
                  <a:pt x="46" y="173"/>
                </a:lnTo>
                <a:lnTo>
                  <a:pt x="30" y="181"/>
                </a:lnTo>
                <a:lnTo>
                  <a:pt x="15" y="188"/>
                </a:lnTo>
                <a:lnTo>
                  <a:pt x="2" y="195"/>
                </a:lnTo>
                <a:lnTo>
                  <a:pt x="9" y="199"/>
                </a:lnTo>
                <a:lnTo>
                  <a:pt x="0" y="201"/>
                </a:lnTo>
                <a:lnTo>
                  <a:pt x="1" y="207"/>
                </a:lnTo>
                <a:lnTo>
                  <a:pt x="7" y="204"/>
                </a:lnTo>
                <a:lnTo>
                  <a:pt x="0" y="2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29" name="Freeform 149"/>
          <p:cNvSpPr>
            <a:spLocks/>
          </p:cNvSpPr>
          <p:nvPr/>
        </p:nvSpPr>
        <p:spPr bwMode="auto">
          <a:xfrm>
            <a:off x="2290763" y="2879725"/>
            <a:ext cx="15875" cy="53975"/>
          </a:xfrm>
          <a:custGeom>
            <a:avLst/>
            <a:gdLst>
              <a:gd name="T0" fmla="*/ 2 w 20"/>
              <a:gd name="T1" fmla="*/ 0 h 69"/>
              <a:gd name="T2" fmla="*/ 0 w 20"/>
              <a:gd name="T3" fmla="*/ 4 h 69"/>
              <a:gd name="T4" fmla="*/ 11 w 20"/>
              <a:gd name="T5" fmla="*/ 69 h 69"/>
              <a:gd name="T6" fmla="*/ 20 w 20"/>
              <a:gd name="T7" fmla="*/ 67 h 69"/>
              <a:gd name="T8" fmla="*/ 10 w 20"/>
              <a:gd name="T9" fmla="*/ 2 h 69"/>
              <a:gd name="T10" fmla="*/ 8 w 20"/>
              <a:gd name="T11" fmla="*/ 7 h 69"/>
              <a:gd name="T12" fmla="*/ 2 w 20"/>
              <a:gd name="T13" fmla="*/ 0 h 69"/>
              <a:gd name="T14" fmla="*/ 0 w 20"/>
              <a:gd name="T15" fmla="*/ 2 h 69"/>
              <a:gd name="T16" fmla="*/ 0 w 20"/>
              <a:gd name="T17" fmla="*/ 4 h 69"/>
              <a:gd name="T18" fmla="*/ 2 w 20"/>
              <a:gd name="T19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69">
                <a:moveTo>
                  <a:pt x="2" y="0"/>
                </a:moveTo>
                <a:lnTo>
                  <a:pt x="0" y="4"/>
                </a:lnTo>
                <a:lnTo>
                  <a:pt x="11" y="69"/>
                </a:lnTo>
                <a:lnTo>
                  <a:pt x="20" y="67"/>
                </a:lnTo>
                <a:lnTo>
                  <a:pt x="10" y="2"/>
                </a:lnTo>
                <a:lnTo>
                  <a:pt x="8" y="7"/>
                </a:ln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0" name="Freeform 150"/>
          <p:cNvSpPr>
            <a:spLocks/>
          </p:cNvSpPr>
          <p:nvPr/>
        </p:nvSpPr>
        <p:spPr bwMode="auto">
          <a:xfrm>
            <a:off x="2292350" y="2687638"/>
            <a:ext cx="687388" cy="196850"/>
          </a:xfrm>
          <a:custGeom>
            <a:avLst/>
            <a:gdLst>
              <a:gd name="T0" fmla="*/ 867 w 867"/>
              <a:gd name="T1" fmla="*/ 0 h 248"/>
              <a:gd name="T2" fmla="*/ 813 w 867"/>
              <a:gd name="T3" fmla="*/ 1 h 248"/>
              <a:gd name="T4" fmla="*/ 753 w 867"/>
              <a:gd name="T5" fmla="*/ 6 h 248"/>
              <a:gd name="T6" fmla="*/ 691 w 867"/>
              <a:gd name="T7" fmla="*/ 14 h 248"/>
              <a:gd name="T8" fmla="*/ 626 w 867"/>
              <a:gd name="T9" fmla="*/ 24 h 248"/>
              <a:gd name="T10" fmla="*/ 559 w 867"/>
              <a:gd name="T11" fmla="*/ 36 h 248"/>
              <a:gd name="T12" fmla="*/ 494 w 867"/>
              <a:gd name="T13" fmla="*/ 51 h 248"/>
              <a:gd name="T14" fmla="*/ 427 w 867"/>
              <a:gd name="T15" fmla="*/ 67 h 248"/>
              <a:gd name="T16" fmla="*/ 362 w 867"/>
              <a:gd name="T17" fmla="*/ 84 h 248"/>
              <a:gd name="T18" fmla="*/ 300 w 867"/>
              <a:gd name="T19" fmla="*/ 102 h 248"/>
              <a:gd name="T20" fmla="*/ 240 w 867"/>
              <a:gd name="T21" fmla="*/ 122 h 248"/>
              <a:gd name="T22" fmla="*/ 185 w 867"/>
              <a:gd name="T23" fmla="*/ 143 h 248"/>
              <a:gd name="T24" fmla="*/ 134 w 867"/>
              <a:gd name="T25" fmla="*/ 162 h 248"/>
              <a:gd name="T26" fmla="*/ 89 w 867"/>
              <a:gd name="T27" fmla="*/ 183 h 248"/>
              <a:gd name="T28" fmla="*/ 51 w 867"/>
              <a:gd name="T29" fmla="*/ 204 h 248"/>
              <a:gd name="T30" fmla="*/ 21 w 867"/>
              <a:gd name="T31" fmla="*/ 222 h 248"/>
              <a:gd name="T32" fmla="*/ 0 w 867"/>
              <a:gd name="T33" fmla="*/ 241 h 248"/>
              <a:gd name="T34" fmla="*/ 16 w 867"/>
              <a:gd name="T35" fmla="*/ 238 h 248"/>
              <a:gd name="T36" fmla="*/ 41 w 867"/>
              <a:gd name="T37" fmla="*/ 220 h 248"/>
              <a:gd name="T38" fmla="*/ 74 w 867"/>
              <a:gd name="T39" fmla="*/ 202 h 248"/>
              <a:gd name="T40" fmla="*/ 116 w 867"/>
              <a:gd name="T41" fmla="*/ 182 h 248"/>
              <a:gd name="T42" fmla="*/ 162 w 867"/>
              <a:gd name="T43" fmla="*/ 161 h 248"/>
              <a:gd name="T44" fmla="*/ 215 w 867"/>
              <a:gd name="T45" fmla="*/ 142 h 248"/>
              <a:gd name="T46" fmla="*/ 273 w 867"/>
              <a:gd name="T47" fmla="*/ 122 h 248"/>
              <a:gd name="T48" fmla="*/ 334 w 867"/>
              <a:gd name="T49" fmla="*/ 102 h 248"/>
              <a:gd name="T50" fmla="*/ 397 w 867"/>
              <a:gd name="T51" fmla="*/ 85 h 248"/>
              <a:gd name="T52" fmla="*/ 463 w 867"/>
              <a:gd name="T53" fmla="*/ 68 h 248"/>
              <a:gd name="T54" fmla="*/ 528 w 867"/>
              <a:gd name="T55" fmla="*/ 53 h 248"/>
              <a:gd name="T56" fmla="*/ 595 w 867"/>
              <a:gd name="T57" fmla="*/ 39 h 248"/>
              <a:gd name="T58" fmla="*/ 661 w 867"/>
              <a:gd name="T59" fmla="*/ 28 h 248"/>
              <a:gd name="T60" fmla="*/ 724 w 867"/>
              <a:gd name="T61" fmla="*/ 18 h 248"/>
              <a:gd name="T62" fmla="*/ 783 w 867"/>
              <a:gd name="T63" fmla="*/ 13 h 248"/>
              <a:gd name="T64" fmla="*/ 840 w 867"/>
              <a:gd name="T65" fmla="*/ 9 h 248"/>
              <a:gd name="T66" fmla="*/ 867 w 867"/>
              <a:gd name="T67" fmla="*/ 9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67" h="248">
                <a:moveTo>
                  <a:pt x="867" y="0"/>
                </a:moveTo>
                <a:lnTo>
                  <a:pt x="867" y="0"/>
                </a:lnTo>
                <a:lnTo>
                  <a:pt x="840" y="0"/>
                </a:lnTo>
                <a:lnTo>
                  <a:pt x="813" y="1"/>
                </a:lnTo>
                <a:lnTo>
                  <a:pt x="783" y="3"/>
                </a:lnTo>
                <a:lnTo>
                  <a:pt x="753" y="6"/>
                </a:lnTo>
                <a:lnTo>
                  <a:pt x="722" y="9"/>
                </a:lnTo>
                <a:lnTo>
                  <a:pt x="691" y="14"/>
                </a:lnTo>
                <a:lnTo>
                  <a:pt x="658" y="18"/>
                </a:lnTo>
                <a:lnTo>
                  <a:pt x="626" y="24"/>
                </a:lnTo>
                <a:lnTo>
                  <a:pt x="593" y="30"/>
                </a:lnTo>
                <a:lnTo>
                  <a:pt x="559" y="36"/>
                </a:lnTo>
                <a:lnTo>
                  <a:pt x="526" y="44"/>
                </a:lnTo>
                <a:lnTo>
                  <a:pt x="494" y="51"/>
                </a:lnTo>
                <a:lnTo>
                  <a:pt x="460" y="59"/>
                </a:lnTo>
                <a:lnTo>
                  <a:pt x="427" y="67"/>
                </a:lnTo>
                <a:lnTo>
                  <a:pt x="395" y="76"/>
                </a:lnTo>
                <a:lnTo>
                  <a:pt x="362" y="84"/>
                </a:lnTo>
                <a:lnTo>
                  <a:pt x="331" y="93"/>
                </a:lnTo>
                <a:lnTo>
                  <a:pt x="300" y="102"/>
                </a:lnTo>
                <a:lnTo>
                  <a:pt x="270" y="113"/>
                </a:lnTo>
                <a:lnTo>
                  <a:pt x="240" y="122"/>
                </a:lnTo>
                <a:lnTo>
                  <a:pt x="213" y="132"/>
                </a:lnTo>
                <a:lnTo>
                  <a:pt x="185" y="143"/>
                </a:lnTo>
                <a:lnTo>
                  <a:pt x="160" y="152"/>
                </a:lnTo>
                <a:lnTo>
                  <a:pt x="134" y="162"/>
                </a:lnTo>
                <a:lnTo>
                  <a:pt x="111" y="173"/>
                </a:lnTo>
                <a:lnTo>
                  <a:pt x="89" y="183"/>
                </a:lnTo>
                <a:lnTo>
                  <a:pt x="70" y="192"/>
                </a:lnTo>
                <a:lnTo>
                  <a:pt x="51" y="204"/>
                </a:lnTo>
                <a:lnTo>
                  <a:pt x="36" y="213"/>
                </a:lnTo>
                <a:lnTo>
                  <a:pt x="21" y="222"/>
                </a:lnTo>
                <a:lnTo>
                  <a:pt x="9" y="231"/>
                </a:lnTo>
                <a:lnTo>
                  <a:pt x="0" y="241"/>
                </a:lnTo>
                <a:lnTo>
                  <a:pt x="6" y="248"/>
                </a:lnTo>
                <a:lnTo>
                  <a:pt x="16" y="238"/>
                </a:lnTo>
                <a:lnTo>
                  <a:pt x="26" y="229"/>
                </a:lnTo>
                <a:lnTo>
                  <a:pt x="41" y="220"/>
                </a:lnTo>
                <a:lnTo>
                  <a:pt x="56" y="211"/>
                </a:lnTo>
                <a:lnTo>
                  <a:pt x="74" y="202"/>
                </a:lnTo>
                <a:lnTo>
                  <a:pt x="94" y="192"/>
                </a:lnTo>
                <a:lnTo>
                  <a:pt x="116" y="182"/>
                </a:lnTo>
                <a:lnTo>
                  <a:pt x="139" y="172"/>
                </a:lnTo>
                <a:lnTo>
                  <a:pt x="162" y="161"/>
                </a:lnTo>
                <a:lnTo>
                  <a:pt x="187" y="152"/>
                </a:lnTo>
                <a:lnTo>
                  <a:pt x="215" y="142"/>
                </a:lnTo>
                <a:lnTo>
                  <a:pt x="243" y="131"/>
                </a:lnTo>
                <a:lnTo>
                  <a:pt x="273" y="122"/>
                </a:lnTo>
                <a:lnTo>
                  <a:pt x="302" y="112"/>
                </a:lnTo>
                <a:lnTo>
                  <a:pt x="334" y="102"/>
                </a:lnTo>
                <a:lnTo>
                  <a:pt x="365" y="93"/>
                </a:lnTo>
                <a:lnTo>
                  <a:pt x="397" y="85"/>
                </a:lnTo>
                <a:lnTo>
                  <a:pt x="429" y="76"/>
                </a:lnTo>
                <a:lnTo>
                  <a:pt x="463" y="68"/>
                </a:lnTo>
                <a:lnTo>
                  <a:pt x="496" y="60"/>
                </a:lnTo>
                <a:lnTo>
                  <a:pt x="528" y="53"/>
                </a:lnTo>
                <a:lnTo>
                  <a:pt x="562" y="45"/>
                </a:lnTo>
                <a:lnTo>
                  <a:pt x="595" y="39"/>
                </a:lnTo>
                <a:lnTo>
                  <a:pt x="628" y="33"/>
                </a:lnTo>
                <a:lnTo>
                  <a:pt x="661" y="28"/>
                </a:lnTo>
                <a:lnTo>
                  <a:pt x="693" y="23"/>
                </a:lnTo>
                <a:lnTo>
                  <a:pt x="724" y="18"/>
                </a:lnTo>
                <a:lnTo>
                  <a:pt x="753" y="15"/>
                </a:lnTo>
                <a:lnTo>
                  <a:pt x="783" y="13"/>
                </a:lnTo>
                <a:lnTo>
                  <a:pt x="813" y="10"/>
                </a:lnTo>
                <a:lnTo>
                  <a:pt x="840" y="9"/>
                </a:lnTo>
                <a:lnTo>
                  <a:pt x="867" y="9"/>
                </a:lnTo>
                <a:lnTo>
                  <a:pt x="867" y="9"/>
                </a:lnTo>
                <a:lnTo>
                  <a:pt x="86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1" name="Freeform 151"/>
          <p:cNvSpPr>
            <a:spLocks/>
          </p:cNvSpPr>
          <p:nvPr/>
        </p:nvSpPr>
        <p:spPr bwMode="auto">
          <a:xfrm>
            <a:off x="2979738" y="2687638"/>
            <a:ext cx="650875" cy="190500"/>
          </a:xfrm>
          <a:custGeom>
            <a:avLst/>
            <a:gdLst>
              <a:gd name="T0" fmla="*/ 817 w 819"/>
              <a:gd name="T1" fmla="*/ 231 h 238"/>
              <a:gd name="T2" fmla="*/ 786 w 819"/>
              <a:gd name="T3" fmla="*/ 210 h 238"/>
              <a:gd name="T4" fmla="*/ 750 w 819"/>
              <a:gd name="T5" fmla="*/ 188 h 238"/>
              <a:gd name="T6" fmla="*/ 711 w 819"/>
              <a:gd name="T7" fmla="*/ 165 h 238"/>
              <a:gd name="T8" fmla="*/ 667 w 819"/>
              <a:gd name="T9" fmla="*/ 144 h 238"/>
              <a:gd name="T10" fmla="*/ 619 w 819"/>
              <a:gd name="T11" fmla="*/ 124 h 238"/>
              <a:gd name="T12" fmla="*/ 567 w 819"/>
              <a:gd name="T13" fmla="*/ 106 h 238"/>
              <a:gd name="T14" fmla="*/ 514 w 819"/>
              <a:gd name="T15" fmla="*/ 87 h 238"/>
              <a:gd name="T16" fmla="*/ 458 w 819"/>
              <a:gd name="T17" fmla="*/ 71 h 238"/>
              <a:gd name="T18" fmla="*/ 401 w 819"/>
              <a:gd name="T19" fmla="*/ 55 h 238"/>
              <a:gd name="T20" fmla="*/ 343 w 819"/>
              <a:gd name="T21" fmla="*/ 43 h 238"/>
              <a:gd name="T22" fmla="*/ 284 w 819"/>
              <a:gd name="T23" fmla="*/ 30 h 238"/>
              <a:gd name="T24" fmla="*/ 226 w 819"/>
              <a:gd name="T25" fmla="*/ 20 h 238"/>
              <a:gd name="T26" fmla="*/ 167 w 819"/>
              <a:gd name="T27" fmla="*/ 11 h 238"/>
              <a:gd name="T28" fmla="*/ 109 w 819"/>
              <a:gd name="T29" fmla="*/ 6 h 238"/>
              <a:gd name="T30" fmla="*/ 54 w 819"/>
              <a:gd name="T31" fmla="*/ 1 h 238"/>
              <a:gd name="T32" fmla="*/ 0 w 819"/>
              <a:gd name="T33" fmla="*/ 0 h 238"/>
              <a:gd name="T34" fmla="*/ 26 w 819"/>
              <a:gd name="T35" fmla="*/ 9 h 238"/>
              <a:gd name="T36" fmla="*/ 82 w 819"/>
              <a:gd name="T37" fmla="*/ 13 h 238"/>
              <a:gd name="T38" fmla="*/ 138 w 819"/>
              <a:gd name="T39" fmla="*/ 17 h 238"/>
              <a:gd name="T40" fmla="*/ 195 w 819"/>
              <a:gd name="T41" fmla="*/ 24 h 238"/>
              <a:gd name="T42" fmla="*/ 253 w 819"/>
              <a:gd name="T43" fmla="*/ 33 h 238"/>
              <a:gd name="T44" fmla="*/ 312 w 819"/>
              <a:gd name="T45" fmla="*/ 45 h 238"/>
              <a:gd name="T46" fmla="*/ 370 w 819"/>
              <a:gd name="T47" fmla="*/ 58 h 238"/>
              <a:gd name="T48" fmla="*/ 427 w 819"/>
              <a:gd name="T49" fmla="*/ 73 h 238"/>
              <a:gd name="T50" fmla="*/ 484 w 819"/>
              <a:gd name="T51" fmla="*/ 89 h 238"/>
              <a:gd name="T52" fmla="*/ 538 w 819"/>
              <a:gd name="T53" fmla="*/ 106 h 238"/>
              <a:gd name="T54" fmla="*/ 591 w 819"/>
              <a:gd name="T55" fmla="*/ 124 h 238"/>
              <a:gd name="T56" fmla="*/ 638 w 819"/>
              <a:gd name="T57" fmla="*/ 144 h 238"/>
              <a:gd name="T58" fmla="*/ 684 w 819"/>
              <a:gd name="T59" fmla="*/ 164 h 238"/>
              <a:gd name="T60" fmla="*/ 727 w 819"/>
              <a:gd name="T61" fmla="*/ 184 h 238"/>
              <a:gd name="T62" fmla="*/ 764 w 819"/>
              <a:gd name="T63" fmla="*/ 205 h 238"/>
              <a:gd name="T64" fmla="*/ 797 w 819"/>
              <a:gd name="T65" fmla="*/ 227 h 238"/>
              <a:gd name="T66" fmla="*/ 809 w 819"/>
              <a:gd name="T67" fmla="*/ 234 h 238"/>
              <a:gd name="T68" fmla="*/ 819 w 819"/>
              <a:gd name="T69" fmla="*/ 234 h 238"/>
              <a:gd name="T70" fmla="*/ 818 w 819"/>
              <a:gd name="T71" fmla="*/ 236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19" h="238">
                <a:moveTo>
                  <a:pt x="818" y="236"/>
                </a:moveTo>
                <a:lnTo>
                  <a:pt x="817" y="231"/>
                </a:lnTo>
                <a:lnTo>
                  <a:pt x="802" y="220"/>
                </a:lnTo>
                <a:lnTo>
                  <a:pt x="786" y="210"/>
                </a:lnTo>
                <a:lnTo>
                  <a:pt x="768" y="198"/>
                </a:lnTo>
                <a:lnTo>
                  <a:pt x="750" y="188"/>
                </a:lnTo>
                <a:lnTo>
                  <a:pt x="731" y="177"/>
                </a:lnTo>
                <a:lnTo>
                  <a:pt x="711" y="165"/>
                </a:lnTo>
                <a:lnTo>
                  <a:pt x="689" y="154"/>
                </a:lnTo>
                <a:lnTo>
                  <a:pt x="667" y="144"/>
                </a:lnTo>
                <a:lnTo>
                  <a:pt x="643" y="135"/>
                </a:lnTo>
                <a:lnTo>
                  <a:pt x="619" y="124"/>
                </a:lnTo>
                <a:lnTo>
                  <a:pt x="593" y="115"/>
                </a:lnTo>
                <a:lnTo>
                  <a:pt x="567" y="106"/>
                </a:lnTo>
                <a:lnTo>
                  <a:pt x="540" y="97"/>
                </a:lnTo>
                <a:lnTo>
                  <a:pt x="514" y="87"/>
                </a:lnTo>
                <a:lnTo>
                  <a:pt x="486" y="79"/>
                </a:lnTo>
                <a:lnTo>
                  <a:pt x="458" y="71"/>
                </a:lnTo>
                <a:lnTo>
                  <a:pt x="430" y="63"/>
                </a:lnTo>
                <a:lnTo>
                  <a:pt x="401" y="55"/>
                </a:lnTo>
                <a:lnTo>
                  <a:pt x="372" y="48"/>
                </a:lnTo>
                <a:lnTo>
                  <a:pt x="343" y="43"/>
                </a:lnTo>
                <a:lnTo>
                  <a:pt x="314" y="36"/>
                </a:lnTo>
                <a:lnTo>
                  <a:pt x="284" y="30"/>
                </a:lnTo>
                <a:lnTo>
                  <a:pt x="256" y="24"/>
                </a:lnTo>
                <a:lnTo>
                  <a:pt x="226" y="20"/>
                </a:lnTo>
                <a:lnTo>
                  <a:pt x="197" y="15"/>
                </a:lnTo>
                <a:lnTo>
                  <a:pt x="167" y="11"/>
                </a:lnTo>
                <a:lnTo>
                  <a:pt x="138" y="8"/>
                </a:lnTo>
                <a:lnTo>
                  <a:pt x="109" y="6"/>
                </a:lnTo>
                <a:lnTo>
                  <a:pt x="82" y="3"/>
                </a:lnTo>
                <a:lnTo>
                  <a:pt x="54" y="1"/>
                </a:lnTo>
                <a:lnTo>
                  <a:pt x="26" y="0"/>
                </a:lnTo>
                <a:lnTo>
                  <a:pt x="0" y="0"/>
                </a:lnTo>
                <a:lnTo>
                  <a:pt x="0" y="9"/>
                </a:lnTo>
                <a:lnTo>
                  <a:pt x="26" y="9"/>
                </a:lnTo>
                <a:lnTo>
                  <a:pt x="54" y="10"/>
                </a:lnTo>
                <a:lnTo>
                  <a:pt x="82" y="13"/>
                </a:lnTo>
                <a:lnTo>
                  <a:pt x="109" y="15"/>
                </a:lnTo>
                <a:lnTo>
                  <a:pt x="138" y="17"/>
                </a:lnTo>
                <a:lnTo>
                  <a:pt x="167" y="21"/>
                </a:lnTo>
                <a:lnTo>
                  <a:pt x="195" y="24"/>
                </a:lnTo>
                <a:lnTo>
                  <a:pt x="223" y="29"/>
                </a:lnTo>
                <a:lnTo>
                  <a:pt x="253" y="33"/>
                </a:lnTo>
                <a:lnTo>
                  <a:pt x="282" y="39"/>
                </a:lnTo>
                <a:lnTo>
                  <a:pt x="312" y="45"/>
                </a:lnTo>
                <a:lnTo>
                  <a:pt x="341" y="52"/>
                </a:lnTo>
                <a:lnTo>
                  <a:pt x="370" y="58"/>
                </a:lnTo>
                <a:lnTo>
                  <a:pt x="399" y="64"/>
                </a:lnTo>
                <a:lnTo>
                  <a:pt x="427" y="73"/>
                </a:lnTo>
                <a:lnTo>
                  <a:pt x="456" y="81"/>
                </a:lnTo>
                <a:lnTo>
                  <a:pt x="484" y="89"/>
                </a:lnTo>
                <a:lnTo>
                  <a:pt x="511" y="97"/>
                </a:lnTo>
                <a:lnTo>
                  <a:pt x="538" y="106"/>
                </a:lnTo>
                <a:lnTo>
                  <a:pt x="564" y="115"/>
                </a:lnTo>
                <a:lnTo>
                  <a:pt x="591" y="124"/>
                </a:lnTo>
                <a:lnTo>
                  <a:pt x="614" y="134"/>
                </a:lnTo>
                <a:lnTo>
                  <a:pt x="638" y="144"/>
                </a:lnTo>
                <a:lnTo>
                  <a:pt x="662" y="153"/>
                </a:lnTo>
                <a:lnTo>
                  <a:pt x="684" y="164"/>
                </a:lnTo>
                <a:lnTo>
                  <a:pt x="706" y="174"/>
                </a:lnTo>
                <a:lnTo>
                  <a:pt x="727" y="184"/>
                </a:lnTo>
                <a:lnTo>
                  <a:pt x="745" y="195"/>
                </a:lnTo>
                <a:lnTo>
                  <a:pt x="764" y="205"/>
                </a:lnTo>
                <a:lnTo>
                  <a:pt x="781" y="217"/>
                </a:lnTo>
                <a:lnTo>
                  <a:pt x="797" y="227"/>
                </a:lnTo>
                <a:lnTo>
                  <a:pt x="810" y="238"/>
                </a:lnTo>
                <a:lnTo>
                  <a:pt x="809" y="234"/>
                </a:lnTo>
                <a:lnTo>
                  <a:pt x="818" y="236"/>
                </a:lnTo>
                <a:lnTo>
                  <a:pt x="819" y="234"/>
                </a:lnTo>
                <a:lnTo>
                  <a:pt x="817" y="231"/>
                </a:lnTo>
                <a:lnTo>
                  <a:pt x="818" y="2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2" name="Freeform 152"/>
          <p:cNvSpPr>
            <a:spLocks/>
          </p:cNvSpPr>
          <p:nvPr/>
        </p:nvSpPr>
        <p:spPr bwMode="auto">
          <a:xfrm>
            <a:off x="3173413" y="2720975"/>
            <a:ext cx="66675" cy="74613"/>
          </a:xfrm>
          <a:custGeom>
            <a:avLst/>
            <a:gdLst>
              <a:gd name="T0" fmla="*/ 84 w 84"/>
              <a:gd name="T1" fmla="*/ 14 h 94"/>
              <a:gd name="T2" fmla="*/ 77 w 84"/>
              <a:gd name="T3" fmla="*/ 12 h 94"/>
              <a:gd name="T4" fmla="*/ 70 w 84"/>
              <a:gd name="T5" fmla="*/ 10 h 94"/>
              <a:gd name="T6" fmla="*/ 62 w 84"/>
              <a:gd name="T7" fmla="*/ 7 h 94"/>
              <a:gd name="T8" fmla="*/ 53 w 84"/>
              <a:gd name="T9" fmla="*/ 5 h 94"/>
              <a:gd name="T10" fmla="*/ 45 w 84"/>
              <a:gd name="T11" fmla="*/ 4 h 94"/>
              <a:gd name="T12" fmla="*/ 36 w 84"/>
              <a:gd name="T13" fmla="*/ 3 h 94"/>
              <a:gd name="T14" fmla="*/ 26 w 84"/>
              <a:gd name="T15" fmla="*/ 2 h 94"/>
              <a:gd name="T16" fmla="*/ 17 w 84"/>
              <a:gd name="T17" fmla="*/ 0 h 94"/>
              <a:gd name="T18" fmla="*/ 0 w 84"/>
              <a:gd name="T19" fmla="*/ 79 h 94"/>
              <a:gd name="T20" fmla="*/ 12 w 84"/>
              <a:gd name="T21" fmla="*/ 81 h 94"/>
              <a:gd name="T22" fmla="*/ 22 w 84"/>
              <a:gd name="T23" fmla="*/ 82 h 94"/>
              <a:gd name="T24" fmla="*/ 32 w 84"/>
              <a:gd name="T25" fmla="*/ 83 h 94"/>
              <a:gd name="T26" fmla="*/ 41 w 84"/>
              <a:gd name="T27" fmla="*/ 84 h 94"/>
              <a:gd name="T28" fmla="*/ 51 w 84"/>
              <a:gd name="T29" fmla="*/ 86 h 94"/>
              <a:gd name="T30" fmla="*/ 59 w 84"/>
              <a:gd name="T31" fmla="*/ 88 h 94"/>
              <a:gd name="T32" fmla="*/ 68 w 84"/>
              <a:gd name="T33" fmla="*/ 90 h 94"/>
              <a:gd name="T34" fmla="*/ 78 w 84"/>
              <a:gd name="T35" fmla="*/ 94 h 94"/>
              <a:gd name="T36" fmla="*/ 79 w 84"/>
              <a:gd name="T37" fmla="*/ 87 h 94"/>
              <a:gd name="T38" fmla="*/ 81 w 84"/>
              <a:gd name="T39" fmla="*/ 80 h 94"/>
              <a:gd name="T40" fmla="*/ 81 w 84"/>
              <a:gd name="T41" fmla="*/ 71 h 94"/>
              <a:gd name="T42" fmla="*/ 82 w 84"/>
              <a:gd name="T43" fmla="*/ 61 h 94"/>
              <a:gd name="T44" fmla="*/ 83 w 84"/>
              <a:gd name="T45" fmla="*/ 51 h 94"/>
              <a:gd name="T46" fmla="*/ 84 w 84"/>
              <a:gd name="T47" fmla="*/ 41 h 94"/>
              <a:gd name="T48" fmla="*/ 84 w 84"/>
              <a:gd name="T49" fmla="*/ 28 h 94"/>
              <a:gd name="T50" fmla="*/ 84 w 84"/>
              <a:gd name="T51" fmla="*/ 1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84" h="94">
                <a:moveTo>
                  <a:pt x="84" y="14"/>
                </a:moveTo>
                <a:lnTo>
                  <a:pt x="77" y="12"/>
                </a:lnTo>
                <a:lnTo>
                  <a:pt x="70" y="10"/>
                </a:lnTo>
                <a:lnTo>
                  <a:pt x="62" y="7"/>
                </a:lnTo>
                <a:lnTo>
                  <a:pt x="53" y="5"/>
                </a:lnTo>
                <a:lnTo>
                  <a:pt x="45" y="4"/>
                </a:lnTo>
                <a:lnTo>
                  <a:pt x="36" y="3"/>
                </a:lnTo>
                <a:lnTo>
                  <a:pt x="26" y="2"/>
                </a:lnTo>
                <a:lnTo>
                  <a:pt x="17" y="0"/>
                </a:lnTo>
                <a:lnTo>
                  <a:pt x="0" y="79"/>
                </a:lnTo>
                <a:lnTo>
                  <a:pt x="12" y="81"/>
                </a:lnTo>
                <a:lnTo>
                  <a:pt x="22" y="82"/>
                </a:lnTo>
                <a:lnTo>
                  <a:pt x="32" y="83"/>
                </a:lnTo>
                <a:lnTo>
                  <a:pt x="41" y="84"/>
                </a:lnTo>
                <a:lnTo>
                  <a:pt x="51" y="86"/>
                </a:lnTo>
                <a:lnTo>
                  <a:pt x="59" y="88"/>
                </a:lnTo>
                <a:lnTo>
                  <a:pt x="68" y="90"/>
                </a:lnTo>
                <a:lnTo>
                  <a:pt x="78" y="94"/>
                </a:lnTo>
                <a:lnTo>
                  <a:pt x="79" y="87"/>
                </a:lnTo>
                <a:lnTo>
                  <a:pt x="81" y="80"/>
                </a:lnTo>
                <a:lnTo>
                  <a:pt x="81" y="71"/>
                </a:lnTo>
                <a:lnTo>
                  <a:pt x="82" y="61"/>
                </a:lnTo>
                <a:lnTo>
                  <a:pt x="83" y="51"/>
                </a:lnTo>
                <a:lnTo>
                  <a:pt x="84" y="41"/>
                </a:lnTo>
                <a:lnTo>
                  <a:pt x="84" y="28"/>
                </a:lnTo>
                <a:lnTo>
                  <a:pt x="84" y="14"/>
                </a:lnTo>
                <a:close/>
              </a:path>
            </a:pathLst>
          </a:custGeom>
          <a:solidFill>
            <a:srgbClr val="FFFAE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3" name="Freeform 153"/>
          <p:cNvSpPr>
            <a:spLocks/>
          </p:cNvSpPr>
          <p:nvPr/>
        </p:nvSpPr>
        <p:spPr bwMode="auto">
          <a:xfrm>
            <a:off x="2273300" y="2863850"/>
            <a:ext cx="41275" cy="84138"/>
          </a:xfrm>
          <a:custGeom>
            <a:avLst/>
            <a:gdLst>
              <a:gd name="T0" fmla="*/ 51 w 53"/>
              <a:gd name="T1" fmla="*/ 29 h 106"/>
              <a:gd name="T2" fmla="*/ 46 w 53"/>
              <a:gd name="T3" fmla="*/ 15 h 106"/>
              <a:gd name="T4" fmla="*/ 38 w 53"/>
              <a:gd name="T5" fmla="*/ 5 h 106"/>
              <a:gd name="T6" fmla="*/ 29 w 53"/>
              <a:gd name="T7" fmla="*/ 0 h 106"/>
              <a:gd name="T8" fmla="*/ 19 w 53"/>
              <a:gd name="T9" fmla="*/ 1 h 106"/>
              <a:gd name="T10" fmla="*/ 13 w 53"/>
              <a:gd name="T11" fmla="*/ 5 h 106"/>
              <a:gd name="T12" fmla="*/ 8 w 53"/>
              <a:gd name="T13" fmla="*/ 10 h 106"/>
              <a:gd name="T14" fmla="*/ 5 w 53"/>
              <a:gd name="T15" fmla="*/ 19 h 106"/>
              <a:gd name="T16" fmla="*/ 3 w 53"/>
              <a:gd name="T17" fmla="*/ 28 h 106"/>
              <a:gd name="T18" fmla="*/ 0 w 53"/>
              <a:gd name="T19" fmla="*/ 38 h 106"/>
              <a:gd name="T20" fmla="*/ 0 w 53"/>
              <a:gd name="T21" fmla="*/ 50 h 106"/>
              <a:gd name="T22" fmla="*/ 2 w 53"/>
              <a:gd name="T23" fmla="*/ 62 h 106"/>
              <a:gd name="T24" fmla="*/ 4 w 53"/>
              <a:gd name="T25" fmla="*/ 75 h 106"/>
              <a:gd name="T26" fmla="*/ 8 w 53"/>
              <a:gd name="T27" fmla="*/ 88 h 106"/>
              <a:gd name="T28" fmla="*/ 13 w 53"/>
              <a:gd name="T29" fmla="*/ 97 h 106"/>
              <a:gd name="T30" fmla="*/ 18 w 53"/>
              <a:gd name="T31" fmla="*/ 103 h 106"/>
              <a:gd name="T32" fmla="*/ 23 w 53"/>
              <a:gd name="T33" fmla="*/ 105 h 106"/>
              <a:gd name="T34" fmla="*/ 28 w 53"/>
              <a:gd name="T35" fmla="*/ 106 h 106"/>
              <a:gd name="T36" fmla="*/ 33 w 53"/>
              <a:gd name="T37" fmla="*/ 105 h 106"/>
              <a:gd name="T38" fmla="*/ 37 w 53"/>
              <a:gd name="T39" fmla="*/ 103 h 106"/>
              <a:gd name="T40" fmla="*/ 42 w 53"/>
              <a:gd name="T41" fmla="*/ 98 h 106"/>
              <a:gd name="T42" fmla="*/ 45 w 53"/>
              <a:gd name="T43" fmla="*/ 92 h 106"/>
              <a:gd name="T44" fmla="*/ 49 w 53"/>
              <a:gd name="T45" fmla="*/ 85 h 106"/>
              <a:gd name="T46" fmla="*/ 51 w 53"/>
              <a:gd name="T47" fmla="*/ 76 h 106"/>
              <a:gd name="T48" fmla="*/ 52 w 53"/>
              <a:gd name="T49" fmla="*/ 67 h 106"/>
              <a:gd name="T50" fmla="*/ 53 w 53"/>
              <a:gd name="T51" fmla="*/ 57 h 106"/>
              <a:gd name="T52" fmla="*/ 53 w 53"/>
              <a:gd name="T53" fmla="*/ 46 h 106"/>
              <a:gd name="T54" fmla="*/ 52 w 53"/>
              <a:gd name="T55" fmla="*/ 37 h 106"/>
              <a:gd name="T56" fmla="*/ 51 w 53"/>
              <a:gd name="T57" fmla="*/ 29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" h="106">
                <a:moveTo>
                  <a:pt x="51" y="29"/>
                </a:moveTo>
                <a:lnTo>
                  <a:pt x="46" y="15"/>
                </a:lnTo>
                <a:lnTo>
                  <a:pt x="38" y="5"/>
                </a:lnTo>
                <a:lnTo>
                  <a:pt x="29" y="0"/>
                </a:lnTo>
                <a:lnTo>
                  <a:pt x="19" y="1"/>
                </a:lnTo>
                <a:lnTo>
                  <a:pt x="13" y="5"/>
                </a:lnTo>
                <a:lnTo>
                  <a:pt x="8" y="10"/>
                </a:lnTo>
                <a:lnTo>
                  <a:pt x="5" y="19"/>
                </a:lnTo>
                <a:lnTo>
                  <a:pt x="3" y="28"/>
                </a:lnTo>
                <a:lnTo>
                  <a:pt x="0" y="38"/>
                </a:lnTo>
                <a:lnTo>
                  <a:pt x="0" y="50"/>
                </a:lnTo>
                <a:lnTo>
                  <a:pt x="2" y="62"/>
                </a:lnTo>
                <a:lnTo>
                  <a:pt x="4" y="75"/>
                </a:lnTo>
                <a:lnTo>
                  <a:pt x="8" y="88"/>
                </a:lnTo>
                <a:lnTo>
                  <a:pt x="13" y="97"/>
                </a:lnTo>
                <a:lnTo>
                  <a:pt x="18" y="103"/>
                </a:lnTo>
                <a:lnTo>
                  <a:pt x="23" y="105"/>
                </a:lnTo>
                <a:lnTo>
                  <a:pt x="28" y="106"/>
                </a:lnTo>
                <a:lnTo>
                  <a:pt x="33" y="105"/>
                </a:lnTo>
                <a:lnTo>
                  <a:pt x="37" y="103"/>
                </a:lnTo>
                <a:lnTo>
                  <a:pt x="42" y="98"/>
                </a:lnTo>
                <a:lnTo>
                  <a:pt x="45" y="92"/>
                </a:lnTo>
                <a:lnTo>
                  <a:pt x="49" y="85"/>
                </a:lnTo>
                <a:lnTo>
                  <a:pt x="51" y="76"/>
                </a:lnTo>
                <a:lnTo>
                  <a:pt x="52" y="67"/>
                </a:lnTo>
                <a:lnTo>
                  <a:pt x="53" y="57"/>
                </a:lnTo>
                <a:lnTo>
                  <a:pt x="53" y="46"/>
                </a:lnTo>
                <a:lnTo>
                  <a:pt x="52" y="37"/>
                </a:lnTo>
                <a:lnTo>
                  <a:pt x="51" y="29"/>
                </a:lnTo>
                <a:close/>
              </a:path>
            </a:pathLst>
          </a:custGeom>
          <a:solidFill>
            <a:srgbClr val="4C4C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4" name="Freeform 154"/>
          <p:cNvSpPr>
            <a:spLocks/>
          </p:cNvSpPr>
          <p:nvPr/>
        </p:nvSpPr>
        <p:spPr bwMode="auto">
          <a:xfrm>
            <a:off x="2284413" y="2873375"/>
            <a:ext cx="25400" cy="57150"/>
          </a:xfrm>
          <a:custGeom>
            <a:avLst/>
            <a:gdLst>
              <a:gd name="T0" fmla="*/ 24 w 34"/>
              <a:gd name="T1" fmla="*/ 72 h 72"/>
              <a:gd name="T2" fmla="*/ 24 w 34"/>
              <a:gd name="T3" fmla="*/ 71 h 72"/>
              <a:gd name="T4" fmla="*/ 27 w 34"/>
              <a:gd name="T5" fmla="*/ 69 h 72"/>
              <a:gd name="T6" fmla="*/ 28 w 34"/>
              <a:gd name="T7" fmla="*/ 65 h 72"/>
              <a:gd name="T8" fmla="*/ 30 w 34"/>
              <a:gd name="T9" fmla="*/ 60 h 72"/>
              <a:gd name="T10" fmla="*/ 31 w 34"/>
              <a:gd name="T11" fmla="*/ 53 h 72"/>
              <a:gd name="T12" fmla="*/ 32 w 34"/>
              <a:gd name="T13" fmla="*/ 46 h 72"/>
              <a:gd name="T14" fmla="*/ 34 w 34"/>
              <a:gd name="T15" fmla="*/ 38 h 72"/>
              <a:gd name="T16" fmla="*/ 32 w 34"/>
              <a:gd name="T17" fmla="*/ 28 h 72"/>
              <a:gd name="T18" fmla="*/ 29 w 34"/>
              <a:gd name="T19" fmla="*/ 13 h 72"/>
              <a:gd name="T20" fmla="*/ 24 w 34"/>
              <a:gd name="T21" fmla="*/ 5 h 72"/>
              <a:gd name="T22" fmla="*/ 19 w 34"/>
              <a:gd name="T23" fmla="*/ 1 h 72"/>
              <a:gd name="T24" fmla="*/ 13 w 34"/>
              <a:gd name="T25" fmla="*/ 0 h 72"/>
              <a:gd name="T26" fmla="*/ 8 w 34"/>
              <a:gd name="T27" fmla="*/ 2 h 72"/>
              <a:gd name="T28" fmla="*/ 4 w 34"/>
              <a:gd name="T29" fmla="*/ 5 h 72"/>
              <a:gd name="T30" fmla="*/ 1 w 34"/>
              <a:gd name="T31" fmla="*/ 11 h 72"/>
              <a:gd name="T32" fmla="*/ 0 w 34"/>
              <a:gd name="T33" fmla="*/ 17 h 72"/>
              <a:gd name="T34" fmla="*/ 1 w 34"/>
              <a:gd name="T35" fmla="*/ 25 h 72"/>
              <a:gd name="T36" fmla="*/ 2 w 34"/>
              <a:gd name="T37" fmla="*/ 32 h 72"/>
              <a:gd name="T38" fmla="*/ 5 w 34"/>
              <a:gd name="T39" fmla="*/ 39 h 72"/>
              <a:gd name="T40" fmla="*/ 6 w 34"/>
              <a:gd name="T41" fmla="*/ 43 h 72"/>
              <a:gd name="T42" fmla="*/ 7 w 34"/>
              <a:gd name="T43" fmla="*/ 47 h 72"/>
              <a:gd name="T44" fmla="*/ 9 w 34"/>
              <a:gd name="T45" fmla="*/ 50 h 72"/>
              <a:gd name="T46" fmla="*/ 12 w 34"/>
              <a:gd name="T47" fmla="*/ 51 h 72"/>
              <a:gd name="T48" fmla="*/ 14 w 34"/>
              <a:gd name="T49" fmla="*/ 49 h 72"/>
              <a:gd name="T50" fmla="*/ 16 w 34"/>
              <a:gd name="T51" fmla="*/ 45 h 72"/>
              <a:gd name="T52" fmla="*/ 19 w 34"/>
              <a:gd name="T53" fmla="*/ 39 h 72"/>
              <a:gd name="T54" fmla="*/ 20 w 34"/>
              <a:gd name="T55" fmla="*/ 34 h 72"/>
              <a:gd name="T56" fmla="*/ 22 w 34"/>
              <a:gd name="T57" fmla="*/ 33 h 72"/>
              <a:gd name="T58" fmla="*/ 23 w 34"/>
              <a:gd name="T59" fmla="*/ 34 h 72"/>
              <a:gd name="T60" fmla="*/ 26 w 34"/>
              <a:gd name="T61" fmla="*/ 35 h 72"/>
              <a:gd name="T62" fmla="*/ 26 w 34"/>
              <a:gd name="T63" fmla="*/ 38 h 72"/>
              <a:gd name="T64" fmla="*/ 27 w 34"/>
              <a:gd name="T65" fmla="*/ 41 h 72"/>
              <a:gd name="T66" fmla="*/ 27 w 34"/>
              <a:gd name="T67" fmla="*/ 47 h 72"/>
              <a:gd name="T68" fmla="*/ 27 w 34"/>
              <a:gd name="T69" fmla="*/ 53 h 72"/>
              <a:gd name="T70" fmla="*/ 26 w 34"/>
              <a:gd name="T71" fmla="*/ 62 h 72"/>
              <a:gd name="T72" fmla="*/ 24 w 34"/>
              <a:gd name="T73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4" h="72">
                <a:moveTo>
                  <a:pt x="24" y="72"/>
                </a:moveTo>
                <a:lnTo>
                  <a:pt x="24" y="71"/>
                </a:lnTo>
                <a:lnTo>
                  <a:pt x="27" y="69"/>
                </a:lnTo>
                <a:lnTo>
                  <a:pt x="28" y="65"/>
                </a:lnTo>
                <a:lnTo>
                  <a:pt x="30" y="60"/>
                </a:lnTo>
                <a:lnTo>
                  <a:pt x="31" y="53"/>
                </a:lnTo>
                <a:lnTo>
                  <a:pt x="32" y="46"/>
                </a:lnTo>
                <a:lnTo>
                  <a:pt x="34" y="38"/>
                </a:lnTo>
                <a:lnTo>
                  <a:pt x="32" y="28"/>
                </a:lnTo>
                <a:lnTo>
                  <a:pt x="29" y="13"/>
                </a:lnTo>
                <a:lnTo>
                  <a:pt x="24" y="5"/>
                </a:lnTo>
                <a:lnTo>
                  <a:pt x="19" y="1"/>
                </a:lnTo>
                <a:lnTo>
                  <a:pt x="13" y="0"/>
                </a:lnTo>
                <a:lnTo>
                  <a:pt x="8" y="2"/>
                </a:lnTo>
                <a:lnTo>
                  <a:pt x="4" y="5"/>
                </a:lnTo>
                <a:lnTo>
                  <a:pt x="1" y="11"/>
                </a:lnTo>
                <a:lnTo>
                  <a:pt x="0" y="17"/>
                </a:lnTo>
                <a:lnTo>
                  <a:pt x="1" y="25"/>
                </a:lnTo>
                <a:lnTo>
                  <a:pt x="2" y="32"/>
                </a:lnTo>
                <a:lnTo>
                  <a:pt x="5" y="39"/>
                </a:lnTo>
                <a:lnTo>
                  <a:pt x="6" y="43"/>
                </a:lnTo>
                <a:lnTo>
                  <a:pt x="7" y="47"/>
                </a:lnTo>
                <a:lnTo>
                  <a:pt x="9" y="50"/>
                </a:lnTo>
                <a:lnTo>
                  <a:pt x="12" y="51"/>
                </a:lnTo>
                <a:lnTo>
                  <a:pt x="14" y="49"/>
                </a:lnTo>
                <a:lnTo>
                  <a:pt x="16" y="45"/>
                </a:lnTo>
                <a:lnTo>
                  <a:pt x="19" y="39"/>
                </a:lnTo>
                <a:lnTo>
                  <a:pt x="20" y="34"/>
                </a:lnTo>
                <a:lnTo>
                  <a:pt x="22" y="33"/>
                </a:lnTo>
                <a:lnTo>
                  <a:pt x="23" y="34"/>
                </a:lnTo>
                <a:lnTo>
                  <a:pt x="26" y="35"/>
                </a:lnTo>
                <a:lnTo>
                  <a:pt x="26" y="38"/>
                </a:lnTo>
                <a:lnTo>
                  <a:pt x="27" y="41"/>
                </a:lnTo>
                <a:lnTo>
                  <a:pt x="27" y="47"/>
                </a:lnTo>
                <a:lnTo>
                  <a:pt x="27" y="53"/>
                </a:lnTo>
                <a:lnTo>
                  <a:pt x="26" y="62"/>
                </a:lnTo>
                <a:lnTo>
                  <a:pt x="24" y="72"/>
                </a:lnTo>
                <a:close/>
              </a:path>
            </a:pathLst>
          </a:custGeom>
          <a:solidFill>
            <a:srgbClr val="FFD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5" name="Freeform 155"/>
          <p:cNvSpPr>
            <a:spLocks/>
          </p:cNvSpPr>
          <p:nvPr/>
        </p:nvSpPr>
        <p:spPr bwMode="auto">
          <a:xfrm>
            <a:off x="3605213" y="2863850"/>
            <a:ext cx="42862" cy="84138"/>
          </a:xfrm>
          <a:custGeom>
            <a:avLst/>
            <a:gdLst>
              <a:gd name="T0" fmla="*/ 2 w 53"/>
              <a:gd name="T1" fmla="*/ 29 h 106"/>
              <a:gd name="T2" fmla="*/ 7 w 53"/>
              <a:gd name="T3" fmla="*/ 15 h 106"/>
              <a:gd name="T4" fmla="*/ 15 w 53"/>
              <a:gd name="T5" fmla="*/ 5 h 106"/>
              <a:gd name="T6" fmla="*/ 24 w 53"/>
              <a:gd name="T7" fmla="*/ 0 h 106"/>
              <a:gd name="T8" fmla="*/ 34 w 53"/>
              <a:gd name="T9" fmla="*/ 1 h 106"/>
              <a:gd name="T10" fmla="*/ 40 w 53"/>
              <a:gd name="T11" fmla="*/ 5 h 106"/>
              <a:gd name="T12" fmla="*/ 45 w 53"/>
              <a:gd name="T13" fmla="*/ 10 h 106"/>
              <a:gd name="T14" fmla="*/ 48 w 53"/>
              <a:gd name="T15" fmla="*/ 19 h 106"/>
              <a:gd name="T16" fmla="*/ 52 w 53"/>
              <a:gd name="T17" fmla="*/ 28 h 106"/>
              <a:gd name="T18" fmla="*/ 53 w 53"/>
              <a:gd name="T19" fmla="*/ 38 h 106"/>
              <a:gd name="T20" fmla="*/ 53 w 53"/>
              <a:gd name="T21" fmla="*/ 50 h 106"/>
              <a:gd name="T22" fmla="*/ 52 w 53"/>
              <a:gd name="T23" fmla="*/ 62 h 106"/>
              <a:gd name="T24" fmla="*/ 49 w 53"/>
              <a:gd name="T25" fmla="*/ 75 h 106"/>
              <a:gd name="T26" fmla="*/ 46 w 53"/>
              <a:gd name="T27" fmla="*/ 88 h 106"/>
              <a:gd name="T28" fmla="*/ 41 w 53"/>
              <a:gd name="T29" fmla="*/ 97 h 106"/>
              <a:gd name="T30" fmla="*/ 36 w 53"/>
              <a:gd name="T31" fmla="*/ 103 h 106"/>
              <a:gd name="T32" fmla="*/ 31 w 53"/>
              <a:gd name="T33" fmla="*/ 105 h 106"/>
              <a:gd name="T34" fmla="*/ 25 w 53"/>
              <a:gd name="T35" fmla="*/ 106 h 106"/>
              <a:gd name="T36" fmla="*/ 21 w 53"/>
              <a:gd name="T37" fmla="*/ 105 h 106"/>
              <a:gd name="T38" fmla="*/ 16 w 53"/>
              <a:gd name="T39" fmla="*/ 103 h 106"/>
              <a:gd name="T40" fmla="*/ 11 w 53"/>
              <a:gd name="T41" fmla="*/ 98 h 106"/>
              <a:gd name="T42" fmla="*/ 8 w 53"/>
              <a:gd name="T43" fmla="*/ 92 h 106"/>
              <a:gd name="T44" fmla="*/ 4 w 53"/>
              <a:gd name="T45" fmla="*/ 85 h 106"/>
              <a:gd name="T46" fmla="*/ 2 w 53"/>
              <a:gd name="T47" fmla="*/ 76 h 106"/>
              <a:gd name="T48" fmla="*/ 1 w 53"/>
              <a:gd name="T49" fmla="*/ 67 h 106"/>
              <a:gd name="T50" fmla="*/ 0 w 53"/>
              <a:gd name="T51" fmla="*/ 57 h 106"/>
              <a:gd name="T52" fmla="*/ 0 w 53"/>
              <a:gd name="T53" fmla="*/ 46 h 106"/>
              <a:gd name="T54" fmla="*/ 1 w 53"/>
              <a:gd name="T55" fmla="*/ 37 h 106"/>
              <a:gd name="T56" fmla="*/ 2 w 53"/>
              <a:gd name="T57" fmla="*/ 29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3" h="106">
                <a:moveTo>
                  <a:pt x="2" y="29"/>
                </a:moveTo>
                <a:lnTo>
                  <a:pt x="7" y="15"/>
                </a:lnTo>
                <a:lnTo>
                  <a:pt x="15" y="5"/>
                </a:lnTo>
                <a:lnTo>
                  <a:pt x="24" y="0"/>
                </a:lnTo>
                <a:lnTo>
                  <a:pt x="34" y="1"/>
                </a:lnTo>
                <a:lnTo>
                  <a:pt x="40" y="5"/>
                </a:lnTo>
                <a:lnTo>
                  <a:pt x="45" y="10"/>
                </a:lnTo>
                <a:lnTo>
                  <a:pt x="48" y="19"/>
                </a:lnTo>
                <a:lnTo>
                  <a:pt x="52" y="28"/>
                </a:lnTo>
                <a:lnTo>
                  <a:pt x="53" y="38"/>
                </a:lnTo>
                <a:lnTo>
                  <a:pt x="53" y="50"/>
                </a:lnTo>
                <a:lnTo>
                  <a:pt x="52" y="62"/>
                </a:lnTo>
                <a:lnTo>
                  <a:pt x="49" y="75"/>
                </a:lnTo>
                <a:lnTo>
                  <a:pt x="46" y="88"/>
                </a:lnTo>
                <a:lnTo>
                  <a:pt x="41" y="97"/>
                </a:lnTo>
                <a:lnTo>
                  <a:pt x="36" y="103"/>
                </a:lnTo>
                <a:lnTo>
                  <a:pt x="31" y="105"/>
                </a:lnTo>
                <a:lnTo>
                  <a:pt x="25" y="106"/>
                </a:lnTo>
                <a:lnTo>
                  <a:pt x="21" y="105"/>
                </a:lnTo>
                <a:lnTo>
                  <a:pt x="16" y="103"/>
                </a:lnTo>
                <a:lnTo>
                  <a:pt x="11" y="98"/>
                </a:lnTo>
                <a:lnTo>
                  <a:pt x="8" y="92"/>
                </a:lnTo>
                <a:lnTo>
                  <a:pt x="4" y="85"/>
                </a:lnTo>
                <a:lnTo>
                  <a:pt x="2" y="76"/>
                </a:lnTo>
                <a:lnTo>
                  <a:pt x="1" y="67"/>
                </a:lnTo>
                <a:lnTo>
                  <a:pt x="0" y="57"/>
                </a:lnTo>
                <a:lnTo>
                  <a:pt x="0" y="46"/>
                </a:lnTo>
                <a:lnTo>
                  <a:pt x="1" y="37"/>
                </a:lnTo>
                <a:lnTo>
                  <a:pt x="2" y="29"/>
                </a:lnTo>
                <a:close/>
              </a:path>
            </a:pathLst>
          </a:custGeom>
          <a:solidFill>
            <a:srgbClr val="4C4C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6" name="Freeform 156"/>
          <p:cNvSpPr>
            <a:spLocks/>
          </p:cNvSpPr>
          <p:nvPr/>
        </p:nvSpPr>
        <p:spPr bwMode="auto">
          <a:xfrm>
            <a:off x="3609975" y="2873375"/>
            <a:ext cx="26988" cy="57150"/>
          </a:xfrm>
          <a:custGeom>
            <a:avLst/>
            <a:gdLst>
              <a:gd name="T0" fmla="*/ 9 w 33"/>
              <a:gd name="T1" fmla="*/ 72 h 72"/>
              <a:gd name="T2" fmla="*/ 9 w 33"/>
              <a:gd name="T3" fmla="*/ 71 h 72"/>
              <a:gd name="T4" fmla="*/ 7 w 33"/>
              <a:gd name="T5" fmla="*/ 69 h 72"/>
              <a:gd name="T6" fmla="*/ 5 w 33"/>
              <a:gd name="T7" fmla="*/ 65 h 72"/>
              <a:gd name="T8" fmla="*/ 3 w 33"/>
              <a:gd name="T9" fmla="*/ 60 h 72"/>
              <a:gd name="T10" fmla="*/ 2 w 33"/>
              <a:gd name="T11" fmla="*/ 53 h 72"/>
              <a:gd name="T12" fmla="*/ 1 w 33"/>
              <a:gd name="T13" fmla="*/ 46 h 72"/>
              <a:gd name="T14" fmla="*/ 0 w 33"/>
              <a:gd name="T15" fmla="*/ 38 h 72"/>
              <a:gd name="T16" fmla="*/ 1 w 33"/>
              <a:gd name="T17" fmla="*/ 28 h 72"/>
              <a:gd name="T18" fmla="*/ 4 w 33"/>
              <a:gd name="T19" fmla="*/ 13 h 72"/>
              <a:gd name="T20" fmla="*/ 9 w 33"/>
              <a:gd name="T21" fmla="*/ 5 h 72"/>
              <a:gd name="T22" fmla="*/ 15 w 33"/>
              <a:gd name="T23" fmla="*/ 1 h 72"/>
              <a:gd name="T24" fmla="*/ 20 w 33"/>
              <a:gd name="T25" fmla="*/ 0 h 72"/>
              <a:gd name="T26" fmla="*/ 25 w 33"/>
              <a:gd name="T27" fmla="*/ 2 h 72"/>
              <a:gd name="T28" fmla="*/ 30 w 33"/>
              <a:gd name="T29" fmla="*/ 5 h 72"/>
              <a:gd name="T30" fmla="*/ 32 w 33"/>
              <a:gd name="T31" fmla="*/ 11 h 72"/>
              <a:gd name="T32" fmla="*/ 33 w 33"/>
              <a:gd name="T33" fmla="*/ 17 h 72"/>
              <a:gd name="T34" fmla="*/ 32 w 33"/>
              <a:gd name="T35" fmla="*/ 25 h 72"/>
              <a:gd name="T36" fmla="*/ 31 w 33"/>
              <a:gd name="T37" fmla="*/ 32 h 72"/>
              <a:gd name="T38" fmla="*/ 28 w 33"/>
              <a:gd name="T39" fmla="*/ 39 h 72"/>
              <a:gd name="T40" fmla="*/ 27 w 33"/>
              <a:gd name="T41" fmla="*/ 43 h 72"/>
              <a:gd name="T42" fmla="*/ 26 w 33"/>
              <a:gd name="T43" fmla="*/ 47 h 72"/>
              <a:gd name="T44" fmla="*/ 24 w 33"/>
              <a:gd name="T45" fmla="*/ 50 h 72"/>
              <a:gd name="T46" fmla="*/ 23 w 33"/>
              <a:gd name="T47" fmla="*/ 51 h 72"/>
              <a:gd name="T48" fmla="*/ 19 w 33"/>
              <a:gd name="T49" fmla="*/ 49 h 72"/>
              <a:gd name="T50" fmla="*/ 17 w 33"/>
              <a:gd name="T51" fmla="*/ 45 h 72"/>
              <a:gd name="T52" fmla="*/ 16 w 33"/>
              <a:gd name="T53" fmla="*/ 39 h 72"/>
              <a:gd name="T54" fmla="*/ 13 w 33"/>
              <a:gd name="T55" fmla="*/ 34 h 72"/>
              <a:gd name="T56" fmla="*/ 11 w 33"/>
              <a:gd name="T57" fmla="*/ 33 h 72"/>
              <a:gd name="T58" fmla="*/ 10 w 33"/>
              <a:gd name="T59" fmla="*/ 34 h 72"/>
              <a:gd name="T60" fmla="*/ 8 w 33"/>
              <a:gd name="T61" fmla="*/ 35 h 72"/>
              <a:gd name="T62" fmla="*/ 8 w 33"/>
              <a:gd name="T63" fmla="*/ 38 h 72"/>
              <a:gd name="T64" fmla="*/ 7 w 33"/>
              <a:gd name="T65" fmla="*/ 41 h 72"/>
              <a:gd name="T66" fmla="*/ 7 w 33"/>
              <a:gd name="T67" fmla="*/ 47 h 72"/>
              <a:gd name="T68" fmla="*/ 7 w 33"/>
              <a:gd name="T69" fmla="*/ 53 h 72"/>
              <a:gd name="T70" fmla="*/ 8 w 33"/>
              <a:gd name="T71" fmla="*/ 62 h 72"/>
              <a:gd name="T72" fmla="*/ 9 w 33"/>
              <a:gd name="T73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72">
                <a:moveTo>
                  <a:pt x="9" y="72"/>
                </a:moveTo>
                <a:lnTo>
                  <a:pt x="9" y="71"/>
                </a:lnTo>
                <a:lnTo>
                  <a:pt x="7" y="69"/>
                </a:lnTo>
                <a:lnTo>
                  <a:pt x="5" y="65"/>
                </a:lnTo>
                <a:lnTo>
                  <a:pt x="3" y="60"/>
                </a:lnTo>
                <a:lnTo>
                  <a:pt x="2" y="53"/>
                </a:lnTo>
                <a:lnTo>
                  <a:pt x="1" y="46"/>
                </a:lnTo>
                <a:lnTo>
                  <a:pt x="0" y="38"/>
                </a:lnTo>
                <a:lnTo>
                  <a:pt x="1" y="28"/>
                </a:lnTo>
                <a:lnTo>
                  <a:pt x="4" y="13"/>
                </a:lnTo>
                <a:lnTo>
                  <a:pt x="9" y="5"/>
                </a:lnTo>
                <a:lnTo>
                  <a:pt x="15" y="1"/>
                </a:lnTo>
                <a:lnTo>
                  <a:pt x="20" y="0"/>
                </a:lnTo>
                <a:lnTo>
                  <a:pt x="25" y="2"/>
                </a:lnTo>
                <a:lnTo>
                  <a:pt x="30" y="5"/>
                </a:lnTo>
                <a:lnTo>
                  <a:pt x="32" y="11"/>
                </a:lnTo>
                <a:lnTo>
                  <a:pt x="33" y="17"/>
                </a:lnTo>
                <a:lnTo>
                  <a:pt x="32" y="25"/>
                </a:lnTo>
                <a:lnTo>
                  <a:pt x="31" y="32"/>
                </a:lnTo>
                <a:lnTo>
                  <a:pt x="28" y="39"/>
                </a:lnTo>
                <a:lnTo>
                  <a:pt x="27" y="43"/>
                </a:lnTo>
                <a:lnTo>
                  <a:pt x="26" y="47"/>
                </a:lnTo>
                <a:lnTo>
                  <a:pt x="24" y="50"/>
                </a:lnTo>
                <a:lnTo>
                  <a:pt x="23" y="51"/>
                </a:lnTo>
                <a:lnTo>
                  <a:pt x="19" y="49"/>
                </a:lnTo>
                <a:lnTo>
                  <a:pt x="17" y="45"/>
                </a:lnTo>
                <a:lnTo>
                  <a:pt x="16" y="39"/>
                </a:lnTo>
                <a:lnTo>
                  <a:pt x="13" y="34"/>
                </a:lnTo>
                <a:lnTo>
                  <a:pt x="11" y="33"/>
                </a:lnTo>
                <a:lnTo>
                  <a:pt x="10" y="34"/>
                </a:lnTo>
                <a:lnTo>
                  <a:pt x="8" y="35"/>
                </a:lnTo>
                <a:lnTo>
                  <a:pt x="8" y="38"/>
                </a:lnTo>
                <a:lnTo>
                  <a:pt x="7" y="41"/>
                </a:lnTo>
                <a:lnTo>
                  <a:pt x="7" y="47"/>
                </a:lnTo>
                <a:lnTo>
                  <a:pt x="7" y="53"/>
                </a:lnTo>
                <a:lnTo>
                  <a:pt x="8" y="62"/>
                </a:lnTo>
                <a:lnTo>
                  <a:pt x="9" y="72"/>
                </a:lnTo>
                <a:close/>
              </a:path>
            </a:pathLst>
          </a:custGeom>
          <a:solidFill>
            <a:srgbClr val="FFD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7" name="Freeform 157"/>
          <p:cNvSpPr>
            <a:spLocks/>
          </p:cNvSpPr>
          <p:nvPr/>
        </p:nvSpPr>
        <p:spPr bwMode="auto">
          <a:xfrm>
            <a:off x="2397125" y="2787650"/>
            <a:ext cx="95250" cy="101600"/>
          </a:xfrm>
          <a:custGeom>
            <a:avLst/>
            <a:gdLst>
              <a:gd name="T0" fmla="*/ 100 w 121"/>
              <a:gd name="T1" fmla="*/ 0 h 127"/>
              <a:gd name="T2" fmla="*/ 25 w 121"/>
              <a:gd name="T3" fmla="*/ 36 h 127"/>
              <a:gd name="T4" fmla="*/ 0 w 121"/>
              <a:gd name="T5" fmla="*/ 89 h 127"/>
              <a:gd name="T6" fmla="*/ 25 w 121"/>
              <a:gd name="T7" fmla="*/ 127 h 127"/>
              <a:gd name="T8" fmla="*/ 121 w 121"/>
              <a:gd name="T9" fmla="*/ 93 h 127"/>
              <a:gd name="T10" fmla="*/ 100 w 121"/>
              <a:gd name="T11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1" h="127">
                <a:moveTo>
                  <a:pt x="100" y="0"/>
                </a:moveTo>
                <a:lnTo>
                  <a:pt x="25" y="36"/>
                </a:lnTo>
                <a:lnTo>
                  <a:pt x="0" y="89"/>
                </a:lnTo>
                <a:lnTo>
                  <a:pt x="25" y="127"/>
                </a:lnTo>
                <a:lnTo>
                  <a:pt x="121" y="93"/>
                </a:lnTo>
                <a:lnTo>
                  <a:pt x="100" y="0"/>
                </a:lnTo>
                <a:close/>
              </a:path>
            </a:pathLst>
          </a:custGeom>
          <a:solidFill>
            <a:srgbClr val="FFD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8" name="Freeform 158"/>
          <p:cNvSpPr>
            <a:spLocks/>
          </p:cNvSpPr>
          <p:nvPr/>
        </p:nvSpPr>
        <p:spPr bwMode="auto">
          <a:xfrm>
            <a:off x="2397125" y="2787650"/>
            <a:ext cx="95250" cy="101600"/>
          </a:xfrm>
          <a:custGeom>
            <a:avLst/>
            <a:gdLst>
              <a:gd name="T0" fmla="*/ 100 w 121"/>
              <a:gd name="T1" fmla="*/ 0 h 127"/>
              <a:gd name="T2" fmla="*/ 25 w 121"/>
              <a:gd name="T3" fmla="*/ 36 h 127"/>
              <a:gd name="T4" fmla="*/ 0 w 121"/>
              <a:gd name="T5" fmla="*/ 89 h 127"/>
              <a:gd name="T6" fmla="*/ 25 w 121"/>
              <a:gd name="T7" fmla="*/ 127 h 127"/>
              <a:gd name="T8" fmla="*/ 121 w 121"/>
              <a:gd name="T9" fmla="*/ 93 h 127"/>
              <a:gd name="T10" fmla="*/ 100 w 121"/>
              <a:gd name="T11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1" h="127">
                <a:moveTo>
                  <a:pt x="100" y="0"/>
                </a:moveTo>
                <a:lnTo>
                  <a:pt x="25" y="36"/>
                </a:lnTo>
                <a:lnTo>
                  <a:pt x="0" y="89"/>
                </a:lnTo>
                <a:lnTo>
                  <a:pt x="25" y="127"/>
                </a:lnTo>
                <a:lnTo>
                  <a:pt x="121" y="93"/>
                </a:lnTo>
                <a:lnTo>
                  <a:pt x="10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39" name="Freeform 159"/>
          <p:cNvSpPr>
            <a:spLocks/>
          </p:cNvSpPr>
          <p:nvPr/>
        </p:nvSpPr>
        <p:spPr bwMode="auto">
          <a:xfrm>
            <a:off x="2466975" y="2762250"/>
            <a:ext cx="84138" cy="107950"/>
          </a:xfrm>
          <a:custGeom>
            <a:avLst/>
            <a:gdLst>
              <a:gd name="T0" fmla="*/ 88 w 105"/>
              <a:gd name="T1" fmla="*/ 0 h 136"/>
              <a:gd name="T2" fmla="*/ 86 w 105"/>
              <a:gd name="T3" fmla="*/ 15 h 136"/>
              <a:gd name="T4" fmla="*/ 84 w 105"/>
              <a:gd name="T5" fmla="*/ 29 h 136"/>
              <a:gd name="T6" fmla="*/ 84 w 105"/>
              <a:gd name="T7" fmla="*/ 42 h 136"/>
              <a:gd name="T8" fmla="*/ 85 w 105"/>
              <a:gd name="T9" fmla="*/ 54 h 136"/>
              <a:gd name="T10" fmla="*/ 88 w 105"/>
              <a:gd name="T11" fmla="*/ 67 h 136"/>
              <a:gd name="T12" fmla="*/ 92 w 105"/>
              <a:gd name="T13" fmla="*/ 80 h 136"/>
              <a:gd name="T14" fmla="*/ 98 w 105"/>
              <a:gd name="T15" fmla="*/ 94 h 136"/>
              <a:gd name="T16" fmla="*/ 105 w 105"/>
              <a:gd name="T17" fmla="*/ 107 h 136"/>
              <a:gd name="T18" fmla="*/ 95 w 105"/>
              <a:gd name="T19" fmla="*/ 113 h 136"/>
              <a:gd name="T20" fmla="*/ 86 w 105"/>
              <a:gd name="T21" fmla="*/ 119 h 136"/>
              <a:gd name="T22" fmla="*/ 76 w 105"/>
              <a:gd name="T23" fmla="*/ 124 h 136"/>
              <a:gd name="T24" fmla="*/ 65 w 105"/>
              <a:gd name="T25" fmla="*/ 127 h 136"/>
              <a:gd name="T26" fmla="*/ 55 w 105"/>
              <a:gd name="T27" fmla="*/ 130 h 136"/>
              <a:gd name="T28" fmla="*/ 43 w 105"/>
              <a:gd name="T29" fmla="*/ 133 h 136"/>
              <a:gd name="T30" fmla="*/ 33 w 105"/>
              <a:gd name="T31" fmla="*/ 135 h 136"/>
              <a:gd name="T32" fmla="*/ 23 w 105"/>
              <a:gd name="T33" fmla="*/ 136 h 136"/>
              <a:gd name="T34" fmla="*/ 15 w 105"/>
              <a:gd name="T35" fmla="*/ 122 h 136"/>
              <a:gd name="T36" fmla="*/ 9 w 105"/>
              <a:gd name="T37" fmla="*/ 110 h 136"/>
              <a:gd name="T38" fmla="*/ 4 w 105"/>
              <a:gd name="T39" fmla="*/ 97 h 136"/>
              <a:gd name="T40" fmla="*/ 2 w 105"/>
              <a:gd name="T41" fmla="*/ 85 h 136"/>
              <a:gd name="T42" fmla="*/ 0 w 105"/>
              <a:gd name="T43" fmla="*/ 73 h 136"/>
              <a:gd name="T44" fmla="*/ 0 w 105"/>
              <a:gd name="T45" fmla="*/ 60 h 136"/>
              <a:gd name="T46" fmla="*/ 2 w 105"/>
              <a:gd name="T47" fmla="*/ 46 h 136"/>
              <a:gd name="T48" fmla="*/ 5 w 105"/>
              <a:gd name="T49" fmla="*/ 30 h 136"/>
              <a:gd name="T50" fmla="*/ 15 w 105"/>
              <a:gd name="T51" fmla="*/ 23 h 136"/>
              <a:gd name="T52" fmla="*/ 25 w 105"/>
              <a:gd name="T53" fmla="*/ 18 h 136"/>
              <a:gd name="T54" fmla="*/ 35 w 105"/>
              <a:gd name="T55" fmla="*/ 13 h 136"/>
              <a:gd name="T56" fmla="*/ 46 w 105"/>
              <a:gd name="T57" fmla="*/ 8 h 136"/>
              <a:gd name="T58" fmla="*/ 56 w 105"/>
              <a:gd name="T59" fmla="*/ 5 h 136"/>
              <a:gd name="T60" fmla="*/ 67 w 105"/>
              <a:gd name="T61" fmla="*/ 3 h 136"/>
              <a:gd name="T62" fmla="*/ 78 w 105"/>
              <a:gd name="T63" fmla="*/ 1 h 136"/>
              <a:gd name="T64" fmla="*/ 88 w 105"/>
              <a:gd name="T6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5" h="136">
                <a:moveTo>
                  <a:pt x="88" y="0"/>
                </a:moveTo>
                <a:lnTo>
                  <a:pt x="86" y="15"/>
                </a:lnTo>
                <a:lnTo>
                  <a:pt x="84" y="29"/>
                </a:lnTo>
                <a:lnTo>
                  <a:pt x="84" y="42"/>
                </a:lnTo>
                <a:lnTo>
                  <a:pt x="85" y="54"/>
                </a:lnTo>
                <a:lnTo>
                  <a:pt x="88" y="67"/>
                </a:lnTo>
                <a:lnTo>
                  <a:pt x="92" y="80"/>
                </a:lnTo>
                <a:lnTo>
                  <a:pt x="98" y="94"/>
                </a:lnTo>
                <a:lnTo>
                  <a:pt x="105" y="107"/>
                </a:lnTo>
                <a:lnTo>
                  <a:pt x="95" y="113"/>
                </a:lnTo>
                <a:lnTo>
                  <a:pt x="86" y="119"/>
                </a:lnTo>
                <a:lnTo>
                  <a:pt x="76" y="124"/>
                </a:lnTo>
                <a:lnTo>
                  <a:pt x="65" y="127"/>
                </a:lnTo>
                <a:lnTo>
                  <a:pt x="55" y="130"/>
                </a:lnTo>
                <a:lnTo>
                  <a:pt x="43" y="133"/>
                </a:lnTo>
                <a:lnTo>
                  <a:pt x="33" y="135"/>
                </a:lnTo>
                <a:lnTo>
                  <a:pt x="23" y="136"/>
                </a:lnTo>
                <a:lnTo>
                  <a:pt x="15" y="122"/>
                </a:lnTo>
                <a:lnTo>
                  <a:pt x="9" y="110"/>
                </a:lnTo>
                <a:lnTo>
                  <a:pt x="4" y="97"/>
                </a:lnTo>
                <a:lnTo>
                  <a:pt x="2" y="85"/>
                </a:lnTo>
                <a:lnTo>
                  <a:pt x="0" y="73"/>
                </a:lnTo>
                <a:lnTo>
                  <a:pt x="0" y="60"/>
                </a:lnTo>
                <a:lnTo>
                  <a:pt x="2" y="46"/>
                </a:lnTo>
                <a:lnTo>
                  <a:pt x="5" y="30"/>
                </a:lnTo>
                <a:lnTo>
                  <a:pt x="15" y="23"/>
                </a:lnTo>
                <a:lnTo>
                  <a:pt x="25" y="18"/>
                </a:lnTo>
                <a:lnTo>
                  <a:pt x="35" y="13"/>
                </a:lnTo>
                <a:lnTo>
                  <a:pt x="46" y="8"/>
                </a:lnTo>
                <a:lnTo>
                  <a:pt x="56" y="5"/>
                </a:lnTo>
                <a:lnTo>
                  <a:pt x="67" y="3"/>
                </a:lnTo>
                <a:lnTo>
                  <a:pt x="78" y="1"/>
                </a:lnTo>
                <a:lnTo>
                  <a:pt x="88" y="0"/>
                </a:lnTo>
                <a:close/>
              </a:path>
            </a:pathLst>
          </a:custGeom>
          <a:solidFill>
            <a:srgbClr val="FFD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0" name="Freeform 160"/>
          <p:cNvSpPr>
            <a:spLocks/>
          </p:cNvSpPr>
          <p:nvPr/>
        </p:nvSpPr>
        <p:spPr bwMode="auto">
          <a:xfrm>
            <a:off x="2530475" y="2762250"/>
            <a:ext cx="25400" cy="87313"/>
          </a:xfrm>
          <a:custGeom>
            <a:avLst/>
            <a:gdLst>
              <a:gd name="T0" fmla="*/ 28 w 31"/>
              <a:gd name="T1" fmla="*/ 112 h 112"/>
              <a:gd name="T2" fmla="*/ 30 w 31"/>
              <a:gd name="T3" fmla="*/ 106 h 112"/>
              <a:gd name="T4" fmla="*/ 23 w 31"/>
              <a:gd name="T5" fmla="*/ 92 h 112"/>
              <a:gd name="T6" fmla="*/ 17 w 31"/>
              <a:gd name="T7" fmla="*/ 80 h 112"/>
              <a:gd name="T8" fmla="*/ 14 w 31"/>
              <a:gd name="T9" fmla="*/ 67 h 112"/>
              <a:gd name="T10" fmla="*/ 11 w 31"/>
              <a:gd name="T11" fmla="*/ 54 h 112"/>
              <a:gd name="T12" fmla="*/ 9 w 31"/>
              <a:gd name="T13" fmla="*/ 43 h 112"/>
              <a:gd name="T14" fmla="*/ 9 w 31"/>
              <a:gd name="T15" fmla="*/ 30 h 112"/>
              <a:gd name="T16" fmla="*/ 12 w 31"/>
              <a:gd name="T17" fmla="*/ 17 h 112"/>
              <a:gd name="T18" fmla="*/ 14 w 31"/>
              <a:gd name="T19" fmla="*/ 2 h 112"/>
              <a:gd name="T20" fmla="*/ 5 w 31"/>
              <a:gd name="T21" fmla="*/ 0 h 112"/>
              <a:gd name="T22" fmla="*/ 2 w 31"/>
              <a:gd name="T23" fmla="*/ 15 h 112"/>
              <a:gd name="T24" fmla="*/ 0 w 31"/>
              <a:gd name="T25" fmla="*/ 30 h 112"/>
              <a:gd name="T26" fmla="*/ 0 w 31"/>
              <a:gd name="T27" fmla="*/ 43 h 112"/>
              <a:gd name="T28" fmla="*/ 1 w 31"/>
              <a:gd name="T29" fmla="*/ 57 h 112"/>
              <a:gd name="T30" fmla="*/ 5 w 31"/>
              <a:gd name="T31" fmla="*/ 69 h 112"/>
              <a:gd name="T32" fmla="*/ 8 w 31"/>
              <a:gd name="T33" fmla="*/ 82 h 112"/>
              <a:gd name="T34" fmla="*/ 14 w 31"/>
              <a:gd name="T35" fmla="*/ 97 h 112"/>
              <a:gd name="T36" fmla="*/ 21 w 31"/>
              <a:gd name="T37" fmla="*/ 111 h 112"/>
              <a:gd name="T38" fmla="*/ 23 w 31"/>
              <a:gd name="T39" fmla="*/ 105 h 112"/>
              <a:gd name="T40" fmla="*/ 28 w 31"/>
              <a:gd name="T41" fmla="*/ 112 h 112"/>
              <a:gd name="T42" fmla="*/ 31 w 31"/>
              <a:gd name="T43" fmla="*/ 110 h 112"/>
              <a:gd name="T44" fmla="*/ 30 w 31"/>
              <a:gd name="T45" fmla="*/ 106 h 112"/>
              <a:gd name="T46" fmla="*/ 28 w 31"/>
              <a:gd name="T47" fmla="*/ 112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112">
                <a:moveTo>
                  <a:pt x="28" y="112"/>
                </a:moveTo>
                <a:lnTo>
                  <a:pt x="30" y="106"/>
                </a:lnTo>
                <a:lnTo>
                  <a:pt x="23" y="92"/>
                </a:lnTo>
                <a:lnTo>
                  <a:pt x="17" y="80"/>
                </a:lnTo>
                <a:lnTo>
                  <a:pt x="14" y="67"/>
                </a:lnTo>
                <a:lnTo>
                  <a:pt x="11" y="54"/>
                </a:lnTo>
                <a:lnTo>
                  <a:pt x="9" y="43"/>
                </a:lnTo>
                <a:lnTo>
                  <a:pt x="9" y="30"/>
                </a:lnTo>
                <a:lnTo>
                  <a:pt x="12" y="17"/>
                </a:lnTo>
                <a:lnTo>
                  <a:pt x="14" y="2"/>
                </a:lnTo>
                <a:lnTo>
                  <a:pt x="5" y="0"/>
                </a:lnTo>
                <a:lnTo>
                  <a:pt x="2" y="15"/>
                </a:lnTo>
                <a:lnTo>
                  <a:pt x="0" y="30"/>
                </a:lnTo>
                <a:lnTo>
                  <a:pt x="0" y="43"/>
                </a:lnTo>
                <a:lnTo>
                  <a:pt x="1" y="57"/>
                </a:lnTo>
                <a:lnTo>
                  <a:pt x="5" y="69"/>
                </a:lnTo>
                <a:lnTo>
                  <a:pt x="8" y="82"/>
                </a:lnTo>
                <a:lnTo>
                  <a:pt x="14" y="97"/>
                </a:lnTo>
                <a:lnTo>
                  <a:pt x="21" y="111"/>
                </a:lnTo>
                <a:lnTo>
                  <a:pt x="23" y="105"/>
                </a:lnTo>
                <a:lnTo>
                  <a:pt x="28" y="112"/>
                </a:lnTo>
                <a:lnTo>
                  <a:pt x="31" y="110"/>
                </a:lnTo>
                <a:lnTo>
                  <a:pt x="30" y="106"/>
                </a:lnTo>
                <a:lnTo>
                  <a:pt x="28" y="1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1" name="Freeform 161"/>
          <p:cNvSpPr>
            <a:spLocks/>
          </p:cNvSpPr>
          <p:nvPr/>
        </p:nvSpPr>
        <p:spPr bwMode="auto">
          <a:xfrm>
            <a:off x="2482850" y="2844800"/>
            <a:ext cx="69850" cy="28575"/>
          </a:xfrm>
          <a:custGeom>
            <a:avLst/>
            <a:gdLst>
              <a:gd name="T0" fmla="*/ 0 w 88"/>
              <a:gd name="T1" fmla="*/ 34 h 37"/>
              <a:gd name="T2" fmla="*/ 4 w 88"/>
              <a:gd name="T3" fmla="*/ 37 h 37"/>
              <a:gd name="T4" fmla="*/ 15 w 88"/>
              <a:gd name="T5" fmla="*/ 36 h 37"/>
              <a:gd name="T6" fmla="*/ 26 w 88"/>
              <a:gd name="T7" fmla="*/ 33 h 37"/>
              <a:gd name="T8" fmla="*/ 37 w 88"/>
              <a:gd name="T9" fmla="*/ 31 h 37"/>
              <a:gd name="T10" fmla="*/ 48 w 88"/>
              <a:gd name="T11" fmla="*/ 28 h 37"/>
              <a:gd name="T12" fmla="*/ 58 w 88"/>
              <a:gd name="T13" fmla="*/ 24 h 37"/>
              <a:gd name="T14" fmla="*/ 69 w 88"/>
              <a:gd name="T15" fmla="*/ 20 h 37"/>
              <a:gd name="T16" fmla="*/ 79 w 88"/>
              <a:gd name="T17" fmla="*/ 13 h 37"/>
              <a:gd name="T18" fmla="*/ 88 w 88"/>
              <a:gd name="T19" fmla="*/ 7 h 37"/>
              <a:gd name="T20" fmla="*/ 83 w 88"/>
              <a:gd name="T21" fmla="*/ 0 h 37"/>
              <a:gd name="T22" fmla="*/ 74 w 88"/>
              <a:gd name="T23" fmla="*/ 6 h 37"/>
              <a:gd name="T24" fmla="*/ 65 w 88"/>
              <a:gd name="T25" fmla="*/ 10 h 37"/>
              <a:gd name="T26" fmla="*/ 56 w 88"/>
              <a:gd name="T27" fmla="*/ 15 h 37"/>
              <a:gd name="T28" fmla="*/ 45 w 88"/>
              <a:gd name="T29" fmla="*/ 18 h 37"/>
              <a:gd name="T30" fmla="*/ 35 w 88"/>
              <a:gd name="T31" fmla="*/ 22 h 37"/>
              <a:gd name="T32" fmla="*/ 23 w 88"/>
              <a:gd name="T33" fmla="*/ 24 h 37"/>
              <a:gd name="T34" fmla="*/ 13 w 88"/>
              <a:gd name="T35" fmla="*/ 26 h 37"/>
              <a:gd name="T36" fmla="*/ 4 w 88"/>
              <a:gd name="T37" fmla="*/ 28 h 37"/>
              <a:gd name="T38" fmla="*/ 7 w 88"/>
              <a:gd name="T39" fmla="*/ 30 h 37"/>
              <a:gd name="T40" fmla="*/ 0 w 88"/>
              <a:gd name="T41" fmla="*/ 34 h 37"/>
              <a:gd name="T42" fmla="*/ 1 w 88"/>
              <a:gd name="T43" fmla="*/ 37 h 37"/>
              <a:gd name="T44" fmla="*/ 4 w 88"/>
              <a:gd name="T45" fmla="*/ 37 h 37"/>
              <a:gd name="T46" fmla="*/ 0 w 88"/>
              <a:gd name="T47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8" h="37">
                <a:moveTo>
                  <a:pt x="0" y="34"/>
                </a:moveTo>
                <a:lnTo>
                  <a:pt x="4" y="37"/>
                </a:lnTo>
                <a:lnTo>
                  <a:pt x="15" y="36"/>
                </a:lnTo>
                <a:lnTo>
                  <a:pt x="26" y="33"/>
                </a:lnTo>
                <a:lnTo>
                  <a:pt x="37" y="31"/>
                </a:lnTo>
                <a:lnTo>
                  <a:pt x="48" y="28"/>
                </a:lnTo>
                <a:lnTo>
                  <a:pt x="58" y="24"/>
                </a:lnTo>
                <a:lnTo>
                  <a:pt x="69" y="20"/>
                </a:lnTo>
                <a:lnTo>
                  <a:pt x="79" y="13"/>
                </a:lnTo>
                <a:lnTo>
                  <a:pt x="88" y="7"/>
                </a:lnTo>
                <a:lnTo>
                  <a:pt x="83" y="0"/>
                </a:lnTo>
                <a:lnTo>
                  <a:pt x="74" y="6"/>
                </a:lnTo>
                <a:lnTo>
                  <a:pt x="65" y="10"/>
                </a:lnTo>
                <a:lnTo>
                  <a:pt x="56" y="15"/>
                </a:lnTo>
                <a:lnTo>
                  <a:pt x="45" y="18"/>
                </a:lnTo>
                <a:lnTo>
                  <a:pt x="35" y="22"/>
                </a:lnTo>
                <a:lnTo>
                  <a:pt x="23" y="24"/>
                </a:lnTo>
                <a:lnTo>
                  <a:pt x="13" y="26"/>
                </a:lnTo>
                <a:lnTo>
                  <a:pt x="4" y="28"/>
                </a:lnTo>
                <a:lnTo>
                  <a:pt x="7" y="30"/>
                </a:lnTo>
                <a:lnTo>
                  <a:pt x="0" y="34"/>
                </a:lnTo>
                <a:lnTo>
                  <a:pt x="1" y="37"/>
                </a:lnTo>
                <a:lnTo>
                  <a:pt x="4" y="37"/>
                </a:lnTo>
                <a:lnTo>
                  <a:pt x="0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2" name="Freeform 162"/>
          <p:cNvSpPr>
            <a:spLocks/>
          </p:cNvSpPr>
          <p:nvPr/>
        </p:nvSpPr>
        <p:spPr bwMode="auto">
          <a:xfrm>
            <a:off x="2463800" y="2782888"/>
            <a:ext cx="25400" cy="88900"/>
          </a:xfrm>
          <a:custGeom>
            <a:avLst/>
            <a:gdLst>
              <a:gd name="T0" fmla="*/ 8 w 31"/>
              <a:gd name="T1" fmla="*/ 0 h 111"/>
              <a:gd name="T2" fmla="*/ 6 w 31"/>
              <a:gd name="T3" fmla="*/ 2 h 111"/>
              <a:gd name="T4" fmla="*/ 2 w 31"/>
              <a:gd name="T5" fmla="*/ 18 h 111"/>
              <a:gd name="T6" fmla="*/ 0 w 31"/>
              <a:gd name="T7" fmla="*/ 33 h 111"/>
              <a:gd name="T8" fmla="*/ 0 w 31"/>
              <a:gd name="T9" fmla="*/ 46 h 111"/>
              <a:gd name="T10" fmla="*/ 2 w 31"/>
              <a:gd name="T11" fmla="*/ 60 h 111"/>
              <a:gd name="T12" fmla="*/ 5 w 31"/>
              <a:gd name="T13" fmla="*/ 71 h 111"/>
              <a:gd name="T14" fmla="*/ 9 w 31"/>
              <a:gd name="T15" fmla="*/ 85 h 111"/>
              <a:gd name="T16" fmla="*/ 15 w 31"/>
              <a:gd name="T17" fmla="*/ 98 h 111"/>
              <a:gd name="T18" fmla="*/ 24 w 31"/>
              <a:gd name="T19" fmla="*/ 111 h 111"/>
              <a:gd name="T20" fmla="*/ 31 w 31"/>
              <a:gd name="T21" fmla="*/ 107 h 111"/>
              <a:gd name="T22" fmla="*/ 24 w 31"/>
              <a:gd name="T23" fmla="*/ 93 h 111"/>
              <a:gd name="T24" fmla="*/ 19 w 31"/>
              <a:gd name="T25" fmla="*/ 80 h 111"/>
              <a:gd name="T26" fmla="*/ 14 w 31"/>
              <a:gd name="T27" fmla="*/ 69 h 111"/>
              <a:gd name="T28" fmla="*/ 12 w 31"/>
              <a:gd name="T29" fmla="*/ 57 h 111"/>
              <a:gd name="T30" fmla="*/ 9 w 31"/>
              <a:gd name="T31" fmla="*/ 46 h 111"/>
              <a:gd name="T32" fmla="*/ 9 w 31"/>
              <a:gd name="T33" fmla="*/ 33 h 111"/>
              <a:gd name="T34" fmla="*/ 12 w 31"/>
              <a:gd name="T35" fmla="*/ 20 h 111"/>
              <a:gd name="T36" fmla="*/ 15 w 31"/>
              <a:gd name="T37" fmla="*/ 4 h 111"/>
              <a:gd name="T38" fmla="*/ 13 w 31"/>
              <a:gd name="T39" fmla="*/ 7 h 111"/>
              <a:gd name="T40" fmla="*/ 8 w 31"/>
              <a:gd name="T41" fmla="*/ 0 h 111"/>
              <a:gd name="T42" fmla="*/ 6 w 31"/>
              <a:gd name="T43" fmla="*/ 1 h 111"/>
              <a:gd name="T44" fmla="*/ 6 w 31"/>
              <a:gd name="T45" fmla="*/ 2 h 111"/>
              <a:gd name="T46" fmla="*/ 8 w 31"/>
              <a:gd name="T47" fmla="*/ 0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111">
                <a:moveTo>
                  <a:pt x="8" y="0"/>
                </a:moveTo>
                <a:lnTo>
                  <a:pt x="6" y="2"/>
                </a:lnTo>
                <a:lnTo>
                  <a:pt x="2" y="18"/>
                </a:lnTo>
                <a:lnTo>
                  <a:pt x="0" y="33"/>
                </a:lnTo>
                <a:lnTo>
                  <a:pt x="0" y="46"/>
                </a:lnTo>
                <a:lnTo>
                  <a:pt x="2" y="60"/>
                </a:lnTo>
                <a:lnTo>
                  <a:pt x="5" y="71"/>
                </a:lnTo>
                <a:lnTo>
                  <a:pt x="9" y="85"/>
                </a:lnTo>
                <a:lnTo>
                  <a:pt x="15" y="98"/>
                </a:lnTo>
                <a:lnTo>
                  <a:pt x="24" y="111"/>
                </a:lnTo>
                <a:lnTo>
                  <a:pt x="31" y="107"/>
                </a:lnTo>
                <a:lnTo>
                  <a:pt x="24" y="93"/>
                </a:lnTo>
                <a:lnTo>
                  <a:pt x="19" y="80"/>
                </a:lnTo>
                <a:lnTo>
                  <a:pt x="14" y="69"/>
                </a:lnTo>
                <a:lnTo>
                  <a:pt x="12" y="57"/>
                </a:lnTo>
                <a:lnTo>
                  <a:pt x="9" y="46"/>
                </a:lnTo>
                <a:lnTo>
                  <a:pt x="9" y="33"/>
                </a:lnTo>
                <a:lnTo>
                  <a:pt x="12" y="20"/>
                </a:lnTo>
                <a:lnTo>
                  <a:pt x="15" y="4"/>
                </a:lnTo>
                <a:lnTo>
                  <a:pt x="13" y="7"/>
                </a:lnTo>
                <a:lnTo>
                  <a:pt x="8" y="0"/>
                </a:lnTo>
                <a:lnTo>
                  <a:pt x="6" y="1"/>
                </a:lnTo>
                <a:lnTo>
                  <a:pt x="6" y="2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3" name="Freeform 163"/>
          <p:cNvSpPr>
            <a:spLocks/>
          </p:cNvSpPr>
          <p:nvPr/>
        </p:nvSpPr>
        <p:spPr bwMode="auto">
          <a:xfrm>
            <a:off x="2470150" y="2759075"/>
            <a:ext cx="73025" cy="30163"/>
          </a:xfrm>
          <a:custGeom>
            <a:avLst/>
            <a:gdLst>
              <a:gd name="T0" fmla="*/ 90 w 91"/>
              <a:gd name="T1" fmla="*/ 5 h 38"/>
              <a:gd name="T2" fmla="*/ 85 w 91"/>
              <a:gd name="T3" fmla="*/ 0 h 38"/>
              <a:gd name="T4" fmla="*/ 75 w 91"/>
              <a:gd name="T5" fmla="*/ 1 h 38"/>
              <a:gd name="T6" fmla="*/ 62 w 91"/>
              <a:gd name="T7" fmla="*/ 2 h 38"/>
              <a:gd name="T8" fmla="*/ 52 w 91"/>
              <a:gd name="T9" fmla="*/ 4 h 38"/>
              <a:gd name="T10" fmla="*/ 42 w 91"/>
              <a:gd name="T11" fmla="*/ 8 h 38"/>
              <a:gd name="T12" fmla="*/ 30 w 91"/>
              <a:gd name="T13" fmla="*/ 12 h 38"/>
              <a:gd name="T14" fmla="*/ 20 w 91"/>
              <a:gd name="T15" fmla="*/ 17 h 38"/>
              <a:gd name="T16" fmla="*/ 9 w 91"/>
              <a:gd name="T17" fmla="*/ 24 h 38"/>
              <a:gd name="T18" fmla="*/ 0 w 91"/>
              <a:gd name="T19" fmla="*/ 31 h 38"/>
              <a:gd name="T20" fmla="*/ 5 w 91"/>
              <a:gd name="T21" fmla="*/ 38 h 38"/>
              <a:gd name="T22" fmla="*/ 14 w 91"/>
              <a:gd name="T23" fmla="*/ 31 h 38"/>
              <a:gd name="T24" fmla="*/ 24 w 91"/>
              <a:gd name="T25" fmla="*/ 26 h 38"/>
              <a:gd name="T26" fmla="*/ 35 w 91"/>
              <a:gd name="T27" fmla="*/ 22 h 38"/>
              <a:gd name="T28" fmla="*/ 44 w 91"/>
              <a:gd name="T29" fmla="*/ 17 h 38"/>
              <a:gd name="T30" fmla="*/ 54 w 91"/>
              <a:gd name="T31" fmla="*/ 13 h 38"/>
              <a:gd name="T32" fmla="*/ 65 w 91"/>
              <a:gd name="T33" fmla="*/ 11 h 38"/>
              <a:gd name="T34" fmla="*/ 75 w 91"/>
              <a:gd name="T35" fmla="*/ 10 h 38"/>
              <a:gd name="T36" fmla="*/ 85 w 91"/>
              <a:gd name="T37" fmla="*/ 9 h 38"/>
              <a:gd name="T38" fmla="*/ 81 w 91"/>
              <a:gd name="T39" fmla="*/ 3 h 38"/>
              <a:gd name="T40" fmla="*/ 90 w 91"/>
              <a:gd name="T41" fmla="*/ 5 h 38"/>
              <a:gd name="T42" fmla="*/ 91 w 91"/>
              <a:gd name="T43" fmla="*/ 0 h 38"/>
              <a:gd name="T44" fmla="*/ 85 w 91"/>
              <a:gd name="T45" fmla="*/ 0 h 38"/>
              <a:gd name="T46" fmla="*/ 90 w 91"/>
              <a:gd name="T47" fmla="*/ 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1" h="38">
                <a:moveTo>
                  <a:pt x="90" y="5"/>
                </a:moveTo>
                <a:lnTo>
                  <a:pt x="85" y="0"/>
                </a:lnTo>
                <a:lnTo>
                  <a:pt x="75" y="1"/>
                </a:lnTo>
                <a:lnTo>
                  <a:pt x="62" y="2"/>
                </a:lnTo>
                <a:lnTo>
                  <a:pt x="52" y="4"/>
                </a:lnTo>
                <a:lnTo>
                  <a:pt x="42" y="8"/>
                </a:lnTo>
                <a:lnTo>
                  <a:pt x="30" y="12"/>
                </a:lnTo>
                <a:lnTo>
                  <a:pt x="20" y="17"/>
                </a:lnTo>
                <a:lnTo>
                  <a:pt x="9" y="24"/>
                </a:lnTo>
                <a:lnTo>
                  <a:pt x="0" y="31"/>
                </a:lnTo>
                <a:lnTo>
                  <a:pt x="5" y="38"/>
                </a:lnTo>
                <a:lnTo>
                  <a:pt x="14" y="31"/>
                </a:lnTo>
                <a:lnTo>
                  <a:pt x="24" y="26"/>
                </a:lnTo>
                <a:lnTo>
                  <a:pt x="35" y="22"/>
                </a:lnTo>
                <a:lnTo>
                  <a:pt x="44" y="17"/>
                </a:lnTo>
                <a:lnTo>
                  <a:pt x="54" y="13"/>
                </a:lnTo>
                <a:lnTo>
                  <a:pt x="65" y="11"/>
                </a:lnTo>
                <a:lnTo>
                  <a:pt x="75" y="10"/>
                </a:lnTo>
                <a:lnTo>
                  <a:pt x="85" y="9"/>
                </a:lnTo>
                <a:lnTo>
                  <a:pt x="81" y="3"/>
                </a:lnTo>
                <a:lnTo>
                  <a:pt x="90" y="5"/>
                </a:lnTo>
                <a:lnTo>
                  <a:pt x="91" y="0"/>
                </a:lnTo>
                <a:lnTo>
                  <a:pt x="85" y="0"/>
                </a:lnTo>
                <a:lnTo>
                  <a:pt x="90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4" name="Freeform 164"/>
          <p:cNvSpPr>
            <a:spLocks/>
          </p:cNvSpPr>
          <p:nvPr/>
        </p:nvSpPr>
        <p:spPr bwMode="auto">
          <a:xfrm>
            <a:off x="2520950" y="2755900"/>
            <a:ext cx="17463" cy="107950"/>
          </a:xfrm>
          <a:custGeom>
            <a:avLst/>
            <a:gdLst>
              <a:gd name="T0" fmla="*/ 5 w 21"/>
              <a:gd name="T1" fmla="*/ 0 h 137"/>
              <a:gd name="T2" fmla="*/ 5 w 21"/>
              <a:gd name="T3" fmla="*/ 0 h 137"/>
              <a:gd name="T4" fmla="*/ 2 w 21"/>
              <a:gd name="T5" fmla="*/ 18 h 137"/>
              <a:gd name="T6" fmla="*/ 1 w 21"/>
              <a:gd name="T7" fmla="*/ 36 h 137"/>
              <a:gd name="T8" fmla="*/ 0 w 21"/>
              <a:gd name="T9" fmla="*/ 53 h 137"/>
              <a:gd name="T10" fmla="*/ 1 w 21"/>
              <a:gd name="T11" fmla="*/ 70 h 137"/>
              <a:gd name="T12" fmla="*/ 3 w 21"/>
              <a:gd name="T13" fmla="*/ 88 h 137"/>
              <a:gd name="T14" fmla="*/ 8 w 21"/>
              <a:gd name="T15" fmla="*/ 105 h 137"/>
              <a:gd name="T16" fmla="*/ 13 w 21"/>
              <a:gd name="T17" fmla="*/ 121 h 137"/>
              <a:gd name="T18" fmla="*/ 21 w 21"/>
              <a:gd name="T19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137">
                <a:moveTo>
                  <a:pt x="5" y="0"/>
                </a:moveTo>
                <a:lnTo>
                  <a:pt x="5" y="0"/>
                </a:lnTo>
                <a:lnTo>
                  <a:pt x="2" y="18"/>
                </a:lnTo>
                <a:lnTo>
                  <a:pt x="1" y="36"/>
                </a:lnTo>
                <a:lnTo>
                  <a:pt x="0" y="53"/>
                </a:lnTo>
                <a:lnTo>
                  <a:pt x="1" y="70"/>
                </a:lnTo>
                <a:lnTo>
                  <a:pt x="3" y="88"/>
                </a:lnTo>
                <a:lnTo>
                  <a:pt x="8" y="105"/>
                </a:lnTo>
                <a:lnTo>
                  <a:pt x="13" y="121"/>
                </a:lnTo>
                <a:lnTo>
                  <a:pt x="21" y="13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5" name="Freeform 165"/>
          <p:cNvSpPr>
            <a:spLocks/>
          </p:cNvSpPr>
          <p:nvPr/>
        </p:nvSpPr>
        <p:spPr bwMode="auto">
          <a:xfrm>
            <a:off x="2501900" y="2760663"/>
            <a:ext cx="17463" cy="109537"/>
          </a:xfrm>
          <a:custGeom>
            <a:avLst/>
            <a:gdLst>
              <a:gd name="T0" fmla="*/ 7 w 22"/>
              <a:gd name="T1" fmla="*/ 0 h 137"/>
              <a:gd name="T2" fmla="*/ 7 w 22"/>
              <a:gd name="T3" fmla="*/ 0 h 137"/>
              <a:gd name="T4" fmla="*/ 4 w 22"/>
              <a:gd name="T5" fmla="*/ 18 h 137"/>
              <a:gd name="T6" fmla="*/ 1 w 22"/>
              <a:gd name="T7" fmla="*/ 36 h 137"/>
              <a:gd name="T8" fmla="*/ 0 w 22"/>
              <a:gd name="T9" fmla="*/ 53 h 137"/>
              <a:gd name="T10" fmla="*/ 1 w 22"/>
              <a:gd name="T11" fmla="*/ 70 h 137"/>
              <a:gd name="T12" fmla="*/ 4 w 22"/>
              <a:gd name="T13" fmla="*/ 87 h 137"/>
              <a:gd name="T14" fmla="*/ 8 w 22"/>
              <a:gd name="T15" fmla="*/ 105 h 137"/>
              <a:gd name="T16" fmla="*/ 14 w 22"/>
              <a:gd name="T17" fmla="*/ 121 h 137"/>
              <a:gd name="T18" fmla="*/ 22 w 22"/>
              <a:gd name="T19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137">
                <a:moveTo>
                  <a:pt x="7" y="0"/>
                </a:moveTo>
                <a:lnTo>
                  <a:pt x="7" y="0"/>
                </a:lnTo>
                <a:lnTo>
                  <a:pt x="4" y="18"/>
                </a:lnTo>
                <a:lnTo>
                  <a:pt x="1" y="36"/>
                </a:lnTo>
                <a:lnTo>
                  <a:pt x="0" y="53"/>
                </a:lnTo>
                <a:lnTo>
                  <a:pt x="1" y="70"/>
                </a:lnTo>
                <a:lnTo>
                  <a:pt x="4" y="87"/>
                </a:lnTo>
                <a:lnTo>
                  <a:pt x="8" y="105"/>
                </a:lnTo>
                <a:lnTo>
                  <a:pt x="14" y="121"/>
                </a:lnTo>
                <a:lnTo>
                  <a:pt x="22" y="13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6" name="Freeform 166"/>
          <p:cNvSpPr>
            <a:spLocks/>
          </p:cNvSpPr>
          <p:nvPr/>
        </p:nvSpPr>
        <p:spPr bwMode="auto">
          <a:xfrm>
            <a:off x="2484438" y="2773363"/>
            <a:ext cx="17462" cy="109537"/>
          </a:xfrm>
          <a:custGeom>
            <a:avLst/>
            <a:gdLst>
              <a:gd name="T0" fmla="*/ 5 w 21"/>
              <a:gd name="T1" fmla="*/ 0 h 137"/>
              <a:gd name="T2" fmla="*/ 5 w 21"/>
              <a:gd name="T3" fmla="*/ 0 h 137"/>
              <a:gd name="T4" fmla="*/ 2 w 21"/>
              <a:gd name="T5" fmla="*/ 18 h 137"/>
              <a:gd name="T6" fmla="*/ 1 w 21"/>
              <a:gd name="T7" fmla="*/ 36 h 137"/>
              <a:gd name="T8" fmla="*/ 0 w 21"/>
              <a:gd name="T9" fmla="*/ 53 h 137"/>
              <a:gd name="T10" fmla="*/ 1 w 21"/>
              <a:gd name="T11" fmla="*/ 70 h 137"/>
              <a:gd name="T12" fmla="*/ 3 w 21"/>
              <a:gd name="T13" fmla="*/ 88 h 137"/>
              <a:gd name="T14" fmla="*/ 8 w 21"/>
              <a:gd name="T15" fmla="*/ 105 h 137"/>
              <a:gd name="T16" fmla="*/ 13 w 21"/>
              <a:gd name="T17" fmla="*/ 121 h 137"/>
              <a:gd name="T18" fmla="*/ 21 w 21"/>
              <a:gd name="T19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137">
                <a:moveTo>
                  <a:pt x="5" y="0"/>
                </a:moveTo>
                <a:lnTo>
                  <a:pt x="5" y="0"/>
                </a:lnTo>
                <a:lnTo>
                  <a:pt x="2" y="18"/>
                </a:lnTo>
                <a:lnTo>
                  <a:pt x="1" y="36"/>
                </a:lnTo>
                <a:lnTo>
                  <a:pt x="0" y="53"/>
                </a:lnTo>
                <a:lnTo>
                  <a:pt x="1" y="70"/>
                </a:lnTo>
                <a:lnTo>
                  <a:pt x="3" y="88"/>
                </a:lnTo>
                <a:lnTo>
                  <a:pt x="8" y="105"/>
                </a:lnTo>
                <a:lnTo>
                  <a:pt x="13" y="121"/>
                </a:lnTo>
                <a:lnTo>
                  <a:pt x="21" y="13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7" name="Freeform 167"/>
          <p:cNvSpPr>
            <a:spLocks/>
          </p:cNvSpPr>
          <p:nvPr/>
        </p:nvSpPr>
        <p:spPr bwMode="auto">
          <a:xfrm>
            <a:off x="3421063" y="2771775"/>
            <a:ext cx="96837" cy="101600"/>
          </a:xfrm>
          <a:custGeom>
            <a:avLst/>
            <a:gdLst>
              <a:gd name="T0" fmla="*/ 20 w 121"/>
              <a:gd name="T1" fmla="*/ 0 h 127"/>
              <a:gd name="T2" fmla="*/ 96 w 121"/>
              <a:gd name="T3" fmla="*/ 36 h 127"/>
              <a:gd name="T4" fmla="*/ 121 w 121"/>
              <a:gd name="T5" fmla="*/ 90 h 127"/>
              <a:gd name="T6" fmla="*/ 96 w 121"/>
              <a:gd name="T7" fmla="*/ 127 h 127"/>
              <a:gd name="T8" fmla="*/ 0 w 121"/>
              <a:gd name="T9" fmla="*/ 92 h 127"/>
              <a:gd name="T10" fmla="*/ 20 w 121"/>
              <a:gd name="T11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1" h="127">
                <a:moveTo>
                  <a:pt x="20" y="0"/>
                </a:moveTo>
                <a:lnTo>
                  <a:pt x="96" y="36"/>
                </a:lnTo>
                <a:lnTo>
                  <a:pt x="121" y="90"/>
                </a:lnTo>
                <a:lnTo>
                  <a:pt x="96" y="127"/>
                </a:lnTo>
                <a:lnTo>
                  <a:pt x="0" y="92"/>
                </a:lnTo>
                <a:lnTo>
                  <a:pt x="20" y="0"/>
                </a:lnTo>
                <a:close/>
              </a:path>
            </a:pathLst>
          </a:custGeom>
          <a:solidFill>
            <a:srgbClr val="FFD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8" name="Freeform 168"/>
          <p:cNvSpPr>
            <a:spLocks/>
          </p:cNvSpPr>
          <p:nvPr/>
        </p:nvSpPr>
        <p:spPr bwMode="auto">
          <a:xfrm>
            <a:off x="3421063" y="2771775"/>
            <a:ext cx="96837" cy="101600"/>
          </a:xfrm>
          <a:custGeom>
            <a:avLst/>
            <a:gdLst>
              <a:gd name="T0" fmla="*/ 20 w 121"/>
              <a:gd name="T1" fmla="*/ 0 h 127"/>
              <a:gd name="T2" fmla="*/ 96 w 121"/>
              <a:gd name="T3" fmla="*/ 36 h 127"/>
              <a:gd name="T4" fmla="*/ 121 w 121"/>
              <a:gd name="T5" fmla="*/ 90 h 127"/>
              <a:gd name="T6" fmla="*/ 96 w 121"/>
              <a:gd name="T7" fmla="*/ 127 h 127"/>
              <a:gd name="T8" fmla="*/ 0 w 121"/>
              <a:gd name="T9" fmla="*/ 92 h 127"/>
              <a:gd name="T10" fmla="*/ 20 w 121"/>
              <a:gd name="T11" fmla="*/ 0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1" h="127">
                <a:moveTo>
                  <a:pt x="20" y="0"/>
                </a:moveTo>
                <a:lnTo>
                  <a:pt x="96" y="36"/>
                </a:lnTo>
                <a:lnTo>
                  <a:pt x="121" y="90"/>
                </a:lnTo>
                <a:lnTo>
                  <a:pt x="96" y="127"/>
                </a:lnTo>
                <a:lnTo>
                  <a:pt x="0" y="92"/>
                </a:lnTo>
                <a:lnTo>
                  <a:pt x="2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49" name="Freeform 169"/>
          <p:cNvSpPr>
            <a:spLocks/>
          </p:cNvSpPr>
          <p:nvPr/>
        </p:nvSpPr>
        <p:spPr bwMode="auto">
          <a:xfrm>
            <a:off x="3363913" y="2746375"/>
            <a:ext cx="82550" cy="107950"/>
          </a:xfrm>
          <a:custGeom>
            <a:avLst/>
            <a:gdLst>
              <a:gd name="T0" fmla="*/ 16 w 104"/>
              <a:gd name="T1" fmla="*/ 0 h 136"/>
              <a:gd name="T2" fmla="*/ 18 w 104"/>
              <a:gd name="T3" fmla="*/ 15 h 136"/>
              <a:gd name="T4" fmla="*/ 20 w 104"/>
              <a:gd name="T5" fmla="*/ 28 h 136"/>
              <a:gd name="T6" fmla="*/ 20 w 104"/>
              <a:gd name="T7" fmla="*/ 41 h 136"/>
              <a:gd name="T8" fmla="*/ 18 w 104"/>
              <a:gd name="T9" fmla="*/ 54 h 136"/>
              <a:gd name="T10" fmla="*/ 16 w 104"/>
              <a:gd name="T11" fmla="*/ 66 h 136"/>
              <a:gd name="T12" fmla="*/ 11 w 104"/>
              <a:gd name="T13" fmla="*/ 79 h 136"/>
              <a:gd name="T14" fmla="*/ 7 w 104"/>
              <a:gd name="T15" fmla="*/ 93 h 136"/>
              <a:gd name="T16" fmla="*/ 0 w 104"/>
              <a:gd name="T17" fmla="*/ 107 h 136"/>
              <a:gd name="T18" fmla="*/ 9 w 104"/>
              <a:gd name="T19" fmla="*/ 114 h 136"/>
              <a:gd name="T20" fmla="*/ 18 w 104"/>
              <a:gd name="T21" fmla="*/ 118 h 136"/>
              <a:gd name="T22" fmla="*/ 28 w 104"/>
              <a:gd name="T23" fmla="*/ 123 h 136"/>
              <a:gd name="T24" fmla="*/ 39 w 104"/>
              <a:gd name="T25" fmla="*/ 126 h 136"/>
              <a:gd name="T26" fmla="*/ 49 w 104"/>
              <a:gd name="T27" fmla="*/ 130 h 136"/>
              <a:gd name="T28" fmla="*/ 59 w 104"/>
              <a:gd name="T29" fmla="*/ 132 h 136"/>
              <a:gd name="T30" fmla="*/ 71 w 104"/>
              <a:gd name="T31" fmla="*/ 134 h 136"/>
              <a:gd name="T32" fmla="*/ 81 w 104"/>
              <a:gd name="T33" fmla="*/ 136 h 136"/>
              <a:gd name="T34" fmla="*/ 89 w 104"/>
              <a:gd name="T35" fmla="*/ 122 h 136"/>
              <a:gd name="T36" fmla="*/ 95 w 104"/>
              <a:gd name="T37" fmla="*/ 109 h 136"/>
              <a:gd name="T38" fmla="*/ 100 w 104"/>
              <a:gd name="T39" fmla="*/ 98 h 136"/>
              <a:gd name="T40" fmla="*/ 102 w 104"/>
              <a:gd name="T41" fmla="*/ 85 h 136"/>
              <a:gd name="T42" fmla="*/ 104 w 104"/>
              <a:gd name="T43" fmla="*/ 73 h 136"/>
              <a:gd name="T44" fmla="*/ 104 w 104"/>
              <a:gd name="T45" fmla="*/ 60 h 136"/>
              <a:gd name="T46" fmla="*/ 102 w 104"/>
              <a:gd name="T47" fmla="*/ 46 h 136"/>
              <a:gd name="T48" fmla="*/ 99 w 104"/>
              <a:gd name="T49" fmla="*/ 30 h 136"/>
              <a:gd name="T50" fmla="*/ 89 w 104"/>
              <a:gd name="T51" fmla="*/ 23 h 136"/>
              <a:gd name="T52" fmla="*/ 79 w 104"/>
              <a:gd name="T53" fmla="*/ 17 h 136"/>
              <a:gd name="T54" fmla="*/ 69 w 104"/>
              <a:gd name="T55" fmla="*/ 12 h 136"/>
              <a:gd name="T56" fmla="*/ 58 w 104"/>
              <a:gd name="T57" fmla="*/ 9 h 136"/>
              <a:gd name="T58" fmla="*/ 48 w 104"/>
              <a:gd name="T59" fmla="*/ 5 h 136"/>
              <a:gd name="T60" fmla="*/ 38 w 104"/>
              <a:gd name="T61" fmla="*/ 3 h 136"/>
              <a:gd name="T62" fmla="*/ 26 w 104"/>
              <a:gd name="T63" fmla="*/ 1 h 136"/>
              <a:gd name="T64" fmla="*/ 16 w 104"/>
              <a:gd name="T65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4" h="136">
                <a:moveTo>
                  <a:pt x="16" y="0"/>
                </a:moveTo>
                <a:lnTo>
                  <a:pt x="18" y="15"/>
                </a:lnTo>
                <a:lnTo>
                  <a:pt x="20" y="28"/>
                </a:lnTo>
                <a:lnTo>
                  <a:pt x="20" y="41"/>
                </a:lnTo>
                <a:lnTo>
                  <a:pt x="18" y="54"/>
                </a:lnTo>
                <a:lnTo>
                  <a:pt x="16" y="66"/>
                </a:lnTo>
                <a:lnTo>
                  <a:pt x="11" y="79"/>
                </a:lnTo>
                <a:lnTo>
                  <a:pt x="7" y="93"/>
                </a:lnTo>
                <a:lnTo>
                  <a:pt x="0" y="107"/>
                </a:lnTo>
                <a:lnTo>
                  <a:pt x="9" y="114"/>
                </a:lnTo>
                <a:lnTo>
                  <a:pt x="18" y="118"/>
                </a:lnTo>
                <a:lnTo>
                  <a:pt x="28" y="123"/>
                </a:lnTo>
                <a:lnTo>
                  <a:pt x="39" y="126"/>
                </a:lnTo>
                <a:lnTo>
                  <a:pt x="49" y="130"/>
                </a:lnTo>
                <a:lnTo>
                  <a:pt x="59" y="132"/>
                </a:lnTo>
                <a:lnTo>
                  <a:pt x="71" y="134"/>
                </a:lnTo>
                <a:lnTo>
                  <a:pt x="81" y="136"/>
                </a:lnTo>
                <a:lnTo>
                  <a:pt x="89" y="122"/>
                </a:lnTo>
                <a:lnTo>
                  <a:pt x="95" y="109"/>
                </a:lnTo>
                <a:lnTo>
                  <a:pt x="100" y="98"/>
                </a:lnTo>
                <a:lnTo>
                  <a:pt x="102" y="85"/>
                </a:lnTo>
                <a:lnTo>
                  <a:pt x="104" y="73"/>
                </a:lnTo>
                <a:lnTo>
                  <a:pt x="104" y="60"/>
                </a:lnTo>
                <a:lnTo>
                  <a:pt x="102" y="46"/>
                </a:lnTo>
                <a:lnTo>
                  <a:pt x="99" y="30"/>
                </a:lnTo>
                <a:lnTo>
                  <a:pt x="89" y="23"/>
                </a:lnTo>
                <a:lnTo>
                  <a:pt x="79" y="17"/>
                </a:lnTo>
                <a:lnTo>
                  <a:pt x="69" y="12"/>
                </a:lnTo>
                <a:lnTo>
                  <a:pt x="58" y="9"/>
                </a:lnTo>
                <a:lnTo>
                  <a:pt x="48" y="5"/>
                </a:lnTo>
                <a:lnTo>
                  <a:pt x="38" y="3"/>
                </a:lnTo>
                <a:lnTo>
                  <a:pt x="26" y="1"/>
                </a:lnTo>
                <a:lnTo>
                  <a:pt x="16" y="0"/>
                </a:lnTo>
                <a:close/>
              </a:path>
            </a:pathLst>
          </a:custGeom>
          <a:solidFill>
            <a:srgbClr val="FFD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0" name="Freeform 170"/>
          <p:cNvSpPr>
            <a:spLocks/>
          </p:cNvSpPr>
          <p:nvPr/>
        </p:nvSpPr>
        <p:spPr bwMode="auto">
          <a:xfrm>
            <a:off x="3359150" y="2746375"/>
            <a:ext cx="23813" cy="88900"/>
          </a:xfrm>
          <a:custGeom>
            <a:avLst/>
            <a:gdLst>
              <a:gd name="T0" fmla="*/ 8 w 31"/>
              <a:gd name="T1" fmla="*/ 104 h 111"/>
              <a:gd name="T2" fmla="*/ 10 w 31"/>
              <a:gd name="T3" fmla="*/ 110 h 111"/>
              <a:gd name="T4" fmla="*/ 17 w 31"/>
              <a:gd name="T5" fmla="*/ 96 h 111"/>
              <a:gd name="T6" fmla="*/ 22 w 31"/>
              <a:gd name="T7" fmla="*/ 81 h 111"/>
              <a:gd name="T8" fmla="*/ 26 w 31"/>
              <a:gd name="T9" fmla="*/ 69 h 111"/>
              <a:gd name="T10" fmla="*/ 29 w 31"/>
              <a:gd name="T11" fmla="*/ 56 h 111"/>
              <a:gd name="T12" fmla="*/ 31 w 31"/>
              <a:gd name="T13" fmla="*/ 42 h 111"/>
              <a:gd name="T14" fmla="*/ 31 w 31"/>
              <a:gd name="T15" fmla="*/ 29 h 111"/>
              <a:gd name="T16" fmla="*/ 29 w 31"/>
              <a:gd name="T17" fmla="*/ 14 h 111"/>
              <a:gd name="T18" fmla="*/ 26 w 31"/>
              <a:gd name="T19" fmla="*/ 0 h 111"/>
              <a:gd name="T20" fmla="*/ 17 w 31"/>
              <a:gd name="T21" fmla="*/ 2 h 111"/>
              <a:gd name="T22" fmla="*/ 19 w 31"/>
              <a:gd name="T23" fmla="*/ 17 h 111"/>
              <a:gd name="T24" fmla="*/ 22 w 31"/>
              <a:gd name="T25" fmla="*/ 29 h 111"/>
              <a:gd name="T26" fmla="*/ 22 w 31"/>
              <a:gd name="T27" fmla="*/ 42 h 111"/>
              <a:gd name="T28" fmla="*/ 19 w 31"/>
              <a:gd name="T29" fmla="*/ 54 h 111"/>
              <a:gd name="T30" fmla="*/ 17 w 31"/>
              <a:gd name="T31" fmla="*/ 66 h 111"/>
              <a:gd name="T32" fmla="*/ 13 w 31"/>
              <a:gd name="T33" fmla="*/ 79 h 111"/>
              <a:gd name="T34" fmla="*/ 8 w 31"/>
              <a:gd name="T35" fmla="*/ 92 h 111"/>
              <a:gd name="T36" fmla="*/ 1 w 31"/>
              <a:gd name="T37" fmla="*/ 105 h 111"/>
              <a:gd name="T38" fmla="*/ 3 w 31"/>
              <a:gd name="T39" fmla="*/ 111 h 111"/>
              <a:gd name="T40" fmla="*/ 1 w 31"/>
              <a:gd name="T41" fmla="*/ 105 h 111"/>
              <a:gd name="T42" fmla="*/ 0 w 31"/>
              <a:gd name="T43" fmla="*/ 109 h 111"/>
              <a:gd name="T44" fmla="*/ 3 w 31"/>
              <a:gd name="T45" fmla="*/ 111 h 111"/>
              <a:gd name="T46" fmla="*/ 8 w 31"/>
              <a:gd name="T47" fmla="*/ 104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111">
                <a:moveTo>
                  <a:pt x="8" y="104"/>
                </a:moveTo>
                <a:lnTo>
                  <a:pt x="10" y="110"/>
                </a:lnTo>
                <a:lnTo>
                  <a:pt x="17" y="96"/>
                </a:lnTo>
                <a:lnTo>
                  <a:pt x="22" y="81"/>
                </a:lnTo>
                <a:lnTo>
                  <a:pt x="26" y="69"/>
                </a:lnTo>
                <a:lnTo>
                  <a:pt x="29" y="56"/>
                </a:lnTo>
                <a:lnTo>
                  <a:pt x="31" y="42"/>
                </a:lnTo>
                <a:lnTo>
                  <a:pt x="31" y="29"/>
                </a:lnTo>
                <a:lnTo>
                  <a:pt x="29" y="14"/>
                </a:lnTo>
                <a:lnTo>
                  <a:pt x="26" y="0"/>
                </a:lnTo>
                <a:lnTo>
                  <a:pt x="17" y="2"/>
                </a:lnTo>
                <a:lnTo>
                  <a:pt x="19" y="17"/>
                </a:lnTo>
                <a:lnTo>
                  <a:pt x="22" y="29"/>
                </a:lnTo>
                <a:lnTo>
                  <a:pt x="22" y="42"/>
                </a:lnTo>
                <a:lnTo>
                  <a:pt x="19" y="54"/>
                </a:lnTo>
                <a:lnTo>
                  <a:pt x="17" y="66"/>
                </a:lnTo>
                <a:lnTo>
                  <a:pt x="13" y="79"/>
                </a:lnTo>
                <a:lnTo>
                  <a:pt x="8" y="92"/>
                </a:lnTo>
                <a:lnTo>
                  <a:pt x="1" y="105"/>
                </a:lnTo>
                <a:lnTo>
                  <a:pt x="3" y="111"/>
                </a:lnTo>
                <a:lnTo>
                  <a:pt x="1" y="105"/>
                </a:lnTo>
                <a:lnTo>
                  <a:pt x="0" y="109"/>
                </a:lnTo>
                <a:lnTo>
                  <a:pt x="3" y="111"/>
                </a:lnTo>
                <a:lnTo>
                  <a:pt x="8" y="10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1" name="Freeform 171"/>
          <p:cNvSpPr>
            <a:spLocks/>
          </p:cNvSpPr>
          <p:nvPr/>
        </p:nvSpPr>
        <p:spPr bwMode="auto">
          <a:xfrm>
            <a:off x="3362325" y="2828925"/>
            <a:ext cx="68263" cy="30163"/>
          </a:xfrm>
          <a:custGeom>
            <a:avLst/>
            <a:gdLst>
              <a:gd name="T0" fmla="*/ 81 w 88"/>
              <a:gd name="T1" fmla="*/ 30 h 37"/>
              <a:gd name="T2" fmla="*/ 84 w 88"/>
              <a:gd name="T3" fmla="*/ 28 h 37"/>
              <a:gd name="T4" fmla="*/ 75 w 88"/>
              <a:gd name="T5" fmla="*/ 27 h 37"/>
              <a:gd name="T6" fmla="*/ 64 w 88"/>
              <a:gd name="T7" fmla="*/ 25 h 37"/>
              <a:gd name="T8" fmla="*/ 53 w 88"/>
              <a:gd name="T9" fmla="*/ 22 h 37"/>
              <a:gd name="T10" fmla="*/ 43 w 88"/>
              <a:gd name="T11" fmla="*/ 19 h 37"/>
              <a:gd name="T12" fmla="*/ 33 w 88"/>
              <a:gd name="T13" fmla="*/ 15 h 37"/>
              <a:gd name="T14" fmla="*/ 23 w 88"/>
              <a:gd name="T15" fmla="*/ 11 h 37"/>
              <a:gd name="T16" fmla="*/ 14 w 88"/>
              <a:gd name="T17" fmla="*/ 7 h 37"/>
              <a:gd name="T18" fmla="*/ 5 w 88"/>
              <a:gd name="T19" fmla="*/ 0 h 37"/>
              <a:gd name="T20" fmla="*/ 0 w 88"/>
              <a:gd name="T21" fmla="*/ 7 h 37"/>
              <a:gd name="T22" fmla="*/ 10 w 88"/>
              <a:gd name="T23" fmla="*/ 14 h 37"/>
              <a:gd name="T24" fmla="*/ 19 w 88"/>
              <a:gd name="T25" fmla="*/ 20 h 37"/>
              <a:gd name="T26" fmla="*/ 30 w 88"/>
              <a:gd name="T27" fmla="*/ 25 h 37"/>
              <a:gd name="T28" fmla="*/ 41 w 88"/>
              <a:gd name="T29" fmla="*/ 28 h 37"/>
              <a:gd name="T30" fmla="*/ 51 w 88"/>
              <a:gd name="T31" fmla="*/ 31 h 37"/>
              <a:gd name="T32" fmla="*/ 61 w 88"/>
              <a:gd name="T33" fmla="*/ 34 h 37"/>
              <a:gd name="T34" fmla="*/ 73 w 88"/>
              <a:gd name="T35" fmla="*/ 36 h 37"/>
              <a:gd name="T36" fmla="*/ 84 w 88"/>
              <a:gd name="T37" fmla="*/ 37 h 37"/>
              <a:gd name="T38" fmla="*/ 88 w 88"/>
              <a:gd name="T39" fmla="*/ 35 h 37"/>
              <a:gd name="T40" fmla="*/ 84 w 88"/>
              <a:gd name="T41" fmla="*/ 37 h 37"/>
              <a:gd name="T42" fmla="*/ 87 w 88"/>
              <a:gd name="T43" fmla="*/ 37 h 37"/>
              <a:gd name="T44" fmla="*/ 88 w 88"/>
              <a:gd name="T45" fmla="*/ 35 h 37"/>
              <a:gd name="T46" fmla="*/ 81 w 88"/>
              <a:gd name="T47" fmla="*/ 3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8" h="37">
                <a:moveTo>
                  <a:pt x="81" y="30"/>
                </a:moveTo>
                <a:lnTo>
                  <a:pt x="84" y="28"/>
                </a:lnTo>
                <a:lnTo>
                  <a:pt x="75" y="27"/>
                </a:lnTo>
                <a:lnTo>
                  <a:pt x="64" y="25"/>
                </a:lnTo>
                <a:lnTo>
                  <a:pt x="53" y="22"/>
                </a:lnTo>
                <a:lnTo>
                  <a:pt x="43" y="19"/>
                </a:lnTo>
                <a:lnTo>
                  <a:pt x="33" y="15"/>
                </a:lnTo>
                <a:lnTo>
                  <a:pt x="23" y="11"/>
                </a:lnTo>
                <a:lnTo>
                  <a:pt x="14" y="7"/>
                </a:lnTo>
                <a:lnTo>
                  <a:pt x="5" y="0"/>
                </a:lnTo>
                <a:lnTo>
                  <a:pt x="0" y="7"/>
                </a:lnTo>
                <a:lnTo>
                  <a:pt x="10" y="14"/>
                </a:lnTo>
                <a:lnTo>
                  <a:pt x="19" y="20"/>
                </a:lnTo>
                <a:lnTo>
                  <a:pt x="30" y="25"/>
                </a:lnTo>
                <a:lnTo>
                  <a:pt x="41" y="28"/>
                </a:lnTo>
                <a:lnTo>
                  <a:pt x="51" y="31"/>
                </a:lnTo>
                <a:lnTo>
                  <a:pt x="61" y="34"/>
                </a:lnTo>
                <a:lnTo>
                  <a:pt x="73" y="36"/>
                </a:lnTo>
                <a:lnTo>
                  <a:pt x="84" y="37"/>
                </a:lnTo>
                <a:lnTo>
                  <a:pt x="88" y="35"/>
                </a:lnTo>
                <a:lnTo>
                  <a:pt x="84" y="37"/>
                </a:lnTo>
                <a:lnTo>
                  <a:pt x="87" y="37"/>
                </a:lnTo>
                <a:lnTo>
                  <a:pt x="88" y="35"/>
                </a:lnTo>
                <a:lnTo>
                  <a:pt x="81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2" name="Freeform 172"/>
          <p:cNvSpPr>
            <a:spLocks/>
          </p:cNvSpPr>
          <p:nvPr/>
        </p:nvSpPr>
        <p:spPr bwMode="auto">
          <a:xfrm>
            <a:off x="3425825" y="2768600"/>
            <a:ext cx="25400" cy="87313"/>
          </a:xfrm>
          <a:custGeom>
            <a:avLst/>
            <a:gdLst>
              <a:gd name="T0" fmla="*/ 18 w 31"/>
              <a:gd name="T1" fmla="*/ 7 h 112"/>
              <a:gd name="T2" fmla="*/ 16 w 31"/>
              <a:gd name="T3" fmla="*/ 5 h 112"/>
              <a:gd name="T4" fmla="*/ 20 w 31"/>
              <a:gd name="T5" fmla="*/ 21 h 112"/>
              <a:gd name="T6" fmla="*/ 22 w 31"/>
              <a:gd name="T7" fmla="*/ 34 h 112"/>
              <a:gd name="T8" fmla="*/ 22 w 31"/>
              <a:gd name="T9" fmla="*/ 47 h 112"/>
              <a:gd name="T10" fmla="*/ 20 w 31"/>
              <a:gd name="T11" fmla="*/ 58 h 112"/>
              <a:gd name="T12" fmla="*/ 17 w 31"/>
              <a:gd name="T13" fmla="*/ 70 h 112"/>
              <a:gd name="T14" fmla="*/ 13 w 31"/>
              <a:gd name="T15" fmla="*/ 81 h 112"/>
              <a:gd name="T16" fmla="*/ 7 w 31"/>
              <a:gd name="T17" fmla="*/ 93 h 112"/>
              <a:gd name="T18" fmla="*/ 0 w 31"/>
              <a:gd name="T19" fmla="*/ 107 h 112"/>
              <a:gd name="T20" fmla="*/ 7 w 31"/>
              <a:gd name="T21" fmla="*/ 112 h 112"/>
              <a:gd name="T22" fmla="*/ 16 w 31"/>
              <a:gd name="T23" fmla="*/ 98 h 112"/>
              <a:gd name="T24" fmla="*/ 22 w 31"/>
              <a:gd name="T25" fmla="*/ 85 h 112"/>
              <a:gd name="T26" fmla="*/ 26 w 31"/>
              <a:gd name="T27" fmla="*/ 73 h 112"/>
              <a:gd name="T28" fmla="*/ 29 w 31"/>
              <a:gd name="T29" fmla="*/ 60 h 112"/>
              <a:gd name="T30" fmla="*/ 31 w 31"/>
              <a:gd name="T31" fmla="*/ 47 h 112"/>
              <a:gd name="T32" fmla="*/ 31 w 31"/>
              <a:gd name="T33" fmla="*/ 34 h 112"/>
              <a:gd name="T34" fmla="*/ 29 w 31"/>
              <a:gd name="T35" fmla="*/ 19 h 112"/>
              <a:gd name="T36" fmla="*/ 25 w 31"/>
              <a:gd name="T37" fmla="*/ 2 h 112"/>
              <a:gd name="T38" fmla="*/ 23 w 31"/>
              <a:gd name="T39" fmla="*/ 0 h 112"/>
              <a:gd name="T40" fmla="*/ 25 w 31"/>
              <a:gd name="T41" fmla="*/ 2 h 112"/>
              <a:gd name="T42" fmla="*/ 25 w 31"/>
              <a:gd name="T43" fmla="*/ 1 h 112"/>
              <a:gd name="T44" fmla="*/ 23 w 31"/>
              <a:gd name="T45" fmla="*/ 0 h 112"/>
              <a:gd name="T46" fmla="*/ 18 w 31"/>
              <a:gd name="T47" fmla="*/ 7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112">
                <a:moveTo>
                  <a:pt x="18" y="7"/>
                </a:moveTo>
                <a:lnTo>
                  <a:pt x="16" y="5"/>
                </a:lnTo>
                <a:lnTo>
                  <a:pt x="20" y="21"/>
                </a:lnTo>
                <a:lnTo>
                  <a:pt x="22" y="34"/>
                </a:lnTo>
                <a:lnTo>
                  <a:pt x="22" y="47"/>
                </a:lnTo>
                <a:lnTo>
                  <a:pt x="20" y="58"/>
                </a:lnTo>
                <a:lnTo>
                  <a:pt x="17" y="70"/>
                </a:lnTo>
                <a:lnTo>
                  <a:pt x="13" y="81"/>
                </a:lnTo>
                <a:lnTo>
                  <a:pt x="7" y="93"/>
                </a:lnTo>
                <a:lnTo>
                  <a:pt x="0" y="107"/>
                </a:lnTo>
                <a:lnTo>
                  <a:pt x="7" y="112"/>
                </a:lnTo>
                <a:lnTo>
                  <a:pt x="16" y="98"/>
                </a:lnTo>
                <a:lnTo>
                  <a:pt x="22" y="85"/>
                </a:lnTo>
                <a:lnTo>
                  <a:pt x="26" y="73"/>
                </a:lnTo>
                <a:lnTo>
                  <a:pt x="29" y="60"/>
                </a:lnTo>
                <a:lnTo>
                  <a:pt x="31" y="47"/>
                </a:lnTo>
                <a:lnTo>
                  <a:pt x="31" y="34"/>
                </a:lnTo>
                <a:lnTo>
                  <a:pt x="29" y="19"/>
                </a:lnTo>
                <a:lnTo>
                  <a:pt x="25" y="2"/>
                </a:lnTo>
                <a:lnTo>
                  <a:pt x="23" y="0"/>
                </a:lnTo>
                <a:lnTo>
                  <a:pt x="25" y="2"/>
                </a:lnTo>
                <a:lnTo>
                  <a:pt x="25" y="1"/>
                </a:lnTo>
                <a:lnTo>
                  <a:pt x="23" y="0"/>
                </a:lnTo>
                <a:lnTo>
                  <a:pt x="18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3" name="Freeform 173"/>
          <p:cNvSpPr>
            <a:spLocks/>
          </p:cNvSpPr>
          <p:nvPr/>
        </p:nvSpPr>
        <p:spPr bwMode="auto">
          <a:xfrm>
            <a:off x="3371850" y="2743200"/>
            <a:ext cx="71438" cy="30163"/>
          </a:xfrm>
          <a:custGeom>
            <a:avLst/>
            <a:gdLst>
              <a:gd name="T0" fmla="*/ 10 w 91"/>
              <a:gd name="T1" fmla="*/ 4 h 38"/>
              <a:gd name="T2" fmla="*/ 6 w 91"/>
              <a:gd name="T3" fmla="*/ 9 h 38"/>
              <a:gd name="T4" fmla="*/ 15 w 91"/>
              <a:gd name="T5" fmla="*/ 10 h 38"/>
              <a:gd name="T6" fmla="*/ 26 w 91"/>
              <a:gd name="T7" fmla="*/ 13 h 38"/>
              <a:gd name="T8" fmla="*/ 37 w 91"/>
              <a:gd name="T9" fmla="*/ 15 h 38"/>
              <a:gd name="T10" fmla="*/ 47 w 91"/>
              <a:gd name="T11" fmla="*/ 18 h 38"/>
              <a:gd name="T12" fmla="*/ 58 w 91"/>
              <a:gd name="T13" fmla="*/ 22 h 38"/>
              <a:gd name="T14" fmla="*/ 67 w 91"/>
              <a:gd name="T15" fmla="*/ 27 h 38"/>
              <a:gd name="T16" fmla="*/ 77 w 91"/>
              <a:gd name="T17" fmla="*/ 31 h 38"/>
              <a:gd name="T18" fmla="*/ 86 w 91"/>
              <a:gd name="T19" fmla="*/ 38 h 38"/>
              <a:gd name="T20" fmla="*/ 91 w 91"/>
              <a:gd name="T21" fmla="*/ 31 h 38"/>
              <a:gd name="T22" fmla="*/ 82 w 91"/>
              <a:gd name="T23" fmla="*/ 24 h 38"/>
              <a:gd name="T24" fmla="*/ 71 w 91"/>
              <a:gd name="T25" fmla="*/ 17 h 38"/>
              <a:gd name="T26" fmla="*/ 60 w 91"/>
              <a:gd name="T27" fmla="*/ 13 h 38"/>
              <a:gd name="T28" fmla="*/ 49 w 91"/>
              <a:gd name="T29" fmla="*/ 9 h 38"/>
              <a:gd name="T30" fmla="*/ 39 w 91"/>
              <a:gd name="T31" fmla="*/ 6 h 38"/>
              <a:gd name="T32" fmla="*/ 29 w 91"/>
              <a:gd name="T33" fmla="*/ 4 h 38"/>
              <a:gd name="T34" fmla="*/ 17 w 91"/>
              <a:gd name="T35" fmla="*/ 1 h 38"/>
              <a:gd name="T36" fmla="*/ 6 w 91"/>
              <a:gd name="T37" fmla="*/ 0 h 38"/>
              <a:gd name="T38" fmla="*/ 1 w 91"/>
              <a:gd name="T39" fmla="*/ 6 h 38"/>
              <a:gd name="T40" fmla="*/ 6 w 91"/>
              <a:gd name="T41" fmla="*/ 0 h 38"/>
              <a:gd name="T42" fmla="*/ 0 w 91"/>
              <a:gd name="T43" fmla="*/ 0 h 38"/>
              <a:gd name="T44" fmla="*/ 1 w 91"/>
              <a:gd name="T45" fmla="*/ 6 h 38"/>
              <a:gd name="T46" fmla="*/ 10 w 91"/>
              <a:gd name="T47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1" h="38">
                <a:moveTo>
                  <a:pt x="10" y="4"/>
                </a:moveTo>
                <a:lnTo>
                  <a:pt x="6" y="9"/>
                </a:lnTo>
                <a:lnTo>
                  <a:pt x="15" y="10"/>
                </a:lnTo>
                <a:lnTo>
                  <a:pt x="26" y="13"/>
                </a:lnTo>
                <a:lnTo>
                  <a:pt x="37" y="15"/>
                </a:lnTo>
                <a:lnTo>
                  <a:pt x="47" y="18"/>
                </a:lnTo>
                <a:lnTo>
                  <a:pt x="58" y="22"/>
                </a:lnTo>
                <a:lnTo>
                  <a:pt x="67" y="27"/>
                </a:lnTo>
                <a:lnTo>
                  <a:pt x="77" y="31"/>
                </a:lnTo>
                <a:lnTo>
                  <a:pt x="86" y="38"/>
                </a:lnTo>
                <a:lnTo>
                  <a:pt x="91" y="31"/>
                </a:lnTo>
                <a:lnTo>
                  <a:pt x="82" y="24"/>
                </a:lnTo>
                <a:lnTo>
                  <a:pt x="71" y="17"/>
                </a:lnTo>
                <a:lnTo>
                  <a:pt x="60" y="13"/>
                </a:lnTo>
                <a:lnTo>
                  <a:pt x="49" y="9"/>
                </a:lnTo>
                <a:lnTo>
                  <a:pt x="39" y="6"/>
                </a:lnTo>
                <a:lnTo>
                  <a:pt x="29" y="4"/>
                </a:lnTo>
                <a:lnTo>
                  <a:pt x="17" y="1"/>
                </a:lnTo>
                <a:lnTo>
                  <a:pt x="6" y="0"/>
                </a:lnTo>
                <a:lnTo>
                  <a:pt x="1" y="6"/>
                </a:lnTo>
                <a:lnTo>
                  <a:pt x="6" y="0"/>
                </a:lnTo>
                <a:lnTo>
                  <a:pt x="0" y="0"/>
                </a:lnTo>
                <a:lnTo>
                  <a:pt x="1" y="6"/>
                </a:lnTo>
                <a:lnTo>
                  <a:pt x="1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4" name="Freeform 174"/>
          <p:cNvSpPr>
            <a:spLocks/>
          </p:cNvSpPr>
          <p:nvPr/>
        </p:nvSpPr>
        <p:spPr bwMode="auto">
          <a:xfrm>
            <a:off x="3376613" y="2740025"/>
            <a:ext cx="17462" cy="107950"/>
          </a:xfrm>
          <a:custGeom>
            <a:avLst/>
            <a:gdLst>
              <a:gd name="T0" fmla="*/ 16 w 22"/>
              <a:gd name="T1" fmla="*/ 0 h 138"/>
              <a:gd name="T2" fmla="*/ 16 w 22"/>
              <a:gd name="T3" fmla="*/ 0 h 138"/>
              <a:gd name="T4" fmla="*/ 19 w 22"/>
              <a:gd name="T5" fmla="*/ 19 h 138"/>
              <a:gd name="T6" fmla="*/ 20 w 22"/>
              <a:gd name="T7" fmla="*/ 36 h 138"/>
              <a:gd name="T8" fmla="*/ 22 w 22"/>
              <a:gd name="T9" fmla="*/ 53 h 138"/>
              <a:gd name="T10" fmla="*/ 20 w 22"/>
              <a:gd name="T11" fmla="*/ 71 h 138"/>
              <a:gd name="T12" fmla="*/ 18 w 22"/>
              <a:gd name="T13" fmla="*/ 88 h 138"/>
              <a:gd name="T14" fmla="*/ 14 w 22"/>
              <a:gd name="T15" fmla="*/ 105 h 138"/>
              <a:gd name="T16" fmla="*/ 8 w 22"/>
              <a:gd name="T17" fmla="*/ 121 h 138"/>
              <a:gd name="T18" fmla="*/ 0 w 22"/>
              <a:gd name="T19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138">
                <a:moveTo>
                  <a:pt x="16" y="0"/>
                </a:moveTo>
                <a:lnTo>
                  <a:pt x="16" y="0"/>
                </a:lnTo>
                <a:lnTo>
                  <a:pt x="19" y="19"/>
                </a:lnTo>
                <a:lnTo>
                  <a:pt x="20" y="36"/>
                </a:lnTo>
                <a:lnTo>
                  <a:pt x="22" y="53"/>
                </a:lnTo>
                <a:lnTo>
                  <a:pt x="20" y="71"/>
                </a:lnTo>
                <a:lnTo>
                  <a:pt x="18" y="88"/>
                </a:lnTo>
                <a:lnTo>
                  <a:pt x="14" y="105"/>
                </a:lnTo>
                <a:lnTo>
                  <a:pt x="8" y="121"/>
                </a:lnTo>
                <a:lnTo>
                  <a:pt x="0" y="13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5" name="Freeform 175"/>
          <p:cNvSpPr>
            <a:spLocks/>
          </p:cNvSpPr>
          <p:nvPr/>
        </p:nvSpPr>
        <p:spPr bwMode="auto">
          <a:xfrm>
            <a:off x="3395663" y="2744788"/>
            <a:ext cx="17462" cy="109537"/>
          </a:xfrm>
          <a:custGeom>
            <a:avLst/>
            <a:gdLst>
              <a:gd name="T0" fmla="*/ 15 w 22"/>
              <a:gd name="T1" fmla="*/ 0 h 137"/>
              <a:gd name="T2" fmla="*/ 15 w 22"/>
              <a:gd name="T3" fmla="*/ 0 h 137"/>
              <a:gd name="T4" fmla="*/ 18 w 22"/>
              <a:gd name="T5" fmla="*/ 19 h 137"/>
              <a:gd name="T6" fmla="*/ 21 w 22"/>
              <a:gd name="T7" fmla="*/ 36 h 137"/>
              <a:gd name="T8" fmla="*/ 22 w 22"/>
              <a:gd name="T9" fmla="*/ 53 h 137"/>
              <a:gd name="T10" fmla="*/ 21 w 22"/>
              <a:gd name="T11" fmla="*/ 71 h 137"/>
              <a:gd name="T12" fmla="*/ 18 w 22"/>
              <a:gd name="T13" fmla="*/ 88 h 137"/>
              <a:gd name="T14" fmla="*/ 14 w 22"/>
              <a:gd name="T15" fmla="*/ 105 h 137"/>
              <a:gd name="T16" fmla="*/ 8 w 22"/>
              <a:gd name="T17" fmla="*/ 121 h 137"/>
              <a:gd name="T18" fmla="*/ 0 w 22"/>
              <a:gd name="T19" fmla="*/ 1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137">
                <a:moveTo>
                  <a:pt x="15" y="0"/>
                </a:moveTo>
                <a:lnTo>
                  <a:pt x="15" y="0"/>
                </a:lnTo>
                <a:lnTo>
                  <a:pt x="18" y="19"/>
                </a:lnTo>
                <a:lnTo>
                  <a:pt x="21" y="36"/>
                </a:lnTo>
                <a:lnTo>
                  <a:pt x="22" y="53"/>
                </a:lnTo>
                <a:lnTo>
                  <a:pt x="21" y="71"/>
                </a:lnTo>
                <a:lnTo>
                  <a:pt x="18" y="88"/>
                </a:lnTo>
                <a:lnTo>
                  <a:pt x="14" y="105"/>
                </a:lnTo>
                <a:lnTo>
                  <a:pt x="8" y="121"/>
                </a:lnTo>
                <a:lnTo>
                  <a:pt x="0" y="13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6" name="Freeform 176"/>
          <p:cNvSpPr>
            <a:spLocks/>
          </p:cNvSpPr>
          <p:nvPr/>
        </p:nvSpPr>
        <p:spPr bwMode="auto">
          <a:xfrm>
            <a:off x="3411538" y="2757488"/>
            <a:ext cx="17462" cy="109537"/>
          </a:xfrm>
          <a:custGeom>
            <a:avLst/>
            <a:gdLst>
              <a:gd name="T0" fmla="*/ 16 w 22"/>
              <a:gd name="T1" fmla="*/ 0 h 138"/>
              <a:gd name="T2" fmla="*/ 16 w 22"/>
              <a:gd name="T3" fmla="*/ 0 h 138"/>
              <a:gd name="T4" fmla="*/ 19 w 22"/>
              <a:gd name="T5" fmla="*/ 19 h 138"/>
              <a:gd name="T6" fmla="*/ 20 w 22"/>
              <a:gd name="T7" fmla="*/ 36 h 138"/>
              <a:gd name="T8" fmla="*/ 22 w 22"/>
              <a:gd name="T9" fmla="*/ 53 h 138"/>
              <a:gd name="T10" fmla="*/ 20 w 22"/>
              <a:gd name="T11" fmla="*/ 71 h 138"/>
              <a:gd name="T12" fmla="*/ 18 w 22"/>
              <a:gd name="T13" fmla="*/ 88 h 138"/>
              <a:gd name="T14" fmla="*/ 13 w 22"/>
              <a:gd name="T15" fmla="*/ 105 h 138"/>
              <a:gd name="T16" fmla="*/ 8 w 22"/>
              <a:gd name="T17" fmla="*/ 121 h 138"/>
              <a:gd name="T18" fmla="*/ 0 w 22"/>
              <a:gd name="T19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138">
                <a:moveTo>
                  <a:pt x="16" y="0"/>
                </a:moveTo>
                <a:lnTo>
                  <a:pt x="16" y="0"/>
                </a:lnTo>
                <a:lnTo>
                  <a:pt x="19" y="19"/>
                </a:lnTo>
                <a:lnTo>
                  <a:pt x="20" y="36"/>
                </a:lnTo>
                <a:lnTo>
                  <a:pt x="22" y="53"/>
                </a:lnTo>
                <a:lnTo>
                  <a:pt x="20" y="71"/>
                </a:lnTo>
                <a:lnTo>
                  <a:pt x="18" y="88"/>
                </a:lnTo>
                <a:lnTo>
                  <a:pt x="13" y="105"/>
                </a:lnTo>
                <a:lnTo>
                  <a:pt x="8" y="121"/>
                </a:lnTo>
                <a:lnTo>
                  <a:pt x="0" y="13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7" name="Freeform 177"/>
          <p:cNvSpPr>
            <a:spLocks/>
          </p:cNvSpPr>
          <p:nvPr/>
        </p:nvSpPr>
        <p:spPr bwMode="auto">
          <a:xfrm>
            <a:off x="2997200" y="2314575"/>
            <a:ext cx="153988" cy="95250"/>
          </a:xfrm>
          <a:custGeom>
            <a:avLst/>
            <a:gdLst>
              <a:gd name="T0" fmla="*/ 88 w 193"/>
              <a:gd name="T1" fmla="*/ 9 h 119"/>
              <a:gd name="T2" fmla="*/ 117 w 193"/>
              <a:gd name="T3" fmla="*/ 31 h 119"/>
              <a:gd name="T4" fmla="*/ 143 w 193"/>
              <a:gd name="T5" fmla="*/ 54 h 119"/>
              <a:gd name="T6" fmla="*/ 166 w 193"/>
              <a:gd name="T7" fmla="*/ 74 h 119"/>
              <a:gd name="T8" fmla="*/ 179 w 193"/>
              <a:gd name="T9" fmla="*/ 83 h 119"/>
              <a:gd name="T10" fmla="*/ 189 w 193"/>
              <a:gd name="T11" fmla="*/ 84 h 119"/>
              <a:gd name="T12" fmla="*/ 193 w 193"/>
              <a:gd name="T13" fmla="*/ 94 h 119"/>
              <a:gd name="T14" fmla="*/ 182 w 193"/>
              <a:gd name="T15" fmla="*/ 104 h 119"/>
              <a:gd name="T16" fmla="*/ 178 w 193"/>
              <a:gd name="T17" fmla="*/ 108 h 119"/>
              <a:gd name="T18" fmla="*/ 162 w 193"/>
              <a:gd name="T19" fmla="*/ 109 h 119"/>
              <a:gd name="T20" fmla="*/ 146 w 193"/>
              <a:gd name="T21" fmla="*/ 108 h 119"/>
              <a:gd name="T22" fmla="*/ 137 w 193"/>
              <a:gd name="T23" fmla="*/ 109 h 119"/>
              <a:gd name="T24" fmla="*/ 128 w 193"/>
              <a:gd name="T25" fmla="*/ 109 h 119"/>
              <a:gd name="T26" fmla="*/ 113 w 193"/>
              <a:gd name="T27" fmla="*/ 107 h 119"/>
              <a:gd name="T28" fmla="*/ 99 w 193"/>
              <a:gd name="T29" fmla="*/ 101 h 119"/>
              <a:gd name="T30" fmla="*/ 91 w 193"/>
              <a:gd name="T31" fmla="*/ 101 h 119"/>
              <a:gd name="T32" fmla="*/ 83 w 193"/>
              <a:gd name="T33" fmla="*/ 99 h 119"/>
              <a:gd name="T34" fmla="*/ 76 w 193"/>
              <a:gd name="T35" fmla="*/ 100 h 119"/>
              <a:gd name="T36" fmla="*/ 69 w 193"/>
              <a:gd name="T37" fmla="*/ 101 h 119"/>
              <a:gd name="T38" fmla="*/ 62 w 193"/>
              <a:gd name="T39" fmla="*/ 101 h 119"/>
              <a:gd name="T40" fmla="*/ 57 w 193"/>
              <a:gd name="T41" fmla="*/ 102 h 119"/>
              <a:gd name="T42" fmla="*/ 53 w 193"/>
              <a:gd name="T43" fmla="*/ 104 h 119"/>
              <a:gd name="T44" fmla="*/ 47 w 193"/>
              <a:gd name="T45" fmla="*/ 108 h 119"/>
              <a:gd name="T46" fmla="*/ 39 w 193"/>
              <a:gd name="T47" fmla="*/ 108 h 119"/>
              <a:gd name="T48" fmla="*/ 32 w 193"/>
              <a:gd name="T49" fmla="*/ 114 h 119"/>
              <a:gd name="T50" fmla="*/ 24 w 193"/>
              <a:gd name="T51" fmla="*/ 112 h 119"/>
              <a:gd name="T52" fmla="*/ 15 w 193"/>
              <a:gd name="T53" fmla="*/ 116 h 119"/>
              <a:gd name="T54" fmla="*/ 8 w 193"/>
              <a:gd name="T55" fmla="*/ 117 h 119"/>
              <a:gd name="T56" fmla="*/ 5 w 193"/>
              <a:gd name="T57" fmla="*/ 107 h 119"/>
              <a:gd name="T58" fmla="*/ 7 w 193"/>
              <a:gd name="T59" fmla="*/ 93 h 119"/>
              <a:gd name="T60" fmla="*/ 5 w 193"/>
              <a:gd name="T61" fmla="*/ 79 h 119"/>
              <a:gd name="T62" fmla="*/ 2 w 193"/>
              <a:gd name="T63" fmla="*/ 63 h 119"/>
              <a:gd name="T64" fmla="*/ 9 w 193"/>
              <a:gd name="T65" fmla="*/ 46 h 119"/>
              <a:gd name="T66" fmla="*/ 26 w 193"/>
              <a:gd name="T67" fmla="*/ 28 h 119"/>
              <a:gd name="T68" fmla="*/ 43 w 193"/>
              <a:gd name="T69" fmla="*/ 11 h 119"/>
              <a:gd name="T70" fmla="*/ 63 w 193"/>
              <a:gd name="T71" fmla="*/ 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3" h="119">
                <a:moveTo>
                  <a:pt x="73" y="0"/>
                </a:moveTo>
                <a:lnTo>
                  <a:pt x="88" y="9"/>
                </a:lnTo>
                <a:lnTo>
                  <a:pt x="103" y="19"/>
                </a:lnTo>
                <a:lnTo>
                  <a:pt x="117" y="31"/>
                </a:lnTo>
                <a:lnTo>
                  <a:pt x="130" y="43"/>
                </a:lnTo>
                <a:lnTo>
                  <a:pt x="143" y="54"/>
                </a:lnTo>
                <a:lnTo>
                  <a:pt x="154" y="64"/>
                </a:lnTo>
                <a:lnTo>
                  <a:pt x="166" y="74"/>
                </a:lnTo>
                <a:lnTo>
                  <a:pt x="176" y="82"/>
                </a:lnTo>
                <a:lnTo>
                  <a:pt x="179" y="83"/>
                </a:lnTo>
                <a:lnTo>
                  <a:pt x="184" y="84"/>
                </a:lnTo>
                <a:lnTo>
                  <a:pt x="189" y="84"/>
                </a:lnTo>
                <a:lnTo>
                  <a:pt x="192" y="84"/>
                </a:lnTo>
                <a:lnTo>
                  <a:pt x="193" y="94"/>
                </a:lnTo>
                <a:lnTo>
                  <a:pt x="189" y="100"/>
                </a:lnTo>
                <a:lnTo>
                  <a:pt x="182" y="104"/>
                </a:lnTo>
                <a:lnTo>
                  <a:pt x="179" y="105"/>
                </a:lnTo>
                <a:lnTo>
                  <a:pt x="178" y="108"/>
                </a:lnTo>
                <a:lnTo>
                  <a:pt x="172" y="110"/>
                </a:lnTo>
                <a:lnTo>
                  <a:pt x="162" y="109"/>
                </a:lnTo>
                <a:lnTo>
                  <a:pt x="147" y="105"/>
                </a:lnTo>
                <a:lnTo>
                  <a:pt x="146" y="108"/>
                </a:lnTo>
                <a:lnTo>
                  <a:pt x="143" y="109"/>
                </a:lnTo>
                <a:lnTo>
                  <a:pt x="137" y="109"/>
                </a:lnTo>
                <a:lnTo>
                  <a:pt x="130" y="105"/>
                </a:lnTo>
                <a:lnTo>
                  <a:pt x="128" y="109"/>
                </a:lnTo>
                <a:lnTo>
                  <a:pt x="122" y="110"/>
                </a:lnTo>
                <a:lnTo>
                  <a:pt x="113" y="107"/>
                </a:lnTo>
                <a:lnTo>
                  <a:pt x="101" y="97"/>
                </a:lnTo>
                <a:lnTo>
                  <a:pt x="99" y="101"/>
                </a:lnTo>
                <a:lnTo>
                  <a:pt x="95" y="102"/>
                </a:lnTo>
                <a:lnTo>
                  <a:pt x="91" y="101"/>
                </a:lnTo>
                <a:lnTo>
                  <a:pt x="86" y="97"/>
                </a:lnTo>
                <a:lnTo>
                  <a:pt x="83" y="99"/>
                </a:lnTo>
                <a:lnTo>
                  <a:pt x="79" y="100"/>
                </a:lnTo>
                <a:lnTo>
                  <a:pt x="76" y="100"/>
                </a:lnTo>
                <a:lnTo>
                  <a:pt x="71" y="97"/>
                </a:lnTo>
                <a:lnTo>
                  <a:pt x="69" y="101"/>
                </a:lnTo>
                <a:lnTo>
                  <a:pt x="65" y="102"/>
                </a:lnTo>
                <a:lnTo>
                  <a:pt x="62" y="101"/>
                </a:lnTo>
                <a:lnTo>
                  <a:pt x="58" y="98"/>
                </a:lnTo>
                <a:lnTo>
                  <a:pt x="57" y="102"/>
                </a:lnTo>
                <a:lnTo>
                  <a:pt x="56" y="104"/>
                </a:lnTo>
                <a:lnTo>
                  <a:pt x="53" y="104"/>
                </a:lnTo>
                <a:lnTo>
                  <a:pt x="49" y="101"/>
                </a:lnTo>
                <a:lnTo>
                  <a:pt x="47" y="108"/>
                </a:lnTo>
                <a:lnTo>
                  <a:pt x="43" y="109"/>
                </a:lnTo>
                <a:lnTo>
                  <a:pt x="39" y="108"/>
                </a:lnTo>
                <a:lnTo>
                  <a:pt x="35" y="106"/>
                </a:lnTo>
                <a:lnTo>
                  <a:pt x="32" y="114"/>
                </a:lnTo>
                <a:lnTo>
                  <a:pt x="27" y="114"/>
                </a:lnTo>
                <a:lnTo>
                  <a:pt x="24" y="112"/>
                </a:lnTo>
                <a:lnTo>
                  <a:pt x="19" y="108"/>
                </a:lnTo>
                <a:lnTo>
                  <a:pt x="15" y="116"/>
                </a:lnTo>
                <a:lnTo>
                  <a:pt x="11" y="119"/>
                </a:lnTo>
                <a:lnTo>
                  <a:pt x="8" y="117"/>
                </a:lnTo>
                <a:lnTo>
                  <a:pt x="4" y="115"/>
                </a:lnTo>
                <a:lnTo>
                  <a:pt x="5" y="107"/>
                </a:lnTo>
                <a:lnTo>
                  <a:pt x="7" y="100"/>
                </a:lnTo>
                <a:lnTo>
                  <a:pt x="7" y="93"/>
                </a:lnTo>
                <a:lnTo>
                  <a:pt x="7" y="86"/>
                </a:lnTo>
                <a:lnTo>
                  <a:pt x="5" y="79"/>
                </a:lnTo>
                <a:lnTo>
                  <a:pt x="4" y="71"/>
                </a:lnTo>
                <a:lnTo>
                  <a:pt x="2" y="63"/>
                </a:lnTo>
                <a:lnTo>
                  <a:pt x="0" y="54"/>
                </a:lnTo>
                <a:lnTo>
                  <a:pt x="9" y="46"/>
                </a:lnTo>
                <a:lnTo>
                  <a:pt x="17" y="37"/>
                </a:lnTo>
                <a:lnTo>
                  <a:pt x="26" y="28"/>
                </a:lnTo>
                <a:lnTo>
                  <a:pt x="34" y="18"/>
                </a:lnTo>
                <a:lnTo>
                  <a:pt x="43" y="11"/>
                </a:lnTo>
                <a:lnTo>
                  <a:pt x="53" y="6"/>
                </a:lnTo>
                <a:lnTo>
                  <a:pt x="63" y="1"/>
                </a:lnTo>
                <a:lnTo>
                  <a:pt x="7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8" name="Freeform 178"/>
          <p:cNvSpPr>
            <a:spLocks/>
          </p:cNvSpPr>
          <p:nvPr/>
        </p:nvSpPr>
        <p:spPr bwMode="auto">
          <a:xfrm>
            <a:off x="2997200" y="2314575"/>
            <a:ext cx="153988" cy="95250"/>
          </a:xfrm>
          <a:custGeom>
            <a:avLst/>
            <a:gdLst>
              <a:gd name="T0" fmla="*/ 73 w 193"/>
              <a:gd name="T1" fmla="*/ 0 h 119"/>
              <a:gd name="T2" fmla="*/ 103 w 193"/>
              <a:gd name="T3" fmla="*/ 19 h 119"/>
              <a:gd name="T4" fmla="*/ 130 w 193"/>
              <a:gd name="T5" fmla="*/ 43 h 119"/>
              <a:gd name="T6" fmla="*/ 154 w 193"/>
              <a:gd name="T7" fmla="*/ 64 h 119"/>
              <a:gd name="T8" fmla="*/ 176 w 193"/>
              <a:gd name="T9" fmla="*/ 82 h 119"/>
              <a:gd name="T10" fmla="*/ 179 w 193"/>
              <a:gd name="T11" fmla="*/ 83 h 119"/>
              <a:gd name="T12" fmla="*/ 189 w 193"/>
              <a:gd name="T13" fmla="*/ 84 h 119"/>
              <a:gd name="T14" fmla="*/ 192 w 193"/>
              <a:gd name="T15" fmla="*/ 84 h 119"/>
              <a:gd name="T16" fmla="*/ 189 w 193"/>
              <a:gd name="T17" fmla="*/ 100 h 119"/>
              <a:gd name="T18" fmla="*/ 179 w 193"/>
              <a:gd name="T19" fmla="*/ 105 h 119"/>
              <a:gd name="T20" fmla="*/ 178 w 193"/>
              <a:gd name="T21" fmla="*/ 108 h 119"/>
              <a:gd name="T22" fmla="*/ 162 w 193"/>
              <a:gd name="T23" fmla="*/ 109 h 119"/>
              <a:gd name="T24" fmla="*/ 147 w 193"/>
              <a:gd name="T25" fmla="*/ 105 h 119"/>
              <a:gd name="T26" fmla="*/ 143 w 193"/>
              <a:gd name="T27" fmla="*/ 109 h 119"/>
              <a:gd name="T28" fmla="*/ 130 w 193"/>
              <a:gd name="T29" fmla="*/ 105 h 119"/>
              <a:gd name="T30" fmla="*/ 128 w 193"/>
              <a:gd name="T31" fmla="*/ 109 h 119"/>
              <a:gd name="T32" fmla="*/ 113 w 193"/>
              <a:gd name="T33" fmla="*/ 107 h 119"/>
              <a:gd name="T34" fmla="*/ 101 w 193"/>
              <a:gd name="T35" fmla="*/ 97 h 119"/>
              <a:gd name="T36" fmla="*/ 95 w 193"/>
              <a:gd name="T37" fmla="*/ 102 h 119"/>
              <a:gd name="T38" fmla="*/ 86 w 193"/>
              <a:gd name="T39" fmla="*/ 97 h 119"/>
              <a:gd name="T40" fmla="*/ 83 w 193"/>
              <a:gd name="T41" fmla="*/ 99 h 119"/>
              <a:gd name="T42" fmla="*/ 76 w 193"/>
              <a:gd name="T43" fmla="*/ 100 h 119"/>
              <a:gd name="T44" fmla="*/ 71 w 193"/>
              <a:gd name="T45" fmla="*/ 97 h 119"/>
              <a:gd name="T46" fmla="*/ 65 w 193"/>
              <a:gd name="T47" fmla="*/ 102 h 119"/>
              <a:gd name="T48" fmla="*/ 58 w 193"/>
              <a:gd name="T49" fmla="*/ 98 h 119"/>
              <a:gd name="T50" fmla="*/ 57 w 193"/>
              <a:gd name="T51" fmla="*/ 102 h 119"/>
              <a:gd name="T52" fmla="*/ 53 w 193"/>
              <a:gd name="T53" fmla="*/ 104 h 119"/>
              <a:gd name="T54" fmla="*/ 49 w 193"/>
              <a:gd name="T55" fmla="*/ 101 h 119"/>
              <a:gd name="T56" fmla="*/ 43 w 193"/>
              <a:gd name="T57" fmla="*/ 109 h 119"/>
              <a:gd name="T58" fmla="*/ 35 w 193"/>
              <a:gd name="T59" fmla="*/ 106 h 119"/>
              <a:gd name="T60" fmla="*/ 32 w 193"/>
              <a:gd name="T61" fmla="*/ 114 h 119"/>
              <a:gd name="T62" fmla="*/ 24 w 193"/>
              <a:gd name="T63" fmla="*/ 112 h 119"/>
              <a:gd name="T64" fmla="*/ 19 w 193"/>
              <a:gd name="T65" fmla="*/ 108 h 119"/>
              <a:gd name="T66" fmla="*/ 11 w 193"/>
              <a:gd name="T67" fmla="*/ 119 h 119"/>
              <a:gd name="T68" fmla="*/ 4 w 193"/>
              <a:gd name="T69" fmla="*/ 115 h 119"/>
              <a:gd name="T70" fmla="*/ 5 w 193"/>
              <a:gd name="T71" fmla="*/ 107 h 119"/>
              <a:gd name="T72" fmla="*/ 7 w 193"/>
              <a:gd name="T73" fmla="*/ 93 h 119"/>
              <a:gd name="T74" fmla="*/ 5 w 193"/>
              <a:gd name="T75" fmla="*/ 79 h 119"/>
              <a:gd name="T76" fmla="*/ 2 w 193"/>
              <a:gd name="T77" fmla="*/ 63 h 119"/>
              <a:gd name="T78" fmla="*/ 0 w 193"/>
              <a:gd name="T79" fmla="*/ 54 h 119"/>
              <a:gd name="T80" fmla="*/ 17 w 193"/>
              <a:gd name="T81" fmla="*/ 37 h 119"/>
              <a:gd name="T82" fmla="*/ 34 w 193"/>
              <a:gd name="T83" fmla="*/ 18 h 119"/>
              <a:gd name="T84" fmla="*/ 53 w 193"/>
              <a:gd name="T85" fmla="*/ 6 h 119"/>
              <a:gd name="T86" fmla="*/ 73 w 193"/>
              <a:gd name="T87" fmla="*/ 0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3" h="119">
                <a:moveTo>
                  <a:pt x="73" y="0"/>
                </a:moveTo>
                <a:lnTo>
                  <a:pt x="73" y="0"/>
                </a:lnTo>
                <a:lnTo>
                  <a:pt x="88" y="9"/>
                </a:lnTo>
                <a:lnTo>
                  <a:pt x="103" y="19"/>
                </a:lnTo>
                <a:lnTo>
                  <a:pt x="117" y="31"/>
                </a:lnTo>
                <a:lnTo>
                  <a:pt x="130" y="43"/>
                </a:lnTo>
                <a:lnTo>
                  <a:pt x="143" y="54"/>
                </a:lnTo>
                <a:lnTo>
                  <a:pt x="154" y="64"/>
                </a:lnTo>
                <a:lnTo>
                  <a:pt x="166" y="74"/>
                </a:lnTo>
                <a:lnTo>
                  <a:pt x="176" y="82"/>
                </a:lnTo>
                <a:lnTo>
                  <a:pt x="176" y="82"/>
                </a:lnTo>
                <a:lnTo>
                  <a:pt x="179" y="83"/>
                </a:lnTo>
                <a:lnTo>
                  <a:pt x="184" y="84"/>
                </a:lnTo>
                <a:lnTo>
                  <a:pt x="189" y="84"/>
                </a:lnTo>
                <a:lnTo>
                  <a:pt x="192" y="84"/>
                </a:lnTo>
                <a:lnTo>
                  <a:pt x="192" y="84"/>
                </a:lnTo>
                <a:lnTo>
                  <a:pt x="193" y="94"/>
                </a:lnTo>
                <a:lnTo>
                  <a:pt x="189" y="100"/>
                </a:lnTo>
                <a:lnTo>
                  <a:pt x="182" y="104"/>
                </a:lnTo>
                <a:lnTo>
                  <a:pt x="179" y="105"/>
                </a:lnTo>
                <a:lnTo>
                  <a:pt x="179" y="105"/>
                </a:lnTo>
                <a:lnTo>
                  <a:pt x="178" y="108"/>
                </a:lnTo>
                <a:lnTo>
                  <a:pt x="172" y="110"/>
                </a:lnTo>
                <a:lnTo>
                  <a:pt x="162" y="109"/>
                </a:lnTo>
                <a:lnTo>
                  <a:pt x="147" y="105"/>
                </a:lnTo>
                <a:lnTo>
                  <a:pt x="147" y="105"/>
                </a:lnTo>
                <a:lnTo>
                  <a:pt x="146" y="108"/>
                </a:lnTo>
                <a:lnTo>
                  <a:pt x="143" y="109"/>
                </a:lnTo>
                <a:lnTo>
                  <a:pt x="137" y="109"/>
                </a:lnTo>
                <a:lnTo>
                  <a:pt x="130" y="105"/>
                </a:lnTo>
                <a:lnTo>
                  <a:pt x="130" y="105"/>
                </a:lnTo>
                <a:lnTo>
                  <a:pt x="128" y="109"/>
                </a:lnTo>
                <a:lnTo>
                  <a:pt x="122" y="110"/>
                </a:lnTo>
                <a:lnTo>
                  <a:pt x="113" y="107"/>
                </a:lnTo>
                <a:lnTo>
                  <a:pt x="101" y="97"/>
                </a:lnTo>
                <a:lnTo>
                  <a:pt x="101" y="97"/>
                </a:lnTo>
                <a:lnTo>
                  <a:pt x="99" y="101"/>
                </a:lnTo>
                <a:lnTo>
                  <a:pt x="95" y="102"/>
                </a:lnTo>
                <a:lnTo>
                  <a:pt x="91" y="101"/>
                </a:lnTo>
                <a:lnTo>
                  <a:pt x="86" y="97"/>
                </a:lnTo>
                <a:lnTo>
                  <a:pt x="86" y="97"/>
                </a:lnTo>
                <a:lnTo>
                  <a:pt x="83" y="99"/>
                </a:lnTo>
                <a:lnTo>
                  <a:pt x="79" y="100"/>
                </a:lnTo>
                <a:lnTo>
                  <a:pt x="76" y="100"/>
                </a:lnTo>
                <a:lnTo>
                  <a:pt x="71" y="97"/>
                </a:lnTo>
                <a:lnTo>
                  <a:pt x="71" y="97"/>
                </a:lnTo>
                <a:lnTo>
                  <a:pt x="69" y="101"/>
                </a:lnTo>
                <a:lnTo>
                  <a:pt x="65" y="102"/>
                </a:lnTo>
                <a:lnTo>
                  <a:pt x="62" y="101"/>
                </a:lnTo>
                <a:lnTo>
                  <a:pt x="58" y="98"/>
                </a:lnTo>
                <a:lnTo>
                  <a:pt x="58" y="98"/>
                </a:lnTo>
                <a:lnTo>
                  <a:pt x="57" y="102"/>
                </a:lnTo>
                <a:lnTo>
                  <a:pt x="56" y="104"/>
                </a:lnTo>
                <a:lnTo>
                  <a:pt x="53" y="104"/>
                </a:lnTo>
                <a:lnTo>
                  <a:pt x="49" y="101"/>
                </a:lnTo>
                <a:lnTo>
                  <a:pt x="49" y="101"/>
                </a:lnTo>
                <a:lnTo>
                  <a:pt x="47" y="108"/>
                </a:lnTo>
                <a:lnTo>
                  <a:pt x="43" y="109"/>
                </a:lnTo>
                <a:lnTo>
                  <a:pt x="39" y="108"/>
                </a:lnTo>
                <a:lnTo>
                  <a:pt x="35" y="106"/>
                </a:lnTo>
                <a:lnTo>
                  <a:pt x="35" y="106"/>
                </a:lnTo>
                <a:lnTo>
                  <a:pt x="32" y="114"/>
                </a:lnTo>
                <a:lnTo>
                  <a:pt x="27" y="114"/>
                </a:lnTo>
                <a:lnTo>
                  <a:pt x="24" y="112"/>
                </a:lnTo>
                <a:lnTo>
                  <a:pt x="19" y="108"/>
                </a:lnTo>
                <a:lnTo>
                  <a:pt x="19" y="108"/>
                </a:lnTo>
                <a:lnTo>
                  <a:pt x="15" y="116"/>
                </a:lnTo>
                <a:lnTo>
                  <a:pt x="11" y="119"/>
                </a:lnTo>
                <a:lnTo>
                  <a:pt x="8" y="117"/>
                </a:lnTo>
                <a:lnTo>
                  <a:pt x="4" y="115"/>
                </a:lnTo>
                <a:lnTo>
                  <a:pt x="4" y="115"/>
                </a:lnTo>
                <a:lnTo>
                  <a:pt x="5" y="107"/>
                </a:lnTo>
                <a:lnTo>
                  <a:pt x="7" y="100"/>
                </a:lnTo>
                <a:lnTo>
                  <a:pt x="7" y="93"/>
                </a:lnTo>
                <a:lnTo>
                  <a:pt x="7" y="86"/>
                </a:lnTo>
                <a:lnTo>
                  <a:pt x="5" y="79"/>
                </a:lnTo>
                <a:lnTo>
                  <a:pt x="4" y="71"/>
                </a:lnTo>
                <a:lnTo>
                  <a:pt x="2" y="63"/>
                </a:lnTo>
                <a:lnTo>
                  <a:pt x="0" y="54"/>
                </a:lnTo>
                <a:lnTo>
                  <a:pt x="0" y="54"/>
                </a:lnTo>
                <a:lnTo>
                  <a:pt x="9" y="46"/>
                </a:lnTo>
                <a:lnTo>
                  <a:pt x="17" y="37"/>
                </a:lnTo>
                <a:lnTo>
                  <a:pt x="26" y="28"/>
                </a:lnTo>
                <a:lnTo>
                  <a:pt x="34" y="18"/>
                </a:lnTo>
                <a:lnTo>
                  <a:pt x="43" y="11"/>
                </a:lnTo>
                <a:lnTo>
                  <a:pt x="53" y="6"/>
                </a:lnTo>
                <a:lnTo>
                  <a:pt x="63" y="1"/>
                </a:lnTo>
                <a:lnTo>
                  <a:pt x="7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59" name="Freeform 179"/>
          <p:cNvSpPr>
            <a:spLocks/>
          </p:cNvSpPr>
          <p:nvPr/>
        </p:nvSpPr>
        <p:spPr bwMode="auto">
          <a:xfrm>
            <a:off x="2797175" y="2314575"/>
            <a:ext cx="152400" cy="95250"/>
          </a:xfrm>
          <a:custGeom>
            <a:avLst/>
            <a:gdLst>
              <a:gd name="T0" fmla="*/ 103 w 192"/>
              <a:gd name="T1" fmla="*/ 9 h 119"/>
              <a:gd name="T2" fmla="*/ 76 w 192"/>
              <a:gd name="T3" fmla="*/ 31 h 119"/>
              <a:gd name="T4" fmla="*/ 50 w 192"/>
              <a:gd name="T5" fmla="*/ 54 h 119"/>
              <a:gd name="T6" fmla="*/ 27 w 192"/>
              <a:gd name="T7" fmla="*/ 74 h 119"/>
              <a:gd name="T8" fmla="*/ 13 w 192"/>
              <a:gd name="T9" fmla="*/ 83 h 119"/>
              <a:gd name="T10" fmla="*/ 4 w 192"/>
              <a:gd name="T11" fmla="*/ 84 h 119"/>
              <a:gd name="T12" fmla="*/ 0 w 192"/>
              <a:gd name="T13" fmla="*/ 94 h 119"/>
              <a:gd name="T14" fmla="*/ 10 w 192"/>
              <a:gd name="T15" fmla="*/ 101 h 119"/>
              <a:gd name="T16" fmla="*/ 17 w 192"/>
              <a:gd name="T17" fmla="*/ 107 h 119"/>
              <a:gd name="T18" fmla="*/ 32 w 192"/>
              <a:gd name="T19" fmla="*/ 109 h 119"/>
              <a:gd name="T20" fmla="*/ 48 w 192"/>
              <a:gd name="T21" fmla="*/ 107 h 119"/>
              <a:gd name="T22" fmla="*/ 56 w 192"/>
              <a:gd name="T23" fmla="*/ 107 h 119"/>
              <a:gd name="T24" fmla="*/ 65 w 192"/>
              <a:gd name="T25" fmla="*/ 108 h 119"/>
              <a:gd name="T26" fmla="*/ 80 w 192"/>
              <a:gd name="T27" fmla="*/ 106 h 119"/>
              <a:gd name="T28" fmla="*/ 95 w 192"/>
              <a:gd name="T29" fmla="*/ 100 h 119"/>
              <a:gd name="T30" fmla="*/ 106 w 192"/>
              <a:gd name="T31" fmla="*/ 100 h 119"/>
              <a:gd name="T32" fmla="*/ 111 w 192"/>
              <a:gd name="T33" fmla="*/ 98 h 119"/>
              <a:gd name="T34" fmla="*/ 118 w 192"/>
              <a:gd name="T35" fmla="*/ 98 h 119"/>
              <a:gd name="T36" fmla="*/ 125 w 192"/>
              <a:gd name="T37" fmla="*/ 99 h 119"/>
              <a:gd name="T38" fmla="*/ 132 w 192"/>
              <a:gd name="T39" fmla="*/ 99 h 119"/>
              <a:gd name="T40" fmla="*/ 135 w 192"/>
              <a:gd name="T41" fmla="*/ 101 h 119"/>
              <a:gd name="T42" fmla="*/ 141 w 192"/>
              <a:gd name="T43" fmla="*/ 102 h 119"/>
              <a:gd name="T44" fmla="*/ 148 w 192"/>
              <a:gd name="T45" fmla="*/ 107 h 119"/>
              <a:gd name="T46" fmla="*/ 155 w 192"/>
              <a:gd name="T47" fmla="*/ 106 h 119"/>
              <a:gd name="T48" fmla="*/ 163 w 192"/>
              <a:gd name="T49" fmla="*/ 113 h 119"/>
              <a:gd name="T50" fmla="*/ 170 w 192"/>
              <a:gd name="T51" fmla="*/ 112 h 119"/>
              <a:gd name="T52" fmla="*/ 179 w 192"/>
              <a:gd name="T53" fmla="*/ 116 h 119"/>
              <a:gd name="T54" fmla="*/ 185 w 192"/>
              <a:gd name="T55" fmla="*/ 117 h 119"/>
              <a:gd name="T56" fmla="*/ 187 w 192"/>
              <a:gd name="T57" fmla="*/ 107 h 119"/>
              <a:gd name="T58" fmla="*/ 186 w 192"/>
              <a:gd name="T59" fmla="*/ 93 h 119"/>
              <a:gd name="T60" fmla="*/ 186 w 192"/>
              <a:gd name="T61" fmla="*/ 79 h 119"/>
              <a:gd name="T62" fmla="*/ 190 w 192"/>
              <a:gd name="T63" fmla="*/ 63 h 119"/>
              <a:gd name="T64" fmla="*/ 184 w 192"/>
              <a:gd name="T65" fmla="*/ 46 h 119"/>
              <a:gd name="T66" fmla="*/ 167 w 192"/>
              <a:gd name="T67" fmla="*/ 28 h 119"/>
              <a:gd name="T68" fmla="*/ 149 w 192"/>
              <a:gd name="T69" fmla="*/ 11 h 119"/>
              <a:gd name="T70" fmla="*/ 130 w 192"/>
              <a:gd name="T71" fmla="*/ 1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92" h="119">
                <a:moveTo>
                  <a:pt x="118" y="0"/>
                </a:moveTo>
                <a:lnTo>
                  <a:pt x="103" y="9"/>
                </a:lnTo>
                <a:lnTo>
                  <a:pt x="89" y="19"/>
                </a:lnTo>
                <a:lnTo>
                  <a:pt x="76" y="31"/>
                </a:lnTo>
                <a:lnTo>
                  <a:pt x="63" y="43"/>
                </a:lnTo>
                <a:lnTo>
                  <a:pt x="50" y="54"/>
                </a:lnTo>
                <a:lnTo>
                  <a:pt x="39" y="64"/>
                </a:lnTo>
                <a:lnTo>
                  <a:pt x="27" y="74"/>
                </a:lnTo>
                <a:lnTo>
                  <a:pt x="17" y="82"/>
                </a:lnTo>
                <a:lnTo>
                  <a:pt x="13" y="83"/>
                </a:lnTo>
                <a:lnTo>
                  <a:pt x="9" y="84"/>
                </a:lnTo>
                <a:lnTo>
                  <a:pt x="4" y="84"/>
                </a:lnTo>
                <a:lnTo>
                  <a:pt x="1" y="84"/>
                </a:lnTo>
                <a:lnTo>
                  <a:pt x="0" y="94"/>
                </a:lnTo>
                <a:lnTo>
                  <a:pt x="4" y="99"/>
                </a:lnTo>
                <a:lnTo>
                  <a:pt x="10" y="101"/>
                </a:lnTo>
                <a:lnTo>
                  <a:pt x="13" y="102"/>
                </a:lnTo>
                <a:lnTo>
                  <a:pt x="17" y="107"/>
                </a:lnTo>
                <a:lnTo>
                  <a:pt x="23" y="109"/>
                </a:lnTo>
                <a:lnTo>
                  <a:pt x="32" y="109"/>
                </a:lnTo>
                <a:lnTo>
                  <a:pt x="46" y="105"/>
                </a:lnTo>
                <a:lnTo>
                  <a:pt x="48" y="107"/>
                </a:lnTo>
                <a:lnTo>
                  <a:pt x="51" y="108"/>
                </a:lnTo>
                <a:lnTo>
                  <a:pt x="56" y="107"/>
                </a:lnTo>
                <a:lnTo>
                  <a:pt x="62" y="105"/>
                </a:lnTo>
                <a:lnTo>
                  <a:pt x="65" y="108"/>
                </a:lnTo>
                <a:lnTo>
                  <a:pt x="72" y="109"/>
                </a:lnTo>
                <a:lnTo>
                  <a:pt x="80" y="106"/>
                </a:lnTo>
                <a:lnTo>
                  <a:pt x="92" y="97"/>
                </a:lnTo>
                <a:lnTo>
                  <a:pt x="95" y="100"/>
                </a:lnTo>
                <a:lnTo>
                  <a:pt x="101" y="101"/>
                </a:lnTo>
                <a:lnTo>
                  <a:pt x="106" y="100"/>
                </a:lnTo>
                <a:lnTo>
                  <a:pt x="109" y="96"/>
                </a:lnTo>
                <a:lnTo>
                  <a:pt x="111" y="98"/>
                </a:lnTo>
                <a:lnTo>
                  <a:pt x="115" y="98"/>
                </a:lnTo>
                <a:lnTo>
                  <a:pt x="118" y="98"/>
                </a:lnTo>
                <a:lnTo>
                  <a:pt x="123" y="94"/>
                </a:lnTo>
                <a:lnTo>
                  <a:pt x="125" y="99"/>
                </a:lnTo>
                <a:lnTo>
                  <a:pt x="127" y="100"/>
                </a:lnTo>
                <a:lnTo>
                  <a:pt x="132" y="99"/>
                </a:lnTo>
                <a:lnTo>
                  <a:pt x="135" y="97"/>
                </a:lnTo>
                <a:lnTo>
                  <a:pt x="135" y="101"/>
                </a:lnTo>
                <a:lnTo>
                  <a:pt x="138" y="102"/>
                </a:lnTo>
                <a:lnTo>
                  <a:pt x="141" y="102"/>
                </a:lnTo>
                <a:lnTo>
                  <a:pt x="146" y="100"/>
                </a:lnTo>
                <a:lnTo>
                  <a:pt x="148" y="107"/>
                </a:lnTo>
                <a:lnTo>
                  <a:pt x="152" y="108"/>
                </a:lnTo>
                <a:lnTo>
                  <a:pt x="155" y="106"/>
                </a:lnTo>
                <a:lnTo>
                  <a:pt x="159" y="105"/>
                </a:lnTo>
                <a:lnTo>
                  <a:pt x="163" y="113"/>
                </a:lnTo>
                <a:lnTo>
                  <a:pt x="167" y="114"/>
                </a:lnTo>
                <a:lnTo>
                  <a:pt x="170" y="112"/>
                </a:lnTo>
                <a:lnTo>
                  <a:pt x="175" y="108"/>
                </a:lnTo>
                <a:lnTo>
                  <a:pt x="179" y="116"/>
                </a:lnTo>
                <a:lnTo>
                  <a:pt x="182" y="119"/>
                </a:lnTo>
                <a:lnTo>
                  <a:pt x="185" y="117"/>
                </a:lnTo>
                <a:lnTo>
                  <a:pt x="188" y="115"/>
                </a:lnTo>
                <a:lnTo>
                  <a:pt x="187" y="107"/>
                </a:lnTo>
                <a:lnTo>
                  <a:pt x="186" y="100"/>
                </a:lnTo>
                <a:lnTo>
                  <a:pt x="186" y="93"/>
                </a:lnTo>
                <a:lnTo>
                  <a:pt x="186" y="86"/>
                </a:lnTo>
                <a:lnTo>
                  <a:pt x="186" y="79"/>
                </a:lnTo>
                <a:lnTo>
                  <a:pt x="187" y="71"/>
                </a:lnTo>
                <a:lnTo>
                  <a:pt x="190" y="63"/>
                </a:lnTo>
                <a:lnTo>
                  <a:pt x="192" y="54"/>
                </a:lnTo>
                <a:lnTo>
                  <a:pt x="184" y="46"/>
                </a:lnTo>
                <a:lnTo>
                  <a:pt x="175" y="37"/>
                </a:lnTo>
                <a:lnTo>
                  <a:pt x="167" y="28"/>
                </a:lnTo>
                <a:lnTo>
                  <a:pt x="159" y="18"/>
                </a:lnTo>
                <a:lnTo>
                  <a:pt x="149" y="11"/>
                </a:lnTo>
                <a:lnTo>
                  <a:pt x="140" y="6"/>
                </a:lnTo>
                <a:lnTo>
                  <a:pt x="130" y="1"/>
                </a:lnTo>
                <a:lnTo>
                  <a:pt x="118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0" name="Freeform 180"/>
          <p:cNvSpPr>
            <a:spLocks/>
          </p:cNvSpPr>
          <p:nvPr/>
        </p:nvSpPr>
        <p:spPr bwMode="auto">
          <a:xfrm>
            <a:off x="2909888" y="2617788"/>
            <a:ext cx="55562" cy="42862"/>
          </a:xfrm>
          <a:custGeom>
            <a:avLst/>
            <a:gdLst>
              <a:gd name="T0" fmla="*/ 9 w 69"/>
              <a:gd name="T1" fmla="*/ 36 h 53"/>
              <a:gd name="T2" fmla="*/ 0 w 69"/>
              <a:gd name="T3" fmla="*/ 53 h 53"/>
              <a:gd name="T4" fmla="*/ 3 w 69"/>
              <a:gd name="T5" fmla="*/ 53 h 53"/>
              <a:gd name="T6" fmla="*/ 8 w 69"/>
              <a:gd name="T7" fmla="*/ 53 h 53"/>
              <a:gd name="T8" fmla="*/ 18 w 69"/>
              <a:gd name="T9" fmla="*/ 52 h 53"/>
              <a:gd name="T10" fmla="*/ 29 w 69"/>
              <a:gd name="T11" fmla="*/ 51 h 53"/>
              <a:gd name="T12" fmla="*/ 41 w 69"/>
              <a:gd name="T13" fmla="*/ 50 h 53"/>
              <a:gd name="T14" fmla="*/ 52 w 69"/>
              <a:gd name="T15" fmla="*/ 46 h 53"/>
              <a:gd name="T16" fmla="*/ 61 w 69"/>
              <a:gd name="T17" fmla="*/ 43 h 53"/>
              <a:gd name="T18" fmla="*/ 69 w 69"/>
              <a:gd name="T19" fmla="*/ 37 h 53"/>
              <a:gd name="T20" fmla="*/ 68 w 69"/>
              <a:gd name="T21" fmla="*/ 36 h 53"/>
              <a:gd name="T22" fmla="*/ 64 w 69"/>
              <a:gd name="T23" fmla="*/ 34 h 53"/>
              <a:gd name="T24" fmla="*/ 57 w 69"/>
              <a:gd name="T25" fmla="*/ 29 h 53"/>
              <a:gd name="T26" fmla="*/ 50 w 69"/>
              <a:gd name="T27" fmla="*/ 23 h 53"/>
              <a:gd name="T28" fmla="*/ 42 w 69"/>
              <a:gd name="T29" fmla="*/ 17 h 53"/>
              <a:gd name="T30" fmla="*/ 35 w 69"/>
              <a:gd name="T31" fmla="*/ 12 h 53"/>
              <a:gd name="T32" fmla="*/ 28 w 69"/>
              <a:gd name="T33" fmla="*/ 6 h 53"/>
              <a:gd name="T34" fmla="*/ 24 w 69"/>
              <a:gd name="T35" fmla="*/ 0 h 53"/>
              <a:gd name="T36" fmla="*/ 9 w 69"/>
              <a:gd name="T37" fmla="*/ 3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9" h="53">
                <a:moveTo>
                  <a:pt x="9" y="36"/>
                </a:moveTo>
                <a:lnTo>
                  <a:pt x="0" y="53"/>
                </a:lnTo>
                <a:lnTo>
                  <a:pt x="3" y="53"/>
                </a:lnTo>
                <a:lnTo>
                  <a:pt x="8" y="53"/>
                </a:lnTo>
                <a:lnTo>
                  <a:pt x="18" y="52"/>
                </a:lnTo>
                <a:lnTo>
                  <a:pt x="29" y="51"/>
                </a:lnTo>
                <a:lnTo>
                  <a:pt x="41" y="50"/>
                </a:lnTo>
                <a:lnTo>
                  <a:pt x="52" y="46"/>
                </a:lnTo>
                <a:lnTo>
                  <a:pt x="61" y="43"/>
                </a:lnTo>
                <a:lnTo>
                  <a:pt x="69" y="37"/>
                </a:lnTo>
                <a:lnTo>
                  <a:pt x="68" y="36"/>
                </a:lnTo>
                <a:lnTo>
                  <a:pt x="64" y="34"/>
                </a:lnTo>
                <a:lnTo>
                  <a:pt x="57" y="29"/>
                </a:lnTo>
                <a:lnTo>
                  <a:pt x="50" y="23"/>
                </a:lnTo>
                <a:lnTo>
                  <a:pt x="42" y="17"/>
                </a:lnTo>
                <a:lnTo>
                  <a:pt x="35" y="12"/>
                </a:lnTo>
                <a:lnTo>
                  <a:pt x="28" y="6"/>
                </a:lnTo>
                <a:lnTo>
                  <a:pt x="24" y="0"/>
                </a:lnTo>
                <a:lnTo>
                  <a:pt x="9" y="3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1" name="Freeform 181"/>
          <p:cNvSpPr>
            <a:spLocks/>
          </p:cNvSpPr>
          <p:nvPr/>
        </p:nvSpPr>
        <p:spPr bwMode="auto">
          <a:xfrm>
            <a:off x="2909888" y="2617788"/>
            <a:ext cx="55562" cy="42862"/>
          </a:xfrm>
          <a:custGeom>
            <a:avLst/>
            <a:gdLst>
              <a:gd name="T0" fmla="*/ 9 w 69"/>
              <a:gd name="T1" fmla="*/ 36 h 53"/>
              <a:gd name="T2" fmla="*/ 0 w 69"/>
              <a:gd name="T3" fmla="*/ 53 h 53"/>
              <a:gd name="T4" fmla="*/ 0 w 69"/>
              <a:gd name="T5" fmla="*/ 53 h 53"/>
              <a:gd name="T6" fmla="*/ 3 w 69"/>
              <a:gd name="T7" fmla="*/ 53 h 53"/>
              <a:gd name="T8" fmla="*/ 8 w 69"/>
              <a:gd name="T9" fmla="*/ 53 h 53"/>
              <a:gd name="T10" fmla="*/ 18 w 69"/>
              <a:gd name="T11" fmla="*/ 52 h 53"/>
              <a:gd name="T12" fmla="*/ 29 w 69"/>
              <a:gd name="T13" fmla="*/ 51 h 53"/>
              <a:gd name="T14" fmla="*/ 41 w 69"/>
              <a:gd name="T15" fmla="*/ 50 h 53"/>
              <a:gd name="T16" fmla="*/ 52 w 69"/>
              <a:gd name="T17" fmla="*/ 46 h 53"/>
              <a:gd name="T18" fmla="*/ 61 w 69"/>
              <a:gd name="T19" fmla="*/ 43 h 53"/>
              <a:gd name="T20" fmla="*/ 69 w 69"/>
              <a:gd name="T21" fmla="*/ 37 h 53"/>
              <a:gd name="T22" fmla="*/ 69 w 69"/>
              <a:gd name="T23" fmla="*/ 37 h 53"/>
              <a:gd name="T24" fmla="*/ 68 w 69"/>
              <a:gd name="T25" fmla="*/ 36 h 53"/>
              <a:gd name="T26" fmla="*/ 64 w 69"/>
              <a:gd name="T27" fmla="*/ 34 h 53"/>
              <a:gd name="T28" fmla="*/ 57 w 69"/>
              <a:gd name="T29" fmla="*/ 29 h 53"/>
              <a:gd name="T30" fmla="*/ 50 w 69"/>
              <a:gd name="T31" fmla="*/ 23 h 53"/>
              <a:gd name="T32" fmla="*/ 42 w 69"/>
              <a:gd name="T33" fmla="*/ 17 h 53"/>
              <a:gd name="T34" fmla="*/ 35 w 69"/>
              <a:gd name="T35" fmla="*/ 12 h 53"/>
              <a:gd name="T36" fmla="*/ 28 w 69"/>
              <a:gd name="T37" fmla="*/ 6 h 53"/>
              <a:gd name="T38" fmla="*/ 24 w 69"/>
              <a:gd name="T39" fmla="*/ 0 h 53"/>
              <a:gd name="T40" fmla="*/ 9 w 69"/>
              <a:gd name="T41" fmla="*/ 3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9" h="53">
                <a:moveTo>
                  <a:pt x="9" y="36"/>
                </a:moveTo>
                <a:lnTo>
                  <a:pt x="0" y="53"/>
                </a:lnTo>
                <a:lnTo>
                  <a:pt x="0" y="53"/>
                </a:lnTo>
                <a:lnTo>
                  <a:pt x="3" y="53"/>
                </a:lnTo>
                <a:lnTo>
                  <a:pt x="8" y="53"/>
                </a:lnTo>
                <a:lnTo>
                  <a:pt x="18" y="52"/>
                </a:lnTo>
                <a:lnTo>
                  <a:pt x="29" y="51"/>
                </a:lnTo>
                <a:lnTo>
                  <a:pt x="41" y="50"/>
                </a:lnTo>
                <a:lnTo>
                  <a:pt x="52" y="46"/>
                </a:lnTo>
                <a:lnTo>
                  <a:pt x="61" y="43"/>
                </a:lnTo>
                <a:lnTo>
                  <a:pt x="69" y="37"/>
                </a:lnTo>
                <a:lnTo>
                  <a:pt x="69" y="37"/>
                </a:lnTo>
                <a:lnTo>
                  <a:pt x="68" y="36"/>
                </a:lnTo>
                <a:lnTo>
                  <a:pt x="64" y="34"/>
                </a:lnTo>
                <a:lnTo>
                  <a:pt x="57" y="29"/>
                </a:lnTo>
                <a:lnTo>
                  <a:pt x="50" y="23"/>
                </a:lnTo>
                <a:lnTo>
                  <a:pt x="42" y="17"/>
                </a:lnTo>
                <a:lnTo>
                  <a:pt x="35" y="12"/>
                </a:lnTo>
                <a:lnTo>
                  <a:pt x="28" y="6"/>
                </a:lnTo>
                <a:lnTo>
                  <a:pt x="24" y="0"/>
                </a:lnTo>
                <a:lnTo>
                  <a:pt x="9" y="3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2" name="Freeform 182"/>
          <p:cNvSpPr>
            <a:spLocks/>
          </p:cNvSpPr>
          <p:nvPr/>
        </p:nvSpPr>
        <p:spPr bwMode="auto">
          <a:xfrm>
            <a:off x="2830513" y="2409825"/>
            <a:ext cx="65087" cy="93663"/>
          </a:xfrm>
          <a:custGeom>
            <a:avLst/>
            <a:gdLst>
              <a:gd name="T0" fmla="*/ 80 w 82"/>
              <a:gd name="T1" fmla="*/ 2 h 117"/>
              <a:gd name="T2" fmla="*/ 82 w 82"/>
              <a:gd name="T3" fmla="*/ 4 h 117"/>
              <a:gd name="T4" fmla="*/ 82 w 82"/>
              <a:gd name="T5" fmla="*/ 6 h 117"/>
              <a:gd name="T6" fmla="*/ 82 w 82"/>
              <a:gd name="T7" fmla="*/ 9 h 117"/>
              <a:gd name="T8" fmla="*/ 82 w 82"/>
              <a:gd name="T9" fmla="*/ 12 h 117"/>
              <a:gd name="T10" fmla="*/ 17 w 82"/>
              <a:gd name="T11" fmla="*/ 112 h 117"/>
              <a:gd name="T12" fmla="*/ 16 w 82"/>
              <a:gd name="T13" fmla="*/ 114 h 117"/>
              <a:gd name="T14" fmla="*/ 13 w 82"/>
              <a:gd name="T15" fmla="*/ 116 h 117"/>
              <a:gd name="T16" fmla="*/ 8 w 82"/>
              <a:gd name="T17" fmla="*/ 117 h 117"/>
              <a:gd name="T18" fmla="*/ 5 w 82"/>
              <a:gd name="T19" fmla="*/ 116 h 117"/>
              <a:gd name="T20" fmla="*/ 1 w 82"/>
              <a:gd name="T21" fmla="*/ 112 h 117"/>
              <a:gd name="T22" fmla="*/ 0 w 82"/>
              <a:gd name="T23" fmla="*/ 110 h 117"/>
              <a:gd name="T24" fmla="*/ 1 w 82"/>
              <a:gd name="T25" fmla="*/ 109 h 117"/>
              <a:gd name="T26" fmla="*/ 2 w 82"/>
              <a:gd name="T27" fmla="*/ 106 h 117"/>
              <a:gd name="T28" fmla="*/ 6 w 82"/>
              <a:gd name="T29" fmla="*/ 100 h 117"/>
              <a:gd name="T30" fmla="*/ 13 w 82"/>
              <a:gd name="T31" fmla="*/ 88 h 117"/>
              <a:gd name="T32" fmla="*/ 23 w 82"/>
              <a:gd name="T33" fmla="*/ 71 h 117"/>
              <a:gd name="T34" fmla="*/ 35 w 82"/>
              <a:gd name="T35" fmla="*/ 53 h 117"/>
              <a:gd name="T36" fmla="*/ 46 w 82"/>
              <a:gd name="T37" fmla="*/ 35 h 117"/>
              <a:gd name="T38" fmla="*/ 56 w 82"/>
              <a:gd name="T39" fmla="*/ 19 h 117"/>
              <a:gd name="T40" fmla="*/ 63 w 82"/>
              <a:gd name="T41" fmla="*/ 9 h 117"/>
              <a:gd name="T42" fmla="*/ 66 w 82"/>
              <a:gd name="T43" fmla="*/ 4 h 117"/>
              <a:gd name="T44" fmla="*/ 67 w 82"/>
              <a:gd name="T45" fmla="*/ 3 h 117"/>
              <a:gd name="T46" fmla="*/ 69 w 82"/>
              <a:gd name="T47" fmla="*/ 1 h 117"/>
              <a:gd name="T48" fmla="*/ 74 w 82"/>
              <a:gd name="T49" fmla="*/ 0 h 117"/>
              <a:gd name="T50" fmla="*/ 78 w 82"/>
              <a:gd name="T51" fmla="*/ 1 h 117"/>
              <a:gd name="T52" fmla="*/ 78 w 82"/>
              <a:gd name="T53" fmla="*/ 1 h 117"/>
              <a:gd name="T54" fmla="*/ 80 w 82"/>
              <a:gd name="T55" fmla="*/ 1 h 117"/>
              <a:gd name="T56" fmla="*/ 80 w 82"/>
              <a:gd name="T57" fmla="*/ 2 h 117"/>
              <a:gd name="T58" fmla="*/ 80 w 82"/>
              <a:gd name="T59" fmla="*/ 2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2" h="117">
                <a:moveTo>
                  <a:pt x="80" y="2"/>
                </a:moveTo>
                <a:lnTo>
                  <a:pt x="82" y="4"/>
                </a:lnTo>
                <a:lnTo>
                  <a:pt x="82" y="6"/>
                </a:lnTo>
                <a:lnTo>
                  <a:pt x="82" y="9"/>
                </a:lnTo>
                <a:lnTo>
                  <a:pt x="82" y="12"/>
                </a:lnTo>
                <a:lnTo>
                  <a:pt x="17" y="112"/>
                </a:lnTo>
                <a:lnTo>
                  <a:pt x="16" y="114"/>
                </a:lnTo>
                <a:lnTo>
                  <a:pt x="13" y="116"/>
                </a:lnTo>
                <a:lnTo>
                  <a:pt x="8" y="117"/>
                </a:lnTo>
                <a:lnTo>
                  <a:pt x="5" y="116"/>
                </a:lnTo>
                <a:lnTo>
                  <a:pt x="1" y="112"/>
                </a:lnTo>
                <a:lnTo>
                  <a:pt x="0" y="110"/>
                </a:lnTo>
                <a:lnTo>
                  <a:pt x="1" y="109"/>
                </a:lnTo>
                <a:lnTo>
                  <a:pt x="2" y="106"/>
                </a:lnTo>
                <a:lnTo>
                  <a:pt x="6" y="100"/>
                </a:lnTo>
                <a:lnTo>
                  <a:pt x="13" y="88"/>
                </a:lnTo>
                <a:lnTo>
                  <a:pt x="23" y="71"/>
                </a:lnTo>
                <a:lnTo>
                  <a:pt x="35" y="53"/>
                </a:lnTo>
                <a:lnTo>
                  <a:pt x="46" y="35"/>
                </a:lnTo>
                <a:lnTo>
                  <a:pt x="56" y="19"/>
                </a:lnTo>
                <a:lnTo>
                  <a:pt x="63" y="9"/>
                </a:lnTo>
                <a:lnTo>
                  <a:pt x="66" y="4"/>
                </a:lnTo>
                <a:lnTo>
                  <a:pt x="67" y="3"/>
                </a:lnTo>
                <a:lnTo>
                  <a:pt x="69" y="1"/>
                </a:lnTo>
                <a:lnTo>
                  <a:pt x="74" y="0"/>
                </a:lnTo>
                <a:lnTo>
                  <a:pt x="78" y="1"/>
                </a:lnTo>
                <a:lnTo>
                  <a:pt x="78" y="1"/>
                </a:lnTo>
                <a:lnTo>
                  <a:pt x="80" y="1"/>
                </a:lnTo>
                <a:lnTo>
                  <a:pt x="80" y="2"/>
                </a:lnTo>
                <a:lnTo>
                  <a:pt x="80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3" name="Freeform 183"/>
          <p:cNvSpPr>
            <a:spLocks/>
          </p:cNvSpPr>
          <p:nvPr/>
        </p:nvSpPr>
        <p:spPr bwMode="auto">
          <a:xfrm>
            <a:off x="2830513" y="2409825"/>
            <a:ext cx="65087" cy="93663"/>
          </a:xfrm>
          <a:custGeom>
            <a:avLst/>
            <a:gdLst>
              <a:gd name="T0" fmla="*/ 80 w 82"/>
              <a:gd name="T1" fmla="*/ 2 h 117"/>
              <a:gd name="T2" fmla="*/ 80 w 82"/>
              <a:gd name="T3" fmla="*/ 2 h 117"/>
              <a:gd name="T4" fmla="*/ 82 w 82"/>
              <a:gd name="T5" fmla="*/ 4 h 117"/>
              <a:gd name="T6" fmla="*/ 82 w 82"/>
              <a:gd name="T7" fmla="*/ 6 h 117"/>
              <a:gd name="T8" fmla="*/ 82 w 82"/>
              <a:gd name="T9" fmla="*/ 9 h 117"/>
              <a:gd name="T10" fmla="*/ 82 w 82"/>
              <a:gd name="T11" fmla="*/ 12 h 117"/>
              <a:gd name="T12" fmla="*/ 17 w 82"/>
              <a:gd name="T13" fmla="*/ 112 h 117"/>
              <a:gd name="T14" fmla="*/ 17 w 82"/>
              <a:gd name="T15" fmla="*/ 112 h 117"/>
              <a:gd name="T16" fmla="*/ 16 w 82"/>
              <a:gd name="T17" fmla="*/ 114 h 117"/>
              <a:gd name="T18" fmla="*/ 13 w 82"/>
              <a:gd name="T19" fmla="*/ 116 h 117"/>
              <a:gd name="T20" fmla="*/ 8 w 82"/>
              <a:gd name="T21" fmla="*/ 117 h 117"/>
              <a:gd name="T22" fmla="*/ 5 w 82"/>
              <a:gd name="T23" fmla="*/ 116 h 117"/>
              <a:gd name="T24" fmla="*/ 5 w 82"/>
              <a:gd name="T25" fmla="*/ 116 h 117"/>
              <a:gd name="T26" fmla="*/ 1 w 82"/>
              <a:gd name="T27" fmla="*/ 112 h 117"/>
              <a:gd name="T28" fmla="*/ 0 w 82"/>
              <a:gd name="T29" fmla="*/ 110 h 117"/>
              <a:gd name="T30" fmla="*/ 1 w 82"/>
              <a:gd name="T31" fmla="*/ 109 h 117"/>
              <a:gd name="T32" fmla="*/ 2 w 82"/>
              <a:gd name="T33" fmla="*/ 106 h 117"/>
              <a:gd name="T34" fmla="*/ 2 w 82"/>
              <a:gd name="T35" fmla="*/ 106 h 117"/>
              <a:gd name="T36" fmla="*/ 6 w 82"/>
              <a:gd name="T37" fmla="*/ 100 h 117"/>
              <a:gd name="T38" fmla="*/ 13 w 82"/>
              <a:gd name="T39" fmla="*/ 88 h 117"/>
              <a:gd name="T40" fmla="*/ 23 w 82"/>
              <a:gd name="T41" fmla="*/ 71 h 117"/>
              <a:gd name="T42" fmla="*/ 35 w 82"/>
              <a:gd name="T43" fmla="*/ 53 h 117"/>
              <a:gd name="T44" fmla="*/ 46 w 82"/>
              <a:gd name="T45" fmla="*/ 35 h 117"/>
              <a:gd name="T46" fmla="*/ 56 w 82"/>
              <a:gd name="T47" fmla="*/ 19 h 117"/>
              <a:gd name="T48" fmla="*/ 63 w 82"/>
              <a:gd name="T49" fmla="*/ 9 h 117"/>
              <a:gd name="T50" fmla="*/ 66 w 82"/>
              <a:gd name="T51" fmla="*/ 4 h 117"/>
              <a:gd name="T52" fmla="*/ 66 w 82"/>
              <a:gd name="T53" fmla="*/ 4 h 117"/>
              <a:gd name="T54" fmla="*/ 67 w 82"/>
              <a:gd name="T55" fmla="*/ 3 h 117"/>
              <a:gd name="T56" fmla="*/ 69 w 82"/>
              <a:gd name="T57" fmla="*/ 1 h 117"/>
              <a:gd name="T58" fmla="*/ 74 w 82"/>
              <a:gd name="T59" fmla="*/ 0 h 117"/>
              <a:gd name="T60" fmla="*/ 78 w 82"/>
              <a:gd name="T61" fmla="*/ 1 h 117"/>
              <a:gd name="T62" fmla="*/ 78 w 82"/>
              <a:gd name="T63" fmla="*/ 1 h 117"/>
              <a:gd name="T64" fmla="*/ 78 w 82"/>
              <a:gd name="T65" fmla="*/ 1 h 117"/>
              <a:gd name="T66" fmla="*/ 80 w 82"/>
              <a:gd name="T67" fmla="*/ 1 h 117"/>
              <a:gd name="T68" fmla="*/ 80 w 82"/>
              <a:gd name="T69" fmla="*/ 2 h 117"/>
              <a:gd name="T70" fmla="*/ 80 w 82"/>
              <a:gd name="T71" fmla="*/ 2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2" h="117">
                <a:moveTo>
                  <a:pt x="80" y="2"/>
                </a:moveTo>
                <a:lnTo>
                  <a:pt x="80" y="2"/>
                </a:lnTo>
                <a:lnTo>
                  <a:pt x="82" y="4"/>
                </a:lnTo>
                <a:lnTo>
                  <a:pt x="82" y="6"/>
                </a:lnTo>
                <a:lnTo>
                  <a:pt x="82" y="9"/>
                </a:lnTo>
                <a:lnTo>
                  <a:pt x="82" y="12"/>
                </a:lnTo>
                <a:lnTo>
                  <a:pt x="17" y="112"/>
                </a:lnTo>
                <a:lnTo>
                  <a:pt x="17" y="112"/>
                </a:lnTo>
                <a:lnTo>
                  <a:pt x="16" y="114"/>
                </a:lnTo>
                <a:lnTo>
                  <a:pt x="13" y="116"/>
                </a:lnTo>
                <a:lnTo>
                  <a:pt x="8" y="117"/>
                </a:lnTo>
                <a:lnTo>
                  <a:pt x="5" y="116"/>
                </a:lnTo>
                <a:lnTo>
                  <a:pt x="5" y="116"/>
                </a:lnTo>
                <a:lnTo>
                  <a:pt x="1" y="112"/>
                </a:lnTo>
                <a:lnTo>
                  <a:pt x="0" y="110"/>
                </a:lnTo>
                <a:lnTo>
                  <a:pt x="1" y="109"/>
                </a:lnTo>
                <a:lnTo>
                  <a:pt x="2" y="106"/>
                </a:lnTo>
                <a:lnTo>
                  <a:pt x="2" y="106"/>
                </a:lnTo>
                <a:lnTo>
                  <a:pt x="6" y="100"/>
                </a:lnTo>
                <a:lnTo>
                  <a:pt x="13" y="88"/>
                </a:lnTo>
                <a:lnTo>
                  <a:pt x="23" y="71"/>
                </a:lnTo>
                <a:lnTo>
                  <a:pt x="35" y="53"/>
                </a:lnTo>
                <a:lnTo>
                  <a:pt x="46" y="35"/>
                </a:lnTo>
                <a:lnTo>
                  <a:pt x="56" y="19"/>
                </a:lnTo>
                <a:lnTo>
                  <a:pt x="63" y="9"/>
                </a:lnTo>
                <a:lnTo>
                  <a:pt x="66" y="4"/>
                </a:lnTo>
                <a:lnTo>
                  <a:pt x="66" y="4"/>
                </a:lnTo>
                <a:lnTo>
                  <a:pt x="67" y="3"/>
                </a:lnTo>
                <a:lnTo>
                  <a:pt x="69" y="1"/>
                </a:lnTo>
                <a:lnTo>
                  <a:pt x="74" y="0"/>
                </a:lnTo>
                <a:lnTo>
                  <a:pt x="78" y="1"/>
                </a:lnTo>
                <a:lnTo>
                  <a:pt x="78" y="1"/>
                </a:lnTo>
                <a:lnTo>
                  <a:pt x="78" y="1"/>
                </a:lnTo>
                <a:lnTo>
                  <a:pt x="80" y="1"/>
                </a:lnTo>
                <a:lnTo>
                  <a:pt x="80" y="2"/>
                </a:lnTo>
                <a:lnTo>
                  <a:pt x="80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4" name="Freeform 184"/>
          <p:cNvSpPr>
            <a:spLocks/>
          </p:cNvSpPr>
          <p:nvPr/>
        </p:nvSpPr>
        <p:spPr bwMode="auto">
          <a:xfrm>
            <a:off x="2833688" y="2414588"/>
            <a:ext cx="55562" cy="80962"/>
          </a:xfrm>
          <a:custGeom>
            <a:avLst/>
            <a:gdLst>
              <a:gd name="T0" fmla="*/ 70 w 70"/>
              <a:gd name="T1" fmla="*/ 3 h 104"/>
              <a:gd name="T2" fmla="*/ 70 w 70"/>
              <a:gd name="T3" fmla="*/ 3 h 104"/>
              <a:gd name="T4" fmla="*/ 70 w 70"/>
              <a:gd name="T5" fmla="*/ 1 h 104"/>
              <a:gd name="T6" fmla="*/ 70 w 70"/>
              <a:gd name="T7" fmla="*/ 1 h 104"/>
              <a:gd name="T8" fmla="*/ 69 w 70"/>
              <a:gd name="T9" fmla="*/ 1 h 104"/>
              <a:gd name="T10" fmla="*/ 64 w 70"/>
              <a:gd name="T11" fmla="*/ 0 h 104"/>
              <a:gd name="T12" fmla="*/ 62 w 70"/>
              <a:gd name="T13" fmla="*/ 1 h 104"/>
              <a:gd name="T14" fmla="*/ 58 w 70"/>
              <a:gd name="T15" fmla="*/ 3 h 104"/>
              <a:gd name="T16" fmla="*/ 57 w 70"/>
              <a:gd name="T17" fmla="*/ 4 h 104"/>
              <a:gd name="T18" fmla="*/ 57 w 70"/>
              <a:gd name="T19" fmla="*/ 4 h 104"/>
              <a:gd name="T20" fmla="*/ 57 w 70"/>
              <a:gd name="T21" fmla="*/ 5 h 104"/>
              <a:gd name="T22" fmla="*/ 56 w 70"/>
              <a:gd name="T23" fmla="*/ 5 h 104"/>
              <a:gd name="T24" fmla="*/ 56 w 70"/>
              <a:gd name="T25" fmla="*/ 6 h 104"/>
              <a:gd name="T26" fmla="*/ 53 w 70"/>
              <a:gd name="T27" fmla="*/ 11 h 104"/>
              <a:gd name="T28" fmla="*/ 47 w 70"/>
              <a:gd name="T29" fmla="*/ 20 h 104"/>
              <a:gd name="T30" fmla="*/ 40 w 70"/>
              <a:gd name="T31" fmla="*/ 30 h 104"/>
              <a:gd name="T32" fmla="*/ 33 w 70"/>
              <a:gd name="T33" fmla="*/ 42 h 104"/>
              <a:gd name="T34" fmla="*/ 25 w 70"/>
              <a:gd name="T35" fmla="*/ 54 h 104"/>
              <a:gd name="T36" fmla="*/ 17 w 70"/>
              <a:gd name="T37" fmla="*/ 67 h 104"/>
              <a:gd name="T38" fmla="*/ 10 w 70"/>
              <a:gd name="T39" fmla="*/ 77 h 104"/>
              <a:gd name="T40" fmla="*/ 5 w 70"/>
              <a:gd name="T41" fmla="*/ 86 h 104"/>
              <a:gd name="T42" fmla="*/ 4 w 70"/>
              <a:gd name="T43" fmla="*/ 89 h 104"/>
              <a:gd name="T44" fmla="*/ 3 w 70"/>
              <a:gd name="T45" fmla="*/ 91 h 104"/>
              <a:gd name="T46" fmla="*/ 2 w 70"/>
              <a:gd name="T47" fmla="*/ 92 h 104"/>
              <a:gd name="T48" fmla="*/ 1 w 70"/>
              <a:gd name="T49" fmla="*/ 94 h 104"/>
              <a:gd name="T50" fmla="*/ 0 w 70"/>
              <a:gd name="T51" fmla="*/ 96 h 104"/>
              <a:gd name="T52" fmla="*/ 0 w 70"/>
              <a:gd name="T53" fmla="*/ 98 h 104"/>
              <a:gd name="T54" fmla="*/ 1 w 70"/>
              <a:gd name="T55" fmla="*/ 101 h 104"/>
              <a:gd name="T56" fmla="*/ 4 w 70"/>
              <a:gd name="T57" fmla="*/ 104 h 104"/>
              <a:gd name="T58" fmla="*/ 70 w 70"/>
              <a:gd name="T59" fmla="*/ 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0" h="104">
                <a:moveTo>
                  <a:pt x="70" y="3"/>
                </a:moveTo>
                <a:lnTo>
                  <a:pt x="70" y="3"/>
                </a:lnTo>
                <a:lnTo>
                  <a:pt x="70" y="1"/>
                </a:lnTo>
                <a:lnTo>
                  <a:pt x="70" y="1"/>
                </a:lnTo>
                <a:lnTo>
                  <a:pt x="69" y="1"/>
                </a:lnTo>
                <a:lnTo>
                  <a:pt x="64" y="0"/>
                </a:lnTo>
                <a:lnTo>
                  <a:pt x="62" y="1"/>
                </a:lnTo>
                <a:lnTo>
                  <a:pt x="58" y="3"/>
                </a:lnTo>
                <a:lnTo>
                  <a:pt x="57" y="4"/>
                </a:lnTo>
                <a:lnTo>
                  <a:pt x="57" y="4"/>
                </a:lnTo>
                <a:lnTo>
                  <a:pt x="57" y="5"/>
                </a:lnTo>
                <a:lnTo>
                  <a:pt x="56" y="5"/>
                </a:lnTo>
                <a:lnTo>
                  <a:pt x="56" y="6"/>
                </a:lnTo>
                <a:lnTo>
                  <a:pt x="53" y="11"/>
                </a:lnTo>
                <a:lnTo>
                  <a:pt x="47" y="20"/>
                </a:lnTo>
                <a:lnTo>
                  <a:pt x="40" y="30"/>
                </a:lnTo>
                <a:lnTo>
                  <a:pt x="33" y="42"/>
                </a:lnTo>
                <a:lnTo>
                  <a:pt x="25" y="54"/>
                </a:lnTo>
                <a:lnTo>
                  <a:pt x="17" y="67"/>
                </a:lnTo>
                <a:lnTo>
                  <a:pt x="10" y="77"/>
                </a:lnTo>
                <a:lnTo>
                  <a:pt x="5" y="86"/>
                </a:lnTo>
                <a:lnTo>
                  <a:pt x="4" y="89"/>
                </a:lnTo>
                <a:lnTo>
                  <a:pt x="3" y="91"/>
                </a:lnTo>
                <a:lnTo>
                  <a:pt x="2" y="92"/>
                </a:lnTo>
                <a:lnTo>
                  <a:pt x="1" y="94"/>
                </a:lnTo>
                <a:lnTo>
                  <a:pt x="0" y="96"/>
                </a:lnTo>
                <a:lnTo>
                  <a:pt x="0" y="98"/>
                </a:lnTo>
                <a:lnTo>
                  <a:pt x="1" y="101"/>
                </a:lnTo>
                <a:lnTo>
                  <a:pt x="4" y="104"/>
                </a:lnTo>
                <a:lnTo>
                  <a:pt x="70" y="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5" name="Freeform 185"/>
          <p:cNvSpPr>
            <a:spLocks/>
          </p:cNvSpPr>
          <p:nvPr/>
        </p:nvSpPr>
        <p:spPr bwMode="auto">
          <a:xfrm>
            <a:off x="2833688" y="2414588"/>
            <a:ext cx="55562" cy="80962"/>
          </a:xfrm>
          <a:custGeom>
            <a:avLst/>
            <a:gdLst>
              <a:gd name="T0" fmla="*/ 70 w 70"/>
              <a:gd name="T1" fmla="*/ 3 h 104"/>
              <a:gd name="T2" fmla="*/ 70 w 70"/>
              <a:gd name="T3" fmla="*/ 3 h 104"/>
              <a:gd name="T4" fmla="*/ 70 w 70"/>
              <a:gd name="T5" fmla="*/ 3 h 104"/>
              <a:gd name="T6" fmla="*/ 70 w 70"/>
              <a:gd name="T7" fmla="*/ 1 h 104"/>
              <a:gd name="T8" fmla="*/ 70 w 70"/>
              <a:gd name="T9" fmla="*/ 1 h 104"/>
              <a:gd name="T10" fmla="*/ 69 w 70"/>
              <a:gd name="T11" fmla="*/ 1 h 104"/>
              <a:gd name="T12" fmla="*/ 69 w 70"/>
              <a:gd name="T13" fmla="*/ 1 h 104"/>
              <a:gd name="T14" fmla="*/ 64 w 70"/>
              <a:gd name="T15" fmla="*/ 0 h 104"/>
              <a:gd name="T16" fmla="*/ 62 w 70"/>
              <a:gd name="T17" fmla="*/ 1 h 104"/>
              <a:gd name="T18" fmla="*/ 58 w 70"/>
              <a:gd name="T19" fmla="*/ 3 h 104"/>
              <a:gd name="T20" fmla="*/ 57 w 70"/>
              <a:gd name="T21" fmla="*/ 4 h 104"/>
              <a:gd name="T22" fmla="*/ 57 w 70"/>
              <a:gd name="T23" fmla="*/ 4 h 104"/>
              <a:gd name="T24" fmla="*/ 57 w 70"/>
              <a:gd name="T25" fmla="*/ 4 h 104"/>
              <a:gd name="T26" fmla="*/ 57 w 70"/>
              <a:gd name="T27" fmla="*/ 5 h 104"/>
              <a:gd name="T28" fmla="*/ 56 w 70"/>
              <a:gd name="T29" fmla="*/ 5 h 104"/>
              <a:gd name="T30" fmla="*/ 56 w 70"/>
              <a:gd name="T31" fmla="*/ 6 h 104"/>
              <a:gd name="T32" fmla="*/ 56 w 70"/>
              <a:gd name="T33" fmla="*/ 6 h 104"/>
              <a:gd name="T34" fmla="*/ 53 w 70"/>
              <a:gd name="T35" fmla="*/ 11 h 104"/>
              <a:gd name="T36" fmla="*/ 47 w 70"/>
              <a:gd name="T37" fmla="*/ 20 h 104"/>
              <a:gd name="T38" fmla="*/ 40 w 70"/>
              <a:gd name="T39" fmla="*/ 30 h 104"/>
              <a:gd name="T40" fmla="*/ 33 w 70"/>
              <a:gd name="T41" fmla="*/ 42 h 104"/>
              <a:gd name="T42" fmla="*/ 25 w 70"/>
              <a:gd name="T43" fmla="*/ 54 h 104"/>
              <a:gd name="T44" fmla="*/ 17 w 70"/>
              <a:gd name="T45" fmla="*/ 67 h 104"/>
              <a:gd name="T46" fmla="*/ 10 w 70"/>
              <a:gd name="T47" fmla="*/ 77 h 104"/>
              <a:gd name="T48" fmla="*/ 5 w 70"/>
              <a:gd name="T49" fmla="*/ 86 h 104"/>
              <a:gd name="T50" fmla="*/ 5 w 70"/>
              <a:gd name="T51" fmla="*/ 86 h 104"/>
              <a:gd name="T52" fmla="*/ 4 w 70"/>
              <a:gd name="T53" fmla="*/ 89 h 104"/>
              <a:gd name="T54" fmla="*/ 3 w 70"/>
              <a:gd name="T55" fmla="*/ 91 h 104"/>
              <a:gd name="T56" fmla="*/ 2 w 70"/>
              <a:gd name="T57" fmla="*/ 92 h 104"/>
              <a:gd name="T58" fmla="*/ 1 w 70"/>
              <a:gd name="T59" fmla="*/ 94 h 104"/>
              <a:gd name="T60" fmla="*/ 1 w 70"/>
              <a:gd name="T61" fmla="*/ 94 h 104"/>
              <a:gd name="T62" fmla="*/ 0 w 70"/>
              <a:gd name="T63" fmla="*/ 96 h 104"/>
              <a:gd name="T64" fmla="*/ 0 w 70"/>
              <a:gd name="T65" fmla="*/ 98 h 104"/>
              <a:gd name="T66" fmla="*/ 1 w 70"/>
              <a:gd name="T67" fmla="*/ 101 h 104"/>
              <a:gd name="T68" fmla="*/ 4 w 70"/>
              <a:gd name="T69" fmla="*/ 104 h 104"/>
              <a:gd name="T70" fmla="*/ 70 w 70"/>
              <a:gd name="T71" fmla="*/ 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0" h="104">
                <a:moveTo>
                  <a:pt x="70" y="3"/>
                </a:moveTo>
                <a:lnTo>
                  <a:pt x="70" y="3"/>
                </a:lnTo>
                <a:lnTo>
                  <a:pt x="70" y="3"/>
                </a:lnTo>
                <a:lnTo>
                  <a:pt x="70" y="1"/>
                </a:lnTo>
                <a:lnTo>
                  <a:pt x="70" y="1"/>
                </a:lnTo>
                <a:lnTo>
                  <a:pt x="69" y="1"/>
                </a:lnTo>
                <a:lnTo>
                  <a:pt x="69" y="1"/>
                </a:lnTo>
                <a:lnTo>
                  <a:pt x="64" y="0"/>
                </a:lnTo>
                <a:lnTo>
                  <a:pt x="62" y="1"/>
                </a:lnTo>
                <a:lnTo>
                  <a:pt x="58" y="3"/>
                </a:lnTo>
                <a:lnTo>
                  <a:pt x="57" y="4"/>
                </a:lnTo>
                <a:lnTo>
                  <a:pt x="57" y="4"/>
                </a:lnTo>
                <a:lnTo>
                  <a:pt x="57" y="4"/>
                </a:lnTo>
                <a:lnTo>
                  <a:pt x="57" y="5"/>
                </a:lnTo>
                <a:lnTo>
                  <a:pt x="56" y="5"/>
                </a:lnTo>
                <a:lnTo>
                  <a:pt x="56" y="6"/>
                </a:lnTo>
                <a:lnTo>
                  <a:pt x="56" y="6"/>
                </a:lnTo>
                <a:lnTo>
                  <a:pt x="53" y="11"/>
                </a:lnTo>
                <a:lnTo>
                  <a:pt x="47" y="20"/>
                </a:lnTo>
                <a:lnTo>
                  <a:pt x="40" y="30"/>
                </a:lnTo>
                <a:lnTo>
                  <a:pt x="33" y="42"/>
                </a:lnTo>
                <a:lnTo>
                  <a:pt x="25" y="54"/>
                </a:lnTo>
                <a:lnTo>
                  <a:pt x="17" y="67"/>
                </a:lnTo>
                <a:lnTo>
                  <a:pt x="10" y="77"/>
                </a:lnTo>
                <a:lnTo>
                  <a:pt x="5" y="86"/>
                </a:lnTo>
                <a:lnTo>
                  <a:pt x="5" y="86"/>
                </a:lnTo>
                <a:lnTo>
                  <a:pt x="4" y="89"/>
                </a:lnTo>
                <a:lnTo>
                  <a:pt x="3" y="91"/>
                </a:lnTo>
                <a:lnTo>
                  <a:pt x="2" y="92"/>
                </a:lnTo>
                <a:lnTo>
                  <a:pt x="1" y="94"/>
                </a:lnTo>
                <a:lnTo>
                  <a:pt x="1" y="94"/>
                </a:lnTo>
                <a:lnTo>
                  <a:pt x="0" y="96"/>
                </a:lnTo>
                <a:lnTo>
                  <a:pt x="0" y="98"/>
                </a:lnTo>
                <a:lnTo>
                  <a:pt x="1" y="101"/>
                </a:lnTo>
                <a:lnTo>
                  <a:pt x="4" y="104"/>
                </a:lnTo>
                <a:lnTo>
                  <a:pt x="70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6" name="Freeform 186"/>
          <p:cNvSpPr>
            <a:spLocks/>
          </p:cNvSpPr>
          <p:nvPr/>
        </p:nvSpPr>
        <p:spPr bwMode="auto">
          <a:xfrm>
            <a:off x="2833688" y="2414588"/>
            <a:ext cx="55562" cy="80962"/>
          </a:xfrm>
          <a:custGeom>
            <a:avLst/>
            <a:gdLst>
              <a:gd name="T0" fmla="*/ 70 w 70"/>
              <a:gd name="T1" fmla="*/ 3 h 104"/>
              <a:gd name="T2" fmla="*/ 70 w 70"/>
              <a:gd name="T3" fmla="*/ 3 h 104"/>
              <a:gd name="T4" fmla="*/ 70 w 70"/>
              <a:gd name="T5" fmla="*/ 3 h 104"/>
              <a:gd name="T6" fmla="*/ 70 w 70"/>
              <a:gd name="T7" fmla="*/ 1 h 104"/>
              <a:gd name="T8" fmla="*/ 70 w 70"/>
              <a:gd name="T9" fmla="*/ 1 h 104"/>
              <a:gd name="T10" fmla="*/ 69 w 70"/>
              <a:gd name="T11" fmla="*/ 1 h 104"/>
              <a:gd name="T12" fmla="*/ 69 w 70"/>
              <a:gd name="T13" fmla="*/ 1 h 104"/>
              <a:gd name="T14" fmla="*/ 64 w 70"/>
              <a:gd name="T15" fmla="*/ 0 h 104"/>
              <a:gd name="T16" fmla="*/ 62 w 70"/>
              <a:gd name="T17" fmla="*/ 1 h 104"/>
              <a:gd name="T18" fmla="*/ 58 w 70"/>
              <a:gd name="T19" fmla="*/ 3 h 104"/>
              <a:gd name="T20" fmla="*/ 57 w 70"/>
              <a:gd name="T21" fmla="*/ 4 h 104"/>
              <a:gd name="T22" fmla="*/ 57 w 70"/>
              <a:gd name="T23" fmla="*/ 4 h 104"/>
              <a:gd name="T24" fmla="*/ 57 w 70"/>
              <a:gd name="T25" fmla="*/ 4 h 104"/>
              <a:gd name="T26" fmla="*/ 57 w 70"/>
              <a:gd name="T27" fmla="*/ 5 h 104"/>
              <a:gd name="T28" fmla="*/ 56 w 70"/>
              <a:gd name="T29" fmla="*/ 5 h 104"/>
              <a:gd name="T30" fmla="*/ 56 w 70"/>
              <a:gd name="T31" fmla="*/ 6 h 104"/>
              <a:gd name="T32" fmla="*/ 56 w 70"/>
              <a:gd name="T33" fmla="*/ 6 h 104"/>
              <a:gd name="T34" fmla="*/ 53 w 70"/>
              <a:gd name="T35" fmla="*/ 11 h 104"/>
              <a:gd name="T36" fmla="*/ 47 w 70"/>
              <a:gd name="T37" fmla="*/ 20 h 104"/>
              <a:gd name="T38" fmla="*/ 40 w 70"/>
              <a:gd name="T39" fmla="*/ 30 h 104"/>
              <a:gd name="T40" fmla="*/ 33 w 70"/>
              <a:gd name="T41" fmla="*/ 42 h 104"/>
              <a:gd name="T42" fmla="*/ 25 w 70"/>
              <a:gd name="T43" fmla="*/ 54 h 104"/>
              <a:gd name="T44" fmla="*/ 17 w 70"/>
              <a:gd name="T45" fmla="*/ 67 h 104"/>
              <a:gd name="T46" fmla="*/ 10 w 70"/>
              <a:gd name="T47" fmla="*/ 77 h 104"/>
              <a:gd name="T48" fmla="*/ 5 w 70"/>
              <a:gd name="T49" fmla="*/ 86 h 104"/>
              <a:gd name="T50" fmla="*/ 5 w 70"/>
              <a:gd name="T51" fmla="*/ 86 h 104"/>
              <a:gd name="T52" fmla="*/ 4 w 70"/>
              <a:gd name="T53" fmla="*/ 89 h 104"/>
              <a:gd name="T54" fmla="*/ 3 w 70"/>
              <a:gd name="T55" fmla="*/ 91 h 104"/>
              <a:gd name="T56" fmla="*/ 2 w 70"/>
              <a:gd name="T57" fmla="*/ 92 h 104"/>
              <a:gd name="T58" fmla="*/ 1 w 70"/>
              <a:gd name="T59" fmla="*/ 94 h 104"/>
              <a:gd name="T60" fmla="*/ 1 w 70"/>
              <a:gd name="T61" fmla="*/ 94 h 104"/>
              <a:gd name="T62" fmla="*/ 0 w 70"/>
              <a:gd name="T63" fmla="*/ 96 h 104"/>
              <a:gd name="T64" fmla="*/ 0 w 70"/>
              <a:gd name="T65" fmla="*/ 98 h 104"/>
              <a:gd name="T66" fmla="*/ 1 w 70"/>
              <a:gd name="T67" fmla="*/ 101 h 104"/>
              <a:gd name="T68" fmla="*/ 4 w 70"/>
              <a:gd name="T69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0" h="104">
                <a:moveTo>
                  <a:pt x="70" y="3"/>
                </a:moveTo>
                <a:lnTo>
                  <a:pt x="70" y="3"/>
                </a:lnTo>
                <a:lnTo>
                  <a:pt x="70" y="3"/>
                </a:lnTo>
                <a:lnTo>
                  <a:pt x="70" y="1"/>
                </a:lnTo>
                <a:lnTo>
                  <a:pt x="70" y="1"/>
                </a:lnTo>
                <a:lnTo>
                  <a:pt x="69" y="1"/>
                </a:lnTo>
                <a:lnTo>
                  <a:pt x="69" y="1"/>
                </a:lnTo>
                <a:lnTo>
                  <a:pt x="64" y="0"/>
                </a:lnTo>
                <a:lnTo>
                  <a:pt x="62" y="1"/>
                </a:lnTo>
                <a:lnTo>
                  <a:pt x="58" y="3"/>
                </a:lnTo>
                <a:lnTo>
                  <a:pt x="57" y="4"/>
                </a:lnTo>
                <a:lnTo>
                  <a:pt x="57" y="4"/>
                </a:lnTo>
                <a:lnTo>
                  <a:pt x="57" y="4"/>
                </a:lnTo>
                <a:lnTo>
                  <a:pt x="57" y="5"/>
                </a:lnTo>
                <a:lnTo>
                  <a:pt x="56" y="5"/>
                </a:lnTo>
                <a:lnTo>
                  <a:pt x="56" y="6"/>
                </a:lnTo>
                <a:lnTo>
                  <a:pt x="56" y="6"/>
                </a:lnTo>
                <a:lnTo>
                  <a:pt x="53" y="11"/>
                </a:lnTo>
                <a:lnTo>
                  <a:pt x="47" y="20"/>
                </a:lnTo>
                <a:lnTo>
                  <a:pt x="40" y="30"/>
                </a:lnTo>
                <a:lnTo>
                  <a:pt x="33" y="42"/>
                </a:lnTo>
                <a:lnTo>
                  <a:pt x="25" y="54"/>
                </a:lnTo>
                <a:lnTo>
                  <a:pt x="17" y="67"/>
                </a:lnTo>
                <a:lnTo>
                  <a:pt x="10" y="77"/>
                </a:lnTo>
                <a:lnTo>
                  <a:pt x="5" y="86"/>
                </a:lnTo>
                <a:lnTo>
                  <a:pt x="5" y="86"/>
                </a:lnTo>
                <a:lnTo>
                  <a:pt x="4" y="89"/>
                </a:lnTo>
                <a:lnTo>
                  <a:pt x="3" y="91"/>
                </a:lnTo>
                <a:lnTo>
                  <a:pt x="2" y="92"/>
                </a:lnTo>
                <a:lnTo>
                  <a:pt x="1" y="94"/>
                </a:lnTo>
                <a:lnTo>
                  <a:pt x="1" y="94"/>
                </a:lnTo>
                <a:lnTo>
                  <a:pt x="0" y="96"/>
                </a:lnTo>
                <a:lnTo>
                  <a:pt x="0" y="98"/>
                </a:lnTo>
                <a:lnTo>
                  <a:pt x="1" y="101"/>
                </a:lnTo>
                <a:lnTo>
                  <a:pt x="4" y="10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7" name="Freeform 187"/>
          <p:cNvSpPr>
            <a:spLocks/>
          </p:cNvSpPr>
          <p:nvPr/>
        </p:nvSpPr>
        <p:spPr bwMode="auto">
          <a:xfrm>
            <a:off x="2838450" y="2416175"/>
            <a:ext cx="53975" cy="80963"/>
          </a:xfrm>
          <a:custGeom>
            <a:avLst/>
            <a:gdLst>
              <a:gd name="T0" fmla="*/ 66 w 69"/>
              <a:gd name="T1" fmla="*/ 0 h 102"/>
              <a:gd name="T2" fmla="*/ 68 w 69"/>
              <a:gd name="T3" fmla="*/ 2 h 102"/>
              <a:gd name="T4" fmla="*/ 69 w 69"/>
              <a:gd name="T5" fmla="*/ 3 h 102"/>
              <a:gd name="T6" fmla="*/ 69 w 69"/>
              <a:gd name="T7" fmla="*/ 5 h 102"/>
              <a:gd name="T8" fmla="*/ 68 w 69"/>
              <a:gd name="T9" fmla="*/ 9 h 102"/>
              <a:gd name="T10" fmla="*/ 68 w 69"/>
              <a:gd name="T11" fmla="*/ 9 h 102"/>
              <a:gd name="T12" fmla="*/ 68 w 69"/>
              <a:gd name="T13" fmla="*/ 10 h 102"/>
              <a:gd name="T14" fmla="*/ 68 w 69"/>
              <a:gd name="T15" fmla="*/ 11 h 102"/>
              <a:gd name="T16" fmla="*/ 67 w 69"/>
              <a:gd name="T17" fmla="*/ 12 h 102"/>
              <a:gd name="T18" fmla="*/ 18 w 69"/>
              <a:gd name="T19" fmla="*/ 91 h 102"/>
              <a:gd name="T20" fmla="*/ 18 w 69"/>
              <a:gd name="T21" fmla="*/ 92 h 102"/>
              <a:gd name="T22" fmla="*/ 15 w 69"/>
              <a:gd name="T23" fmla="*/ 94 h 102"/>
              <a:gd name="T24" fmla="*/ 14 w 69"/>
              <a:gd name="T25" fmla="*/ 96 h 102"/>
              <a:gd name="T26" fmla="*/ 13 w 69"/>
              <a:gd name="T27" fmla="*/ 98 h 102"/>
              <a:gd name="T28" fmla="*/ 11 w 69"/>
              <a:gd name="T29" fmla="*/ 99 h 102"/>
              <a:gd name="T30" fmla="*/ 8 w 69"/>
              <a:gd name="T31" fmla="*/ 101 h 102"/>
              <a:gd name="T32" fmla="*/ 4 w 69"/>
              <a:gd name="T33" fmla="*/ 102 h 102"/>
              <a:gd name="T34" fmla="*/ 0 w 69"/>
              <a:gd name="T35" fmla="*/ 101 h 102"/>
              <a:gd name="T36" fmla="*/ 66 w 69"/>
              <a:gd name="T37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9" h="102">
                <a:moveTo>
                  <a:pt x="66" y="0"/>
                </a:moveTo>
                <a:lnTo>
                  <a:pt x="68" y="2"/>
                </a:lnTo>
                <a:lnTo>
                  <a:pt x="69" y="3"/>
                </a:lnTo>
                <a:lnTo>
                  <a:pt x="69" y="5"/>
                </a:lnTo>
                <a:lnTo>
                  <a:pt x="68" y="9"/>
                </a:lnTo>
                <a:lnTo>
                  <a:pt x="68" y="9"/>
                </a:lnTo>
                <a:lnTo>
                  <a:pt x="68" y="10"/>
                </a:lnTo>
                <a:lnTo>
                  <a:pt x="68" y="11"/>
                </a:lnTo>
                <a:lnTo>
                  <a:pt x="67" y="12"/>
                </a:lnTo>
                <a:lnTo>
                  <a:pt x="18" y="91"/>
                </a:lnTo>
                <a:lnTo>
                  <a:pt x="18" y="92"/>
                </a:lnTo>
                <a:lnTo>
                  <a:pt x="15" y="94"/>
                </a:lnTo>
                <a:lnTo>
                  <a:pt x="14" y="96"/>
                </a:lnTo>
                <a:lnTo>
                  <a:pt x="13" y="98"/>
                </a:lnTo>
                <a:lnTo>
                  <a:pt x="11" y="99"/>
                </a:lnTo>
                <a:lnTo>
                  <a:pt x="8" y="101"/>
                </a:lnTo>
                <a:lnTo>
                  <a:pt x="4" y="102"/>
                </a:lnTo>
                <a:lnTo>
                  <a:pt x="0" y="101"/>
                </a:lnTo>
                <a:lnTo>
                  <a:pt x="66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8" name="Freeform 188"/>
          <p:cNvSpPr>
            <a:spLocks/>
          </p:cNvSpPr>
          <p:nvPr/>
        </p:nvSpPr>
        <p:spPr bwMode="auto">
          <a:xfrm>
            <a:off x="2838450" y="2416175"/>
            <a:ext cx="53975" cy="80963"/>
          </a:xfrm>
          <a:custGeom>
            <a:avLst/>
            <a:gdLst>
              <a:gd name="T0" fmla="*/ 66 w 69"/>
              <a:gd name="T1" fmla="*/ 0 h 102"/>
              <a:gd name="T2" fmla="*/ 66 w 69"/>
              <a:gd name="T3" fmla="*/ 0 h 102"/>
              <a:gd name="T4" fmla="*/ 68 w 69"/>
              <a:gd name="T5" fmla="*/ 2 h 102"/>
              <a:gd name="T6" fmla="*/ 69 w 69"/>
              <a:gd name="T7" fmla="*/ 3 h 102"/>
              <a:gd name="T8" fmla="*/ 69 w 69"/>
              <a:gd name="T9" fmla="*/ 5 h 102"/>
              <a:gd name="T10" fmla="*/ 68 w 69"/>
              <a:gd name="T11" fmla="*/ 9 h 102"/>
              <a:gd name="T12" fmla="*/ 68 w 69"/>
              <a:gd name="T13" fmla="*/ 9 h 102"/>
              <a:gd name="T14" fmla="*/ 68 w 69"/>
              <a:gd name="T15" fmla="*/ 9 h 102"/>
              <a:gd name="T16" fmla="*/ 68 w 69"/>
              <a:gd name="T17" fmla="*/ 10 h 102"/>
              <a:gd name="T18" fmla="*/ 68 w 69"/>
              <a:gd name="T19" fmla="*/ 11 h 102"/>
              <a:gd name="T20" fmla="*/ 67 w 69"/>
              <a:gd name="T21" fmla="*/ 12 h 102"/>
              <a:gd name="T22" fmla="*/ 18 w 69"/>
              <a:gd name="T23" fmla="*/ 91 h 102"/>
              <a:gd name="T24" fmla="*/ 18 w 69"/>
              <a:gd name="T25" fmla="*/ 91 h 102"/>
              <a:gd name="T26" fmla="*/ 18 w 69"/>
              <a:gd name="T27" fmla="*/ 92 h 102"/>
              <a:gd name="T28" fmla="*/ 15 w 69"/>
              <a:gd name="T29" fmla="*/ 94 h 102"/>
              <a:gd name="T30" fmla="*/ 14 w 69"/>
              <a:gd name="T31" fmla="*/ 96 h 102"/>
              <a:gd name="T32" fmla="*/ 13 w 69"/>
              <a:gd name="T33" fmla="*/ 98 h 102"/>
              <a:gd name="T34" fmla="*/ 13 w 69"/>
              <a:gd name="T35" fmla="*/ 98 h 102"/>
              <a:gd name="T36" fmla="*/ 11 w 69"/>
              <a:gd name="T37" fmla="*/ 99 h 102"/>
              <a:gd name="T38" fmla="*/ 8 w 69"/>
              <a:gd name="T39" fmla="*/ 101 h 102"/>
              <a:gd name="T40" fmla="*/ 4 w 69"/>
              <a:gd name="T41" fmla="*/ 102 h 102"/>
              <a:gd name="T42" fmla="*/ 0 w 69"/>
              <a:gd name="T43" fmla="*/ 101 h 102"/>
              <a:gd name="T44" fmla="*/ 66 w 69"/>
              <a:gd name="T45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9" h="102">
                <a:moveTo>
                  <a:pt x="66" y="0"/>
                </a:moveTo>
                <a:lnTo>
                  <a:pt x="66" y="0"/>
                </a:lnTo>
                <a:lnTo>
                  <a:pt x="68" y="2"/>
                </a:lnTo>
                <a:lnTo>
                  <a:pt x="69" y="3"/>
                </a:lnTo>
                <a:lnTo>
                  <a:pt x="69" y="5"/>
                </a:lnTo>
                <a:lnTo>
                  <a:pt x="68" y="9"/>
                </a:lnTo>
                <a:lnTo>
                  <a:pt x="68" y="9"/>
                </a:lnTo>
                <a:lnTo>
                  <a:pt x="68" y="9"/>
                </a:lnTo>
                <a:lnTo>
                  <a:pt x="68" y="10"/>
                </a:lnTo>
                <a:lnTo>
                  <a:pt x="68" y="11"/>
                </a:lnTo>
                <a:lnTo>
                  <a:pt x="67" y="12"/>
                </a:lnTo>
                <a:lnTo>
                  <a:pt x="18" y="91"/>
                </a:lnTo>
                <a:lnTo>
                  <a:pt x="18" y="91"/>
                </a:lnTo>
                <a:lnTo>
                  <a:pt x="18" y="92"/>
                </a:lnTo>
                <a:lnTo>
                  <a:pt x="15" y="94"/>
                </a:lnTo>
                <a:lnTo>
                  <a:pt x="14" y="96"/>
                </a:lnTo>
                <a:lnTo>
                  <a:pt x="13" y="98"/>
                </a:lnTo>
                <a:lnTo>
                  <a:pt x="13" y="98"/>
                </a:lnTo>
                <a:lnTo>
                  <a:pt x="11" y="99"/>
                </a:lnTo>
                <a:lnTo>
                  <a:pt x="8" y="101"/>
                </a:lnTo>
                <a:lnTo>
                  <a:pt x="4" y="102"/>
                </a:lnTo>
                <a:lnTo>
                  <a:pt x="0" y="101"/>
                </a:lnTo>
                <a:lnTo>
                  <a:pt x="66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69" name="Freeform 189"/>
          <p:cNvSpPr>
            <a:spLocks/>
          </p:cNvSpPr>
          <p:nvPr/>
        </p:nvSpPr>
        <p:spPr bwMode="auto">
          <a:xfrm>
            <a:off x="2838450" y="2416175"/>
            <a:ext cx="53975" cy="80963"/>
          </a:xfrm>
          <a:custGeom>
            <a:avLst/>
            <a:gdLst>
              <a:gd name="T0" fmla="*/ 66 w 69"/>
              <a:gd name="T1" fmla="*/ 0 h 102"/>
              <a:gd name="T2" fmla="*/ 66 w 69"/>
              <a:gd name="T3" fmla="*/ 0 h 102"/>
              <a:gd name="T4" fmla="*/ 68 w 69"/>
              <a:gd name="T5" fmla="*/ 2 h 102"/>
              <a:gd name="T6" fmla="*/ 69 w 69"/>
              <a:gd name="T7" fmla="*/ 3 h 102"/>
              <a:gd name="T8" fmla="*/ 69 w 69"/>
              <a:gd name="T9" fmla="*/ 5 h 102"/>
              <a:gd name="T10" fmla="*/ 68 w 69"/>
              <a:gd name="T11" fmla="*/ 9 h 102"/>
              <a:gd name="T12" fmla="*/ 68 w 69"/>
              <a:gd name="T13" fmla="*/ 9 h 102"/>
              <a:gd name="T14" fmla="*/ 68 w 69"/>
              <a:gd name="T15" fmla="*/ 9 h 102"/>
              <a:gd name="T16" fmla="*/ 68 w 69"/>
              <a:gd name="T17" fmla="*/ 10 h 102"/>
              <a:gd name="T18" fmla="*/ 68 w 69"/>
              <a:gd name="T19" fmla="*/ 11 h 102"/>
              <a:gd name="T20" fmla="*/ 67 w 69"/>
              <a:gd name="T21" fmla="*/ 12 h 102"/>
              <a:gd name="T22" fmla="*/ 18 w 69"/>
              <a:gd name="T23" fmla="*/ 91 h 102"/>
              <a:gd name="T24" fmla="*/ 18 w 69"/>
              <a:gd name="T25" fmla="*/ 91 h 102"/>
              <a:gd name="T26" fmla="*/ 18 w 69"/>
              <a:gd name="T27" fmla="*/ 92 h 102"/>
              <a:gd name="T28" fmla="*/ 15 w 69"/>
              <a:gd name="T29" fmla="*/ 94 h 102"/>
              <a:gd name="T30" fmla="*/ 14 w 69"/>
              <a:gd name="T31" fmla="*/ 96 h 102"/>
              <a:gd name="T32" fmla="*/ 13 w 69"/>
              <a:gd name="T33" fmla="*/ 98 h 102"/>
              <a:gd name="T34" fmla="*/ 13 w 69"/>
              <a:gd name="T35" fmla="*/ 98 h 102"/>
              <a:gd name="T36" fmla="*/ 11 w 69"/>
              <a:gd name="T37" fmla="*/ 99 h 102"/>
              <a:gd name="T38" fmla="*/ 8 w 69"/>
              <a:gd name="T39" fmla="*/ 101 h 102"/>
              <a:gd name="T40" fmla="*/ 4 w 69"/>
              <a:gd name="T41" fmla="*/ 102 h 102"/>
              <a:gd name="T42" fmla="*/ 0 w 69"/>
              <a:gd name="T43" fmla="*/ 10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9" h="102">
                <a:moveTo>
                  <a:pt x="66" y="0"/>
                </a:moveTo>
                <a:lnTo>
                  <a:pt x="66" y="0"/>
                </a:lnTo>
                <a:lnTo>
                  <a:pt x="68" y="2"/>
                </a:lnTo>
                <a:lnTo>
                  <a:pt x="69" y="3"/>
                </a:lnTo>
                <a:lnTo>
                  <a:pt x="69" y="5"/>
                </a:lnTo>
                <a:lnTo>
                  <a:pt x="68" y="9"/>
                </a:lnTo>
                <a:lnTo>
                  <a:pt x="68" y="9"/>
                </a:lnTo>
                <a:lnTo>
                  <a:pt x="68" y="9"/>
                </a:lnTo>
                <a:lnTo>
                  <a:pt x="68" y="10"/>
                </a:lnTo>
                <a:lnTo>
                  <a:pt x="68" y="11"/>
                </a:lnTo>
                <a:lnTo>
                  <a:pt x="67" y="12"/>
                </a:lnTo>
                <a:lnTo>
                  <a:pt x="18" y="91"/>
                </a:lnTo>
                <a:lnTo>
                  <a:pt x="18" y="91"/>
                </a:lnTo>
                <a:lnTo>
                  <a:pt x="18" y="92"/>
                </a:lnTo>
                <a:lnTo>
                  <a:pt x="15" y="94"/>
                </a:lnTo>
                <a:lnTo>
                  <a:pt x="14" y="96"/>
                </a:lnTo>
                <a:lnTo>
                  <a:pt x="13" y="98"/>
                </a:lnTo>
                <a:lnTo>
                  <a:pt x="13" y="98"/>
                </a:lnTo>
                <a:lnTo>
                  <a:pt x="11" y="99"/>
                </a:lnTo>
                <a:lnTo>
                  <a:pt x="8" y="101"/>
                </a:lnTo>
                <a:lnTo>
                  <a:pt x="4" y="102"/>
                </a:lnTo>
                <a:lnTo>
                  <a:pt x="0" y="10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0" name="Freeform 190"/>
          <p:cNvSpPr>
            <a:spLocks/>
          </p:cNvSpPr>
          <p:nvPr/>
        </p:nvSpPr>
        <p:spPr bwMode="auto">
          <a:xfrm>
            <a:off x="2838450" y="2419350"/>
            <a:ext cx="49213" cy="69850"/>
          </a:xfrm>
          <a:custGeom>
            <a:avLst/>
            <a:gdLst>
              <a:gd name="T0" fmla="*/ 62 w 62"/>
              <a:gd name="T1" fmla="*/ 2 h 90"/>
              <a:gd name="T2" fmla="*/ 61 w 62"/>
              <a:gd name="T3" fmla="*/ 2 h 90"/>
              <a:gd name="T4" fmla="*/ 61 w 62"/>
              <a:gd name="T5" fmla="*/ 1 h 90"/>
              <a:gd name="T6" fmla="*/ 61 w 62"/>
              <a:gd name="T7" fmla="*/ 1 h 90"/>
              <a:gd name="T8" fmla="*/ 61 w 62"/>
              <a:gd name="T9" fmla="*/ 1 h 90"/>
              <a:gd name="T10" fmla="*/ 58 w 62"/>
              <a:gd name="T11" fmla="*/ 0 h 90"/>
              <a:gd name="T12" fmla="*/ 54 w 62"/>
              <a:gd name="T13" fmla="*/ 1 h 90"/>
              <a:gd name="T14" fmla="*/ 52 w 62"/>
              <a:gd name="T15" fmla="*/ 2 h 90"/>
              <a:gd name="T16" fmla="*/ 51 w 62"/>
              <a:gd name="T17" fmla="*/ 2 h 90"/>
              <a:gd name="T18" fmla="*/ 50 w 62"/>
              <a:gd name="T19" fmla="*/ 2 h 90"/>
              <a:gd name="T20" fmla="*/ 50 w 62"/>
              <a:gd name="T21" fmla="*/ 4 h 90"/>
              <a:gd name="T22" fmla="*/ 49 w 62"/>
              <a:gd name="T23" fmla="*/ 5 h 90"/>
              <a:gd name="T24" fmla="*/ 49 w 62"/>
              <a:gd name="T25" fmla="*/ 5 h 90"/>
              <a:gd name="T26" fmla="*/ 46 w 62"/>
              <a:gd name="T27" fmla="*/ 9 h 90"/>
              <a:gd name="T28" fmla="*/ 42 w 62"/>
              <a:gd name="T29" fmla="*/ 16 h 90"/>
              <a:gd name="T30" fmla="*/ 36 w 62"/>
              <a:gd name="T31" fmla="*/ 25 h 90"/>
              <a:gd name="T32" fmla="*/ 29 w 62"/>
              <a:gd name="T33" fmla="*/ 36 h 90"/>
              <a:gd name="T34" fmla="*/ 21 w 62"/>
              <a:gd name="T35" fmla="*/ 47 h 90"/>
              <a:gd name="T36" fmla="*/ 14 w 62"/>
              <a:gd name="T37" fmla="*/ 58 h 90"/>
              <a:gd name="T38" fmla="*/ 9 w 62"/>
              <a:gd name="T39" fmla="*/ 67 h 90"/>
              <a:gd name="T40" fmla="*/ 5 w 62"/>
              <a:gd name="T41" fmla="*/ 74 h 90"/>
              <a:gd name="T42" fmla="*/ 4 w 62"/>
              <a:gd name="T43" fmla="*/ 75 h 90"/>
              <a:gd name="T44" fmla="*/ 3 w 62"/>
              <a:gd name="T45" fmla="*/ 77 h 90"/>
              <a:gd name="T46" fmla="*/ 1 w 62"/>
              <a:gd name="T47" fmla="*/ 78 h 90"/>
              <a:gd name="T48" fmla="*/ 1 w 62"/>
              <a:gd name="T49" fmla="*/ 81 h 90"/>
              <a:gd name="T50" fmla="*/ 0 w 62"/>
              <a:gd name="T51" fmla="*/ 83 h 90"/>
              <a:gd name="T52" fmla="*/ 0 w 62"/>
              <a:gd name="T53" fmla="*/ 85 h 90"/>
              <a:gd name="T54" fmla="*/ 1 w 62"/>
              <a:gd name="T55" fmla="*/ 88 h 90"/>
              <a:gd name="T56" fmla="*/ 5 w 62"/>
              <a:gd name="T57" fmla="*/ 90 h 90"/>
              <a:gd name="T58" fmla="*/ 62 w 62"/>
              <a:gd name="T59" fmla="*/ 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2" h="90">
                <a:moveTo>
                  <a:pt x="62" y="2"/>
                </a:moveTo>
                <a:lnTo>
                  <a:pt x="61" y="2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58" y="0"/>
                </a:lnTo>
                <a:lnTo>
                  <a:pt x="54" y="1"/>
                </a:lnTo>
                <a:lnTo>
                  <a:pt x="52" y="2"/>
                </a:lnTo>
                <a:lnTo>
                  <a:pt x="51" y="2"/>
                </a:lnTo>
                <a:lnTo>
                  <a:pt x="50" y="2"/>
                </a:lnTo>
                <a:lnTo>
                  <a:pt x="50" y="4"/>
                </a:lnTo>
                <a:lnTo>
                  <a:pt x="49" y="5"/>
                </a:lnTo>
                <a:lnTo>
                  <a:pt x="49" y="5"/>
                </a:lnTo>
                <a:lnTo>
                  <a:pt x="46" y="9"/>
                </a:lnTo>
                <a:lnTo>
                  <a:pt x="42" y="16"/>
                </a:lnTo>
                <a:lnTo>
                  <a:pt x="36" y="25"/>
                </a:lnTo>
                <a:lnTo>
                  <a:pt x="29" y="36"/>
                </a:lnTo>
                <a:lnTo>
                  <a:pt x="21" y="47"/>
                </a:lnTo>
                <a:lnTo>
                  <a:pt x="14" y="58"/>
                </a:lnTo>
                <a:lnTo>
                  <a:pt x="9" y="67"/>
                </a:lnTo>
                <a:lnTo>
                  <a:pt x="5" y="74"/>
                </a:lnTo>
                <a:lnTo>
                  <a:pt x="4" y="75"/>
                </a:lnTo>
                <a:lnTo>
                  <a:pt x="3" y="77"/>
                </a:lnTo>
                <a:lnTo>
                  <a:pt x="1" y="78"/>
                </a:lnTo>
                <a:lnTo>
                  <a:pt x="1" y="81"/>
                </a:lnTo>
                <a:lnTo>
                  <a:pt x="0" y="83"/>
                </a:lnTo>
                <a:lnTo>
                  <a:pt x="0" y="85"/>
                </a:lnTo>
                <a:lnTo>
                  <a:pt x="1" y="88"/>
                </a:lnTo>
                <a:lnTo>
                  <a:pt x="5" y="90"/>
                </a:lnTo>
                <a:lnTo>
                  <a:pt x="62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1" name="Freeform 191"/>
          <p:cNvSpPr>
            <a:spLocks/>
          </p:cNvSpPr>
          <p:nvPr/>
        </p:nvSpPr>
        <p:spPr bwMode="auto">
          <a:xfrm>
            <a:off x="2838450" y="2419350"/>
            <a:ext cx="49213" cy="69850"/>
          </a:xfrm>
          <a:custGeom>
            <a:avLst/>
            <a:gdLst>
              <a:gd name="T0" fmla="*/ 62 w 62"/>
              <a:gd name="T1" fmla="*/ 2 h 90"/>
              <a:gd name="T2" fmla="*/ 62 w 62"/>
              <a:gd name="T3" fmla="*/ 2 h 90"/>
              <a:gd name="T4" fmla="*/ 61 w 62"/>
              <a:gd name="T5" fmla="*/ 2 h 90"/>
              <a:gd name="T6" fmla="*/ 61 w 62"/>
              <a:gd name="T7" fmla="*/ 1 h 90"/>
              <a:gd name="T8" fmla="*/ 61 w 62"/>
              <a:gd name="T9" fmla="*/ 1 h 90"/>
              <a:gd name="T10" fmla="*/ 61 w 62"/>
              <a:gd name="T11" fmla="*/ 1 h 90"/>
              <a:gd name="T12" fmla="*/ 61 w 62"/>
              <a:gd name="T13" fmla="*/ 1 h 90"/>
              <a:gd name="T14" fmla="*/ 58 w 62"/>
              <a:gd name="T15" fmla="*/ 0 h 90"/>
              <a:gd name="T16" fmla="*/ 54 w 62"/>
              <a:gd name="T17" fmla="*/ 1 h 90"/>
              <a:gd name="T18" fmla="*/ 52 w 62"/>
              <a:gd name="T19" fmla="*/ 2 h 90"/>
              <a:gd name="T20" fmla="*/ 51 w 62"/>
              <a:gd name="T21" fmla="*/ 2 h 90"/>
              <a:gd name="T22" fmla="*/ 51 w 62"/>
              <a:gd name="T23" fmla="*/ 2 h 90"/>
              <a:gd name="T24" fmla="*/ 50 w 62"/>
              <a:gd name="T25" fmla="*/ 2 h 90"/>
              <a:gd name="T26" fmla="*/ 50 w 62"/>
              <a:gd name="T27" fmla="*/ 4 h 90"/>
              <a:gd name="T28" fmla="*/ 49 w 62"/>
              <a:gd name="T29" fmla="*/ 5 h 90"/>
              <a:gd name="T30" fmla="*/ 49 w 62"/>
              <a:gd name="T31" fmla="*/ 5 h 90"/>
              <a:gd name="T32" fmla="*/ 49 w 62"/>
              <a:gd name="T33" fmla="*/ 5 h 90"/>
              <a:gd name="T34" fmla="*/ 46 w 62"/>
              <a:gd name="T35" fmla="*/ 9 h 90"/>
              <a:gd name="T36" fmla="*/ 42 w 62"/>
              <a:gd name="T37" fmla="*/ 16 h 90"/>
              <a:gd name="T38" fmla="*/ 36 w 62"/>
              <a:gd name="T39" fmla="*/ 25 h 90"/>
              <a:gd name="T40" fmla="*/ 29 w 62"/>
              <a:gd name="T41" fmla="*/ 36 h 90"/>
              <a:gd name="T42" fmla="*/ 21 w 62"/>
              <a:gd name="T43" fmla="*/ 47 h 90"/>
              <a:gd name="T44" fmla="*/ 14 w 62"/>
              <a:gd name="T45" fmla="*/ 58 h 90"/>
              <a:gd name="T46" fmla="*/ 9 w 62"/>
              <a:gd name="T47" fmla="*/ 67 h 90"/>
              <a:gd name="T48" fmla="*/ 5 w 62"/>
              <a:gd name="T49" fmla="*/ 74 h 90"/>
              <a:gd name="T50" fmla="*/ 5 w 62"/>
              <a:gd name="T51" fmla="*/ 74 h 90"/>
              <a:gd name="T52" fmla="*/ 4 w 62"/>
              <a:gd name="T53" fmla="*/ 75 h 90"/>
              <a:gd name="T54" fmla="*/ 3 w 62"/>
              <a:gd name="T55" fmla="*/ 77 h 90"/>
              <a:gd name="T56" fmla="*/ 1 w 62"/>
              <a:gd name="T57" fmla="*/ 78 h 90"/>
              <a:gd name="T58" fmla="*/ 1 w 62"/>
              <a:gd name="T59" fmla="*/ 81 h 90"/>
              <a:gd name="T60" fmla="*/ 1 w 62"/>
              <a:gd name="T61" fmla="*/ 81 h 90"/>
              <a:gd name="T62" fmla="*/ 0 w 62"/>
              <a:gd name="T63" fmla="*/ 83 h 90"/>
              <a:gd name="T64" fmla="*/ 0 w 62"/>
              <a:gd name="T65" fmla="*/ 85 h 90"/>
              <a:gd name="T66" fmla="*/ 1 w 62"/>
              <a:gd name="T67" fmla="*/ 88 h 90"/>
              <a:gd name="T68" fmla="*/ 5 w 62"/>
              <a:gd name="T69" fmla="*/ 90 h 90"/>
              <a:gd name="T70" fmla="*/ 62 w 62"/>
              <a:gd name="T71" fmla="*/ 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2" h="90">
                <a:moveTo>
                  <a:pt x="62" y="2"/>
                </a:moveTo>
                <a:lnTo>
                  <a:pt x="62" y="2"/>
                </a:lnTo>
                <a:lnTo>
                  <a:pt x="61" y="2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58" y="0"/>
                </a:lnTo>
                <a:lnTo>
                  <a:pt x="54" y="1"/>
                </a:lnTo>
                <a:lnTo>
                  <a:pt x="52" y="2"/>
                </a:lnTo>
                <a:lnTo>
                  <a:pt x="51" y="2"/>
                </a:lnTo>
                <a:lnTo>
                  <a:pt x="51" y="2"/>
                </a:lnTo>
                <a:lnTo>
                  <a:pt x="50" y="2"/>
                </a:lnTo>
                <a:lnTo>
                  <a:pt x="50" y="4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6" y="9"/>
                </a:lnTo>
                <a:lnTo>
                  <a:pt x="42" y="16"/>
                </a:lnTo>
                <a:lnTo>
                  <a:pt x="36" y="25"/>
                </a:lnTo>
                <a:lnTo>
                  <a:pt x="29" y="36"/>
                </a:lnTo>
                <a:lnTo>
                  <a:pt x="21" y="47"/>
                </a:lnTo>
                <a:lnTo>
                  <a:pt x="14" y="58"/>
                </a:lnTo>
                <a:lnTo>
                  <a:pt x="9" y="67"/>
                </a:lnTo>
                <a:lnTo>
                  <a:pt x="5" y="74"/>
                </a:lnTo>
                <a:lnTo>
                  <a:pt x="5" y="74"/>
                </a:lnTo>
                <a:lnTo>
                  <a:pt x="4" y="75"/>
                </a:lnTo>
                <a:lnTo>
                  <a:pt x="3" y="77"/>
                </a:lnTo>
                <a:lnTo>
                  <a:pt x="1" y="78"/>
                </a:lnTo>
                <a:lnTo>
                  <a:pt x="1" y="81"/>
                </a:lnTo>
                <a:lnTo>
                  <a:pt x="1" y="81"/>
                </a:lnTo>
                <a:lnTo>
                  <a:pt x="0" y="83"/>
                </a:lnTo>
                <a:lnTo>
                  <a:pt x="0" y="85"/>
                </a:lnTo>
                <a:lnTo>
                  <a:pt x="1" y="88"/>
                </a:lnTo>
                <a:lnTo>
                  <a:pt x="5" y="90"/>
                </a:lnTo>
                <a:lnTo>
                  <a:pt x="62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2" name="Freeform 192"/>
          <p:cNvSpPr>
            <a:spLocks/>
          </p:cNvSpPr>
          <p:nvPr/>
        </p:nvSpPr>
        <p:spPr bwMode="auto">
          <a:xfrm>
            <a:off x="2838450" y="2419350"/>
            <a:ext cx="49213" cy="69850"/>
          </a:xfrm>
          <a:custGeom>
            <a:avLst/>
            <a:gdLst>
              <a:gd name="T0" fmla="*/ 62 w 62"/>
              <a:gd name="T1" fmla="*/ 2 h 90"/>
              <a:gd name="T2" fmla="*/ 62 w 62"/>
              <a:gd name="T3" fmla="*/ 2 h 90"/>
              <a:gd name="T4" fmla="*/ 61 w 62"/>
              <a:gd name="T5" fmla="*/ 2 h 90"/>
              <a:gd name="T6" fmla="*/ 61 w 62"/>
              <a:gd name="T7" fmla="*/ 1 h 90"/>
              <a:gd name="T8" fmla="*/ 61 w 62"/>
              <a:gd name="T9" fmla="*/ 1 h 90"/>
              <a:gd name="T10" fmla="*/ 61 w 62"/>
              <a:gd name="T11" fmla="*/ 1 h 90"/>
              <a:gd name="T12" fmla="*/ 61 w 62"/>
              <a:gd name="T13" fmla="*/ 1 h 90"/>
              <a:gd name="T14" fmla="*/ 58 w 62"/>
              <a:gd name="T15" fmla="*/ 0 h 90"/>
              <a:gd name="T16" fmla="*/ 54 w 62"/>
              <a:gd name="T17" fmla="*/ 1 h 90"/>
              <a:gd name="T18" fmla="*/ 52 w 62"/>
              <a:gd name="T19" fmla="*/ 2 h 90"/>
              <a:gd name="T20" fmla="*/ 51 w 62"/>
              <a:gd name="T21" fmla="*/ 2 h 90"/>
              <a:gd name="T22" fmla="*/ 51 w 62"/>
              <a:gd name="T23" fmla="*/ 2 h 90"/>
              <a:gd name="T24" fmla="*/ 50 w 62"/>
              <a:gd name="T25" fmla="*/ 2 h 90"/>
              <a:gd name="T26" fmla="*/ 50 w 62"/>
              <a:gd name="T27" fmla="*/ 4 h 90"/>
              <a:gd name="T28" fmla="*/ 49 w 62"/>
              <a:gd name="T29" fmla="*/ 5 h 90"/>
              <a:gd name="T30" fmla="*/ 49 w 62"/>
              <a:gd name="T31" fmla="*/ 5 h 90"/>
              <a:gd name="T32" fmla="*/ 49 w 62"/>
              <a:gd name="T33" fmla="*/ 5 h 90"/>
              <a:gd name="T34" fmla="*/ 46 w 62"/>
              <a:gd name="T35" fmla="*/ 9 h 90"/>
              <a:gd name="T36" fmla="*/ 42 w 62"/>
              <a:gd name="T37" fmla="*/ 16 h 90"/>
              <a:gd name="T38" fmla="*/ 36 w 62"/>
              <a:gd name="T39" fmla="*/ 25 h 90"/>
              <a:gd name="T40" fmla="*/ 29 w 62"/>
              <a:gd name="T41" fmla="*/ 36 h 90"/>
              <a:gd name="T42" fmla="*/ 21 w 62"/>
              <a:gd name="T43" fmla="*/ 47 h 90"/>
              <a:gd name="T44" fmla="*/ 14 w 62"/>
              <a:gd name="T45" fmla="*/ 58 h 90"/>
              <a:gd name="T46" fmla="*/ 9 w 62"/>
              <a:gd name="T47" fmla="*/ 67 h 90"/>
              <a:gd name="T48" fmla="*/ 5 w 62"/>
              <a:gd name="T49" fmla="*/ 74 h 90"/>
              <a:gd name="T50" fmla="*/ 5 w 62"/>
              <a:gd name="T51" fmla="*/ 74 h 90"/>
              <a:gd name="T52" fmla="*/ 4 w 62"/>
              <a:gd name="T53" fmla="*/ 75 h 90"/>
              <a:gd name="T54" fmla="*/ 3 w 62"/>
              <a:gd name="T55" fmla="*/ 77 h 90"/>
              <a:gd name="T56" fmla="*/ 1 w 62"/>
              <a:gd name="T57" fmla="*/ 78 h 90"/>
              <a:gd name="T58" fmla="*/ 1 w 62"/>
              <a:gd name="T59" fmla="*/ 81 h 90"/>
              <a:gd name="T60" fmla="*/ 1 w 62"/>
              <a:gd name="T61" fmla="*/ 81 h 90"/>
              <a:gd name="T62" fmla="*/ 0 w 62"/>
              <a:gd name="T63" fmla="*/ 83 h 90"/>
              <a:gd name="T64" fmla="*/ 0 w 62"/>
              <a:gd name="T65" fmla="*/ 85 h 90"/>
              <a:gd name="T66" fmla="*/ 1 w 62"/>
              <a:gd name="T67" fmla="*/ 88 h 90"/>
              <a:gd name="T68" fmla="*/ 5 w 62"/>
              <a:gd name="T69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2" h="90">
                <a:moveTo>
                  <a:pt x="62" y="2"/>
                </a:moveTo>
                <a:lnTo>
                  <a:pt x="62" y="2"/>
                </a:lnTo>
                <a:lnTo>
                  <a:pt x="61" y="2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61" y="1"/>
                </a:lnTo>
                <a:lnTo>
                  <a:pt x="58" y="0"/>
                </a:lnTo>
                <a:lnTo>
                  <a:pt x="54" y="1"/>
                </a:lnTo>
                <a:lnTo>
                  <a:pt x="52" y="2"/>
                </a:lnTo>
                <a:lnTo>
                  <a:pt x="51" y="2"/>
                </a:lnTo>
                <a:lnTo>
                  <a:pt x="51" y="2"/>
                </a:lnTo>
                <a:lnTo>
                  <a:pt x="50" y="2"/>
                </a:lnTo>
                <a:lnTo>
                  <a:pt x="50" y="4"/>
                </a:lnTo>
                <a:lnTo>
                  <a:pt x="49" y="5"/>
                </a:lnTo>
                <a:lnTo>
                  <a:pt x="49" y="5"/>
                </a:lnTo>
                <a:lnTo>
                  <a:pt x="49" y="5"/>
                </a:lnTo>
                <a:lnTo>
                  <a:pt x="46" y="9"/>
                </a:lnTo>
                <a:lnTo>
                  <a:pt x="42" y="16"/>
                </a:lnTo>
                <a:lnTo>
                  <a:pt x="36" y="25"/>
                </a:lnTo>
                <a:lnTo>
                  <a:pt x="29" y="36"/>
                </a:lnTo>
                <a:lnTo>
                  <a:pt x="21" y="47"/>
                </a:lnTo>
                <a:lnTo>
                  <a:pt x="14" y="58"/>
                </a:lnTo>
                <a:lnTo>
                  <a:pt x="9" y="67"/>
                </a:lnTo>
                <a:lnTo>
                  <a:pt x="5" y="74"/>
                </a:lnTo>
                <a:lnTo>
                  <a:pt x="5" y="74"/>
                </a:lnTo>
                <a:lnTo>
                  <a:pt x="4" y="75"/>
                </a:lnTo>
                <a:lnTo>
                  <a:pt x="3" y="77"/>
                </a:lnTo>
                <a:lnTo>
                  <a:pt x="1" y="78"/>
                </a:lnTo>
                <a:lnTo>
                  <a:pt x="1" y="81"/>
                </a:lnTo>
                <a:lnTo>
                  <a:pt x="1" y="81"/>
                </a:lnTo>
                <a:lnTo>
                  <a:pt x="0" y="83"/>
                </a:lnTo>
                <a:lnTo>
                  <a:pt x="0" y="85"/>
                </a:lnTo>
                <a:lnTo>
                  <a:pt x="1" y="88"/>
                </a:lnTo>
                <a:lnTo>
                  <a:pt x="5" y="9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3" name="Freeform 193"/>
          <p:cNvSpPr>
            <a:spLocks/>
          </p:cNvSpPr>
          <p:nvPr/>
        </p:nvSpPr>
        <p:spPr bwMode="auto">
          <a:xfrm>
            <a:off x="2841625" y="2420938"/>
            <a:ext cx="47625" cy="69850"/>
          </a:xfrm>
          <a:custGeom>
            <a:avLst/>
            <a:gdLst>
              <a:gd name="T0" fmla="*/ 57 w 60"/>
              <a:gd name="T1" fmla="*/ 0 h 89"/>
              <a:gd name="T2" fmla="*/ 59 w 60"/>
              <a:gd name="T3" fmla="*/ 2 h 89"/>
              <a:gd name="T4" fmla="*/ 60 w 60"/>
              <a:gd name="T5" fmla="*/ 4 h 89"/>
              <a:gd name="T6" fmla="*/ 60 w 60"/>
              <a:gd name="T7" fmla="*/ 5 h 89"/>
              <a:gd name="T8" fmla="*/ 60 w 60"/>
              <a:gd name="T9" fmla="*/ 7 h 89"/>
              <a:gd name="T10" fmla="*/ 60 w 60"/>
              <a:gd name="T11" fmla="*/ 8 h 89"/>
              <a:gd name="T12" fmla="*/ 60 w 60"/>
              <a:gd name="T13" fmla="*/ 10 h 89"/>
              <a:gd name="T14" fmla="*/ 60 w 60"/>
              <a:gd name="T15" fmla="*/ 12 h 89"/>
              <a:gd name="T16" fmla="*/ 60 w 60"/>
              <a:gd name="T17" fmla="*/ 13 h 89"/>
              <a:gd name="T18" fmla="*/ 17 w 60"/>
              <a:gd name="T19" fmla="*/ 81 h 89"/>
              <a:gd name="T20" fmla="*/ 17 w 60"/>
              <a:gd name="T21" fmla="*/ 82 h 89"/>
              <a:gd name="T22" fmla="*/ 15 w 60"/>
              <a:gd name="T23" fmla="*/ 83 h 89"/>
              <a:gd name="T24" fmla="*/ 14 w 60"/>
              <a:gd name="T25" fmla="*/ 86 h 89"/>
              <a:gd name="T26" fmla="*/ 13 w 60"/>
              <a:gd name="T27" fmla="*/ 87 h 89"/>
              <a:gd name="T28" fmla="*/ 10 w 60"/>
              <a:gd name="T29" fmla="*/ 88 h 89"/>
              <a:gd name="T30" fmla="*/ 7 w 60"/>
              <a:gd name="T31" fmla="*/ 89 h 89"/>
              <a:gd name="T32" fmla="*/ 3 w 60"/>
              <a:gd name="T33" fmla="*/ 89 h 89"/>
              <a:gd name="T34" fmla="*/ 0 w 60"/>
              <a:gd name="T35" fmla="*/ 88 h 89"/>
              <a:gd name="T36" fmla="*/ 57 w 60"/>
              <a:gd name="T37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89">
                <a:moveTo>
                  <a:pt x="57" y="0"/>
                </a:moveTo>
                <a:lnTo>
                  <a:pt x="59" y="2"/>
                </a:lnTo>
                <a:lnTo>
                  <a:pt x="60" y="4"/>
                </a:lnTo>
                <a:lnTo>
                  <a:pt x="60" y="5"/>
                </a:lnTo>
                <a:lnTo>
                  <a:pt x="60" y="7"/>
                </a:lnTo>
                <a:lnTo>
                  <a:pt x="60" y="8"/>
                </a:lnTo>
                <a:lnTo>
                  <a:pt x="60" y="10"/>
                </a:lnTo>
                <a:lnTo>
                  <a:pt x="60" y="12"/>
                </a:lnTo>
                <a:lnTo>
                  <a:pt x="60" y="13"/>
                </a:lnTo>
                <a:lnTo>
                  <a:pt x="17" y="81"/>
                </a:lnTo>
                <a:lnTo>
                  <a:pt x="17" y="82"/>
                </a:lnTo>
                <a:lnTo>
                  <a:pt x="15" y="83"/>
                </a:lnTo>
                <a:lnTo>
                  <a:pt x="14" y="86"/>
                </a:lnTo>
                <a:lnTo>
                  <a:pt x="13" y="87"/>
                </a:lnTo>
                <a:lnTo>
                  <a:pt x="10" y="88"/>
                </a:lnTo>
                <a:lnTo>
                  <a:pt x="7" y="89"/>
                </a:lnTo>
                <a:lnTo>
                  <a:pt x="3" y="89"/>
                </a:lnTo>
                <a:lnTo>
                  <a:pt x="0" y="88"/>
                </a:lnTo>
                <a:lnTo>
                  <a:pt x="57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4" name="Freeform 194"/>
          <p:cNvSpPr>
            <a:spLocks/>
          </p:cNvSpPr>
          <p:nvPr/>
        </p:nvSpPr>
        <p:spPr bwMode="auto">
          <a:xfrm>
            <a:off x="2841625" y="2420938"/>
            <a:ext cx="47625" cy="69850"/>
          </a:xfrm>
          <a:custGeom>
            <a:avLst/>
            <a:gdLst>
              <a:gd name="T0" fmla="*/ 57 w 60"/>
              <a:gd name="T1" fmla="*/ 0 h 89"/>
              <a:gd name="T2" fmla="*/ 57 w 60"/>
              <a:gd name="T3" fmla="*/ 0 h 89"/>
              <a:gd name="T4" fmla="*/ 59 w 60"/>
              <a:gd name="T5" fmla="*/ 2 h 89"/>
              <a:gd name="T6" fmla="*/ 60 w 60"/>
              <a:gd name="T7" fmla="*/ 4 h 89"/>
              <a:gd name="T8" fmla="*/ 60 w 60"/>
              <a:gd name="T9" fmla="*/ 5 h 89"/>
              <a:gd name="T10" fmla="*/ 60 w 60"/>
              <a:gd name="T11" fmla="*/ 7 h 89"/>
              <a:gd name="T12" fmla="*/ 60 w 60"/>
              <a:gd name="T13" fmla="*/ 7 h 89"/>
              <a:gd name="T14" fmla="*/ 60 w 60"/>
              <a:gd name="T15" fmla="*/ 8 h 89"/>
              <a:gd name="T16" fmla="*/ 60 w 60"/>
              <a:gd name="T17" fmla="*/ 10 h 89"/>
              <a:gd name="T18" fmla="*/ 60 w 60"/>
              <a:gd name="T19" fmla="*/ 12 h 89"/>
              <a:gd name="T20" fmla="*/ 60 w 60"/>
              <a:gd name="T21" fmla="*/ 13 h 89"/>
              <a:gd name="T22" fmla="*/ 17 w 60"/>
              <a:gd name="T23" fmla="*/ 81 h 89"/>
              <a:gd name="T24" fmla="*/ 17 w 60"/>
              <a:gd name="T25" fmla="*/ 81 h 89"/>
              <a:gd name="T26" fmla="*/ 17 w 60"/>
              <a:gd name="T27" fmla="*/ 82 h 89"/>
              <a:gd name="T28" fmla="*/ 15 w 60"/>
              <a:gd name="T29" fmla="*/ 83 h 89"/>
              <a:gd name="T30" fmla="*/ 14 w 60"/>
              <a:gd name="T31" fmla="*/ 86 h 89"/>
              <a:gd name="T32" fmla="*/ 13 w 60"/>
              <a:gd name="T33" fmla="*/ 87 h 89"/>
              <a:gd name="T34" fmla="*/ 13 w 60"/>
              <a:gd name="T35" fmla="*/ 87 h 89"/>
              <a:gd name="T36" fmla="*/ 10 w 60"/>
              <a:gd name="T37" fmla="*/ 88 h 89"/>
              <a:gd name="T38" fmla="*/ 7 w 60"/>
              <a:gd name="T39" fmla="*/ 89 h 89"/>
              <a:gd name="T40" fmla="*/ 3 w 60"/>
              <a:gd name="T41" fmla="*/ 89 h 89"/>
              <a:gd name="T42" fmla="*/ 0 w 60"/>
              <a:gd name="T43" fmla="*/ 88 h 89"/>
              <a:gd name="T44" fmla="*/ 57 w 60"/>
              <a:gd name="T45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89">
                <a:moveTo>
                  <a:pt x="57" y="0"/>
                </a:moveTo>
                <a:lnTo>
                  <a:pt x="57" y="0"/>
                </a:lnTo>
                <a:lnTo>
                  <a:pt x="59" y="2"/>
                </a:lnTo>
                <a:lnTo>
                  <a:pt x="60" y="4"/>
                </a:lnTo>
                <a:lnTo>
                  <a:pt x="60" y="5"/>
                </a:lnTo>
                <a:lnTo>
                  <a:pt x="60" y="7"/>
                </a:lnTo>
                <a:lnTo>
                  <a:pt x="60" y="7"/>
                </a:lnTo>
                <a:lnTo>
                  <a:pt x="60" y="8"/>
                </a:lnTo>
                <a:lnTo>
                  <a:pt x="60" y="10"/>
                </a:lnTo>
                <a:lnTo>
                  <a:pt x="60" y="12"/>
                </a:lnTo>
                <a:lnTo>
                  <a:pt x="60" y="13"/>
                </a:lnTo>
                <a:lnTo>
                  <a:pt x="17" y="81"/>
                </a:lnTo>
                <a:lnTo>
                  <a:pt x="17" y="81"/>
                </a:lnTo>
                <a:lnTo>
                  <a:pt x="17" y="82"/>
                </a:lnTo>
                <a:lnTo>
                  <a:pt x="15" y="83"/>
                </a:lnTo>
                <a:lnTo>
                  <a:pt x="14" y="86"/>
                </a:lnTo>
                <a:lnTo>
                  <a:pt x="13" y="87"/>
                </a:lnTo>
                <a:lnTo>
                  <a:pt x="13" y="87"/>
                </a:lnTo>
                <a:lnTo>
                  <a:pt x="10" y="88"/>
                </a:lnTo>
                <a:lnTo>
                  <a:pt x="7" y="89"/>
                </a:lnTo>
                <a:lnTo>
                  <a:pt x="3" y="89"/>
                </a:lnTo>
                <a:lnTo>
                  <a:pt x="0" y="88"/>
                </a:lnTo>
                <a:lnTo>
                  <a:pt x="57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5" name="Freeform 195"/>
          <p:cNvSpPr>
            <a:spLocks/>
          </p:cNvSpPr>
          <p:nvPr/>
        </p:nvSpPr>
        <p:spPr bwMode="auto">
          <a:xfrm>
            <a:off x="2841625" y="2420938"/>
            <a:ext cx="47625" cy="69850"/>
          </a:xfrm>
          <a:custGeom>
            <a:avLst/>
            <a:gdLst>
              <a:gd name="T0" fmla="*/ 57 w 60"/>
              <a:gd name="T1" fmla="*/ 0 h 89"/>
              <a:gd name="T2" fmla="*/ 57 w 60"/>
              <a:gd name="T3" fmla="*/ 0 h 89"/>
              <a:gd name="T4" fmla="*/ 59 w 60"/>
              <a:gd name="T5" fmla="*/ 2 h 89"/>
              <a:gd name="T6" fmla="*/ 60 w 60"/>
              <a:gd name="T7" fmla="*/ 4 h 89"/>
              <a:gd name="T8" fmla="*/ 60 w 60"/>
              <a:gd name="T9" fmla="*/ 5 h 89"/>
              <a:gd name="T10" fmla="*/ 60 w 60"/>
              <a:gd name="T11" fmla="*/ 7 h 89"/>
              <a:gd name="T12" fmla="*/ 60 w 60"/>
              <a:gd name="T13" fmla="*/ 7 h 89"/>
              <a:gd name="T14" fmla="*/ 60 w 60"/>
              <a:gd name="T15" fmla="*/ 8 h 89"/>
              <a:gd name="T16" fmla="*/ 60 w 60"/>
              <a:gd name="T17" fmla="*/ 10 h 89"/>
              <a:gd name="T18" fmla="*/ 60 w 60"/>
              <a:gd name="T19" fmla="*/ 12 h 89"/>
              <a:gd name="T20" fmla="*/ 60 w 60"/>
              <a:gd name="T21" fmla="*/ 13 h 89"/>
              <a:gd name="T22" fmla="*/ 17 w 60"/>
              <a:gd name="T23" fmla="*/ 81 h 89"/>
              <a:gd name="T24" fmla="*/ 17 w 60"/>
              <a:gd name="T25" fmla="*/ 81 h 89"/>
              <a:gd name="T26" fmla="*/ 17 w 60"/>
              <a:gd name="T27" fmla="*/ 82 h 89"/>
              <a:gd name="T28" fmla="*/ 15 w 60"/>
              <a:gd name="T29" fmla="*/ 83 h 89"/>
              <a:gd name="T30" fmla="*/ 14 w 60"/>
              <a:gd name="T31" fmla="*/ 86 h 89"/>
              <a:gd name="T32" fmla="*/ 13 w 60"/>
              <a:gd name="T33" fmla="*/ 87 h 89"/>
              <a:gd name="T34" fmla="*/ 13 w 60"/>
              <a:gd name="T35" fmla="*/ 87 h 89"/>
              <a:gd name="T36" fmla="*/ 10 w 60"/>
              <a:gd name="T37" fmla="*/ 88 h 89"/>
              <a:gd name="T38" fmla="*/ 7 w 60"/>
              <a:gd name="T39" fmla="*/ 89 h 89"/>
              <a:gd name="T40" fmla="*/ 3 w 60"/>
              <a:gd name="T41" fmla="*/ 89 h 89"/>
              <a:gd name="T42" fmla="*/ 0 w 60"/>
              <a:gd name="T43" fmla="*/ 8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0" h="89">
                <a:moveTo>
                  <a:pt x="57" y="0"/>
                </a:moveTo>
                <a:lnTo>
                  <a:pt x="57" y="0"/>
                </a:lnTo>
                <a:lnTo>
                  <a:pt x="59" y="2"/>
                </a:lnTo>
                <a:lnTo>
                  <a:pt x="60" y="4"/>
                </a:lnTo>
                <a:lnTo>
                  <a:pt x="60" y="5"/>
                </a:lnTo>
                <a:lnTo>
                  <a:pt x="60" y="7"/>
                </a:lnTo>
                <a:lnTo>
                  <a:pt x="60" y="7"/>
                </a:lnTo>
                <a:lnTo>
                  <a:pt x="60" y="8"/>
                </a:lnTo>
                <a:lnTo>
                  <a:pt x="60" y="10"/>
                </a:lnTo>
                <a:lnTo>
                  <a:pt x="60" y="12"/>
                </a:lnTo>
                <a:lnTo>
                  <a:pt x="60" y="13"/>
                </a:lnTo>
                <a:lnTo>
                  <a:pt x="17" y="81"/>
                </a:lnTo>
                <a:lnTo>
                  <a:pt x="17" y="81"/>
                </a:lnTo>
                <a:lnTo>
                  <a:pt x="17" y="82"/>
                </a:lnTo>
                <a:lnTo>
                  <a:pt x="15" y="83"/>
                </a:lnTo>
                <a:lnTo>
                  <a:pt x="14" y="86"/>
                </a:lnTo>
                <a:lnTo>
                  <a:pt x="13" y="87"/>
                </a:lnTo>
                <a:lnTo>
                  <a:pt x="13" y="87"/>
                </a:lnTo>
                <a:lnTo>
                  <a:pt x="10" y="88"/>
                </a:lnTo>
                <a:lnTo>
                  <a:pt x="7" y="89"/>
                </a:lnTo>
                <a:lnTo>
                  <a:pt x="3" y="89"/>
                </a:lnTo>
                <a:lnTo>
                  <a:pt x="0" y="8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6" name="Freeform 196"/>
          <p:cNvSpPr>
            <a:spLocks/>
          </p:cNvSpPr>
          <p:nvPr/>
        </p:nvSpPr>
        <p:spPr bwMode="auto">
          <a:xfrm>
            <a:off x="2841625" y="2422525"/>
            <a:ext cx="46038" cy="61913"/>
          </a:xfrm>
          <a:custGeom>
            <a:avLst/>
            <a:gdLst>
              <a:gd name="T0" fmla="*/ 4 w 57"/>
              <a:gd name="T1" fmla="*/ 76 h 77"/>
              <a:gd name="T2" fmla="*/ 8 w 57"/>
              <a:gd name="T3" fmla="*/ 77 h 77"/>
              <a:gd name="T4" fmla="*/ 11 w 57"/>
              <a:gd name="T5" fmla="*/ 77 h 77"/>
              <a:gd name="T6" fmla="*/ 14 w 57"/>
              <a:gd name="T7" fmla="*/ 77 h 77"/>
              <a:gd name="T8" fmla="*/ 16 w 57"/>
              <a:gd name="T9" fmla="*/ 76 h 77"/>
              <a:gd name="T10" fmla="*/ 18 w 57"/>
              <a:gd name="T11" fmla="*/ 75 h 77"/>
              <a:gd name="T12" fmla="*/ 21 w 57"/>
              <a:gd name="T13" fmla="*/ 74 h 77"/>
              <a:gd name="T14" fmla="*/ 22 w 57"/>
              <a:gd name="T15" fmla="*/ 71 h 77"/>
              <a:gd name="T16" fmla="*/ 22 w 57"/>
              <a:gd name="T17" fmla="*/ 71 h 77"/>
              <a:gd name="T18" fmla="*/ 56 w 57"/>
              <a:gd name="T19" fmla="*/ 14 h 77"/>
              <a:gd name="T20" fmla="*/ 57 w 57"/>
              <a:gd name="T21" fmla="*/ 12 h 77"/>
              <a:gd name="T22" fmla="*/ 57 w 57"/>
              <a:gd name="T23" fmla="*/ 10 h 77"/>
              <a:gd name="T24" fmla="*/ 57 w 57"/>
              <a:gd name="T25" fmla="*/ 9 h 77"/>
              <a:gd name="T26" fmla="*/ 56 w 57"/>
              <a:gd name="T27" fmla="*/ 8 h 77"/>
              <a:gd name="T28" fmla="*/ 55 w 57"/>
              <a:gd name="T29" fmla="*/ 7 h 77"/>
              <a:gd name="T30" fmla="*/ 55 w 57"/>
              <a:gd name="T31" fmla="*/ 4 h 77"/>
              <a:gd name="T32" fmla="*/ 54 w 57"/>
              <a:gd name="T33" fmla="*/ 3 h 77"/>
              <a:gd name="T34" fmla="*/ 53 w 57"/>
              <a:gd name="T35" fmla="*/ 2 h 77"/>
              <a:gd name="T36" fmla="*/ 53 w 57"/>
              <a:gd name="T37" fmla="*/ 2 h 77"/>
              <a:gd name="T38" fmla="*/ 53 w 57"/>
              <a:gd name="T39" fmla="*/ 2 h 77"/>
              <a:gd name="T40" fmla="*/ 52 w 57"/>
              <a:gd name="T41" fmla="*/ 2 h 77"/>
              <a:gd name="T42" fmla="*/ 52 w 57"/>
              <a:gd name="T43" fmla="*/ 1 h 77"/>
              <a:gd name="T44" fmla="*/ 48 w 57"/>
              <a:gd name="T45" fmla="*/ 0 h 77"/>
              <a:gd name="T46" fmla="*/ 46 w 57"/>
              <a:gd name="T47" fmla="*/ 0 h 77"/>
              <a:gd name="T48" fmla="*/ 44 w 57"/>
              <a:gd name="T49" fmla="*/ 1 h 77"/>
              <a:gd name="T50" fmla="*/ 42 w 57"/>
              <a:gd name="T51" fmla="*/ 1 h 77"/>
              <a:gd name="T52" fmla="*/ 41 w 57"/>
              <a:gd name="T53" fmla="*/ 2 h 77"/>
              <a:gd name="T54" fmla="*/ 40 w 57"/>
              <a:gd name="T55" fmla="*/ 2 h 77"/>
              <a:gd name="T56" fmla="*/ 39 w 57"/>
              <a:gd name="T57" fmla="*/ 3 h 77"/>
              <a:gd name="T58" fmla="*/ 39 w 57"/>
              <a:gd name="T59" fmla="*/ 4 h 77"/>
              <a:gd name="T60" fmla="*/ 38 w 57"/>
              <a:gd name="T61" fmla="*/ 7 h 77"/>
              <a:gd name="T62" fmla="*/ 33 w 57"/>
              <a:gd name="T63" fmla="*/ 12 h 77"/>
              <a:gd name="T64" fmla="*/ 29 w 57"/>
              <a:gd name="T65" fmla="*/ 21 h 77"/>
              <a:gd name="T66" fmla="*/ 23 w 57"/>
              <a:gd name="T67" fmla="*/ 30 h 77"/>
              <a:gd name="T68" fmla="*/ 16 w 57"/>
              <a:gd name="T69" fmla="*/ 40 h 77"/>
              <a:gd name="T70" fmla="*/ 10 w 57"/>
              <a:gd name="T71" fmla="*/ 48 h 77"/>
              <a:gd name="T72" fmla="*/ 6 w 57"/>
              <a:gd name="T73" fmla="*/ 56 h 77"/>
              <a:gd name="T74" fmla="*/ 3 w 57"/>
              <a:gd name="T75" fmla="*/ 61 h 77"/>
              <a:gd name="T76" fmla="*/ 2 w 57"/>
              <a:gd name="T77" fmla="*/ 62 h 77"/>
              <a:gd name="T78" fmla="*/ 2 w 57"/>
              <a:gd name="T79" fmla="*/ 64 h 77"/>
              <a:gd name="T80" fmla="*/ 1 w 57"/>
              <a:gd name="T81" fmla="*/ 65 h 77"/>
              <a:gd name="T82" fmla="*/ 0 w 57"/>
              <a:gd name="T83" fmla="*/ 68 h 77"/>
              <a:gd name="T84" fmla="*/ 0 w 57"/>
              <a:gd name="T85" fmla="*/ 70 h 77"/>
              <a:gd name="T86" fmla="*/ 1 w 57"/>
              <a:gd name="T87" fmla="*/ 71 h 77"/>
              <a:gd name="T88" fmla="*/ 2 w 57"/>
              <a:gd name="T89" fmla="*/ 74 h 77"/>
              <a:gd name="T90" fmla="*/ 4 w 57"/>
              <a:gd name="T91" fmla="*/ 7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7" h="77">
                <a:moveTo>
                  <a:pt x="4" y="76"/>
                </a:moveTo>
                <a:lnTo>
                  <a:pt x="8" y="77"/>
                </a:lnTo>
                <a:lnTo>
                  <a:pt x="11" y="77"/>
                </a:lnTo>
                <a:lnTo>
                  <a:pt x="14" y="77"/>
                </a:lnTo>
                <a:lnTo>
                  <a:pt x="16" y="76"/>
                </a:lnTo>
                <a:lnTo>
                  <a:pt x="18" y="75"/>
                </a:lnTo>
                <a:lnTo>
                  <a:pt x="21" y="74"/>
                </a:lnTo>
                <a:lnTo>
                  <a:pt x="22" y="71"/>
                </a:lnTo>
                <a:lnTo>
                  <a:pt x="22" y="71"/>
                </a:lnTo>
                <a:lnTo>
                  <a:pt x="56" y="14"/>
                </a:lnTo>
                <a:lnTo>
                  <a:pt x="57" y="12"/>
                </a:lnTo>
                <a:lnTo>
                  <a:pt x="57" y="10"/>
                </a:lnTo>
                <a:lnTo>
                  <a:pt x="57" y="9"/>
                </a:lnTo>
                <a:lnTo>
                  <a:pt x="56" y="8"/>
                </a:lnTo>
                <a:lnTo>
                  <a:pt x="55" y="7"/>
                </a:lnTo>
                <a:lnTo>
                  <a:pt x="55" y="4"/>
                </a:lnTo>
                <a:lnTo>
                  <a:pt x="54" y="3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2" y="2"/>
                </a:lnTo>
                <a:lnTo>
                  <a:pt x="52" y="1"/>
                </a:lnTo>
                <a:lnTo>
                  <a:pt x="48" y="0"/>
                </a:lnTo>
                <a:lnTo>
                  <a:pt x="46" y="0"/>
                </a:lnTo>
                <a:lnTo>
                  <a:pt x="44" y="1"/>
                </a:lnTo>
                <a:lnTo>
                  <a:pt x="42" y="1"/>
                </a:lnTo>
                <a:lnTo>
                  <a:pt x="41" y="2"/>
                </a:lnTo>
                <a:lnTo>
                  <a:pt x="40" y="2"/>
                </a:lnTo>
                <a:lnTo>
                  <a:pt x="39" y="3"/>
                </a:lnTo>
                <a:lnTo>
                  <a:pt x="39" y="4"/>
                </a:lnTo>
                <a:lnTo>
                  <a:pt x="38" y="7"/>
                </a:lnTo>
                <a:lnTo>
                  <a:pt x="33" y="12"/>
                </a:lnTo>
                <a:lnTo>
                  <a:pt x="29" y="21"/>
                </a:lnTo>
                <a:lnTo>
                  <a:pt x="23" y="30"/>
                </a:lnTo>
                <a:lnTo>
                  <a:pt x="16" y="40"/>
                </a:lnTo>
                <a:lnTo>
                  <a:pt x="10" y="48"/>
                </a:lnTo>
                <a:lnTo>
                  <a:pt x="6" y="56"/>
                </a:lnTo>
                <a:lnTo>
                  <a:pt x="3" y="61"/>
                </a:lnTo>
                <a:lnTo>
                  <a:pt x="2" y="62"/>
                </a:lnTo>
                <a:lnTo>
                  <a:pt x="2" y="64"/>
                </a:lnTo>
                <a:lnTo>
                  <a:pt x="1" y="65"/>
                </a:lnTo>
                <a:lnTo>
                  <a:pt x="0" y="68"/>
                </a:lnTo>
                <a:lnTo>
                  <a:pt x="0" y="70"/>
                </a:lnTo>
                <a:lnTo>
                  <a:pt x="1" y="71"/>
                </a:lnTo>
                <a:lnTo>
                  <a:pt x="2" y="74"/>
                </a:lnTo>
                <a:lnTo>
                  <a:pt x="4" y="7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7" name="Freeform 197"/>
          <p:cNvSpPr>
            <a:spLocks/>
          </p:cNvSpPr>
          <p:nvPr/>
        </p:nvSpPr>
        <p:spPr bwMode="auto">
          <a:xfrm>
            <a:off x="2841625" y="2422525"/>
            <a:ext cx="46038" cy="61913"/>
          </a:xfrm>
          <a:custGeom>
            <a:avLst/>
            <a:gdLst>
              <a:gd name="T0" fmla="*/ 4 w 57"/>
              <a:gd name="T1" fmla="*/ 76 h 77"/>
              <a:gd name="T2" fmla="*/ 4 w 57"/>
              <a:gd name="T3" fmla="*/ 76 h 77"/>
              <a:gd name="T4" fmla="*/ 8 w 57"/>
              <a:gd name="T5" fmla="*/ 77 h 77"/>
              <a:gd name="T6" fmla="*/ 11 w 57"/>
              <a:gd name="T7" fmla="*/ 77 h 77"/>
              <a:gd name="T8" fmla="*/ 14 w 57"/>
              <a:gd name="T9" fmla="*/ 77 h 77"/>
              <a:gd name="T10" fmla="*/ 16 w 57"/>
              <a:gd name="T11" fmla="*/ 76 h 77"/>
              <a:gd name="T12" fmla="*/ 16 w 57"/>
              <a:gd name="T13" fmla="*/ 76 h 77"/>
              <a:gd name="T14" fmla="*/ 18 w 57"/>
              <a:gd name="T15" fmla="*/ 75 h 77"/>
              <a:gd name="T16" fmla="*/ 21 w 57"/>
              <a:gd name="T17" fmla="*/ 74 h 77"/>
              <a:gd name="T18" fmla="*/ 22 w 57"/>
              <a:gd name="T19" fmla="*/ 71 h 77"/>
              <a:gd name="T20" fmla="*/ 22 w 57"/>
              <a:gd name="T21" fmla="*/ 71 h 77"/>
              <a:gd name="T22" fmla="*/ 56 w 57"/>
              <a:gd name="T23" fmla="*/ 14 h 77"/>
              <a:gd name="T24" fmla="*/ 56 w 57"/>
              <a:gd name="T25" fmla="*/ 14 h 77"/>
              <a:gd name="T26" fmla="*/ 57 w 57"/>
              <a:gd name="T27" fmla="*/ 12 h 77"/>
              <a:gd name="T28" fmla="*/ 57 w 57"/>
              <a:gd name="T29" fmla="*/ 10 h 77"/>
              <a:gd name="T30" fmla="*/ 57 w 57"/>
              <a:gd name="T31" fmla="*/ 9 h 77"/>
              <a:gd name="T32" fmla="*/ 56 w 57"/>
              <a:gd name="T33" fmla="*/ 8 h 77"/>
              <a:gd name="T34" fmla="*/ 56 w 57"/>
              <a:gd name="T35" fmla="*/ 8 h 77"/>
              <a:gd name="T36" fmla="*/ 55 w 57"/>
              <a:gd name="T37" fmla="*/ 7 h 77"/>
              <a:gd name="T38" fmla="*/ 55 w 57"/>
              <a:gd name="T39" fmla="*/ 4 h 77"/>
              <a:gd name="T40" fmla="*/ 54 w 57"/>
              <a:gd name="T41" fmla="*/ 3 h 77"/>
              <a:gd name="T42" fmla="*/ 53 w 57"/>
              <a:gd name="T43" fmla="*/ 2 h 77"/>
              <a:gd name="T44" fmla="*/ 53 w 57"/>
              <a:gd name="T45" fmla="*/ 2 h 77"/>
              <a:gd name="T46" fmla="*/ 53 w 57"/>
              <a:gd name="T47" fmla="*/ 2 h 77"/>
              <a:gd name="T48" fmla="*/ 53 w 57"/>
              <a:gd name="T49" fmla="*/ 2 h 77"/>
              <a:gd name="T50" fmla="*/ 52 w 57"/>
              <a:gd name="T51" fmla="*/ 2 h 77"/>
              <a:gd name="T52" fmla="*/ 52 w 57"/>
              <a:gd name="T53" fmla="*/ 1 h 77"/>
              <a:gd name="T54" fmla="*/ 52 w 57"/>
              <a:gd name="T55" fmla="*/ 1 h 77"/>
              <a:gd name="T56" fmla="*/ 48 w 57"/>
              <a:gd name="T57" fmla="*/ 0 h 77"/>
              <a:gd name="T58" fmla="*/ 46 w 57"/>
              <a:gd name="T59" fmla="*/ 0 h 77"/>
              <a:gd name="T60" fmla="*/ 44 w 57"/>
              <a:gd name="T61" fmla="*/ 1 h 77"/>
              <a:gd name="T62" fmla="*/ 42 w 57"/>
              <a:gd name="T63" fmla="*/ 1 h 77"/>
              <a:gd name="T64" fmla="*/ 42 w 57"/>
              <a:gd name="T65" fmla="*/ 1 h 77"/>
              <a:gd name="T66" fmla="*/ 41 w 57"/>
              <a:gd name="T67" fmla="*/ 2 h 77"/>
              <a:gd name="T68" fmla="*/ 40 w 57"/>
              <a:gd name="T69" fmla="*/ 2 h 77"/>
              <a:gd name="T70" fmla="*/ 39 w 57"/>
              <a:gd name="T71" fmla="*/ 3 h 77"/>
              <a:gd name="T72" fmla="*/ 39 w 57"/>
              <a:gd name="T73" fmla="*/ 4 h 77"/>
              <a:gd name="T74" fmla="*/ 39 w 57"/>
              <a:gd name="T75" fmla="*/ 4 h 77"/>
              <a:gd name="T76" fmla="*/ 38 w 57"/>
              <a:gd name="T77" fmla="*/ 7 h 77"/>
              <a:gd name="T78" fmla="*/ 33 w 57"/>
              <a:gd name="T79" fmla="*/ 12 h 77"/>
              <a:gd name="T80" fmla="*/ 29 w 57"/>
              <a:gd name="T81" fmla="*/ 21 h 77"/>
              <a:gd name="T82" fmla="*/ 23 w 57"/>
              <a:gd name="T83" fmla="*/ 30 h 77"/>
              <a:gd name="T84" fmla="*/ 16 w 57"/>
              <a:gd name="T85" fmla="*/ 40 h 77"/>
              <a:gd name="T86" fmla="*/ 10 w 57"/>
              <a:gd name="T87" fmla="*/ 48 h 77"/>
              <a:gd name="T88" fmla="*/ 6 w 57"/>
              <a:gd name="T89" fmla="*/ 56 h 77"/>
              <a:gd name="T90" fmla="*/ 3 w 57"/>
              <a:gd name="T91" fmla="*/ 61 h 77"/>
              <a:gd name="T92" fmla="*/ 3 w 57"/>
              <a:gd name="T93" fmla="*/ 61 h 77"/>
              <a:gd name="T94" fmla="*/ 2 w 57"/>
              <a:gd name="T95" fmla="*/ 62 h 77"/>
              <a:gd name="T96" fmla="*/ 2 w 57"/>
              <a:gd name="T97" fmla="*/ 64 h 77"/>
              <a:gd name="T98" fmla="*/ 1 w 57"/>
              <a:gd name="T99" fmla="*/ 65 h 77"/>
              <a:gd name="T100" fmla="*/ 0 w 57"/>
              <a:gd name="T101" fmla="*/ 68 h 77"/>
              <a:gd name="T102" fmla="*/ 0 w 57"/>
              <a:gd name="T103" fmla="*/ 68 h 77"/>
              <a:gd name="T104" fmla="*/ 0 w 57"/>
              <a:gd name="T105" fmla="*/ 70 h 77"/>
              <a:gd name="T106" fmla="*/ 1 w 57"/>
              <a:gd name="T107" fmla="*/ 71 h 77"/>
              <a:gd name="T108" fmla="*/ 2 w 57"/>
              <a:gd name="T109" fmla="*/ 74 h 77"/>
              <a:gd name="T110" fmla="*/ 4 w 57"/>
              <a:gd name="T111" fmla="*/ 76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7" h="77">
                <a:moveTo>
                  <a:pt x="4" y="76"/>
                </a:moveTo>
                <a:lnTo>
                  <a:pt x="4" y="76"/>
                </a:lnTo>
                <a:lnTo>
                  <a:pt x="8" y="77"/>
                </a:lnTo>
                <a:lnTo>
                  <a:pt x="11" y="77"/>
                </a:lnTo>
                <a:lnTo>
                  <a:pt x="14" y="77"/>
                </a:lnTo>
                <a:lnTo>
                  <a:pt x="16" y="76"/>
                </a:lnTo>
                <a:lnTo>
                  <a:pt x="16" y="76"/>
                </a:lnTo>
                <a:lnTo>
                  <a:pt x="18" y="75"/>
                </a:lnTo>
                <a:lnTo>
                  <a:pt x="21" y="74"/>
                </a:lnTo>
                <a:lnTo>
                  <a:pt x="22" y="71"/>
                </a:lnTo>
                <a:lnTo>
                  <a:pt x="22" y="71"/>
                </a:lnTo>
                <a:lnTo>
                  <a:pt x="56" y="14"/>
                </a:lnTo>
                <a:lnTo>
                  <a:pt x="56" y="14"/>
                </a:lnTo>
                <a:lnTo>
                  <a:pt x="57" y="12"/>
                </a:lnTo>
                <a:lnTo>
                  <a:pt x="57" y="10"/>
                </a:lnTo>
                <a:lnTo>
                  <a:pt x="57" y="9"/>
                </a:lnTo>
                <a:lnTo>
                  <a:pt x="56" y="8"/>
                </a:lnTo>
                <a:lnTo>
                  <a:pt x="56" y="8"/>
                </a:lnTo>
                <a:lnTo>
                  <a:pt x="55" y="7"/>
                </a:lnTo>
                <a:lnTo>
                  <a:pt x="55" y="4"/>
                </a:lnTo>
                <a:lnTo>
                  <a:pt x="54" y="3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3" y="2"/>
                </a:lnTo>
                <a:lnTo>
                  <a:pt x="52" y="2"/>
                </a:lnTo>
                <a:lnTo>
                  <a:pt x="52" y="1"/>
                </a:lnTo>
                <a:lnTo>
                  <a:pt x="52" y="1"/>
                </a:lnTo>
                <a:lnTo>
                  <a:pt x="48" y="0"/>
                </a:lnTo>
                <a:lnTo>
                  <a:pt x="46" y="0"/>
                </a:lnTo>
                <a:lnTo>
                  <a:pt x="44" y="1"/>
                </a:lnTo>
                <a:lnTo>
                  <a:pt x="42" y="1"/>
                </a:lnTo>
                <a:lnTo>
                  <a:pt x="42" y="1"/>
                </a:lnTo>
                <a:lnTo>
                  <a:pt x="41" y="2"/>
                </a:lnTo>
                <a:lnTo>
                  <a:pt x="40" y="2"/>
                </a:lnTo>
                <a:lnTo>
                  <a:pt x="39" y="3"/>
                </a:lnTo>
                <a:lnTo>
                  <a:pt x="39" y="4"/>
                </a:lnTo>
                <a:lnTo>
                  <a:pt x="39" y="4"/>
                </a:lnTo>
                <a:lnTo>
                  <a:pt x="38" y="7"/>
                </a:lnTo>
                <a:lnTo>
                  <a:pt x="33" y="12"/>
                </a:lnTo>
                <a:lnTo>
                  <a:pt x="29" y="21"/>
                </a:lnTo>
                <a:lnTo>
                  <a:pt x="23" y="30"/>
                </a:lnTo>
                <a:lnTo>
                  <a:pt x="16" y="40"/>
                </a:lnTo>
                <a:lnTo>
                  <a:pt x="10" y="48"/>
                </a:lnTo>
                <a:lnTo>
                  <a:pt x="6" y="56"/>
                </a:lnTo>
                <a:lnTo>
                  <a:pt x="3" y="61"/>
                </a:lnTo>
                <a:lnTo>
                  <a:pt x="3" y="61"/>
                </a:lnTo>
                <a:lnTo>
                  <a:pt x="2" y="62"/>
                </a:lnTo>
                <a:lnTo>
                  <a:pt x="2" y="64"/>
                </a:lnTo>
                <a:lnTo>
                  <a:pt x="1" y="65"/>
                </a:lnTo>
                <a:lnTo>
                  <a:pt x="0" y="68"/>
                </a:lnTo>
                <a:lnTo>
                  <a:pt x="0" y="68"/>
                </a:lnTo>
                <a:lnTo>
                  <a:pt x="0" y="70"/>
                </a:lnTo>
                <a:lnTo>
                  <a:pt x="1" y="71"/>
                </a:lnTo>
                <a:lnTo>
                  <a:pt x="2" y="74"/>
                </a:lnTo>
                <a:lnTo>
                  <a:pt x="4" y="7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8" name="Freeform 198"/>
          <p:cNvSpPr>
            <a:spLocks/>
          </p:cNvSpPr>
          <p:nvPr/>
        </p:nvSpPr>
        <p:spPr bwMode="auto">
          <a:xfrm>
            <a:off x="3052763" y="2630488"/>
            <a:ext cx="11112" cy="7937"/>
          </a:xfrm>
          <a:custGeom>
            <a:avLst/>
            <a:gdLst>
              <a:gd name="T0" fmla="*/ 7 w 14"/>
              <a:gd name="T1" fmla="*/ 11 h 11"/>
              <a:gd name="T2" fmla="*/ 5 w 14"/>
              <a:gd name="T3" fmla="*/ 11 h 11"/>
              <a:gd name="T4" fmla="*/ 2 w 14"/>
              <a:gd name="T5" fmla="*/ 10 h 11"/>
              <a:gd name="T6" fmla="*/ 1 w 14"/>
              <a:gd name="T7" fmla="*/ 7 h 11"/>
              <a:gd name="T8" fmla="*/ 0 w 14"/>
              <a:gd name="T9" fmla="*/ 6 h 11"/>
              <a:gd name="T10" fmla="*/ 1 w 14"/>
              <a:gd name="T11" fmla="*/ 4 h 11"/>
              <a:gd name="T12" fmla="*/ 2 w 14"/>
              <a:gd name="T13" fmla="*/ 1 h 11"/>
              <a:gd name="T14" fmla="*/ 5 w 14"/>
              <a:gd name="T15" fmla="*/ 0 h 11"/>
              <a:gd name="T16" fmla="*/ 7 w 14"/>
              <a:gd name="T17" fmla="*/ 0 h 11"/>
              <a:gd name="T18" fmla="*/ 10 w 14"/>
              <a:gd name="T19" fmla="*/ 0 h 11"/>
              <a:gd name="T20" fmla="*/ 13 w 14"/>
              <a:gd name="T21" fmla="*/ 1 h 11"/>
              <a:gd name="T22" fmla="*/ 14 w 14"/>
              <a:gd name="T23" fmla="*/ 4 h 11"/>
              <a:gd name="T24" fmla="*/ 14 w 14"/>
              <a:gd name="T25" fmla="*/ 6 h 11"/>
              <a:gd name="T26" fmla="*/ 14 w 14"/>
              <a:gd name="T27" fmla="*/ 7 h 11"/>
              <a:gd name="T28" fmla="*/ 13 w 14"/>
              <a:gd name="T29" fmla="*/ 10 h 11"/>
              <a:gd name="T30" fmla="*/ 10 w 14"/>
              <a:gd name="T31" fmla="*/ 11 h 11"/>
              <a:gd name="T32" fmla="*/ 7 w 14"/>
              <a:gd name="T3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1">
                <a:moveTo>
                  <a:pt x="7" y="11"/>
                </a:moveTo>
                <a:lnTo>
                  <a:pt x="5" y="11"/>
                </a:lnTo>
                <a:lnTo>
                  <a:pt x="2" y="10"/>
                </a:lnTo>
                <a:lnTo>
                  <a:pt x="1" y="7"/>
                </a:lnTo>
                <a:lnTo>
                  <a:pt x="0" y="6"/>
                </a:lnTo>
                <a:lnTo>
                  <a:pt x="1" y="4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3" y="1"/>
                </a:lnTo>
                <a:lnTo>
                  <a:pt x="14" y="4"/>
                </a:lnTo>
                <a:lnTo>
                  <a:pt x="14" y="6"/>
                </a:lnTo>
                <a:lnTo>
                  <a:pt x="14" y="7"/>
                </a:lnTo>
                <a:lnTo>
                  <a:pt x="13" y="10"/>
                </a:lnTo>
                <a:lnTo>
                  <a:pt x="10" y="11"/>
                </a:lnTo>
                <a:lnTo>
                  <a:pt x="7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79" name="Freeform 199"/>
          <p:cNvSpPr>
            <a:spLocks/>
          </p:cNvSpPr>
          <p:nvPr/>
        </p:nvSpPr>
        <p:spPr bwMode="auto">
          <a:xfrm>
            <a:off x="3052763" y="2630488"/>
            <a:ext cx="11112" cy="7937"/>
          </a:xfrm>
          <a:custGeom>
            <a:avLst/>
            <a:gdLst>
              <a:gd name="T0" fmla="*/ 7 w 14"/>
              <a:gd name="T1" fmla="*/ 11 h 11"/>
              <a:gd name="T2" fmla="*/ 7 w 14"/>
              <a:gd name="T3" fmla="*/ 11 h 11"/>
              <a:gd name="T4" fmla="*/ 5 w 14"/>
              <a:gd name="T5" fmla="*/ 11 h 11"/>
              <a:gd name="T6" fmla="*/ 2 w 14"/>
              <a:gd name="T7" fmla="*/ 10 h 11"/>
              <a:gd name="T8" fmla="*/ 1 w 14"/>
              <a:gd name="T9" fmla="*/ 7 h 11"/>
              <a:gd name="T10" fmla="*/ 0 w 14"/>
              <a:gd name="T11" fmla="*/ 6 h 11"/>
              <a:gd name="T12" fmla="*/ 0 w 14"/>
              <a:gd name="T13" fmla="*/ 6 h 11"/>
              <a:gd name="T14" fmla="*/ 1 w 14"/>
              <a:gd name="T15" fmla="*/ 4 h 11"/>
              <a:gd name="T16" fmla="*/ 2 w 14"/>
              <a:gd name="T17" fmla="*/ 1 h 11"/>
              <a:gd name="T18" fmla="*/ 5 w 14"/>
              <a:gd name="T19" fmla="*/ 0 h 11"/>
              <a:gd name="T20" fmla="*/ 7 w 14"/>
              <a:gd name="T21" fmla="*/ 0 h 11"/>
              <a:gd name="T22" fmla="*/ 7 w 14"/>
              <a:gd name="T23" fmla="*/ 0 h 11"/>
              <a:gd name="T24" fmla="*/ 10 w 14"/>
              <a:gd name="T25" fmla="*/ 0 h 11"/>
              <a:gd name="T26" fmla="*/ 13 w 14"/>
              <a:gd name="T27" fmla="*/ 1 h 11"/>
              <a:gd name="T28" fmla="*/ 14 w 14"/>
              <a:gd name="T29" fmla="*/ 4 h 11"/>
              <a:gd name="T30" fmla="*/ 14 w 14"/>
              <a:gd name="T31" fmla="*/ 6 h 11"/>
              <a:gd name="T32" fmla="*/ 14 w 14"/>
              <a:gd name="T33" fmla="*/ 6 h 11"/>
              <a:gd name="T34" fmla="*/ 14 w 14"/>
              <a:gd name="T35" fmla="*/ 7 h 11"/>
              <a:gd name="T36" fmla="*/ 13 w 14"/>
              <a:gd name="T37" fmla="*/ 10 h 11"/>
              <a:gd name="T38" fmla="*/ 10 w 14"/>
              <a:gd name="T39" fmla="*/ 11 h 11"/>
              <a:gd name="T40" fmla="*/ 7 w 14"/>
              <a:gd name="T41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1">
                <a:moveTo>
                  <a:pt x="7" y="11"/>
                </a:moveTo>
                <a:lnTo>
                  <a:pt x="7" y="11"/>
                </a:lnTo>
                <a:lnTo>
                  <a:pt x="5" y="11"/>
                </a:lnTo>
                <a:lnTo>
                  <a:pt x="2" y="10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1" y="4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7" y="0"/>
                </a:lnTo>
                <a:lnTo>
                  <a:pt x="10" y="0"/>
                </a:lnTo>
                <a:lnTo>
                  <a:pt x="13" y="1"/>
                </a:lnTo>
                <a:lnTo>
                  <a:pt x="14" y="4"/>
                </a:lnTo>
                <a:lnTo>
                  <a:pt x="14" y="6"/>
                </a:lnTo>
                <a:lnTo>
                  <a:pt x="14" y="6"/>
                </a:lnTo>
                <a:lnTo>
                  <a:pt x="14" y="7"/>
                </a:lnTo>
                <a:lnTo>
                  <a:pt x="13" y="10"/>
                </a:lnTo>
                <a:lnTo>
                  <a:pt x="10" y="11"/>
                </a:lnTo>
                <a:lnTo>
                  <a:pt x="7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0" name="Freeform 200"/>
          <p:cNvSpPr>
            <a:spLocks/>
          </p:cNvSpPr>
          <p:nvPr/>
        </p:nvSpPr>
        <p:spPr bwMode="auto">
          <a:xfrm>
            <a:off x="3060700" y="2635250"/>
            <a:ext cx="9525" cy="7938"/>
          </a:xfrm>
          <a:custGeom>
            <a:avLst/>
            <a:gdLst>
              <a:gd name="T0" fmla="*/ 8 w 14"/>
              <a:gd name="T1" fmla="*/ 10 h 10"/>
              <a:gd name="T2" fmla="*/ 5 w 14"/>
              <a:gd name="T3" fmla="*/ 10 h 10"/>
              <a:gd name="T4" fmla="*/ 2 w 14"/>
              <a:gd name="T5" fmla="*/ 9 h 10"/>
              <a:gd name="T6" fmla="*/ 1 w 14"/>
              <a:gd name="T7" fmla="*/ 8 h 10"/>
              <a:gd name="T8" fmla="*/ 0 w 14"/>
              <a:gd name="T9" fmla="*/ 6 h 10"/>
              <a:gd name="T10" fmla="*/ 0 w 14"/>
              <a:gd name="T11" fmla="*/ 4 h 10"/>
              <a:gd name="T12" fmla="*/ 1 w 14"/>
              <a:gd name="T13" fmla="*/ 2 h 10"/>
              <a:gd name="T14" fmla="*/ 4 w 14"/>
              <a:gd name="T15" fmla="*/ 0 h 10"/>
              <a:gd name="T16" fmla="*/ 6 w 14"/>
              <a:gd name="T17" fmla="*/ 0 h 10"/>
              <a:gd name="T18" fmla="*/ 8 w 14"/>
              <a:gd name="T19" fmla="*/ 0 h 10"/>
              <a:gd name="T20" fmla="*/ 11 w 14"/>
              <a:gd name="T21" fmla="*/ 0 h 10"/>
              <a:gd name="T22" fmla="*/ 13 w 14"/>
              <a:gd name="T23" fmla="*/ 2 h 10"/>
              <a:gd name="T24" fmla="*/ 14 w 14"/>
              <a:gd name="T25" fmla="*/ 4 h 10"/>
              <a:gd name="T26" fmla="*/ 14 w 14"/>
              <a:gd name="T27" fmla="*/ 6 h 10"/>
              <a:gd name="T28" fmla="*/ 13 w 14"/>
              <a:gd name="T29" fmla="*/ 7 h 10"/>
              <a:gd name="T30" fmla="*/ 11 w 14"/>
              <a:gd name="T31" fmla="*/ 9 h 10"/>
              <a:gd name="T32" fmla="*/ 8 w 14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0">
                <a:moveTo>
                  <a:pt x="8" y="10"/>
                </a:moveTo>
                <a:lnTo>
                  <a:pt x="5" y="10"/>
                </a:lnTo>
                <a:lnTo>
                  <a:pt x="2" y="9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3" y="2"/>
                </a:lnTo>
                <a:lnTo>
                  <a:pt x="14" y="4"/>
                </a:lnTo>
                <a:lnTo>
                  <a:pt x="14" y="6"/>
                </a:lnTo>
                <a:lnTo>
                  <a:pt x="13" y="7"/>
                </a:lnTo>
                <a:lnTo>
                  <a:pt x="11" y="9"/>
                </a:lnTo>
                <a:lnTo>
                  <a:pt x="8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1" name="Freeform 201"/>
          <p:cNvSpPr>
            <a:spLocks/>
          </p:cNvSpPr>
          <p:nvPr/>
        </p:nvSpPr>
        <p:spPr bwMode="auto">
          <a:xfrm>
            <a:off x="3060700" y="2635250"/>
            <a:ext cx="9525" cy="7938"/>
          </a:xfrm>
          <a:custGeom>
            <a:avLst/>
            <a:gdLst>
              <a:gd name="T0" fmla="*/ 8 w 14"/>
              <a:gd name="T1" fmla="*/ 10 h 10"/>
              <a:gd name="T2" fmla="*/ 8 w 14"/>
              <a:gd name="T3" fmla="*/ 10 h 10"/>
              <a:gd name="T4" fmla="*/ 5 w 14"/>
              <a:gd name="T5" fmla="*/ 10 h 10"/>
              <a:gd name="T6" fmla="*/ 2 w 14"/>
              <a:gd name="T7" fmla="*/ 9 h 10"/>
              <a:gd name="T8" fmla="*/ 1 w 14"/>
              <a:gd name="T9" fmla="*/ 8 h 10"/>
              <a:gd name="T10" fmla="*/ 0 w 14"/>
              <a:gd name="T11" fmla="*/ 6 h 10"/>
              <a:gd name="T12" fmla="*/ 0 w 14"/>
              <a:gd name="T13" fmla="*/ 6 h 10"/>
              <a:gd name="T14" fmla="*/ 0 w 14"/>
              <a:gd name="T15" fmla="*/ 4 h 10"/>
              <a:gd name="T16" fmla="*/ 1 w 14"/>
              <a:gd name="T17" fmla="*/ 2 h 10"/>
              <a:gd name="T18" fmla="*/ 4 w 14"/>
              <a:gd name="T19" fmla="*/ 0 h 10"/>
              <a:gd name="T20" fmla="*/ 6 w 14"/>
              <a:gd name="T21" fmla="*/ 0 h 10"/>
              <a:gd name="T22" fmla="*/ 6 w 14"/>
              <a:gd name="T23" fmla="*/ 0 h 10"/>
              <a:gd name="T24" fmla="*/ 8 w 14"/>
              <a:gd name="T25" fmla="*/ 0 h 10"/>
              <a:gd name="T26" fmla="*/ 11 w 14"/>
              <a:gd name="T27" fmla="*/ 0 h 10"/>
              <a:gd name="T28" fmla="*/ 13 w 14"/>
              <a:gd name="T29" fmla="*/ 2 h 10"/>
              <a:gd name="T30" fmla="*/ 14 w 14"/>
              <a:gd name="T31" fmla="*/ 4 h 10"/>
              <a:gd name="T32" fmla="*/ 14 w 14"/>
              <a:gd name="T33" fmla="*/ 4 h 10"/>
              <a:gd name="T34" fmla="*/ 14 w 14"/>
              <a:gd name="T35" fmla="*/ 6 h 10"/>
              <a:gd name="T36" fmla="*/ 13 w 14"/>
              <a:gd name="T37" fmla="*/ 7 h 10"/>
              <a:gd name="T38" fmla="*/ 11 w 14"/>
              <a:gd name="T39" fmla="*/ 9 h 10"/>
              <a:gd name="T40" fmla="*/ 8 w 14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0">
                <a:moveTo>
                  <a:pt x="8" y="10"/>
                </a:moveTo>
                <a:lnTo>
                  <a:pt x="8" y="10"/>
                </a:lnTo>
                <a:lnTo>
                  <a:pt x="5" y="10"/>
                </a:lnTo>
                <a:lnTo>
                  <a:pt x="2" y="9"/>
                </a:lnTo>
                <a:lnTo>
                  <a:pt x="1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3" y="2"/>
                </a:lnTo>
                <a:lnTo>
                  <a:pt x="14" y="4"/>
                </a:lnTo>
                <a:lnTo>
                  <a:pt x="14" y="4"/>
                </a:lnTo>
                <a:lnTo>
                  <a:pt x="14" y="6"/>
                </a:lnTo>
                <a:lnTo>
                  <a:pt x="13" y="7"/>
                </a:lnTo>
                <a:lnTo>
                  <a:pt x="11" y="9"/>
                </a:lnTo>
                <a:lnTo>
                  <a:pt x="8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2" name="Freeform 202"/>
          <p:cNvSpPr>
            <a:spLocks/>
          </p:cNvSpPr>
          <p:nvPr/>
        </p:nvSpPr>
        <p:spPr bwMode="auto">
          <a:xfrm>
            <a:off x="3067050" y="2638425"/>
            <a:ext cx="11113" cy="7938"/>
          </a:xfrm>
          <a:custGeom>
            <a:avLst/>
            <a:gdLst>
              <a:gd name="T0" fmla="*/ 8 w 14"/>
              <a:gd name="T1" fmla="*/ 10 h 10"/>
              <a:gd name="T2" fmla="*/ 5 w 14"/>
              <a:gd name="T3" fmla="*/ 10 h 10"/>
              <a:gd name="T4" fmla="*/ 3 w 14"/>
              <a:gd name="T5" fmla="*/ 10 h 10"/>
              <a:gd name="T6" fmla="*/ 2 w 14"/>
              <a:gd name="T7" fmla="*/ 8 h 10"/>
              <a:gd name="T8" fmla="*/ 0 w 14"/>
              <a:gd name="T9" fmla="*/ 6 h 10"/>
              <a:gd name="T10" fmla="*/ 0 w 14"/>
              <a:gd name="T11" fmla="*/ 4 h 10"/>
              <a:gd name="T12" fmla="*/ 2 w 14"/>
              <a:gd name="T13" fmla="*/ 2 h 10"/>
              <a:gd name="T14" fmla="*/ 4 w 14"/>
              <a:gd name="T15" fmla="*/ 1 h 10"/>
              <a:gd name="T16" fmla="*/ 6 w 14"/>
              <a:gd name="T17" fmla="*/ 0 h 10"/>
              <a:gd name="T18" fmla="*/ 8 w 14"/>
              <a:gd name="T19" fmla="*/ 0 h 10"/>
              <a:gd name="T20" fmla="*/ 11 w 14"/>
              <a:gd name="T21" fmla="*/ 1 h 10"/>
              <a:gd name="T22" fmla="*/ 13 w 14"/>
              <a:gd name="T23" fmla="*/ 2 h 10"/>
              <a:gd name="T24" fmla="*/ 14 w 14"/>
              <a:gd name="T25" fmla="*/ 3 h 10"/>
              <a:gd name="T26" fmla="*/ 14 w 14"/>
              <a:gd name="T27" fmla="*/ 5 h 10"/>
              <a:gd name="T28" fmla="*/ 13 w 14"/>
              <a:gd name="T29" fmla="*/ 8 h 10"/>
              <a:gd name="T30" fmla="*/ 11 w 14"/>
              <a:gd name="T31" fmla="*/ 9 h 10"/>
              <a:gd name="T32" fmla="*/ 8 w 14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0">
                <a:moveTo>
                  <a:pt x="8" y="10"/>
                </a:moveTo>
                <a:lnTo>
                  <a:pt x="5" y="10"/>
                </a:lnTo>
                <a:lnTo>
                  <a:pt x="3" y="10"/>
                </a:lnTo>
                <a:lnTo>
                  <a:pt x="2" y="8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11" y="1"/>
                </a:lnTo>
                <a:lnTo>
                  <a:pt x="13" y="2"/>
                </a:lnTo>
                <a:lnTo>
                  <a:pt x="14" y="3"/>
                </a:lnTo>
                <a:lnTo>
                  <a:pt x="14" y="5"/>
                </a:lnTo>
                <a:lnTo>
                  <a:pt x="13" y="8"/>
                </a:lnTo>
                <a:lnTo>
                  <a:pt x="11" y="9"/>
                </a:lnTo>
                <a:lnTo>
                  <a:pt x="8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3" name="Freeform 203"/>
          <p:cNvSpPr>
            <a:spLocks/>
          </p:cNvSpPr>
          <p:nvPr/>
        </p:nvSpPr>
        <p:spPr bwMode="auto">
          <a:xfrm>
            <a:off x="3067050" y="2638425"/>
            <a:ext cx="11113" cy="7938"/>
          </a:xfrm>
          <a:custGeom>
            <a:avLst/>
            <a:gdLst>
              <a:gd name="T0" fmla="*/ 8 w 14"/>
              <a:gd name="T1" fmla="*/ 10 h 10"/>
              <a:gd name="T2" fmla="*/ 8 w 14"/>
              <a:gd name="T3" fmla="*/ 10 h 10"/>
              <a:gd name="T4" fmla="*/ 5 w 14"/>
              <a:gd name="T5" fmla="*/ 10 h 10"/>
              <a:gd name="T6" fmla="*/ 3 w 14"/>
              <a:gd name="T7" fmla="*/ 10 h 10"/>
              <a:gd name="T8" fmla="*/ 2 w 14"/>
              <a:gd name="T9" fmla="*/ 8 h 10"/>
              <a:gd name="T10" fmla="*/ 0 w 14"/>
              <a:gd name="T11" fmla="*/ 6 h 10"/>
              <a:gd name="T12" fmla="*/ 0 w 14"/>
              <a:gd name="T13" fmla="*/ 6 h 10"/>
              <a:gd name="T14" fmla="*/ 0 w 14"/>
              <a:gd name="T15" fmla="*/ 4 h 10"/>
              <a:gd name="T16" fmla="*/ 2 w 14"/>
              <a:gd name="T17" fmla="*/ 2 h 10"/>
              <a:gd name="T18" fmla="*/ 4 w 14"/>
              <a:gd name="T19" fmla="*/ 1 h 10"/>
              <a:gd name="T20" fmla="*/ 6 w 14"/>
              <a:gd name="T21" fmla="*/ 0 h 10"/>
              <a:gd name="T22" fmla="*/ 6 w 14"/>
              <a:gd name="T23" fmla="*/ 0 h 10"/>
              <a:gd name="T24" fmla="*/ 8 w 14"/>
              <a:gd name="T25" fmla="*/ 0 h 10"/>
              <a:gd name="T26" fmla="*/ 11 w 14"/>
              <a:gd name="T27" fmla="*/ 1 h 10"/>
              <a:gd name="T28" fmla="*/ 13 w 14"/>
              <a:gd name="T29" fmla="*/ 2 h 10"/>
              <a:gd name="T30" fmla="*/ 14 w 14"/>
              <a:gd name="T31" fmla="*/ 3 h 10"/>
              <a:gd name="T32" fmla="*/ 14 w 14"/>
              <a:gd name="T33" fmla="*/ 3 h 10"/>
              <a:gd name="T34" fmla="*/ 14 w 14"/>
              <a:gd name="T35" fmla="*/ 5 h 10"/>
              <a:gd name="T36" fmla="*/ 13 w 14"/>
              <a:gd name="T37" fmla="*/ 8 h 10"/>
              <a:gd name="T38" fmla="*/ 11 w 14"/>
              <a:gd name="T39" fmla="*/ 9 h 10"/>
              <a:gd name="T40" fmla="*/ 8 w 14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0">
                <a:moveTo>
                  <a:pt x="8" y="10"/>
                </a:moveTo>
                <a:lnTo>
                  <a:pt x="8" y="10"/>
                </a:lnTo>
                <a:lnTo>
                  <a:pt x="5" y="10"/>
                </a:lnTo>
                <a:lnTo>
                  <a:pt x="3" y="10"/>
                </a:lnTo>
                <a:lnTo>
                  <a:pt x="2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2" y="2"/>
                </a:lnTo>
                <a:lnTo>
                  <a:pt x="4" y="1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1"/>
                </a:lnTo>
                <a:lnTo>
                  <a:pt x="13" y="2"/>
                </a:lnTo>
                <a:lnTo>
                  <a:pt x="14" y="3"/>
                </a:lnTo>
                <a:lnTo>
                  <a:pt x="14" y="3"/>
                </a:lnTo>
                <a:lnTo>
                  <a:pt x="14" y="5"/>
                </a:lnTo>
                <a:lnTo>
                  <a:pt x="13" y="8"/>
                </a:lnTo>
                <a:lnTo>
                  <a:pt x="11" y="9"/>
                </a:lnTo>
                <a:lnTo>
                  <a:pt x="8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4" name="Freeform 204"/>
          <p:cNvSpPr>
            <a:spLocks/>
          </p:cNvSpPr>
          <p:nvPr/>
        </p:nvSpPr>
        <p:spPr bwMode="auto">
          <a:xfrm>
            <a:off x="3074988" y="2638425"/>
            <a:ext cx="11112" cy="9525"/>
          </a:xfrm>
          <a:custGeom>
            <a:avLst/>
            <a:gdLst>
              <a:gd name="T0" fmla="*/ 8 w 12"/>
              <a:gd name="T1" fmla="*/ 10 h 11"/>
              <a:gd name="T2" fmla="*/ 6 w 12"/>
              <a:gd name="T3" fmla="*/ 11 h 11"/>
              <a:gd name="T4" fmla="*/ 3 w 12"/>
              <a:gd name="T5" fmla="*/ 11 h 11"/>
              <a:gd name="T6" fmla="*/ 1 w 12"/>
              <a:gd name="T7" fmla="*/ 10 h 11"/>
              <a:gd name="T8" fmla="*/ 0 w 12"/>
              <a:gd name="T9" fmla="*/ 9 h 11"/>
              <a:gd name="T10" fmla="*/ 0 w 12"/>
              <a:gd name="T11" fmla="*/ 7 h 11"/>
              <a:gd name="T12" fmla="*/ 0 w 12"/>
              <a:gd name="T13" fmla="*/ 4 h 11"/>
              <a:gd name="T14" fmla="*/ 1 w 12"/>
              <a:gd name="T15" fmla="*/ 3 h 11"/>
              <a:gd name="T16" fmla="*/ 3 w 12"/>
              <a:gd name="T17" fmla="*/ 1 h 11"/>
              <a:gd name="T18" fmla="*/ 6 w 12"/>
              <a:gd name="T19" fmla="*/ 0 h 11"/>
              <a:gd name="T20" fmla="*/ 8 w 12"/>
              <a:gd name="T21" fmla="*/ 0 h 11"/>
              <a:gd name="T22" fmla="*/ 10 w 12"/>
              <a:gd name="T23" fmla="*/ 1 h 11"/>
              <a:gd name="T24" fmla="*/ 12 w 12"/>
              <a:gd name="T25" fmla="*/ 3 h 11"/>
              <a:gd name="T26" fmla="*/ 12 w 12"/>
              <a:gd name="T27" fmla="*/ 5 h 11"/>
              <a:gd name="T28" fmla="*/ 12 w 12"/>
              <a:gd name="T29" fmla="*/ 7 h 11"/>
              <a:gd name="T30" fmla="*/ 10 w 12"/>
              <a:gd name="T31" fmla="*/ 9 h 11"/>
              <a:gd name="T32" fmla="*/ 8 w 12"/>
              <a:gd name="T3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1">
                <a:moveTo>
                  <a:pt x="8" y="10"/>
                </a:moveTo>
                <a:lnTo>
                  <a:pt x="6" y="11"/>
                </a:lnTo>
                <a:lnTo>
                  <a:pt x="3" y="11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1" y="3"/>
                </a:lnTo>
                <a:lnTo>
                  <a:pt x="3" y="1"/>
                </a:lnTo>
                <a:lnTo>
                  <a:pt x="6" y="0"/>
                </a:lnTo>
                <a:lnTo>
                  <a:pt x="8" y="0"/>
                </a:lnTo>
                <a:lnTo>
                  <a:pt x="10" y="1"/>
                </a:lnTo>
                <a:lnTo>
                  <a:pt x="12" y="3"/>
                </a:lnTo>
                <a:lnTo>
                  <a:pt x="12" y="5"/>
                </a:lnTo>
                <a:lnTo>
                  <a:pt x="12" y="7"/>
                </a:lnTo>
                <a:lnTo>
                  <a:pt x="10" y="9"/>
                </a:lnTo>
                <a:lnTo>
                  <a:pt x="8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5" name="Freeform 205"/>
          <p:cNvSpPr>
            <a:spLocks/>
          </p:cNvSpPr>
          <p:nvPr/>
        </p:nvSpPr>
        <p:spPr bwMode="auto">
          <a:xfrm>
            <a:off x="3074988" y="2638425"/>
            <a:ext cx="11112" cy="9525"/>
          </a:xfrm>
          <a:custGeom>
            <a:avLst/>
            <a:gdLst>
              <a:gd name="T0" fmla="*/ 8 w 12"/>
              <a:gd name="T1" fmla="*/ 10 h 11"/>
              <a:gd name="T2" fmla="*/ 8 w 12"/>
              <a:gd name="T3" fmla="*/ 10 h 11"/>
              <a:gd name="T4" fmla="*/ 6 w 12"/>
              <a:gd name="T5" fmla="*/ 11 h 11"/>
              <a:gd name="T6" fmla="*/ 3 w 12"/>
              <a:gd name="T7" fmla="*/ 11 h 11"/>
              <a:gd name="T8" fmla="*/ 1 w 12"/>
              <a:gd name="T9" fmla="*/ 10 h 11"/>
              <a:gd name="T10" fmla="*/ 0 w 12"/>
              <a:gd name="T11" fmla="*/ 9 h 11"/>
              <a:gd name="T12" fmla="*/ 0 w 12"/>
              <a:gd name="T13" fmla="*/ 9 h 11"/>
              <a:gd name="T14" fmla="*/ 0 w 12"/>
              <a:gd name="T15" fmla="*/ 7 h 11"/>
              <a:gd name="T16" fmla="*/ 0 w 12"/>
              <a:gd name="T17" fmla="*/ 4 h 11"/>
              <a:gd name="T18" fmla="*/ 1 w 12"/>
              <a:gd name="T19" fmla="*/ 3 h 11"/>
              <a:gd name="T20" fmla="*/ 3 w 12"/>
              <a:gd name="T21" fmla="*/ 1 h 11"/>
              <a:gd name="T22" fmla="*/ 3 w 12"/>
              <a:gd name="T23" fmla="*/ 1 h 11"/>
              <a:gd name="T24" fmla="*/ 6 w 12"/>
              <a:gd name="T25" fmla="*/ 0 h 11"/>
              <a:gd name="T26" fmla="*/ 8 w 12"/>
              <a:gd name="T27" fmla="*/ 0 h 11"/>
              <a:gd name="T28" fmla="*/ 10 w 12"/>
              <a:gd name="T29" fmla="*/ 1 h 11"/>
              <a:gd name="T30" fmla="*/ 12 w 12"/>
              <a:gd name="T31" fmla="*/ 3 h 11"/>
              <a:gd name="T32" fmla="*/ 12 w 12"/>
              <a:gd name="T33" fmla="*/ 3 h 11"/>
              <a:gd name="T34" fmla="*/ 12 w 12"/>
              <a:gd name="T35" fmla="*/ 5 h 11"/>
              <a:gd name="T36" fmla="*/ 12 w 12"/>
              <a:gd name="T37" fmla="*/ 7 h 11"/>
              <a:gd name="T38" fmla="*/ 10 w 12"/>
              <a:gd name="T39" fmla="*/ 9 h 11"/>
              <a:gd name="T40" fmla="*/ 8 w 12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1">
                <a:moveTo>
                  <a:pt x="8" y="10"/>
                </a:moveTo>
                <a:lnTo>
                  <a:pt x="8" y="10"/>
                </a:lnTo>
                <a:lnTo>
                  <a:pt x="6" y="11"/>
                </a:lnTo>
                <a:lnTo>
                  <a:pt x="3" y="11"/>
                </a:lnTo>
                <a:lnTo>
                  <a:pt x="1" y="10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0" y="4"/>
                </a:lnTo>
                <a:lnTo>
                  <a:pt x="1" y="3"/>
                </a:lnTo>
                <a:lnTo>
                  <a:pt x="3" y="1"/>
                </a:lnTo>
                <a:lnTo>
                  <a:pt x="3" y="1"/>
                </a:lnTo>
                <a:lnTo>
                  <a:pt x="6" y="0"/>
                </a:lnTo>
                <a:lnTo>
                  <a:pt x="8" y="0"/>
                </a:lnTo>
                <a:lnTo>
                  <a:pt x="10" y="1"/>
                </a:lnTo>
                <a:lnTo>
                  <a:pt x="12" y="3"/>
                </a:lnTo>
                <a:lnTo>
                  <a:pt x="12" y="3"/>
                </a:lnTo>
                <a:lnTo>
                  <a:pt x="12" y="5"/>
                </a:lnTo>
                <a:lnTo>
                  <a:pt x="12" y="7"/>
                </a:lnTo>
                <a:lnTo>
                  <a:pt x="10" y="9"/>
                </a:lnTo>
                <a:lnTo>
                  <a:pt x="8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6" name="Freeform 206"/>
          <p:cNvSpPr>
            <a:spLocks/>
          </p:cNvSpPr>
          <p:nvPr/>
        </p:nvSpPr>
        <p:spPr bwMode="auto">
          <a:xfrm>
            <a:off x="3082925" y="2640013"/>
            <a:ext cx="9525" cy="9525"/>
          </a:xfrm>
          <a:custGeom>
            <a:avLst/>
            <a:gdLst>
              <a:gd name="T0" fmla="*/ 9 w 13"/>
              <a:gd name="T1" fmla="*/ 10 h 11"/>
              <a:gd name="T2" fmla="*/ 7 w 13"/>
              <a:gd name="T3" fmla="*/ 11 h 11"/>
              <a:gd name="T4" fmla="*/ 3 w 13"/>
              <a:gd name="T5" fmla="*/ 11 h 11"/>
              <a:gd name="T6" fmla="*/ 1 w 13"/>
              <a:gd name="T7" fmla="*/ 10 h 11"/>
              <a:gd name="T8" fmla="*/ 0 w 13"/>
              <a:gd name="T9" fmla="*/ 9 h 11"/>
              <a:gd name="T10" fmla="*/ 0 w 13"/>
              <a:gd name="T11" fmla="*/ 7 h 11"/>
              <a:gd name="T12" fmla="*/ 1 w 13"/>
              <a:gd name="T13" fmla="*/ 4 h 11"/>
              <a:gd name="T14" fmla="*/ 2 w 13"/>
              <a:gd name="T15" fmla="*/ 3 h 11"/>
              <a:gd name="T16" fmla="*/ 5 w 13"/>
              <a:gd name="T17" fmla="*/ 1 h 11"/>
              <a:gd name="T18" fmla="*/ 7 w 13"/>
              <a:gd name="T19" fmla="*/ 0 h 11"/>
              <a:gd name="T20" fmla="*/ 9 w 13"/>
              <a:gd name="T21" fmla="*/ 0 h 11"/>
              <a:gd name="T22" fmla="*/ 11 w 13"/>
              <a:gd name="T23" fmla="*/ 1 h 11"/>
              <a:gd name="T24" fmla="*/ 13 w 13"/>
              <a:gd name="T25" fmla="*/ 2 h 11"/>
              <a:gd name="T26" fmla="*/ 13 w 13"/>
              <a:gd name="T27" fmla="*/ 4 h 11"/>
              <a:gd name="T28" fmla="*/ 13 w 13"/>
              <a:gd name="T29" fmla="*/ 6 h 11"/>
              <a:gd name="T30" fmla="*/ 10 w 13"/>
              <a:gd name="T31" fmla="*/ 8 h 11"/>
              <a:gd name="T32" fmla="*/ 9 w 13"/>
              <a:gd name="T3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1">
                <a:moveTo>
                  <a:pt x="9" y="10"/>
                </a:moveTo>
                <a:lnTo>
                  <a:pt x="7" y="11"/>
                </a:lnTo>
                <a:lnTo>
                  <a:pt x="3" y="11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1" y="4"/>
                </a:lnTo>
                <a:lnTo>
                  <a:pt x="2" y="3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2"/>
                </a:lnTo>
                <a:lnTo>
                  <a:pt x="13" y="4"/>
                </a:lnTo>
                <a:lnTo>
                  <a:pt x="13" y="6"/>
                </a:lnTo>
                <a:lnTo>
                  <a:pt x="10" y="8"/>
                </a:lnTo>
                <a:lnTo>
                  <a:pt x="9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7" name="Freeform 207"/>
          <p:cNvSpPr>
            <a:spLocks/>
          </p:cNvSpPr>
          <p:nvPr/>
        </p:nvSpPr>
        <p:spPr bwMode="auto">
          <a:xfrm>
            <a:off x="3082925" y="2640013"/>
            <a:ext cx="9525" cy="9525"/>
          </a:xfrm>
          <a:custGeom>
            <a:avLst/>
            <a:gdLst>
              <a:gd name="T0" fmla="*/ 9 w 13"/>
              <a:gd name="T1" fmla="*/ 10 h 11"/>
              <a:gd name="T2" fmla="*/ 9 w 13"/>
              <a:gd name="T3" fmla="*/ 10 h 11"/>
              <a:gd name="T4" fmla="*/ 7 w 13"/>
              <a:gd name="T5" fmla="*/ 11 h 11"/>
              <a:gd name="T6" fmla="*/ 3 w 13"/>
              <a:gd name="T7" fmla="*/ 11 h 11"/>
              <a:gd name="T8" fmla="*/ 1 w 13"/>
              <a:gd name="T9" fmla="*/ 10 h 11"/>
              <a:gd name="T10" fmla="*/ 0 w 13"/>
              <a:gd name="T11" fmla="*/ 9 h 11"/>
              <a:gd name="T12" fmla="*/ 0 w 13"/>
              <a:gd name="T13" fmla="*/ 9 h 11"/>
              <a:gd name="T14" fmla="*/ 0 w 13"/>
              <a:gd name="T15" fmla="*/ 7 h 11"/>
              <a:gd name="T16" fmla="*/ 1 w 13"/>
              <a:gd name="T17" fmla="*/ 4 h 11"/>
              <a:gd name="T18" fmla="*/ 2 w 13"/>
              <a:gd name="T19" fmla="*/ 3 h 11"/>
              <a:gd name="T20" fmla="*/ 5 w 13"/>
              <a:gd name="T21" fmla="*/ 1 h 11"/>
              <a:gd name="T22" fmla="*/ 5 w 13"/>
              <a:gd name="T23" fmla="*/ 1 h 11"/>
              <a:gd name="T24" fmla="*/ 7 w 13"/>
              <a:gd name="T25" fmla="*/ 0 h 11"/>
              <a:gd name="T26" fmla="*/ 9 w 13"/>
              <a:gd name="T27" fmla="*/ 0 h 11"/>
              <a:gd name="T28" fmla="*/ 11 w 13"/>
              <a:gd name="T29" fmla="*/ 1 h 11"/>
              <a:gd name="T30" fmla="*/ 13 w 13"/>
              <a:gd name="T31" fmla="*/ 2 h 11"/>
              <a:gd name="T32" fmla="*/ 13 w 13"/>
              <a:gd name="T33" fmla="*/ 2 h 11"/>
              <a:gd name="T34" fmla="*/ 13 w 13"/>
              <a:gd name="T35" fmla="*/ 4 h 11"/>
              <a:gd name="T36" fmla="*/ 13 w 13"/>
              <a:gd name="T37" fmla="*/ 6 h 11"/>
              <a:gd name="T38" fmla="*/ 10 w 13"/>
              <a:gd name="T39" fmla="*/ 8 h 11"/>
              <a:gd name="T40" fmla="*/ 9 w 13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1">
                <a:moveTo>
                  <a:pt x="9" y="10"/>
                </a:moveTo>
                <a:lnTo>
                  <a:pt x="9" y="10"/>
                </a:lnTo>
                <a:lnTo>
                  <a:pt x="7" y="11"/>
                </a:lnTo>
                <a:lnTo>
                  <a:pt x="3" y="11"/>
                </a:lnTo>
                <a:lnTo>
                  <a:pt x="1" y="10"/>
                </a:lnTo>
                <a:lnTo>
                  <a:pt x="0" y="9"/>
                </a:lnTo>
                <a:lnTo>
                  <a:pt x="0" y="9"/>
                </a:lnTo>
                <a:lnTo>
                  <a:pt x="0" y="7"/>
                </a:lnTo>
                <a:lnTo>
                  <a:pt x="1" y="4"/>
                </a:lnTo>
                <a:lnTo>
                  <a:pt x="2" y="3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3" y="4"/>
                </a:lnTo>
                <a:lnTo>
                  <a:pt x="13" y="6"/>
                </a:lnTo>
                <a:lnTo>
                  <a:pt x="10" y="8"/>
                </a:lnTo>
                <a:lnTo>
                  <a:pt x="9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8" name="Freeform 208"/>
          <p:cNvSpPr>
            <a:spLocks/>
          </p:cNvSpPr>
          <p:nvPr/>
        </p:nvSpPr>
        <p:spPr bwMode="auto">
          <a:xfrm>
            <a:off x="3090863" y="2638425"/>
            <a:ext cx="9525" cy="9525"/>
          </a:xfrm>
          <a:custGeom>
            <a:avLst/>
            <a:gdLst>
              <a:gd name="T0" fmla="*/ 10 w 12"/>
              <a:gd name="T1" fmla="*/ 9 h 12"/>
              <a:gd name="T2" fmla="*/ 7 w 12"/>
              <a:gd name="T3" fmla="*/ 11 h 12"/>
              <a:gd name="T4" fmla="*/ 5 w 12"/>
              <a:gd name="T5" fmla="*/ 12 h 12"/>
              <a:gd name="T6" fmla="*/ 3 w 12"/>
              <a:gd name="T7" fmla="*/ 12 h 12"/>
              <a:gd name="T8" fmla="*/ 1 w 12"/>
              <a:gd name="T9" fmla="*/ 11 h 12"/>
              <a:gd name="T10" fmla="*/ 0 w 12"/>
              <a:gd name="T11" fmla="*/ 9 h 12"/>
              <a:gd name="T12" fmla="*/ 0 w 12"/>
              <a:gd name="T13" fmla="*/ 6 h 12"/>
              <a:gd name="T14" fmla="*/ 0 w 12"/>
              <a:gd name="T15" fmla="*/ 5 h 12"/>
              <a:gd name="T16" fmla="*/ 1 w 12"/>
              <a:gd name="T17" fmla="*/ 3 h 12"/>
              <a:gd name="T18" fmla="*/ 4 w 12"/>
              <a:gd name="T19" fmla="*/ 1 h 12"/>
              <a:gd name="T20" fmla="*/ 6 w 12"/>
              <a:gd name="T21" fmla="*/ 0 h 12"/>
              <a:gd name="T22" fmla="*/ 8 w 12"/>
              <a:gd name="T23" fmla="*/ 0 h 12"/>
              <a:gd name="T24" fmla="*/ 11 w 12"/>
              <a:gd name="T25" fmla="*/ 1 h 12"/>
              <a:gd name="T26" fmla="*/ 12 w 12"/>
              <a:gd name="T27" fmla="*/ 2 h 12"/>
              <a:gd name="T28" fmla="*/ 12 w 12"/>
              <a:gd name="T29" fmla="*/ 4 h 12"/>
              <a:gd name="T30" fmla="*/ 11 w 12"/>
              <a:gd name="T31" fmla="*/ 6 h 12"/>
              <a:gd name="T32" fmla="*/ 10 w 12"/>
              <a:gd name="T33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2">
                <a:moveTo>
                  <a:pt x="10" y="9"/>
                </a:moveTo>
                <a:lnTo>
                  <a:pt x="7" y="11"/>
                </a:lnTo>
                <a:lnTo>
                  <a:pt x="5" y="12"/>
                </a:lnTo>
                <a:lnTo>
                  <a:pt x="3" y="12"/>
                </a:lnTo>
                <a:lnTo>
                  <a:pt x="1" y="11"/>
                </a:lnTo>
                <a:lnTo>
                  <a:pt x="0" y="9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11" y="1"/>
                </a:lnTo>
                <a:lnTo>
                  <a:pt x="12" y="2"/>
                </a:lnTo>
                <a:lnTo>
                  <a:pt x="12" y="4"/>
                </a:lnTo>
                <a:lnTo>
                  <a:pt x="11" y="6"/>
                </a:lnTo>
                <a:lnTo>
                  <a:pt x="10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89" name="Freeform 209"/>
          <p:cNvSpPr>
            <a:spLocks/>
          </p:cNvSpPr>
          <p:nvPr/>
        </p:nvSpPr>
        <p:spPr bwMode="auto">
          <a:xfrm>
            <a:off x="3090863" y="2638425"/>
            <a:ext cx="9525" cy="9525"/>
          </a:xfrm>
          <a:custGeom>
            <a:avLst/>
            <a:gdLst>
              <a:gd name="T0" fmla="*/ 10 w 12"/>
              <a:gd name="T1" fmla="*/ 9 h 12"/>
              <a:gd name="T2" fmla="*/ 10 w 12"/>
              <a:gd name="T3" fmla="*/ 9 h 12"/>
              <a:gd name="T4" fmla="*/ 7 w 12"/>
              <a:gd name="T5" fmla="*/ 11 h 12"/>
              <a:gd name="T6" fmla="*/ 5 w 12"/>
              <a:gd name="T7" fmla="*/ 12 h 12"/>
              <a:gd name="T8" fmla="*/ 3 w 12"/>
              <a:gd name="T9" fmla="*/ 12 h 12"/>
              <a:gd name="T10" fmla="*/ 1 w 12"/>
              <a:gd name="T11" fmla="*/ 11 h 12"/>
              <a:gd name="T12" fmla="*/ 1 w 12"/>
              <a:gd name="T13" fmla="*/ 11 h 12"/>
              <a:gd name="T14" fmla="*/ 0 w 12"/>
              <a:gd name="T15" fmla="*/ 9 h 12"/>
              <a:gd name="T16" fmla="*/ 0 w 12"/>
              <a:gd name="T17" fmla="*/ 6 h 12"/>
              <a:gd name="T18" fmla="*/ 0 w 12"/>
              <a:gd name="T19" fmla="*/ 5 h 12"/>
              <a:gd name="T20" fmla="*/ 1 w 12"/>
              <a:gd name="T21" fmla="*/ 3 h 12"/>
              <a:gd name="T22" fmla="*/ 1 w 12"/>
              <a:gd name="T23" fmla="*/ 3 h 12"/>
              <a:gd name="T24" fmla="*/ 4 w 12"/>
              <a:gd name="T25" fmla="*/ 1 h 12"/>
              <a:gd name="T26" fmla="*/ 6 w 12"/>
              <a:gd name="T27" fmla="*/ 0 h 12"/>
              <a:gd name="T28" fmla="*/ 8 w 12"/>
              <a:gd name="T29" fmla="*/ 0 h 12"/>
              <a:gd name="T30" fmla="*/ 11 w 12"/>
              <a:gd name="T31" fmla="*/ 1 h 12"/>
              <a:gd name="T32" fmla="*/ 11 w 12"/>
              <a:gd name="T33" fmla="*/ 1 h 12"/>
              <a:gd name="T34" fmla="*/ 12 w 12"/>
              <a:gd name="T35" fmla="*/ 2 h 12"/>
              <a:gd name="T36" fmla="*/ 12 w 12"/>
              <a:gd name="T37" fmla="*/ 4 h 12"/>
              <a:gd name="T38" fmla="*/ 11 w 12"/>
              <a:gd name="T39" fmla="*/ 6 h 12"/>
              <a:gd name="T40" fmla="*/ 10 w 12"/>
              <a:gd name="T41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0" y="9"/>
                </a:moveTo>
                <a:lnTo>
                  <a:pt x="10" y="9"/>
                </a:lnTo>
                <a:lnTo>
                  <a:pt x="7" y="11"/>
                </a:lnTo>
                <a:lnTo>
                  <a:pt x="5" y="12"/>
                </a:lnTo>
                <a:lnTo>
                  <a:pt x="3" y="12"/>
                </a:lnTo>
                <a:lnTo>
                  <a:pt x="1" y="11"/>
                </a:lnTo>
                <a:lnTo>
                  <a:pt x="1" y="11"/>
                </a:lnTo>
                <a:lnTo>
                  <a:pt x="0" y="9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1" y="3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2" y="2"/>
                </a:lnTo>
                <a:lnTo>
                  <a:pt x="12" y="4"/>
                </a:lnTo>
                <a:lnTo>
                  <a:pt x="11" y="6"/>
                </a:lnTo>
                <a:lnTo>
                  <a:pt x="10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0" name="Freeform 210"/>
          <p:cNvSpPr>
            <a:spLocks/>
          </p:cNvSpPr>
          <p:nvPr/>
        </p:nvSpPr>
        <p:spPr bwMode="auto">
          <a:xfrm>
            <a:off x="3098800" y="2633663"/>
            <a:ext cx="9525" cy="11112"/>
          </a:xfrm>
          <a:custGeom>
            <a:avLst/>
            <a:gdLst>
              <a:gd name="T0" fmla="*/ 9 w 11"/>
              <a:gd name="T1" fmla="*/ 9 h 13"/>
              <a:gd name="T2" fmla="*/ 6 w 11"/>
              <a:gd name="T3" fmla="*/ 11 h 13"/>
              <a:gd name="T4" fmla="*/ 4 w 11"/>
              <a:gd name="T5" fmla="*/ 11 h 13"/>
              <a:gd name="T6" fmla="*/ 2 w 11"/>
              <a:gd name="T7" fmla="*/ 13 h 13"/>
              <a:gd name="T8" fmla="*/ 1 w 11"/>
              <a:gd name="T9" fmla="*/ 11 h 13"/>
              <a:gd name="T10" fmla="*/ 0 w 11"/>
              <a:gd name="T11" fmla="*/ 9 h 13"/>
              <a:gd name="T12" fmla="*/ 0 w 11"/>
              <a:gd name="T13" fmla="*/ 7 h 13"/>
              <a:gd name="T14" fmla="*/ 0 w 11"/>
              <a:gd name="T15" fmla="*/ 5 h 13"/>
              <a:gd name="T16" fmla="*/ 1 w 11"/>
              <a:gd name="T17" fmla="*/ 2 h 13"/>
              <a:gd name="T18" fmla="*/ 3 w 11"/>
              <a:gd name="T19" fmla="*/ 1 h 13"/>
              <a:gd name="T20" fmla="*/ 5 w 11"/>
              <a:gd name="T21" fmla="*/ 0 h 13"/>
              <a:gd name="T22" fmla="*/ 8 w 11"/>
              <a:gd name="T23" fmla="*/ 0 h 13"/>
              <a:gd name="T24" fmla="*/ 10 w 11"/>
              <a:gd name="T25" fmla="*/ 0 h 13"/>
              <a:gd name="T26" fmla="*/ 11 w 11"/>
              <a:gd name="T27" fmla="*/ 2 h 13"/>
              <a:gd name="T28" fmla="*/ 11 w 11"/>
              <a:gd name="T29" fmla="*/ 5 h 13"/>
              <a:gd name="T30" fmla="*/ 10 w 11"/>
              <a:gd name="T31" fmla="*/ 7 h 13"/>
              <a:gd name="T32" fmla="*/ 9 w 11"/>
              <a:gd name="T33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3">
                <a:moveTo>
                  <a:pt x="9" y="9"/>
                </a:moveTo>
                <a:lnTo>
                  <a:pt x="6" y="11"/>
                </a:lnTo>
                <a:lnTo>
                  <a:pt x="4" y="11"/>
                </a:lnTo>
                <a:lnTo>
                  <a:pt x="2" y="13"/>
                </a:lnTo>
                <a:lnTo>
                  <a:pt x="1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1" y="2"/>
                </a:lnTo>
                <a:lnTo>
                  <a:pt x="3" y="1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1" y="2"/>
                </a:lnTo>
                <a:lnTo>
                  <a:pt x="11" y="5"/>
                </a:lnTo>
                <a:lnTo>
                  <a:pt x="10" y="7"/>
                </a:lnTo>
                <a:lnTo>
                  <a:pt x="9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1" name="Freeform 211"/>
          <p:cNvSpPr>
            <a:spLocks/>
          </p:cNvSpPr>
          <p:nvPr/>
        </p:nvSpPr>
        <p:spPr bwMode="auto">
          <a:xfrm>
            <a:off x="3098800" y="2633663"/>
            <a:ext cx="9525" cy="11112"/>
          </a:xfrm>
          <a:custGeom>
            <a:avLst/>
            <a:gdLst>
              <a:gd name="T0" fmla="*/ 9 w 11"/>
              <a:gd name="T1" fmla="*/ 9 h 13"/>
              <a:gd name="T2" fmla="*/ 9 w 11"/>
              <a:gd name="T3" fmla="*/ 9 h 13"/>
              <a:gd name="T4" fmla="*/ 6 w 11"/>
              <a:gd name="T5" fmla="*/ 11 h 13"/>
              <a:gd name="T6" fmla="*/ 4 w 11"/>
              <a:gd name="T7" fmla="*/ 11 h 13"/>
              <a:gd name="T8" fmla="*/ 2 w 11"/>
              <a:gd name="T9" fmla="*/ 13 h 13"/>
              <a:gd name="T10" fmla="*/ 1 w 11"/>
              <a:gd name="T11" fmla="*/ 11 h 13"/>
              <a:gd name="T12" fmla="*/ 1 w 11"/>
              <a:gd name="T13" fmla="*/ 11 h 13"/>
              <a:gd name="T14" fmla="*/ 0 w 11"/>
              <a:gd name="T15" fmla="*/ 9 h 13"/>
              <a:gd name="T16" fmla="*/ 0 w 11"/>
              <a:gd name="T17" fmla="*/ 7 h 13"/>
              <a:gd name="T18" fmla="*/ 0 w 11"/>
              <a:gd name="T19" fmla="*/ 5 h 13"/>
              <a:gd name="T20" fmla="*/ 1 w 11"/>
              <a:gd name="T21" fmla="*/ 2 h 13"/>
              <a:gd name="T22" fmla="*/ 1 w 11"/>
              <a:gd name="T23" fmla="*/ 2 h 13"/>
              <a:gd name="T24" fmla="*/ 3 w 11"/>
              <a:gd name="T25" fmla="*/ 1 h 13"/>
              <a:gd name="T26" fmla="*/ 5 w 11"/>
              <a:gd name="T27" fmla="*/ 0 h 13"/>
              <a:gd name="T28" fmla="*/ 8 w 11"/>
              <a:gd name="T29" fmla="*/ 0 h 13"/>
              <a:gd name="T30" fmla="*/ 10 w 11"/>
              <a:gd name="T31" fmla="*/ 0 h 13"/>
              <a:gd name="T32" fmla="*/ 10 w 11"/>
              <a:gd name="T33" fmla="*/ 0 h 13"/>
              <a:gd name="T34" fmla="*/ 11 w 11"/>
              <a:gd name="T35" fmla="*/ 2 h 13"/>
              <a:gd name="T36" fmla="*/ 11 w 11"/>
              <a:gd name="T37" fmla="*/ 5 h 13"/>
              <a:gd name="T38" fmla="*/ 10 w 11"/>
              <a:gd name="T39" fmla="*/ 7 h 13"/>
              <a:gd name="T40" fmla="*/ 9 w 11"/>
              <a:gd name="T4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3">
                <a:moveTo>
                  <a:pt x="9" y="9"/>
                </a:moveTo>
                <a:lnTo>
                  <a:pt x="9" y="9"/>
                </a:lnTo>
                <a:lnTo>
                  <a:pt x="6" y="11"/>
                </a:lnTo>
                <a:lnTo>
                  <a:pt x="4" y="11"/>
                </a:lnTo>
                <a:lnTo>
                  <a:pt x="2" y="13"/>
                </a:lnTo>
                <a:lnTo>
                  <a:pt x="1" y="11"/>
                </a:lnTo>
                <a:lnTo>
                  <a:pt x="1" y="11"/>
                </a:lnTo>
                <a:lnTo>
                  <a:pt x="0" y="9"/>
                </a:lnTo>
                <a:lnTo>
                  <a:pt x="0" y="7"/>
                </a:ln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3" y="1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0" y="0"/>
                </a:lnTo>
                <a:lnTo>
                  <a:pt x="11" y="2"/>
                </a:lnTo>
                <a:lnTo>
                  <a:pt x="11" y="5"/>
                </a:lnTo>
                <a:lnTo>
                  <a:pt x="10" y="7"/>
                </a:lnTo>
                <a:lnTo>
                  <a:pt x="9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2" name="Freeform 212"/>
          <p:cNvSpPr>
            <a:spLocks/>
          </p:cNvSpPr>
          <p:nvPr/>
        </p:nvSpPr>
        <p:spPr bwMode="auto">
          <a:xfrm>
            <a:off x="3103563" y="2628900"/>
            <a:ext cx="7937" cy="11113"/>
          </a:xfrm>
          <a:custGeom>
            <a:avLst/>
            <a:gdLst>
              <a:gd name="T0" fmla="*/ 11 w 11"/>
              <a:gd name="T1" fmla="*/ 7 h 14"/>
              <a:gd name="T2" fmla="*/ 10 w 11"/>
              <a:gd name="T3" fmla="*/ 10 h 14"/>
              <a:gd name="T4" fmla="*/ 9 w 11"/>
              <a:gd name="T5" fmla="*/ 12 h 14"/>
              <a:gd name="T6" fmla="*/ 6 w 11"/>
              <a:gd name="T7" fmla="*/ 14 h 14"/>
              <a:gd name="T8" fmla="*/ 5 w 11"/>
              <a:gd name="T9" fmla="*/ 14 h 14"/>
              <a:gd name="T10" fmla="*/ 3 w 11"/>
              <a:gd name="T11" fmla="*/ 13 h 14"/>
              <a:gd name="T12" fmla="*/ 2 w 11"/>
              <a:gd name="T13" fmla="*/ 12 h 14"/>
              <a:gd name="T14" fmla="*/ 0 w 11"/>
              <a:gd name="T15" fmla="*/ 9 h 14"/>
              <a:gd name="T16" fmla="*/ 0 w 11"/>
              <a:gd name="T17" fmla="*/ 6 h 14"/>
              <a:gd name="T18" fmla="*/ 0 w 11"/>
              <a:gd name="T19" fmla="*/ 3 h 14"/>
              <a:gd name="T20" fmla="*/ 2 w 11"/>
              <a:gd name="T21" fmla="*/ 1 h 14"/>
              <a:gd name="T22" fmla="*/ 4 w 11"/>
              <a:gd name="T23" fmla="*/ 0 h 14"/>
              <a:gd name="T24" fmla="*/ 6 w 11"/>
              <a:gd name="T25" fmla="*/ 0 h 14"/>
              <a:gd name="T26" fmla="*/ 7 w 11"/>
              <a:gd name="T27" fmla="*/ 1 h 14"/>
              <a:gd name="T28" fmla="*/ 10 w 11"/>
              <a:gd name="T29" fmla="*/ 2 h 14"/>
              <a:gd name="T30" fmla="*/ 11 w 11"/>
              <a:gd name="T31" fmla="*/ 5 h 14"/>
              <a:gd name="T32" fmla="*/ 11 w 11"/>
              <a:gd name="T3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4">
                <a:moveTo>
                  <a:pt x="11" y="7"/>
                </a:moveTo>
                <a:lnTo>
                  <a:pt x="10" y="10"/>
                </a:lnTo>
                <a:lnTo>
                  <a:pt x="9" y="12"/>
                </a:lnTo>
                <a:lnTo>
                  <a:pt x="6" y="14"/>
                </a:lnTo>
                <a:lnTo>
                  <a:pt x="5" y="14"/>
                </a:lnTo>
                <a:lnTo>
                  <a:pt x="3" y="13"/>
                </a:lnTo>
                <a:lnTo>
                  <a:pt x="2" y="12"/>
                </a:lnTo>
                <a:lnTo>
                  <a:pt x="0" y="9"/>
                </a:lnTo>
                <a:lnTo>
                  <a:pt x="0" y="6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6" y="0"/>
                </a:lnTo>
                <a:lnTo>
                  <a:pt x="7" y="1"/>
                </a:lnTo>
                <a:lnTo>
                  <a:pt x="10" y="2"/>
                </a:lnTo>
                <a:lnTo>
                  <a:pt x="11" y="5"/>
                </a:lnTo>
                <a:lnTo>
                  <a:pt x="11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3" name="Freeform 213"/>
          <p:cNvSpPr>
            <a:spLocks/>
          </p:cNvSpPr>
          <p:nvPr/>
        </p:nvSpPr>
        <p:spPr bwMode="auto">
          <a:xfrm>
            <a:off x="3103563" y="2628900"/>
            <a:ext cx="7937" cy="11113"/>
          </a:xfrm>
          <a:custGeom>
            <a:avLst/>
            <a:gdLst>
              <a:gd name="T0" fmla="*/ 11 w 11"/>
              <a:gd name="T1" fmla="*/ 7 h 14"/>
              <a:gd name="T2" fmla="*/ 11 w 11"/>
              <a:gd name="T3" fmla="*/ 7 h 14"/>
              <a:gd name="T4" fmla="*/ 10 w 11"/>
              <a:gd name="T5" fmla="*/ 10 h 14"/>
              <a:gd name="T6" fmla="*/ 9 w 11"/>
              <a:gd name="T7" fmla="*/ 12 h 14"/>
              <a:gd name="T8" fmla="*/ 6 w 11"/>
              <a:gd name="T9" fmla="*/ 14 h 14"/>
              <a:gd name="T10" fmla="*/ 5 w 11"/>
              <a:gd name="T11" fmla="*/ 14 h 14"/>
              <a:gd name="T12" fmla="*/ 5 w 11"/>
              <a:gd name="T13" fmla="*/ 14 h 14"/>
              <a:gd name="T14" fmla="*/ 3 w 11"/>
              <a:gd name="T15" fmla="*/ 13 h 14"/>
              <a:gd name="T16" fmla="*/ 2 w 11"/>
              <a:gd name="T17" fmla="*/ 12 h 14"/>
              <a:gd name="T18" fmla="*/ 0 w 11"/>
              <a:gd name="T19" fmla="*/ 9 h 14"/>
              <a:gd name="T20" fmla="*/ 0 w 11"/>
              <a:gd name="T21" fmla="*/ 6 h 14"/>
              <a:gd name="T22" fmla="*/ 0 w 11"/>
              <a:gd name="T23" fmla="*/ 6 h 14"/>
              <a:gd name="T24" fmla="*/ 0 w 11"/>
              <a:gd name="T25" fmla="*/ 3 h 14"/>
              <a:gd name="T26" fmla="*/ 2 w 11"/>
              <a:gd name="T27" fmla="*/ 1 h 14"/>
              <a:gd name="T28" fmla="*/ 4 w 11"/>
              <a:gd name="T29" fmla="*/ 0 h 14"/>
              <a:gd name="T30" fmla="*/ 6 w 11"/>
              <a:gd name="T31" fmla="*/ 0 h 14"/>
              <a:gd name="T32" fmla="*/ 6 w 11"/>
              <a:gd name="T33" fmla="*/ 0 h 14"/>
              <a:gd name="T34" fmla="*/ 7 w 11"/>
              <a:gd name="T35" fmla="*/ 1 h 14"/>
              <a:gd name="T36" fmla="*/ 10 w 11"/>
              <a:gd name="T37" fmla="*/ 2 h 14"/>
              <a:gd name="T38" fmla="*/ 11 w 11"/>
              <a:gd name="T39" fmla="*/ 5 h 14"/>
              <a:gd name="T40" fmla="*/ 11 w 11"/>
              <a:gd name="T41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4">
                <a:moveTo>
                  <a:pt x="11" y="7"/>
                </a:moveTo>
                <a:lnTo>
                  <a:pt x="11" y="7"/>
                </a:lnTo>
                <a:lnTo>
                  <a:pt x="10" y="10"/>
                </a:lnTo>
                <a:lnTo>
                  <a:pt x="9" y="12"/>
                </a:lnTo>
                <a:lnTo>
                  <a:pt x="6" y="14"/>
                </a:lnTo>
                <a:lnTo>
                  <a:pt x="5" y="14"/>
                </a:lnTo>
                <a:lnTo>
                  <a:pt x="5" y="14"/>
                </a:lnTo>
                <a:lnTo>
                  <a:pt x="3" y="13"/>
                </a:lnTo>
                <a:lnTo>
                  <a:pt x="2" y="12"/>
                </a:lnTo>
                <a:lnTo>
                  <a:pt x="0" y="9"/>
                </a:lnTo>
                <a:lnTo>
                  <a:pt x="0" y="6"/>
                </a:lnTo>
                <a:lnTo>
                  <a:pt x="0" y="6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10" y="2"/>
                </a:lnTo>
                <a:lnTo>
                  <a:pt x="11" y="5"/>
                </a:lnTo>
                <a:lnTo>
                  <a:pt x="11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4" name="Freeform 214"/>
          <p:cNvSpPr>
            <a:spLocks/>
          </p:cNvSpPr>
          <p:nvPr/>
        </p:nvSpPr>
        <p:spPr bwMode="auto">
          <a:xfrm>
            <a:off x="3106738" y="2620963"/>
            <a:ext cx="7937" cy="11112"/>
          </a:xfrm>
          <a:custGeom>
            <a:avLst/>
            <a:gdLst>
              <a:gd name="T0" fmla="*/ 10 w 10"/>
              <a:gd name="T1" fmla="*/ 7 h 14"/>
              <a:gd name="T2" fmla="*/ 10 w 10"/>
              <a:gd name="T3" fmla="*/ 10 h 14"/>
              <a:gd name="T4" fmla="*/ 8 w 10"/>
              <a:gd name="T5" fmla="*/ 11 h 14"/>
              <a:gd name="T6" fmla="*/ 7 w 10"/>
              <a:gd name="T7" fmla="*/ 14 h 14"/>
              <a:gd name="T8" fmla="*/ 5 w 10"/>
              <a:gd name="T9" fmla="*/ 14 h 14"/>
              <a:gd name="T10" fmla="*/ 3 w 10"/>
              <a:gd name="T11" fmla="*/ 12 h 14"/>
              <a:gd name="T12" fmla="*/ 1 w 10"/>
              <a:gd name="T13" fmla="*/ 11 h 14"/>
              <a:gd name="T14" fmla="*/ 0 w 10"/>
              <a:gd name="T15" fmla="*/ 9 h 14"/>
              <a:gd name="T16" fmla="*/ 0 w 10"/>
              <a:gd name="T17" fmla="*/ 7 h 14"/>
              <a:gd name="T18" fmla="*/ 1 w 10"/>
              <a:gd name="T19" fmla="*/ 3 h 14"/>
              <a:gd name="T20" fmla="*/ 2 w 10"/>
              <a:gd name="T21" fmla="*/ 1 h 14"/>
              <a:gd name="T22" fmla="*/ 3 w 10"/>
              <a:gd name="T23" fmla="*/ 0 h 14"/>
              <a:gd name="T24" fmla="*/ 6 w 10"/>
              <a:gd name="T25" fmla="*/ 0 h 14"/>
              <a:gd name="T26" fmla="*/ 7 w 10"/>
              <a:gd name="T27" fmla="*/ 1 h 14"/>
              <a:gd name="T28" fmla="*/ 9 w 10"/>
              <a:gd name="T29" fmla="*/ 2 h 14"/>
              <a:gd name="T30" fmla="*/ 10 w 10"/>
              <a:gd name="T31" fmla="*/ 4 h 14"/>
              <a:gd name="T32" fmla="*/ 10 w 10"/>
              <a:gd name="T3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4">
                <a:moveTo>
                  <a:pt x="10" y="7"/>
                </a:moveTo>
                <a:lnTo>
                  <a:pt x="10" y="10"/>
                </a:lnTo>
                <a:lnTo>
                  <a:pt x="8" y="11"/>
                </a:lnTo>
                <a:lnTo>
                  <a:pt x="7" y="14"/>
                </a:lnTo>
                <a:lnTo>
                  <a:pt x="5" y="14"/>
                </a:lnTo>
                <a:lnTo>
                  <a:pt x="3" y="12"/>
                </a:lnTo>
                <a:lnTo>
                  <a:pt x="1" y="11"/>
                </a:lnTo>
                <a:lnTo>
                  <a:pt x="0" y="9"/>
                </a:lnTo>
                <a:lnTo>
                  <a:pt x="0" y="7"/>
                </a:lnTo>
                <a:lnTo>
                  <a:pt x="1" y="3"/>
                </a:lnTo>
                <a:lnTo>
                  <a:pt x="2" y="1"/>
                </a:lnTo>
                <a:lnTo>
                  <a:pt x="3" y="0"/>
                </a:lnTo>
                <a:lnTo>
                  <a:pt x="6" y="0"/>
                </a:lnTo>
                <a:lnTo>
                  <a:pt x="7" y="1"/>
                </a:lnTo>
                <a:lnTo>
                  <a:pt x="9" y="2"/>
                </a:lnTo>
                <a:lnTo>
                  <a:pt x="10" y="4"/>
                </a:lnTo>
                <a:lnTo>
                  <a:pt x="10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5" name="Freeform 215"/>
          <p:cNvSpPr>
            <a:spLocks/>
          </p:cNvSpPr>
          <p:nvPr/>
        </p:nvSpPr>
        <p:spPr bwMode="auto">
          <a:xfrm>
            <a:off x="3106738" y="2620963"/>
            <a:ext cx="7937" cy="11112"/>
          </a:xfrm>
          <a:custGeom>
            <a:avLst/>
            <a:gdLst>
              <a:gd name="T0" fmla="*/ 10 w 10"/>
              <a:gd name="T1" fmla="*/ 7 h 14"/>
              <a:gd name="T2" fmla="*/ 10 w 10"/>
              <a:gd name="T3" fmla="*/ 7 h 14"/>
              <a:gd name="T4" fmla="*/ 10 w 10"/>
              <a:gd name="T5" fmla="*/ 10 h 14"/>
              <a:gd name="T6" fmla="*/ 8 w 10"/>
              <a:gd name="T7" fmla="*/ 11 h 14"/>
              <a:gd name="T8" fmla="*/ 7 w 10"/>
              <a:gd name="T9" fmla="*/ 14 h 14"/>
              <a:gd name="T10" fmla="*/ 5 w 10"/>
              <a:gd name="T11" fmla="*/ 14 h 14"/>
              <a:gd name="T12" fmla="*/ 5 w 10"/>
              <a:gd name="T13" fmla="*/ 14 h 14"/>
              <a:gd name="T14" fmla="*/ 3 w 10"/>
              <a:gd name="T15" fmla="*/ 12 h 14"/>
              <a:gd name="T16" fmla="*/ 1 w 10"/>
              <a:gd name="T17" fmla="*/ 11 h 14"/>
              <a:gd name="T18" fmla="*/ 0 w 10"/>
              <a:gd name="T19" fmla="*/ 9 h 14"/>
              <a:gd name="T20" fmla="*/ 0 w 10"/>
              <a:gd name="T21" fmla="*/ 7 h 14"/>
              <a:gd name="T22" fmla="*/ 0 w 10"/>
              <a:gd name="T23" fmla="*/ 7 h 14"/>
              <a:gd name="T24" fmla="*/ 1 w 10"/>
              <a:gd name="T25" fmla="*/ 3 h 14"/>
              <a:gd name="T26" fmla="*/ 2 w 10"/>
              <a:gd name="T27" fmla="*/ 1 h 14"/>
              <a:gd name="T28" fmla="*/ 3 w 10"/>
              <a:gd name="T29" fmla="*/ 0 h 14"/>
              <a:gd name="T30" fmla="*/ 6 w 10"/>
              <a:gd name="T31" fmla="*/ 0 h 14"/>
              <a:gd name="T32" fmla="*/ 6 w 10"/>
              <a:gd name="T33" fmla="*/ 0 h 14"/>
              <a:gd name="T34" fmla="*/ 7 w 10"/>
              <a:gd name="T35" fmla="*/ 1 h 14"/>
              <a:gd name="T36" fmla="*/ 9 w 10"/>
              <a:gd name="T37" fmla="*/ 2 h 14"/>
              <a:gd name="T38" fmla="*/ 10 w 10"/>
              <a:gd name="T39" fmla="*/ 4 h 14"/>
              <a:gd name="T40" fmla="*/ 10 w 10"/>
              <a:gd name="T41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4">
                <a:moveTo>
                  <a:pt x="10" y="7"/>
                </a:moveTo>
                <a:lnTo>
                  <a:pt x="10" y="7"/>
                </a:lnTo>
                <a:lnTo>
                  <a:pt x="10" y="10"/>
                </a:lnTo>
                <a:lnTo>
                  <a:pt x="8" y="11"/>
                </a:lnTo>
                <a:lnTo>
                  <a:pt x="7" y="14"/>
                </a:lnTo>
                <a:lnTo>
                  <a:pt x="5" y="14"/>
                </a:lnTo>
                <a:lnTo>
                  <a:pt x="5" y="14"/>
                </a:lnTo>
                <a:lnTo>
                  <a:pt x="3" y="12"/>
                </a:lnTo>
                <a:lnTo>
                  <a:pt x="1" y="11"/>
                </a:lnTo>
                <a:lnTo>
                  <a:pt x="0" y="9"/>
                </a:lnTo>
                <a:lnTo>
                  <a:pt x="0" y="7"/>
                </a:lnTo>
                <a:lnTo>
                  <a:pt x="0" y="7"/>
                </a:lnTo>
                <a:lnTo>
                  <a:pt x="1" y="3"/>
                </a:lnTo>
                <a:lnTo>
                  <a:pt x="2" y="1"/>
                </a:lnTo>
                <a:lnTo>
                  <a:pt x="3" y="0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9" y="2"/>
                </a:lnTo>
                <a:lnTo>
                  <a:pt x="10" y="4"/>
                </a:lnTo>
                <a:lnTo>
                  <a:pt x="1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6" name="Freeform 216"/>
          <p:cNvSpPr>
            <a:spLocks/>
          </p:cNvSpPr>
          <p:nvPr/>
        </p:nvSpPr>
        <p:spPr bwMode="auto">
          <a:xfrm>
            <a:off x="3108325" y="2613025"/>
            <a:ext cx="7938" cy="11113"/>
          </a:xfrm>
          <a:custGeom>
            <a:avLst/>
            <a:gdLst>
              <a:gd name="T0" fmla="*/ 9 w 11"/>
              <a:gd name="T1" fmla="*/ 5 h 13"/>
              <a:gd name="T2" fmla="*/ 11 w 11"/>
              <a:gd name="T3" fmla="*/ 7 h 13"/>
              <a:gd name="T4" fmla="*/ 11 w 11"/>
              <a:gd name="T5" fmla="*/ 10 h 13"/>
              <a:gd name="T6" fmla="*/ 9 w 11"/>
              <a:gd name="T7" fmla="*/ 12 h 13"/>
              <a:gd name="T8" fmla="*/ 8 w 11"/>
              <a:gd name="T9" fmla="*/ 13 h 13"/>
              <a:gd name="T10" fmla="*/ 6 w 11"/>
              <a:gd name="T11" fmla="*/ 13 h 13"/>
              <a:gd name="T12" fmla="*/ 5 w 11"/>
              <a:gd name="T13" fmla="*/ 13 h 13"/>
              <a:gd name="T14" fmla="*/ 3 w 11"/>
              <a:gd name="T15" fmla="*/ 12 h 13"/>
              <a:gd name="T16" fmla="*/ 0 w 11"/>
              <a:gd name="T17" fmla="*/ 10 h 13"/>
              <a:gd name="T18" fmla="*/ 0 w 11"/>
              <a:gd name="T19" fmla="*/ 7 h 13"/>
              <a:gd name="T20" fmla="*/ 0 w 11"/>
              <a:gd name="T21" fmla="*/ 4 h 13"/>
              <a:gd name="T22" fmla="*/ 1 w 11"/>
              <a:gd name="T23" fmla="*/ 2 h 13"/>
              <a:gd name="T24" fmla="*/ 3 w 11"/>
              <a:gd name="T25" fmla="*/ 0 h 13"/>
              <a:gd name="T26" fmla="*/ 5 w 11"/>
              <a:gd name="T27" fmla="*/ 0 h 13"/>
              <a:gd name="T28" fmla="*/ 6 w 11"/>
              <a:gd name="T29" fmla="*/ 0 h 13"/>
              <a:gd name="T30" fmla="*/ 8 w 11"/>
              <a:gd name="T31" fmla="*/ 3 h 13"/>
              <a:gd name="T32" fmla="*/ 9 w 11"/>
              <a:gd name="T33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3">
                <a:moveTo>
                  <a:pt x="9" y="5"/>
                </a:moveTo>
                <a:lnTo>
                  <a:pt x="11" y="7"/>
                </a:lnTo>
                <a:lnTo>
                  <a:pt x="11" y="10"/>
                </a:lnTo>
                <a:lnTo>
                  <a:pt x="9" y="12"/>
                </a:lnTo>
                <a:lnTo>
                  <a:pt x="8" y="13"/>
                </a:lnTo>
                <a:lnTo>
                  <a:pt x="6" y="13"/>
                </a:lnTo>
                <a:lnTo>
                  <a:pt x="5" y="13"/>
                </a:lnTo>
                <a:lnTo>
                  <a:pt x="3" y="12"/>
                </a:lnTo>
                <a:lnTo>
                  <a:pt x="0" y="10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8" y="3"/>
                </a:lnTo>
                <a:lnTo>
                  <a:pt x="9" y="5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7" name="Freeform 217"/>
          <p:cNvSpPr>
            <a:spLocks/>
          </p:cNvSpPr>
          <p:nvPr/>
        </p:nvSpPr>
        <p:spPr bwMode="auto">
          <a:xfrm>
            <a:off x="3108325" y="2613025"/>
            <a:ext cx="7938" cy="11113"/>
          </a:xfrm>
          <a:custGeom>
            <a:avLst/>
            <a:gdLst>
              <a:gd name="T0" fmla="*/ 9 w 11"/>
              <a:gd name="T1" fmla="*/ 5 h 13"/>
              <a:gd name="T2" fmla="*/ 9 w 11"/>
              <a:gd name="T3" fmla="*/ 5 h 13"/>
              <a:gd name="T4" fmla="*/ 11 w 11"/>
              <a:gd name="T5" fmla="*/ 7 h 13"/>
              <a:gd name="T6" fmla="*/ 11 w 11"/>
              <a:gd name="T7" fmla="*/ 10 h 13"/>
              <a:gd name="T8" fmla="*/ 9 w 11"/>
              <a:gd name="T9" fmla="*/ 12 h 13"/>
              <a:gd name="T10" fmla="*/ 8 w 11"/>
              <a:gd name="T11" fmla="*/ 13 h 13"/>
              <a:gd name="T12" fmla="*/ 8 w 11"/>
              <a:gd name="T13" fmla="*/ 13 h 13"/>
              <a:gd name="T14" fmla="*/ 6 w 11"/>
              <a:gd name="T15" fmla="*/ 13 h 13"/>
              <a:gd name="T16" fmla="*/ 5 w 11"/>
              <a:gd name="T17" fmla="*/ 13 h 13"/>
              <a:gd name="T18" fmla="*/ 3 w 11"/>
              <a:gd name="T19" fmla="*/ 12 h 13"/>
              <a:gd name="T20" fmla="*/ 0 w 11"/>
              <a:gd name="T21" fmla="*/ 10 h 13"/>
              <a:gd name="T22" fmla="*/ 0 w 11"/>
              <a:gd name="T23" fmla="*/ 10 h 13"/>
              <a:gd name="T24" fmla="*/ 0 w 11"/>
              <a:gd name="T25" fmla="*/ 7 h 13"/>
              <a:gd name="T26" fmla="*/ 0 w 11"/>
              <a:gd name="T27" fmla="*/ 4 h 13"/>
              <a:gd name="T28" fmla="*/ 1 w 11"/>
              <a:gd name="T29" fmla="*/ 2 h 13"/>
              <a:gd name="T30" fmla="*/ 3 w 11"/>
              <a:gd name="T31" fmla="*/ 0 h 13"/>
              <a:gd name="T32" fmla="*/ 3 w 11"/>
              <a:gd name="T33" fmla="*/ 0 h 13"/>
              <a:gd name="T34" fmla="*/ 5 w 11"/>
              <a:gd name="T35" fmla="*/ 0 h 13"/>
              <a:gd name="T36" fmla="*/ 6 w 11"/>
              <a:gd name="T37" fmla="*/ 0 h 13"/>
              <a:gd name="T38" fmla="*/ 8 w 11"/>
              <a:gd name="T39" fmla="*/ 3 h 13"/>
              <a:gd name="T40" fmla="*/ 9 w 11"/>
              <a:gd name="T41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3">
                <a:moveTo>
                  <a:pt x="9" y="5"/>
                </a:moveTo>
                <a:lnTo>
                  <a:pt x="9" y="5"/>
                </a:lnTo>
                <a:lnTo>
                  <a:pt x="11" y="7"/>
                </a:lnTo>
                <a:lnTo>
                  <a:pt x="11" y="10"/>
                </a:lnTo>
                <a:lnTo>
                  <a:pt x="9" y="12"/>
                </a:lnTo>
                <a:lnTo>
                  <a:pt x="8" y="13"/>
                </a:lnTo>
                <a:lnTo>
                  <a:pt x="8" y="13"/>
                </a:lnTo>
                <a:lnTo>
                  <a:pt x="6" y="13"/>
                </a:lnTo>
                <a:lnTo>
                  <a:pt x="5" y="13"/>
                </a:lnTo>
                <a:lnTo>
                  <a:pt x="3" y="12"/>
                </a:lnTo>
                <a:lnTo>
                  <a:pt x="0" y="10"/>
                </a:lnTo>
                <a:lnTo>
                  <a:pt x="0" y="10"/>
                </a:lnTo>
                <a:lnTo>
                  <a:pt x="0" y="7"/>
                </a:lnTo>
                <a:lnTo>
                  <a:pt x="0" y="4"/>
                </a:lnTo>
                <a:lnTo>
                  <a:pt x="1" y="2"/>
                </a:lnTo>
                <a:lnTo>
                  <a:pt x="3" y="0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8" y="3"/>
                </a:lnTo>
                <a:lnTo>
                  <a:pt x="9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8" name="Freeform 218"/>
          <p:cNvSpPr>
            <a:spLocks/>
          </p:cNvSpPr>
          <p:nvPr/>
        </p:nvSpPr>
        <p:spPr bwMode="auto">
          <a:xfrm>
            <a:off x="3108325" y="2606675"/>
            <a:ext cx="9525" cy="9525"/>
          </a:xfrm>
          <a:custGeom>
            <a:avLst/>
            <a:gdLst>
              <a:gd name="T0" fmla="*/ 11 w 13"/>
              <a:gd name="T1" fmla="*/ 3 h 13"/>
              <a:gd name="T2" fmla="*/ 12 w 13"/>
              <a:gd name="T3" fmla="*/ 5 h 13"/>
              <a:gd name="T4" fmla="*/ 13 w 13"/>
              <a:gd name="T5" fmla="*/ 7 h 13"/>
              <a:gd name="T6" fmla="*/ 12 w 13"/>
              <a:gd name="T7" fmla="*/ 9 h 13"/>
              <a:gd name="T8" fmla="*/ 11 w 13"/>
              <a:gd name="T9" fmla="*/ 12 h 13"/>
              <a:gd name="T10" fmla="*/ 9 w 13"/>
              <a:gd name="T11" fmla="*/ 13 h 13"/>
              <a:gd name="T12" fmla="*/ 7 w 13"/>
              <a:gd name="T13" fmla="*/ 12 h 13"/>
              <a:gd name="T14" fmla="*/ 5 w 13"/>
              <a:gd name="T15" fmla="*/ 12 h 13"/>
              <a:gd name="T16" fmla="*/ 3 w 13"/>
              <a:gd name="T17" fmla="*/ 9 h 13"/>
              <a:gd name="T18" fmla="*/ 1 w 13"/>
              <a:gd name="T19" fmla="*/ 7 h 13"/>
              <a:gd name="T20" fmla="*/ 0 w 13"/>
              <a:gd name="T21" fmla="*/ 5 h 13"/>
              <a:gd name="T22" fmla="*/ 0 w 13"/>
              <a:gd name="T23" fmla="*/ 3 h 13"/>
              <a:gd name="T24" fmla="*/ 1 w 13"/>
              <a:gd name="T25" fmla="*/ 0 h 13"/>
              <a:gd name="T26" fmla="*/ 4 w 13"/>
              <a:gd name="T27" fmla="*/ 0 h 13"/>
              <a:gd name="T28" fmla="*/ 6 w 13"/>
              <a:gd name="T29" fmla="*/ 0 h 13"/>
              <a:gd name="T30" fmla="*/ 8 w 13"/>
              <a:gd name="T31" fmla="*/ 1 h 13"/>
              <a:gd name="T32" fmla="*/ 11 w 13"/>
              <a:gd name="T33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3">
                <a:moveTo>
                  <a:pt x="11" y="3"/>
                </a:moveTo>
                <a:lnTo>
                  <a:pt x="12" y="5"/>
                </a:lnTo>
                <a:lnTo>
                  <a:pt x="13" y="7"/>
                </a:lnTo>
                <a:lnTo>
                  <a:pt x="12" y="9"/>
                </a:lnTo>
                <a:lnTo>
                  <a:pt x="11" y="12"/>
                </a:lnTo>
                <a:lnTo>
                  <a:pt x="9" y="13"/>
                </a:lnTo>
                <a:lnTo>
                  <a:pt x="7" y="12"/>
                </a:lnTo>
                <a:lnTo>
                  <a:pt x="5" y="12"/>
                </a:lnTo>
                <a:lnTo>
                  <a:pt x="3" y="9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1" y="0"/>
                </a:lnTo>
                <a:lnTo>
                  <a:pt x="4" y="0"/>
                </a:lnTo>
                <a:lnTo>
                  <a:pt x="6" y="0"/>
                </a:lnTo>
                <a:lnTo>
                  <a:pt x="8" y="1"/>
                </a:lnTo>
                <a:lnTo>
                  <a:pt x="11" y="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699" name="Freeform 219"/>
          <p:cNvSpPr>
            <a:spLocks/>
          </p:cNvSpPr>
          <p:nvPr/>
        </p:nvSpPr>
        <p:spPr bwMode="auto">
          <a:xfrm>
            <a:off x="3108325" y="2606675"/>
            <a:ext cx="9525" cy="9525"/>
          </a:xfrm>
          <a:custGeom>
            <a:avLst/>
            <a:gdLst>
              <a:gd name="T0" fmla="*/ 11 w 13"/>
              <a:gd name="T1" fmla="*/ 3 h 13"/>
              <a:gd name="T2" fmla="*/ 11 w 13"/>
              <a:gd name="T3" fmla="*/ 3 h 13"/>
              <a:gd name="T4" fmla="*/ 12 w 13"/>
              <a:gd name="T5" fmla="*/ 5 h 13"/>
              <a:gd name="T6" fmla="*/ 13 w 13"/>
              <a:gd name="T7" fmla="*/ 7 h 13"/>
              <a:gd name="T8" fmla="*/ 12 w 13"/>
              <a:gd name="T9" fmla="*/ 9 h 13"/>
              <a:gd name="T10" fmla="*/ 11 w 13"/>
              <a:gd name="T11" fmla="*/ 12 h 13"/>
              <a:gd name="T12" fmla="*/ 11 w 13"/>
              <a:gd name="T13" fmla="*/ 12 h 13"/>
              <a:gd name="T14" fmla="*/ 9 w 13"/>
              <a:gd name="T15" fmla="*/ 13 h 13"/>
              <a:gd name="T16" fmla="*/ 7 w 13"/>
              <a:gd name="T17" fmla="*/ 12 h 13"/>
              <a:gd name="T18" fmla="*/ 5 w 13"/>
              <a:gd name="T19" fmla="*/ 12 h 13"/>
              <a:gd name="T20" fmla="*/ 3 w 13"/>
              <a:gd name="T21" fmla="*/ 9 h 13"/>
              <a:gd name="T22" fmla="*/ 3 w 13"/>
              <a:gd name="T23" fmla="*/ 9 h 13"/>
              <a:gd name="T24" fmla="*/ 1 w 13"/>
              <a:gd name="T25" fmla="*/ 7 h 13"/>
              <a:gd name="T26" fmla="*/ 0 w 13"/>
              <a:gd name="T27" fmla="*/ 5 h 13"/>
              <a:gd name="T28" fmla="*/ 0 w 13"/>
              <a:gd name="T29" fmla="*/ 3 h 13"/>
              <a:gd name="T30" fmla="*/ 1 w 13"/>
              <a:gd name="T31" fmla="*/ 0 h 13"/>
              <a:gd name="T32" fmla="*/ 1 w 13"/>
              <a:gd name="T33" fmla="*/ 0 h 13"/>
              <a:gd name="T34" fmla="*/ 4 w 13"/>
              <a:gd name="T35" fmla="*/ 0 h 13"/>
              <a:gd name="T36" fmla="*/ 6 w 13"/>
              <a:gd name="T37" fmla="*/ 0 h 13"/>
              <a:gd name="T38" fmla="*/ 8 w 13"/>
              <a:gd name="T39" fmla="*/ 1 h 13"/>
              <a:gd name="T40" fmla="*/ 11 w 13"/>
              <a:gd name="T41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11" y="3"/>
                </a:moveTo>
                <a:lnTo>
                  <a:pt x="11" y="3"/>
                </a:lnTo>
                <a:lnTo>
                  <a:pt x="12" y="5"/>
                </a:lnTo>
                <a:lnTo>
                  <a:pt x="13" y="7"/>
                </a:lnTo>
                <a:lnTo>
                  <a:pt x="12" y="9"/>
                </a:lnTo>
                <a:lnTo>
                  <a:pt x="11" y="12"/>
                </a:lnTo>
                <a:lnTo>
                  <a:pt x="11" y="12"/>
                </a:lnTo>
                <a:lnTo>
                  <a:pt x="9" y="13"/>
                </a:lnTo>
                <a:lnTo>
                  <a:pt x="7" y="12"/>
                </a:lnTo>
                <a:lnTo>
                  <a:pt x="5" y="12"/>
                </a:lnTo>
                <a:lnTo>
                  <a:pt x="3" y="9"/>
                </a:lnTo>
                <a:lnTo>
                  <a:pt x="3" y="9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1" y="0"/>
                </a:lnTo>
                <a:lnTo>
                  <a:pt x="1" y="0"/>
                </a:lnTo>
                <a:lnTo>
                  <a:pt x="4" y="0"/>
                </a:lnTo>
                <a:lnTo>
                  <a:pt x="6" y="0"/>
                </a:lnTo>
                <a:lnTo>
                  <a:pt x="8" y="1"/>
                </a:lnTo>
                <a:lnTo>
                  <a:pt x="11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0" name="Freeform 220"/>
          <p:cNvSpPr>
            <a:spLocks/>
          </p:cNvSpPr>
          <p:nvPr/>
        </p:nvSpPr>
        <p:spPr bwMode="auto">
          <a:xfrm>
            <a:off x="3106738" y="2597150"/>
            <a:ext cx="9525" cy="9525"/>
          </a:xfrm>
          <a:custGeom>
            <a:avLst/>
            <a:gdLst>
              <a:gd name="T0" fmla="*/ 8 w 13"/>
              <a:gd name="T1" fmla="*/ 1 h 11"/>
              <a:gd name="T2" fmla="*/ 10 w 13"/>
              <a:gd name="T3" fmla="*/ 3 h 11"/>
              <a:gd name="T4" fmla="*/ 13 w 13"/>
              <a:gd name="T5" fmla="*/ 4 h 11"/>
              <a:gd name="T6" fmla="*/ 13 w 13"/>
              <a:gd name="T7" fmla="*/ 7 h 11"/>
              <a:gd name="T8" fmla="*/ 13 w 13"/>
              <a:gd name="T9" fmla="*/ 9 h 11"/>
              <a:gd name="T10" fmla="*/ 11 w 13"/>
              <a:gd name="T11" fmla="*/ 10 h 11"/>
              <a:gd name="T12" fmla="*/ 9 w 13"/>
              <a:gd name="T13" fmla="*/ 11 h 11"/>
              <a:gd name="T14" fmla="*/ 7 w 13"/>
              <a:gd name="T15" fmla="*/ 11 h 11"/>
              <a:gd name="T16" fmla="*/ 5 w 13"/>
              <a:gd name="T17" fmla="*/ 10 h 11"/>
              <a:gd name="T18" fmla="*/ 2 w 13"/>
              <a:gd name="T19" fmla="*/ 9 h 11"/>
              <a:gd name="T20" fmla="*/ 1 w 13"/>
              <a:gd name="T21" fmla="*/ 7 h 11"/>
              <a:gd name="T22" fmla="*/ 0 w 13"/>
              <a:gd name="T23" fmla="*/ 6 h 11"/>
              <a:gd name="T24" fmla="*/ 0 w 13"/>
              <a:gd name="T25" fmla="*/ 3 h 11"/>
              <a:gd name="T26" fmla="*/ 1 w 13"/>
              <a:gd name="T27" fmla="*/ 1 h 11"/>
              <a:gd name="T28" fmla="*/ 3 w 13"/>
              <a:gd name="T29" fmla="*/ 0 h 11"/>
              <a:gd name="T30" fmla="*/ 6 w 13"/>
              <a:gd name="T31" fmla="*/ 0 h 11"/>
              <a:gd name="T32" fmla="*/ 8 w 13"/>
              <a:gd name="T33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1">
                <a:moveTo>
                  <a:pt x="8" y="1"/>
                </a:moveTo>
                <a:lnTo>
                  <a:pt x="10" y="3"/>
                </a:lnTo>
                <a:lnTo>
                  <a:pt x="13" y="4"/>
                </a:lnTo>
                <a:lnTo>
                  <a:pt x="13" y="7"/>
                </a:lnTo>
                <a:lnTo>
                  <a:pt x="13" y="9"/>
                </a:lnTo>
                <a:lnTo>
                  <a:pt x="11" y="10"/>
                </a:lnTo>
                <a:lnTo>
                  <a:pt x="9" y="11"/>
                </a:lnTo>
                <a:lnTo>
                  <a:pt x="7" y="11"/>
                </a:lnTo>
                <a:lnTo>
                  <a:pt x="5" y="10"/>
                </a:lnTo>
                <a:lnTo>
                  <a:pt x="2" y="9"/>
                </a:lnTo>
                <a:lnTo>
                  <a:pt x="1" y="7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6" y="0"/>
                </a:lnTo>
                <a:lnTo>
                  <a:pt x="8" y="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1" name="Freeform 221"/>
          <p:cNvSpPr>
            <a:spLocks/>
          </p:cNvSpPr>
          <p:nvPr/>
        </p:nvSpPr>
        <p:spPr bwMode="auto">
          <a:xfrm>
            <a:off x="3106738" y="2597150"/>
            <a:ext cx="9525" cy="9525"/>
          </a:xfrm>
          <a:custGeom>
            <a:avLst/>
            <a:gdLst>
              <a:gd name="T0" fmla="*/ 8 w 13"/>
              <a:gd name="T1" fmla="*/ 1 h 11"/>
              <a:gd name="T2" fmla="*/ 8 w 13"/>
              <a:gd name="T3" fmla="*/ 1 h 11"/>
              <a:gd name="T4" fmla="*/ 10 w 13"/>
              <a:gd name="T5" fmla="*/ 3 h 11"/>
              <a:gd name="T6" fmla="*/ 13 w 13"/>
              <a:gd name="T7" fmla="*/ 4 h 11"/>
              <a:gd name="T8" fmla="*/ 13 w 13"/>
              <a:gd name="T9" fmla="*/ 7 h 11"/>
              <a:gd name="T10" fmla="*/ 13 w 13"/>
              <a:gd name="T11" fmla="*/ 9 h 11"/>
              <a:gd name="T12" fmla="*/ 13 w 13"/>
              <a:gd name="T13" fmla="*/ 9 h 11"/>
              <a:gd name="T14" fmla="*/ 11 w 13"/>
              <a:gd name="T15" fmla="*/ 10 h 11"/>
              <a:gd name="T16" fmla="*/ 9 w 13"/>
              <a:gd name="T17" fmla="*/ 11 h 11"/>
              <a:gd name="T18" fmla="*/ 7 w 13"/>
              <a:gd name="T19" fmla="*/ 11 h 11"/>
              <a:gd name="T20" fmla="*/ 5 w 13"/>
              <a:gd name="T21" fmla="*/ 10 h 11"/>
              <a:gd name="T22" fmla="*/ 5 w 13"/>
              <a:gd name="T23" fmla="*/ 10 h 11"/>
              <a:gd name="T24" fmla="*/ 2 w 13"/>
              <a:gd name="T25" fmla="*/ 9 h 11"/>
              <a:gd name="T26" fmla="*/ 1 w 13"/>
              <a:gd name="T27" fmla="*/ 7 h 11"/>
              <a:gd name="T28" fmla="*/ 0 w 13"/>
              <a:gd name="T29" fmla="*/ 6 h 11"/>
              <a:gd name="T30" fmla="*/ 0 w 13"/>
              <a:gd name="T31" fmla="*/ 3 h 11"/>
              <a:gd name="T32" fmla="*/ 0 w 13"/>
              <a:gd name="T33" fmla="*/ 3 h 11"/>
              <a:gd name="T34" fmla="*/ 1 w 13"/>
              <a:gd name="T35" fmla="*/ 1 h 11"/>
              <a:gd name="T36" fmla="*/ 3 w 13"/>
              <a:gd name="T37" fmla="*/ 0 h 11"/>
              <a:gd name="T38" fmla="*/ 6 w 13"/>
              <a:gd name="T39" fmla="*/ 0 h 11"/>
              <a:gd name="T40" fmla="*/ 8 w 13"/>
              <a:gd name="T41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1">
                <a:moveTo>
                  <a:pt x="8" y="1"/>
                </a:moveTo>
                <a:lnTo>
                  <a:pt x="8" y="1"/>
                </a:lnTo>
                <a:lnTo>
                  <a:pt x="10" y="3"/>
                </a:lnTo>
                <a:lnTo>
                  <a:pt x="13" y="4"/>
                </a:lnTo>
                <a:lnTo>
                  <a:pt x="13" y="7"/>
                </a:lnTo>
                <a:lnTo>
                  <a:pt x="13" y="9"/>
                </a:lnTo>
                <a:lnTo>
                  <a:pt x="13" y="9"/>
                </a:lnTo>
                <a:lnTo>
                  <a:pt x="11" y="10"/>
                </a:lnTo>
                <a:lnTo>
                  <a:pt x="9" y="11"/>
                </a:lnTo>
                <a:lnTo>
                  <a:pt x="7" y="11"/>
                </a:lnTo>
                <a:lnTo>
                  <a:pt x="5" y="10"/>
                </a:lnTo>
                <a:lnTo>
                  <a:pt x="5" y="10"/>
                </a:lnTo>
                <a:lnTo>
                  <a:pt x="2" y="9"/>
                </a:lnTo>
                <a:lnTo>
                  <a:pt x="1" y="7"/>
                </a:lnTo>
                <a:lnTo>
                  <a:pt x="0" y="6"/>
                </a:lnTo>
                <a:lnTo>
                  <a:pt x="0" y="3"/>
                </a:ln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6" y="0"/>
                </a:lnTo>
                <a:lnTo>
                  <a:pt x="8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2" name="Freeform 222"/>
          <p:cNvSpPr>
            <a:spLocks/>
          </p:cNvSpPr>
          <p:nvPr/>
        </p:nvSpPr>
        <p:spPr bwMode="auto">
          <a:xfrm>
            <a:off x="3103563" y="2590800"/>
            <a:ext cx="9525" cy="9525"/>
          </a:xfrm>
          <a:custGeom>
            <a:avLst/>
            <a:gdLst>
              <a:gd name="T0" fmla="*/ 10 w 13"/>
              <a:gd name="T1" fmla="*/ 1 h 11"/>
              <a:gd name="T2" fmla="*/ 12 w 13"/>
              <a:gd name="T3" fmla="*/ 3 h 11"/>
              <a:gd name="T4" fmla="*/ 13 w 13"/>
              <a:gd name="T5" fmla="*/ 4 h 11"/>
              <a:gd name="T6" fmla="*/ 13 w 13"/>
              <a:gd name="T7" fmla="*/ 7 h 11"/>
              <a:gd name="T8" fmla="*/ 13 w 13"/>
              <a:gd name="T9" fmla="*/ 9 h 11"/>
              <a:gd name="T10" fmla="*/ 12 w 13"/>
              <a:gd name="T11" fmla="*/ 10 h 11"/>
              <a:gd name="T12" fmla="*/ 10 w 13"/>
              <a:gd name="T13" fmla="*/ 11 h 11"/>
              <a:gd name="T14" fmla="*/ 7 w 13"/>
              <a:gd name="T15" fmla="*/ 11 h 11"/>
              <a:gd name="T16" fmla="*/ 5 w 13"/>
              <a:gd name="T17" fmla="*/ 10 h 11"/>
              <a:gd name="T18" fmla="*/ 3 w 13"/>
              <a:gd name="T19" fmla="*/ 9 h 11"/>
              <a:gd name="T20" fmla="*/ 1 w 13"/>
              <a:gd name="T21" fmla="*/ 7 h 11"/>
              <a:gd name="T22" fmla="*/ 0 w 13"/>
              <a:gd name="T23" fmla="*/ 4 h 11"/>
              <a:gd name="T24" fmla="*/ 0 w 13"/>
              <a:gd name="T25" fmla="*/ 2 h 11"/>
              <a:gd name="T26" fmla="*/ 1 w 13"/>
              <a:gd name="T27" fmla="*/ 1 h 11"/>
              <a:gd name="T28" fmla="*/ 4 w 13"/>
              <a:gd name="T29" fmla="*/ 0 h 11"/>
              <a:gd name="T30" fmla="*/ 7 w 13"/>
              <a:gd name="T31" fmla="*/ 0 h 11"/>
              <a:gd name="T32" fmla="*/ 10 w 13"/>
              <a:gd name="T33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1">
                <a:moveTo>
                  <a:pt x="10" y="1"/>
                </a:moveTo>
                <a:lnTo>
                  <a:pt x="12" y="3"/>
                </a:lnTo>
                <a:lnTo>
                  <a:pt x="13" y="4"/>
                </a:lnTo>
                <a:lnTo>
                  <a:pt x="13" y="7"/>
                </a:lnTo>
                <a:lnTo>
                  <a:pt x="13" y="9"/>
                </a:lnTo>
                <a:lnTo>
                  <a:pt x="12" y="10"/>
                </a:lnTo>
                <a:lnTo>
                  <a:pt x="10" y="11"/>
                </a:lnTo>
                <a:lnTo>
                  <a:pt x="7" y="11"/>
                </a:lnTo>
                <a:lnTo>
                  <a:pt x="5" y="10"/>
                </a:lnTo>
                <a:lnTo>
                  <a:pt x="3" y="9"/>
                </a:lnTo>
                <a:lnTo>
                  <a:pt x="1" y="7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lnTo>
                  <a:pt x="7" y="0"/>
                </a:lnTo>
                <a:lnTo>
                  <a:pt x="10" y="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3" name="Freeform 223"/>
          <p:cNvSpPr>
            <a:spLocks/>
          </p:cNvSpPr>
          <p:nvPr/>
        </p:nvSpPr>
        <p:spPr bwMode="auto">
          <a:xfrm>
            <a:off x="3103563" y="2590800"/>
            <a:ext cx="9525" cy="9525"/>
          </a:xfrm>
          <a:custGeom>
            <a:avLst/>
            <a:gdLst>
              <a:gd name="T0" fmla="*/ 10 w 13"/>
              <a:gd name="T1" fmla="*/ 1 h 11"/>
              <a:gd name="T2" fmla="*/ 10 w 13"/>
              <a:gd name="T3" fmla="*/ 1 h 11"/>
              <a:gd name="T4" fmla="*/ 12 w 13"/>
              <a:gd name="T5" fmla="*/ 3 h 11"/>
              <a:gd name="T6" fmla="*/ 13 w 13"/>
              <a:gd name="T7" fmla="*/ 4 h 11"/>
              <a:gd name="T8" fmla="*/ 13 w 13"/>
              <a:gd name="T9" fmla="*/ 7 h 11"/>
              <a:gd name="T10" fmla="*/ 13 w 13"/>
              <a:gd name="T11" fmla="*/ 9 h 11"/>
              <a:gd name="T12" fmla="*/ 13 w 13"/>
              <a:gd name="T13" fmla="*/ 9 h 11"/>
              <a:gd name="T14" fmla="*/ 12 w 13"/>
              <a:gd name="T15" fmla="*/ 10 h 11"/>
              <a:gd name="T16" fmla="*/ 10 w 13"/>
              <a:gd name="T17" fmla="*/ 11 h 11"/>
              <a:gd name="T18" fmla="*/ 7 w 13"/>
              <a:gd name="T19" fmla="*/ 11 h 11"/>
              <a:gd name="T20" fmla="*/ 5 w 13"/>
              <a:gd name="T21" fmla="*/ 10 h 11"/>
              <a:gd name="T22" fmla="*/ 5 w 13"/>
              <a:gd name="T23" fmla="*/ 10 h 11"/>
              <a:gd name="T24" fmla="*/ 3 w 13"/>
              <a:gd name="T25" fmla="*/ 9 h 11"/>
              <a:gd name="T26" fmla="*/ 1 w 13"/>
              <a:gd name="T27" fmla="*/ 7 h 11"/>
              <a:gd name="T28" fmla="*/ 0 w 13"/>
              <a:gd name="T29" fmla="*/ 4 h 11"/>
              <a:gd name="T30" fmla="*/ 0 w 13"/>
              <a:gd name="T31" fmla="*/ 2 h 11"/>
              <a:gd name="T32" fmla="*/ 0 w 13"/>
              <a:gd name="T33" fmla="*/ 2 h 11"/>
              <a:gd name="T34" fmla="*/ 1 w 13"/>
              <a:gd name="T35" fmla="*/ 1 h 11"/>
              <a:gd name="T36" fmla="*/ 4 w 13"/>
              <a:gd name="T37" fmla="*/ 0 h 11"/>
              <a:gd name="T38" fmla="*/ 7 w 13"/>
              <a:gd name="T39" fmla="*/ 0 h 11"/>
              <a:gd name="T40" fmla="*/ 10 w 13"/>
              <a:gd name="T41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1">
                <a:moveTo>
                  <a:pt x="10" y="1"/>
                </a:moveTo>
                <a:lnTo>
                  <a:pt x="10" y="1"/>
                </a:lnTo>
                <a:lnTo>
                  <a:pt x="12" y="3"/>
                </a:lnTo>
                <a:lnTo>
                  <a:pt x="13" y="4"/>
                </a:lnTo>
                <a:lnTo>
                  <a:pt x="13" y="7"/>
                </a:lnTo>
                <a:lnTo>
                  <a:pt x="13" y="9"/>
                </a:lnTo>
                <a:lnTo>
                  <a:pt x="13" y="9"/>
                </a:lnTo>
                <a:lnTo>
                  <a:pt x="12" y="10"/>
                </a:lnTo>
                <a:lnTo>
                  <a:pt x="10" y="11"/>
                </a:lnTo>
                <a:lnTo>
                  <a:pt x="7" y="11"/>
                </a:lnTo>
                <a:lnTo>
                  <a:pt x="5" y="10"/>
                </a:lnTo>
                <a:lnTo>
                  <a:pt x="5" y="10"/>
                </a:lnTo>
                <a:lnTo>
                  <a:pt x="3" y="9"/>
                </a:lnTo>
                <a:lnTo>
                  <a:pt x="1" y="7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lnTo>
                  <a:pt x="7" y="0"/>
                </a:lnTo>
                <a:lnTo>
                  <a:pt x="10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4" name="Freeform 224"/>
          <p:cNvSpPr>
            <a:spLocks/>
          </p:cNvSpPr>
          <p:nvPr/>
        </p:nvSpPr>
        <p:spPr bwMode="auto">
          <a:xfrm>
            <a:off x="3097213" y="2587625"/>
            <a:ext cx="11112" cy="7938"/>
          </a:xfrm>
          <a:custGeom>
            <a:avLst/>
            <a:gdLst>
              <a:gd name="T0" fmla="*/ 8 w 14"/>
              <a:gd name="T1" fmla="*/ 0 h 9"/>
              <a:gd name="T2" fmla="*/ 11 w 14"/>
              <a:gd name="T3" fmla="*/ 0 h 9"/>
              <a:gd name="T4" fmla="*/ 13 w 14"/>
              <a:gd name="T5" fmla="*/ 2 h 9"/>
              <a:gd name="T6" fmla="*/ 14 w 14"/>
              <a:gd name="T7" fmla="*/ 4 h 9"/>
              <a:gd name="T8" fmla="*/ 14 w 14"/>
              <a:gd name="T9" fmla="*/ 6 h 9"/>
              <a:gd name="T10" fmla="*/ 13 w 14"/>
              <a:gd name="T11" fmla="*/ 8 h 9"/>
              <a:gd name="T12" fmla="*/ 11 w 14"/>
              <a:gd name="T13" fmla="*/ 9 h 9"/>
              <a:gd name="T14" fmla="*/ 8 w 14"/>
              <a:gd name="T15" fmla="*/ 9 h 9"/>
              <a:gd name="T16" fmla="*/ 6 w 14"/>
              <a:gd name="T17" fmla="*/ 9 h 9"/>
              <a:gd name="T18" fmla="*/ 4 w 14"/>
              <a:gd name="T19" fmla="*/ 8 h 9"/>
              <a:gd name="T20" fmla="*/ 1 w 14"/>
              <a:gd name="T21" fmla="*/ 7 h 9"/>
              <a:gd name="T22" fmla="*/ 0 w 14"/>
              <a:gd name="T23" fmla="*/ 5 h 9"/>
              <a:gd name="T24" fmla="*/ 0 w 14"/>
              <a:gd name="T25" fmla="*/ 2 h 9"/>
              <a:gd name="T26" fmla="*/ 1 w 14"/>
              <a:gd name="T27" fmla="*/ 1 h 9"/>
              <a:gd name="T28" fmla="*/ 4 w 14"/>
              <a:gd name="T29" fmla="*/ 0 h 9"/>
              <a:gd name="T30" fmla="*/ 6 w 14"/>
              <a:gd name="T31" fmla="*/ 0 h 9"/>
              <a:gd name="T32" fmla="*/ 8 w 14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9">
                <a:moveTo>
                  <a:pt x="8" y="0"/>
                </a:moveTo>
                <a:lnTo>
                  <a:pt x="11" y="0"/>
                </a:lnTo>
                <a:lnTo>
                  <a:pt x="13" y="2"/>
                </a:lnTo>
                <a:lnTo>
                  <a:pt x="14" y="4"/>
                </a:lnTo>
                <a:lnTo>
                  <a:pt x="14" y="6"/>
                </a:lnTo>
                <a:lnTo>
                  <a:pt x="13" y="8"/>
                </a:lnTo>
                <a:lnTo>
                  <a:pt x="11" y="9"/>
                </a:lnTo>
                <a:lnTo>
                  <a:pt x="8" y="9"/>
                </a:lnTo>
                <a:lnTo>
                  <a:pt x="6" y="9"/>
                </a:lnTo>
                <a:lnTo>
                  <a:pt x="4" y="8"/>
                </a:lnTo>
                <a:lnTo>
                  <a:pt x="1" y="7"/>
                </a:lnTo>
                <a:lnTo>
                  <a:pt x="0" y="5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5" name="Freeform 225"/>
          <p:cNvSpPr>
            <a:spLocks/>
          </p:cNvSpPr>
          <p:nvPr/>
        </p:nvSpPr>
        <p:spPr bwMode="auto">
          <a:xfrm>
            <a:off x="3097213" y="2587625"/>
            <a:ext cx="11112" cy="7938"/>
          </a:xfrm>
          <a:custGeom>
            <a:avLst/>
            <a:gdLst>
              <a:gd name="T0" fmla="*/ 8 w 14"/>
              <a:gd name="T1" fmla="*/ 0 h 9"/>
              <a:gd name="T2" fmla="*/ 8 w 14"/>
              <a:gd name="T3" fmla="*/ 0 h 9"/>
              <a:gd name="T4" fmla="*/ 11 w 14"/>
              <a:gd name="T5" fmla="*/ 0 h 9"/>
              <a:gd name="T6" fmla="*/ 13 w 14"/>
              <a:gd name="T7" fmla="*/ 2 h 9"/>
              <a:gd name="T8" fmla="*/ 14 w 14"/>
              <a:gd name="T9" fmla="*/ 4 h 9"/>
              <a:gd name="T10" fmla="*/ 14 w 14"/>
              <a:gd name="T11" fmla="*/ 6 h 9"/>
              <a:gd name="T12" fmla="*/ 14 w 14"/>
              <a:gd name="T13" fmla="*/ 6 h 9"/>
              <a:gd name="T14" fmla="*/ 13 w 14"/>
              <a:gd name="T15" fmla="*/ 8 h 9"/>
              <a:gd name="T16" fmla="*/ 11 w 14"/>
              <a:gd name="T17" fmla="*/ 9 h 9"/>
              <a:gd name="T18" fmla="*/ 8 w 14"/>
              <a:gd name="T19" fmla="*/ 9 h 9"/>
              <a:gd name="T20" fmla="*/ 6 w 14"/>
              <a:gd name="T21" fmla="*/ 9 h 9"/>
              <a:gd name="T22" fmla="*/ 6 w 14"/>
              <a:gd name="T23" fmla="*/ 9 h 9"/>
              <a:gd name="T24" fmla="*/ 4 w 14"/>
              <a:gd name="T25" fmla="*/ 8 h 9"/>
              <a:gd name="T26" fmla="*/ 1 w 14"/>
              <a:gd name="T27" fmla="*/ 7 h 9"/>
              <a:gd name="T28" fmla="*/ 0 w 14"/>
              <a:gd name="T29" fmla="*/ 5 h 9"/>
              <a:gd name="T30" fmla="*/ 0 w 14"/>
              <a:gd name="T31" fmla="*/ 2 h 9"/>
              <a:gd name="T32" fmla="*/ 0 w 14"/>
              <a:gd name="T33" fmla="*/ 2 h 9"/>
              <a:gd name="T34" fmla="*/ 1 w 14"/>
              <a:gd name="T35" fmla="*/ 1 h 9"/>
              <a:gd name="T36" fmla="*/ 4 w 14"/>
              <a:gd name="T37" fmla="*/ 0 h 9"/>
              <a:gd name="T38" fmla="*/ 6 w 14"/>
              <a:gd name="T39" fmla="*/ 0 h 9"/>
              <a:gd name="T40" fmla="*/ 8 w 14"/>
              <a:gd name="T4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9">
                <a:moveTo>
                  <a:pt x="8" y="0"/>
                </a:moveTo>
                <a:lnTo>
                  <a:pt x="8" y="0"/>
                </a:lnTo>
                <a:lnTo>
                  <a:pt x="11" y="0"/>
                </a:lnTo>
                <a:lnTo>
                  <a:pt x="13" y="2"/>
                </a:lnTo>
                <a:lnTo>
                  <a:pt x="14" y="4"/>
                </a:lnTo>
                <a:lnTo>
                  <a:pt x="14" y="6"/>
                </a:lnTo>
                <a:lnTo>
                  <a:pt x="14" y="6"/>
                </a:lnTo>
                <a:lnTo>
                  <a:pt x="13" y="8"/>
                </a:lnTo>
                <a:lnTo>
                  <a:pt x="11" y="9"/>
                </a:lnTo>
                <a:lnTo>
                  <a:pt x="8" y="9"/>
                </a:lnTo>
                <a:lnTo>
                  <a:pt x="6" y="9"/>
                </a:lnTo>
                <a:lnTo>
                  <a:pt x="6" y="9"/>
                </a:lnTo>
                <a:lnTo>
                  <a:pt x="4" y="8"/>
                </a:lnTo>
                <a:lnTo>
                  <a:pt x="1" y="7"/>
                </a:lnTo>
                <a:lnTo>
                  <a:pt x="0" y="5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6" name="Freeform 226"/>
          <p:cNvSpPr>
            <a:spLocks/>
          </p:cNvSpPr>
          <p:nvPr/>
        </p:nvSpPr>
        <p:spPr bwMode="auto">
          <a:xfrm>
            <a:off x="3090863" y="2582863"/>
            <a:ext cx="9525" cy="6350"/>
          </a:xfrm>
          <a:custGeom>
            <a:avLst/>
            <a:gdLst>
              <a:gd name="T0" fmla="*/ 7 w 13"/>
              <a:gd name="T1" fmla="*/ 0 h 9"/>
              <a:gd name="T2" fmla="*/ 10 w 13"/>
              <a:gd name="T3" fmla="*/ 0 h 9"/>
              <a:gd name="T4" fmla="*/ 12 w 13"/>
              <a:gd name="T5" fmla="*/ 1 h 9"/>
              <a:gd name="T6" fmla="*/ 13 w 13"/>
              <a:gd name="T7" fmla="*/ 4 h 9"/>
              <a:gd name="T8" fmla="*/ 13 w 13"/>
              <a:gd name="T9" fmla="*/ 6 h 9"/>
              <a:gd name="T10" fmla="*/ 12 w 13"/>
              <a:gd name="T11" fmla="*/ 7 h 9"/>
              <a:gd name="T12" fmla="*/ 11 w 13"/>
              <a:gd name="T13" fmla="*/ 9 h 9"/>
              <a:gd name="T14" fmla="*/ 8 w 13"/>
              <a:gd name="T15" fmla="*/ 9 h 9"/>
              <a:gd name="T16" fmla="*/ 6 w 13"/>
              <a:gd name="T17" fmla="*/ 9 h 9"/>
              <a:gd name="T18" fmla="*/ 4 w 13"/>
              <a:gd name="T19" fmla="*/ 9 h 9"/>
              <a:gd name="T20" fmla="*/ 1 w 13"/>
              <a:gd name="T21" fmla="*/ 8 h 9"/>
              <a:gd name="T22" fmla="*/ 0 w 13"/>
              <a:gd name="T23" fmla="*/ 6 h 9"/>
              <a:gd name="T24" fmla="*/ 0 w 13"/>
              <a:gd name="T25" fmla="*/ 4 h 9"/>
              <a:gd name="T26" fmla="*/ 1 w 13"/>
              <a:gd name="T27" fmla="*/ 3 h 9"/>
              <a:gd name="T28" fmla="*/ 3 w 13"/>
              <a:gd name="T29" fmla="*/ 0 h 9"/>
              <a:gd name="T30" fmla="*/ 5 w 13"/>
              <a:gd name="T31" fmla="*/ 0 h 9"/>
              <a:gd name="T32" fmla="*/ 7 w 13"/>
              <a:gd name="T3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9">
                <a:moveTo>
                  <a:pt x="7" y="0"/>
                </a:moveTo>
                <a:lnTo>
                  <a:pt x="10" y="0"/>
                </a:lnTo>
                <a:lnTo>
                  <a:pt x="12" y="1"/>
                </a:lnTo>
                <a:lnTo>
                  <a:pt x="13" y="4"/>
                </a:lnTo>
                <a:lnTo>
                  <a:pt x="13" y="6"/>
                </a:lnTo>
                <a:lnTo>
                  <a:pt x="12" y="7"/>
                </a:lnTo>
                <a:lnTo>
                  <a:pt x="11" y="9"/>
                </a:lnTo>
                <a:lnTo>
                  <a:pt x="8" y="9"/>
                </a:lnTo>
                <a:lnTo>
                  <a:pt x="6" y="9"/>
                </a:lnTo>
                <a:lnTo>
                  <a:pt x="4" y="9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7" name="Freeform 227"/>
          <p:cNvSpPr>
            <a:spLocks/>
          </p:cNvSpPr>
          <p:nvPr/>
        </p:nvSpPr>
        <p:spPr bwMode="auto">
          <a:xfrm>
            <a:off x="3090863" y="2582863"/>
            <a:ext cx="9525" cy="6350"/>
          </a:xfrm>
          <a:custGeom>
            <a:avLst/>
            <a:gdLst>
              <a:gd name="T0" fmla="*/ 7 w 13"/>
              <a:gd name="T1" fmla="*/ 0 h 9"/>
              <a:gd name="T2" fmla="*/ 7 w 13"/>
              <a:gd name="T3" fmla="*/ 0 h 9"/>
              <a:gd name="T4" fmla="*/ 10 w 13"/>
              <a:gd name="T5" fmla="*/ 0 h 9"/>
              <a:gd name="T6" fmla="*/ 12 w 13"/>
              <a:gd name="T7" fmla="*/ 1 h 9"/>
              <a:gd name="T8" fmla="*/ 13 w 13"/>
              <a:gd name="T9" fmla="*/ 4 h 9"/>
              <a:gd name="T10" fmla="*/ 13 w 13"/>
              <a:gd name="T11" fmla="*/ 6 h 9"/>
              <a:gd name="T12" fmla="*/ 13 w 13"/>
              <a:gd name="T13" fmla="*/ 6 h 9"/>
              <a:gd name="T14" fmla="*/ 12 w 13"/>
              <a:gd name="T15" fmla="*/ 7 h 9"/>
              <a:gd name="T16" fmla="*/ 11 w 13"/>
              <a:gd name="T17" fmla="*/ 9 h 9"/>
              <a:gd name="T18" fmla="*/ 8 w 13"/>
              <a:gd name="T19" fmla="*/ 9 h 9"/>
              <a:gd name="T20" fmla="*/ 6 w 13"/>
              <a:gd name="T21" fmla="*/ 9 h 9"/>
              <a:gd name="T22" fmla="*/ 6 w 13"/>
              <a:gd name="T23" fmla="*/ 9 h 9"/>
              <a:gd name="T24" fmla="*/ 4 w 13"/>
              <a:gd name="T25" fmla="*/ 9 h 9"/>
              <a:gd name="T26" fmla="*/ 1 w 13"/>
              <a:gd name="T27" fmla="*/ 8 h 9"/>
              <a:gd name="T28" fmla="*/ 0 w 13"/>
              <a:gd name="T29" fmla="*/ 6 h 9"/>
              <a:gd name="T30" fmla="*/ 0 w 13"/>
              <a:gd name="T31" fmla="*/ 4 h 9"/>
              <a:gd name="T32" fmla="*/ 0 w 13"/>
              <a:gd name="T33" fmla="*/ 4 h 9"/>
              <a:gd name="T34" fmla="*/ 1 w 13"/>
              <a:gd name="T35" fmla="*/ 3 h 9"/>
              <a:gd name="T36" fmla="*/ 3 w 13"/>
              <a:gd name="T37" fmla="*/ 0 h 9"/>
              <a:gd name="T38" fmla="*/ 5 w 13"/>
              <a:gd name="T39" fmla="*/ 0 h 9"/>
              <a:gd name="T40" fmla="*/ 7 w 13"/>
              <a:gd name="T4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9">
                <a:moveTo>
                  <a:pt x="7" y="0"/>
                </a:moveTo>
                <a:lnTo>
                  <a:pt x="7" y="0"/>
                </a:lnTo>
                <a:lnTo>
                  <a:pt x="10" y="0"/>
                </a:lnTo>
                <a:lnTo>
                  <a:pt x="12" y="1"/>
                </a:lnTo>
                <a:lnTo>
                  <a:pt x="13" y="4"/>
                </a:lnTo>
                <a:lnTo>
                  <a:pt x="13" y="6"/>
                </a:lnTo>
                <a:lnTo>
                  <a:pt x="13" y="6"/>
                </a:lnTo>
                <a:lnTo>
                  <a:pt x="12" y="7"/>
                </a:lnTo>
                <a:lnTo>
                  <a:pt x="11" y="9"/>
                </a:lnTo>
                <a:lnTo>
                  <a:pt x="8" y="9"/>
                </a:lnTo>
                <a:lnTo>
                  <a:pt x="6" y="9"/>
                </a:lnTo>
                <a:lnTo>
                  <a:pt x="6" y="9"/>
                </a:lnTo>
                <a:lnTo>
                  <a:pt x="4" y="9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8" name="Freeform 228"/>
          <p:cNvSpPr>
            <a:spLocks/>
          </p:cNvSpPr>
          <p:nvPr/>
        </p:nvSpPr>
        <p:spPr bwMode="auto">
          <a:xfrm>
            <a:off x="2986088" y="2617788"/>
            <a:ext cx="55562" cy="39687"/>
          </a:xfrm>
          <a:custGeom>
            <a:avLst/>
            <a:gdLst>
              <a:gd name="T0" fmla="*/ 70 w 70"/>
              <a:gd name="T1" fmla="*/ 51 h 51"/>
              <a:gd name="T2" fmla="*/ 68 w 70"/>
              <a:gd name="T3" fmla="*/ 51 h 51"/>
              <a:gd name="T4" fmla="*/ 62 w 70"/>
              <a:gd name="T5" fmla="*/ 51 h 51"/>
              <a:gd name="T6" fmla="*/ 53 w 70"/>
              <a:gd name="T7" fmla="*/ 50 h 51"/>
              <a:gd name="T8" fmla="*/ 41 w 70"/>
              <a:gd name="T9" fmla="*/ 49 h 51"/>
              <a:gd name="T10" fmla="*/ 30 w 70"/>
              <a:gd name="T11" fmla="*/ 46 h 51"/>
              <a:gd name="T12" fmla="*/ 18 w 70"/>
              <a:gd name="T13" fmla="*/ 44 h 51"/>
              <a:gd name="T14" fmla="*/ 8 w 70"/>
              <a:gd name="T15" fmla="*/ 39 h 51"/>
              <a:gd name="T16" fmla="*/ 0 w 70"/>
              <a:gd name="T17" fmla="*/ 35 h 51"/>
              <a:gd name="T18" fmla="*/ 2 w 70"/>
              <a:gd name="T19" fmla="*/ 34 h 51"/>
              <a:gd name="T20" fmla="*/ 7 w 70"/>
              <a:gd name="T21" fmla="*/ 31 h 51"/>
              <a:gd name="T22" fmla="*/ 13 w 70"/>
              <a:gd name="T23" fmla="*/ 27 h 51"/>
              <a:gd name="T24" fmla="*/ 21 w 70"/>
              <a:gd name="T25" fmla="*/ 22 h 51"/>
              <a:gd name="T26" fmla="*/ 29 w 70"/>
              <a:gd name="T27" fmla="*/ 16 h 51"/>
              <a:gd name="T28" fmla="*/ 36 w 70"/>
              <a:gd name="T29" fmla="*/ 11 h 51"/>
              <a:gd name="T30" fmla="*/ 41 w 70"/>
              <a:gd name="T31" fmla="*/ 5 h 51"/>
              <a:gd name="T32" fmla="*/ 45 w 70"/>
              <a:gd name="T33" fmla="*/ 0 h 51"/>
              <a:gd name="T34" fmla="*/ 47 w 70"/>
              <a:gd name="T35" fmla="*/ 6 h 51"/>
              <a:gd name="T36" fmla="*/ 49 w 70"/>
              <a:gd name="T37" fmla="*/ 13 h 51"/>
              <a:gd name="T38" fmla="*/ 53 w 70"/>
              <a:gd name="T39" fmla="*/ 19 h 51"/>
              <a:gd name="T40" fmla="*/ 55 w 70"/>
              <a:gd name="T41" fmla="*/ 26 h 51"/>
              <a:gd name="T42" fmla="*/ 59 w 70"/>
              <a:gd name="T43" fmla="*/ 31 h 51"/>
              <a:gd name="T44" fmla="*/ 62 w 70"/>
              <a:gd name="T45" fmla="*/ 38 h 51"/>
              <a:gd name="T46" fmla="*/ 66 w 70"/>
              <a:gd name="T47" fmla="*/ 44 h 51"/>
              <a:gd name="T48" fmla="*/ 70 w 70"/>
              <a:gd name="T4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0" h="51">
                <a:moveTo>
                  <a:pt x="70" y="51"/>
                </a:moveTo>
                <a:lnTo>
                  <a:pt x="68" y="51"/>
                </a:lnTo>
                <a:lnTo>
                  <a:pt x="62" y="51"/>
                </a:lnTo>
                <a:lnTo>
                  <a:pt x="53" y="50"/>
                </a:lnTo>
                <a:lnTo>
                  <a:pt x="41" y="49"/>
                </a:lnTo>
                <a:lnTo>
                  <a:pt x="30" y="46"/>
                </a:lnTo>
                <a:lnTo>
                  <a:pt x="18" y="44"/>
                </a:lnTo>
                <a:lnTo>
                  <a:pt x="8" y="39"/>
                </a:lnTo>
                <a:lnTo>
                  <a:pt x="0" y="35"/>
                </a:lnTo>
                <a:lnTo>
                  <a:pt x="2" y="34"/>
                </a:lnTo>
                <a:lnTo>
                  <a:pt x="7" y="31"/>
                </a:lnTo>
                <a:lnTo>
                  <a:pt x="13" y="27"/>
                </a:lnTo>
                <a:lnTo>
                  <a:pt x="21" y="22"/>
                </a:lnTo>
                <a:lnTo>
                  <a:pt x="29" y="16"/>
                </a:lnTo>
                <a:lnTo>
                  <a:pt x="36" y="11"/>
                </a:lnTo>
                <a:lnTo>
                  <a:pt x="41" y="5"/>
                </a:lnTo>
                <a:lnTo>
                  <a:pt x="45" y="0"/>
                </a:lnTo>
                <a:lnTo>
                  <a:pt x="47" y="6"/>
                </a:lnTo>
                <a:lnTo>
                  <a:pt x="49" y="13"/>
                </a:lnTo>
                <a:lnTo>
                  <a:pt x="53" y="19"/>
                </a:lnTo>
                <a:lnTo>
                  <a:pt x="55" y="26"/>
                </a:lnTo>
                <a:lnTo>
                  <a:pt x="59" y="31"/>
                </a:lnTo>
                <a:lnTo>
                  <a:pt x="62" y="38"/>
                </a:lnTo>
                <a:lnTo>
                  <a:pt x="66" y="44"/>
                </a:lnTo>
                <a:lnTo>
                  <a:pt x="70" y="5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09" name="Freeform 229"/>
          <p:cNvSpPr>
            <a:spLocks/>
          </p:cNvSpPr>
          <p:nvPr/>
        </p:nvSpPr>
        <p:spPr bwMode="auto">
          <a:xfrm>
            <a:off x="2986088" y="2617788"/>
            <a:ext cx="55562" cy="39687"/>
          </a:xfrm>
          <a:custGeom>
            <a:avLst/>
            <a:gdLst>
              <a:gd name="T0" fmla="*/ 70 w 70"/>
              <a:gd name="T1" fmla="*/ 51 h 51"/>
              <a:gd name="T2" fmla="*/ 70 w 70"/>
              <a:gd name="T3" fmla="*/ 51 h 51"/>
              <a:gd name="T4" fmla="*/ 68 w 70"/>
              <a:gd name="T5" fmla="*/ 51 h 51"/>
              <a:gd name="T6" fmla="*/ 62 w 70"/>
              <a:gd name="T7" fmla="*/ 51 h 51"/>
              <a:gd name="T8" fmla="*/ 53 w 70"/>
              <a:gd name="T9" fmla="*/ 50 h 51"/>
              <a:gd name="T10" fmla="*/ 41 w 70"/>
              <a:gd name="T11" fmla="*/ 49 h 51"/>
              <a:gd name="T12" fmla="*/ 30 w 70"/>
              <a:gd name="T13" fmla="*/ 46 h 51"/>
              <a:gd name="T14" fmla="*/ 18 w 70"/>
              <a:gd name="T15" fmla="*/ 44 h 51"/>
              <a:gd name="T16" fmla="*/ 8 w 70"/>
              <a:gd name="T17" fmla="*/ 39 h 51"/>
              <a:gd name="T18" fmla="*/ 0 w 70"/>
              <a:gd name="T19" fmla="*/ 35 h 51"/>
              <a:gd name="T20" fmla="*/ 0 w 70"/>
              <a:gd name="T21" fmla="*/ 35 h 51"/>
              <a:gd name="T22" fmla="*/ 2 w 70"/>
              <a:gd name="T23" fmla="*/ 34 h 51"/>
              <a:gd name="T24" fmla="*/ 7 w 70"/>
              <a:gd name="T25" fmla="*/ 31 h 51"/>
              <a:gd name="T26" fmla="*/ 13 w 70"/>
              <a:gd name="T27" fmla="*/ 27 h 51"/>
              <a:gd name="T28" fmla="*/ 21 w 70"/>
              <a:gd name="T29" fmla="*/ 22 h 51"/>
              <a:gd name="T30" fmla="*/ 29 w 70"/>
              <a:gd name="T31" fmla="*/ 16 h 51"/>
              <a:gd name="T32" fmla="*/ 36 w 70"/>
              <a:gd name="T33" fmla="*/ 11 h 51"/>
              <a:gd name="T34" fmla="*/ 41 w 70"/>
              <a:gd name="T35" fmla="*/ 5 h 51"/>
              <a:gd name="T36" fmla="*/ 45 w 70"/>
              <a:gd name="T37" fmla="*/ 0 h 51"/>
              <a:gd name="T38" fmla="*/ 45 w 70"/>
              <a:gd name="T39" fmla="*/ 0 h 51"/>
              <a:gd name="T40" fmla="*/ 47 w 70"/>
              <a:gd name="T41" fmla="*/ 6 h 51"/>
              <a:gd name="T42" fmla="*/ 49 w 70"/>
              <a:gd name="T43" fmla="*/ 13 h 51"/>
              <a:gd name="T44" fmla="*/ 53 w 70"/>
              <a:gd name="T45" fmla="*/ 19 h 51"/>
              <a:gd name="T46" fmla="*/ 55 w 70"/>
              <a:gd name="T47" fmla="*/ 26 h 51"/>
              <a:gd name="T48" fmla="*/ 59 w 70"/>
              <a:gd name="T49" fmla="*/ 31 h 51"/>
              <a:gd name="T50" fmla="*/ 62 w 70"/>
              <a:gd name="T51" fmla="*/ 38 h 51"/>
              <a:gd name="T52" fmla="*/ 66 w 70"/>
              <a:gd name="T53" fmla="*/ 44 h 51"/>
              <a:gd name="T54" fmla="*/ 70 w 70"/>
              <a:gd name="T55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70" h="51">
                <a:moveTo>
                  <a:pt x="70" y="51"/>
                </a:moveTo>
                <a:lnTo>
                  <a:pt x="70" y="51"/>
                </a:lnTo>
                <a:lnTo>
                  <a:pt x="68" y="51"/>
                </a:lnTo>
                <a:lnTo>
                  <a:pt x="62" y="51"/>
                </a:lnTo>
                <a:lnTo>
                  <a:pt x="53" y="50"/>
                </a:lnTo>
                <a:lnTo>
                  <a:pt x="41" y="49"/>
                </a:lnTo>
                <a:lnTo>
                  <a:pt x="30" y="46"/>
                </a:lnTo>
                <a:lnTo>
                  <a:pt x="18" y="44"/>
                </a:lnTo>
                <a:lnTo>
                  <a:pt x="8" y="39"/>
                </a:lnTo>
                <a:lnTo>
                  <a:pt x="0" y="35"/>
                </a:lnTo>
                <a:lnTo>
                  <a:pt x="0" y="35"/>
                </a:lnTo>
                <a:lnTo>
                  <a:pt x="2" y="34"/>
                </a:lnTo>
                <a:lnTo>
                  <a:pt x="7" y="31"/>
                </a:lnTo>
                <a:lnTo>
                  <a:pt x="13" y="27"/>
                </a:lnTo>
                <a:lnTo>
                  <a:pt x="21" y="22"/>
                </a:lnTo>
                <a:lnTo>
                  <a:pt x="29" y="16"/>
                </a:lnTo>
                <a:lnTo>
                  <a:pt x="36" y="11"/>
                </a:lnTo>
                <a:lnTo>
                  <a:pt x="41" y="5"/>
                </a:lnTo>
                <a:lnTo>
                  <a:pt x="45" y="0"/>
                </a:lnTo>
                <a:lnTo>
                  <a:pt x="45" y="0"/>
                </a:lnTo>
                <a:lnTo>
                  <a:pt x="47" y="6"/>
                </a:lnTo>
                <a:lnTo>
                  <a:pt x="49" y="13"/>
                </a:lnTo>
                <a:lnTo>
                  <a:pt x="53" y="19"/>
                </a:lnTo>
                <a:lnTo>
                  <a:pt x="55" y="26"/>
                </a:lnTo>
                <a:lnTo>
                  <a:pt x="59" y="31"/>
                </a:lnTo>
                <a:lnTo>
                  <a:pt x="62" y="38"/>
                </a:lnTo>
                <a:lnTo>
                  <a:pt x="66" y="44"/>
                </a:lnTo>
                <a:lnTo>
                  <a:pt x="70" y="5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0" name="Freeform 230"/>
          <p:cNvSpPr>
            <a:spLocks/>
          </p:cNvSpPr>
          <p:nvPr/>
        </p:nvSpPr>
        <p:spPr bwMode="auto">
          <a:xfrm>
            <a:off x="2814638" y="2414588"/>
            <a:ext cx="36512" cy="38100"/>
          </a:xfrm>
          <a:custGeom>
            <a:avLst/>
            <a:gdLst>
              <a:gd name="T0" fmla="*/ 24 w 48"/>
              <a:gd name="T1" fmla="*/ 48 h 48"/>
              <a:gd name="T2" fmla="*/ 15 w 48"/>
              <a:gd name="T3" fmla="*/ 45 h 48"/>
              <a:gd name="T4" fmla="*/ 7 w 48"/>
              <a:gd name="T5" fmla="*/ 41 h 48"/>
              <a:gd name="T6" fmla="*/ 3 w 48"/>
              <a:gd name="T7" fmla="*/ 33 h 48"/>
              <a:gd name="T8" fmla="*/ 0 w 48"/>
              <a:gd name="T9" fmla="*/ 23 h 48"/>
              <a:gd name="T10" fmla="*/ 3 w 48"/>
              <a:gd name="T11" fmla="*/ 14 h 48"/>
              <a:gd name="T12" fmla="*/ 7 w 48"/>
              <a:gd name="T13" fmla="*/ 7 h 48"/>
              <a:gd name="T14" fmla="*/ 15 w 48"/>
              <a:gd name="T15" fmla="*/ 3 h 48"/>
              <a:gd name="T16" fmla="*/ 24 w 48"/>
              <a:gd name="T17" fmla="*/ 0 h 48"/>
              <a:gd name="T18" fmla="*/ 34 w 48"/>
              <a:gd name="T19" fmla="*/ 3 h 48"/>
              <a:gd name="T20" fmla="*/ 41 w 48"/>
              <a:gd name="T21" fmla="*/ 7 h 48"/>
              <a:gd name="T22" fmla="*/ 45 w 48"/>
              <a:gd name="T23" fmla="*/ 14 h 48"/>
              <a:gd name="T24" fmla="*/ 48 w 48"/>
              <a:gd name="T25" fmla="*/ 23 h 48"/>
              <a:gd name="T26" fmla="*/ 45 w 48"/>
              <a:gd name="T27" fmla="*/ 33 h 48"/>
              <a:gd name="T28" fmla="*/ 41 w 48"/>
              <a:gd name="T29" fmla="*/ 41 h 48"/>
              <a:gd name="T30" fmla="*/ 34 w 48"/>
              <a:gd name="T31" fmla="*/ 45 h 48"/>
              <a:gd name="T32" fmla="*/ 24 w 48"/>
              <a:gd name="T33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8" h="48">
                <a:moveTo>
                  <a:pt x="24" y="48"/>
                </a:moveTo>
                <a:lnTo>
                  <a:pt x="15" y="45"/>
                </a:lnTo>
                <a:lnTo>
                  <a:pt x="7" y="41"/>
                </a:lnTo>
                <a:lnTo>
                  <a:pt x="3" y="33"/>
                </a:lnTo>
                <a:lnTo>
                  <a:pt x="0" y="23"/>
                </a:lnTo>
                <a:lnTo>
                  <a:pt x="3" y="14"/>
                </a:lnTo>
                <a:lnTo>
                  <a:pt x="7" y="7"/>
                </a:lnTo>
                <a:lnTo>
                  <a:pt x="15" y="3"/>
                </a:lnTo>
                <a:lnTo>
                  <a:pt x="24" y="0"/>
                </a:lnTo>
                <a:lnTo>
                  <a:pt x="34" y="3"/>
                </a:lnTo>
                <a:lnTo>
                  <a:pt x="41" y="7"/>
                </a:lnTo>
                <a:lnTo>
                  <a:pt x="45" y="14"/>
                </a:lnTo>
                <a:lnTo>
                  <a:pt x="48" y="23"/>
                </a:lnTo>
                <a:lnTo>
                  <a:pt x="45" y="33"/>
                </a:lnTo>
                <a:lnTo>
                  <a:pt x="41" y="41"/>
                </a:lnTo>
                <a:lnTo>
                  <a:pt x="34" y="45"/>
                </a:lnTo>
                <a:lnTo>
                  <a:pt x="24" y="4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1" name="Freeform 231"/>
          <p:cNvSpPr>
            <a:spLocks/>
          </p:cNvSpPr>
          <p:nvPr/>
        </p:nvSpPr>
        <p:spPr bwMode="auto">
          <a:xfrm>
            <a:off x="2814638" y="2414588"/>
            <a:ext cx="36512" cy="38100"/>
          </a:xfrm>
          <a:custGeom>
            <a:avLst/>
            <a:gdLst>
              <a:gd name="T0" fmla="*/ 24 w 48"/>
              <a:gd name="T1" fmla="*/ 48 h 48"/>
              <a:gd name="T2" fmla="*/ 24 w 48"/>
              <a:gd name="T3" fmla="*/ 48 h 48"/>
              <a:gd name="T4" fmla="*/ 15 w 48"/>
              <a:gd name="T5" fmla="*/ 45 h 48"/>
              <a:gd name="T6" fmla="*/ 7 w 48"/>
              <a:gd name="T7" fmla="*/ 41 h 48"/>
              <a:gd name="T8" fmla="*/ 3 w 48"/>
              <a:gd name="T9" fmla="*/ 33 h 48"/>
              <a:gd name="T10" fmla="*/ 0 w 48"/>
              <a:gd name="T11" fmla="*/ 23 h 48"/>
              <a:gd name="T12" fmla="*/ 0 w 48"/>
              <a:gd name="T13" fmla="*/ 23 h 48"/>
              <a:gd name="T14" fmla="*/ 3 w 48"/>
              <a:gd name="T15" fmla="*/ 14 h 48"/>
              <a:gd name="T16" fmla="*/ 7 w 48"/>
              <a:gd name="T17" fmla="*/ 7 h 48"/>
              <a:gd name="T18" fmla="*/ 15 w 48"/>
              <a:gd name="T19" fmla="*/ 3 h 48"/>
              <a:gd name="T20" fmla="*/ 24 w 48"/>
              <a:gd name="T21" fmla="*/ 0 h 48"/>
              <a:gd name="T22" fmla="*/ 24 w 48"/>
              <a:gd name="T23" fmla="*/ 0 h 48"/>
              <a:gd name="T24" fmla="*/ 34 w 48"/>
              <a:gd name="T25" fmla="*/ 3 h 48"/>
              <a:gd name="T26" fmla="*/ 41 w 48"/>
              <a:gd name="T27" fmla="*/ 7 h 48"/>
              <a:gd name="T28" fmla="*/ 45 w 48"/>
              <a:gd name="T29" fmla="*/ 14 h 48"/>
              <a:gd name="T30" fmla="*/ 48 w 48"/>
              <a:gd name="T31" fmla="*/ 23 h 48"/>
              <a:gd name="T32" fmla="*/ 48 w 48"/>
              <a:gd name="T33" fmla="*/ 23 h 48"/>
              <a:gd name="T34" fmla="*/ 45 w 48"/>
              <a:gd name="T35" fmla="*/ 33 h 48"/>
              <a:gd name="T36" fmla="*/ 41 w 48"/>
              <a:gd name="T37" fmla="*/ 41 h 48"/>
              <a:gd name="T38" fmla="*/ 34 w 48"/>
              <a:gd name="T39" fmla="*/ 45 h 48"/>
              <a:gd name="T40" fmla="*/ 24 w 48"/>
              <a:gd name="T41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48">
                <a:moveTo>
                  <a:pt x="24" y="48"/>
                </a:moveTo>
                <a:lnTo>
                  <a:pt x="24" y="48"/>
                </a:lnTo>
                <a:lnTo>
                  <a:pt x="15" y="45"/>
                </a:lnTo>
                <a:lnTo>
                  <a:pt x="7" y="41"/>
                </a:lnTo>
                <a:lnTo>
                  <a:pt x="3" y="33"/>
                </a:lnTo>
                <a:lnTo>
                  <a:pt x="0" y="23"/>
                </a:lnTo>
                <a:lnTo>
                  <a:pt x="0" y="23"/>
                </a:lnTo>
                <a:lnTo>
                  <a:pt x="3" y="14"/>
                </a:lnTo>
                <a:lnTo>
                  <a:pt x="7" y="7"/>
                </a:lnTo>
                <a:lnTo>
                  <a:pt x="15" y="3"/>
                </a:lnTo>
                <a:lnTo>
                  <a:pt x="24" y="0"/>
                </a:lnTo>
                <a:lnTo>
                  <a:pt x="24" y="0"/>
                </a:lnTo>
                <a:lnTo>
                  <a:pt x="34" y="3"/>
                </a:lnTo>
                <a:lnTo>
                  <a:pt x="41" y="7"/>
                </a:lnTo>
                <a:lnTo>
                  <a:pt x="45" y="14"/>
                </a:lnTo>
                <a:lnTo>
                  <a:pt x="48" y="23"/>
                </a:lnTo>
                <a:lnTo>
                  <a:pt x="48" y="23"/>
                </a:lnTo>
                <a:lnTo>
                  <a:pt x="45" y="33"/>
                </a:lnTo>
                <a:lnTo>
                  <a:pt x="41" y="41"/>
                </a:lnTo>
                <a:lnTo>
                  <a:pt x="34" y="45"/>
                </a:lnTo>
                <a:lnTo>
                  <a:pt x="24" y="4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2" name="Freeform 232"/>
          <p:cNvSpPr>
            <a:spLocks/>
          </p:cNvSpPr>
          <p:nvPr/>
        </p:nvSpPr>
        <p:spPr bwMode="auto">
          <a:xfrm>
            <a:off x="2820988" y="2422525"/>
            <a:ext cx="23812" cy="22225"/>
          </a:xfrm>
          <a:custGeom>
            <a:avLst/>
            <a:gdLst>
              <a:gd name="T0" fmla="*/ 14 w 28"/>
              <a:gd name="T1" fmla="*/ 28 h 28"/>
              <a:gd name="T2" fmla="*/ 9 w 28"/>
              <a:gd name="T3" fmla="*/ 27 h 28"/>
              <a:gd name="T4" fmla="*/ 4 w 28"/>
              <a:gd name="T5" fmla="*/ 24 h 28"/>
              <a:gd name="T6" fmla="*/ 1 w 28"/>
              <a:gd name="T7" fmla="*/ 19 h 28"/>
              <a:gd name="T8" fmla="*/ 0 w 28"/>
              <a:gd name="T9" fmla="*/ 13 h 28"/>
              <a:gd name="T10" fmla="*/ 1 w 28"/>
              <a:gd name="T11" fmla="*/ 8 h 28"/>
              <a:gd name="T12" fmla="*/ 4 w 28"/>
              <a:gd name="T13" fmla="*/ 3 h 28"/>
              <a:gd name="T14" fmla="*/ 9 w 28"/>
              <a:gd name="T15" fmla="*/ 1 h 28"/>
              <a:gd name="T16" fmla="*/ 14 w 28"/>
              <a:gd name="T17" fmla="*/ 0 h 28"/>
              <a:gd name="T18" fmla="*/ 20 w 28"/>
              <a:gd name="T19" fmla="*/ 1 h 28"/>
              <a:gd name="T20" fmla="*/ 25 w 28"/>
              <a:gd name="T21" fmla="*/ 3 h 28"/>
              <a:gd name="T22" fmla="*/ 27 w 28"/>
              <a:gd name="T23" fmla="*/ 8 h 28"/>
              <a:gd name="T24" fmla="*/ 28 w 28"/>
              <a:gd name="T25" fmla="*/ 13 h 28"/>
              <a:gd name="T26" fmla="*/ 27 w 28"/>
              <a:gd name="T27" fmla="*/ 19 h 28"/>
              <a:gd name="T28" fmla="*/ 25 w 28"/>
              <a:gd name="T29" fmla="*/ 24 h 28"/>
              <a:gd name="T30" fmla="*/ 20 w 28"/>
              <a:gd name="T31" fmla="*/ 27 h 28"/>
              <a:gd name="T32" fmla="*/ 14 w 28"/>
              <a:gd name="T3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" h="28">
                <a:moveTo>
                  <a:pt x="14" y="28"/>
                </a:moveTo>
                <a:lnTo>
                  <a:pt x="9" y="27"/>
                </a:lnTo>
                <a:lnTo>
                  <a:pt x="4" y="24"/>
                </a:lnTo>
                <a:lnTo>
                  <a:pt x="1" y="19"/>
                </a:lnTo>
                <a:lnTo>
                  <a:pt x="0" y="13"/>
                </a:lnTo>
                <a:lnTo>
                  <a:pt x="1" y="8"/>
                </a:lnTo>
                <a:lnTo>
                  <a:pt x="4" y="3"/>
                </a:lnTo>
                <a:lnTo>
                  <a:pt x="9" y="1"/>
                </a:lnTo>
                <a:lnTo>
                  <a:pt x="14" y="0"/>
                </a:lnTo>
                <a:lnTo>
                  <a:pt x="20" y="1"/>
                </a:lnTo>
                <a:lnTo>
                  <a:pt x="25" y="3"/>
                </a:lnTo>
                <a:lnTo>
                  <a:pt x="27" y="8"/>
                </a:lnTo>
                <a:lnTo>
                  <a:pt x="28" y="13"/>
                </a:lnTo>
                <a:lnTo>
                  <a:pt x="27" y="19"/>
                </a:lnTo>
                <a:lnTo>
                  <a:pt x="25" y="24"/>
                </a:lnTo>
                <a:lnTo>
                  <a:pt x="20" y="27"/>
                </a:lnTo>
                <a:lnTo>
                  <a:pt x="14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3" name="Freeform 233"/>
          <p:cNvSpPr>
            <a:spLocks/>
          </p:cNvSpPr>
          <p:nvPr/>
        </p:nvSpPr>
        <p:spPr bwMode="auto">
          <a:xfrm>
            <a:off x="2820988" y="2422525"/>
            <a:ext cx="23812" cy="22225"/>
          </a:xfrm>
          <a:custGeom>
            <a:avLst/>
            <a:gdLst>
              <a:gd name="T0" fmla="*/ 14 w 28"/>
              <a:gd name="T1" fmla="*/ 28 h 28"/>
              <a:gd name="T2" fmla="*/ 14 w 28"/>
              <a:gd name="T3" fmla="*/ 28 h 28"/>
              <a:gd name="T4" fmla="*/ 9 w 28"/>
              <a:gd name="T5" fmla="*/ 27 h 28"/>
              <a:gd name="T6" fmla="*/ 4 w 28"/>
              <a:gd name="T7" fmla="*/ 24 h 28"/>
              <a:gd name="T8" fmla="*/ 1 w 28"/>
              <a:gd name="T9" fmla="*/ 19 h 28"/>
              <a:gd name="T10" fmla="*/ 0 w 28"/>
              <a:gd name="T11" fmla="*/ 13 h 28"/>
              <a:gd name="T12" fmla="*/ 0 w 28"/>
              <a:gd name="T13" fmla="*/ 13 h 28"/>
              <a:gd name="T14" fmla="*/ 1 w 28"/>
              <a:gd name="T15" fmla="*/ 8 h 28"/>
              <a:gd name="T16" fmla="*/ 4 w 28"/>
              <a:gd name="T17" fmla="*/ 3 h 28"/>
              <a:gd name="T18" fmla="*/ 9 w 28"/>
              <a:gd name="T19" fmla="*/ 1 h 28"/>
              <a:gd name="T20" fmla="*/ 14 w 28"/>
              <a:gd name="T21" fmla="*/ 0 h 28"/>
              <a:gd name="T22" fmla="*/ 14 w 28"/>
              <a:gd name="T23" fmla="*/ 0 h 28"/>
              <a:gd name="T24" fmla="*/ 20 w 28"/>
              <a:gd name="T25" fmla="*/ 1 h 28"/>
              <a:gd name="T26" fmla="*/ 25 w 28"/>
              <a:gd name="T27" fmla="*/ 3 h 28"/>
              <a:gd name="T28" fmla="*/ 27 w 28"/>
              <a:gd name="T29" fmla="*/ 8 h 28"/>
              <a:gd name="T30" fmla="*/ 28 w 28"/>
              <a:gd name="T31" fmla="*/ 13 h 28"/>
              <a:gd name="T32" fmla="*/ 28 w 28"/>
              <a:gd name="T33" fmla="*/ 13 h 28"/>
              <a:gd name="T34" fmla="*/ 27 w 28"/>
              <a:gd name="T35" fmla="*/ 19 h 28"/>
              <a:gd name="T36" fmla="*/ 25 w 28"/>
              <a:gd name="T37" fmla="*/ 24 h 28"/>
              <a:gd name="T38" fmla="*/ 20 w 28"/>
              <a:gd name="T39" fmla="*/ 27 h 28"/>
              <a:gd name="T40" fmla="*/ 14 w 28"/>
              <a:gd name="T4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" h="28">
                <a:moveTo>
                  <a:pt x="14" y="28"/>
                </a:moveTo>
                <a:lnTo>
                  <a:pt x="14" y="28"/>
                </a:lnTo>
                <a:lnTo>
                  <a:pt x="9" y="27"/>
                </a:lnTo>
                <a:lnTo>
                  <a:pt x="4" y="24"/>
                </a:lnTo>
                <a:lnTo>
                  <a:pt x="1" y="19"/>
                </a:lnTo>
                <a:lnTo>
                  <a:pt x="0" y="13"/>
                </a:lnTo>
                <a:lnTo>
                  <a:pt x="0" y="13"/>
                </a:lnTo>
                <a:lnTo>
                  <a:pt x="1" y="8"/>
                </a:lnTo>
                <a:lnTo>
                  <a:pt x="4" y="3"/>
                </a:lnTo>
                <a:lnTo>
                  <a:pt x="9" y="1"/>
                </a:lnTo>
                <a:lnTo>
                  <a:pt x="14" y="0"/>
                </a:lnTo>
                <a:lnTo>
                  <a:pt x="14" y="0"/>
                </a:lnTo>
                <a:lnTo>
                  <a:pt x="20" y="1"/>
                </a:lnTo>
                <a:lnTo>
                  <a:pt x="25" y="3"/>
                </a:lnTo>
                <a:lnTo>
                  <a:pt x="27" y="8"/>
                </a:lnTo>
                <a:lnTo>
                  <a:pt x="28" y="13"/>
                </a:lnTo>
                <a:lnTo>
                  <a:pt x="28" y="13"/>
                </a:lnTo>
                <a:lnTo>
                  <a:pt x="27" y="19"/>
                </a:lnTo>
                <a:lnTo>
                  <a:pt x="25" y="24"/>
                </a:lnTo>
                <a:lnTo>
                  <a:pt x="20" y="27"/>
                </a:lnTo>
                <a:lnTo>
                  <a:pt x="14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4" name="Freeform 234"/>
          <p:cNvSpPr>
            <a:spLocks/>
          </p:cNvSpPr>
          <p:nvPr/>
        </p:nvSpPr>
        <p:spPr bwMode="auto">
          <a:xfrm>
            <a:off x="2838450" y="2435225"/>
            <a:ext cx="258763" cy="209550"/>
          </a:xfrm>
          <a:custGeom>
            <a:avLst/>
            <a:gdLst>
              <a:gd name="T0" fmla="*/ 327 w 327"/>
              <a:gd name="T1" fmla="*/ 143 h 265"/>
              <a:gd name="T2" fmla="*/ 327 w 327"/>
              <a:gd name="T3" fmla="*/ 152 h 265"/>
              <a:gd name="T4" fmla="*/ 326 w 327"/>
              <a:gd name="T5" fmla="*/ 166 h 265"/>
              <a:gd name="T6" fmla="*/ 323 w 327"/>
              <a:gd name="T7" fmla="*/ 184 h 265"/>
              <a:gd name="T8" fmla="*/ 318 w 327"/>
              <a:gd name="T9" fmla="*/ 207 h 265"/>
              <a:gd name="T10" fmla="*/ 318 w 327"/>
              <a:gd name="T11" fmla="*/ 223 h 265"/>
              <a:gd name="T12" fmla="*/ 320 w 327"/>
              <a:gd name="T13" fmla="*/ 233 h 265"/>
              <a:gd name="T14" fmla="*/ 320 w 327"/>
              <a:gd name="T15" fmla="*/ 236 h 265"/>
              <a:gd name="T16" fmla="*/ 314 w 327"/>
              <a:gd name="T17" fmla="*/ 234 h 265"/>
              <a:gd name="T18" fmla="*/ 300 w 327"/>
              <a:gd name="T19" fmla="*/ 235 h 265"/>
              <a:gd name="T20" fmla="*/ 287 w 327"/>
              <a:gd name="T21" fmla="*/ 239 h 265"/>
              <a:gd name="T22" fmla="*/ 277 w 327"/>
              <a:gd name="T23" fmla="*/ 247 h 265"/>
              <a:gd name="T24" fmla="*/ 265 w 327"/>
              <a:gd name="T25" fmla="*/ 257 h 265"/>
              <a:gd name="T26" fmla="*/ 244 w 327"/>
              <a:gd name="T27" fmla="*/ 264 h 265"/>
              <a:gd name="T28" fmla="*/ 223 w 327"/>
              <a:gd name="T29" fmla="*/ 265 h 265"/>
              <a:gd name="T30" fmla="*/ 208 w 327"/>
              <a:gd name="T31" fmla="*/ 264 h 265"/>
              <a:gd name="T32" fmla="*/ 229 w 327"/>
              <a:gd name="T33" fmla="*/ 253 h 265"/>
              <a:gd name="T34" fmla="*/ 256 w 327"/>
              <a:gd name="T35" fmla="*/ 230 h 265"/>
              <a:gd name="T36" fmla="*/ 262 w 327"/>
              <a:gd name="T37" fmla="*/ 206 h 265"/>
              <a:gd name="T38" fmla="*/ 259 w 327"/>
              <a:gd name="T39" fmla="*/ 191 h 265"/>
              <a:gd name="T40" fmla="*/ 13 w 327"/>
              <a:gd name="T41" fmla="*/ 21 h 265"/>
              <a:gd name="T42" fmla="*/ 4 w 327"/>
              <a:gd name="T43" fmla="*/ 14 h 265"/>
              <a:gd name="T44" fmla="*/ 5 w 327"/>
              <a:gd name="T45" fmla="*/ 0 h 265"/>
              <a:gd name="T46" fmla="*/ 18 w 327"/>
              <a:gd name="T47" fmla="*/ 4 h 265"/>
              <a:gd name="T48" fmla="*/ 46 w 327"/>
              <a:gd name="T49" fmla="*/ 21 h 265"/>
              <a:gd name="T50" fmla="*/ 85 w 327"/>
              <a:gd name="T51" fmla="*/ 46 h 265"/>
              <a:gd name="T52" fmla="*/ 129 w 327"/>
              <a:gd name="T53" fmla="*/ 76 h 265"/>
              <a:gd name="T54" fmla="*/ 174 w 327"/>
              <a:gd name="T55" fmla="*/ 107 h 265"/>
              <a:gd name="T56" fmla="*/ 216 w 327"/>
              <a:gd name="T57" fmla="*/ 136 h 265"/>
              <a:gd name="T58" fmla="*/ 247 w 327"/>
              <a:gd name="T59" fmla="*/ 158 h 265"/>
              <a:gd name="T60" fmla="*/ 264 w 327"/>
              <a:gd name="T61" fmla="*/ 170 h 265"/>
              <a:gd name="T62" fmla="*/ 270 w 327"/>
              <a:gd name="T63" fmla="*/ 174 h 265"/>
              <a:gd name="T64" fmla="*/ 282 w 327"/>
              <a:gd name="T65" fmla="*/ 177 h 265"/>
              <a:gd name="T66" fmla="*/ 297 w 327"/>
              <a:gd name="T67" fmla="*/ 169 h 265"/>
              <a:gd name="T68" fmla="*/ 310 w 327"/>
              <a:gd name="T69" fmla="*/ 136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7" h="265">
                <a:moveTo>
                  <a:pt x="326" y="139"/>
                </a:moveTo>
                <a:lnTo>
                  <a:pt x="327" y="143"/>
                </a:lnTo>
                <a:lnTo>
                  <a:pt x="327" y="146"/>
                </a:lnTo>
                <a:lnTo>
                  <a:pt x="327" y="152"/>
                </a:lnTo>
                <a:lnTo>
                  <a:pt x="327" y="158"/>
                </a:lnTo>
                <a:lnTo>
                  <a:pt x="326" y="166"/>
                </a:lnTo>
                <a:lnTo>
                  <a:pt x="325" y="174"/>
                </a:lnTo>
                <a:lnTo>
                  <a:pt x="323" y="184"/>
                </a:lnTo>
                <a:lnTo>
                  <a:pt x="320" y="196"/>
                </a:lnTo>
                <a:lnTo>
                  <a:pt x="318" y="207"/>
                </a:lnTo>
                <a:lnTo>
                  <a:pt x="317" y="216"/>
                </a:lnTo>
                <a:lnTo>
                  <a:pt x="318" y="223"/>
                </a:lnTo>
                <a:lnTo>
                  <a:pt x="319" y="229"/>
                </a:lnTo>
                <a:lnTo>
                  <a:pt x="320" y="233"/>
                </a:lnTo>
                <a:lnTo>
                  <a:pt x="322" y="235"/>
                </a:lnTo>
                <a:lnTo>
                  <a:pt x="320" y="236"/>
                </a:lnTo>
                <a:lnTo>
                  <a:pt x="319" y="235"/>
                </a:lnTo>
                <a:lnTo>
                  <a:pt x="314" y="234"/>
                </a:lnTo>
                <a:lnTo>
                  <a:pt x="307" y="234"/>
                </a:lnTo>
                <a:lnTo>
                  <a:pt x="300" y="235"/>
                </a:lnTo>
                <a:lnTo>
                  <a:pt x="294" y="237"/>
                </a:lnTo>
                <a:lnTo>
                  <a:pt x="287" y="239"/>
                </a:lnTo>
                <a:lnTo>
                  <a:pt x="281" y="244"/>
                </a:lnTo>
                <a:lnTo>
                  <a:pt x="277" y="247"/>
                </a:lnTo>
                <a:lnTo>
                  <a:pt x="273" y="251"/>
                </a:lnTo>
                <a:lnTo>
                  <a:pt x="265" y="257"/>
                </a:lnTo>
                <a:lnTo>
                  <a:pt x="255" y="261"/>
                </a:lnTo>
                <a:lnTo>
                  <a:pt x="244" y="264"/>
                </a:lnTo>
                <a:lnTo>
                  <a:pt x="233" y="265"/>
                </a:lnTo>
                <a:lnTo>
                  <a:pt x="223" y="265"/>
                </a:lnTo>
                <a:lnTo>
                  <a:pt x="213" y="265"/>
                </a:lnTo>
                <a:lnTo>
                  <a:pt x="208" y="264"/>
                </a:lnTo>
                <a:lnTo>
                  <a:pt x="205" y="264"/>
                </a:lnTo>
                <a:lnTo>
                  <a:pt x="229" y="253"/>
                </a:lnTo>
                <a:lnTo>
                  <a:pt x="246" y="242"/>
                </a:lnTo>
                <a:lnTo>
                  <a:pt x="256" y="230"/>
                </a:lnTo>
                <a:lnTo>
                  <a:pt x="261" y="218"/>
                </a:lnTo>
                <a:lnTo>
                  <a:pt x="262" y="206"/>
                </a:lnTo>
                <a:lnTo>
                  <a:pt x="261" y="197"/>
                </a:lnTo>
                <a:lnTo>
                  <a:pt x="259" y="191"/>
                </a:lnTo>
                <a:lnTo>
                  <a:pt x="258" y="189"/>
                </a:lnTo>
                <a:lnTo>
                  <a:pt x="13" y="21"/>
                </a:lnTo>
                <a:lnTo>
                  <a:pt x="9" y="18"/>
                </a:lnTo>
                <a:lnTo>
                  <a:pt x="4" y="14"/>
                </a:lnTo>
                <a:lnTo>
                  <a:pt x="0" y="8"/>
                </a:lnTo>
                <a:lnTo>
                  <a:pt x="5" y="0"/>
                </a:lnTo>
                <a:lnTo>
                  <a:pt x="9" y="0"/>
                </a:lnTo>
                <a:lnTo>
                  <a:pt x="18" y="4"/>
                </a:lnTo>
                <a:lnTo>
                  <a:pt x="30" y="11"/>
                </a:lnTo>
                <a:lnTo>
                  <a:pt x="46" y="21"/>
                </a:lnTo>
                <a:lnTo>
                  <a:pt x="65" y="32"/>
                </a:lnTo>
                <a:lnTo>
                  <a:pt x="85" y="46"/>
                </a:lnTo>
                <a:lnTo>
                  <a:pt x="107" y="61"/>
                </a:lnTo>
                <a:lnTo>
                  <a:pt x="129" y="76"/>
                </a:lnTo>
                <a:lnTo>
                  <a:pt x="152" y="92"/>
                </a:lnTo>
                <a:lnTo>
                  <a:pt x="174" y="107"/>
                </a:lnTo>
                <a:lnTo>
                  <a:pt x="196" y="122"/>
                </a:lnTo>
                <a:lnTo>
                  <a:pt x="216" y="136"/>
                </a:lnTo>
                <a:lnTo>
                  <a:pt x="233" y="148"/>
                </a:lnTo>
                <a:lnTo>
                  <a:pt x="247" y="158"/>
                </a:lnTo>
                <a:lnTo>
                  <a:pt x="257" y="166"/>
                </a:lnTo>
                <a:lnTo>
                  <a:pt x="264" y="170"/>
                </a:lnTo>
                <a:lnTo>
                  <a:pt x="265" y="171"/>
                </a:lnTo>
                <a:lnTo>
                  <a:pt x="270" y="174"/>
                </a:lnTo>
                <a:lnTo>
                  <a:pt x="276" y="177"/>
                </a:lnTo>
                <a:lnTo>
                  <a:pt x="282" y="177"/>
                </a:lnTo>
                <a:lnTo>
                  <a:pt x="291" y="176"/>
                </a:lnTo>
                <a:lnTo>
                  <a:pt x="297" y="169"/>
                </a:lnTo>
                <a:lnTo>
                  <a:pt x="304" y="156"/>
                </a:lnTo>
                <a:lnTo>
                  <a:pt x="310" y="136"/>
                </a:lnTo>
                <a:lnTo>
                  <a:pt x="326" y="13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5" name="Freeform 235"/>
          <p:cNvSpPr>
            <a:spLocks/>
          </p:cNvSpPr>
          <p:nvPr/>
        </p:nvSpPr>
        <p:spPr bwMode="auto">
          <a:xfrm>
            <a:off x="2838450" y="2435225"/>
            <a:ext cx="258763" cy="209550"/>
          </a:xfrm>
          <a:custGeom>
            <a:avLst/>
            <a:gdLst>
              <a:gd name="T0" fmla="*/ 326 w 327"/>
              <a:gd name="T1" fmla="*/ 139 h 265"/>
              <a:gd name="T2" fmla="*/ 327 w 327"/>
              <a:gd name="T3" fmla="*/ 146 h 265"/>
              <a:gd name="T4" fmla="*/ 327 w 327"/>
              <a:gd name="T5" fmla="*/ 158 h 265"/>
              <a:gd name="T6" fmla="*/ 325 w 327"/>
              <a:gd name="T7" fmla="*/ 174 h 265"/>
              <a:gd name="T8" fmla="*/ 320 w 327"/>
              <a:gd name="T9" fmla="*/ 196 h 265"/>
              <a:gd name="T10" fmla="*/ 318 w 327"/>
              <a:gd name="T11" fmla="*/ 207 h 265"/>
              <a:gd name="T12" fmla="*/ 318 w 327"/>
              <a:gd name="T13" fmla="*/ 223 h 265"/>
              <a:gd name="T14" fmla="*/ 320 w 327"/>
              <a:gd name="T15" fmla="*/ 233 h 265"/>
              <a:gd name="T16" fmla="*/ 320 w 327"/>
              <a:gd name="T17" fmla="*/ 236 h 265"/>
              <a:gd name="T18" fmla="*/ 319 w 327"/>
              <a:gd name="T19" fmla="*/ 235 h 265"/>
              <a:gd name="T20" fmla="*/ 307 w 327"/>
              <a:gd name="T21" fmla="*/ 234 h 265"/>
              <a:gd name="T22" fmla="*/ 294 w 327"/>
              <a:gd name="T23" fmla="*/ 237 h 265"/>
              <a:gd name="T24" fmla="*/ 281 w 327"/>
              <a:gd name="T25" fmla="*/ 244 h 265"/>
              <a:gd name="T26" fmla="*/ 273 w 327"/>
              <a:gd name="T27" fmla="*/ 251 h 265"/>
              <a:gd name="T28" fmla="*/ 265 w 327"/>
              <a:gd name="T29" fmla="*/ 257 h 265"/>
              <a:gd name="T30" fmla="*/ 244 w 327"/>
              <a:gd name="T31" fmla="*/ 264 h 265"/>
              <a:gd name="T32" fmla="*/ 223 w 327"/>
              <a:gd name="T33" fmla="*/ 265 h 265"/>
              <a:gd name="T34" fmla="*/ 208 w 327"/>
              <a:gd name="T35" fmla="*/ 264 h 265"/>
              <a:gd name="T36" fmla="*/ 205 w 327"/>
              <a:gd name="T37" fmla="*/ 264 h 265"/>
              <a:gd name="T38" fmla="*/ 246 w 327"/>
              <a:gd name="T39" fmla="*/ 242 h 265"/>
              <a:gd name="T40" fmla="*/ 261 w 327"/>
              <a:gd name="T41" fmla="*/ 218 h 265"/>
              <a:gd name="T42" fmla="*/ 261 w 327"/>
              <a:gd name="T43" fmla="*/ 197 h 265"/>
              <a:gd name="T44" fmla="*/ 258 w 327"/>
              <a:gd name="T45" fmla="*/ 189 h 265"/>
              <a:gd name="T46" fmla="*/ 13 w 327"/>
              <a:gd name="T47" fmla="*/ 21 h 265"/>
              <a:gd name="T48" fmla="*/ 4 w 327"/>
              <a:gd name="T49" fmla="*/ 14 h 265"/>
              <a:gd name="T50" fmla="*/ 5 w 327"/>
              <a:gd name="T51" fmla="*/ 0 h 265"/>
              <a:gd name="T52" fmla="*/ 9 w 327"/>
              <a:gd name="T53" fmla="*/ 0 h 265"/>
              <a:gd name="T54" fmla="*/ 30 w 327"/>
              <a:gd name="T55" fmla="*/ 11 h 265"/>
              <a:gd name="T56" fmla="*/ 65 w 327"/>
              <a:gd name="T57" fmla="*/ 32 h 265"/>
              <a:gd name="T58" fmla="*/ 107 w 327"/>
              <a:gd name="T59" fmla="*/ 61 h 265"/>
              <a:gd name="T60" fmla="*/ 152 w 327"/>
              <a:gd name="T61" fmla="*/ 92 h 265"/>
              <a:gd name="T62" fmla="*/ 196 w 327"/>
              <a:gd name="T63" fmla="*/ 122 h 265"/>
              <a:gd name="T64" fmla="*/ 233 w 327"/>
              <a:gd name="T65" fmla="*/ 148 h 265"/>
              <a:gd name="T66" fmla="*/ 257 w 327"/>
              <a:gd name="T67" fmla="*/ 166 h 265"/>
              <a:gd name="T68" fmla="*/ 264 w 327"/>
              <a:gd name="T69" fmla="*/ 170 h 265"/>
              <a:gd name="T70" fmla="*/ 270 w 327"/>
              <a:gd name="T71" fmla="*/ 174 h 265"/>
              <a:gd name="T72" fmla="*/ 282 w 327"/>
              <a:gd name="T73" fmla="*/ 177 h 265"/>
              <a:gd name="T74" fmla="*/ 297 w 327"/>
              <a:gd name="T75" fmla="*/ 169 h 265"/>
              <a:gd name="T76" fmla="*/ 310 w 327"/>
              <a:gd name="T77" fmla="*/ 136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7" h="265">
                <a:moveTo>
                  <a:pt x="326" y="139"/>
                </a:moveTo>
                <a:lnTo>
                  <a:pt x="326" y="139"/>
                </a:lnTo>
                <a:lnTo>
                  <a:pt x="327" y="143"/>
                </a:lnTo>
                <a:lnTo>
                  <a:pt x="327" y="146"/>
                </a:lnTo>
                <a:lnTo>
                  <a:pt x="327" y="152"/>
                </a:lnTo>
                <a:lnTo>
                  <a:pt x="327" y="158"/>
                </a:lnTo>
                <a:lnTo>
                  <a:pt x="326" y="166"/>
                </a:lnTo>
                <a:lnTo>
                  <a:pt x="325" y="174"/>
                </a:lnTo>
                <a:lnTo>
                  <a:pt x="323" y="184"/>
                </a:lnTo>
                <a:lnTo>
                  <a:pt x="320" y="196"/>
                </a:lnTo>
                <a:lnTo>
                  <a:pt x="320" y="196"/>
                </a:lnTo>
                <a:lnTo>
                  <a:pt x="318" y="207"/>
                </a:lnTo>
                <a:lnTo>
                  <a:pt x="317" y="216"/>
                </a:lnTo>
                <a:lnTo>
                  <a:pt x="318" y="223"/>
                </a:lnTo>
                <a:lnTo>
                  <a:pt x="319" y="229"/>
                </a:lnTo>
                <a:lnTo>
                  <a:pt x="320" y="233"/>
                </a:lnTo>
                <a:lnTo>
                  <a:pt x="322" y="235"/>
                </a:lnTo>
                <a:lnTo>
                  <a:pt x="320" y="236"/>
                </a:lnTo>
                <a:lnTo>
                  <a:pt x="319" y="235"/>
                </a:lnTo>
                <a:lnTo>
                  <a:pt x="319" y="235"/>
                </a:lnTo>
                <a:lnTo>
                  <a:pt x="314" y="234"/>
                </a:lnTo>
                <a:lnTo>
                  <a:pt x="307" y="234"/>
                </a:lnTo>
                <a:lnTo>
                  <a:pt x="300" y="235"/>
                </a:lnTo>
                <a:lnTo>
                  <a:pt x="294" y="237"/>
                </a:lnTo>
                <a:lnTo>
                  <a:pt x="287" y="239"/>
                </a:lnTo>
                <a:lnTo>
                  <a:pt x="281" y="244"/>
                </a:lnTo>
                <a:lnTo>
                  <a:pt x="277" y="247"/>
                </a:lnTo>
                <a:lnTo>
                  <a:pt x="273" y="251"/>
                </a:lnTo>
                <a:lnTo>
                  <a:pt x="273" y="251"/>
                </a:lnTo>
                <a:lnTo>
                  <a:pt x="265" y="257"/>
                </a:lnTo>
                <a:lnTo>
                  <a:pt x="255" y="261"/>
                </a:lnTo>
                <a:lnTo>
                  <a:pt x="244" y="264"/>
                </a:lnTo>
                <a:lnTo>
                  <a:pt x="233" y="265"/>
                </a:lnTo>
                <a:lnTo>
                  <a:pt x="223" y="265"/>
                </a:lnTo>
                <a:lnTo>
                  <a:pt x="213" y="265"/>
                </a:lnTo>
                <a:lnTo>
                  <a:pt x="208" y="264"/>
                </a:lnTo>
                <a:lnTo>
                  <a:pt x="205" y="264"/>
                </a:lnTo>
                <a:lnTo>
                  <a:pt x="205" y="264"/>
                </a:lnTo>
                <a:lnTo>
                  <a:pt x="229" y="253"/>
                </a:lnTo>
                <a:lnTo>
                  <a:pt x="246" y="242"/>
                </a:lnTo>
                <a:lnTo>
                  <a:pt x="256" y="230"/>
                </a:lnTo>
                <a:lnTo>
                  <a:pt x="261" y="218"/>
                </a:lnTo>
                <a:lnTo>
                  <a:pt x="262" y="206"/>
                </a:lnTo>
                <a:lnTo>
                  <a:pt x="261" y="197"/>
                </a:lnTo>
                <a:lnTo>
                  <a:pt x="259" y="191"/>
                </a:lnTo>
                <a:lnTo>
                  <a:pt x="258" y="189"/>
                </a:lnTo>
                <a:lnTo>
                  <a:pt x="13" y="21"/>
                </a:lnTo>
                <a:lnTo>
                  <a:pt x="13" y="21"/>
                </a:lnTo>
                <a:lnTo>
                  <a:pt x="9" y="18"/>
                </a:lnTo>
                <a:lnTo>
                  <a:pt x="4" y="14"/>
                </a:lnTo>
                <a:lnTo>
                  <a:pt x="0" y="8"/>
                </a:lnTo>
                <a:lnTo>
                  <a:pt x="5" y="0"/>
                </a:lnTo>
                <a:lnTo>
                  <a:pt x="5" y="0"/>
                </a:lnTo>
                <a:lnTo>
                  <a:pt x="9" y="0"/>
                </a:lnTo>
                <a:lnTo>
                  <a:pt x="18" y="4"/>
                </a:lnTo>
                <a:lnTo>
                  <a:pt x="30" y="11"/>
                </a:lnTo>
                <a:lnTo>
                  <a:pt x="46" y="21"/>
                </a:lnTo>
                <a:lnTo>
                  <a:pt x="65" y="32"/>
                </a:lnTo>
                <a:lnTo>
                  <a:pt x="85" y="46"/>
                </a:lnTo>
                <a:lnTo>
                  <a:pt x="107" y="61"/>
                </a:lnTo>
                <a:lnTo>
                  <a:pt x="129" y="76"/>
                </a:lnTo>
                <a:lnTo>
                  <a:pt x="152" y="92"/>
                </a:lnTo>
                <a:lnTo>
                  <a:pt x="174" y="107"/>
                </a:lnTo>
                <a:lnTo>
                  <a:pt x="196" y="122"/>
                </a:lnTo>
                <a:lnTo>
                  <a:pt x="216" y="136"/>
                </a:lnTo>
                <a:lnTo>
                  <a:pt x="233" y="148"/>
                </a:lnTo>
                <a:lnTo>
                  <a:pt x="247" y="158"/>
                </a:lnTo>
                <a:lnTo>
                  <a:pt x="257" y="166"/>
                </a:lnTo>
                <a:lnTo>
                  <a:pt x="264" y="170"/>
                </a:lnTo>
                <a:lnTo>
                  <a:pt x="264" y="170"/>
                </a:lnTo>
                <a:lnTo>
                  <a:pt x="265" y="171"/>
                </a:lnTo>
                <a:lnTo>
                  <a:pt x="270" y="174"/>
                </a:lnTo>
                <a:lnTo>
                  <a:pt x="276" y="177"/>
                </a:lnTo>
                <a:lnTo>
                  <a:pt x="282" y="177"/>
                </a:lnTo>
                <a:lnTo>
                  <a:pt x="291" y="176"/>
                </a:lnTo>
                <a:lnTo>
                  <a:pt x="297" y="169"/>
                </a:lnTo>
                <a:lnTo>
                  <a:pt x="304" y="156"/>
                </a:lnTo>
                <a:lnTo>
                  <a:pt x="310" y="136"/>
                </a:lnTo>
                <a:lnTo>
                  <a:pt x="326" y="13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6" name="Freeform 236"/>
          <p:cNvSpPr>
            <a:spLocks/>
          </p:cNvSpPr>
          <p:nvPr/>
        </p:nvSpPr>
        <p:spPr bwMode="auto">
          <a:xfrm>
            <a:off x="2846388" y="2428875"/>
            <a:ext cx="36512" cy="50800"/>
          </a:xfrm>
          <a:custGeom>
            <a:avLst/>
            <a:gdLst>
              <a:gd name="T0" fmla="*/ 41 w 45"/>
              <a:gd name="T1" fmla="*/ 1 h 63"/>
              <a:gd name="T2" fmla="*/ 45 w 45"/>
              <a:gd name="T3" fmla="*/ 7 h 63"/>
              <a:gd name="T4" fmla="*/ 44 w 45"/>
              <a:gd name="T5" fmla="*/ 16 h 63"/>
              <a:gd name="T6" fmla="*/ 40 w 45"/>
              <a:gd name="T7" fmla="*/ 27 h 63"/>
              <a:gd name="T8" fmla="*/ 33 w 45"/>
              <a:gd name="T9" fmla="*/ 39 h 63"/>
              <a:gd name="T10" fmla="*/ 25 w 45"/>
              <a:gd name="T11" fmla="*/ 50 h 63"/>
              <a:gd name="T12" fmla="*/ 17 w 45"/>
              <a:gd name="T13" fmla="*/ 58 h 63"/>
              <a:gd name="T14" fmla="*/ 9 w 45"/>
              <a:gd name="T15" fmla="*/ 63 h 63"/>
              <a:gd name="T16" fmla="*/ 2 w 45"/>
              <a:gd name="T17" fmla="*/ 62 h 63"/>
              <a:gd name="T18" fmla="*/ 0 w 45"/>
              <a:gd name="T19" fmla="*/ 56 h 63"/>
              <a:gd name="T20" fmla="*/ 1 w 45"/>
              <a:gd name="T21" fmla="*/ 47 h 63"/>
              <a:gd name="T22" fmla="*/ 4 w 45"/>
              <a:gd name="T23" fmla="*/ 35 h 63"/>
              <a:gd name="T24" fmla="*/ 11 w 45"/>
              <a:gd name="T25" fmla="*/ 24 h 63"/>
              <a:gd name="T26" fmla="*/ 18 w 45"/>
              <a:gd name="T27" fmla="*/ 14 h 63"/>
              <a:gd name="T28" fmla="*/ 26 w 45"/>
              <a:gd name="T29" fmla="*/ 4 h 63"/>
              <a:gd name="T30" fmla="*/ 34 w 45"/>
              <a:gd name="T31" fmla="*/ 0 h 63"/>
              <a:gd name="T32" fmla="*/ 41 w 45"/>
              <a:gd name="T33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5" h="63">
                <a:moveTo>
                  <a:pt x="41" y="1"/>
                </a:moveTo>
                <a:lnTo>
                  <a:pt x="45" y="7"/>
                </a:lnTo>
                <a:lnTo>
                  <a:pt x="44" y="16"/>
                </a:lnTo>
                <a:lnTo>
                  <a:pt x="40" y="27"/>
                </a:lnTo>
                <a:lnTo>
                  <a:pt x="33" y="39"/>
                </a:lnTo>
                <a:lnTo>
                  <a:pt x="25" y="50"/>
                </a:lnTo>
                <a:lnTo>
                  <a:pt x="17" y="58"/>
                </a:lnTo>
                <a:lnTo>
                  <a:pt x="9" y="63"/>
                </a:lnTo>
                <a:lnTo>
                  <a:pt x="2" y="62"/>
                </a:lnTo>
                <a:lnTo>
                  <a:pt x="0" y="56"/>
                </a:lnTo>
                <a:lnTo>
                  <a:pt x="1" y="47"/>
                </a:lnTo>
                <a:lnTo>
                  <a:pt x="4" y="35"/>
                </a:lnTo>
                <a:lnTo>
                  <a:pt x="11" y="24"/>
                </a:lnTo>
                <a:lnTo>
                  <a:pt x="18" y="14"/>
                </a:lnTo>
                <a:lnTo>
                  <a:pt x="26" y="4"/>
                </a:lnTo>
                <a:lnTo>
                  <a:pt x="34" y="0"/>
                </a:lnTo>
                <a:lnTo>
                  <a:pt x="41" y="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7" name="Freeform 237"/>
          <p:cNvSpPr>
            <a:spLocks/>
          </p:cNvSpPr>
          <p:nvPr/>
        </p:nvSpPr>
        <p:spPr bwMode="auto">
          <a:xfrm>
            <a:off x="2846388" y="2428875"/>
            <a:ext cx="36512" cy="50800"/>
          </a:xfrm>
          <a:custGeom>
            <a:avLst/>
            <a:gdLst>
              <a:gd name="T0" fmla="*/ 41 w 45"/>
              <a:gd name="T1" fmla="*/ 1 h 63"/>
              <a:gd name="T2" fmla="*/ 41 w 45"/>
              <a:gd name="T3" fmla="*/ 1 h 63"/>
              <a:gd name="T4" fmla="*/ 45 w 45"/>
              <a:gd name="T5" fmla="*/ 7 h 63"/>
              <a:gd name="T6" fmla="*/ 44 w 45"/>
              <a:gd name="T7" fmla="*/ 16 h 63"/>
              <a:gd name="T8" fmla="*/ 40 w 45"/>
              <a:gd name="T9" fmla="*/ 27 h 63"/>
              <a:gd name="T10" fmla="*/ 33 w 45"/>
              <a:gd name="T11" fmla="*/ 39 h 63"/>
              <a:gd name="T12" fmla="*/ 25 w 45"/>
              <a:gd name="T13" fmla="*/ 50 h 63"/>
              <a:gd name="T14" fmla="*/ 17 w 45"/>
              <a:gd name="T15" fmla="*/ 58 h 63"/>
              <a:gd name="T16" fmla="*/ 9 w 45"/>
              <a:gd name="T17" fmla="*/ 63 h 63"/>
              <a:gd name="T18" fmla="*/ 2 w 45"/>
              <a:gd name="T19" fmla="*/ 62 h 63"/>
              <a:gd name="T20" fmla="*/ 2 w 45"/>
              <a:gd name="T21" fmla="*/ 62 h 63"/>
              <a:gd name="T22" fmla="*/ 0 w 45"/>
              <a:gd name="T23" fmla="*/ 56 h 63"/>
              <a:gd name="T24" fmla="*/ 1 w 45"/>
              <a:gd name="T25" fmla="*/ 47 h 63"/>
              <a:gd name="T26" fmla="*/ 4 w 45"/>
              <a:gd name="T27" fmla="*/ 35 h 63"/>
              <a:gd name="T28" fmla="*/ 11 w 45"/>
              <a:gd name="T29" fmla="*/ 24 h 63"/>
              <a:gd name="T30" fmla="*/ 18 w 45"/>
              <a:gd name="T31" fmla="*/ 14 h 63"/>
              <a:gd name="T32" fmla="*/ 26 w 45"/>
              <a:gd name="T33" fmla="*/ 4 h 63"/>
              <a:gd name="T34" fmla="*/ 34 w 45"/>
              <a:gd name="T35" fmla="*/ 0 h 63"/>
              <a:gd name="T36" fmla="*/ 41 w 45"/>
              <a:gd name="T37" fmla="*/ 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5" h="63">
                <a:moveTo>
                  <a:pt x="41" y="1"/>
                </a:moveTo>
                <a:lnTo>
                  <a:pt x="41" y="1"/>
                </a:lnTo>
                <a:lnTo>
                  <a:pt x="45" y="7"/>
                </a:lnTo>
                <a:lnTo>
                  <a:pt x="44" y="16"/>
                </a:lnTo>
                <a:lnTo>
                  <a:pt x="40" y="27"/>
                </a:lnTo>
                <a:lnTo>
                  <a:pt x="33" y="39"/>
                </a:lnTo>
                <a:lnTo>
                  <a:pt x="25" y="50"/>
                </a:lnTo>
                <a:lnTo>
                  <a:pt x="17" y="58"/>
                </a:lnTo>
                <a:lnTo>
                  <a:pt x="9" y="63"/>
                </a:lnTo>
                <a:lnTo>
                  <a:pt x="2" y="62"/>
                </a:lnTo>
                <a:lnTo>
                  <a:pt x="2" y="62"/>
                </a:lnTo>
                <a:lnTo>
                  <a:pt x="0" y="56"/>
                </a:lnTo>
                <a:lnTo>
                  <a:pt x="1" y="47"/>
                </a:lnTo>
                <a:lnTo>
                  <a:pt x="4" y="35"/>
                </a:lnTo>
                <a:lnTo>
                  <a:pt x="11" y="24"/>
                </a:lnTo>
                <a:lnTo>
                  <a:pt x="18" y="14"/>
                </a:lnTo>
                <a:lnTo>
                  <a:pt x="26" y="4"/>
                </a:lnTo>
                <a:lnTo>
                  <a:pt x="34" y="0"/>
                </a:lnTo>
                <a:lnTo>
                  <a:pt x="41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8" name="Freeform 238"/>
          <p:cNvSpPr>
            <a:spLocks/>
          </p:cNvSpPr>
          <p:nvPr/>
        </p:nvSpPr>
        <p:spPr bwMode="auto">
          <a:xfrm>
            <a:off x="2827338" y="2444750"/>
            <a:ext cx="7937" cy="6350"/>
          </a:xfrm>
          <a:custGeom>
            <a:avLst/>
            <a:gdLst>
              <a:gd name="T0" fmla="*/ 4 w 9"/>
              <a:gd name="T1" fmla="*/ 10 h 10"/>
              <a:gd name="T2" fmla="*/ 3 w 9"/>
              <a:gd name="T3" fmla="*/ 10 h 10"/>
              <a:gd name="T4" fmla="*/ 1 w 9"/>
              <a:gd name="T5" fmla="*/ 8 h 10"/>
              <a:gd name="T6" fmla="*/ 0 w 9"/>
              <a:gd name="T7" fmla="*/ 7 h 10"/>
              <a:gd name="T8" fmla="*/ 0 w 9"/>
              <a:gd name="T9" fmla="*/ 5 h 10"/>
              <a:gd name="T10" fmla="*/ 0 w 9"/>
              <a:gd name="T11" fmla="*/ 4 h 10"/>
              <a:gd name="T12" fmla="*/ 1 w 9"/>
              <a:gd name="T13" fmla="*/ 1 h 10"/>
              <a:gd name="T14" fmla="*/ 3 w 9"/>
              <a:gd name="T15" fmla="*/ 0 h 10"/>
              <a:gd name="T16" fmla="*/ 4 w 9"/>
              <a:gd name="T17" fmla="*/ 0 h 10"/>
              <a:gd name="T18" fmla="*/ 5 w 9"/>
              <a:gd name="T19" fmla="*/ 0 h 10"/>
              <a:gd name="T20" fmla="*/ 8 w 9"/>
              <a:gd name="T21" fmla="*/ 1 h 10"/>
              <a:gd name="T22" fmla="*/ 9 w 9"/>
              <a:gd name="T23" fmla="*/ 4 h 10"/>
              <a:gd name="T24" fmla="*/ 9 w 9"/>
              <a:gd name="T25" fmla="*/ 5 h 10"/>
              <a:gd name="T26" fmla="*/ 9 w 9"/>
              <a:gd name="T27" fmla="*/ 7 h 10"/>
              <a:gd name="T28" fmla="*/ 8 w 9"/>
              <a:gd name="T29" fmla="*/ 8 h 10"/>
              <a:gd name="T30" fmla="*/ 5 w 9"/>
              <a:gd name="T31" fmla="*/ 10 h 10"/>
              <a:gd name="T32" fmla="*/ 4 w 9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0">
                <a:moveTo>
                  <a:pt x="4" y="10"/>
                </a:moveTo>
                <a:lnTo>
                  <a:pt x="3" y="10"/>
                </a:lnTo>
                <a:lnTo>
                  <a:pt x="1" y="8"/>
                </a:lnTo>
                <a:lnTo>
                  <a:pt x="0" y="7"/>
                </a:lnTo>
                <a:lnTo>
                  <a:pt x="0" y="5"/>
                </a:lnTo>
                <a:lnTo>
                  <a:pt x="0" y="4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8" y="1"/>
                </a:lnTo>
                <a:lnTo>
                  <a:pt x="9" y="4"/>
                </a:lnTo>
                <a:lnTo>
                  <a:pt x="9" y="5"/>
                </a:lnTo>
                <a:lnTo>
                  <a:pt x="9" y="7"/>
                </a:lnTo>
                <a:lnTo>
                  <a:pt x="8" y="8"/>
                </a:lnTo>
                <a:lnTo>
                  <a:pt x="5" y="10"/>
                </a:lnTo>
                <a:lnTo>
                  <a:pt x="4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19" name="Freeform 239"/>
          <p:cNvSpPr>
            <a:spLocks/>
          </p:cNvSpPr>
          <p:nvPr/>
        </p:nvSpPr>
        <p:spPr bwMode="auto">
          <a:xfrm>
            <a:off x="2827338" y="2444750"/>
            <a:ext cx="7937" cy="6350"/>
          </a:xfrm>
          <a:custGeom>
            <a:avLst/>
            <a:gdLst>
              <a:gd name="T0" fmla="*/ 4 w 9"/>
              <a:gd name="T1" fmla="*/ 10 h 10"/>
              <a:gd name="T2" fmla="*/ 4 w 9"/>
              <a:gd name="T3" fmla="*/ 10 h 10"/>
              <a:gd name="T4" fmla="*/ 3 w 9"/>
              <a:gd name="T5" fmla="*/ 10 h 10"/>
              <a:gd name="T6" fmla="*/ 1 w 9"/>
              <a:gd name="T7" fmla="*/ 8 h 10"/>
              <a:gd name="T8" fmla="*/ 0 w 9"/>
              <a:gd name="T9" fmla="*/ 7 h 10"/>
              <a:gd name="T10" fmla="*/ 0 w 9"/>
              <a:gd name="T11" fmla="*/ 5 h 10"/>
              <a:gd name="T12" fmla="*/ 0 w 9"/>
              <a:gd name="T13" fmla="*/ 5 h 10"/>
              <a:gd name="T14" fmla="*/ 0 w 9"/>
              <a:gd name="T15" fmla="*/ 4 h 10"/>
              <a:gd name="T16" fmla="*/ 1 w 9"/>
              <a:gd name="T17" fmla="*/ 1 h 10"/>
              <a:gd name="T18" fmla="*/ 3 w 9"/>
              <a:gd name="T19" fmla="*/ 0 h 10"/>
              <a:gd name="T20" fmla="*/ 4 w 9"/>
              <a:gd name="T21" fmla="*/ 0 h 10"/>
              <a:gd name="T22" fmla="*/ 4 w 9"/>
              <a:gd name="T23" fmla="*/ 0 h 10"/>
              <a:gd name="T24" fmla="*/ 5 w 9"/>
              <a:gd name="T25" fmla="*/ 0 h 10"/>
              <a:gd name="T26" fmla="*/ 8 w 9"/>
              <a:gd name="T27" fmla="*/ 1 h 10"/>
              <a:gd name="T28" fmla="*/ 9 w 9"/>
              <a:gd name="T29" fmla="*/ 4 h 10"/>
              <a:gd name="T30" fmla="*/ 9 w 9"/>
              <a:gd name="T31" fmla="*/ 5 h 10"/>
              <a:gd name="T32" fmla="*/ 9 w 9"/>
              <a:gd name="T33" fmla="*/ 5 h 10"/>
              <a:gd name="T34" fmla="*/ 9 w 9"/>
              <a:gd name="T35" fmla="*/ 7 h 10"/>
              <a:gd name="T36" fmla="*/ 8 w 9"/>
              <a:gd name="T37" fmla="*/ 8 h 10"/>
              <a:gd name="T38" fmla="*/ 5 w 9"/>
              <a:gd name="T39" fmla="*/ 10 h 10"/>
              <a:gd name="T40" fmla="*/ 4 w 9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" h="10">
                <a:moveTo>
                  <a:pt x="4" y="10"/>
                </a:moveTo>
                <a:lnTo>
                  <a:pt x="4" y="10"/>
                </a:lnTo>
                <a:lnTo>
                  <a:pt x="3" y="10"/>
                </a:lnTo>
                <a:lnTo>
                  <a:pt x="1" y="8"/>
                </a:lnTo>
                <a:lnTo>
                  <a:pt x="0" y="7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8" y="1"/>
                </a:lnTo>
                <a:lnTo>
                  <a:pt x="9" y="4"/>
                </a:lnTo>
                <a:lnTo>
                  <a:pt x="9" y="5"/>
                </a:lnTo>
                <a:lnTo>
                  <a:pt x="9" y="5"/>
                </a:lnTo>
                <a:lnTo>
                  <a:pt x="9" y="7"/>
                </a:lnTo>
                <a:lnTo>
                  <a:pt x="8" y="8"/>
                </a:lnTo>
                <a:lnTo>
                  <a:pt x="5" y="10"/>
                </a:lnTo>
                <a:lnTo>
                  <a:pt x="4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0" name="Freeform 240"/>
          <p:cNvSpPr>
            <a:spLocks/>
          </p:cNvSpPr>
          <p:nvPr/>
        </p:nvSpPr>
        <p:spPr bwMode="auto">
          <a:xfrm>
            <a:off x="2825750" y="2449513"/>
            <a:ext cx="12700" cy="11112"/>
          </a:xfrm>
          <a:custGeom>
            <a:avLst/>
            <a:gdLst>
              <a:gd name="T0" fmla="*/ 14 w 15"/>
              <a:gd name="T1" fmla="*/ 12 h 14"/>
              <a:gd name="T2" fmla="*/ 15 w 15"/>
              <a:gd name="T3" fmla="*/ 9 h 14"/>
              <a:gd name="T4" fmla="*/ 14 w 15"/>
              <a:gd name="T5" fmla="*/ 7 h 14"/>
              <a:gd name="T6" fmla="*/ 13 w 15"/>
              <a:gd name="T7" fmla="*/ 5 h 14"/>
              <a:gd name="T8" fmla="*/ 11 w 15"/>
              <a:gd name="T9" fmla="*/ 3 h 14"/>
              <a:gd name="T10" fmla="*/ 8 w 15"/>
              <a:gd name="T11" fmla="*/ 0 h 14"/>
              <a:gd name="T12" fmla="*/ 5 w 15"/>
              <a:gd name="T13" fmla="*/ 0 h 14"/>
              <a:gd name="T14" fmla="*/ 3 w 15"/>
              <a:gd name="T15" fmla="*/ 1 h 14"/>
              <a:gd name="T16" fmla="*/ 1 w 15"/>
              <a:gd name="T17" fmla="*/ 3 h 14"/>
              <a:gd name="T18" fmla="*/ 0 w 15"/>
              <a:gd name="T19" fmla="*/ 5 h 14"/>
              <a:gd name="T20" fmla="*/ 0 w 15"/>
              <a:gd name="T21" fmla="*/ 7 h 14"/>
              <a:gd name="T22" fmla="*/ 1 w 15"/>
              <a:gd name="T23" fmla="*/ 9 h 14"/>
              <a:gd name="T24" fmla="*/ 4 w 15"/>
              <a:gd name="T25" fmla="*/ 12 h 14"/>
              <a:gd name="T26" fmla="*/ 6 w 15"/>
              <a:gd name="T27" fmla="*/ 14 h 14"/>
              <a:gd name="T28" fmla="*/ 9 w 15"/>
              <a:gd name="T29" fmla="*/ 14 h 14"/>
              <a:gd name="T30" fmla="*/ 12 w 15"/>
              <a:gd name="T31" fmla="*/ 14 h 14"/>
              <a:gd name="T32" fmla="*/ 14 w 15"/>
              <a:gd name="T3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" h="14">
                <a:moveTo>
                  <a:pt x="14" y="12"/>
                </a:moveTo>
                <a:lnTo>
                  <a:pt x="15" y="9"/>
                </a:lnTo>
                <a:lnTo>
                  <a:pt x="14" y="7"/>
                </a:lnTo>
                <a:lnTo>
                  <a:pt x="13" y="5"/>
                </a:lnTo>
                <a:lnTo>
                  <a:pt x="11" y="3"/>
                </a:lnTo>
                <a:lnTo>
                  <a:pt x="8" y="0"/>
                </a:lnTo>
                <a:lnTo>
                  <a:pt x="5" y="0"/>
                </a:lnTo>
                <a:lnTo>
                  <a:pt x="3" y="1"/>
                </a:lnTo>
                <a:lnTo>
                  <a:pt x="1" y="3"/>
                </a:lnTo>
                <a:lnTo>
                  <a:pt x="0" y="5"/>
                </a:lnTo>
                <a:lnTo>
                  <a:pt x="0" y="7"/>
                </a:lnTo>
                <a:lnTo>
                  <a:pt x="1" y="9"/>
                </a:lnTo>
                <a:lnTo>
                  <a:pt x="4" y="12"/>
                </a:lnTo>
                <a:lnTo>
                  <a:pt x="6" y="14"/>
                </a:lnTo>
                <a:lnTo>
                  <a:pt x="9" y="14"/>
                </a:lnTo>
                <a:lnTo>
                  <a:pt x="12" y="14"/>
                </a:lnTo>
                <a:lnTo>
                  <a:pt x="14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1" name="Freeform 241"/>
          <p:cNvSpPr>
            <a:spLocks/>
          </p:cNvSpPr>
          <p:nvPr/>
        </p:nvSpPr>
        <p:spPr bwMode="auto">
          <a:xfrm>
            <a:off x="2825750" y="2449513"/>
            <a:ext cx="12700" cy="11112"/>
          </a:xfrm>
          <a:custGeom>
            <a:avLst/>
            <a:gdLst>
              <a:gd name="T0" fmla="*/ 14 w 15"/>
              <a:gd name="T1" fmla="*/ 12 h 14"/>
              <a:gd name="T2" fmla="*/ 14 w 15"/>
              <a:gd name="T3" fmla="*/ 12 h 14"/>
              <a:gd name="T4" fmla="*/ 15 w 15"/>
              <a:gd name="T5" fmla="*/ 9 h 14"/>
              <a:gd name="T6" fmla="*/ 14 w 15"/>
              <a:gd name="T7" fmla="*/ 7 h 14"/>
              <a:gd name="T8" fmla="*/ 13 w 15"/>
              <a:gd name="T9" fmla="*/ 5 h 14"/>
              <a:gd name="T10" fmla="*/ 11 w 15"/>
              <a:gd name="T11" fmla="*/ 3 h 14"/>
              <a:gd name="T12" fmla="*/ 11 w 15"/>
              <a:gd name="T13" fmla="*/ 3 h 14"/>
              <a:gd name="T14" fmla="*/ 8 w 15"/>
              <a:gd name="T15" fmla="*/ 0 h 14"/>
              <a:gd name="T16" fmla="*/ 5 w 15"/>
              <a:gd name="T17" fmla="*/ 0 h 14"/>
              <a:gd name="T18" fmla="*/ 3 w 15"/>
              <a:gd name="T19" fmla="*/ 1 h 14"/>
              <a:gd name="T20" fmla="*/ 1 w 15"/>
              <a:gd name="T21" fmla="*/ 3 h 14"/>
              <a:gd name="T22" fmla="*/ 1 w 15"/>
              <a:gd name="T23" fmla="*/ 3 h 14"/>
              <a:gd name="T24" fmla="*/ 0 w 15"/>
              <a:gd name="T25" fmla="*/ 5 h 14"/>
              <a:gd name="T26" fmla="*/ 0 w 15"/>
              <a:gd name="T27" fmla="*/ 7 h 14"/>
              <a:gd name="T28" fmla="*/ 1 w 15"/>
              <a:gd name="T29" fmla="*/ 9 h 14"/>
              <a:gd name="T30" fmla="*/ 4 w 15"/>
              <a:gd name="T31" fmla="*/ 12 h 14"/>
              <a:gd name="T32" fmla="*/ 4 w 15"/>
              <a:gd name="T33" fmla="*/ 12 h 14"/>
              <a:gd name="T34" fmla="*/ 6 w 15"/>
              <a:gd name="T35" fmla="*/ 14 h 14"/>
              <a:gd name="T36" fmla="*/ 9 w 15"/>
              <a:gd name="T37" fmla="*/ 14 h 14"/>
              <a:gd name="T38" fmla="*/ 12 w 15"/>
              <a:gd name="T39" fmla="*/ 14 h 14"/>
              <a:gd name="T40" fmla="*/ 14 w 15"/>
              <a:gd name="T41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14">
                <a:moveTo>
                  <a:pt x="14" y="12"/>
                </a:moveTo>
                <a:lnTo>
                  <a:pt x="14" y="12"/>
                </a:lnTo>
                <a:lnTo>
                  <a:pt x="15" y="9"/>
                </a:lnTo>
                <a:lnTo>
                  <a:pt x="14" y="7"/>
                </a:lnTo>
                <a:lnTo>
                  <a:pt x="13" y="5"/>
                </a:lnTo>
                <a:lnTo>
                  <a:pt x="11" y="3"/>
                </a:lnTo>
                <a:lnTo>
                  <a:pt x="11" y="3"/>
                </a:lnTo>
                <a:lnTo>
                  <a:pt x="8" y="0"/>
                </a:lnTo>
                <a:lnTo>
                  <a:pt x="5" y="0"/>
                </a:lnTo>
                <a:lnTo>
                  <a:pt x="3" y="1"/>
                </a:lnTo>
                <a:lnTo>
                  <a:pt x="1" y="3"/>
                </a:lnTo>
                <a:lnTo>
                  <a:pt x="1" y="3"/>
                </a:lnTo>
                <a:lnTo>
                  <a:pt x="0" y="5"/>
                </a:lnTo>
                <a:lnTo>
                  <a:pt x="0" y="7"/>
                </a:lnTo>
                <a:lnTo>
                  <a:pt x="1" y="9"/>
                </a:lnTo>
                <a:lnTo>
                  <a:pt x="4" y="12"/>
                </a:lnTo>
                <a:lnTo>
                  <a:pt x="4" y="12"/>
                </a:lnTo>
                <a:lnTo>
                  <a:pt x="6" y="14"/>
                </a:lnTo>
                <a:lnTo>
                  <a:pt x="9" y="14"/>
                </a:lnTo>
                <a:lnTo>
                  <a:pt x="12" y="14"/>
                </a:lnTo>
                <a:lnTo>
                  <a:pt x="14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2" name="Freeform 242"/>
          <p:cNvSpPr>
            <a:spLocks/>
          </p:cNvSpPr>
          <p:nvPr/>
        </p:nvSpPr>
        <p:spPr bwMode="auto">
          <a:xfrm>
            <a:off x="2835275" y="2468563"/>
            <a:ext cx="11113" cy="7937"/>
          </a:xfrm>
          <a:custGeom>
            <a:avLst/>
            <a:gdLst>
              <a:gd name="T0" fmla="*/ 13 w 13"/>
              <a:gd name="T1" fmla="*/ 8 h 11"/>
              <a:gd name="T2" fmla="*/ 13 w 13"/>
              <a:gd name="T3" fmla="*/ 6 h 11"/>
              <a:gd name="T4" fmla="*/ 13 w 13"/>
              <a:gd name="T5" fmla="*/ 5 h 11"/>
              <a:gd name="T6" fmla="*/ 11 w 13"/>
              <a:gd name="T7" fmla="*/ 3 h 11"/>
              <a:gd name="T8" fmla="*/ 9 w 13"/>
              <a:gd name="T9" fmla="*/ 2 h 11"/>
              <a:gd name="T10" fmla="*/ 7 w 13"/>
              <a:gd name="T11" fmla="*/ 0 h 11"/>
              <a:gd name="T12" fmla="*/ 5 w 13"/>
              <a:gd name="T13" fmla="*/ 0 h 11"/>
              <a:gd name="T14" fmla="*/ 2 w 13"/>
              <a:gd name="T15" fmla="*/ 2 h 11"/>
              <a:gd name="T16" fmla="*/ 0 w 13"/>
              <a:gd name="T17" fmla="*/ 4 h 11"/>
              <a:gd name="T18" fmla="*/ 0 w 13"/>
              <a:gd name="T19" fmla="*/ 6 h 11"/>
              <a:gd name="T20" fmla="*/ 0 w 13"/>
              <a:gd name="T21" fmla="*/ 7 h 11"/>
              <a:gd name="T22" fmla="*/ 2 w 13"/>
              <a:gd name="T23" fmla="*/ 10 h 11"/>
              <a:gd name="T24" fmla="*/ 3 w 13"/>
              <a:gd name="T25" fmla="*/ 11 h 11"/>
              <a:gd name="T26" fmla="*/ 6 w 13"/>
              <a:gd name="T27" fmla="*/ 11 h 11"/>
              <a:gd name="T28" fmla="*/ 8 w 13"/>
              <a:gd name="T29" fmla="*/ 11 h 11"/>
              <a:gd name="T30" fmla="*/ 10 w 13"/>
              <a:gd name="T31" fmla="*/ 10 h 11"/>
              <a:gd name="T32" fmla="*/ 13 w 13"/>
              <a:gd name="T33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1">
                <a:moveTo>
                  <a:pt x="13" y="8"/>
                </a:moveTo>
                <a:lnTo>
                  <a:pt x="13" y="6"/>
                </a:lnTo>
                <a:lnTo>
                  <a:pt x="13" y="5"/>
                </a:lnTo>
                <a:lnTo>
                  <a:pt x="11" y="3"/>
                </a:lnTo>
                <a:lnTo>
                  <a:pt x="9" y="2"/>
                </a:lnTo>
                <a:lnTo>
                  <a:pt x="7" y="0"/>
                </a:lnTo>
                <a:lnTo>
                  <a:pt x="5" y="0"/>
                </a:lnTo>
                <a:lnTo>
                  <a:pt x="2" y="2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2" y="10"/>
                </a:lnTo>
                <a:lnTo>
                  <a:pt x="3" y="11"/>
                </a:lnTo>
                <a:lnTo>
                  <a:pt x="6" y="11"/>
                </a:lnTo>
                <a:lnTo>
                  <a:pt x="8" y="11"/>
                </a:lnTo>
                <a:lnTo>
                  <a:pt x="10" y="10"/>
                </a:lnTo>
                <a:lnTo>
                  <a:pt x="13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3" name="Freeform 243"/>
          <p:cNvSpPr>
            <a:spLocks/>
          </p:cNvSpPr>
          <p:nvPr/>
        </p:nvSpPr>
        <p:spPr bwMode="auto">
          <a:xfrm>
            <a:off x="2835275" y="2468563"/>
            <a:ext cx="11113" cy="7937"/>
          </a:xfrm>
          <a:custGeom>
            <a:avLst/>
            <a:gdLst>
              <a:gd name="T0" fmla="*/ 13 w 13"/>
              <a:gd name="T1" fmla="*/ 8 h 11"/>
              <a:gd name="T2" fmla="*/ 13 w 13"/>
              <a:gd name="T3" fmla="*/ 8 h 11"/>
              <a:gd name="T4" fmla="*/ 13 w 13"/>
              <a:gd name="T5" fmla="*/ 6 h 11"/>
              <a:gd name="T6" fmla="*/ 13 w 13"/>
              <a:gd name="T7" fmla="*/ 5 h 11"/>
              <a:gd name="T8" fmla="*/ 11 w 13"/>
              <a:gd name="T9" fmla="*/ 3 h 11"/>
              <a:gd name="T10" fmla="*/ 9 w 13"/>
              <a:gd name="T11" fmla="*/ 2 h 11"/>
              <a:gd name="T12" fmla="*/ 9 w 13"/>
              <a:gd name="T13" fmla="*/ 2 h 11"/>
              <a:gd name="T14" fmla="*/ 7 w 13"/>
              <a:gd name="T15" fmla="*/ 0 h 11"/>
              <a:gd name="T16" fmla="*/ 5 w 13"/>
              <a:gd name="T17" fmla="*/ 0 h 11"/>
              <a:gd name="T18" fmla="*/ 2 w 13"/>
              <a:gd name="T19" fmla="*/ 2 h 11"/>
              <a:gd name="T20" fmla="*/ 0 w 13"/>
              <a:gd name="T21" fmla="*/ 4 h 11"/>
              <a:gd name="T22" fmla="*/ 0 w 13"/>
              <a:gd name="T23" fmla="*/ 4 h 11"/>
              <a:gd name="T24" fmla="*/ 0 w 13"/>
              <a:gd name="T25" fmla="*/ 6 h 11"/>
              <a:gd name="T26" fmla="*/ 0 w 13"/>
              <a:gd name="T27" fmla="*/ 7 h 11"/>
              <a:gd name="T28" fmla="*/ 2 w 13"/>
              <a:gd name="T29" fmla="*/ 10 h 11"/>
              <a:gd name="T30" fmla="*/ 3 w 13"/>
              <a:gd name="T31" fmla="*/ 11 h 11"/>
              <a:gd name="T32" fmla="*/ 3 w 13"/>
              <a:gd name="T33" fmla="*/ 11 h 11"/>
              <a:gd name="T34" fmla="*/ 6 w 13"/>
              <a:gd name="T35" fmla="*/ 11 h 11"/>
              <a:gd name="T36" fmla="*/ 8 w 13"/>
              <a:gd name="T37" fmla="*/ 11 h 11"/>
              <a:gd name="T38" fmla="*/ 10 w 13"/>
              <a:gd name="T39" fmla="*/ 10 h 11"/>
              <a:gd name="T40" fmla="*/ 13 w 13"/>
              <a:gd name="T41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1">
                <a:moveTo>
                  <a:pt x="13" y="8"/>
                </a:moveTo>
                <a:lnTo>
                  <a:pt x="13" y="8"/>
                </a:lnTo>
                <a:lnTo>
                  <a:pt x="13" y="6"/>
                </a:lnTo>
                <a:lnTo>
                  <a:pt x="13" y="5"/>
                </a:lnTo>
                <a:lnTo>
                  <a:pt x="11" y="3"/>
                </a:lnTo>
                <a:lnTo>
                  <a:pt x="9" y="2"/>
                </a:lnTo>
                <a:lnTo>
                  <a:pt x="9" y="2"/>
                </a:lnTo>
                <a:lnTo>
                  <a:pt x="7" y="0"/>
                </a:lnTo>
                <a:lnTo>
                  <a:pt x="5" y="0"/>
                </a:lnTo>
                <a:lnTo>
                  <a:pt x="2" y="2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2" y="10"/>
                </a:lnTo>
                <a:lnTo>
                  <a:pt x="3" y="11"/>
                </a:lnTo>
                <a:lnTo>
                  <a:pt x="3" y="11"/>
                </a:lnTo>
                <a:lnTo>
                  <a:pt x="6" y="11"/>
                </a:lnTo>
                <a:lnTo>
                  <a:pt x="8" y="11"/>
                </a:lnTo>
                <a:lnTo>
                  <a:pt x="10" y="10"/>
                </a:lnTo>
                <a:lnTo>
                  <a:pt x="13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4" name="Freeform 244"/>
          <p:cNvSpPr>
            <a:spLocks/>
          </p:cNvSpPr>
          <p:nvPr/>
        </p:nvSpPr>
        <p:spPr bwMode="auto">
          <a:xfrm>
            <a:off x="2828925" y="2459038"/>
            <a:ext cx="11113" cy="11112"/>
          </a:xfrm>
          <a:custGeom>
            <a:avLst/>
            <a:gdLst>
              <a:gd name="T0" fmla="*/ 12 w 14"/>
              <a:gd name="T1" fmla="*/ 13 h 14"/>
              <a:gd name="T2" fmla="*/ 14 w 14"/>
              <a:gd name="T3" fmla="*/ 10 h 14"/>
              <a:gd name="T4" fmla="*/ 14 w 14"/>
              <a:gd name="T5" fmla="*/ 8 h 14"/>
              <a:gd name="T6" fmla="*/ 14 w 14"/>
              <a:gd name="T7" fmla="*/ 5 h 14"/>
              <a:gd name="T8" fmla="*/ 11 w 14"/>
              <a:gd name="T9" fmla="*/ 2 h 14"/>
              <a:gd name="T10" fmla="*/ 9 w 14"/>
              <a:gd name="T11" fmla="*/ 0 h 14"/>
              <a:gd name="T12" fmla="*/ 5 w 14"/>
              <a:gd name="T13" fmla="*/ 0 h 14"/>
              <a:gd name="T14" fmla="*/ 3 w 14"/>
              <a:gd name="T15" fmla="*/ 0 h 14"/>
              <a:gd name="T16" fmla="*/ 1 w 14"/>
              <a:gd name="T17" fmla="*/ 1 h 14"/>
              <a:gd name="T18" fmla="*/ 0 w 14"/>
              <a:gd name="T19" fmla="*/ 3 h 14"/>
              <a:gd name="T20" fmla="*/ 0 w 14"/>
              <a:gd name="T21" fmla="*/ 6 h 14"/>
              <a:gd name="T22" fmla="*/ 0 w 14"/>
              <a:gd name="T23" fmla="*/ 9 h 14"/>
              <a:gd name="T24" fmla="*/ 2 w 14"/>
              <a:gd name="T25" fmla="*/ 11 h 14"/>
              <a:gd name="T26" fmla="*/ 4 w 14"/>
              <a:gd name="T27" fmla="*/ 13 h 14"/>
              <a:gd name="T28" fmla="*/ 8 w 14"/>
              <a:gd name="T29" fmla="*/ 14 h 14"/>
              <a:gd name="T30" fmla="*/ 10 w 14"/>
              <a:gd name="T31" fmla="*/ 14 h 14"/>
              <a:gd name="T32" fmla="*/ 12 w 14"/>
              <a:gd name="T33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4">
                <a:moveTo>
                  <a:pt x="12" y="13"/>
                </a:moveTo>
                <a:lnTo>
                  <a:pt x="14" y="10"/>
                </a:lnTo>
                <a:lnTo>
                  <a:pt x="14" y="8"/>
                </a:lnTo>
                <a:lnTo>
                  <a:pt x="14" y="5"/>
                </a:lnTo>
                <a:lnTo>
                  <a:pt x="11" y="2"/>
                </a:lnTo>
                <a:lnTo>
                  <a:pt x="9" y="0"/>
                </a:lnTo>
                <a:lnTo>
                  <a:pt x="5" y="0"/>
                </a:lnTo>
                <a:lnTo>
                  <a:pt x="3" y="0"/>
                </a:lnTo>
                <a:lnTo>
                  <a:pt x="1" y="1"/>
                </a:lnTo>
                <a:lnTo>
                  <a:pt x="0" y="3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4" y="13"/>
                </a:lnTo>
                <a:lnTo>
                  <a:pt x="8" y="14"/>
                </a:lnTo>
                <a:lnTo>
                  <a:pt x="10" y="14"/>
                </a:lnTo>
                <a:lnTo>
                  <a:pt x="12" y="1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5" name="Freeform 245"/>
          <p:cNvSpPr>
            <a:spLocks/>
          </p:cNvSpPr>
          <p:nvPr/>
        </p:nvSpPr>
        <p:spPr bwMode="auto">
          <a:xfrm>
            <a:off x="2828925" y="2459038"/>
            <a:ext cx="11113" cy="11112"/>
          </a:xfrm>
          <a:custGeom>
            <a:avLst/>
            <a:gdLst>
              <a:gd name="T0" fmla="*/ 12 w 14"/>
              <a:gd name="T1" fmla="*/ 13 h 14"/>
              <a:gd name="T2" fmla="*/ 12 w 14"/>
              <a:gd name="T3" fmla="*/ 13 h 14"/>
              <a:gd name="T4" fmla="*/ 14 w 14"/>
              <a:gd name="T5" fmla="*/ 10 h 14"/>
              <a:gd name="T6" fmla="*/ 14 w 14"/>
              <a:gd name="T7" fmla="*/ 8 h 14"/>
              <a:gd name="T8" fmla="*/ 14 w 14"/>
              <a:gd name="T9" fmla="*/ 5 h 14"/>
              <a:gd name="T10" fmla="*/ 11 w 14"/>
              <a:gd name="T11" fmla="*/ 2 h 14"/>
              <a:gd name="T12" fmla="*/ 11 w 14"/>
              <a:gd name="T13" fmla="*/ 2 h 14"/>
              <a:gd name="T14" fmla="*/ 9 w 14"/>
              <a:gd name="T15" fmla="*/ 0 h 14"/>
              <a:gd name="T16" fmla="*/ 5 w 14"/>
              <a:gd name="T17" fmla="*/ 0 h 14"/>
              <a:gd name="T18" fmla="*/ 3 w 14"/>
              <a:gd name="T19" fmla="*/ 0 h 14"/>
              <a:gd name="T20" fmla="*/ 1 w 14"/>
              <a:gd name="T21" fmla="*/ 1 h 14"/>
              <a:gd name="T22" fmla="*/ 1 w 14"/>
              <a:gd name="T23" fmla="*/ 1 h 14"/>
              <a:gd name="T24" fmla="*/ 0 w 14"/>
              <a:gd name="T25" fmla="*/ 3 h 14"/>
              <a:gd name="T26" fmla="*/ 0 w 14"/>
              <a:gd name="T27" fmla="*/ 6 h 14"/>
              <a:gd name="T28" fmla="*/ 0 w 14"/>
              <a:gd name="T29" fmla="*/ 9 h 14"/>
              <a:gd name="T30" fmla="*/ 2 w 14"/>
              <a:gd name="T31" fmla="*/ 11 h 14"/>
              <a:gd name="T32" fmla="*/ 2 w 14"/>
              <a:gd name="T33" fmla="*/ 11 h 14"/>
              <a:gd name="T34" fmla="*/ 4 w 14"/>
              <a:gd name="T35" fmla="*/ 13 h 14"/>
              <a:gd name="T36" fmla="*/ 8 w 14"/>
              <a:gd name="T37" fmla="*/ 14 h 14"/>
              <a:gd name="T38" fmla="*/ 10 w 14"/>
              <a:gd name="T39" fmla="*/ 14 h 14"/>
              <a:gd name="T40" fmla="*/ 12 w 14"/>
              <a:gd name="T41" fmla="*/ 1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4">
                <a:moveTo>
                  <a:pt x="12" y="13"/>
                </a:moveTo>
                <a:lnTo>
                  <a:pt x="12" y="13"/>
                </a:lnTo>
                <a:lnTo>
                  <a:pt x="14" y="10"/>
                </a:lnTo>
                <a:lnTo>
                  <a:pt x="14" y="8"/>
                </a:lnTo>
                <a:lnTo>
                  <a:pt x="14" y="5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5" y="0"/>
                </a:lnTo>
                <a:lnTo>
                  <a:pt x="3" y="0"/>
                </a:lnTo>
                <a:lnTo>
                  <a:pt x="1" y="1"/>
                </a:lnTo>
                <a:lnTo>
                  <a:pt x="1" y="1"/>
                </a:lnTo>
                <a:lnTo>
                  <a:pt x="0" y="3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2" y="11"/>
                </a:lnTo>
                <a:lnTo>
                  <a:pt x="4" y="13"/>
                </a:lnTo>
                <a:lnTo>
                  <a:pt x="8" y="14"/>
                </a:lnTo>
                <a:lnTo>
                  <a:pt x="10" y="14"/>
                </a:lnTo>
                <a:lnTo>
                  <a:pt x="12" y="1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6" name="Freeform 246"/>
          <p:cNvSpPr>
            <a:spLocks/>
          </p:cNvSpPr>
          <p:nvPr/>
        </p:nvSpPr>
        <p:spPr bwMode="auto">
          <a:xfrm>
            <a:off x="2851150" y="2479675"/>
            <a:ext cx="12700" cy="6350"/>
          </a:xfrm>
          <a:custGeom>
            <a:avLst/>
            <a:gdLst>
              <a:gd name="T0" fmla="*/ 0 w 16"/>
              <a:gd name="T1" fmla="*/ 7 h 9"/>
              <a:gd name="T2" fmla="*/ 0 w 16"/>
              <a:gd name="T3" fmla="*/ 5 h 9"/>
              <a:gd name="T4" fmla="*/ 2 w 16"/>
              <a:gd name="T5" fmla="*/ 2 h 9"/>
              <a:gd name="T6" fmla="*/ 3 w 16"/>
              <a:gd name="T7" fmla="*/ 1 h 9"/>
              <a:gd name="T8" fmla="*/ 6 w 16"/>
              <a:gd name="T9" fmla="*/ 0 h 9"/>
              <a:gd name="T10" fmla="*/ 10 w 16"/>
              <a:gd name="T11" fmla="*/ 0 h 9"/>
              <a:gd name="T12" fmla="*/ 13 w 16"/>
              <a:gd name="T13" fmla="*/ 0 h 9"/>
              <a:gd name="T14" fmla="*/ 15 w 16"/>
              <a:gd name="T15" fmla="*/ 1 h 9"/>
              <a:gd name="T16" fmla="*/ 16 w 16"/>
              <a:gd name="T17" fmla="*/ 2 h 9"/>
              <a:gd name="T18" fmla="*/ 16 w 16"/>
              <a:gd name="T19" fmla="*/ 5 h 9"/>
              <a:gd name="T20" fmla="*/ 15 w 16"/>
              <a:gd name="T21" fmla="*/ 7 h 9"/>
              <a:gd name="T22" fmla="*/ 14 w 16"/>
              <a:gd name="T23" fmla="*/ 8 h 9"/>
              <a:gd name="T24" fmla="*/ 11 w 16"/>
              <a:gd name="T25" fmla="*/ 9 h 9"/>
              <a:gd name="T26" fmla="*/ 7 w 16"/>
              <a:gd name="T27" fmla="*/ 9 h 9"/>
              <a:gd name="T28" fmla="*/ 4 w 16"/>
              <a:gd name="T29" fmla="*/ 9 h 9"/>
              <a:gd name="T30" fmla="*/ 2 w 16"/>
              <a:gd name="T31" fmla="*/ 8 h 9"/>
              <a:gd name="T32" fmla="*/ 0 w 16"/>
              <a:gd name="T33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" h="9">
                <a:moveTo>
                  <a:pt x="0" y="7"/>
                </a:moveTo>
                <a:lnTo>
                  <a:pt x="0" y="5"/>
                </a:lnTo>
                <a:lnTo>
                  <a:pt x="2" y="2"/>
                </a:lnTo>
                <a:lnTo>
                  <a:pt x="3" y="1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5" y="1"/>
                </a:lnTo>
                <a:lnTo>
                  <a:pt x="16" y="2"/>
                </a:lnTo>
                <a:lnTo>
                  <a:pt x="16" y="5"/>
                </a:lnTo>
                <a:lnTo>
                  <a:pt x="15" y="7"/>
                </a:lnTo>
                <a:lnTo>
                  <a:pt x="14" y="8"/>
                </a:lnTo>
                <a:lnTo>
                  <a:pt x="11" y="9"/>
                </a:lnTo>
                <a:lnTo>
                  <a:pt x="7" y="9"/>
                </a:lnTo>
                <a:lnTo>
                  <a:pt x="4" y="9"/>
                </a:lnTo>
                <a:lnTo>
                  <a:pt x="2" y="8"/>
                </a:lnTo>
                <a:lnTo>
                  <a:pt x="0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7" name="Freeform 247"/>
          <p:cNvSpPr>
            <a:spLocks/>
          </p:cNvSpPr>
          <p:nvPr/>
        </p:nvSpPr>
        <p:spPr bwMode="auto">
          <a:xfrm>
            <a:off x="2851150" y="2479675"/>
            <a:ext cx="12700" cy="6350"/>
          </a:xfrm>
          <a:custGeom>
            <a:avLst/>
            <a:gdLst>
              <a:gd name="T0" fmla="*/ 0 w 16"/>
              <a:gd name="T1" fmla="*/ 7 h 9"/>
              <a:gd name="T2" fmla="*/ 0 w 16"/>
              <a:gd name="T3" fmla="*/ 7 h 9"/>
              <a:gd name="T4" fmla="*/ 0 w 16"/>
              <a:gd name="T5" fmla="*/ 5 h 9"/>
              <a:gd name="T6" fmla="*/ 2 w 16"/>
              <a:gd name="T7" fmla="*/ 2 h 9"/>
              <a:gd name="T8" fmla="*/ 3 w 16"/>
              <a:gd name="T9" fmla="*/ 1 h 9"/>
              <a:gd name="T10" fmla="*/ 6 w 16"/>
              <a:gd name="T11" fmla="*/ 0 h 9"/>
              <a:gd name="T12" fmla="*/ 6 w 16"/>
              <a:gd name="T13" fmla="*/ 0 h 9"/>
              <a:gd name="T14" fmla="*/ 10 w 16"/>
              <a:gd name="T15" fmla="*/ 0 h 9"/>
              <a:gd name="T16" fmla="*/ 13 w 16"/>
              <a:gd name="T17" fmla="*/ 0 h 9"/>
              <a:gd name="T18" fmla="*/ 15 w 16"/>
              <a:gd name="T19" fmla="*/ 1 h 9"/>
              <a:gd name="T20" fmla="*/ 16 w 16"/>
              <a:gd name="T21" fmla="*/ 2 h 9"/>
              <a:gd name="T22" fmla="*/ 16 w 16"/>
              <a:gd name="T23" fmla="*/ 2 h 9"/>
              <a:gd name="T24" fmla="*/ 16 w 16"/>
              <a:gd name="T25" fmla="*/ 5 h 9"/>
              <a:gd name="T26" fmla="*/ 15 w 16"/>
              <a:gd name="T27" fmla="*/ 7 h 9"/>
              <a:gd name="T28" fmla="*/ 14 w 16"/>
              <a:gd name="T29" fmla="*/ 8 h 9"/>
              <a:gd name="T30" fmla="*/ 11 w 16"/>
              <a:gd name="T31" fmla="*/ 9 h 9"/>
              <a:gd name="T32" fmla="*/ 11 w 16"/>
              <a:gd name="T33" fmla="*/ 9 h 9"/>
              <a:gd name="T34" fmla="*/ 7 w 16"/>
              <a:gd name="T35" fmla="*/ 9 h 9"/>
              <a:gd name="T36" fmla="*/ 4 w 16"/>
              <a:gd name="T37" fmla="*/ 9 h 9"/>
              <a:gd name="T38" fmla="*/ 2 w 16"/>
              <a:gd name="T39" fmla="*/ 8 h 9"/>
              <a:gd name="T40" fmla="*/ 0 w 16"/>
              <a:gd name="T41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9">
                <a:moveTo>
                  <a:pt x="0" y="7"/>
                </a:moveTo>
                <a:lnTo>
                  <a:pt x="0" y="7"/>
                </a:lnTo>
                <a:lnTo>
                  <a:pt x="0" y="5"/>
                </a:lnTo>
                <a:lnTo>
                  <a:pt x="2" y="2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10" y="0"/>
                </a:lnTo>
                <a:lnTo>
                  <a:pt x="13" y="0"/>
                </a:lnTo>
                <a:lnTo>
                  <a:pt x="15" y="1"/>
                </a:lnTo>
                <a:lnTo>
                  <a:pt x="16" y="2"/>
                </a:lnTo>
                <a:lnTo>
                  <a:pt x="16" y="2"/>
                </a:lnTo>
                <a:lnTo>
                  <a:pt x="16" y="5"/>
                </a:lnTo>
                <a:lnTo>
                  <a:pt x="15" y="7"/>
                </a:lnTo>
                <a:lnTo>
                  <a:pt x="14" y="8"/>
                </a:lnTo>
                <a:lnTo>
                  <a:pt x="11" y="9"/>
                </a:lnTo>
                <a:lnTo>
                  <a:pt x="11" y="9"/>
                </a:lnTo>
                <a:lnTo>
                  <a:pt x="7" y="9"/>
                </a:lnTo>
                <a:lnTo>
                  <a:pt x="4" y="9"/>
                </a:lnTo>
                <a:lnTo>
                  <a:pt x="2" y="8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8" name="Freeform 248"/>
          <p:cNvSpPr>
            <a:spLocks/>
          </p:cNvSpPr>
          <p:nvPr/>
        </p:nvSpPr>
        <p:spPr bwMode="auto">
          <a:xfrm>
            <a:off x="2841625" y="2476500"/>
            <a:ext cx="11113" cy="6350"/>
          </a:xfrm>
          <a:custGeom>
            <a:avLst/>
            <a:gdLst>
              <a:gd name="T0" fmla="*/ 15 w 15"/>
              <a:gd name="T1" fmla="*/ 7 h 9"/>
              <a:gd name="T2" fmla="*/ 15 w 15"/>
              <a:gd name="T3" fmla="*/ 4 h 9"/>
              <a:gd name="T4" fmla="*/ 15 w 15"/>
              <a:gd name="T5" fmla="*/ 3 h 9"/>
              <a:gd name="T6" fmla="*/ 13 w 15"/>
              <a:gd name="T7" fmla="*/ 1 h 9"/>
              <a:gd name="T8" fmla="*/ 10 w 15"/>
              <a:gd name="T9" fmla="*/ 0 h 9"/>
              <a:gd name="T10" fmla="*/ 8 w 15"/>
              <a:gd name="T11" fmla="*/ 0 h 9"/>
              <a:gd name="T12" fmla="*/ 4 w 15"/>
              <a:gd name="T13" fmla="*/ 0 h 9"/>
              <a:gd name="T14" fmla="*/ 2 w 15"/>
              <a:gd name="T15" fmla="*/ 1 h 9"/>
              <a:gd name="T16" fmla="*/ 0 w 15"/>
              <a:gd name="T17" fmla="*/ 2 h 9"/>
              <a:gd name="T18" fmla="*/ 0 w 15"/>
              <a:gd name="T19" fmla="*/ 3 h 9"/>
              <a:gd name="T20" fmla="*/ 1 w 15"/>
              <a:gd name="T21" fmla="*/ 5 h 9"/>
              <a:gd name="T22" fmla="*/ 2 w 15"/>
              <a:gd name="T23" fmla="*/ 7 h 9"/>
              <a:gd name="T24" fmla="*/ 4 w 15"/>
              <a:gd name="T25" fmla="*/ 8 h 9"/>
              <a:gd name="T26" fmla="*/ 7 w 15"/>
              <a:gd name="T27" fmla="*/ 9 h 9"/>
              <a:gd name="T28" fmla="*/ 10 w 15"/>
              <a:gd name="T29" fmla="*/ 9 h 9"/>
              <a:gd name="T30" fmla="*/ 13 w 15"/>
              <a:gd name="T31" fmla="*/ 8 h 9"/>
              <a:gd name="T32" fmla="*/ 15 w 15"/>
              <a:gd name="T33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" h="9">
                <a:moveTo>
                  <a:pt x="15" y="7"/>
                </a:moveTo>
                <a:lnTo>
                  <a:pt x="15" y="4"/>
                </a:lnTo>
                <a:lnTo>
                  <a:pt x="15" y="3"/>
                </a:lnTo>
                <a:lnTo>
                  <a:pt x="13" y="1"/>
                </a:lnTo>
                <a:lnTo>
                  <a:pt x="10" y="0"/>
                </a:lnTo>
                <a:lnTo>
                  <a:pt x="8" y="0"/>
                </a:lnTo>
                <a:lnTo>
                  <a:pt x="4" y="0"/>
                </a:lnTo>
                <a:lnTo>
                  <a:pt x="2" y="1"/>
                </a:lnTo>
                <a:lnTo>
                  <a:pt x="0" y="2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4" y="8"/>
                </a:lnTo>
                <a:lnTo>
                  <a:pt x="7" y="9"/>
                </a:lnTo>
                <a:lnTo>
                  <a:pt x="10" y="9"/>
                </a:lnTo>
                <a:lnTo>
                  <a:pt x="13" y="8"/>
                </a:lnTo>
                <a:lnTo>
                  <a:pt x="15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29" name="Freeform 249"/>
          <p:cNvSpPr>
            <a:spLocks/>
          </p:cNvSpPr>
          <p:nvPr/>
        </p:nvSpPr>
        <p:spPr bwMode="auto">
          <a:xfrm>
            <a:off x="2841625" y="2476500"/>
            <a:ext cx="11113" cy="6350"/>
          </a:xfrm>
          <a:custGeom>
            <a:avLst/>
            <a:gdLst>
              <a:gd name="T0" fmla="*/ 15 w 15"/>
              <a:gd name="T1" fmla="*/ 7 h 9"/>
              <a:gd name="T2" fmla="*/ 15 w 15"/>
              <a:gd name="T3" fmla="*/ 7 h 9"/>
              <a:gd name="T4" fmla="*/ 15 w 15"/>
              <a:gd name="T5" fmla="*/ 4 h 9"/>
              <a:gd name="T6" fmla="*/ 15 w 15"/>
              <a:gd name="T7" fmla="*/ 3 h 9"/>
              <a:gd name="T8" fmla="*/ 13 w 15"/>
              <a:gd name="T9" fmla="*/ 1 h 9"/>
              <a:gd name="T10" fmla="*/ 10 w 15"/>
              <a:gd name="T11" fmla="*/ 0 h 9"/>
              <a:gd name="T12" fmla="*/ 10 w 15"/>
              <a:gd name="T13" fmla="*/ 0 h 9"/>
              <a:gd name="T14" fmla="*/ 8 w 15"/>
              <a:gd name="T15" fmla="*/ 0 h 9"/>
              <a:gd name="T16" fmla="*/ 4 w 15"/>
              <a:gd name="T17" fmla="*/ 0 h 9"/>
              <a:gd name="T18" fmla="*/ 2 w 15"/>
              <a:gd name="T19" fmla="*/ 1 h 9"/>
              <a:gd name="T20" fmla="*/ 0 w 15"/>
              <a:gd name="T21" fmla="*/ 2 h 9"/>
              <a:gd name="T22" fmla="*/ 0 w 15"/>
              <a:gd name="T23" fmla="*/ 2 h 9"/>
              <a:gd name="T24" fmla="*/ 0 w 15"/>
              <a:gd name="T25" fmla="*/ 3 h 9"/>
              <a:gd name="T26" fmla="*/ 1 w 15"/>
              <a:gd name="T27" fmla="*/ 5 h 9"/>
              <a:gd name="T28" fmla="*/ 2 w 15"/>
              <a:gd name="T29" fmla="*/ 7 h 9"/>
              <a:gd name="T30" fmla="*/ 4 w 15"/>
              <a:gd name="T31" fmla="*/ 8 h 9"/>
              <a:gd name="T32" fmla="*/ 4 w 15"/>
              <a:gd name="T33" fmla="*/ 8 h 9"/>
              <a:gd name="T34" fmla="*/ 7 w 15"/>
              <a:gd name="T35" fmla="*/ 9 h 9"/>
              <a:gd name="T36" fmla="*/ 10 w 15"/>
              <a:gd name="T37" fmla="*/ 9 h 9"/>
              <a:gd name="T38" fmla="*/ 13 w 15"/>
              <a:gd name="T39" fmla="*/ 8 h 9"/>
              <a:gd name="T40" fmla="*/ 15 w 15"/>
              <a:gd name="T41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9">
                <a:moveTo>
                  <a:pt x="15" y="7"/>
                </a:moveTo>
                <a:lnTo>
                  <a:pt x="15" y="7"/>
                </a:lnTo>
                <a:lnTo>
                  <a:pt x="15" y="4"/>
                </a:lnTo>
                <a:lnTo>
                  <a:pt x="15" y="3"/>
                </a:lnTo>
                <a:lnTo>
                  <a:pt x="13" y="1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4" y="0"/>
                </a:lnTo>
                <a:lnTo>
                  <a:pt x="2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1" y="5"/>
                </a:lnTo>
                <a:lnTo>
                  <a:pt x="2" y="7"/>
                </a:lnTo>
                <a:lnTo>
                  <a:pt x="4" y="8"/>
                </a:lnTo>
                <a:lnTo>
                  <a:pt x="4" y="8"/>
                </a:lnTo>
                <a:lnTo>
                  <a:pt x="7" y="9"/>
                </a:lnTo>
                <a:lnTo>
                  <a:pt x="10" y="9"/>
                </a:lnTo>
                <a:lnTo>
                  <a:pt x="13" y="8"/>
                </a:lnTo>
                <a:lnTo>
                  <a:pt x="15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0" name="Freeform 250"/>
          <p:cNvSpPr>
            <a:spLocks/>
          </p:cNvSpPr>
          <p:nvPr/>
        </p:nvSpPr>
        <p:spPr bwMode="auto">
          <a:xfrm>
            <a:off x="2862263" y="2479675"/>
            <a:ext cx="12700" cy="7938"/>
          </a:xfrm>
          <a:custGeom>
            <a:avLst/>
            <a:gdLst>
              <a:gd name="T0" fmla="*/ 0 w 16"/>
              <a:gd name="T1" fmla="*/ 7 h 9"/>
              <a:gd name="T2" fmla="*/ 0 w 16"/>
              <a:gd name="T3" fmla="*/ 5 h 9"/>
              <a:gd name="T4" fmla="*/ 1 w 16"/>
              <a:gd name="T5" fmla="*/ 3 h 9"/>
              <a:gd name="T6" fmla="*/ 2 w 16"/>
              <a:gd name="T7" fmla="*/ 1 h 9"/>
              <a:gd name="T8" fmla="*/ 6 w 16"/>
              <a:gd name="T9" fmla="*/ 0 h 9"/>
              <a:gd name="T10" fmla="*/ 9 w 16"/>
              <a:gd name="T11" fmla="*/ 0 h 9"/>
              <a:gd name="T12" fmla="*/ 13 w 16"/>
              <a:gd name="T13" fmla="*/ 0 h 9"/>
              <a:gd name="T14" fmla="*/ 15 w 16"/>
              <a:gd name="T15" fmla="*/ 1 h 9"/>
              <a:gd name="T16" fmla="*/ 16 w 16"/>
              <a:gd name="T17" fmla="*/ 3 h 9"/>
              <a:gd name="T18" fmla="*/ 16 w 16"/>
              <a:gd name="T19" fmla="*/ 5 h 9"/>
              <a:gd name="T20" fmla="*/ 15 w 16"/>
              <a:gd name="T21" fmla="*/ 7 h 9"/>
              <a:gd name="T22" fmla="*/ 13 w 16"/>
              <a:gd name="T23" fmla="*/ 8 h 9"/>
              <a:gd name="T24" fmla="*/ 9 w 16"/>
              <a:gd name="T25" fmla="*/ 9 h 9"/>
              <a:gd name="T26" fmla="*/ 7 w 16"/>
              <a:gd name="T27" fmla="*/ 9 h 9"/>
              <a:gd name="T28" fmla="*/ 4 w 16"/>
              <a:gd name="T29" fmla="*/ 9 h 9"/>
              <a:gd name="T30" fmla="*/ 1 w 16"/>
              <a:gd name="T31" fmla="*/ 8 h 9"/>
              <a:gd name="T32" fmla="*/ 0 w 16"/>
              <a:gd name="T33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" h="9">
                <a:moveTo>
                  <a:pt x="0" y="7"/>
                </a:moveTo>
                <a:lnTo>
                  <a:pt x="0" y="5"/>
                </a:lnTo>
                <a:lnTo>
                  <a:pt x="1" y="3"/>
                </a:lnTo>
                <a:lnTo>
                  <a:pt x="2" y="1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5" y="1"/>
                </a:lnTo>
                <a:lnTo>
                  <a:pt x="16" y="3"/>
                </a:lnTo>
                <a:lnTo>
                  <a:pt x="16" y="5"/>
                </a:lnTo>
                <a:lnTo>
                  <a:pt x="15" y="7"/>
                </a:lnTo>
                <a:lnTo>
                  <a:pt x="13" y="8"/>
                </a:lnTo>
                <a:lnTo>
                  <a:pt x="9" y="9"/>
                </a:lnTo>
                <a:lnTo>
                  <a:pt x="7" y="9"/>
                </a:lnTo>
                <a:lnTo>
                  <a:pt x="4" y="9"/>
                </a:lnTo>
                <a:lnTo>
                  <a:pt x="1" y="8"/>
                </a:lnTo>
                <a:lnTo>
                  <a:pt x="0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1" name="Freeform 251"/>
          <p:cNvSpPr>
            <a:spLocks/>
          </p:cNvSpPr>
          <p:nvPr/>
        </p:nvSpPr>
        <p:spPr bwMode="auto">
          <a:xfrm>
            <a:off x="2862263" y="2479675"/>
            <a:ext cx="12700" cy="7938"/>
          </a:xfrm>
          <a:custGeom>
            <a:avLst/>
            <a:gdLst>
              <a:gd name="T0" fmla="*/ 0 w 16"/>
              <a:gd name="T1" fmla="*/ 7 h 9"/>
              <a:gd name="T2" fmla="*/ 0 w 16"/>
              <a:gd name="T3" fmla="*/ 7 h 9"/>
              <a:gd name="T4" fmla="*/ 0 w 16"/>
              <a:gd name="T5" fmla="*/ 5 h 9"/>
              <a:gd name="T6" fmla="*/ 1 w 16"/>
              <a:gd name="T7" fmla="*/ 3 h 9"/>
              <a:gd name="T8" fmla="*/ 2 w 16"/>
              <a:gd name="T9" fmla="*/ 1 h 9"/>
              <a:gd name="T10" fmla="*/ 6 w 16"/>
              <a:gd name="T11" fmla="*/ 0 h 9"/>
              <a:gd name="T12" fmla="*/ 6 w 16"/>
              <a:gd name="T13" fmla="*/ 0 h 9"/>
              <a:gd name="T14" fmla="*/ 9 w 16"/>
              <a:gd name="T15" fmla="*/ 0 h 9"/>
              <a:gd name="T16" fmla="*/ 13 w 16"/>
              <a:gd name="T17" fmla="*/ 0 h 9"/>
              <a:gd name="T18" fmla="*/ 15 w 16"/>
              <a:gd name="T19" fmla="*/ 1 h 9"/>
              <a:gd name="T20" fmla="*/ 16 w 16"/>
              <a:gd name="T21" fmla="*/ 3 h 9"/>
              <a:gd name="T22" fmla="*/ 16 w 16"/>
              <a:gd name="T23" fmla="*/ 3 h 9"/>
              <a:gd name="T24" fmla="*/ 16 w 16"/>
              <a:gd name="T25" fmla="*/ 5 h 9"/>
              <a:gd name="T26" fmla="*/ 15 w 16"/>
              <a:gd name="T27" fmla="*/ 7 h 9"/>
              <a:gd name="T28" fmla="*/ 13 w 16"/>
              <a:gd name="T29" fmla="*/ 8 h 9"/>
              <a:gd name="T30" fmla="*/ 9 w 16"/>
              <a:gd name="T31" fmla="*/ 9 h 9"/>
              <a:gd name="T32" fmla="*/ 9 w 16"/>
              <a:gd name="T33" fmla="*/ 9 h 9"/>
              <a:gd name="T34" fmla="*/ 7 w 16"/>
              <a:gd name="T35" fmla="*/ 9 h 9"/>
              <a:gd name="T36" fmla="*/ 4 w 16"/>
              <a:gd name="T37" fmla="*/ 9 h 9"/>
              <a:gd name="T38" fmla="*/ 1 w 16"/>
              <a:gd name="T39" fmla="*/ 8 h 9"/>
              <a:gd name="T40" fmla="*/ 0 w 16"/>
              <a:gd name="T41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9">
                <a:moveTo>
                  <a:pt x="0" y="7"/>
                </a:moveTo>
                <a:lnTo>
                  <a:pt x="0" y="7"/>
                </a:lnTo>
                <a:lnTo>
                  <a:pt x="0" y="5"/>
                </a:lnTo>
                <a:lnTo>
                  <a:pt x="1" y="3"/>
                </a:lnTo>
                <a:lnTo>
                  <a:pt x="2" y="1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5" y="1"/>
                </a:lnTo>
                <a:lnTo>
                  <a:pt x="16" y="3"/>
                </a:lnTo>
                <a:lnTo>
                  <a:pt x="16" y="3"/>
                </a:lnTo>
                <a:lnTo>
                  <a:pt x="16" y="5"/>
                </a:lnTo>
                <a:lnTo>
                  <a:pt x="15" y="7"/>
                </a:lnTo>
                <a:lnTo>
                  <a:pt x="13" y="8"/>
                </a:lnTo>
                <a:lnTo>
                  <a:pt x="9" y="9"/>
                </a:lnTo>
                <a:lnTo>
                  <a:pt x="9" y="9"/>
                </a:lnTo>
                <a:lnTo>
                  <a:pt x="7" y="9"/>
                </a:lnTo>
                <a:lnTo>
                  <a:pt x="4" y="9"/>
                </a:lnTo>
                <a:lnTo>
                  <a:pt x="1" y="8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2" name="Freeform 252"/>
          <p:cNvSpPr>
            <a:spLocks/>
          </p:cNvSpPr>
          <p:nvPr/>
        </p:nvSpPr>
        <p:spPr bwMode="auto">
          <a:xfrm>
            <a:off x="2873375" y="2479675"/>
            <a:ext cx="12700" cy="7938"/>
          </a:xfrm>
          <a:custGeom>
            <a:avLst/>
            <a:gdLst>
              <a:gd name="T0" fmla="*/ 0 w 16"/>
              <a:gd name="T1" fmla="*/ 7 h 10"/>
              <a:gd name="T2" fmla="*/ 0 w 16"/>
              <a:gd name="T3" fmla="*/ 5 h 10"/>
              <a:gd name="T4" fmla="*/ 1 w 16"/>
              <a:gd name="T5" fmla="*/ 4 h 10"/>
              <a:gd name="T6" fmla="*/ 3 w 16"/>
              <a:gd name="T7" fmla="*/ 1 h 10"/>
              <a:gd name="T8" fmla="*/ 6 w 16"/>
              <a:gd name="T9" fmla="*/ 0 h 10"/>
              <a:gd name="T10" fmla="*/ 9 w 16"/>
              <a:gd name="T11" fmla="*/ 0 h 10"/>
              <a:gd name="T12" fmla="*/ 13 w 16"/>
              <a:gd name="T13" fmla="*/ 0 h 10"/>
              <a:gd name="T14" fmla="*/ 15 w 16"/>
              <a:gd name="T15" fmla="*/ 2 h 10"/>
              <a:gd name="T16" fmla="*/ 16 w 16"/>
              <a:gd name="T17" fmla="*/ 4 h 10"/>
              <a:gd name="T18" fmla="*/ 16 w 16"/>
              <a:gd name="T19" fmla="*/ 6 h 10"/>
              <a:gd name="T20" fmla="*/ 15 w 16"/>
              <a:gd name="T21" fmla="*/ 7 h 10"/>
              <a:gd name="T22" fmla="*/ 14 w 16"/>
              <a:gd name="T23" fmla="*/ 9 h 10"/>
              <a:gd name="T24" fmla="*/ 10 w 16"/>
              <a:gd name="T25" fmla="*/ 10 h 10"/>
              <a:gd name="T26" fmla="*/ 7 w 16"/>
              <a:gd name="T27" fmla="*/ 10 h 10"/>
              <a:gd name="T28" fmla="*/ 3 w 16"/>
              <a:gd name="T29" fmla="*/ 10 h 10"/>
              <a:gd name="T30" fmla="*/ 1 w 16"/>
              <a:gd name="T31" fmla="*/ 9 h 10"/>
              <a:gd name="T32" fmla="*/ 0 w 16"/>
              <a:gd name="T33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" h="10">
                <a:moveTo>
                  <a:pt x="0" y="7"/>
                </a:moveTo>
                <a:lnTo>
                  <a:pt x="0" y="5"/>
                </a:lnTo>
                <a:lnTo>
                  <a:pt x="1" y="4"/>
                </a:lnTo>
                <a:lnTo>
                  <a:pt x="3" y="1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6" y="4"/>
                </a:lnTo>
                <a:lnTo>
                  <a:pt x="16" y="6"/>
                </a:lnTo>
                <a:lnTo>
                  <a:pt x="15" y="7"/>
                </a:lnTo>
                <a:lnTo>
                  <a:pt x="14" y="9"/>
                </a:lnTo>
                <a:lnTo>
                  <a:pt x="10" y="10"/>
                </a:lnTo>
                <a:lnTo>
                  <a:pt x="7" y="10"/>
                </a:lnTo>
                <a:lnTo>
                  <a:pt x="3" y="10"/>
                </a:lnTo>
                <a:lnTo>
                  <a:pt x="1" y="9"/>
                </a:lnTo>
                <a:lnTo>
                  <a:pt x="0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3" name="Freeform 253"/>
          <p:cNvSpPr>
            <a:spLocks/>
          </p:cNvSpPr>
          <p:nvPr/>
        </p:nvSpPr>
        <p:spPr bwMode="auto">
          <a:xfrm>
            <a:off x="2873375" y="2479675"/>
            <a:ext cx="12700" cy="7938"/>
          </a:xfrm>
          <a:custGeom>
            <a:avLst/>
            <a:gdLst>
              <a:gd name="T0" fmla="*/ 0 w 16"/>
              <a:gd name="T1" fmla="*/ 7 h 10"/>
              <a:gd name="T2" fmla="*/ 0 w 16"/>
              <a:gd name="T3" fmla="*/ 7 h 10"/>
              <a:gd name="T4" fmla="*/ 0 w 16"/>
              <a:gd name="T5" fmla="*/ 5 h 10"/>
              <a:gd name="T6" fmla="*/ 1 w 16"/>
              <a:gd name="T7" fmla="*/ 4 h 10"/>
              <a:gd name="T8" fmla="*/ 3 w 16"/>
              <a:gd name="T9" fmla="*/ 1 h 10"/>
              <a:gd name="T10" fmla="*/ 6 w 16"/>
              <a:gd name="T11" fmla="*/ 0 h 10"/>
              <a:gd name="T12" fmla="*/ 6 w 16"/>
              <a:gd name="T13" fmla="*/ 0 h 10"/>
              <a:gd name="T14" fmla="*/ 9 w 16"/>
              <a:gd name="T15" fmla="*/ 0 h 10"/>
              <a:gd name="T16" fmla="*/ 13 w 16"/>
              <a:gd name="T17" fmla="*/ 0 h 10"/>
              <a:gd name="T18" fmla="*/ 15 w 16"/>
              <a:gd name="T19" fmla="*/ 2 h 10"/>
              <a:gd name="T20" fmla="*/ 16 w 16"/>
              <a:gd name="T21" fmla="*/ 4 h 10"/>
              <a:gd name="T22" fmla="*/ 16 w 16"/>
              <a:gd name="T23" fmla="*/ 4 h 10"/>
              <a:gd name="T24" fmla="*/ 16 w 16"/>
              <a:gd name="T25" fmla="*/ 6 h 10"/>
              <a:gd name="T26" fmla="*/ 15 w 16"/>
              <a:gd name="T27" fmla="*/ 7 h 10"/>
              <a:gd name="T28" fmla="*/ 14 w 16"/>
              <a:gd name="T29" fmla="*/ 9 h 10"/>
              <a:gd name="T30" fmla="*/ 10 w 16"/>
              <a:gd name="T31" fmla="*/ 10 h 10"/>
              <a:gd name="T32" fmla="*/ 10 w 16"/>
              <a:gd name="T33" fmla="*/ 10 h 10"/>
              <a:gd name="T34" fmla="*/ 7 w 16"/>
              <a:gd name="T35" fmla="*/ 10 h 10"/>
              <a:gd name="T36" fmla="*/ 3 w 16"/>
              <a:gd name="T37" fmla="*/ 10 h 10"/>
              <a:gd name="T38" fmla="*/ 1 w 16"/>
              <a:gd name="T39" fmla="*/ 9 h 10"/>
              <a:gd name="T40" fmla="*/ 0 w 16"/>
              <a:gd name="T41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10">
                <a:moveTo>
                  <a:pt x="0" y="7"/>
                </a:moveTo>
                <a:lnTo>
                  <a:pt x="0" y="7"/>
                </a:lnTo>
                <a:lnTo>
                  <a:pt x="0" y="5"/>
                </a:lnTo>
                <a:lnTo>
                  <a:pt x="1" y="4"/>
                </a:lnTo>
                <a:lnTo>
                  <a:pt x="3" y="1"/>
                </a:lnTo>
                <a:lnTo>
                  <a:pt x="6" y="0"/>
                </a:lnTo>
                <a:lnTo>
                  <a:pt x="6" y="0"/>
                </a:lnTo>
                <a:lnTo>
                  <a:pt x="9" y="0"/>
                </a:lnTo>
                <a:lnTo>
                  <a:pt x="13" y="0"/>
                </a:lnTo>
                <a:lnTo>
                  <a:pt x="15" y="2"/>
                </a:lnTo>
                <a:lnTo>
                  <a:pt x="16" y="4"/>
                </a:lnTo>
                <a:lnTo>
                  <a:pt x="16" y="4"/>
                </a:lnTo>
                <a:lnTo>
                  <a:pt x="16" y="6"/>
                </a:lnTo>
                <a:lnTo>
                  <a:pt x="15" y="7"/>
                </a:lnTo>
                <a:lnTo>
                  <a:pt x="14" y="9"/>
                </a:lnTo>
                <a:lnTo>
                  <a:pt x="10" y="10"/>
                </a:lnTo>
                <a:lnTo>
                  <a:pt x="10" y="10"/>
                </a:lnTo>
                <a:lnTo>
                  <a:pt x="7" y="10"/>
                </a:lnTo>
                <a:lnTo>
                  <a:pt x="3" y="10"/>
                </a:lnTo>
                <a:lnTo>
                  <a:pt x="1" y="9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4" name="Freeform 254"/>
          <p:cNvSpPr>
            <a:spLocks/>
          </p:cNvSpPr>
          <p:nvPr/>
        </p:nvSpPr>
        <p:spPr bwMode="auto">
          <a:xfrm>
            <a:off x="2884488" y="2478088"/>
            <a:ext cx="9525" cy="6350"/>
          </a:xfrm>
          <a:custGeom>
            <a:avLst/>
            <a:gdLst>
              <a:gd name="T0" fmla="*/ 12 w 12"/>
              <a:gd name="T1" fmla="*/ 7 h 8"/>
              <a:gd name="T2" fmla="*/ 12 w 12"/>
              <a:gd name="T3" fmla="*/ 8 h 8"/>
              <a:gd name="T4" fmla="*/ 10 w 12"/>
              <a:gd name="T5" fmla="*/ 8 h 8"/>
              <a:gd name="T6" fmla="*/ 10 w 12"/>
              <a:gd name="T7" fmla="*/ 8 h 8"/>
              <a:gd name="T8" fmla="*/ 9 w 12"/>
              <a:gd name="T9" fmla="*/ 8 h 8"/>
              <a:gd name="T10" fmla="*/ 6 w 12"/>
              <a:gd name="T11" fmla="*/ 8 h 8"/>
              <a:gd name="T12" fmla="*/ 3 w 12"/>
              <a:gd name="T13" fmla="*/ 8 h 8"/>
              <a:gd name="T14" fmla="*/ 1 w 12"/>
              <a:gd name="T15" fmla="*/ 7 h 8"/>
              <a:gd name="T16" fmla="*/ 0 w 12"/>
              <a:gd name="T17" fmla="*/ 5 h 8"/>
              <a:gd name="T18" fmla="*/ 0 w 12"/>
              <a:gd name="T19" fmla="*/ 3 h 8"/>
              <a:gd name="T20" fmla="*/ 0 w 12"/>
              <a:gd name="T21" fmla="*/ 2 h 8"/>
              <a:gd name="T22" fmla="*/ 0 w 12"/>
              <a:gd name="T23" fmla="*/ 1 h 8"/>
              <a:gd name="T24" fmla="*/ 1 w 12"/>
              <a:gd name="T25" fmla="*/ 0 h 8"/>
              <a:gd name="T26" fmla="*/ 12 w 12"/>
              <a:gd name="T27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8">
                <a:moveTo>
                  <a:pt x="12" y="7"/>
                </a:moveTo>
                <a:lnTo>
                  <a:pt x="12" y="8"/>
                </a:lnTo>
                <a:lnTo>
                  <a:pt x="10" y="8"/>
                </a:lnTo>
                <a:lnTo>
                  <a:pt x="10" y="8"/>
                </a:lnTo>
                <a:lnTo>
                  <a:pt x="9" y="8"/>
                </a:lnTo>
                <a:lnTo>
                  <a:pt x="6" y="8"/>
                </a:lnTo>
                <a:lnTo>
                  <a:pt x="3" y="8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12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5" name="Freeform 255"/>
          <p:cNvSpPr>
            <a:spLocks/>
          </p:cNvSpPr>
          <p:nvPr/>
        </p:nvSpPr>
        <p:spPr bwMode="auto">
          <a:xfrm>
            <a:off x="2884488" y="2478088"/>
            <a:ext cx="9525" cy="6350"/>
          </a:xfrm>
          <a:custGeom>
            <a:avLst/>
            <a:gdLst>
              <a:gd name="T0" fmla="*/ 12 w 12"/>
              <a:gd name="T1" fmla="*/ 7 h 8"/>
              <a:gd name="T2" fmla="*/ 12 w 12"/>
              <a:gd name="T3" fmla="*/ 7 h 8"/>
              <a:gd name="T4" fmla="*/ 12 w 12"/>
              <a:gd name="T5" fmla="*/ 8 h 8"/>
              <a:gd name="T6" fmla="*/ 10 w 12"/>
              <a:gd name="T7" fmla="*/ 8 h 8"/>
              <a:gd name="T8" fmla="*/ 10 w 12"/>
              <a:gd name="T9" fmla="*/ 8 h 8"/>
              <a:gd name="T10" fmla="*/ 9 w 12"/>
              <a:gd name="T11" fmla="*/ 8 h 8"/>
              <a:gd name="T12" fmla="*/ 9 w 12"/>
              <a:gd name="T13" fmla="*/ 8 h 8"/>
              <a:gd name="T14" fmla="*/ 6 w 12"/>
              <a:gd name="T15" fmla="*/ 8 h 8"/>
              <a:gd name="T16" fmla="*/ 3 w 12"/>
              <a:gd name="T17" fmla="*/ 8 h 8"/>
              <a:gd name="T18" fmla="*/ 1 w 12"/>
              <a:gd name="T19" fmla="*/ 7 h 8"/>
              <a:gd name="T20" fmla="*/ 0 w 12"/>
              <a:gd name="T21" fmla="*/ 5 h 8"/>
              <a:gd name="T22" fmla="*/ 0 w 12"/>
              <a:gd name="T23" fmla="*/ 5 h 8"/>
              <a:gd name="T24" fmla="*/ 0 w 12"/>
              <a:gd name="T25" fmla="*/ 3 h 8"/>
              <a:gd name="T26" fmla="*/ 0 w 12"/>
              <a:gd name="T27" fmla="*/ 2 h 8"/>
              <a:gd name="T28" fmla="*/ 0 w 12"/>
              <a:gd name="T29" fmla="*/ 1 h 8"/>
              <a:gd name="T30" fmla="*/ 1 w 12"/>
              <a:gd name="T31" fmla="*/ 0 h 8"/>
              <a:gd name="T32" fmla="*/ 12 w 12"/>
              <a:gd name="T33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12" y="7"/>
                </a:moveTo>
                <a:lnTo>
                  <a:pt x="12" y="7"/>
                </a:lnTo>
                <a:lnTo>
                  <a:pt x="12" y="8"/>
                </a:lnTo>
                <a:lnTo>
                  <a:pt x="10" y="8"/>
                </a:lnTo>
                <a:lnTo>
                  <a:pt x="10" y="8"/>
                </a:lnTo>
                <a:lnTo>
                  <a:pt x="9" y="8"/>
                </a:lnTo>
                <a:lnTo>
                  <a:pt x="9" y="8"/>
                </a:lnTo>
                <a:lnTo>
                  <a:pt x="6" y="8"/>
                </a:lnTo>
                <a:lnTo>
                  <a:pt x="3" y="8"/>
                </a:lnTo>
                <a:lnTo>
                  <a:pt x="1" y="7"/>
                </a:lnTo>
                <a:lnTo>
                  <a:pt x="0" y="5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1" y="0"/>
                </a:lnTo>
                <a:lnTo>
                  <a:pt x="12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6" name="Freeform 256"/>
          <p:cNvSpPr>
            <a:spLocks/>
          </p:cNvSpPr>
          <p:nvPr/>
        </p:nvSpPr>
        <p:spPr bwMode="auto">
          <a:xfrm>
            <a:off x="3036888" y="2525713"/>
            <a:ext cx="11112" cy="9525"/>
          </a:xfrm>
          <a:custGeom>
            <a:avLst/>
            <a:gdLst>
              <a:gd name="T0" fmla="*/ 13 w 13"/>
              <a:gd name="T1" fmla="*/ 11 h 13"/>
              <a:gd name="T2" fmla="*/ 11 w 13"/>
              <a:gd name="T3" fmla="*/ 13 h 13"/>
              <a:gd name="T4" fmla="*/ 8 w 13"/>
              <a:gd name="T5" fmla="*/ 13 h 13"/>
              <a:gd name="T6" fmla="*/ 6 w 13"/>
              <a:gd name="T7" fmla="*/ 11 h 13"/>
              <a:gd name="T8" fmla="*/ 4 w 13"/>
              <a:gd name="T9" fmla="*/ 10 h 13"/>
              <a:gd name="T10" fmla="*/ 2 w 13"/>
              <a:gd name="T11" fmla="*/ 8 h 13"/>
              <a:gd name="T12" fmla="*/ 0 w 13"/>
              <a:gd name="T13" fmla="*/ 6 h 13"/>
              <a:gd name="T14" fmla="*/ 0 w 13"/>
              <a:gd name="T15" fmla="*/ 3 h 13"/>
              <a:gd name="T16" fmla="*/ 2 w 13"/>
              <a:gd name="T17" fmla="*/ 1 h 13"/>
              <a:gd name="T18" fmla="*/ 4 w 13"/>
              <a:gd name="T19" fmla="*/ 0 h 13"/>
              <a:gd name="T20" fmla="*/ 6 w 13"/>
              <a:gd name="T21" fmla="*/ 0 h 13"/>
              <a:gd name="T22" fmla="*/ 8 w 13"/>
              <a:gd name="T23" fmla="*/ 0 h 13"/>
              <a:gd name="T24" fmla="*/ 11 w 13"/>
              <a:gd name="T25" fmla="*/ 2 h 13"/>
              <a:gd name="T26" fmla="*/ 12 w 13"/>
              <a:gd name="T27" fmla="*/ 4 h 13"/>
              <a:gd name="T28" fmla="*/ 13 w 13"/>
              <a:gd name="T29" fmla="*/ 7 h 13"/>
              <a:gd name="T30" fmla="*/ 13 w 13"/>
              <a:gd name="T31" fmla="*/ 9 h 13"/>
              <a:gd name="T32" fmla="*/ 13 w 13"/>
              <a:gd name="T3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3">
                <a:moveTo>
                  <a:pt x="13" y="11"/>
                </a:moveTo>
                <a:lnTo>
                  <a:pt x="11" y="13"/>
                </a:lnTo>
                <a:lnTo>
                  <a:pt x="8" y="13"/>
                </a:lnTo>
                <a:lnTo>
                  <a:pt x="6" y="11"/>
                </a:ln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0" y="3"/>
                </a:lnTo>
                <a:lnTo>
                  <a:pt x="2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1" y="2"/>
                </a:lnTo>
                <a:lnTo>
                  <a:pt x="12" y="4"/>
                </a:lnTo>
                <a:lnTo>
                  <a:pt x="13" y="7"/>
                </a:lnTo>
                <a:lnTo>
                  <a:pt x="13" y="9"/>
                </a:lnTo>
                <a:lnTo>
                  <a:pt x="13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7" name="Freeform 257"/>
          <p:cNvSpPr>
            <a:spLocks/>
          </p:cNvSpPr>
          <p:nvPr/>
        </p:nvSpPr>
        <p:spPr bwMode="auto">
          <a:xfrm>
            <a:off x="3036888" y="2525713"/>
            <a:ext cx="11112" cy="9525"/>
          </a:xfrm>
          <a:custGeom>
            <a:avLst/>
            <a:gdLst>
              <a:gd name="T0" fmla="*/ 13 w 13"/>
              <a:gd name="T1" fmla="*/ 11 h 13"/>
              <a:gd name="T2" fmla="*/ 13 w 13"/>
              <a:gd name="T3" fmla="*/ 11 h 13"/>
              <a:gd name="T4" fmla="*/ 11 w 13"/>
              <a:gd name="T5" fmla="*/ 13 h 13"/>
              <a:gd name="T6" fmla="*/ 8 w 13"/>
              <a:gd name="T7" fmla="*/ 13 h 13"/>
              <a:gd name="T8" fmla="*/ 6 w 13"/>
              <a:gd name="T9" fmla="*/ 11 h 13"/>
              <a:gd name="T10" fmla="*/ 4 w 13"/>
              <a:gd name="T11" fmla="*/ 10 h 13"/>
              <a:gd name="T12" fmla="*/ 4 w 13"/>
              <a:gd name="T13" fmla="*/ 10 h 13"/>
              <a:gd name="T14" fmla="*/ 2 w 13"/>
              <a:gd name="T15" fmla="*/ 8 h 13"/>
              <a:gd name="T16" fmla="*/ 0 w 13"/>
              <a:gd name="T17" fmla="*/ 6 h 13"/>
              <a:gd name="T18" fmla="*/ 0 w 13"/>
              <a:gd name="T19" fmla="*/ 3 h 13"/>
              <a:gd name="T20" fmla="*/ 2 w 13"/>
              <a:gd name="T21" fmla="*/ 1 h 13"/>
              <a:gd name="T22" fmla="*/ 2 w 13"/>
              <a:gd name="T23" fmla="*/ 1 h 13"/>
              <a:gd name="T24" fmla="*/ 4 w 13"/>
              <a:gd name="T25" fmla="*/ 0 h 13"/>
              <a:gd name="T26" fmla="*/ 6 w 13"/>
              <a:gd name="T27" fmla="*/ 0 h 13"/>
              <a:gd name="T28" fmla="*/ 8 w 13"/>
              <a:gd name="T29" fmla="*/ 0 h 13"/>
              <a:gd name="T30" fmla="*/ 11 w 13"/>
              <a:gd name="T31" fmla="*/ 2 h 13"/>
              <a:gd name="T32" fmla="*/ 11 w 13"/>
              <a:gd name="T33" fmla="*/ 2 h 13"/>
              <a:gd name="T34" fmla="*/ 12 w 13"/>
              <a:gd name="T35" fmla="*/ 4 h 13"/>
              <a:gd name="T36" fmla="*/ 13 w 13"/>
              <a:gd name="T37" fmla="*/ 7 h 13"/>
              <a:gd name="T38" fmla="*/ 13 w 13"/>
              <a:gd name="T39" fmla="*/ 9 h 13"/>
              <a:gd name="T40" fmla="*/ 13 w 13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13" y="11"/>
                </a:moveTo>
                <a:lnTo>
                  <a:pt x="13" y="11"/>
                </a:lnTo>
                <a:lnTo>
                  <a:pt x="11" y="13"/>
                </a:lnTo>
                <a:lnTo>
                  <a:pt x="8" y="13"/>
                </a:lnTo>
                <a:lnTo>
                  <a:pt x="6" y="11"/>
                </a:lnTo>
                <a:lnTo>
                  <a:pt x="4" y="10"/>
                </a:lnTo>
                <a:lnTo>
                  <a:pt x="4" y="10"/>
                </a:lnTo>
                <a:lnTo>
                  <a:pt x="2" y="8"/>
                </a:lnTo>
                <a:lnTo>
                  <a:pt x="0" y="6"/>
                </a:lnTo>
                <a:lnTo>
                  <a:pt x="0" y="3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1" y="2"/>
                </a:lnTo>
                <a:lnTo>
                  <a:pt x="11" y="2"/>
                </a:lnTo>
                <a:lnTo>
                  <a:pt x="12" y="4"/>
                </a:lnTo>
                <a:lnTo>
                  <a:pt x="13" y="7"/>
                </a:lnTo>
                <a:lnTo>
                  <a:pt x="13" y="9"/>
                </a:lnTo>
                <a:lnTo>
                  <a:pt x="13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8" name="Freeform 258"/>
          <p:cNvSpPr>
            <a:spLocks/>
          </p:cNvSpPr>
          <p:nvPr/>
        </p:nvSpPr>
        <p:spPr bwMode="auto">
          <a:xfrm>
            <a:off x="3043238" y="2533650"/>
            <a:ext cx="9525" cy="9525"/>
          </a:xfrm>
          <a:custGeom>
            <a:avLst/>
            <a:gdLst>
              <a:gd name="T0" fmla="*/ 12 w 13"/>
              <a:gd name="T1" fmla="*/ 11 h 12"/>
              <a:gd name="T2" fmla="*/ 9 w 13"/>
              <a:gd name="T3" fmla="*/ 12 h 12"/>
              <a:gd name="T4" fmla="*/ 7 w 13"/>
              <a:gd name="T5" fmla="*/ 12 h 12"/>
              <a:gd name="T6" fmla="*/ 5 w 13"/>
              <a:gd name="T7" fmla="*/ 12 h 12"/>
              <a:gd name="T8" fmla="*/ 3 w 13"/>
              <a:gd name="T9" fmla="*/ 9 h 12"/>
              <a:gd name="T10" fmla="*/ 1 w 13"/>
              <a:gd name="T11" fmla="*/ 7 h 12"/>
              <a:gd name="T12" fmla="*/ 0 w 13"/>
              <a:gd name="T13" fmla="*/ 5 h 12"/>
              <a:gd name="T14" fmla="*/ 0 w 13"/>
              <a:gd name="T15" fmla="*/ 4 h 12"/>
              <a:gd name="T16" fmla="*/ 0 w 13"/>
              <a:gd name="T17" fmla="*/ 1 h 12"/>
              <a:gd name="T18" fmla="*/ 3 w 13"/>
              <a:gd name="T19" fmla="*/ 0 h 12"/>
              <a:gd name="T20" fmla="*/ 5 w 13"/>
              <a:gd name="T21" fmla="*/ 0 h 12"/>
              <a:gd name="T22" fmla="*/ 7 w 13"/>
              <a:gd name="T23" fmla="*/ 0 h 12"/>
              <a:gd name="T24" fmla="*/ 9 w 13"/>
              <a:gd name="T25" fmla="*/ 3 h 12"/>
              <a:gd name="T26" fmla="*/ 12 w 13"/>
              <a:gd name="T27" fmla="*/ 5 h 12"/>
              <a:gd name="T28" fmla="*/ 13 w 13"/>
              <a:gd name="T29" fmla="*/ 7 h 12"/>
              <a:gd name="T30" fmla="*/ 13 w 13"/>
              <a:gd name="T31" fmla="*/ 9 h 12"/>
              <a:gd name="T32" fmla="*/ 12 w 13"/>
              <a:gd name="T33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2">
                <a:moveTo>
                  <a:pt x="12" y="11"/>
                </a:moveTo>
                <a:lnTo>
                  <a:pt x="9" y="12"/>
                </a:lnTo>
                <a:lnTo>
                  <a:pt x="7" y="12"/>
                </a:lnTo>
                <a:lnTo>
                  <a:pt x="5" y="12"/>
                </a:lnTo>
                <a:lnTo>
                  <a:pt x="3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3"/>
                </a:lnTo>
                <a:lnTo>
                  <a:pt x="12" y="5"/>
                </a:lnTo>
                <a:lnTo>
                  <a:pt x="13" y="7"/>
                </a:lnTo>
                <a:lnTo>
                  <a:pt x="13" y="9"/>
                </a:lnTo>
                <a:lnTo>
                  <a:pt x="12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39" name="Freeform 259"/>
          <p:cNvSpPr>
            <a:spLocks/>
          </p:cNvSpPr>
          <p:nvPr/>
        </p:nvSpPr>
        <p:spPr bwMode="auto">
          <a:xfrm>
            <a:off x="3043238" y="2533650"/>
            <a:ext cx="9525" cy="9525"/>
          </a:xfrm>
          <a:custGeom>
            <a:avLst/>
            <a:gdLst>
              <a:gd name="T0" fmla="*/ 12 w 13"/>
              <a:gd name="T1" fmla="*/ 11 h 12"/>
              <a:gd name="T2" fmla="*/ 12 w 13"/>
              <a:gd name="T3" fmla="*/ 11 h 12"/>
              <a:gd name="T4" fmla="*/ 9 w 13"/>
              <a:gd name="T5" fmla="*/ 12 h 12"/>
              <a:gd name="T6" fmla="*/ 7 w 13"/>
              <a:gd name="T7" fmla="*/ 12 h 12"/>
              <a:gd name="T8" fmla="*/ 5 w 13"/>
              <a:gd name="T9" fmla="*/ 12 h 12"/>
              <a:gd name="T10" fmla="*/ 3 w 13"/>
              <a:gd name="T11" fmla="*/ 9 h 12"/>
              <a:gd name="T12" fmla="*/ 3 w 13"/>
              <a:gd name="T13" fmla="*/ 9 h 12"/>
              <a:gd name="T14" fmla="*/ 1 w 13"/>
              <a:gd name="T15" fmla="*/ 7 h 12"/>
              <a:gd name="T16" fmla="*/ 0 w 13"/>
              <a:gd name="T17" fmla="*/ 5 h 12"/>
              <a:gd name="T18" fmla="*/ 0 w 13"/>
              <a:gd name="T19" fmla="*/ 4 h 12"/>
              <a:gd name="T20" fmla="*/ 0 w 13"/>
              <a:gd name="T21" fmla="*/ 1 h 12"/>
              <a:gd name="T22" fmla="*/ 0 w 13"/>
              <a:gd name="T23" fmla="*/ 1 h 12"/>
              <a:gd name="T24" fmla="*/ 3 w 13"/>
              <a:gd name="T25" fmla="*/ 0 h 12"/>
              <a:gd name="T26" fmla="*/ 5 w 13"/>
              <a:gd name="T27" fmla="*/ 0 h 12"/>
              <a:gd name="T28" fmla="*/ 7 w 13"/>
              <a:gd name="T29" fmla="*/ 0 h 12"/>
              <a:gd name="T30" fmla="*/ 9 w 13"/>
              <a:gd name="T31" fmla="*/ 3 h 12"/>
              <a:gd name="T32" fmla="*/ 9 w 13"/>
              <a:gd name="T33" fmla="*/ 3 h 12"/>
              <a:gd name="T34" fmla="*/ 12 w 13"/>
              <a:gd name="T35" fmla="*/ 5 h 12"/>
              <a:gd name="T36" fmla="*/ 13 w 13"/>
              <a:gd name="T37" fmla="*/ 7 h 12"/>
              <a:gd name="T38" fmla="*/ 13 w 13"/>
              <a:gd name="T39" fmla="*/ 9 h 12"/>
              <a:gd name="T40" fmla="*/ 12 w 13"/>
              <a:gd name="T41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12" y="11"/>
                </a:moveTo>
                <a:lnTo>
                  <a:pt x="12" y="11"/>
                </a:lnTo>
                <a:lnTo>
                  <a:pt x="9" y="12"/>
                </a:lnTo>
                <a:lnTo>
                  <a:pt x="7" y="12"/>
                </a:lnTo>
                <a:lnTo>
                  <a:pt x="5" y="12"/>
                </a:lnTo>
                <a:lnTo>
                  <a:pt x="3" y="9"/>
                </a:lnTo>
                <a:lnTo>
                  <a:pt x="3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9" y="3"/>
                </a:lnTo>
                <a:lnTo>
                  <a:pt x="9" y="3"/>
                </a:lnTo>
                <a:lnTo>
                  <a:pt x="12" y="5"/>
                </a:lnTo>
                <a:lnTo>
                  <a:pt x="13" y="7"/>
                </a:lnTo>
                <a:lnTo>
                  <a:pt x="13" y="9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0" name="Freeform 260"/>
          <p:cNvSpPr>
            <a:spLocks/>
          </p:cNvSpPr>
          <p:nvPr/>
        </p:nvSpPr>
        <p:spPr bwMode="auto">
          <a:xfrm>
            <a:off x="3043238" y="2543175"/>
            <a:ext cx="11112" cy="9525"/>
          </a:xfrm>
          <a:custGeom>
            <a:avLst/>
            <a:gdLst>
              <a:gd name="T0" fmla="*/ 12 w 13"/>
              <a:gd name="T1" fmla="*/ 10 h 11"/>
              <a:gd name="T2" fmla="*/ 10 w 13"/>
              <a:gd name="T3" fmla="*/ 11 h 11"/>
              <a:gd name="T4" fmla="*/ 7 w 13"/>
              <a:gd name="T5" fmla="*/ 11 h 11"/>
              <a:gd name="T6" fmla="*/ 5 w 13"/>
              <a:gd name="T7" fmla="*/ 11 h 11"/>
              <a:gd name="T8" fmla="*/ 3 w 13"/>
              <a:gd name="T9" fmla="*/ 9 h 11"/>
              <a:gd name="T10" fmla="*/ 2 w 13"/>
              <a:gd name="T11" fmla="*/ 7 h 11"/>
              <a:gd name="T12" fmla="*/ 0 w 13"/>
              <a:gd name="T13" fmla="*/ 4 h 11"/>
              <a:gd name="T14" fmla="*/ 0 w 13"/>
              <a:gd name="T15" fmla="*/ 2 h 11"/>
              <a:gd name="T16" fmla="*/ 0 w 13"/>
              <a:gd name="T17" fmla="*/ 1 h 11"/>
              <a:gd name="T18" fmla="*/ 3 w 13"/>
              <a:gd name="T19" fmla="*/ 0 h 11"/>
              <a:gd name="T20" fmla="*/ 5 w 13"/>
              <a:gd name="T21" fmla="*/ 0 h 11"/>
              <a:gd name="T22" fmla="*/ 7 w 13"/>
              <a:gd name="T23" fmla="*/ 0 h 11"/>
              <a:gd name="T24" fmla="*/ 10 w 13"/>
              <a:gd name="T25" fmla="*/ 2 h 11"/>
              <a:gd name="T26" fmla="*/ 12 w 13"/>
              <a:gd name="T27" fmla="*/ 4 h 11"/>
              <a:gd name="T28" fmla="*/ 13 w 13"/>
              <a:gd name="T29" fmla="*/ 6 h 11"/>
              <a:gd name="T30" fmla="*/ 13 w 13"/>
              <a:gd name="T31" fmla="*/ 8 h 11"/>
              <a:gd name="T32" fmla="*/ 12 w 13"/>
              <a:gd name="T3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1">
                <a:moveTo>
                  <a:pt x="12" y="10"/>
                </a:moveTo>
                <a:lnTo>
                  <a:pt x="10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2" y="7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2"/>
                </a:lnTo>
                <a:lnTo>
                  <a:pt x="12" y="4"/>
                </a:lnTo>
                <a:lnTo>
                  <a:pt x="13" y="6"/>
                </a:lnTo>
                <a:lnTo>
                  <a:pt x="13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1" name="Freeform 261"/>
          <p:cNvSpPr>
            <a:spLocks/>
          </p:cNvSpPr>
          <p:nvPr/>
        </p:nvSpPr>
        <p:spPr bwMode="auto">
          <a:xfrm>
            <a:off x="3043238" y="2543175"/>
            <a:ext cx="11112" cy="9525"/>
          </a:xfrm>
          <a:custGeom>
            <a:avLst/>
            <a:gdLst>
              <a:gd name="T0" fmla="*/ 12 w 13"/>
              <a:gd name="T1" fmla="*/ 10 h 11"/>
              <a:gd name="T2" fmla="*/ 12 w 13"/>
              <a:gd name="T3" fmla="*/ 10 h 11"/>
              <a:gd name="T4" fmla="*/ 10 w 13"/>
              <a:gd name="T5" fmla="*/ 11 h 11"/>
              <a:gd name="T6" fmla="*/ 7 w 13"/>
              <a:gd name="T7" fmla="*/ 11 h 11"/>
              <a:gd name="T8" fmla="*/ 5 w 13"/>
              <a:gd name="T9" fmla="*/ 11 h 11"/>
              <a:gd name="T10" fmla="*/ 3 w 13"/>
              <a:gd name="T11" fmla="*/ 9 h 11"/>
              <a:gd name="T12" fmla="*/ 3 w 13"/>
              <a:gd name="T13" fmla="*/ 9 h 11"/>
              <a:gd name="T14" fmla="*/ 2 w 13"/>
              <a:gd name="T15" fmla="*/ 7 h 11"/>
              <a:gd name="T16" fmla="*/ 0 w 13"/>
              <a:gd name="T17" fmla="*/ 4 h 11"/>
              <a:gd name="T18" fmla="*/ 0 w 13"/>
              <a:gd name="T19" fmla="*/ 2 h 11"/>
              <a:gd name="T20" fmla="*/ 0 w 13"/>
              <a:gd name="T21" fmla="*/ 1 h 11"/>
              <a:gd name="T22" fmla="*/ 0 w 13"/>
              <a:gd name="T23" fmla="*/ 1 h 11"/>
              <a:gd name="T24" fmla="*/ 3 w 13"/>
              <a:gd name="T25" fmla="*/ 0 h 11"/>
              <a:gd name="T26" fmla="*/ 5 w 13"/>
              <a:gd name="T27" fmla="*/ 0 h 11"/>
              <a:gd name="T28" fmla="*/ 7 w 13"/>
              <a:gd name="T29" fmla="*/ 0 h 11"/>
              <a:gd name="T30" fmla="*/ 10 w 13"/>
              <a:gd name="T31" fmla="*/ 2 h 11"/>
              <a:gd name="T32" fmla="*/ 10 w 13"/>
              <a:gd name="T33" fmla="*/ 2 h 11"/>
              <a:gd name="T34" fmla="*/ 12 w 13"/>
              <a:gd name="T35" fmla="*/ 4 h 11"/>
              <a:gd name="T36" fmla="*/ 13 w 13"/>
              <a:gd name="T37" fmla="*/ 6 h 11"/>
              <a:gd name="T38" fmla="*/ 13 w 13"/>
              <a:gd name="T39" fmla="*/ 8 h 11"/>
              <a:gd name="T40" fmla="*/ 12 w 13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1">
                <a:moveTo>
                  <a:pt x="12" y="10"/>
                </a:moveTo>
                <a:lnTo>
                  <a:pt x="12" y="10"/>
                </a:lnTo>
                <a:lnTo>
                  <a:pt x="10" y="11"/>
                </a:lnTo>
                <a:lnTo>
                  <a:pt x="7" y="11"/>
                </a:lnTo>
                <a:lnTo>
                  <a:pt x="5" y="11"/>
                </a:lnTo>
                <a:lnTo>
                  <a:pt x="3" y="9"/>
                </a:lnTo>
                <a:lnTo>
                  <a:pt x="3" y="9"/>
                </a:lnTo>
                <a:lnTo>
                  <a:pt x="2" y="7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2"/>
                </a:lnTo>
                <a:lnTo>
                  <a:pt x="10" y="2"/>
                </a:lnTo>
                <a:lnTo>
                  <a:pt x="12" y="4"/>
                </a:lnTo>
                <a:lnTo>
                  <a:pt x="13" y="6"/>
                </a:lnTo>
                <a:lnTo>
                  <a:pt x="13" y="8"/>
                </a:lnTo>
                <a:lnTo>
                  <a:pt x="12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2" name="Freeform 262"/>
          <p:cNvSpPr>
            <a:spLocks/>
          </p:cNvSpPr>
          <p:nvPr/>
        </p:nvSpPr>
        <p:spPr bwMode="auto">
          <a:xfrm>
            <a:off x="3043238" y="2549525"/>
            <a:ext cx="9525" cy="11113"/>
          </a:xfrm>
          <a:custGeom>
            <a:avLst/>
            <a:gdLst>
              <a:gd name="T0" fmla="*/ 12 w 13"/>
              <a:gd name="T1" fmla="*/ 11 h 13"/>
              <a:gd name="T2" fmla="*/ 11 w 13"/>
              <a:gd name="T3" fmla="*/ 13 h 13"/>
              <a:gd name="T4" fmla="*/ 8 w 13"/>
              <a:gd name="T5" fmla="*/ 13 h 13"/>
              <a:gd name="T6" fmla="*/ 6 w 13"/>
              <a:gd name="T7" fmla="*/ 11 h 13"/>
              <a:gd name="T8" fmla="*/ 4 w 13"/>
              <a:gd name="T9" fmla="*/ 10 h 13"/>
              <a:gd name="T10" fmla="*/ 1 w 13"/>
              <a:gd name="T11" fmla="*/ 8 h 13"/>
              <a:gd name="T12" fmla="*/ 0 w 13"/>
              <a:gd name="T13" fmla="*/ 6 h 13"/>
              <a:gd name="T14" fmla="*/ 0 w 13"/>
              <a:gd name="T15" fmla="*/ 3 h 13"/>
              <a:gd name="T16" fmla="*/ 1 w 13"/>
              <a:gd name="T17" fmla="*/ 1 h 13"/>
              <a:gd name="T18" fmla="*/ 3 w 13"/>
              <a:gd name="T19" fmla="*/ 0 h 13"/>
              <a:gd name="T20" fmla="*/ 5 w 13"/>
              <a:gd name="T21" fmla="*/ 0 h 13"/>
              <a:gd name="T22" fmla="*/ 7 w 13"/>
              <a:gd name="T23" fmla="*/ 1 h 13"/>
              <a:gd name="T24" fmla="*/ 9 w 13"/>
              <a:gd name="T25" fmla="*/ 2 h 13"/>
              <a:gd name="T26" fmla="*/ 12 w 13"/>
              <a:gd name="T27" fmla="*/ 5 h 13"/>
              <a:gd name="T28" fmla="*/ 13 w 13"/>
              <a:gd name="T29" fmla="*/ 7 h 13"/>
              <a:gd name="T30" fmla="*/ 13 w 13"/>
              <a:gd name="T31" fmla="*/ 9 h 13"/>
              <a:gd name="T32" fmla="*/ 12 w 13"/>
              <a:gd name="T3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3">
                <a:moveTo>
                  <a:pt x="12" y="11"/>
                </a:moveTo>
                <a:lnTo>
                  <a:pt x="11" y="13"/>
                </a:lnTo>
                <a:lnTo>
                  <a:pt x="8" y="13"/>
                </a:lnTo>
                <a:lnTo>
                  <a:pt x="6" y="11"/>
                </a:lnTo>
                <a:lnTo>
                  <a:pt x="4" y="10"/>
                </a:lnTo>
                <a:lnTo>
                  <a:pt x="1" y="8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5" y="0"/>
                </a:lnTo>
                <a:lnTo>
                  <a:pt x="7" y="1"/>
                </a:lnTo>
                <a:lnTo>
                  <a:pt x="9" y="2"/>
                </a:lnTo>
                <a:lnTo>
                  <a:pt x="12" y="5"/>
                </a:lnTo>
                <a:lnTo>
                  <a:pt x="13" y="7"/>
                </a:lnTo>
                <a:lnTo>
                  <a:pt x="13" y="9"/>
                </a:lnTo>
                <a:lnTo>
                  <a:pt x="12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3" name="Freeform 263"/>
          <p:cNvSpPr>
            <a:spLocks/>
          </p:cNvSpPr>
          <p:nvPr/>
        </p:nvSpPr>
        <p:spPr bwMode="auto">
          <a:xfrm>
            <a:off x="3043238" y="2549525"/>
            <a:ext cx="9525" cy="11113"/>
          </a:xfrm>
          <a:custGeom>
            <a:avLst/>
            <a:gdLst>
              <a:gd name="T0" fmla="*/ 12 w 13"/>
              <a:gd name="T1" fmla="*/ 11 h 13"/>
              <a:gd name="T2" fmla="*/ 12 w 13"/>
              <a:gd name="T3" fmla="*/ 11 h 13"/>
              <a:gd name="T4" fmla="*/ 11 w 13"/>
              <a:gd name="T5" fmla="*/ 13 h 13"/>
              <a:gd name="T6" fmla="*/ 8 w 13"/>
              <a:gd name="T7" fmla="*/ 13 h 13"/>
              <a:gd name="T8" fmla="*/ 6 w 13"/>
              <a:gd name="T9" fmla="*/ 11 h 13"/>
              <a:gd name="T10" fmla="*/ 4 w 13"/>
              <a:gd name="T11" fmla="*/ 10 h 13"/>
              <a:gd name="T12" fmla="*/ 4 w 13"/>
              <a:gd name="T13" fmla="*/ 10 h 13"/>
              <a:gd name="T14" fmla="*/ 1 w 13"/>
              <a:gd name="T15" fmla="*/ 8 h 13"/>
              <a:gd name="T16" fmla="*/ 0 w 13"/>
              <a:gd name="T17" fmla="*/ 6 h 13"/>
              <a:gd name="T18" fmla="*/ 0 w 13"/>
              <a:gd name="T19" fmla="*/ 3 h 13"/>
              <a:gd name="T20" fmla="*/ 1 w 13"/>
              <a:gd name="T21" fmla="*/ 1 h 13"/>
              <a:gd name="T22" fmla="*/ 1 w 13"/>
              <a:gd name="T23" fmla="*/ 1 h 13"/>
              <a:gd name="T24" fmla="*/ 3 w 13"/>
              <a:gd name="T25" fmla="*/ 0 h 13"/>
              <a:gd name="T26" fmla="*/ 5 w 13"/>
              <a:gd name="T27" fmla="*/ 0 h 13"/>
              <a:gd name="T28" fmla="*/ 7 w 13"/>
              <a:gd name="T29" fmla="*/ 1 h 13"/>
              <a:gd name="T30" fmla="*/ 9 w 13"/>
              <a:gd name="T31" fmla="*/ 2 h 13"/>
              <a:gd name="T32" fmla="*/ 9 w 13"/>
              <a:gd name="T33" fmla="*/ 2 h 13"/>
              <a:gd name="T34" fmla="*/ 12 w 13"/>
              <a:gd name="T35" fmla="*/ 5 h 13"/>
              <a:gd name="T36" fmla="*/ 13 w 13"/>
              <a:gd name="T37" fmla="*/ 7 h 13"/>
              <a:gd name="T38" fmla="*/ 13 w 13"/>
              <a:gd name="T39" fmla="*/ 9 h 13"/>
              <a:gd name="T40" fmla="*/ 12 w 13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12" y="11"/>
                </a:moveTo>
                <a:lnTo>
                  <a:pt x="12" y="11"/>
                </a:lnTo>
                <a:lnTo>
                  <a:pt x="11" y="13"/>
                </a:lnTo>
                <a:lnTo>
                  <a:pt x="8" y="13"/>
                </a:lnTo>
                <a:lnTo>
                  <a:pt x="6" y="11"/>
                </a:lnTo>
                <a:lnTo>
                  <a:pt x="4" y="10"/>
                </a:lnTo>
                <a:lnTo>
                  <a:pt x="4" y="10"/>
                </a:lnTo>
                <a:lnTo>
                  <a:pt x="1" y="8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5" y="0"/>
                </a:lnTo>
                <a:lnTo>
                  <a:pt x="7" y="1"/>
                </a:lnTo>
                <a:lnTo>
                  <a:pt x="9" y="2"/>
                </a:lnTo>
                <a:lnTo>
                  <a:pt x="9" y="2"/>
                </a:lnTo>
                <a:lnTo>
                  <a:pt x="12" y="5"/>
                </a:lnTo>
                <a:lnTo>
                  <a:pt x="13" y="7"/>
                </a:lnTo>
                <a:lnTo>
                  <a:pt x="13" y="9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4" name="Freeform 264"/>
          <p:cNvSpPr>
            <a:spLocks/>
          </p:cNvSpPr>
          <p:nvPr/>
        </p:nvSpPr>
        <p:spPr bwMode="auto">
          <a:xfrm>
            <a:off x="3043238" y="2557463"/>
            <a:ext cx="9525" cy="9525"/>
          </a:xfrm>
          <a:custGeom>
            <a:avLst/>
            <a:gdLst>
              <a:gd name="T0" fmla="*/ 12 w 13"/>
              <a:gd name="T1" fmla="*/ 12 h 13"/>
              <a:gd name="T2" fmla="*/ 11 w 13"/>
              <a:gd name="T3" fmla="*/ 13 h 13"/>
              <a:gd name="T4" fmla="*/ 8 w 13"/>
              <a:gd name="T5" fmla="*/ 13 h 13"/>
              <a:gd name="T6" fmla="*/ 6 w 13"/>
              <a:gd name="T7" fmla="*/ 12 h 13"/>
              <a:gd name="T8" fmla="*/ 4 w 13"/>
              <a:gd name="T9" fmla="*/ 11 h 13"/>
              <a:gd name="T10" fmla="*/ 1 w 13"/>
              <a:gd name="T11" fmla="*/ 8 h 13"/>
              <a:gd name="T12" fmla="*/ 0 w 13"/>
              <a:gd name="T13" fmla="*/ 6 h 13"/>
              <a:gd name="T14" fmla="*/ 0 w 13"/>
              <a:gd name="T15" fmla="*/ 4 h 13"/>
              <a:gd name="T16" fmla="*/ 1 w 13"/>
              <a:gd name="T17" fmla="*/ 2 h 13"/>
              <a:gd name="T18" fmla="*/ 3 w 13"/>
              <a:gd name="T19" fmla="*/ 1 h 13"/>
              <a:gd name="T20" fmla="*/ 5 w 13"/>
              <a:gd name="T21" fmla="*/ 0 h 13"/>
              <a:gd name="T22" fmla="*/ 7 w 13"/>
              <a:gd name="T23" fmla="*/ 1 h 13"/>
              <a:gd name="T24" fmla="*/ 9 w 13"/>
              <a:gd name="T25" fmla="*/ 2 h 13"/>
              <a:gd name="T26" fmla="*/ 12 w 13"/>
              <a:gd name="T27" fmla="*/ 5 h 13"/>
              <a:gd name="T28" fmla="*/ 13 w 13"/>
              <a:gd name="T29" fmla="*/ 7 h 13"/>
              <a:gd name="T30" fmla="*/ 13 w 13"/>
              <a:gd name="T31" fmla="*/ 9 h 13"/>
              <a:gd name="T32" fmla="*/ 12 w 13"/>
              <a:gd name="T3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3">
                <a:moveTo>
                  <a:pt x="12" y="12"/>
                </a:moveTo>
                <a:lnTo>
                  <a:pt x="11" y="13"/>
                </a:lnTo>
                <a:lnTo>
                  <a:pt x="8" y="13"/>
                </a:lnTo>
                <a:lnTo>
                  <a:pt x="6" y="12"/>
                </a:lnTo>
                <a:lnTo>
                  <a:pt x="4" y="11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3" y="1"/>
                </a:lnTo>
                <a:lnTo>
                  <a:pt x="5" y="0"/>
                </a:lnTo>
                <a:lnTo>
                  <a:pt x="7" y="1"/>
                </a:lnTo>
                <a:lnTo>
                  <a:pt x="9" y="2"/>
                </a:lnTo>
                <a:lnTo>
                  <a:pt x="12" y="5"/>
                </a:lnTo>
                <a:lnTo>
                  <a:pt x="13" y="7"/>
                </a:lnTo>
                <a:lnTo>
                  <a:pt x="13" y="9"/>
                </a:lnTo>
                <a:lnTo>
                  <a:pt x="12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5" name="Freeform 265"/>
          <p:cNvSpPr>
            <a:spLocks/>
          </p:cNvSpPr>
          <p:nvPr/>
        </p:nvSpPr>
        <p:spPr bwMode="auto">
          <a:xfrm>
            <a:off x="3043238" y="2557463"/>
            <a:ext cx="9525" cy="9525"/>
          </a:xfrm>
          <a:custGeom>
            <a:avLst/>
            <a:gdLst>
              <a:gd name="T0" fmla="*/ 12 w 13"/>
              <a:gd name="T1" fmla="*/ 12 h 13"/>
              <a:gd name="T2" fmla="*/ 12 w 13"/>
              <a:gd name="T3" fmla="*/ 12 h 13"/>
              <a:gd name="T4" fmla="*/ 11 w 13"/>
              <a:gd name="T5" fmla="*/ 13 h 13"/>
              <a:gd name="T6" fmla="*/ 8 w 13"/>
              <a:gd name="T7" fmla="*/ 13 h 13"/>
              <a:gd name="T8" fmla="*/ 6 w 13"/>
              <a:gd name="T9" fmla="*/ 12 h 13"/>
              <a:gd name="T10" fmla="*/ 4 w 13"/>
              <a:gd name="T11" fmla="*/ 11 h 13"/>
              <a:gd name="T12" fmla="*/ 4 w 13"/>
              <a:gd name="T13" fmla="*/ 11 h 13"/>
              <a:gd name="T14" fmla="*/ 1 w 13"/>
              <a:gd name="T15" fmla="*/ 8 h 13"/>
              <a:gd name="T16" fmla="*/ 0 w 13"/>
              <a:gd name="T17" fmla="*/ 6 h 13"/>
              <a:gd name="T18" fmla="*/ 0 w 13"/>
              <a:gd name="T19" fmla="*/ 4 h 13"/>
              <a:gd name="T20" fmla="*/ 1 w 13"/>
              <a:gd name="T21" fmla="*/ 2 h 13"/>
              <a:gd name="T22" fmla="*/ 1 w 13"/>
              <a:gd name="T23" fmla="*/ 2 h 13"/>
              <a:gd name="T24" fmla="*/ 3 w 13"/>
              <a:gd name="T25" fmla="*/ 1 h 13"/>
              <a:gd name="T26" fmla="*/ 5 w 13"/>
              <a:gd name="T27" fmla="*/ 0 h 13"/>
              <a:gd name="T28" fmla="*/ 7 w 13"/>
              <a:gd name="T29" fmla="*/ 1 h 13"/>
              <a:gd name="T30" fmla="*/ 9 w 13"/>
              <a:gd name="T31" fmla="*/ 2 h 13"/>
              <a:gd name="T32" fmla="*/ 9 w 13"/>
              <a:gd name="T33" fmla="*/ 2 h 13"/>
              <a:gd name="T34" fmla="*/ 12 w 13"/>
              <a:gd name="T35" fmla="*/ 5 h 13"/>
              <a:gd name="T36" fmla="*/ 13 w 13"/>
              <a:gd name="T37" fmla="*/ 7 h 13"/>
              <a:gd name="T38" fmla="*/ 13 w 13"/>
              <a:gd name="T39" fmla="*/ 9 h 13"/>
              <a:gd name="T40" fmla="*/ 12 w 13"/>
              <a:gd name="T4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12" y="12"/>
                </a:moveTo>
                <a:lnTo>
                  <a:pt x="12" y="12"/>
                </a:lnTo>
                <a:lnTo>
                  <a:pt x="11" y="13"/>
                </a:lnTo>
                <a:lnTo>
                  <a:pt x="8" y="13"/>
                </a:lnTo>
                <a:lnTo>
                  <a:pt x="6" y="12"/>
                </a:lnTo>
                <a:lnTo>
                  <a:pt x="4" y="11"/>
                </a:lnTo>
                <a:lnTo>
                  <a:pt x="4" y="11"/>
                </a:lnTo>
                <a:lnTo>
                  <a:pt x="1" y="8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3" y="1"/>
                </a:lnTo>
                <a:lnTo>
                  <a:pt x="5" y="0"/>
                </a:lnTo>
                <a:lnTo>
                  <a:pt x="7" y="1"/>
                </a:lnTo>
                <a:lnTo>
                  <a:pt x="9" y="2"/>
                </a:lnTo>
                <a:lnTo>
                  <a:pt x="9" y="2"/>
                </a:lnTo>
                <a:lnTo>
                  <a:pt x="12" y="5"/>
                </a:lnTo>
                <a:lnTo>
                  <a:pt x="13" y="7"/>
                </a:lnTo>
                <a:lnTo>
                  <a:pt x="13" y="9"/>
                </a:lnTo>
                <a:lnTo>
                  <a:pt x="12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6" name="Freeform 266"/>
          <p:cNvSpPr>
            <a:spLocks/>
          </p:cNvSpPr>
          <p:nvPr/>
        </p:nvSpPr>
        <p:spPr bwMode="auto">
          <a:xfrm>
            <a:off x="3040063" y="2565400"/>
            <a:ext cx="11112" cy="11113"/>
          </a:xfrm>
          <a:custGeom>
            <a:avLst/>
            <a:gdLst>
              <a:gd name="T0" fmla="*/ 14 w 14"/>
              <a:gd name="T1" fmla="*/ 11 h 13"/>
              <a:gd name="T2" fmla="*/ 13 w 14"/>
              <a:gd name="T3" fmla="*/ 13 h 13"/>
              <a:gd name="T4" fmla="*/ 10 w 14"/>
              <a:gd name="T5" fmla="*/ 13 h 13"/>
              <a:gd name="T6" fmla="*/ 8 w 14"/>
              <a:gd name="T7" fmla="*/ 13 h 13"/>
              <a:gd name="T8" fmla="*/ 6 w 14"/>
              <a:gd name="T9" fmla="*/ 12 h 13"/>
              <a:gd name="T10" fmla="*/ 2 w 14"/>
              <a:gd name="T11" fmla="*/ 10 h 13"/>
              <a:gd name="T12" fmla="*/ 1 w 14"/>
              <a:gd name="T13" fmla="*/ 8 h 13"/>
              <a:gd name="T14" fmla="*/ 0 w 14"/>
              <a:gd name="T15" fmla="*/ 4 h 13"/>
              <a:gd name="T16" fmla="*/ 0 w 14"/>
              <a:gd name="T17" fmla="*/ 2 h 13"/>
              <a:gd name="T18" fmla="*/ 1 w 14"/>
              <a:gd name="T19" fmla="*/ 0 h 13"/>
              <a:gd name="T20" fmla="*/ 3 w 14"/>
              <a:gd name="T21" fmla="*/ 0 h 13"/>
              <a:gd name="T22" fmla="*/ 7 w 14"/>
              <a:gd name="T23" fmla="*/ 0 h 13"/>
              <a:gd name="T24" fmla="*/ 9 w 14"/>
              <a:gd name="T25" fmla="*/ 1 h 13"/>
              <a:gd name="T26" fmla="*/ 11 w 14"/>
              <a:gd name="T27" fmla="*/ 3 h 13"/>
              <a:gd name="T28" fmla="*/ 14 w 14"/>
              <a:gd name="T29" fmla="*/ 5 h 13"/>
              <a:gd name="T30" fmla="*/ 14 w 14"/>
              <a:gd name="T31" fmla="*/ 9 h 13"/>
              <a:gd name="T32" fmla="*/ 14 w 14"/>
              <a:gd name="T3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3">
                <a:moveTo>
                  <a:pt x="14" y="11"/>
                </a:moveTo>
                <a:lnTo>
                  <a:pt x="13" y="13"/>
                </a:lnTo>
                <a:lnTo>
                  <a:pt x="10" y="13"/>
                </a:lnTo>
                <a:lnTo>
                  <a:pt x="8" y="13"/>
                </a:lnTo>
                <a:lnTo>
                  <a:pt x="6" y="12"/>
                </a:lnTo>
                <a:lnTo>
                  <a:pt x="2" y="10"/>
                </a:lnTo>
                <a:lnTo>
                  <a:pt x="1" y="8"/>
                </a:lnTo>
                <a:lnTo>
                  <a:pt x="0" y="4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7" y="0"/>
                </a:lnTo>
                <a:lnTo>
                  <a:pt x="9" y="1"/>
                </a:lnTo>
                <a:lnTo>
                  <a:pt x="11" y="3"/>
                </a:lnTo>
                <a:lnTo>
                  <a:pt x="14" y="5"/>
                </a:lnTo>
                <a:lnTo>
                  <a:pt x="14" y="9"/>
                </a:lnTo>
                <a:lnTo>
                  <a:pt x="14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7" name="Freeform 267"/>
          <p:cNvSpPr>
            <a:spLocks/>
          </p:cNvSpPr>
          <p:nvPr/>
        </p:nvSpPr>
        <p:spPr bwMode="auto">
          <a:xfrm>
            <a:off x="3040063" y="2565400"/>
            <a:ext cx="11112" cy="11113"/>
          </a:xfrm>
          <a:custGeom>
            <a:avLst/>
            <a:gdLst>
              <a:gd name="T0" fmla="*/ 14 w 14"/>
              <a:gd name="T1" fmla="*/ 11 h 13"/>
              <a:gd name="T2" fmla="*/ 14 w 14"/>
              <a:gd name="T3" fmla="*/ 11 h 13"/>
              <a:gd name="T4" fmla="*/ 13 w 14"/>
              <a:gd name="T5" fmla="*/ 13 h 13"/>
              <a:gd name="T6" fmla="*/ 10 w 14"/>
              <a:gd name="T7" fmla="*/ 13 h 13"/>
              <a:gd name="T8" fmla="*/ 8 w 14"/>
              <a:gd name="T9" fmla="*/ 13 h 13"/>
              <a:gd name="T10" fmla="*/ 6 w 14"/>
              <a:gd name="T11" fmla="*/ 12 h 13"/>
              <a:gd name="T12" fmla="*/ 6 w 14"/>
              <a:gd name="T13" fmla="*/ 12 h 13"/>
              <a:gd name="T14" fmla="*/ 2 w 14"/>
              <a:gd name="T15" fmla="*/ 10 h 13"/>
              <a:gd name="T16" fmla="*/ 1 w 14"/>
              <a:gd name="T17" fmla="*/ 8 h 13"/>
              <a:gd name="T18" fmla="*/ 0 w 14"/>
              <a:gd name="T19" fmla="*/ 4 h 13"/>
              <a:gd name="T20" fmla="*/ 0 w 14"/>
              <a:gd name="T21" fmla="*/ 2 h 13"/>
              <a:gd name="T22" fmla="*/ 0 w 14"/>
              <a:gd name="T23" fmla="*/ 2 h 13"/>
              <a:gd name="T24" fmla="*/ 1 w 14"/>
              <a:gd name="T25" fmla="*/ 0 h 13"/>
              <a:gd name="T26" fmla="*/ 3 w 14"/>
              <a:gd name="T27" fmla="*/ 0 h 13"/>
              <a:gd name="T28" fmla="*/ 7 w 14"/>
              <a:gd name="T29" fmla="*/ 0 h 13"/>
              <a:gd name="T30" fmla="*/ 9 w 14"/>
              <a:gd name="T31" fmla="*/ 1 h 13"/>
              <a:gd name="T32" fmla="*/ 9 w 14"/>
              <a:gd name="T33" fmla="*/ 1 h 13"/>
              <a:gd name="T34" fmla="*/ 11 w 14"/>
              <a:gd name="T35" fmla="*/ 3 h 13"/>
              <a:gd name="T36" fmla="*/ 14 w 14"/>
              <a:gd name="T37" fmla="*/ 5 h 13"/>
              <a:gd name="T38" fmla="*/ 14 w 14"/>
              <a:gd name="T39" fmla="*/ 9 h 13"/>
              <a:gd name="T40" fmla="*/ 14 w 14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3">
                <a:moveTo>
                  <a:pt x="14" y="11"/>
                </a:moveTo>
                <a:lnTo>
                  <a:pt x="14" y="11"/>
                </a:lnTo>
                <a:lnTo>
                  <a:pt x="13" y="13"/>
                </a:lnTo>
                <a:lnTo>
                  <a:pt x="10" y="13"/>
                </a:lnTo>
                <a:lnTo>
                  <a:pt x="8" y="13"/>
                </a:lnTo>
                <a:lnTo>
                  <a:pt x="6" y="12"/>
                </a:lnTo>
                <a:lnTo>
                  <a:pt x="6" y="12"/>
                </a:lnTo>
                <a:lnTo>
                  <a:pt x="2" y="10"/>
                </a:lnTo>
                <a:lnTo>
                  <a:pt x="1" y="8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7" y="0"/>
                </a:lnTo>
                <a:lnTo>
                  <a:pt x="9" y="1"/>
                </a:lnTo>
                <a:lnTo>
                  <a:pt x="9" y="1"/>
                </a:lnTo>
                <a:lnTo>
                  <a:pt x="11" y="3"/>
                </a:lnTo>
                <a:lnTo>
                  <a:pt x="14" y="5"/>
                </a:lnTo>
                <a:lnTo>
                  <a:pt x="14" y="9"/>
                </a:lnTo>
                <a:lnTo>
                  <a:pt x="14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8" name="Freeform 268"/>
          <p:cNvSpPr>
            <a:spLocks/>
          </p:cNvSpPr>
          <p:nvPr/>
        </p:nvSpPr>
        <p:spPr bwMode="auto">
          <a:xfrm>
            <a:off x="3040063" y="2573338"/>
            <a:ext cx="11112" cy="11112"/>
          </a:xfrm>
          <a:custGeom>
            <a:avLst/>
            <a:gdLst>
              <a:gd name="T0" fmla="*/ 11 w 13"/>
              <a:gd name="T1" fmla="*/ 11 h 13"/>
              <a:gd name="T2" fmla="*/ 9 w 13"/>
              <a:gd name="T3" fmla="*/ 13 h 13"/>
              <a:gd name="T4" fmla="*/ 7 w 13"/>
              <a:gd name="T5" fmla="*/ 13 h 13"/>
              <a:gd name="T6" fmla="*/ 5 w 13"/>
              <a:gd name="T7" fmla="*/ 11 h 13"/>
              <a:gd name="T8" fmla="*/ 2 w 13"/>
              <a:gd name="T9" fmla="*/ 10 h 13"/>
              <a:gd name="T10" fmla="*/ 1 w 13"/>
              <a:gd name="T11" fmla="*/ 8 h 13"/>
              <a:gd name="T12" fmla="*/ 0 w 13"/>
              <a:gd name="T13" fmla="*/ 6 h 13"/>
              <a:gd name="T14" fmla="*/ 0 w 13"/>
              <a:gd name="T15" fmla="*/ 3 h 13"/>
              <a:gd name="T16" fmla="*/ 0 w 13"/>
              <a:gd name="T17" fmla="*/ 1 h 13"/>
              <a:gd name="T18" fmla="*/ 2 w 13"/>
              <a:gd name="T19" fmla="*/ 0 h 13"/>
              <a:gd name="T20" fmla="*/ 5 w 13"/>
              <a:gd name="T21" fmla="*/ 0 h 13"/>
              <a:gd name="T22" fmla="*/ 7 w 13"/>
              <a:gd name="T23" fmla="*/ 1 h 13"/>
              <a:gd name="T24" fmla="*/ 9 w 13"/>
              <a:gd name="T25" fmla="*/ 2 h 13"/>
              <a:gd name="T26" fmla="*/ 11 w 13"/>
              <a:gd name="T27" fmla="*/ 5 h 13"/>
              <a:gd name="T28" fmla="*/ 13 w 13"/>
              <a:gd name="T29" fmla="*/ 7 h 13"/>
              <a:gd name="T30" fmla="*/ 13 w 13"/>
              <a:gd name="T31" fmla="*/ 9 h 13"/>
              <a:gd name="T32" fmla="*/ 11 w 13"/>
              <a:gd name="T3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3">
                <a:moveTo>
                  <a:pt x="11" y="11"/>
                </a:moveTo>
                <a:lnTo>
                  <a:pt x="9" y="13"/>
                </a:lnTo>
                <a:lnTo>
                  <a:pt x="7" y="13"/>
                </a:lnTo>
                <a:lnTo>
                  <a:pt x="5" y="11"/>
                </a:lnTo>
                <a:lnTo>
                  <a:pt x="2" y="10"/>
                </a:lnTo>
                <a:lnTo>
                  <a:pt x="1" y="8"/>
                </a:lnTo>
                <a:lnTo>
                  <a:pt x="0" y="6"/>
                </a:lnTo>
                <a:lnTo>
                  <a:pt x="0" y="3"/>
                </a:lnTo>
                <a:lnTo>
                  <a:pt x="0" y="1"/>
                </a:lnTo>
                <a:lnTo>
                  <a:pt x="2" y="0"/>
                </a:lnTo>
                <a:lnTo>
                  <a:pt x="5" y="0"/>
                </a:lnTo>
                <a:lnTo>
                  <a:pt x="7" y="1"/>
                </a:lnTo>
                <a:lnTo>
                  <a:pt x="9" y="2"/>
                </a:lnTo>
                <a:lnTo>
                  <a:pt x="11" y="5"/>
                </a:lnTo>
                <a:lnTo>
                  <a:pt x="13" y="7"/>
                </a:lnTo>
                <a:lnTo>
                  <a:pt x="13" y="9"/>
                </a:lnTo>
                <a:lnTo>
                  <a:pt x="11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49" name="Freeform 269"/>
          <p:cNvSpPr>
            <a:spLocks/>
          </p:cNvSpPr>
          <p:nvPr/>
        </p:nvSpPr>
        <p:spPr bwMode="auto">
          <a:xfrm>
            <a:off x="3040063" y="2573338"/>
            <a:ext cx="11112" cy="11112"/>
          </a:xfrm>
          <a:custGeom>
            <a:avLst/>
            <a:gdLst>
              <a:gd name="T0" fmla="*/ 11 w 13"/>
              <a:gd name="T1" fmla="*/ 11 h 13"/>
              <a:gd name="T2" fmla="*/ 11 w 13"/>
              <a:gd name="T3" fmla="*/ 11 h 13"/>
              <a:gd name="T4" fmla="*/ 9 w 13"/>
              <a:gd name="T5" fmla="*/ 13 h 13"/>
              <a:gd name="T6" fmla="*/ 7 w 13"/>
              <a:gd name="T7" fmla="*/ 13 h 13"/>
              <a:gd name="T8" fmla="*/ 5 w 13"/>
              <a:gd name="T9" fmla="*/ 11 h 13"/>
              <a:gd name="T10" fmla="*/ 2 w 13"/>
              <a:gd name="T11" fmla="*/ 10 h 13"/>
              <a:gd name="T12" fmla="*/ 2 w 13"/>
              <a:gd name="T13" fmla="*/ 10 h 13"/>
              <a:gd name="T14" fmla="*/ 1 w 13"/>
              <a:gd name="T15" fmla="*/ 8 h 13"/>
              <a:gd name="T16" fmla="*/ 0 w 13"/>
              <a:gd name="T17" fmla="*/ 6 h 13"/>
              <a:gd name="T18" fmla="*/ 0 w 13"/>
              <a:gd name="T19" fmla="*/ 3 h 13"/>
              <a:gd name="T20" fmla="*/ 0 w 13"/>
              <a:gd name="T21" fmla="*/ 1 h 13"/>
              <a:gd name="T22" fmla="*/ 0 w 13"/>
              <a:gd name="T23" fmla="*/ 1 h 13"/>
              <a:gd name="T24" fmla="*/ 2 w 13"/>
              <a:gd name="T25" fmla="*/ 0 h 13"/>
              <a:gd name="T26" fmla="*/ 5 w 13"/>
              <a:gd name="T27" fmla="*/ 0 h 13"/>
              <a:gd name="T28" fmla="*/ 7 w 13"/>
              <a:gd name="T29" fmla="*/ 1 h 13"/>
              <a:gd name="T30" fmla="*/ 9 w 13"/>
              <a:gd name="T31" fmla="*/ 2 h 13"/>
              <a:gd name="T32" fmla="*/ 9 w 13"/>
              <a:gd name="T33" fmla="*/ 2 h 13"/>
              <a:gd name="T34" fmla="*/ 11 w 13"/>
              <a:gd name="T35" fmla="*/ 5 h 13"/>
              <a:gd name="T36" fmla="*/ 13 w 13"/>
              <a:gd name="T37" fmla="*/ 7 h 13"/>
              <a:gd name="T38" fmla="*/ 13 w 13"/>
              <a:gd name="T39" fmla="*/ 9 h 13"/>
              <a:gd name="T40" fmla="*/ 11 w 13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11" y="11"/>
                </a:moveTo>
                <a:lnTo>
                  <a:pt x="11" y="11"/>
                </a:lnTo>
                <a:lnTo>
                  <a:pt x="9" y="13"/>
                </a:lnTo>
                <a:lnTo>
                  <a:pt x="7" y="13"/>
                </a:lnTo>
                <a:lnTo>
                  <a:pt x="5" y="11"/>
                </a:lnTo>
                <a:lnTo>
                  <a:pt x="2" y="10"/>
                </a:lnTo>
                <a:lnTo>
                  <a:pt x="2" y="10"/>
                </a:lnTo>
                <a:lnTo>
                  <a:pt x="1" y="8"/>
                </a:lnTo>
                <a:lnTo>
                  <a:pt x="0" y="6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5" y="0"/>
                </a:lnTo>
                <a:lnTo>
                  <a:pt x="7" y="1"/>
                </a:lnTo>
                <a:lnTo>
                  <a:pt x="9" y="2"/>
                </a:lnTo>
                <a:lnTo>
                  <a:pt x="9" y="2"/>
                </a:lnTo>
                <a:lnTo>
                  <a:pt x="11" y="5"/>
                </a:lnTo>
                <a:lnTo>
                  <a:pt x="13" y="7"/>
                </a:lnTo>
                <a:lnTo>
                  <a:pt x="13" y="9"/>
                </a:lnTo>
                <a:lnTo>
                  <a:pt x="11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0" name="Freeform 270"/>
          <p:cNvSpPr>
            <a:spLocks/>
          </p:cNvSpPr>
          <p:nvPr/>
        </p:nvSpPr>
        <p:spPr bwMode="auto">
          <a:xfrm>
            <a:off x="3038475" y="2582863"/>
            <a:ext cx="9525" cy="7937"/>
          </a:xfrm>
          <a:custGeom>
            <a:avLst/>
            <a:gdLst>
              <a:gd name="T0" fmla="*/ 11 w 12"/>
              <a:gd name="T1" fmla="*/ 11 h 12"/>
              <a:gd name="T2" fmla="*/ 10 w 12"/>
              <a:gd name="T3" fmla="*/ 12 h 12"/>
              <a:gd name="T4" fmla="*/ 8 w 12"/>
              <a:gd name="T5" fmla="*/ 12 h 12"/>
              <a:gd name="T6" fmla="*/ 5 w 12"/>
              <a:gd name="T7" fmla="*/ 12 h 12"/>
              <a:gd name="T8" fmla="*/ 3 w 12"/>
              <a:gd name="T9" fmla="*/ 9 h 12"/>
              <a:gd name="T10" fmla="*/ 1 w 12"/>
              <a:gd name="T11" fmla="*/ 7 h 12"/>
              <a:gd name="T12" fmla="*/ 0 w 12"/>
              <a:gd name="T13" fmla="*/ 5 h 12"/>
              <a:gd name="T14" fmla="*/ 0 w 12"/>
              <a:gd name="T15" fmla="*/ 3 h 12"/>
              <a:gd name="T16" fmla="*/ 1 w 12"/>
              <a:gd name="T17" fmla="*/ 1 h 12"/>
              <a:gd name="T18" fmla="*/ 2 w 12"/>
              <a:gd name="T19" fmla="*/ 0 h 12"/>
              <a:gd name="T20" fmla="*/ 4 w 12"/>
              <a:gd name="T21" fmla="*/ 0 h 12"/>
              <a:gd name="T22" fmla="*/ 6 w 12"/>
              <a:gd name="T23" fmla="*/ 0 h 12"/>
              <a:gd name="T24" fmla="*/ 9 w 12"/>
              <a:gd name="T25" fmla="*/ 3 h 12"/>
              <a:gd name="T26" fmla="*/ 11 w 12"/>
              <a:gd name="T27" fmla="*/ 5 h 12"/>
              <a:gd name="T28" fmla="*/ 12 w 12"/>
              <a:gd name="T29" fmla="*/ 6 h 12"/>
              <a:gd name="T30" fmla="*/ 12 w 12"/>
              <a:gd name="T31" fmla="*/ 8 h 12"/>
              <a:gd name="T32" fmla="*/ 11 w 12"/>
              <a:gd name="T33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2">
                <a:moveTo>
                  <a:pt x="11" y="11"/>
                </a:moveTo>
                <a:lnTo>
                  <a:pt x="10" y="12"/>
                </a:lnTo>
                <a:lnTo>
                  <a:pt x="8" y="12"/>
                </a:lnTo>
                <a:lnTo>
                  <a:pt x="5" y="12"/>
                </a:lnTo>
                <a:lnTo>
                  <a:pt x="3" y="9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9" y="3"/>
                </a:lnTo>
                <a:lnTo>
                  <a:pt x="11" y="5"/>
                </a:lnTo>
                <a:lnTo>
                  <a:pt x="12" y="6"/>
                </a:lnTo>
                <a:lnTo>
                  <a:pt x="12" y="8"/>
                </a:lnTo>
                <a:lnTo>
                  <a:pt x="11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1" name="Freeform 271"/>
          <p:cNvSpPr>
            <a:spLocks/>
          </p:cNvSpPr>
          <p:nvPr/>
        </p:nvSpPr>
        <p:spPr bwMode="auto">
          <a:xfrm>
            <a:off x="3038475" y="2582863"/>
            <a:ext cx="9525" cy="7937"/>
          </a:xfrm>
          <a:custGeom>
            <a:avLst/>
            <a:gdLst>
              <a:gd name="T0" fmla="*/ 11 w 12"/>
              <a:gd name="T1" fmla="*/ 11 h 12"/>
              <a:gd name="T2" fmla="*/ 11 w 12"/>
              <a:gd name="T3" fmla="*/ 11 h 12"/>
              <a:gd name="T4" fmla="*/ 10 w 12"/>
              <a:gd name="T5" fmla="*/ 12 h 12"/>
              <a:gd name="T6" fmla="*/ 8 w 12"/>
              <a:gd name="T7" fmla="*/ 12 h 12"/>
              <a:gd name="T8" fmla="*/ 5 w 12"/>
              <a:gd name="T9" fmla="*/ 12 h 12"/>
              <a:gd name="T10" fmla="*/ 3 w 12"/>
              <a:gd name="T11" fmla="*/ 9 h 12"/>
              <a:gd name="T12" fmla="*/ 3 w 12"/>
              <a:gd name="T13" fmla="*/ 9 h 12"/>
              <a:gd name="T14" fmla="*/ 1 w 12"/>
              <a:gd name="T15" fmla="*/ 7 h 12"/>
              <a:gd name="T16" fmla="*/ 0 w 12"/>
              <a:gd name="T17" fmla="*/ 5 h 12"/>
              <a:gd name="T18" fmla="*/ 0 w 12"/>
              <a:gd name="T19" fmla="*/ 3 h 12"/>
              <a:gd name="T20" fmla="*/ 1 w 12"/>
              <a:gd name="T21" fmla="*/ 1 h 12"/>
              <a:gd name="T22" fmla="*/ 1 w 12"/>
              <a:gd name="T23" fmla="*/ 1 h 12"/>
              <a:gd name="T24" fmla="*/ 2 w 12"/>
              <a:gd name="T25" fmla="*/ 0 h 12"/>
              <a:gd name="T26" fmla="*/ 4 w 12"/>
              <a:gd name="T27" fmla="*/ 0 h 12"/>
              <a:gd name="T28" fmla="*/ 6 w 12"/>
              <a:gd name="T29" fmla="*/ 0 h 12"/>
              <a:gd name="T30" fmla="*/ 9 w 12"/>
              <a:gd name="T31" fmla="*/ 3 h 12"/>
              <a:gd name="T32" fmla="*/ 9 w 12"/>
              <a:gd name="T33" fmla="*/ 3 h 12"/>
              <a:gd name="T34" fmla="*/ 11 w 12"/>
              <a:gd name="T35" fmla="*/ 5 h 12"/>
              <a:gd name="T36" fmla="*/ 12 w 12"/>
              <a:gd name="T37" fmla="*/ 6 h 12"/>
              <a:gd name="T38" fmla="*/ 12 w 12"/>
              <a:gd name="T39" fmla="*/ 8 h 12"/>
              <a:gd name="T40" fmla="*/ 11 w 12"/>
              <a:gd name="T41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1" y="11"/>
                </a:moveTo>
                <a:lnTo>
                  <a:pt x="11" y="11"/>
                </a:lnTo>
                <a:lnTo>
                  <a:pt x="10" y="12"/>
                </a:lnTo>
                <a:lnTo>
                  <a:pt x="8" y="12"/>
                </a:lnTo>
                <a:lnTo>
                  <a:pt x="5" y="12"/>
                </a:lnTo>
                <a:lnTo>
                  <a:pt x="3" y="9"/>
                </a:lnTo>
                <a:lnTo>
                  <a:pt x="3" y="9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2" y="0"/>
                </a:lnTo>
                <a:lnTo>
                  <a:pt x="4" y="0"/>
                </a:lnTo>
                <a:lnTo>
                  <a:pt x="6" y="0"/>
                </a:lnTo>
                <a:lnTo>
                  <a:pt x="9" y="3"/>
                </a:lnTo>
                <a:lnTo>
                  <a:pt x="9" y="3"/>
                </a:lnTo>
                <a:lnTo>
                  <a:pt x="11" y="5"/>
                </a:lnTo>
                <a:lnTo>
                  <a:pt x="12" y="6"/>
                </a:lnTo>
                <a:lnTo>
                  <a:pt x="12" y="8"/>
                </a:lnTo>
                <a:lnTo>
                  <a:pt x="11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2" name="Freeform 272"/>
          <p:cNvSpPr>
            <a:spLocks/>
          </p:cNvSpPr>
          <p:nvPr/>
        </p:nvSpPr>
        <p:spPr bwMode="auto">
          <a:xfrm>
            <a:off x="3038475" y="2589213"/>
            <a:ext cx="9525" cy="11112"/>
          </a:xfrm>
          <a:custGeom>
            <a:avLst/>
            <a:gdLst>
              <a:gd name="T0" fmla="*/ 9 w 11"/>
              <a:gd name="T1" fmla="*/ 14 h 14"/>
              <a:gd name="T2" fmla="*/ 6 w 11"/>
              <a:gd name="T3" fmla="*/ 14 h 14"/>
              <a:gd name="T4" fmla="*/ 5 w 11"/>
              <a:gd name="T5" fmla="*/ 14 h 14"/>
              <a:gd name="T6" fmla="*/ 3 w 11"/>
              <a:gd name="T7" fmla="*/ 13 h 14"/>
              <a:gd name="T8" fmla="*/ 1 w 11"/>
              <a:gd name="T9" fmla="*/ 11 h 14"/>
              <a:gd name="T10" fmla="*/ 0 w 11"/>
              <a:gd name="T11" fmla="*/ 8 h 14"/>
              <a:gd name="T12" fmla="*/ 0 w 11"/>
              <a:gd name="T13" fmla="*/ 5 h 14"/>
              <a:gd name="T14" fmla="*/ 1 w 11"/>
              <a:gd name="T15" fmla="*/ 3 h 14"/>
              <a:gd name="T16" fmla="*/ 2 w 11"/>
              <a:gd name="T17" fmla="*/ 1 h 14"/>
              <a:gd name="T18" fmla="*/ 4 w 11"/>
              <a:gd name="T19" fmla="*/ 0 h 14"/>
              <a:gd name="T20" fmla="*/ 6 w 11"/>
              <a:gd name="T21" fmla="*/ 1 h 14"/>
              <a:gd name="T22" fmla="*/ 8 w 11"/>
              <a:gd name="T23" fmla="*/ 3 h 14"/>
              <a:gd name="T24" fmla="*/ 10 w 11"/>
              <a:gd name="T25" fmla="*/ 5 h 14"/>
              <a:gd name="T26" fmla="*/ 11 w 11"/>
              <a:gd name="T27" fmla="*/ 7 h 14"/>
              <a:gd name="T28" fmla="*/ 11 w 11"/>
              <a:gd name="T29" fmla="*/ 10 h 14"/>
              <a:gd name="T30" fmla="*/ 10 w 11"/>
              <a:gd name="T31" fmla="*/ 12 h 14"/>
              <a:gd name="T32" fmla="*/ 9 w 11"/>
              <a:gd name="T3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4">
                <a:moveTo>
                  <a:pt x="9" y="14"/>
                </a:moveTo>
                <a:lnTo>
                  <a:pt x="6" y="14"/>
                </a:lnTo>
                <a:lnTo>
                  <a:pt x="5" y="14"/>
                </a:lnTo>
                <a:lnTo>
                  <a:pt x="3" y="13"/>
                </a:lnTo>
                <a:lnTo>
                  <a:pt x="1" y="11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2" y="1"/>
                </a:lnTo>
                <a:lnTo>
                  <a:pt x="4" y="0"/>
                </a:lnTo>
                <a:lnTo>
                  <a:pt x="6" y="1"/>
                </a:lnTo>
                <a:lnTo>
                  <a:pt x="8" y="3"/>
                </a:lnTo>
                <a:lnTo>
                  <a:pt x="10" y="5"/>
                </a:lnTo>
                <a:lnTo>
                  <a:pt x="11" y="7"/>
                </a:lnTo>
                <a:lnTo>
                  <a:pt x="11" y="10"/>
                </a:lnTo>
                <a:lnTo>
                  <a:pt x="10" y="12"/>
                </a:lnTo>
                <a:lnTo>
                  <a:pt x="9" y="14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3" name="Freeform 273"/>
          <p:cNvSpPr>
            <a:spLocks/>
          </p:cNvSpPr>
          <p:nvPr/>
        </p:nvSpPr>
        <p:spPr bwMode="auto">
          <a:xfrm>
            <a:off x="3038475" y="2589213"/>
            <a:ext cx="9525" cy="11112"/>
          </a:xfrm>
          <a:custGeom>
            <a:avLst/>
            <a:gdLst>
              <a:gd name="T0" fmla="*/ 9 w 11"/>
              <a:gd name="T1" fmla="*/ 14 h 14"/>
              <a:gd name="T2" fmla="*/ 9 w 11"/>
              <a:gd name="T3" fmla="*/ 14 h 14"/>
              <a:gd name="T4" fmla="*/ 6 w 11"/>
              <a:gd name="T5" fmla="*/ 14 h 14"/>
              <a:gd name="T6" fmla="*/ 5 w 11"/>
              <a:gd name="T7" fmla="*/ 14 h 14"/>
              <a:gd name="T8" fmla="*/ 3 w 11"/>
              <a:gd name="T9" fmla="*/ 13 h 14"/>
              <a:gd name="T10" fmla="*/ 1 w 11"/>
              <a:gd name="T11" fmla="*/ 11 h 14"/>
              <a:gd name="T12" fmla="*/ 1 w 11"/>
              <a:gd name="T13" fmla="*/ 11 h 14"/>
              <a:gd name="T14" fmla="*/ 0 w 11"/>
              <a:gd name="T15" fmla="*/ 8 h 14"/>
              <a:gd name="T16" fmla="*/ 0 w 11"/>
              <a:gd name="T17" fmla="*/ 5 h 14"/>
              <a:gd name="T18" fmla="*/ 1 w 11"/>
              <a:gd name="T19" fmla="*/ 3 h 14"/>
              <a:gd name="T20" fmla="*/ 2 w 11"/>
              <a:gd name="T21" fmla="*/ 1 h 14"/>
              <a:gd name="T22" fmla="*/ 2 w 11"/>
              <a:gd name="T23" fmla="*/ 1 h 14"/>
              <a:gd name="T24" fmla="*/ 4 w 11"/>
              <a:gd name="T25" fmla="*/ 0 h 14"/>
              <a:gd name="T26" fmla="*/ 6 w 11"/>
              <a:gd name="T27" fmla="*/ 1 h 14"/>
              <a:gd name="T28" fmla="*/ 8 w 11"/>
              <a:gd name="T29" fmla="*/ 3 h 14"/>
              <a:gd name="T30" fmla="*/ 10 w 11"/>
              <a:gd name="T31" fmla="*/ 5 h 14"/>
              <a:gd name="T32" fmla="*/ 10 w 11"/>
              <a:gd name="T33" fmla="*/ 5 h 14"/>
              <a:gd name="T34" fmla="*/ 11 w 11"/>
              <a:gd name="T35" fmla="*/ 7 h 14"/>
              <a:gd name="T36" fmla="*/ 11 w 11"/>
              <a:gd name="T37" fmla="*/ 10 h 14"/>
              <a:gd name="T38" fmla="*/ 10 w 11"/>
              <a:gd name="T39" fmla="*/ 12 h 14"/>
              <a:gd name="T40" fmla="*/ 9 w 11"/>
              <a:gd name="T41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4">
                <a:moveTo>
                  <a:pt x="9" y="14"/>
                </a:moveTo>
                <a:lnTo>
                  <a:pt x="9" y="14"/>
                </a:lnTo>
                <a:lnTo>
                  <a:pt x="6" y="14"/>
                </a:lnTo>
                <a:lnTo>
                  <a:pt x="5" y="14"/>
                </a:lnTo>
                <a:lnTo>
                  <a:pt x="3" y="13"/>
                </a:lnTo>
                <a:lnTo>
                  <a:pt x="1" y="11"/>
                </a:lnTo>
                <a:lnTo>
                  <a:pt x="1" y="11"/>
                </a:lnTo>
                <a:lnTo>
                  <a:pt x="0" y="8"/>
                </a:lnTo>
                <a:lnTo>
                  <a:pt x="0" y="5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4" y="0"/>
                </a:lnTo>
                <a:lnTo>
                  <a:pt x="6" y="1"/>
                </a:lnTo>
                <a:lnTo>
                  <a:pt x="8" y="3"/>
                </a:lnTo>
                <a:lnTo>
                  <a:pt x="10" y="5"/>
                </a:lnTo>
                <a:lnTo>
                  <a:pt x="10" y="5"/>
                </a:lnTo>
                <a:lnTo>
                  <a:pt x="11" y="7"/>
                </a:lnTo>
                <a:lnTo>
                  <a:pt x="11" y="10"/>
                </a:lnTo>
                <a:lnTo>
                  <a:pt x="10" y="12"/>
                </a:lnTo>
                <a:lnTo>
                  <a:pt x="9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4" name="Freeform 274"/>
          <p:cNvSpPr>
            <a:spLocks/>
          </p:cNvSpPr>
          <p:nvPr/>
        </p:nvSpPr>
        <p:spPr bwMode="auto">
          <a:xfrm>
            <a:off x="3036888" y="2597150"/>
            <a:ext cx="7937" cy="9525"/>
          </a:xfrm>
          <a:custGeom>
            <a:avLst/>
            <a:gdLst>
              <a:gd name="T0" fmla="*/ 10 w 11"/>
              <a:gd name="T1" fmla="*/ 12 h 12"/>
              <a:gd name="T2" fmla="*/ 8 w 11"/>
              <a:gd name="T3" fmla="*/ 12 h 12"/>
              <a:gd name="T4" fmla="*/ 6 w 11"/>
              <a:gd name="T5" fmla="*/ 12 h 12"/>
              <a:gd name="T6" fmla="*/ 5 w 11"/>
              <a:gd name="T7" fmla="*/ 11 h 12"/>
              <a:gd name="T8" fmla="*/ 3 w 11"/>
              <a:gd name="T9" fmla="*/ 10 h 12"/>
              <a:gd name="T10" fmla="*/ 2 w 11"/>
              <a:gd name="T11" fmla="*/ 8 h 12"/>
              <a:gd name="T12" fmla="*/ 0 w 11"/>
              <a:gd name="T13" fmla="*/ 5 h 12"/>
              <a:gd name="T14" fmla="*/ 0 w 11"/>
              <a:gd name="T15" fmla="*/ 3 h 12"/>
              <a:gd name="T16" fmla="*/ 0 w 11"/>
              <a:gd name="T17" fmla="*/ 1 h 12"/>
              <a:gd name="T18" fmla="*/ 3 w 11"/>
              <a:gd name="T19" fmla="*/ 0 h 12"/>
              <a:gd name="T20" fmla="*/ 4 w 11"/>
              <a:gd name="T21" fmla="*/ 0 h 12"/>
              <a:gd name="T22" fmla="*/ 6 w 11"/>
              <a:gd name="T23" fmla="*/ 1 h 12"/>
              <a:gd name="T24" fmla="*/ 7 w 11"/>
              <a:gd name="T25" fmla="*/ 3 h 12"/>
              <a:gd name="T26" fmla="*/ 10 w 11"/>
              <a:gd name="T27" fmla="*/ 5 h 12"/>
              <a:gd name="T28" fmla="*/ 11 w 11"/>
              <a:gd name="T29" fmla="*/ 8 h 12"/>
              <a:gd name="T30" fmla="*/ 11 w 11"/>
              <a:gd name="T31" fmla="*/ 10 h 12"/>
              <a:gd name="T32" fmla="*/ 10 w 11"/>
              <a:gd name="T3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2">
                <a:moveTo>
                  <a:pt x="10" y="12"/>
                </a:moveTo>
                <a:lnTo>
                  <a:pt x="8" y="12"/>
                </a:lnTo>
                <a:lnTo>
                  <a:pt x="6" y="12"/>
                </a:lnTo>
                <a:lnTo>
                  <a:pt x="5" y="11"/>
                </a:lnTo>
                <a:lnTo>
                  <a:pt x="3" y="10"/>
                </a:lnTo>
                <a:lnTo>
                  <a:pt x="2" y="8"/>
                </a:lnTo>
                <a:lnTo>
                  <a:pt x="0" y="5"/>
                </a:lnTo>
                <a:lnTo>
                  <a:pt x="0" y="3"/>
                </a:lnTo>
                <a:lnTo>
                  <a:pt x="0" y="1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  <a:lnTo>
                  <a:pt x="7" y="3"/>
                </a:lnTo>
                <a:lnTo>
                  <a:pt x="10" y="5"/>
                </a:lnTo>
                <a:lnTo>
                  <a:pt x="11" y="8"/>
                </a:lnTo>
                <a:lnTo>
                  <a:pt x="11" y="10"/>
                </a:lnTo>
                <a:lnTo>
                  <a:pt x="10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5" name="Freeform 275"/>
          <p:cNvSpPr>
            <a:spLocks/>
          </p:cNvSpPr>
          <p:nvPr/>
        </p:nvSpPr>
        <p:spPr bwMode="auto">
          <a:xfrm>
            <a:off x="3036888" y="2597150"/>
            <a:ext cx="7937" cy="9525"/>
          </a:xfrm>
          <a:custGeom>
            <a:avLst/>
            <a:gdLst>
              <a:gd name="T0" fmla="*/ 10 w 11"/>
              <a:gd name="T1" fmla="*/ 12 h 12"/>
              <a:gd name="T2" fmla="*/ 10 w 11"/>
              <a:gd name="T3" fmla="*/ 12 h 12"/>
              <a:gd name="T4" fmla="*/ 8 w 11"/>
              <a:gd name="T5" fmla="*/ 12 h 12"/>
              <a:gd name="T6" fmla="*/ 6 w 11"/>
              <a:gd name="T7" fmla="*/ 12 h 12"/>
              <a:gd name="T8" fmla="*/ 5 w 11"/>
              <a:gd name="T9" fmla="*/ 11 h 12"/>
              <a:gd name="T10" fmla="*/ 3 w 11"/>
              <a:gd name="T11" fmla="*/ 10 h 12"/>
              <a:gd name="T12" fmla="*/ 3 w 11"/>
              <a:gd name="T13" fmla="*/ 10 h 12"/>
              <a:gd name="T14" fmla="*/ 2 w 11"/>
              <a:gd name="T15" fmla="*/ 8 h 12"/>
              <a:gd name="T16" fmla="*/ 0 w 11"/>
              <a:gd name="T17" fmla="*/ 5 h 12"/>
              <a:gd name="T18" fmla="*/ 0 w 11"/>
              <a:gd name="T19" fmla="*/ 3 h 12"/>
              <a:gd name="T20" fmla="*/ 0 w 11"/>
              <a:gd name="T21" fmla="*/ 1 h 12"/>
              <a:gd name="T22" fmla="*/ 0 w 11"/>
              <a:gd name="T23" fmla="*/ 1 h 12"/>
              <a:gd name="T24" fmla="*/ 3 w 11"/>
              <a:gd name="T25" fmla="*/ 0 h 12"/>
              <a:gd name="T26" fmla="*/ 4 w 11"/>
              <a:gd name="T27" fmla="*/ 0 h 12"/>
              <a:gd name="T28" fmla="*/ 6 w 11"/>
              <a:gd name="T29" fmla="*/ 1 h 12"/>
              <a:gd name="T30" fmla="*/ 7 w 11"/>
              <a:gd name="T31" fmla="*/ 3 h 12"/>
              <a:gd name="T32" fmla="*/ 7 w 11"/>
              <a:gd name="T33" fmla="*/ 3 h 12"/>
              <a:gd name="T34" fmla="*/ 10 w 11"/>
              <a:gd name="T35" fmla="*/ 5 h 12"/>
              <a:gd name="T36" fmla="*/ 11 w 11"/>
              <a:gd name="T37" fmla="*/ 8 h 12"/>
              <a:gd name="T38" fmla="*/ 11 w 11"/>
              <a:gd name="T39" fmla="*/ 10 h 12"/>
              <a:gd name="T40" fmla="*/ 10 w 11"/>
              <a:gd name="T4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2">
                <a:moveTo>
                  <a:pt x="10" y="12"/>
                </a:moveTo>
                <a:lnTo>
                  <a:pt x="10" y="12"/>
                </a:lnTo>
                <a:lnTo>
                  <a:pt x="8" y="12"/>
                </a:lnTo>
                <a:lnTo>
                  <a:pt x="6" y="12"/>
                </a:lnTo>
                <a:lnTo>
                  <a:pt x="5" y="11"/>
                </a:lnTo>
                <a:lnTo>
                  <a:pt x="3" y="10"/>
                </a:lnTo>
                <a:lnTo>
                  <a:pt x="3" y="10"/>
                </a:lnTo>
                <a:lnTo>
                  <a:pt x="2" y="8"/>
                </a:lnTo>
                <a:lnTo>
                  <a:pt x="0" y="5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  <a:lnTo>
                  <a:pt x="7" y="3"/>
                </a:lnTo>
                <a:lnTo>
                  <a:pt x="7" y="3"/>
                </a:lnTo>
                <a:lnTo>
                  <a:pt x="10" y="5"/>
                </a:lnTo>
                <a:lnTo>
                  <a:pt x="11" y="8"/>
                </a:lnTo>
                <a:lnTo>
                  <a:pt x="11" y="10"/>
                </a:lnTo>
                <a:lnTo>
                  <a:pt x="10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6" name="Freeform 276"/>
          <p:cNvSpPr>
            <a:spLocks/>
          </p:cNvSpPr>
          <p:nvPr/>
        </p:nvSpPr>
        <p:spPr bwMode="auto">
          <a:xfrm>
            <a:off x="3035300" y="2605088"/>
            <a:ext cx="9525" cy="9525"/>
          </a:xfrm>
          <a:custGeom>
            <a:avLst/>
            <a:gdLst>
              <a:gd name="T0" fmla="*/ 9 w 12"/>
              <a:gd name="T1" fmla="*/ 13 h 13"/>
              <a:gd name="T2" fmla="*/ 8 w 12"/>
              <a:gd name="T3" fmla="*/ 13 h 13"/>
              <a:gd name="T4" fmla="*/ 6 w 12"/>
              <a:gd name="T5" fmla="*/ 12 h 13"/>
              <a:gd name="T6" fmla="*/ 5 w 12"/>
              <a:gd name="T7" fmla="*/ 10 h 13"/>
              <a:gd name="T8" fmla="*/ 4 w 12"/>
              <a:gd name="T9" fmla="*/ 9 h 13"/>
              <a:gd name="T10" fmla="*/ 1 w 12"/>
              <a:gd name="T11" fmla="*/ 7 h 13"/>
              <a:gd name="T12" fmla="*/ 0 w 12"/>
              <a:gd name="T13" fmla="*/ 5 h 13"/>
              <a:gd name="T14" fmla="*/ 0 w 12"/>
              <a:gd name="T15" fmla="*/ 4 h 13"/>
              <a:gd name="T16" fmla="*/ 1 w 12"/>
              <a:gd name="T17" fmla="*/ 1 h 13"/>
              <a:gd name="T18" fmla="*/ 2 w 12"/>
              <a:gd name="T19" fmla="*/ 0 h 13"/>
              <a:gd name="T20" fmla="*/ 6 w 12"/>
              <a:gd name="T21" fmla="*/ 0 h 13"/>
              <a:gd name="T22" fmla="*/ 8 w 12"/>
              <a:gd name="T23" fmla="*/ 2 h 13"/>
              <a:gd name="T24" fmla="*/ 12 w 12"/>
              <a:gd name="T25" fmla="*/ 4 h 13"/>
              <a:gd name="T26" fmla="*/ 9 w 12"/>
              <a:gd name="T2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13">
                <a:moveTo>
                  <a:pt x="9" y="13"/>
                </a:moveTo>
                <a:lnTo>
                  <a:pt x="8" y="13"/>
                </a:lnTo>
                <a:lnTo>
                  <a:pt x="6" y="12"/>
                </a:lnTo>
                <a:lnTo>
                  <a:pt x="5" y="10"/>
                </a:lnTo>
                <a:lnTo>
                  <a:pt x="4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1" y="1"/>
                </a:lnTo>
                <a:lnTo>
                  <a:pt x="2" y="0"/>
                </a:lnTo>
                <a:lnTo>
                  <a:pt x="6" y="0"/>
                </a:lnTo>
                <a:lnTo>
                  <a:pt x="8" y="2"/>
                </a:lnTo>
                <a:lnTo>
                  <a:pt x="12" y="4"/>
                </a:lnTo>
                <a:lnTo>
                  <a:pt x="9" y="1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7" name="Freeform 277"/>
          <p:cNvSpPr>
            <a:spLocks/>
          </p:cNvSpPr>
          <p:nvPr/>
        </p:nvSpPr>
        <p:spPr bwMode="auto">
          <a:xfrm>
            <a:off x="3035300" y="2605088"/>
            <a:ext cx="9525" cy="9525"/>
          </a:xfrm>
          <a:custGeom>
            <a:avLst/>
            <a:gdLst>
              <a:gd name="T0" fmla="*/ 9 w 12"/>
              <a:gd name="T1" fmla="*/ 13 h 13"/>
              <a:gd name="T2" fmla="*/ 9 w 12"/>
              <a:gd name="T3" fmla="*/ 13 h 13"/>
              <a:gd name="T4" fmla="*/ 8 w 12"/>
              <a:gd name="T5" fmla="*/ 13 h 13"/>
              <a:gd name="T6" fmla="*/ 6 w 12"/>
              <a:gd name="T7" fmla="*/ 12 h 13"/>
              <a:gd name="T8" fmla="*/ 5 w 12"/>
              <a:gd name="T9" fmla="*/ 10 h 13"/>
              <a:gd name="T10" fmla="*/ 4 w 12"/>
              <a:gd name="T11" fmla="*/ 9 h 13"/>
              <a:gd name="T12" fmla="*/ 4 w 12"/>
              <a:gd name="T13" fmla="*/ 9 h 13"/>
              <a:gd name="T14" fmla="*/ 1 w 12"/>
              <a:gd name="T15" fmla="*/ 7 h 13"/>
              <a:gd name="T16" fmla="*/ 0 w 12"/>
              <a:gd name="T17" fmla="*/ 5 h 13"/>
              <a:gd name="T18" fmla="*/ 0 w 12"/>
              <a:gd name="T19" fmla="*/ 4 h 13"/>
              <a:gd name="T20" fmla="*/ 1 w 12"/>
              <a:gd name="T21" fmla="*/ 1 h 13"/>
              <a:gd name="T22" fmla="*/ 1 w 12"/>
              <a:gd name="T23" fmla="*/ 1 h 13"/>
              <a:gd name="T24" fmla="*/ 2 w 12"/>
              <a:gd name="T25" fmla="*/ 0 h 13"/>
              <a:gd name="T26" fmla="*/ 6 w 12"/>
              <a:gd name="T27" fmla="*/ 0 h 13"/>
              <a:gd name="T28" fmla="*/ 8 w 12"/>
              <a:gd name="T29" fmla="*/ 2 h 13"/>
              <a:gd name="T30" fmla="*/ 12 w 12"/>
              <a:gd name="T31" fmla="*/ 4 h 13"/>
              <a:gd name="T32" fmla="*/ 9 w 12"/>
              <a:gd name="T3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9" y="13"/>
                </a:moveTo>
                <a:lnTo>
                  <a:pt x="9" y="13"/>
                </a:lnTo>
                <a:lnTo>
                  <a:pt x="8" y="13"/>
                </a:lnTo>
                <a:lnTo>
                  <a:pt x="6" y="12"/>
                </a:lnTo>
                <a:lnTo>
                  <a:pt x="5" y="10"/>
                </a:lnTo>
                <a:lnTo>
                  <a:pt x="4" y="9"/>
                </a:lnTo>
                <a:lnTo>
                  <a:pt x="4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2" y="0"/>
                </a:lnTo>
                <a:lnTo>
                  <a:pt x="6" y="0"/>
                </a:lnTo>
                <a:lnTo>
                  <a:pt x="8" y="2"/>
                </a:lnTo>
                <a:lnTo>
                  <a:pt x="12" y="4"/>
                </a:lnTo>
                <a:lnTo>
                  <a:pt x="9" y="1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8" name="Freeform 278"/>
          <p:cNvSpPr>
            <a:spLocks/>
          </p:cNvSpPr>
          <p:nvPr/>
        </p:nvSpPr>
        <p:spPr bwMode="auto">
          <a:xfrm>
            <a:off x="3036888" y="2609850"/>
            <a:ext cx="6350" cy="9525"/>
          </a:xfrm>
          <a:custGeom>
            <a:avLst/>
            <a:gdLst>
              <a:gd name="T0" fmla="*/ 5 w 8"/>
              <a:gd name="T1" fmla="*/ 12 h 12"/>
              <a:gd name="T2" fmla="*/ 4 w 8"/>
              <a:gd name="T3" fmla="*/ 10 h 12"/>
              <a:gd name="T4" fmla="*/ 4 w 8"/>
              <a:gd name="T5" fmla="*/ 10 h 12"/>
              <a:gd name="T6" fmla="*/ 4 w 8"/>
              <a:gd name="T7" fmla="*/ 10 h 12"/>
              <a:gd name="T8" fmla="*/ 4 w 8"/>
              <a:gd name="T9" fmla="*/ 10 h 12"/>
              <a:gd name="T10" fmla="*/ 1 w 8"/>
              <a:gd name="T11" fmla="*/ 8 h 12"/>
              <a:gd name="T12" fmla="*/ 0 w 8"/>
              <a:gd name="T13" fmla="*/ 6 h 12"/>
              <a:gd name="T14" fmla="*/ 0 w 8"/>
              <a:gd name="T15" fmla="*/ 3 h 12"/>
              <a:gd name="T16" fmla="*/ 1 w 8"/>
              <a:gd name="T17" fmla="*/ 1 h 12"/>
              <a:gd name="T18" fmla="*/ 3 w 8"/>
              <a:gd name="T19" fmla="*/ 0 h 12"/>
              <a:gd name="T20" fmla="*/ 5 w 8"/>
              <a:gd name="T21" fmla="*/ 0 h 12"/>
              <a:gd name="T22" fmla="*/ 6 w 8"/>
              <a:gd name="T23" fmla="*/ 0 h 12"/>
              <a:gd name="T24" fmla="*/ 8 w 8"/>
              <a:gd name="T25" fmla="*/ 1 h 12"/>
              <a:gd name="T26" fmla="*/ 5 w 8"/>
              <a:gd name="T27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5" y="12"/>
                </a:move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1" y="8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8" y="1"/>
                </a:lnTo>
                <a:lnTo>
                  <a:pt x="5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59" name="Freeform 279"/>
          <p:cNvSpPr>
            <a:spLocks/>
          </p:cNvSpPr>
          <p:nvPr/>
        </p:nvSpPr>
        <p:spPr bwMode="auto">
          <a:xfrm>
            <a:off x="3036888" y="2609850"/>
            <a:ext cx="6350" cy="9525"/>
          </a:xfrm>
          <a:custGeom>
            <a:avLst/>
            <a:gdLst>
              <a:gd name="T0" fmla="*/ 5 w 8"/>
              <a:gd name="T1" fmla="*/ 12 h 12"/>
              <a:gd name="T2" fmla="*/ 5 w 8"/>
              <a:gd name="T3" fmla="*/ 12 h 12"/>
              <a:gd name="T4" fmla="*/ 4 w 8"/>
              <a:gd name="T5" fmla="*/ 10 h 12"/>
              <a:gd name="T6" fmla="*/ 4 w 8"/>
              <a:gd name="T7" fmla="*/ 10 h 12"/>
              <a:gd name="T8" fmla="*/ 4 w 8"/>
              <a:gd name="T9" fmla="*/ 10 h 12"/>
              <a:gd name="T10" fmla="*/ 4 w 8"/>
              <a:gd name="T11" fmla="*/ 10 h 12"/>
              <a:gd name="T12" fmla="*/ 4 w 8"/>
              <a:gd name="T13" fmla="*/ 10 h 12"/>
              <a:gd name="T14" fmla="*/ 1 w 8"/>
              <a:gd name="T15" fmla="*/ 8 h 12"/>
              <a:gd name="T16" fmla="*/ 0 w 8"/>
              <a:gd name="T17" fmla="*/ 6 h 12"/>
              <a:gd name="T18" fmla="*/ 0 w 8"/>
              <a:gd name="T19" fmla="*/ 3 h 12"/>
              <a:gd name="T20" fmla="*/ 1 w 8"/>
              <a:gd name="T21" fmla="*/ 1 h 12"/>
              <a:gd name="T22" fmla="*/ 1 w 8"/>
              <a:gd name="T23" fmla="*/ 1 h 12"/>
              <a:gd name="T24" fmla="*/ 3 w 8"/>
              <a:gd name="T25" fmla="*/ 0 h 12"/>
              <a:gd name="T26" fmla="*/ 5 w 8"/>
              <a:gd name="T27" fmla="*/ 0 h 12"/>
              <a:gd name="T28" fmla="*/ 6 w 8"/>
              <a:gd name="T29" fmla="*/ 0 h 12"/>
              <a:gd name="T30" fmla="*/ 8 w 8"/>
              <a:gd name="T31" fmla="*/ 1 h 12"/>
              <a:gd name="T32" fmla="*/ 5 w 8"/>
              <a:gd name="T3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2">
                <a:moveTo>
                  <a:pt x="5" y="12"/>
                </a:moveTo>
                <a:lnTo>
                  <a:pt x="5" y="12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1" y="8"/>
                </a:lnTo>
                <a:lnTo>
                  <a:pt x="0" y="6"/>
                </a:lnTo>
                <a:lnTo>
                  <a:pt x="0" y="3"/>
                </a:lnTo>
                <a:lnTo>
                  <a:pt x="1" y="1"/>
                </a:lnTo>
                <a:lnTo>
                  <a:pt x="1" y="1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8" y="1"/>
                </a:lnTo>
                <a:lnTo>
                  <a:pt x="5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0" name="Freeform 280"/>
          <p:cNvSpPr>
            <a:spLocks/>
          </p:cNvSpPr>
          <p:nvPr/>
        </p:nvSpPr>
        <p:spPr bwMode="auto">
          <a:xfrm>
            <a:off x="3003550" y="2605088"/>
            <a:ext cx="65088" cy="39687"/>
          </a:xfrm>
          <a:custGeom>
            <a:avLst/>
            <a:gdLst>
              <a:gd name="T0" fmla="*/ 83 w 83"/>
              <a:gd name="T1" fmla="*/ 0 h 51"/>
              <a:gd name="T2" fmla="*/ 83 w 83"/>
              <a:gd name="T3" fmla="*/ 0 h 51"/>
              <a:gd name="T4" fmla="*/ 78 w 83"/>
              <a:gd name="T5" fmla="*/ 6 h 51"/>
              <a:gd name="T6" fmla="*/ 71 w 83"/>
              <a:gd name="T7" fmla="*/ 14 h 51"/>
              <a:gd name="T8" fmla="*/ 63 w 83"/>
              <a:gd name="T9" fmla="*/ 22 h 51"/>
              <a:gd name="T10" fmla="*/ 53 w 83"/>
              <a:gd name="T11" fmla="*/ 29 h 51"/>
              <a:gd name="T12" fmla="*/ 41 w 83"/>
              <a:gd name="T13" fmla="*/ 37 h 51"/>
              <a:gd name="T14" fmla="*/ 29 w 83"/>
              <a:gd name="T15" fmla="*/ 43 h 51"/>
              <a:gd name="T16" fmla="*/ 15 w 83"/>
              <a:gd name="T17" fmla="*/ 47 h 51"/>
              <a:gd name="T18" fmla="*/ 0 w 83"/>
              <a:gd name="T19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51">
                <a:moveTo>
                  <a:pt x="83" y="0"/>
                </a:moveTo>
                <a:lnTo>
                  <a:pt x="83" y="0"/>
                </a:lnTo>
                <a:lnTo>
                  <a:pt x="78" y="6"/>
                </a:lnTo>
                <a:lnTo>
                  <a:pt x="71" y="14"/>
                </a:lnTo>
                <a:lnTo>
                  <a:pt x="63" y="22"/>
                </a:lnTo>
                <a:lnTo>
                  <a:pt x="53" y="29"/>
                </a:lnTo>
                <a:lnTo>
                  <a:pt x="41" y="37"/>
                </a:lnTo>
                <a:lnTo>
                  <a:pt x="29" y="43"/>
                </a:lnTo>
                <a:lnTo>
                  <a:pt x="15" y="47"/>
                </a:lnTo>
                <a:lnTo>
                  <a:pt x="0" y="5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1" name="Freeform 281"/>
          <p:cNvSpPr>
            <a:spLocks/>
          </p:cNvSpPr>
          <p:nvPr/>
        </p:nvSpPr>
        <p:spPr bwMode="auto">
          <a:xfrm>
            <a:off x="3074988" y="2547938"/>
            <a:ext cx="12700" cy="47625"/>
          </a:xfrm>
          <a:custGeom>
            <a:avLst/>
            <a:gdLst>
              <a:gd name="T0" fmla="*/ 16 w 16"/>
              <a:gd name="T1" fmla="*/ 0 h 60"/>
              <a:gd name="T2" fmla="*/ 16 w 16"/>
              <a:gd name="T3" fmla="*/ 0 h 60"/>
              <a:gd name="T4" fmla="*/ 16 w 16"/>
              <a:gd name="T5" fmla="*/ 1 h 60"/>
              <a:gd name="T6" fmla="*/ 16 w 16"/>
              <a:gd name="T7" fmla="*/ 5 h 60"/>
              <a:gd name="T8" fmla="*/ 16 w 16"/>
              <a:gd name="T9" fmla="*/ 12 h 60"/>
              <a:gd name="T10" fmla="*/ 15 w 16"/>
              <a:gd name="T11" fmla="*/ 20 h 60"/>
              <a:gd name="T12" fmla="*/ 12 w 16"/>
              <a:gd name="T13" fmla="*/ 31 h 60"/>
              <a:gd name="T14" fmla="*/ 10 w 16"/>
              <a:gd name="T15" fmla="*/ 40 h 60"/>
              <a:gd name="T16" fmla="*/ 6 w 16"/>
              <a:gd name="T17" fmla="*/ 50 h 60"/>
              <a:gd name="T18" fmla="*/ 0 w 16"/>
              <a:gd name="T19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" h="60">
                <a:moveTo>
                  <a:pt x="16" y="0"/>
                </a:moveTo>
                <a:lnTo>
                  <a:pt x="16" y="0"/>
                </a:lnTo>
                <a:lnTo>
                  <a:pt x="16" y="1"/>
                </a:lnTo>
                <a:lnTo>
                  <a:pt x="16" y="5"/>
                </a:lnTo>
                <a:lnTo>
                  <a:pt x="16" y="12"/>
                </a:lnTo>
                <a:lnTo>
                  <a:pt x="15" y="20"/>
                </a:lnTo>
                <a:lnTo>
                  <a:pt x="12" y="31"/>
                </a:lnTo>
                <a:lnTo>
                  <a:pt x="10" y="40"/>
                </a:lnTo>
                <a:lnTo>
                  <a:pt x="6" y="50"/>
                </a:lnTo>
                <a:lnTo>
                  <a:pt x="0" y="6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2" name="Freeform 282"/>
          <p:cNvSpPr>
            <a:spLocks/>
          </p:cNvSpPr>
          <p:nvPr/>
        </p:nvSpPr>
        <p:spPr bwMode="auto">
          <a:xfrm>
            <a:off x="3060700" y="2589213"/>
            <a:ext cx="7938" cy="4762"/>
          </a:xfrm>
          <a:custGeom>
            <a:avLst/>
            <a:gdLst>
              <a:gd name="T0" fmla="*/ 0 w 12"/>
              <a:gd name="T1" fmla="*/ 0 h 7"/>
              <a:gd name="T2" fmla="*/ 0 w 12"/>
              <a:gd name="T3" fmla="*/ 0 h 7"/>
              <a:gd name="T4" fmla="*/ 4 w 12"/>
              <a:gd name="T5" fmla="*/ 1 h 7"/>
              <a:gd name="T6" fmla="*/ 6 w 12"/>
              <a:gd name="T7" fmla="*/ 4 h 7"/>
              <a:gd name="T8" fmla="*/ 8 w 12"/>
              <a:gd name="T9" fmla="*/ 5 h 7"/>
              <a:gd name="T10" fmla="*/ 12 w 12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7">
                <a:moveTo>
                  <a:pt x="0" y="0"/>
                </a:moveTo>
                <a:lnTo>
                  <a:pt x="0" y="0"/>
                </a:lnTo>
                <a:lnTo>
                  <a:pt x="4" y="1"/>
                </a:lnTo>
                <a:lnTo>
                  <a:pt x="6" y="4"/>
                </a:lnTo>
                <a:lnTo>
                  <a:pt x="8" y="5"/>
                </a:lnTo>
                <a:lnTo>
                  <a:pt x="12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3" name="Freeform 283"/>
          <p:cNvSpPr>
            <a:spLocks/>
          </p:cNvSpPr>
          <p:nvPr/>
        </p:nvSpPr>
        <p:spPr bwMode="auto">
          <a:xfrm>
            <a:off x="3057525" y="2593975"/>
            <a:ext cx="7938" cy="3175"/>
          </a:xfrm>
          <a:custGeom>
            <a:avLst/>
            <a:gdLst>
              <a:gd name="T0" fmla="*/ 0 w 9"/>
              <a:gd name="T1" fmla="*/ 0 h 5"/>
              <a:gd name="T2" fmla="*/ 0 w 9"/>
              <a:gd name="T3" fmla="*/ 0 h 5"/>
              <a:gd name="T4" fmla="*/ 2 w 9"/>
              <a:gd name="T5" fmla="*/ 1 h 5"/>
              <a:gd name="T6" fmla="*/ 4 w 9"/>
              <a:gd name="T7" fmla="*/ 2 h 5"/>
              <a:gd name="T8" fmla="*/ 7 w 9"/>
              <a:gd name="T9" fmla="*/ 4 h 5"/>
              <a:gd name="T10" fmla="*/ 9 w 9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5">
                <a:moveTo>
                  <a:pt x="0" y="0"/>
                </a:moveTo>
                <a:lnTo>
                  <a:pt x="0" y="0"/>
                </a:lnTo>
                <a:lnTo>
                  <a:pt x="2" y="1"/>
                </a:lnTo>
                <a:lnTo>
                  <a:pt x="4" y="2"/>
                </a:lnTo>
                <a:lnTo>
                  <a:pt x="7" y="4"/>
                </a:lnTo>
                <a:lnTo>
                  <a:pt x="9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4" name="Freeform 284"/>
          <p:cNvSpPr>
            <a:spLocks/>
          </p:cNvSpPr>
          <p:nvPr/>
        </p:nvSpPr>
        <p:spPr bwMode="auto">
          <a:xfrm>
            <a:off x="3078163" y="2593975"/>
            <a:ext cx="6350" cy="12700"/>
          </a:xfrm>
          <a:custGeom>
            <a:avLst/>
            <a:gdLst>
              <a:gd name="T0" fmla="*/ 8 w 8"/>
              <a:gd name="T1" fmla="*/ 15 h 15"/>
              <a:gd name="T2" fmla="*/ 8 w 8"/>
              <a:gd name="T3" fmla="*/ 15 h 15"/>
              <a:gd name="T4" fmla="*/ 6 w 8"/>
              <a:gd name="T5" fmla="*/ 15 h 15"/>
              <a:gd name="T6" fmla="*/ 5 w 8"/>
              <a:gd name="T7" fmla="*/ 13 h 15"/>
              <a:gd name="T8" fmla="*/ 3 w 8"/>
              <a:gd name="T9" fmla="*/ 12 h 15"/>
              <a:gd name="T10" fmla="*/ 0 w 8"/>
              <a:gd name="T11" fmla="*/ 12 h 15"/>
              <a:gd name="T12" fmla="*/ 0 w 8"/>
              <a:gd name="T13" fmla="*/ 12 h 15"/>
              <a:gd name="T14" fmla="*/ 1 w 8"/>
              <a:gd name="T15" fmla="*/ 8 h 15"/>
              <a:gd name="T16" fmla="*/ 3 w 8"/>
              <a:gd name="T17" fmla="*/ 5 h 15"/>
              <a:gd name="T18" fmla="*/ 4 w 8"/>
              <a:gd name="T19" fmla="*/ 3 h 15"/>
              <a:gd name="T20" fmla="*/ 5 w 8"/>
              <a:gd name="T2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5">
                <a:moveTo>
                  <a:pt x="8" y="15"/>
                </a:moveTo>
                <a:lnTo>
                  <a:pt x="8" y="15"/>
                </a:lnTo>
                <a:lnTo>
                  <a:pt x="6" y="15"/>
                </a:lnTo>
                <a:lnTo>
                  <a:pt x="5" y="13"/>
                </a:lnTo>
                <a:lnTo>
                  <a:pt x="3" y="12"/>
                </a:lnTo>
                <a:lnTo>
                  <a:pt x="0" y="12"/>
                </a:lnTo>
                <a:lnTo>
                  <a:pt x="0" y="12"/>
                </a:lnTo>
                <a:lnTo>
                  <a:pt x="1" y="8"/>
                </a:lnTo>
                <a:lnTo>
                  <a:pt x="3" y="5"/>
                </a:lnTo>
                <a:lnTo>
                  <a:pt x="4" y="3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5" name="Freeform 285"/>
          <p:cNvSpPr>
            <a:spLocks/>
          </p:cNvSpPr>
          <p:nvPr/>
        </p:nvSpPr>
        <p:spPr bwMode="auto">
          <a:xfrm>
            <a:off x="3067050" y="2606675"/>
            <a:ext cx="14288" cy="7938"/>
          </a:xfrm>
          <a:custGeom>
            <a:avLst/>
            <a:gdLst>
              <a:gd name="T0" fmla="*/ 19 w 19"/>
              <a:gd name="T1" fmla="*/ 5 h 11"/>
              <a:gd name="T2" fmla="*/ 19 w 19"/>
              <a:gd name="T3" fmla="*/ 5 h 11"/>
              <a:gd name="T4" fmla="*/ 15 w 19"/>
              <a:gd name="T5" fmla="*/ 4 h 11"/>
              <a:gd name="T6" fmla="*/ 13 w 19"/>
              <a:gd name="T7" fmla="*/ 2 h 11"/>
              <a:gd name="T8" fmla="*/ 10 w 19"/>
              <a:gd name="T9" fmla="*/ 0 h 11"/>
              <a:gd name="T10" fmla="*/ 8 w 19"/>
              <a:gd name="T11" fmla="*/ 0 h 11"/>
              <a:gd name="T12" fmla="*/ 8 w 19"/>
              <a:gd name="T13" fmla="*/ 0 h 11"/>
              <a:gd name="T14" fmla="*/ 7 w 19"/>
              <a:gd name="T15" fmla="*/ 2 h 11"/>
              <a:gd name="T16" fmla="*/ 6 w 19"/>
              <a:gd name="T17" fmla="*/ 3 h 11"/>
              <a:gd name="T18" fmla="*/ 4 w 19"/>
              <a:gd name="T19" fmla="*/ 6 h 11"/>
              <a:gd name="T20" fmla="*/ 0 w 19"/>
              <a:gd name="T21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11">
                <a:moveTo>
                  <a:pt x="19" y="5"/>
                </a:moveTo>
                <a:lnTo>
                  <a:pt x="19" y="5"/>
                </a:lnTo>
                <a:lnTo>
                  <a:pt x="15" y="4"/>
                </a:lnTo>
                <a:lnTo>
                  <a:pt x="13" y="2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7" y="2"/>
                </a:lnTo>
                <a:lnTo>
                  <a:pt x="6" y="3"/>
                </a:lnTo>
                <a:lnTo>
                  <a:pt x="4" y="6"/>
                </a:lnTo>
                <a:lnTo>
                  <a:pt x="0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6" name="Freeform 286"/>
          <p:cNvSpPr>
            <a:spLocks/>
          </p:cNvSpPr>
          <p:nvPr/>
        </p:nvSpPr>
        <p:spPr bwMode="auto">
          <a:xfrm>
            <a:off x="3068638" y="2501900"/>
            <a:ext cx="33337" cy="46038"/>
          </a:xfrm>
          <a:custGeom>
            <a:avLst/>
            <a:gdLst>
              <a:gd name="T0" fmla="*/ 41 w 41"/>
              <a:gd name="T1" fmla="*/ 59 h 59"/>
              <a:gd name="T2" fmla="*/ 40 w 41"/>
              <a:gd name="T3" fmla="*/ 59 h 59"/>
              <a:gd name="T4" fmla="*/ 39 w 41"/>
              <a:gd name="T5" fmla="*/ 58 h 59"/>
              <a:gd name="T6" fmla="*/ 35 w 41"/>
              <a:gd name="T7" fmla="*/ 56 h 59"/>
              <a:gd name="T8" fmla="*/ 31 w 41"/>
              <a:gd name="T9" fmla="*/ 54 h 59"/>
              <a:gd name="T10" fmla="*/ 25 w 41"/>
              <a:gd name="T11" fmla="*/ 53 h 59"/>
              <a:gd name="T12" fmla="*/ 18 w 41"/>
              <a:gd name="T13" fmla="*/ 52 h 59"/>
              <a:gd name="T14" fmla="*/ 10 w 41"/>
              <a:gd name="T15" fmla="*/ 51 h 59"/>
              <a:gd name="T16" fmla="*/ 0 w 41"/>
              <a:gd name="T17" fmla="*/ 49 h 59"/>
              <a:gd name="T18" fmla="*/ 1 w 41"/>
              <a:gd name="T19" fmla="*/ 48 h 59"/>
              <a:gd name="T20" fmla="*/ 3 w 41"/>
              <a:gd name="T21" fmla="*/ 46 h 59"/>
              <a:gd name="T22" fmla="*/ 5 w 41"/>
              <a:gd name="T23" fmla="*/ 43 h 59"/>
              <a:gd name="T24" fmla="*/ 9 w 41"/>
              <a:gd name="T25" fmla="*/ 38 h 59"/>
              <a:gd name="T26" fmla="*/ 11 w 41"/>
              <a:gd name="T27" fmla="*/ 31 h 59"/>
              <a:gd name="T28" fmla="*/ 12 w 41"/>
              <a:gd name="T29" fmla="*/ 22 h 59"/>
              <a:gd name="T30" fmla="*/ 12 w 41"/>
              <a:gd name="T31" fmla="*/ 11 h 59"/>
              <a:gd name="T32" fmla="*/ 10 w 41"/>
              <a:gd name="T33" fmla="*/ 0 h 59"/>
              <a:gd name="T34" fmla="*/ 11 w 41"/>
              <a:gd name="T35" fmla="*/ 1 h 59"/>
              <a:gd name="T36" fmla="*/ 16 w 41"/>
              <a:gd name="T37" fmla="*/ 5 h 59"/>
              <a:gd name="T38" fmla="*/ 20 w 41"/>
              <a:gd name="T39" fmla="*/ 9 h 59"/>
              <a:gd name="T40" fmla="*/ 26 w 41"/>
              <a:gd name="T41" fmla="*/ 16 h 59"/>
              <a:gd name="T42" fmla="*/ 32 w 41"/>
              <a:gd name="T43" fmla="*/ 24 h 59"/>
              <a:gd name="T44" fmla="*/ 38 w 41"/>
              <a:gd name="T45" fmla="*/ 34 h 59"/>
              <a:gd name="T46" fmla="*/ 40 w 41"/>
              <a:gd name="T47" fmla="*/ 46 h 59"/>
              <a:gd name="T48" fmla="*/ 41 w 41"/>
              <a:gd name="T49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1" h="59">
                <a:moveTo>
                  <a:pt x="41" y="59"/>
                </a:moveTo>
                <a:lnTo>
                  <a:pt x="40" y="59"/>
                </a:lnTo>
                <a:lnTo>
                  <a:pt x="39" y="58"/>
                </a:lnTo>
                <a:lnTo>
                  <a:pt x="35" y="56"/>
                </a:lnTo>
                <a:lnTo>
                  <a:pt x="31" y="54"/>
                </a:lnTo>
                <a:lnTo>
                  <a:pt x="25" y="53"/>
                </a:lnTo>
                <a:lnTo>
                  <a:pt x="18" y="52"/>
                </a:lnTo>
                <a:lnTo>
                  <a:pt x="10" y="51"/>
                </a:lnTo>
                <a:lnTo>
                  <a:pt x="0" y="49"/>
                </a:lnTo>
                <a:lnTo>
                  <a:pt x="1" y="48"/>
                </a:lnTo>
                <a:lnTo>
                  <a:pt x="3" y="46"/>
                </a:lnTo>
                <a:lnTo>
                  <a:pt x="5" y="43"/>
                </a:lnTo>
                <a:lnTo>
                  <a:pt x="9" y="38"/>
                </a:lnTo>
                <a:lnTo>
                  <a:pt x="11" y="31"/>
                </a:lnTo>
                <a:lnTo>
                  <a:pt x="12" y="22"/>
                </a:lnTo>
                <a:lnTo>
                  <a:pt x="12" y="11"/>
                </a:lnTo>
                <a:lnTo>
                  <a:pt x="10" y="0"/>
                </a:lnTo>
                <a:lnTo>
                  <a:pt x="11" y="1"/>
                </a:lnTo>
                <a:lnTo>
                  <a:pt x="16" y="5"/>
                </a:lnTo>
                <a:lnTo>
                  <a:pt x="20" y="9"/>
                </a:lnTo>
                <a:lnTo>
                  <a:pt x="26" y="16"/>
                </a:lnTo>
                <a:lnTo>
                  <a:pt x="32" y="24"/>
                </a:lnTo>
                <a:lnTo>
                  <a:pt x="38" y="34"/>
                </a:lnTo>
                <a:lnTo>
                  <a:pt x="40" y="46"/>
                </a:lnTo>
                <a:lnTo>
                  <a:pt x="41" y="5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7" name="Freeform 287"/>
          <p:cNvSpPr>
            <a:spLocks/>
          </p:cNvSpPr>
          <p:nvPr/>
        </p:nvSpPr>
        <p:spPr bwMode="auto">
          <a:xfrm>
            <a:off x="3068638" y="2501900"/>
            <a:ext cx="33337" cy="46038"/>
          </a:xfrm>
          <a:custGeom>
            <a:avLst/>
            <a:gdLst>
              <a:gd name="T0" fmla="*/ 41 w 41"/>
              <a:gd name="T1" fmla="*/ 59 h 59"/>
              <a:gd name="T2" fmla="*/ 41 w 41"/>
              <a:gd name="T3" fmla="*/ 59 h 59"/>
              <a:gd name="T4" fmla="*/ 40 w 41"/>
              <a:gd name="T5" fmla="*/ 59 h 59"/>
              <a:gd name="T6" fmla="*/ 39 w 41"/>
              <a:gd name="T7" fmla="*/ 58 h 59"/>
              <a:gd name="T8" fmla="*/ 35 w 41"/>
              <a:gd name="T9" fmla="*/ 56 h 59"/>
              <a:gd name="T10" fmla="*/ 31 w 41"/>
              <a:gd name="T11" fmla="*/ 54 h 59"/>
              <a:gd name="T12" fmla="*/ 25 w 41"/>
              <a:gd name="T13" fmla="*/ 53 h 59"/>
              <a:gd name="T14" fmla="*/ 18 w 41"/>
              <a:gd name="T15" fmla="*/ 52 h 59"/>
              <a:gd name="T16" fmla="*/ 10 w 41"/>
              <a:gd name="T17" fmla="*/ 51 h 59"/>
              <a:gd name="T18" fmla="*/ 0 w 41"/>
              <a:gd name="T19" fmla="*/ 49 h 59"/>
              <a:gd name="T20" fmla="*/ 0 w 41"/>
              <a:gd name="T21" fmla="*/ 49 h 59"/>
              <a:gd name="T22" fmla="*/ 1 w 41"/>
              <a:gd name="T23" fmla="*/ 48 h 59"/>
              <a:gd name="T24" fmla="*/ 3 w 41"/>
              <a:gd name="T25" fmla="*/ 46 h 59"/>
              <a:gd name="T26" fmla="*/ 5 w 41"/>
              <a:gd name="T27" fmla="*/ 43 h 59"/>
              <a:gd name="T28" fmla="*/ 9 w 41"/>
              <a:gd name="T29" fmla="*/ 38 h 59"/>
              <a:gd name="T30" fmla="*/ 11 w 41"/>
              <a:gd name="T31" fmla="*/ 31 h 59"/>
              <a:gd name="T32" fmla="*/ 12 w 41"/>
              <a:gd name="T33" fmla="*/ 22 h 59"/>
              <a:gd name="T34" fmla="*/ 12 w 41"/>
              <a:gd name="T35" fmla="*/ 11 h 59"/>
              <a:gd name="T36" fmla="*/ 10 w 41"/>
              <a:gd name="T37" fmla="*/ 0 h 59"/>
              <a:gd name="T38" fmla="*/ 10 w 41"/>
              <a:gd name="T39" fmla="*/ 0 h 59"/>
              <a:gd name="T40" fmla="*/ 11 w 41"/>
              <a:gd name="T41" fmla="*/ 1 h 59"/>
              <a:gd name="T42" fmla="*/ 16 w 41"/>
              <a:gd name="T43" fmla="*/ 5 h 59"/>
              <a:gd name="T44" fmla="*/ 20 w 41"/>
              <a:gd name="T45" fmla="*/ 9 h 59"/>
              <a:gd name="T46" fmla="*/ 26 w 41"/>
              <a:gd name="T47" fmla="*/ 16 h 59"/>
              <a:gd name="T48" fmla="*/ 32 w 41"/>
              <a:gd name="T49" fmla="*/ 24 h 59"/>
              <a:gd name="T50" fmla="*/ 38 w 41"/>
              <a:gd name="T51" fmla="*/ 34 h 59"/>
              <a:gd name="T52" fmla="*/ 40 w 41"/>
              <a:gd name="T53" fmla="*/ 46 h 59"/>
              <a:gd name="T54" fmla="*/ 41 w 41"/>
              <a:gd name="T55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1" h="59">
                <a:moveTo>
                  <a:pt x="41" y="59"/>
                </a:moveTo>
                <a:lnTo>
                  <a:pt x="41" y="59"/>
                </a:lnTo>
                <a:lnTo>
                  <a:pt x="40" y="59"/>
                </a:lnTo>
                <a:lnTo>
                  <a:pt x="39" y="58"/>
                </a:lnTo>
                <a:lnTo>
                  <a:pt x="35" y="56"/>
                </a:lnTo>
                <a:lnTo>
                  <a:pt x="31" y="54"/>
                </a:lnTo>
                <a:lnTo>
                  <a:pt x="25" y="53"/>
                </a:lnTo>
                <a:lnTo>
                  <a:pt x="18" y="52"/>
                </a:lnTo>
                <a:lnTo>
                  <a:pt x="10" y="51"/>
                </a:lnTo>
                <a:lnTo>
                  <a:pt x="0" y="49"/>
                </a:lnTo>
                <a:lnTo>
                  <a:pt x="0" y="49"/>
                </a:lnTo>
                <a:lnTo>
                  <a:pt x="1" y="48"/>
                </a:lnTo>
                <a:lnTo>
                  <a:pt x="3" y="46"/>
                </a:lnTo>
                <a:lnTo>
                  <a:pt x="5" y="43"/>
                </a:lnTo>
                <a:lnTo>
                  <a:pt x="9" y="38"/>
                </a:lnTo>
                <a:lnTo>
                  <a:pt x="11" y="31"/>
                </a:lnTo>
                <a:lnTo>
                  <a:pt x="12" y="22"/>
                </a:lnTo>
                <a:lnTo>
                  <a:pt x="12" y="11"/>
                </a:lnTo>
                <a:lnTo>
                  <a:pt x="10" y="0"/>
                </a:lnTo>
                <a:lnTo>
                  <a:pt x="10" y="0"/>
                </a:lnTo>
                <a:lnTo>
                  <a:pt x="11" y="1"/>
                </a:lnTo>
                <a:lnTo>
                  <a:pt x="16" y="5"/>
                </a:lnTo>
                <a:lnTo>
                  <a:pt x="20" y="9"/>
                </a:lnTo>
                <a:lnTo>
                  <a:pt x="26" y="16"/>
                </a:lnTo>
                <a:lnTo>
                  <a:pt x="32" y="24"/>
                </a:lnTo>
                <a:lnTo>
                  <a:pt x="38" y="34"/>
                </a:lnTo>
                <a:lnTo>
                  <a:pt x="40" y="46"/>
                </a:lnTo>
                <a:lnTo>
                  <a:pt x="41" y="5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8" name="Freeform 288"/>
          <p:cNvSpPr>
            <a:spLocks/>
          </p:cNvSpPr>
          <p:nvPr/>
        </p:nvSpPr>
        <p:spPr bwMode="auto">
          <a:xfrm>
            <a:off x="3082925" y="2522538"/>
            <a:ext cx="4763" cy="7937"/>
          </a:xfrm>
          <a:custGeom>
            <a:avLst/>
            <a:gdLst>
              <a:gd name="T0" fmla="*/ 5 w 6"/>
              <a:gd name="T1" fmla="*/ 10 h 10"/>
              <a:gd name="T2" fmla="*/ 3 w 6"/>
              <a:gd name="T3" fmla="*/ 10 h 10"/>
              <a:gd name="T4" fmla="*/ 3 w 6"/>
              <a:gd name="T5" fmla="*/ 10 h 10"/>
              <a:gd name="T6" fmla="*/ 2 w 6"/>
              <a:gd name="T7" fmla="*/ 7 h 10"/>
              <a:gd name="T8" fmla="*/ 1 w 6"/>
              <a:gd name="T9" fmla="*/ 6 h 10"/>
              <a:gd name="T10" fmla="*/ 0 w 6"/>
              <a:gd name="T11" fmla="*/ 5 h 10"/>
              <a:gd name="T12" fmla="*/ 0 w 6"/>
              <a:gd name="T13" fmla="*/ 3 h 10"/>
              <a:gd name="T14" fmla="*/ 1 w 6"/>
              <a:gd name="T15" fmla="*/ 2 h 10"/>
              <a:gd name="T16" fmla="*/ 2 w 6"/>
              <a:gd name="T17" fmla="*/ 0 h 10"/>
              <a:gd name="T18" fmla="*/ 3 w 6"/>
              <a:gd name="T19" fmla="*/ 0 h 10"/>
              <a:gd name="T20" fmla="*/ 5 w 6"/>
              <a:gd name="T21" fmla="*/ 2 h 10"/>
              <a:gd name="T22" fmla="*/ 5 w 6"/>
              <a:gd name="T23" fmla="*/ 3 h 10"/>
              <a:gd name="T24" fmla="*/ 6 w 6"/>
              <a:gd name="T25" fmla="*/ 4 h 10"/>
              <a:gd name="T26" fmla="*/ 6 w 6"/>
              <a:gd name="T27" fmla="*/ 6 h 10"/>
              <a:gd name="T28" fmla="*/ 6 w 6"/>
              <a:gd name="T29" fmla="*/ 8 h 10"/>
              <a:gd name="T30" fmla="*/ 6 w 6"/>
              <a:gd name="T31" fmla="*/ 10 h 10"/>
              <a:gd name="T32" fmla="*/ 5 w 6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10">
                <a:moveTo>
                  <a:pt x="5" y="10"/>
                </a:moveTo>
                <a:lnTo>
                  <a:pt x="3" y="10"/>
                </a:lnTo>
                <a:lnTo>
                  <a:pt x="3" y="10"/>
                </a:lnTo>
                <a:lnTo>
                  <a:pt x="2" y="7"/>
                </a:lnTo>
                <a:lnTo>
                  <a:pt x="1" y="6"/>
                </a:lnTo>
                <a:lnTo>
                  <a:pt x="0" y="5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3" y="0"/>
                </a:lnTo>
                <a:lnTo>
                  <a:pt x="5" y="2"/>
                </a:lnTo>
                <a:lnTo>
                  <a:pt x="5" y="3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5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69" name="Freeform 289"/>
          <p:cNvSpPr>
            <a:spLocks/>
          </p:cNvSpPr>
          <p:nvPr/>
        </p:nvSpPr>
        <p:spPr bwMode="auto">
          <a:xfrm>
            <a:off x="3082925" y="2522538"/>
            <a:ext cx="4763" cy="7937"/>
          </a:xfrm>
          <a:custGeom>
            <a:avLst/>
            <a:gdLst>
              <a:gd name="T0" fmla="*/ 5 w 6"/>
              <a:gd name="T1" fmla="*/ 10 h 10"/>
              <a:gd name="T2" fmla="*/ 5 w 6"/>
              <a:gd name="T3" fmla="*/ 10 h 10"/>
              <a:gd name="T4" fmla="*/ 3 w 6"/>
              <a:gd name="T5" fmla="*/ 10 h 10"/>
              <a:gd name="T6" fmla="*/ 3 w 6"/>
              <a:gd name="T7" fmla="*/ 10 h 10"/>
              <a:gd name="T8" fmla="*/ 2 w 6"/>
              <a:gd name="T9" fmla="*/ 7 h 10"/>
              <a:gd name="T10" fmla="*/ 1 w 6"/>
              <a:gd name="T11" fmla="*/ 6 h 10"/>
              <a:gd name="T12" fmla="*/ 1 w 6"/>
              <a:gd name="T13" fmla="*/ 6 h 10"/>
              <a:gd name="T14" fmla="*/ 0 w 6"/>
              <a:gd name="T15" fmla="*/ 5 h 10"/>
              <a:gd name="T16" fmla="*/ 0 w 6"/>
              <a:gd name="T17" fmla="*/ 3 h 10"/>
              <a:gd name="T18" fmla="*/ 1 w 6"/>
              <a:gd name="T19" fmla="*/ 2 h 10"/>
              <a:gd name="T20" fmla="*/ 2 w 6"/>
              <a:gd name="T21" fmla="*/ 0 h 10"/>
              <a:gd name="T22" fmla="*/ 2 w 6"/>
              <a:gd name="T23" fmla="*/ 0 h 10"/>
              <a:gd name="T24" fmla="*/ 3 w 6"/>
              <a:gd name="T25" fmla="*/ 0 h 10"/>
              <a:gd name="T26" fmla="*/ 5 w 6"/>
              <a:gd name="T27" fmla="*/ 2 h 10"/>
              <a:gd name="T28" fmla="*/ 5 w 6"/>
              <a:gd name="T29" fmla="*/ 3 h 10"/>
              <a:gd name="T30" fmla="*/ 6 w 6"/>
              <a:gd name="T31" fmla="*/ 4 h 10"/>
              <a:gd name="T32" fmla="*/ 6 w 6"/>
              <a:gd name="T33" fmla="*/ 4 h 10"/>
              <a:gd name="T34" fmla="*/ 6 w 6"/>
              <a:gd name="T35" fmla="*/ 6 h 10"/>
              <a:gd name="T36" fmla="*/ 6 w 6"/>
              <a:gd name="T37" fmla="*/ 8 h 10"/>
              <a:gd name="T38" fmla="*/ 6 w 6"/>
              <a:gd name="T39" fmla="*/ 10 h 10"/>
              <a:gd name="T40" fmla="*/ 5 w 6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10">
                <a:moveTo>
                  <a:pt x="5" y="10"/>
                </a:moveTo>
                <a:lnTo>
                  <a:pt x="5" y="10"/>
                </a:lnTo>
                <a:lnTo>
                  <a:pt x="3" y="10"/>
                </a:lnTo>
                <a:lnTo>
                  <a:pt x="3" y="10"/>
                </a:lnTo>
                <a:lnTo>
                  <a:pt x="2" y="7"/>
                </a:lnTo>
                <a:lnTo>
                  <a:pt x="1" y="6"/>
                </a:lnTo>
                <a:lnTo>
                  <a:pt x="1" y="6"/>
                </a:lnTo>
                <a:lnTo>
                  <a:pt x="0" y="5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5" y="2"/>
                </a:lnTo>
                <a:lnTo>
                  <a:pt x="5" y="3"/>
                </a:lnTo>
                <a:lnTo>
                  <a:pt x="6" y="4"/>
                </a:lnTo>
                <a:lnTo>
                  <a:pt x="6" y="4"/>
                </a:lnTo>
                <a:lnTo>
                  <a:pt x="6" y="6"/>
                </a:lnTo>
                <a:lnTo>
                  <a:pt x="6" y="8"/>
                </a:lnTo>
                <a:lnTo>
                  <a:pt x="6" y="10"/>
                </a:lnTo>
                <a:lnTo>
                  <a:pt x="5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0" name="Freeform 290"/>
          <p:cNvSpPr>
            <a:spLocks/>
          </p:cNvSpPr>
          <p:nvPr/>
        </p:nvSpPr>
        <p:spPr bwMode="auto">
          <a:xfrm>
            <a:off x="2887663" y="2632075"/>
            <a:ext cx="11112" cy="9525"/>
          </a:xfrm>
          <a:custGeom>
            <a:avLst/>
            <a:gdLst>
              <a:gd name="T0" fmla="*/ 7 w 14"/>
              <a:gd name="T1" fmla="*/ 10 h 10"/>
              <a:gd name="T2" fmla="*/ 10 w 14"/>
              <a:gd name="T3" fmla="*/ 10 h 10"/>
              <a:gd name="T4" fmla="*/ 12 w 14"/>
              <a:gd name="T5" fmla="*/ 9 h 10"/>
              <a:gd name="T6" fmla="*/ 13 w 14"/>
              <a:gd name="T7" fmla="*/ 7 h 10"/>
              <a:gd name="T8" fmla="*/ 14 w 14"/>
              <a:gd name="T9" fmla="*/ 4 h 10"/>
              <a:gd name="T10" fmla="*/ 13 w 14"/>
              <a:gd name="T11" fmla="*/ 3 h 10"/>
              <a:gd name="T12" fmla="*/ 12 w 14"/>
              <a:gd name="T13" fmla="*/ 1 h 10"/>
              <a:gd name="T14" fmla="*/ 10 w 14"/>
              <a:gd name="T15" fmla="*/ 0 h 10"/>
              <a:gd name="T16" fmla="*/ 7 w 14"/>
              <a:gd name="T17" fmla="*/ 0 h 10"/>
              <a:gd name="T18" fmla="*/ 4 w 14"/>
              <a:gd name="T19" fmla="*/ 0 h 10"/>
              <a:gd name="T20" fmla="*/ 3 w 14"/>
              <a:gd name="T21" fmla="*/ 1 h 10"/>
              <a:gd name="T22" fmla="*/ 0 w 14"/>
              <a:gd name="T23" fmla="*/ 3 h 10"/>
              <a:gd name="T24" fmla="*/ 0 w 14"/>
              <a:gd name="T25" fmla="*/ 5 h 10"/>
              <a:gd name="T26" fmla="*/ 2 w 14"/>
              <a:gd name="T27" fmla="*/ 7 h 10"/>
              <a:gd name="T28" fmla="*/ 3 w 14"/>
              <a:gd name="T29" fmla="*/ 9 h 10"/>
              <a:gd name="T30" fmla="*/ 5 w 14"/>
              <a:gd name="T31" fmla="*/ 10 h 10"/>
              <a:gd name="T32" fmla="*/ 7 w 14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0">
                <a:moveTo>
                  <a:pt x="7" y="10"/>
                </a:move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4" y="4"/>
                </a:lnTo>
                <a:lnTo>
                  <a:pt x="13" y="3"/>
                </a:lnTo>
                <a:lnTo>
                  <a:pt x="12" y="1"/>
                </a:lnTo>
                <a:lnTo>
                  <a:pt x="10" y="0"/>
                </a:lnTo>
                <a:lnTo>
                  <a:pt x="7" y="0"/>
                </a:lnTo>
                <a:lnTo>
                  <a:pt x="4" y="0"/>
                </a:lnTo>
                <a:lnTo>
                  <a:pt x="3" y="1"/>
                </a:lnTo>
                <a:lnTo>
                  <a:pt x="0" y="3"/>
                </a:lnTo>
                <a:lnTo>
                  <a:pt x="0" y="5"/>
                </a:lnTo>
                <a:lnTo>
                  <a:pt x="2" y="7"/>
                </a:lnTo>
                <a:lnTo>
                  <a:pt x="3" y="9"/>
                </a:lnTo>
                <a:lnTo>
                  <a:pt x="5" y="10"/>
                </a:lnTo>
                <a:lnTo>
                  <a:pt x="7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1" name="Freeform 291"/>
          <p:cNvSpPr>
            <a:spLocks/>
          </p:cNvSpPr>
          <p:nvPr/>
        </p:nvSpPr>
        <p:spPr bwMode="auto">
          <a:xfrm>
            <a:off x="2887663" y="2632075"/>
            <a:ext cx="11112" cy="9525"/>
          </a:xfrm>
          <a:custGeom>
            <a:avLst/>
            <a:gdLst>
              <a:gd name="T0" fmla="*/ 7 w 14"/>
              <a:gd name="T1" fmla="*/ 10 h 10"/>
              <a:gd name="T2" fmla="*/ 7 w 14"/>
              <a:gd name="T3" fmla="*/ 10 h 10"/>
              <a:gd name="T4" fmla="*/ 10 w 14"/>
              <a:gd name="T5" fmla="*/ 10 h 10"/>
              <a:gd name="T6" fmla="*/ 12 w 14"/>
              <a:gd name="T7" fmla="*/ 9 h 10"/>
              <a:gd name="T8" fmla="*/ 13 w 14"/>
              <a:gd name="T9" fmla="*/ 7 h 10"/>
              <a:gd name="T10" fmla="*/ 14 w 14"/>
              <a:gd name="T11" fmla="*/ 4 h 10"/>
              <a:gd name="T12" fmla="*/ 14 w 14"/>
              <a:gd name="T13" fmla="*/ 4 h 10"/>
              <a:gd name="T14" fmla="*/ 13 w 14"/>
              <a:gd name="T15" fmla="*/ 3 h 10"/>
              <a:gd name="T16" fmla="*/ 12 w 14"/>
              <a:gd name="T17" fmla="*/ 1 h 10"/>
              <a:gd name="T18" fmla="*/ 10 w 14"/>
              <a:gd name="T19" fmla="*/ 0 h 10"/>
              <a:gd name="T20" fmla="*/ 7 w 14"/>
              <a:gd name="T21" fmla="*/ 0 h 10"/>
              <a:gd name="T22" fmla="*/ 7 w 14"/>
              <a:gd name="T23" fmla="*/ 0 h 10"/>
              <a:gd name="T24" fmla="*/ 4 w 14"/>
              <a:gd name="T25" fmla="*/ 0 h 10"/>
              <a:gd name="T26" fmla="*/ 3 w 14"/>
              <a:gd name="T27" fmla="*/ 1 h 10"/>
              <a:gd name="T28" fmla="*/ 0 w 14"/>
              <a:gd name="T29" fmla="*/ 3 h 10"/>
              <a:gd name="T30" fmla="*/ 0 w 14"/>
              <a:gd name="T31" fmla="*/ 5 h 10"/>
              <a:gd name="T32" fmla="*/ 0 w 14"/>
              <a:gd name="T33" fmla="*/ 5 h 10"/>
              <a:gd name="T34" fmla="*/ 2 w 14"/>
              <a:gd name="T35" fmla="*/ 7 h 10"/>
              <a:gd name="T36" fmla="*/ 3 w 14"/>
              <a:gd name="T37" fmla="*/ 9 h 10"/>
              <a:gd name="T38" fmla="*/ 5 w 14"/>
              <a:gd name="T39" fmla="*/ 10 h 10"/>
              <a:gd name="T40" fmla="*/ 7 w 14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0">
                <a:moveTo>
                  <a:pt x="7" y="10"/>
                </a:moveTo>
                <a:lnTo>
                  <a:pt x="7" y="10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4" y="4"/>
                </a:lnTo>
                <a:lnTo>
                  <a:pt x="14" y="4"/>
                </a:lnTo>
                <a:lnTo>
                  <a:pt x="13" y="3"/>
                </a:lnTo>
                <a:lnTo>
                  <a:pt x="12" y="1"/>
                </a:lnTo>
                <a:lnTo>
                  <a:pt x="10" y="0"/>
                </a:lnTo>
                <a:lnTo>
                  <a:pt x="7" y="0"/>
                </a:lnTo>
                <a:lnTo>
                  <a:pt x="7" y="0"/>
                </a:lnTo>
                <a:lnTo>
                  <a:pt x="4" y="0"/>
                </a:lnTo>
                <a:lnTo>
                  <a:pt x="3" y="1"/>
                </a:lnTo>
                <a:lnTo>
                  <a:pt x="0" y="3"/>
                </a:lnTo>
                <a:lnTo>
                  <a:pt x="0" y="5"/>
                </a:lnTo>
                <a:lnTo>
                  <a:pt x="0" y="5"/>
                </a:lnTo>
                <a:lnTo>
                  <a:pt x="2" y="7"/>
                </a:lnTo>
                <a:lnTo>
                  <a:pt x="3" y="9"/>
                </a:lnTo>
                <a:lnTo>
                  <a:pt x="5" y="10"/>
                </a:lnTo>
                <a:lnTo>
                  <a:pt x="7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2" name="Freeform 292"/>
          <p:cNvSpPr>
            <a:spLocks/>
          </p:cNvSpPr>
          <p:nvPr/>
        </p:nvSpPr>
        <p:spPr bwMode="auto">
          <a:xfrm>
            <a:off x="2881313" y="2636838"/>
            <a:ext cx="9525" cy="7937"/>
          </a:xfrm>
          <a:custGeom>
            <a:avLst/>
            <a:gdLst>
              <a:gd name="T0" fmla="*/ 6 w 13"/>
              <a:gd name="T1" fmla="*/ 11 h 11"/>
              <a:gd name="T2" fmla="*/ 8 w 13"/>
              <a:gd name="T3" fmla="*/ 11 h 11"/>
              <a:gd name="T4" fmla="*/ 11 w 13"/>
              <a:gd name="T5" fmla="*/ 10 h 11"/>
              <a:gd name="T6" fmla="*/ 12 w 13"/>
              <a:gd name="T7" fmla="*/ 8 h 11"/>
              <a:gd name="T8" fmla="*/ 13 w 13"/>
              <a:gd name="T9" fmla="*/ 6 h 11"/>
              <a:gd name="T10" fmla="*/ 13 w 13"/>
              <a:gd name="T11" fmla="*/ 4 h 11"/>
              <a:gd name="T12" fmla="*/ 12 w 13"/>
              <a:gd name="T13" fmla="*/ 3 h 11"/>
              <a:gd name="T14" fmla="*/ 10 w 13"/>
              <a:gd name="T15" fmla="*/ 0 h 11"/>
              <a:gd name="T16" fmla="*/ 7 w 13"/>
              <a:gd name="T17" fmla="*/ 0 h 11"/>
              <a:gd name="T18" fmla="*/ 5 w 13"/>
              <a:gd name="T19" fmla="*/ 0 h 11"/>
              <a:gd name="T20" fmla="*/ 3 w 13"/>
              <a:gd name="T21" fmla="*/ 0 h 11"/>
              <a:gd name="T22" fmla="*/ 2 w 13"/>
              <a:gd name="T23" fmla="*/ 3 h 11"/>
              <a:gd name="T24" fmla="*/ 0 w 13"/>
              <a:gd name="T25" fmla="*/ 4 h 11"/>
              <a:gd name="T26" fmla="*/ 0 w 13"/>
              <a:gd name="T27" fmla="*/ 6 h 11"/>
              <a:gd name="T28" fmla="*/ 2 w 13"/>
              <a:gd name="T29" fmla="*/ 8 h 11"/>
              <a:gd name="T30" fmla="*/ 4 w 13"/>
              <a:gd name="T31" fmla="*/ 10 h 11"/>
              <a:gd name="T32" fmla="*/ 6 w 13"/>
              <a:gd name="T3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1">
                <a:moveTo>
                  <a:pt x="6" y="11"/>
                </a:moveTo>
                <a:lnTo>
                  <a:pt x="8" y="11"/>
                </a:lnTo>
                <a:lnTo>
                  <a:pt x="11" y="10"/>
                </a:lnTo>
                <a:lnTo>
                  <a:pt x="12" y="8"/>
                </a:lnTo>
                <a:lnTo>
                  <a:pt x="13" y="6"/>
                </a:lnTo>
                <a:lnTo>
                  <a:pt x="13" y="4"/>
                </a:lnTo>
                <a:lnTo>
                  <a:pt x="12" y="3"/>
                </a:lnTo>
                <a:lnTo>
                  <a:pt x="10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3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10"/>
                </a:lnTo>
                <a:lnTo>
                  <a:pt x="6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3" name="Freeform 293"/>
          <p:cNvSpPr>
            <a:spLocks/>
          </p:cNvSpPr>
          <p:nvPr/>
        </p:nvSpPr>
        <p:spPr bwMode="auto">
          <a:xfrm>
            <a:off x="2881313" y="2636838"/>
            <a:ext cx="9525" cy="7937"/>
          </a:xfrm>
          <a:custGeom>
            <a:avLst/>
            <a:gdLst>
              <a:gd name="T0" fmla="*/ 6 w 13"/>
              <a:gd name="T1" fmla="*/ 11 h 11"/>
              <a:gd name="T2" fmla="*/ 6 w 13"/>
              <a:gd name="T3" fmla="*/ 11 h 11"/>
              <a:gd name="T4" fmla="*/ 8 w 13"/>
              <a:gd name="T5" fmla="*/ 11 h 11"/>
              <a:gd name="T6" fmla="*/ 11 w 13"/>
              <a:gd name="T7" fmla="*/ 10 h 11"/>
              <a:gd name="T8" fmla="*/ 12 w 13"/>
              <a:gd name="T9" fmla="*/ 8 h 11"/>
              <a:gd name="T10" fmla="*/ 13 w 13"/>
              <a:gd name="T11" fmla="*/ 6 h 11"/>
              <a:gd name="T12" fmla="*/ 13 w 13"/>
              <a:gd name="T13" fmla="*/ 6 h 11"/>
              <a:gd name="T14" fmla="*/ 13 w 13"/>
              <a:gd name="T15" fmla="*/ 4 h 11"/>
              <a:gd name="T16" fmla="*/ 12 w 13"/>
              <a:gd name="T17" fmla="*/ 3 h 11"/>
              <a:gd name="T18" fmla="*/ 10 w 13"/>
              <a:gd name="T19" fmla="*/ 0 h 11"/>
              <a:gd name="T20" fmla="*/ 7 w 13"/>
              <a:gd name="T21" fmla="*/ 0 h 11"/>
              <a:gd name="T22" fmla="*/ 7 w 13"/>
              <a:gd name="T23" fmla="*/ 0 h 11"/>
              <a:gd name="T24" fmla="*/ 5 w 13"/>
              <a:gd name="T25" fmla="*/ 0 h 11"/>
              <a:gd name="T26" fmla="*/ 3 w 13"/>
              <a:gd name="T27" fmla="*/ 0 h 11"/>
              <a:gd name="T28" fmla="*/ 2 w 13"/>
              <a:gd name="T29" fmla="*/ 3 h 11"/>
              <a:gd name="T30" fmla="*/ 0 w 13"/>
              <a:gd name="T31" fmla="*/ 4 h 11"/>
              <a:gd name="T32" fmla="*/ 0 w 13"/>
              <a:gd name="T33" fmla="*/ 4 h 11"/>
              <a:gd name="T34" fmla="*/ 0 w 13"/>
              <a:gd name="T35" fmla="*/ 6 h 11"/>
              <a:gd name="T36" fmla="*/ 2 w 13"/>
              <a:gd name="T37" fmla="*/ 8 h 11"/>
              <a:gd name="T38" fmla="*/ 4 w 13"/>
              <a:gd name="T39" fmla="*/ 10 h 11"/>
              <a:gd name="T40" fmla="*/ 6 w 13"/>
              <a:gd name="T41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1">
                <a:moveTo>
                  <a:pt x="6" y="11"/>
                </a:moveTo>
                <a:lnTo>
                  <a:pt x="6" y="11"/>
                </a:lnTo>
                <a:lnTo>
                  <a:pt x="8" y="11"/>
                </a:lnTo>
                <a:lnTo>
                  <a:pt x="11" y="10"/>
                </a:lnTo>
                <a:lnTo>
                  <a:pt x="12" y="8"/>
                </a:lnTo>
                <a:lnTo>
                  <a:pt x="13" y="6"/>
                </a:lnTo>
                <a:lnTo>
                  <a:pt x="13" y="6"/>
                </a:lnTo>
                <a:lnTo>
                  <a:pt x="13" y="4"/>
                </a:lnTo>
                <a:lnTo>
                  <a:pt x="12" y="3"/>
                </a:lnTo>
                <a:lnTo>
                  <a:pt x="10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3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10"/>
                </a:lnTo>
                <a:lnTo>
                  <a:pt x="6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4" name="Freeform 294"/>
          <p:cNvSpPr>
            <a:spLocks/>
          </p:cNvSpPr>
          <p:nvPr/>
        </p:nvSpPr>
        <p:spPr bwMode="auto">
          <a:xfrm>
            <a:off x="2873375" y="2640013"/>
            <a:ext cx="11113" cy="7937"/>
          </a:xfrm>
          <a:custGeom>
            <a:avLst/>
            <a:gdLst>
              <a:gd name="T0" fmla="*/ 6 w 14"/>
              <a:gd name="T1" fmla="*/ 10 h 10"/>
              <a:gd name="T2" fmla="*/ 8 w 14"/>
              <a:gd name="T3" fmla="*/ 10 h 10"/>
              <a:gd name="T4" fmla="*/ 11 w 14"/>
              <a:gd name="T5" fmla="*/ 10 h 10"/>
              <a:gd name="T6" fmla="*/ 13 w 14"/>
              <a:gd name="T7" fmla="*/ 8 h 10"/>
              <a:gd name="T8" fmla="*/ 14 w 14"/>
              <a:gd name="T9" fmla="*/ 7 h 10"/>
              <a:gd name="T10" fmla="*/ 14 w 14"/>
              <a:gd name="T11" fmla="*/ 4 h 10"/>
              <a:gd name="T12" fmla="*/ 13 w 14"/>
              <a:gd name="T13" fmla="*/ 3 h 10"/>
              <a:gd name="T14" fmla="*/ 11 w 14"/>
              <a:gd name="T15" fmla="*/ 1 h 10"/>
              <a:gd name="T16" fmla="*/ 7 w 14"/>
              <a:gd name="T17" fmla="*/ 0 h 10"/>
              <a:gd name="T18" fmla="*/ 5 w 14"/>
              <a:gd name="T19" fmla="*/ 0 h 10"/>
              <a:gd name="T20" fmla="*/ 2 w 14"/>
              <a:gd name="T21" fmla="*/ 1 h 10"/>
              <a:gd name="T22" fmla="*/ 1 w 14"/>
              <a:gd name="T23" fmla="*/ 2 h 10"/>
              <a:gd name="T24" fmla="*/ 0 w 14"/>
              <a:gd name="T25" fmla="*/ 4 h 10"/>
              <a:gd name="T26" fmla="*/ 0 w 14"/>
              <a:gd name="T27" fmla="*/ 7 h 10"/>
              <a:gd name="T28" fmla="*/ 1 w 14"/>
              <a:gd name="T29" fmla="*/ 8 h 10"/>
              <a:gd name="T30" fmla="*/ 4 w 14"/>
              <a:gd name="T31" fmla="*/ 9 h 10"/>
              <a:gd name="T32" fmla="*/ 6 w 14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0">
                <a:moveTo>
                  <a:pt x="6" y="10"/>
                </a:moveTo>
                <a:lnTo>
                  <a:pt x="8" y="10"/>
                </a:lnTo>
                <a:lnTo>
                  <a:pt x="11" y="10"/>
                </a:lnTo>
                <a:lnTo>
                  <a:pt x="13" y="8"/>
                </a:lnTo>
                <a:lnTo>
                  <a:pt x="14" y="7"/>
                </a:lnTo>
                <a:lnTo>
                  <a:pt x="14" y="4"/>
                </a:lnTo>
                <a:lnTo>
                  <a:pt x="13" y="3"/>
                </a:lnTo>
                <a:lnTo>
                  <a:pt x="11" y="1"/>
                </a:lnTo>
                <a:lnTo>
                  <a:pt x="7" y="0"/>
                </a:lnTo>
                <a:lnTo>
                  <a:pt x="5" y="0"/>
                </a:lnTo>
                <a:lnTo>
                  <a:pt x="2" y="1"/>
                </a:lnTo>
                <a:lnTo>
                  <a:pt x="1" y="2"/>
                </a:lnTo>
                <a:lnTo>
                  <a:pt x="0" y="4"/>
                </a:lnTo>
                <a:lnTo>
                  <a:pt x="0" y="7"/>
                </a:lnTo>
                <a:lnTo>
                  <a:pt x="1" y="8"/>
                </a:lnTo>
                <a:lnTo>
                  <a:pt x="4" y="9"/>
                </a:lnTo>
                <a:lnTo>
                  <a:pt x="6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5" name="Freeform 295"/>
          <p:cNvSpPr>
            <a:spLocks/>
          </p:cNvSpPr>
          <p:nvPr/>
        </p:nvSpPr>
        <p:spPr bwMode="auto">
          <a:xfrm>
            <a:off x="2873375" y="2640013"/>
            <a:ext cx="11113" cy="7937"/>
          </a:xfrm>
          <a:custGeom>
            <a:avLst/>
            <a:gdLst>
              <a:gd name="T0" fmla="*/ 6 w 14"/>
              <a:gd name="T1" fmla="*/ 10 h 10"/>
              <a:gd name="T2" fmla="*/ 6 w 14"/>
              <a:gd name="T3" fmla="*/ 10 h 10"/>
              <a:gd name="T4" fmla="*/ 8 w 14"/>
              <a:gd name="T5" fmla="*/ 10 h 10"/>
              <a:gd name="T6" fmla="*/ 11 w 14"/>
              <a:gd name="T7" fmla="*/ 10 h 10"/>
              <a:gd name="T8" fmla="*/ 13 w 14"/>
              <a:gd name="T9" fmla="*/ 8 h 10"/>
              <a:gd name="T10" fmla="*/ 14 w 14"/>
              <a:gd name="T11" fmla="*/ 7 h 10"/>
              <a:gd name="T12" fmla="*/ 14 w 14"/>
              <a:gd name="T13" fmla="*/ 7 h 10"/>
              <a:gd name="T14" fmla="*/ 14 w 14"/>
              <a:gd name="T15" fmla="*/ 4 h 10"/>
              <a:gd name="T16" fmla="*/ 13 w 14"/>
              <a:gd name="T17" fmla="*/ 3 h 10"/>
              <a:gd name="T18" fmla="*/ 11 w 14"/>
              <a:gd name="T19" fmla="*/ 1 h 10"/>
              <a:gd name="T20" fmla="*/ 7 w 14"/>
              <a:gd name="T21" fmla="*/ 0 h 10"/>
              <a:gd name="T22" fmla="*/ 7 w 14"/>
              <a:gd name="T23" fmla="*/ 0 h 10"/>
              <a:gd name="T24" fmla="*/ 5 w 14"/>
              <a:gd name="T25" fmla="*/ 0 h 10"/>
              <a:gd name="T26" fmla="*/ 2 w 14"/>
              <a:gd name="T27" fmla="*/ 1 h 10"/>
              <a:gd name="T28" fmla="*/ 1 w 14"/>
              <a:gd name="T29" fmla="*/ 2 h 10"/>
              <a:gd name="T30" fmla="*/ 0 w 14"/>
              <a:gd name="T31" fmla="*/ 4 h 10"/>
              <a:gd name="T32" fmla="*/ 0 w 14"/>
              <a:gd name="T33" fmla="*/ 4 h 10"/>
              <a:gd name="T34" fmla="*/ 0 w 14"/>
              <a:gd name="T35" fmla="*/ 7 h 10"/>
              <a:gd name="T36" fmla="*/ 1 w 14"/>
              <a:gd name="T37" fmla="*/ 8 h 10"/>
              <a:gd name="T38" fmla="*/ 4 w 14"/>
              <a:gd name="T39" fmla="*/ 9 h 10"/>
              <a:gd name="T40" fmla="*/ 6 w 14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0">
                <a:moveTo>
                  <a:pt x="6" y="10"/>
                </a:moveTo>
                <a:lnTo>
                  <a:pt x="6" y="10"/>
                </a:lnTo>
                <a:lnTo>
                  <a:pt x="8" y="10"/>
                </a:lnTo>
                <a:lnTo>
                  <a:pt x="11" y="10"/>
                </a:lnTo>
                <a:lnTo>
                  <a:pt x="13" y="8"/>
                </a:lnTo>
                <a:lnTo>
                  <a:pt x="14" y="7"/>
                </a:lnTo>
                <a:lnTo>
                  <a:pt x="14" y="7"/>
                </a:lnTo>
                <a:lnTo>
                  <a:pt x="14" y="4"/>
                </a:lnTo>
                <a:lnTo>
                  <a:pt x="13" y="3"/>
                </a:lnTo>
                <a:lnTo>
                  <a:pt x="11" y="1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2" y="1"/>
                </a:lnTo>
                <a:lnTo>
                  <a:pt x="1" y="2"/>
                </a:lnTo>
                <a:lnTo>
                  <a:pt x="0" y="4"/>
                </a:lnTo>
                <a:lnTo>
                  <a:pt x="0" y="4"/>
                </a:lnTo>
                <a:lnTo>
                  <a:pt x="0" y="7"/>
                </a:lnTo>
                <a:lnTo>
                  <a:pt x="1" y="8"/>
                </a:lnTo>
                <a:lnTo>
                  <a:pt x="4" y="9"/>
                </a:lnTo>
                <a:lnTo>
                  <a:pt x="6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6" name="Freeform 296"/>
          <p:cNvSpPr>
            <a:spLocks/>
          </p:cNvSpPr>
          <p:nvPr/>
        </p:nvSpPr>
        <p:spPr bwMode="auto">
          <a:xfrm>
            <a:off x="2865438" y="2641600"/>
            <a:ext cx="11112" cy="9525"/>
          </a:xfrm>
          <a:custGeom>
            <a:avLst/>
            <a:gdLst>
              <a:gd name="T0" fmla="*/ 3 w 13"/>
              <a:gd name="T1" fmla="*/ 11 h 12"/>
              <a:gd name="T2" fmla="*/ 6 w 13"/>
              <a:gd name="T3" fmla="*/ 12 h 12"/>
              <a:gd name="T4" fmla="*/ 9 w 13"/>
              <a:gd name="T5" fmla="*/ 12 h 12"/>
              <a:gd name="T6" fmla="*/ 11 w 13"/>
              <a:gd name="T7" fmla="*/ 11 h 12"/>
              <a:gd name="T8" fmla="*/ 13 w 13"/>
              <a:gd name="T9" fmla="*/ 9 h 12"/>
              <a:gd name="T10" fmla="*/ 13 w 13"/>
              <a:gd name="T11" fmla="*/ 7 h 12"/>
              <a:gd name="T12" fmla="*/ 13 w 13"/>
              <a:gd name="T13" fmla="*/ 5 h 12"/>
              <a:gd name="T14" fmla="*/ 10 w 13"/>
              <a:gd name="T15" fmla="*/ 4 h 12"/>
              <a:gd name="T16" fmla="*/ 8 w 13"/>
              <a:gd name="T17" fmla="*/ 1 h 12"/>
              <a:gd name="T18" fmla="*/ 6 w 13"/>
              <a:gd name="T19" fmla="*/ 0 h 12"/>
              <a:gd name="T20" fmla="*/ 3 w 13"/>
              <a:gd name="T21" fmla="*/ 0 h 12"/>
              <a:gd name="T22" fmla="*/ 1 w 13"/>
              <a:gd name="T23" fmla="*/ 1 h 12"/>
              <a:gd name="T24" fmla="*/ 0 w 13"/>
              <a:gd name="T25" fmla="*/ 4 h 12"/>
              <a:gd name="T26" fmla="*/ 0 w 13"/>
              <a:gd name="T27" fmla="*/ 6 h 12"/>
              <a:gd name="T28" fmla="*/ 0 w 13"/>
              <a:gd name="T29" fmla="*/ 7 h 12"/>
              <a:gd name="T30" fmla="*/ 1 w 13"/>
              <a:gd name="T31" fmla="*/ 9 h 12"/>
              <a:gd name="T32" fmla="*/ 3 w 13"/>
              <a:gd name="T33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2">
                <a:moveTo>
                  <a:pt x="3" y="11"/>
                </a:moveTo>
                <a:lnTo>
                  <a:pt x="6" y="12"/>
                </a:lnTo>
                <a:lnTo>
                  <a:pt x="9" y="12"/>
                </a:lnTo>
                <a:lnTo>
                  <a:pt x="11" y="11"/>
                </a:lnTo>
                <a:lnTo>
                  <a:pt x="13" y="9"/>
                </a:lnTo>
                <a:lnTo>
                  <a:pt x="13" y="7"/>
                </a:lnTo>
                <a:lnTo>
                  <a:pt x="13" y="5"/>
                </a:lnTo>
                <a:lnTo>
                  <a:pt x="10" y="4"/>
                </a:lnTo>
                <a:lnTo>
                  <a:pt x="8" y="1"/>
                </a:lnTo>
                <a:lnTo>
                  <a:pt x="6" y="0"/>
                </a:lnTo>
                <a:lnTo>
                  <a:pt x="3" y="0"/>
                </a:lnTo>
                <a:lnTo>
                  <a:pt x="1" y="1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1" y="9"/>
                </a:lnTo>
                <a:lnTo>
                  <a:pt x="3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7" name="Freeform 297"/>
          <p:cNvSpPr>
            <a:spLocks/>
          </p:cNvSpPr>
          <p:nvPr/>
        </p:nvSpPr>
        <p:spPr bwMode="auto">
          <a:xfrm>
            <a:off x="2865438" y="2641600"/>
            <a:ext cx="11112" cy="9525"/>
          </a:xfrm>
          <a:custGeom>
            <a:avLst/>
            <a:gdLst>
              <a:gd name="T0" fmla="*/ 3 w 13"/>
              <a:gd name="T1" fmla="*/ 11 h 12"/>
              <a:gd name="T2" fmla="*/ 3 w 13"/>
              <a:gd name="T3" fmla="*/ 11 h 12"/>
              <a:gd name="T4" fmla="*/ 6 w 13"/>
              <a:gd name="T5" fmla="*/ 12 h 12"/>
              <a:gd name="T6" fmla="*/ 9 w 13"/>
              <a:gd name="T7" fmla="*/ 12 h 12"/>
              <a:gd name="T8" fmla="*/ 11 w 13"/>
              <a:gd name="T9" fmla="*/ 11 h 12"/>
              <a:gd name="T10" fmla="*/ 13 w 13"/>
              <a:gd name="T11" fmla="*/ 9 h 12"/>
              <a:gd name="T12" fmla="*/ 13 w 13"/>
              <a:gd name="T13" fmla="*/ 9 h 12"/>
              <a:gd name="T14" fmla="*/ 13 w 13"/>
              <a:gd name="T15" fmla="*/ 7 h 12"/>
              <a:gd name="T16" fmla="*/ 13 w 13"/>
              <a:gd name="T17" fmla="*/ 5 h 12"/>
              <a:gd name="T18" fmla="*/ 10 w 13"/>
              <a:gd name="T19" fmla="*/ 4 h 12"/>
              <a:gd name="T20" fmla="*/ 8 w 13"/>
              <a:gd name="T21" fmla="*/ 1 h 12"/>
              <a:gd name="T22" fmla="*/ 8 w 13"/>
              <a:gd name="T23" fmla="*/ 1 h 12"/>
              <a:gd name="T24" fmla="*/ 6 w 13"/>
              <a:gd name="T25" fmla="*/ 0 h 12"/>
              <a:gd name="T26" fmla="*/ 3 w 13"/>
              <a:gd name="T27" fmla="*/ 0 h 12"/>
              <a:gd name="T28" fmla="*/ 1 w 13"/>
              <a:gd name="T29" fmla="*/ 1 h 12"/>
              <a:gd name="T30" fmla="*/ 0 w 13"/>
              <a:gd name="T31" fmla="*/ 4 h 12"/>
              <a:gd name="T32" fmla="*/ 0 w 13"/>
              <a:gd name="T33" fmla="*/ 4 h 12"/>
              <a:gd name="T34" fmla="*/ 0 w 13"/>
              <a:gd name="T35" fmla="*/ 6 h 12"/>
              <a:gd name="T36" fmla="*/ 0 w 13"/>
              <a:gd name="T37" fmla="*/ 7 h 12"/>
              <a:gd name="T38" fmla="*/ 1 w 13"/>
              <a:gd name="T39" fmla="*/ 9 h 12"/>
              <a:gd name="T40" fmla="*/ 3 w 13"/>
              <a:gd name="T41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3" y="11"/>
                </a:moveTo>
                <a:lnTo>
                  <a:pt x="3" y="11"/>
                </a:lnTo>
                <a:lnTo>
                  <a:pt x="6" y="12"/>
                </a:lnTo>
                <a:lnTo>
                  <a:pt x="9" y="12"/>
                </a:lnTo>
                <a:lnTo>
                  <a:pt x="11" y="11"/>
                </a:lnTo>
                <a:lnTo>
                  <a:pt x="13" y="9"/>
                </a:lnTo>
                <a:lnTo>
                  <a:pt x="13" y="9"/>
                </a:lnTo>
                <a:lnTo>
                  <a:pt x="13" y="7"/>
                </a:lnTo>
                <a:lnTo>
                  <a:pt x="13" y="5"/>
                </a:lnTo>
                <a:lnTo>
                  <a:pt x="10" y="4"/>
                </a:lnTo>
                <a:lnTo>
                  <a:pt x="8" y="1"/>
                </a:lnTo>
                <a:lnTo>
                  <a:pt x="8" y="1"/>
                </a:lnTo>
                <a:lnTo>
                  <a:pt x="6" y="0"/>
                </a:lnTo>
                <a:lnTo>
                  <a:pt x="3" y="0"/>
                </a:lnTo>
                <a:lnTo>
                  <a:pt x="1" y="1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1" y="9"/>
                </a:lnTo>
                <a:lnTo>
                  <a:pt x="3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8" name="Freeform 298"/>
          <p:cNvSpPr>
            <a:spLocks/>
          </p:cNvSpPr>
          <p:nvPr/>
        </p:nvSpPr>
        <p:spPr bwMode="auto">
          <a:xfrm>
            <a:off x="2857500" y="2643188"/>
            <a:ext cx="11113" cy="7937"/>
          </a:xfrm>
          <a:custGeom>
            <a:avLst/>
            <a:gdLst>
              <a:gd name="T0" fmla="*/ 4 w 12"/>
              <a:gd name="T1" fmla="*/ 11 h 12"/>
              <a:gd name="T2" fmla="*/ 6 w 12"/>
              <a:gd name="T3" fmla="*/ 12 h 12"/>
              <a:gd name="T4" fmla="*/ 9 w 12"/>
              <a:gd name="T5" fmla="*/ 12 h 12"/>
              <a:gd name="T6" fmla="*/ 11 w 12"/>
              <a:gd name="T7" fmla="*/ 11 h 12"/>
              <a:gd name="T8" fmla="*/ 12 w 12"/>
              <a:gd name="T9" fmla="*/ 10 h 12"/>
              <a:gd name="T10" fmla="*/ 12 w 12"/>
              <a:gd name="T11" fmla="*/ 7 h 12"/>
              <a:gd name="T12" fmla="*/ 12 w 12"/>
              <a:gd name="T13" fmla="*/ 5 h 12"/>
              <a:gd name="T14" fmla="*/ 11 w 12"/>
              <a:gd name="T15" fmla="*/ 3 h 12"/>
              <a:gd name="T16" fmla="*/ 9 w 12"/>
              <a:gd name="T17" fmla="*/ 1 h 12"/>
              <a:gd name="T18" fmla="*/ 6 w 12"/>
              <a:gd name="T19" fmla="*/ 0 h 12"/>
              <a:gd name="T20" fmla="*/ 3 w 12"/>
              <a:gd name="T21" fmla="*/ 0 h 12"/>
              <a:gd name="T22" fmla="*/ 1 w 12"/>
              <a:gd name="T23" fmla="*/ 1 h 12"/>
              <a:gd name="T24" fmla="*/ 0 w 12"/>
              <a:gd name="T25" fmla="*/ 3 h 12"/>
              <a:gd name="T26" fmla="*/ 0 w 12"/>
              <a:gd name="T27" fmla="*/ 5 h 12"/>
              <a:gd name="T28" fmla="*/ 1 w 12"/>
              <a:gd name="T29" fmla="*/ 7 h 12"/>
              <a:gd name="T30" fmla="*/ 2 w 12"/>
              <a:gd name="T31" fmla="*/ 10 h 12"/>
              <a:gd name="T32" fmla="*/ 4 w 12"/>
              <a:gd name="T33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2">
                <a:moveTo>
                  <a:pt x="4" y="11"/>
                </a:moveTo>
                <a:lnTo>
                  <a:pt x="6" y="12"/>
                </a:lnTo>
                <a:lnTo>
                  <a:pt x="9" y="12"/>
                </a:lnTo>
                <a:lnTo>
                  <a:pt x="11" y="11"/>
                </a:lnTo>
                <a:lnTo>
                  <a:pt x="12" y="10"/>
                </a:lnTo>
                <a:lnTo>
                  <a:pt x="12" y="7"/>
                </a:lnTo>
                <a:lnTo>
                  <a:pt x="12" y="5"/>
                </a:lnTo>
                <a:lnTo>
                  <a:pt x="11" y="3"/>
                </a:lnTo>
                <a:lnTo>
                  <a:pt x="9" y="1"/>
                </a:lnTo>
                <a:lnTo>
                  <a:pt x="6" y="0"/>
                </a:lnTo>
                <a:lnTo>
                  <a:pt x="3" y="0"/>
                </a:lnTo>
                <a:lnTo>
                  <a:pt x="1" y="1"/>
                </a:lnTo>
                <a:lnTo>
                  <a:pt x="0" y="3"/>
                </a:lnTo>
                <a:lnTo>
                  <a:pt x="0" y="5"/>
                </a:lnTo>
                <a:lnTo>
                  <a:pt x="1" y="7"/>
                </a:lnTo>
                <a:lnTo>
                  <a:pt x="2" y="10"/>
                </a:lnTo>
                <a:lnTo>
                  <a:pt x="4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79" name="Freeform 299"/>
          <p:cNvSpPr>
            <a:spLocks/>
          </p:cNvSpPr>
          <p:nvPr/>
        </p:nvSpPr>
        <p:spPr bwMode="auto">
          <a:xfrm>
            <a:off x="2857500" y="2643188"/>
            <a:ext cx="11113" cy="7937"/>
          </a:xfrm>
          <a:custGeom>
            <a:avLst/>
            <a:gdLst>
              <a:gd name="T0" fmla="*/ 4 w 12"/>
              <a:gd name="T1" fmla="*/ 11 h 12"/>
              <a:gd name="T2" fmla="*/ 4 w 12"/>
              <a:gd name="T3" fmla="*/ 11 h 12"/>
              <a:gd name="T4" fmla="*/ 6 w 12"/>
              <a:gd name="T5" fmla="*/ 12 h 12"/>
              <a:gd name="T6" fmla="*/ 9 w 12"/>
              <a:gd name="T7" fmla="*/ 12 h 12"/>
              <a:gd name="T8" fmla="*/ 11 w 12"/>
              <a:gd name="T9" fmla="*/ 11 h 12"/>
              <a:gd name="T10" fmla="*/ 12 w 12"/>
              <a:gd name="T11" fmla="*/ 10 h 12"/>
              <a:gd name="T12" fmla="*/ 12 w 12"/>
              <a:gd name="T13" fmla="*/ 10 h 12"/>
              <a:gd name="T14" fmla="*/ 12 w 12"/>
              <a:gd name="T15" fmla="*/ 7 h 12"/>
              <a:gd name="T16" fmla="*/ 12 w 12"/>
              <a:gd name="T17" fmla="*/ 5 h 12"/>
              <a:gd name="T18" fmla="*/ 11 w 12"/>
              <a:gd name="T19" fmla="*/ 3 h 12"/>
              <a:gd name="T20" fmla="*/ 9 w 12"/>
              <a:gd name="T21" fmla="*/ 1 h 12"/>
              <a:gd name="T22" fmla="*/ 9 w 12"/>
              <a:gd name="T23" fmla="*/ 1 h 12"/>
              <a:gd name="T24" fmla="*/ 6 w 12"/>
              <a:gd name="T25" fmla="*/ 0 h 12"/>
              <a:gd name="T26" fmla="*/ 3 w 12"/>
              <a:gd name="T27" fmla="*/ 0 h 12"/>
              <a:gd name="T28" fmla="*/ 1 w 12"/>
              <a:gd name="T29" fmla="*/ 1 h 12"/>
              <a:gd name="T30" fmla="*/ 0 w 12"/>
              <a:gd name="T31" fmla="*/ 3 h 12"/>
              <a:gd name="T32" fmla="*/ 0 w 12"/>
              <a:gd name="T33" fmla="*/ 3 h 12"/>
              <a:gd name="T34" fmla="*/ 0 w 12"/>
              <a:gd name="T35" fmla="*/ 5 h 12"/>
              <a:gd name="T36" fmla="*/ 1 w 12"/>
              <a:gd name="T37" fmla="*/ 7 h 12"/>
              <a:gd name="T38" fmla="*/ 2 w 12"/>
              <a:gd name="T39" fmla="*/ 10 h 12"/>
              <a:gd name="T40" fmla="*/ 4 w 12"/>
              <a:gd name="T41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4" y="11"/>
                </a:moveTo>
                <a:lnTo>
                  <a:pt x="4" y="11"/>
                </a:lnTo>
                <a:lnTo>
                  <a:pt x="6" y="12"/>
                </a:lnTo>
                <a:lnTo>
                  <a:pt x="9" y="12"/>
                </a:lnTo>
                <a:lnTo>
                  <a:pt x="11" y="11"/>
                </a:lnTo>
                <a:lnTo>
                  <a:pt x="12" y="10"/>
                </a:lnTo>
                <a:lnTo>
                  <a:pt x="12" y="10"/>
                </a:lnTo>
                <a:lnTo>
                  <a:pt x="12" y="7"/>
                </a:lnTo>
                <a:lnTo>
                  <a:pt x="12" y="5"/>
                </a:lnTo>
                <a:lnTo>
                  <a:pt x="11" y="3"/>
                </a:lnTo>
                <a:lnTo>
                  <a:pt x="9" y="1"/>
                </a:lnTo>
                <a:lnTo>
                  <a:pt x="9" y="1"/>
                </a:lnTo>
                <a:lnTo>
                  <a:pt x="6" y="0"/>
                </a:lnTo>
                <a:lnTo>
                  <a:pt x="3" y="0"/>
                </a:lnTo>
                <a:lnTo>
                  <a:pt x="1" y="1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lnTo>
                  <a:pt x="1" y="7"/>
                </a:lnTo>
                <a:lnTo>
                  <a:pt x="2" y="10"/>
                </a:lnTo>
                <a:lnTo>
                  <a:pt x="4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0" name="Freeform 300"/>
          <p:cNvSpPr>
            <a:spLocks/>
          </p:cNvSpPr>
          <p:nvPr/>
        </p:nvSpPr>
        <p:spPr bwMode="auto">
          <a:xfrm>
            <a:off x="2851150" y="2641600"/>
            <a:ext cx="9525" cy="9525"/>
          </a:xfrm>
          <a:custGeom>
            <a:avLst/>
            <a:gdLst>
              <a:gd name="T0" fmla="*/ 2 w 11"/>
              <a:gd name="T1" fmla="*/ 10 h 13"/>
              <a:gd name="T2" fmla="*/ 4 w 11"/>
              <a:gd name="T3" fmla="*/ 12 h 13"/>
              <a:gd name="T4" fmla="*/ 6 w 11"/>
              <a:gd name="T5" fmla="*/ 13 h 13"/>
              <a:gd name="T6" fmla="*/ 8 w 11"/>
              <a:gd name="T7" fmla="*/ 13 h 13"/>
              <a:gd name="T8" fmla="*/ 10 w 11"/>
              <a:gd name="T9" fmla="*/ 12 h 13"/>
              <a:gd name="T10" fmla="*/ 11 w 11"/>
              <a:gd name="T11" fmla="*/ 10 h 13"/>
              <a:gd name="T12" fmla="*/ 11 w 11"/>
              <a:gd name="T13" fmla="*/ 8 h 13"/>
              <a:gd name="T14" fmla="*/ 10 w 11"/>
              <a:gd name="T15" fmla="*/ 6 h 13"/>
              <a:gd name="T16" fmla="*/ 9 w 11"/>
              <a:gd name="T17" fmla="*/ 3 h 13"/>
              <a:gd name="T18" fmla="*/ 6 w 11"/>
              <a:gd name="T19" fmla="*/ 1 h 13"/>
              <a:gd name="T20" fmla="*/ 4 w 11"/>
              <a:gd name="T21" fmla="*/ 0 h 13"/>
              <a:gd name="T22" fmla="*/ 2 w 11"/>
              <a:gd name="T23" fmla="*/ 0 h 13"/>
              <a:gd name="T24" fmla="*/ 1 w 11"/>
              <a:gd name="T25" fmla="*/ 1 h 13"/>
              <a:gd name="T26" fmla="*/ 0 w 11"/>
              <a:gd name="T27" fmla="*/ 3 h 13"/>
              <a:gd name="T28" fmla="*/ 0 w 11"/>
              <a:gd name="T29" fmla="*/ 6 h 13"/>
              <a:gd name="T30" fmla="*/ 0 w 11"/>
              <a:gd name="T31" fmla="*/ 8 h 13"/>
              <a:gd name="T32" fmla="*/ 2 w 11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3">
                <a:moveTo>
                  <a:pt x="2" y="10"/>
                </a:moveTo>
                <a:lnTo>
                  <a:pt x="4" y="12"/>
                </a:lnTo>
                <a:lnTo>
                  <a:pt x="6" y="13"/>
                </a:lnTo>
                <a:lnTo>
                  <a:pt x="8" y="13"/>
                </a:lnTo>
                <a:lnTo>
                  <a:pt x="10" y="12"/>
                </a:lnTo>
                <a:lnTo>
                  <a:pt x="11" y="10"/>
                </a:lnTo>
                <a:lnTo>
                  <a:pt x="11" y="8"/>
                </a:lnTo>
                <a:lnTo>
                  <a:pt x="10" y="6"/>
                </a:lnTo>
                <a:lnTo>
                  <a:pt x="9" y="3"/>
                </a:lnTo>
                <a:lnTo>
                  <a:pt x="6" y="1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0" y="3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1" name="Freeform 301"/>
          <p:cNvSpPr>
            <a:spLocks/>
          </p:cNvSpPr>
          <p:nvPr/>
        </p:nvSpPr>
        <p:spPr bwMode="auto">
          <a:xfrm>
            <a:off x="2851150" y="2641600"/>
            <a:ext cx="9525" cy="9525"/>
          </a:xfrm>
          <a:custGeom>
            <a:avLst/>
            <a:gdLst>
              <a:gd name="T0" fmla="*/ 2 w 11"/>
              <a:gd name="T1" fmla="*/ 10 h 13"/>
              <a:gd name="T2" fmla="*/ 2 w 11"/>
              <a:gd name="T3" fmla="*/ 10 h 13"/>
              <a:gd name="T4" fmla="*/ 4 w 11"/>
              <a:gd name="T5" fmla="*/ 12 h 13"/>
              <a:gd name="T6" fmla="*/ 6 w 11"/>
              <a:gd name="T7" fmla="*/ 13 h 13"/>
              <a:gd name="T8" fmla="*/ 8 w 11"/>
              <a:gd name="T9" fmla="*/ 13 h 13"/>
              <a:gd name="T10" fmla="*/ 10 w 11"/>
              <a:gd name="T11" fmla="*/ 12 h 13"/>
              <a:gd name="T12" fmla="*/ 10 w 11"/>
              <a:gd name="T13" fmla="*/ 12 h 13"/>
              <a:gd name="T14" fmla="*/ 11 w 11"/>
              <a:gd name="T15" fmla="*/ 10 h 13"/>
              <a:gd name="T16" fmla="*/ 11 w 11"/>
              <a:gd name="T17" fmla="*/ 8 h 13"/>
              <a:gd name="T18" fmla="*/ 10 w 11"/>
              <a:gd name="T19" fmla="*/ 6 h 13"/>
              <a:gd name="T20" fmla="*/ 9 w 11"/>
              <a:gd name="T21" fmla="*/ 3 h 13"/>
              <a:gd name="T22" fmla="*/ 9 w 11"/>
              <a:gd name="T23" fmla="*/ 3 h 13"/>
              <a:gd name="T24" fmla="*/ 6 w 11"/>
              <a:gd name="T25" fmla="*/ 1 h 13"/>
              <a:gd name="T26" fmla="*/ 4 w 11"/>
              <a:gd name="T27" fmla="*/ 0 h 13"/>
              <a:gd name="T28" fmla="*/ 2 w 11"/>
              <a:gd name="T29" fmla="*/ 0 h 13"/>
              <a:gd name="T30" fmla="*/ 1 w 11"/>
              <a:gd name="T31" fmla="*/ 1 h 13"/>
              <a:gd name="T32" fmla="*/ 1 w 11"/>
              <a:gd name="T33" fmla="*/ 1 h 13"/>
              <a:gd name="T34" fmla="*/ 0 w 11"/>
              <a:gd name="T35" fmla="*/ 3 h 13"/>
              <a:gd name="T36" fmla="*/ 0 w 11"/>
              <a:gd name="T37" fmla="*/ 6 h 13"/>
              <a:gd name="T38" fmla="*/ 0 w 11"/>
              <a:gd name="T39" fmla="*/ 8 h 13"/>
              <a:gd name="T40" fmla="*/ 2 w 11"/>
              <a:gd name="T41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3">
                <a:moveTo>
                  <a:pt x="2" y="10"/>
                </a:moveTo>
                <a:lnTo>
                  <a:pt x="2" y="10"/>
                </a:lnTo>
                <a:lnTo>
                  <a:pt x="4" y="12"/>
                </a:lnTo>
                <a:lnTo>
                  <a:pt x="6" y="13"/>
                </a:lnTo>
                <a:lnTo>
                  <a:pt x="8" y="13"/>
                </a:lnTo>
                <a:lnTo>
                  <a:pt x="10" y="12"/>
                </a:lnTo>
                <a:lnTo>
                  <a:pt x="10" y="12"/>
                </a:lnTo>
                <a:lnTo>
                  <a:pt x="11" y="10"/>
                </a:lnTo>
                <a:lnTo>
                  <a:pt x="11" y="8"/>
                </a:lnTo>
                <a:lnTo>
                  <a:pt x="10" y="6"/>
                </a:lnTo>
                <a:lnTo>
                  <a:pt x="9" y="3"/>
                </a:lnTo>
                <a:lnTo>
                  <a:pt x="9" y="3"/>
                </a:lnTo>
                <a:lnTo>
                  <a:pt x="6" y="1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1"/>
                </a:lnTo>
                <a:lnTo>
                  <a:pt x="0" y="3"/>
                </a:lnTo>
                <a:lnTo>
                  <a:pt x="0" y="6"/>
                </a:lnTo>
                <a:lnTo>
                  <a:pt x="0" y="8"/>
                </a:lnTo>
                <a:lnTo>
                  <a:pt x="2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2" name="Freeform 302"/>
          <p:cNvSpPr>
            <a:spLocks/>
          </p:cNvSpPr>
          <p:nvPr/>
        </p:nvSpPr>
        <p:spPr bwMode="auto">
          <a:xfrm>
            <a:off x="2844800" y="2636838"/>
            <a:ext cx="7938" cy="11112"/>
          </a:xfrm>
          <a:custGeom>
            <a:avLst/>
            <a:gdLst>
              <a:gd name="T0" fmla="*/ 3 w 12"/>
              <a:gd name="T1" fmla="*/ 11 h 13"/>
              <a:gd name="T2" fmla="*/ 5 w 12"/>
              <a:gd name="T3" fmla="*/ 12 h 13"/>
              <a:gd name="T4" fmla="*/ 7 w 12"/>
              <a:gd name="T5" fmla="*/ 13 h 13"/>
              <a:gd name="T6" fmla="*/ 8 w 12"/>
              <a:gd name="T7" fmla="*/ 13 h 13"/>
              <a:gd name="T8" fmla="*/ 11 w 12"/>
              <a:gd name="T9" fmla="*/ 12 h 13"/>
              <a:gd name="T10" fmla="*/ 12 w 12"/>
              <a:gd name="T11" fmla="*/ 10 h 13"/>
              <a:gd name="T12" fmla="*/ 12 w 12"/>
              <a:gd name="T13" fmla="*/ 7 h 13"/>
              <a:gd name="T14" fmla="*/ 11 w 12"/>
              <a:gd name="T15" fmla="*/ 6 h 13"/>
              <a:gd name="T16" fmla="*/ 10 w 12"/>
              <a:gd name="T17" fmla="*/ 4 h 13"/>
              <a:gd name="T18" fmla="*/ 7 w 12"/>
              <a:gd name="T19" fmla="*/ 2 h 13"/>
              <a:gd name="T20" fmla="*/ 5 w 12"/>
              <a:gd name="T21" fmla="*/ 0 h 13"/>
              <a:gd name="T22" fmla="*/ 3 w 12"/>
              <a:gd name="T23" fmla="*/ 0 h 13"/>
              <a:gd name="T24" fmla="*/ 1 w 12"/>
              <a:gd name="T25" fmla="*/ 2 h 13"/>
              <a:gd name="T26" fmla="*/ 0 w 12"/>
              <a:gd name="T27" fmla="*/ 4 h 13"/>
              <a:gd name="T28" fmla="*/ 0 w 12"/>
              <a:gd name="T29" fmla="*/ 6 h 13"/>
              <a:gd name="T30" fmla="*/ 0 w 12"/>
              <a:gd name="T31" fmla="*/ 8 h 13"/>
              <a:gd name="T32" fmla="*/ 3 w 12"/>
              <a:gd name="T3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3" y="11"/>
                </a:moveTo>
                <a:lnTo>
                  <a:pt x="5" y="12"/>
                </a:lnTo>
                <a:lnTo>
                  <a:pt x="7" y="13"/>
                </a:lnTo>
                <a:lnTo>
                  <a:pt x="8" y="13"/>
                </a:lnTo>
                <a:lnTo>
                  <a:pt x="11" y="12"/>
                </a:lnTo>
                <a:lnTo>
                  <a:pt x="12" y="10"/>
                </a:lnTo>
                <a:lnTo>
                  <a:pt x="12" y="7"/>
                </a:lnTo>
                <a:lnTo>
                  <a:pt x="11" y="6"/>
                </a:lnTo>
                <a:lnTo>
                  <a:pt x="10" y="4"/>
                </a:lnTo>
                <a:lnTo>
                  <a:pt x="7" y="2"/>
                </a:lnTo>
                <a:lnTo>
                  <a:pt x="5" y="0"/>
                </a:lnTo>
                <a:lnTo>
                  <a:pt x="3" y="0"/>
                </a:lnTo>
                <a:lnTo>
                  <a:pt x="1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3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3" name="Freeform 303"/>
          <p:cNvSpPr>
            <a:spLocks/>
          </p:cNvSpPr>
          <p:nvPr/>
        </p:nvSpPr>
        <p:spPr bwMode="auto">
          <a:xfrm>
            <a:off x="2844800" y="2636838"/>
            <a:ext cx="7938" cy="11112"/>
          </a:xfrm>
          <a:custGeom>
            <a:avLst/>
            <a:gdLst>
              <a:gd name="T0" fmla="*/ 3 w 12"/>
              <a:gd name="T1" fmla="*/ 11 h 13"/>
              <a:gd name="T2" fmla="*/ 3 w 12"/>
              <a:gd name="T3" fmla="*/ 11 h 13"/>
              <a:gd name="T4" fmla="*/ 5 w 12"/>
              <a:gd name="T5" fmla="*/ 12 h 13"/>
              <a:gd name="T6" fmla="*/ 7 w 12"/>
              <a:gd name="T7" fmla="*/ 13 h 13"/>
              <a:gd name="T8" fmla="*/ 8 w 12"/>
              <a:gd name="T9" fmla="*/ 13 h 13"/>
              <a:gd name="T10" fmla="*/ 11 w 12"/>
              <a:gd name="T11" fmla="*/ 12 h 13"/>
              <a:gd name="T12" fmla="*/ 11 w 12"/>
              <a:gd name="T13" fmla="*/ 12 h 13"/>
              <a:gd name="T14" fmla="*/ 12 w 12"/>
              <a:gd name="T15" fmla="*/ 10 h 13"/>
              <a:gd name="T16" fmla="*/ 12 w 12"/>
              <a:gd name="T17" fmla="*/ 7 h 13"/>
              <a:gd name="T18" fmla="*/ 11 w 12"/>
              <a:gd name="T19" fmla="*/ 6 h 13"/>
              <a:gd name="T20" fmla="*/ 10 w 12"/>
              <a:gd name="T21" fmla="*/ 4 h 13"/>
              <a:gd name="T22" fmla="*/ 10 w 12"/>
              <a:gd name="T23" fmla="*/ 4 h 13"/>
              <a:gd name="T24" fmla="*/ 7 w 12"/>
              <a:gd name="T25" fmla="*/ 2 h 13"/>
              <a:gd name="T26" fmla="*/ 5 w 12"/>
              <a:gd name="T27" fmla="*/ 0 h 13"/>
              <a:gd name="T28" fmla="*/ 3 w 12"/>
              <a:gd name="T29" fmla="*/ 0 h 13"/>
              <a:gd name="T30" fmla="*/ 1 w 12"/>
              <a:gd name="T31" fmla="*/ 2 h 13"/>
              <a:gd name="T32" fmla="*/ 1 w 12"/>
              <a:gd name="T33" fmla="*/ 2 h 13"/>
              <a:gd name="T34" fmla="*/ 0 w 12"/>
              <a:gd name="T35" fmla="*/ 4 h 13"/>
              <a:gd name="T36" fmla="*/ 0 w 12"/>
              <a:gd name="T37" fmla="*/ 6 h 13"/>
              <a:gd name="T38" fmla="*/ 0 w 12"/>
              <a:gd name="T39" fmla="*/ 8 h 13"/>
              <a:gd name="T40" fmla="*/ 3 w 12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3">
                <a:moveTo>
                  <a:pt x="3" y="11"/>
                </a:moveTo>
                <a:lnTo>
                  <a:pt x="3" y="11"/>
                </a:lnTo>
                <a:lnTo>
                  <a:pt x="5" y="12"/>
                </a:lnTo>
                <a:lnTo>
                  <a:pt x="7" y="13"/>
                </a:lnTo>
                <a:lnTo>
                  <a:pt x="8" y="13"/>
                </a:lnTo>
                <a:lnTo>
                  <a:pt x="11" y="12"/>
                </a:lnTo>
                <a:lnTo>
                  <a:pt x="11" y="12"/>
                </a:lnTo>
                <a:lnTo>
                  <a:pt x="12" y="10"/>
                </a:lnTo>
                <a:lnTo>
                  <a:pt x="12" y="7"/>
                </a:lnTo>
                <a:lnTo>
                  <a:pt x="11" y="6"/>
                </a:lnTo>
                <a:lnTo>
                  <a:pt x="10" y="4"/>
                </a:lnTo>
                <a:lnTo>
                  <a:pt x="10" y="4"/>
                </a:lnTo>
                <a:lnTo>
                  <a:pt x="7" y="2"/>
                </a:lnTo>
                <a:lnTo>
                  <a:pt x="5" y="0"/>
                </a:lnTo>
                <a:lnTo>
                  <a:pt x="3" y="0"/>
                </a:lnTo>
                <a:lnTo>
                  <a:pt x="1" y="2"/>
                </a:lnTo>
                <a:lnTo>
                  <a:pt x="1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3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4" name="Freeform 304"/>
          <p:cNvSpPr>
            <a:spLocks/>
          </p:cNvSpPr>
          <p:nvPr/>
        </p:nvSpPr>
        <p:spPr bwMode="auto">
          <a:xfrm>
            <a:off x="2840038" y="2632075"/>
            <a:ext cx="6350" cy="11113"/>
          </a:xfrm>
          <a:custGeom>
            <a:avLst/>
            <a:gdLst>
              <a:gd name="T0" fmla="*/ 0 w 9"/>
              <a:gd name="T1" fmla="*/ 7 h 13"/>
              <a:gd name="T2" fmla="*/ 0 w 9"/>
              <a:gd name="T3" fmla="*/ 9 h 13"/>
              <a:gd name="T4" fmla="*/ 1 w 9"/>
              <a:gd name="T5" fmla="*/ 11 h 13"/>
              <a:gd name="T6" fmla="*/ 3 w 9"/>
              <a:gd name="T7" fmla="*/ 12 h 13"/>
              <a:gd name="T8" fmla="*/ 4 w 9"/>
              <a:gd name="T9" fmla="*/ 13 h 13"/>
              <a:gd name="T10" fmla="*/ 6 w 9"/>
              <a:gd name="T11" fmla="*/ 12 h 13"/>
              <a:gd name="T12" fmla="*/ 9 w 9"/>
              <a:gd name="T13" fmla="*/ 10 h 13"/>
              <a:gd name="T14" fmla="*/ 9 w 9"/>
              <a:gd name="T15" fmla="*/ 8 h 13"/>
              <a:gd name="T16" fmla="*/ 9 w 9"/>
              <a:gd name="T17" fmla="*/ 5 h 13"/>
              <a:gd name="T18" fmla="*/ 9 w 9"/>
              <a:gd name="T19" fmla="*/ 3 h 13"/>
              <a:gd name="T20" fmla="*/ 8 w 9"/>
              <a:gd name="T21" fmla="*/ 1 h 13"/>
              <a:gd name="T22" fmla="*/ 5 w 9"/>
              <a:gd name="T23" fmla="*/ 0 h 13"/>
              <a:gd name="T24" fmla="*/ 3 w 9"/>
              <a:gd name="T25" fmla="*/ 0 h 13"/>
              <a:gd name="T26" fmla="*/ 2 w 9"/>
              <a:gd name="T27" fmla="*/ 1 h 13"/>
              <a:gd name="T28" fmla="*/ 0 w 9"/>
              <a:gd name="T29" fmla="*/ 2 h 13"/>
              <a:gd name="T30" fmla="*/ 0 w 9"/>
              <a:gd name="T31" fmla="*/ 4 h 13"/>
              <a:gd name="T32" fmla="*/ 0 w 9"/>
              <a:gd name="T3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0" y="7"/>
                </a:moveTo>
                <a:lnTo>
                  <a:pt x="0" y="9"/>
                </a:lnTo>
                <a:lnTo>
                  <a:pt x="1" y="11"/>
                </a:lnTo>
                <a:lnTo>
                  <a:pt x="3" y="12"/>
                </a:lnTo>
                <a:lnTo>
                  <a:pt x="4" y="13"/>
                </a:lnTo>
                <a:lnTo>
                  <a:pt x="6" y="12"/>
                </a:lnTo>
                <a:lnTo>
                  <a:pt x="9" y="10"/>
                </a:lnTo>
                <a:lnTo>
                  <a:pt x="9" y="8"/>
                </a:lnTo>
                <a:lnTo>
                  <a:pt x="9" y="5"/>
                </a:lnTo>
                <a:lnTo>
                  <a:pt x="9" y="3"/>
                </a:lnTo>
                <a:lnTo>
                  <a:pt x="8" y="1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5" name="Freeform 305"/>
          <p:cNvSpPr>
            <a:spLocks/>
          </p:cNvSpPr>
          <p:nvPr/>
        </p:nvSpPr>
        <p:spPr bwMode="auto">
          <a:xfrm>
            <a:off x="2840038" y="2632075"/>
            <a:ext cx="6350" cy="11113"/>
          </a:xfrm>
          <a:custGeom>
            <a:avLst/>
            <a:gdLst>
              <a:gd name="T0" fmla="*/ 0 w 9"/>
              <a:gd name="T1" fmla="*/ 7 h 13"/>
              <a:gd name="T2" fmla="*/ 0 w 9"/>
              <a:gd name="T3" fmla="*/ 7 h 13"/>
              <a:gd name="T4" fmla="*/ 0 w 9"/>
              <a:gd name="T5" fmla="*/ 9 h 13"/>
              <a:gd name="T6" fmla="*/ 1 w 9"/>
              <a:gd name="T7" fmla="*/ 11 h 13"/>
              <a:gd name="T8" fmla="*/ 3 w 9"/>
              <a:gd name="T9" fmla="*/ 12 h 13"/>
              <a:gd name="T10" fmla="*/ 4 w 9"/>
              <a:gd name="T11" fmla="*/ 13 h 13"/>
              <a:gd name="T12" fmla="*/ 4 w 9"/>
              <a:gd name="T13" fmla="*/ 13 h 13"/>
              <a:gd name="T14" fmla="*/ 6 w 9"/>
              <a:gd name="T15" fmla="*/ 12 h 13"/>
              <a:gd name="T16" fmla="*/ 9 w 9"/>
              <a:gd name="T17" fmla="*/ 10 h 13"/>
              <a:gd name="T18" fmla="*/ 9 w 9"/>
              <a:gd name="T19" fmla="*/ 8 h 13"/>
              <a:gd name="T20" fmla="*/ 9 w 9"/>
              <a:gd name="T21" fmla="*/ 5 h 13"/>
              <a:gd name="T22" fmla="*/ 9 w 9"/>
              <a:gd name="T23" fmla="*/ 5 h 13"/>
              <a:gd name="T24" fmla="*/ 9 w 9"/>
              <a:gd name="T25" fmla="*/ 3 h 13"/>
              <a:gd name="T26" fmla="*/ 8 w 9"/>
              <a:gd name="T27" fmla="*/ 1 h 13"/>
              <a:gd name="T28" fmla="*/ 5 w 9"/>
              <a:gd name="T29" fmla="*/ 0 h 13"/>
              <a:gd name="T30" fmla="*/ 3 w 9"/>
              <a:gd name="T31" fmla="*/ 0 h 13"/>
              <a:gd name="T32" fmla="*/ 3 w 9"/>
              <a:gd name="T33" fmla="*/ 0 h 13"/>
              <a:gd name="T34" fmla="*/ 2 w 9"/>
              <a:gd name="T35" fmla="*/ 1 h 13"/>
              <a:gd name="T36" fmla="*/ 0 w 9"/>
              <a:gd name="T37" fmla="*/ 2 h 13"/>
              <a:gd name="T38" fmla="*/ 0 w 9"/>
              <a:gd name="T39" fmla="*/ 4 h 13"/>
              <a:gd name="T40" fmla="*/ 0 w 9"/>
              <a:gd name="T41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" h="13">
                <a:moveTo>
                  <a:pt x="0" y="7"/>
                </a:moveTo>
                <a:lnTo>
                  <a:pt x="0" y="7"/>
                </a:lnTo>
                <a:lnTo>
                  <a:pt x="0" y="9"/>
                </a:lnTo>
                <a:lnTo>
                  <a:pt x="1" y="11"/>
                </a:lnTo>
                <a:lnTo>
                  <a:pt x="3" y="12"/>
                </a:lnTo>
                <a:lnTo>
                  <a:pt x="4" y="13"/>
                </a:lnTo>
                <a:lnTo>
                  <a:pt x="4" y="13"/>
                </a:lnTo>
                <a:lnTo>
                  <a:pt x="6" y="12"/>
                </a:lnTo>
                <a:lnTo>
                  <a:pt x="9" y="10"/>
                </a:lnTo>
                <a:lnTo>
                  <a:pt x="9" y="8"/>
                </a:lnTo>
                <a:lnTo>
                  <a:pt x="9" y="5"/>
                </a:lnTo>
                <a:lnTo>
                  <a:pt x="9" y="5"/>
                </a:lnTo>
                <a:lnTo>
                  <a:pt x="9" y="3"/>
                </a:lnTo>
                <a:lnTo>
                  <a:pt x="8" y="1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2" y="1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6" name="Freeform 306"/>
          <p:cNvSpPr>
            <a:spLocks/>
          </p:cNvSpPr>
          <p:nvPr/>
        </p:nvSpPr>
        <p:spPr bwMode="auto">
          <a:xfrm>
            <a:off x="2835275" y="2625725"/>
            <a:ext cx="9525" cy="11113"/>
          </a:xfrm>
          <a:custGeom>
            <a:avLst/>
            <a:gdLst>
              <a:gd name="T0" fmla="*/ 0 w 10"/>
              <a:gd name="T1" fmla="*/ 7 h 14"/>
              <a:gd name="T2" fmla="*/ 1 w 10"/>
              <a:gd name="T3" fmla="*/ 11 h 14"/>
              <a:gd name="T4" fmla="*/ 2 w 10"/>
              <a:gd name="T5" fmla="*/ 12 h 14"/>
              <a:gd name="T6" fmla="*/ 3 w 10"/>
              <a:gd name="T7" fmla="*/ 14 h 14"/>
              <a:gd name="T8" fmla="*/ 6 w 10"/>
              <a:gd name="T9" fmla="*/ 14 h 14"/>
              <a:gd name="T10" fmla="*/ 7 w 10"/>
              <a:gd name="T11" fmla="*/ 13 h 14"/>
              <a:gd name="T12" fmla="*/ 9 w 10"/>
              <a:gd name="T13" fmla="*/ 12 h 14"/>
              <a:gd name="T14" fmla="*/ 10 w 10"/>
              <a:gd name="T15" fmla="*/ 10 h 14"/>
              <a:gd name="T16" fmla="*/ 10 w 10"/>
              <a:gd name="T17" fmla="*/ 6 h 14"/>
              <a:gd name="T18" fmla="*/ 9 w 10"/>
              <a:gd name="T19" fmla="*/ 4 h 14"/>
              <a:gd name="T20" fmla="*/ 8 w 10"/>
              <a:gd name="T21" fmla="*/ 2 h 14"/>
              <a:gd name="T22" fmla="*/ 6 w 10"/>
              <a:gd name="T23" fmla="*/ 0 h 14"/>
              <a:gd name="T24" fmla="*/ 5 w 10"/>
              <a:gd name="T25" fmla="*/ 0 h 14"/>
              <a:gd name="T26" fmla="*/ 2 w 10"/>
              <a:gd name="T27" fmla="*/ 2 h 14"/>
              <a:gd name="T28" fmla="*/ 1 w 10"/>
              <a:gd name="T29" fmla="*/ 3 h 14"/>
              <a:gd name="T30" fmla="*/ 0 w 10"/>
              <a:gd name="T31" fmla="*/ 5 h 14"/>
              <a:gd name="T32" fmla="*/ 0 w 10"/>
              <a:gd name="T3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4">
                <a:moveTo>
                  <a:pt x="0" y="7"/>
                </a:moveTo>
                <a:lnTo>
                  <a:pt x="1" y="11"/>
                </a:lnTo>
                <a:lnTo>
                  <a:pt x="2" y="12"/>
                </a:lnTo>
                <a:lnTo>
                  <a:pt x="3" y="14"/>
                </a:lnTo>
                <a:lnTo>
                  <a:pt x="6" y="14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0" y="6"/>
                </a:lnTo>
                <a:lnTo>
                  <a:pt x="9" y="4"/>
                </a:lnTo>
                <a:lnTo>
                  <a:pt x="8" y="2"/>
                </a:lnTo>
                <a:lnTo>
                  <a:pt x="6" y="0"/>
                </a:lnTo>
                <a:lnTo>
                  <a:pt x="5" y="0"/>
                </a:lnTo>
                <a:lnTo>
                  <a:pt x="2" y="2"/>
                </a:lnTo>
                <a:lnTo>
                  <a:pt x="1" y="3"/>
                </a:lnTo>
                <a:lnTo>
                  <a:pt x="0" y="5"/>
                </a:lnTo>
                <a:lnTo>
                  <a:pt x="0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7" name="Freeform 307"/>
          <p:cNvSpPr>
            <a:spLocks/>
          </p:cNvSpPr>
          <p:nvPr/>
        </p:nvSpPr>
        <p:spPr bwMode="auto">
          <a:xfrm>
            <a:off x="2835275" y="2625725"/>
            <a:ext cx="9525" cy="11113"/>
          </a:xfrm>
          <a:custGeom>
            <a:avLst/>
            <a:gdLst>
              <a:gd name="T0" fmla="*/ 0 w 10"/>
              <a:gd name="T1" fmla="*/ 7 h 14"/>
              <a:gd name="T2" fmla="*/ 0 w 10"/>
              <a:gd name="T3" fmla="*/ 7 h 14"/>
              <a:gd name="T4" fmla="*/ 1 w 10"/>
              <a:gd name="T5" fmla="*/ 11 h 14"/>
              <a:gd name="T6" fmla="*/ 2 w 10"/>
              <a:gd name="T7" fmla="*/ 12 h 14"/>
              <a:gd name="T8" fmla="*/ 3 w 10"/>
              <a:gd name="T9" fmla="*/ 14 h 14"/>
              <a:gd name="T10" fmla="*/ 6 w 10"/>
              <a:gd name="T11" fmla="*/ 14 h 14"/>
              <a:gd name="T12" fmla="*/ 6 w 10"/>
              <a:gd name="T13" fmla="*/ 14 h 14"/>
              <a:gd name="T14" fmla="*/ 7 w 10"/>
              <a:gd name="T15" fmla="*/ 13 h 14"/>
              <a:gd name="T16" fmla="*/ 9 w 10"/>
              <a:gd name="T17" fmla="*/ 12 h 14"/>
              <a:gd name="T18" fmla="*/ 10 w 10"/>
              <a:gd name="T19" fmla="*/ 10 h 14"/>
              <a:gd name="T20" fmla="*/ 10 w 10"/>
              <a:gd name="T21" fmla="*/ 6 h 14"/>
              <a:gd name="T22" fmla="*/ 10 w 10"/>
              <a:gd name="T23" fmla="*/ 6 h 14"/>
              <a:gd name="T24" fmla="*/ 9 w 10"/>
              <a:gd name="T25" fmla="*/ 4 h 14"/>
              <a:gd name="T26" fmla="*/ 8 w 10"/>
              <a:gd name="T27" fmla="*/ 2 h 14"/>
              <a:gd name="T28" fmla="*/ 6 w 10"/>
              <a:gd name="T29" fmla="*/ 0 h 14"/>
              <a:gd name="T30" fmla="*/ 5 w 10"/>
              <a:gd name="T31" fmla="*/ 0 h 14"/>
              <a:gd name="T32" fmla="*/ 5 w 10"/>
              <a:gd name="T33" fmla="*/ 0 h 14"/>
              <a:gd name="T34" fmla="*/ 2 w 10"/>
              <a:gd name="T35" fmla="*/ 2 h 14"/>
              <a:gd name="T36" fmla="*/ 1 w 10"/>
              <a:gd name="T37" fmla="*/ 3 h 14"/>
              <a:gd name="T38" fmla="*/ 0 w 10"/>
              <a:gd name="T39" fmla="*/ 5 h 14"/>
              <a:gd name="T40" fmla="*/ 0 w 10"/>
              <a:gd name="T41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4">
                <a:moveTo>
                  <a:pt x="0" y="7"/>
                </a:moveTo>
                <a:lnTo>
                  <a:pt x="0" y="7"/>
                </a:lnTo>
                <a:lnTo>
                  <a:pt x="1" y="11"/>
                </a:lnTo>
                <a:lnTo>
                  <a:pt x="2" y="12"/>
                </a:lnTo>
                <a:lnTo>
                  <a:pt x="3" y="14"/>
                </a:lnTo>
                <a:lnTo>
                  <a:pt x="6" y="14"/>
                </a:lnTo>
                <a:lnTo>
                  <a:pt x="6" y="14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0" y="6"/>
                </a:lnTo>
                <a:lnTo>
                  <a:pt x="10" y="6"/>
                </a:lnTo>
                <a:lnTo>
                  <a:pt x="9" y="4"/>
                </a:lnTo>
                <a:lnTo>
                  <a:pt x="8" y="2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2" y="2"/>
                </a:lnTo>
                <a:lnTo>
                  <a:pt x="1" y="3"/>
                </a:lnTo>
                <a:lnTo>
                  <a:pt x="0" y="5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8" name="Freeform 308"/>
          <p:cNvSpPr>
            <a:spLocks/>
          </p:cNvSpPr>
          <p:nvPr/>
        </p:nvSpPr>
        <p:spPr bwMode="auto">
          <a:xfrm>
            <a:off x="2833688" y="2617788"/>
            <a:ext cx="9525" cy="9525"/>
          </a:xfrm>
          <a:custGeom>
            <a:avLst/>
            <a:gdLst>
              <a:gd name="T0" fmla="*/ 0 w 10"/>
              <a:gd name="T1" fmla="*/ 5 h 14"/>
              <a:gd name="T2" fmla="*/ 0 w 10"/>
              <a:gd name="T3" fmla="*/ 7 h 14"/>
              <a:gd name="T4" fmla="*/ 0 w 10"/>
              <a:gd name="T5" fmla="*/ 10 h 14"/>
              <a:gd name="T6" fmla="*/ 1 w 10"/>
              <a:gd name="T7" fmla="*/ 13 h 14"/>
              <a:gd name="T8" fmla="*/ 2 w 10"/>
              <a:gd name="T9" fmla="*/ 14 h 14"/>
              <a:gd name="T10" fmla="*/ 4 w 10"/>
              <a:gd name="T11" fmla="*/ 14 h 14"/>
              <a:gd name="T12" fmla="*/ 5 w 10"/>
              <a:gd name="T13" fmla="*/ 13 h 14"/>
              <a:gd name="T14" fmla="*/ 8 w 10"/>
              <a:gd name="T15" fmla="*/ 12 h 14"/>
              <a:gd name="T16" fmla="*/ 9 w 10"/>
              <a:gd name="T17" fmla="*/ 9 h 14"/>
              <a:gd name="T18" fmla="*/ 10 w 10"/>
              <a:gd name="T19" fmla="*/ 6 h 14"/>
              <a:gd name="T20" fmla="*/ 10 w 10"/>
              <a:gd name="T21" fmla="*/ 4 h 14"/>
              <a:gd name="T22" fmla="*/ 9 w 10"/>
              <a:gd name="T23" fmla="*/ 1 h 14"/>
              <a:gd name="T24" fmla="*/ 7 w 10"/>
              <a:gd name="T25" fmla="*/ 0 h 14"/>
              <a:gd name="T26" fmla="*/ 4 w 10"/>
              <a:gd name="T27" fmla="*/ 0 h 14"/>
              <a:gd name="T28" fmla="*/ 3 w 10"/>
              <a:gd name="T29" fmla="*/ 0 h 14"/>
              <a:gd name="T30" fmla="*/ 1 w 10"/>
              <a:gd name="T31" fmla="*/ 2 h 14"/>
              <a:gd name="T32" fmla="*/ 0 w 10"/>
              <a:gd name="T33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4">
                <a:moveTo>
                  <a:pt x="0" y="5"/>
                </a:moveTo>
                <a:lnTo>
                  <a:pt x="0" y="7"/>
                </a:lnTo>
                <a:lnTo>
                  <a:pt x="0" y="10"/>
                </a:lnTo>
                <a:lnTo>
                  <a:pt x="1" y="13"/>
                </a:lnTo>
                <a:lnTo>
                  <a:pt x="2" y="14"/>
                </a:lnTo>
                <a:lnTo>
                  <a:pt x="4" y="14"/>
                </a:lnTo>
                <a:lnTo>
                  <a:pt x="5" y="13"/>
                </a:lnTo>
                <a:lnTo>
                  <a:pt x="8" y="12"/>
                </a:lnTo>
                <a:lnTo>
                  <a:pt x="9" y="9"/>
                </a:lnTo>
                <a:lnTo>
                  <a:pt x="10" y="6"/>
                </a:lnTo>
                <a:lnTo>
                  <a:pt x="10" y="4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1" y="2"/>
                </a:lnTo>
                <a:lnTo>
                  <a:pt x="0" y="5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89" name="Freeform 309"/>
          <p:cNvSpPr>
            <a:spLocks/>
          </p:cNvSpPr>
          <p:nvPr/>
        </p:nvSpPr>
        <p:spPr bwMode="auto">
          <a:xfrm>
            <a:off x="2833688" y="2617788"/>
            <a:ext cx="9525" cy="9525"/>
          </a:xfrm>
          <a:custGeom>
            <a:avLst/>
            <a:gdLst>
              <a:gd name="T0" fmla="*/ 0 w 10"/>
              <a:gd name="T1" fmla="*/ 5 h 14"/>
              <a:gd name="T2" fmla="*/ 0 w 10"/>
              <a:gd name="T3" fmla="*/ 5 h 14"/>
              <a:gd name="T4" fmla="*/ 0 w 10"/>
              <a:gd name="T5" fmla="*/ 7 h 14"/>
              <a:gd name="T6" fmla="*/ 0 w 10"/>
              <a:gd name="T7" fmla="*/ 10 h 14"/>
              <a:gd name="T8" fmla="*/ 1 w 10"/>
              <a:gd name="T9" fmla="*/ 13 h 14"/>
              <a:gd name="T10" fmla="*/ 2 w 10"/>
              <a:gd name="T11" fmla="*/ 14 h 14"/>
              <a:gd name="T12" fmla="*/ 2 w 10"/>
              <a:gd name="T13" fmla="*/ 14 h 14"/>
              <a:gd name="T14" fmla="*/ 4 w 10"/>
              <a:gd name="T15" fmla="*/ 14 h 14"/>
              <a:gd name="T16" fmla="*/ 5 w 10"/>
              <a:gd name="T17" fmla="*/ 13 h 14"/>
              <a:gd name="T18" fmla="*/ 8 w 10"/>
              <a:gd name="T19" fmla="*/ 12 h 14"/>
              <a:gd name="T20" fmla="*/ 9 w 10"/>
              <a:gd name="T21" fmla="*/ 9 h 14"/>
              <a:gd name="T22" fmla="*/ 9 w 10"/>
              <a:gd name="T23" fmla="*/ 9 h 14"/>
              <a:gd name="T24" fmla="*/ 10 w 10"/>
              <a:gd name="T25" fmla="*/ 6 h 14"/>
              <a:gd name="T26" fmla="*/ 10 w 10"/>
              <a:gd name="T27" fmla="*/ 4 h 14"/>
              <a:gd name="T28" fmla="*/ 9 w 10"/>
              <a:gd name="T29" fmla="*/ 1 h 14"/>
              <a:gd name="T30" fmla="*/ 7 w 10"/>
              <a:gd name="T31" fmla="*/ 0 h 14"/>
              <a:gd name="T32" fmla="*/ 7 w 10"/>
              <a:gd name="T33" fmla="*/ 0 h 14"/>
              <a:gd name="T34" fmla="*/ 4 w 10"/>
              <a:gd name="T35" fmla="*/ 0 h 14"/>
              <a:gd name="T36" fmla="*/ 3 w 10"/>
              <a:gd name="T37" fmla="*/ 0 h 14"/>
              <a:gd name="T38" fmla="*/ 1 w 10"/>
              <a:gd name="T39" fmla="*/ 2 h 14"/>
              <a:gd name="T40" fmla="*/ 0 w 10"/>
              <a:gd name="T41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4">
                <a:moveTo>
                  <a:pt x="0" y="5"/>
                </a:move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1" y="13"/>
                </a:lnTo>
                <a:lnTo>
                  <a:pt x="2" y="14"/>
                </a:lnTo>
                <a:lnTo>
                  <a:pt x="2" y="14"/>
                </a:lnTo>
                <a:lnTo>
                  <a:pt x="4" y="14"/>
                </a:lnTo>
                <a:lnTo>
                  <a:pt x="5" y="13"/>
                </a:lnTo>
                <a:lnTo>
                  <a:pt x="8" y="12"/>
                </a:lnTo>
                <a:lnTo>
                  <a:pt x="9" y="9"/>
                </a:lnTo>
                <a:lnTo>
                  <a:pt x="9" y="9"/>
                </a:lnTo>
                <a:lnTo>
                  <a:pt x="10" y="6"/>
                </a:lnTo>
                <a:lnTo>
                  <a:pt x="10" y="4"/>
                </a:lnTo>
                <a:lnTo>
                  <a:pt x="9" y="1"/>
                </a:lnTo>
                <a:lnTo>
                  <a:pt x="7" y="0"/>
                </a:lnTo>
                <a:lnTo>
                  <a:pt x="7" y="0"/>
                </a:lnTo>
                <a:lnTo>
                  <a:pt x="4" y="0"/>
                </a:lnTo>
                <a:lnTo>
                  <a:pt x="3" y="0"/>
                </a:lnTo>
                <a:lnTo>
                  <a:pt x="1" y="2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0" name="Freeform 310"/>
          <p:cNvSpPr>
            <a:spLocks/>
          </p:cNvSpPr>
          <p:nvPr/>
        </p:nvSpPr>
        <p:spPr bwMode="auto">
          <a:xfrm>
            <a:off x="2832100" y="2609850"/>
            <a:ext cx="9525" cy="9525"/>
          </a:xfrm>
          <a:custGeom>
            <a:avLst/>
            <a:gdLst>
              <a:gd name="T0" fmla="*/ 3 w 12"/>
              <a:gd name="T1" fmla="*/ 2 h 13"/>
              <a:gd name="T2" fmla="*/ 1 w 12"/>
              <a:gd name="T3" fmla="*/ 4 h 13"/>
              <a:gd name="T4" fmla="*/ 0 w 12"/>
              <a:gd name="T5" fmla="*/ 7 h 13"/>
              <a:gd name="T6" fmla="*/ 0 w 12"/>
              <a:gd name="T7" fmla="*/ 9 h 13"/>
              <a:gd name="T8" fmla="*/ 1 w 12"/>
              <a:gd name="T9" fmla="*/ 11 h 13"/>
              <a:gd name="T10" fmla="*/ 4 w 12"/>
              <a:gd name="T11" fmla="*/ 13 h 13"/>
              <a:gd name="T12" fmla="*/ 6 w 12"/>
              <a:gd name="T13" fmla="*/ 11 h 13"/>
              <a:gd name="T14" fmla="*/ 7 w 12"/>
              <a:gd name="T15" fmla="*/ 11 h 13"/>
              <a:gd name="T16" fmla="*/ 10 w 12"/>
              <a:gd name="T17" fmla="*/ 9 h 13"/>
              <a:gd name="T18" fmla="*/ 11 w 12"/>
              <a:gd name="T19" fmla="*/ 7 h 13"/>
              <a:gd name="T20" fmla="*/ 12 w 12"/>
              <a:gd name="T21" fmla="*/ 4 h 13"/>
              <a:gd name="T22" fmla="*/ 12 w 12"/>
              <a:gd name="T23" fmla="*/ 2 h 13"/>
              <a:gd name="T24" fmla="*/ 11 w 12"/>
              <a:gd name="T25" fmla="*/ 0 h 13"/>
              <a:gd name="T26" fmla="*/ 8 w 12"/>
              <a:gd name="T27" fmla="*/ 0 h 13"/>
              <a:gd name="T28" fmla="*/ 7 w 12"/>
              <a:gd name="T29" fmla="*/ 0 h 13"/>
              <a:gd name="T30" fmla="*/ 5 w 12"/>
              <a:gd name="T31" fmla="*/ 1 h 13"/>
              <a:gd name="T32" fmla="*/ 3 w 12"/>
              <a:gd name="T33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3" y="2"/>
                </a:moveTo>
                <a:lnTo>
                  <a:pt x="1" y="4"/>
                </a:lnTo>
                <a:lnTo>
                  <a:pt x="0" y="7"/>
                </a:lnTo>
                <a:lnTo>
                  <a:pt x="0" y="9"/>
                </a:lnTo>
                <a:lnTo>
                  <a:pt x="1" y="11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10" y="9"/>
                </a:lnTo>
                <a:lnTo>
                  <a:pt x="11" y="7"/>
                </a:lnTo>
                <a:lnTo>
                  <a:pt x="12" y="4"/>
                </a:lnTo>
                <a:lnTo>
                  <a:pt x="12" y="2"/>
                </a:lnTo>
                <a:lnTo>
                  <a:pt x="11" y="0"/>
                </a:lnTo>
                <a:lnTo>
                  <a:pt x="8" y="0"/>
                </a:lnTo>
                <a:lnTo>
                  <a:pt x="7" y="0"/>
                </a:lnTo>
                <a:lnTo>
                  <a:pt x="5" y="1"/>
                </a:lnTo>
                <a:lnTo>
                  <a:pt x="3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1" name="Freeform 311"/>
          <p:cNvSpPr>
            <a:spLocks/>
          </p:cNvSpPr>
          <p:nvPr/>
        </p:nvSpPr>
        <p:spPr bwMode="auto">
          <a:xfrm>
            <a:off x="2832100" y="2609850"/>
            <a:ext cx="9525" cy="9525"/>
          </a:xfrm>
          <a:custGeom>
            <a:avLst/>
            <a:gdLst>
              <a:gd name="T0" fmla="*/ 3 w 12"/>
              <a:gd name="T1" fmla="*/ 2 h 13"/>
              <a:gd name="T2" fmla="*/ 3 w 12"/>
              <a:gd name="T3" fmla="*/ 2 h 13"/>
              <a:gd name="T4" fmla="*/ 1 w 12"/>
              <a:gd name="T5" fmla="*/ 4 h 13"/>
              <a:gd name="T6" fmla="*/ 0 w 12"/>
              <a:gd name="T7" fmla="*/ 7 h 13"/>
              <a:gd name="T8" fmla="*/ 0 w 12"/>
              <a:gd name="T9" fmla="*/ 9 h 13"/>
              <a:gd name="T10" fmla="*/ 1 w 12"/>
              <a:gd name="T11" fmla="*/ 11 h 13"/>
              <a:gd name="T12" fmla="*/ 1 w 12"/>
              <a:gd name="T13" fmla="*/ 11 h 13"/>
              <a:gd name="T14" fmla="*/ 4 w 12"/>
              <a:gd name="T15" fmla="*/ 13 h 13"/>
              <a:gd name="T16" fmla="*/ 6 w 12"/>
              <a:gd name="T17" fmla="*/ 11 h 13"/>
              <a:gd name="T18" fmla="*/ 7 w 12"/>
              <a:gd name="T19" fmla="*/ 11 h 13"/>
              <a:gd name="T20" fmla="*/ 10 w 12"/>
              <a:gd name="T21" fmla="*/ 9 h 13"/>
              <a:gd name="T22" fmla="*/ 10 w 12"/>
              <a:gd name="T23" fmla="*/ 9 h 13"/>
              <a:gd name="T24" fmla="*/ 11 w 12"/>
              <a:gd name="T25" fmla="*/ 7 h 13"/>
              <a:gd name="T26" fmla="*/ 12 w 12"/>
              <a:gd name="T27" fmla="*/ 4 h 13"/>
              <a:gd name="T28" fmla="*/ 12 w 12"/>
              <a:gd name="T29" fmla="*/ 2 h 13"/>
              <a:gd name="T30" fmla="*/ 11 w 12"/>
              <a:gd name="T31" fmla="*/ 0 h 13"/>
              <a:gd name="T32" fmla="*/ 11 w 12"/>
              <a:gd name="T33" fmla="*/ 0 h 13"/>
              <a:gd name="T34" fmla="*/ 8 w 12"/>
              <a:gd name="T35" fmla="*/ 0 h 13"/>
              <a:gd name="T36" fmla="*/ 7 w 12"/>
              <a:gd name="T37" fmla="*/ 0 h 13"/>
              <a:gd name="T38" fmla="*/ 5 w 12"/>
              <a:gd name="T39" fmla="*/ 1 h 13"/>
              <a:gd name="T40" fmla="*/ 3 w 12"/>
              <a:gd name="T41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3">
                <a:moveTo>
                  <a:pt x="3" y="2"/>
                </a:moveTo>
                <a:lnTo>
                  <a:pt x="3" y="2"/>
                </a:lnTo>
                <a:lnTo>
                  <a:pt x="1" y="4"/>
                </a:lnTo>
                <a:lnTo>
                  <a:pt x="0" y="7"/>
                </a:lnTo>
                <a:lnTo>
                  <a:pt x="0" y="9"/>
                </a:lnTo>
                <a:lnTo>
                  <a:pt x="1" y="11"/>
                </a:lnTo>
                <a:lnTo>
                  <a:pt x="1" y="11"/>
                </a:lnTo>
                <a:lnTo>
                  <a:pt x="4" y="13"/>
                </a:lnTo>
                <a:lnTo>
                  <a:pt x="6" y="11"/>
                </a:lnTo>
                <a:lnTo>
                  <a:pt x="7" y="11"/>
                </a:lnTo>
                <a:lnTo>
                  <a:pt x="10" y="9"/>
                </a:lnTo>
                <a:lnTo>
                  <a:pt x="10" y="9"/>
                </a:lnTo>
                <a:lnTo>
                  <a:pt x="11" y="7"/>
                </a:lnTo>
                <a:lnTo>
                  <a:pt x="12" y="4"/>
                </a:lnTo>
                <a:lnTo>
                  <a:pt x="12" y="2"/>
                </a:lnTo>
                <a:lnTo>
                  <a:pt x="11" y="0"/>
                </a:lnTo>
                <a:lnTo>
                  <a:pt x="11" y="0"/>
                </a:lnTo>
                <a:lnTo>
                  <a:pt x="8" y="0"/>
                </a:lnTo>
                <a:lnTo>
                  <a:pt x="7" y="0"/>
                </a:lnTo>
                <a:lnTo>
                  <a:pt x="5" y="1"/>
                </a:lnTo>
                <a:lnTo>
                  <a:pt x="3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2" name="Freeform 312"/>
          <p:cNvSpPr>
            <a:spLocks/>
          </p:cNvSpPr>
          <p:nvPr/>
        </p:nvSpPr>
        <p:spPr bwMode="auto">
          <a:xfrm>
            <a:off x="2833688" y="2601913"/>
            <a:ext cx="9525" cy="7937"/>
          </a:xfrm>
          <a:custGeom>
            <a:avLst/>
            <a:gdLst>
              <a:gd name="T0" fmla="*/ 4 w 13"/>
              <a:gd name="T1" fmla="*/ 2 h 12"/>
              <a:gd name="T2" fmla="*/ 3 w 13"/>
              <a:gd name="T3" fmla="*/ 4 h 12"/>
              <a:gd name="T4" fmla="*/ 0 w 13"/>
              <a:gd name="T5" fmla="*/ 5 h 12"/>
              <a:gd name="T6" fmla="*/ 0 w 13"/>
              <a:gd name="T7" fmla="*/ 7 h 12"/>
              <a:gd name="T8" fmla="*/ 0 w 13"/>
              <a:gd name="T9" fmla="*/ 10 h 12"/>
              <a:gd name="T10" fmla="*/ 2 w 13"/>
              <a:gd name="T11" fmla="*/ 12 h 12"/>
              <a:gd name="T12" fmla="*/ 4 w 13"/>
              <a:gd name="T13" fmla="*/ 12 h 12"/>
              <a:gd name="T14" fmla="*/ 7 w 13"/>
              <a:gd name="T15" fmla="*/ 12 h 12"/>
              <a:gd name="T16" fmla="*/ 10 w 13"/>
              <a:gd name="T17" fmla="*/ 11 h 12"/>
              <a:gd name="T18" fmla="*/ 11 w 13"/>
              <a:gd name="T19" fmla="*/ 10 h 12"/>
              <a:gd name="T20" fmla="*/ 13 w 13"/>
              <a:gd name="T21" fmla="*/ 7 h 12"/>
              <a:gd name="T22" fmla="*/ 13 w 13"/>
              <a:gd name="T23" fmla="*/ 5 h 12"/>
              <a:gd name="T24" fmla="*/ 13 w 13"/>
              <a:gd name="T25" fmla="*/ 3 h 12"/>
              <a:gd name="T26" fmla="*/ 12 w 13"/>
              <a:gd name="T27" fmla="*/ 2 h 12"/>
              <a:gd name="T28" fmla="*/ 10 w 13"/>
              <a:gd name="T29" fmla="*/ 0 h 12"/>
              <a:gd name="T30" fmla="*/ 6 w 13"/>
              <a:gd name="T31" fmla="*/ 0 h 12"/>
              <a:gd name="T32" fmla="*/ 4 w 13"/>
              <a:gd name="T3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2">
                <a:moveTo>
                  <a:pt x="4" y="2"/>
                </a:moveTo>
                <a:lnTo>
                  <a:pt x="3" y="4"/>
                </a:ln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10" y="11"/>
                </a:lnTo>
                <a:lnTo>
                  <a:pt x="11" y="10"/>
                </a:lnTo>
                <a:lnTo>
                  <a:pt x="13" y="7"/>
                </a:lnTo>
                <a:lnTo>
                  <a:pt x="13" y="5"/>
                </a:lnTo>
                <a:lnTo>
                  <a:pt x="13" y="3"/>
                </a:lnTo>
                <a:lnTo>
                  <a:pt x="12" y="2"/>
                </a:lnTo>
                <a:lnTo>
                  <a:pt x="10" y="0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3" name="Freeform 313"/>
          <p:cNvSpPr>
            <a:spLocks/>
          </p:cNvSpPr>
          <p:nvPr/>
        </p:nvSpPr>
        <p:spPr bwMode="auto">
          <a:xfrm>
            <a:off x="2833688" y="2601913"/>
            <a:ext cx="9525" cy="7937"/>
          </a:xfrm>
          <a:custGeom>
            <a:avLst/>
            <a:gdLst>
              <a:gd name="T0" fmla="*/ 4 w 13"/>
              <a:gd name="T1" fmla="*/ 2 h 12"/>
              <a:gd name="T2" fmla="*/ 4 w 13"/>
              <a:gd name="T3" fmla="*/ 2 h 12"/>
              <a:gd name="T4" fmla="*/ 3 w 13"/>
              <a:gd name="T5" fmla="*/ 4 h 12"/>
              <a:gd name="T6" fmla="*/ 0 w 13"/>
              <a:gd name="T7" fmla="*/ 5 h 12"/>
              <a:gd name="T8" fmla="*/ 0 w 13"/>
              <a:gd name="T9" fmla="*/ 7 h 12"/>
              <a:gd name="T10" fmla="*/ 0 w 13"/>
              <a:gd name="T11" fmla="*/ 10 h 12"/>
              <a:gd name="T12" fmla="*/ 0 w 13"/>
              <a:gd name="T13" fmla="*/ 10 h 12"/>
              <a:gd name="T14" fmla="*/ 2 w 13"/>
              <a:gd name="T15" fmla="*/ 12 h 12"/>
              <a:gd name="T16" fmla="*/ 4 w 13"/>
              <a:gd name="T17" fmla="*/ 12 h 12"/>
              <a:gd name="T18" fmla="*/ 7 w 13"/>
              <a:gd name="T19" fmla="*/ 12 h 12"/>
              <a:gd name="T20" fmla="*/ 10 w 13"/>
              <a:gd name="T21" fmla="*/ 11 h 12"/>
              <a:gd name="T22" fmla="*/ 10 w 13"/>
              <a:gd name="T23" fmla="*/ 11 h 12"/>
              <a:gd name="T24" fmla="*/ 11 w 13"/>
              <a:gd name="T25" fmla="*/ 10 h 12"/>
              <a:gd name="T26" fmla="*/ 13 w 13"/>
              <a:gd name="T27" fmla="*/ 7 h 12"/>
              <a:gd name="T28" fmla="*/ 13 w 13"/>
              <a:gd name="T29" fmla="*/ 5 h 12"/>
              <a:gd name="T30" fmla="*/ 13 w 13"/>
              <a:gd name="T31" fmla="*/ 3 h 12"/>
              <a:gd name="T32" fmla="*/ 13 w 13"/>
              <a:gd name="T33" fmla="*/ 3 h 12"/>
              <a:gd name="T34" fmla="*/ 12 w 13"/>
              <a:gd name="T35" fmla="*/ 2 h 12"/>
              <a:gd name="T36" fmla="*/ 10 w 13"/>
              <a:gd name="T37" fmla="*/ 0 h 12"/>
              <a:gd name="T38" fmla="*/ 6 w 13"/>
              <a:gd name="T39" fmla="*/ 0 h 12"/>
              <a:gd name="T40" fmla="*/ 4 w 13"/>
              <a:gd name="T41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4" y="2"/>
                </a:moveTo>
                <a:lnTo>
                  <a:pt x="4" y="2"/>
                </a:lnTo>
                <a:lnTo>
                  <a:pt x="3" y="4"/>
                </a:ln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0" y="10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10" y="11"/>
                </a:lnTo>
                <a:lnTo>
                  <a:pt x="10" y="11"/>
                </a:lnTo>
                <a:lnTo>
                  <a:pt x="11" y="10"/>
                </a:lnTo>
                <a:lnTo>
                  <a:pt x="13" y="7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2" y="2"/>
                </a:lnTo>
                <a:lnTo>
                  <a:pt x="10" y="0"/>
                </a:lnTo>
                <a:lnTo>
                  <a:pt x="6" y="0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4" name="Freeform 314"/>
          <p:cNvSpPr>
            <a:spLocks/>
          </p:cNvSpPr>
          <p:nvPr/>
        </p:nvSpPr>
        <p:spPr bwMode="auto">
          <a:xfrm>
            <a:off x="2836863" y="2595563"/>
            <a:ext cx="9525" cy="7937"/>
          </a:xfrm>
          <a:custGeom>
            <a:avLst/>
            <a:gdLst>
              <a:gd name="T0" fmla="*/ 4 w 12"/>
              <a:gd name="T1" fmla="*/ 2 h 12"/>
              <a:gd name="T2" fmla="*/ 1 w 12"/>
              <a:gd name="T3" fmla="*/ 4 h 12"/>
              <a:gd name="T4" fmla="*/ 0 w 12"/>
              <a:gd name="T5" fmla="*/ 5 h 12"/>
              <a:gd name="T6" fmla="*/ 0 w 12"/>
              <a:gd name="T7" fmla="*/ 7 h 12"/>
              <a:gd name="T8" fmla="*/ 0 w 12"/>
              <a:gd name="T9" fmla="*/ 10 h 12"/>
              <a:gd name="T10" fmla="*/ 1 w 12"/>
              <a:gd name="T11" fmla="*/ 11 h 12"/>
              <a:gd name="T12" fmla="*/ 4 w 12"/>
              <a:gd name="T13" fmla="*/ 12 h 12"/>
              <a:gd name="T14" fmla="*/ 6 w 12"/>
              <a:gd name="T15" fmla="*/ 12 h 12"/>
              <a:gd name="T16" fmla="*/ 8 w 12"/>
              <a:gd name="T17" fmla="*/ 11 h 12"/>
              <a:gd name="T18" fmla="*/ 10 w 12"/>
              <a:gd name="T19" fmla="*/ 8 h 12"/>
              <a:gd name="T20" fmla="*/ 12 w 12"/>
              <a:gd name="T21" fmla="*/ 6 h 12"/>
              <a:gd name="T22" fmla="*/ 12 w 12"/>
              <a:gd name="T23" fmla="*/ 5 h 12"/>
              <a:gd name="T24" fmla="*/ 12 w 12"/>
              <a:gd name="T25" fmla="*/ 3 h 12"/>
              <a:gd name="T26" fmla="*/ 10 w 12"/>
              <a:gd name="T27" fmla="*/ 2 h 12"/>
              <a:gd name="T28" fmla="*/ 8 w 12"/>
              <a:gd name="T29" fmla="*/ 0 h 12"/>
              <a:gd name="T30" fmla="*/ 6 w 12"/>
              <a:gd name="T31" fmla="*/ 0 h 12"/>
              <a:gd name="T32" fmla="*/ 4 w 12"/>
              <a:gd name="T33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2">
                <a:moveTo>
                  <a:pt x="4" y="2"/>
                </a:moveTo>
                <a:lnTo>
                  <a:pt x="1" y="4"/>
                </a:ln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1" y="11"/>
                </a:lnTo>
                <a:lnTo>
                  <a:pt x="4" y="12"/>
                </a:lnTo>
                <a:lnTo>
                  <a:pt x="6" y="12"/>
                </a:lnTo>
                <a:lnTo>
                  <a:pt x="8" y="11"/>
                </a:lnTo>
                <a:lnTo>
                  <a:pt x="10" y="8"/>
                </a:lnTo>
                <a:lnTo>
                  <a:pt x="12" y="6"/>
                </a:lnTo>
                <a:lnTo>
                  <a:pt x="12" y="5"/>
                </a:lnTo>
                <a:lnTo>
                  <a:pt x="12" y="3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5" name="Freeform 315"/>
          <p:cNvSpPr>
            <a:spLocks/>
          </p:cNvSpPr>
          <p:nvPr/>
        </p:nvSpPr>
        <p:spPr bwMode="auto">
          <a:xfrm>
            <a:off x="2836863" y="2595563"/>
            <a:ext cx="9525" cy="7937"/>
          </a:xfrm>
          <a:custGeom>
            <a:avLst/>
            <a:gdLst>
              <a:gd name="T0" fmla="*/ 4 w 12"/>
              <a:gd name="T1" fmla="*/ 2 h 12"/>
              <a:gd name="T2" fmla="*/ 4 w 12"/>
              <a:gd name="T3" fmla="*/ 2 h 12"/>
              <a:gd name="T4" fmla="*/ 1 w 12"/>
              <a:gd name="T5" fmla="*/ 4 h 12"/>
              <a:gd name="T6" fmla="*/ 0 w 12"/>
              <a:gd name="T7" fmla="*/ 5 h 12"/>
              <a:gd name="T8" fmla="*/ 0 w 12"/>
              <a:gd name="T9" fmla="*/ 7 h 12"/>
              <a:gd name="T10" fmla="*/ 0 w 12"/>
              <a:gd name="T11" fmla="*/ 10 h 12"/>
              <a:gd name="T12" fmla="*/ 0 w 12"/>
              <a:gd name="T13" fmla="*/ 10 h 12"/>
              <a:gd name="T14" fmla="*/ 1 w 12"/>
              <a:gd name="T15" fmla="*/ 11 h 12"/>
              <a:gd name="T16" fmla="*/ 4 w 12"/>
              <a:gd name="T17" fmla="*/ 12 h 12"/>
              <a:gd name="T18" fmla="*/ 6 w 12"/>
              <a:gd name="T19" fmla="*/ 12 h 12"/>
              <a:gd name="T20" fmla="*/ 8 w 12"/>
              <a:gd name="T21" fmla="*/ 11 h 12"/>
              <a:gd name="T22" fmla="*/ 8 w 12"/>
              <a:gd name="T23" fmla="*/ 11 h 12"/>
              <a:gd name="T24" fmla="*/ 10 w 12"/>
              <a:gd name="T25" fmla="*/ 8 h 12"/>
              <a:gd name="T26" fmla="*/ 12 w 12"/>
              <a:gd name="T27" fmla="*/ 6 h 12"/>
              <a:gd name="T28" fmla="*/ 12 w 12"/>
              <a:gd name="T29" fmla="*/ 5 h 12"/>
              <a:gd name="T30" fmla="*/ 12 w 12"/>
              <a:gd name="T31" fmla="*/ 3 h 12"/>
              <a:gd name="T32" fmla="*/ 12 w 12"/>
              <a:gd name="T33" fmla="*/ 3 h 12"/>
              <a:gd name="T34" fmla="*/ 10 w 12"/>
              <a:gd name="T35" fmla="*/ 2 h 12"/>
              <a:gd name="T36" fmla="*/ 8 w 12"/>
              <a:gd name="T37" fmla="*/ 0 h 12"/>
              <a:gd name="T38" fmla="*/ 6 w 12"/>
              <a:gd name="T39" fmla="*/ 0 h 12"/>
              <a:gd name="T40" fmla="*/ 4 w 12"/>
              <a:gd name="T41" fmla="*/ 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4" y="2"/>
                </a:moveTo>
                <a:lnTo>
                  <a:pt x="4" y="2"/>
                </a:lnTo>
                <a:lnTo>
                  <a:pt x="1" y="4"/>
                </a:lnTo>
                <a:lnTo>
                  <a:pt x="0" y="5"/>
                </a:lnTo>
                <a:lnTo>
                  <a:pt x="0" y="7"/>
                </a:lnTo>
                <a:lnTo>
                  <a:pt x="0" y="10"/>
                </a:lnTo>
                <a:lnTo>
                  <a:pt x="0" y="10"/>
                </a:lnTo>
                <a:lnTo>
                  <a:pt x="1" y="11"/>
                </a:lnTo>
                <a:lnTo>
                  <a:pt x="4" y="12"/>
                </a:lnTo>
                <a:lnTo>
                  <a:pt x="6" y="12"/>
                </a:lnTo>
                <a:lnTo>
                  <a:pt x="8" y="11"/>
                </a:lnTo>
                <a:lnTo>
                  <a:pt x="8" y="11"/>
                </a:lnTo>
                <a:lnTo>
                  <a:pt x="10" y="8"/>
                </a:lnTo>
                <a:lnTo>
                  <a:pt x="12" y="6"/>
                </a:lnTo>
                <a:lnTo>
                  <a:pt x="12" y="5"/>
                </a:lnTo>
                <a:lnTo>
                  <a:pt x="12" y="3"/>
                </a:lnTo>
                <a:lnTo>
                  <a:pt x="12" y="3"/>
                </a:lnTo>
                <a:lnTo>
                  <a:pt x="10" y="2"/>
                </a:lnTo>
                <a:lnTo>
                  <a:pt x="8" y="0"/>
                </a:lnTo>
                <a:lnTo>
                  <a:pt x="6" y="0"/>
                </a:lnTo>
                <a:lnTo>
                  <a:pt x="4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6" name="Freeform 316"/>
          <p:cNvSpPr>
            <a:spLocks/>
          </p:cNvSpPr>
          <p:nvPr/>
        </p:nvSpPr>
        <p:spPr bwMode="auto">
          <a:xfrm>
            <a:off x="2843213" y="2590800"/>
            <a:ext cx="9525" cy="7938"/>
          </a:xfrm>
          <a:custGeom>
            <a:avLst/>
            <a:gdLst>
              <a:gd name="T0" fmla="*/ 5 w 13"/>
              <a:gd name="T1" fmla="*/ 0 h 10"/>
              <a:gd name="T2" fmla="*/ 2 w 13"/>
              <a:gd name="T3" fmla="*/ 1 h 10"/>
              <a:gd name="T4" fmla="*/ 1 w 13"/>
              <a:gd name="T5" fmla="*/ 3 h 10"/>
              <a:gd name="T6" fmla="*/ 0 w 13"/>
              <a:gd name="T7" fmla="*/ 4 h 10"/>
              <a:gd name="T8" fmla="*/ 0 w 13"/>
              <a:gd name="T9" fmla="*/ 7 h 10"/>
              <a:gd name="T10" fmla="*/ 1 w 13"/>
              <a:gd name="T11" fmla="*/ 8 h 10"/>
              <a:gd name="T12" fmla="*/ 2 w 13"/>
              <a:gd name="T13" fmla="*/ 10 h 10"/>
              <a:gd name="T14" fmla="*/ 5 w 13"/>
              <a:gd name="T15" fmla="*/ 10 h 10"/>
              <a:gd name="T16" fmla="*/ 8 w 13"/>
              <a:gd name="T17" fmla="*/ 10 h 10"/>
              <a:gd name="T18" fmla="*/ 10 w 13"/>
              <a:gd name="T19" fmla="*/ 9 h 10"/>
              <a:gd name="T20" fmla="*/ 13 w 13"/>
              <a:gd name="T21" fmla="*/ 7 h 10"/>
              <a:gd name="T22" fmla="*/ 13 w 13"/>
              <a:gd name="T23" fmla="*/ 5 h 10"/>
              <a:gd name="T24" fmla="*/ 13 w 13"/>
              <a:gd name="T25" fmla="*/ 3 h 10"/>
              <a:gd name="T26" fmla="*/ 12 w 13"/>
              <a:gd name="T27" fmla="*/ 1 h 10"/>
              <a:gd name="T28" fmla="*/ 10 w 13"/>
              <a:gd name="T29" fmla="*/ 0 h 10"/>
              <a:gd name="T30" fmla="*/ 7 w 13"/>
              <a:gd name="T31" fmla="*/ 0 h 10"/>
              <a:gd name="T32" fmla="*/ 5 w 13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0">
                <a:moveTo>
                  <a:pt x="5" y="0"/>
                </a:moveTo>
                <a:lnTo>
                  <a:pt x="2" y="1"/>
                </a:lnTo>
                <a:lnTo>
                  <a:pt x="1" y="3"/>
                </a:lnTo>
                <a:lnTo>
                  <a:pt x="0" y="4"/>
                </a:lnTo>
                <a:lnTo>
                  <a:pt x="0" y="7"/>
                </a:lnTo>
                <a:lnTo>
                  <a:pt x="1" y="8"/>
                </a:lnTo>
                <a:lnTo>
                  <a:pt x="2" y="10"/>
                </a:lnTo>
                <a:lnTo>
                  <a:pt x="5" y="10"/>
                </a:lnTo>
                <a:lnTo>
                  <a:pt x="8" y="10"/>
                </a:lnTo>
                <a:lnTo>
                  <a:pt x="10" y="9"/>
                </a:lnTo>
                <a:lnTo>
                  <a:pt x="13" y="7"/>
                </a:lnTo>
                <a:lnTo>
                  <a:pt x="13" y="5"/>
                </a:lnTo>
                <a:lnTo>
                  <a:pt x="13" y="3"/>
                </a:lnTo>
                <a:lnTo>
                  <a:pt x="12" y="1"/>
                </a:lnTo>
                <a:lnTo>
                  <a:pt x="10" y="0"/>
                </a:lnTo>
                <a:lnTo>
                  <a:pt x="7" y="0"/>
                </a:lnTo>
                <a:lnTo>
                  <a:pt x="5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7" name="Freeform 317"/>
          <p:cNvSpPr>
            <a:spLocks/>
          </p:cNvSpPr>
          <p:nvPr/>
        </p:nvSpPr>
        <p:spPr bwMode="auto">
          <a:xfrm>
            <a:off x="2843213" y="2590800"/>
            <a:ext cx="9525" cy="7938"/>
          </a:xfrm>
          <a:custGeom>
            <a:avLst/>
            <a:gdLst>
              <a:gd name="T0" fmla="*/ 5 w 13"/>
              <a:gd name="T1" fmla="*/ 0 h 10"/>
              <a:gd name="T2" fmla="*/ 5 w 13"/>
              <a:gd name="T3" fmla="*/ 0 h 10"/>
              <a:gd name="T4" fmla="*/ 2 w 13"/>
              <a:gd name="T5" fmla="*/ 1 h 10"/>
              <a:gd name="T6" fmla="*/ 1 w 13"/>
              <a:gd name="T7" fmla="*/ 3 h 10"/>
              <a:gd name="T8" fmla="*/ 0 w 13"/>
              <a:gd name="T9" fmla="*/ 4 h 10"/>
              <a:gd name="T10" fmla="*/ 0 w 13"/>
              <a:gd name="T11" fmla="*/ 7 h 10"/>
              <a:gd name="T12" fmla="*/ 0 w 13"/>
              <a:gd name="T13" fmla="*/ 7 h 10"/>
              <a:gd name="T14" fmla="*/ 1 w 13"/>
              <a:gd name="T15" fmla="*/ 8 h 10"/>
              <a:gd name="T16" fmla="*/ 2 w 13"/>
              <a:gd name="T17" fmla="*/ 10 h 10"/>
              <a:gd name="T18" fmla="*/ 5 w 13"/>
              <a:gd name="T19" fmla="*/ 10 h 10"/>
              <a:gd name="T20" fmla="*/ 8 w 13"/>
              <a:gd name="T21" fmla="*/ 10 h 10"/>
              <a:gd name="T22" fmla="*/ 8 w 13"/>
              <a:gd name="T23" fmla="*/ 10 h 10"/>
              <a:gd name="T24" fmla="*/ 10 w 13"/>
              <a:gd name="T25" fmla="*/ 9 h 10"/>
              <a:gd name="T26" fmla="*/ 13 w 13"/>
              <a:gd name="T27" fmla="*/ 7 h 10"/>
              <a:gd name="T28" fmla="*/ 13 w 13"/>
              <a:gd name="T29" fmla="*/ 5 h 10"/>
              <a:gd name="T30" fmla="*/ 13 w 13"/>
              <a:gd name="T31" fmla="*/ 3 h 10"/>
              <a:gd name="T32" fmla="*/ 13 w 13"/>
              <a:gd name="T33" fmla="*/ 3 h 10"/>
              <a:gd name="T34" fmla="*/ 12 w 13"/>
              <a:gd name="T35" fmla="*/ 1 h 10"/>
              <a:gd name="T36" fmla="*/ 10 w 13"/>
              <a:gd name="T37" fmla="*/ 0 h 10"/>
              <a:gd name="T38" fmla="*/ 7 w 13"/>
              <a:gd name="T39" fmla="*/ 0 h 10"/>
              <a:gd name="T40" fmla="*/ 5 w 13"/>
              <a:gd name="T4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0">
                <a:moveTo>
                  <a:pt x="5" y="0"/>
                </a:moveTo>
                <a:lnTo>
                  <a:pt x="5" y="0"/>
                </a:lnTo>
                <a:lnTo>
                  <a:pt x="2" y="1"/>
                </a:lnTo>
                <a:lnTo>
                  <a:pt x="1" y="3"/>
                </a:lnTo>
                <a:lnTo>
                  <a:pt x="0" y="4"/>
                </a:lnTo>
                <a:lnTo>
                  <a:pt x="0" y="7"/>
                </a:lnTo>
                <a:lnTo>
                  <a:pt x="0" y="7"/>
                </a:lnTo>
                <a:lnTo>
                  <a:pt x="1" y="8"/>
                </a:lnTo>
                <a:lnTo>
                  <a:pt x="2" y="10"/>
                </a:lnTo>
                <a:lnTo>
                  <a:pt x="5" y="10"/>
                </a:lnTo>
                <a:lnTo>
                  <a:pt x="8" y="10"/>
                </a:lnTo>
                <a:lnTo>
                  <a:pt x="8" y="10"/>
                </a:lnTo>
                <a:lnTo>
                  <a:pt x="10" y="9"/>
                </a:lnTo>
                <a:lnTo>
                  <a:pt x="13" y="7"/>
                </a:lnTo>
                <a:lnTo>
                  <a:pt x="13" y="5"/>
                </a:lnTo>
                <a:lnTo>
                  <a:pt x="13" y="3"/>
                </a:lnTo>
                <a:lnTo>
                  <a:pt x="13" y="3"/>
                </a:lnTo>
                <a:lnTo>
                  <a:pt x="12" y="1"/>
                </a:lnTo>
                <a:lnTo>
                  <a:pt x="10" y="0"/>
                </a:lnTo>
                <a:lnTo>
                  <a:pt x="7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8" name="Freeform 318"/>
          <p:cNvSpPr>
            <a:spLocks/>
          </p:cNvSpPr>
          <p:nvPr/>
        </p:nvSpPr>
        <p:spPr bwMode="auto">
          <a:xfrm>
            <a:off x="2847975" y="2584450"/>
            <a:ext cx="11113" cy="9525"/>
          </a:xfrm>
          <a:custGeom>
            <a:avLst/>
            <a:gdLst>
              <a:gd name="T0" fmla="*/ 6 w 14"/>
              <a:gd name="T1" fmla="*/ 0 h 10"/>
              <a:gd name="T2" fmla="*/ 3 w 14"/>
              <a:gd name="T3" fmla="*/ 1 h 10"/>
              <a:gd name="T4" fmla="*/ 1 w 14"/>
              <a:gd name="T5" fmla="*/ 2 h 10"/>
              <a:gd name="T6" fmla="*/ 0 w 14"/>
              <a:gd name="T7" fmla="*/ 4 h 10"/>
              <a:gd name="T8" fmla="*/ 0 w 14"/>
              <a:gd name="T9" fmla="*/ 5 h 10"/>
              <a:gd name="T10" fmla="*/ 1 w 14"/>
              <a:gd name="T11" fmla="*/ 8 h 10"/>
              <a:gd name="T12" fmla="*/ 2 w 14"/>
              <a:gd name="T13" fmla="*/ 9 h 10"/>
              <a:gd name="T14" fmla="*/ 5 w 14"/>
              <a:gd name="T15" fmla="*/ 10 h 10"/>
              <a:gd name="T16" fmla="*/ 7 w 14"/>
              <a:gd name="T17" fmla="*/ 10 h 10"/>
              <a:gd name="T18" fmla="*/ 10 w 14"/>
              <a:gd name="T19" fmla="*/ 9 h 10"/>
              <a:gd name="T20" fmla="*/ 13 w 14"/>
              <a:gd name="T21" fmla="*/ 8 h 10"/>
              <a:gd name="T22" fmla="*/ 14 w 14"/>
              <a:gd name="T23" fmla="*/ 5 h 10"/>
              <a:gd name="T24" fmla="*/ 14 w 14"/>
              <a:gd name="T25" fmla="*/ 3 h 10"/>
              <a:gd name="T26" fmla="*/ 13 w 14"/>
              <a:gd name="T27" fmla="*/ 2 h 10"/>
              <a:gd name="T28" fmla="*/ 10 w 14"/>
              <a:gd name="T29" fmla="*/ 0 h 10"/>
              <a:gd name="T30" fmla="*/ 8 w 14"/>
              <a:gd name="T31" fmla="*/ 0 h 10"/>
              <a:gd name="T32" fmla="*/ 6 w 14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0">
                <a:moveTo>
                  <a:pt x="6" y="0"/>
                </a:moveTo>
                <a:lnTo>
                  <a:pt x="3" y="1"/>
                </a:lnTo>
                <a:lnTo>
                  <a:pt x="1" y="2"/>
                </a:lnTo>
                <a:lnTo>
                  <a:pt x="0" y="4"/>
                </a:lnTo>
                <a:lnTo>
                  <a:pt x="0" y="5"/>
                </a:lnTo>
                <a:lnTo>
                  <a:pt x="1" y="8"/>
                </a:lnTo>
                <a:lnTo>
                  <a:pt x="2" y="9"/>
                </a:lnTo>
                <a:lnTo>
                  <a:pt x="5" y="10"/>
                </a:lnTo>
                <a:lnTo>
                  <a:pt x="7" y="10"/>
                </a:lnTo>
                <a:lnTo>
                  <a:pt x="10" y="9"/>
                </a:lnTo>
                <a:lnTo>
                  <a:pt x="13" y="8"/>
                </a:lnTo>
                <a:lnTo>
                  <a:pt x="14" y="5"/>
                </a:lnTo>
                <a:lnTo>
                  <a:pt x="14" y="3"/>
                </a:lnTo>
                <a:lnTo>
                  <a:pt x="13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799" name="Freeform 319"/>
          <p:cNvSpPr>
            <a:spLocks/>
          </p:cNvSpPr>
          <p:nvPr/>
        </p:nvSpPr>
        <p:spPr bwMode="auto">
          <a:xfrm>
            <a:off x="2847975" y="2584450"/>
            <a:ext cx="11113" cy="9525"/>
          </a:xfrm>
          <a:custGeom>
            <a:avLst/>
            <a:gdLst>
              <a:gd name="T0" fmla="*/ 6 w 14"/>
              <a:gd name="T1" fmla="*/ 0 h 10"/>
              <a:gd name="T2" fmla="*/ 6 w 14"/>
              <a:gd name="T3" fmla="*/ 0 h 10"/>
              <a:gd name="T4" fmla="*/ 3 w 14"/>
              <a:gd name="T5" fmla="*/ 1 h 10"/>
              <a:gd name="T6" fmla="*/ 1 w 14"/>
              <a:gd name="T7" fmla="*/ 2 h 10"/>
              <a:gd name="T8" fmla="*/ 0 w 14"/>
              <a:gd name="T9" fmla="*/ 4 h 10"/>
              <a:gd name="T10" fmla="*/ 0 w 14"/>
              <a:gd name="T11" fmla="*/ 5 h 10"/>
              <a:gd name="T12" fmla="*/ 0 w 14"/>
              <a:gd name="T13" fmla="*/ 5 h 10"/>
              <a:gd name="T14" fmla="*/ 1 w 14"/>
              <a:gd name="T15" fmla="*/ 8 h 10"/>
              <a:gd name="T16" fmla="*/ 2 w 14"/>
              <a:gd name="T17" fmla="*/ 9 h 10"/>
              <a:gd name="T18" fmla="*/ 5 w 14"/>
              <a:gd name="T19" fmla="*/ 10 h 10"/>
              <a:gd name="T20" fmla="*/ 7 w 14"/>
              <a:gd name="T21" fmla="*/ 10 h 10"/>
              <a:gd name="T22" fmla="*/ 7 w 14"/>
              <a:gd name="T23" fmla="*/ 10 h 10"/>
              <a:gd name="T24" fmla="*/ 10 w 14"/>
              <a:gd name="T25" fmla="*/ 9 h 10"/>
              <a:gd name="T26" fmla="*/ 13 w 14"/>
              <a:gd name="T27" fmla="*/ 8 h 10"/>
              <a:gd name="T28" fmla="*/ 14 w 14"/>
              <a:gd name="T29" fmla="*/ 5 h 10"/>
              <a:gd name="T30" fmla="*/ 14 w 14"/>
              <a:gd name="T31" fmla="*/ 3 h 10"/>
              <a:gd name="T32" fmla="*/ 14 w 14"/>
              <a:gd name="T33" fmla="*/ 3 h 10"/>
              <a:gd name="T34" fmla="*/ 13 w 14"/>
              <a:gd name="T35" fmla="*/ 2 h 10"/>
              <a:gd name="T36" fmla="*/ 10 w 14"/>
              <a:gd name="T37" fmla="*/ 0 h 10"/>
              <a:gd name="T38" fmla="*/ 8 w 14"/>
              <a:gd name="T39" fmla="*/ 0 h 10"/>
              <a:gd name="T40" fmla="*/ 6 w 14"/>
              <a:gd name="T4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0">
                <a:moveTo>
                  <a:pt x="6" y="0"/>
                </a:moveTo>
                <a:lnTo>
                  <a:pt x="6" y="0"/>
                </a:lnTo>
                <a:lnTo>
                  <a:pt x="3" y="1"/>
                </a:lnTo>
                <a:lnTo>
                  <a:pt x="1" y="2"/>
                </a:lnTo>
                <a:lnTo>
                  <a:pt x="0" y="4"/>
                </a:lnTo>
                <a:lnTo>
                  <a:pt x="0" y="5"/>
                </a:lnTo>
                <a:lnTo>
                  <a:pt x="0" y="5"/>
                </a:lnTo>
                <a:lnTo>
                  <a:pt x="1" y="8"/>
                </a:lnTo>
                <a:lnTo>
                  <a:pt x="2" y="9"/>
                </a:lnTo>
                <a:lnTo>
                  <a:pt x="5" y="10"/>
                </a:lnTo>
                <a:lnTo>
                  <a:pt x="7" y="10"/>
                </a:lnTo>
                <a:lnTo>
                  <a:pt x="7" y="10"/>
                </a:lnTo>
                <a:lnTo>
                  <a:pt x="10" y="9"/>
                </a:lnTo>
                <a:lnTo>
                  <a:pt x="13" y="8"/>
                </a:lnTo>
                <a:lnTo>
                  <a:pt x="14" y="5"/>
                </a:lnTo>
                <a:lnTo>
                  <a:pt x="14" y="3"/>
                </a:lnTo>
                <a:lnTo>
                  <a:pt x="14" y="3"/>
                </a:lnTo>
                <a:lnTo>
                  <a:pt x="13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0" name="Freeform 320"/>
          <p:cNvSpPr>
            <a:spLocks/>
          </p:cNvSpPr>
          <p:nvPr/>
        </p:nvSpPr>
        <p:spPr bwMode="auto">
          <a:xfrm>
            <a:off x="3092450" y="2408238"/>
            <a:ext cx="36513" cy="36512"/>
          </a:xfrm>
          <a:custGeom>
            <a:avLst/>
            <a:gdLst>
              <a:gd name="T0" fmla="*/ 26 w 48"/>
              <a:gd name="T1" fmla="*/ 46 h 46"/>
              <a:gd name="T2" fmla="*/ 35 w 48"/>
              <a:gd name="T3" fmla="*/ 44 h 46"/>
              <a:gd name="T4" fmla="*/ 42 w 48"/>
              <a:gd name="T5" fmla="*/ 40 h 46"/>
              <a:gd name="T6" fmla="*/ 47 w 48"/>
              <a:gd name="T7" fmla="*/ 31 h 46"/>
              <a:gd name="T8" fmla="*/ 48 w 48"/>
              <a:gd name="T9" fmla="*/ 22 h 46"/>
              <a:gd name="T10" fmla="*/ 45 w 48"/>
              <a:gd name="T11" fmla="*/ 13 h 46"/>
              <a:gd name="T12" fmla="*/ 41 w 48"/>
              <a:gd name="T13" fmla="*/ 6 h 46"/>
              <a:gd name="T14" fmla="*/ 33 w 48"/>
              <a:gd name="T15" fmla="*/ 2 h 46"/>
              <a:gd name="T16" fmla="*/ 24 w 48"/>
              <a:gd name="T17" fmla="*/ 0 h 46"/>
              <a:gd name="T18" fmla="*/ 14 w 48"/>
              <a:gd name="T19" fmla="*/ 3 h 46"/>
              <a:gd name="T20" fmla="*/ 7 w 48"/>
              <a:gd name="T21" fmla="*/ 7 h 46"/>
              <a:gd name="T22" fmla="*/ 3 w 48"/>
              <a:gd name="T23" fmla="*/ 15 h 46"/>
              <a:gd name="T24" fmla="*/ 0 w 48"/>
              <a:gd name="T25" fmla="*/ 25 h 46"/>
              <a:gd name="T26" fmla="*/ 3 w 48"/>
              <a:gd name="T27" fmla="*/ 34 h 46"/>
              <a:gd name="T28" fmla="*/ 9 w 48"/>
              <a:gd name="T29" fmla="*/ 41 h 46"/>
              <a:gd name="T30" fmla="*/ 17 w 48"/>
              <a:gd name="T31" fmla="*/ 45 h 46"/>
              <a:gd name="T32" fmla="*/ 26 w 48"/>
              <a:gd name="T33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8" h="46">
                <a:moveTo>
                  <a:pt x="26" y="46"/>
                </a:moveTo>
                <a:lnTo>
                  <a:pt x="35" y="44"/>
                </a:lnTo>
                <a:lnTo>
                  <a:pt x="42" y="40"/>
                </a:lnTo>
                <a:lnTo>
                  <a:pt x="47" y="31"/>
                </a:lnTo>
                <a:lnTo>
                  <a:pt x="48" y="22"/>
                </a:lnTo>
                <a:lnTo>
                  <a:pt x="45" y="13"/>
                </a:lnTo>
                <a:lnTo>
                  <a:pt x="41" y="6"/>
                </a:lnTo>
                <a:lnTo>
                  <a:pt x="33" y="2"/>
                </a:lnTo>
                <a:lnTo>
                  <a:pt x="24" y="0"/>
                </a:lnTo>
                <a:lnTo>
                  <a:pt x="14" y="3"/>
                </a:lnTo>
                <a:lnTo>
                  <a:pt x="7" y="7"/>
                </a:lnTo>
                <a:lnTo>
                  <a:pt x="3" y="15"/>
                </a:lnTo>
                <a:lnTo>
                  <a:pt x="0" y="25"/>
                </a:lnTo>
                <a:lnTo>
                  <a:pt x="3" y="34"/>
                </a:lnTo>
                <a:lnTo>
                  <a:pt x="9" y="41"/>
                </a:lnTo>
                <a:lnTo>
                  <a:pt x="17" y="45"/>
                </a:lnTo>
                <a:lnTo>
                  <a:pt x="26" y="4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1" name="Freeform 321"/>
          <p:cNvSpPr>
            <a:spLocks/>
          </p:cNvSpPr>
          <p:nvPr/>
        </p:nvSpPr>
        <p:spPr bwMode="auto">
          <a:xfrm>
            <a:off x="3092450" y="2408238"/>
            <a:ext cx="36513" cy="36512"/>
          </a:xfrm>
          <a:custGeom>
            <a:avLst/>
            <a:gdLst>
              <a:gd name="T0" fmla="*/ 26 w 48"/>
              <a:gd name="T1" fmla="*/ 46 h 46"/>
              <a:gd name="T2" fmla="*/ 26 w 48"/>
              <a:gd name="T3" fmla="*/ 46 h 46"/>
              <a:gd name="T4" fmla="*/ 35 w 48"/>
              <a:gd name="T5" fmla="*/ 44 h 46"/>
              <a:gd name="T6" fmla="*/ 42 w 48"/>
              <a:gd name="T7" fmla="*/ 40 h 46"/>
              <a:gd name="T8" fmla="*/ 47 w 48"/>
              <a:gd name="T9" fmla="*/ 31 h 46"/>
              <a:gd name="T10" fmla="*/ 48 w 48"/>
              <a:gd name="T11" fmla="*/ 22 h 46"/>
              <a:gd name="T12" fmla="*/ 48 w 48"/>
              <a:gd name="T13" fmla="*/ 22 h 46"/>
              <a:gd name="T14" fmla="*/ 45 w 48"/>
              <a:gd name="T15" fmla="*/ 13 h 46"/>
              <a:gd name="T16" fmla="*/ 41 w 48"/>
              <a:gd name="T17" fmla="*/ 6 h 46"/>
              <a:gd name="T18" fmla="*/ 33 w 48"/>
              <a:gd name="T19" fmla="*/ 2 h 46"/>
              <a:gd name="T20" fmla="*/ 24 w 48"/>
              <a:gd name="T21" fmla="*/ 0 h 46"/>
              <a:gd name="T22" fmla="*/ 24 w 48"/>
              <a:gd name="T23" fmla="*/ 0 h 46"/>
              <a:gd name="T24" fmla="*/ 14 w 48"/>
              <a:gd name="T25" fmla="*/ 3 h 46"/>
              <a:gd name="T26" fmla="*/ 7 w 48"/>
              <a:gd name="T27" fmla="*/ 7 h 46"/>
              <a:gd name="T28" fmla="*/ 3 w 48"/>
              <a:gd name="T29" fmla="*/ 15 h 46"/>
              <a:gd name="T30" fmla="*/ 0 w 48"/>
              <a:gd name="T31" fmla="*/ 25 h 46"/>
              <a:gd name="T32" fmla="*/ 0 w 48"/>
              <a:gd name="T33" fmla="*/ 25 h 46"/>
              <a:gd name="T34" fmla="*/ 3 w 48"/>
              <a:gd name="T35" fmla="*/ 34 h 46"/>
              <a:gd name="T36" fmla="*/ 9 w 48"/>
              <a:gd name="T37" fmla="*/ 41 h 46"/>
              <a:gd name="T38" fmla="*/ 17 w 48"/>
              <a:gd name="T39" fmla="*/ 45 h 46"/>
              <a:gd name="T40" fmla="*/ 26 w 48"/>
              <a:gd name="T41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46">
                <a:moveTo>
                  <a:pt x="26" y="46"/>
                </a:moveTo>
                <a:lnTo>
                  <a:pt x="26" y="46"/>
                </a:lnTo>
                <a:lnTo>
                  <a:pt x="35" y="44"/>
                </a:lnTo>
                <a:lnTo>
                  <a:pt x="42" y="40"/>
                </a:lnTo>
                <a:lnTo>
                  <a:pt x="47" y="31"/>
                </a:lnTo>
                <a:lnTo>
                  <a:pt x="48" y="22"/>
                </a:lnTo>
                <a:lnTo>
                  <a:pt x="48" y="22"/>
                </a:lnTo>
                <a:lnTo>
                  <a:pt x="45" y="13"/>
                </a:lnTo>
                <a:lnTo>
                  <a:pt x="41" y="6"/>
                </a:lnTo>
                <a:lnTo>
                  <a:pt x="33" y="2"/>
                </a:lnTo>
                <a:lnTo>
                  <a:pt x="24" y="0"/>
                </a:lnTo>
                <a:lnTo>
                  <a:pt x="24" y="0"/>
                </a:lnTo>
                <a:lnTo>
                  <a:pt x="14" y="3"/>
                </a:lnTo>
                <a:lnTo>
                  <a:pt x="7" y="7"/>
                </a:lnTo>
                <a:lnTo>
                  <a:pt x="3" y="15"/>
                </a:lnTo>
                <a:lnTo>
                  <a:pt x="0" y="25"/>
                </a:lnTo>
                <a:lnTo>
                  <a:pt x="0" y="25"/>
                </a:lnTo>
                <a:lnTo>
                  <a:pt x="3" y="34"/>
                </a:lnTo>
                <a:lnTo>
                  <a:pt x="9" y="41"/>
                </a:lnTo>
                <a:lnTo>
                  <a:pt x="17" y="45"/>
                </a:lnTo>
                <a:lnTo>
                  <a:pt x="26" y="4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2" name="Freeform 322"/>
          <p:cNvSpPr>
            <a:spLocks/>
          </p:cNvSpPr>
          <p:nvPr/>
        </p:nvSpPr>
        <p:spPr bwMode="auto">
          <a:xfrm>
            <a:off x="3098800" y="2416175"/>
            <a:ext cx="23813" cy="22225"/>
          </a:xfrm>
          <a:custGeom>
            <a:avLst/>
            <a:gdLst>
              <a:gd name="T0" fmla="*/ 15 w 30"/>
              <a:gd name="T1" fmla="*/ 28 h 28"/>
              <a:gd name="T2" fmla="*/ 20 w 30"/>
              <a:gd name="T3" fmla="*/ 26 h 28"/>
              <a:gd name="T4" fmla="*/ 25 w 30"/>
              <a:gd name="T5" fmla="*/ 23 h 28"/>
              <a:gd name="T6" fmla="*/ 28 w 30"/>
              <a:gd name="T7" fmla="*/ 18 h 28"/>
              <a:gd name="T8" fmla="*/ 30 w 30"/>
              <a:gd name="T9" fmla="*/ 13 h 28"/>
              <a:gd name="T10" fmla="*/ 27 w 30"/>
              <a:gd name="T11" fmla="*/ 8 h 28"/>
              <a:gd name="T12" fmla="*/ 24 w 30"/>
              <a:gd name="T13" fmla="*/ 3 h 28"/>
              <a:gd name="T14" fmla="*/ 19 w 30"/>
              <a:gd name="T15" fmla="*/ 0 h 28"/>
              <a:gd name="T16" fmla="*/ 14 w 30"/>
              <a:gd name="T17" fmla="*/ 0 h 28"/>
              <a:gd name="T18" fmla="*/ 8 w 30"/>
              <a:gd name="T19" fmla="*/ 1 h 28"/>
              <a:gd name="T20" fmla="*/ 3 w 30"/>
              <a:gd name="T21" fmla="*/ 4 h 28"/>
              <a:gd name="T22" fmla="*/ 1 w 30"/>
              <a:gd name="T23" fmla="*/ 9 h 28"/>
              <a:gd name="T24" fmla="*/ 0 w 30"/>
              <a:gd name="T25" fmla="*/ 15 h 28"/>
              <a:gd name="T26" fmla="*/ 1 w 30"/>
              <a:gd name="T27" fmla="*/ 19 h 28"/>
              <a:gd name="T28" fmla="*/ 4 w 30"/>
              <a:gd name="T29" fmla="*/ 24 h 28"/>
              <a:gd name="T30" fmla="*/ 9 w 30"/>
              <a:gd name="T31" fmla="*/ 27 h 28"/>
              <a:gd name="T32" fmla="*/ 15 w 30"/>
              <a:gd name="T3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" h="28">
                <a:moveTo>
                  <a:pt x="15" y="28"/>
                </a:moveTo>
                <a:lnTo>
                  <a:pt x="20" y="26"/>
                </a:lnTo>
                <a:lnTo>
                  <a:pt x="25" y="23"/>
                </a:lnTo>
                <a:lnTo>
                  <a:pt x="28" y="18"/>
                </a:lnTo>
                <a:lnTo>
                  <a:pt x="30" y="13"/>
                </a:lnTo>
                <a:lnTo>
                  <a:pt x="27" y="8"/>
                </a:lnTo>
                <a:lnTo>
                  <a:pt x="24" y="3"/>
                </a:lnTo>
                <a:lnTo>
                  <a:pt x="19" y="0"/>
                </a:lnTo>
                <a:lnTo>
                  <a:pt x="14" y="0"/>
                </a:lnTo>
                <a:lnTo>
                  <a:pt x="8" y="1"/>
                </a:lnTo>
                <a:lnTo>
                  <a:pt x="3" y="4"/>
                </a:lnTo>
                <a:lnTo>
                  <a:pt x="1" y="9"/>
                </a:lnTo>
                <a:lnTo>
                  <a:pt x="0" y="15"/>
                </a:lnTo>
                <a:lnTo>
                  <a:pt x="1" y="19"/>
                </a:lnTo>
                <a:lnTo>
                  <a:pt x="4" y="24"/>
                </a:lnTo>
                <a:lnTo>
                  <a:pt x="9" y="27"/>
                </a:lnTo>
                <a:lnTo>
                  <a:pt x="15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3" name="Freeform 323"/>
          <p:cNvSpPr>
            <a:spLocks/>
          </p:cNvSpPr>
          <p:nvPr/>
        </p:nvSpPr>
        <p:spPr bwMode="auto">
          <a:xfrm>
            <a:off x="3098800" y="2416175"/>
            <a:ext cx="23813" cy="22225"/>
          </a:xfrm>
          <a:custGeom>
            <a:avLst/>
            <a:gdLst>
              <a:gd name="T0" fmla="*/ 15 w 30"/>
              <a:gd name="T1" fmla="*/ 28 h 28"/>
              <a:gd name="T2" fmla="*/ 15 w 30"/>
              <a:gd name="T3" fmla="*/ 28 h 28"/>
              <a:gd name="T4" fmla="*/ 20 w 30"/>
              <a:gd name="T5" fmla="*/ 26 h 28"/>
              <a:gd name="T6" fmla="*/ 25 w 30"/>
              <a:gd name="T7" fmla="*/ 23 h 28"/>
              <a:gd name="T8" fmla="*/ 28 w 30"/>
              <a:gd name="T9" fmla="*/ 18 h 28"/>
              <a:gd name="T10" fmla="*/ 30 w 30"/>
              <a:gd name="T11" fmla="*/ 13 h 28"/>
              <a:gd name="T12" fmla="*/ 30 w 30"/>
              <a:gd name="T13" fmla="*/ 13 h 28"/>
              <a:gd name="T14" fmla="*/ 27 w 30"/>
              <a:gd name="T15" fmla="*/ 8 h 28"/>
              <a:gd name="T16" fmla="*/ 24 w 30"/>
              <a:gd name="T17" fmla="*/ 3 h 28"/>
              <a:gd name="T18" fmla="*/ 19 w 30"/>
              <a:gd name="T19" fmla="*/ 0 h 28"/>
              <a:gd name="T20" fmla="*/ 14 w 30"/>
              <a:gd name="T21" fmla="*/ 0 h 28"/>
              <a:gd name="T22" fmla="*/ 14 w 30"/>
              <a:gd name="T23" fmla="*/ 0 h 28"/>
              <a:gd name="T24" fmla="*/ 8 w 30"/>
              <a:gd name="T25" fmla="*/ 1 h 28"/>
              <a:gd name="T26" fmla="*/ 3 w 30"/>
              <a:gd name="T27" fmla="*/ 4 h 28"/>
              <a:gd name="T28" fmla="*/ 1 w 30"/>
              <a:gd name="T29" fmla="*/ 9 h 28"/>
              <a:gd name="T30" fmla="*/ 0 w 30"/>
              <a:gd name="T31" fmla="*/ 15 h 28"/>
              <a:gd name="T32" fmla="*/ 0 w 30"/>
              <a:gd name="T33" fmla="*/ 15 h 28"/>
              <a:gd name="T34" fmla="*/ 1 w 30"/>
              <a:gd name="T35" fmla="*/ 19 h 28"/>
              <a:gd name="T36" fmla="*/ 4 w 30"/>
              <a:gd name="T37" fmla="*/ 24 h 28"/>
              <a:gd name="T38" fmla="*/ 9 w 30"/>
              <a:gd name="T39" fmla="*/ 27 h 28"/>
              <a:gd name="T40" fmla="*/ 15 w 30"/>
              <a:gd name="T4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0" h="28">
                <a:moveTo>
                  <a:pt x="15" y="28"/>
                </a:moveTo>
                <a:lnTo>
                  <a:pt x="15" y="28"/>
                </a:lnTo>
                <a:lnTo>
                  <a:pt x="20" y="26"/>
                </a:lnTo>
                <a:lnTo>
                  <a:pt x="25" y="23"/>
                </a:lnTo>
                <a:lnTo>
                  <a:pt x="28" y="18"/>
                </a:lnTo>
                <a:lnTo>
                  <a:pt x="30" y="13"/>
                </a:lnTo>
                <a:lnTo>
                  <a:pt x="30" y="13"/>
                </a:lnTo>
                <a:lnTo>
                  <a:pt x="27" y="8"/>
                </a:lnTo>
                <a:lnTo>
                  <a:pt x="24" y="3"/>
                </a:lnTo>
                <a:lnTo>
                  <a:pt x="19" y="0"/>
                </a:lnTo>
                <a:lnTo>
                  <a:pt x="14" y="0"/>
                </a:lnTo>
                <a:lnTo>
                  <a:pt x="14" y="0"/>
                </a:lnTo>
                <a:lnTo>
                  <a:pt x="8" y="1"/>
                </a:lnTo>
                <a:lnTo>
                  <a:pt x="3" y="4"/>
                </a:lnTo>
                <a:lnTo>
                  <a:pt x="1" y="9"/>
                </a:lnTo>
                <a:lnTo>
                  <a:pt x="0" y="15"/>
                </a:lnTo>
                <a:lnTo>
                  <a:pt x="0" y="15"/>
                </a:lnTo>
                <a:lnTo>
                  <a:pt x="1" y="19"/>
                </a:lnTo>
                <a:lnTo>
                  <a:pt x="4" y="24"/>
                </a:lnTo>
                <a:lnTo>
                  <a:pt x="9" y="27"/>
                </a:lnTo>
                <a:lnTo>
                  <a:pt x="15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4" name="Freeform 324"/>
          <p:cNvSpPr>
            <a:spLocks/>
          </p:cNvSpPr>
          <p:nvPr/>
        </p:nvSpPr>
        <p:spPr bwMode="auto">
          <a:xfrm>
            <a:off x="2851150" y="2428875"/>
            <a:ext cx="254000" cy="215900"/>
          </a:xfrm>
          <a:custGeom>
            <a:avLst/>
            <a:gdLst>
              <a:gd name="T0" fmla="*/ 0 w 322"/>
              <a:gd name="T1" fmla="*/ 153 h 272"/>
              <a:gd name="T2" fmla="*/ 0 w 322"/>
              <a:gd name="T3" fmla="*/ 162 h 272"/>
              <a:gd name="T4" fmla="*/ 2 w 322"/>
              <a:gd name="T5" fmla="*/ 176 h 272"/>
              <a:gd name="T6" fmla="*/ 6 w 322"/>
              <a:gd name="T7" fmla="*/ 195 h 272"/>
              <a:gd name="T8" fmla="*/ 12 w 322"/>
              <a:gd name="T9" fmla="*/ 218 h 272"/>
              <a:gd name="T10" fmla="*/ 12 w 322"/>
              <a:gd name="T11" fmla="*/ 234 h 272"/>
              <a:gd name="T12" fmla="*/ 10 w 322"/>
              <a:gd name="T13" fmla="*/ 243 h 272"/>
              <a:gd name="T14" fmla="*/ 10 w 322"/>
              <a:gd name="T15" fmla="*/ 246 h 272"/>
              <a:gd name="T16" fmla="*/ 18 w 322"/>
              <a:gd name="T17" fmla="*/ 243 h 272"/>
              <a:gd name="T18" fmla="*/ 31 w 322"/>
              <a:gd name="T19" fmla="*/ 244 h 272"/>
              <a:gd name="T20" fmla="*/ 44 w 322"/>
              <a:gd name="T21" fmla="*/ 250 h 272"/>
              <a:gd name="T22" fmla="*/ 55 w 322"/>
              <a:gd name="T23" fmla="*/ 257 h 272"/>
              <a:gd name="T24" fmla="*/ 66 w 322"/>
              <a:gd name="T25" fmla="*/ 266 h 272"/>
              <a:gd name="T26" fmla="*/ 88 w 322"/>
              <a:gd name="T27" fmla="*/ 272 h 272"/>
              <a:gd name="T28" fmla="*/ 110 w 322"/>
              <a:gd name="T29" fmla="*/ 272 h 272"/>
              <a:gd name="T30" fmla="*/ 124 w 322"/>
              <a:gd name="T31" fmla="*/ 271 h 272"/>
              <a:gd name="T32" fmla="*/ 102 w 322"/>
              <a:gd name="T33" fmla="*/ 261 h 272"/>
              <a:gd name="T34" fmla="*/ 75 w 322"/>
              <a:gd name="T35" fmla="*/ 238 h 272"/>
              <a:gd name="T36" fmla="*/ 68 w 322"/>
              <a:gd name="T37" fmla="*/ 215 h 272"/>
              <a:gd name="T38" fmla="*/ 69 w 322"/>
              <a:gd name="T39" fmla="*/ 199 h 272"/>
              <a:gd name="T40" fmla="*/ 311 w 322"/>
              <a:gd name="T41" fmla="*/ 19 h 272"/>
              <a:gd name="T42" fmla="*/ 319 w 322"/>
              <a:gd name="T43" fmla="*/ 14 h 272"/>
              <a:gd name="T44" fmla="*/ 317 w 322"/>
              <a:gd name="T45" fmla="*/ 0 h 272"/>
              <a:gd name="T46" fmla="*/ 304 w 322"/>
              <a:gd name="T47" fmla="*/ 4 h 272"/>
              <a:gd name="T48" fmla="*/ 277 w 322"/>
              <a:gd name="T49" fmla="*/ 22 h 272"/>
              <a:gd name="T50" fmla="*/ 239 w 322"/>
              <a:gd name="T51" fmla="*/ 48 h 272"/>
              <a:gd name="T52" fmla="*/ 196 w 322"/>
              <a:gd name="T53" fmla="*/ 81 h 272"/>
              <a:gd name="T54" fmla="*/ 152 w 322"/>
              <a:gd name="T55" fmla="*/ 113 h 272"/>
              <a:gd name="T56" fmla="*/ 112 w 322"/>
              <a:gd name="T57" fmla="*/ 143 h 272"/>
              <a:gd name="T58" fmla="*/ 82 w 322"/>
              <a:gd name="T59" fmla="*/ 166 h 272"/>
              <a:gd name="T60" fmla="*/ 65 w 322"/>
              <a:gd name="T61" fmla="*/ 178 h 272"/>
              <a:gd name="T62" fmla="*/ 59 w 322"/>
              <a:gd name="T63" fmla="*/ 182 h 272"/>
              <a:gd name="T64" fmla="*/ 46 w 322"/>
              <a:gd name="T65" fmla="*/ 187 h 272"/>
              <a:gd name="T66" fmla="*/ 30 w 322"/>
              <a:gd name="T67" fmla="*/ 178 h 272"/>
              <a:gd name="T68" fmla="*/ 18 w 322"/>
              <a:gd name="T69" fmla="*/ 145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2" h="272">
                <a:moveTo>
                  <a:pt x="2" y="150"/>
                </a:moveTo>
                <a:lnTo>
                  <a:pt x="0" y="153"/>
                </a:lnTo>
                <a:lnTo>
                  <a:pt x="0" y="157"/>
                </a:lnTo>
                <a:lnTo>
                  <a:pt x="0" y="162"/>
                </a:lnTo>
                <a:lnTo>
                  <a:pt x="0" y="168"/>
                </a:lnTo>
                <a:lnTo>
                  <a:pt x="2" y="176"/>
                </a:lnTo>
                <a:lnTo>
                  <a:pt x="4" y="184"/>
                </a:lnTo>
                <a:lnTo>
                  <a:pt x="6" y="195"/>
                </a:lnTo>
                <a:lnTo>
                  <a:pt x="10" y="206"/>
                </a:lnTo>
                <a:lnTo>
                  <a:pt x="12" y="218"/>
                </a:lnTo>
                <a:lnTo>
                  <a:pt x="13" y="227"/>
                </a:lnTo>
                <a:lnTo>
                  <a:pt x="12" y="234"/>
                </a:lnTo>
                <a:lnTo>
                  <a:pt x="11" y="240"/>
                </a:lnTo>
                <a:lnTo>
                  <a:pt x="10" y="243"/>
                </a:lnTo>
                <a:lnTo>
                  <a:pt x="10" y="245"/>
                </a:lnTo>
                <a:lnTo>
                  <a:pt x="10" y="246"/>
                </a:lnTo>
                <a:lnTo>
                  <a:pt x="12" y="245"/>
                </a:lnTo>
                <a:lnTo>
                  <a:pt x="18" y="243"/>
                </a:lnTo>
                <a:lnTo>
                  <a:pt x="25" y="243"/>
                </a:lnTo>
                <a:lnTo>
                  <a:pt x="31" y="244"/>
                </a:lnTo>
                <a:lnTo>
                  <a:pt x="37" y="246"/>
                </a:lnTo>
                <a:lnTo>
                  <a:pt x="44" y="250"/>
                </a:lnTo>
                <a:lnTo>
                  <a:pt x="50" y="253"/>
                </a:lnTo>
                <a:lnTo>
                  <a:pt x="55" y="257"/>
                </a:lnTo>
                <a:lnTo>
                  <a:pt x="58" y="260"/>
                </a:lnTo>
                <a:lnTo>
                  <a:pt x="66" y="266"/>
                </a:lnTo>
                <a:lnTo>
                  <a:pt x="76" y="269"/>
                </a:lnTo>
                <a:lnTo>
                  <a:pt x="88" y="272"/>
                </a:lnTo>
                <a:lnTo>
                  <a:pt x="99" y="272"/>
                </a:lnTo>
                <a:lnTo>
                  <a:pt x="110" y="272"/>
                </a:lnTo>
                <a:lnTo>
                  <a:pt x="118" y="272"/>
                </a:lnTo>
                <a:lnTo>
                  <a:pt x="124" y="271"/>
                </a:lnTo>
                <a:lnTo>
                  <a:pt x="126" y="271"/>
                </a:lnTo>
                <a:lnTo>
                  <a:pt x="102" y="261"/>
                </a:lnTo>
                <a:lnTo>
                  <a:pt x="86" y="250"/>
                </a:lnTo>
                <a:lnTo>
                  <a:pt x="75" y="238"/>
                </a:lnTo>
                <a:lnTo>
                  <a:pt x="69" y="226"/>
                </a:lnTo>
                <a:lnTo>
                  <a:pt x="68" y="215"/>
                </a:lnTo>
                <a:lnTo>
                  <a:pt x="68" y="205"/>
                </a:lnTo>
                <a:lnTo>
                  <a:pt x="69" y="199"/>
                </a:lnTo>
                <a:lnTo>
                  <a:pt x="71" y="197"/>
                </a:lnTo>
                <a:lnTo>
                  <a:pt x="311" y="19"/>
                </a:lnTo>
                <a:lnTo>
                  <a:pt x="314" y="18"/>
                </a:lnTo>
                <a:lnTo>
                  <a:pt x="319" y="14"/>
                </a:lnTo>
                <a:lnTo>
                  <a:pt x="322" y="7"/>
                </a:lnTo>
                <a:lnTo>
                  <a:pt x="317" y="0"/>
                </a:lnTo>
                <a:lnTo>
                  <a:pt x="313" y="0"/>
                </a:lnTo>
                <a:lnTo>
                  <a:pt x="304" y="4"/>
                </a:lnTo>
                <a:lnTo>
                  <a:pt x="292" y="13"/>
                </a:lnTo>
                <a:lnTo>
                  <a:pt x="277" y="22"/>
                </a:lnTo>
                <a:lnTo>
                  <a:pt x="258" y="34"/>
                </a:lnTo>
                <a:lnTo>
                  <a:pt x="239" y="48"/>
                </a:lnTo>
                <a:lnTo>
                  <a:pt x="218" y="64"/>
                </a:lnTo>
                <a:lnTo>
                  <a:pt x="196" y="81"/>
                </a:lnTo>
                <a:lnTo>
                  <a:pt x="173" y="97"/>
                </a:lnTo>
                <a:lnTo>
                  <a:pt x="152" y="113"/>
                </a:lnTo>
                <a:lnTo>
                  <a:pt x="132" y="128"/>
                </a:lnTo>
                <a:lnTo>
                  <a:pt x="112" y="143"/>
                </a:lnTo>
                <a:lnTo>
                  <a:pt x="96" y="155"/>
                </a:lnTo>
                <a:lnTo>
                  <a:pt x="82" y="166"/>
                </a:lnTo>
                <a:lnTo>
                  <a:pt x="72" y="174"/>
                </a:lnTo>
                <a:lnTo>
                  <a:pt x="65" y="178"/>
                </a:lnTo>
                <a:lnTo>
                  <a:pt x="64" y="180"/>
                </a:lnTo>
                <a:lnTo>
                  <a:pt x="59" y="182"/>
                </a:lnTo>
                <a:lnTo>
                  <a:pt x="53" y="185"/>
                </a:lnTo>
                <a:lnTo>
                  <a:pt x="46" y="187"/>
                </a:lnTo>
                <a:lnTo>
                  <a:pt x="38" y="184"/>
                </a:lnTo>
                <a:lnTo>
                  <a:pt x="30" y="178"/>
                </a:lnTo>
                <a:lnTo>
                  <a:pt x="23" y="166"/>
                </a:lnTo>
                <a:lnTo>
                  <a:pt x="18" y="145"/>
                </a:lnTo>
                <a:lnTo>
                  <a:pt x="2" y="15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5" name="Freeform 325"/>
          <p:cNvSpPr>
            <a:spLocks/>
          </p:cNvSpPr>
          <p:nvPr/>
        </p:nvSpPr>
        <p:spPr bwMode="auto">
          <a:xfrm>
            <a:off x="2851150" y="2428875"/>
            <a:ext cx="254000" cy="215900"/>
          </a:xfrm>
          <a:custGeom>
            <a:avLst/>
            <a:gdLst>
              <a:gd name="T0" fmla="*/ 2 w 322"/>
              <a:gd name="T1" fmla="*/ 150 h 272"/>
              <a:gd name="T2" fmla="*/ 0 w 322"/>
              <a:gd name="T3" fmla="*/ 157 h 272"/>
              <a:gd name="T4" fmla="*/ 0 w 322"/>
              <a:gd name="T5" fmla="*/ 168 h 272"/>
              <a:gd name="T6" fmla="*/ 4 w 322"/>
              <a:gd name="T7" fmla="*/ 184 h 272"/>
              <a:gd name="T8" fmla="*/ 10 w 322"/>
              <a:gd name="T9" fmla="*/ 206 h 272"/>
              <a:gd name="T10" fmla="*/ 12 w 322"/>
              <a:gd name="T11" fmla="*/ 218 h 272"/>
              <a:gd name="T12" fmla="*/ 12 w 322"/>
              <a:gd name="T13" fmla="*/ 234 h 272"/>
              <a:gd name="T14" fmla="*/ 10 w 322"/>
              <a:gd name="T15" fmla="*/ 243 h 272"/>
              <a:gd name="T16" fmla="*/ 10 w 322"/>
              <a:gd name="T17" fmla="*/ 246 h 272"/>
              <a:gd name="T18" fmla="*/ 12 w 322"/>
              <a:gd name="T19" fmla="*/ 245 h 272"/>
              <a:gd name="T20" fmla="*/ 25 w 322"/>
              <a:gd name="T21" fmla="*/ 243 h 272"/>
              <a:gd name="T22" fmla="*/ 37 w 322"/>
              <a:gd name="T23" fmla="*/ 246 h 272"/>
              <a:gd name="T24" fmla="*/ 50 w 322"/>
              <a:gd name="T25" fmla="*/ 253 h 272"/>
              <a:gd name="T26" fmla="*/ 58 w 322"/>
              <a:gd name="T27" fmla="*/ 260 h 272"/>
              <a:gd name="T28" fmla="*/ 66 w 322"/>
              <a:gd name="T29" fmla="*/ 266 h 272"/>
              <a:gd name="T30" fmla="*/ 88 w 322"/>
              <a:gd name="T31" fmla="*/ 272 h 272"/>
              <a:gd name="T32" fmla="*/ 110 w 322"/>
              <a:gd name="T33" fmla="*/ 272 h 272"/>
              <a:gd name="T34" fmla="*/ 124 w 322"/>
              <a:gd name="T35" fmla="*/ 271 h 272"/>
              <a:gd name="T36" fmla="*/ 126 w 322"/>
              <a:gd name="T37" fmla="*/ 271 h 272"/>
              <a:gd name="T38" fmla="*/ 86 w 322"/>
              <a:gd name="T39" fmla="*/ 250 h 272"/>
              <a:gd name="T40" fmla="*/ 69 w 322"/>
              <a:gd name="T41" fmla="*/ 226 h 272"/>
              <a:gd name="T42" fmla="*/ 68 w 322"/>
              <a:gd name="T43" fmla="*/ 205 h 272"/>
              <a:gd name="T44" fmla="*/ 71 w 322"/>
              <a:gd name="T45" fmla="*/ 197 h 272"/>
              <a:gd name="T46" fmla="*/ 311 w 322"/>
              <a:gd name="T47" fmla="*/ 19 h 272"/>
              <a:gd name="T48" fmla="*/ 319 w 322"/>
              <a:gd name="T49" fmla="*/ 14 h 272"/>
              <a:gd name="T50" fmla="*/ 317 w 322"/>
              <a:gd name="T51" fmla="*/ 0 h 272"/>
              <a:gd name="T52" fmla="*/ 313 w 322"/>
              <a:gd name="T53" fmla="*/ 0 h 272"/>
              <a:gd name="T54" fmla="*/ 292 w 322"/>
              <a:gd name="T55" fmla="*/ 13 h 272"/>
              <a:gd name="T56" fmla="*/ 258 w 322"/>
              <a:gd name="T57" fmla="*/ 34 h 272"/>
              <a:gd name="T58" fmla="*/ 218 w 322"/>
              <a:gd name="T59" fmla="*/ 64 h 272"/>
              <a:gd name="T60" fmla="*/ 173 w 322"/>
              <a:gd name="T61" fmla="*/ 97 h 272"/>
              <a:gd name="T62" fmla="*/ 132 w 322"/>
              <a:gd name="T63" fmla="*/ 128 h 272"/>
              <a:gd name="T64" fmla="*/ 96 w 322"/>
              <a:gd name="T65" fmla="*/ 155 h 272"/>
              <a:gd name="T66" fmla="*/ 72 w 322"/>
              <a:gd name="T67" fmla="*/ 174 h 272"/>
              <a:gd name="T68" fmla="*/ 65 w 322"/>
              <a:gd name="T69" fmla="*/ 178 h 272"/>
              <a:gd name="T70" fmla="*/ 59 w 322"/>
              <a:gd name="T71" fmla="*/ 182 h 272"/>
              <a:gd name="T72" fmla="*/ 46 w 322"/>
              <a:gd name="T73" fmla="*/ 187 h 272"/>
              <a:gd name="T74" fmla="*/ 30 w 322"/>
              <a:gd name="T75" fmla="*/ 178 h 272"/>
              <a:gd name="T76" fmla="*/ 18 w 322"/>
              <a:gd name="T77" fmla="*/ 145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22" h="272">
                <a:moveTo>
                  <a:pt x="2" y="150"/>
                </a:moveTo>
                <a:lnTo>
                  <a:pt x="2" y="150"/>
                </a:lnTo>
                <a:lnTo>
                  <a:pt x="0" y="153"/>
                </a:lnTo>
                <a:lnTo>
                  <a:pt x="0" y="157"/>
                </a:lnTo>
                <a:lnTo>
                  <a:pt x="0" y="162"/>
                </a:lnTo>
                <a:lnTo>
                  <a:pt x="0" y="168"/>
                </a:lnTo>
                <a:lnTo>
                  <a:pt x="2" y="176"/>
                </a:lnTo>
                <a:lnTo>
                  <a:pt x="4" y="184"/>
                </a:lnTo>
                <a:lnTo>
                  <a:pt x="6" y="195"/>
                </a:lnTo>
                <a:lnTo>
                  <a:pt x="10" y="206"/>
                </a:lnTo>
                <a:lnTo>
                  <a:pt x="10" y="206"/>
                </a:lnTo>
                <a:lnTo>
                  <a:pt x="12" y="218"/>
                </a:lnTo>
                <a:lnTo>
                  <a:pt x="13" y="227"/>
                </a:lnTo>
                <a:lnTo>
                  <a:pt x="12" y="234"/>
                </a:lnTo>
                <a:lnTo>
                  <a:pt x="11" y="240"/>
                </a:lnTo>
                <a:lnTo>
                  <a:pt x="10" y="243"/>
                </a:lnTo>
                <a:lnTo>
                  <a:pt x="10" y="245"/>
                </a:lnTo>
                <a:lnTo>
                  <a:pt x="10" y="246"/>
                </a:lnTo>
                <a:lnTo>
                  <a:pt x="12" y="245"/>
                </a:lnTo>
                <a:lnTo>
                  <a:pt x="12" y="245"/>
                </a:lnTo>
                <a:lnTo>
                  <a:pt x="18" y="243"/>
                </a:lnTo>
                <a:lnTo>
                  <a:pt x="25" y="243"/>
                </a:lnTo>
                <a:lnTo>
                  <a:pt x="31" y="244"/>
                </a:lnTo>
                <a:lnTo>
                  <a:pt x="37" y="246"/>
                </a:lnTo>
                <a:lnTo>
                  <a:pt x="44" y="250"/>
                </a:lnTo>
                <a:lnTo>
                  <a:pt x="50" y="253"/>
                </a:lnTo>
                <a:lnTo>
                  <a:pt x="55" y="257"/>
                </a:lnTo>
                <a:lnTo>
                  <a:pt x="58" y="260"/>
                </a:lnTo>
                <a:lnTo>
                  <a:pt x="58" y="260"/>
                </a:lnTo>
                <a:lnTo>
                  <a:pt x="66" y="266"/>
                </a:lnTo>
                <a:lnTo>
                  <a:pt x="76" y="269"/>
                </a:lnTo>
                <a:lnTo>
                  <a:pt x="88" y="272"/>
                </a:lnTo>
                <a:lnTo>
                  <a:pt x="99" y="272"/>
                </a:lnTo>
                <a:lnTo>
                  <a:pt x="110" y="272"/>
                </a:lnTo>
                <a:lnTo>
                  <a:pt x="118" y="272"/>
                </a:lnTo>
                <a:lnTo>
                  <a:pt x="124" y="271"/>
                </a:lnTo>
                <a:lnTo>
                  <a:pt x="126" y="271"/>
                </a:lnTo>
                <a:lnTo>
                  <a:pt x="126" y="271"/>
                </a:lnTo>
                <a:lnTo>
                  <a:pt x="102" y="261"/>
                </a:lnTo>
                <a:lnTo>
                  <a:pt x="86" y="250"/>
                </a:lnTo>
                <a:lnTo>
                  <a:pt x="75" y="238"/>
                </a:lnTo>
                <a:lnTo>
                  <a:pt x="69" y="226"/>
                </a:lnTo>
                <a:lnTo>
                  <a:pt x="68" y="215"/>
                </a:lnTo>
                <a:lnTo>
                  <a:pt x="68" y="205"/>
                </a:lnTo>
                <a:lnTo>
                  <a:pt x="69" y="199"/>
                </a:lnTo>
                <a:lnTo>
                  <a:pt x="71" y="197"/>
                </a:lnTo>
                <a:lnTo>
                  <a:pt x="311" y="19"/>
                </a:lnTo>
                <a:lnTo>
                  <a:pt x="311" y="19"/>
                </a:lnTo>
                <a:lnTo>
                  <a:pt x="314" y="18"/>
                </a:lnTo>
                <a:lnTo>
                  <a:pt x="319" y="14"/>
                </a:lnTo>
                <a:lnTo>
                  <a:pt x="322" y="7"/>
                </a:lnTo>
                <a:lnTo>
                  <a:pt x="317" y="0"/>
                </a:lnTo>
                <a:lnTo>
                  <a:pt x="317" y="0"/>
                </a:lnTo>
                <a:lnTo>
                  <a:pt x="313" y="0"/>
                </a:lnTo>
                <a:lnTo>
                  <a:pt x="304" y="4"/>
                </a:lnTo>
                <a:lnTo>
                  <a:pt x="292" y="13"/>
                </a:lnTo>
                <a:lnTo>
                  <a:pt x="277" y="22"/>
                </a:lnTo>
                <a:lnTo>
                  <a:pt x="258" y="34"/>
                </a:lnTo>
                <a:lnTo>
                  <a:pt x="239" y="48"/>
                </a:lnTo>
                <a:lnTo>
                  <a:pt x="218" y="64"/>
                </a:lnTo>
                <a:lnTo>
                  <a:pt x="196" y="81"/>
                </a:lnTo>
                <a:lnTo>
                  <a:pt x="173" y="97"/>
                </a:lnTo>
                <a:lnTo>
                  <a:pt x="152" y="113"/>
                </a:lnTo>
                <a:lnTo>
                  <a:pt x="132" y="128"/>
                </a:lnTo>
                <a:lnTo>
                  <a:pt x="112" y="143"/>
                </a:lnTo>
                <a:lnTo>
                  <a:pt x="96" y="155"/>
                </a:lnTo>
                <a:lnTo>
                  <a:pt x="82" y="166"/>
                </a:lnTo>
                <a:lnTo>
                  <a:pt x="72" y="174"/>
                </a:lnTo>
                <a:lnTo>
                  <a:pt x="65" y="178"/>
                </a:lnTo>
                <a:lnTo>
                  <a:pt x="65" y="178"/>
                </a:lnTo>
                <a:lnTo>
                  <a:pt x="64" y="180"/>
                </a:lnTo>
                <a:lnTo>
                  <a:pt x="59" y="182"/>
                </a:lnTo>
                <a:lnTo>
                  <a:pt x="53" y="185"/>
                </a:lnTo>
                <a:lnTo>
                  <a:pt x="46" y="187"/>
                </a:lnTo>
                <a:lnTo>
                  <a:pt x="38" y="184"/>
                </a:lnTo>
                <a:lnTo>
                  <a:pt x="30" y="178"/>
                </a:lnTo>
                <a:lnTo>
                  <a:pt x="23" y="166"/>
                </a:lnTo>
                <a:lnTo>
                  <a:pt x="18" y="145"/>
                </a:lnTo>
                <a:lnTo>
                  <a:pt x="2" y="15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6" name="Freeform 326"/>
          <p:cNvSpPr>
            <a:spLocks/>
          </p:cNvSpPr>
          <p:nvPr/>
        </p:nvSpPr>
        <p:spPr bwMode="auto">
          <a:xfrm>
            <a:off x="3048000" y="2405063"/>
            <a:ext cx="68263" cy="92075"/>
          </a:xfrm>
          <a:custGeom>
            <a:avLst/>
            <a:gdLst>
              <a:gd name="T0" fmla="*/ 2 w 85"/>
              <a:gd name="T1" fmla="*/ 2 h 115"/>
              <a:gd name="T2" fmla="*/ 0 w 85"/>
              <a:gd name="T3" fmla="*/ 5 h 115"/>
              <a:gd name="T4" fmla="*/ 0 w 85"/>
              <a:gd name="T5" fmla="*/ 6 h 115"/>
              <a:gd name="T6" fmla="*/ 0 w 85"/>
              <a:gd name="T7" fmla="*/ 8 h 115"/>
              <a:gd name="T8" fmla="*/ 0 w 85"/>
              <a:gd name="T9" fmla="*/ 11 h 115"/>
              <a:gd name="T10" fmla="*/ 68 w 85"/>
              <a:gd name="T11" fmla="*/ 109 h 115"/>
              <a:gd name="T12" fmla="*/ 69 w 85"/>
              <a:gd name="T13" fmla="*/ 111 h 115"/>
              <a:gd name="T14" fmla="*/ 73 w 85"/>
              <a:gd name="T15" fmla="*/ 113 h 115"/>
              <a:gd name="T16" fmla="*/ 77 w 85"/>
              <a:gd name="T17" fmla="*/ 115 h 115"/>
              <a:gd name="T18" fmla="*/ 82 w 85"/>
              <a:gd name="T19" fmla="*/ 114 h 115"/>
              <a:gd name="T20" fmla="*/ 85 w 85"/>
              <a:gd name="T21" fmla="*/ 111 h 115"/>
              <a:gd name="T22" fmla="*/ 85 w 85"/>
              <a:gd name="T23" fmla="*/ 108 h 115"/>
              <a:gd name="T24" fmla="*/ 84 w 85"/>
              <a:gd name="T25" fmla="*/ 106 h 115"/>
              <a:gd name="T26" fmla="*/ 83 w 85"/>
              <a:gd name="T27" fmla="*/ 102 h 115"/>
              <a:gd name="T28" fmla="*/ 80 w 85"/>
              <a:gd name="T29" fmla="*/ 97 h 115"/>
              <a:gd name="T30" fmla="*/ 73 w 85"/>
              <a:gd name="T31" fmla="*/ 85 h 115"/>
              <a:gd name="T32" fmla="*/ 61 w 85"/>
              <a:gd name="T33" fmla="*/ 69 h 115"/>
              <a:gd name="T34" fmla="*/ 50 w 85"/>
              <a:gd name="T35" fmla="*/ 51 h 115"/>
              <a:gd name="T36" fmla="*/ 37 w 85"/>
              <a:gd name="T37" fmla="*/ 33 h 115"/>
              <a:gd name="T38" fmla="*/ 27 w 85"/>
              <a:gd name="T39" fmla="*/ 18 h 115"/>
              <a:gd name="T40" fmla="*/ 19 w 85"/>
              <a:gd name="T41" fmla="*/ 8 h 115"/>
              <a:gd name="T42" fmla="*/ 16 w 85"/>
              <a:gd name="T43" fmla="*/ 3 h 115"/>
              <a:gd name="T44" fmla="*/ 15 w 85"/>
              <a:gd name="T45" fmla="*/ 2 h 115"/>
              <a:gd name="T46" fmla="*/ 12 w 85"/>
              <a:gd name="T47" fmla="*/ 0 h 115"/>
              <a:gd name="T48" fmla="*/ 8 w 85"/>
              <a:gd name="T49" fmla="*/ 0 h 115"/>
              <a:gd name="T50" fmla="*/ 4 w 85"/>
              <a:gd name="T51" fmla="*/ 1 h 115"/>
              <a:gd name="T52" fmla="*/ 2 w 85"/>
              <a:gd name="T53" fmla="*/ 1 h 115"/>
              <a:gd name="T54" fmla="*/ 2 w 85"/>
              <a:gd name="T55" fmla="*/ 1 h 115"/>
              <a:gd name="T56" fmla="*/ 2 w 85"/>
              <a:gd name="T57" fmla="*/ 1 h 115"/>
              <a:gd name="T58" fmla="*/ 2 w 85"/>
              <a:gd name="T59" fmla="*/ 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5" h="115">
                <a:moveTo>
                  <a:pt x="2" y="2"/>
                </a:move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1"/>
                </a:lnTo>
                <a:lnTo>
                  <a:pt x="68" y="109"/>
                </a:lnTo>
                <a:lnTo>
                  <a:pt x="69" y="111"/>
                </a:lnTo>
                <a:lnTo>
                  <a:pt x="73" y="113"/>
                </a:lnTo>
                <a:lnTo>
                  <a:pt x="77" y="115"/>
                </a:lnTo>
                <a:lnTo>
                  <a:pt x="82" y="114"/>
                </a:lnTo>
                <a:lnTo>
                  <a:pt x="85" y="111"/>
                </a:lnTo>
                <a:lnTo>
                  <a:pt x="85" y="108"/>
                </a:lnTo>
                <a:lnTo>
                  <a:pt x="84" y="106"/>
                </a:lnTo>
                <a:lnTo>
                  <a:pt x="83" y="102"/>
                </a:lnTo>
                <a:lnTo>
                  <a:pt x="80" y="97"/>
                </a:lnTo>
                <a:lnTo>
                  <a:pt x="73" y="85"/>
                </a:lnTo>
                <a:lnTo>
                  <a:pt x="61" y="69"/>
                </a:lnTo>
                <a:lnTo>
                  <a:pt x="50" y="51"/>
                </a:lnTo>
                <a:lnTo>
                  <a:pt x="37" y="33"/>
                </a:lnTo>
                <a:lnTo>
                  <a:pt x="27" y="18"/>
                </a:lnTo>
                <a:lnTo>
                  <a:pt x="19" y="8"/>
                </a:lnTo>
                <a:lnTo>
                  <a:pt x="16" y="3"/>
                </a:lnTo>
                <a:lnTo>
                  <a:pt x="15" y="2"/>
                </a:lnTo>
                <a:lnTo>
                  <a:pt x="12" y="0"/>
                </a:lnTo>
                <a:lnTo>
                  <a:pt x="8" y="0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7" name="Freeform 327"/>
          <p:cNvSpPr>
            <a:spLocks/>
          </p:cNvSpPr>
          <p:nvPr/>
        </p:nvSpPr>
        <p:spPr bwMode="auto">
          <a:xfrm>
            <a:off x="3048000" y="2405063"/>
            <a:ext cx="68263" cy="92075"/>
          </a:xfrm>
          <a:custGeom>
            <a:avLst/>
            <a:gdLst>
              <a:gd name="T0" fmla="*/ 2 w 85"/>
              <a:gd name="T1" fmla="*/ 2 h 115"/>
              <a:gd name="T2" fmla="*/ 2 w 85"/>
              <a:gd name="T3" fmla="*/ 2 h 115"/>
              <a:gd name="T4" fmla="*/ 0 w 85"/>
              <a:gd name="T5" fmla="*/ 5 h 115"/>
              <a:gd name="T6" fmla="*/ 0 w 85"/>
              <a:gd name="T7" fmla="*/ 6 h 115"/>
              <a:gd name="T8" fmla="*/ 0 w 85"/>
              <a:gd name="T9" fmla="*/ 8 h 115"/>
              <a:gd name="T10" fmla="*/ 0 w 85"/>
              <a:gd name="T11" fmla="*/ 11 h 115"/>
              <a:gd name="T12" fmla="*/ 68 w 85"/>
              <a:gd name="T13" fmla="*/ 109 h 115"/>
              <a:gd name="T14" fmla="*/ 68 w 85"/>
              <a:gd name="T15" fmla="*/ 109 h 115"/>
              <a:gd name="T16" fmla="*/ 69 w 85"/>
              <a:gd name="T17" fmla="*/ 111 h 115"/>
              <a:gd name="T18" fmla="*/ 73 w 85"/>
              <a:gd name="T19" fmla="*/ 113 h 115"/>
              <a:gd name="T20" fmla="*/ 77 w 85"/>
              <a:gd name="T21" fmla="*/ 115 h 115"/>
              <a:gd name="T22" fmla="*/ 82 w 85"/>
              <a:gd name="T23" fmla="*/ 114 h 115"/>
              <a:gd name="T24" fmla="*/ 82 w 85"/>
              <a:gd name="T25" fmla="*/ 114 h 115"/>
              <a:gd name="T26" fmla="*/ 85 w 85"/>
              <a:gd name="T27" fmla="*/ 111 h 115"/>
              <a:gd name="T28" fmla="*/ 85 w 85"/>
              <a:gd name="T29" fmla="*/ 108 h 115"/>
              <a:gd name="T30" fmla="*/ 84 w 85"/>
              <a:gd name="T31" fmla="*/ 106 h 115"/>
              <a:gd name="T32" fmla="*/ 83 w 85"/>
              <a:gd name="T33" fmla="*/ 102 h 115"/>
              <a:gd name="T34" fmla="*/ 83 w 85"/>
              <a:gd name="T35" fmla="*/ 102 h 115"/>
              <a:gd name="T36" fmla="*/ 80 w 85"/>
              <a:gd name="T37" fmla="*/ 97 h 115"/>
              <a:gd name="T38" fmla="*/ 73 w 85"/>
              <a:gd name="T39" fmla="*/ 85 h 115"/>
              <a:gd name="T40" fmla="*/ 61 w 85"/>
              <a:gd name="T41" fmla="*/ 69 h 115"/>
              <a:gd name="T42" fmla="*/ 50 w 85"/>
              <a:gd name="T43" fmla="*/ 51 h 115"/>
              <a:gd name="T44" fmla="*/ 37 w 85"/>
              <a:gd name="T45" fmla="*/ 33 h 115"/>
              <a:gd name="T46" fmla="*/ 27 w 85"/>
              <a:gd name="T47" fmla="*/ 18 h 115"/>
              <a:gd name="T48" fmla="*/ 19 w 85"/>
              <a:gd name="T49" fmla="*/ 8 h 115"/>
              <a:gd name="T50" fmla="*/ 16 w 85"/>
              <a:gd name="T51" fmla="*/ 3 h 115"/>
              <a:gd name="T52" fmla="*/ 16 w 85"/>
              <a:gd name="T53" fmla="*/ 3 h 115"/>
              <a:gd name="T54" fmla="*/ 15 w 85"/>
              <a:gd name="T55" fmla="*/ 2 h 115"/>
              <a:gd name="T56" fmla="*/ 12 w 85"/>
              <a:gd name="T57" fmla="*/ 0 h 115"/>
              <a:gd name="T58" fmla="*/ 8 w 85"/>
              <a:gd name="T59" fmla="*/ 0 h 115"/>
              <a:gd name="T60" fmla="*/ 4 w 85"/>
              <a:gd name="T61" fmla="*/ 1 h 115"/>
              <a:gd name="T62" fmla="*/ 4 w 85"/>
              <a:gd name="T63" fmla="*/ 1 h 115"/>
              <a:gd name="T64" fmla="*/ 2 w 85"/>
              <a:gd name="T65" fmla="*/ 1 h 115"/>
              <a:gd name="T66" fmla="*/ 2 w 85"/>
              <a:gd name="T67" fmla="*/ 1 h 115"/>
              <a:gd name="T68" fmla="*/ 2 w 85"/>
              <a:gd name="T69" fmla="*/ 1 h 115"/>
              <a:gd name="T70" fmla="*/ 2 w 85"/>
              <a:gd name="T71" fmla="*/ 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5" h="115">
                <a:moveTo>
                  <a:pt x="2" y="2"/>
                </a:moveTo>
                <a:lnTo>
                  <a:pt x="2" y="2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11"/>
                </a:lnTo>
                <a:lnTo>
                  <a:pt x="68" y="109"/>
                </a:lnTo>
                <a:lnTo>
                  <a:pt x="68" y="109"/>
                </a:lnTo>
                <a:lnTo>
                  <a:pt x="69" y="111"/>
                </a:lnTo>
                <a:lnTo>
                  <a:pt x="73" y="113"/>
                </a:lnTo>
                <a:lnTo>
                  <a:pt x="77" y="115"/>
                </a:lnTo>
                <a:lnTo>
                  <a:pt x="82" y="114"/>
                </a:lnTo>
                <a:lnTo>
                  <a:pt x="82" y="114"/>
                </a:lnTo>
                <a:lnTo>
                  <a:pt x="85" y="111"/>
                </a:lnTo>
                <a:lnTo>
                  <a:pt x="85" y="108"/>
                </a:lnTo>
                <a:lnTo>
                  <a:pt x="84" y="106"/>
                </a:lnTo>
                <a:lnTo>
                  <a:pt x="83" y="102"/>
                </a:lnTo>
                <a:lnTo>
                  <a:pt x="83" y="102"/>
                </a:lnTo>
                <a:lnTo>
                  <a:pt x="80" y="97"/>
                </a:lnTo>
                <a:lnTo>
                  <a:pt x="73" y="85"/>
                </a:lnTo>
                <a:lnTo>
                  <a:pt x="61" y="69"/>
                </a:lnTo>
                <a:lnTo>
                  <a:pt x="50" y="51"/>
                </a:lnTo>
                <a:lnTo>
                  <a:pt x="37" y="33"/>
                </a:lnTo>
                <a:lnTo>
                  <a:pt x="27" y="18"/>
                </a:lnTo>
                <a:lnTo>
                  <a:pt x="19" y="8"/>
                </a:lnTo>
                <a:lnTo>
                  <a:pt x="16" y="3"/>
                </a:lnTo>
                <a:lnTo>
                  <a:pt x="16" y="3"/>
                </a:lnTo>
                <a:lnTo>
                  <a:pt x="15" y="2"/>
                </a:lnTo>
                <a:lnTo>
                  <a:pt x="12" y="0"/>
                </a:lnTo>
                <a:lnTo>
                  <a:pt x="8" y="0"/>
                </a:lnTo>
                <a:lnTo>
                  <a:pt x="4" y="1"/>
                </a:lnTo>
                <a:lnTo>
                  <a:pt x="4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8" name="Freeform 328"/>
          <p:cNvSpPr>
            <a:spLocks/>
          </p:cNvSpPr>
          <p:nvPr/>
        </p:nvSpPr>
        <p:spPr bwMode="auto">
          <a:xfrm>
            <a:off x="3054350" y="2409825"/>
            <a:ext cx="57150" cy="79375"/>
          </a:xfrm>
          <a:custGeom>
            <a:avLst/>
            <a:gdLst>
              <a:gd name="T0" fmla="*/ 0 w 74"/>
              <a:gd name="T1" fmla="*/ 2 h 101"/>
              <a:gd name="T2" fmla="*/ 0 w 74"/>
              <a:gd name="T3" fmla="*/ 2 h 101"/>
              <a:gd name="T4" fmla="*/ 0 w 74"/>
              <a:gd name="T5" fmla="*/ 2 h 101"/>
              <a:gd name="T6" fmla="*/ 0 w 74"/>
              <a:gd name="T7" fmla="*/ 2 h 101"/>
              <a:gd name="T8" fmla="*/ 1 w 74"/>
              <a:gd name="T9" fmla="*/ 1 h 101"/>
              <a:gd name="T10" fmla="*/ 6 w 74"/>
              <a:gd name="T11" fmla="*/ 0 h 101"/>
              <a:gd name="T12" fmla="*/ 8 w 74"/>
              <a:gd name="T13" fmla="*/ 1 h 101"/>
              <a:gd name="T14" fmla="*/ 10 w 74"/>
              <a:gd name="T15" fmla="*/ 2 h 101"/>
              <a:gd name="T16" fmla="*/ 12 w 74"/>
              <a:gd name="T17" fmla="*/ 3 h 101"/>
              <a:gd name="T18" fmla="*/ 13 w 74"/>
              <a:gd name="T19" fmla="*/ 3 h 101"/>
              <a:gd name="T20" fmla="*/ 13 w 74"/>
              <a:gd name="T21" fmla="*/ 4 h 101"/>
              <a:gd name="T22" fmla="*/ 14 w 74"/>
              <a:gd name="T23" fmla="*/ 4 h 101"/>
              <a:gd name="T24" fmla="*/ 14 w 74"/>
              <a:gd name="T25" fmla="*/ 5 h 101"/>
              <a:gd name="T26" fmla="*/ 17 w 74"/>
              <a:gd name="T27" fmla="*/ 10 h 101"/>
              <a:gd name="T28" fmla="*/ 23 w 74"/>
              <a:gd name="T29" fmla="*/ 18 h 101"/>
              <a:gd name="T30" fmla="*/ 30 w 74"/>
              <a:gd name="T31" fmla="*/ 29 h 101"/>
              <a:gd name="T32" fmla="*/ 39 w 74"/>
              <a:gd name="T33" fmla="*/ 41 h 101"/>
              <a:gd name="T34" fmla="*/ 47 w 74"/>
              <a:gd name="T35" fmla="*/ 54 h 101"/>
              <a:gd name="T36" fmla="*/ 55 w 74"/>
              <a:gd name="T37" fmla="*/ 65 h 101"/>
              <a:gd name="T38" fmla="*/ 62 w 74"/>
              <a:gd name="T39" fmla="*/ 76 h 101"/>
              <a:gd name="T40" fmla="*/ 67 w 74"/>
              <a:gd name="T41" fmla="*/ 84 h 101"/>
              <a:gd name="T42" fmla="*/ 68 w 74"/>
              <a:gd name="T43" fmla="*/ 86 h 101"/>
              <a:gd name="T44" fmla="*/ 70 w 74"/>
              <a:gd name="T45" fmla="*/ 88 h 101"/>
              <a:gd name="T46" fmla="*/ 72 w 74"/>
              <a:gd name="T47" fmla="*/ 89 h 101"/>
              <a:gd name="T48" fmla="*/ 72 w 74"/>
              <a:gd name="T49" fmla="*/ 91 h 101"/>
              <a:gd name="T50" fmla="*/ 73 w 74"/>
              <a:gd name="T51" fmla="*/ 94 h 101"/>
              <a:gd name="T52" fmla="*/ 74 w 74"/>
              <a:gd name="T53" fmla="*/ 95 h 101"/>
              <a:gd name="T54" fmla="*/ 73 w 74"/>
              <a:gd name="T55" fmla="*/ 97 h 101"/>
              <a:gd name="T56" fmla="*/ 69 w 74"/>
              <a:gd name="T57" fmla="*/ 101 h 101"/>
              <a:gd name="T58" fmla="*/ 0 w 74"/>
              <a:gd name="T59" fmla="*/ 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4" h="101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6" y="0"/>
                </a:lnTo>
                <a:lnTo>
                  <a:pt x="8" y="1"/>
                </a:lnTo>
                <a:lnTo>
                  <a:pt x="10" y="2"/>
                </a:lnTo>
                <a:lnTo>
                  <a:pt x="12" y="3"/>
                </a:lnTo>
                <a:lnTo>
                  <a:pt x="13" y="3"/>
                </a:lnTo>
                <a:lnTo>
                  <a:pt x="13" y="4"/>
                </a:lnTo>
                <a:lnTo>
                  <a:pt x="14" y="4"/>
                </a:lnTo>
                <a:lnTo>
                  <a:pt x="14" y="5"/>
                </a:lnTo>
                <a:lnTo>
                  <a:pt x="17" y="10"/>
                </a:lnTo>
                <a:lnTo>
                  <a:pt x="23" y="18"/>
                </a:lnTo>
                <a:lnTo>
                  <a:pt x="30" y="29"/>
                </a:lnTo>
                <a:lnTo>
                  <a:pt x="39" y="41"/>
                </a:lnTo>
                <a:lnTo>
                  <a:pt x="47" y="54"/>
                </a:lnTo>
                <a:lnTo>
                  <a:pt x="55" y="65"/>
                </a:lnTo>
                <a:lnTo>
                  <a:pt x="62" y="76"/>
                </a:lnTo>
                <a:lnTo>
                  <a:pt x="67" y="84"/>
                </a:lnTo>
                <a:lnTo>
                  <a:pt x="68" y="86"/>
                </a:lnTo>
                <a:lnTo>
                  <a:pt x="70" y="88"/>
                </a:lnTo>
                <a:lnTo>
                  <a:pt x="72" y="89"/>
                </a:lnTo>
                <a:lnTo>
                  <a:pt x="72" y="91"/>
                </a:lnTo>
                <a:lnTo>
                  <a:pt x="73" y="94"/>
                </a:lnTo>
                <a:lnTo>
                  <a:pt x="74" y="95"/>
                </a:lnTo>
                <a:lnTo>
                  <a:pt x="73" y="97"/>
                </a:lnTo>
                <a:lnTo>
                  <a:pt x="69" y="101"/>
                </a:lnTo>
                <a:lnTo>
                  <a:pt x="0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09" name="Freeform 329"/>
          <p:cNvSpPr>
            <a:spLocks/>
          </p:cNvSpPr>
          <p:nvPr/>
        </p:nvSpPr>
        <p:spPr bwMode="auto">
          <a:xfrm>
            <a:off x="3054350" y="2409825"/>
            <a:ext cx="57150" cy="79375"/>
          </a:xfrm>
          <a:custGeom>
            <a:avLst/>
            <a:gdLst>
              <a:gd name="T0" fmla="*/ 0 w 74"/>
              <a:gd name="T1" fmla="*/ 2 h 101"/>
              <a:gd name="T2" fmla="*/ 0 w 74"/>
              <a:gd name="T3" fmla="*/ 2 h 101"/>
              <a:gd name="T4" fmla="*/ 0 w 74"/>
              <a:gd name="T5" fmla="*/ 2 h 101"/>
              <a:gd name="T6" fmla="*/ 0 w 74"/>
              <a:gd name="T7" fmla="*/ 2 h 101"/>
              <a:gd name="T8" fmla="*/ 0 w 74"/>
              <a:gd name="T9" fmla="*/ 2 h 101"/>
              <a:gd name="T10" fmla="*/ 1 w 74"/>
              <a:gd name="T11" fmla="*/ 1 h 101"/>
              <a:gd name="T12" fmla="*/ 1 w 74"/>
              <a:gd name="T13" fmla="*/ 1 h 101"/>
              <a:gd name="T14" fmla="*/ 6 w 74"/>
              <a:gd name="T15" fmla="*/ 0 h 101"/>
              <a:gd name="T16" fmla="*/ 8 w 74"/>
              <a:gd name="T17" fmla="*/ 1 h 101"/>
              <a:gd name="T18" fmla="*/ 10 w 74"/>
              <a:gd name="T19" fmla="*/ 2 h 101"/>
              <a:gd name="T20" fmla="*/ 12 w 74"/>
              <a:gd name="T21" fmla="*/ 3 h 101"/>
              <a:gd name="T22" fmla="*/ 12 w 74"/>
              <a:gd name="T23" fmla="*/ 3 h 101"/>
              <a:gd name="T24" fmla="*/ 13 w 74"/>
              <a:gd name="T25" fmla="*/ 3 h 101"/>
              <a:gd name="T26" fmla="*/ 13 w 74"/>
              <a:gd name="T27" fmla="*/ 4 h 101"/>
              <a:gd name="T28" fmla="*/ 14 w 74"/>
              <a:gd name="T29" fmla="*/ 4 h 101"/>
              <a:gd name="T30" fmla="*/ 14 w 74"/>
              <a:gd name="T31" fmla="*/ 5 h 101"/>
              <a:gd name="T32" fmla="*/ 14 w 74"/>
              <a:gd name="T33" fmla="*/ 5 h 101"/>
              <a:gd name="T34" fmla="*/ 17 w 74"/>
              <a:gd name="T35" fmla="*/ 10 h 101"/>
              <a:gd name="T36" fmla="*/ 23 w 74"/>
              <a:gd name="T37" fmla="*/ 18 h 101"/>
              <a:gd name="T38" fmla="*/ 30 w 74"/>
              <a:gd name="T39" fmla="*/ 29 h 101"/>
              <a:gd name="T40" fmla="*/ 39 w 74"/>
              <a:gd name="T41" fmla="*/ 41 h 101"/>
              <a:gd name="T42" fmla="*/ 47 w 74"/>
              <a:gd name="T43" fmla="*/ 54 h 101"/>
              <a:gd name="T44" fmla="*/ 55 w 74"/>
              <a:gd name="T45" fmla="*/ 65 h 101"/>
              <a:gd name="T46" fmla="*/ 62 w 74"/>
              <a:gd name="T47" fmla="*/ 76 h 101"/>
              <a:gd name="T48" fmla="*/ 67 w 74"/>
              <a:gd name="T49" fmla="*/ 84 h 101"/>
              <a:gd name="T50" fmla="*/ 67 w 74"/>
              <a:gd name="T51" fmla="*/ 84 h 101"/>
              <a:gd name="T52" fmla="*/ 68 w 74"/>
              <a:gd name="T53" fmla="*/ 86 h 101"/>
              <a:gd name="T54" fmla="*/ 70 w 74"/>
              <a:gd name="T55" fmla="*/ 88 h 101"/>
              <a:gd name="T56" fmla="*/ 72 w 74"/>
              <a:gd name="T57" fmla="*/ 89 h 101"/>
              <a:gd name="T58" fmla="*/ 72 w 74"/>
              <a:gd name="T59" fmla="*/ 91 h 101"/>
              <a:gd name="T60" fmla="*/ 72 w 74"/>
              <a:gd name="T61" fmla="*/ 91 h 101"/>
              <a:gd name="T62" fmla="*/ 73 w 74"/>
              <a:gd name="T63" fmla="*/ 94 h 101"/>
              <a:gd name="T64" fmla="*/ 74 w 74"/>
              <a:gd name="T65" fmla="*/ 95 h 101"/>
              <a:gd name="T66" fmla="*/ 73 w 74"/>
              <a:gd name="T67" fmla="*/ 97 h 101"/>
              <a:gd name="T68" fmla="*/ 69 w 74"/>
              <a:gd name="T69" fmla="*/ 101 h 101"/>
              <a:gd name="T70" fmla="*/ 0 w 74"/>
              <a:gd name="T71" fmla="*/ 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4" h="101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6" y="0"/>
                </a:lnTo>
                <a:lnTo>
                  <a:pt x="8" y="1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3"/>
                </a:lnTo>
                <a:lnTo>
                  <a:pt x="13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7" y="10"/>
                </a:lnTo>
                <a:lnTo>
                  <a:pt x="23" y="18"/>
                </a:lnTo>
                <a:lnTo>
                  <a:pt x="30" y="29"/>
                </a:lnTo>
                <a:lnTo>
                  <a:pt x="39" y="41"/>
                </a:lnTo>
                <a:lnTo>
                  <a:pt x="47" y="54"/>
                </a:lnTo>
                <a:lnTo>
                  <a:pt x="55" y="65"/>
                </a:lnTo>
                <a:lnTo>
                  <a:pt x="62" y="76"/>
                </a:lnTo>
                <a:lnTo>
                  <a:pt x="67" y="84"/>
                </a:lnTo>
                <a:lnTo>
                  <a:pt x="67" y="84"/>
                </a:lnTo>
                <a:lnTo>
                  <a:pt x="68" y="86"/>
                </a:lnTo>
                <a:lnTo>
                  <a:pt x="70" y="88"/>
                </a:lnTo>
                <a:lnTo>
                  <a:pt x="72" y="89"/>
                </a:lnTo>
                <a:lnTo>
                  <a:pt x="72" y="91"/>
                </a:lnTo>
                <a:lnTo>
                  <a:pt x="72" y="91"/>
                </a:lnTo>
                <a:lnTo>
                  <a:pt x="73" y="94"/>
                </a:lnTo>
                <a:lnTo>
                  <a:pt x="74" y="95"/>
                </a:lnTo>
                <a:lnTo>
                  <a:pt x="73" y="97"/>
                </a:lnTo>
                <a:lnTo>
                  <a:pt x="69" y="101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0" name="Freeform 330"/>
          <p:cNvSpPr>
            <a:spLocks/>
          </p:cNvSpPr>
          <p:nvPr/>
        </p:nvSpPr>
        <p:spPr bwMode="auto">
          <a:xfrm>
            <a:off x="3054350" y="2409825"/>
            <a:ext cx="57150" cy="79375"/>
          </a:xfrm>
          <a:custGeom>
            <a:avLst/>
            <a:gdLst>
              <a:gd name="T0" fmla="*/ 0 w 74"/>
              <a:gd name="T1" fmla="*/ 2 h 101"/>
              <a:gd name="T2" fmla="*/ 0 w 74"/>
              <a:gd name="T3" fmla="*/ 2 h 101"/>
              <a:gd name="T4" fmla="*/ 0 w 74"/>
              <a:gd name="T5" fmla="*/ 2 h 101"/>
              <a:gd name="T6" fmla="*/ 0 w 74"/>
              <a:gd name="T7" fmla="*/ 2 h 101"/>
              <a:gd name="T8" fmla="*/ 0 w 74"/>
              <a:gd name="T9" fmla="*/ 2 h 101"/>
              <a:gd name="T10" fmla="*/ 1 w 74"/>
              <a:gd name="T11" fmla="*/ 1 h 101"/>
              <a:gd name="T12" fmla="*/ 1 w 74"/>
              <a:gd name="T13" fmla="*/ 1 h 101"/>
              <a:gd name="T14" fmla="*/ 6 w 74"/>
              <a:gd name="T15" fmla="*/ 0 h 101"/>
              <a:gd name="T16" fmla="*/ 8 w 74"/>
              <a:gd name="T17" fmla="*/ 1 h 101"/>
              <a:gd name="T18" fmla="*/ 10 w 74"/>
              <a:gd name="T19" fmla="*/ 2 h 101"/>
              <a:gd name="T20" fmla="*/ 12 w 74"/>
              <a:gd name="T21" fmla="*/ 3 h 101"/>
              <a:gd name="T22" fmla="*/ 12 w 74"/>
              <a:gd name="T23" fmla="*/ 3 h 101"/>
              <a:gd name="T24" fmla="*/ 13 w 74"/>
              <a:gd name="T25" fmla="*/ 3 h 101"/>
              <a:gd name="T26" fmla="*/ 13 w 74"/>
              <a:gd name="T27" fmla="*/ 4 h 101"/>
              <a:gd name="T28" fmla="*/ 14 w 74"/>
              <a:gd name="T29" fmla="*/ 4 h 101"/>
              <a:gd name="T30" fmla="*/ 14 w 74"/>
              <a:gd name="T31" fmla="*/ 5 h 101"/>
              <a:gd name="T32" fmla="*/ 14 w 74"/>
              <a:gd name="T33" fmla="*/ 5 h 101"/>
              <a:gd name="T34" fmla="*/ 17 w 74"/>
              <a:gd name="T35" fmla="*/ 10 h 101"/>
              <a:gd name="T36" fmla="*/ 23 w 74"/>
              <a:gd name="T37" fmla="*/ 18 h 101"/>
              <a:gd name="T38" fmla="*/ 30 w 74"/>
              <a:gd name="T39" fmla="*/ 29 h 101"/>
              <a:gd name="T40" fmla="*/ 39 w 74"/>
              <a:gd name="T41" fmla="*/ 41 h 101"/>
              <a:gd name="T42" fmla="*/ 47 w 74"/>
              <a:gd name="T43" fmla="*/ 54 h 101"/>
              <a:gd name="T44" fmla="*/ 55 w 74"/>
              <a:gd name="T45" fmla="*/ 65 h 101"/>
              <a:gd name="T46" fmla="*/ 62 w 74"/>
              <a:gd name="T47" fmla="*/ 76 h 101"/>
              <a:gd name="T48" fmla="*/ 67 w 74"/>
              <a:gd name="T49" fmla="*/ 84 h 101"/>
              <a:gd name="T50" fmla="*/ 67 w 74"/>
              <a:gd name="T51" fmla="*/ 84 h 101"/>
              <a:gd name="T52" fmla="*/ 68 w 74"/>
              <a:gd name="T53" fmla="*/ 86 h 101"/>
              <a:gd name="T54" fmla="*/ 70 w 74"/>
              <a:gd name="T55" fmla="*/ 88 h 101"/>
              <a:gd name="T56" fmla="*/ 72 w 74"/>
              <a:gd name="T57" fmla="*/ 89 h 101"/>
              <a:gd name="T58" fmla="*/ 72 w 74"/>
              <a:gd name="T59" fmla="*/ 91 h 101"/>
              <a:gd name="T60" fmla="*/ 72 w 74"/>
              <a:gd name="T61" fmla="*/ 91 h 101"/>
              <a:gd name="T62" fmla="*/ 73 w 74"/>
              <a:gd name="T63" fmla="*/ 94 h 101"/>
              <a:gd name="T64" fmla="*/ 74 w 74"/>
              <a:gd name="T65" fmla="*/ 95 h 101"/>
              <a:gd name="T66" fmla="*/ 73 w 74"/>
              <a:gd name="T67" fmla="*/ 97 h 101"/>
              <a:gd name="T68" fmla="*/ 69 w 74"/>
              <a:gd name="T69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4" h="101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6" y="0"/>
                </a:lnTo>
                <a:lnTo>
                  <a:pt x="8" y="1"/>
                </a:lnTo>
                <a:lnTo>
                  <a:pt x="10" y="2"/>
                </a:lnTo>
                <a:lnTo>
                  <a:pt x="12" y="3"/>
                </a:lnTo>
                <a:lnTo>
                  <a:pt x="12" y="3"/>
                </a:lnTo>
                <a:lnTo>
                  <a:pt x="13" y="3"/>
                </a:lnTo>
                <a:lnTo>
                  <a:pt x="13" y="4"/>
                </a:lnTo>
                <a:lnTo>
                  <a:pt x="14" y="4"/>
                </a:lnTo>
                <a:lnTo>
                  <a:pt x="14" y="5"/>
                </a:lnTo>
                <a:lnTo>
                  <a:pt x="14" y="5"/>
                </a:lnTo>
                <a:lnTo>
                  <a:pt x="17" y="10"/>
                </a:lnTo>
                <a:lnTo>
                  <a:pt x="23" y="18"/>
                </a:lnTo>
                <a:lnTo>
                  <a:pt x="30" y="29"/>
                </a:lnTo>
                <a:lnTo>
                  <a:pt x="39" y="41"/>
                </a:lnTo>
                <a:lnTo>
                  <a:pt x="47" y="54"/>
                </a:lnTo>
                <a:lnTo>
                  <a:pt x="55" y="65"/>
                </a:lnTo>
                <a:lnTo>
                  <a:pt x="62" y="76"/>
                </a:lnTo>
                <a:lnTo>
                  <a:pt x="67" y="84"/>
                </a:lnTo>
                <a:lnTo>
                  <a:pt x="67" y="84"/>
                </a:lnTo>
                <a:lnTo>
                  <a:pt x="68" y="86"/>
                </a:lnTo>
                <a:lnTo>
                  <a:pt x="70" y="88"/>
                </a:lnTo>
                <a:lnTo>
                  <a:pt x="72" y="89"/>
                </a:lnTo>
                <a:lnTo>
                  <a:pt x="72" y="91"/>
                </a:lnTo>
                <a:lnTo>
                  <a:pt x="72" y="91"/>
                </a:lnTo>
                <a:lnTo>
                  <a:pt x="73" y="94"/>
                </a:lnTo>
                <a:lnTo>
                  <a:pt x="74" y="95"/>
                </a:lnTo>
                <a:lnTo>
                  <a:pt x="73" y="97"/>
                </a:lnTo>
                <a:lnTo>
                  <a:pt x="69" y="10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1" name="Freeform 331"/>
          <p:cNvSpPr>
            <a:spLocks/>
          </p:cNvSpPr>
          <p:nvPr/>
        </p:nvSpPr>
        <p:spPr bwMode="auto">
          <a:xfrm>
            <a:off x="3051175" y="2411413"/>
            <a:ext cx="57150" cy="79375"/>
          </a:xfrm>
          <a:custGeom>
            <a:avLst/>
            <a:gdLst>
              <a:gd name="T0" fmla="*/ 2 w 71"/>
              <a:gd name="T1" fmla="*/ 0 h 100"/>
              <a:gd name="T2" fmla="*/ 0 w 71"/>
              <a:gd name="T3" fmla="*/ 2 h 100"/>
              <a:gd name="T4" fmla="*/ 0 w 71"/>
              <a:gd name="T5" fmla="*/ 4 h 100"/>
              <a:gd name="T6" fmla="*/ 0 w 71"/>
              <a:gd name="T7" fmla="*/ 6 h 100"/>
              <a:gd name="T8" fmla="*/ 0 w 71"/>
              <a:gd name="T9" fmla="*/ 9 h 100"/>
              <a:gd name="T10" fmla="*/ 0 w 71"/>
              <a:gd name="T11" fmla="*/ 10 h 100"/>
              <a:gd name="T12" fmla="*/ 1 w 71"/>
              <a:gd name="T13" fmla="*/ 11 h 100"/>
              <a:gd name="T14" fmla="*/ 1 w 71"/>
              <a:gd name="T15" fmla="*/ 13 h 100"/>
              <a:gd name="T16" fmla="*/ 1 w 71"/>
              <a:gd name="T17" fmla="*/ 13 h 100"/>
              <a:gd name="T18" fmla="*/ 54 w 71"/>
              <a:gd name="T19" fmla="*/ 90 h 100"/>
              <a:gd name="T20" fmla="*/ 54 w 71"/>
              <a:gd name="T21" fmla="*/ 91 h 100"/>
              <a:gd name="T22" fmla="*/ 56 w 71"/>
              <a:gd name="T23" fmla="*/ 93 h 100"/>
              <a:gd name="T24" fmla="*/ 57 w 71"/>
              <a:gd name="T25" fmla="*/ 95 h 100"/>
              <a:gd name="T26" fmla="*/ 59 w 71"/>
              <a:gd name="T27" fmla="*/ 97 h 100"/>
              <a:gd name="T28" fmla="*/ 60 w 71"/>
              <a:gd name="T29" fmla="*/ 98 h 100"/>
              <a:gd name="T30" fmla="*/ 63 w 71"/>
              <a:gd name="T31" fmla="*/ 99 h 100"/>
              <a:gd name="T32" fmla="*/ 68 w 71"/>
              <a:gd name="T33" fmla="*/ 100 h 100"/>
              <a:gd name="T34" fmla="*/ 71 w 71"/>
              <a:gd name="T35" fmla="*/ 99 h 100"/>
              <a:gd name="T36" fmla="*/ 2 w 71"/>
              <a:gd name="T37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1" h="100">
                <a:moveTo>
                  <a:pt x="2" y="0"/>
                </a:move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10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54" y="90"/>
                </a:lnTo>
                <a:lnTo>
                  <a:pt x="54" y="91"/>
                </a:lnTo>
                <a:lnTo>
                  <a:pt x="56" y="93"/>
                </a:lnTo>
                <a:lnTo>
                  <a:pt x="57" y="95"/>
                </a:lnTo>
                <a:lnTo>
                  <a:pt x="59" y="97"/>
                </a:lnTo>
                <a:lnTo>
                  <a:pt x="60" y="98"/>
                </a:lnTo>
                <a:lnTo>
                  <a:pt x="63" y="99"/>
                </a:lnTo>
                <a:lnTo>
                  <a:pt x="68" y="100"/>
                </a:lnTo>
                <a:lnTo>
                  <a:pt x="71" y="99"/>
                </a:lnTo>
                <a:lnTo>
                  <a:pt x="2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2" name="Freeform 332"/>
          <p:cNvSpPr>
            <a:spLocks/>
          </p:cNvSpPr>
          <p:nvPr/>
        </p:nvSpPr>
        <p:spPr bwMode="auto">
          <a:xfrm>
            <a:off x="3051175" y="2411413"/>
            <a:ext cx="57150" cy="79375"/>
          </a:xfrm>
          <a:custGeom>
            <a:avLst/>
            <a:gdLst>
              <a:gd name="T0" fmla="*/ 2 w 71"/>
              <a:gd name="T1" fmla="*/ 0 h 100"/>
              <a:gd name="T2" fmla="*/ 2 w 71"/>
              <a:gd name="T3" fmla="*/ 0 h 100"/>
              <a:gd name="T4" fmla="*/ 0 w 71"/>
              <a:gd name="T5" fmla="*/ 2 h 100"/>
              <a:gd name="T6" fmla="*/ 0 w 71"/>
              <a:gd name="T7" fmla="*/ 4 h 100"/>
              <a:gd name="T8" fmla="*/ 0 w 71"/>
              <a:gd name="T9" fmla="*/ 6 h 100"/>
              <a:gd name="T10" fmla="*/ 0 w 71"/>
              <a:gd name="T11" fmla="*/ 9 h 100"/>
              <a:gd name="T12" fmla="*/ 0 w 71"/>
              <a:gd name="T13" fmla="*/ 9 h 100"/>
              <a:gd name="T14" fmla="*/ 0 w 71"/>
              <a:gd name="T15" fmla="*/ 10 h 100"/>
              <a:gd name="T16" fmla="*/ 1 w 71"/>
              <a:gd name="T17" fmla="*/ 11 h 100"/>
              <a:gd name="T18" fmla="*/ 1 w 71"/>
              <a:gd name="T19" fmla="*/ 13 h 100"/>
              <a:gd name="T20" fmla="*/ 1 w 71"/>
              <a:gd name="T21" fmla="*/ 13 h 100"/>
              <a:gd name="T22" fmla="*/ 54 w 71"/>
              <a:gd name="T23" fmla="*/ 90 h 100"/>
              <a:gd name="T24" fmla="*/ 54 w 71"/>
              <a:gd name="T25" fmla="*/ 90 h 100"/>
              <a:gd name="T26" fmla="*/ 54 w 71"/>
              <a:gd name="T27" fmla="*/ 91 h 100"/>
              <a:gd name="T28" fmla="*/ 56 w 71"/>
              <a:gd name="T29" fmla="*/ 93 h 100"/>
              <a:gd name="T30" fmla="*/ 57 w 71"/>
              <a:gd name="T31" fmla="*/ 95 h 100"/>
              <a:gd name="T32" fmla="*/ 59 w 71"/>
              <a:gd name="T33" fmla="*/ 97 h 100"/>
              <a:gd name="T34" fmla="*/ 59 w 71"/>
              <a:gd name="T35" fmla="*/ 97 h 100"/>
              <a:gd name="T36" fmla="*/ 60 w 71"/>
              <a:gd name="T37" fmla="*/ 98 h 100"/>
              <a:gd name="T38" fmla="*/ 63 w 71"/>
              <a:gd name="T39" fmla="*/ 99 h 100"/>
              <a:gd name="T40" fmla="*/ 68 w 71"/>
              <a:gd name="T41" fmla="*/ 100 h 100"/>
              <a:gd name="T42" fmla="*/ 71 w 71"/>
              <a:gd name="T43" fmla="*/ 99 h 100"/>
              <a:gd name="T44" fmla="*/ 2 w 71"/>
              <a:gd name="T45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1" h="100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9"/>
                </a:lnTo>
                <a:lnTo>
                  <a:pt x="0" y="10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54" y="90"/>
                </a:lnTo>
                <a:lnTo>
                  <a:pt x="54" y="90"/>
                </a:lnTo>
                <a:lnTo>
                  <a:pt x="54" y="91"/>
                </a:lnTo>
                <a:lnTo>
                  <a:pt x="56" y="93"/>
                </a:lnTo>
                <a:lnTo>
                  <a:pt x="57" y="95"/>
                </a:lnTo>
                <a:lnTo>
                  <a:pt x="59" y="97"/>
                </a:lnTo>
                <a:lnTo>
                  <a:pt x="59" y="97"/>
                </a:lnTo>
                <a:lnTo>
                  <a:pt x="60" y="98"/>
                </a:lnTo>
                <a:lnTo>
                  <a:pt x="63" y="99"/>
                </a:lnTo>
                <a:lnTo>
                  <a:pt x="68" y="100"/>
                </a:lnTo>
                <a:lnTo>
                  <a:pt x="71" y="99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3" name="Freeform 333"/>
          <p:cNvSpPr>
            <a:spLocks/>
          </p:cNvSpPr>
          <p:nvPr/>
        </p:nvSpPr>
        <p:spPr bwMode="auto">
          <a:xfrm>
            <a:off x="3051175" y="2411413"/>
            <a:ext cx="57150" cy="79375"/>
          </a:xfrm>
          <a:custGeom>
            <a:avLst/>
            <a:gdLst>
              <a:gd name="T0" fmla="*/ 2 w 71"/>
              <a:gd name="T1" fmla="*/ 0 h 100"/>
              <a:gd name="T2" fmla="*/ 2 w 71"/>
              <a:gd name="T3" fmla="*/ 0 h 100"/>
              <a:gd name="T4" fmla="*/ 0 w 71"/>
              <a:gd name="T5" fmla="*/ 2 h 100"/>
              <a:gd name="T6" fmla="*/ 0 w 71"/>
              <a:gd name="T7" fmla="*/ 4 h 100"/>
              <a:gd name="T8" fmla="*/ 0 w 71"/>
              <a:gd name="T9" fmla="*/ 6 h 100"/>
              <a:gd name="T10" fmla="*/ 0 w 71"/>
              <a:gd name="T11" fmla="*/ 9 h 100"/>
              <a:gd name="T12" fmla="*/ 0 w 71"/>
              <a:gd name="T13" fmla="*/ 9 h 100"/>
              <a:gd name="T14" fmla="*/ 0 w 71"/>
              <a:gd name="T15" fmla="*/ 10 h 100"/>
              <a:gd name="T16" fmla="*/ 1 w 71"/>
              <a:gd name="T17" fmla="*/ 11 h 100"/>
              <a:gd name="T18" fmla="*/ 1 w 71"/>
              <a:gd name="T19" fmla="*/ 13 h 100"/>
              <a:gd name="T20" fmla="*/ 1 w 71"/>
              <a:gd name="T21" fmla="*/ 13 h 100"/>
              <a:gd name="T22" fmla="*/ 54 w 71"/>
              <a:gd name="T23" fmla="*/ 90 h 100"/>
              <a:gd name="T24" fmla="*/ 54 w 71"/>
              <a:gd name="T25" fmla="*/ 90 h 100"/>
              <a:gd name="T26" fmla="*/ 54 w 71"/>
              <a:gd name="T27" fmla="*/ 91 h 100"/>
              <a:gd name="T28" fmla="*/ 56 w 71"/>
              <a:gd name="T29" fmla="*/ 93 h 100"/>
              <a:gd name="T30" fmla="*/ 57 w 71"/>
              <a:gd name="T31" fmla="*/ 95 h 100"/>
              <a:gd name="T32" fmla="*/ 59 w 71"/>
              <a:gd name="T33" fmla="*/ 97 h 100"/>
              <a:gd name="T34" fmla="*/ 59 w 71"/>
              <a:gd name="T35" fmla="*/ 97 h 100"/>
              <a:gd name="T36" fmla="*/ 60 w 71"/>
              <a:gd name="T37" fmla="*/ 98 h 100"/>
              <a:gd name="T38" fmla="*/ 63 w 71"/>
              <a:gd name="T39" fmla="*/ 99 h 100"/>
              <a:gd name="T40" fmla="*/ 68 w 71"/>
              <a:gd name="T41" fmla="*/ 100 h 100"/>
              <a:gd name="T42" fmla="*/ 71 w 71"/>
              <a:gd name="T43" fmla="*/ 99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1" h="100">
                <a:moveTo>
                  <a:pt x="2" y="0"/>
                </a:moveTo>
                <a:lnTo>
                  <a:pt x="2" y="0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0" y="9"/>
                </a:lnTo>
                <a:lnTo>
                  <a:pt x="0" y="9"/>
                </a:lnTo>
                <a:lnTo>
                  <a:pt x="0" y="10"/>
                </a:lnTo>
                <a:lnTo>
                  <a:pt x="1" y="11"/>
                </a:lnTo>
                <a:lnTo>
                  <a:pt x="1" y="13"/>
                </a:lnTo>
                <a:lnTo>
                  <a:pt x="1" y="13"/>
                </a:lnTo>
                <a:lnTo>
                  <a:pt x="54" y="90"/>
                </a:lnTo>
                <a:lnTo>
                  <a:pt x="54" y="90"/>
                </a:lnTo>
                <a:lnTo>
                  <a:pt x="54" y="91"/>
                </a:lnTo>
                <a:lnTo>
                  <a:pt x="56" y="93"/>
                </a:lnTo>
                <a:lnTo>
                  <a:pt x="57" y="95"/>
                </a:lnTo>
                <a:lnTo>
                  <a:pt x="59" y="97"/>
                </a:lnTo>
                <a:lnTo>
                  <a:pt x="59" y="97"/>
                </a:lnTo>
                <a:lnTo>
                  <a:pt x="60" y="98"/>
                </a:lnTo>
                <a:lnTo>
                  <a:pt x="63" y="99"/>
                </a:lnTo>
                <a:lnTo>
                  <a:pt x="68" y="100"/>
                </a:lnTo>
                <a:lnTo>
                  <a:pt x="71" y="9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4" name="Freeform 334"/>
          <p:cNvSpPr>
            <a:spLocks/>
          </p:cNvSpPr>
          <p:nvPr/>
        </p:nvSpPr>
        <p:spPr bwMode="auto">
          <a:xfrm>
            <a:off x="3055938" y="2414588"/>
            <a:ext cx="52387" cy="69850"/>
          </a:xfrm>
          <a:custGeom>
            <a:avLst/>
            <a:gdLst>
              <a:gd name="T0" fmla="*/ 0 w 65"/>
              <a:gd name="T1" fmla="*/ 3 h 89"/>
              <a:gd name="T2" fmla="*/ 1 w 65"/>
              <a:gd name="T3" fmla="*/ 3 h 89"/>
              <a:gd name="T4" fmla="*/ 1 w 65"/>
              <a:gd name="T5" fmla="*/ 3 h 89"/>
              <a:gd name="T6" fmla="*/ 1 w 65"/>
              <a:gd name="T7" fmla="*/ 3 h 89"/>
              <a:gd name="T8" fmla="*/ 2 w 65"/>
              <a:gd name="T9" fmla="*/ 1 h 89"/>
              <a:gd name="T10" fmla="*/ 5 w 65"/>
              <a:gd name="T11" fmla="*/ 0 h 89"/>
              <a:gd name="T12" fmla="*/ 9 w 65"/>
              <a:gd name="T13" fmla="*/ 1 h 89"/>
              <a:gd name="T14" fmla="*/ 10 w 65"/>
              <a:gd name="T15" fmla="*/ 3 h 89"/>
              <a:gd name="T16" fmla="*/ 11 w 65"/>
              <a:gd name="T17" fmla="*/ 3 h 89"/>
              <a:gd name="T18" fmla="*/ 12 w 65"/>
              <a:gd name="T19" fmla="*/ 3 h 89"/>
              <a:gd name="T20" fmla="*/ 13 w 65"/>
              <a:gd name="T21" fmla="*/ 4 h 89"/>
              <a:gd name="T22" fmla="*/ 13 w 65"/>
              <a:gd name="T23" fmla="*/ 5 h 89"/>
              <a:gd name="T24" fmla="*/ 15 w 65"/>
              <a:gd name="T25" fmla="*/ 5 h 89"/>
              <a:gd name="T26" fmla="*/ 17 w 65"/>
              <a:gd name="T27" fmla="*/ 8 h 89"/>
              <a:gd name="T28" fmla="*/ 21 w 65"/>
              <a:gd name="T29" fmla="*/ 16 h 89"/>
              <a:gd name="T30" fmla="*/ 28 w 65"/>
              <a:gd name="T31" fmla="*/ 26 h 89"/>
              <a:gd name="T32" fmla="*/ 35 w 65"/>
              <a:gd name="T33" fmla="*/ 36 h 89"/>
              <a:gd name="T34" fmla="*/ 42 w 65"/>
              <a:gd name="T35" fmla="*/ 46 h 89"/>
              <a:gd name="T36" fmla="*/ 49 w 65"/>
              <a:gd name="T37" fmla="*/ 57 h 89"/>
              <a:gd name="T38" fmla="*/ 55 w 65"/>
              <a:gd name="T39" fmla="*/ 66 h 89"/>
              <a:gd name="T40" fmla="*/ 59 w 65"/>
              <a:gd name="T41" fmla="*/ 72 h 89"/>
              <a:gd name="T42" fmla="*/ 61 w 65"/>
              <a:gd name="T43" fmla="*/ 74 h 89"/>
              <a:gd name="T44" fmla="*/ 62 w 65"/>
              <a:gd name="T45" fmla="*/ 76 h 89"/>
              <a:gd name="T46" fmla="*/ 63 w 65"/>
              <a:gd name="T47" fmla="*/ 77 h 89"/>
              <a:gd name="T48" fmla="*/ 64 w 65"/>
              <a:gd name="T49" fmla="*/ 79 h 89"/>
              <a:gd name="T50" fmla="*/ 65 w 65"/>
              <a:gd name="T51" fmla="*/ 81 h 89"/>
              <a:gd name="T52" fmla="*/ 64 w 65"/>
              <a:gd name="T53" fmla="*/ 83 h 89"/>
              <a:gd name="T54" fmla="*/ 63 w 65"/>
              <a:gd name="T55" fmla="*/ 86 h 89"/>
              <a:gd name="T56" fmla="*/ 61 w 65"/>
              <a:gd name="T57" fmla="*/ 89 h 89"/>
              <a:gd name="T58" fmla="*/ 0 w 65"/>
              <a:gd name="T59" fmla="*/ 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5" h="89">
                <a:moveTo>
                  <a:pt x="0" y="3"/>
                </a:move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5" y="0"/>
                </a:lnTo>
                <a:lnTo>
                  <a:pt x="9" y="1"/>
                </a:lnTo>
                <a:lnTo>
                  <a:pt x="10" y="3"/>
                </a:lnTo>
                <a:lnTo>
                  <a:pt x="11" y="3"/>
                </a:lnTo>
                <a:lnTo>
                  <a:pt x="12" y="3"/>
                </a:lnTo>
                <a:lnTo>
                  <a:pt x="13" y="4"/>
                </a:lnTo>
                <a:lnTo>
                  <a:pt x="13" y="5"/>
                </a:lnTo>
                <a:lnTo>
                  <a:pt x="15" y="5"/>
                </a:lnTo>
                <a:lnTo>
                  <a:pt x="17" y="8"/>
                </a:lnTo>
                <a:lnTo>
                  <a:pt x="21" y="16"/>
                </a:lnTo>
                <a:lnTo>
                  <a:pt x="28" y="26"/>
                </a:lnTo>
                <a:lnTo>
                  <a:pt x="35" y="36"/>
                </a:lnTo>
                <a:lnTo>
                  <a:pt x="42" y="46"/>
                </a:lnTo>
                <a:lnTo>
                  <a:pt x="49" y="57"/>
                </a:lnTo>
                <a:lnTo>
                  <a:pt x="55" y="66"/>
                </a:lnTo>
                <a:lnTo>
                  <a:pt x="59" y="72"/>
                </a:lnTo>
                <a:lnTo>
                  <a:pt x="61" y="74"/>
                </a:lnTo>
                <a:lnTo>
                  <a:pt x="62" y="76"/>
                </a:lnTo>
                <a:lnTo>
                  <a:pt x="63" y="77"/>
                </a:lnTo>
                <a:lnTo>
                  <a:pt x="64" y="79"/>
                </a:lnTo>
                <a:lnTo>
                  <a:pt x="65" y="81"/>
                </a:lnTo>
                <a:lnTo>
                  <a:pt x="64" y="83"/>
                </a:lnTo>
                <a:lnTo>
                  <a:pt x="63" y="86"/>
                </a:lnTo>
                <a:lnTo>
                  <a:pt x="61" y="89"/>
                </a:lnTo>
                <a:lnTo>
                  <a:pt x="0" y="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5" name="Freeform 335"/>
          <p:cNvSpPr>
            <a:spLocks/>
          </p:cNvSpPr>
          <p:nvPr/>
        </p:nvSpPr>
        <p:spPr bwMode="auto">
          <a:xfrm>
            <a:off x="3055938" y="2414588"/>
            <a:ext cx="52387" cy="69850"/>
          </a:xfrm>
          <a:custGeom>
            <a:avLst/>
            <a:gdLst>
              <a:gd name="T0" fmla="*/ 0 w 65"/>
              <a:gd name="T1" fmla="*/ 3 h 89"/>
              <a:gd name="T2" fmla="*/ 0 w 65"/>
              <a:gd name="T3" fmla="*/ 3 h 89"/>
              <a:gd name="T4" fmla="*/ 1 w 65"/>
              <a:gd name="T5" fmla="*/ 3 h 89"/>
              <a:gd name="T6" fmla="*/ 1 w 65"/>
              <a:gd name="T7" fmla="*/ 3 h 89"/>
              <a:gd name="T8" fmla="*/ 1 w 65"/>
              <a:gd name="T9" fmla="*/ 3 h 89"/>
              <a:gd name="T10" fmla="*/ 2 w 65"/>
              <a:gd name="T11" fmla="*/ 1 h 89"/>
              <a:gd name="T12" fmla="*/ 2 w 65"/>
              <a:gd name="T13" fmla="*/ 1 h 89"/>
              <a:gd name="T14" fmla="*/ 5 w 65"/>
              <a:gd name="T15" fmla="*/ 0 h 89"/>
              <a:gd name="T16" fmla="*/ 9 w 65"/>
              <a:gd name="T17" fmla="*/ 1 h 89"/>
              <a:gd name="T18" fmla="*/ 10 w 65"/>
              <a:gd name="T19" fmla="*/ 3 h 89"/>
              <a:gd name="T20" fmla="*/ 11 w 65"/>
              <a:gd name="T21" fmla="*/ 3 h 89"/>
              <a:gd name="T22" fmla="*/ 11 w 65"/>
              <a:gd name="T23" fmla="*/ 3 h 89"/>
              <a:gd name="T24" fmla="*/ 12 w 65"/>
              <a:gd name="T25" fmla="*/ 3 h 89"/>
              <a:gd name="T26" fmla="*/ 13 w 65"/>
              <a:gd name="T27" fmla="*/ 4 h 89"/>
              <a:gd name="T28" fmla="*/ 13 w 65"/>
              <a:gd name="T29" fmla="*/ 5 h 89"/>
              <a:gd name="T30" fmla="*/ 15 w 65"/>
              <a:gd name="T31" fmla="*/ 5 h 89"/>
              <a:gd name="T32" fmla="*/ 15 w 65"/>
              <a:gd name="T33" fmla="*/ 5 h 89"/>
              <a:gd name="T34" fmla="*/ 17 w 65"/>
              <a:gd name="T35" fmla="*/ 8 h 89"/>
              <a:gd name="T36" fmla="*/ 21 w 65"/>
              <a:gd name="T37" fmla="*/ 16 h 89"/>
              <a:gd name="T38" fmla="*/ 28 w 65"/>
              <a:gd name="T39" fmla="*/ 26 h 89"/>
              <a:gd name="T40" fmla="*/ 35 w 65"/>
              <a:gd name="T41" fmla="*/ 36 h 89"/>
              <a:gd name="T42" fmla="*/ 42 w 65"/>
              <a:gd name="T43" fmla="*/ 46 h 89"/>
              <a:gd name="T44" fmla="*/ 49 w 65"/>
              <a:gd name="T45" fmla="*/ 57 h 89"/>
              <a:gd name="T46" fmla="*/ 55 w 65"/>
              <a:gd name="T47" fmla="*/ 66 h 89"/>
              <a:gd name="T48" fmla="*/ 59 w 65"/>
              <a:gd name="T49" fmla="*/ 72 h 89"/>
              <a:gd name="T50" fmla="*/ 59 w 65"/>
              <a:gd name="T51" fmla="*/ 72 h 89"/>
              <a:gd name="T52" fmla="*/ 61 w 65"/>
              <a:gd name="T53" fmla="*/ 74 h 89"/>
              <a:gd name="T54" fmla="*/ 62 w 65"/>
              <a:gd name="T55" fmla="*/ 76 h 89"/>
              <a:gd name="T56" fmla="*/ 63 w 65"/>
              <a:gd name="T57" fmla="*/ 77 h 89"/>
              <a:gd name="T58" fmla="*/ 64 w 65"/>
              <a:gd name="T59" fmla="*/ 79 h 89"/>
              <a:gd name="T60" fmla="*/ 64 w 65"/>
              <a:gd name="T61" fmla="*/ 79 h 89"/>
              <a:gd name="T62" fmla="*/ 65 w 65"/>
              <a:gd name="T63" fmla="*/ 81 h 89"/>
              <a:gd name="T64" fmla="*/ 64 w 65"/>
              <a:gd name="T65" fmla="*/ 83 h 89"/>
              <a:gd name="T66" fmla="*/ 63 w 65"/>
              <a:gd name="T67" fmla="*/ 86 h 89"/>
              <a:gd name="T68" fmla="*/ 61 w 65"/>
              <a:gd name="T69" fmla="*/ 89 h 89"/>
              <a:gd name="T70" fmla="*/ 0 w 65"/>
              <a:gd name="T71" fmla="*/ 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5" h="89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9" y="1"/>
                </a:lnTo>
                <a:lnTo>
                  <a:pt x="10" y="3"/>
                </a:lnTo>
                <a:lnTo>
                  <a:pt x="11" y="3"/>
                </a:lnTo>
                <a:lnTo>
                  <a:pt x="11" y="3"/>
                </a:lnTo>
                <a:lnTo>
                  <a:pt x="12" y="3"/>
                </a:lnTo>
                <a:lnTo>
                  <a:pt x="13" y="4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7" y="8"/>
                </a:lnTo>
                <a:lnTo>
                  <a:pt x="21" y="16"/>
                </a:lnTo>
                <a:lnTo>
                  <a:pt x="28" y="26"/>
                </a:lnTo>
                <a:lnTo>
                  <a:pt x="35" y="36"/>
                </a:lnTo>
                <a:lnTo>
                  <a:pt x="42" y="46"/>
                </a:lnTo>
                <a:lnTo>
                  <a:pt x="49" y="57"/>
                </a:lnTo>
                <a:lnTo>
                  <a:pt x="55" y="66"/>
                </a:lnTo>
                <a:lnTo>
                  <a:pt x="59" y="72"/>
                </a:lnTo>
                <a:lnTo>
                  <a:pt x="59" y="72"/>
                </a:lnTo>
                <a:lnTo>
                  <a:pt x="61" y="74"/>
                </a:lnTo>
                <a:lnTo>
                  <a:pt x="62" y="76"/>
                </a:lnTo>
                <a:lnTo>
                  <a:pt x="63" y="77"/>
                </a:lnTo>
                <a:lnTo>
                  <a:pt x="64" y="79"/>
                </a:lnTo>
                <a:lnTo>
                  <a:pt x="64" y="79"/>
                </a:lnTo>
                <a:lnTo>
                  <a:pt x="65" y="81"/>
                </a:lnTo>
                <a:lnTo>
                  <a:pt x="64" y="83"/>
                </a:lnTo>
                <a:lnTo>
                  <a:pt x="63" y="86"/>
                </a:lnTo>
                <a:lnTo>
                  <a:pt x="61" y="89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6" name="Freeform 336"/>
          <p:cNvSpPr>
            <a:spLocks/>
          </p:cNvSpPr>
          <p:nvPr/>
        </p:nvSpPr>
        <p:spPr bwMode="auto">
          <a:xfrm>
            <a:off x="3055938" y="2414588"/>
            <a:ext cx="52387" cy="69850"/>
          </a:xfrm>
          <a:custGeom>
            <a:avLst/>
            <a:gdLst>
              <a:gd name="T0" fmla="*/ 0 w 65"/>
              <a:gd name="T1" fmla="*/ 3 h 89"/>
              <a:gd name="T2" fmla="*/ 0 w 65"/>
              <a:gd name="T3" fmla="*/ 3 h 89"/>
              <a:gd name="T4" fmla="*/ 1 w 65"/>
              <a:gd name="T5" fmla="*/ 3 h 89"/>
              <a:gd name="T6" fmla="*/ 1 w 65"/>
              <a:gd name="T7" fmla="*/ 3 h 89"/>
              <a:gd name="T8" fmla="*/ 1 w 65"/>
              <a:gd name="T9" fmla="*/ 3 h 89"/>
              <a:gd name="T10" fmla="*/ 2 w 65"/>
              <a:gd name="T11" fmla="*/ 1 h 89"/>
              <a:gd name="T12" fmla="*/ 2 w 65"/>
              <a:gd name="T13" fmla="*/ 1 h 89"/>
              <a:gd name="T14" fmla="*/ 5 w 65"/>
              <a:gd name="T15" fmla="*/ 0 h 89"/>
              <a:gd name="T16" fmla="*/ 9 w 65"/>
              <a:gd name="T17" fmla="*/ 1 h 89"/>
              <a:gd name="T18" fmla="*/ 10 w 65"/>
              <a:gd name="T19" fmla="*/ 3 h 89"/>
              <a:gd name="T20" fmla="*/ 11 w 65"/>
              <a:gd name="T21" fmla="*/ 3 h 89"/>
              <a:gd name="T22" fmla="*/ 11 w 65"/>
              <a:gd name="T23" fmla="*/ 3 h 89"/>
              <a:gd name="T24" fmla="*/ 12 w 65"/>
              <a:gd name="T25" fmla="*/ 3 h 89"/>
              <a:gd name="T26" fmla="*/ 13 w 65"/>
              <a:gd name="T27" fmla="*/ 4 h 89"/>
              <a:gd name="T28" fmla="*/ 13 w 65"/>
              <a:gd name="T29" fmla="*/ 5 h 89"/>
              <a:gd name="T30" fmla="*/ 15 w 65"/>
              <a:gd name="T31" fmla="*/ 5 h 89"/>
              <a:gd name="T32" fmla="*/ 15 w 65"/>
              <a:gd name="T33" fmla="*/ 5 h 89"/>
              <a:gd name="T34" fmla="*/ 17 w 65"/>
              <a:gd name="T35" fmla="*/ 8 h 89"/>
              <a:gd name="T36" fmla="*/ 21 w 65"/>
              <a:gd name="T37" fmla="*/ 16 h 89"/>
              <a:gd name="T38" fmla="*/ 28 w 65"/>
              <a:gd name="T39" fmla="*/ 26 h 89"/>
              <a:gd name="T40" fmla="*/ 35 w 65"/>
              <a:gd name="T41" fmla="*/ 36 h 89"/>
              <a:gd name="T42" fmla="*/ 42 w 65"/>
              <a:gd name="T43" fmla="*/ 46 h 89"/>
              <a:gd name="T44" fmla="*/ 49 w 65"/>
              <a:gd name="T45" fmla="*/ 57 h 89"/>
              <a:gd name="T46" fmla="*/ 55 w 65"/>
              <a:gd name="T47" fmla="*/ 66 h 89"/>
              <a:gd name="T48" fmla="*/ 59 w 65"/>
              <a:gd name="T49" fmla="*/ 72 h 89"/>
              <a:gd name="T50" fmla="*/ 59 w 65"/>
              <a:gd name="T51" fmla="*/ 72 h 89"/>
              <a:gd name="T52" fmla="*/ 61 w 65"/>
              <a:gd name="T53" fmla="*/ 74 h 89"/>
              <a:gd name="T54" fmla="*/ 62 w 65"/>
              <a:gd name="T55" fmla="*/ 76 h 89"/>
              <a:gd name="T56" fmla="*/ 63 w 65"/>
              <a:gd name="T57" fmla="*/ 77 h 89"/>
              <a:gd name="T58" fmla="*/ 64 w 65"/>
              <a:gd name="T59" fmla="*/ 79 h 89"/>
              <a:gd name="T60" fmla="*/ 64 w 65"/>
              <a:gd name="T61" fmla="*/ 79 h 89"/>
              <a:gd name="T62" fmla="*/ 65 w 65"/>
              <a:gd name="T63" fmla="*/ 81 h 89"/>
              <a:gd name="T64" fmla="*/ 64 w 65"/>
              <a:gd name="T65" fmla="*/ 83 h 89"/>
              <a:gd name="T66" fmla="*/ 63 w 65"/>
              <a:gd name="T67" fmla="*/ 86 h 89"/>
              <a:gd name="T68" fmla="*/ 61 w 65"/>
              <a:gd name="T69" fmla="*/ 8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5" h="89">
                <a:moveTo>
                  <a:pt x="0" y="3"/>
                </a:move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1"/>
                </a:lnTo>
                <a:lnTo>
                  <a:pt x="2" y="1"/>
                </a:lnTo>
                <a:lnTo>
                  <a:pt x="5" y="0"/>
                </a:lnTo>
                <a:lnTo>
                  <a:pt x="9" y="1"/>
                </a:lnTo>
                <a:lnTo>
                  <a:pt x="10" y="3"/>
                </a:lnTo>
                <a:lnTo>
                  <a:pt x="11" y="3"/>
                </a:lnTo>
                <a:lnTo>
                  <a:pt x="11" y="3"/>
                </a:lnTo>
                <a:lnTo>
                  <a:pt x="12" y="3"/>
                </a:lnTo>
                <a:lnTo>
                  <a:pt x="13" y="4"/>
                </a:lnTo>
                <a:lnTo>
                  <a:pt x="13" y="5"/>
                </a:lnTo>
                <a:lnTo>
                  <a:pt x="15" y="5"/>
                </a:lnTo>
                <a:lnTo>
                  <a:pt x="15" y="5"/>
                </a:lnTo>
                <a:lnTo>
                  <a:pt x="17" y="8"/>
                </a:lnTo>
                <a:lnTo>
                  <a:pt x="21" y="16"/>
                </a:lnTo>
                <a:lnTo>
                  <a:pt x="28" y="26"/>
                </a:lnTo>
                <a:lnTo>
                  <a:pt x="35" y="36"/>
                </a:lnTo>
                <a:lnTo>
                  <a:pt x="42" y="46"/>
                </a:lnTo>
                <a:lnTo>
                  <a:pt x="49" y="57"/>
                </a:lnTo>
                <a:lnTo>
                  <a:pt x="55" y="66"/>
                </a:lnTo>
                <a:lnTo>
                  <a:pt x="59" y="72"/>
                </a:lnTo>
                <a:lnTo>
                  <a:pt x="59" y="72"/>
                </a:lnTo>
                <a:lnTo>
                  <a:pt x="61" y="74"/>
                </a:lnTo>
                <a:lnTo>
                  <a:pt x="62" y="76"/>
                </a:lnTo>
                <a:lnTo>
                  <a:pt x="63" y="77"/>
                </a:lnTo>
                <a:lnTo>
                  <a:pt x="64" y="79"/>
                </a:lnTo>
                <a:lnTo>
                  <a:pt x="64" y="79"/>
                </a:lnTo>
                <a:lnTo>
                  <a:pt x="65" y="81"/>
                </a:lnTo>
                <a:lnTo>
                  <a:pt x="64" y="83"/>
                </a:lnTo>
                <a:lnTo>
                  <a:pt x="63" y="86"/>
                </a:lnTo>
                <a:lnTo>
                  <a:pt x="61" y="8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7" name="Freeform 337"/>
          <p:cNvSpPr>
            <a:spLocks/>
          </p:cNvSpPr>
          <p:nvPr/>
        </p:nvSpPr>
        <p:spPr bwMode="auto">
          <a:xfrm>
            <a:off x="3054350" y="2416175"/>
            <a:ext cx="50800" cy="69850"/>
          </a:xfrm>
          <a:custGeom>
            <a:avLst/>
            <a:gdLst>
              <a:gd name="T0" fmla="*/ 3 w 64"/>
              <a:gd name="T1" fmla="*/ 0 h 87"/>
              <a:gd name="T2" fmla="*/ 1 w 64"/>
              <a:gd name="T3" fmla="*/ 1 h 87"/>
              <a:gd name="T4" fmla="*/ 0 w 64"/>
              <a:gd name="T5" fmla="*/ 3 h 87"/>
              <a:gd name="T6" fmla="*/ 0 w 64"/>
              <a:gd name="T7" fmla="*/ 4 h 87"/>
              <a:gd name="T8" fmla="*/ 0 w 64"/>
              <a:gd name="T9" fmla="*/ 8 h 87"/>
              <a:gd name="T10" fmla="*/ 0 w 64"/>
              <a:gd name="T11" fmla="*/ 9 h 87"/>
              <a:gd name="T12" fmla="*/ 0 w 64"/>
              <a:gd name="T13" fmla="*/ 10 h 87"/>
              <a:gd name="T14" fmla="*/ 0 w 64"/>
              <a:gd name="T15" fmla="*/ 11 h 87"/>
              <a:gd name="T16" fmla="*/ 0 w 64"/>
              <a:gd name="T17" fmla="*/ 12 h 87"/>
              <a:gd name="T18" fmla="*/ 45 w 64"/>
              <a:gd name="T19" fmla="*/ 79 h 87"/>
              <a:gd name="T20" fmla="*/ 46 w 64"/>
              <a:gd name="T21" fmla="*/ 80 h 87"/>
              <a:gd name="T22" fmla="*/ 47 w 64"/>
              <a:gd name="T23" fmla="*/ 81 h 87"/>
              <a:gd name="T24" fmla="*/ 49 w 64"/>
              <a:gd name="T25" fmla="*/ 83 h 87"/>
              <a:gd name="T26" fmla="*/ 51 w 64"/>
              <a:gd name="T27" fmla="*/ 84 h 87"/>
              <a:gd name="T28" fmla="*/ 53 w 64"/>
              <a:gd name="T29" fmla="*/ 85 h 87"/>
              <a:gd name="T30" fmla="*/ 56 w 64"/>
              <a:gd name="T31" fmla="*/ 86 h 87"/>
              <a:gd name="T32" fmla="*/ 60 w 64"/>
              <a:gd name="T33" fmla="*/ 87 h 87"/>
              <a:gd name="T34" fmla="*/ 64 w 64"/>
              <a:gd name="T35" fmla="*/ 86 h 87"/>
              <a:gd name="T36" fmla="*/ 3 w 64"/>
              <a:gd name="T37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4" h="87">
                <a:moveTo>
                  <a:pt x="3" y="0"/>
                </a:moveTo>
                <a:lnTo>
                  <a:pt x="1" y="1"/>
                </a:lnTo>
                <a:lnTo>
                  <a:pt x="0" y="3"/>
                </a:lnTo>
                <a:lnTo>
                  <a:pt x="0" y="4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0" y="11"/>
                </a:lnTo>
                <a:lnTo>
                  <a:pt x="0" y="12"/>
                </a:lnTo>
                <a:lnTo>
                  <a:pt x="45" y="79"/>
                </a:lnTo>
                <a:lnTo>
                  <a:pt x="46" y="80"/>
                </a:lnTo>
                <a:lnTo>
                  <a:pt x="47" y="81"/>
                </a:lnTo>
                <a:lnTo>
                  <a:pt x="49" y="83"/>
                </a:lnTo>
                <a:lnTo>
                  <a:pt x="51" y="84"/>
                </a:lnTo>
                <a:lnTo>
                  <a:pt x="53" y="85"/>
                </a:lnTo>
                <a:lnTo>
                  <a:pt x="56" y="86"/>
                </a:lnTo>
                <a:lnTo>
                  <a:pt x="60" y="87"/>
                </a:lnTo>
                <a:lnTo>
                  <a:pt x="64" y="86"/>
                </a:lnTo>
                <a:lnTo>
                  <a:pt x="3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8" name="Freeform 338"/>
          <p:cNvSpPr>
            <a:spLocks/>
          </p:cNvSpPr>
          <p:nvPr/>
        </p:nvSpPr>
        <p:spPr bwMode="auto">
          <a:xfrm>
            <a:off x="3054350" y="2416175"/>
            <a:ext cx="50800" cy="69850"/>
          </a:xfrm>
          <a:custGeom>
            <a:avLst/>
            <a:gdLst>
              <a:gd name="T0" fmla="*/ 3 w 64"/>
              <a:gd name="T1" fmla="*/ 0 h 87"/>
              <a:gd name="T2" fmla="*/ 3 w 64"/>
              <a:gd name="T3" fmla="*/ 0 h 87"/>
              <a:gd name="T4" fmla="*/ 1 w 64"/>
              <a:gd name="T5" fmla="*/ 1 h 87"/>
              <a:gd name="T6" fmla="*/ 0 w 64"/>
              <a:gd name="T7" fmla="*/ 3 h 87"/>
              <a:gd name="T8" fmla="*/ 0 w 64"/>
              <a:gd name="T9" fmla="*/ 4 h 87"/>
              <a:gd name="T10" fmla="*/ 0 w 64"/>
              <a:gd name="T11" fmla="*/ 8 h 87"/>
              <a:gd name="T12" fmla="*/ 0 w 64"/>
              <a:gd name="T13" fmla="*/ 8 h 87"/>
              <a:gd name="T14" fmla="*/ 0 w 64"/>
              <a:gd name="T15" fmla="*/ 9 h 87"/>
              <a:gd name="T16" fmla="*/ 0 w 64"/>
              <a:gd name="T17" fmla="*/ 10 h 87"/>
              <a:gd name="T18" fmla="*/ 0 w 64"/>
              <a:gd name="T19" fmla="*/ 11 h 87"/>
              <a:gd name="T20" fmla="*/ 0 w 64"/>
              <a:gd name="T21" fmla="*/ 12 h 87"/>
              <a:gd name="T22" fmla="*/ 45 w 64"/>
              <a:gd name="T23" fmla="*/ 79 h 87"/>
              <a:gd name="T24" fmla="*/ 45 w 64"/>
              <a:gd name="T25" fmla="*/ 79 h 87"/>
              <a:gd name="T26" fmla="*/ 46 w 64"/>
              <a:gd name="T27" fmla="*/ 80 h 87"/>
              <a:gd name="T28" fmla="*/ 47 w 64"/>
              <a:gd name="T29" fmla="*/ 81 h 87"/>
              <a:gd name="T30" fmla="*/ 49 w 64"/>
              <a:gd name="T31" fmla="*/ 83 h 87"/>
              <a:gd name="T32" fmla="*/ 51 w 64"/>
              <a:gd name="T33" fmla="*/ 84 h 87"/>
              <a:gd name="T34" fmla="*/ 51 w 64"/>
              <a:gd name="T35" fmla="*/ 84 h 87"/>
              <a:gd name="T36" fmla="*/ 53 w 64"/>
              <a:gd name="T37" fmla="*/ 85 h 87"/>
              <a:gd name="T38" fmla="*/ 56 w 64"/>
              <a:gd name="T39" fmla="*/ 86 h 87"/>
              <a:gd name="T40" fmla="*/ 60 w 64"/>
              <a:gd name="T41" fmla="*/ 87 h 87"/>
              <a:gd name="T42" fmla="*/ 64 w 64"/>
              <a:gd name="T43" fmla="*/ 86 h 87"/>
              <a:gd name="T44" fmla="*/ 3 w 64"/>
              <a:gd name="T45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4" h="87">
                <a:moveTo>
                  <a:pt x="3" y="0"/>
                </a:moveTo>
                <a:lnTo>
                  <a:pt x="3" y="0"/>
                </a:lnTo>
                <a:lnTo>
                  <a:pt x="1" y="1"/>
                </a:lnTo>
                <a:lnTo>
                  <a:pt x="0" y="3"/>
                </a:lnTo>
                <a:lnTo>
                  <a:pt x="0" y="4"/>
                </a:lnTo>
                <a:lnTo>
                  <a:pt x="0" y="8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0" y="11"/>
                </a:lnTo>
                <a:lnTo>
                  <a:pt x="0" y="12"/>
                </a:lnTo>
                <a:lnTo>
                  <a:pt x="45" y="79"/>
                </a:lnTo>
                <a:lnTo>
                  <a:pt x="45" y="79"/>
                </a:lnTo>
                <a:lnTo>
                  <a:pt x="46" y="80"/>
                </a:lnTo>
                <a:lnTo>
                  <a:pt x="47" y="81"/>
                </a:lnTo>
                <a:lnTo>
                  <a:pt x="49" y="83"/>
                </a:lnTo>
                <a:lnTo>
                  <a:pt x="51" y="84"/>
                </a:lnTo>
                <a:lnTo>
                  <a:pt x="51" y="84"/>
                </a:lnTo>
                <a:lnTo>
                  <a:pt x="53" y="85"/>
                </a:lnTo>
                <a:lnTo>
                  <a:pt x="56" y="86"/>
                </a:lnTo>
                <a:lnTo>
                  <a:pt x="60" y="87"/>
                </a:lnTo>
                <a:lnTo>
                  <a:pt x="64" y="86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19" name="Freeform 339"/>
          <p:cNvSpPr>
            <a:spLocks/>
          </p:cNvSpPr>
          <p:nvPr/>
        </p:nvSpPr>
        <p:spPr bwMode="auto">
          <a:xfrm>
            <a:off x="3054350" y="2416175"/>
            <a:ext cx="50800" cy="69850"/>
          </a:xfrm>
          <a:custGeom>
            <a:avLst/>
            <a:gdLst>
              <a:gd name="T0" fmla="*/ 3 w 64"/>
              <a:gd name="T1" fmla="*/ 0 h 87"/>
              <a:gd name="T2" fmla="*/ 3 w 64"/>
              <a:gd name="T3" fmla="*/ 0 h 87"/>
              <a:gd name="T4" fmla="*/ 1 w 64"/>
              <a:gd name="T5" fmla="*/ 1 h 87"/>
              <a:gd name="T6" fmla="*/ 0 w 64"/>
              <a:gd name="T7" fmla="*/ 3 h 87"/>
              <a:gd name="T8" fmla="*/ 0 w 64"/>
              <a:gd name="T9" fmla="*/ 4 h 87"/>
              <a:gd name="T10" fmla="*/ 0 w 64"/>
              <a:gd name="T11" fmla="*/ 8 h 87"/>
              <a:gd name="T12" fmla="*/ 0 w 64"/>
              <a:gd name="T13" fmla="*/ 8 h 87"/>
              <a:gd name="T14" fmla="*/ 0 w 64"/>
              <a:gd name="T15" fmla="*/ 9 h 87"/>
              <a:gd name="T16" fmla="*/ 0 w 64"/>
              <a:gd name="T17" fmla="*/ 10 h 87"/>
              <a:gd name="T18" fmla="*/ 0 w 64"/>
              <a:gd name="T19" fmla="*/ 11 h 87"/>
              <a:gd name="T20" fmla="*/ 0 w 64"/>
              <a:gd name="T21" fmla="*/ 12 h 87"/>
              <a:gd name="T22" fmla="*/ 45 w 64"/>
              <a:gd name="T23" fmla="*/ 79 h 87"/>
              <a:gd name="T24" fmla="*/ 45 w 64"/>
              <a:gd name="T25" fmla="*/ 79 h 87"/>
              <a:gd name="T26" fmla="*/ 46 w 64"/>
              <a:gd name="T27" fmla="*/ 80 h 87"/>
              <a:gd name="T28" fmla="*/ 47 w 64"/>
              <a:gd name="T29" fmla="*/ 81 h 87"/>
              <a:gd name="T30" fmla="*/ 49 w 64"/>
              <a:gd name="T31" fmla="*/ 83 h 87"/>
              <a:gd name="T32" fmla="*/ 51 w 64"/>
              <a:gd name="T33" fmla="*/ 84 h 87"/>
              <a:gd name="T34" fmla="*/ 51 w 64"/>
              <a:gd name="T35" fmla="*/ 84 h 87"/>
              <a:gd name="T36" fmla="*/ 53 w 64"/>
              <a:gd name="T37" fmla="*/ 85 h 87"/>
              <a:gd name="T38" fmla="*/ 56 w 64"/>
              <a:gd name="T39" fmla="*/ 86 h 87"/>
              <a:gd name="T40" fmla="*/ 60 w 64"/>
              <a:gd name="T41" fmla="*/ 87 h 87"/>
              <a:gd name="T42" fmla="*/ 64 w 64"/>
              <a:gd name="T43" fmla="*/ 86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4" h="87">
                <a:moveTo>
                  <a:pt x="3" y="0"/>
                </a:moveTo>
                <a:lnTo>
                  <a:pt x="3" y="0"/>
                </a:lnTo>
                <a:lnTo>
                  <a:pt x="1" y="1"/>
                </a:lnTo>
                <a:lnTo>
                  <a:pt x="0" y="3"/>
                </a:lnTo>
                <a:lnTo>
                  <a:pt x="0" y="4"/>
                </a:lnTo>
                <a:lnTo>
                  <a:pt x="0" y="8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0" y="11"/>
                </a:lnTo>
                <a:lnTo>
                  <a:pt x="0" y="12"/>
                </a:lnTo>
                <a:lnTo>
                  <a:pt x="45" y="79"/>
                </a:lnTo>
                <a:lnTo>
                  <a:pt x="45" y="79"/>
                </a:lnTo>
                <a:lnTo>
                  <a:pt x="46" y="80"/>
                </a:lnTo>
                <a:lnTo>
                  <a:pt x="47" y="81"/>
                </a:lnTo>
                <a:lnTo>
                  <a:pt x="49" y="83"/>
                </a:lnTo>
                <a:lnTo>
                  <a:pt x="51" y="84"/>
                </a:lnTo>
                <a:lnTo>
                  <a:pt x="51" y="84"/>
                </a:lnTo>
                <a:lnTo>
                  <a:pt x="53" y="85"/>
                </a:lnTo>
                <a:lnTo>
                  <a:pt x="56" y="86"/>
                </a:lnTo>
                <a:lnTo>
                  <a:pt x="60" y="87"/>
                </a:lnTo>
                <a:lnTo>
                  <a:pt x="64" y="8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0" name="Freeform 340"/>
          <p:cNvSpPr>
            <a:spLocks/>
          </p:cNvSpPr>
          <p:nvPr/>
        </p:nvSpPr>
        <p:spPr bwMode="auto">
          <a:xfrm>
            <a:off x="3057525" y="2419350"/>
            <a:ext cx="46038" cy="60325"/>
          </a:xfrm>
          <a:custGeom>
            <a:avLst/>
            <a:gdLst>
              <a:gd name="T0" fmla="*/ 55 w 58"/>
              <a:gd name="T1" fmla="*/ 75 h 76"/>
              <a:gd name="T2" fmla="*/ 47 w 58"/>
              <a:gd name="T3" fmla="*/ 76 h 76"/>
              <a:gd name="T4" fmla="*/ 39 w 58"/>
              <a:gd name="T5" fmla="*/ 71 h 76"/>
              <a:gd name="T6" fmla="*/ 30 w 58"/>
              <a:gd name="T7" fmla="*/ 61 h 76"/>
              <a:gd name="T8" fmla="*/ 20 w 58"/>
              <a:gd name="T9" fmla="*/ 48 h 76"/>
              <a:gd name="T10" fmla="*/ 12 w 58"/>
              <a:gd name="T11" fmla="*/ 35 h 76"/>
              <a:gd name="T12" fmla="*/ 5 w 58"/>
              <a:gd name="T13" fmla="*/ 22 h 76"/>
              <a:gd name="T14" fmla="*/ 1 w 58"/>
              <a:gd name="T15" fmla="*/ 13 h 76"/>
              <a:gd name="T16" fmla="*/ 0 w 58"/>
              <a:gd name="T17" fmla="*/ 8 h 76"/>
              <a:gd name="T18" fmla="*/ 4 w 58"/>
              <a:gd name="T19" fmla="*/ 0 h 76"/>
              <a:gd name="T20" fmla="*/ 11 w 58"/>
              <a:gd name="T21" fmla="*/ 1 h 76"/>
              <a:gd name="T22" fmla="*/ 19 w 58"/>
              <a:gd name="T23" fmla="*/ 7 h 76"/>
              <a:gd name="T24" fmla="*/ 30 w 58"/>
              <a:gd name="T25" fmla="*/ 18 h 76"/>
              <a:gd name="T26" fmla="*/ 38 w 58"/>
              <a:gd name="T27" fmla="*/ 31 h 76"/>
              <a:gd name="T28" fmla="*/ 46 w 58"/>
              <a:gd name="T29" fmla="*/ 44 h 76"/>
              <a:gd name="T30" fmla="*/ 52 w 58"/>
              <a:gd name="T31" fmla="*/ 53 h 76"/>
              <a:gd name="T32" fmla="*/ 55 w 58"/>
              <a:gd name="T33" fmla="*/ 59 h 76"/>
              <a:gd name="T34" fmla="*/ 57 w 58"/>
              <a:gd name="T35" fmla="*/ 63 h 76"/>
              <a:gd name="T36" fmla="*/ 58 w 58"/>
              <a:gd name="T37" fmla="*/ 67 h 76"/>
              <a:gd name="T38" fmla="*/ 58 w 58"/>
              <a:gd name="T39" fmla="*/ 70 h 76"/>
              <a:gd name="T40" fmla="*/ 55 w 58"/>
              <a:gd name="T41" fmla="*/ 75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8" h="76">
                <a:moveTo>
                  <a:pt x="55" y="75"/>
                </a:moveTo>
                <a:lnTo>
                  <a:pt x="47" y="76"/>
                </a:lnTo>
                <a:lnTo>
                  <a:pt x="39" y="71"/>
                </a:lnTo>
                <a:lnTo>
                  <a:pt x="30" y="61"/>
                </a:lnTo>
                <a:lnTo>
                  <a:pt x="20" y="48"/>
                </a:lnTo>
                <a:lnTo>
                  <a:pt x="12" y="35"/>
                </a:lnTo>
                <a:lnTo>
                  <a:pt x="5" y="22"/>
                </a:lnTo>
                <a:lnTo>
                  <a:pt x="1" y="13"/>
                </a:lnTo>
                <a:lnTo>
                  <a:pt x="0" y="8"/>
                </a:lnTo>
                <a:lnTo>
                  <a:pt x="4" y="0"/>
                </a:lnTo>
                <a:lnTo>
                  <a:pt x="11" y="1"/>
                </a:lnTo>
                <a:lnTo>
                  <a:pt x="19" y="7"/>
                </a:lnTo>
                <a:lnTo>
                  <a:pt x="30" y="18"/>
                </a:lnTo>
                <a:lnTo>
                  <a:pt x="38" y="31"/>
                </a:lnTo>
                <a:lnTo>
                  <a:pt x="46" y="44"/>
                </a:lnTo>
                <a:lnTo>
                  <a:pt x="52" y="53"/>
                </a:lnTo>
                <a:lnTo>
                  <a:pt x="55" y="59"/>
                </a:lnTo>
                <a:lnTo>
                  <a:pt x="57" y="63"/>
                </a:lnTo>
                <a:lnTo>
                  <a:pt x="58" y="67"/>
                </a:lnTo>
                <a:lnTo>
                  <a:pt x="58" y="70"/>
                </a:lnTo>
                <a:lnTo>
                  <a:pt x="55" y="75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1" name="Freeform 341"/>
          <p:cNvSpPr>
            <a:spLocks/>
          </p:cNvSpPr>
          <p:nvPr/>
        </p:nvSpPr>
        <p:spPr bwMode="auto">
          <a:xfrm>
            <a:off x="3057525" y="2419350"/>
            <a:ext cx="46038" cy="60325"/>
          </a:xfrm>
          <a:custGeom>
            <a:avLst/>
            <a:gdLst>
              <a:gd name="T0" fmla="*/ 55 w 58"/>
              <a:gd name="T1" fmla="*/ 75 h 76"/>
              <a:gd name="T2" fmla="*/ 55 w 58"/>
              <a:gd name="T3" fmla="*/ 75 h 76"/>
              <a:gd name="T4" fmla="*/ 47 w 58"/>
              <a:gd name="T5" fmla="*/ 76 h 76"/>
              <a:gd name="T6" fmla="*/ 39 w 58"/>
              <a:gd name="T7" fmla="*/ 71 h 76"/>
              <a:gd name="T8" fmla="*/ 30 w 58"/>
              <a:gd name="T9" fmla="*/ 61 h 76"/>
              <a:gd name="T10" fmla="*/ 20 w 58"/>
              <a:gd name="T11" fmla="*/ 48 h 76"/>
              <a:gd name="T12" fmla="*/ 12 w 58"/>
              <a:gd name="T13" fmla="*/ 35 h 76"/>
              <a:gd name="T14" fmla="*/ 5 w 58"/>
              <a:gd name="T15" fmla="*/ 22 h 76"/>
              <a:gd name="T16" fmla="*/ 1 w 58"/>
              <a:gd name="T17" fmla="*/ 13 h 76"/>
              <a:gd name="T18" fmla="*/ 0 w 58"/>
              <a:gd name="T19" fmla="*/ 8 h 76"/>
              <a:gd name="T20" fmla="*/ 0 w 58"/>
              <a:gd name="T21" fmla="*/ 8 h 76"/>
              <a:gd name="T22" fmla="*/ 4 w 58"/>
              <a:gd name="T23" fmla="*/ 0 h 76"/>
              <a:gd name="T24" fmla="*/ 11 w 58"/>
              <a:gd name="T25" fmla="*/ 1 h 76"/>
              <a:gd name="T26" fmla="*/ 19 w 58"/>
              <a:gd name="T27" fmla="*/ 7 h 76"/>
              <a:gd name="T28" fmla="*/ 30 w 58"/>
              <a:gd name="T29" fmla="*/ 18 h 76"/>
              <a:gd name="T30" fmla="*/ 38 w 58"/>
              <a:gd name="T31" fmla="*/ 31 h 76"/>
              <a:gd name="T32" fmla="*/ 46 w 58"/>
              <a:gd name="T33" fmla="*/ 44 h 76"/>
              <a:gd name="T34" fmla="*/ 52 w 58"/>
              <a:gd name="T35" fmla="*/ 53 h 76"/>
              <a:gd name="T36" fmla="*/ 55 w 58"/>
              <a:gd name="T37" fmla="*/ 59 h 76"/>
              <a:gd name="T38" fmla="*/ 55 w 58"/>
              <a:gd name="T39" fmla="*/ 59 h 76"/>
              <a:gd name="T40" fmla="*/ 57 w 58"/>
              <a:gd name="T41" fmla="*/ 63 h 76"/>
              <a:gd name="T42" fmla="*/ 58 w 58"/>
              <a:gd name="T43" fmla="*/ 67 h 76"/>
              <a:gd name="T44" fmla="*/ 58 w 58"/>
              <a:gd name="T45" fmla="*/ 70 h 76"/>
              <a:gd name="T46" fmla="*/ 55 w 58"/>
              <a:gd name="T47" fmla="*/ 75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8" h="76">
                <a:moveTo>
                  <a:pt x="55" y="75"/>
                </a:moveTo>
                <a:lnTo>
                  <a:pt x="55" y="75"/>
                </a:lnTo>
                <a:lnTo>
                  <a:pt x="47" y="76"/>
                </a:lnTo>
                <a:lnTo>
                  <a:pt x="39" y="71"/>
                </a:lnTo>
                <a:lnTo>
                  <a:pt x="30" y="61"/>
                </a:lnTo>
                <a:lnTo>
                  <a:pt x="20" y="48"/>
                </a:lnTo>
                <a:lnTo>
                  <a:pt x="12" y="35"/>
                </a:lnTo>
                <a:lnTo>
                  <a:pt x="5" y="22"/>
                </a:lnTo>
                <a:lnTo>
                  <a:pt x="1" y="13"/>
                </a:lnTo>
                <a:lnTo>
                  <a:pt x="0" y="8"/>
                </a:lnTo>
                <a:lnTo>
                  <a:pt x="0" y="8"/>
                </a:lnTo>
                <a:lnTo>
                  <a:pt x="4" y="0"/>
                </a:lnTo>
                <a:lnTo>
                  <a:pt x="11" y="1"/>
                </a:lnTo>
                <a:lnTo>
                  <a:pt x="19" y="7"/>
                </a:lnTo>
                <a:lnTo>
                  <a:pt x="30" y="18"/>
                </a:lnTo>
                <a:lnTo>
                  <a:pt x="38" y="31"/>
                </a:lnTo>
                <a:lnTo>
                  <a:pt x="46" y="44"/>
                </a:lnTo>
                <a:lnTo>
                  <a:pt x="52" y="53"/>
                </a:lnTo>
                <a:lnTo>
                  <a:pt x="55" y="59"/>
                </a:lnTo>
                <a:lnTo>
                  <a:pt x="55" y="59"/>
                </a:lnTo>
                <a:lnTo>
                  <a:pt x="57" y="63"/>
                </a:lnTo>
                <a:lnTo>
                  <a:pt x="58" y="67"/>
                </a:lnTo>
                <a:lnTo>
                  <a:pt x="58" y="70"/>
                </a:lnTo>
                <a:lnTo>
                  <a:pt x="55" y="7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2" name="Freeform 342"/>
          <p:cNvSpPr>
            <a:spLocks/>
          </p:cNvSpPr>
          <p:nvPr/>
        </p:nvSpPr>
        <p:spPr bwMode="auto">
          <a:xfrm>
            <a:off x="3060700" y="2422525"/>
            <a:ext cx="39688" cy="52388"/>
          </a:xfrm>
          <a:custGeom>
            <a:avLst/>
            <a:gdLst>
              <a:gd name="T0" fmla="*/ 5 w 51"/>
              <a:gd name="T1" fmla="*/ 3 h 65"/>
              <a:gd name="T2" fmla="*/ 5 w 51"/>
              <a:gd name="T3" fmla="*/ 3 h 65"/>
              <a:gd name="T4" fmla="*/ 2 w 51"/>
              <a:gd name="T5" fmla="*/ 4 h 65"/>
              <a:gd name="T6" fmla="*/ 1 w 51"/>
              <a:gd name="T7" fmla="*/ 7 h 65"/>
              <a:gd name="T8" fmla="*/ 0 w 51"/>
              <a:gd name="T9" fmla="*/ 10 h 65"/>
              <a:gd name="T10" fmla="*/ 0 w 51"/>
              <a:gd name="T11" fmla="*/ 15 h 65"/>
              <a:gd name="T12" fmla="*/ 30 w 51"/>
              <a:gd name="T13" fmla="*/ 60 h 65"/>
              <a:gd name="T14" fmla="*/ 30 w 51"/>
              <a:gd name="T15" fmla="*/ 60 h 65"/>
              <a:gd name="T16" fmla="*/ 31 w 51"/>
              <a:gd name="T17" fmla="*/ 61 h 65"/>
              <a:gd name="T18" fmla="*/ 35 w 51"/>
              <a:gd name="T19" fmla="*/ 64 h 65"/>
              <a:gd name="T20" fmla="*/ 39 w 51"/>
              <a:gd name="T21" fmla="*/ 65 h 65"/>
              <a:gd name="T22" fmla="*/ 46 w 51"/>
              <a:gd name="T23" fmla="*/ 62 h 65"/>
              <a:gd name="T24" fmla="*/ 46 w 51"/>
              <a:gd name="T25" fmla="*/ 62 h 65"/>
              <a:gd name="T26" fmla="*/ 51 w 51"/>
              <a:gd name="T27" fmla="*/ 57 h 65"/>
              <a:gd name="T28" fmla="*/ 51 w 51"/>
              <a:gd name="T29" fmla="*/ 54 h 65"/>
              <a:gd name="T30" fmla="*/ 50 w 51"/>
              <a:gd name="T31" fmla="*/ 50 h 65"/>
              <a:gd name="T32" fmla="*/ 47 w 51"/>
              <a:gd name="T33" fmla="*/ 47 h 65"/>
              <a:gd name="T34" fmla="*/ 47 w 51"/>
              <a:gd name="T35" fmla="*/ 47 h 65"/>
              <a:gd name="T36" fmla="*/ 46 w 51"/>
              <a:gd name="T37" fmla="*/ 45 h 65"/>
              <a:gd name="T38" fmla="*/ 43 w 51"/>
              <a:gd name="T39" fmla="*/ 39 h 65"/>
              <a:gd name="T40" fmla="*/ 38 w 51"/>
              <a:gd name="T41" fmla="*/ 32 h 65"/>
              <a:gd name="T42" fmla="*/ 32 w 51"/>
              <a:gd name="T43" fmla="*/ 24 h 65"/>
              <a:gd name="T44" fmla="*/ 28 w 51"/>
              <a:gd name="T45" fmla="*/ 16 h 65"/>
              <a:gd name="T46" fmla="*/ 23 w 51"/>
              <a:gd name="T47" fmla="*/ 10 h 65"/>
              <a:gd name="T48" fmla="*/ 20 w 51"/>
              <a:gd name="T49" fmla="*/ 5 h 65"/>
              <a:gd name="T50" fmla="*/ 19 w 51"/>
              <a:gd name="T51" fmla="*/ 3 h 65"/>
              <a:gd name="T52" fmla="*/ 19 w 51"/>
              <a:gd name="T53" fmla="*/ 3 h 65"/>
              <a:gd name="T54" fmla="*/ 17 w 51"/>
              <a:gd name="T55" fmla="*/ 2 h 65"/>
              <a:gd name="T56" fmla="*/ 15 w 51"/>
              <a:gd name="T57" fmla="*/ 1 h 65"/>
              <a:gd name="T58" fmla="*/ 12 w 51"/>
              <a:gd name="T59" fmla="*/ 0 h 65"/>
              <a:gd name="T60" fmla="*/ 5 w 51"/>
              <a:gd name="T61" fmla="*/ 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1" h="65">
                <a:moveTo>
                  <a:pt x="5" y="3"/>
                </a:moveTo>
                <a:lnTo>
                  <a:pt x="5" y="3"/>
                </a:lnTo>
                <a:lnTo>
                  <a:pt x="2" y="4"/>
                </a:lnTo>
                <a:lnTo>
                  <a:pt x="1" y="7"/>
                </a:lnTo>
                <a:lnTo>
                  <a:pt x="0" y="10"/>
                </a:lnTo>
                <a:lnTo>
                  <a:pt x="0" y="15"/>
                </a:lnTo>
                <a:lnTo>
                  <a:pt x="30" y="60"/>
                </a:lnTo>
                <a:lnTo>
                  <a:pt x="30" y="60"/>
                </a:lnTo>
                <a:lnTo>
                  <a:pt x="31" y="61"/>
                </a:lnTo>
                <a:lnTo>
                  <a:pt x="35" y="64"/>
                </a:lnTo>
                <a:lnTo>
                  <a:pt x="39" y="65"/>
                </a:lnTo>
                <a:lnTo>
                  <a:pt x="46" y="62"/>
                </a:lnTo>
                <a:lnTo>
                  <a:pt x="46" y="62"/>
                </a:lnTo>
                <a:lnTo>
                  <a:pt x="51" y="57"/>
                </a:lnTo>
                <a:lnTo>
                  <a:pt x="51" y="54"/>
                </a:lnTo>
                <a:lnTo>
                  <a:pt x="50" y="50"/>
                </a:lnTo>
                <a:lnTo>
                  <a:pt x="47" y="47"/>
                </a:lnTo>
                <a:lnTo>
                  <a:pt x="47" y="47"/>
                </a:lnTo>
                <a:lnTo>
                  <a:pt x="46" y="45"/>
                </a:lnTo>
                <a:lnTo>
                  <a:pt x="43" y="39"/>
                </a:lnTo>
                <a:lnTo>
                  <a:pt x="38" y="32"/>
                </a:lnTo>
                <a:lnTo>
                  <a:pt x="32" y="24"/>
                </a:lnTo>
                <a:lnTo>
                  <a:pt x="28" y="16"/>
                </a:lnTo>
                <a:lnTo>
                  <a:pt x="23" y="10"/>
                </a:lnTo>
                <a:lnTo>
                  <a:pt x="20" y="5"/>
                </a:lnTo>
                <a:lnTo>
                  <a:pt x="19" y="3"/>
                </a:lnTo>
                <a:lnTo>
                  <a:pt x="19" y="3"/>
                </a:lnTo>
                <a:lnTo>
                  <a:pt x="17" y="2"/>
                </a:lnTo>
                <a:lnTo>
                  <a:pt x="15" y="1"/>
                </a:lnTo>
                <a:lnTo>
                  <a:pt x="12" y="0"/>
                </a:lnTo>
                <a:lnTo>
                  <a:pt x="5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3" name="Freeform 343"/>
          <p:cNvSpPr>
            <a:spLocks/>
          </p:cNvSpPr>
          <p:nvPr/>
        </p:nvSpPr>
        <p:spPr bwMode="auto">
          <a:xfrm>
            <a:off x="3109913" y="2438400"/>
            <a:ext cx="6350" cy="6350"/>
          </a:xfrm>
          <a:custGeom>
            <a:avLst/>
            <a:gdLst>
              <a:gd name="T0" fmla="*/ 5 w 10"/>
              <a:gd name="T1" fmla="*/ 9 h 9"/>
              <a:gd name="T2" fmla="*/ 6 w 10"/>
              <a:gd name="T3" fmla="*/ 9 h 9"/>
              <a:gd name="T4" fmla="*/ 8 w 10"/>
              <a:gd name="T5" fmla="*/ 8 h 9"/>
              <a:gd name="T6" fmla="*/ 10 w 10"/>
              <a:gd name="T7" fmla="*/ 6 h 9"/>
              <a:gd name="T8" fmla="*/ 10 w 10"/>
              <a:gd name="T9" fmla="*/ 5 h 9"/>
              <a:gd name="T10" fmla="*/ 10 w 10"/>
              <a:gd name="T11" fmla="*/ 4 h 9"/>
              <a:gd name="T12" fmla="*/ 8 w 10"/>
              <a:gd name="T13" fmla="*/ 1 h 9"/>
              <a:gd name="T14" fmla="*/ 6 w 10"/>
              <a:gd name="T15" fmla="*/ 0 h 9"/>
              <a:gd name="T16" fmla="*/ 5 w 10"/>
              <a:gd name="T17" fmla="*/ 0 h 9"/>
              <a:gd name="T18" fmla="*/ 3 w 10"/>
              <a:gd name="T19" fmla="*/ 0 h 9"/>
              <a:gd name="T20" fmla="*/ 2 w 10"/>
              <a:gd name="T21" fmla="*/ 1 h 9"/>
              <a:gd name="T22" fmla="*/ 0 w 10"/>
              <a:gd name="T23" fmla="*/ 4 h 9"/>
              <a:gd name="T24" fmla="*/ 0 w 10"/>
              <a:gd name="T25" fmla="*/ 5 h 9"/>
              <a:gd name="T26" fmla="*/ 0 w 10"/>
              <a:gd name="T27" fmla="*/ 6 h 9"/>
              <a:gd name="T28" fmla="*/ 2 w 10"/>
              <a:gd name="T29" fmla="*/ 8 h 9"/>
              <a:gd name="T30" fmla="*/ 4 w 10"/>
              <a:gd name="T31" fmla="*/ 9 h 9"/>
              <a:gd name="T32" fmla="*/ 5 w 10"/>
              <a:gd name="T3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6" y="9"/>
                </a:lnTo>
                <a:lnTo>
                  <a:pt x="8" y="8"/>
                </a:lnTo>
                <a:lnTo>
                  <a:pt x="10" y="6"/>
                </a:lnTo>
                <a:lnTo>
                  <a:pt x="10" y="5"/>
                </a:lnTo>
                <a:lnTo>
                  <a:pt x="10" y="4"/>
                </a:lnTo>
                <a:lnTo>
                  <a:pt x="8" y="1"/>
                </a:lnTo>
                <a:lnTo>
                  <a:pt x="6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4"/>
                </a:lnTo>
                <a:lnTo>
                  <a:pt x="0" y="5"/>
                </a:lnTo>
                <a:lnTo>
                  <a:pt x="0" y="6"/>
                </a:lnTo>
                <a:lnTo>
                  <a:pt x="2" y="8"/>
                </a:lnTo>
                <a:lnTo>
                  <a:pt x="4" y="9"/>
                </a:lnTo>
                <a:lnTo>
                  <a:pt x="5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4" name="Freeform 344"/>
          <p:cNvSpPr>
            <a:spLocks/>
          </p:cNvSpPr>
          <p:nvPr/>
        </p:nvSpPr>
        <p:spPr bwMode="auto">
          <a:xfrm>
            <a:off x="3109913" y="2438400"/>
            <a:ext cx="6350" cy="6350"/>
          </a:xfrm>
          <a:custGeom>
            <a:avLst/>
            <a:gdLst>
              <a:gd name="T0" fmla="*/ 5 w 10"/>
              <a:gd name="T1" fmla="*/ 9 h 9"/>
              <a:gd name="T2" fmla="*/ 5 w 10"/>
              <a:gd name="T3" fmla="*/ 9 h 9"/>
              <a:gd name="T4" fmla="*/ 6 w 10"/>
              <a:gd name="T5" fmla="*/ 9 h 9"/>
              <a:gd name="T6" fmla="*/ 8 w 10"/>
              <a:gd name="T7" fmla="*/ 8 h 9"/>
              <a:gd name="T8" fmla="*/ 10 w 10"/>
              <a:gd name="T9" fmla="*/ 6 h 9"/>
              <a:gd name="T10" fmla="*/ 10 w 10"/>
              <a:gd name="T11" fmla="*/ 5 h 9"/>
              <a:gd name="T12" fmla="*/ 10 w 10"/>
              <a:gd name="T13" fmla="*/ 5 h 9"/>
              <a:gd name="T14" fmla="*/ 10 w 10"/>
              <a:gd name="T15" fmla="*/ 4 h 9"/>
              <a:gd name="T16" fmla="*/ 8 w 10"/>
              <a:gd name="T17" fmla="*/ 1 h 9"/>
              <a:gd name="T18" fmla="*/ 6 w 10"/>
              <a:gd name="T19" fmla="*/ 0 h 9"/>
              <a:gd name="T20" fmla="*/ 5 w 10"/>
              <a:gd name="T21" fmla="*/ 0 h 9"/>
              <a:gd name="T22" fmla="*/ 5 w 10"/>
              <a:gd name="T23" fmla="*/ 0 h 9"/>
              <a:gd name="T24" fmla="*/ 3 w 10"/>
              <a:gd name="T25" fmla="*/ 0 h 9"/>
              <a:gd name="T26" fmla="*/ 2 w 10"/>
              <a:gd name="T27" fmla="*/ 1 h 9"/>
              <a:gd name="T28" fmla="*/ 0 w 10"/>
              <a:gd name="T29" fmla="*/ 4 h 9"/>
              <a:gd name="T30" fmla="*/ 0 w 10"/>
              <a:gd name="T31" fmla="*/ 5 h 9"/>
              <a:gd name="T32" fmla="*/ 0 w 10"/>
              <a:gd name="T33" fmla="*/ 5 h 9"/>
              <a:gd name="T34" fmla="*/ 0 w 10"/>
              <a:gd name="T35" fmla="*/ 6 h 9"/>
              <a:gd name="T36" fmla="*/ 2 w 10"/>
              <a:gd name="T37" fmla="*/ 8 h 9"/>
              <a:gd name="T38" fmla="*/ 4 w 10"/>
              <a:gd name="T39" fmla="*/ 9 h 9"/>
              <a:gd name="T40" fmla="*/ 5 w 10"/>
              <a:gd name="T4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9">
                <a:moveTo>
                  <a:pt x="5" y="9"/>
                </a:moveTo>
                <a:lnTo>
                  <a:pt x="5" y="9"/>
                </a:lnTo>
                <a:lnTo>
                  <a:pt x="6" y="9"/>
                </a:lnTo>
                <a:lnTo>
                  <a:pt x="8" y="8"/>
                </a:lnTo>
                <a:lnTo>
                  <a:pt x="10" y="6"/>
                </a:lnTo>
                <a:lnTo>
                  <a:pt x="10" y="5"/>
                </a:lnTo>
                <a:lnTo>
                  <a:pt x="10" y="5"/>
                </a:lnTo>
                <a:lnTo>
                  <a:pt x="10" y="4"/>
                </a:lnTo>
                <a:lnTo>
                  <a:pt x="8" y="1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4"/>
                </a:lnTo>
                <a:lnTo>
                  <a:pt x="0" y="5"/>
                </a:lnTo>
                <a:lnTo>
                  <a:pt x="0" y="5"/>
                </a:lnTo>
                <a:lnTo>
                  <a:pt x="0" y="6"/>
                </a:lnTo>
                <a:lnTo>
                  <a:pt x="2" y="8"/>
                </a:lnTo>
                <a:lnTo>
                  <a:pt x="4" y="9"/>
                </a:lnTo>
                <a:lnTo>
                  <a:pt x="5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5" name="Freeform 345"/>
          <p:cNvSpPr>
            <a:spLocks/>
          </p:cNvSpPr>
          <p:nvPr/>
        </p:nvSpPr>
        <p:spPr bwMode="auto">
          <a:xfrm>
            <a:off x="3108325" y="2443163"/>
            <a:ext cx="9525" cy="9525"/>
          </a:xfrm>
          <a:custGeom>
            <a:avLst/>
            <a:gdLst>
              <a:gd name="T0" fmla="*/ 1 w 14"/>
              <a:gd name="T1" fmla="*/ 12 h 13"/>
              <a:gd name="T2" fmla="*/ 0 w 14"/>
              <a:gd name="T3" fmla="*/ 9 h 13"/>
              <a:gd name="T4" fmla="*/ 0 w 14"/>
              <a:gd name="T5" fmla="*/ 7 h 13"/>
              <a:gd name="T6" fmla="*/ 1 w 14"/>
              <a:gd name="T7" fmla="*/ 4 h 13"/>
              <a:gd name="T8" fmla="*/ 4 w 14"/>
              <a:gd name="T9" fmla="*/ 1 h 13"/>
              <a:gd name="T10" fmla="*/ 6 w 14"/>
              <a:gd name="T11" fmla="*/ 0 h 13"/>
              <a:gd name="T12" fmla="*/ 9 w 14"/>
              <a:gd name="T13" fmla="*/ 0 h 13"/>
              <a:gd name="T14" fmla="*/ 12 w 14"/>
              <a:gd name="T15" fmla="*/ 0 h 13"/>
              <a:gd name="T16" fmla="*/ 13 w 14"/>
              <a:gd name="T17" fmla="*/ 2 h 13"/>
              <a:gd name="T18" fmla="*/ 14 w 14"/>
              <a:gd name="T19" fmla="*/ 5 h 13"/>
              <a:gd name="T20" fmla="*/ 14 w 14"/>
              <a:gd name="T21" fmla="*/ 7 h 13"/>
              <a:gd name="T22" fmla="*/ 13 w 14"/>
              <a:gd name="T23" fmla="*/ 9 h 13"/>
              <a:gd name="T24" fmla="*/ 10 w 14"/>
              <a:gd name="T25" fmla="*/ 12 h 13"/>
              <a:gd name="T26" fmla="*/ 8 w 14"/>
              <a:gd name="T27" fmla="*/ 13 h 13"/>
              <a:gd name="T28" fmla="*/ 5 w 14"/>
              <a:gd name="T29" fmla="*/ 13 h 13"/>
              <a:gd name="T30" fmla="*/ 2 w 14"/>
              <a:gd name="T31" fmla="*/ 13 h 13"/>
              <a:gd name="T32" fmla="*/ 1 w 14"/>
              <a:gd name="T3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3">
                <a:moveTo>
                  <a:pt x="1" y="12"/>
                </a:moveTo>
                <a:lnTo>
                  <a:pt x="0" y="9"/>
                </a:lnTo>
                <a:lnTo>
                  <a:pt x="0" y="7"/>
                </a:lnTo>
                <a:lnTo>
                  <a:pt x="1" y="4"/>
                </a:lnTo>
                <a:lnTo>
                  <a:pt x="4" y="1"/>
                </a:lnTo>
                <a:lnTo>
                  <a:pt x="6" y="0"/>
                </a:lnTo>
                <a:lnTo>
                  <a:pt x="9" y="0"/>
                </a:lnTo>
                <a:lnTo>
                  <a:pt x="12" y="0"/>
                </a:lnTo>
                <a:lnTo>
                  <a:pt x="13" y="2"/>
                </a:lnTo>
                <a:lnTo>
                  <a:pt x="14" y="5"/>
                </a:lnTo>
                <a:lnTo>
                  <a:pt x="14" y="7"/>
                </a:lnTo>
                <a:lnTo>
                  <a:pt x="13" y="9"/>
                </a:lnTo>
                <a:lnTo>
                  <a:pt x="10" y="12"/>
                </a:lnTo>
                <a:lnTo>
                  <a:pt x="8" y="13"/>
                </a:lnTo>
                <a:lnTo>
                  <a:pt x="5" y="13"/>
                </a:lnTo>
                <a:lnTo>
                  <a:pt x="2" y="13"/>
                </a:lnTo>
                <a:lnTo>
                  <a:pt x="1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6" name="Freeform 346"/>
          <p:cNvSpPr>
            <a:spLocks/>
          </p:cNvSpPr>
          <p:nvPr/>
        </p:nvSpPr>
        <p:spPr bwMode="auto">
          <a:xfrm>
            <a:off x="3108325" y="2443163"/>
            <a:ext cx="9525" cy="9525"/>
          </a:xfrm>
          <a:custGeom>
            <a:avLst/>
            <a:gdLst>
              <a:gd name="T0" fmla="*/ 1 w 14"/>
              <a:gd name="T1" fmla="*/ 12 h 13"/>
              <a:gd name="T2" fmla="*/ 1 w 14"/>
              <a:gd name="T3" fmla="*/ 12 h 13"/>
              <a:gd name="T4" fmla="*/ 0 w 14"/>
              <a:gd name="T5" fmla="*/ 9 h 13"/>
              <a:gd name="T6" fmla="*/ 0 w 14"/>
              <a:gd name="T7" fmla="*/ 7 h 13"/>
              <a:gd name="T8" fmla="*/ 1 w 14"/>
              <a:gd name="T9" fmla="*/ 4 h 13"/>
              <a:gd name="T10" fmla="*/ 4 w 14"/>
              <a:gd name="T11" fmla="*/ 1 h 13"/>
              <a:gd name="T12" fmla="*/ 4 w 14"/>
              <a:gd name="T13" fmla="*/ 1 h 13"/>
              <a:gd name="T14" fmla="*/ 6 w 14"/>
              <a:gd name="T15" fmla="*/ 0 h 13"/>
              <a:gd name="T16" fmla="*/ 9 w 14"/>
              <a:gd name="T17" fmla="*/ 0 h 13"/>
              <a:gd name="T18" fmla="*/ 12 w 14"/>
              <a:gd name="T19" fmla="*/ 0 h 13"/>
              <a:gd name="T20" fmla="*/ 13 w 14"/>
              <a:gd name="T21" fmla="*/ 2 h 13"/>
              <a:gd name="T22" fmla="*/ 13 w 14"/>
              <a:gd name="T23" fmla="*/ 2 h 13"/>
              <a:gd name="T24" fmla="*/ 14 w 14"/>
              <a:gd name="T25" fmla="*/ 5 h 13"/>
              <a:gd name="T26" fmla="*/ 14 w 14"/>
              <a:gd name="T27" fmla="*/ 7 h 13"/>
              <a:gd name="T28" fmla="*/ 13 w 14"/>
              <a:gd name="T29" fmla="*/ 9 h 13"/>
              <a:gd name="T30" fmla="*/ 10 w 14"/>
              <a:gd name="T31" fmla="*/ 12 h 13"/>
              <a:gd name="T32" fmla="*/ 10 w 14"/>
              <a:gd name="T33" fmla="*/ 12 h 13"/>
              <a:gd name="T34" fmla="*/ 8 w 14"/>
              <a:gd name="T35" fmla="*/ 13 h 13"/>
              <a:gd name="T36" fmla="*/ 5 w 14"/>
              <a:gd name="T37" fmla="*/ 13 h 13"/>
              <a:gd name="T38" fmla="*/ 2 w 14"/>
              <a:gd name="T39" fmla="*/ 13 h 13"/>
              <a:gd name="T40" fmla="*/ 1 w 14"/>
              <a:gd name="T4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3">
                <a:moveTo>
                  <a:pt x="1" y="12"/>
                </a:moveTo>
                <a:lnTo>
                  <a:pt x="1" y="12"/>
                </a:lnTo>
                <a:lnTo>
                  <a:pt x="0" y="9"/>
                </a:lnTo>
                <a:lnTo>
                  <a:pt x="0" y="7"/>
                </a:lnTo>
                <a:lnTo>
                  <a:pt x="1" y="4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9" y="0"/>
                </a:lnTo>
                <a:lnTo>
                  <a:pt x="12" y="0"/>
                </a:lnTo>
                <a:lnTo>
                  <a:pt x="13" y="2"/>
                </a:lnTo>
                <a:lnTo>
                  <a:pt x="13" y="2"/>
                </a:lnTo>
                <a:lnTo>
                  <a:pt x="14" y="5"/>
                </a:lnTo>
                <a:lnTo>
                  <a:pt x="14" y="7"/>
                </a:lnTo>
                <a:lnTo>
                  <a:pt x="13" y="9"/>
                </a:lnTo>
                <a:lnTo>
                  <a:pt x="10" y="12"/>
                </a:lnTo>
                <a:lnTo>
                  <a:pt x="10" y="12"/>
                </a:lnTo>
                <a:lnTo>
                  <a:pt x="8" y="13"/>
                </a:lnTo>
                <a:lnTo>
                  <a:pt x="5" y="13"/>
                </a:lnTo>
                <a:lnTo>
                  <a:pt x="2" y="13"/>
                </a:lnTo>
                <a:lnTo>
                  <a:pt x="1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7" name="Freeform 347"/>
          <p:cNvSpPr>
            <a:spLocks/>
          </p:cNvSpPr>
          <p:nvPr/>
        </p:nvSpPr>
        <p:spPr bwMode="auto">
          <a:xfrm>
            <a:off x="3098800" y="2462213"/>
            <a:ext cx="11113" cy="9525"/>
          </a:xfrm>
          <a:custGeom>
            <a:avLst/>
            <a:gdLst>
              <a:gd name="T0" fmla="*/ 0 w 12"/>
              <a:gd name="T1" fmla="*/ 8 h 12"/>
              <a:gd name="T2" fmla="*/ 0 w 12"/>
              <a:gd name="T3" fmla="*/ 6 h 12"/>
              <a:gd name="T4" fmla="*/ 0 w 12"/>
              <a:gd name="T5" fmla="*/ 5 h 12"/>
              <a:gd name="T6" fmla="*/ 1 w 12"/>
              <a:gd name="T7" fmla="*/ 3 h 12"/>
              <a:gd name="T8" fmla="*/ 3 w 12"/>
              <a:gd name="T9" fmla="*/ 2 h 12"/>
              <a:gd name="T10" fmla="*/ 5 w 12"/>
              <a:gd name="T11" fmla="*/ 0 h 12"/>
              <a:gd name="T12" fmla="*/ 8 w 12"/>
              <a:gd name="T13" fmla="*/ 0 h 12"/>
              <a:gd name="T14" fmla="*/ 10 w 12"/>
              <a:gd name="T15" fmla="*/ 2 h 12"/>
              <a:gd name="T16" fmla="*/ 11 w 12"/>
              <a:gd name="T17" fmla="*/ 4 h 12"/>
              <a:gd name="T18" fmla="*/ 12 w 12"/>
              <a:gd name="T19" fmla="*/ 6 h 12"/>
              <a:gd name="T20" fmla="*/ 12 w 12"/>
              <a:gd name="T21" fmla="*/ 7 h 12"/>
              <a:gd name="T22" fmla="*/ 11 w 12"/>
              <a:gd name="T23" fmla="*/ 10 h 12"/>
              <a:gd name="T24" fmla="*/ 9 w 12"/>
              <a:gd name="T25" fmla="*/ 11 h 12"/>
              <a:gd name="T26" fmla="*/ 7 w 12"/>
              <a:gd name="T27" fmla="*/ 12 h 12"/>
              <a:gd name="T28" fmla="*/ 4 w 12"/>
              <a:gd name="T29" fmla="*/ 11 h 12"/>
              <a:gd name="T30" fmla="*/ 2 w 12"/>
              <a:gd name="T31" fmla="*/ 11 h 12"/>
              <a:gd name="T32" fmla="*/ 0 w 12"/>
              <a:gd name="T33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2">
                <a:moveTo>
                  <a:pt x="0" y="8"/>
                </a:move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3" y="2"/>
                </a:lnTo>
                <a:lnTo>
                  <a:pt x="5" y="0"/>
                </a:lnTo>
                <a:lnTo>
                  <a:pt x="8" y="0"/>
                </a:lnTo>
                <a:lnTo>
                  <a:pt x="10" y="2"/>
                </a:lnTo>
                <a:lnTo>
                  <a:pt x="11" y="4"/>
                </a:lnTo>
                <a:lnTo>
                  <a:pt x="12" y="6"/>
                </a:lnTo>
                <a:lnTo>
                  <a:pt x="12" y="7"/>
                </a:lnTo>
                <a:lnTo>
                  <a:pt x="11" y="10"/>
                </a:lnTo>
                <a:lnTo>
                  <a:pt x="9" y="11"/>
                </a:lnTo>
                <a:lnTo>
                  <a:pt x="7" y="12"/>
                </a:lnTo>
                <a:lnTo>
                  <a:pt x="4" y="11"/>
                </a:lnTo>
                <a:lnTo>
                  <a:pt x="2" y="11"/>
                </a:lnTo>
                <a:lnTo>
                  <a:pt x="0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8" name="Freeform 348"/>
          <p:cNvSpPr>
            <a:spLocks/>
          </p:cNvSpPr>
          <p:nvPr/>
        </p:nvSpPr>
        <p:spPr bwMode="auto">
          <a:xfrm>
            <a:off x="3098800" y="2462213"/>
            <a:ext cx="11113" cy="9525"/>
          </a:xfrm>
          <a:custGeom>
            <a:avLst/>
            <a:gdLst>
              <a:gd name="T0" fmla="*/ 0 w 12"/>
              <a:gd name="T1" fmla="*/ 8 h 12"/>
              <a:gd name="T2" fmla="*/ 0 w 12"/>
              <a:gd name="T3" fmla="*/ 8 h 12"/>
              <a:gd name="T4" fmla="*/ 0 w 12"/>
              <a:gd name="T5" fmla="*/ 6 h 12"/>
              <a:gd name="T6" fmla="*/ 0 w 12"/>
              <a:gd name="T7" fmla="*/ 5 h 12"/>
              <a:gd name="T8" fmla="*/ 1 w 12"/>
              <a:gd name="T9" fmla="*/ 3 h 12"/>
              <a:gd name="T10" fmla="*/ 3 w 12"/>
              <a:gd name="T11" fmla="*/ 2 h 12"/>
              <a:gd name="T12" fmla="*/ 3 w 12"/>
              <a:gd name="T13" fmla="*/ 2 h 12"/>
              <a:gd name="T14" fmla="*/ 5 w 12"/>
              <a:gd name="T15" fmla="*/ 0 h 12"/>
              <a:gd name="T16" fmla="*/ 8 w 12"/>
              <a:gd name="T17" fmla="*/ 0 h 12"/>
              <a:gd name="T18" fmla="*/ 10 w 12"/>
              <a:gd name="T19" fmla="*/ 2 h 12"/>
              <a:gd name="T20" fmla="*/ 11 w 12"/>
              <a:gd name="T21" fmla="*/ 4 h 12"/>
              <a:gd name="T22" fmla="*/ 11 w 12"/>
              <a:gd name="T23" fmla="*/ 4 h 12"/>
              <a:gd name="T24" fmla="*/ 12 w 12"/>
              <a:gd name="T25" fmla="*/ 6 h 12"/>
              <a:gd name="T26" fmla="*/ 12 w 12"/>
              <a:gd name="T27" fmla="*/ 7 h 12"/>
              <a:gd name="T28" fmla="*/ 11 w 12"/>
              <a:gd name="T29" fmla="*/ 10 h 12"/>
              <a:gd name="T30" fmla="*/ 9 w 12"/>
              <a:gd name="T31" fmla="*/ 11 h 12"/>
              <a:gd name="T32" fmla="*/ 9 w 12"/>
              <a:gd name="T33" fmla="*/ 11 h 12"/>
              <a:gd name="T34" fmla="*/ 7 w 12"/>
              <a:gd name="T35" fmla="*/ 12 h 12"/>
              <a:gd name="T36" fmla="*/ 4 w 12"/>
              <a:gd name="T37" fmla="*/ 11 h 12"/>
              <a:gd name="T38" fmla="*/ 2 w 12"/>
              <a:gd name="T39" fmla="*/ 11 h 12"/>
              <a:gd name="T40" fmla="*/ 0 w 12"/>
              <a:gd name="T41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0" y="8"/>
                </a:moveTo>
                <a:lnTo>
                  <a:pt x="0" y="8"/>
                </a:lnTo>
                <a:lnTo>
                  <a:pt x="0" y="6"/>
                </a:lnTo>
                <a:lnTo>
                  <a:pt x="0" y="5"/>
                </a:lnTo>
                <a:lnTo>
                  <a:pt x="1" y="3"/>
                </a:lnTo>
                <a:lnTo>
                  <a:pt x="3" y="2"/>
                </a:lnTo>
                <a:lnTo>
                  <a:pt x="3" y="2"/>
                </a:lnTo>
                <a:lnTo>
                  <a:pt x="5" y="0"/>
                </a:lnTo>
                <a:lnTo>
                  <a:pt x="8" y="0"/>
                </a:lnTo>
                <a:lnTo>
                  <a:pt x="10" y="2"/>
                </a:lnTo>
                <a:lnTo>
                  <a:pt x="11" y="4"/>
                </a:lnTo>
                <a:lnTo>
                  <a:pt x="11" y="4"/>
                </a:lnTo>
                <a:lnTo>
                  <a:pt x="12" y="6"/>
                </a:lnTo>
                <a:lnTo>
                  <a:pt x="12" y="7"/>
                </a:lnTo>
                <a:lnTo>
                  <a:pt x="11" y="10"/>
                </a:lnTo>
                <a:lnTo>
                  <a:pt x="9" y="11"/>
                </a:lnTo>
                <a:lnTo>
                  <a:pt x="9" y="11"/>
                </a:lnTo>
                <a:lnTo>
                  <a:pt x="7" y="12"/>
                </a:lnTo>
                <a:lnTo>
                  <a:pt x="4" y="11"/>
                </a:lnTo>
                <a:lnTo>
                  <a:pt x="2" y="11"/>
                </a:lnTo>
                <a:lnTo>
                  <a:pt x="0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29" name="Freeform 349"/>
          <p:cNvSpPr>
            <a:spLocks/>
          </p:cNvSpPr>
          <p:nvPr/>
        </p:nvSpPr>
        <p:spPr bwMode="auto">
          <a:xfrm>
            <a:off x="3105150" y="2452688"/>
            <a:ext cx="11113" cy="11112"/>
          </a:xfrm>
          <a:custGeom>
            <a:avLst/>
            <a:gdLst>
              <a:gd name="T0" fmla="*/ 1 w 14"/>
              <a:gd name="T1" fmla="*/ 14 h 15"/>
              <a:gd name="T2" fmla="*/ 0 w 14"/>
              <a:gd name="T3" fmla="*/ 11 h 15"/>
              <a:gd name="T4" fmla="*/ 0 w 14"/>
              <a:gd name="T5" fmla="*/ 9 h 15"/>
              <a:gd name="T6" fmla="*/ 0 w 14"/>
              <a:gd name="T7" fmla="*/ 5 h 15"/>
              <a:gd name="T8" fmla="*/ 2 w 14"/>
              <a:gd name="T9" fmla="*/ 3 h 15"/>
              <a:gd name="T10" fmla="*/ 4 w 14"/>
              <a:gd name="T11" fmla="*/ 1 h 15"/>
              <a:gd name="T12" fmla="*/ 7 w 14"/>
              <a:gd name="T13" fmla="*/ 0 h 15"/>
              <a:gd name="T14" fmla="*/ 9 w 14"/>
              <a:gd name="T15" fmla="*/ 0 h 15"/>
              <a:gd name="T16" fmla="*/ 11 w 14"/>
              <a:gd name="T17" fmla="*/ 1 h 15"/>
              <a:gd name="T18" fmla="*/ 14 w 14"/>
              <a:gd name="T19" fmla="*/ 3 h 15"/>
              <a:gd name="T20" fmla="*/ 14 w 14"/>
              <a:gd name="T21" fmla="*/ 5 h 15"/>
              <a:gd name="T22" fmla="*/ 12 w 14"/>
              <a:gd name="T23" fmla="*/ 9 h 15"/>
              <a:gd name="T24" fmla="*/ 11 w 14"/>
              <a:gd name="T25" fmla="*/ 11 h 15"/>
              <a:gd name="T26" fmla="*/ 9 w 14"/>
              <a:gd name="T27" fmla="*/ 14 h 15"/>
              <a:gd name="T28" fmla="*/ 6 w 14"/>
              <a:gd name="T29" fmla="*/ 15 h 15"/>
              <a:gd name="T30" fmla="*/ 3 w 14"/>
              <a:gd name="T31" fmla="*/ 15 h 15"/>
              <a:gd name="T32" fmla="*/ 1 w 14"/>
              <a:gd name="T33" fmla="*/ 1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15">
                <a:moveTo>
                  <a:pt x="1" y="14"/>
                </a:move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3"/>
                </a:lnTo>
                <a:lnTo>
                  <a:pt x="4" y="1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4" y="3"/>
                </a:lnTo>
                <a:lnTo>
                  <a:pt x="14" y="5"/>
                </a:lnTo>
                <a:lnTo>
                  <a:pt x="12" y="9"/>
                </a:lnTo>
                <a:lnTo>
                  <a:pt x="11" y="11"/>
                </a:lnTo>
                <a:lnTo>
                  <a:pt x="9" y="14"/>
                </a:lnTo>
                <a:lnTo>
                  <a:pt x="6" y="15"/>
                </a:lnTo>
                <a:lnTo>
                  <a:pt x="3" y="15"/>
                </a:lnTo>
                <a:lnTo>
                  <a:pt x="1" y="14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0" name="Freeform 350"/>
          <p:cNvSpPr>
            <a:spLocks/>
          </p:cNvSpPr>
          <p:nvPr/>
        </p:nvSpPr>
        <p:spPr bwMode="auto">
          <a:xfrm>
            <a:off x="3105150" y="2452688"/>
            <a:ext cx="11113" cy="11112"/>
          </a:xfrm>
          <a:custGeom>
            <a:avLst/>
            <a:gdLst>
              <a:gd name="T0" fmla="*/ 1 w 14"/>
              <a:gd name="T1" fmla="*/ 14 h 15"/>
              <a:gd name="T2" fmla="*/ 1 w 14"/>
              <a:gd name="T3" fmla="*/ 14 h 15"/>
              <a:gd name="T4" fmla="*/ 0 w 14"/>
              <a:gd name="T5" fmla="*/ 11 h 15"/>
              <a:gd name="T6" fmla="*/ 0 w 14"/>
              <a:gd name="T7" fmla="*/ 9 h 15"/>
              <a:gd name="T8" fmla="*/ 0 w 14"/>
              <a:gd name="T9" fmla="*/ 5 h 15"/>
              <a:gd name="T10" fmla="*/ 2 w 14"/>
              <a:gd name="T11" fmla="*/ 3 h 15"/>
              <a:gd name="T12" fmla="*/ 2 w 14"/>
              <a:gd name="T13" fmla="*/ 3 h 15"/>
              <a:gd name="T14" fmla="*/ 4 w 14"/>
              <a:gd name="T15" fmla="*/ 1 h 15"/>
              <a:gd name="T16" fmla="*/ 7 w 14"/>
              <a:gd name="T17" fmla="*/ 0 h 15"/>
              <a:gd name="T18" fmla="*/ 9 w 14"/>
              <a:gd name="T19" fmla="*/ 0 h 15"/>
              <a:gd name="T20" fmla="*/ 11 w 14"/>
              <a:gd name="T21" fmla="*/ 1 h 15"/>
              <a:gd name="T22" fmla="*/ 11 w 14"/>
              <a:gd name="T23" fmla="*/ 1 h 15"/>
              <a:gd name="T24" fmla="*/ 14 w 14"/>
              <a:gd name="T25" fmla="*/ 3 h 15"/>
              <a:gd name="T26" fmla="*/ 14 w 14"/>
              <a:gd name="T27" fmla="*/ 5 h 15"/>
              <a:gd name="T28" fmla="*/ 12 w 14"/>
              <a:gd name="T29" fmla="*/ 9 h 15"/>
              <a:gd name="T30" fmla="*/ 11 w 14"/>
              <a:gd name="T31" fmla="*/ 11 h 15"/>
              <a:gd name="T32" fmla="*/ 11 w 14"/>
              <a:gd name="T33" fmla="*/ 11 h 15"/>
              <a:gd name="T34" fmla="*/ 9 w 14"/>
              <a:gd name="T35" fmla="*/ 14 h 15"/>
              <a:gd name="T36" fmla="*/ 6 w 14"/>
              <a:gd name="T37" fmla="*/ 15 h 15"/>
              <a:gd name="T38" fmla="*/ 3 w 14"/>
              <a:gd name="T39" fmla="*/ 15 h 15"/>
              <a:gd name="T40" fmla="*/ 1 w 14"/>
              <a:gd name="T41" fmla="*/ 14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15">
                <a:moveTo>
                  <a:pt x="1" y="14"/>
                </a:moveTo>
                <a:lnTo>
                  <a:pt x="1" y="14"/>
                </a:lnTo>
                <a:lnTo>
                  <a:pt x="0" y="11"/>
                </a:lnTo>
                <a:lnTo>
                  <a:pt x="0" y="9"/>
                </a:lnTo>
                <a:lnTo>
                  <a:pt x="0" y="5"/>
                </a:lnTo>
                <a:lnTo>
                  <a:pt x="2" y="3"/>
                </a:lnTo>
                <a:lnTo>
                  <a:pt x="2" y="3"/>
                </a:lnTo>
                <a:lnTo>
                  <a:pt x="4" y="1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4" y="3"/>
                </a:lnTo>
                <a:lnTo>
                  <a:pt x="14" y="5"/>
                </a:lnTo>
                <a:lnTo>
                  <a:pt x="12" y="9"/>
                </a:lnTo>
                <a:lnTo>
                  <a:pt x="11" y="11"/>
                </a:lnTo>
                <a:lnTo>
                  <a:pt x="11" y="11"/>
                </a:lnTo>
                <a:lnTo>
                  <a:pt x="9" y="14"/>
                </a:lnTo>
                <a:lnTo>
                  <a:pt x="6" y="15"/>
                </a:lnTo>
                <a:lnTo>
                  <a:pt x="3" y="15"/>
                </a:lnTo>
                <a:lnTo>
                  <a:pt x="1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1" name="Freeform 351"/>
          <p:cNvSpPr>
            <a:spLocks/>
          </p:cNvSpPr>
          <p:nvPr/>
        </p:nvSpPr>
        <p:spPr bwMode="auto">
          <a:xfrm>
            <a:off x="3081338" y="2473325"/>
            <a:ext cx="12700" cy="7938"/>
          </a:xfrm>
          <a:custGeom>
            <a:avLst/>
            <a:gdLst>
              <a:gd name="T0" fmla="*/ 16 w 16"/>
              <a:gd name="T1" fmla="*/ 7 h 10"/>
              <a:gd name="T2" fmla="*/ 16 w 16"/>
              <a:gd name="T3" fmla="*/ 5 h 10"/>
              <a:gd name="T4" fmla="*/ 15 w 16"/>
              <a:gd name="T5" fmla="*/ 3 h 10"/>
              <a:gd name="T6" fmla="*/ 14 w 16"/>
              <a:gd name="T7" fmla="*/ 1 h 10"/>
              <a:gd name="T8" fmla="*/ 10 w 16"/>
              <a:gd name="T9" fmla="*/ 0 h 10"/>
              <a:gd name="T10" fmla="*/ 7 w 16"/>
              <a:gd name="T11" fmla="*/ 0 h 10"/>
              <a:gd name="T12" fmla="*/ 3 w 16"/>
              <a:gd name="T13" fmla="*/ 1 h 10"/>
              <a:gd name="T14" fmla="*/ 1 w 16"/>
              <a:gd name="T15" fmla="*/ 2 h 10"/>
              <a:gd name="T16" fmla="*/ 0 w 16"/>
              <a:gd name="T17" fmla="*/ 3 h 10"/>
              <a:gd name="T18" fmla="*/ 0 w 16"/>
              <a:gd name="T19" fmla="*/ 6 h 10"/>
              <a:gd name="T20" fmla="*/ 1 w 16"/>
              <a:gd name="T21" fmla="*/ 8 h 10"/>
              <a:gd name="T22" fmla="*/ 3 w 16"/>
              <a:gd name="T23" fmla="*/ 9 h 10"/>
              <a:gd name="T24" fmla="*/ 7 w 16"/>
              <a:gd name="T25" fmla="*/ 10 h 10"/>
              <a:gd name="T26" fmla="*/ 10 w 16"/>
              <a:gd name="T27" fmla="*/ 10 h 10"/>
              <a:gd name="T28" fmla="*/ 14 w 16"/>
              <a:gd name="T29" fmla="*/ 10 h 10"/>
              <a:gd name="T30" fmla="*/ 15 w 16"/>
              <a:gd name="T31" fmla="*/ 9 h 10"/>
              <a:gd name="T32" fmla="*/ 16 w 16"/>
              <a:gd name="T33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" h="10">
                <a:moveTo>
                  <a:pt x="16" y="7"/>
                </a:moveTo>
                <a:lnTo>
                  <a:pt x="16" y="5"/>
                </a:lnTo>
                <a:lnTo>
                  <a:pt x="15" y="3"/>
                </a:lnTo>
                <a:lnTo>
                  <a:pt x="14" y="1"/>
                </a:lnTo>
                <a:lnTo>
                  <a:pt x="10" y="0"/>
                </a:lnTo>
                <a:lnTo>
                  <a:pt x="7" y="0"/>
                </a:lnTo>
                <a:lnTo>
                  <a:pt x="3" y="1"/>
                </a:lnTo>
                <a:lnTo>
                  <a:pt x="1" y="2"/>
                </a:lnTo>
                <a:lnTo>
                  <a:pt x="0" y="3"/>
                </a:lnTo>
                <a:lnTo>
                  <a:pt x="0" y="6"/>
                </a:lnTo>
                <a:lnTo>
                  <a:pt x="1" y="8"/>
                </a:lnTo>
                <a:lnTo>
                  <a:pt x="3" y="9"/>
                </a:lnTo>
                <a:lnTo>
                  <a:pt x="7" y="10"/>
                </a:lnTo>
                <a:lnTo>
                  <a:pt x="10" y="10"/>
                </a:lnTo>
                <a:lnTo>
                  <a:pt x="14" y="10"/>
                </a:lnTo>
                <a:lnTo>
                  <a:pt x="15" y="9"/>
                </a:lnTo>
                <a:lnTo>
                  <a:pt x="16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2" name="Freeform 352"/>
          <p:cNvSpPr>
            <a:spLocks/>
          </p:cNvSpPr>
          <p:nvPr/>
        </p:nvSpPr>
        <p:spPr bwMode="auto">
          <a:xfrm>
            <a:off x="3081338" y="2473325"/>
            <a:ext cx="12700" cy="7938"/>
          </a:xfrm>
          <a:custGeom>
            <a:avLst/>
            <a:gdLst>
              <a:gd name="T0" fmla="*/ 16 w 16"/>
              <a:gd name="T1" fmla="*/ 7 h 10"/>
              <a:gd name="T2" fmla="*/ 16 w 16"/>
              <a:gd name="T3" fmla="*/ 7 h 10"/>
              <a:gd name="T4" fmla="*/ 16 w 16"/>
              <a:gd name="T5" fmla="*/ 5 h 10"/>
              <a:gd name="T6" fmla="*/ 15 w 16"/>
              <a:gd name="T7" fmla="*/ 3 h 10"/>
              <a:gd name="T8" fmla="*/ 14 w 16"/>
              <a:gd name="T9" fmla="*/ 1 h 10"/>
              <a:gd name="T10" fmla="*/ 10 w 16"/>
              <a:gd name="T11" fmla="*/ 0 h 10"/>
              <a:gd name="T12" fmla="*/ 10 w 16"/>
              <a:gd name="T13" fmla="*/ 0 h 10"/>
              <a:gd name="T14" fmla="*/ 7 w 16"/>
              <a:gd name="T15" fmla="*/ 0 h 10"/>
              <a:gd name="T16" fmla="*/ 3 w 16"/>
              <a:gd name="T17" fmla="*/ 1 h 10"/>
              <a:gd name="T18" fmla="*/ 1 w 16"/>
              <a:gd name="T19" fmla="*/ 2 h 10"/>
              <a:gd name="T20" fmla="*/ 0 w 16"/>
              <a:gd name="T21" fmla="*/ 3 h 10"/>
              <a:gd name="T22" fmla="*/ 0 w 16"/>
              <a:gd name="T23" fmla="*/ 3 h 10"/>
              <a:gd name="T24" fmla="*/ 0 w 16"/>
              <a:gd name="T25" fmla="*/ 6 h 10"/>
              <a:gd name="T26" fmla="*/ 1 w 16"/>
              <a:gd name="T27" fmla="*/ 8 h 10"/>
              <a:gd name="T28" fmla="*/ 3 w 16"/>
              <a:gd name="T29" fmla="*/ 9 h 10"/>
              <a:gd name="T30" fmla="*/ 7 w 16"/>
              <a:gd name="T31" fmla="*/ 10 h 10"/>
              <a:gd name="T32" fmla="*/ 7 w 16"/>
              <a:gd name="T33" fmla="*/ 10 h 10"/>
              <a:gd name="T34" fmla="*/ 10 w 16"/>
              <a:gd name="T35" fmla="*/ 10 h 10"/>
              <a:gd name="T36" fmla="*/ 14 w 16"/>
              <a:gd name="T37" fmla="*/ 10 h 10"/>
              <a:gd name="T38" fmla="*/ 15 w 16"/>
              <a:gd name="T39" fmla="*/ 9 h 10"/>
              <a:gd name="T40" fmla="*/ 16 w 16"/>
              <a:gd name="T41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10">
                <a:moveTo>
                  <a:pt x="16" y="7"/>
                </a:moveTo>
                <a:lnTo>
                  <a:pt x="16" y="7"/>
                </a:lnTo>
                <a:lnTo>
                  <a:pt x="16" y="5"/>
                </a:lnTo>
                <a:lnTo>
                  <a:pt x="15" y="3"/>
                </a:lnTo>
                <a:lnTo>
                  <a:pt x="14" y="1"/>
                </a:lnTo>
                <a:lnTo>
                  <a:pt x="10" y="0"/>
                </a:lnTo>
                <a:lnTo>
                  <a:pt x="10" y="0"/>
                </a:lnTo>
                <a:lnTo>
                  <a:pt x="7" y="0"/>
                </a:lnTo>
                <a:lnTo>
                  <a:pt x="3" y="1"/>
                </a:lnTo>
                <a:lnTo>
                  <a:pt x="1" y="2"/>
                </a:lnTo>
                <a:lnTo>
                  <a:pt x="0" y="3"/>
                </a:lnTo>
                <a:lnTo>
                  <a:pt x="0" y="3"/>
                </a:lnTo>
                <a:lnTo>
                  <a:pt x="0" y="6"/>
                </a:lnTo>
                <a:lnTo>
                  <a:pt x="1" y="8"/>
                </a:lnTo>
                <a:lnTo>
                  <a:pt x="3" y="9"/>
                </a:lnTo>
                <a:lnTo>
                  <a:pt x="7" y="10"/>
                </a:lnTo>
                <a:lnTo>
                  <a:pt x="7" y="10"/>
                </a:lnTo>
                <a:lnTo>
                  <a:pt x="10" y="10"/>
                </a:lnTo>
                <a:lnTo>
                  <a:pt x="14" y="10"/>
                </a:lnTo>
                <a:lnTo>
                  <a:pt x="15" y="9"/>
                </a:lnTo>
                <a:lnTo>
                  <a:pt x="16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3" name="Freeform 353"/>
          <p:cNvSpPr>
            <a:spLocks/>
          </p:cNvSpPr>
          <p:nvPr/>
        </p:nvSpPr>
        <p:spPr bwMode="auto">
          <a:xfrm>
            <a:off x="3092450" y="2470150"/>
            <a:ext cx="11113" cy="6350"/>
          </a:xfrm>
          <a:custGeom>
            <a:avLst/>
            <a:gdLst>
              <a:gd name="T0" fmla="*/ 0 w 15"/>
              <a:gd name="T1" fmla="*/ 6 h 9"/>
              <a:gd name="T2" fmla="*/ 0 w 15"/>
              <a:gd name="T3" fmla="*/ 5 h 9"/>
              <a:gd name="T4" fmla="*/ 0 w 15"/>
              <a:gd name="T5" fmla="*/ 3 h 9"/>
              <a:gd name="T6" fmla="*/ 3 w 15"/>
              <a:gd name="T7" fmla="*/ 2 h 9"/>
              <a:gd name="T8" fmla="*/ 5 w 15"/>
              <a:gd name="T9" fmla="*/ 1 h 9"/>
              <a:gd name="T10" fmla="*/ 7 w 15"/>
              <a:gd name="T11" fmla="*/ 0 h 9"/>
              <a:gd name="T12" fmla="*/ 11 w 15"/>
              <a:gd name="T13" fmla="*/ 0 h 9"/>
              <a:gd name="T14" fmla="*/ 13 w 15"/>
              <a:gd name="T15" fmla="*/ 1 h 9"/>
              <a:gd name="T16" fmla="*/ 15 w 15"/>
              <a:gd name="T17" fmla="*/ 2 h 9"/>
              <a:gd name="T18" fmla="*/ 15 w 15"/>
              <a:gd name="T19" fmla="*/ 3 h 9"/>
              <a:gd name="T20" fmla="*/ 15 w 15"/>
              <a:gd name="T21" fmla="*/ 5 h 9"/>
              <a:gd name="T22" fmla="*/ 13 w 15"/>
              <a:gd name="T23" fmla="*/ 6 h 9"/>
              <a:gd name="T24" fmla="*/ 11 w 15"/>
              <a:gd name="T25" fmla="*/ 8 h 9"/>
              <a:gd name="T26" fmla="*/ 9 w 15"/>
              <a:gd name="T27" fmla="*/ 9 h 9"/>
              <a:gd name="T28" fmla="*/ 5 w 15"/>
              <a:gd name="T29" fmla="*/ 9 h 9"/>
              <a:gd name="T30" fmla="*/ 3 w 15"/>
              <a:gd name="T31" fmla="*/ 8 h 9"/>
              <a:gd name="T32" fmla="*/ 0 w 15"/>
              <a:gd name="T33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" h="9">
                <a:moveTo>
                  <a:pt x="0" y="6"/>
                </a:moveTo>
                <a:lnTo>
                  <a:pt x="0" y="5"/>
                </a:lnTo>
                <a:lnTo>
                  <a:pt x="0" y="3"/>
                </a:lnTo>
                <a:lnTo>
                  <a:pt x="3" y="2"/>
                </a:lnTo>
                <a:lnTo>
                  <a:pt x="5" y="1"/>
                </a:lnTo>
                <a:lnTo>
                  <a:pt x="7" y="0"/>
                </a:lnTo>
                <a:lnTo>
                  <a:pt x="11" y="0"/>
                </a:lnTo>
                <a:lnTo>
                  <a:pt x="13" y="1"/>
                </a:lnTo>
                <a:lnTo>
                  <a:pt x="15" y="2"/>
                </a:lnTo>
                <a:lnTo>
                  <a:pt x="15" y="3"/>
                </a:lnTo>
                <a:lnTo>
                  <a:pt x="15" y="5"/>
                </a:lnTo>
                <a:lnTo>
                  <a:pt x="13" y="6"/>
                </a:lnTo>
                <a:lnTo>
                  <a:pt x="11" y="8"/>
                </a:lnTo>
                <a:lnTo>
                  <a:pt x="9" y="9"/>
                </a:lnTo>
                <a:lnTo>
                  <a:pt x="5" y="9"/>
                </a:lnTo>
                <a:lnTo>
                  <a:pt x="3" y="8"/>
                </a:lnTo>
                <a:lnTo>
                  <a:pt x="0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4" name="Freeform 354"/>
          <p:cNvSpPr>
            <a:spLocks/>
          </p:cNvSpPr>
          <p:nvPr/>
        </p:nvSpPr>
        <p:spPr bwMode="auto">
          <a:xfrm>
            <a:off x="3092450" y="2470150"/>
            <a:ext cx="11113" cy="6350"/>
          </a:xfrm>
          <a:custGeom>
            <a:avLst/>
            <a:gdLst>
              <a:gd name="T0" fmla="*/ 0 w 15"/>
              <a:gd name="T1" fmla="*/ 6 h 9"/>
              <a:gd name="T2" fmla="*/ 0 w 15"/>
              <a:gd name="T3" fmla="*/ 6 h 9"/>
              <a:gd name="T4" fmla="*/ 0 w 15"/>
              <a:gd name="T5" fmla="*/ 5 h 9"/>
              <a:gd name="T6" fmla="*/ 0 w 15"/>
              <a:gd name="T7" fmla="*/ 3 h 9"/>
              <a:gd name="T8" fmla="*/ 3 w 15"/>
              <a:gd name="T9" fmla="*/ 2 h 9"/>
              <a:gd name="T10" fmla="*/ 5 w 15"/>
              <a:gd name="T11" fmla="*/ 1 h 9"/>
              <a:gd name="T12" fmla="*/ 5 w 15"/>
              <a:gd name="T13" fmla="*/ 1 h 9"/>
              <a:gd name="T14" fmla="*/ 7 w 15"/>
              <a:gd name="T15" fmla="*/ 0 h 9"/>
              <a:gd name="T16" fmla="*/ 11 w 15"/>
              <a:gd name="T17" fmla="*/ 0 h 9"/>
              <a:gd name="T18" fmla="*/ 13 w 15"/>
              <a:gd name="T19" fmla="*/ 1 h 9"/>
              <a:gd name="T20" fmla="*/ 15 w 15"/>
              <a:gd name="T21" fmla="*/ 2 h 9"/>
              <a:gd name="T22" fmla="*/ 15 w 15"/>
              <a:gd name="T23" fmla="*/ 2 h 9"/>
              <a:gd name="T24" fmla="*/ 15 w 15"/>
              <a:gd name="T25" fmla="*/ 3 h 9"/>
              <a:gd name="T26" fmla="*/ 15 w 15"/>
              <a:gd name="T27" fmla="*/ 5 h 9"/>
              <a:gd name="T28" fmla="*/ 13 w 15"/>
              <a:gd name="T29" fmla="*/ 6 h 9"/>
              <a:gd name="T30" fmla="*/ 11 w 15"/>
              <a:gd name="T31" fmla="*/ 8 h 9"/>
              <a:gd name="T32" fmla="*/ 11 w 15"/>
              <a:gd name="T33" fmla="*/ 8 h 9"/>
              <a:gd name="T34" fmla="*/ 9 w 15"/>
              <a:gd name="T35" fmla="*/ 9 h 9"/>
              <a:gd name="T36" fmla="*/ 5 w 15"/>
              <a:gd name="T37" fmla="*/ 9 h 9"/>
              <a:gd name="T38" fmla="*/ 3 w 15"/>
              <a:gd name="T39" fmla="*/ 8 h 9"/>
              <a:gd name="T40" fmla="*/ 0 w 15"/>
              <a:gd name="T41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9">
                <a:moveTo>
                  <a:pt x="0" y="6"/>
                </a:move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3" y="2"/>
                </a:lnTo>
                <a:lnTo>
                  <a:pt x="5" y="1"/>
                </a:lnTo>
                <a:lnTo>
                  <a:pt x="5" y="1"/>
                </a:lnTo>
                <a:lnTo>
                  <a:pt x="7" y="0"/>
                </a:lnTo>
                <a:lnTo>
                  <a:pt x="11" y="0"/>
                </a:lnTo>
                <a:lnTo>
                  <a:pt x="13" y="1"/>
                </a:lnTo>
                <a:lnTo>
                  <a:pt x="15" y="2"/>
                </a:lnTo>
                <a:lnTo>
                  <a:pt x="15" y="2"/>
                </a:lnTo>
                <a:lnTo>
                  <a:pt x="15" y="3"/>
                </a:lnTo>
                <a:lnTo>
                  <a:pt x="15" y="5"/>
                </a:lnTo>
                <a:lnTo>
                  <a:pt x="13" y="6"/>
                </a:lnTo>
                <a:lnTo>
                  <a:pt x="11" y="8"/>
                </a:lnTo>
                <a:lnTo>
                  <a:pt x="11" y="8"/>
                </a:lnTo>
                <a:lnTo>
                  <a:pt x="9" y="9"/>
                </a:lnTo>
                <a:lnTo>
                  <a:pt x="5" y="9"/>
                </a:lnTo>
                <a:lnTo>
                  <a:pt x="3" y="8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5" name="Freeform 355"/>
          <p:cNvSpPr>
            <a:spLocks/>
          </p:cNvSpPr>
          <p:nvPr/>
        </p:nvSpPr>
        <p:spPr bwMode="auto">
          <a:xfrm>
            <a:off x="3071813" y="2474913"/>
            <a:ext cx="12700" cy="7937"/>
          </a:xfrm>
          <a:custGeom>
            <a:avLst/>
            <a:gdLst>
              <a:gd name="T0" fmla="*/ 16 w 16"/>
              <a:gd name="T1" fmla="*/ 7 h 11"/>
              <a:gd name="T2" fmla="*/ 16 w 16"/>
              <a:gd name="T3" fmla="*/ 5 h 11"/>
              <a:gd name="T4" fmla="*/ 15 w 16"/>
              <a:gd name="T5" fmla="*/ 3 h 11"/>
              <a:gd name="T6" fmla="*/ 13 w 16"/>
              <a:gd name="T7" fmla="*/ 1 h 11"/>
              <a:gd name="T8" fmla="*/ 9 w 16"/>
              <a:gd name="T9" fmla="*/ 0 h 11"/>
              <a:gd name="T10" fmla="*/ 7 w 16"/>
              <a:gd name="T11" fmla="*/ 0 h 11"/>
              <a:gd name="T12" fmla="*/ 4 w 16"/>
              <a:gd name="T13" fmla="*/ 0 h 11"/>
              <a:gd name="T14" fmla="*/ 1 w 16"/>
              <a:gd name="T15" fmla="*/ 1 h 11"/>
              <a:gd name="T16" fmla="*/ 0 w 16"/>
              <a:gd name="T17" fmla="*/ 4 h 11"/>
              <a:gd name="T18" fmla="*/ 0 w 16"/>
              <a:gd name="T19" fmla="*/ 6 h 11"/>
              <a:gd name="T20" fmla="*/ 1 w 16"/>
              <a:gd name="T21" fmla="*/ 7 h 11"/>
              <a:gd name="T22" fmla="*/ 2 w 16"/>
              <a:gd name="T23" fmla="*/ 10 h 11"/>
              <a:gd name="T24" fmla="*/ 6 w 16"/>
              <a:gd name="T25" fmla="*/ 11 h 11"/>
              <a:gd name="T26" fmla="*/ 9 w 16"/>
              <a:gd name="T27" fmla="*/ 11 h 11"/>
              <a:gd name="T28" fmla="*/ 13 w 16"/>
              <a:gd name="T29" fmla="*/ 10 h 11"/>
              <a:gd name="T30" fmla="*/ 15 w 16"/>
              <a:gd name="T31" fmla="*/ 8 h 11"/>
              <a:gd name="T32" fmla="*/ 16 w 16"/>
              <a:gd name="T33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" h="11">
                <a:moveTo>
                  <a:pt x="16" y="7"/>
                </a:moveTo>
                <a:lnTo>
                  <a:pt x="16" y="5"/>
                </a:lnTo>
                <a:lnTo>
                  <a:pt x="15" y="3"/>
                </a:lnTo>
                <a:lnTo>
                  <a:pt x="13" y="1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lnTo>
                  <a:pt x="0" y="6"/>
                </a:lnTo>
                <a:lnTo>
                  <a:pt x="1" y="7"/>
                </a:lnTo>
                <a:lnTo>
                  <a:pt x="2" y="10"/>
                </a:lnTo>
                <a:lnTo>
                  <a:pt x="6" y="11"/>
                </a:lnTo>
                <a:lnTo>
                  <a:pt x="9" y="11"/>
                </a:lnTo>
                <a:lnTo>
                  <a:pt x="13" y="10"/>
                </a:lnTo>
                <a:lnTo>
                  <a:pt x="15" y="8"/>
                </a:lnTo>
                <a:lnTo>
                  <a:pt x="16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6" name="Freeform 356"/>
          <p:cNvSpPr>
            <a:spLocks/>
          </p:cNvSpPr>
          <p:nvPr/>
        </p:nvSpPr>
        <p:spPr bwMode="auto">
          <a:xfrm>
            <a:off x="3071813" y="2474913"/>
            <a:ext cx="12700" cy="7937"/>
          </a:xfrm>
          <a:custGeom>
            <a:avLst/>
            <a:gdLst>
              <a:gd name="T0" fmla="*/ 16 w 16"/>
              <a:gd name="T1" fmla="*/ 7 h 11"/>
              <a:gd name="T2" fmla="*/ 16 w 16"/>
              <a:gd name="T3" fmla="*/ 7 h 11"/>
              <a:gd name="T4" fmla="*/ 16 w 16"/>
              <a:gd name="T5" fmla="*/ 5 h 11"/>
              <a:gd name="T6" fmla="*/ 15 w 16"/>
              <a:gd name="T7" fmla="*/ 3 h 11"/>
              <a:gd name="T8" fmla="*/ 13 w 16"/>
              <a:gd name="T9" fmla="*/ 1 h 11"/>
              <a:gd name="T10" fmla="*/ 9 w 16"/>
              <a:gd name="T11" fmla="*/ 0 h 11"/>
              <a:gd name="T12" fmla="*/ 9 w 16"/>
              <a:gd name="T13" fmla="*/ 0 h 11"/>
              <a:gd name="T14" fmla="*/ 7 w 16"/>
              <a:gd name="T15" fmla="*/ 0 h 11"/>
              <a:gd name="T16" fmla="*/ 4 w 16"/>
              <a:gd name="T17" fmla="*/ 0 h 11"/>
              <a:gd name="T18" fmla="*/ 1 w 16"/>
              <a:gd name="T19" fmla="*/ 1 h 11"/>
              <a:gd name="T20" fmla="*/ 0 w 16"/>
              <a:gd name="T21" fmla="*/ 4 h 11"/>
              <a:gd name="T22" fmla="*/ 0 w 16"/>
              <a:gd name="T23" fmla="*/ 4 h 11"/>
              <a:gd name="T24" fmla="*/ 0 w 16"/>
              <a:gd name="T25" fmla="*/ 6 h 11"/>
              <a:gd name="T26" fmla="*/ 1 w 16"/>
              <a:gd name="T27" fmla="*/ 7 h 11"/>
              <a:gd name="T28" fmla="*/ 2 w 16"/>
              <a:gd name="T29" fmla="*/ 10 h 11"/>
              <a:gd name="T30" fmla="*/ 6 w 16"/>
              <a:gd name="T31" fmla="*/ 11 h 11"/>
              <a:gd name="T32" fmla="*/ 6 w 16"/>
              <a:gd name="T33" fmla="*/ 11 h 11"/>
              <a:gd name="T34" fmla="*/ 9 w 16"/>
              <a:gd name="T35" fmla="*/ 11 h 11"/>
              <a:gd name="T36" fmla="*/ 13 w 16"/>
              <a:gd name="T37" fmla="*/ 10 h 11"/>
              <a:gd name="T38" fmla="*/ 15 w 16"/>
              <a:gd name="T39" fmla="*/ 8 h 11"/>
              <a:gd name="T40" fmla="*/ 16 w 16"/>
              <a:gd name="T4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11">
                <a:moveTo>
                  <a:pt x="16" y="7"/>
                </a:moveTo>
                <a:lnTo>
                  <a:pt x="16" y="7"/>
                </a:lnTo>
                <a:lnTo>
                  <a:pt x="16" y="5"/>
                </a:lnTo>
                <a:lnTo>
                  <a:pt x="15" y="3"/>
                </a:lnTo>
                <a:lnTo>
                  <a:pt x="13" y="1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1" y="7"/>
                </a:lnTo>
                <a:lnTo>
                  <a:pt x="2" y="10"/>
                </a:lnTo>
                <a:lnTo>
                  <a:pt x="6" y="11"/>
                </a:lnTo>
                <a:lnTo>
                  <a:pt x="6" y="11"/>
                </a:lnTo>
                <a:lnTo>
                  <a:pt x="9" y="11"/>
                </a:lnTo>
                <a:lnTo>
                  <a:pt x="13" y="10"/>
                </a:lnTo>
                <a:lnTo>
                  <a:pt x="15" y="8"/>
                </a:lnTo>
                <a:lnTo>
                  <a:pt x="16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7" name="Freeform 357"/>
          <p:cNvSpPr>
            <a:spLocks/>
          </p:cNvSpPr>
          <p:nvPr/>
        </p:nvSpPr>
        <p:spPr bwMode="auto">
          <a:xfrm>
            <a:off x="3060700" y="2474913"/>
            <a:ext cx="12700" cy="7937"/>
          </a:xfrm>
          <a:custGeom>
            <a:avLst/>
            <a:gdLst>
              <a:gd name="T0" fmla="*/ 16 w 16"/>
              <a:gd name="T1" fmla="*/ 7 h 11"/>
              <a:gd name="T2" fmla="*/ 16 w 16"/>
              <a:gd name="T3" fmla="*/ 5 h 11"/>
              <a:gd name="T4" fmla="*/ 15 w 16"/>
              <a:gd name="T5" fmla="*/ 3 h 11"/>
              <a:gd name="T6" fmla="*/ 14 w 16"/>
              <a:gd name="T7" fmla="*/ 1 h 11"/>
              <a:gd name="T8" fmla="*/ 11 w 16"/>
              <a:gd name="T9" fmla="*/ 0 h 11"/>
              <a:gd name="T10" fmla="*/ 7 w 16"/>
              <a:gd name="T11" fmla="*/ 0 h 11"/>
              <a:gd name="T12" fmla="*/ 4 w 16"/>
              <a:gd name="T13" fmla="*/ 0 h 11"/>
              <a:gd name="T14" fmla="*/ 1 w 16"/>
              <a:gd name="T15" fmla="*/ 1 h 11"/>
              <a:gd name="T16" fmla="*/ 0 w 16"/>
              <a:gd name="T17" fmla="*/ 4 h 11"/>
              <a:gd name="T18" fmla="*/ 0 w 16"/>
              <a:gd name="T19" fmla="*/ 6 h 11"/>
              <a:gd name="T20" fmla="*/ 1 w 16"/>
              <a:gd name="T21" fmla="*/ 7 h 11"/>
              <a:gd name="T22" fmla="*/ 2 w 16"/>
              <a:gd name="T23" fmla="*/ 10 h 11"/>
              <a:gd name="T24" fmla="*/ 6 w 16"/>
              <a:gd name="T25" fmla="*/ 11 h 11"/>
              <a:gd name="T26" fmla="*/ 9 w 16"/>
              <a:gd name="T27" fmla="*/ 11 h 11"/>
              <a:gd name="T28" fmla="*/ 13 w 16"/>
              <a:gd name="T29" fmla="*/ 10 h 11"/>
              <a:gd name="T30" fmla="*/ 15 w 16"/>
              <a:gd name="T31" fmla="*/ 8 h 11"/>
              <a:gd name="T32" fmla="*/ 16 w 16"/>
              <a:gd name="T33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" h="11">
                <a:moveTo>
                  <a:pt x="16" y="7"/>
                </a:moveTo>
                <a:lnTo>
                  <a:pt x="16" y="5"/>
                </a:lnTo>
                <a:lnTo>
                  <a:pt x="15" y="3"/>
                </a:lnTo>
                <a:lnTo>
                  <a:pt x="14" y="1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lnTo>
                  <a:pt x="0" y="6"/>
                </a:lnTo>
                <a:lnTo>
                  <a:pt x="1" y="7"/>
                </a:lnTo>
                <a:lnTo>
                  <a:pt x="2" y="10"/>
                </a:lnTo>
                <a:lnTo>
                  <a:pt x="6" y="11"/>
                </a:lnTo>
                <a:lnTo>
                  <a:pt x="9" y="11"/>
                </a:lnTo>
                <a:lnTo>
                  <a:pt x="13" y="10"/>
                </a:lnTo>
                <a:lnTo>
                  <a:pt x="15" y="8"/>
                </a:lnTo>
                <a:lnTo>
                  <a:pt x="16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8" name="Freeform 358"/>
          <p:cNvSpPr>
            <a:spLocks/>
          </p:cNvSpPr>
          <p:nvPr/>
        </p:nvSpPr>
        <p:spPr bwMode="auto">
          <a:xfrm>
            <a:off x="3060700" y="2474913"/>
            <a:ext cx="12700" cy="7937"/>
          </a:xfrm>
          <a:custGeom>
            <a:avLst/>
            <a:gdLst>
              <a:gd name="T0" fmla="*/ 16 w 16"/>
              <a:gd name="T1" fmla="*/ 7 h 11"/>
              <a:gd name="T2" fmla="*/ 16 w 16"/>
              <a:gd name="T3" fmla="*/ 7 h 11"/>
              <a:gd name="T4" fmla="*/ 16 w 16"/>
              <a:gd name="T5" fmla="*/ 5 h 11"/>
              <a:gd name="T6" fmla="*/ 15 w 16"/>
              <a:gd name="T7" fmla="*/ 3 h 11"/>
              <a:gd name="T8" fmla="*/ 14 w 16"/>
              <a:gd name="T9" fmla="*/ 1 h 11"/>
              <a:gd name="T10" fmla="*/ 11 w 16"/>
              <a:gd name="T11" fmla="*/ 0 h 11"/>
              <a:gd name="T12" fmla="*/ 11 w 16"/>
              <a:gd name="T13" fmla="*/ 0 h 11"/>
              <a:gd name="T14" fmla="*/ 7 w 16"/>
              <a:gd name="T15" fmla="*/ 0 h 11"/>
              <a:gd name="T16" fmla="*/ 4 w 16"/>
              <a:gd name="T17" fmla="*/ 0 h 11"/>
              <a:gd name="T18" fmla="*/ 1 w 16"/>
              <a:gd name="T19" fmla="*/ 1 h 11"/>
              <a:gd name="T20" fmla="*/ 0 w 16"/>
              <a:gd name="T21" fmla="*/ 4 h 11"/>
              <a:gd name="T22" fmla="*/ 0 w 16"/>
              <a:gd name="T23" fmla="*/ 4 h 11"/>
              <a:gd name="T24" fmla="*/ 0 w 16"/>
              <a:gd name="T25" fmla="*/ 6 h 11"/>
              <a:gd name="T26" fmla="*/ 1 w 16"/>
              <a:gd name="T27" fmla="*/ 7 h 11"/>
              <a:gd name="T28" fmla="*/ 2 w 16"/>
              <a:gd name="T29" fmla="*/ 10 h 11"/>
              <a:gd name="T30" fmla="*/ 6 w 16"/>
              <a:gd name="T31" fmla="*/ 11 h 11"/>
              <a:gd name="T32" fmla="*/ 6 w 16"/>
              <a:gd name="T33" fmla="*/ 11 h 11"/>
              <a:gd name="T34" fmla="*/ 9 w 16"/>
              <a:gd name="T35" fmla="*/ 11 h 11"/>
              <a:gd name="T36" fmla="*/ 13 w 16"/>
              <a:gd name="T37" fmla="*/ 10 h 11"/>
              <a:gd name="T38" fmla="*/ 15 w 16"/>
              <a:gd name="T39" fmla="*/ 8 h 11"/>
              <a:gd name="T40" fmla="*/ 16 w 16"/>
              <a:gd name="T4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11">
                <a:moveTo>
                  <a:pt x="16" y="7"/>
                </a:moveTo>
                <a:lnTo>
                  <a:pt x="16" y="7"/>
                </a:lnTo>
                <a:lnTo>
                  <a:pt x="16" y="5"/>
                </a:lnTo>
                <a:lnTo>
                  <a:pt x="15" y="3"/>
                </a:lnTo>
                <a:lnTo>
                  <a:pt x="14" y="1"/>
                </a:lnTo>
                <a:lnTo>
                  <a:pt x="11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1" y="1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1" y="7"/>
                </a:lnTo>
                <a:lnTo>
                  <a:pt x="2" y="10"/>
                </a:lnTo>
                <a:lnTo>
                  <a:pt x="6" y="11"/>
                </a:lnTo>
                <a:lnTo>
                  <a:pt x="6" y="11"/>
                </a:lnTo>
                <a:lnTo>
                  <a:pt x="9" y="11"/>
                </a:lnTo>
                <a:lnTo>
                  <a:pt x="13" y="10"/>
                </a:lnTo>
                <a:lnTo>
                  <a:pt x="15" y="8"/>
                </a:lnTo>
                <a:lnTo>
                  <a:pt x="16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39" name="Freeform 359"/>
          <p:cNvSpPr>
            <a:spLocks/>
          </p:cNvSpPr>
          <p:nvPr/>
        </p:nvSpPr>
        <p:spPr bwMode="auto">
          <a:xfrm>
            <a:off x="3051175" y="2473325"/>
            <a:ext cx="11113" cy="6350"/>
          </a:xfrm>
          <a:custGeom>
            <a:avLst/>
            <a:gdLst>
              <a:gd name="T0" fmla="*/ 0 w 12"/>
              <a:gd name="T1" fmla="*/ 8 h 8"/>
              <a:gd name="T2" fmla="*/ 1 w 12"/>
              <a:gd name="T3" fmla="*/ 8 h 8"/>
              <a:gd name="T4" fmla="*/ 1 w 12"/>
              <a:gd name="T5" fmla="*/ 8 h 8"/>
              <a:gd name="T6" fmla="*/ 1 w 12"/>
              <a:gd name="T7" fmla="*/ 8 h 8"/>
              <a:gd name="T8" fmla="*/ 2 w 12"/>
              <a:gd name="T9" fmla="*/ 8 h 8"/>
              <a:gd name="T10" fmla="*/ 6 w 12"/>
              <a:gd name="T11" fmla="*/ 8 h 8"/>
              <a:gd name="T12" fmla="*/ 9 w 12"/>
              <a:gd name="T13" fmla="*/ 8 h 8"/>
              <a:gd name="T14" fmla="*/ 11 w 12"/>
              <a:gd name="T15" fmla="*/ 7 h 8"/>
              <a:gd name="T16" fmla="*/ 12 w 12"/>
              <a:gd name="T17" fmla="*/ 5 h 8"/>
              <a:gd name="T18" fmla="*/ 12 w 12"/>
              <a:gd name="T19" fmla="*/ 4 h 8"/>
              <a:gd name="T20" fmla="*/ 12 w 12"/>
              <a:gd name="T21" fmla="*/ 2 h 8"/>
              <a:gd name="T22" fmla="*/ 11 w 12"/>
              <a:gd name="T23" fmla="*/ 1 h 8"/>
              <a:gd name="T24" fmla="*/ 10 w 12"/>
              <a:gd name="T25" fmla="*/ 0 h 8"/>
              <a:gd name="T26" fmla="*/ 0 w 12"/>
              <a:gd name="T2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8">
                <a:moveTo>
                  <a:pt x="0" y="8"/>
                </a:move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2" y="8"/>
                </a:lnTo>
                <a:lnTo>
                  <a:pt x="6" y="8"/>
                </a:lnTo>
                <a:lnTo>
                  <a:pt x="9" y="8"/>
                </a:lnTo>
                <a:lnTo>
                  <a:pt x="11" y="7"/>
                </a:lnTo>
                <a:lnTo>
                  <a:pt x="12" y="5"/>
                </a:lnTo>
                <a:lnTo>
                  <a:pt x="12" y="4"/>
                </a:lnTo>
                <a:lnTo>
                  <a:pt x="12" y="2"/>
                </a:lnTo>
                <a:lnTo>
                  <a:pt x="11" y="1"/>
                </a:lnTo>
                <a:lnTo>
                  <a:pt x="10" y="0"/>
                </a:lnTo>
                <a:lnTo>
                  <a:pt x="0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0" name="Freeform 360"/>
          <p:cNvSpPr>
            <a:spLocks/>
          </p:cNvSpPr>
          <p:nvPr/>
        </p:nvSpPr>
        <p:spPr bwMode="auto">
          <a:xfrm>
            <a:off x="3051175" y="2473325"/>
            <a:ext cx="11113" cy="6350"/>
          </a:xfrm>
          <a:custGeom>
            <a:avLst/>
            <a:gdLst>
              <a:gd name="T0" fmla="*/ 0 w 12"/>
              <a:gd name="T1" fmla="*/ 8 h 8"/>
              <a:gd name="T2" fmla="*/ 0 w 12"/>
              <a:gd name="T3" fmla="*/ 8 h 8"/>
              <a:gd name="T4" fmla="*/ 1 w 12"/>
              <a:gd name="T5" fmla="*/ 8 h 8"/>
              <a:gd name="T6" fmla="*/ 1 w 12"/>
              <a:gd name="T7" fmla="*/ 8 h 8"/>
              <a:gd name="T8" fmla="*/ 1 w 12"/>
              <a:gd name="T9" fmla="*/ 8 h 8"/>
              <a:gd name="T10" fmla="*/ 2 w 12"/>
              <a:gd name="T11" fmla="*/ 8 h 8"/>
              <a:gd name="T12" fmla="*/ 2 w 12"/>
              <a:gd name="T13" fmla="*/ 8 h 8"/>
              <a:gd name="T14" fmla="*/ 6 w 12"/>
              <a:gd name="T15" fmla="*/ 8 h 8"/>
              <a:gd name="T16" fmla="*/ 9 w 12"/>
              <a:gd name="T17" fmla="*/ 8 h 8"/>
              <a:gd name="T18" fmla="*/ 11 w 12"/>
              <a:gd name="T19" fmla="*/ 7 h 8"/>
              <a:gd name="T20" fmla="*/ 12 w 12"/>
              <a:gd name="T21" fmla="*/ 5 h 8"/>
              <a:gd name="T22" fmla="*/ 12 w 12"/>
              <a:gd name="T23" fmla="*/ 5 h 8"/>
              <a:gd name="T24" fmla="*/ 12 w 12"/>
              <a:gd name="T25" fmla="*/ 4 h 8"/>
              <a:gd name="T26" fmla="*/ 12 w 12"/>
              <a:gd name="T27" fmla="*/ 2 h 8"/>
              <a:gd name="T28" fmla="*/ 11 w 12"/>
              <a:gd name="T29" fmla="*/ 1 h 8"/>
              <a:gd name="T30" fmla="*/ 10 w 12"/>
              <a:gd name="T31" fmla="*/ 0 h 8"/>
              <a:gd name="T32" fmla="*/ 0 w 12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0" y="8"/>
                </a:moveTo>
                <a:lnTo>
                  <a:pt x="0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2" y="8"/>
                </a:lnTo>
                <a:lnTo>
                  <a:pt x="2" y="8"/>
                </a:lnTo>
                <a:lnTo>
                  <a:pt x="6" y="8"/>
                </a:lnTo>
                <a:lnTo>
                  <a:pt x="9" y="8"/>
                </a:lnTo>
                <a:lnTo>
                  <a:pt x="11" y="7"/>
                </a:lnTo>
                <a:lnTo>
                  <a:pt x="12" y="5"/>
                </a:lnTo>
                <a:lnTo>
                  <a:pt x="12" y="5"/>
                </a:lnTo>
                <a:lnTo>
                  <a:pt x="12" y="4"/>
                </a:lnTo>
                <a:lnTo>
                  <a:pt x="12" y="2"/>
                </a:lnTo>
                <a:lnTo>
                  <a:pt x="11" y="1"/>
                </a:lnTo>
                <a:lnTo>
                  <a:pt x="10" y="0"/>
                </a:lnTo>
                <a:lnTo>
                  <a:pt x="0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1" name="Freeform 361"/>
          <p:cNvSpPr>
            <a:spLocks/>
          </p:cNvSpPr>
          <p:nvPr/>
        </p:nvSpPr>
        <p:spPr bwMode="auto">
          <a:xfrm>
            <a:off x="2900363" y="2527300"/>
            <a:ext cx="9525" cy="9525"/>
          </a:xfrm>
          <a:custGeom>
            <a:avLst/>
            <a:gdLst>
              <a:gd name="T0" fmla="*/ 1 w 12"/>
              <a:gd name="T1" fmla="*/ 12 h 13"/>
              <a:gd name="T2" fmla="*/ 3 w 12"/>
              <a:gd name="T3" fmla="*/ 13 h 13"/>
              <a:gd name="T4" fmla="*/ 5 w 12"/>
              <a:gd name="T5" fmla="*/ 13 h 13"/>
              <a:gd name="T6" fmla="*/ 6 w 12"/>
              <a:gd name="T7" fmla="*/ 12 h 13"/>
              <a:gd name="T8" fmla="*/ 9 w 12"/>
              <a:gd name="T9" fmla="*/ 10 h 13"/>
              <a:gd name="T10" fmla="*/ 11 w 12"/>
              <a:gd name="T11" fmla="*/ 8 h 13"/>
              <a:gd name="T12" fmla="*/ 12 w 12"/>
              <a:gd name="T13" fmla="*/ 6 h 13"/>
              <a:gd name="T14" fmla="*/ 12 w 12"/>
              <a:gd name="T15" fmla="*/ 3 h 13"/>
              <a:gd name="T16" fmla="*/ 11 w 12"/>
              <a:gd name="T17" fmla="*/ 1 h 13"/>
              <a:gd name="T18" fmla="*/ 9 w 12"/>
              <a:gd name="T19" fmla="*/ 0 h 13"/>
              <a:gd name="T20" fmla="*/ 8 w 12"/>
              <a:gd name="T21" fmla="*/ 0 h 13"/>
              <a:gd name="T22" fmla="*/ 5 w 12"/>
              <a:gd name="T23" fmla="*/ 1 h 13"/>
              <a:gd name="T24" fmla="*/ 3 w 12"/>
              <a:gd name="T25" fmla="*/ 2 h 13"/>
              <a:gd name="T26" fmla="*/ 1 w 12"/>
              <a:gd name="T27" fmla="*/ 5 h 13"/>
              <a:gd name="T28" fmla="*/ 0 w 12"/>
              <a:gd name="T29" fmla="*/ 7 h 13"/>
              <a:gd name="T30" fmla="*/ 0 w 12"/>
              <a:gd name="T31" fmla="*/ 9 h 13"/>
              <a:gd name="T32" fmla="*/ 1 w 12"/>
              <a:gd name="T3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3" y="13"/>
                </a:lnTo>
                <a:lnTo>
                  <a:pt x="5" y="13"/>
                </a:lnTo>
                <a:lnTo>
                  <a:pt x="6" y="12"/>
                </a:lnTo>
                <a:lnTo>
                  <a:pt x="9" y="10"/>
                </a:lnTo>
                <a:lnTo>
                  <a:pt x="11" y="8"/>
                </a:lnTo>
                <a:lnTo>
                  <a:pt x="12" y="6"/>
                </a:lnTo>
                <a:lnTo>
                  <a:pt x="12" y="3"/>
                </a:lnTo>
                <a:lnTo>
                  <a:pt x="11" y="1"/>
                </a:lnTo>
                <a:lnTo>
                  <a:pt x="9" y="0"/>
                </a:lnTo>
                <a:lnTo>
                  <a:pt x="8" y="0"/>
                </a:lnTo>
                <a:lnTo>
                  <a:pt x="5" y="1"/>
                </a:lnTo>
                <a:lnTo>
                  <a:pt x="3" y="2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1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2" name="Freeform 362"/>
          <p:cNvSpPr>
            <a:spLocks/>
          </p:cNvSpPr>
          <p:nvPr/>
        </p:nvSpPr>
        <p:spPr bwMode="auto">
          <a:xfrm>
            <a:off x="2900363" y="2527300"/>
            <a:ext cx="9525" cy="9525"/>
          </a:xfrm>
          <a:custGeom>
            <a:avLst/>
            <a:gdLst>
              <a:gd name="T0" fmla="*/ 1 w 12"/>
              <a:gd name="T1" fmla="*/ 12 h 13"/>
              <a:gd name="T2" fmla="*/ 1 w 12"/>
              <a:gd name="T3" fmla="*/ 12 h 13"/>
              <a:gd name="T4" fmla="*/ 3 w 12"/>
              <a:gd name="T5" fmla="*/ 13 h 13"/>
              <a:gd name="T6" fmla="*/ 5 w 12"/>
              <a:gd name="T7" fmla="*/ 13 h 13"/>
              <a:gd name="T8" fmla="*/ 6 w 12"/>
              <a:gd name="T9" fmla="*/ 12 h 13"/>
              <a:gd name="T10" fmla="*/ 9 w 12"/>
              <a:gd name="T11" fmla="*/ 10 h 13"/>
              <a:gd name="T12" fmla="*/ 9 w 12"/>
              <a:gd name="T13" fmla="*/ 10 h 13"/>
              <a:gd name="T14" fmla="*/ 11 w 12"/>
              <a:gd name="T15" fmla="*/ 8 h 13"/>
              <a:gd name="T16" fmla="*/ 12 w 12"/>
              <a:gd name="T17" fmla="*/ 6 h 13"/>
              <a:gd name="T18" fmla="*/ 12 w 12"/>
              <a:gd name="T19" fmla="*/ 3 h 13"/>
              <a:gd name="T20" fmla="*/ 11 w 12"/>
              <a:gd name="T21" fmla="*/ 1 h 13"/>
              <a:gd name="T22" fmla="*/ 11 w 12"/>
              <a:gd name="T23" fmla="*/ 1 h 13"/>
              <a:gd name="T24" fmla="*/ 9 w 12"/>
              <a:gd name="T25" fmla="*/ 0 h 13"/>
              <a:gd name="T26" fmla="*/ 8 w 12"/>
              <a:gd name="T27" fmla="*/ 0 h 13"/>
              <a:gd name="T28" fmla="*/ 5 w 12"/>
              <a:gd name="T29" fmla="*/ 1 h 13"/>
              <a:gd name="T30" fmla="*/ 3 w 12"/>
              <a:gd name="T31" fmla="*/ 2 h 13"/>
              <a:gd name="T32" fmla="*/ 3 w 12"/>
              <a:gd name="T33" fmla="*/ 2 h 13"/>
              <a:gd name="T34" fmla="*/ 1 w 12"/>
              <a:gd name="T35" fmla="*/ 5 h 13"/>
              <a:gd name="T36" fmla="*/ 0 w 12"/>
              <a:gd name="T37" fmla="*/ 7 h 13"/>
              <a:gd name="T38" fmla="*/ 0 w 12"/>
              <a:gd name="T39" fmla="*/ 9 h 13"/>
              <a:gd name="T40" fmla="*/ 1 w 12"/>
              <a:gd name="T4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1" y="12"/>
                </a:lnTo>
                <a:lnTo>
                  <a:pt x="3" y="13"/>
                </a:lnTo>
                <a:lnTo>
                  <a:pt x="5" y="13"/>
                </a:lnTo>
                <a:lnTo>
                  <a:pt x="6" y="12"/>
                </a:lnTo>
                <a:lnTo>
                  <a:pt x="9" y="10"/>
                </a:lnTo>
                <a:lnTo>
                  <a:pt x="9" y="10"/>
                </a:lnTo>
                <a:lnTo>
                  <a:pt x="11" y="8"/>
                </a:lnTo>
                <a:lnTo>
                  <a:pt x="12" y="6"/>
                </a:lnTo>
                <a:lnTo>
                  <a:pt x="12" y="3"/>
                </a:lnTo>
                <a:lnTo>
                  <a:pt x="11" y="1"/>
                </a:lnTo>
                <a:lnTo>
                  <a:pt x="11" y="1"/>
                </a:lnTo>
                <a:lnTo>
                  <a:pt x="9" y="0"/>
                </a:lnTo>
                <a:lnTo>
                  <a:pt x="8" y="0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1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3" name="Freeform 363"/>
          <p:cNvSpPr>
            <a:spLocks/>
          </p:cNvSpPr>
          <p:nvPr/>
        </p:nvSpPr>
        <p:spPr bwMode="auto">
          <a:xfrm>
            <a:off x="2895600" y="2535238"/>
            <a:ext cx="9525" cy="9525"/>
          </a:xfrm>
          <a:custGeom>
            <a:avLst/>
            <a:gdLst>
              <a:gd name="T0" fmla="*/ 1 w 12"/>
              <a:gd name="T1" fmla="*/ 12 h 13"/>
              <a:gd name="T2" fmla="*/ 3 w 12"/>
              <a:gd name="T3" fmla="*/ 13 h 13"/>
              <a:gd name="T4" fmla="*/ 6 w 12"/>
              <a:gd name="T5" fmla="*/ 13 h 13"/>
              <a:gd name="T6" fmla="*/ 7 w 12"/>
              <a:gd name="T7" fmla="*/ 12 h 13"/>
              <a:gd name="T8" fmla="*/ 9 w 12"/>
              <a:gd name="T9" fmla="*/ 11 h 13"/>
              <a:gd name="T10" fmla="*/ 11 w 12"/>
              <a:gd name="T11" fmla="*/ 8 h 13"/>
              <a:gd name="T12" fmla="*/ 12 w 12"/>
              <a:gd name="T13" fmla="*/ 6 h 13"/>
              <a:gd name="T14" fmla="*/ 12 w 12"/>
              <a:gd name="T15" fmla="*/ 4 h 13"/>
              <a:gd name="T16" fmla="*/ 11 w 12"/>
              <a:gd name="T17" fmla="*/ 2 h 13"/>
              <a:gd name="T18" fmla="*/ 9 w 12"/>
              <a:gd name="T19" fmla="*/ 0 h 13"/>
              <a:gd name="T20" fmla="*/ 8 w 12"/>
              <a:gd name="T21" fmla="*/ 0 h 13"/>
              <a:gd name="T22" fmla="*/ 6 w 12"/>
              <a:gd name="T23" fmla="*/ 2 h 13"/>
              <a:gd name="T24" fmla="*/ 3 w 12"/>
              <a:gd name="T25" fmla="*/ 3 h 13"/>
              <a:gd name="T26" fmla="*/ 1 w 12"/>
              <a:gd name="T27" fmla="*/ 5 h 13"/>
              <a:gd name="T28" fmla="*/ 0 w 12"/>
              <a:gd name="T29" fmla="*/ 7 h 13"/>
              <a:gd name="T30" fmla="*/ 0 w 12"/>
              <a:gd name="T31" fmla="*/ 10 h 13"/>
              <a:gd name="T32" fmla="*/ 1 w 12"/>
              <a:gd name="T3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3" y="13"/>
                </a:lnTo>
                <a:lnTo>
                  <a:pt x="6" y="13"/>
                </a:lnTo>
                <a:lnTo>
                  <a:pt x="7" y="12"/>
                </a:lnTo>
                <a:lnTo>
                  <a:pt x="9" y="11"/>
                </a:lnTo>
                <a:lnTo>
                  <a:pt x="11" y="8"/>
                </a:lnTo>
                <a:lnTo>
                  <a:pt x="12" y="6"/>
                </a:lnTo>
                <a:lnTo>
                  <a:pt x="12" y="4"/>
                </a:lnTo>
                <a:lnTo>
                  <a:pt x="11" y="2"/>
                </a:lnTo>
                <a:lnTo>
                  <a:pt x="9" y="0"/>
                </a:lnTo>
                <a:lnTo>
                  <a:pt x="8" y="0"/>
                </a:lnTo>
                <a:lnTo>
                  <a:pt x="6" y="2"/>
                </a:lnTo>
                <a:lnTo>
                  <a:pt x="3" y="3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1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4" name="Freeform 364"/>
          <p:cNvSpPr>
            <a:spLocks/>
          </p:cNvSpPr>
          <p:nvPr/>
        </p:nvSpPr>
        <p:spPr bwMode="auto">
          <a:xfrm>
            <a:off x="2895600" y="2535238"/>
            <a:ext cx="9525" cy="9525"/>
          </a:xfrm>
          <a:custGeom>
            <a:avLst/>
            <a:gdLst>
              <a:gd name="T0" fmla="*/ 1 w 12"/>
              <a:gd name="T1" fmla="*/ 12 h 13"/>
              <a:gd name="T2" fmla="*/ 1 w 12"/>
              <a:gd name="T3" fmla="*/ 12 h 13"/>
              <a:gd name="T4" fmla="*/ 3 w 12"/>
              <a:gd name="T5" fmla="*/ 13 h 13"/>
              <a:gd name="T6" fmla="*/ 6 w 12"/>
              <a:gd name="T7" fmla="*/ 13 h 13"/>
              <a:gd name="T8" fmla="*/ 7 w 12"/>
              <a:gd name="T9" fmla="*/ 12 h 13"/>
              <a:gd name="T10" fmla="*/ 9 w 12"/>
              <a:gd name="T11" fmla="*/ 11 h 13"/>
              <a:gd name="T12" fmla="*/ 9 w 12"/>
              <a:gd name="T13" fmla="*/ 11 h 13"/>
              <a:gd name="T14" fmla="*/ 11 w 12"/>
              <a:gd name="T15" fmla="*/ 8 h 13"/>
              <a:gd name="T16" fmla="*/ 12 w 12"/>
              <a:gd name="T17" fmla="*/ 6 h 13"/>
              <a:gd name="T18" fmla="*/ 12 w 12"/>
              <a:gd name="T19" fmla="*/ 4 h 13"/>
              <a:gd name="T20" fmla="*/ 11 w 12"/>
              <a:gd name="T21" fmla="*/ 2 h 13"/>
              <a:gd name="T22" fmla="*/ 11 w 12"/>
              <a:gd name="T23" fmla="*/ 2 h 13"/>
              <a:gd name="T24" fmla="*/ 9 w 12"/>
              <a:gd name="T25" fmla="*/ 0 h 13"/>
              <a:gd name="T26" fmla="*/ 8 w 12"/>
              <a:gd name="T27" fmla="*/ 0 h 13"/>
              <a:gd name="T28" fmla="*/ 6 w 12"/>
              <a:gd name="T29" fmla="*/ 2 h 13"/>
              <a:gd name="T30" fmla="*/ 3 w 12"/>
              <a:gd name="T31" fmla="*/ 3 h 13"/>
              <a:gd name="T32" fmla="*/ 3 w 12"/>
              <a:gd name="T33" fmla="*/ 3 h 13"/>
              <a:gd name="T34" fmla="*/ 1 w 12"/>
              <a:gd name="T35" fmla="*/ 5 h 13"/>
              <a:gd name="T36" fmla="*/ 0 w 12"/>
              <a:gd name="T37" fmla="*/ 7 h 13"/>
              <a:gd name="T38" fmla="*/ 0 w 12"/>
              <a:gd name="T39" fmla="*/ 10 h 13"/>
              <a:gd name="T40" fmla="*/ 1 w 12"/>
              <a:gd name="T4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1" y="12"/>
                </a:lnTo>
                <a:lnTo>
                  <a:pt x="3" y="13"/>
                </a:lnTo>
                <a:lnTo>
                  <a:pt x="6" y="13"/>
                </a:lnTo>
                <a:lnTo>
                  <a:pt x="7" y="12"/>
                </a:lnTo>
                <a:lnTo>
                  <a:pt x="9" y="11"/>
                </a:lnTo>
                <a:lnTo>
                  <a:pt x="9" y="11"/>
                </a:lnTo>
                <a:lnTo>
                  <a:pt x="11" y="8"/>
                </a:lnTo>
                <a:lnTo>
                  <a:pt x="12" y="6"/>
                </a:lnTo>
                <a:lnTo>
                  <a:pt x="12" y="4"/>
                </a:lnTo>
                <a:lnTo>
                  <a:pt x="11" y="2"/>
                </a:lnTo>
                <a:lnTo>
                  <a:pt x="11" y="2"/>
                </a:lnTo>
                <a:lnTo>
                  <a:pt x="9" y="0"/>
                </a:lnTo>
                <a:lnTo>
                  <a:pt x="8" y="0"/>
                </a:lnTo>
                <a:lnTo>
                  <a:pt x="6" y="2"/>
                </a:lnTo>
                <a:lnTo>
                  <a:pt x="3" y="3"/>
                </a:lnTo>
                <a:lnTo>
                  <a:pt x="3" y="3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1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5" name="Freeform 365"/>
          <p:cNvSpPr>
            <a:spLocks/>
          </p:cNvSpPr>
          <p:nvPr/>
        </p:nvSpPr>
        <p:spPr bwMode="auto">
          <a:xfrm>
            <a:off x="2894013" y="2543175"/>
            <a:ext cx="11112" cy="11113"/>
          </a:xfrm>
          <a:custGeom>
            <a:avLst/>
            <a:gdLst>
              <a:gd name="T0" fmla="*/ 1 w 12"/>
              <a:gd name="T1" fmla="*/ 11 h 13"/>
              <a:gd name="T2" fmla="*/ 3 w 12"/>
              <a:gd name="T3" fmla="*/ 13 h 13"/>
              <a:gd name="T4" fmla="*/ 5 w 12"/>
              <a:gd name="T5" fmla="*/ 13 h 13"/>
              <a:gd name="T6" fmla="*/ 8 w 12"/>
              <a:gd name="T7" fmla="*/ 11 h 13"/>
              <a:gd name="T8" fmla="*/ 10 w 12"/>
              <a:gd name="T9" fmla="*/ 10 h 13"/>
              <a:gd name="T10" fmla="*/ 11 w 12"/>
              <a:gd name="T11" fmla="*/ 8 h 13"/>
              <a:gd name="T12" fmla="*/ 12 w 12"/>
              <a:gd name="T13" fmla="*/ 6 h 13"/>
              <a:gd name="T14" fmla="*/ 12 w 12"/>
              <a:gd name="T15" fmla="*/ 3 h 13"/>
              <a:gd name="T16" fmla="*/ 11 w 12"/>
              <a:gd name="T17" fmla="*/ 1 h 13"/>
              <a:gd name="T18" fmla="*/ 10 w 12"/>
              <a:gd name="T19" fmla="*/ 0 h 13"/>
              <a:gd name="T20" fmla="*/ 8 w 12"/>
              <a:gd name="T21" fmla="*/ 0 h 13"/>
              <a:gd name="T22" fmla="*/ 5 w 12"/>
              <a:gd name="T23" fmla="*/ 1 h 13"/>
              <a:gd name="T24" fmla="*/ 3 w 12"/>
              <a:gd name="T25" fmla="*/ 2 h 13"/>
              <a:gd name="T26" fmla="*/ 1 w 12"/>
              <a:gd name="T27" fmla="*/ 5 h 13"/>
              <a:gd name="T28" fmla="*/ 1 w 12"/>
              <a:gd name="T29" fmla="*/ 7 h 13"/>
              <a:gd name="T30" fmla="*/ 0 w 12"/>
              <a:gd name="T31" fmla="*/ 9 h 13"/>
              <a:gd name="T32" fmla="*/ 1 w 12"/>
              <a:gd name="T3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1" y="11"/>
                </a:moveTo>
                <a:lnTo>
                  <a:pt x="3" y="13"/>
                </a:lnTo>
                <a:lnTo>
                  <a:pt x="5" y="13"/>
                </a:lnTo>
                <a:lnTo>
                  <a:pt x="8" y="11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2" y="3"/>
                </a:lnTo>
                <a:lnTo>
                  <a:pt x="11" y="1"/>
                </a:lnTo>
                <a:lnTo>
                  <a:pt x="10" y="0"/>
                </a:lnTo>
                <a:lnTo>
                  <a:pt x="8" y="0"/>
                </a:lnTo>
                <a:lnTo>
                  <a:pt x="5" y="1"/>
                </a:lnTo>
                <a:lnTo>
                  <a:pt x="3" y="2"/>
                </a:lnTo>
                <a:lnTo>
                  <a:pt x="1" y="5"/>
                </a:lnTo>
                <a:lnTo>
                  <a:pt x="1" y="7"/>
                </a:lnTo>
                <a:lnTo>
                  <a:pt x="0" y="9"/>
                </a:lnTo>
                <a:lnTo>
                  <a:pt x="1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6" name="Freeform 366"/>
          <p:cNvSpPr>
            <a:spLocks/>
          </p:cNvSpPr>
          <p:nvPr/>
        </p:nvSpPr>
        <p:spPr bwMode="auto">
          <a:xfrm>
            <a:off x="2894013" y="2543175"/>
            <a:ext cx="11112" cy="11113"/>
          </a:xfrm>
          <a:custGeom>
            <a:avLst/>
            <a:gdLst>
              <a:gd name="T0" fmla="*/ 1 w 12"/>
              <a:gd name="T1" fmla="*/ 11 h 13"/>
              <a:gd name="T2" fmla="*/ 1 w 12"/>
              <a:gd name="T3" fmla="*/ 11 h 13"/>
              <a:gd name="T4" fmla="*/ 3 w 12"/>
              <a:gd name="T5" fmla="*/ 13 h 13"/>
              <a:gd name="T6" fmla="*/ 5 w 12"/>
              <a:gd name="T7" fmla="*/ 13 h 13"/>
              <a:gd name="T8" fmla="*/ 8 w 12"/>
              <a:gd name="T9" fmla="*/ 11 h 13"/>
              <a:gd name="T10" fmla="*/ 10 w 12"/>
              <a:gd name="T11" fmla="*/ 10 h 13"/>
              <a:gd name="T12" fmla="*/ 10 w 12"/>
              <a:gd name="T13" fmla="*/ 10 h 13"/>
              <a:gd name="T14" fmla="*/ 11 w 12"/>
              <a:gd name="T15" fmla="*/ 8 h 13"/>
              <a:gd name="T16" fmla="*/ 12 w 12"/>
              <a:gd name="T17" fmla="*/ 6 h 13"/>
              <a:gd name="T18" fmla="*/ 12 w 12"/>
              <a:gd name="T19" fmla="*/ 3 h 13"/>
              <a:gd name="T20" fmla="*/ 11 w 12"/>
              <a:gd name="T21" fmla="*/ 1 h 13"/>
              <a:gd name="T22" fmla="*/ 11 w 12"/>
              <a:gd name="T23" fmla="*/ 1 h 13"/>
              <a:gd name="T24" fmla="*/ 10 w 12"/>
              <a:gd name="T25" fmla="*/ 0 h 13"/>
              <a:gd name="T26" fmla="*/ 8 w 12"/>
              <a:gd name="T27" fmla="*/ 0 h 13"/>
              <a:gd name="T28" fmla="*/ 5 w 12"/>
              <a:gd name="T29" fmla="*/ 1 h 13"/>
              <a:gd name="T30" fmla="*/ 3 w 12"/>
              <a:gd name="T31" fmla="*/ 2 h 13"/>
              <a:gd name="T32" fmla="*/ 3 w 12"/>
              <a:gd name="T33" fmla="*/ 2 h 13"/>
              <a:gd name="T34" fmla="*/ 1 w 12"/>
              <a:gd name="T35" fmla="*/ 5 h 13"/>
              <a:gd name="T36" fmla="*/ 1 w 12"/>
              <a:gd name="T37" fmla="*/ 7 h 13"/>
              <a:gd name="T38" fmla="*/ 0 w 12"/>
              <a:gd name="T39" fmla="*/ 9 h 13"/>
              <a:gd name="T40" fmla="*/ 1 w 12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3">
                <a:moveTo>
                  <a:pt x="1" y="11"/>
                </a:moveTo>
                <a:lnTo>
                  <a:pt x="1" y="11"/>
                </a:lnTo>
                <a:lnTo>
                  <a:pt x="3" y="13"/>
                </a:lnTo>
                <a:lnTo>
                  <a:pt x="5" y="13"/>
                </a:lnTo>
                <a:lnTo>
                  <a:pt x="8" y="11"/>
                </a:lnTo>
                <a:lnTo>
                  <a:pt x="10" y="10"/>
                </a:lnTo>
                <a:lnTo>
                  <a:pt x="10" y="10"/>
                </a:lnTo>
                <a:lnTo>
                  <a:pt x="11" y="8"/>
                </a:lnTo>
                <a:lnTo>
                  <a:pt x="12" y="6"/>
                </a:lnTo>
                <a:lnTo>
                  <a:pt x="12" y="3"/>
                </a:lnTo>
                <a:lnTo>
                  <a:pt x="11" y="1"/>
                </a:lnTo>
                <a:lnTo>
                  <a:pt x="11" y="1"/>
                </a:lnTo>
                <a:lnTo>
                  <a:pt x="10" y="0"/>
                </a:lnTo>
                <a:lnTo>
                  <a:pt x="8" y="0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5"/>
                </a:lnTo>
                <a:lnTo>
                  <a:pt x="1" y="7"/>
                </a:lnTo>
                <a:lnTo>
                  <a:pt x="0" y="9"/>
                </a:lnTo>
                <a:lnTo>
                  <a:pt x="1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7" name="Freeform 367"/>
          <p:cNvSpPr>
            <a:spLocks/>
          </p:cNvSpPr>
          <p:nvPr/>
        </p:nvSpPr>
        <p:spPr bwMode="auto">
          <a:xfrm>
            <a:off x="2895600" y="2552700"/>
            <a:ext cx="9525" cy="9525"/>
          </a:xfrm>
          <a:custGeom>
            <a:avLst/>
            <a:gdLst>
              <a:gd name="T0" fmla="*/ 1 w 12"/>
              <a:gd name="T1" fmla="*/ 12 h 13"/>
              <a:gd name="T2" fmla="*/ 3 w 12"/>
              <a:gd name="T3" fmla="*/ 13 h 13"/>
              <a:gd name="T4" fmla="*/ 6 w 12"/>
              <a:gd name="T5" fmla="*/ 12 h 13"/>
              <a:gd name="T6" fmla="*/ 8 w 12"/>
              <a:gd name="T7" fmla="*/ 12 h 13"/>
              <a:gd name="T8" fmla="*/ 10 w 12"/>
              <a:gd name="T9" fmla="*/ 9 h 13"/>
              <a:gd name="T10" fmla="*/ 11 w 12"/>
              <a:gd name="T11" fmla="*/ 7 h 13"/>
              <a:gd name="T12" fmla="*/ 12 w 12"/>
              <a:gd name="T13" fmla="*/ 5 h 13"/>
              <a:gd name="T14" fmla="*/ 12 w 12"/>
              <a:gd name="T15" fmla="*/ 3 h 13"/>
              <a:gd name="T16" fmla="*/ 11 w 12"/>
              <a:gd name="T17" fmla="*/ 1 h 13"/>
              <a:gd name="T18" fmla="*/ 10 w 12"/>
              <a:gd name="T19" fmla="*/ 0 h 13"/>
              <a:gd name="T20" fmla="*/ 8 w 12"/>
              <a:gd name="T21" fmla="*/ 0 h 13"/>
              <a:gd name="T22" fmla="*/ 6 w 12"/>
              <a:gd name="T23" fmla="*/ 0 h 13"/>
              <a:gd name="T24" fmla="*/ 3 w 12"/>
              <a:gd name="T25" fmla="*/ 3 h 13"/>
              <a:gd name="T26" fmla="*/ 1 w 12"/>
              <a:gd name="T27" fmla="*/ 5 h 13"/>
              <a:gd name="T28" fmla="*/ 0 w 12"/>
              <a:gd name="T29" fmla="*/ 7 h 13"/>
              <a:gd name="T30" fmla="*/ 0 w 12"/>
              <a:gd name="T31" fmla="*/ 9 h 13"/>
              <a:gd name="T32" fmla="*/ 1 w 12"/>
              <a:gd name="T3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3" y="13"/>
                </a:lnTo>
                <a:lnTo>
                  <a:pt x="6" y="12"/>
                </a:lnTo>
                <a:lnTo>
                  <a:pt x="8" y="12"/>
                </a:lnTo>
                <a:lnTo>
                  <a:pt x="10" y="9"/>
                </a:lnTo>
                <a:lnTo>
                  <a:pt x="11" y="7"/>
                </a:lnTo>
                <a:lnTo>
                  <a:pt x="12" y="5"/>
                </a:lnTo>
                <a:lnTo>
                  <a:pt x="12" y="3"/>
                </a:lnTo>
                <a:lnTo>
                  <a:pt x="11" y="1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3" y="3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1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8" name="Freeform 368"/>
          <p:cNvSpPr>
            <a:spLocks/>
          </p:cNvSpPr>
          <p:nvPr/>
        </p:nvSpPr>
        <p:spPr bwMode="auto">
          <a:xfrm>
            <a:off x="2895600" y="2552700"/>
            <a:ext cx="9525" cy="9525"/>
          </a:xfrm>
          <a:custGeom>
            <a:avLst/>
            <a:gdLst>
              <a:gd name="T0" fmla="*/ 1 w 12"/>
              <a:gd name="T1" fmla="*/ 12 h 13"/>
              <a:gd name="T2" fmla="*/ 1 w 12"/>
              <a:gd name="T3" fmla="*/ 12 h 13"/>
              <a:gd name="T4" fmla="*/ 3 w 12"/>
              <a:gd name="T5" fmla="*/ 13 h 13"/>
              <a:gd name="T6" fmla="*/ 6 w 12"/>
              <a:gd name="T7" fmla="*/ 12 h 13"/>
              <a:gd name="T8" fmla="*/ 8 w 12"/>
              <a:gd name="T9" fmla="*/ 12 h 13"/>
              <a:gd name="T10" fmla="*/ 10 w 12"/>
              <a:gd name="T11" fmla="*/ 9 h 13"/>
              <a:gd name="T12" fmla="*/ 10 w 12"/>
              <a:gd name="T13" fmla="*/ 9 h 13"/>
              <a:gd name="T14" fmla="*/ 11 w 12"/>
              <a:gd name="T15" fmla="*/ 7 h 13"/>
              <a:gd name="T16" fmla="*/ 12 w 12"/>
              <a:gd name="T17" fmla="*/ 5 h 13"/>
              <a:gd name="T18" fmla="*/ 12 w 12"/>
              <a:gd name="T19" fmla="*/ 3 h 13"/>
              <a:gd name="T20" fmla="*/ 11 w 12"/>
              <a:gd name="T21" fmla="*/ 1 h 13"/>
              <a:gd name="T22" fmla="*/ 11 w 12"/>
              <a:gd name="T23" fmla="*/ 1 h 13"/>
              <a:gd name="T24" fmla="*/ 10 w 12"/>
              <a:gd name="T25" fmla="*/ 0 h 13"/>
              <a:gd name="T26" fmla="*/ 8 w 12"/>
              <a:gd name="T27" fmla="*/ 0 h 13"/>
              <a:gd name="T28" fmla="*/ 6 w 12"/>
              <a:gd name="T29" fmla="*/ 0 h 13"/>
              <a:gd name="T30" fmla="*/ 3 w 12"/>
              <a:gd name="T31" fmla="*/ 3 h 13"/>
              <a:gd name="T32" fmla="*/ 3 w 12"/>
              <a:gd name="T33" fmla="*/ 3 h 13"/>
              <a:gd name="T34" fmla="*/ 1 w 12"/>
              <a:gd name="T35" fmla="*/ 5 h 13"/>
              <a:gd name="T36" fmla="*/ 0 w 12"/>
              <a:gd name="T37" fmla="*/ 7 h 13"/>
              <a:gd name="T38" fmla="*/ 0 w 12"/>
              <a:gd name="T39" fmla="*/ 9 h 13"/>
              <a:gd name="T40" fmla="*/ 1 w 12"/>
              <a:gd name="T4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1" y="12"/>
                </a:lnTo>
                <a:lnTo>
                  <a:pt x="3" y="13"/>
                </a:lnTo>
                <a:lnTo>
                  <a:pt x="6" y="12"/>
                </a:lnTo>
                <a:lnTo>
                  <a:pt x="8" y="12"/>
                </a:lnTo>
                <a:lnTo>
                  <a:pt x="10" y="9"/>
                </a:lnTo>
                <a:lnTo>
                  <a:pt x="10" y="9"/>
                </a:lnTo>
                <a:lnTo>
                  <a:pt x="11" y="7"/>
                </a:lnTo>
                <a:lnTo>
                  <a:pt x="12" y="5"/>
                </a:lnTo>
                <a:lnTo>
                  <a:pt x="12" y="3"/>
                </a:lnTo>
                <a:lnTo>
                  <a:pt x="11" y="1"/>
                </a:lnTo>
                <a:lnTo>
                  <a:pt x="11" y="1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3" y="3"/>
                </a:lnTo>
                <a:lnTo>
                  <a:pt x="3" y="3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1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49" name="Freeform 369"/>
          <p:cNvSpPr>
            <a:spLocks/>
          </p:cNvSpPr>
          <p:nvPr/>
        </p:nvSpPr>
        <p:spPr bwMode="auto">
          <a:xfrm>
            <a:off x="2895600" y="2559050"/>
            <a:ext cx="9525" cy="11113"/>
          </a:xfrm>
          <a:custGeom>
            <a:avLst/>
            <a:gdLst>
              <a:gd name="T0" fmla="*/ 1 w 12"/>
              <a:gd name="T1" fmla="*/ 12 h 13"/>
              <a:gd name="T2" fmla="*/ 3 w 12"/>
              <a:gd name="T3" fmla="*/ 13 h 13"/>
              <a:gd name="T4" fmla="*/ 6 w 12"/>
              <a:gd name="T5" fmla="*/ 13 h 13"/>
              <a:gd name="T6" fmla="*/ 8 w 12"/>
              <a:gd name="T7" fmla="*/ 12 h 13"/>
              <a:gd name="T8" fmla="*/ 10 w 12"/>
              <a:gd name="T9" fmla="*/ 11 h 13"/>
              <a:gd name="T10" fmla="*/ 11 w 12"/>
              <a:gd name="T11" fmla="*/ 9 h 13"/>
              <a:gd name="T12" fmla="*/ 12 w 12"/>
              <a:gd name="T13" fmla="*/ 6 h 13"/>
              <a:gd name="T14" fmla="*/ 12 w 12"/>
              <a:gd name="T15" fmla="*/ 4 h 13"/>
              <a:gd name="T16" fmla="*/ 11 w 12"/>
              <a:gd name="T17" fmla="*/ 2 h 13"/>
              <a:gd name="T18" fmla="*/ 10 w 12"/>
              <a:gd name="T19" fmla="*/ 0 h 13"/>
              <a:gd name="T20" fmla="*/ 8 w 12"/>
              <a:gd name="T21" fmla="*/ 0 h 13"/>
              <a:gd name="T22" fmla="*/ 6 w 12"/>
              <a:gd name="T23" fmla="*/ 2 h 13"/>
              <a:gd name="T24" fmla="*/ 3 w 12"/>
              <a:gd name="T25" fmla="*/ 3 h 13"/>
              <a:gd name="T26" fmla="*/ 1 w 12"/>
              <a:gd name="T27" fmla="*/ 5 h 13"/>
              <a:gd name="T28" fmla="*/ 1 w 12"/>
              <a:gd name="T29" fmla="*/ 7 h 13"/>
              <a:gd name="T30" fmla="*/ 0 w 12"/>
              <a:gd name="T31" fmla="*/ 10 h 13"/>
              <a:gd name="T32" fmla="*/ 1 w 12"/>
              <a:gd name="T3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3" y="13"/>
                </a:lnTo>
                <a:lnTo>
                  <a:pt x="6" y="13"/>
                </a:lnTo>
                <a:lnTo>
                  <a:pt x="8" y="12"/>
                </a:lnTo>
                <a:lnTo>
                  <a:pt x="10" y="11"/>
                </a:lnTo>
                <a:lnTo>
                  <a:pt x="11" y="9"/>
                </a:lnTo>
                <a:lnTo>
                  <a:pt x="12" y="6"/>
                </a:lnTo>
                <a:lnTo>
                  <a:pt x="12" y="4"/>
                </a:lnTo>
                <a:lnTo>
                  <a:pt x="11" y="2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3" y="3"/>
                </a:lnTo>
                <a:lnTo>
                  <a:pt x="1" y="5"/>
                </a:lnTo>
                <a:lnTo>
                  <a:pt x="1" y="7"/>
                </a:lnTo>
                <a:lnTo>
                  <a:pt x="0" y="10"/>
                </a:lnTo>
                <a:lnTo>
                  <a:pt x="1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0" name="Freeform 370"/>
          <p:cNvSpPr>
            <a:spLocks/>
          </p:cNvSpPr>
          <p:nvPr/>
        </p:nvSpPr>
        <p:spPr bwMode="auto">
          <a:xfrm>
            <a:off x="2895600" y="2559050"/>
            <a:ext cx="9525" cy="11113"/>
          </a:xfrm>
          <a:custGeom>
            <a:avLst/>
            <a:gdLst>
              <a:gd name="T0" fmla="*/ 1 w 12"/>
              <a:gd name="T1" fmla="*/ 12 h 13"/>
              <a:gd name="T2" fmla="*/ 1 w 12"/>
              <a:gd name="T3" fmla="*/ 12 h 13"/>
              <a:gd name="T4" fmla="*/ 3 w 12"/>
              <a:gd name="T5" fmla="*/ 13 h 13"/>
              <a:gd name="T6" fmla="*/ 6 w 12"/>
              <a:gd name="T7" fmla="*/ 13 h 13"/>
              <a:gd name="T8" fmla="*/ 8 w 12"/>
              <a:gd name="T9" fmla="*/ 12 h 13"/>
              <a:gd name="T10" fmla="*/ 10 w 12"/>
              <a:gd name="T11" fmla="*/ 11 h 13"/>
              <a:gd name="T12" fmla="*/ 10 w 12"/>
              <a:gd name="T13" fmla="*/ 11 h 13"/>
              <a:gd name="T14" fmla="*/ 11 w 12"/>
              <a:gd name="T15" fmla="*/ 9 h 13"/>
              <a:gd name="T16" fmla="*/ 12 w 12"/>
              <a:gd name="T17" fmla="*/ 6 h 13"/>
              <a:gd name="T18" fmla="*/ 12 w 12"/>
              <a:gd name="T19" fmla="*/ 4 h 13"/>
              <a:gd name="T20" fmla="*/ 11 w 12"/>
              <a:gd name="T21" fmla="*/ 2 h 13"/>
              <a:gd name="T22" fmla="*/ 11 w 12"/>
              <a:gd name="T23" fmla="*/ 2 h 13"/>
              <a:gd name="T24" fmla="*/ 10 w 12"/>
              <a:gd name="T25" fmla="*/ 0 h 13"/>
              <a:gd name="T26" fmla="*/ 8 w 12"/>
              <a:gd name="T27" fmla="*/ 0 h 13"/>
              <a:gd name="T28" fmla="*/ 6 w 12"/>
              <a:gd name="T29" fmla="*/ 2 h 13"/>
              <a:gd name="T30" fmla="*/ 3 w 12"/>
              <a:gd name="T31" fmla="*/ 3 h 13"/>
              <a:gd name="T32" fmla="*/ 3 w 12"/>
              <a:gd name="T33" fmla="*/ 3 h 13"/>
              <a:gd name="T34" fmla="*/ 1 w 12"/>
              <a:gd name="T35" fmla="*/ 5 h 13"/>
              <a:gd name="T36" fmla="*/ 1 w 12"/>
              <a:gd name="T37" fmla="*/ 7 h 13"/>
              <a:gd name="T38" fmla="*/ 0 w 12"/>
              <a:gd name="T39" fmla="*/ 10 h 13"/>
              <a:gd name="T40" fmla="*/ 1 w 12"/>
              <a:gd name="T4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1" y="12"/>
                </a:lnTo>
                <a:lnTo>
                  <a:pt x="3" y="13"/>
                </a:lnTo>
                <a:lnTo>
                  <a:pt x="6" y="13"/>
                </a:lnTo>
                <a:lnTo>
                  <a:pt x="8" y="12"/>
                </a:lnTo>
                <a:lnTo>
                  <a:pt x="10" y="11"/>
                </a:lnTo>
                <a:lnTo>
                  <a:pt x="10" y="11"/>
                </a:lnTo>
                <a:lnTo>
                  <a:pt x="11" y="9"/>
                </a:lnTo>
                <a:lnTo>
                  <a:pt x="12" y="6"/>
                </a:lnTo>
                <a:lnTo>
                  <a:pt x="12" y="4"/>
                </a:lnTo>
                <a:lnTo>
                  <a:pt x="11" y="2"/>
                </a:lnTo>
                <a:lnTo>
                  <a:pt x="11" y="2"/>
                </a:lnTo>
                <a:lnTo>
                  <a:pt x="10" y="0"/>
                </a:lnTo>
                <a:lnTo>
                  <a:pt x="8" y="0"/>
                </a:lnTo>
                <a:lnTo>
                  <a:pt x="6" y="2"/>
                </a:lnTo>
                <a:lnTo>
                  <a:pt x="3" y="3"/>
                </a:lnTo>
                <a:lnTo>
                  <a:pt x="3" y="3"/>
                </a:lnTo>
                <a:lnTo>
                  <a:pt x="1" y="5"/>
                </a:lnTo>
                <a:lnTo>
                  <a:pt x="1" y="7"/>
                </a:lnTo>
                <a:lnTo>
                  <a:pt x="0" y="10"/>
                </a:lnTo>
                <a:lnTo>
                  <a:pt x="1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1" name="Freeform 371"/>
          <p:cNvSpPr>
            <a:spLocks/>
          </p:cNvSpPr>
          <p:nvPr/>
        </p:nvSpPr>
        <p:spPr bwMode="auto">
          <a:xfrm>
            <a:off x="2897188" y="2566988"/>
            <a:ext cx="9525" cy="11112"/>
          </a:xfrm>
          <a:custGeom>
            <a:avLst/>
            <a:gdLst>
              <a:gd name="T0" fmla="*/ 0 w 13"/>
              <a:gd name="T1" fmla="*/ 12 h 15"/>
              <a:gd name="T2" fmla="*/ 1 w 13"/>
              <a:gd name="T3" fmla="*/ 14 h 15"/>
              <a:gd name="T4" fmla="*/ 4 w 13"/>
              <a:gd name="T5" fmla="*/ 15 h 15"/>
              <a:gd name="T6" fmla="*/ 6 w 13"/>
              <a:gd name="T7" fmla="*/ 15 h 15"/>
              <a:gd name="T8" fmla="*/ 8 w 13"/>
              <a:gd name="T9" fmla="*/ 12 h 15"/>
              <a:gd name="T10" fmla="*/ 10 w 13"/>
              <a:gd name="T11" fmla="*/ 10 h 15"/>
              <a:gd name="T12" fmla="*/ 13 w 13"/>
              <a:gd name="T13" fmla="*/ 8 h 15"/>
              <a:gd name="T14" fmla="*/ 13 w 13"/>
              <a:gd name="T15" fmla="*/ 4 h 15"/>
              <a:gd name="T16" fmla="*/ 13 w 13"/>
              <a:gd name="T17" fmla="*/ 2 h 15"/>
              <a:gd name="T18" fmla="*/ 12 w 13"/>
              <a:gd name="T19" fmla="*/ 0 h 15"/>
              <a:gd name="T20" fmla="*/ 9 w 13"/>
              <a:gd name="T21" fmla="*/ 0 h 15"/>
              <a:gd name="T22" fmla="*/ 7 w 13"/>
              <a:gd name="T23" fmla="*/ 0 h 15"/>
              <a:gd name="T24" fmla="*/ 5 w 13"/>
              <a:gd name="T25" fmla="*/ 1 h 15"/>
              <a:gd name="T26" fmla="*/ 2 w 13"/>
              <a:gd name="T27" fmla="*/ 3 h 15"/>
              <a:gd name="T28" fmla="*/ 1 w 13"/>
              <a:gd name="T29" fmla="*/ 7 h 15"/>
              <a:gd name="T30" fmla="*/ 0 w 13"/>
              <a:gd name="T31" fmla="*/ 10 h 15"/>
              <a:gd name="T32" fmla="*/ 0 w 13"/>
              <a:gd name="T33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5">
                <a:moveTo>
                  <a:pt x="0" y="12"/>
                </a:moveTo>
                <a:lnTo>
                  <a:pt x="1" y="14"/>
                </a:lnTo>
                <a:lnTo>
                  <a:pt x="4" y="15"/>
                </a:lnTo>
                <a:lnTo>
                  <a:pt x="6" y="15"/>
                </a:lnTo>
                <a:lnTo>
                  <a:pt x="8" y="12"/>
                </a:lnTo>
                <a:lnTo>
                  <a:pt x="10" y="10"/>
                </a:lnTo>
                <a:lnTo>
                  <a:pt x="13" y="8"/>
                </a:lnTo>
                <a:lnTo>
                  <a:pt x="13" y="4"/>
                </a:lnTo>
                <a:lnTo>
                  <a:pt x="13" y="2"/>
                </a:lnTo>
                <a:lnTo>
                  <a:pt x="12" y="0"/>
                </a:lnTo>
                <a:lnTo>
                  <a:pt x="9" y="0"/>
                </a:lnTo>
                <a:lnTo>
                  <a:pt x="7" y="0"/>
                </a:lnTo>
                <a:lnTo>
                  <a:pt x="5" y="1"/>
                </a:lnTo>
                <a:lnTo>
                  <a:pt x="2" y="3"/>
                </a:lnTo>
                <a:lnTo>
                  <a:pt x="1" y="7"/>
                </a:lnTo>
                <a:lnTo>
                  <a:pt x="0" y="10"/>
                </a:lnTo>
                <a:lnTo>
                  <a:pt x="0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2" name="Freeform 372"/>
          <p:cNvSpPr>
            <a:spLocks/>
          </p:cNvSpPr>
          <p:nvPr/>
        </p:nvSpPr>
        <p:spPr bwMode="auto">
          <a:xfrm>
            <a:off x="2897188" y="2566988"/>
            <a:ext cx="9525" cy="11112"/>
          </a:xfrm>
          <a:custGeom>
            <a:avLst/>
            <a:gdLst>
              <a:gd name="T0" fmla="*/ 0 w 13"/>
              <a:gd name="T1" fmla="*/ 12 h 15"/>
              <a:gd name="T2" fmla="*/ 0 w 13"/>
              <a:gd name="T3" fmla="*/ 12 h 15"/>
              <a:gd name="T4" fmla="*/ 1 w 13"/>
              <a:gd name="T5" fmla="*/ 14 h 15"/>
              <a:gd name="T6" fmla="*/ 4 w 13"/>
              <a:gd name="T7" fmla="*/ 15 h 15"/>
              <a:gd name="T8" fmla="*/ 6 w 13"/>
              <a:gd name="T9" fmla="*/ 15 h 15"/>
              <a:gd name="T10" fmla="*/ 8 w 13"/>
              <a:gd name="T11" fmla="*/ 12 h 15"/>
              <a:gd name="T12" fmla="*/ 8 w 13"/>
              <a:gd name="T13" fmla="*/ 12 h 15"/>
              <a:gd name="T14" fmla="*/ 10 w 13"/>
              <a:gd name="T15" fmla="*/ 10 h 15"/>
              <a:gd name="T16" fmla="*/ 13 w 13"/>
              <a:gd name="T17" fmla="*/ 8 h 15"/>
              <a:gd name="T18" fmla="*/ 13 w 13"/>
              <a:gd name="T19" fmla="*/ 4 h 15"/>
              <a:gd name="T20" fmla="*/ 13 w 13"/>
              <a:gd name="T21" fmla="*/ 2 h 15"/>
              <a:gd name="T22" fmla="*/ 13 w 13"/>
              <a:gd name="T23" fmla="*/ 2 h 15"/>
              <a:gd name="T24" fmla="*/ 12 w 13"/>
              <a:gd name="T25" fmla="*/ 0 h 15"/>
              <a:gd name="T26" fmla="*/ 9 w 13"/>
              <a:gd name="T27" fmla="*/ 0 h 15"/>
              <a:gd name="T28" fmla="*/ 7 w 13"/>
              <a:gd name="T29" fmla="*/ 0 h 15"/>
              <a:gd name="T30" fmla="*/ 5 w 13"/>
              <a:gd name="T31" fmla="*/ 1 h 15"/>
              <a:gd name="T32" fmla="*/ 5 w 13"/>
              <a:gd name="T33" fmla="*/ 1 h 15"/>
              <a:gd name="T34" fmla="*/ 2 w 13"/>
              <a:gd name="T35" fmla="*/ 3 h 15"/>
              <a:gd name="T36" fmla="*/ 1 w 13"/>
              <a:gd name="T37" fmla="*/ 7 h 15"/>
              <a:gd name="T38" fmla="*/ 0 w 13"/>
              <a:gd name="T39" fmla="*/ 10 h 15"/>
              <a:gd name="T40" fmla="*/ 0 w 13"/>
              <a:gd name="T41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5">
                <a:moveTo>
                  <a:pt x="0" y="12"/>
                </a:moveTo>
                <a:lnTo>
                  <a:pt x="0" y="12"/>
                </a:lnTo>
                <a:lnTo>
                  <a:pt x="1" y="14"/>
                </a:lnTo>
                <a:lnTo>
                  <a:pt x="4" y="15"/>
                </a:lnTo>
                <a:lnTo>
                  <a:pt x="6" y="15"/>
                </a:lnTo>
                <a:lnTo>
                  <a:pt x="8" y="12"/>
                </a:lnTo>
                <a:lnTo>
                  <a:pt x="8" y="12"/>
                </a:lnTo>
                <a:lnTo>
                  <a:pt x="10" y="10"/>
                </a:lnTo>
                <a:lnTo>
                  <a:pt x="13" y="8"/>
                </a:lnTo>
                <a:lnTo>
                  <a:pt x="13" y="4"/>
                </a:lnTo>
                <a:lnTo>
                  <a:pt x="13" y="2"/>
                </a:lnTo>
                <a:lnTo>
                  <a:pt x="13" y="2"/>
                </a:lnTo>
                <a:lnTo>
                  <a:pt x="12" y="0"/>
                </a:lnTo>
                <a:lnTo>
                  <a:pt x="9" y="0"/>
                </a:lnTo>
                <a:lnTo>
                  <a:pt x="7" y="0"/>
                </a:lnTo>
                <a:lnTo>
                  <a:pt x="5" y="1"/>
                </a:lnTo>
                <a:lnTo>
                  <a:pt x="5" y="1"/>
                </a:lnTo>
                <a:lnTo>
                  <a:pt x="2" y="3"/>
                </a:lnTo>
                <a:lnTo>
                  <a:pt x="1" y="7"/>
                </a:lnTo>
                <a:lnTo>
                  <a:pt x="0" y="10"/>
                </a:lnTo>
                <a:lnTo>
                  <a:pt x="0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3" name="Freeform 373"/>
          <p:cNvSpPr>
            <a:spLocks/>
          </p:cNvSpPr>
          <p:nvPr/>
        </p:nvSpPr>
        <p:spPr bwMode="auto">
          <a:xfrm>
            <a:off x="2898775" y="2576513"/>
            <a:ext cx="9525" cy="7937"/>
          </a:xfrm>
          <a:custGeom>
            <a:avLst/>
            <a:gdLst>
              <a:gd name="T0" fmla="*/ 1 w 13"/>
              <a:gd name="T1" fmla="*/ 11 h 12"/>
              <a:gd name="T2" fmla="*/ 4 w 13"/>
              <a:gd name="T3" fmla="*/ 12 h 12"/>
              <a:gd name="T4" fmla="*/ 6 w 13"/>
              <a:gd name="T5" fmla="*/ 12 h 12"/>
              <a:gd name="T6" fmla="*/ 8 w 13"/>
              <a:gd name="T7" fmla="*/ 12 h 12"/>
              <a:gd name="T8" fmla="*/ 11 w 13"/>
              <a:gd name="T9" fmla="*/ 9 h 12"/>
              <a:gd name="T10" fmla="*/ 12 w 13"/>
              <a:gd name="T11" fmla="*/ 7 h 12"/>
              <a:gd name="T12" fmla="*/ 13 w 13"/>
              <a:gd name="T13" fmla="*/ 5 h 12"/>
              <a:gd name="T14" fmla="*/ 13 w 13"/>
              <a:gd name="T15" fmla="*/ 4 h 12"/>
              <a:gd name="T16" fmla="*/ 12 w 13"/>
              <a:gd name="T17" fmla="*/ 1 h 12"/>
              <a:gd name="T18" fmla="*/ 11 w 13"/>
              <a:gd name="T19" fmla="*/ 0 h 12"/>
              <a:gd name="T20" fmla="*/ 8 w 13"/>
              <a:gd name="T21" fmla="*/ 0 h 12"/>
              <a:gd name="T22" fmla="*/ 6 w 13"/>
              <a:gd name="T23" fmla="*/ 0 h 12"/>
              <a:gd name="T24" fmla="*/ 4 w 13"/>
              <a:gd name="T25" fmla="*/ 3 h 12"/>
              <a:gd name="T26" fmla="*/ 1 w 13"/>
              <a:gd name="T27" fmla="*/ 5 h 12"/>
              <a:gd name="T28" fmla="*/ 1 w 13"/>
              <a:gd name="T29" fmla="*/ 7 h 12"/>
              <a:gd name="T30" fmla="*/ 0 w 13"/>
              <a:gd name="T31" fmla="*/ 9 h 12"/>
              <a:gd name="T32" fmla="*/ 1 w 13"/>
              <a:gd name="T33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2">
                <a:moveTo>
                  <a:pt x="1" y="11"/>
                </a:move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1" y="9"/>
                </a:lnTo>
                <a:lnTo>
                  <a:pt x="12" y="7"/>
                </a:lnTo>
                <a:lnTo>
                  <a:pt x="13" y="5"/>
                </a:lnTo>
                <a:lnTo>
                  <a:pt x="13" y="4"/>
                </a:lnTo>
                <a:lnTo>
                  <a:pt x="12" y="1"/>
                </a:lnTo>
                <a:lnTo>
                  <a:pt x="11" y="0"/>
                </a:lnTo>
                <a:lnTo>
                  <a:pt x="8" y="0"/>
                </a:lnTo>
                <a:lnTo>
                  <a:pt x="6" y="0"/>
                </a:lnTo>
                <a:lnTo>
                  <a:pt x="4" y="3"/>
                </a:lnTo>
                <a:lnTo>
                  <a:pt x="1" y="5"/>
                </a:lnTo>
                <a:lnTo>
                  <a:pt x="1" y="7"/>
                </a:lnTo>
                <a:lnTo>
                  <a:pt x="0" y="9"/>
                </a:lnTo>
                <a:lnTo>
                  <a:pt x="1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4" name="Freeform 374"/>
          <p:cNvSpPr>
            <a:spLocks/>
          </p:cNvSpPr>
          <p:nvPr/>
        </p:nvSpPr>
        <p:spPr bwMode="auto">
          <a:xfrm>
            <a:off x="2898775" y="2576513"/>
            <a:ext cx="9525" cy="7937"/>
          </a:xfrm>
          <a:custGeom>
            <a:avLst/>
            <a:gdLst>
              <a:gd name="T0" fmla="*/ 1 w 13"/>
              <a:gd name="T1" fmla="*/ 11 h 12"/>
              <a:gd name="T2" fmla="*/ 1 w 13"/>
              <a:gd name="T3" fmla="*/ 11 h 12"/>
              <a:gd name="T4" fmla="*/ 4 w 13"/>
              <a:gd name="T5" fmla="*/ 12 h 12"/>
              <a:gd name="T6" fmla="*/ 6 w 13"/>
              <a:gd name="T7" fmla="*/ 12 h 12"/>
              <a:gd name="T8" fmla="*/ 8 w 13"/>
              <a:gd name="T9" fmla="*/ 12 h 12"/>
              <a:gd name="T10" fmla="*/ 11 w 13"/>
              <a:gd name="T11" fmla="*/ 9 h 12"/>
              <a:gd name="T12" fmla="*/ 11 w 13"/>
              <a:gd name="T13" fmla="*/ 9 h 12"/>
              <a:gd name="T14" fmla="*/ 12 w 13"/>
              <a:gd name="T15" fmla="*/ 7 h 12"/>
              <a:gd name="T16" fmla="*/ 13 w 13"/>
              <a:gd name="T17" fmla="*/ 5 h 12"/>
              <a:gd name="T18" fmla="*/ 13 w 13"/>
              <a:gd name="T19" fmla="*/ 4 h 12"/>
              <a:gd name="T20" fmla="*/ 12 w 13"/>
              <a:gd name="T21" fmla="*/ 1 h 12"/>
              <a:gd name="T22" fmla="*/ 12 w 13"/>
              <a:gd name="T23" fmla="*/ 1 h 12"/>
              <a:gd name="T24" fmla="*/ 11 w 13"/>
              <a:gd name="T25" fmla="*/ 0 h 12"/>
              <a:gd name="T26" fmla="*/ 8 w 13"/>
              <a:gd name="T27" fmla="*/ 0 h 12"/>
              <a:gd name="T28" fmla="*/ 6 w 13"/>
              <a:gd name="T29" fmla="*/ 0 h 12"/>
              <a:gd name="T30" fmla="*/ 4 w 13"/>
              <a:gd name="T31" fmla="*/ 3 h 12"/>
              <a:gd name="T32" fmla="*/ 4 w 13"/>
              <a:gd name="T33" fmla="*/ 3 h 12"/>
              <a:gd name="T34" fmla="*/ 1 w 13"/>
              <a:gd name="T35" fmla="*/ 5 h 12"/>
              <a:gd name="T36" fmla="*/ 1 w 13"/>
              <a:gd name="T37" fmla="*/ 7 h 12"/>
              <a:gd name="T38" fmla="*/ 0 w 13"/>
              <a:gd name="T39" fmla="*/ 9 h 12"/>
              <a:gd name="T40" fmla="*/ 1 w 13"/>
              <a:gd name="T41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2">
                <a:moveTo>
                  <a:pt x="1" y="11"/>
                </a:moveTo>
                <a:lnTo>
                  <a:pt x="1" y="11"/>
                </a:lnTo>
                <a:lnTo>
                  <a:pt x="4" y="12"/>
                </a:lnTo>
                <a:lnTo>
                  <a:pt x="6" y="12"/>
                </a:lnTo>
                <a:lnTo>
                  <a:pt x="8" y="12"/>
                </a:lnTo>
                <a:lnTo>
                  <a:pt x="11" y="9"/>
                </a:lnTo>
                <a:lnTo>
                  <a:pt x="11" y="9"/>
                </a:lnTo>
                <a:lnTo>
                  <a:pt x="12" y="7"/>
                </a:lnTo>
                <a:lnTo>
                  <a:pt x="13" y="5"/>
                </a:lnTo>
                <a:lnTo>
                  <a:pt x="13" y="4"/>
                </a:lnTo>
                <a:lnTo>
                  <a:pt x="12" y="1"/>
                </a:lnTo>
                <a:lnTo>
                  <a:pt x="12" y="1"/>
                </a:lnTo>
                <a:lnTo>
                  <a:pt x="11" y="0"/>
                </a:lnTo>
                <a:lnTo>
                  <a:pt x="8" y="0"/>
                </a:lnTo>
                <a:lnTo>
                  <a:pt x="6" y="0"/>
                </a:lnTo>
                <a:lnTo>
                  <a:pt x="4" y="3"/>
                </a:lnTo>
                <a:lnTo>
                  <a:pt x="4" y="3"/>
                </a:lnTo>
                <a:lnTo>
                  <a:pt x="1" y="5"/>
                </a:lnTo>
                <a:lnTo>
                  <a:pt x="1" y="7"/>
                </a:lnTo>
                <a:lnTo>
                  <a:pt x="0" y="9"/>
                </a:lnTo>
                <a:lnTo>
                  <a:pt x="1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5" name="Freeform 375"/>
          <p:cNvSpPr>
            <a:spLocks/>
          </p:cNvSpPr>
          <p:nvPr/>
        </p:nvSpPr>
        <p:spPr bwMode="auto">
          <a:xfrm>
            <a:off x="2900363" y="2582863"/>
            <a:ext cx="11112" cy="11112"/>
          </a:xfrm>
          <a:custGeom>
            <a:avLst/>
            <a:gdLst>
              <a:gd name="T0" fmla="*/ 1 w 12"/>
              <a:gd name="T1" fmla="*/ 12 h 13"/>
              <a:gd name="T2" fmla="*/ 3 w 12"/>
              <a:gd name="T3" fmla="*/ 13 h 13"/>
              <a:gd name="T4" fmla="*/ 5 w 12"/>
              <a:gd name="T5" fmla="*/ 13 h 13"/>
              <a:gd name="T6" fmla="*/ 8 w 12"/>
              <a:gd name="T7" fmla="*/ 12 h 13"/>
              <a:gd name="T8" fmla="*/ 10 w 12"/>
              <a:gd name="T9" fmla="*/ 10 h 13"/>
              <a:gd name="T10" fmla="*/ 11 w 12"/>
              <a:gd name="T11" fmla="*/ 7 h 13"/>
              <a:gd name="T12" fmla="*/ 12 w 12"/>
              <a:gd name="T13" fmla="*/ 5 h 13"/>
              <a:gd name="T14" fmla="*/ 12 w 12"/>
              <a:gd name="T15" fmla="*/ 4 h 13"/>
              <a:gd name="T16" fmla="*/ 12 w 12"/>
              <a:gd name="T17" fmla="*/ 2 h 13"/>
              <a:gd name="T18" fmla="*/ 10 w 12"/>
              <a:gd name="T19" fmla="*/ 0 h 13"/>
              <a:gd name="T20" fmla="*/ 8 w 12"/>
              <a:gd name="T21" fmla="*/ 0 h 13"/>
              <a:gd name="T22" fmla="*/ 5 w 12"/>
              <a:gd name="T23" fmla="*/ 2 h 13"/>
              <a:gd name="T24" fmla="*/ 3 w 12"/>
              <a:gd name="T25" fmla="*/ 3 h 13"/>
              <a:gd name="T26" fmla="*/ 1 w 12"/>
              <a:gd name="T27" fmla="*/ 5 h 13"/>
              <a:gd name="T28" fmla="*/ 1 w 12"/>
              <a:gd name="T29" fmla="*/ 7 h 13"/>
              <a:gd name="T30" fmla="*/ 0 w 12"/>
              <a:gd name="T31" fmla="*/ 10 h 13"/>
              <a:gd name="T32" fmla="*/ 1 w 12"/>
              <a:gd name="T3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3" y="13"/>
                </a:lnTo>
                <a:lnTo>
                  <a:pt x="5" y="13"/>
                </a:lnTo>
                <a:lnTo>
                  <a:pt x="8" y="12"/>
                </a:lnTo>
                <a:lnTo>
                  <a:pt x="10" y="10"/>
                </a:lnTo>
                <a:lnTo>
                  <a:pt x="11" y="7"/>
                </a:lnTo>
                <a:lnTo>
                  <a:pt x="12" y="5"/>
                </a:lnTo>
                <a:lnTo>
                  <a:pt x="12" y="4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5" y="2"/>
                </a:lnTo>
                <a:lnTo>
                  <a:pt x="3" y="3"/>
                </a:lnTo>
                <a:lnTo>
                  <a:pt x="1" y="5"/>
                </a:lnTo>
                <a:lnTo>
                  <a:pt x="1" y="7"/>
                </a:lnTo>
                <a:lnTo>
                  <a:pt x="0" y="10"/>
                </a:lnTo>
                <a:lnTo>
                  <a:pt x="1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6" name="Freeform 376"/>
          <p:cNvSpPr>
            <a:spLocks/>
          </p:cNvSpPr>
          <p:nvPr/>
        </p:nvSpPr>
        <p:spPr bwMode="auto">
          <a:xfrm>
            <a:off x="2900363" y="2582863"/>
            <a:ext cx="11112" cy="11112"/>
          </a:xfrm>
          <a:custGeom>
            <a:avLst/>
            <a:gdLst>
              <a:gd name="T0" fmla="*/ 1 w 12"/>
              <a:gd name="T1" fmla="*/ 12 h 13"/>
              <a:gd name="T2" fmla="*/ 1 w 12"/>
              <a:gd name="T3" fmla="*/ 12 h 13"/>
              <a:gd name="T4" fmla="*/ 3 w 12"/>
              <a:gd name="T5" fmla="*/ 13 h 13"/>
              <a:gd name="T6" fmla="*/ 5 w 12"/>
              <a:gd name="T7" fmla="*/ 13 h 13"/>
              <a:gd name="T8" fmla="*/ 8 w 12"/>
              <a:gd name="T9" fmla="*/ 12 h 13"/>
              <a:gd name="T10" fmla="*/ 10 w 12"/>
              <a:gd name="T11" fmla="*/ 10 h 13"/>
              <a:gd name="T12" fmla="*/ 10 w 12"/>
              <a:gd name="T13" fmla="*/ 10 h 13"/>
              <a:gd name="T14" fmla="*/ 11 w 12"/>
              <a:gd name="T15" fmla="*/ 7 h 13"/>
              <a:gd name="T16" fmla="*/ 12 w 12"/>
              <a:gd name="T17" fmla="*/ 5 h 13"/>
              <a:gd name="T18" fmla="*/ 12 w 12"/>
              <a:gd name="T19" fmla="*/ 4 h 13"/>
              <a:gd name="T20" fmla="*/ 12 w 12"/>
              <a:gd name="T21" fmla="*/ 2 h 13"/>
              <a:gd name="T22" fmla="*/ 12 w 12"/>
              <a:gd name="T23" fmla="*/ 2 h 13"/>
              <a:gd name="T24" fmla="*/ 10 w 12"/>
              <a:gd name="T25" fmla="*/ 0 h 13"/>
              <a:gd name="T26" fmla="*/ 8 w 12"/>
              <a:gd name="T27" fmla="*/ 0 h 13"/>
              <a:gd name="T28" fmla="*/ 5 w 12"/>
              <a:gd name="T29" fmla="*/ 2 h 13"/>
              <a:gd name="T30" fmla="*/ 3 w 12"/>
              <a:gd name="T31" fmla="*/ 3 h 13"/>
              <a:gd name="T32" fmla="*/ 3 w 12"/>
              <a:gd name="T33" fmla="*/ 3 h 13"/>
              <a:gd name="T34" fmla="*/ 1 w 12"/>
              <a:gd name="T35" fmla="*/ 5 h 13"/>
              <a:gd name="T36" fmla="*/ 1 w 12"/>
              <a:gd name="T37" fmla="*/ 7 h 13"/>
              <a:gd name="T38" fmla="*/ 0 w 12"/>
              <a:gd name="T39" fmla="*/ 10 h 13"/>
              <a:gd name="T40" fmla="*/ 1 w 12"/>
              <a:gd name="T4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3">
                <a:moveTo>
                  <a:pt x="1" y="12"/>
                </a:moveTo>
                <a:lnTo>
                  <a:pt x="1" y="12"/>
                </a:lnTo>
                <a:lnTo>
                  <a:pt x="3" y="13"/>
                </a:lnTo>
                <a:lnTo>
                  <a:pt x="5" y="13"/>
                </a:lnTo>
                <a:lnTo>
                  <a:pt x="8" y="12"/>
                </a:lnTo>
                <a:lnTo>
                  <a:pt x="10" y="10"/>
                </a:lnTo>
                <a:lnTo>
                  <a:pt x="10" y="10"/>
                </a:lnTo>
                <a:lnTo>
                  <a:pt x="11" y="7"/>
                </a:lnTo>
                <a:lnTo>
                  <a:pt x="12" y="5"/>
                </a:lnTo>
                <a:lnTo>
                  <a:pt x="12" y="4"/>
                </a:lnTo>
                <a:lnTo>
                  <a:pt x="12" y="2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5" y="2"/>
                </a:lnTo>
                <a:lnTo>
                  <a:pt x="3" y="3"/>
                </a:lnTo>
                <a:lnTo>
                  <a:pt x="3" y="3"/>
                </a:lnTo>
                <a:lnTo>
                  <a:pt x="1" y="5"/>
                </a:lnTo>
                <a:lnTo>
                  <a:pt x="1" y="7"/>
                </a:lnTo>
                <a:lnTo>
                  <a:pt x="0" y="10"/>
                </a:lnTo>
                <a:lnTo>
                  <a:pt x="1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7" name="Freeform 377"/>
          <p:cNvSpPr>
            <a:spLocks/>
          </p:cNvSpPr>
          <p:nvPr/>
        </p:nvSpPr>
        <p:spPr bwMode="auto">
          <a:xfrm>
            <a:off x="2903538" y="2590800"/>
            <a:ext cx="7937" cy="9525"/>
          </a:xfrm>
          <a:custGeom>
            <a:avLst/>
            <a:gdLst>
              <a:gd name="T0" fmla="*/ 2 w 12"/>
              <a:gd name="T1" fmla="*/ 12 h 12"/>
              <a:gd name="T2" fmla="*/ 5 w 12"/>
              <a:gd name="T3" fmla="*/ 12 h 12"/>
              <a:gd name="T4" fmla="*/ 6 w 12"/>
              <a:gd name="T5" fmla="*/ 12 h 12"/>
              <a:gd name="T6" fmla="*/ 8 w 12"/>
              <a:gd name="T7" fmla="*/ 11 h 12"/>
              <a:gd name="T8" fmla="*/ 9 w 12"/>
              <a:gd name="T9" fmla="*/ 9 h 12"/>
              <a:gd name="T10" fmla="*/ 10 w 12"/>
              <a:gd name="T11" fmla="*/ 7 h 12"/>
              <a:gd name="T12" fmla="*/ 12 w 12"/>
              <a:gd name="T13" fmla="*/ 3 h 12"/>
              <a:gd name="T14" fmla="*/ 10 w 12"/>
              <a:gd name="T15" fmla="*/ 1 h 12"/>
              <a:gd name="T16" fmla="*/ 9 w 12"/>
              <a:gd name="T17" fmla="*/ 0 h 12"/>
              <a:gd name="T18" fmla="*/ 7 w 12"/>
              <a:gd name="T19" fmla="*/ 0 h 12"/>
              <a:gd name="T20" fmla="*/ 6 w 12"/>
              <a:gd name="T21" fmla="*/ 0 h 12"/>
              <a:gd name="T22" fmla="*/ 3 w 12"/>
              <a:gd name="T23" fmla="*/ 1 h 12"/>
              <a:gd name="T24" fmla="*/ 1 w 12"/>
              <a:gd name="T25" fmla="*/ 3 h 12"/>
              <a:gd name="T26" fmla="*/ 0 w 12"/>
              <a:gd name="T27" fmla="*/ 5 h 12"/>
              <a:gd name="T28" fmla="*/ 0 w 12"/>
              <a:gd name="T29" fmla="*/ 9 h 12"/>
              <a:gd name="T30" fmla="*/ 1 w 12"/>
              <a:gd name="T31" fmla="*/ 11 h 12"/>
              <a:gd name="T32" fmla="*/ 2 w 12"/>
              <a:gd name="T3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2">
                <a:moveTo>
                  <a:pt x="2" y="12"/>
                </a:moveTo>
                <a:lnTo>
                  <a:pt x="5" y="12"/>
                </a:lnTo>
                <a:lnTo>
                  <a:pt x="6" y="12"/>
                </a:lnTo>
                <a:lnTo>
                  <a:pt x="8" y="11"/>
                </a:lnTo>
                <a:lnTo>
                  <a:pt x="9" y="9"/>
                </a:lnTo>
                <a:lnTo>
                  <a:pt x="10" y="7"/>
                </a:lnTo>
                <a:lnTo>
                  <a:pt x="12" y="3"/>
                </a:lnTo>
                <a:lnTo>
                  <a:pt x="10" y="1"/>
                </a:lnTo>
                <a:lnTo>
                  <a:pt x="9" y="0"/>
                </a:lnTo>
                <a:lnTo>
                  <a:pt x="7" y="0"/>
                </a:lnTo>
                <a:lnTo>
                  <a:pt x="6" y="0"/>
                </a:lnTo>
                <a:lnTo>
                  <a:pt x="3" y="1"/>
                </a:lnTo>
                <a:lnTo>
                  <a:pt x="1" y="3"/>
                </a:lnTo>
                <a:lnTo>
                  <a:pt x="0" y="5"/>
                </a:lnTo>
                <a:lnTo>
                  <a:pt x="0" y="9"/>
                </a:lnTo>
                <a:lnTo>
                  <a:pt x="1" y="11"/>
                </a:lnTo>
                <a:lnTo>
                  <a:pt x="2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8" name="Freeform 378"/>
          <p:cNvSpPr>
            <a:spLocks/>
          </p:cNvSpPr>
          <p:nvPr/>
        </p:nvSpPr>
        <p:spPr bwMode="auto">
          <a:xfrm>
            <a:off x="2903538" y="2590800"/>
            <a:ext cx="7937" cy="9525"/>
          </a:xfrm>
          <a:custGeom>
            <a:avLst/>
            <a:gdLst>
              <a:gd name="T0" fmla="*/ 2 w 12"/>
              <a:gd name="T1" fmla="*/ 12 h 12"/>
              <a:gd name="T2" fmla="*/ 2 w 12"/>
              <a:gd name="T3" fmla="*/ 12 h 12"/>
              <a:gd name="T4" fmla="*/ 5 w 12"/>
              <a:gd name="T5" fmla="*/ 12 h 12"/>
              <a:gd name="T6" fmla="*/ 6 w 12"/>
              <a:gd name="T7" fmla="*/ 12 h 12"/>
              <a:gd name="T8" fmla="*/ 8 w 12"/>
              <a:gd name="T9" fmla="*/ 11 h 12"/>
              <a:gd name="T10" fmla="*/ 9 w 12"/>
              <a:gd name="T11" fmla="*/ 9 h 12"/>
              <a:gd name="T12" fmla="*/ 9 w 12"/>
              <a:gd name="T13" fmla="*/ 9 h 12"/>
              <a:gd name="T14" fmla="*/ 10 w 12"/>
              <a:gd name="T15" fmla="*/ 7 h 12"/>
              <a:gd name="T16" fmla="*/ 12 w 12"/>
              <a:gd name="T17" fmla="*/ 3 h 12"/>
              <a:gd name="T18" fmla="*/ 10 w 12"/>
              <a:gd name="T19" fmla="*/ 1 h 12"/>
              <a:gd name="T20" fmla="*/ 9 w 12"/>
              <a:gd name="T21" fmla="*/ 0 h 12"/>
              <a:gd name="T22" fmla="*/ 9 w 12"/>
              <a:gd name="T23" fmla="*/ 0 h 12"/>
              <a:gd name="T24" fmla="*/ 7 w 12"/>
              <a:gd name="T25" fmla="*/ 0 h 12"/>
              <a:gd name="T26" fmla="*/ 6 w 12"/>
              <a:gd name="T27" fmla="*/ 0 h 12"/>
              <a:gd name="T28" fmla="*/ 3 w 12"/>
              <a:gd name="T29" fmla="*/ 1 h 12"/>
              <a:gd name="T30" fmla="*/ 1 w 12"/>
              <a:gd name="T31" fmla="*/ 3 h 12"/>
              <a:gd name="T32" fmla="*/ 1 w 12"/>
              <a:gd name="T33" fmla="*/ 3 h 12"/>
              <a:gd name="T34" fmla="*/ 0 w 12"/>
              <a:gd name="T35" fmla="*/ 5 h 12"/>
              <a:gd name="T36" fmla="*/ 0 w 12"/>
              <a:gd name="T37" fmla="*/ 9 h 12"/>
              <a:gd name="T38" fmla="*/ 1 w 12"/>
              <a:gd name="T39" fmla="*/ 11 h 12"/>
              <a:gd name="T40" fmla="*/ 2 w 12"/>
              <a:gd name="T4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2" y="12"/>
                </a:moveTo>
                <a:lnTo>
                  <a:pt x="2" y="12"/>
                </a:lnTo>
                <a:lnTo>
                  <a:pt x="5" y="12"/>
                </a:lnTo>
                <a:lnTo>
                  <a:pt x="6" y="12"/>
                </a:lnTo>
                <a:lnTo>
                  <a:pt x="8" y="11"/>
                </a:lnTo>
                <a:lnTo>
                  <a:pt x="9" y="9"/>
                </a:lnTo>
                <a:lnTo>
                  <a:pt x="9" y="9"/>
                </a:lnTo>
                <a:lnTo>
                  <a:pt x="10" y="7"/>
                </a:lnTo>
                <a:lnTo>
                  <a:pt x="12" y="3"/>
                </a:lnTo>
                <a:lnTo>
                  <a:pt x="10" y="1"/>
                </a:lnTo>
                <a:lnTo>
                  <a:pt x="9" y="0"/>
                </a:lnTo>
                <a:lnTo>
                  <a:pt x="9" y="0"/>
                </a:lnTo>
                <a:lnTo>
                  <a:pt x="7" y="0"/>
                </a:lnTo>
                <a:lnTo>
                  <a:pt x="6" y="0"/>
                </a:lnTo>
                <a:lnTo>
                  <a:pt x="3" y="1"/>
                </a:lnTo>
                <a:lnTo>
                  <a:pt x="1" y="3"/>
                </a:lnTo>
                <a:lnTo>
                  <a:pt x="1" y="3"/>
                </a:lnTo>
                <a:lnTo>
                  <a:pt x="0" y="5"/>
                </a:lnTo>
                <a:lnTo>
                  <a:pt x="0" y="9"/>
                </a:lnTo>
                <a:lnTo>
                  <a:pt x="1" y="11"/>
                </a:lnTo>
                <a:lnTo>
                  <a:pt x="2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59" name="Freeform 379"/>
          <p:cNvSpPr>
            <a:spLocks/>
          </p:cNvSpPr>
          <p:nvPr/>
        </p:nvSpPr>
        <p:spPr bwMode="auto">
          <a:xfrm>
            <a:off x="2905125" y="2598738"/>
            <a:ext cx="7938" cy="9525"/>
          </a:xfrm>
          <a:custGeom>
            <a:avLst/>
            <a:gdLst>
              <a:gd name="T0" fmla="*/ 1 w 11"/>
              <a:gd name="T1" fmla="*/ 12 h 13"/>
              <a:gd name="T2" fmla="*/ 4 w 11"/>
              <a:gd name="T3" fmla="*/ 13 h 13"/>
              <a:gd name="T4" fmla="*/ 5 w 11"/>
              <a:gd name="T5" fmla="*/ 13 h 13"/>
              <a:gd name="T6" fmla="*/ 7 w 11"/>
              <a:gd name="T7" fmla="*/ 12 h 13"/>
              <a:gd name="T8" fmla="*/ 8 w 11"/>
              <a:gd name="T9" fmla="*/ 9 h 13"/>
              <a:gd name="T10" fmla="*/ 10 w 11"/>
              <a:gd name="T11" fmla="*/ 7 h 13"/>
              <a:gd name="T12" fmla="*/ 11 w 11"/>
              <a:gd name="T13" fmla="*/ 5 h 13"/>
              <a:gd name="T14" fmla="*/ 11 w 11"/>
              <a:gd name="T15" fmla="*/ 2 h 13"/>
              <a:gd name="T16" fmla="*/ 10 w 11"/>
              <a:gd name="T17" fmla="*/ 0 h 13"/>
              <a:gd name="T18" fmla="*/ 8 w 11"/>
              <a:gd name="T19" fmla="*/ 0 h 13"/>
              <a:gd name="T20" fmla="*/ 6 w 11"/>
              <a:gd name="T21" fmla="*/ 0 h 13"/>
              <a:gd name="T22" fmla="*/ 5 w 11"/>
              <a:gd name="T23" fmla="*/ 1 h 13"/>
              <a:gd name="T24" fmla="*/ 3 w 11"/>
              <a:gd name="T25" fmla="*/ 2 h 13"/>
              <a:gd name="T26" fmla="*/ 1 w 11"/>
              <a:gd name="T27" fmla="*/ 5 h 13"/>
              <a:gd name="T28" fmla="*/ 0 w 11"/>
              <a:gd name="T29" fmla="*/ 8 h 13"/>
              <a:gd name="T30" fmla="*/ 0 w 11"/>
              <a:gd name="T31" fmla="*/ 10 h 13"/>
              <a:gd name="T32" fmla="*/ 1 w 11"/>
              <a:gd name="T3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3">
                <a:moveTo>
                  <a:pt x="1" y="12"/>
                </a:moveTo>
                <a:lnTo>
                  <a:pt x="4" y="13"/>
                </a:lnTo>
                <a:lnTo>
                  <a:pt x="5" y="13"/>
                </a:lnTo>
                <a:lnTo>
                  <a:pt x="7" y="12"/>
                </a:lnTo>
                <a:lnTo>
                  <a:pt x="8" y="9"/>
                </a:lnTo>
                <a:lnTo>
                  <a:pt x="10" y="7"/>
                </a:lnTo>
                <a:lnTo>
                  <a:pt x="11" y="5"/>
                </a:lnTo>
                <a:lnTo>
                  <a:pt x="11" y="2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1"/>
                </a:lnTo>
                <a:lnTo>
                  <a:pt x="3" y="2"/>
                </a:lnTo>
                <a:lnTo>
                  <a:pt x="1" y="5"/>
                </a:lnTo>
                <a:lnTo>
                  <a:pt x="0" y="8"/>
                </a:lnTo>
                <a:lnTo>
                  <a:pt x="0" y="10"/>
                </a:lnTo>
                <a:lnTo>
                  <a:pt x="1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0" name="Freeform 380"/>
          <p:cNvSpPr>
            <a:spLocks/>
          </p:cNvSpPr>
          <p:nvPr/>
        </p:nvSpPr>
        <p:spPr bwMode="auto">
          <a:xfrm>
            <a:off x="2905125" y="2598738"/>
            <a:ext cx="7938" cy="9525"/>
          </a:xfrm>
          <a:custGeom>
            <a:avLst/>
            <a:gdLst>
              <a:gd name="T0" fmla="*/ 1 w 11"/>
              <a:gd name="T1" fmla="*/ 12 h 13"/>
              <a:gd name="T2" fmla="*/ 1 w 11"/>
              <a:gd name="T3" fmla="*/ 12 h 13"/>
              <a:gd name="T4" fmla="*/ 4 w 11"/>
              <a:gd name="T5" fmla="*/ 13 h 13"/>
              <a:gd name="T6" fmla="*/ 5 w 11"/>
              <a:gd name="T7" fmla="*/ 13 h 13"/>
              <a:gd name="T8" fmla="*/ 7 w 11"/>
              <a:gd name="T9" fmla="*/ 12 h 13"/>
              <a:gd name="T10" fmla="*/ 8 w 11"/>
              <a:gd name="T11" fmla="*/ 9 h 13"/>
              <a:gd name="T12" fmla="*/ 8 w 11"/>
              <a:gd name="T13" fmla="*/ 9 h 13"/>
              <a:gd name="T14" fmla="*/ 10 w 11"/>
              <a:gd name="T15" fmla="*/ 7 h 13"/>
              <a:gd name="T16" fmla="*/ 11 w 11"/>
              <a:gd name="T17" fmla="*/ 5 h 13"/>
              <a:gd name="T18" fmla="*/ 11 w 11"/>
              <a:gd name="T19" fmla="*/ 2 h 13"/>
              <a:gd name="T20" fmla="*/ 10 w 11"/>
              <a:gd name="T21" fmla="*/ 0 h 13"/>
              <a:gd name="T22" fmla="*/ 10 w 11"/>
              <a:gd name="T23" fmla="*/ 0 h 13"/>
              <a:gd name="T24" fmla="*/ 8 w 11"/>
              <a:gd name="T25" fmla="*/ 0 h 13"/>
              <a:gd name="T26" fmla="*/ 6 w 11"/>
              <a:gd name="T27" fmla="*/ 0 h 13"/>
              <a:gd name="T28" fmla="*/ 5 w 11"/>
              <a:gd name="T29" fmla="*/ 1 h 13"/>
              <a:gd name="T30" fmla="*/ 3 w 11"/>
              <a:gd name="T31" fmla="*/ 2 h 13"/>
              <a:gd name="T32" fmla="*/ 3 w 11"/>
              <a:gd name="T33" fmla="*/ 2 h 13"/>
              <a:gd name="T34" fmla="*/ 1 w 11"/>
              <a:gd name="T35" fmla="*/ 5 h 13"/>
              <a:gd name="T36" fmla="*/ 0 w 11"/>
              <a:gd name="T37" fmla="*/ 8 h 13"/>
              <a:gd name="T38" fmla="*/ 0 w 11"/>
              <a:gd name="T39" fmla="*/ 10 h 13"/>
              <a:gd name="T40" fmla="*/ 1 w 11"/>
              <a:gd name="T4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3">
                <a:moveTo>
                  <a:pt x="1" y="12"/>
                </a:moveTo>
                <a:lnTo>
                  <a:pt x="1" y="12"/>
                </a:lnTo>
                <a:lnTo>
                  <a:pt x="4" y="13"/>
                </a:lnTo>
                <a:lnTo>
                  <a:pt x="5" y="13"/>
                </a:lnTo>
                <a:lnTo>
                  <a:pt x="7" y="12"/>
                </a:lnTo>
                <a:lnTo>
                  <a:pt x="8" y="9"/>
                </a:lnTo>
                <a:lnTo>
                  <a:pt x="8" y="9"/>
                </a:lnTo>
                <a:lnTo>
                  <a:pt x="10" y="7"/>
                </a:lnTo>
                <a:lnTo>
                  <a:pt x="11" y="5"/>
                </a:lnTo>
                <a:lnTo>
                  <a:pt x="11" y="2"/>
                </a:lnTo>
                <a:lnTo>
                  <a:pt x="10" y="0"/>
                </a:lnTo>
                <a:lnTo>
                  <a:pt x="10" y="0"/>
                </a:lnTo>
                <a:lnTo>
                  <a:pt x="8" y="0"/>
                </a:lnTo>
                <a:lnTo>
                  <a:pt x="6" y="0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5"/>
                </a:lnTo>
                <a:lnTo>
                  <a:pt x="0" y="8"/>
                </a:lnTo>
                <a:lnTo>
                  <a:pt x="0" y="10"/>
                </a:lnTo>
                <a:lnTo>
                  <a:pt x="1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1" name="Freeform 381"/>
          <p:cNvSpPr>
            <a:spLocks/>
          </p:cNvSpPr>
          <p:nvPr/>
        </p:nvSpPr>
        <p:spPr bwMode="auto">
          <a:xfrm>
            <a:off x="2905125" y="2606675"/>
            <a:ext cx="9525" cy="9525"/>
          </a:xfrm>
          <a:custGeom>
            <a:avLst/>
            <a:gdLst>
              <a:gd name="T0" fmla="*/ 4 w 12"/>
              <a:gd name="T1" fmla="*/ 13 h 13"/>
              <a:gd name="T2" fmla="*/ 5 w 12"/>
              <a:gd name="T3" fmla="*/ 13 h 13"/>
              <a:gd name="T4" fmla="*/ 6 w 12"/>
              <a:gd name="T5" fmla="*/ 12 h 13"/>
              <a:gd name="T6" fmla="*/ 9 w 12"/>
              <a:gd name="T7" fmla="*/ 12 h 13"/>
              <a:gd name="T8" fmla="*/ 10 w 12"/>
              <a:gd name="T9" fmla="*/ 11 h 13"/>
              <a:gd name="T10" fmla="*/ 11 w 12"/>
              <a:gd name="T11" fmla="*/ 8 h 13"/>
              <a:gd name="T12" fmla="*/ 12 w 12"/>
              <a:gd name="T13" fmla="*/ 6 h 13"/>
              <a:gd name="T14" fmla="*/ 12 w 12"/>
              <a:gd name="T15" fmla="*/ 4 h 13"/>
              <a:gd name="T16" fmla="*/ 11 w 12"/>
              <a:gd name="T17" fmla="*/ 1 h 13"/>
              <a:gd name="T18" fmla="*/ 10 w 12"/>
              <a:gd name="T19" fmla="*/ 0 h 13"/>
              <a:gd name="T20" fmla="*/ 6 w 12"/>
              <a:gd name="T21" fmla="*/ 0 h 13"/>
              <a:gd name="T22" fmla="*/ 4 w 12"/>
              <a:gd name="T23" fmla="*/ 3 h 13"/>
              <a:gd name="T24" fmla="*/ 0 w 12"/>
              <a:gd name="T25" fmla="*/ 4 h 13"/>
              <a:gd name="T26" fmla="*/ 4 w 12"/>
              <a:gd name="T2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2" h="13">
                <a:moveTo>
                  <a:pt x="4" y="13"/>
                </a:moveTo>
                <a:lnTo>
                  <a:pt x="5" y="13"/>
                </a:lnTo>
                <a:lnTo>
                  <a:pt x="6" y="12"/>
                </a:lnTo>
                <a:lnTo>
                  <a:pt x="9" y="12"/>
                </a:lnTo>
                <a:lnTo>
                  <a:pt x="10" y="11"/>
                </a:lnTo>
                <a:lnTo>
                  <a:pt x="11" y="8"/>
                </a:lnTo>
                <a:lnTo>
                  <a:pt x="12" y="6"/>
                </a:lnTo>
                <a:lnTo>
                  <a:pt x="12" y="4"/>
                </a:lnTo>
                <a:lnTo>
                  <a:pt x="11" y="1"/>
                </a:lnTo>
                <a:lnTo>
                  <a:pt x="10" y="0"/>
                </a:lnTo>
                <a:lnTo>
                  <a:pt x="6" y="0"/>
                </a:lnTo>
                <a:lnTo>
                  <a:pt x="4" y="3"/>
                </a:lnTo>
                <a:lnTo>
                  <a:pt x="0" y="4"/>
                </a:lnTo>
                <a:lnTo>
                  <a:pt x="4" y="1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2" name="Freeform 382"/>
          <p:cNvSpPr>
            <a:spLocks/>
          </p:cNvSpPr>
          <p:nvPr/>
        </p:nvSpPr>
        <p:spPr bwMode="auto">
          <a:xfrm>
            <a:off x="2905125" y="2606675"/>
            <a:ext cx="9525" cy="9525"/>
          </a:xfrm>
          <a:custGeom>
            <a:avLst/>
            <a:gdLst>
              <a:gd name="T0" fmla="*/ 4 w 12"/>
              <a:gd name="T1" fmla="*/ 13 h 13"/>
              <a:gd name="T2" fmla="*/ 4 w 12"/>
              <a:gd name="T3" fmla="*/ 13 h 13"/>
              <a:gd name="T4" fmla="*/ 5 w 12"/>
              <a:gd name="T5" fmla="*/ 13 h 13"/>
              <a:gd name="T6" fmla="*/ 6 w 12"/>
              <a:gd name="T7" fmla="*/ 12 h 13"/>
              <a:gd name="T8" fmla="*/ 9 w 12"/>
              <a:gd name="T9" fmla="*/ 12 h 13"/>
              <a:gd name="T10" fmla="*/ 10 w 12"/>
              <a:gd name="T11" fmla="*/ 11 h 13"/>
              <a:gd name="T12" fmla="*/ 10 w 12"/>
              <a:gd name="T13" fmla="*/ 11 h 13"/>
              <a:gd name="T14" fmla="*/ 11 w 12"/>
              <a:gd name="T15" fmla="*/ 8 h 13"/>
              <a:gd name="T16" fmla="*/ 12 w 12"/>
              <a:gd name="T17" fmla="*/ 6 h 13"/>
              <a:gd name="T18" fmla="*/ 12 w 12"/>
              <a:gd name="T19" fmla="*/ 4 h 13"/>
              <a:gd name="T20" fmla="*/ 11 w 12"/>
              <a:gd name="T21" fmla="*/ 1 h 13"/>
              <a:gd name="T22" fmla="*/ 11 w 12"/>
              <a:gd name="T23" fmla="*/ 1 h 13"/>
              <a:gd name="T24" fmla="*/ 10 w 12"/>
              <a:gd name="T25" fmla="*/ 0 h 13"/>
              <a:gd name="T26" fmla="*/ 6 w 12"/>
              <a:gd name="T27" fmla="*/ 0 h 13"/>
              <a:gd name="T28" fmla="*/ 4 w 12"/>
              <a:gd name="T29" fmla="*/ 3 h 13"/>
              <a:gd name="T30" fmla="*/ 0 w 12"/>
              <a:gd name="T31" fmla="*/ 4 h 13"/>
              <a:gd name="T32" fmla="*/ 4 w 12"/>
              <a:gd name="T33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4" y="13"/>
                </a:moveTo>
                <a:lnTo>
                  <a:pt x="4" y="13"/>
                </a:lnTo>
                <a:lnTo>
                  <a:pt x="5" y="13"/>
                </a:lnTo>
                <a:lnTo>
                  <a:pt x="6" y="12"/>
                </a:lnTo>
                <a:lnTo>
                  <a:pt x="9" y="12"/>
                </a:lnTo>
                <a:lnTo>
                  <a:pt x="10" y="11"/>
                </a:lnTo>
                <a:lnTo>
                  <a:pt x="10" y="11"/>
                </a:lnTo>
                <a:lnTo>
                  <a:pt x="11" y="8"/>
                </a:lnTo>
                <a:lnTo>
                  <a:pt x="12" y="6"/>
                </a:lnTo>
                <a:lnTo>
                  <a:pt x="12" y="4"/>
                </a:lnTo>
                <a:lnTo>
                  <a:pt x="11" y="1"/>
                </a:lnTo>
                <a:lnTo>
                  <a:pt x="11" y="1"/>
                </a:lnTo>
                <a:lnTo>
                  <a:pt x="10" y="0"/>
                </a:lnTo>
                <a:lnTo>
                  <a:pt x="6" y="0"/>
                </a:lnTo>
                <a:lnTo>
                  <a:pt x="4" y="3"/>
                </a:lnTo>
                <a:lnTo>
                  <a:pt x="0" y="4"/>
                </a:lnTo>
                <a:lnTo>
                  <a:pt x="4" y="1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3" name="Freeform 383"/>
          <p:cNvSpPr>
            <a:spLocks/>
          </p:cNvSpPr>
          <p:nvPr/>
        </p:nvSpPr>
        <p:spPr bwMode="auto">
          <a:xfrm>
            <a:off x="2906713" y="2611438"/>
            <a:ext cx="6350" cy="9525"/>
          </a:xfrm>
          <a:custGeom>
            <a:avLst/>
            <a:gdLst>
              <a:gd name="T0" fmla="*/ 4 w 8"/>
              <a:gd name="T1" fmla="*/ 12 h 12"/>
              <a:gd name="T2" fmla="*/ 4 w 8"/>
              <a:gd name="T3" fmla="*/ 12 h 12"/>
              <a:gd name="T4" fmla="*/ 6 w 8"/>
              <a:gd name="T5" fmla="*/ 11 h 12"/>
              <a:gd name="T6" fmla="*/ 6 w 8"/>
              <a:gd name="T7" fmla="*/ 11 h 12"/>
              <a:gd name="T8" fmla="*/ 6 w 8"/>
              <a:gd name="T9" fmla="*/ 11 h 12"/>
              <a:gd name="T10" fmla="*/ 7 w 8"/>
              <a:gd name="T11" fmla="*/ 8 h 12"/>
              <a:gd name="T12" fmla="*/ 8 w 8"/>
              <a:gd name="T13" fmla="*/ 6 h 12"/>
              <a:gd name="T14" fmla="*/ 8 w 8"/>
              <a:gd name="T15" fmla="*/ 4 h 12"/>
              <a:gd name="T16" fmla="*/ 7 w 8"/>
              <a:gd name="T17" fmla="*/ 1 h 12"/>
              <a:gd name="T18" fmla="*/ 6 w 8"/>
              <a:gd name="T19" fmla="*/ 0 h 12"/>
              <a:gd name="T20" fmla="*/ 3 w 8"/>
              <a:gd name="T21" fmla="*/ 0 h 12"/>
              <a:gd name="T22" fmla="*/ 2 w 8"/>
              <a:gd name="T23" fmla="*/ 0 h 12"/>
              <a:gd name="T24" fmla="*/ 0 w 8"/>
              <a:gd name="T25" fmla="*/ 1 h 12"/>
              <a:gd name="T26" fmla="*/ 4 w 8"/>
              <a:gd name="T27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12">
                <a:moveTo>
                  <a:pt x="4" y="12"/>
                </a:moveTo>
                <a:lnTo>
                  <a:pt x="4" y="12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7" y="8"/>
                </a:lnTo>
                <a:lnTo>
                  <a:pt x="8" y="6"/>
                </a:lnTo>
                <a:lnTo>
                  <a:pt x="8" y="4"/>
                </a:lnTo>
                <a:lnTo>
                  <a:pt x="7" y="1"/>
                </a:lnTo>
                <a:lnTo>
                  <a:pt x="6" y="0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lnTo>
                  <a:pt x="4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4" name="Freeform 384"/>
          <p:cNvSpPr>
            <a:spLocks/>
          </p:cNvSpPr>
          <p:nvPr/>
        </p:nvSpPr>
        <p:spPr bwMode="auto">
          <a:xfrm>
            <a:off x="2906713" y="2611438"/>
            <a:ext cx="6350" cy="9525"/>
          </a:xfrm>
          <a:custGeom>
            <a:avLst/>
            <a:gdLst>
              <a:gd name="T0" fmla="*/ 4 w 8"/>
              <a:gd name="T1" fmla="*/ 12 h 12"/>
              <a:gd name="T2" fmla="*/ 4 w 8"/>
              <a:gd name="T3" fmla="*/ 12 h 12"/>
              <a:gd name="T4" fmla="*/ 4 w 8"/>
              <a:gd name="T5" fmla="*/ 12 h 12"/>
              <a:gd name="T6" fmla="*/ 6 w 8"/>
              <a:gd name="T7" fmla="*/ 11 h 12"/>
              <a:gd name="T8" fmla="*/ 6 w 8"/>
              <a:gd name="T9" fmla="*/ 11 h 12"/>
              <a:gd name="T10" fmla="*/ 6 w 8"/>
              <a:gd name="T11" fmla="*/ 11 h 12"/>
              <a:gd name="T12" fmla="*/ 6 w 8"/>
              <a:gd name="T13" fmla="*/ 11 h 12"/>
              <a:gd name="T14" fmla="*/ 7 w 8"/>
              <a:gd name="T15" fmla="*/ 8 h 12"/>
              <a:gd name="T16" fmla="*/ 8 w 8"/>
              <a:gd name="T17" fmla="*/ 6 h 12"/>
              <a:gd name="T18" fmla="*/ 8 w 8"/>
              <a:gd name="T19" fmla="*/ 4 h 12"/>
              <a:gd name="T20" fmla="*/ 7 w 8"/>
              <a:gd name="T21" fmla="*/ 1 h 12"/>
              <a:gd name="T22" fmla="*/ 7 w 8"/>
              <a:gd name="T23" fmla="*/ 1 h 12"/>
              <a:gd name="T24" fmla="*/ 6 w 8"/>
              <a:gd name="T25" fmla="*/ 0 h 12"/>
              <a:gd name="T26" fmla="*/ 3 w 8"/>
              <a:gd name="T27" fmla="*/ 0 h 12"/>
              <a:gd name="T28" fmla="*/ 2 w 8"/>
              <a:gd name="T29" fmla="*/ 0 h 12"/>
              <a:gd name="T30" fmla="*/ 0 w 8"/>
              <a:gd name="T31" fmla="*/ 1 h 12"/>
              <a:gd name="T32" fmla="*/ 4 w 8"/>
              <a:gd name="T3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2">
                <a:moveTo>
                  <a:pt x="4" y="12"/>
                </a:moveTo>
                <a:lnTo>
                  <a:pt x="4" y="12"/>
                </a:lnTo>
                <a:lnTo>
                  <a:pt x="4" y="12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7" y="8"/>
                </a:lnTo>
                <a:lnTo>
                  <a:pt x="8" y="6"/>
                </a:lnTo>
                <a:lnTo>
                  <a:pt x="8" y="4"/>
                </a:lnTo>
                <a:lnTo>
                  <a:pt x="7" y="1"/>
                </a:lnTo>
                <a:lnTo>
                  <a:pt x="7" y="1"/>
                </a:lnTo>
                <a:lnTo>
                  <a:pt x="6" y="0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lnTo>
                  <a:pt x="4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5" name="Freeform 385"/>
          <p:cNvSpPr>
            <a:spLocks/>
          </p:cNvSpPr>
          <p:nvPr/>
        </p:nvSpPr>
        <p:spPr bwMode="auto">
          <a:xfrm>
            <a:off x="2881313" y="2608263"/>
            <a:ext cx="66675" cy="36512"/>
          </a:xfrm>
          <a:custGeom>
            <a:avLst/>
            <a:gdLst>
              <a:gd name="T0" fmla="*/ 0 w 84"/>
              <a:gd name="T1" fmla="*/ 0 h 47"/>
              <a:gd name="T2" fmla="*/ 0 w 84"/>
              <a:gd name="T3" fmla="*/ 0 h 47"/>
              <a:gd name="T4" fmla="*/ 5 w 84"/>
              <a:gd name="T5" fmla="*/ 5 h 47"/>
              <a:gd name="T6" fmla="*/ 12 w 84"/>
              <a:gd name="T7" fmla="*/ 12 h 47"/>
              <a:gd name="T8" fmla="*/ 21 w 84"/>
              <a:gd name="T9" fmla="*/ 19 h 47"/>
              <a:gd name="T10" fmla="*/ 30 w 84"/>
              <a:gd name="T11" fmla="*/ 27 h 47"/>
              <a:gd name="T12" fmla="*/ 42 w 84"/>
              <a:gd name="T13" fmla="*/ 34 h 47"/>
              <a:gd name="T14" fmla="*/ 56 w 84"/>
              <a:gd name="T15" fmla="*/ 40 h 47"/>
              <a:gd name="T16" fmla="*/ 69 w 84"/>
              <a:gd name="T17" fmla="*/ 44 h 47"/>
              <a:gd name="T18" fmla="*/ 84 w 84"/>
              <a:gd name="T19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47">
                <a:moveTo>
                  <a:pt x="0" y="0"/>
                </a:moveTo>
                <a:lnTo>
                  <a:pt x="0" y="0"/>
                </a:lnTo>
                <a:lnTo>
                  <a:pt x="5" y="5"/>
                </a:lnTo>
                <a:lnTo>
                  <a:pt x="12" y="12"/>
                </a:lnTo>
                <a:lnTo>
                  <a:pt x="21" y="19"/>
                </a:lnTo>
                <a:lnTo>
                  <a:pt x="30" y="27"/>
                </a:lnTo>
                <a:lnTo>
                  <a:pt x="42" y="34"/>
                </a:lnTo>
                <a:lnTo>
                  <a:pt x="56" y="40"/>
                </a:lnTo>
                <a:lnTo>
                  <a:pt x="69" y="44"/>
                </a:lnTo>
                <a:lnTo>
                  <a:pt x="84" y="4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6" name="Freeform 386"/>
          <p:cNvSpPr>
            <a:spLocks/>
          </p:cNvSpPr>
          <p:nvPr/>
        </p:nvSpPr>
        <p:spPr bwMode="auto">
          <a:xfrm>
            <a:off x="2859088" y="2551113"/>
            <a:ext cx="15875" cy="46037"/>
          </a:xfrm>
          <a:custGeom>
            <a:avLst/>
            <a:gdLst>
              <a:gd name="T0" fmla="*/ 0 w 18"/>
              <a:gd name="T1" fmla="*/ 0 h 59"/>
              <a:gd name="T2" fmla="*/ 0 w 18"/>
              <a:gd name="T3" fmla="*/ 0 h 59"/>
              <a:gd name="T4" fmla="*/ 0 w 18"/>
              <a:gd name="T5" fmla="*/ 1 h 59"/>
              <a:gd name="T6" fmla="*/ 0 w 18"/>
              <a:gd name="T7" fmla="*/ 6 h 59"/>
              <a:gd name="T8" fmla="*/ 1 w 18"/>
              <a:gd name="T9" fmla="*/ 13 h 59"/>
              <a:gd name="T10" fmla="*/ 2 w 18"/>
              <a:gd name="T11" fmla="*/ 21 h 59"/>
              <a:gd name="T12" fmla="*/ 3 w 18"/>
              <a:gd name="T13" fmla="*/ 31 h 59"/>
              <a:gd name="T14" fmla="*/ 7 w 18"/>
              <a:gd name="T15" fmla="*/ 40 h 59"/>
              <a:gd name="T16" fmla="*/ 11 w 18"/>
              <a:gd name="T17" fmla="*/ 50 h 59"/>
              <a:gd name="T18" fmla="*/ 18 w 18"/>
              <a:gd name="T19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59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6"/>
                </a:lnTo>
                <a:lnTo>
                  <a:pt x="1" y="13"/>
                </a:lnTo>
                <a:lnTo>
                  <a:pt x="2" y="21"/>
                </a:lnTo>
                <a:lnTo>
                  <a:pt x="3" y="31"/>
                </a:lnTo>
                <a:lnTo>
                  <a:pt x="7" y="40"/>
                </a:lnTo>
                <a:lnTo>
                  <a:pt x="11" y="50"/>
                </a:lnTo>
                <a:lnTo>
                  <a:pt x="18" y="5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7" name="Freeform 387"/>
          <p:cNvSpPr>
            <a:spLocks/>
          </p:cNvSpPr>
          <p:nvPr/>
        </p:nvSpPr>
        <p:spPr bwMode="auto">
          <a:xfrm>
            <a:off x="2881313" y="2590800"/>
            <a:ext cx="7937" cy="4763"/>
          </a:xfrm>
          <a:custGeom>
            <a:avLst/>
            <a:gdLst>
              <a:gd name="T0" fmla="*/ 11 w 11"/>
              <a:gd name="T1" fmla="*/ 0 h 7"/>
              <a:gd name="T2" fmla="*/ 11 w 11"/>
              <a:gd name="T3" fmla="*/ 0 h 7"/>
              <a:gd name="T4" fmla="*/ 8 w 11"/>
              <a:gd name="T5" fmla="*/ 1 h 7"/>
              <a:gd name="T6" fmla="*/ 6 w 11"/>
              <a:gd name="T7" fmla="*/ 3 h 7"/>
              <a:gd name="T8" fmla="*/ 4 w 11"/>
              <a:gd name="T9" fmla="*/ 4 h 7"/>
              <a:gd name="T10" fmla="*/ 0 w 11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7">
                <a:moveTo>
                  <a:pt x="11" y="0"/>
                </a:moveTo>
                <a:lnTo>
                  <a:pt x="11" y="0"/>
                </a:lnTo>
                <a:lnTo>
                  <a:pt x="8" y="1"/>
                </a:lnTo>
                <a:lnTo>
                  <a:pt x="6" y="3"/>
                </a:lnTo>
                <a:lnTo>
                  <a:pt x="4" y="4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8" name="Freeform 388"/>
          <p:cNvSpPr>
            <a:spLocks/>
          </p:cNvSpPr>
          <p:nvPr/>
        </p:nvSpPr>
        <p:spPr bwMode="auto">
          <a:xfrm>
            <a:off x="2884488" y="2595563"/>
            <a:ext cx="6350" cy="3175"/>
          </a:xfrm>
          <a:custGeom>
            <a:avLst/>
            <a:gdLst>
              <a:gd name="T0" fmla="*/ 8 w 8"/>
              <a:gd name="T1" fmla="*/ 0 h 5"/>
              <a:gd name="T2" fmla="*/ 8 w 8"/>
              <a:gd name="T3" fmla="*/ 0 h 5"/>
              <a:gd name="T4" fmla="*/ 6 w 8"/>
              <a:gd name="T5" fmla="*/ 2 h 5"/>
              <a:gd name="T6" fmla="*/ 5 w 8"/>
              <a:gd name="T7" fmla="*/ 3 h 5"/>
              <a:gd name="T8" fmla="*/ 2 w 8"/>
              <a:gd name="T9" fmla="*/ 4 h 5"/>
              <a:gd name="T10" fmla="*/ 0 w 8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5">
                <a:moveTo>
                  <a:pt x="8" y="0"/>
                </a:moveTo>
                <a:lnTo>
                  <a:pt x="8" y="0"/>
                </a:lnTo>
                <a:lnTo>
                  <a:pt x="6" y="2"/>
                </a:lnTo>
                <a:lnTo>
                  <a:pt x="5" y="3"/>
                </a:lnTo>
                <a:lnTo>
                  <a:pt x="2" y="4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69" name="Freeform 389"/>
          <p:cNvSpPr>
            <a:spLocks/>
          </p:cNvSpPr>
          <p:nvPr/>
        </p:nvSpPr>
        <p:spPr bwMode="auto">
          <a:xfrm>
            <a:off x="2865438" y="2597150"/>
            <a:ext cx="6350" cy="11113"/>
          </a:xfrm>
          <a:custGeom>
            <a:avLst/>
            <a:gdLst>
              <a:gd name="T0" fmla="*/ 0 w 8"/>
              <a:gd name="T1" fmla="*/ 15 h 15"/>
              <a:gd name="T2" fmla="*/ 0 w 8"/>
              <a:gd name="T3" fmla="*/ 15 h 15"/>
              <a:gd name="T4" fmla="*/ 2 w 8"/>
              <a:gd name="T5" fmla="*/ 15 h 15"/>
              <a:gd name="T6" fmla="*/ 4 w 8"/>
              <a:gd name="T7" fmla="*/ 12 h 15"/>
              <a:gd name="T8" fmla="*/ 6 w 8"/>
              <a:gd name="T9" fmla="*/ 11 h 15"/>
              <a:gd name="T10" fmla="*/ 8 w 8"/>
              <a:gd name="T11" fmla="*/ 11 h 15"/>
              <a:gd name="T12" fmla="*/ 8 w 8"/>
              <a:gd name="T13" fmla="*/ 11 h 15"/>
              <a:gd name="T14" fmla="*/ 7 w 8"/>
              <a:gd name="T15" fmla="*/ 8 h 15"/>
              <a:gd name="T16" fmla="*/ 6 w 8"/>
              <a:gd name="T17" fmla="*/ 4 h 15"/>
              <a:gd name="T18" fmla="*/ 4 w 8"/>
              <a:gd name="T19" fmla="*/ 2 h 15"/>
              <a:gd name="T20" fmla="*/ 3 w 8"/>
              <a:gd name="T2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5">
                <a:moveTo>
                  <a:pt x="0" y="15"/>
                </a:moveTo>
                <a:lnTo>
                  <a:pt x="0" y="15"/>
                </a:lnTo>
                <a:lnTo>
                  <a:pt x="2" y="15"/>
                </a:lnTo>
                <a:lnTo>
                  <a:pt x="4" y="12"/>
                </a:lnTo>
                <a:lnTo>
                  <a:pt x="6" y="11"/>
                </a:lnTo>
                <a:lnTo>
                  <a:pt x="8" y="11"/>
                </a:lnTo>
                <a:lnTo>
                  <a:pt x="8" y="11"/>
                </a:lnTo>
                <a:lnTo>
                  <a:pt x="7" y="8"/>
                </a:lnTo>
                <a:lnTo>
                  <a:pt x="6" y="4"/>
                </a:lnTo>
                <a:lnTo>
                  <a:pt x="4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0" name="Freeform 390"/>
          <p:cNvSpPr>
            <a:spLocks/>
          </p:cNvSpPr>
          <p:nvPr/>
        </p:nvSpPr>
        <p:spPr bwMode="auto">
          <a:xfrm>
            <a:off x="2868613" y="2609850"/>
            <a:ext cx="14287" cy="7938"/>
          </a:xfrm>
          <a:custGeom>
            <a:avLst/>
            <a:gdLst>
              <a:gd name="T0" fmla="*/ 0 w 19"/>
              <a:gd name="T1" fmla="*/ 3 h 9"/>
              <a:gd name="T2" fmla="*/ 0 w 19"/>
              <a:gd name="T3" fmla="*/ 3 h 9"/>
              <a:gd name="T4" fmla="*/ 4 w 19"/>
              <a:gd name="T5" fmla="*/ 2 h 9"/>
              <a:gd name="T6" fmla="*/ 6 w 19"/>
              <a:gd name="T7" fmla="*/ 1 h 9"/>
              <a:gd name="T8" fmla="*/ 9 w 19"/>
              <a:gd name="T9" fmla="*/ 0 h 9"/>
              <a:gd name="T10" fmla="*/ 11 w 19"/>
              <a:gd name="T11" fmla="*/ 0 h 9"/>
              <a:gd name="T12" fmla="*/ 11 w 19"/>
              <a:gd name="T13" fmla="*/ 0 h 9"/>
              <a:gd name="T14" fmla="*/ 12 w 19"/>
              <a:gd name="T15" fmla="*/ 0 h 9"/>
              <a:gd name="T16" fmla="*/ 13 w 19"/>
              <a:gd name="T17" fmla="*/ 2 h 9"/>
              <a:gd name="T18" fmla="*/ 15 w 19"/>
              <a:gd name="T19" fmla="*/ 4 h 9"/>
              <a:gd name="T20" fmla="*/ 19 w 19"/>
              <a:gd name="T2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9">
                <a:moveTo>
                  <a:pt x="0" y="3"/>
                </a:moveTo>
                <a:lnTo>
                  <a:pt x="0" y="3"/>
                </a:lnTo>
                <a:lnTo>
                  <a:pt x="4" y="2"/>
                </a:lnTo>
                <a:lnTo>
                  <a:pt x="6" y="1"/>
                </a:lnTo>
                <a:lnTo>
                  <a:pt x="9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3" y="2"/>
                </a:lnTo>
                <a:lnTo>
                  <a:pt x="15" y="4"/>
                </a:lnTo>
                <a:lnTo>
                  <a:pt x="19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1" name="Freeform 391"/>
          <p:cNvSpPr>
            <a:spLocks/>
          </p:cNvSpPr>
          <p:nvPr/>
        </p:nvSpPr>
        <p:spPr bwMode="auto">
          <a:xfrm>
            <a:off x="2844800" y="2503488"/>
            <a:ext cx="34925" cy="53975"/>
          </a:xfrm>
          <a:custGeom>
            <a:avLst/>
            <a:gdLst>
              <a:gd name="T0" fmla="*/ 0 w 44"/>
              <a:gd name="T1" fmla="*/ 68 h 68"/>
              <a:gd name="T2" fmla="*/ 1 w 44"/>
              <a:gd name="T3" fmla="*/ 68 h 68"/>
              <a:gd name="T4" fmla="*/ 5 w 44"/>
              <a:gd name="T5" fmla="*/ 67 h 68"/>
              <a:gd name="T6" fmla="*/ 11 w 44"/>
              <a:gd name="T7" fmla="*/ 66 h 68"/>
              <a:gd name="T8" fmla="*/ 18 w 44"/>
              <a:gd name="T9" fmla="*/ 65 h 68"/>
              <a:gd name="T10" fmla="*/ 24 w 44"/>
              <a:gd name="T11" fmla="*/ 64 h 68"/>
              <a:gd name="T12" fmla="*/ 31 w 44"/>
              <a:gd name="T13" fmla="*/ 62 h 68"/>
              <a:gd name="T14" fmla="*/ 38 w 44"/>
              <a:gd name="T15" fmla="*/ 62 h 68"/>
              <a:gd name="T16" fmla="*/ 44 w 44"/>
              <a:gd name="T17" fmla="*/ 61 h 68"/>
              <a:gd name="T18" fmla="*/ 43 w 44"/>
              <a:gd name="T19" fmla="*/ 59 h 68"/>
              <a:gd name="T20" fmla="*/ 42 w 44"/>
              <a:gd name="T21" fmla="*/ 54 h 68"/>
              <a:gd name="T22" fmla="*/ 39 w 44"/>
              <a:gd name="T23" fmla="*/ 47 h 68"/>
              <a:gd name="T24" fmla="*/ 37 w 44"/>
              <a:gd name="T25" fmla="*/ 38 h 68"/>
              <a:gd name="T26" fmla="*/ 35 w 44"/>
              <a:gd name="T27" fmla="*/ 29 h 68"/>
              <a:gd name="T28" fmla="*/ 34 w 44"/>
              <a:gd name="T29" fmla="*/ 19 h 68"/>
              <a:gd name="T30" fmla="*/ 33 w 44"/>
              <a:gd name="T31" fmla="*/ 8 h 68"/>
              <a:gd name="T32" fmla="*/ 33 w 44"/>
              <a:gd name="T33" fmla="*/ 0 h 68"/>
              <a:gd name="T34" fmla="*/ 31 w 44"/>
              <a:gd name="T35" fmla="*/ 1 h 68"/>
              <a:gd name="T36" fmla="*/ 28 w 44"/>
              <a:gd name="T37" fmla="*/ 5 h 68"/>
              <a:gd name="T38" fmla="*/ 24 w 44"/>
              <a:gd name="T39" fmla="*/ 9 h 68"/>
              <a:gd name="T40" fmla="*/ 19 w 44"/>
              <a:gd name="T41" fmla="*/ 16 h 68"/>
              <a:gd name="T42" fmla="*/ 13 w 44"/>
              <a:gd name="T43" fmla="*/ 27 h 68"/>
              <a:gd name="T44" fmla="*/ 8 w 44"/>
              <a:gd name="T45" fmla="*/ 38 h 68"/>
              <a:gd name="T46" fmla="*/ 4 w 44"/>
              <a:gd name="T47" fmla="*/ 52 h 68"/>
              <a:gd name="T48" fmla="*/ 0 w 44"/>
              <a:gd name="T4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4" h="68">
                <a:moveTo>
                  <a:pt x="0" y="68"/>
                </a:moveTo>
                <a:lnTo>
                  <a:pt x="1" y="68"/>
                </a:lnTo>
                <a:lnTo>
                  <a:pt x="5" y="67"/>
                </a:lnTo>
                <a:lnTo>
                  <a:pt x="11" y="66"/>
                </a:lnTo>
                <a:lnTo>
                  <a:pt x="18" y="65"/>
                </a:lnTo>
                <a:lnTo>
                  <a:pt x="24" y="64"/>
                </a:lnTo>
                <a:lnTo>
                  <a:pt x="31" y="62"/>
                </a:lnTo>
                <a:lnTo>
                  <a:pt x="38" y="62"/>
                </a:lnTo>
                <a:lnTo>
                  <a:pt x="44" y="61"/>
                </a:lnTo>
                <a:lnTo>
                  <a:pt x="43" y="59"/>
                </a:lnTo>
                <a:lnTo>
                  <a:pt x="42" y="54"/>
                </a:lnTo>
                <a:lnTo>
                  <a:pt x="39" y="47"/>
                </a:lnTo>
                <a:lnTo>
                  <a:pt x="37" y="38"/>
                </a:lnTo>
                <a:lnTo>
                  <a:pt x="35" y="29"/>
                </a:lnTo>
                <a:lnTo>
                  <a:pt x="34" y="19"/>
                </a:lnTo>
                <a:lnTo>
                  <a:pt x="33" y="8"/>
                </a:lnTo>
                <a:lnTo>
                  <a:pt x="33" y="0"/>
                </a:lnTo>
                <a:lnTo>
                  <a:pt x="31" y="1"/>
                </a:lnTo>
                <a:lnTo>
                  <a:pt x="28" y="5"/>
                </a:lnTo>
                <a:lnTo>
                  <a:pt x="24" y="9"/>
                </a:lnTo>
                <a:lnTo>
                  <a:pt x="19" y="16"/>
                </a:lnTo>
                <a:lnTo>
                  <a:pt x="13" y="27"/>
                </a:lnTo>
                <a:lnTo>
                  <a:pt x="8" y="38"/>
                </a:lnTo>
                <a:lnTo>
                  <a:pt x="4" y="52"/>
                </a:lnTo>
                <a:lnTo>
                  <a:pt x="0" y="6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2" name="Freeform 392"/>
          <p:cNvSpPr>
            <a:spLocks/>
          </p:cNvSpPr>
          <p:nvPr/>
        </p:nvSpPr>
        <p:spPr bwMode="auto">
          <a:xfrm>
            <a:off x="2844800" y="2503488"/>
            <a:ext cx="34925" cy="53975"/>
          </a:xfrm>
          <a:custGeom>
            <a:avLst/>
            <a:gdLst>
              <a:gd name="T0" fmla="*/ 0 w 44"/>
              <a:gd name="T1" fmla="*/ 68 h 68"/>
              <a:gd name="T2" fmla="*/ 0 w 44"/>
              <a:gd name="T3" fmla="*/ 68 h 68"/>
              <a:gd name="T4" fmla="*/ 1 w 44"/>
              <a:gd name="T5" fmla="*/ 68 h 68"/>
              <a:gd name="T6" fmla="*/ 5 w 44"/>
              <a:gd name="T7" fmla="*/ 67 h 68"/>
              <a:gd name="T8" fmla="*/ 11 w 44"/>
              <a:gd name="T9" fmla="*/ 66 h 68"/>
              <a:gd name="T10" fmla="*/ 18 w 44"/>
              <a:gd name="T11" fmla="*/ 65 h 68"/>
              <a:gd name="T12" fmla="*/ 24 w 44"/>
              <a:gd name="T13" fmla="*/ 64 h 68"/>
              <a:gd name="T14" fmla="*/ 31 w 44"/>
              <a:gd name="T15" fmla="*/ 62 h 68"/>
              <a:gd name="T16" fmla="*/ 38 w 44"/>
              <a:gd name="T17" fmla="*/ 62 h 68"/>
              <a:gd name="T18" fmla="*/ 44 w 44"/>
              <a:gd name="T19" fmla="*/ 61 h 68"/>
              <a:gd name="T20" fmla="*/ 44 w 44"/>
              <a:gd name="T21" fmla="*/ 61 h 68"/>
              <a:gd name="T22" fmla="*/ 43 w 44"/>
              <a:gd name="T23" fmla="*/ 59 h 68"/>
              <a:gd name="T24" fmla="*/ 42 w 44"/>
              <a:gd name="T25" fmla="*/ 54 h 68"/>
              <a:gd name="T26" fmla="*/ 39 w 44"/>
              <a:gd name="T27" fmla="*/ 47 h 68"/>
              <a:gd name="T28" fmla="*/ 37 w 44"/>
              <a:gd name="T29" fmla="*/ 38 h 68"/>
              <a:gd name="T30" fmla="*/ 35 w 44"/>
              <a:gd name="T31" fmla="*/ 29 h 68"/>
              <a:gd name="T32" fmla="*/ 34 w 44"/>
              <a:gd name="T33" fmla="*/ 19 h 68"/>
              <a:gd name="T34" fmla="*/ 33 w 44"/>
              <a:gd name="T35" fmla="*/ 8 h 68"/>
              <a:gd name="T36" fmla="*/ 33 w 44"/>
              <a:gd name="T37" fmla="*/ 0 h 68"/>
              <a:gd name="T38" fmla="*/ 33 w 44"/>
              <a:gd name="T39" fmla="*/ 0 h 68"/>
              <a:gd name="T40" fmla="*/ 31 w 44"/>
              <a:gd name="T41" fmla="*/ 1 h 68"/>
              <a:gd name="T42" fmla="*/ 28 w 44"/>
              <a:gd name="T43" fmla="*/ 5 h 68"/>
              <a:gd name="T44" fmla="*/ 24 w 44"/>
              <a:gd name="T45" fmla="*/ 9 h 68"/>
              <a:gd name="T46" fmla="*/ 19 w 44"/>
              <a:gd name="T47" fmla="*/ 16 h 68"/>
              <a:gd name="T48" fmla="*/ 13 w 44"/>
              <a:gd name="T49" fmla="*/ 27 h 68"/>
              <a:gd name="T50" fmla="*/ 8 w 44"/>
              <a:gd name="T51" fmla="*/ 38 h 68"/>
              <a:gd name="T52" fmla="*/ 4 w 44"/>
              <a:gd name="T53" fmla="*/ 52 h 68"/>
              <a:gd name="T54" fmla="*/ 0 w 44"/>
              <a:gd name="T55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4" h="68">
                <a:moveTo>
                  <a:pt x="0" y="68"/>
                </a:moveTo>
                <a:lnTo>
                  <a:pt x="0" y="68"/>
                </a:lnTo>
                <a:lnTo>
                  <a:pt x="1" y="68"/>
                </a:lnTo>
                <a:lnTo>
                  <a:pt x="5" y="67"/>
                </a:lnTo>
                <a:lnTo>
                  <a:pt x="11" y="66"/>
                </a:lnTo>
                <a:lnTo>
                  <a:pt x="18" y="65"/>
                </a:lnTo>
                <a:lnTo>
                  <a:pt x="24" y="64"/>
                </a:lnTo>
                <a:lnTo>
                  <a:pt x="31" y="62"/>
                </a:lnTo>
                <a:lnTo>
                  <a:pt x="38" y="62"/>
                </a:lnTo>
                <a:lnTo>
                  <a:pt x="44" y="61"/>
                </a:lnTo>
                <a:lnTo>
                  <a:pt x="44" y="61"/>
                </a:lnTo>
                <a:lnTo>
                  <a:pt x="43" y="59"/>
                </a:lnTo>
                <a:lnTo>
                  <a:pt x="42" y="54"/>
                </a:lnTo>
                <a:lnTo>
                  <a:pt x="39" y="47"/>
                </a:lnTo>
                <a:lnTo>
                  <a:pt x="37" y="38"/>
                </a:lnTo>
                <a:lnTo>
                  <a:pt x="35" y="29"/>
                </a:lnTo>
                <a:lnTo>
                  <a:pt x="34" y="19"/>
                </a:lnTo>
                <a:lnTo>
                  <a:pt x="33" y="8"/>
                </a:lnTo>
                <a:lnTo>
                  <a:pt x="33" y="0"/>
                </a:lnTo>
                <a:lnTo>
                  <a:pt x="33" y="0"/>
                </a:lnTo>
                <a:lnTo>
                  <a:pt x="31" y="1"/>
                </a:lnTo>
                <a:lnTo>
                  <a:pt x="28" y="5"/>
                </a:lnTo>
                <a:lnTo>
                  <a:pt x="24" y="9"/>
                </a:lnTo>
                <a:lnTo>
                  <a:pt x="19" y="16"/>
                </a:lnTo>
                <a:lnTo>
                  <a:pt x="13" y="27"/>
                </a:lnTo>
                <a:lnTo>
                  <a:pt x="8" y="38"/>
                </a:lnTo>
                <a:lnTo>
                  <a:pt x="4" y="52"/>
                </a:lnTo>
                <a:lnTo>
                  <a:pt x="0" y="6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3" name="Freeform 393"/>
          <p:cNvSpPr>
            <a:spLocks/>
          </p:cNvSpPr>
          <p:nvPr/>
        </p:nvSpPr>
        <p:spPr bwMode="auto">
          <a:xfrm>
            <a:off x="2859088" y="2525713"/>
            <a:ext cx="4762" cy="7937"/>
          </a:xfrm>
          <a:custGeom>
            <a:avLst/>
            <a:gdLst>
              <a:gd name="T0" fmla="*/ 1 w 6"/>
              <a:gd name="T1" fmla="*/ 9 h 9"/>
              <a:gd name="T2" fmla="*/ 2 w 6"/>
              <a:gd name="T3" fmla="*/ 9 h 9"/>
              <a:gd name="T4" fmla="*/ 3 w 6"/>
              <a:gd name="T5" fmla="*/ 9 h 9"/>
              <a:gd name="T6" fmla="*/ 4 w 6"/>
              <a:gd name="T7" fmla="*/ 7 h 9"/>
              <a:gd name="T8" fmla="*/ 4 w 6"/>
              <a:gd name="T9" fmla="*/ 6 h 9"/>
              <a:gd name="T10" fmla="*/ 6 w 6"/>
              <a:gd name="T11" fmla="*/ 3 h 9"/>
              <a:gd name="T12" fmla="*/ 6 w 6"/>
              <a:gd name="T13" fmla="*/ 2 h 9"/>
              <a:gd name="T14" fmla="*/ 4 w 6"/>
              <a:gd name="T15" fmla="*/ 0 h 9"/>
              <a:gd name="T16" fmla="*/ 3 w 6"/>
              <a:gd name="T17" fmla="*/ 0 h 9"/>
              <a:gd name="T18" fmla="*/ 2 w 6"/>
              <a:gd name="T19" fmla="*/ 0 h 9"/>
              <a:gd name="T20" fmla="*/ 2 w 6"/>
              <a:gd name="T21" fmla="*/ 1 h 9"/>
              <a:gd name="T22" fmla="*/ 1 w 6"/>
              <a:gd name="T23" fmla="*/ 2 h 9"/>
              <a:gd name="T24" fmla="*/ 0 w 6"/>
              <a:gd name="T25" fmla="*/ 4 h 9"/>
              <a:gd name="T26" fmla="*/ 0 w 6"/>
              <a:gd name="T27" fmla="*/ 6 h 9"/>
              <a:gd name="T28" fmla="*/ 0 w 6"/>
              <a:gd name="T29" fmla="*/ 8 h 9"/>
              <a:gd name="T30" fmla="*/ 0 w 6"/>
              <a:gd name="T31" fmla="*/ 9 h 9"/>
              <a:gd name="T32" fmla="*/ 1 w 6"/>
              <a:gd name="T3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" h="9">
                <a:moveTo>
                  <a:pt x="1" y="9"/>
                </a:moveTo>
                <a:lnTo>
                  <a:pt x="2" y="9"/>
                </a:lnTo>
                <a:lnTo>
                  <a:pt x="3" y="9"/>
                </a:lnTo>
                <a:lnTo>
                  <a:pt x="4" y="7"/>
                </a:lnTo>
                <a:lnTo>
                  <a:pt x="4" y="6"/>
                </a:lnTo>
                <a:lnTo>
                  <a:pt x="6" y="3"/>
                </a:lnTo>
                <a:lnTo>
                  <a:pt x="6" y="2"/>
                </a:lnTo>
                <a:lnTo>
                  <a:pt x="4" y="0"/>
                </a:ln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1" y="2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1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4" name="Freeform 394"/>
          <p:cNvSpPr>
            <a:spLocks/>
          </p:cNvSpPr>
          <p:nvPr/>
        </p:nvSpPr>
        <p:spPr bwMode="auto">
          <a:xfrm>
            <a:off x="2859088" y="2525713"/>
            <a:ext cx="4762" cy="7937"/>
          </a:xfrm>
          <a:custGeom>
            <a:avLst/>
            <a:gdLst>
              <a:gd name="T0" fmla="*/ 1 w 6"/>
              <a:gd name="T1" fmla="*/ 9 h 9"/>
              <a:gd name="T2" fmla="*/ 1 w 6"/>
              <a:gd name="T3" fmla="*/ 9 h 9"/>
              <a:gd name="T4" fmla="*/ 2 w 6"/>
              <a:gd name="T5" fmla="*/ 9 h 9"/>
              <a:gd name="T6" fmla="*/ 3 w 6"/>
              <a:gd name="T7" fmla="*/ 9 h 9"/>
              <a:gd name="T8" fmla="*/ 4 w 6"/>
              <a:gd name="T9" fmla="*/ 7 h 9"/>
              <a:gd name="T10" fmla="*/ 4 w 6"/>
              <a:gd name="T11" fmla="*/ 6 h 9"/>
              <a:gd name="T12" fmla="*/ 4 w 6"/>
              <a:gd name="T13" fmla="*/ 6 h 9"/>
              <a:gd name="T14" fmla="*/ 6 w 6"/>
              <a:gd name="T15" fmla="*/ 3 h 9"/>
              <a:gd name="T16" fmla="*/ 6 w 6"/>
              <a:gd name="T17" fmla="*/ 2 h 9"/>
              <a:gd name="T18" fmla="*/ 4 w 6"/>
              <a:gd name="T19" fmla="*/ 0 h 9"/>
              <a:gd name="T20" fmla="*/ 3 w 6"/>
              <a:gd name="T21" fmla="*/ 0 h 9"/>
              <a:gd name="T22" fmla="*/ 3 w 6"/>
              <a:gd name="T23" fmla="*/ 0 h 9"/>
              <a:gd name="T24" fmla="*/ 2 w 6"/>
              <a:gd name="T25" fmla="*/ 0 h 9"/>
              <a:gd name="T26" fmla="*/ 2 w 6"/>
              <a:gd name="T27" fmla="*/ 1 h 9"/>
              <a:gd name="T28" fmla="*/ 1 w 6"/>
              <a:gd name="T29" fmla="*/ 2 h 9"/>
              <a:gd name="T30" fmla="*/ 0 w 6"/>
              <a:gd name="T31" fmla="*/ 4 h 9"/>
              <a:gd name="T32" fmla="*/ 0 w 6"/>
              <a:gd name="T33" fmla="*/ 4 h 9"/>
              <a:gd name="T34" fmla="*/ 0 w 6"/>
              <a:gd name="T35" fmla="*/ 6 h 9"/>
              <a:gd name="T36" fmla="*/ 0 w 6"/>
              <a:gd name="T37" fmla="*/ 8 h 9"/>
              <a:gd name="T38" fmla="*/ 0 w 6"/>
              <a:gd name="T39" fmla="*/ 9 h 9"/>
              <a:gd name="T40" fmla="*/ 1 w 6"/>
              <a:gd name="T4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9">
                <a:moveTo>
                  <a:pt x="1" y="9"/>
                </a:moveTo>
                <a:lnTo>
                  <a:pt x="1" y="9"/>
                </a:lnTo>
                <a:lnTo>
                  <a:pt x="2" y="9"/>
                </a:lnTo>
                <a:lnTo>
                  <a:pt x="3" y="9"/>
                </a:lnTo>
                <a:lnTo>
                  <a:pt x="4" y="7"/>
                </a:lnTo>
                <a:lnTo>
                  <a:pt x="4" y="6"/>
                </a:lnTo>
                <a:lnTo>
                  <a:pt x="4" y="6"/>
                </a:lnTo>
                <a:lnTo>
                  <a:pt x="6" y="3"/>
                </a:lnTo>
                <a:lnTo>
                  <a:pt x="6" y="2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1" y="2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1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5" name="Freeform 395"/>
          <p:cNvSpPr>
            <a:spLocks/>
          </p:cNvSpPr>
          <p:nvPr/>
        </p:nvSpPr>
        <p:spPr bwMode="auto">
          <a:xfrm>
            <a:off x="2844800" y="2308225"/>
            <a:ext cx="111125" cy="52388"/>
          </a:xfrm>
          <a:custGeom>
            <a:avLst/>
            <a:gdLst>
              <a:gd name="T0" fmla="*/ 117 w 140"/>
              <a:gd name="T1" fmla="*/ 32 h 64"/>
              <a:gd name="T2" fmla="*/ 113 w 140"/>
              <a:gd name="T3" fmla="*/ 26 h 64"/>
              <a:gd name="T4" fmla="*/ 109 w 140"/>
              <a:gd name="T5" fmla="*/ 21 h 64"/>
              <a:gd name="T6" fmla="*/ 104 w 140"/>
              <a:gd name="T7" fmla="*/ 16 h 64"/>
              <a:gd name="T8" fmla="*/ 98 w 140"/>
              <a:gd name="T9" fmla="*/ 10 h 64"/>
              <a:gd name="T10" fmla="*/ 93 w 140"/>
              <a:gd name="T11" fmla="*/ 6 h 64"/>
              <a:gd name="T12" fmla="*/ 85 w 140"/>
              <a:gd name="T13" fmla="*/ 2 h 64"/>
              <a:gd name="T14" fmla="*/ 76 w 140"/>
              <a:gd name="T15" fmla="*/ 0 h 64"/>
              <a:gd name="T16" fmla="*/ 66 w 140"/>
              <a:gd name="T17" fmla="*/ 0 h 64"/>
              <a:gd name="T18" fmla="*/ 57 w 140"/>
              <a:gd name="T19" fmla="*/ 1 h 64"/>
              <a:gd name="T20" fmla="*/ 49 w 140"/>
              <a:gd name="T21" fmla="*/ 4 h 64"/>
              <a:gd name="T22" fmla="*/ 41 w 140"/>
              <a:gd name="T23" fmla="*/ 9 h 64"/>
              <a:gd name="T24" fmla="*/ 34 w 140"/>
              <a:gd name="T25" fmla="*/ 12 h 64"/>
              <a:gd name="T26" fmla="*/ 30 w 140"/>
              <a:gd name="T27" fmla="*/ 16 h 64"/>
              <a:gd name="T28" fmla="*/ 26 w 140"/>
              <a:gd name="T29" fmla="*/ 21 h 64"/>
              <a:gd name="T30" fmla="*/ 20 w 140"/>
              <a:gd name="T31" fmla="*/ 25 h 64"/>
              <a:gd name="T32" fmla="*/ 14 w 140"/>
              <a:gd name="T33" fmla="*/ 32 h 64"/>
              <a:gd name="T34" fmla="*/ 10 w 140"/>
              <a:gd name="T35" fmla="*/ 38 h 64"/>
              <a:gd name="T36" fmla="*/ 5 w 140"/>
              <a:gd name="T37" fmla="*/ 45 h 64"/>
              <a:gd name="T38" fmla="*/ 2 w 140"/>
              <a:gd name="T39" fmla="*/ 49 h 64"/>
              <a:gd name="T40" fmla="*/ 0 w 140"/>
              <a:gd name="T41" fmla="*/ 54 h 64"/>
              <a:gd name="T42" fmla="*/ 3 w 140"/>
              <a:gd name="T43" fmla="*/ 57 h 64"/>
              <a:gd name="T44" fmla="*/ 5 w 140"/>
              <a:gd name="T45" fmla="*/ 59 h 64"/>
              <a:gd name="T46" fmla="*/ 9 w 140"/>
              <a:gd name="T47" fmla="*/ 57 h 64"/>
              <a:gd name="T48" fmla="*/ 13 w 140"/>
              <a:gd name="T49" fmla="*/ 53 h 64"/>
              <a:gd name="T50" fmla="*/ 18 w 140"/>
              <a:gd name="T51" fmla="*/ 48 h 64"/>
              <a:gd name="T52" fmla="*/ 23 w 140"/>
              <a:gd name="T53" fmla="*/ 42 h 64"/>
              <a:gd name="T54" fmla="*/ 29 w 140"/>
              <a:gd name="T55" fmla="*/ 37 h 64"/>
              <a:gd name="T56" fmla="*/ 35 w 140"/>
              <a:gd name="T57" fmla="*/ 31 h 64"/>
              <a:gd name="T58" fmla="*/ 38 w 140"/>
              <a:gd name="T59" fmla="*/ 26 h 64"/>
              <a:gd name="T60" fmla="*/ 42 w 140"/>
              <a:gd name="T61" fmla="*/ 24 h 64"/>
              <a:gd name="T62" fmla="*/ 45 w 140"/>
              <a:gd name="T63" fmla="*/ 22 h 64"/>
              <a:gd name="T64" fmla="*/ 52 w 140"/>
              <a:gd name="T65" fmla="*/ 18 h 64"/>
              <a:gd name="T66" fmla="*/ 57 w 140"/>
              <a:gd name="T67" fmla="*/ 17 h 64"/>
              <a:gd name="T68" fmla="*/ 60 w 140"/>
              <a:gd name="T69" fmla="*/ 16 h 64"/>
              <a:gd name="T70" fmla="*/ 65 w 140"/>
              <a:gd name="T71" fmla="*/ 15 h 64"/>
              <a:gd name="T72" fmla="*/ 70 w 140"/>
              <a:gd name="T73" fmla="*/ 14 h 64"/>
              <a:gd name="T74" fmla="*/ 74 w 140"/>
              <a:gd name="T75" fmla="*/ 14 h 64"/>
              <a:gd name="T76" fmla="*/ 79 w 140"/>
              <a:gd name="T77" fmla="*/ 15 h 64"/>
              <a:gd name="T78" fmla="*/ 82 w 140"/>
              <a:gd name="T79" fmla="*/ 17 h 64"/>
              <a:gd name="T80" fmla="*/ 87 w 140"/>
              <a:gd name="T81" fmla="*/ 19 h 64"/>
              <a:gd name="T82" fmla="*/ 93 w 140"/>
              <a:gd name="T83" fmla="*/ 25 h 64"/>
              <a:gd name="T84" fmla="*/ 97 w 140"/>
              <a:gd name="T85" fmla="*/ 29 h 64"/>
              <a:gd name="T86" fmla="*/ 101 w 140"/>
              <a:gd name="T87" fmla="*/ 32 h 64"/>
              <a:gd name="T88" fmla="*/ 106 w 140"/>
              <a:gd name="T89" fmla="*/ 39 h 64"/>
              <a:gd name="T90" fmla="*/ 113 w 140"/>
              <a:gd name="T91" fmla="*/ 48 h 64"/>
              <a:gd name="T92" fmla="*/ 120 w 140"/>
              <a:gd name="T93" fmla="*/ 55 h 64"/>
              <a:gd name="T94" fmla="*/ 125 w 140"/>
              <a:gd name="T95" fmla="*/ 61 h 64"/>
              <a:gd name="T96" fmla="*/ 129 w 140"/>
              <a:gd name="T97" fmla="*/ 64 h 64"/>
              <a:gd name="T98" fmla="*/ 135 w 140"/>
              <a:gd name="T99" fmla="*/ 64 h 64"/>
              <a:gd name="T100" fmla="*/ 140 w 140"/>
              <a:gd name="T101" fmla="*/ 60 h 64"/>
              <a:gd name="T102" fmla="*/ 140 w 140"/>
              <a:gd name="T103" fmla="*/ 53 h 64"/>
              <a:gd name="T104" fmla="*/ 136 w 140"/>
              <a:gd name="T105" fmla="*/ 48 h 64"/>
              <a:gd name="T106" fmla="*/ 132 w 140"/>
              <a:gd name="T107" fmla="*/ 46 h 64"/>
              <a:gd name="T108" fmla="*/ 128 w 140"/>
              <a:gd name="T109" fmla="*/ 42 h 64"/>
              <a:gd name="T110" fmla="*/ 123 w 140"/>
              <a:gd name="T111" fmla="*/ 39 h 64"/>
              <a:gd name="T112" fmla="*/ 117 w 140"/>
              <a:gd name="T113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0" h="64">
                <a:moveTo>
                  <a:pt x="117" y="32"/>
                </a:moveTo>
                <a:lnTo>
                  <a:pt x="113" y="26"/>
                </a:lnTo>
                <a:lnTo>
                  <a:pt x="109" y="21"/>
                </a:lnTo>
                <a:lnTo>
                  <a:pt x="104" y="16"/>
                </a:lnTo>
                <a:lnTo>
                  <a:pt x="98" y="10"/>
                </a:lnTo>
                <a:lnTo>
                  <a:pt x="93" y="6"/>
                </a:lnTo>
                <a:lnTo>
                  <a:pt x="85" y="2"/>
                </a:lnTo>
                <a:lnTo>
                  <a:pt x="76" y="0"/>
                </a:lnTo>
                <a:lnTo>
                  <a:pt x="66" y="0"/>
                </a:lnTo>
                <a:lnTo>
                  <a:pt x="57" y="1"/>
                </a:lnTo>
                <a:lnTo>
                  <a:pt x="49" y="4"/>
                </a:lnTo>
                <a:lnTo>
                  <a:pt x="41" y="9"/>
                </a:lnTo>
                <a:lnTo>
                  <a:pt x="34" y="12"/>
                </a:lnTo>
                <a:lnTo>
                  <a:pt x="30" y="16"/>
                </a:lnTo>
                <a:lnTo>
                  <a:pt x="26" y="21"/>
                </a:lnTo>
                <a:lnTo>
                  <a:pt x="20" y="25"/>
                </a:lnTo>
                <a:lnTo>
                  <a:pt x="14" y="32"/>
                </a:lnTo>
                <a:lnTo>
                  <a:pt x="10" y="38"/>
                </a:lnTo>
                <a:lnTo>
                  <a:pt x="5" y="45"/>
                </a:lnTo>
                <a:lnTo>
                  <a:pt x="2" y="49"/>
                </a:lnTo>
                <a:lnTo>
                  <a:pt x="0" y="54"/>
                </a:lnTo>
                <a:lnTo>
                  <a:pt x="3" y="57"/>
                </a:lnTo>
                <a:lnTo>
                  <a:pt x="5" y="59"/>
                </a:lnTo>
                <a:lnTo>
                  <a:pt x="9" y="57"/>
                </a:lnTo>
                <a:lnTo>
                  <a:pt x="13" y="53"/>
                </a:lnTo>
                <a:lnTo>
                  <a:pt x="18" y="48"/>
                </a:lnTo>
                <a:lnTo>
                  <a:pt x="23" y="42"/>
                </a:lnTo>
                <a:lnTo>
                  <a:pt x="29" y="37"/>
                </a:lnTo>
                <a:lnTo>
                  <a:pt x="35" y="31"/>
                </a:lnTo>
                <a:lnTo>
                  <a:pt x="38" y="26"/>
                </a:lnTo>
                <a:lnTo>
                  <a:pt x="42" y="24"/>
                </a:lnTo>
                <a:lnTo>
                  <a:pt x="45" y="22"/>
                </a:lnTo>
                <a:lnTo>
                  <a:pt x="52" y="18"/>
                </a:lnTo>
                <a:lnTo>
                  <a:pt x="57" y="17"/>
                </a:lnTo>
                <a:lnTo>
                  <a:pt x="60" y="16"/>
                </a:lnTo>
                <a:lnTo>
                  <a:pt x="65" y="15"/>
                </a:lnTo>
                <a:lnTo>
                  <a:pt x="70" y="14"/>
                </a:lnTo>
                <a:lnTo>
                  <a:pt x="74" y="14"/>
                </a:lnTo>
                <a:lnTo>
                  <a:pt x="79" y="15"/>
                </a:lnTo>
                <a:lnTo>
                  <a:pt x="82" y="17"/>
                </a:lnTo>
                <a:lnTo>
                  <a:pt x="87" y="19"/>
                </a:lnTo>
                <a:lnTo>
                  <a:pt x="93" y="25"/>
                </a:lnTo>
                <a:lnTo>
                  <a:pt x="97" y="29"/>
                </a:lnTo>
                <a:lnTo>
                  <a:pt x="101" y="32"/>
                </a:lnTo>
                <a:lnTo>
                  <a:pt x="106" y="39"/>
                </a:lnTo>
                <a:lnTo>
                  <a:pt x="113" y="48"/>
                </a:lnTo>
                <a:lnTo>
                  <a:pt x="120" y="55"/>
                </a:lnTo>
                <a:lnTo>
                  <a:pt x="125" y="61"/>
                </a:lnTo>
                <a:lnTo>
                  <a:pt x="129" y="64"/>
                </a:lnTo>
                <a:lnTo>
                  <a:pt x="135" y="64"/>
                </a:lnTo>
                <a:lnTo>
                  <a:pt x="140" y="60"/>
                </a:lnTo>
                <a:lnTo>
                  <a:pt x="140" y="53"/>
                </a:lnTo>
                <a:lnTo>
                  <a:pt x="136" y="48"/>
                </a:lnTo>
                <a:lnTo>
                  <a:pt x="132" y="46"/>
                </a:lnTo>
                <a:lnTo>
                  <a:pt x="128" y="42"/>
                </a:lnTo>
                <a:lnTo>
                  <a:pt x="123" y="39"/>
                </a:lnTo>
                <a:lnTo>
                  <a:pt x="117" y="32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6" name="Freeform 396"/>
          <p:cNvSpPr>
            <a:spLocks/>
          </p:cNvSpPr>
          <p:nvPr/>
        </p:nvSpPr>
        <p:spPr bwMode="auto">
          <a:xfrm>
            <a:off x="2844800" y="2308225"/>
            <a:ext cx="111125" cy="52388"/>
          </a:xfrm>
          <a:custGeom>
            <a:avLst/>
            <a:gdLst>
              <a:gd name="T0" fmla="*/ 117 w 140"/>
              <a:gd name="T1" fmla="*/ 32 h 64"/>
              <a:gd name="T2" fmla="*/ 109 w 140"/>
              <a:gd name="T3" fmla="*/ 21 h 64"/>
              <a:gd name="T4" fmla="*/ 98 w 140"/>
              <a:gd name="T5" fmla="*/ 10 h 64"/>
              <a:gd name="T6" fmla="*/ 85 w 140"/>
              <a:gd name="T7" fmla="*/ 2 h 64"/>
              <a:gd name="T8" fmla="*/ 66 w 140"/>
              <a:gd name="T9" fmla="*/ 0 h 64"/>
              <a:gd name="T10" fmla="*/ 57 w 140"/>
              <a:gd name="T11" fmla="*/ 1 h 64"/>
              <a:gd name="T12" fmla="*/ 41 w 140"/>
              <a:gd name="T13" fmla="*/ 9 h 64"/>
              <a:gd name="T14" fmla="*/ 34 w 140"/>
              <a:gd name="T15" fmla="*/ 12 h 64"/>
              <a:gd name="T16" fmla="*/ 26 w 140"/>
              <a:gd name="T17" fmla="*/ 21 h 64"/>
              <a:gd name="T18" fmla="*/ 14 w 140"/>
              <a:gd name="T19" fmla="*/ 32 h 64"/>
              <a:gd name="T20" fmla="*/ 5 w 140"/>
              <a:gd name="T21" fmla="*/ 45 h 64"/>
              <a:gd name="T22" fmla="*/ 0 w 140"/>
              <a:gd name="T23" fmla="*/ 54 h 64"/>
              <a:gd name="T24" fmla="*/ 3 w 140"/>
              <a:gd name="T25" fmla="*/ 57 h 64"/>
              <a:gd name="T26" fmla="*/ 9 w 140"/>
              <a:gd name="T27" fmla="*/ 57 h 64"/>
              <a:gd name="T28" fmla="*/ 13 w 140"/>
              <a:gd name="T29" fmla="*/ 53 h 64"/>
              <a:gd name="T30" fmla="*/ 23 w 140"/>
              <a:gd name="T31" fmla="*/ 42 h 64"/>
              <a:gd name="T32" fmla="*/ 35 w 140"/>
              <a:gd name="T33" fmla="*/ 31 h 64"/>
              <a:gd name="T34" fmla="*/ 38 w 140"/>
              <a:gd name="T35" fmla="*/ 26 h 64"/>
              <a:gd name="T36" fmla="*/ 45 w 140"/>
              <a:gd name="T37" fmla="*/ 22 h 64"/>
              <a:gd name="T38" fmla="*/ 52 w 140"/>
              <a:gd name="T39" fmla="*/ 18 h 64"/>
              <a:gd name="T40" fmla="*/ 60 w 140"/>
              <a:gd name="T41" fmla="*/ 16 h 64"/>
              <a:gd name="T42" fmla="*/ 70 w 140"/>
              <a:gd name="T43" fmla="*/ 14 h 64"/>
              <a:gd name="T44" fmla="*/ 79 w 140"/>
              <a:gd name="T45" fmla="*/ 15 h 64"/>
              <a:gd name="T46" fmla="*/ 87 w 140"/>
              <a:gd name="T47" fmla="*/ 19 h 64"/>
              <a:gd name="T48" fmla="*/ 93 w 140"/>
              <a:gd name="T49" fmla="*/ 25 h 64"/>
              <a:gd name="T50" fmla="*/ 101 w 140"/>
              <a:gd name="T51" fmla="*/ 32 h 64"/>
              <a:gd name="T52" fmla="*/ 106 w 140"/>
              <a:gd name="T53" fmla="*/ 39 h 64"/>
              <a:gd name="T54" fmla="*/ 120 w 140"/>
              <a:gd name="T55" fmla="*/ 55 h 64"/>
              <a:gd name="T56" fmla="*/ 129 w 140"/>
              <a:gd name="T57" fmla="*/ 64 h 64"/>
              <a:gd name="T58" fmla="*/ 135 w 140"/>
              <a:gd name="T59" fmla="*/ 64 h 64"/>
              <a:gd name="T60" fmla="*/ 140 w 140"/>
              <a:gd name="T61" fmla="*/ 53 h 64"/>
              <a:gd name="T62" fmla="*/ 136 w 140"/>
              <a:gd name="T63" fmla="*/ 48 h 64"/>
              <a:gd name="T64" fmla="*/ 128 w 140"/>
              <a:gd name="T65" fmla="*/ 42 h 64"/>
              <a:gd name="T66" fmla="*/ 117 w 140"/>
              <a:gd name="T67" fmla="*/ 3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0" h="64">
                <a:moveTo>
                  <a:pt x="117" y="32"/>
                </a:moveTo>
                <a:lnTo>
                  <a:pt x="117" y="32"/>
                </a:lnTo>
                <a:lnTo>
                  <a:pt x="113" y="26"/>
                </a:lnTo>
                <a:lnTo>
                  <a:pt x="109" y="21"/>
                </a:lnTo>
                <a:lnTo>
                  <a:pt x="104" y="16"/>
                </a:lnTo>
                <a:lnTo>
                  <a:pt x="98" y="10"/>
                </a:lnTo>
                <a:lnTo>
                  <a:pt x="93" y="6"/>
                </a:lnTo>
                <a:lnTo>
                  <a:pt x="85" y="2"/>
                </a:lnTo>
                <a:lnTo>
                  <a:pt x="76" y="0"/>
                </a:lnTo>
                <a:lnTo>
                  <a:pt x="66" y="0"/>
                </a:lnTo>
                <a:lnTo>
                  <a:pt x="66" y="0"/>
                </a:lnTo>
                <a:lnTo>
                  <a:pt x="57" y="1"/>
                </a:lnTo>
                <a:lnTo>
                  <a:pt x="49" y="4"/>
                </a:lnTo>
                <a:lnTo>
                  <a:pt x="41" y="9"/>
                </a:lnTo>
                <a:lnTo>
                  <a:pt x="34" y="12"/>
                </a:lnTo>
                <a:lnTo>
                  <a:pt x="34" y="12"/>
                </a:lnTo>
                <a:lnTo>
                  <a:pt x="30" y="16"/>
                </a:lnTo>
                <a:lnTo>
                  <a:pt x="26" y="21"/>
                </a:lnTo>
                <a:lnTo>
                  <a:pt x="20" y="25"/>
                </a:lnTo>
                <a:lnTo>
                  <a:pt x="14" y="32"/>
                </a:lnTo>
                <a:lnTo>
                  <a:pt x="10" y="38"/>
                </a:lnTo>
                <a:lnTo>
                  <a:pt x="5" y="45"/>
                </a:lnTo>
                <a:lnTo>
                  <a:pt x="2" y="49"/>
                </a:lnTo>
                <a:lnTo>
                  <a:pt x="0" y="54"/>
                </a:lnTo>
                <a:lnTo>
                  <a:pt x="0" y="54"/>
                </a:lnTo>
                <a:lnTo>
                  <a:pt x="3" y="57"/>
                </a:lnTo>
                <a:lnTo>
                  <a:pt x="5" y="59"/>
                </a:lnTo>
                <a:lnTo>
                  <a:pt x="9" y="57"/>
                </a:lnTo>
                <a:lnTo>
                  <a:pt x="13" y="53"/>
                </a:lnTo>
                <a:lnTo>
                  <a:pt x="13" y="53"/>
                </a:lnTo>
                <a:lnTo>
                  <a:pt x="18" y="48"/>
                </a:lnTo>
                <a:lnTo>
                  <a:pt x="23" y="42"/>
                </a:lnTo>
                <a:lnTo>
                  <a:pt x="29" y="37"/>
                </a:lnTo>
                <a:lnTo>
                  <a:pt x="35" y="31"/>
                </a:lnTo>
                <a:lnTo>
                  <a:pt x="35" y="31"/>
                </a:lnTo>
                <a:lnTo>
                  <a:pt x="38" y="26"/>
                </a:lnTo>
                <a:lnTo>
                  <a:pt x="42" y="24"/>
                </a:lnTo>
                <a:lnTo>
                  <a:pt x="45" y="22"/>
                </a:lnTo>
                <a:lnTo>
                  <a:pt x="52" y="18"/>
                </a:lnTo>
                <a:lnTo>
                  <a:pt x="52" y="18"/>
                </a:lnTo>
                <a:lnTo>
                  <a:pt x="57" y="17"/>
                </a:lnTo>
                <a:lnTo>
                  <a:pt x="60" y="16"/>
                </a:lnTo>
                <a:lnTo>
                  <a:pt x="65" y="15"/>
                </a:lnTo>
                <a:lnTo>
                  <a:pt x="70" y="14"/>
                </a:lnTo>
                <a:lnTo>
                  <a:pt x="74" y="14"/>
                </a:lnTo>
                <a:lnTo>
                  <a:pt x="79" y="15"/>
                </a:lnTo>
                <a:lnTo>
                  <a:pt x="82" y="17"/>
                </a:lnTo>
                <a:lnTo>
                  <a:pt x="87" y="19"/>
                </a:lnTo>
                <a:lnTo>
                  <a:pt x="87" y="19"/>
                </a:lnTo>
                <a:lnTo>
                  <a:pt x="93" y="25"/>
                </a:lnTo>
                <a:lnTo>
                  <a:pt x="97" y="29"/>
                </a:lnTo>
                <a:lnTo>
                  <a:pt x="101" y="32"/>
                </a:lnTo>
                <a:lnTo>
                  <a:pt x="106" y="39"/>
                </a:lnTo>
                <a:lnTo>
                  <a:pt x="106" y="39"/>
                </a:lnTo>
                <a:lnTo>
                  <a:pt x="113" y="48"/>
                </a:lnTo>
                <a:lnTo>
                  <a:pt x="120" y="55"/>
                </a:lnTo>
                <a:lnTo>
                  <a:pt x="125" y="61"/>
                </a:lnTo>
                <a:lnTo>
                  <a:pt x="129" y="64"/>
                </a:lnTo>
                <a:lnTo>
                  <a:pt x="129" y="64"/>
                </a:lnTo>
                <a:lnTo>
                  <a:pt x="135" y="64"/>
                </a:lnTo>
                <a:lnTo>
                  <a:pt x="140" y="60"/>
                </a:lnTo>
                <a:lnTo>
                  <a:pt x="140" y="53"/>
                </a:lnTo>
                <a:lnTo>
                  <a:pt x="136" y="48"/>
                </a:lnTo>
                <a:lnTo>
                  <a:pt x="136" y="48"/>
                </a:lnTo>
                <a:lnTo>
                  <a:pt x="132" y="46"/>
                </a:lnTo>
                <a:lnTo>
                  <a:pt x="128" y="42"/>
                </a:lnTo>
                <a:lnTo>
                  <a:pt x="123" y="39"/>
                </a:lnTo>
                <a:lnTo>
                  <a:pt x="117" y="3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7" name="Freeform 397"/>
          <p:cNvSpPr>
            <a:spLocks/>
          </p:cNvSpPr>
          <p:nvPr/>
        </p:nvSpPr>
        <p:spPr bwMode="auto">
          <a:xfrm>
            <a:off x="2933700" y="2359025"/>
            <a:ext cx="12700" cy="11113"/>
          </a:xfrm>
          <a:custGeom>
            <a:avLst/>
            <a:gdLst>
              <a:gd name="T0" fmla="*/ 16 w 16"/>
              <a:gd name="T1" fmla="*/ 0 h 14"/>
              <a:gd name="T2" fmla="*/ 16 w 16"/>
              <a:gd name="T3" fmla="*/ 0 h 14"/>
              <a:gd name="T4" fmla="*/ 14 w 16"/>
              <a:gd name="T5" fmla="*/ 7 h 14"/>
              <a:gd name="T6" fmla="*/ 10 w 16"/>
              <a:gd name="T7" fmla="*/ 12 h 14"/>
              <a:gd name="T8" fmla="*/ 7 w 16"/>
              <a:gd name="T9" fmla="*/ 14 h 14"/>
              <a:gd name="T10" fmla="*/ 3 w 16"/>
              <a:gd name="T11" fmla="*/ 14 h 14"/>
              <a:gd name="T12" fmla="*/ 3 w 16"/>
              <a:gd name="T13" fmla="*/ 14 h 14"/>
              <a:gd name="T14" fmla="*/ 1 w 16"/>
              <a:gd name="T15" fmla="*/ 12 h 14"/>
              <a:gd name="T16" fmla="*/ 1 w 16"/>
              <a:gd name="T17" fmla="*/ 7 h 14"/>
              <a:gd name="T18" fmla="*/ 0 w 16"/>
              <a:gd name="T19" fmla="*/ 4 h 14"/>
              <a:gd name="T20" fmla="*/ 1 w 16"/>
              <a:gd name="T21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4">
                <a:moveTo>
                  <a:pt x="16" y="0"/>
                </a:moveTo>
                <a:lnTo>
                  <a:pt x="16" y="0"/>
                </a:lnTo>
                <a:lnTo>
                  <a:pt x="14" y="7"/>
                </a:lnTo>
                <a:lnTo>
                  <a:pt x="10" y="12"/>
                </a:lnTo>
                <a:lnTo>
                  <a:pt x="7" y="14"/>
                </a:lnTo>
                <a:lnTo>
                  <a:pt x="3" y="14"/>
                </a:lnTo>
                <a:lnTo>
                  <a:pt x="3" y="14"/>
                </a:lnTo>
                <a:lnTo>
                  <a:pt x="1" y="12"/>
                </a:lnTo>
                <a:lnTo>
                  <a:pt x="1" y="7"/>
                </a:lnTo>
                <a:lnTo>
                  <a:pt x="0" y="4"/>
                </a:lnTo>
                <a:lnTo>
                  <a:pt x="1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8" name="Freeform 398"/>
          <p:cNvSpPr>
            <a:spLocks/>
          </p:cNvSpPr>
          <p:nvPr/>
        </p:nvSpPr>
        <p:spPr bwMode="auto">
          <a:xfrm>
            <a:off x="2928938" y="2349500"/>
            <a:ext cx="11112" cy="11113"/>
          </a:xfrm>
          <a:custGeom>
            <a:avLst/>
            <a:gdLst>
              <a:gd name="T0" fmla="*/ 14 w 14"/>
              <a:gd name="T1" fmla="*/ 3 h 12"/>
              <a:gd name="T2" fmla="*/ 14 w 14"/>
              <a:gd name="T3" fmla="*/ 3 h 12"/>
              <a:gd name="T4" fmla="*/ 12 w 14"/>
              <a:gd name="T5" fmla="*/ 8 h 12"/>
              <a:gd name="T6" fmla="*/ 9 w 14"/>
              <a:gd name="T7" fmla="*/ 11 h 12"/>
              <a:gd name="T8" fmla="*/ 7 w 14"/>
              <a:gd name="T9" fmla="*/ 12 h 12"/>
              <a:gd name="T10" fmla="*/ 4 w 14"/>
              <a:gd name="T11" fmla="*/ 12 h 12"/>
              <a:gd name="T12" fmla="*/ 4 w 14"/>
              <a:gd name="T13" fmla="*/ 12 h 12"/>
              <a:gd name="T14" fmla="*/ 1 w 14"/>
              <a:gd name="T15" fmla="*/ 10 h 12"/>
              <a:gd name="T16" fmla="*/ 0 w 14"/>
              <a:gd name="T17" fmla="*/ 8 h 12"/>
              <a:gd name="T18" fmla="*/ 0 w 14"/>
              <a:gd name="T19" fmla="*/ 4 h 12"/>
              <a:gd name="T20" fmla="*/ 1 w 14"/>
              <a:gd name="T2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2">
                <a:moveTo>
                  <a:pt x="14" y="3"/>
                </a:moveTo>
                <a:lnTo>
                  <a:pt x="14" y="3"/>
                </a:lnTo>
                <a:lnTo>
                  <a:pt x="12" y="8"/>
                </a:lnTo>
                <a:lnTo>
                  <a:pt x="9" y="11"/>
                </a:lnTo>
                <a:lnTo>
                  <a:pt x="7" y="12"/>
                </a:lnTo>
                <a:lnTo>
                  <a:pt x="4" y="12"/>
                </a:lnTo>
                <a:lnTo>
                  <a:pt x="4" y="12"/>
                </a:lnTo>
                <a:lnTo>
                  <a:pt x="1" y="10"/>
                </a:lnTo>
                <a:lnTo>
                  <a:pt x="0" y="8"/>
                </a:lnTo>
                <a:lnTo>
                  <a:pt x="0" y="4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79" name="Freeform 399"/>
          <p:cNvSpPr>
            <a:spLocks/>
          </p:cNvSpPr>
          <p:nvPr/>
        </p:nvSpPr>
        <p:spPr bwMode="auto">
          <a:xfrm>
            <a:off x="2922588" y="2344738"/>
            <a:ext cx="11112" cy="7937"/>
          </a:xfrm>
          <a:custGeom>
            <a:avLst/>
            <a:gdLst>
              <a:gd name="T0" fmla="*/ 14 w 14"/>
              <a:gd name="T1" fmla="*/ 0 h 9"/>
              <a:gd name="T2" fmla="*/ 14 w 14"/>
              <a:gd name="T3" fmla="*/ 0 h 9"/>
              <a:gd name="T4" fmla="*/ 12 w 14"/>
              <a:gd name="T5" fmla="*/ 3 h 9"/>
              <a:gd name="T6" fmla="*/ 8 w 14"/>
              <a:gd name="T7" fmla="*/ 6 h 9"/>
              <a:gd name="T8" fmla="*/ 6 w 14"/>
              <a:gd name="T9" fmla="*/ 8 h 9"/>
              <a:gd name="T10" fmla="*/ 4 w 14"/>
              <a:gd name="T11" fmla="*/ 9 h 9"/>
              <a:gd name="T12" fmla="*/ 4 w 14"/>
              <a:gd name="T13" fmla="*/ 9 h 9"/>
              <a:gd name="T14" fmla="*/ 1 w 14"/>
              <a:gd name="T15" fmla="*/ 8 h 9"/>
              <a:gd name="T16" fmla="*/ 0 w 14"/>
              <a:gd name="T17" fmla="*/ 6 h 9"/>
              <a:gd name="T18" fmla="*/ 0 w 14"/>
              <a:gd name="T19" fmla="*/ 3 h 9"/>
              <a:gd name="T20" fmla="*/ 0 w 14"/>
              <a:gd name="T2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9">
                <a:moveTo>
                  <a:pt x="14" y="0"/>
                </a:moveTo>
                <a:lnTo>
                  <a:pt x="14" y="0"/>
                </a:lnTo>
                <a:lnTo>
                  <a:pt x="12" y="3"/>
                </a:lnTo>
                <a:lnTo>
                  <a:pt x="8" y="6"/>
                </a:lnTo>
                <a:lnTo>
                  <a:pt x="6" y="8"/>
                </a:lnTo>
                <a:lnTo>
                  <a:pt x="4" y="9"/>
                </a:lnTo>
                <a:lnTo>
                  <a:pt x="4" y="9"/>
                </a:lnTo>
                <a:lnTo>
                  <a:pt x="1" y="8"/>
                </a:lnTo>
                <a:lnTo>
                  <a:pt x="0" y="6"/>
                </a:lnTo>
                <a:lnTo>
                  <a:pt x="0" y="3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0" name="Freeform 400"/>
          <p:cNvSpPr>
            <a:spLocks/>
          </p:cNvSpPr>
          <p:nvPr/>
        </p:nvSpPr>
        <p:spPr bwMode="auto">
          <a:xfrm>
            <a:off x="2914650" y="2336800"/>
            <a:ext cx="11113" cy="12700"/>
          </a:xfrm>
          <a:custGeom>
            <a:avLst/>
            <a:gdLst>
              <a:gd name="T0" fmla="*/ 14 w 14"/>
              <a:gd name="T1" fmla="*/ 0 h 18"/>
              <a:gd name="T2" fmla="*/ 14 w 14"/>
              <a:gd name="T3" fmla="*/ 0 h 18"/>
              <a:gd name="T4" fmla="*/ 13 w 14"/>
              <a:gd name="T5" fmla="*/ 6 h 18"/>
              <a:gd name="T6" fmla="*/ 10 w 14"/>
              <a:gd name="T7" fmla="*/ 11 h 18"/>
              <a:gd name="T8" fmla="*/ 8 w 14"/>
              <a:gd name="T9" fmla="*/ 15 h 18"/>
              <a:gd name="T10" fmla="*/ 3 w 14"/>
              <a:gd name="T11" fmla="*/ 18 h 18"/>
              <a:gd name="T12" fmla="*/ 3 w 14"/>
              <a:gd name="T13" fmla="*/ 18 h 18"/>
              <a:gd name="T14" fmla="*/ 2 w 14"/>
              <a:gd name="T15" fmla="*/ 17 h 18"/>
              <a:gd name="T16" fmla="*/ 1 w 14"/>
              <a:gd name="T17" fmla="*/ 14 h 18"/>
              <a:gd name="T18" fmla="*/ 0 w 14"/>
              <a:gd name="T19" fmla="*/ 12 h 18"/>
              <a:gd name="T20" fmla="*/ 0 w 14"/>
              <a:gd name="T21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8">
                <a:moveTo>
                  <a:pt x="14" y="0"/>
                </a:moveTo>
                <a:lnTo>
                  <a:pt x="14" y="0"/>
                </a:lnTo>
                <a:lnTo>
                  <a:pt x="13" y="6"/>
                </a:lnTo>
                <a:lnTo>
                  <a:pt x="10" y="11"/>
                </a:lnTo>
                <a:lnTo>
                  <a:pt x="8" y="15"/>
                </a:lnTo>
                <a:lnTo>
                  <a:pt x="3" y="18"/>
                </a:lnTo>
                <a:lnTo>
                  <a:pt x="3" y="18"/>
                </a:lnTo>
                <a:lnTo>
                  <a:pt x="2" y="17"/>
                </a:lnTo>
                <a:lnTo>
                  <a:pt x="1" y="14"/>
                </a:lnTo>
                <a:lnTo>
                  <a:pt x="0" y="12"/>
                </a:lnTo>
                <a:lnTo>
                  <a:pt x="0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1" name="Freeform 401"/>
          <p:cNvSpPr>
            <a:spLocks/>
          </p:cNvSpPr>
          <p:nvPr/>
        </p:nvSpPr>
        <p:spPr bwMode="auto">
          <a:xfrm>
            <a:off x="2908300" y="2330450"/>
            <a:ext cx="11113" cy="15875"/>
          </a:xfrm>
          <a:custGeom>
            <a:avLst/>
            <a:gdLst>
              <a:gd name="T0" fmla="*/ 15 w 15"/>
              <a:gd name="T1" fmla="*/ 0 h 20"/>
              <a:gd name="T2" fmla="*/ 15 w 15"/>
              <a:gd name="T3" fmla="*/ 0 h 20"/>
              <a:gd name="T4" fmla="*/ 15 w 15"/>
              <a:gd name="T5" fmla="*/ 6 h 20"/>
              <a:gd name="T6" fmla="*/ 14 w 15"/>
              <a:gd name="T7" fmla="*/ 11 h 20"/>
              <a:gd name="T8" fmla="*/ 10 w 15"/>
              <a:gd name="T9" fmla="*/ 15 h 20"/>
              <a:gd name="T10" fmla="*/ 6 w 15"/>
              <a:gd name="T11" fmla="*/ 20 h 20"/>
              <a:gd name="T12" fmla="*/ 6 w 15"/>
              <a:gd name="T13" fmla="*/ 20 h 20"/>
              <a:gd name="T14" fmla="*/ 3 w 15"/>
              <a:gd name="T15" fmla="*/ 20 h 20"/>
              <a:gd name="T16" fmla="*/ 2 w 15"/>
              <a:gd name="T17" fmla="*/ 18 h 20"/>
              <a:gd name="T18" fmla="*/ 1 w 15"/>
              <a:gd name="T19" fmla="*/ 15 h 20"/>
              <a:gd name="T20" fmla="*/ 0 w 15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20">
                <a:moveTo>
                  <a:pt x="15" y="0"/>
                </a:moveTo>
                <a:lnTo>
                  <a:pt x="15" y="0"/>
                </a:lnTo>
                <a:lnTo>
                  <a:pt x="15" y="6"/>
                </a:lnTo>
                <a:lnTo>
                  <a:pt x="14" y="11"/>
                </a:lnTo>
                <a:lnTo>
                  <a:pt x="10" y="15"/>
                </a:lnTo>
                <a:lnTo>
                  <a:pt x="6" y="20"/>
                </a:lnTo>
                <a:lnTo>
                  <a:pt x="6" y="20"/>
                </a:lnTo>
                <a:lnTo>
                  <a:pt x="3" y="20"/>
                </a:lnTo>
                <a:lnTo>
                  <a:pt x="2" y="18"/>
                </a:lnTo>
                <a:lnTo>
                  <a:pt x="1" y="15"/>
                </a:lnTo>
                <a:lnTo>
                  <a:pt x="0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2" name="Freeform 402"/>
          <p:cNvSpPr>
            <a:spLocks/>
          </p:cNvSpPr>
          <p:nvPr/>
        </p:nvSpPr>
        <p:spPr bwMode="auto">
          <a:xfrm>
            <a:off x="2900363" y="2325688"/>
            <a:ext cx="14287" cy="17462"/>
          </a:xfrm>
          <a:custGeom>
            <a:avLst/>
            <a:gdLst>
              <a:gd name="T0" fmla="*/ 17 w 17"/>
              <a:gd name="T1" fmla="*/ 0 h 22"/>
              <a:gd name="T2" fmla="*/ 17 w 17"/>
              <a:gd name="T3" fmla="*/ 0 h 22"/>
              <a:gd name="T4" fmla="*/ 16 w 17"/>
              <a:gd name="T5" fmla="*/ 5 h 22"/>
              <a:gd name="T6" fmla="*/ 14 w 17"/>
              <a:gd name="T7" fmla="*/ 11 h 22"/>
              <a:gd name="T8" fmla="*/ 9 w 17"/>
              <a:gd name="T9" fmla="*/ 17 h 22"/>
              <a:gd name="T10" fmla="*/ 3 w 17"/>
              <a:gd name="T11" fmla="*/ 22 h 22"/>
              <a:gd name="T12" fmla="*/ 3 w 17"/>
              <a:gd name="T13" fmla="*/ 22 h 22"/>
              <a:gd name="T14" fmla="*/ 2 w 17"/>
              <a:gd name="T15" fmla="*/ 20 h 22"/>
              <a:gd name="T16" fmla="*/ 1 w 17"/>
              <a:gd name="T17" fmla="*/ 18 h 22"/>
              <a:gd name="T18" fmla="*/ 0 w 17"/>
              <a:gd name="T19" fmla="*/ 16 h 22"/>
              <a:gd name="T20" fmla="*/ 0 w 17"/>
              <a:gd name="T21" fmla="*/ 1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22">
                <a:moveTo>
                  <a:pt x="17" y="0"/>
                </a:moveTo>
                <a:lnTo>
                  <a:pt x="17" y="0"/>
                </a:lnTo>
                <a:lnTo>
                  <a:pt x="16" y="5"/>
                </a:lnTo>
                <a:lnTo>
                  <a:pt x="14" y="11"/>
                </a:lnTo>
                <a:lnTo>
                  <a:pt x="9" y="17"/>
                </a:lnTo>
                <a:lnTo>
                  <a:pt x="3" y="22"/>
                </a:lnTo>
                <a:lnTo>
                  <a:pt x="3" y="22"/>
                </a:lnTo>
                <a:lnTo>
                  <a:pt x="2" y="20"/>
                </a:lnTo>
                <a:lnTo>
                  <a:pt x="1" y="18"/>
                </a:lnTo>
                <a:lnTo>
                  <a:pt x="0" y="16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3" name="Freeform 403"/>
          <p:cNvSpPr>
            <a:spLocks/>
          </p:cNvSpPr>
          <p:nvPr/>
        </p:nvSpPr>
        <p:spPr bwMode="auto">
          <a:xfrm>
            <a:off x="2892425" y="2320925"/>
            <a:ext cx="14288" cy="22225"/>
          </a:xfrm>
          <a:custGeom>
            <a:avLst/>
            <a:gdLst>
              <a:gd name="T0" fmla="*/ 20 w 20"/>
              <a:gd name="T1" fmla="*/ 0 h 27"/>
              <a:gd name="T2" fmla="*/ 20 w 20"/>
              <a:gd name="T3" fmla="*/ 0 h 27"/>
              <a:gd name="T4" fmla="*/ 19 w 20"/>
              <a:gd name="T5" fmla="*/ 7 h 27"/>
              <a:gd name="T6" fmla="*/ 16 w 20"/>
              <a:gd name="T7" fmla="*/ 14 h 27"/>
              <a:gd name="T8" fmla="*/ 14 w 20"/>
              <a:gd name="T9" fmla="*/ 19 h 27"/>
              <a:gd name="T10" fmla="*/ 11 w 20"/>
              <a:gd name="T11" fmla="*/ 23 h 27"/>
              <a:gd name="T12" fmla="*/ 11 w 20"/>
              <a:gd name="T13" fmla="*/ 23 h 27"/>
              <a:gd name="T14" fmla="*/ 7 w 20"/>
              <a:gd name="T15" fmla="*/ 25 h 27"/>
              <a:gd name="T16" fmla="*/ 5 w 20"/>
              <a:gd name="T17" fmla="*/ 26 h 27"/>
              <a:gd name="T18" fmla="*/ 4 w 20"/>
              <a:gd name="T19" fmla="*/ 26 h 27"/>
              <a:gd name="T20" fmla="*/ 3 w 20"/>
              <a:gd name="T21" fmla="*/ 27 h 27"/>
              <a:gd name="T22" fmla="*/ 3 w 20"/>
              <a:gd name="T23" fmla="*/ 27 h 27"/>
              <a:gd name="T24" fmla="*/ 1 w 20"/>
              <a:gd name="T25" fmla="*/ 25 h 27"/>
              <a:gd name="T26" fmla="*/ 1 w 20"/>
              <a:gd name="T27" fmla="*/ 23 h 27"/>
              <a:gd name="T28" fmla="*/ 0 w 20"/>
              <a:gd name="T29" fmla="*/ 21 h 27"/>
              <a:gd name="T30" fmla="*/ 0 w 20"/>
              <a:gd name="T31" fmla="*/ 1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" h="27">
                <a:moveTo>
                  <a:pt x="20" y="0"/>
                </a:moveTo>
                <a:lnTo>
                  <a:pt x="20" y="0"/>
                </a:lnTo>
                <a:lnTo>
                  <a:pt x="19" y="7"/>
                </a:lnTo>
                <a:lnTo>
                  <a:pt x="16" y="14"/>
                </a:lnTo>
                <a:lnTo>
                  <a:pt x="14" y="19"/>
                </a:lnTo>
                <a:lnTo>
                  <a:pt x="11" y="23"/>
                </a:lnTo>
                <a:lnTo>
                  <a:pt x="11" y="23"/>
                </a:lnTo>
                <a:lnTo>
                  <a:pt x="7" y="25"/>
                </a:lnTo>
                <a:lnTo>
                  <a:pt x="5" y="26"/>
                </a:lnTo>
                <a:lnTo>
                  <a:pt x="4" y="26"/>
                </a:lnTo>
                <a:lnTo>
                  <a:pt x="3" y="27"/>
                </a:lnTo>
                <a:lnTo>
                  <a:pt x="3" y="27"/>
                </a:lnTo>
                <a:lnTo>
                  <a:pt x="1" y="25"/>
                </a:lnTo>
                <a:lnTo>
                  <a:pt x="1" y="23"/>
                </a:lnTo>
                <a:lnTo>
                  <a:pt x="0" y="21"/>
                </a:lnTo>
                <a:lnTo>
                  <a:pt x="0" y="1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4" name="Freeform 404"/>
          <p:cNvSpPr>
            <a:spLocks/>
          </p:cNvSpPr>
          <p:nvPr/>
        </p:nvSpPr>
        <p:spPr bwMode="auto">
          <a:xfrm>
            <a:off x="2881313" y="2319338"/>
            <a:ext cx="19050" cy="22225"/>
          </a:xfrm>
          <a:custGeom>
            <a:avLst/>
            <a:gdLst>
              <a:gd name="T0" fmla="*/ 24 w 24"/>
              <a:gd name="T1" fmla="*/ 0 h 27"/>
              <a:gd name="T2" fmla="*/ 24 w 24"/>
              <a:gd name="T3" fmla="*/ 0 h 27"/>
              <a:gd name="T4" fmla="*/ 21 w 24"/>
              <a:gd name="T5" fmla="*/ 7 h 27"/>
              <a:gd name="T6" fmla="*/ 18 w 24"/>
              <a:gd name="T7" fmla="*/ 15 h 27"/>
              <a:gd name="T8" fmla="*/ 11 w 24"/>
              <a:gd name="T9" fmla="*/ 22 h 27"/>
              <a:gd name="T10" fmla="*/ 2 w 24"/>
              <a:gd name="T11" fmla="*/ 27 h 27"/>
              <a:gd name="T12" fmla="*/ 2 w 24"/>
              <a:gd name="T13" fmla="*/ 27 h 27"/>
              <a:gd name="T14" fmla="*/ 0 w 24"/>
              <a:gd name="T15" fmla="*/ 23 h 27"/>
              <a:gd name="T16" fmla="*/ 0 w 24"/>
              <a:gd name="T17" fmla="*/ 17 h 27"/>
              <a:gd name="T18" fmla="*/ 0 w 24"/>
              <a:gd name="T19" fmla="*/ 11 h 27"/>
              <a:gd name="T20" fmla="*/ 1 w 24"/>
              <a:gd name="T21" fmla="*/ 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7">
                <a:moveTo>
                  <a:pt x="24" y="0"/>
                </a:moveTo>
                <a:lnTo>
                  <a:pt x="24" y="0"/>
                </a:lnTo>
                <a:lnTo>
                  <a:pt x="21" y="7"/>
                </a:lnTo>
                <a:lnTo>
                  <a:pt x="18" y="15"/>
                </a:lnTo>
                <a:lnTo>
                  <a:pt x="11" y="22"/>
                </a:lnTo>
                <a:lnTo>
                  <a:pt x="2" y="27"/>
                </a:lnTo>
                <a:lnTo>
                  <a:pt x="2" y="27"/>
                </a:lnTo>
                <a:lnTo>
                  <a:pt x="0" y="23"/>
                </a:lnTo>
                <a:lnTo>
                  <a:pt x="0" y="17"/>
                </a:lnTo>
                <a:lnTo>
                  <a:pt x="0" y="11"/>
                </a:lnTo>
                <a:lnTo>
                  <a:pt x="1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5" name="Freeform 405"/>
          <p:cNvSpPr>
            <a:spLocks/>
          </p:cNvSpPr>
          <p:nvPr/>
        </p:nvSpPr>
        <p:spPr bwMode="auto">
          <a:xfrm>
            <a:off x="2925763" y="2371725"/>
            <a:ext cx="14287" cy="14288"/>
          </a:xfrm>
          <a:custGeom>
            <a:avLst/>
            <a:gdLst>
              <a:gd name="T0" fmla="*/ 16 w 16"/>
              <a:gd name="T1" fmla="*/ 0 h 18"/>
              <a:gd name="T2" fmla="*/ 16 w 16"/>
              <a:gd name="T3" fmla="*/ 0 h 18"/>
              <a:gd name="T4" fmla="*/ 15 w 16"/>
              <a:gd name="T5" fmla="*/ 1 h 18"/>
              <a:gd name="T6" fmla="*/ 14 w 16"/>
              <a:gd name="T7" fmla="*/ 7 h 18"/>
              <a:gd name="T8" fmla="*/ 10 w 16"/>
              <a:gd name="T9" fmla="*/ 14 h 18"/>
              <a:gd name="T10" fmla="*/ 7 w 16"/>
              <a:gd name="T11" fmla="*/ 18 h 18"/>
              <a:gd name="T12" fmla="*/ 7 w 16"/>
              <a:gd name="T13" fmla="*/ 18 h 18"/>
              <a:gd name="T14" fmla="*/ 5 w 16"/>
              <a:gd name="T15" fmla="*/ 18 h 18"/>
              <a:gd name="T16" fmla="*/ 2 w 16"/>
              <a:gd name="T17" fmla="*/ 15 h 18"/>
              <a:gd name="T18" fmla="*/ 1 w 16"/>
              <a:gd name="T19" fmla="*/ 12 h 18"/>
              <a:gd name="T20" fmla="*/ 0 w 16"/>
              <a:gd name="T21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8">
                <a:moveTo>
                  <a:pt x="16" y="0"/>
                </a:moveTo>
                <a:lnTo>
                  <a:pt x="16" y="0"/>
                </a:lnTo>
                <a:lnTo>
                  <a:pt x="15" y="1"/>
                </a:lnTo>
                <a:lnTo>
                  <a:pt x="14" y="7"/>
                </a:lnTo>
                <a:lnTo>
                  <a:pt x="10" y="14"/>
                </a:lnTo>
                <a:lnTo>
                  <a:pt x="7" y="18"/>
                </a:lnTo>
                <a:lnTo>
                  <a:pt x="7" y="18"/>
                </a:lnTo>
                <a:lnTo>
                  <a:pt x="5" y="18"/>
                </a:lnTo>
                <a:lnTo>
                  <a:pt x="2" y="15"/>
                </a:lnTo>
                <a:lnTo>
                  <a:pt x="1" y="12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6" name="Freeform 406"/>
          <p:cNvSpPr>
            <a:spLocks/>
          </p:cNvSpPr>
          <p:nvPr/>
        </p:nvSpPr>
        <p:spPr bwMode="auto">
          <a:xfrm>
            <a:off x="2919413" y="2368550"/>
            <a:ext cx="14287" cy="11113"/>
          </a:xfrm>
          <a:custGeom>
            <a:avLst/>
            <a:gdLst>
              <a:gd name="T0" fmla="*/ 18 w 18"/>
              <a:gd name="T1" fmla="*/ 0 h 15"/>
              <a:gd name="T2" fmla="*/ 18 w 18"/>
              <a:gd name="T3" fmla="*/ 0 h 15"/>
              <a:gd name="T4" fmla="*/ 16 w 18"/>
              <a:gd name="T5" fmla="*/ 4 h 15"/>
              <a:gd name="T6" fmla="*/ 12 w 18"/>
              <a:gd name="T7" fmla="*/ 9 h 15"/>
              <a:gd name="T8" fmla="*/ 8 w 18"/>
              <a:gd name="T9" fmla="*/ 14 h 15"/>
              <a:gd name="T10" fmla="*/ 4 w 18"/>
              <a:gd name="T11" fmla="*/ 15 h 15"/>
              <a:gd name="T12" fmla="*/ 4 w 18"/>
              <a:gd name="T13" fmla="*/ 15 h 15"/>
              <a:gd name="T14" fmla="*/ 3 w 18"/>
              <a:gd name="T15" fmla="*/ 11 h 15"/>
              <a:gd name="T16" fmla="*/ 1 w 18"/>
              <a:gd name="T17" fmla="*/ 9 h 15"/>
              <a:gd name="T18" fmla="*/ 0 w 18"/>
              <a:gd name="T19" fmla="*/ 7 h 15"/>
              <a:gd name="T20" fmla="*/ 0 w 18"/>
              <a:gd name="T21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5">
                <a:moveTo>
                  <a:pt x="18" y="0"/>
                </a:moveTo>
                <a:lnTo>
                  <a:pt x="18" y="0"/>
                </a:lnTo>
                <a:lnTo>
                  <a:pt x="16" y="4"/>
                </a:lnTo>
                <a:lnTo>
                  <a:pt x="12" y="9"/>
                </a:lnTo>
                <a:lnTo>
                  <a:pt x="8" y="14"/>
                </a:lnTo>
                <a:lnTo>
                  <a:pt x="4" y="15"/>
                </a:lnTo>
                <a:lnTo>
                  <a:pt x="4" y="15"/>
                </a:lnTo>
                <a:lnTo>
                  <a:pt x="3" y="11"/>
                </a:lnTo>
                <a:lnTo>
                  <a:pt x="1" y="9"/>
                </a:lnTo>
                <a:lnTo>
                  <a:pt x="0" y="7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7" name="Freeform 407"/>
          <p:cNvSpPr>
            <a:spLocks/>
          </p:cNvSpPr>
          <p:nvPr/>
        </p:nvSpPr>
        <p:spPr bwMode="auto">
          <a:xfrm>
            <a:off x="2913063" y="2351088"/>
            <a:ext cx="14287" cy="22225"/>
          </a:xfrm>
          <a:custGeom>
            <a:avLst/>
            <a:gdLst>
              <a:gd name="T0" fmla="*/ 18 w 18"/>
              <a:gd name="T1" fmla="*/ 0 h 28"/>
              <a:gd name="T2" fmla="*/ 18 w 18"/>
              <a:gd name="T3" fmla="*/ 0 h 28"/>
              <a:gd name="T4" fmla="*/ 16 w 18"/>
              <a:gd name="T5" fmla="*/ 9 h 28"/>
              <a:gd name="T6" fmla="*/ 14 w 18"/>
              <a:gd name="T7" fmla="*/ 18 h 28"/>
              <a:gd name="T8" fmla="*/ 10 w 18"/>
              <a:gd name="T9" fmla="*/ 24 h 28"/>
              <a:gd name="T10" fmla="*/ 5 w 18"/>
              <a:gd name="T11" fmla="*/ 28 h 28"/>
              <a:gd name="T12" fmla="*/ 5 w 18"/>
              <a:gd name="T13" fmla="*/ 28 h 28"/>
              <a:gd name="T14" fmla="*/ 3 w 18"/>
              <a:gd name="T15" fmla="*/ 25 h 28"/>
              <a:gd name="T16" fmla="*/ 1 w 18"/>
              <a:gd name="T17" fmla="*/ 22 h 28"/>
              <a:gd name="T18" fmla="*/ 0 w 18"/>
              <a:gd name="T19" fmla="*/ 17 h 28"/>
              <a:gd name="T20" fmla="*/ 0 w 18"/>
              <a:gd name="T21" fmla="*/ 1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28">
                <a:moveTo>
                  <a:pt x="18" y="0"/>
                </a:moveTo>
                <a:lnTo>
                  <a:pt x="18" y="0"/>
                </a:lnTo>
                <a:lnTo>
                  <a:pt x="16" y="9"/>
                </a:lnTo>
                <a:lnTo>
                  <a:pt x="14" y="18"/>
                </a:lnTo>
                <a:lnTo>
                  <a:pt x="10" y="24"/>
                </a:lnTo>
                <a:lnTo>
                  <a:pt x="5" y="28"/>
                </a:lnTo>
                <a:lnTo>
                  <a:pt x="5" y="28"/>
                </a:lnTo>
                <a:lnTo>
                  <a:pt x="3" y="25"/>
                </a:lnTo>
                <a:lnTo>
                  <a:pt x="1" y="22"/>
                </a:lnTo>
                <a:lnTo>
                  <a:pt x="0" y="17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8" name="Freeform 408"/>
          <p:cNvSpPr>
            <a:spLocks/>
          </p:cNvSpPr>
          <p:nvPr/>
        </p:nvSpPr>
        <p:spPr bwMode="auto">
          <a:xfrm>
            <a:off x="2905125" y="2349500"/>
            <a:ext cx="12700" cy="19050"/>
          </a:xfrm>
          <a:custGeom>
            <a:avLst/>
            <a:gdLst>
              <a:gd name="T0" fmla="*/ 16 w 16"/>
              <a:gd name="T1" fmla="*/ 0 h 24"/>
              <a:gd name="T2" fmla="*/ 16 w 16"/>
              <a:gd name="T3" fmla="*/ 0 h 24"/>
              <a:gd name="T4" fmla="*/ 15 w 16"/>
              <a:gd name="T5" fmla="*/ 5 h 24"/>
              <a:gd name="T6" fmla="*/ 14 w 16"/>
              <a:gd name="T7" fmla="*/ 10 h 24"/>
              <a:gd name="T8" fmla="*/ 12 w 16"/>
              <a:gd name="T9" fmla="*/ 16 h 24"/>
              <a:gd name="T10" fmla="*/ 8 w 16"/>
              <a:gd name="T11" fmla="*/ 20 h 24"/>
              <a:gd name="T12" fmla="*/ 8 w 16"/>
              <a:gd name="T13" fmla="*/ 20 h 24"/>
              <a:gd name="T14" fmla="*/ 7 w 16"/>
              <a:gd name="T15" fmla="*/ 22 h 24"/>
              <a:gd name="T16" fmla="*/ 6 w 16"/>
              <a:gd name="T17" fmla="*/ 24 h 24"/>
              <a:gd name="T18" fmla="*/ 5 w 16"/>
              <a:gd name="T19" fmla="*/ 24 h 24"/>
              <a:gd name="T20" fmla="*/ 4 w 16"/>
              <a:gd name="T21" fmla="*/ 24 h 24"/>
              <a:gd name="T22" fmla="*/ 4 w 16"/>
              <a:gd name="T23" fmla="*/ 24 h 24"/>
              <a:gd name="T24" fmla="*/ 3 w 16"/>
              <a:gd name="T25" fmla="*/ 22 h 24"/>
              <a:gd name="T26" fmla="*/ 1 w 16"/>
              <a:gd name="T27" fmla="*/ 19 h 24"/>
              <a:gd name="T28" fmla="*/ 0 w 16"/>
              <a:gd name="T29" fmla="*/ 16 h 24"/>
              <a:gd name="T30" fmla="*/ 0 w 16"/>
              <a:gd name="T31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24">
                <a:moveTo>
                  <a:pt x="16" y="0"/>
                </a:moveTo>
                <a:lnTo>
                  <a:pt x="16" y="0"/>
                </a:lnTo>
                <a:lnTo>
                  <a:pt x="15" y="5"/>
                </a:lnTo>
                <a:lnTo>
                  <a:pt x="14" y="10"/>
                </a:lnTo>
                <a:lnTo>
                  <a:pt x="12" y="16"/>
                </a:lnTo>
                <a:lnTo>
                  <a:pt x="8" y="20"/>
                </a:lnTo>
                <a:lnTo>
                  <a:pt x="8" y="20"/>
                </a:lnTo>
                <a:lnTo>
                  <a:pt x="7" y="22"/>
                </a:lnTo>
                <a:lnTo>
                  <a:pt x="6" y="24"/>
                </a:lnTo>
                <a:lnTo>
                  <a:pt x="5" y="24"/>
                </a:lnTo>
                <a:lnTo>
                  <a:pt x="4" y="24"/>
                </a:lnTo>
                <a:lnTo>
                  <a:pt x="4" y="24"/>
                </a:lnTo>
                <a:lnTo>
                  <a:pt x="3" y="22"/>
                </a:lnTo>
                <a:lnTo>
                  <a:pt x="1" y="19"/>
                </a:lnTo>
                <a:lnTo>
                  <a:pt x="0" y="16"/>
                </a:lnTo>
                <a:lnTo>
                  <a:pt x="0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89" name="Freeform 409"/>
          <p:cNvSpPr>
            <a:spLocks/>
          </p:cNvSpPr>
          <p:nvPr/>
        </p:nvSpPr>
        <p:spPr bwMode="auto">
          <a:xfrm>
            <a:off x="2894013" y="2346325"/>
            <a:ext cx="17462" cy="17463"/>
          </a:xfrm>
          <a:custGeom>
            <a:avLst/>
            <a:gdLst>
              <a:gd name="T0" fmla="*/ 22 w 22"/>
              <a:gd name="T1" fmla="*/ 0 h 22"/>
              <a:gd name="T2" fmla="*/ 22 w 22"/>
              <a:gd name="T3" fmla="*/ 0 h 22"/>
              <a:gd name="T4" fmla="*/ 19 w 22"/>
              <a:gd name="T5" fmla="*/ 5 h 22"/>
              <a:gd name="T6" fmla="*/ 16 w 22"/>
              <a:gd name="T7" fmla="*/ 12 h 22"/>
              <a:gd name="T8" fmla="*/ 11 w 22"/>
              <a:gd name="T9" fmla="*/ 17 h 22"/>
              <a:gd name="T10" fmla="*/ 7 w 22"/>
              <a:gd name="T11" fmla="*/ 22 h 22"/>
              <a:gd name="T12" fmla="*/ 7 w 22"/>
              <a:gd name="T13" fmla="*/ 22 h 22"/>
              <a:gd name="T14" fmla="*/ 4 w 22"/>
              <a:gd name="T15" fmla="*/ 22 h 22"/>
              <a:gd name="T16" fmla="*/ 3 w 22"/>
              <a:gd name="T17" fmla="*/ 22 h 22"/>
              <a:gd name="T18" fmla="*/ 1 w 22"/>
              <a:gd name="T19" fmla="*/ 20 h 22"/>
              <a:gd name="T20" fmla="*/ 0 w 22"/>
              <a:gd name="T21" fmla="*/ 1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2">
                <a:moveTo>
                  <a:pt x="22" y="0"/>
                </a:moveTo>
                <a:lnTo>
                  <a:pt x="22" y="0"/>
                </a:lnTo>
                <a:lnTo>
                  <a:pt x="19" y="5"/>
                </a:lnTo>
                <a:lnTo>
                  <a:pt x="16" y="12"/>
                </a:lnTo>
                <a:lnTo>
                  <a:pt x="11" y="17"/>
                </a:lnTo>
                <a:lnTo>
                  <a:pt x="7" y="22"/>
                </a:lnTo>
                <a:lnTo>
                  <a:pt x="7" y="22"/>
                </a:lnTo>
                <a:lnTo>
                  <a:pt x="4" y="22"/>
                </a:lnTo>
                <a:lnTo>
                  <a:pt x="3" y="22"/>
                </a:lnTo>
                <a:lnTo>
                  <a:pt x="1" y="20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0" name="Freeform 410"/>
          <p:cNvSpPr>
            <a:spLocks/>
          </p:cNvSpPr>
          <p:nvPr/>
        </p:nvSpPr>
        <p:spPr bwMode="auto">
          <a:xfrm>
            <a:off x="2887663" y="2343150"/>
            <a:ext cx="15875" cy="19050"/>
          </a:xfrm>
          <a:custGeom>
            <a:avLst/>
            <a:gdLst>
              <a:gd name="T0" fmla="*/ 20 w 20"/>
              <a:gd name="T1" fmla="*/ 0 h 23"/>
              <a:gd name="T2" fmla="*/ 20 w 20"/>
              <a:gd name="T3" fmla="*/ 0 h 23"/>
              <a:gd name="T4" fmla="*/ 18 w 20"/>
              <a:gd name="T5" fmla="*/ 5 h 23"/>
              <a:gd name="T6" fmla="*/ 14 w 20"/>
              <a:gd name="T7" fmla="*/ 12 h 23"/>
              <a:gd name="T8" fmla="*/ 9 w 20"/>
              <a:gd name="T9" fmla="*/ 18 h 23"/>
              <a:gd name="T10" fmla="*/ 3 w 20"/>
              <a:gd name="T11" fmla="*/ 23 h 23"/>
              <a:gd name="T12" fmla="*/ 3 w 20"/>
              <a:gd name="T13" fmla="*/ 23 h 23"/>
              <a:gd name="T14" fmla="*/ 0 w 20"/>
              <a:gd name="T15" fmla="*/ 21 h 23"/>
              <a:gd name="T16" fmla="*/ 0 w 20"/>
              <a:gd name="T17" fmla="*/ 19 h 23"/>
              <a:gd name="T18" fmla="*/ 0 w 20"/>
              <a:gd name="T19" fmla="*/ 18 h 23"/>
              <a:gd name="T20" fmla="*/ 0 w 20"/>
              <a:gd name="T21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3">
                <a:moveTo>
                  <a:pt x="20" y="0"/>
                </a:moveTo>
                <a:lnTo>
                  <a:pt x="20" y="0"/>
                </a:lnTo>
                <a:lnTo>
                  <a:pt x="18" y="5"/>
                </a:lnTo>
                <a:lnTo>
                  <a:pt x="14" y="12"/>
                </a:lnTo>
                <a:lnTo>
                  <a:pt x="9" y="18"/>
                </a:lnTo>
                <a:lnTo>
                  <a:pt x="3" y="23"/>
                </a:lnTo>
                <a:lnTo>
                  <a:pt x="3" y="23"/>
                </a:lnTo>
                <a:lnTo>
                  <a:pt x="0" y="21"/>
                </a:lnTo>
                <a:lnTo>
                  <a:pt x="0" y="19"/>
                </a:lnTo>
                <a:lnTo>
                  <a:pt x="0" y="18"/>
                </a:lnTo>
                <a:lnTo>
                  <a:pt x="0" y="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1" name="Freeform 411"/>
          <p:cNvSpPr>
            <a:spLocks/>
          </p:cNvSpPr>
          <p:nvPr/>
        </p:nvSpPr>
        <p:spPr bwMode="auto">
          <a:xfrm>
            <a:off x="2879725" y="2341563"/>
            <a:ext cx="15875" cy="17462"/>
          </a:xfrm>
          <a:custGeom>
            <a:avLst/>
            <a:gdLst>
              <a:gd name="T0" fmla="*/ 20 w 20"/>
              <a:gd name="T1" fmla="*/ 0 h 21"/>
              <a:gd name="T2" fmla="*/ 20 w 20"/>
              <a:gd name="T3" fmla="*/ 0 h 21"/>
              <a:gd name="T4" fmla="*/ 18 w 20"/>
              <a:gd name="T5" fmla="*/ 7 h 21"/>
              <a:gd name="T6" fmla="*/ 14 w 20"/>
              <a:gd name="T7" fmla="*/ 14 h 21"/>
              <a:gd name="T8" fmla="*/ 11 w 20"/>
              <a:gd name="T9" fmla="*/ 19 h 21"/>
              <a:gd name="T10" fmla="*/ 6 w 20"/>
              <a:gd name="T11" fmla="*/ 21 h 21"/>
              <a:gd name="T12" fmla="*/ 6 w 20"/>
              <a:gd name="T13" fmla="*/ 21 h 21"/>
              <a:gd name="T14" fmla="*/ 3 w 20"/>
              <a:gd name="T15" fmla="*/ 21 h 21"/>
              <a:gd name="T16" fmla="*/ 1 w 20"/>
              <a:gd name="T17" fmla="*/ 19 h 21"/>
              <a:gd name="T18" fmla="*/ 0 w 20"/>
              <a:gd name="T19" fmla="*/ 15 h 21"/>
              <a:gd name="T20" fmla="*/ 0 w 20"/>
              <a:gd name="T21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1">
                <a:moveTo>
                  <a:pt x="20" y="0"/>
                </a:moveTo>
                <a:lnTo>
                  <a:pt x="20" y="0"/>
                </a:lnTo>
                <a:lnTo>
                  <a:pt x="18" y="7"/>
                </a:lnTo>
                <a:lnTo>
                  <a:pt x="14" y="14"/>
                </a:lnTo>
                <a:lnTo>
                  <a:pt x="11" y="19"/>
                </a:lnTo>
                <a:lnTo>
                  <a:pt x="6" y="21"/>
                </a:lnTo>
                <a:lnTo>
                  <a:pt x="6" y="21"/>
                </a:lnTo>
                <a:lnTo>
                  <a:pt x="3" y="21"/>
                </a:lnTo>
                <a:lnTo>
                  <a:pt x="1" y="19"/>
                </a:lnTo>
                <a:lnTo>
                  <a:pt x="0" y="15"/>
                </a:lnTo>
                <a:lnTo>
                  <a:pt x="0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2" name="Freeform 412"/>
          <p:cNvSpPr>
            <a:spLocks/>
          </p:cNvSpPr>
          <p:nvPr/>
        </p:nvSpPr>
        <p:spPr bwMode="auto">
          <a:xfrm>
            <a:off x="2868613" y="2339975"/>
            <a:ext cx="17462" cy="19050"/>
          </a:xfrm>
          <a:custGeom>
            <a:avLst/>
            <a:gdLst>
              <a:gd name="T0" fmla="*/ 22 w 22"/>
              <a:gd name="T1" fmla="*/ 0 h 23"/>
              <a:gd name="T2" fmla="*/ 22 w 22"/>
              <a:gd name="T3" fmla="*/ 0 h 23"/>
              <a:gd name="T4" fmla="*/ 20 w 22"/>
              <a:gd name="T5" fmla="*/ 7 h 23"/>
              <a:gd name="T6" fmla="*/ 18 w 22"/>
              <a:gd name="T7" fmla="*/ 12 h 23"/>
              <a:gd name="T8" fmla="*/ 14 w 22"/>
              <a:gd name="T9" fmla="*/ 16 h 23"/>
              <a:gd name="T10" fmla="*/ 11 w 22"/>
              <a:gd name="T11" fmla="*/ 20 h 23"/>
              <a:gd name="T12" fmla="*/ 11 w 22"/>
              <a:gd name="T13" fmla="*/ 20 h 23"/>
              <a:gd name="T14" fmla="*/ 6 w 22"/>
              <a:gd name="T15" fmla="*/ 22 h 23"/>
              <a:gd name="T16" fmla="*/ 4 w 22"/>
              <a:gd name="T17" fmla="*/ 23 h 23"/>
              <a:gd name="T18" fmla="*/ 2 w 22"/>
              <a:gd name="T19" fmla="*/ 21 h 23"/>
              <a:gd name="T20" fmla="*/ 0 w 22"/>
              <a:gd name="T21" fmla="*/ 1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3">
                <a:moveTo>
                  <a:pt x="22" y="0"/>
                </a:moveTo>
                <a:lnTo>
                  <a:pt x="22" y="0"/>
                </a:lnTo>
                <a:lnTo>
                  <a:pt x="20" y="7"/>
                </a:lnTo>
                <a:lnTo>
                  <a:pt x="18" y="12"/>
                </a:lnTo>
                <a:lnTo>
                  <a:pt x="14" y="16"/>
                </a:lnTo>
                <a:lnTo>
                  <a:pt x="11" y="20"/>
                </a:lnTo>
                <a:lnTo>
                  <a:pt x="11" y="20"/>
                </a:lnTo>
                <a:lnTo>
                  <a:pt x="6" y="22"/>
                </a:lnTo>
                <a:lnTo>
                  <a:pt x="4" y="23"/>
                </a:lnTo>
                <a:lnTo>
                  <a:pt x="2" y="21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3" name="Freeform 413"/>
          <p:cNvSpPr>
            <a:spLocks/>
          </p:cNvSpPr>
          <p:nvPr/>
        </p:nvSpPr>
        <p:spPr bwMode="auto">
          <a:xfrm>
            <a:off x="2855913" y="2335213"/>
            <a:ext cx="25400" cy="20637"/>
          </a:xfrm>
          <a:custGeom>
            <a:avLst/>
            <a:gdLst>
              <a:gd name="T0" fmla="*/ 33 w 33"/>
              <a:gd name="T1" fmla="*/ 0 h 26"/>
              <a:gd name="T2" fmla="*/ 33 w 33"/>
              <a:gd name="T3" fmla="*/ 0 h 26"/>
              <a:gd name="T4" fmla="*/ 28 w 33"/>
              <a:gd name="T5" fmla="*/ 8 h 26"/>
              <a:gd name="T6" fmla="*/ 22 w 33"/>
              <a:gd name="T7" fmla="*/ 16 h 26"/>
              <a:gd name="T8" fmla="*/ 16 w 33"/>
              <a:gd name="T9" fmla="*/ 22 h 26"/>
              <a:gd name="T10" fmla="*/ 9 w 33"/>
              <a:gd name="T11" fmla="*/ 26 h 26"/>
              <a:gd name="T12" fmla="*/ 9 w 33"/>
              <a:gd name="T13" fmla="*/ 26 h 26"/>
              <a:gd name="T14" fmla="*/ 4 w 33"/>
              <a:gd name="T15" fmla="*/ 26 h 26"/>
              <a:gd name="T16" fmla="*/ 1 w 33"/>
              <a:gd name="T17" fmla="*/ 26 h 26"/>
              <a:gd name="T18" fmla="*/ 0 w 33"/>
              <a:gd name="T19" fmla="*/ 23 h 26"/>
              <a:gd name="T20" fmla="*/ 0 w 33"/>
              <a:gd name="T21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26">
                <a:moveTo>
                  <a:pt x="33" y="0"/>
                </a:moveTo>
                <a:lnTo>
                  <a:pt x="33" y="0"/>
                </a:lnTo>
                <a:lnTo>
                  <a:pt x="28" y="8"/>
                </a:lnTo>
                <a:lnTo>
                  <a:pt x="22" y="16"/>
                </a:lnTo>
                <a:lnTo>
                  <a:pt x="16" y="22"/>
                </a:lnTo>
                <a:lnTo>
                  <a:pt x="9" y="26"/>
                </a:lnTo>
                <a:lnTo>
                  <a:pt x="9" y="26"/>
                </a:lnTo>
                <a:lnTo>
                  <a:pt x="4" y="26"/>
                </a:lnTo>
                <a:lnTo>
                  <a:pt x="1" y="26"/>
                </a:lnTo>
                <a:lnTo>
                  <a:pt x="0" y="23"/>
                </a:lnTo>
                <a:lnTo>
                  <a:pt x="0" y="1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4" name="Freeform 414"/>
          <p:cNvSpPr>
            <a:spLocks/>
          </p:cNvSpPr>
          <p:nvPr/>
        </p:nvSpPr>
        <p:spPr bwMode="auto">
          <a:xfrm>
            <a:off x="2933700" y="2384425"/>
            <a:ext cx="12700" cy="6350"/>
          </a:xfrm>
          <a:custGeom>
            <a:avLst/>
            <a:gdLst>
              <a:gd name="T0" fmla="*/ 16 w 16"/>
              <a:gd name="T1" fmla="*/ 4 h 7"/>
              <a:gd name="T2" fmla="*/ 16 w 16"/>
              <a:gd name="T3" fmla="*/ 4 h 7"/>
              <a:gd name="T4" fmla="*/ 10 w 16"/>
              <a:gd name="T5" fmla="*/ 6 h 7"/>
              <a:gd name="T6" fmla="*/ 7 w 16"/>
              <a:gd name="T7" fmla="*/ 7 h 7"/>
              <a:gd name="T8" fmla="*/ 3 w 16"/>
              <a:gd name="T9" fmla="*/ 7 h 7"/>
              <a:gd name="T10" fmla="*/ 1 w 16"/>
              <a:gd name="T11" fmla="*/ 6 h 7"/>
              <a:gd name="T12" fmla="*/ 0 w 16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7">
                <a:moveTo>
                  <a:pt x="16" y="4"/>
                </a:moveTo>
                <a:lnTo>
                  <a:pt x="16" y="4"/>
                </a:lnTo>
                <a:lnTo>
                  <a:pt x="10" y="6"/>
                </a:lnTo>
                <a:lnTo>
                  <a:pt x="7" y="7"/>
                </a:lnTo>
                <a:lnTo>
                  <a:pt x="3" y="7"/>
                </a:lnTo>
                <a:lnTo>
                  <a:pt x="1" y="6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5" name="Freeform 415"/>
          <p:cNvSpPr>
            <a:spLocks/>
          </p:cNvSpPr>
          <p:nvPr/>
        </p:nvSpPr>
        <p:spPr bwMode="auto">
          <a:xfrm>
            <a:off x="2938463" y="2389188"/>
            <a:ext cx="9525" cy="19050"/>
          </a:xfrm>
          <a:custGeom>
            <a:avLst/>
            <a:gdLst>
              <a:gd name="T0" fmla="*/ 6 w 11"/>
              <a:gd name="T1" fmla="*/ 0 h 24"/>
              <a:gd name="T2" fmla="*/ 6 w 11"/>
              <a:gd name="T3" fmla="*/ 0 h 24"/>
              <a:gd name="T4" fmla="*/ 2 w 11"/>
              <a:gd name="T5" fmla="*/ 6 h 24"/>
              <a:gd name="T6" fmla="*/ 1 w 11"/>
              <a:gd name="T7" fmla="*/ 12 h 24"/>
              <a:gd name="T8" fmla="*/ 0 w 11"/>
              <a:gd name="T9" fmla="*/ 16 h 24"/>
              <a:gd name="T10" fmla="*/ 0 w 11"/>
              <a:gd name="T11" fmla="*/ 20 h 24"/>
              <a:gd name="T12" fmla="*/ 0 w 11"/>
              <a:gd name="T13" fmla="*/ 20 h 24"/>
              <a:gd name="T14" fmla="*/ 2 w 11"/>
              <a:gd name="T15" fmla="*/ 22 h 24"/>
              <a:gd name="T16" fmla="*/ 6 w 11"/>
              <a:gd name="T17" fmla="*/ 24 h 24"/>
              <a:gd name="T18" fmla="*/ 8 w 11"/>
              <a:gd name="T19" fmla="*/ 24 h 24"/>
              <a:gd name="T20" fmla="*/ 11 w 11"/>
              <a:gd name="T21" fmla="*/ 2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24">
                <a:moveTo>
                  <a:pt x="6" y="0"/>
                </a:moveTo>
                <a:lnTo>
                  <a:pt x="6" y="0"/>
                </a:lnTo>
                <a:lnTo>
                  <a:pt x="2" y="6"/>
                </a:lnTo>
                <a:lnTo>
                  <a:pt x="1" y="12"/>
                </a:lnTo>
                <a:lnTo>
                  <a:pt x="0" y="16"/>
                </a:lnTo>
                <a:lnTo>
                  <a:pt x="0" y="20"/>
                </a:lnTo>
                <a:lnTo>
                  <a:pt x="0" y="20"/>
                </a:lnTo>
                <a:lnTo>
                  <a:pt x="2" y="22"/>
                </a:lnTo>
                <a:lnTo>
                  <a:pt x="6" y="24"/>
                </a:lnTo>
                <a:lnTo>
                  <a:pt x="8" y="24"/>
                </a:lnTo>
                <a:lnTo>
                  <a:pt x="11" y="2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6" name="Freeform 416"/>
          <p:cNvSpPr>
            <a:spLocks/>
          </p:cNvSpPr>
          <p:nvPr/>
        </p:nvSpPr>
        <p:spPr bwMode="auto">
          <a:xfrm>
            <a:off x="2924175" y="2389188"/>
            <a:ext cx="17463" cy="15875"/>
          </a:xfrm>
          <a:custGeom>
            <a:avLst/>
            <a:gdLst>
              <a:gd name="T0" fmla="*/ 20 w 20"/>
              <a:gd name="T1" fmla="*/ 0 h 21"/>
              <a:gd name="T2" fmla="*/ 20 w 20"/>
              <a:gd name="T3" fmla="*/ 0 h 21"/>
              <a:gd name="T4" fmla="*/ 18 w 20"/>
              <a:gd name="T5" fmla="*/ 6 h 21"/>
              <a:gd name="T6" fmla="*/ 17 w 20"/>
              <a:gd name="T7" fmla="*/ 11 h 21"/>
              <a:gd name="T8" fmla="*/ 15 w 20"/>
              <a:gd name="T9" fmla="*/ 14 h 21"/>
              <a:gd name="T10" fmla="*/ 11 w 20"/>
              <a:gd name="T11" fmla="*/ 17 h 21"/>
              <a:gd name="T12" fmla="*/ 11 w 20"/>
              <a:gd name="T13" fmla="*/ 17 h 21"/>
              <a:gd name="T14" fmla="*/ 7 w 20"/>
              <a:gd name="T15" fmla="*/ 21 h 21"/>
              <a:gd name="T16" fmla="*/ 3 w 20"/>
              <a:gd name="T17" fmla="*/ 21 h 21"/>
              <a:gd name="T18" fmla="*/ 1 w 20"/>
              <a:gd name="T19" fmla="*/ 19 h 21"/>
              <a:gd name="T20" fmla="*/ 0 w 20"/>
              <a:gd name="T21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1">
                <a:moveTo>
                  <a:pt x="20" y="0"/>
                </a:moveTo>
                <a:lnTo>
                  <a:pt x="20" y="0"/>
                </a:lnTo>
                <a:lnTo>
                  <a:pt x="18" y="6"/>
                </a:lnTo>
                <a:lnTo>
                  <a:pt x="17" y="11"/>
                </a:lnTo>
                <a:lnTo>
                  <a:pt x="15" y="14"/>
                </a:lnTo>
                <a:lnTo>
                  <a:pt x="11" y="17"/>
                </a:lnTo>
                <a:lnTo>
                  <a:pt x="11" y="17"/>
                </a:lnTo>
                <a:lnTo>
                  <a:pt x="7" y="21"/>
                </a:lnTo>
                <a:lnTo>
                  <a:pt x="3" y="21"/>
                </a:lnTo>
                <a:lnTo>
                  <a:pt x="1" y="19"/>
                </a:lnTo>
                <a:lnTo>
                  <a:pt x="0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7" name="Freeform 417"/>
          <p:cNvSpPr>
            <a:spLocks/>
          </p:cNvSpPr>
          <p:nvPr/>
        </p:nvSpPr>
        <p:spPr bwMode="auto">
          <a:xfrm>
            <a:off x="2913063" y="2386013"/>
            <a:ext cx="17462" cy="15875"/>
          </a:xfrm>
          <a:custGeom>
            <a:avLst/>
            <a:gdLst>
              <a:gd name="T0" fmla="*/ 21 w 21"/>
              <a:gd name="T1" fmla="*/ 0 h 19"/>
              <a:gd name="T2" fmla="*/ 21 w 21"/>
              <a:gd name="T3" fmla="*/ 0 h 19"/>
              <a:gd name="T4" fmla="*/ 19 w 21"/>
              <a:gd name="T5" fmla="*/ 3 h 19"/>
              <a:gd name="T6" fmla="*/ 18 w 21"/>
              <a:gd name="T7" fmla="*/ 8 h 19"/>
              <a:gd name="T8" fmla="*/ 16 w 21"/>
              <a:gd name="T9" fmla="*/ 12 h 19"/>
              <a:gd name="T10" fmla="*/ 10 w 21"/>
              <a:gd name="T11" fmla="*/ 17 h 19"/>
              <a:gd name="T12" fmla="*/ 10 w 21"/>
              <a:gd name="T13" fmla="*/ 17 h 19"/>
              <a:gd name="T14" fmla="*/ 6 w 21"/>
              <a:gd name="T15" fmla="*/ 19 h 19"/>
              <a:gd name="T16" fmla="*/ 3 w 21"/>
              <a:gd name="T17" fmla="*/ 19 h 19"/>
              <a:gd name="T18" fmla="*/ 1 w 21"/>
              <a:gd name="T19" fmla="*/ 16 h 19"/>
              <a:gd name="T20" fmla="*/ 0 w 21"/>
              <a:gd name="T21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19">
                <a:moveTo>
                  <a:pt x="21" y="0"/>
                </a:moveTo>
                <a:lnTo>
                  <a:pt x="21" y="0"/>
                </a:lnTo>
                <a:lnTo>
                  <a:pt x="19" y="3"/>
                </a:lnTo>
                <a:lnTo>
                  <a:pt x="18" y="8"/>
                </a:lnTo>
                <a:lnTo>
                  <a:pt x="16" y="12"/>
                </a:lnTo>
                <a:lnTo>
                  <a:pt x="10" y="17"/>
                </a:lnTo>
                <a:lnTo>
                  <a:pt x="10" y="17"/>
                </a:lnTo>
                <a:lnTo>
                  <a:pt x="6" y="19"/>
                </a:lnTo>
                <a:lnTo>
                  <a:pt x="3" y="19"/>
                </a:lnTo>
                <a:lnTo>
                  <a:pt x="1" y="16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8" name="Freeform 418"/>
          <p:cNvSpPr>
            <a:spLocks/>
          </p:cNvSpPr>
          <p:nvPr/>
        </p:nvSpPr>
        <p:spPr bwMode="auto">
          <a:xfrm>
            <a:off x="2905125" y="2376488"/>
            <a:ext cx="15875" cy="20637"/>
          </a:xfrm>
          <a:custGeom>
            <a:avLst/>
            <a:gdLst>
              <a:gd name="T0" fmla="*/ 20 w 20"/>
              <a:gd name="T1" fmla="*/ 0 h 27"/>
              <a:gd name="T2" fmla="*/ 20 w 20"/>
              <a:gd name="T3" fmla="*/ 0 h 27"/>
              <a:gd name="T4" fmla="*/ 18 w 20"/>
              <a:gd name="T5" fmla="*/ 7 h 27"/>
              <a:gd name="T6" fmla="*/ 15 w 20"/>
              <a:gd name="T7" fmla="*/ 13 h 27"/>
              <a:gd name="T8" fmla="*/ 13 w 20"/>
              <a:gd name="T9" fmla="*/ 19 h 27"/>
              <a:gd name="T10" fmla="*/ 10 w 20"/>
              <a:gd name="T11" fmla="*/ 23 h 27"/>
              <a:gd name="T12" fmla="*/ 6 w 20"/>
              <a:gd name="T13" fmla="*/ 25 h 27"/>
              <a:gd name="T14" fmla="*/ 4 w 20"/>
              <a:gd name="T15" fmla="*/ 27 h 27"/>
              <a:gd name="T16" fmla="*/ 2 w 20"/>
              <a:gd name="T17" fmla="*/ 24 h 27"/>
              <a:gd name="T18" fmla="*/ 0 w 20"/>
              <a:gd name="T19" fmla="*/ 2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7">
                <a:moveTo>
                  <a:pt x="20" y="0"/>
                </a:moveTo>
                <a:lnTo>
                  <a:pt x="20" y="0"/>
                </a:lnTo>
                <a:lnTo>
                  <a:pt x="18" y="7"/>
                </a:lnTo>
                <a:lnTo>
                  <a:pt x="15" y="13"/>
                </a:lnTo>
                <a:lnTo>
                  <a:pt x="13" y="19"/>
                </a:lnTo>
                <a:lnTo>
                  <a:pt x="10" y="23"/>
                </a:lnTo>
                <a:lnTo>
                  <a:pt x="6" y="25"/>
                </a:lnTo>
                <a:lnTo>
                  <a:pt x="4" y="27"/>
                </a:lnTo>
                <a:lnTo>
                  <a:pt x="2" y="24"/>
                </a:lnTo>
                <a:lnTo>
                  <a:pt x="0" y="2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899" name="Freeform 419"/>
          <p:cNvSpPr>
            <a:spLocks/>
          </p:cNvSpPr>
          <p:nvPr/>
        </p:nvSpPr>
        <p:spPr bwMode="auto">
          <a:xfrm>
            <a:off x="2895600" y="2373313"/>
            <a:ext cx="20638" cy="22225"/>
          </a:xfrm>
          <a:custGeom>
            <a:avLst/>
            <a:gdLst>
              <a:gd name="T0" fmla="*/ 25 w 25"/>
              <a:gd name="T1" fmla="*/ 0 h 27"/>
              <a:gd name="T2" fmla="*/ 25 w 25"/>
              <a:gd name="T3" fmla="*/ 0 h 27"/>
              <a:gd name="T4" fmla="*/ 22 w 25"/>
              <a:gd name="T5" fmla="*/ 8 h 27"/>
              <a:gd name="T6" fmla="*/ 17 w 25"/>
              <a:gd name="T7" fmla="*/ 15 h 27"/>
              <a:gd name="T8" fmla="*/ 14 w 25"/>
              <a:gd name="T9" fmla="*/ 20 h 27"/>
              <a:gd name="T10" fmla="*/ 9 w 25"/>
              <a:gd name="T11" fmla="*/ 25 h 27"/>
              <a:gd name="T12" fmla="*/ 6 w 25"/>
              <a:gd name="T13" fmla="*/ 27 h 27"/>
              <a:gd name="T14" fmla="*/ 2 w 25"/>
              <a:gd name="T15" fmla="*/ 27 h 27"/>
              <a:gd name="T16" fmla="*/ 1 w 25"/>
              <a:gd name="T17" fmla="*/ 25 h 27"/>
              <a:gd name="T18" fmla="*/ 0 w 25"/>
              <a:gd name="T19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27">
                <a:moveTo>
                  <a:pt x="25" y="0"/>
                </a:moveTo>
                <a:lnTo>
                  <a:pt x="25" y="0"/>
                </a:lnTo>
                <a:lnTo>
                  <a:pt x="22" y="8"/>
                </a:lnTo>
                <a:lnTo>
                  <a:pt x="17" y="15"/>
                </a:lnTo>
                <a:lnTo>
                  <a:pt x="14" y="20"/>
                </a:lnTo>
                <a:lnTo>
                  <a:pt x="9" y="25"/>
                </a:lnTo>
                <a:lnTo>
                  <a:pt x="6" y="27"/>
                </a:lnTo>
                <a:lnTo>
                  <a:pt x="2" y="27"/>
                </a:lnTo>
                <a:lnTo>
                  <a:pt x="1" y="25"/>
                </a:lnTo>
                <a:lnTo>
                  <a:pt x="0" y="1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0" name="Freeform 420"/>
          <p:cNvSpPr>
            <a:spLocks/>
          </p:cNvSpPr>
          <p:nvPr/>
        </p:nvSpPr>
        <p:spPr bwMode="auto">
          <a:xfrm>
            <a:off x="2884488" y="2368550"/>
            <a:ext cx="20637" cy="26988"/>
          </a:xfrm>
          <a:custGeom>
            <a:avLst/>
            <a:gdLst>
              <a:gd name="T0" fmla="*/ 26 w 26"/>
              <a:gd name="T1" fmla="*/ 0 h 33"/>
              <a:gd name="T2" fmla="*/ 26 w 26"/>
              <a:gd name="T3" fmla="*/ 0 h 33"/>
              <a:gd name="T4" fmla="*/ 23 w 26"/>
              <a:gd name="T5" fmla="*/ 9 h 33"/>
              <a:gd name="T6" fmla="*/ 20 w 26"/>
              <a:gd name="T7" fmla="*/ 17 h 33"/>
              <a:gd name="T8" fmla="*/ 16 w 26"/>
              <a:gd name="T9" fmla="*/ 24 h 33"/>
              <a:gd name="T10" fmla="*/ 12 w 26"/>
              <a:gd name="T11" fmla="*/ 29 h 33"/>
              <a:gd name="T12" fmla="*/ 8 w 26"/>
              <a:gd name="T13" fmla="*/ 32 h 33"/>
              <a:gd name="T14" fmla="*/ 5 w 26"/>
              <a:gd name="T15" fmla="*/ 33 h 33"/>
              <a:gd name="T16" fmla="*/ 2 w 26"/>
              <a:gd name="T17" fmla="*/ 32 h 33"/>
              <a:gd name="T18" fmla="*/ 0 w 26"/>
              <a:gd name="T1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33">
                <a:moveTo>
                  <a:pt x="26" y="0"/>
                </a:moveTo>
                <a:lnTo>
                  <a:pt x="26" y="0"/>
                </a:lnTo>
                <a:lnTo>
                  <a:pt x="23" y="9"/>
                </a:lnTo>
                <a:lnTo>
                  <a:pt x="20" y="17"/>
                </a:lnTo>
                <a:lnTo>
                  <a:pt x="16" y="24"/>
                </a:lnTo>
                <a:lnTo>
                  <a:pt x="12" y="29"/>
                </a:lnTo>
                <a:lnTo>
                  <a:pt x="8" y="32"/>
                </a:lnTo>
                <a:lnTo>
                  <a:pt x="5" y="33"/>
                </a:lnTo>
                <a:lnTo>
                  <a:pt x="2" y="32"/>
                </a:lnTo>
                <a:lnTo>
                  <a:pt x="0" y="2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1" name="Freeform 421"/>
          <p:cNvSpPr>
            <a:spLocks/>
          </p:cNvSpPr>
          <p:nvPr/>
        </p:nvSpPr>
        <p:spPr bwMode="auto">
          <a:xfrm>
            <a:off x="2871788" y="2363788"/>
            <a:ext cx="25400" cy="31750"/>
          </a:xfrm>
          <a:custGeom>
            <a:avLst/>
            <a:gdLst>
              <a:gd name="T0" fmla="*/ 32 w 32"/>
              <a:gd name="T1" fmla="*/ 0 h 40"/>
              <a:gd name="T2" fmla="*/ 32 w 32"/>
              <a:gd name="T3" fmla="*/ 0 h 40"/>
              <a:gd name="T4" fmla="*/ 28 w 32"/>
              <a:gd name="T5" fmla="*/ 11 h 40"/>
              <a:gd name="T6" fmla="*/ 23 w 32"/>
              <a:gd name="T7" fmla="*/ 21 h 40"/>
              <a:gd name="T8" fmla="*/ 19 w 32"/>
              <a:gd name="T9" fmla="*/ 28 h 40"/>
              <a:gd name="T10" fmla="*/ 16 w 32"/>
              <a:gd name="T11" fmla="*/ 33 h 40"/>
              <a:gd name="T12" fmla="*/ 13 w 32"/>
              <a:gd name="T13" fmla="*/ 37 h 40"/>
              <a:gd name="T14" fmla="*/ 10 w 32"/>
              <a:gd name="T15" fmla="*/ 39 h 40"/>
              <a:gd name="T16" fmla="*/ 7 w 32"/>
              <a:gd name="T17" fmla="*/ 40 h 40"/>
              <a:gd name="T18" fmla="*/ 3 w 32"/>
              <a:gd name="T19" fmla="*/ 40 h 40"/>
              <a:gd name="T20" fmla="*/ 3 w 32"/>
              <a:gd name="T21" fmla="*/ 40 h 40"/>
              <a:gd name="T22" fmla="*/ 1 w 32"/>
              <a:gd name="T23" fmla="*/ 39 h 40"/>
              <a:gd name="T24" fmla="*/ 0 w 32"/>
              <a:gd name="T25" fmla="*/ 37 h 40"/>
              <a:gd name="T26" fmla="*/ 0 w 32"/>
              <a:gd name="T27" fmla="*/ 35 h 40"/>
              <a:gd name="T28" fmla="*/ 0 w 32"/>
              <a:gd name="T29" fmla="*/ 3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" h="40">
                <a:moveTo>
                  <a:pt x="32" y="0"/>
                </a:moveTo>
                <a:lnTo>
                  <a:pt x="32" y="0"/>
                </a:lnTo>
                <a:lnTo>
                  <a:pt x="28" y="11"/>
                </a:lnTo>
                <a:lnTo>
                  <a:pt x="23" y="21"/>
                </a:lnTo>
                <a:lnTo>
                  <a:pt x="19" y="28"/>
                </a:lnTo>
                <a:lnTo>
                  <a:pt x="16" y="33"/>
                </a:lnTo>
                <a:lnTo>
                  <a:pt x="13" y="37"/>
                </a:lnTo>
                <a:lnTo>
                  <a:pt x="10" y="39"/>
                </a:lnTo>
                <a:lnTo>
                  <a:pt x="7" y="40"/>
                </a:lnTo>
                <a:lnTo>
                  <a:pt x="3" y="40"/>
                </a:lnTo>
                <a:lnTo>
                  <a:pt x="3" y="40"/>
                </a:lnTo>
                <a:lnTo>
                  <a:pt x="1" y="39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2" name="Freeform 422"/>
          <p:cNvSpPr>
            <a:spLocks/>
          </p:cNvSpPr>
          <p:nvPr/>
        </p:nvSpPr>
        <p:spPr bwMode="auto">
          <a:xfrm>
            <a:off x="2847975" y="2362200"/>
            <a:ext cx="39688" cy="39688"/>
          </a:xfrm>
          <a:custGeom>
            <a:avLst/>
            <a:gdLst>
              <a:gd name="T0" fmla="*/ 51 w 51"/>
              <a:gd name="T1" fmla="*/ 0 h 49"/>
              <a:gd name="T2" fmla="*/ 51 w 51"/>
              <a:gd name="T3" fmla="*/ 0 h 49"/>
              <a:gd name="T4" fmla="*/ 45 w 51"/>
              <a:gd name="T5" fmla="*/ 12 h 49"/>
              <a:gd name="T6" fmla="*/ 38 w 51"/>
              <a:gd name="T7" fmla="*/ 24 h 49"/>
              <a:gd name="T8" fmla="*/ 30 w 51"/>
              <a:gd name="T9" fmla="*/ 34 h 49"/>
              <a:gd name="T10" fmla="*/ 23 w 51"/>
              <a:gd name="T11" fmla="*/ 41 h 49"/>
              <a:gd name="T12" fmla="*/ 16 w 51"/>
              <a:gd name="T13" fmla="*/ 47 h 49"/>
              <a:gd name="T14" fmla="*/ 9 w 51"/>
              <a:gd name="T15" fmla="*/ 49 h 49"/>
              <a:gd name="T16" fmla="*/ 5 w 51"/>
              <a:gd name="T17" fmla="*/ 49 h 49"/>
              <a:gd name="T18" fmla="*/ 0 w 51"/>
              <a:gd name="T19" fmla="*/ 46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" h="49">
                <a:moveTo>
                  <a:pt x="51" y="0"/>
                </a:moveTo>
                <a:lnTo>
                  <a:pt x="51" y="0"/>
                </a:lnTo>
                <a:lnTo>
                  <a:pt x="45" y="12"/>
                </a:lnTo>
                <a:lnTo>
                  <a:pt x="38" y="24"/>
                </a:lnTo>
                <a:lnTo>
                  <a:pt x="30" y="34"/>
                </a:lnTo>
                <a:lnTo>
                  <a:pt x="23" y="41"/>
                </a:lnTo>
                <a:lnTo>
                  <a:pt x="16" y="47"/>
                </a:lnTo>
                <a:lnTo>
                  <a:pt x="9" y="49"/>
                </a:lnTo>
                <a:lnTo>
                  <a:pt x="5" y="49"/>
                </a:lnTo>
                <a:lnTo>
                  <a:pt x="0" y="4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3" name="Freeform 423"/>
          <p:cNvSpPr>
            <a:spLocks/>
          </p:cNvSpPr>
          <p:nvPr/>
        </p:nvSpPr>
        <p:spPr bwMode="auto">
          <a:xfrm>
            <a:off x="2833688" y="2357438"/>
            <a:ext cx="47625" cy="42862"/>
          </a:xfrm>
          <a:custGeom>
            <a:avLst/>
            <a:gdLst>
              <a:gd name="T0" fmla="*/ 58 w 58"/>
              <a:gd name="T1" fmla="*/ 0 h 54"/>
              <a:gd name="T2" fmla="*/ 58 w 58"/>
              <a:gd name="T3" fmla="*/ 0 h 54"/>
              <a:gd name="T4" fmla="*/ 51 w 58"/>
              <a:gd name="T5" fmla="*/ 13 h 54"/>
              <a:gd name="T6" fmla="*/ 45 w 58"/>
              <a:gd name="T7" fmla="*/ 25 h 54"/>
              <a:gd name="T8" fmla="*/ 36 w 58"/>
              <a:gd name="T9" fmla="*/ 36 h 54"/>
              <a:gd name="T10" fmla="*/ 27 w 58"/>
              <a:gd name="T11" fmla="*/ 45 h 54"/>
              <a:gd name="T12" fmla="*/ 19 w 58"/>
              <a:gd name="T13" fmla="*/ 51 h 54"/>
              <a:gd name="T14" fmla="*/ 11 w 58"/>
              <a:gd name="T15" fmla="*/ 54 h 54"/>
              <a:gd name="T16" fmla="*/ 4 w 58"/>
              <a:gd name="T17" fmla="*/ 54 h 54"/>
              <a:gd name="T18" fmla="*/ 0 w 58"/>
              <a:gd name="T19" fmla="*/ 51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" h="54">
                <a:moveTo>
                  <a:pt x="58" y="0"/>
                </a:moveTo>
                <a:lnTo>
                  <a:pt x="58" y="0"/>
                </a:lnTo>
                <a:lnTo>
                  <a:pt x="51" y="13"/>
                </a:lnTo>
                <a:lnTo>
                  <a:pt x="45" y="25"/>
                </a:lnTo>
                <a:lnTo>
                  <a:pt x="36" y="36"/>
                </a:lnTo>
                <a:lnTo>
                  <a:pt x="27" y="45"/>
                </a:lnTo>
                <a:lnTo>
                  <a:pt x="19" y="51"/>
                </a:lnTo>
                <a:lnTo>
                  <a:pt x="11" y="54"/>
                </a:lnTo>
                <a:lnTo>
                  <a:pt x="4" y="54"/>
                </a:lnTo>
                <a:lnTo>
                  <a:pt x="0" y="5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4" name="Freeform 424"/>
          <p:cNvSpPr>
            <a:spLocks/>
          </p:cNvSpPr>
          <p:nvPr/>
        </p:nvSpPr>
        <p:spPr bwMode="auto">
          <a:xfrm>
            <a:off x="2808288" y="2359025"/>
            <a:ext cx="61912" cy="44450"/>
          </a:xfrm>
          <a:custGeom>
            <a:avLst/>
            <a:gdLst>
              <a:gd name="T0" fmla="*/ 79 w 79"/>
              <a:gd name="T1" fmla="*/ 0 h 56"/>
              <a:gd name="T2" fmla="*/ 79 w 79"/>
              <a:gd name="T3" fmla="*/ 0 h 56"/>
              <a:gd name="T4" fmla="*/ 64 w 79"/>
              <a:gd name="T5" fmla="*/ 17 h 56"/>
              <a:gd name="T6" fmla="*/ 52 w 79"/>
              <a:gd name="T7" fmla="*/ 30 h 56"/>
              <a:gd name="T8" fmla="*/ 43 w 79"/>
              <a:gd name="T9" fmla="*/ 39 h 56"/>
              <a:gd name="T10" fmla="*/ 37 w 79"/>
              <a:gd name="T11" fmla="*/ 46 h 56"/>
              <a:gd name="T12" fmla="*/ 31 w 79"/>
              <a:gd name="T13" fmla="*/ 51 h 56"/>
              <a:gd name="T14" fmla="*/ 27 w 79"/>
              <a:gd name="T15" fmla="*/ 53 h 56"/>
              <a:gd name="T16" fmla="*/ 23 w 79"/>
              <a:gd name="T17" fmla="*/ 55 h 56"/>
              <a:gd name="T18" fmla="*/ 19 w 79"/>
              <a:gd name="T19" fmla="*/ 56 h 56"/>
              <a:gd name="T20" fmla="*/ 19 w 79"/>
              <a:gd name="T21" fmla="*/ 56 h 56"/>
              <a:gd name="T22" fmla="*/ 14 w 79"/>
              <a:gd name="T23" fmla="*/ 56 h 56"/>
              <a:gd name="T24" fmla="*/ 8 w 79"/>
              <a:gd name="T25" fmla="*/ 55 h 56"/>
              <a:gd name="T26" fmla="*/ 4 w 79"/>
              <a:gd name="T27" fmla="*/ 53 h 56"/>
              <a:gd name="T28" fmla="*/ 0 w 79"/>
              <a:gd name="T29" fmla="*/ 4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9" h="56">
                <a:moveTo>
                  <a:pt x="79" y="0"/>
                </a:moveTo>
                <a:lnTo>
                  <a:pt x="79" y="0"/>
                </a:lnTo>
                <a:lnTo>
                  <a:pt x="64" y="17"/>
                </a:lnTo>
                <a:lnTo>
                  <a:pt x="52" y="30"/>
                </a:lnTo>
                <a:lnTo>
                  <a:pt x="43" y="39"/>
                </a:lnTo>
                <a:lnTo>
                  <a:pt x="37" y="46"/>
                </a:lnTo>
                <a:lnTo>
                  <a:pt x="31" y="51"/>
                </a:lnTo>
                <a:lnTo>
                  <a:pt x="27" y="53"/>
                </a:lnTo>
                <a:lnTo>
                  <a:pt x="23" y="55"/>
                </a:lnTo>
                <a:lnTo>
                  <a:pt x="19" y="56"/>
                </a:lnTo>
                <a:lnTo>
                  <a:pt x="19" y="56"/>
                </a:lnTo>
                <a:lnTo>
                  <a:pt x="14" y="56"/>
                </a:lnTo>
                <a:lnTo>
                  <a:pt x="8" y="55"/>
                </a:lnTo>
                <a:lnTo>
                  <a:pt x="4" y="53"/>
                </a:lnTo>
                <a:lnTo>
                  <a:pt x="0" y="4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5" name="Freeform 425"/>
          <p:cNvSpPr>
            <a:spLocks/>
          </p:cNvSpPr>
          <p:nvPr/>
        </p:nvSpPr>
        <p:spPr bwMode="auto">
          <a:xfrm>
            <a:off x="2797175" y="2351088"/>
            <a:ext cx="60325" cy="46037"/>
          </a:xfrm>
          <a:custGeom>
            <a:avLst/>
            <a:gdLst>
              <a:gd name="T0" fmla="*/ 61 w 78"/>
              <a:gd name="T1" fmla="*/ 0 h 57"/>
              <a:gd name="T2" fmla="*/ 61 w 78"/>
              <a:gd name="T3" fmla="*/ 0 h 57"/>
              <a:gd name="T4" fmla="*/ 48 w 78"/>
              <a:gd name="T5" fmla="*/ 14 h 57"/>
              <a:gd name="T6" fmla="*/ 36 w 78"/>
              <a:gd name="T7" fmla="*/ 24 h 57"/>
              <a:gd name="T8" fmla="*/ 27 w 78"/>
              <a:gd name="T9" fmla="*/ 31 h 57"/>
              <a:gd name="T10" fmla="*/ 21 w 78"/>
              <a:gd name="T11" fmla="*/ 36 h 57"/>
              <a:gd name="T12" fmla="*/ 17 w 78"/>
              <a:gd name="T13" fmla="*/ 38 h 57"/>
              <a:gd name="T14" fmla="*/ 14 w 78"/>
              <a:gd name="T15" fmla="*/ 39 h 57"/>
              <a:gd name="T16" fmla="*/ 13 w 78"/>
              <a:gd name="T17" fmla="*/ 39 h 57"/>
              <a:gd name="T18" fmla="*/ 12 w 78"/>
              <a:gd name="T19" fmla="*/ 39 h 57"/>
              <a:gd name="T20" fmla="*/ 12 w 78"/>
              <a:gd name="T21" fmla="*/ 39 h 57"/>
              <a:gd name="T22" fmla="*/ 8 w 78"/>
              <a:gd name="T23" fmla="*/ 39 h 57"/>
              <a:gd name="T24" fmla="*/ 5 w 78"/>
              <a:gd name="T25" fmla="*/ 38 h 57"/>
              <a:gd name="T26" fmla="*/ 3 w 78"/>
              <a:gd name="T27" fmla="*/ 39 h 57"/>
              <a:gd name="T28" fmla="*/ 0 w 78"/>
              <a:gd name="T29" fmla="*/ 40 h 57"/>
              <a:gd name="T30" fmla="*/ 0 w 78"/>
              <a:gd name="T31" fmla="*/ 40 h 57"/>
              <a:gd name="T32" fmla="*/ 0 w 78"/>
              <a:gd name="T33" fmla="*/ 44 h 57"/>
              <a:gd name="T34" fmla="*/ 2 w 78"/>
              <a:gd name="T35" fmla="*/ 47 h 57"/>
              <a:gd name="T36" fmla="*/ 3 w 78"/>
              <a:gd name="T37" fmla="*/ 51 h 57"/>
              <a:gd name="T38" fmla="*/ 5 w 78"/>
              <a:gd name="T39" fmla="*/ 53 h 57"/>
              <a:gd name="T40" fmla="*/ 5 w 78"/>
              <a:gd name="T41" fmla="*/ 53 h 57"/>
              <a:gd name="T42" fmla="*/ 7 w 78"/>
              <a:gd name="T43" fmla="*/ 54 h 57"/>
              <a:gd name="T44" fmla="*/ 7 w 78"/>
              <a:gd name="T45" fmla="*/ 54 h 57"/>
              <a:gd name="T46" fmla="*/ 8 w 78"/>
              <a:gd name="T47" fmla="*/ 55 h 57"/>
              <a:gd name="T48" fmla="*/ 12 w 78"/>
              <a:gd name="T49" fmla="*/ 56 h 57"/>
              <a:gd name="T50" fmla="*/ 12 w 78"/>
              <a:gd name="T51" fmla="*/ 56 h 57"/>
              <a:gd name="T52" fmla="*/ 19 w 78"/>
              <a:gd name="T53" fmla="*/ 57 h 57"/>
              <a:gd name="T54" fmla="*/ 25 w 78"/>
              <a:gd name="T55" fmla="*/ 56 h 57"/>
              <a:gd name="T56" fmla="*/ 32 w 78"/>
              <a:gd name="T57" fmla="*/ 53 h 57"/>
              <a:gd name="T58" fmla="*/ 38 w 78"/>
              <a:gd name="T59" fmla="*/ 48 h 57"/>
              <a:gd name="T60" fmla="*/ 46 w 78"/>
              <a:gd name="T61" fmla="*/ 41 h 57"/>
              <a:gd name="T62" fmla="*/ 56 w 78"/>
              <a:gd name="T63" fmla="*/ 32 h 57"/>
              <a:gd name="T64" fmla="*/ 66 w 78"/>
              <a:gd name="T65" fmla="*/ 21 h 57"/>
              <a:gd name="T66" fmla="*/ 78 w 78"/>
              <a:gd name="T67" fmla="*/ 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8" h="57">
                <a:moveTo>
                  <a:pt x="61" y="0"/>
                </a:moveTo>
                <a:lnTo>
                  <a:pt x="61" y="0"/>
                </a:lnTo>
                <a:lnTo>
                  <a:pt x="48" y="14"/>
                </a:lnTo>
                <a:lnTo>
                  <a:pt x="36" y="24"/>
                </a:lnTo>
                <a:lnTo>
                  <a:pt x="27" y="31"/>
                </a:lnTo>
                <a:lnTo>
                  <a:pt x="21" y="36"/>
                </a:lnTo>
                <a:lnTo>
                  <a:pt x="17" y="38"/>
                </a:lnTo>
                <a:lnTo>
                  <a:pt x="14" y="39"/>
                </a:lnTo>
                <a:lnTo>
                  <a:pt x="13" y="39"/>
                </a:lnTo>
                <a:lnTo>
                  <a:pt x="12" y="39"/>
                </a:lnTo>
                <a:lnTo>
                  <a:pt x="12" y="39"/>
                </a:lnTo>
                <a:lnTo>
                  <a:pt x="8" y="39"/>
                </a:lnTo>
                <a:lnTo>
                  <a:pt x="5" y="38"/>
                </a:lnTo>
                <a:lnTo>
                  <a:pt x="3" y="39"/>
                </a:lnTo>
                <a:lnTo>
                  <a:pt x="0" y="40"/>
                </a:lnTo>
                <a:lnTo>
                  <a:pt x="0" y="40"/>
                </a:lnTo>
                <a:lnTo>
                  <a:pt x="0" y="44"/>
                </a:lnTo>
                <a:lnTo>
                  <a:pt x="2" y="47"/>
                </a:lnTo>
                <a:lnTo>
                  <a:pt x="3" y="51"/>
                </a:lnTo>
                <a:lnTo>
                  <a:pt x="5" y="53"/>
                </a:lnTo>
                <a:lnTo>
                  <a:pt x="5" y="53"/>
                </a:lnTo>
                <a:lnTo>
                  <a:pt x="7" y="54"/>
                </a:lnTo>
                <a:lnTo>
                  <a:pt x="7" y="54"/>
                </a:lnTo>
                <a:lnTo>
                  <a:pt x="8" y="55"/>
                </a:lnTo>
                <a:lnTo>
                  <a:pt x="12" y="56"/>
                </a:lnTo>
                <a:lnTo>
                  <a:pt x="12" y="56"/>
                </a:lnTo>
                <a:lnTo>
                  <a:pt x="19" y="57"/>
                </a:lnTo>
                <a:lnTo>
                  <a:pt x="25" y="56"/>
                </a:lnTo>
                <a:lnTo>
                  <a:pt x="32" y="53"/>
                </a:lnTo>
                <a:lnTo>
                  <a:pt x="38" y="48"/>
                </a:lnTo>
                <a:lnTo>
                  <a:pt x="46" y="41"/>
                </a:lnTo>
                <a:lnTo>
                  <a:pt x="56" y="32"/>
                </a:lnTo>
                <a:lnTo>
                  <a:pt x="66" y="21"/>
                </a:lnTo>
                <a:lnTo>
                  <a:pt x="78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6" name="Freeform 426"/>
          <p:cNvSpPr>
            <a:spLocks/>
          </p:cNvSpPr>
          <p:nvPr/>
        </p:nvSpPr>
        <p:spPr bwMode="auto">
          <a:xfrm>
            <a:off x="2940050" y="2360613"/>
            <a:ext cx="12700" cy="12700"/>
          </a:xfrm>
          <a:custGeom>
            <a:avLst/>
            <a:gdLst>
              <a:gd name="T0" fmla="*/ 16 w 16"/>
              <a:gd name="T1" fmla="*/ 0 h 17"/>
              <a:gd name="T2" fmla="*/ 16 w 16"/>
              <a:gd name="T3" fmla="*/ 0 h 17"/>
              <a:gd name="T4" fmla="*/ 14 w 16"/>
              <a:gd name="T5" fmla="*/ 5 h 17"/>
              <a:gd name="T6" fmla="*/ 12 w 16"/>
              <a:gd name="T7" fmla="*/ 11 h 17"/>
              <a:gd name="T8" fmla="*/ 8 w 16"/>
              <a:gd name="T9" fmla="*/ 15 h 17"/>
              <a:gd name="T10" fmla="*/ 5 w 16"/>
              <a:gd name="T11" fmla="*/ 17 h 17"/>
              <a:gd name="T12" fmla="*/ 5 w 16"/>
              <a:gd name="T13" fmla="*/ 17 h 17"/>
              <a:gd name="T14" fmla="*/ 1 w 16"/>
              <a:gd name="T15" fmla="*/ 17 h 17"/>
              <a:gd name="T16" fmla="*/ 0 w 16"/>
              <a:gd name="T17" fmla="*/ 14 h 17"/>
              <a:gd name="T18" fmla="*/ 0 w 16"/>
              <a:gd name="T19" fmla="*/ 12 h 17"/>
              <a:gd name="T20" fmla="*/ 0 w 16"/>
              <a:gd name="T21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7">
                <a:moveTo>
                  <a:pt x="16" y="0"/>
                </a:moveTo>
                <a:lnTo>
                  <a:pt x="16" y="0"/>
                </a:lnTo>
                <a:lnTo>
                  <a:pt x="14" y="5"/>
                </a:lnTo>
                <a:lnTo>
                  <a:pt x="12" y="11"/>
                </a:lnTo>
                <a:lnTo>
                  <a:pt x="8" y="15"/>
                </a:lnTo>
                <a:lnTo>
                  <a:pt x="5" y="17"/>
                </a:lnTo>
                <a:lnTo>
                  <a:pt x="5" y="17"/>
                </a:lnTo>
                <a:lnTo>
                  <a:pt x="1" y="17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7" name="Freeform 427"/>
          <p:cNvSpPr>
            <a:spLocks/>
          </p:cNvSpPr>
          <p:nvPr/>
        </p:nvSpPr>
        <p:spPr bwMode="auto">
          <a:xfrm>
            <a:off x="2994025" y="2309813"/>
            <a:ext cx="109538" cy="52387"/>
          </a:xfrm>
          <a:custGeom>
            <a:avLst/>
            <a:gdLst>
              <a:gd name="T0" fmla="*/ 23 w 139"/>
              <a:gd name="T1" fmla="*/ 32 h 66"/>
              <a:gd name="T2" fmla="*/ 27 w 139"/>
              <a:gd name="T3" fmla="*/ 26 h 66"/>
              <a:gd name="T4" fmla="*/ 31 w 139"/>
              <a:gd name="T5" fmla="*/ 21 h 66"/>
              <a:gd name="T6" fmla="*/ 36 w 139"/>
              <a:gd name="T7" fmla="*/ 16 h 66"/>
              <a:gd name="T8" fmla="*/ 42 w 139"/>
              <a:gd name="T9" fmla="*/ 10 h 66"/>
              <a:gd name="T10" fmla="*/ 47 w 139"/>
              <a:gd name="T11" fmla="*/ 6 h 66"/>
              <a:gd name="T12" fmla="*/ 55 w 139"/>
              <a:gd name="T13" fmla="*/ 2 h 66"/>
              <a:gd name="T14" fmla="*/ 63 w 139"/>
              <a:gd name="T15" fmla="*/ 0 h 66"/>
              <a:gd name="T16" fmla="*/ 74 w 139"/>
              <a:gd name="T17" fmla="*/ 0 h 66"/>
              <a:gd name="T18" fmla="*/ 83 w 139"/>
              <a:gd name="T19" fmla="*/ 1 h 66"/>
              <a:gd name="T20" fmla="*/ 92 w 139"/>
              <a:gd name="T21" fmla="*/ 5 h 66"/>
              <a:gd name="T22" fmla="*/ 99 w 139"/>
              <a:gd name="T23" fmla="*/ 9 h 66"/>
              <a:gd name="T24" fmla="*/ 106 w 139"/>
              <a:gd name="T25" fmla="*/ 13 h 66"/>
              <a:gd name="T26" fmla="*/ 111 w 139"/>
              <a:gd name="T27" fmla="*/ 16 h 66"/>
              <a:gd name="T28" fmla="*/ 115 w 139"/>
              <a:gd name="T29" fmla="*/ 21 h 66"/>
              <a:gd name="T30" fmla="*/ 120 w 139"/>
              <a:gd name="T31" fmla="*/ 25 h 66"/>
              <a:gd name="T32" fmla="*/ 126 w 139"/>
              <a:gd name="T33" fmla="*/ 32 h 66"/>
              <a:gd name="T34" fmla="*/ 130 w 139"/>
              <a:gd name="T35" fmla="*/ 38 h 66"/>
              <a:gd name="T36" fmla="*/ 135 w 139"/>
              <a:gd name="T37" fmla="*/ 45 h 66"/>
              <a:gd name="T38" fmla="*/ 138 w 139"/>
              <a:gd name="T39" fmla="*/ 50 h 66"/>
              <a:gd name="T40" fmla="*/ 139 w 139"/>
              <a:gd name="T41" fmla="*/ 54 h 66"/>
              <a:gd name="T42" fmla="*/ 137 w 139"/>
              <a:gd name="T43" fmla="*/ 58 h 66"/>
              <a:gd name="T44" fmla="*/ 135 w 139"/>
              <a:gd name="T45" fmla="*/ 59 h 66"/>
              <a:gd name="T46" fmla="*/ 131 w 139"/>
              <a:gd name="T47" fmla="*/ 58 h 66"/>
              <a:gd name="T48" fmla="*/ 127 w 139"/>
              <a:gd name="T49" fmla="*/ 53 h 66"/>
              <a:gd name="T50" fmla="*/ 122 w 139"/>
              <a:gd name="T51" fmla="*/ 48 h 66"/>
              <a:gd name="T52" fmla="*/ 116 w 139"/>
              <a:gd name="T53" fmla="*/ 43 h 66"/>
              <a:gd name="T54" fmla="*/ 111 w 139"/>
              <a:gd name="T55" fmla="*/ 37 h 66"/>
              <a:gd name="T56" fmla="*/ 105 w 139"/>
              <a:gd name="T57" fmla="*/ 31 h 66"/>
              <a:gd name="T58" fmla="*/ 101 w 139"/>
              <a:gd name="T59" fmla="*/ 28 h 66"/>
              <a:gd name="T60" fmla="*/ 99 w 139"/>
              <a:gd name="T61" fmla="*/ 24 h 66"/>
              <a:gd name="T62" fmla="*/ 95 w 139"/>
              <a:gd name="T63" fmla="*/ 22 h 66"/>
              <a:gd name="T64" fmla="*/ 89 w 139"/>
              <a:gd name="T65" fmla="*/ 18 h 66"/>
              <a:gd name="T66" fmla="*/ 84 w 139"/>
              <a:gd name="T67" fmla="*/ 17 h 66"/>
              <a:gd name="T68" fmla="*/ 81 w 139"/>
              <a:gd name="T69" fmla="*/ 16 h 66"/>
              <a:gd name="T70" fmla="*/ 76 w 139"/>
              <a:gd name="T71" fmla="*/ 15 h 66"/>
              <a:gd name="T72" fmla="*/ 71 w 139"/>
              <a:gd name="T73" fmla="*/ 14 h 66"/>
              <a:gd name="T74" fmla="*/ 67 w 139"/>
              <a:gd name="T75" fmla="*/ 15 h 66"/>
              <a:gd name="T76" fmla="*/ 62 w 139"/>
              <a:gd name="T77" fmla="*/ 15 h 66"/>
              <a:gd name="T78" fmla="*/ 58 w 139"/>
              <a:gd name="T79" fmla="*/ 17 h 66"/>
              <a:gd name="T80" fmla="*/ 53 w 139"/>
              <a:gd name="T81" fmla="*/ 21 h 66"/>
              <a:gd name="T82" fmla="*/ 47 w 139"/>
              <a:gd name="T83" fmla="*/ 25 h 66"/>
              <a:gd name="T84" fmla="*/ 44 w 139"/>
              <a:gd name="T85" fmla="*/ 29 h 66"/>
              <a:gd name="T86" fmla="*/ 39 w 139"/>
              <a:gd name="T87" fmla="*/ 33 h 66"/>
              <a:gd name="T88" fmla="*/ 33 w 139"/>
              <a:gd name="T89" fmla="*/ 40 h 66"/>
              <a:gd name="T90" fmla="*/ 27 w 139"/>
              <a:gd name="T91" fmla="*/ 48 h 66"/>
              <a:gd name="T92" fmla="*/ 21 w 139"/>
              <a:gd name="T93" fmla="*/ 56 h 66"/>
              <a:gd name="T94" fmla="*/ 15 w 139"/>
              <a:gd name="T95" fmla="*/ 62 h 66"/>
              <a:gd name="T96" fmla="*/ 10 w 139"/>
              <a:gd name="T97" fmla="*/ 66 h 66"/>
              <a:gd name="T98" fmla="*/ 5 w 139"/>
              <a:gd name="T99" fmla="*/ 66 h 66"/>
              <a:gd name="T100" fmla="*/ 0 w 139"/>
              <a:gd name="T101" fmla="*/ 60 h 66"/>
              <a:gd name="T102" fmla="*/ 0 w 139"/>
              <a:gd name="T103" fmla="*/ 54 h 66"/>
              <a:gd name="T104" fmla="*/ 4 w 139"/>
              <a:gd name="T105" fmla="*/ 48 h 66"/>
              <a:gd name="T106" fmla="*/ 8 w 139"/>
              <a:gd name="T107" fmla="*/ 46 h 66"/>
              <a:gd name="T108" fmla="*/ 12 w 139"/>
              <a:gd name="T109" fmla="*/ 43 h 66"/>
              <a:gd name="T110" fmla="*/ 17 w 139"/>
              <a:gd name="T111" fmla="*/ 39 h 66"/>
              <a:gd name="T112" fmla="*/ 23 w 139"/>
              <a:gd name="T113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39" h="66">
                <a:moveTo>
                  <a:pt x="23" y="32"/>
                </a:moveTo>
                <a:lnTo>
                  <a:pt x="27" y="26"/>
                </a:lnTo>
                <a:lnTo>
                  <a:pt x="31" y="21"/>
                </a:lnTo>
                <a:lnTo>
                  <a:pt x="36" y="16"/>
                </a:lnTo>
                <a:lnTo>
                  <a:pt x="42" y="10"/>
                </a:lnTo>
                <a:lnTo>
                  <a:pt x="47" y="6"/>
                </a:lnTo>
                <a:lnTo>
                  <a:pt x="55" y="2"/>
                </a:lnTo>
                <a:lnTo>
                  <a:pt x="63" y="0"/>
                </a:lnTo>
                <a:lnTo>
                  <a:pt x="74" y="0"/>
                </a:lnTo>
                <a:lnTo>
                  <a:pt x="83" y="1"/>
                </a:lnTo>
                <a:lnTo>
                  <a:pt x="92" y="5"/>
                </a:lnTo>
                <a:lnTo>
                  <a:pt x="99" y="9"/>
                </a:lnTo>
                <a:lnTo>
                  <a:pt x="106" y="13"/>
                </a:lnTo>
                <a:lnTo>
                  <a:pt x="111" y="16"/>
                </a:lnTo>
                <a:lnTo>
                  <a:pt x="115" y="21"/>
                </a:lnTo>
                <a:lnTo>
                  <a:pt x="120" y="25"/>
                </a:lnTo>
                <a:lnTo>
                  <a:pt x="126" y="32"/>
                </a:lnTo>
                <a:lnTo>
                  <a:pt x="130" y="38"/>
                </a:lnTo>
                <a:lnTo>
                  <a:pt x="135" y="45"/>
                </a:lnTo>
                <a:lnTo>
                  <a:pt x="138" y="50"/>
                </a:lnTo>
                <a:lnTo>
                  <a:pt x="139" y="54"/>
                </a:lnTo>
                <a:lnTo>
                  <a:pt x="137" y="58"/>
                </a:lnTo>
                <a:lnTo>
                  <a:pt x="135" y="59"/>
                </a:lnTo>
                <a:lnTo>
                  <a:pt x="131" y="58"/>
                </a:lnTo>
                <a:lnTo>
                  <a:pt x="127" y="53"/>
                </a:lnTo>
                <a:lnTo>
                  <a:pt x="122" y="48"/>
                </a:lnTo>
                <a:lnTo>
                  <a:pt x="116" y="43"/>
                </a:lnTo>
                <a:lnTo>
                  <a:pt x="111" y="37"/>
                </a:lnTo>
                <a:lnTo>
                  <a:pt x="105" y="31"/>
                </a:lnTo>
                <a:lnTo>
                  <a:pt x="101" y="28"/>
                </a:lnTo>
                <a:lnTo>
                  <a:pt x="99" y="24"/>
                </a:lnTo>
                <a:lnTo>
                  <a:pt x="95" y="22"/>
                </a:lnTo>
                <a:lnTo>
                  <a:pt x="89" y="18"/>
                </a:lnTo>
                <a:lnTo>
                  <a:pt x="84" y="17"/>
                </a:lnTo>
                <a:lnTo>
                  <a:pt x="81" y="16"/>
                </a:lnTo>
                <a:lnTo>
                  <a:pt x="76" y="15"/>
                </a:lnTo>
                <a:lnTo>
                  <a:pt x="71" y="14"/>
                </a:lnTo>
                <a:lnTo>
                  <a:pt x="67" y="15"/>
                </a:lnTo>
                <a:lnTo>
                  <a:pt x="62" y="15"/>
                </a:lnTo>
                <a:lnTo>
                  <a:pt x="58" y="17"/>
                </a:lnTo>
                <a:lnTo>
                  <a:pt x="53" y="21"/>
                </a:lnTo>
                <a:lnTo>
                  <a:pt x="47" y="25"/>
                </a:lnTo>
                <a:lnTo>
                  <a:pt x="44" y="29"/>
                </a:lnTo>
                <a:lnTo>
                  <a:pt x="39" y="33"/>
                </a:lnTo>
                <a:lnTo>
                  <a:pt x="33" y="40"/>
                </a:lnTo>
                <a:lnTo>
                  <a:pt x="27" y="48"/>
                </a:lnTo>
                <a:lnTo>
                  <a:pt x="21" y="56"/>
                </a:lnTo>
                <a:lnTo>
                  <a:pt x="15" y="62"/>
                </a:lnTo>
                <a:lnTo>
                  <a:pt x="10" y="66"/>
                </a:lnTo>
                <a:lnTo>
                  <a:pt x="5" y="66"/>
                </a:lnTo>
                <a:lnTo>
                  <a:pt x="0" y="60"/>
                </a:lnTo>
                <a:lnTo>
                  <a:pt x="0" y="54"/>
                </a:lnTo>
                <a:lnTo>
                  <a:pt x="4" y="48"/>
                </a:lnTo>
                <a:lnTo>
                  <a:pt x="8" y="46"/>
                </a:lnTo>
                <a:lnTo>
                  <a:pt x="12" y="43"/>
                </a:lnTo>
                <a:lnTo>
                  <a:pt x="17" y="39"/>
                </a:lnTo>
                <a:lnTo>
                  <a:pt x="23" y="32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8" name="Freeform 428"/>
          <p:cNvSpPr>
            <a:spLocks/>
          </p:cNvSpPr>
          <p:nvPr/>
        </p:nvSpPr>
        <p:spPr bwMode="auto">
          <a:xfrm>
            <a:off x="2994025" y="2309813"/>
            <a:ext cx="109538" cy="52387"/>
          </a:xfrm>
          <a:custGeom>
            <a:avLst/>
            <a:gdLst>
              <a:gd name="T0" fmla="*/ 23 w 139"/>
              <a:gd name="T1" fmla="*/ 32 h 66"/>
              <a:gd name="T2" fmla="*/ 31 w 139"/>
              <a:gd name="T3" fmla="*/ 21 h 66"/>
              <a:gd name="T4" fmla="*/ 42 w 139"/>
              <a:gd name="T5" fmla="*/ 10 h 66"/>
              <a:gd name="T6" fmla="*/ 55 w 139"/>
              <a:gd name="T7" fmla="*/ 2 h 66"/>
              <a:gd name="T8" fmla="*/ 74 w 139"/>
              <a:gd name="T9" fmla="*/ 0 h 66"/>
              <a:gd name="T10" fmla="*/ 83 w 139"/>
              <a:gd name="T11" fmla="*/ 1 h 66"/>
              <a:gd name="T12" fmla="*/ 99 w 139"/>
              <a:gd name="T13" fmla="*/ 9 h 66"/>
              <a:gd name="T14" fmla="*/ 106 w 139"/>
              <a:gd name="T15" fmla="*/ 13 h 66"/>
              <a:gd name="T16" fmla="*/ 115 w 139"/>
              <a:gd name="T17" fmla="*/ 21 h 66"/>
              <a:gd name="T18" fmla="*/ 126 w 139"/>
              <a:gd name="T19" fmla="*/ 32 h 66"/>
              <a:gd name="T20" fmla="*/ 135 w 139"/>
              <a:gd name="T21" fmla="*/ 45 h 66"/>
              <a:gd name="T22" fmla="*/ 139 w 139"/>
              <a:gd name="T23" fmla="*/ 54 h 66"/>
              <a:gd name="T24" fmla="*/ 137 w 139"/>
              <a:gd name="T25" fmla="*/ 58 h 66"/>
              <a:gd name="T26" fmla="*/ 131 w 139"/>
              <a:gd name="T27" fmla="*/ 58 h 66"/>
              <a:gd name="T28" fmla="*/ 127 w 139"/>
              <a:gd name="T29" fmla="*/ 53 h 66"/>
              <a:gd name="T30" fmla="*/ 116 w 139"/>
              <a:gd name="T31" fmla="*/ 43 h 66"/>
              <a:gd name="T32" fmla="*/ 105 w 139"/>
              <a:gd name="T33" fmla="*/ 31 h 66"/>
              <a:gd name="T34" fmla="*/ 101 w 139"/>
              <a:gd name="T35" fmla="*/ 28 h 66"/>
              <a:gd name="T36" fmla="*/ 95 w 139"/>
              <a:gd name="T37" fmla="*/ 22 h 66"/>
              <a:gd name="T38" fmla="*/ 89 w 139"/>
              <a:gd name="T39" fmla="*/ 18 h 66"/>
              <a:gd name="T40" fmla="*/ 81 w 139"/>
              <a:gd name="T41" fmla="*/ 16 h 66"/>
              <a:gd name="T42" fmla="*/ 71 w 139"/>
              <a:gd name="T43" fmla="*/ 14 h 66"/>
              <a:gd name="T44" fmla="*/ 62 w 139"/>
              <a:gd name="T45" fmla="*/ 15 h 66"/>
              <a:gd name="T46" fmla="*/ 53 w 139"/>
              <a:gd name="T47" fmla="*/ 21 h 66"/>
              <a:gd name="T48" fmla="*/ 47 w 139"/>
              <a:gd name="T49" fmla="*/ 25 h 66"/>
              <a:gd name="T50" fmla="*/ 39 w 139"/>
              <a:gd name="T51" fmla="*/ 33 h 66"/>
              <a:gd name="T52" fmla="*/ 33 w 139"/>
              <a:gd name="T53" fmla="*/ 40 h 66"/>
              <a:gd name="T54" fmla="*/ 21 w 139"/>
              <a:gd name="T55" fmla="*/ 56 h 66"/>
              <a:gd name="T56" fmla="*/ 10 w 139"/>
              <a:gd name="T57" fmla="*/ 66 h 66"/>
              <a:gd name="T58" fmla="*/ 5 w 139"/>
              <a:gd name="T59" fmla="*/ 66 h 66"/>
              <a:gd name="T60" fmla="*/ 0 w 139"/>
              <a:gd name="T61" fmla="*/ 54 h 66"/>
              <a:gd name="T62" fmla="*/ 4 w 139"/>
              <a:gd name="T63" fmla="*/ 48 h 66"/>
              <a:gd name="T64" fmla="*/ 12 w 139"/>
              <a:gd name="T65" fmla="*/ 43 h 66"/>
              <a:gd name="T66" fmla="*/ 23 w 139"/>
              <a:gd name="T67" fmla="*/ 32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9" h="66">
                <a:moveTo>
                  <a:pt x="23" y="32"/>
                </a:moveTo>
                <a:lnTo>
                  <a:pt x="23" y="32"/>
                </a:lnTo>
                <a:lnTo>
                  <a:pt x="27" y="26"/>
                </a:lnTo>
                <a:lnTo>
                  <a:pt x="31" y="21"/>
                </a:lnTo>
                <a:lnTo>
                  <a:pt x="36" y="16"/>
                </a:lnTo>
                <a:lnTo>
                  <a:pt x="42" y="10"/>
                </a:lnTo>
                <a:lnTo>
                  <a:pt x="47" y="6"/>
                </a:lnTo>
                <a:lnTo>
                  <a:pt x="55" y="2"/>
                </a:lnTo>
                <a:lnTo>
                  <a:pt x="63" y="0"/>
                </a:lnTo>
                <a:lnTo>
                  <a:pt x="74" y="0"/>
                </a:lnTo>
                <a:lnTo>
                  <a:pt x="74" y="0"/>
                </a:lnTo>
                <a:lnTo>
                  <a:pt x="83" y="1"/>
                </a:lnTo>
                <a:lnTo>
                  <a:pt x="92" y="5"/>
                </a:lnTo>
                <a:lnTo>
                  <a:pt x="99" y="9"/>
                </a:lnTo>
                <a:lnTo>
                  <a:pt x="106" y="13"/>
                </a:lnTo>
                <a:lnTo>
                  <a:pt x="106" y="13"/>
                </a:lnTo>
                <a:lnTo>
                  <a:pt x="111" y="16"/>
                </a:lnTo>
                <a:lnTo>
                  <a:pt x="115" y="21"/>
                </a:lnTo>
                <a:lnTo>
                  <a:pt x="120" y="25"/>
                </a:lnTo>
                <a:lnTo>
                  <a:pt x="126" y="32"/>
                </a:lnTo>
                <a:lnTo>
                  <a:pt x="130" y="38"/>
                </a:lnTo>
                <a:lnTo>
                  <a:pt x="135" y="45"/>
                </a:lnTo>
                <a:lnTo>
                  <a:pt x="138" y="50"/>
                </a:lnTo>
                <a:lnTo>
                  <a:pt x="139" y="54"/>
                </a:lnTo>
                <a:lnTo>
                  <a:pt x="139" y="54"/>
                </a:lnTo>
                <a:lnTo>
                  <a:pt x="137" y="58"/>
                </a:lnTo>
                <a:lnTo>
                  <a:pt x="135" y="59"/>
                </a:lnTo>
                <a:lnTo>
                  <a:pt x="131" y="58"/>
                </a:lnTo>
                <a:lnTo>
                  <a:pt x="127" y="53"/>
                </a:lnTo>
                <a:lnTo>
                  <a:pt x="127" y="53"/>
                </a:lnTo>
                <a:lnTo>
                  <a:pt x="122" y="48"/>
                </a:lnTo>
                <a:lnTo>
                  <a:pt x="116" y="43"/>
                </a:lnTo>
                <a:lnTo>
                  <a:pt x="111" y="37"/>
                </a:lnTo>
                <a:lnTo>
                  <a:pt x="105" y="31"/>
                </a:lnTo>
                <a:lnTo>
                  <a:pt x="105" y="31"/>
                </a:lnTo>
                <a:lnTo>
                  <a:pt x="101" y="28"/>
                </a:lnTo>
                <a:lnTo>
                  <a:pt x="99" y="24"/>
                </a:lnTo>
                <a:lnTo>
                  <a:pt x="95" y="22"/>
                </a:lnTo>
                <a:lnTo>
                  <a:pt x="89" y="18"/>
                </a:lnTo>
                <a:lnTo>
                  <a:pt x="89" y="18"/>
                </a:lnTo>
                <a:lnTo>
                  <a:pt x="84" y="17"/>
                </a:lnTo>
                <a:lnTo>
                  <a:pt x="81" y="16"/>
                </a:lnTo>
                <a:lnTo>
                  <a:pt x="76" y="15"/>
                </a:lnTo>
                <a:lnTo>
                  <a:pt x="71" y="14"/>
                </a:lnTo>
                <a:lnTo>
                  <a:pt x="67" y="15"/>
                </a:lnTo>
                <a:lnTo>
                  <a:pt x="62" y="15"/>
                </a:lnTo>
                <a:lnTo>
                  <a:pt x="58" y="17"/>
                </a:lnTo>
                <a:lnTo>
                  <a:pt x="53" y="21"/>
                </a:lnTo>
                <a:lnTo>
                  <a:pt x="53" y="21"/>
                </a:lnTo>
                <a:lnTo>
                  <a:pt x="47" y="25"/>
                </a:lnTo>
                <a:lnTo>
                  <a:pt x="44" y="29"/>
                </a:lnTo>
                <a:lnTo>
                  <a:pt x="39" y="33"/>
                </a:lnTo>
                <a:lnTo>
                  <a:pt x="33" y="40"/>
                </a:lnTo>
                <a:lnTo>
                  <a:pt x="33" y="40"/>
                </a:lnTo>
                <a:lnTo>
                  <a:pt x="27" y="48"/>
                </a:lnTo>
                <a:lnTo>
                  <a:pt x="21" y="56"/>
                </a:lnTo>
                <a:lnTo>
                  <a:pt x="15" y="62"/>
                </a:lnTo>
                <a:lnTo>
                  <a:pt x="10" y="66"/>
                </a:lnTo>
                <a:lnTo>
                  <a:pt x="10" y="66"/>
                </a:lnTo>
                <a:lnTo>
                  <a:pt x="5" y="66"/>
                </a:lnTo>
                <a:lnTo>
                  <a:pt x="0" y="60"/>
                </a:lnTo>
                <a:lnTo>
                  <a:pt x="0" y="54"/>
                </a:lnTo>
                <a:lnTo>
                  <a:pt x="4" y="48"/>
                </a:lnTo>
                <a:lnTo>
                  <a:pt x="4" y="48"/>
                </a:lnTo>
                <a:lnTo>
                  <a:pt x="8" y="46"/>
                </a:lnTo>
                <a:lnTo>
                  <a:pt x="12" y="43"/>
                </a:lnTo>
                <a:lnTo>
                  <a:pt x="17" y="39"/>
                </a:lnTo>
                <a:lnTo>
                  <a:pt x="23" y="3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09" name="Freeform 429"/>
          <p:cNvSpPr>
            <a:spLocks/>
          </p:cNvSpPr>
          <p:nvPr/>
        </p:nvSpPr>
        <p:spPr bwMode="auto">
          <a:xfrm>
            <a:off x="3003550" y="2360613"/>
            <a:ext cx="12700" cy="11112"/>
          </a:xfrm>
          <a:custGeom>
            <a:avLst/>
            <a:gdLst>
              <a:gd name="T0" fmla="*/ 0 w 16"/>
              <a:gd name="T1" fmla="*/ 0 h 14"/>
              <a:gd name="T2" fmla="*/ 0 w 16"/>
              <a:gd name="T3" fmla="*/ 0 h 14"/>
              <a:gd name="T4" fmla="*/ 2 w 16"/>
              <a:gd name="T5" fmla="*/ 7 h 14"/>
              <a:gd name="T6" fmla="*/ 6 w 16"/>
              <a:gd name="T7" fmla="*/ 12 h 14"/>
              <a:gd name="T8" fmla="*/ 9 w 16"/>
              <a:gd name="T9" fmla="*/ 14 h 14"/>
              <a:gd name="T10" fmla="*/ 12 w 16"/>
              <a:gd name="T11" fmla="*/ 14 h 14"/>
              <a:gd name="T12" fmla="*/ 12 w 16"/>
              <a:gd name="T13" fmla="*/ 14 h 14"/>
              <a:gd name="T14" fmla="*/ 15 w 16"/>
              <a:gd name="T15" fmla="*/ 12 h 14"/>
              <a:gd name="T16" fmla="*/ 16 w 16"/>
              <a:gd name="T17" fmla="*/ 7 h 14"/>
              <a:gd name="T18" fmla="*/ 16 w 16"/>
              <a:gd name="T19" fmla="*/ 4 h 14"/>
              <a:gd name="T20" fmla="*/ 15 w 16"/>
              <a:gd name="T21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4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6" y="12"/>
                </a:lnTo>
                <a:lnTo>
                  <a:pt x="9" y="14"/>
                </a:lnTo>
                <a:lnTo>
                  <a:pt x="12" y="14"/>
                </a:lnTo>
                <a:lnTo>
                  <a:pt x="12" y="14"/>
                </a:lnTo>
                <a:lnTo>
                  <a:pt x="15" y="12"/>
                </a:lnTo>
                <a:lnTo>
                  <a:pt x="16" y="7"/>
                </a:lnTo>
                <a:lnTo>
                  <a:pt x="16" y="4"/>
                </a:lnTo>
                <a:lnTo>
                  <a:pt x="15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0" name="Freeform 430"/>
          <p:cNvSpPr>
            <a:spLocks/>
          </p:cNvSpPr>
          <p:nvPr/>
        </p:nvSpPr>
        <p:spPr bwMode="auto">
          <a:xfrm>
            <a:off x="3009900" y="2351088"/>
            <a:ext cx="11113" cy="9525"/>
          </a:xfrm>
          <a:custGeom>
            <a:avLst/>
            <a:gdLst>
              <a:gd name="T0" fmla="*/ 0 w 14"/>
              <a:gd name="T1" fmla="*/ 3 h 12"/>
              <a:gd name="T2" fmla="*/ 0 w 14"/>
              <a:gd name="T3" fmla="*/ 3 h 12"/>
              <a:gd name="T4" fmla="*/ 2 w 14"/>
              <a:gd name="T5" fmla="*/ 8 h 12"/>
              <a:gd name="T6" fmla="*/ 6 w 14"/>
              <a:gd name="T7" fmla="*/ 11 h 12"/>
              <a:gd name="T8" fmla="*/ 8 w 14"/>
              <a:gd name="T9" fmla="*/ 12 h 12"/>
              <a:gd name="T10" fmla="*/ 11 w 14"/>
              <a:gd name="T11" fmla="*/ 12 h 12"/>
              <a:gd name="T12" fmla="*/ 11 w 14"/>
              <a:gd name="T13" fmla="*/ 12 h 12"/>
              <a:gd name="T14" fmla="*/ 14 w 14"/>
              <a:gd name="T15" fmla="*/ 10 h 12"/>
              <a:gd name="T16" fmla="*/ 14 w 14"/>
              <a:gd name="T17" fmla="*/ 8 h 12"/>
              <a:gd name="T18" fmla="*/ 14 w 14"/>
              <a:gd name="T19" fmla="*/ 4 h 12"/>
              <a:gd name="T20" fmla="*/ 12 w 14"/>
              <a:gd name="T2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2">
                <a:moveTo>
                  <a:pt x="0" y="3"/>
                </a:moveTo>
                <a:lnTo>
                  <a:pt x="0" y="3"/>
                </a:lnTo>
                <a:lnTo>
                  <a:pt x="2" y="8"/>
                </a:lnTo>
                <a:lnTo>
                  <a:pt x="6" y="11"/>
                </a:lnTo>
                <a:lnTo>
                  <a:pt x="8" y="12"/>
                </a:lnTo>
                <a:lnTo>
                  <a:pt x="11" y="12"/>
                </a:lnTo>
                <a:lnTo>
                  <a:pt x="11" y="12"/>
                </a:lnTo>
                <a:lnTo>
                  <a:pt x="14" y="10"/>
                </a:lnTo>
                <a:lnTo>
                  <a:pt x="14" y="8"/>
                </a:lnTo>
                <a:lnTo>
                  <a:pt x="14" y="4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1" name="Freeform 431"/>
          <p:cNvSpPr>
            <a:spLocks/>
          </p:cNvSpPr>
          <p:nvPr/>
        </p:nvSpPr>
        <p:spPr bwMode="auto">
          <a:xfrm>
            <a:off x="3016250" y="2346325"/>
            <a:ext cx="11113" cy="7938"/>
          </a:xfrm>
          <a:custGeom>
            <a:avLst/>
            <a:gdLst>
              <a:gd name="T0" fmla="*/ 0 w 14"/>
              <a:gd name="T1" fmla="*/ 0 h 9"/>
              <a:gd name="T2" fmla="*/ 0 w 14"/>
              <a:gd name="T3" fmla="*/ 0 h 9"/>
              <a:gd name="T4" fmla="*/ 2 w 14"/>
              <a:gd name="T5" fmla="*/ 4 h 9"/>
              <a:gd name="T6" fmla="*/ 6 w 14"/>
              <a:gd name="T7" fmla="*/ 6 h 9"/>
              <a:gd name="T8" fmla="*/ 8 w 14"/>
              <a:gd name="T9" fmla="*/ 8 h 9"/>
              <a:gd name="T10" fmla="*/ 10 w 14"/>
              <a:gd name="T11" fmla="*/ 9 h 9"/>
              <a:gd name="T12" fmla="*/ 10 w 14"/>
              <a:gd name="T13" fmla="*/ 9 h 9"/>
              <a:gd name="T14" fmla="*/ 13 w 14"/>
              <a:gd name="T15" fmla="*/ 8 h 9"/>
              <a:gd name="T16" fmla="*/ 14 w 14"/>
              <a:gd name="T17" fmla="*/ 6 h 9"/>
              <a:gd name="T18" fmla="*/ 14 w 14"/>
              <a:gd name="T19" fmla="*/ 4 h 9"/>
              <a:gd name="T20" fmla="*/ 14 w 14"/>
              <a:gd name="T21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9">
                <a:moveTo>
                  <a:pt x="0" y="0"/>
                </a:moveTo>
                <a:lnTo>
                  <a:pt x="0" y="0"/>
                </a:lnTo>
                <a:lnTo>
                  <a:pt x="2" y="4"/>
                </a:lnTo>
                <a:lnTo>
                  <a:pt x="6" y="6"/>
                </a:lnTo>
                <a:lnTo>
                  <a:pt x="8" y="8"/>
                </a:lnTo>
                <a:lnTo>
                  <a:pt x="10" y="9"/>
                </a:lnTo>
                <a:lnTo>
                  <a:pt x="10" y="9"/>
                </a:lnTo>
                <a:lnTo>
                  <a:pt x="13" y="8"/>
                </a:lnTo>
                <a:lnTo>
                  <a:pt x="14" y="6"/>
                </a:lnTo>
                <a:lnTo>
                  <a:pt x="14" y="4"/>
                </a:lnTo>
                <a:lnTo>
                  <a:pt x="14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2" name="Freeform 432"/>
          <p:cNvSpPr>
            <a:spLocks/>
          </p:cNvSpPr>
          <p:nvPr/>
        </p:nvSpPr>
        <p:spPr bwMode="auto">
          <a:xfrm>
            <a:off x="3024188" y="2336800"/>
            <a:ext cx="9525" cy="14288"/>
          </a:xfrm>
          <a:custGeom>
            <a:avLst/>
            <a:gdLst>
              <a:gd name="T0" fmla="*/ 0 w 14"/>
              <a:gd name="T1" fmla="*/ 0 h 17"/>
              <a:gd name="T2" fmla="*/ 0 w 14"/>
              <a:gd name="T3" fmla="*/ 0 h 17"/>
              <a:gd name="T4" fmla="*/ 1 w 14"/>
              <a:gd name="T5" fmla="*/ 5 h 17"/>
              <a:gd name="T6" fmla="*/ 4 w 14"/>
              <a:gd name="T7" fmla="*/ 10 h 17"/>
              <a:gd name="T8" fmla="*/ 6 w 14"/>
              <a:gd name="T9" fmla="*/ 15 h 17"/>
              <a:gd name="T10" fmla="*/ 10 w 14"/>
              <a:gd name="T11" fmla="*/ 17 h 17"/>
              <a:gd name="T12" fmla="*/ 10 w 14"/>
              <a:gd name="T13" fmla="*/ 17 h 17"/>
              <a:gd name="T14" fmla="*/ 12 w 14"/>
              <a:gd name="T15" fmla="*/ 16 h 17"/>
              <a:gd name="T16" fmla="*/ 13 w 14"/>
              <a:gd name="T17" fmla="*/ 13 h 17"/>
              <a:gd name="T18" fmla="*/ 14 w 14"/>
              <a:gd name="T19" fmla="*/ 11 h 17"/>
              <a:gd name="T20" fmla="*/ 14 w 14"/>
              <a:gd name="T21" fmla="*/ 1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17">
                <a:moveTo>
                  <a:pt x="0" y="0"/>
                </a:moveTo>
                <a:lnTo>
                  <a:pt x="0" y="0"/>
                </a:lnTo>
                <a:lnTo>
                  <a:pt x="1" y="5"/>
                </a:lnTo>
                <a:lnTo>
                  <a:pt x="4" y="10"/>
                </a:lnTo>
                <a:lnTo>
                  <a:pt x="6" y="15"/>
                </a:lnTo>
                <a:lnTo>
                  <a:pt x="10" y="17"/>
                </a:lnTo>
                <a:lnTo>
                  <a:pt x="10" y="17"/>
                </a:lnTo>
                <a:lnTo>
                  <a:pt x="12" y="16"/>
                </a:lnTo>
                <a:lnTo>
                  <a:pt x="13" y="13"/>
                </a:lnTo>
                <a:lnTo>
                  <a:pt x="14" y="11"/>
                </a:lnTo>
                <a:lnTo>
                  <a:pt x="14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3" name="Freeform 433"/>
          <p:cNvSpPr>
            <a:spLocks/>
          </p:cNvSpPr>
          <p:nvPr/>
        </p:nvSpPr>
        <p:spPr bwMode="auto">
          <a:xfrm>
            <a:off x="3028950" y="2332038"/>
            <a:ext cx="11113" cy="15875"/>
          </a:xfrm>
          <a:custGeom>
            <a:avLst/>
            <a:gdLst>
              <a:gd name="T0" fmla="*/ 0 w 15"/>
              <a:gd name="T1" fmla="*/ 0 h 19"/>
              <a:gd name="T2" fmla="*/ 0 w 15"/>
              <a:gd name="T3" fmla="*/ 0 h 19"/>
              <a:gd name="T4" fmla="*/ 0 w 15"/>
              <a:gd name="T5" fmla="*/ 5 h 19"/>
              <a:gd name="T6" fmla="*/ 2 w 15"/>
              <a:gd name="T7" fmla="*/ 10 h 19"/>
              <a:gd name="T8" fmla="*/ 5 w 15"/>
              <a:gd name="T9" fmla="*/ 15 h 19"/>
              <a:gd name="T10" fmla="*/ 10 w 15"/>
              <a:gd name="T11" fmla="*/ 19 h 19"/>
              <a:gd name="T12" fmla="*/ 10 w 15"/>
              <a:gd name="T13" fmla="*/ 19 h 19"/>
              <a:gd name="T14" fmla="*/ 13 w 15"/>
              <a:gd name="T15" fmla="*/ 19 h 19"/>
              <a:gd name="T16" fmla="*/ 14 w 15"/>
              <a:gd name="T17" fmla="*/ 17 h 19"/>
              <a:gd name="T18" fmla="*/ 14 w 15"/>
              <a:gd name="T19" fmla="*/ 16 h 19"/>
              <a:gd name="T20" fmla="*/ 15 w 15"/>
              <a:gd name="T21" fmla="*/ 1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9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2" y="10"/>
                </a:lnTo>
                <a:lnTo>
                  <a:pt x="5" y="15"/>
                </a:lnTo>
                <a:lnTo>
                  <a:pt x="10" y="19"/>
                </a:lnTo>
                <a:lnTo>
                  <a:pt x="10" y="19"/>
                </a:lnTo>
                <a:lnTo>
                  <a:pt x="13" y="19"/>
                </a:lnTo>
                <a:lnTo>
                  <a:pt x="14" y="17"/>
                </a:lnTo>
                <a:lnTo>
                  <a:pt x="14" y="16"/>
                </a:lnTo>
                <a:lnTo>
                  <a:pt x="15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4" name="Freeform 434"/>
          <p:cNvSpPr>
            <a:spLocks/>
          </p:cNvSpPr>
          <p:nvPr/>
        </p:nvSpPr>
        <p:spPr bwMode="auto">
          <a:xfrm>
            <a:off x="3033713" y="2327275"/>
            <a:ext cx="15875" cy="17463"/>
          </a:xfrm>
          <a:custGeom>
            <a:avLst/>
            <a:gdLst>
              <a:gd name="T0" fmla="*/ 0 w 18"/>
              <a:gd name="T1" fmla="*/ 0 h 22"/>
              <a:gd name="T2" fmla="*/ 0 w 18"/>
              <a:gd name="T3" fmla="*/ 0 h 22"/>
              <a:gd name="T4" fmla="*/ 1 w 18"/>
              <a:gd name="T5" fmla="*/ 6 h 22"/>
              <a:gd name="T6" fmla="*/ 5 w 18"/>
              <a:gd name="T7" fmla="*/ 11 h 22"/>
              <a:gd name="T8" fmla="*/ 8 w 18"/>
              <a:gd name="T9" fmla="*/ 17 h 22"/>
              <a:gd name="T10" fmla="*/ 15 w 18"/>
              <a:gd name="T11" fmla="*/ 22 h 22"/>
              <a:gd name="T12" fmla="*/ 15 w 18"/>
              <a:gd name="T13" fmla="*/ 22 h 22"/>
              <a:gd name="T14" fmla="*/ 16 w 18"/>
              <a:gd name="T15" fmla="*/ 21 h 22"/>
              <a:gd name="T16" fmla="*/ 17 w 18"/>
              <a:gd name="T17" fmla="*/ 18 h 22"/>
              <a:gd name="T18" fmla="*/ 17 w 18"/>
              <a:gd name="T19" fmla="*/ 16 h 22"/>
              <a:gd name="T20" fmla="*/ 18 w 18"/>
              <a:gd name="T21" fmla="*/ 1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22">
                <a:moveTo>
                  <a:pt x="0" y="0"/>
                </a:moveTo>
                <a:lnTo>
                  <a:pt x="0" y="0"/>
                </a:lnTo>
                <a:lnTo>
                  <a:pt x="1" y="6"/>
                </a:lnTo>
                <a:lnTo>
                  <a:pt x="5" y="11"/>
                </a:lnTo>
                <a:lnTo>
                  <a:pt x="8" y="17"/>
                </a:lnTo>
                <a:lnTo>
                  <a:pt x="15" y="22"/>
                </a:lnTo>
                <a:lnTo>
                  <a:pt x="15" y="22"/>
                </a:lnTo>
                <a:lnTo>
                  <a:pt x="16" y="21"/>
                </a:lnTo>
                <a:lnTo>
                  <a:pt x="17" y="18"/>
                </a:lnTo>
                <a:lnTo>
                  <a:pt x="17" y="16"/>
                </a:lnTo>
                <a:lnTo>
                  <a:pt x="18" y="1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5" name="Freeform 435"/>
          <p:cNvSpPr>
            <a:spLocks/>
          </p:cNvSpPr>
          <p:nvPr/>
        </p:nvSpPr>
        <p:spPr bwMode="auto">
          <a:xfrm>
            <a:off x="3041650" y="2320925"/>
            <a:ext cx="15875" cy="22225"/>
          </a:xfrm>
          <a:custGeom>
            <a:avLst/>
            <a:gdLst>
              <a:gd name="T0" fmla="*/ 0 w 20"/>
              <a:gd name="T1" fmla="*/ 0 h 28"/>
              <a:gd name="T2" fmla="*/ 0 w 20"/>
              <a:gd name="T3" fmla="*/ 0 h 28"/>
              <a:gd name="T4" fmla="*/ 1 w 20"/>
              <a:gd name="T5" fmla="*/ 7 h 28"/>
              <a:gd name="T6" fmla="*/ 4 w 20"/>
              <a:gd name="T7" fmla="*/ 14 h 28"/>
              <a:gd name="T8" fmla="*/ 6 w 20"/>
              <a:gd name="T9" fmla="*/ 20 h 28"/>
              <a:gd name="T10" fmla="*/ 9 w 20"/>
              <a:gd name="T11" fmla="*/ 23 h 28"/>
              <a:gd name="T12" fmla="*/ 9 w 20"/>
              <a:gd name="T13" fmla="*/ 23 h 28"/>
              <a:gd name="T14" fmla="*/ 13 w 20"/>
              <a:gd name="T15" fmla="*/ 25 h 28"/>
              <a:gd name="T16" fmla="*/ 15 w 20"/>
              <a:gd name="T17" fmla="*/ 26 h 28"/>
              <a:gd name="T18" fmla="*/ 16 w 20"/>
              <a:gd name="T19" fmla="*/ 26 h 28"/>
              <a:gd name="T20" fmla="*/ 17 w 20"/>
              <a:gd name="T21" fmla="*/ 28 h 28"/>
              <a:gd name="T22" fmla="*/ 17 w 20"/>
              <a:gd name="T23" fmla="*/ 28 h 28"/>
              <a:gd name="T24" fmla="*/ 19 w 20"/>
              <a:gd name="T25" fmla="*/ 25 h 28"/>
              <a:gd name="T26" fmla="*/ 19 w 20"/>
              <a:gd name="T27" fmla="*/ 23 h 28"/>
              <a:gd name="T28" fmla="*/ 20 w 20"/>
              <a:gd name="T29" fmla="*/ 21 h 28"/>
              <a:gd name="T30" fmla="*/ 20 w 20"/>
              <a:gd name="T31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" h="28">
                <a:moveTo>
                  <a:pt x="0" y="0"/>
                </a:moveTo>
                <a:lnTo>
                  <a:pt x="0" y="0"/>
                </a:lnTo>
                <a:lnTo>
                  <a:pt x="1" y="7"/>
                </a:lnTo>
                <a:lnTo>
                  <a:pt x="4" y="14"/>
                </a:lnTo>
                <a:lnTo>
                  <a:pt x="6" y="20"/>
                </a:lnTo>
                <a:lnTo>
                  <a:pt x="9" y="23"/>
                </a:lnTo>
                <a:lnTo>
                  <a:pt x="9" y="23"/>
                </a:lnTo>
                <a:lnTo>
                  <a:pt x="13" y="25"/>
                </a:lnTo>
                <a:lnTo>
                  <a:pt x="15" y="26"/>
                </a:lnTo>
                <a:lnTo>
                  <a:pt x="16" y="26"/>
                </a:lnTo>
                <a:lnTo>
                  <a:pt x="17" y="28"/>
                </a:lnTo>
                <a:lnTo>
                  <a:pt x="17" y="28"/>
                </a:lnTo>
                <a:lnTo>
                  <a:pt x="19" y="25"/>
                </a:lnTo>
                <a:lnTo>
                  <a:pt x="19" y="23"/>
                </a:lnTo>
                <a:lnTo>
                  <a:pt x="20" y="21"/>
                </a:lnTo>
                <a:lnTo>
                  <a:pt x="20" y="2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6" name="Freeform 436"/>
          <p:cNvSpPr>
            <a:spLocks/>
          </p:cNvSpPr>
          <p:nvPr/>
        </p:nvSpPr>
        <p:spPr bwMode="auto">
          <a:xfrm>
            <a:off x="3049588" y="2320925"/>
            <a:ext cx="17462" cy="22225"/>
          </a:xfrm>
          <a:custGeom>
            <a:avLst/>
            <a:gdLst>
              <a:gd name="T0" fmla="*/ 0 w 23"/>
              <a:gd name="T1" fmla="*/ 0 h 26"/>
              <a:gd name="T2" fmla="*/ 0 w 23"/>
              <a:gd name="T3" fmla="*/ 0 h 26"/>
              <a:gd name="T4" fmla="*/ 3 w 23"/>
              <a:gd name="T5" fmla="*/ 7 h 26"/>
              <a:gd name="T6" fmla="*/ 6 w 23"/>
              <a:gd name="T7" fmla="*/ 14 h 26"/>
              <a:gd name="T8" fmla="*/ 12 w 23"/>
              <a:gd name="T9" fmla="*/ 22 h 26"/>
              <a:gd name="T10" fmla="*/ 21 w 23"/>
              <a:gd name="T11" fmla="*/ 26 h 26"/>
              <a:gd name="T12" fmla="*/ 21 w 23"/>
              <a:gd name="T13" fmla="*/ 26 h 26"/>
              <a:gd name="T14" fmla="*/ 23 w 23"/>
              <a:gd name="T15" fmla="*/ 22 h 26"/>
              <a:gd name="T16" fmla="*/ 23 w 23"/>
              <a:gd name="T17" fmla="*/ 16 h 26"/>
              <a:gd name="T18" fmla="*/ 23 w 23"/>
              <a:gd name="T19" fmla="*/ 10 h 26"/>
              <a:gd name="T20" fmla="*/ 22 w 23"/>
              <a:gd name="T21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26">
                <a:moveTo>
                  <a:pt x="0" y="0"/>
                </a:moveTo>
                <a:lnTo>
                  <a:pt x="0" y="0"/>
                </a:lnTo>
                <a:lnTo>
                  <a:pt x="3" y="7"/>
                </a:lnTo>
                <a:lnTo>
                  <a:pt x="6" y="14"/>
                </a:lnTo>
                <a:lnTo>
                  <a:pt x="12" y="22"/>
                </a:lnTo>
                <a:lnTo>
                  <a:pt x="21" y="26"/>
                </a:lnTo>
                <a:lnTo>
                  <a:pt x="21" y="26"/>
                </a:lnTo>
                <a:lnTo>
                  <a:pt x="23" y="22"/>
                </a:lnTo>
                <a:lnTo>
                  <a:pt x="23" y="16"/>
                </a:lnTo>
                <a:lnTo>
                  <a:pt x="23" y="10"/>
                </a:lnTo>
                <a:lnTo>
                  <a:pt x="22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7" name="Freeform 437"/>
          <p:cNvSpPr>
            <a:spLocks/>
          </p:cNvSpPr>
          <p:nvPr/>
        </p:nvSpPr>
        <p:spPr bwMode="auto">
          <a:xfrm>
            <a:off x="3009900" y="2373313"/>
            <a:ext cx="12700" cy="12700"/>
          </a:xfrm>
          <a:custGeom>
            <a:avLst/>
            <a:gdLst>
              <a:gd name="T0" fmla="*/ 0 w 16"/>
              <a:gd name="T1" fmla="*/ 0 h 18"/>
              <a:gd name="T2" fmla="*/ 0 w 16"/>
              <a:gd name="T3" fmla="*/ 0 h 18"/>
              <a:gd name="T4" fmla="*/ 1 w 16"/>
              <a:gd name="T5" fmla="*/ 2 h 18"/>
              <a:gd name="T6" fmla="*/ 3 w 16"/>
              <a:gd name="T7" fmla="*/ 7 h 18"/>
              <a:gd name="T8" fmla="*/ 6 w 16"/>
              <a:gd name="T9" fmla="*/ 14 h 18"/>
              <a:gd name="T10" fmla="*/ 10 w 16"/>
              <a:gd name="T11" fmla="*/ 18 h 18"/>
              <a:gd name="T12" fmla="*/ 10 w 16"/>
              <a:gd name="T13" fmla="*/ 18 h 18"/>
              <a:gd name="T14" fmla="*/ 12 w 16"/>
              <a:gd name="T15" fmla="*/ 18 h 18"/>
              <a:gd name="T16" fmla="*/ 14 w 16"/>
              <a:gd name="T17" fmla="*/ 15 h 18"/>
              <a:gd name="T18" fmla="*/ 15 w 16"/>
              <a:gd name="T19" fmla="*/ 12 h 18"/>
              <a:gd name="T20" fmla="*/ 16 w 16"/>
              <a:gd name="T21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8">
                <a:moveTo>
                  <a:pt x="0" y="0"/>
                </a:moveTo>
                <a:lnTo>
                  <a:pt x="0" y="0"/>
                </a:lnTo>
                <a:lnTo>
                  <a:pt x="1" y="2"/>
                </a:lnTo>
                <a:lnTo>
                  <a:pt x="3" y="7"/>
                </a:lnTo>
                <a:lnTo>
                  <a:pt x="6" y="14"/>
                </a:lnTo>
                <a:lnTo>
                  <a:pt x="10" y="18"/>
                </a:lnTo>
                <a:lnTo>
                  <a:pt x="10" y="18"/>
                </a:lnTo>
                <a:lnTo>
                  <a:pt x="12" y="18"/>
                </a:lnTo>
                <a:lnTo>
                  <a:pt x="14" y="15"/>
                </a:lnTo>
                <a:lnTo>
                  <a:pt x="15" y="12"/>
                </a:lnTo>
                <a:lnTo>
                  <a:pt x="16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8" name="Freeform 438"/>
          <p:cNvSpPr>
            <a:spLocks/>
          </p:cNvSpPr>
          <p:nvPr/>
        </p:nvSpPr>
        <p:spPr bwMode="auto">
          <a:xfrm>
            <a:off x="3014663" y="2368550"/>
            <a:ext cx="15875" cy="12700"/>
          </a:xfrm>
          <a:custGeom>
            <a:avLst/>
            <a:gdLst>
              <a:gd name="T0" fmla="*/ 0 w 18"/>
              <a:gd name="T1" fmla="*/ 0 h 15"/>
              <a:gd name="T2" fmla="*/ 0 w 18"/>
              <a:gd name="T3" fmla="*/ 0 h 15"/>
              <a:gd name="T4" fmla="*/ 3 w 18"/>
              <a:gd name="T5" fmla="*/ 4 h 15"/>
              <a:gd name="T6" fmla="*/ 7 w 18"/>
              <a:gd name="T7" fmla="*/ 9 h 15"/>
              <a:gd name="T8" fmla="*/ 10 w 18"/>
              <a:gd name="T9" fmla="*/ 14 h 15"/>
              <a:gd name="T10" fmla="*/ 14 w 18"/>
              <a:gd name="T11" fmla="*/ 15 h 15"/>
              <a:gd name="T12" fmla="*/ 14 w 18"/>
              <a:gd name="T13" fmla="*/ 15 h 15"/>
              <a:gd name="T14" fmla="*/ 16 w 18"/>
              <a:gd name="T15" fmla="*/ 13 h 15"/>
              <a:gd name="T16" fmla="*/ 17 w 18"/>
              <a:gd name="T17" fmla="*/ 9 h 15"/>
              <a:gd name="T18" fmla="*/ 18 w 18"/>
              <a:gd name="T19" fmla="*/ 7 h 15"/>
              <a:gd name="T20" fmla="*/ 18 w 18"/>
              <a:gd name="T2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5">
                <a:moveTo>
                  <a:pt x="0" y="0"/>
                </a:moveTo>
                <a:lnTo>
                  <a:pt x="0" y="0"/>
                </a:lnTo>
                <a:lnTo>
                  <a:pt x="3" y="4"/>
                </a:lnTo>
                <a:lnTo>
                  <a:pt x="7" y="9"/>
                </a:lnTo>
                <a:lnTo>
                  <a:pt x="10" y="14"/>
                </a:lnTo>
                <a:lnTo>
                  <a:pt x="14" y="15"/>
                </a:lnTo>
                <a:lnTo>
                  <a:pt x="14" y="15"/>
                </a:lnTo>
                <a:lnTo>
                  <a:pt x="16" y="13"/>
                </a:lnTo>
                <a:lnTo>
                  <a:pt x="17" y="9"/>
                </a:lnTo>
                <a:lnTo>
                  <a:pt x="18" y="7"/>
                </a:lnTo>
                <a:lnTo>
                  <a:pt x="18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19" name="Freeform 439"/>
          <p:cNvSpPr>
            <a:spLocks/>
          </p:cNvSpPr>
          <p:nvPr/>
        </p:nvSpPr>
        <p:spPr bwMode="auto">
          <a:xfrm>
            <a:off x="3021013" y="2352675"/>
            <a:ext cx="15875" cy="22225"/>
          </a:xfrm>
          <a:custGeom>
            <a:avLst/>
            <a:gdLst>
              <a:gd name="T0" fmla="*/ 0 w 19"/>
              <a:gd name="T1" fmla="*/ 0 h 28"/>
              <a:gd name="T2" fmla="*/ 0 w 19"/>
              <a:gd name="T3" fmla="*/ 0 h 28"/>
              <a:gd name="T4" fmla="*/ 2 w 19"/>
              <a:gd name="T5" fmla="*/ 10 h 28"/>
              <a:gd name="T6" fmla="*/ 4 w 19"/>
              <a:gd name="T7" fmla="*/ 19 h 28"/>
              <a:gd name="T8" fmla="*/ 8 w 19"/>
              <a:gd name="T9" fmla="*/ 25 h 28"/>
              <a:gd name="T10" fmla="*/ 12 w 19"/>
              <a:gd name="T11" fmla="*/ 28 h 28"/>
              <a:gd name="T12" fmla="*/ 12 w 19"/>
              <a:gd name="T13" fmla="*/ 28 h 28"/>
              <a:gd name="T14" fmla="*/ 15 w 19"/>
              <a:gd name="T15" fmla="*/ 25 h 28"/>
              <a:gd name="T16" fmla="*/ 17 w 19"/>
              <a:gd name="T17" fmla="*/ 22 h 28"/>
              <a:gd name="T18" fmla="*/ 18 w 19"/>
              <a:gd name="T19" fmla="*/ 17 h 28"/>
              <a:gd name="T20" fmla="*/ 19 w 19"/>
              <a:gd name="T21" fmla="*/ 16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8">
                <a:moveTo>
                  <a:pt x="0" y="0"/>
                </a:moveTo>
                <a:lnTo>
                  <a:pt x="0" y="0"/>
                </a:lnTo>
                <a:lnTo>
                  <a:pt x="2" y="10"/>
                </a:lnTo>
                <a:lnTo>
                  <a:pt x="4" y="19"/>
                </a:lnTo>
                <a:lnTo>
                  <a:pt x="8" y="25"/>
                </a:lnTo>
                <a:lnTo>
                  <a:pt x="12" y="28"/>
                </a:lnTo>
                <a:lnTo>
                  <a:pt x="12" y="28"/>
                </a:lnTo>
                <a:lnTo>
                  <a:pt x="15" y="25"/>
                </a:lnTo>
                <a:lnTo>
                  <a:pt x="17" y="22"/>
                </a:lnTo>
                <a:lnTo>
                  <a:pt x="18" y="17"/>
                </a:lnTo>
                <a:lnTo>
                  <a:pt x="19" y="1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0" name="Freeform 440"/>
          <p:cNvSpPr>
            <a:spLocks/>
          </p:cNvSpPr>
          <p:nvPr/>
        </p:nvSpPr>
        <p:spPr bwMode="auto">
          <a:xfrm>
            <a:off x="3032125" y="2351088"/>
            <a:ext cx="12700" cy="20637"/>
          </a:xfrm>
          <a:custGeom>
            <a:avLst/>
            <a:gdLst>
              <a:gd name="T0" fmla="*/ 0 w 17"/>
              <a:gd name="T1" fmla="*/ 0 h 25"/>
              <a:gd name="T2" fmla="*/ 0 w 17"/>
              <a:gd name="T3" fmla="*/ 0 h 25"/>
              <a:gd name="T4" fmla="*/ 2 w 17"/>
              <a:gd name="T5" fmla="*/ 6 h 25"/>
              <a:gd name="T6" fmla="*/ 3 w 17"/>
              <a:gd name="T7" fmla="*/ 10 h 25"/>
              <a:gd name="T8" fmla="*/ 5 w 17"/>
              <a:gd name="T9" fmla="*/ 16 h 25"/>
              <a:gd name="T10" fmla="*/ 9 w 17"/>
              <a:gd name="T11" fmla="*/ 21 h 25"/>
              <a:gd name="T12" fmla="*/ 9 w 17"/>
              <a:gd name="T13" fmla="*/ 21 h 25"/>
              <a:gd name="T14" fmla="*/ 10 w 17"/>
              <a:gd name="T15" fmla="*/ 22 h 25"/>
              <a:gd name="T16" fmla="*/ 11 w 17"/>
              <a:gd name="T17" fmla="*/ 24 h 25"/>
              <a:gd name="T18" fmla="*/ 12 w 17"/>
              <a:gd name="T19" fmla="*/ 25 h 25"/>
              <a:gd name="T20" fmla="*/ 13 w 17"/>
              <a:gd name="T21" fmla="*/ 25 h 25"/>
              <a:gd name="T22" fmla="*/ 13 w 17"/>
              <a:gd name="T23" fmla="*/ 25 h 25"/>
              <a:gd name="T24" fmla="*/ 14 w 17"/>
              <a:gd name="T25" fmla="*/ 23 h 25"/>
              <a:gd name="T26" fmla="*/ 15 w 17"/>
              <a:gd name="T27" fmla="*/ 19 h 25"/>
              <a:gd name="T28" fmla="*/ 17 w 17"/>
              <a:gd name="T29" fmla="*/ 16 h 25"/>
              <a:gd name="T30" fmla="*/ 17 w 17"/>
              <a:gd name="T31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25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3" y="10"/>
                </a:lnTo>
                <a:lnTo>
                  <a:pt x="5" y="16"/>
                </a:lnTo>
                <a:lnTo>
                  <a:pt x="9" y="21"/>
                </a:lnTo>
                <a:lnTo>
                  <a:pt x="9" y="21"/>
                </a:lnTo>
                <a:lnTo>
                  <a:pt x="10" y="22"/>
                </a:lnTo>
                <a:lnTo>
                  <a:pt x="11" y="24"/>
                </a:lnTo>
                <a:lnTo>
                  <a:pt x="12" y="25"/>
                </a:lnTo>
                <a:lnTo>
                  <a:pt x="13" y="25"/>
                </a:lnTo>
                <a:lnTo>
                  <a:pt x="13" y="25"/>
                </a:lnTo>
                <a:lnTo>
                  <a:pt x="14" y="23"/>
                </a:lnTo>
                <a:lnTo>
                  <a:pt x="15" y="19"/>
                </a:lnTo>
                <a:lnTo>
                  <a:pt x="17" y="16"/>
                </a:lnTo>
                <a:lnTo>
                  <a:pt x="17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1" name="Freeform 441"/>
          <p:cNvSpPr>
            <a:spLocks/>
          </p:cNvSpPr>
          <p:nvPr/>
        </p:nvSpPr>
        <p:spPr bwMode="auto">
          <a:xfrm>
            <a:off x="3036888" y="2347913"/>
            <a:ext cx="17462" cy="17462"/>
          </a:xfrm>
          <a:custGeom>
            <a:avLst/>
            <a:gdLst>
              <a:gd name="T0" fmla="*/ 0 w 22"/>
              <a:gd name="T1" fmla="*/ 0 h 22"/>
              <a:gd name="T2" fmla="*/ 0 w 22"/>
              <a:gd name="T3" fmla="*/ 0 h 22"/>
              <a:gd name="T4" fmla="*/ 3 w 22"/>
              <a:gd name="T5" fmla="*/ 5 h 22"/>
              <a:gd name="T6" fmla="*/ 6 w 22"/>
              <a:gd name="T7" fmla="*/ 12 h 22"/>
              <a:gd name="T8" fmla="*/ 11 w 22"/>
              <a:gd name="T9" fmla="*/ 17 h 22"/>
              <a:gd name="T10" fmla="*/ 15 w 22"/>
              <a:gd name="T11" fmla="*/ 22 h 22"/>
              <a:gd name="T12" fmla="*/ 15 w 22"/>
              <a:gd name="T13" fmla="*/ 22 h 22"/>
              <a:gd name="T14" fmla="*/ 18 w 22"/>
              <a:gd name="T15" fmla="*/ 22 h 22"/>
              <a:gd name="T16" fmla="*/ 20 w 22"/>
              <a:gd name="T17" fmla="*/ 22 h 22"/>
              <a:gd name="T18" fmla="*/ 21 w 22"/>
              <a:gd name="T19" fmla="*/ 20 h 22"/>
              <a:gd name="T20" fmla="*/ 22 w 22"/>
              <a:gd name="T21" fmla="*/ 1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2">
                <a:moveTo>
                  <a:pt x="0" y="0"/>
                </a:moveTo>
                <a:lnTo>
                  <a:pt x="0" y="0"/>
                </a:lnTo>
                <a:lnTo>
                  <a:pt x="3" y="5"/>
                </a:lnTo>
                <a:lnTo>
                  <a:pt x="6" y="12"/>
                </a:lnTo>
                <a:lnTo>
                  <a:pt x="11" y="17"/>
                </a:lnTo>
                <a:lnTo>
                  <a:pt x="15" y="22"/>
                </a:lnTo>
                <a:lnTo>
                  <a:pt x="15" y="22"/>
                </a:lnTo>
                <a:lnTo>
                  <a:pt x="18" y="22"/>
                </a:lnTo>
                <a:lnTo>
                  <a:pt x="20" y="22"/>
                </a:lnTo>
                <a:lnTo>
                  <a:pt x="21" y="20"/>
                </a:lnTo>
                <a:lnTo>
                  <a:pt x="22" y="1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2" name="Freeform 442"/>
          <p:cNvSpPr>
            <a:spLocks/>
          </p:cNvSpPr>
          <p:nvPr/>
        </p:nvSpPr>
        <p:spPr bwMode="auto">
          <a:xfrm>
            <a:off x="3046413" y="2344738"/>
            <a:ext cx="15875" cy="19050"/>
          </a:xfrm>
          <a:custGeom>
            <a:avLst/>
            <a:gdLst>
              <a:gd name="T0" fmla="*/ 0 w 19"/>
              <a:gd name="T1" fmla="*/ 0 h 24"/>
              <a:gd name="T2" fmla="*/ 0 w 19"/>
              <a:gd name="T3" fmla="*/ 0 h 24"/>
              <a:gd name="T4" fmla="*/ 2 w 19"/>
              <a:gd name="T5" fmla="*/ 6 h 24"/>
              <a:gd name="T6" fmla="*/ 6 w 19"/>
              <a:gd name="T7" fmla="*/ 12 h 24"/>
              <a:gd name="T8" fmla="*/ 11 w 19"/>
              <a:gd name="T9" fmla="*/ 19 h 24"/>
              <a:gd name="T10" fmla="*/ 17 w 19"/>
              <a:gd name="T11" fmla="*/ 24 h 24"/>
              <a:gd name="T12" fmla="*/ 17 w 19"/>
              <a:gd name="T13" fmla="*/ 24 h 24"/>
              <a:gd name="T14" fmla="*/ 19 w 19"/>
              <a:gd name="T15" fmla="*/ 23 h 24"/>
              <a:gd name="T16" fmla="*/ 19 w 19"/>
              <a:gd name="T17" fmla="*/ 20 h 24"/>
              <a:gd name="T18" fmla="*/ 19 w 19"/>
              <a:gd name="T19" fmla="*/ 18 h 24"/>
              <a:gd name="T20" fmla="*/ 19 w 19"/>
              <a:gd name="T21" fmla="*/ 1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4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6" y="12"/>
                </a:lnTo>
                <a:lnTo>
                  <a:pt x="11" y="19"/>
                </a:lnTo>
                <a:lnTo>
                  <a:pt x="17" y="24"/>
                </a:lnTo>
                <a:lnTo>
                  <a:pt x="17" y="24"/>
                </a:lnTo>
                <a:lnTo>
                  <a:pt x="19" y="23"/>
                </a:lnTo>
                <a:lnTo>
                  <a:pt x="19" y="20"/>
                </a:lnTo>
                <a:lnTo>
                  <a:pt x="19" y="18"/>
                </a:lnTo>
                <a:lnTo>
                  <a:pt x="19" y="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3" name="Freeform 443"/>
          <p:cNvSpPr>
            <a:spLocks/>
          </p:cNvSpPr>
          <p:nvPr/>
        </p:nvSpPr>
        <p:spPr bwMode="auto">
          <a:xfrm>
            <a:off x="3054350" y="2343150"/>
            <a:ext cx="14288" cy="15875"/>
          </a:xfrm>
          <a:custGeom>
            <a:avLst/>
            <a:gdLst>
              <a:gd name="T0" fmla="*/ 0 w 20"/>
              <a:gd name="T1" fmla="*/ 0 h 21"/>
              <a:gd name="T2" fmla="*/ 0 w 20"/>
              <a:gd name="T3" fmla="*/ 0 h 21"/>
              <a:gd name="T4" fmla="*/ 2 w 20"/>
              <a:gd name="T5" fmla="*/ 7 h 21"/>
              <a:gd name="T6" fmla="*/ 6 w 20"/>
              <a:gd name="T7" fmla="*/ 14 h 21"/>
              <a:gd name="T8" fmla="*/ 9 w 20"/>
              <a:gd name="T9" fmla="*/ 19 h 21"/>
              <a:gd name="T10" fmla="*/ 14 w 20"/>
              <a:gd name="T11" fmla="*/ 21 h 21"/>
              <a:gd name="T12" fmla="*/ 14 w 20"/>
              <a:gd name="T13" fmla="*/ 21 h 21"/>
              <a:gd name="T14" fmla="*/ 17 w 20"/>
              <a:gd name="T15" fmla="*/ 21 h 21"/>
              <a:gd name="T16" fmla="*/ 20 w 20"/>
              <a:gd name="T17" fmla="*/ 19 h 21"/>
              <a:gd name="T18" fmla="*/ 20 w 20"/>
              <a:gd name="T19" fmla="*/ 15 h 21"/>
              <a:gd name="T20" fmla="*/ 20 w 20"/>
              <a:gd name="T21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1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6" y="14"/>
                </a:lnTo>
                <a:lnTo>
                  <a:pt x="9" y="19"/>
                </a:lnTo>
                <a:lnTo>
                  <a:pt x="14" y="21"/>
                </a:lnTo>
                <a:lnTo>
                  <a:pt x="14" y="21"/>
                </a:lnTo>
                <a:lnTo>
                  <a:pt x="17" y="21"/>
                </a:lnTo>
                <a:lnTo>
                  <a:pt x="20" y="19"/>
                </a:lnTo>
                <a:lnTo>
                  <a:pt x="20" y="15"/>
                </a:lnTo>
                <a:lnTo>
                  <a:pt x="20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4" name="Freeform 444"/>
          <p:cNvSpPr>
            <a:spLocks/>
          </p:cNvSpPr>
          <p:nvPr/>
        </p:nvSpPr>
        <p:spPr bwMode="auto">
          <a:xfrm>
            <a:off x="3062288" y="2341563"/>
            <a:ext cx="17462" cy="17462"/>
          </a:xfrm>
          <a:custGeom>
            <a:avLst/>
            <a:gdLst>
              <a:gd name="T0" fmla="*/ 0 w 22"/>
              <a:gd name="T1" fmla="*/ 0 h 22"/>
              <a:gd name="T2" fmla="*/ 0 w 22"/>
              <a:gd name="T3" fmla="*/ 0 h 22"/>
              <a:gd name="T4" fmla="*/ 2 w 22"/>
              <a:gd name="T5" fmla="*/ 6 h 22"/>
              <a:gd name="T6" fmla="*/ 5 w 22"/>
              <a:gd name="T7" fmla="*/ 12 h 22"/>
              <a:gd name="T8" fmla="*/ 9 w 22"/>
              <a:gd name="T9" fmla="*/ 16 h 22"/>
              <a:gd name="T10" fmla="*/ 12 w 22"/>
              <a:gd name="T11" fmla="*/ 20 h 22"/>
              <a:gd name="T12" fmla="*/ 12 w 22"/>
              <a:gd name="T13" fmla="*/ 20 h 22"/>
              <a:gd name="T14" fmla="*/ 16 w 22"/>
              <a:gd name="T15" fmla="*/ 21 h 22"/>
              <a:gd name="T16" fmla="*/ 19 w 22"/>
              <a:gd name="T17" fmla="*/ 22 h 22"/>
              <a:gd name="T18" fmla="*/ 20 w 22"/>
              <a:gd name="T19" fmla="*/ 20 h 22"/>
              <a:gd name="T20" fmla="*/ 22 w 22"/>
              <a:gd name="T21" fmla="*/ 1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2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5" y="12"/>
                </a:lnTo>
                <a:lnTo>
                  <a:pt x="9" y="16"/>
                </a:lnTo>
                <a:lnTo>
                  <a:pt x="12" y="20"/>
                </a:lnTo>
                <a:lnTo>
                  <a:pt x="12" y="20"/>
                </a:lnTo>
                <a:lnTo>
                  <a:pt x="16" y="21"/>
                </a:lnTo>
                <a:lnTo>
                  <a:pt x="19" y="22"/>
                </a:lnTo>
                <a:lnTo>
                  <a:pt x="20" y="20"/>
                </a:lnTo>
                <a:lnTo>
                  <a:pt x="22" y="1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5" name="Freeform 445"/>
          <p:cNvSpPr>
            <a:spLocks/>
          </p:cNvSpPr>
          <p:nvPr/>
        </p:nvSpPr>
        <p:spPr bwMode="auto">
          <a:xfrm>
            <a:off x="3067050" y="2336800"/>
            <a:ext cx="25400" cy="19050"/>
          </a:xfrm>
          <a:custGeom>
            <a:avLst/>
            <a:gdLst>
              <a:gd name="T0" fmla="*/ 0 w 33"/>
              <a:gd name="T1" fmla="*/ 0 h 24"/>
              <a:gd name="T2" fmla="*/ 0 w 33"/>
              <a:gd name="T3" fmla="*/ 0 h 24"/>
              <a:gd name="T4" fmla="*/ 5 w 33"/>
              <a:gd name="T5" fmla="*/ 6 h 24"/>
              <a:gd name="T6" fmla="*/ 11 w 33"/>
              <a:gd name="T7" fmla="*/ 15 h 24"/>
              <a:gd name="T8" fmla="*/ 17 w 33"/>
              <a:gd name="T9" fmla="*/ 20 h 24"/>
              <a:gd name="T10" fmla="*/ 23 w 33"/>
              <a:gd name="T11" fmla="*/ 24 h 24"/>
              <a:gd name="T12" fmla="*/ 23 w 33"/>
              <a:gd name="T13" fmla="*/ 24 h 24"/>
              <a:gd name="T14" fmla="*/ 29 w 33"/>
              <a:gd name="T15" fmla="*/ 24 h 24"/>
              <a:gd name="T16" fmla="*/ 33 w 33"/>
              <a:gd name="T17" fmla="*/ 24 h 24"/>
              <a:gd name="T18" fmla="*/ 33 w 33"/>
              <a:gd name="T19" fmla="*/ 21 h 24"/>
              <a:gd name="T20" fmla="*/ 33 w 33"/>
              <a:gd name="T21" fmla="*/ 1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3" h="24">
                <a:moveTo>
                  <a:pt x="0" y="0"/>
                </a:moveTo>
                <a:lnTo>
                  <a:pt x="0" y="0"/>
                </a:lnTo>
                <a:lnTo>
                  <a:pt x="5" y="6"/>
                </a:lnTo>
                <a:lnTo>
                  <a:pt x="11" y="15"/>
                </a:lnTo>
                <a:lnTo>
                  <a:pt x="17" y="20"/>
                </a:lnTo>
                <a:lnTo>
                  <a:pt x="23" y="24"/>
                </a:lnTo>
                <a:lnTo>
                  <a:pt x="23" y="24"/>
                </a:lnTo>
                <a:lnTo>
                  <a:pt x="29" y="24"/>
                </a:lnTo>
                <a:lnTo>
                  <a:pt x="33" y="24"/>
                </a:lnTo>
                <a:lnTo>
                  <a:pt x="33" y="21"/>
                </a:lnTo>
                <a:lnTo>
                  <a:pt x="33" y="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6" name="Freeform 446"/>
          <p:cNvSpPr>
            <a:spLocks/>
          </p:cNvSpPr>
          <p:nvPr/>
        </p:nvSpPr>
        <p:spPr bwMode="auto">
          <a:xfrm>
            <a:off x="3003550" y="2386013"/>
            <a:ext cx="12700" cy="4762"/>
          </a:xfrm>
          <a:custGeom>
            <a:avLst/>
            <a:gdLst>
              <a:gd name="T0" fmla="*/ 0 w 16"/>
              <a:gd name="T1" fmla="*/ 3 h 7"/>
              <a:gd name="T2" fmla="*/ 0 w 16"/>
              <a:gd name="T3" fmla="*/ 3 h 7"/>
              <a:gd name="T4" fmla="*/ 6 w 16"/>
              <a:gd name="T5" fmla="*/ 5 h 7"/>
              <a:gd name="T6" fmla="*/ 10 w 16"/>
              <a:gd name="T7" fmla="*/ 7 h 7"/>
              <a:gd name="T8" fmla="*/ 14 w 16"/>
              <a:gd name="T9" fmla="*/ 7 h 7"/>
              <a:gd name="T10" fmla="*/ 16 w 16"/>
              <a:gd name="T11" fmla="*/ 5 h 7"/>
              <a:gd name="T12" fmla="*/ 16 w 16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7">
                <a:moveTo>
                  <a:pt x="0" y="3"/>
                </a:moveTo>
                <a:lnTo>
                  <a:pt x="0" y="3"/>
                </a:lnTo>
                <a:lnTo>
                  <a:pt x="6" y="5"/>
                </a:lnTo>
                <a:lnTo>
                  <a:pt x="10" y="7"/>
                </a:lnTo>
                <a:lnTo>
                  <a:pt x="14" y="7"/>
                </a:lnTo>
                <a:lnTo>
                  <a:pt x="16" y="5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7" name="Freeform 447"/>
          <p:cNvSpPr>
            <a:spLocks/>
          </p:cNvSpPr>
          <p:nvPr/>
        </p:nvSpPr>
        <p:spPr bwMode="auto">
          <a:xfrm>
            <a:off x="3000375" y="2390775"/>
            <a:ext cx="9525" cy="19050"/>
          </a:xfrm>
          <a:custGeom>
            <a:avLst/>
            <a:gdLst>
              <a:gd name="T0" fmla="*/ 9 w 14"/>
              <a:gd name="T1" fmla="*/ 0 h 25"/>
              <a:gd name="T2" fmla="*/ 9 w 14"/>
              <a:gd name="T3" fmla="*/ 0 h 25"/>
              <a:gd name="T4" fmla="*/ 12 w 14"/>
              <a:gd name="T5" fmla="*/ 6 h 25"/>
              <a:gd name="T6" fmla="*/ 14 w 14"/>
              <a:gd name="T7" fmla="*/ 12 h 25"/>
              <a:gd name="T8" fmla="*/ 14 w 14"/>
              <a:gd name="T9" fmla="*/ 16 h 25"/>
              <a:gd name="T10" fmla="*/ 14 w 14"/>
              <a:gd name="T11" fmla="*/ 21 h 25"/>
              <a:gd name="T12" fmla="*/ 14 w 14"/>
              <a:gd name="T13" fmla="*/ 21 h 25"/>
              <a:gd name="T14" fmla="*/ 12 w 14"/>
              <a:gd name="T15" fmla="*/ 23 h 25"/>
              <a:gd name="T16" fmla="*/ 7 w 14"/>
              <a:gd name="T17" fmla="*/ 25 h 25"/>
              <a:gd name="T18" fmla="*/ 4 w 14"/>
              <a:gd name="T19" fmla="*/ 25 h 25"/>
              <a:gd name="T20" fmla="*/ 0 w 14"/>
              <a:gd name="T21" fmla="*/ 2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" h="25">
                <a:moveTo>
                  <a:pt x="9" y="0"/>
                </a:moveTo>
                <a:lnTo>
                  <a:pt x="9" y="0"/>
                </a:lnTo>
                <a:lnTo>
                  <a:pt x="12" y="6"/>
                </a:lnTo>
                <a:lnTo>
                  <a:pt x="14" y="12"/>
                </a:lnTo>
                <a:lnTo>
                  <a:pt x="14" y="16"/>
                </a:lnTo>
                <a:lnTo>
                  <a:pt x="14" y="21"/>
                </a:lnTo>
                <a:lnTo>
                  <a:pt x="14" y="21"/>
                </a:lnTo>
                <a:lnTo>
                  <a:pt x="12" y="23"/>
                </a:lnTo>
                <a:lnTo>
                  <a:pt x="7" y="25"/>
                </a:lnTo>
                <a:lnTo>
                  <a:pt x="4" y="25"/>
                </a:lnTo>
                <a:lnTo>
                  <a:pt x="0" y="2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8" name="Freeform 448"/>
          <p:cNvSpPr>
            <a:spLocks/>
          </p:cNvSpPr>
          <p:nvPr/>
        </p:nvSpPr>
        <p:spPr bwMode="auto">
          <a:xfrm>
            <a:off x="3008313" y="2390775"/>
            <a:ext cx="15875" cy="15875"/>
          </a:xfrm>
          <a:custGeom>
            <a:avLst/>
            <a:gdLst>
              <a:gd name="T0" fmla="*/ 0 w 20"/>
              <a:gd name="T1" fmla="*/ 0 h 21"/>
              <a:gd name="T2" fmla="*/ 0 w 20"/>
              <a:gd name="T3" fmla="*/ 0 h 21"/>
              <a:gd name="T4" fmla="*/ 2 w 20"/>
              <a:gd name="T5" fmla="*/ 6 h 21"/>
              <a:gd name="T6" fmla="*/ 4 w 20"/>
              <a:gd name="T7" fmla="*/ 11 h 21"/>
              <a:gd name="T8" fmla="*/ 5 w 20"/>
              <a:gd name="T9" fmla="*/ 15 h 21"/>
              <a:gd name="T10" fmla="*/ 9 w 20"/>
              <a:gd name="T11" fmla="*/ 19 h 21"/>
              <a:gd name="T12" fmla="*/ 9 w 20"/>
              <a:gd name="T13" fmla="*/ 19 h 21"/>
              <a:gd name="T14" fmla="*/ 13 w 20"/>
              <a:gd name="T15" fmla="*/ 21 h 21"/>
              <a:gd name="T16" fmla="*/ 17 w 20"/>
              <a:gd name="T17" fmla="*/ 21 h 21"/>
              <a:gd name="T18" fmla="*/ 19 w 20"/>
              <a:gd name="T19" fmla="*/ 19 h 21"/>
              <a:gd name="T20" fmla="*/ 20 w 20"/>
              <a:gd name="T21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1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4" y="11"/>
                </a:lnTo>
                <a:lnTo>
                  <a:pt x="5" y="15"/>
                </a:lnTo>
                <a:lnTo>
                  <a:pt x="9" y="19"/>
                </a:lnTo>
                <a:lnTo>
                  <a:pt x="9" y="19"/>
                </a:lnTo>
                <a:lnTo>
                  <a:pt x="13" y="21"/>
                </a:lnTo>
                <a:lnTo>
                  <a:pt x="17" y="21"/>
                </a:lnTo>
                <a:lnTo>
                  <a:pt x="19" y="19"/>
                </a:lnTo>
                <a:lnTo>
                  <a:pt x="20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29" name="Freeform 449"/>
          <p:cNvSpPr>
            <a:spLocks/>
          </p:cNvSpPr>
          <p:nvPr/>
        </p:nvSpPr>
        <p:spPr bwMode="auto">
          <a:xfrm>
            <a:off x="3019425" y="2386013"/>
            <a:ext cx="15875" cy="15875"/>
          </a:xfrm>
          <a:custGeom>
            <a:avLst/>
            <a:gdLst>
              <a:gd name="T0" fmla="*/ 0 w 20"/>
              <a:gd name="T1" fmla="*/ 0 h 19"/>
              <a:gd name="T2" fmla="*/ 0 w 20"/>
              <a:gd name="T3" fmla="*/ 0 h 19"/>
              <a:gd name="T4" fmla="*/ 2 w 20"/>
              <a:gd name="T5" fmla="*/ 3 h 19"/>
              <a:gd name="T6" fmla="*/ 2 w 20"/>
              <a:gd name="T7" fmla="*/ 8 h 19"/>
              <a:gd name="T8" fmla="*/ 5 w 20"/>
              <a:gd name="T9" fmla="*/ 12 h 19"/>
              <a:gd name="T10" fmla="*/ 10 w 20"/>
              <a:gd name="T11" fmla="*/ 17 h 19"/>
              <a:gd name="T12" fmla="*/ 10 w 20"/>
              <a:gd name="T13" fmla="*/ 17 h 19"/>
              <a:gd name="T14" fmla="*/ 14 w 20"/>
              <a:gd name="T15" fmla="*/ 19 h 19"/>
              <a:gd name="T16" fmla="*/ 18 w 20"/>
              <a:gd name="T17" fmla="*/ 19 h 19"/>
              <a:gd name="T18" fmla="*/ 19 w 20"/>
              <a:gd name="T19" fmla="*/ 16 h 19"/>
              <a:gd name="T20" fmla="*/ 20 w 20"/>
              <a:gd name="T21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19">
                <a:moveTo>
                  <a:pt x="0" y="0"/>
                </a:moveTo>
                <a:lnTo>
                  <a:pt x="0" y="0"/>
                </a:lnTo>
                <a:lnTo>
                  <a:pt x="2" y="3"/>
                </a:lnTo>
                <a:lnTo>
                  <a:pt x="2" y="8"/>
                </a:lnTo>
                <a:lnTo>
                  <a:pt x="5" y="12"/>
                </a:lnTo>
                <a:lnTo>
                  <a:pt x="10" y="17"/>
                </a:lnTo>
                <a:lnTo>
                  <a:pt x="10" y="17"/>
                </a:lnTo>
                <a:lnTo>
                  <a:pt x="14" y="19"/>
                </a:lnTo>
                <a:lnTo>
                  <a:pt x="18" y="19"/>
                </a:lnTo>
                <a:lnTo>
                  <a:pt x="19" y="16"/>
                </a:lnTo>
                <a:lnTo>
                  <a:pt x="20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0" name="Freeform 450"/>
          <p:cNvSpPr>
            <a:spLocks/>
          </p:cNvSpPr>
          <p:nvPr/>
        </p:nvSpPr>
        <p:spPr bwMode="auto">
          <a:xfrm>
            <a:off x="3027363" y="2378075"/>
            <a:ext cx="15875" cy="20638"/>
          </a:xfrm>
          <a:custGeom>
            <a:avLst/>
            <a:gdLst>
              <a:gd name="T0" fmla="*/ 0 w 19"/>
              <a:gd name="T1" fmla="*/ 0 h 27"/>
              <a:gd name="T2" fmla="*/ 0 w 19"/>
              <a:gd name="T3" fmla="*/ 0 h 27"/>
              <a:gd name="T4" fmla="*/ 2 w 19"/>
              <a:gd name="T5" fmla="*/ 7 h 27"/>
              <a:gd name="T6" fmla="*/ 4 w 19"/>
              <a:gd name="T7" fmla="*/ 14 h 27"/>
              <a:gd name="T8" fmla="*/ 7 w 19"/>
              <a:gd name="T9" fmla="*/ 20 h 27"/>
              <a:gd name="T10" fmla="*/ 10 w 19"/>
              <a:gd name="T11" fmla="*/ 23 h 27"/>
              <a:gd name="T12" fmla="*/ 14 w 19"/>
              <a:gd name="T13" fmla="*/ 27 h 27"/>
              <a:gd name="T14" fmla="*/ 16 w 19"/>
              <a:gd name="T15" fmla="*/ 27 h 27"/>
              <a:gd name="T16" fmla="*/ 18 w 19"/>
              <a:gd name="T17" fmla="*/ 26 h 27"/>
              <a:gd name="T18" fmla="*/ 19 w 19"/>
              <a:gd name="T19" fmla="*/ 2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27">
                <a:moveTo>
                  <a:pt x="0" y="0"/>
                </a:moveTo>
                <a:lnTo>
                  <a:pt x="0" y="0"/>
                </a:lnTo>
                <a:lnTo>
                  <a:pt x="2" y="7"/>
                </a:lnTo>
                <a:lnTo>
                  <a:pt x="4" y="14"/>
                </a:lnTo>
                <a:lnTo>
                  <a:pt x="7" y="20"/>
                </a:lnTo>
                <a:lnTo>
                  <a:pt x="10" y="23"/>
                </a:lnTo>
                <a:lnTo>
                  <a:pt x="14" y="27"/>
                </a:lnTo>
                <a:lnTo>
                  <a:pt x="16" y="27"/>
                </a:lnTo>
                <a:lnTo>
                  <a:pt x="18" y="26"/>
                </a:lnTo>
                <a:lnTo>
                  <a:pt x="19" y="2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1" name="Freeform 451"/>
          <p:cNvSpPr>
            <a:spLocks/>
          </p:cNvSpPr>
          <p:nvPr/>
        </p:nvSpPr>
        <p:spPr bwMode="auto">
          <a:xfrm>
            <a:off x="3033713" y="2374900"/>
            <a:ext cx="20637" cy="22225"/>
          </a:xfrm>
          <a:custGeom>
            <a:avLst/>
            <a:gdLst>
              <a:gd name="T0" fmla="*/ 0 w 25"/>
              <a:gd name="T1" fmla="*/ 0 h 29"/>
              <a:gd name="T2" fmla="*/ 0 w 25"/>
              <a:gd name="T3" fmla="*/ 0 h 29"/>
              <a:gd name="T4" fmla="*/ 3 w 25"/>
              <a:gd name="T5" fmla="*/ 8 h 29"/>
              <a:gd name="T6" fmla="*/ 7 w 25"/>
              <a:gd name="T7" fmla="*/ 15 h 29"/>
              <a:gd name="T8" fmla="*/ 11 w 25"/>
              <a:gd name="T9" fmla="*/ 22 h 29"/>
              <a:gd name="T10" fmla="*/ 15 w 25"/>
              <a:gd name="T11" fmla="*/ 26 h 29"/>
              <a:gd name="T12" fmla="*/ 18 w 25"/>
              <a:gd name="T13" fmla="*/ 29 h 29"/>
              <a:gd name="T14" fmla="*/ 22 w 25"/>
              <a:gd name="T15" fmla="*/ 29 h 29"/>
              <a:gd name="T16" fmla="*/ 24 w 25"/>
              <a:gd name="T17" fmla="*/ 25 h 29"/>
              <a:gd name="T18" fmla="*/ 25 w 25"/>
              <a:gd name="T19" fmla="*/ 1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" h="29">
                <a:moveTo>
                  <a:pt x="0" y="0"/>
                </a:moveTo>
                <a:lnTo>
                  <a:pt x="0" y="0"/>
                </a:lnTo>
                <a:lnTo>
                  <a:pt x="3" y="8"/>
                </a:lnTo>
                <a:lnTo>
                  <a:pt x="7" y="15"/>
                </a:lnTo>
                <a:lnTo>
                  <a:pt x="11" y="22"/>
                </a:lnTo>
                <a:lnTo>
                  <a:pt x="15" y="26"/>
                </a:lnTo>
                <a:lnTo>
                  <a:pt x="18" y="29"/>
                </a:lnTo>
                <a:lnTo>
                  <a:pt x="22" y="29"/>
                </a:lnTo>
                <a:lnTo>
                  <a:pt x="24" y="25"/>
                </a:lnTo>
                <a:lnTo>
                  <a:pt x="25" y="1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2" name="Freeform 452"/>
          <p:cNvSpPr>
            <a:spLocks/>
          </p:cNvSpPr>
          <p:nvPr/>
        </p:nvSpPr>
        <p:spPr bwMode="auto">
          <a:xfrm>
            <a:off x="3043238" y="2368550"/>
            <a:ext cx="20637" cy="28575"/>
          </a:xfrm>
          <a:custGeom>
            <a:avLst/>
            <a:gdLst>
              <a:gd name="T0" fmla="*/ 0 w 27"/>
              <a:gd name="T1" fmla="*/ 0 h 34"/>
              <a:gd name="T2" fmla="*/ 0 w 27"/>
              <a:gd name="T3" fmla="*/ 0 h 34"/>
              <a:gd name="T4" fmla="*/ 4 w 27"/>
              <a:gd name="T5" fmla="*/ 9 h 34"/>
              <a:gd name="T6" fmla="*/ 7 w 27"/>
              <a:gd name="T7" fmla="*/ 17 h 34"/>
              <a:gd name="T8" fmla="*/ 11 w 27"/>
              <a:gd name="T9" fmla="*/ 24 h 34"/>
              <a:gd name="T10" fmla="*/ 15 w 27"/>
              <a:gd name="T11" fmla="*/ 30 h 34"/>
              <a:gd name="T12" fmla="*/ 19 w 27"/>
              <a:gd name="T13" fmla="*/ 33 h 34"/>
              <a:gd name="T14" fmla="*/ 22 w 27"/>
              <a:gd name="T15" fmla="*/ 34 h 34"/>
              <a:gd name="T16" fmla="*/ 25 w 27"/>
              <a:gd name="T17" fmla="*/ 32 h 34"/>
              <a:gd name="T18" fmla="*/ 27 w 27"/>
              <a:gd name="T19" fmla="*/ 2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34">
                <a:moveTo>
                  <a:pt x="0" y="0"/>
                </a:moveTo>
                <a:lnTo>
                  <a:pt x="0" y="0"/>
                </a:lnTo>
                <a:lnTo>
                  <a:pt x="4" y="9"/>
                </a:lnTo>
                <a:lnTo>
                  <a:pt x="7" y="17"/>
                </a:lnTo>
                <a:lnTo>
                  <a:pt x="11" y="24"/>
                </a:lnTo>
                <a:lnTo>
                  <a:pt x="15" y="30"/>
                </a:lnTo>
                <a:lnTo>
                  <a:pt x="19" y="33"/>
                </a:lnTo>
                <a:lnTo>
                  <a:pt x="22" y="34"/>
                </a:lnTo>
                <a:lnTo>
                  <a:pt x="25" y="32"/>
                </a:lnTo>
                <a:lnTo>
                  <a:pt x="27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3" name="Freeform 453"/>
          <p:cNvSpPr>
            <a:spLocks/>
          </p:cNvSpPr>
          <p:nvPr/>
        </p:nvSpPr>
        <p:spPr bwMode="auto">
          <a:xfrm>
            <a:off x="3052763" y="2365375"/>
            <a:ext cx="25400" cy="31750"/>
          </a:xfrm>
          <a:custGeom>
            <a:avLst/>
            <a:gdLst>
              <a:gd name="T0" fmla="*/ 0 w 31"/>
              <a:gd name="T1" fmla="*/ 0 h 40"/>
              <a:gd name="T2" fmla="*/ 0 w 31"/>
              <a:gd name="T3" fmla="*/ 0 h 40"/>
              <a:gd name="T4" fmla="*/ 5 w 31"/>
              <a:gd name="T5" fmla="*/ 12 h 40"/>
              <a:gd name="T6" fmla="*/ 9 w 31"/>
              <a:gd name="T7" fmla="*/ 21 h 40"/>
              <a:gd name="T8" fmla="*/ 13 w 31"/>
              <a:gd name="T9" fmla="*/ 28 h 40"/>
              <a:gd name="T10" fmla="*/ 16 w 31"/>
              <a:gd name="T11" fmla="*/ 34 h 40"/>
              <a:gd name="T12" fmla="*/ 18 w 31"/>
              <a:gd name="T13" fmla="*/ 37 h 40"/>
              <a:gd name="T14" fmla="*/ 22 w 31"/>
              <a:gd name="T15" fmla="*/ 39 h 40"/>
              <a:gd name="T16" fmla="*/ 24 w 31"/>
              <a:gd name="T17" fmla="*/ 40 h 40"/>
              <a:gd name="T18" fmla="*/ 28 w 31"/>
              <a:gd name="T19" fmla="*/ 40 h 40"/>
              <a:gd name="T20" fmla="*/ 28 w 31"/>
              <a:gd name="T21" fmla="*/ 40 h 40"/>
              <a:gd name="T22" fmla="*/ 31 w 31"/>
              <a:gd name="T23" fmla="*/ 39 h 40"/>
              <a:gd name="T24" fmla="*/ 31 w 31"/>
              <a:gd name="T25" fmla="*/ 37 h 40"/>
              <a:gd name="T26" fmla="*/ 31 w 31"/>
              <a:gd name="T27" fmla="*/ 35 h 40"/>
              <a:gd name="T28" fmla="*/ 31 w 31"/>
              <a:gd name="T29" fmla="*/ 34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1" h="40">
                <a:moveTo>
                  <a:pt x="0" y="0"/>
                </a:moveTo>
                <a:lnTo>
                  <a:pt x="0" y="0"/>
                </a:lnTo>
                <a:lnTo>
                  <a:pt x="5" y="12"/>
                </a:lnTo>
                <a:lnTo>
                  <a:pt x="9" y="21"/>
                </a:lnTo>
                <a:lnTo>
                  <a:pt x="13" y="28"/>
                </a:lnTo>
                <a:lnTo>
                  <a:pt x="16" y="34"/>
                </a:lnTo>
                <a:lnTo>
                  <a:pt x="18" y="37"/>
                </a:lnTo>
                <a:lnTo>
                  <a:pt x="22" y="39"/>
                </a:lnTo>
                <a:lnTo>
                  <a:pt x="24" y="40"/>
                </a:lnTo>
                <a:lnTo>
                  <a:pt x="28" y="40"/>
                </a:lnTo>
                <a:lnTo>
                  <a:pt x="28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1" y="3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4" name="Freeform 454"/>
          <p:cNvSpPr>
            <a:spLocks/>
          </p:cNvSpPr>
          <p:nvPr/>
        </p:nvSpPr>
        <p:spPr bwMode="auto">
          <a:xfrm>
            <a:off x="3060700" y="2362200"/>
            <a:ext cx="41275" cy="39688"/>
          </a:xfrm>
          <a:custGeom>
            <a:avLst/>
            <a:gdLst>
              <a:gd name="T0" fmla="*/ 0 w 52"/>
              <a:gd name="T1" fmla="*/ 0 h 49"/>
              <a:gd name="T2" fmla="*/ 0 w 52"/>
              <a:gd name="T3" fmla="*/ 0 h 49"/>
              <a:gd name="T4" fmla="*/ 6 w 52"/>
              <a:gd name="T5" fmla="*/ 12 h 49"/>
              <a:gd name="T6" fmla="*/ 13 w 52"/>
              <a:gd name="T7" fmla="*/ 24 h 49"/>
              <a:gd name="T8" fmla="*/ 21 w 52"/>
              <a:gd name="T9" fmla="*/ 34 h 49"/>
              <a:gd name="T10" fmla="*/ 28 w 52"/>
              <a:gd name="T11" fmla="*/ 41 h 49"/>
              <a:gd name="T12" fmla="*/ 35 w 52"/>
              <a:gd name="T13" fmla="*/ 47 h 49"/>
              <a:gd name="T14" fmla="*/ 42 w 52"/>
              <a:gd name="T15" fmla="*/ 49 h 49"/>
              <a:gd name="T16" fmla="*/ 48 w 52"/>
              <a:gd name="T17" fmla="*/ 49 h 49"/>
              <a:gd name="T18" fmla="*/ 52 w 52"/>
              <a:gd name="T19" fmla="*/ 46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2" h="49">
                <a:moveTo>
                  <a:pt x="0" y="0"/>
                </a:moveTo>
                <a:lnTo>
                  <a:pt x="0" y="0"/>
                </a:lnTo>
                <a:lnTo>
                  <a:pt x="6" y="12"/>
                </a:lnTo>
                <a:lnTo>
                  <a:pt x="13" y="24"/>
                </a:lnTo>
                <a:lnTo>
                  <a:pt x="21" y="34"/>
                </a:lnTo>
                <a:lnTo>
                  <a:pt x="28" y="41"/>
                </a:lnTo>
                <a:lnTo>
                  <a:pt x="35" y="47"/>
                </a:lnTo>
                <a:lnTo>
                  <a:pt x="42" y="49"/>
                </a:lnTo>
                <a:lnTo>
                  <a:pt x="48" y="49"/>
                </a:lnTo>
                <a:lnTo>
                  <a:pt x="52" y="4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5" name="Freeform 455"/>
          <p:cNvSpPr>
            <a:spLocks/>
          </p:cNvSpPr>
          <p:nvPr/>
        </p:nvSpPr>
        <p:spPr bwMode="auto">
          <a:xfrm>
            <a:off x="3068638" y="2359025"/>
            <a:ext cx="47625" cy="42863"/>
          </a:xfrm>
          <a:custGeom>
            <a:avLst/>
            <a:gdLst>
              <a:gd name="T0" fmla="*/ 0 w 59"/>
              <a:gd name="T1" fmla="*/ 0 h 55"/>
              <a:gd name="T2" fmla="*/ 0 w 59"/>
              <a:gd name="T3" fmla="*/ 0 h 55"/>
              <a:gd name="T4" fmla="*/ 6 w 59"/>
              <a:gd name="T5" fmla="*/ 13 h 55"/>
              <a:gd name="T6" fmla="*/ 13 w 59"/>
              <a:gd name="T7" fmla="*/ 25 h 55"/>
              <a:gd name="T8" fmla="*/ 23 w 59"/>
              <a:gd name="T9" fmla="*/ 36 h 55"/>
              <a:gd name="T10" fmla="*/ 32 w 59"/>
              <a:gd name="T11" fmla="*/ 45 h 55"/>
              <a:gd name="T12" fmla="*/ 40 w 59"/>
              <a:gd name="T13" fmla="*/ 52 h 55"/>
              <a:gd name="T14" fmla="*/ 48 w 59"/>
              <a:gd name="T15" fmla="*/ 55 h 55"/>
              <a:gd name="T16" fmla="*/ 55 w 59"/>
              <a:gd name="T17" fmla="*/ 55 h 55"/>
              <a:gd name="T18" fmla="*/ 59 w 59"/>
              <a:gd name="T19" fmla="*/ 5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5">
                <a:moveTo>
                  <a:pt x="0" y="0"/>
                </a:moveTo>
                <a:lnTo>
                  <a:pt x="0" y="0"/>
                </a:lnTo>
                <a:lnTo>
                  <a:pt x="6" y="13"/>
                </a:lnTo>
                <a:lnTo>
                  <a:pt x="13" y="25"/>
                </a:lnTo>
                <a:lnTo>
                  <a:pt x="23" y="36"/>
                </a:lnTo>
                <a:lnTo>
                  <a:pt x="32" y="45"/>
                </a:lnTo>
                <a:lnTo>
                  <a:pt x="40" y="52"/>
                </a:lnTo>
                <a:lnTo>
                  <a:pt x="48" y="55"/>
                </a:lnTo>
                <a:lnTo>
                  <a:pt x="55" y="55"/>
                </a:lnTo>
                <a:lnTo>
                  <a:pt x="59" y="5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6" name="Freeform 456"/>
          <p:cNvSpPr>
            <a:spLocks/>
          </p:cNvSpPr>
          <p:nvPr/>
        </p:nvSpPr>
        <p:spPr bwMode="auto">
          <a:xfrm>
            <a:off x="3078163" y="2359025"/>
            <a:ext cx="61912" cy="44450"/>
          </a:xfrm>
          <a:custGeom>
            <a:avLst/>
            <a:gdLst>
              <a:gd name="T0" fmla="*/ 0 w 79"/>
              <a:gd name="T1" fmla="*/ 0 h 57"/>
              <a:gd name="T2" fmla="*/ 0 w 79"/>
              <a:gd name="T3" fmla="*/ 0 h 57"/>
              <a:gd name="T4" fmla="*/ 15 w 79"/>
              <a:gd name="T5" fmla="*/ 17 h 57"/>
              <a:gd name="T6" fmla="*/ 27 w 79"/>
              <a:gd name="T7" fmla="*/ 30 h 57"/>
              <a:gd name="T8" fmla="*/ 36 w 79"/>
              <a:gd name="T9" fmla="*/ 39 h 57"/>
              <a:gd name="T10" fmla="*/ 43 w 79"/>
              <a:gd name="T11" fmla="*/ 46 h 57"/>
              <a:gd name="T12" fmla="*/ 47 w 79"/>
              <a:gd name="T13" fmla="*/ 51 h 57"/>
              <a:gd name="T14" fmla="*/ 52 w 79"/>
              <a:gd name="T15" fmla="*/ 53 h 57"/>
              <a:gd name="T16" fmla="*/ 55 w 79"/>
              <a:gd name="T17" fmla="*/ 55 h 57"/>
              <a:gd name="T18" fmla="*/ 60 w 79"/>
              <a:gd name="T19" fmla="*/ 57 h 57"/>
              <a:gd name="T20" fmla="*/ 60 w 79"/>
              <a:gd name="T21" fmla="*/ 57 h 57"/>
              <a:gd name="T22" fmla="*/ 65 w 79"/>
              <a:gd name="T23" fmla="*/ 57 h 57"/>
              <a:gd name="T24" fmla="*/ 70 w 79"/>
              <a:gd name="T25" fmla="*/ 55 h 57"/>
              <a:gd name="T26" fmla="*/ 75 w 79"/>
              <a:gd name="T27" fmla="*/ 53 h 57"/>
              <a:gd name="T28" fmla="*/ 79 w 79"/>
              <a:gd name="T29" fmla="*/ 49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9" h="57">
                <a:moveTo>
                  <a:pt x="0" y="0"/>
                </a:moveTo>
                <a:lnTo>
                  <a:pt x="0" y="0"/>
                </a:lnTo>
                <a:lnTo>
                  <a:pt x="15" y="17"/>
                </a:lnTo>
                <a:lnTo>
                  <a:pt x="27" y="30"/>
                </a:lnTo>
                <a:lnTo>
                  <a:pt x="36" y="39"/>
                </a:lnTo>
                <a:lnTo>
                  <a:pt x="43" y="46"/>
                </a:lnTo>
                <a:lnTo>
                  <a:pt x="47" y="51"/>
                </a:lnTo>
                <a:lnTo>
                  <a:pt x="52" y="53"/>
                </a:lnTo>
                <a:lnTo>
                  <a:pt x="55" y="55"/>
                </a:lnTo>
                <a:lnTo>
                  <a:pt x="60" y="57"/>
                </a:lnTo>
                <a:lnTo>
                  <a:pt x="60" y="57"/>
                </a:lnTo>
                <a:lnTo>
                  <a:pt x="65" y="57"/>
                </a:lnTo>
                <a:lnTo>
                  <a:pt x="70" y="55"/>
                </a:lnTo>
                <a:lnTo>
                  <a:pt x="75" y="53"/>
                </a:lnTo>
                <a:lnTo>
                  <a:pt x="79" y="4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7" name="Freeform 457"/>
          <p:cNvSpPr>
            <a:spLocks/>
          </p:cNvSpPr>
          <p:nvPr/>
        </p:nvSpPr>
        <p:spPr bwMode="auto">
          <a:xfrm>
            <a:off x="3092450" y="2352675"/>
            <a:ext cx="60325" cy="44450"/>
          </a:xfrm>
          <a:custGeom>
            <a:avLst/>
            <a:gdLst>
              <a:gd name="T0" fmla="*/ 15 w 77"/>
              <a:gd name="T1" fmla="*/ 0 h 57"/>
              <a:gd name="T2" fmla="*/ 15 w 77"/>
              <a:gd name="T3" fmla="*/ 0 h 57"/>
              <a:gd name="T4" fmla="*/ 29 w 77"/>
              <a:gd name="T5" fmla="*/ 14 h 57"/>
              <a:gd name="T6" fmla="*/ 41 w 77"/>
              <a:gd name="T7" fmla="*/ 24 h 57"/>
              <a:gd name="T8" fmla="*/ 50 w 77"/>
              <a:gd name="T9" fmla="*/ 31 h 57"/>
              <a:gd name="T10" fmla="*/ 56 w 77"/>
              <a:gd name="T11" fmla="*/ 35 h 57"/>
              <a:gd name="T12" fmla="*/ 60 w 77"/>
              <a:gd name="T13" fmla="*/ 37 h 57"/>
              <a:gd name="T14" fmla="*/ 63 w 77"/>
              <a:gd name="T15" fmla="*/ 38 h 57"/>
              <a:gd name="T16" fmla="*/ 64 w 77"/>
              <a:gd name="T17" fmla="*/ 38 h 57"/>
              <a:gd name="T18" fmla="*/ 65 w 77"/>
              <a:gd name="T19" fmla="*/ 38 h 57"/>
              <a:gd name="T20" fmla="*/ 65 w 77"/>
              <a:gd name="T21" fmla="*/ 38 h 57"/>
              <a:gd name="T22" fmla="*/ 68 w 77"/>
              <a:gd name="T23" fmla="*/ 38 h 57"/>
              <a:gd name="T24" fmla="*/ 72 w 77"/>
              <a:gd name="T25" fmla="*/ 38 h 57"/>
              <a:gd name="T26" fmla="*/ 75 w 77"/>
              <a:gd name="T27" fmla="*/ 38 h 57"/>
              <a:gd name="T28" fmla="*/ 77 w 77"/>
              <a:gd name="T29" fmla="*/ 39 h 57"/>
              <a:gd name="T30" fmla="*/ 77 w 77"/>
              <a:gd name="T31" fmla="*/ 39 h 57"/>
              <a:gd name="T32" fmla="*/ 77 w 77"/>
              <a:gd name="T33" fmla="*/ 43 h 57"/>
              <a:gd name="T34" fmla="*/ 75 w 77"/>
              <a:gd name="T35" fmla="*/ 46 h 57"/>
              <a:gd name="T36" fmla="*/ 74 w 77"/>
              <a:gd name="T37" fmla="*/ 51 h 57"/>
              <a:gd name="T38" fmla="*/ 72 w 77"/>
              <a:gd name="T39" fmla="*/ 53 h 57"/>
              <a:gd name="T40" fmla="*/ 72 w 77"/>
              <a:gd name="T41" fmla="*/ 53 h 57"/>
              <a:gd name="T42" fmla="*/ 71 w 77"/>
              <a:gd name="T43" fmla="*/ 53 h 57"/>
              <a:gd name="T44" fmla="*/ 70 w 77"/>
              <a:gd name="T45" fmla="*/ 54 h 57"/>
              <a:gd name="T46" fmla="*/ 68 w 77"/>
              <a:gd name="T47" fmla="*/ 54 h 57"/>
              <a:gd name="T48" fmla="*/ 65 w 77"/>
              <a:gd name="T49" fmla="*/ 55 h 57"/>
              <a:gd name="T50" fmla="*/ 65 w 77"/>
              <a:gd name="T51" fmla="*/ 55 h 57"/>
              <a:gd name="T52" fmla="*/ 58 w 77"/>
              <a:gd name="T53" fmla="*/ 57 h 57"/>
              <a:gd name="T54" fmla="*/ 52 w 77"/>
              <a:gd name="T55" fmla="*/ 55 h 57"/>
              <a:gd name="T56" fmla="*/ 45 w 77"/>
              <a:gd name="T57" fmla="*/ 52 h 57"/>
              <a:gd name="T58" fmla="*/ 38 w 77"/>
              <a:gd name="T59" fmla="*/ 47 h 57"/>
              <a:gd name="T60" fmla="*/ 32 w 77"/>
              <a:gd name="T61" fmla="*/ 40 h 57"/>
              <a:gd name="T62" fmla="*/ 22 w 77"/>
              <a:gd name="T63" fmla="*/ 31 h 57"/>
              <a:gd name="T64" fmla="*/ 12 w 77"/>
              <a:gd name="T65" fmla="*/ 20 h 57"/>
              <a:gd name="T66" fmla="*/ 0 w 77"/>
              <a:gd name="T67" fmla="*/ 5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7" h="57">
                <a:moveTo>
                  <a:pt x="15" y="0"/>
                </a:moveTo>
                <a:lnTo>
                  <a:pt x="15" y="0"/>
                </a:lnTo>
                <a:lnTo>
                  <a:pt x="29" y="14"/>
                </a:lnTo>
                <a:lnTo>
                  <a:pt x="41" y="24"/>
                </a:lnTo>
                <a:lnTo>
                  <a:pt x="50" y="31"/>
                </a:lnTo>
                <a:lnTo>
                  <a:pt x="56" y="35"/>
                </a:lnTo>
                <a:lnTo>
                  <a:pt x="60" y="37"/>
                </a:lnTo>
                <a:lnTo>
                  <a:pt x="63" y="38"/>
                </a:lnTo>
                <a:lnTo>
                  <a:pt x="64" y="38"/>
                </a:lnTo>
                <a:lnTo>
                  <a:pt x="65" y="38"/>
                </a:lnTo>
                <a:lnTo>
                  <a:pt x="65" y="38"/>
                </a:lnTo>
                <a:lnTo>
                  <a:pt x="68" y="38"/>
                </a:lnTo>
                <a:lnTo>
                  <a:pt x="72" y="38"/>
                </a:lnTo>
                <a:lnTo>
                  <a:pt x="75" y="38"/>
                </a:lnTo>
                <a:lnTo>
                  <a:pt x="77" y="39"/>
                </a:lnTo>
                <a:lnTo>
                  <a:pt x="77" y="39"/>
                </a:lnTo>
                <a:lnTo>
                  <a:pt x="77" y="43"/>
                </a:lnTo>
                <a:lnTo>
                  <a:pt x="75" y="46"/>
                </a:lnTo>
                <a:lnTo>
                  <a:pt x="74" y="51"/>
                </a:lnTo>
                <a:lnTo>
                  <a:pt x="72" y="53"/>
                </a:lnTo>
                <a:lnTo>
                  <a:pt x="72" y="53"/>
                </a:lnTo>
                <a:lnTo>
                  <a:pt x="71" y="53"/>
                </a:lnTo>
                <a:lnTo>
                  <a:pt x="70" y="54"/>
                </a:lnTo>
                <a:lnTo>
                  <a:pt x="68" y="54"/>
                </a:lnTo>
                <a:lnTo>
                  <a:pt x="65" y="55"/>
                </a:lnTo>
                <a:lnTo>
                  <a:pt x="65" y="55"/>
                </a:lnTo>
                <a:lnTo>
                  <a:pt x="58" y="57"/>
                </a:lnTo>
                <a:lnTo>
                  <a:pt x="52" y="55"/>
                </a:lnTo>
                <a:lnTo>
                  <a:pt x="45" y="52"/>
                </a:lnTo>
                <a:lnTo>
                  <a:pt x="38" y="47"/>
                </a:lnTo>
                <a:lnTo>
                  <a:pt x="32" y="40"/>
                </a:lnTo>
                <a:lnTo>
                  <a:pt x="22" y="31"/>
                </a:lnTo>
                <a:lnTo>
                  <a:pt x="12" y="20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8" name="Freeform 458"/>
          <p:cNvSpPr>
            <a:spLocks/>
          </p:cNvSpPr>
          <p:nvPr/>
        </p:nvSpPr>
        <p:spPr bwMode="auto">
          <a:xfrm>
            <a:off x="2997200" y="2362200"/>
            <a:ext cx="12700" cy="12700"/>
          </a:xfrm>
          <a:custGeom>
            <a:avLst/>
            <a:gdLst>
              <a:gd name="T0" fmla="*/ 0 w 15"/>
              <a:gd name="T1" fmla="*/ 0 h 16"/>
              <a:gd name="T2" fmla="*/ 0 w 15"/>
              <a:gd name="T3" fmla="*/ 0 h 16"/>
              <a:gd name="T4" fmla="*/ 1 w 15"/>
              <a:gd name="T5" fmla="*/ 4 h 16"/>
              <a:gd name="T6" fmla="*/ 3 w 15"/>
              <a:gd name="T7" fmla="*/ 10 h 16"/>
              <a:gd name="T8" fmla="*/ 7 w 15"/>
              <a:gd name="T9" fmla="*/ 15 h 16"/>
              <a:gd name="T10" fmla="*/ 10 w 15"/>
              <a:gd name="T11" fmla="*/ 16 h 16"/>
              <a:gd name="T12" fmla="*/ 10 w 15"/>
              <a:gd name="T13" fmla="*/ 16 h 16"/>
              <a:gd name="T14" fmla="*/ 14 w 15"/>
              <a:gd name="T15" fmla="*/ 16 h 16"/>
              <a:gd name="T16" fmla="*/ 15 w 15"/>
              <a:gd name="T17" fmla="*/ 13 h 16"/>
              <a:gd name="T18" fmla="*/ 15 w 15"/>
              <a:gd name="T19" fmla="*/ 11 h 16"/>
              <a:gd name="T20" fmla="*/ 15 w 15"/>
              <a:gd name="T21" fmla="*/ 1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6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3" y="10"/>
                </a:lnTo>
                <a:lnTo>
                  <a:pt x="7" y="15"/>
                </a:lnTo>
                <a:lnTo>
                  <a:pt x="10" y="16"/>
                </a:lnTo>
                <a:lnTo>
                  <a:pt x="10" y="16"/>
                </a:lnTo>
                <a:lnTo>
                  <a:pt x="14" y="16"/>
                </a:lnTo>
                <a:lnTo>
                  <a:pt x="15" y="13"/>
                </a:lnTo>
                <a:lnTo>
                  <a:pt x="15" y="11"/>
                </a:lnTo>
                <a:lnTo>
                  <a:pt x="15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39" name="Freeform 459"/>
          <p:cNvSpPr>
            <a:spLocks/>
          </p:cNvSpPr>
          <p:nvPr/>
        </p:nvSpPr>
        <p:spPr bwMode="auto">
          <a:xfrm>
            <a:off x="2940050" y="2351088"/>
            <a:ext cx="63500" cy="93662"/>
          </a:xfrm>
          <a:custGeom>
            <a:avLst/>
            <a:gdLst>
              <a:gd name="T0" fmla="*/ 64 w 81"/>
              <a:gd name="T1" fmla="*/ 0 h 116"/>
              <a:gd name="T2" fmla="*/ 69 w 81"/>
              <a:gd name="T3" fmla="*/ 7 h 116"/>
              <a:gd name="T4" fmla="*/ 74 w 81"/>
              <a:gd name="T5" fmla="*/ 15 h 116"/>
              <a:gd name="T6" fmla="*/ 77 w 81"/>
              <a:gd name="T7" fmla="*/ 24 h 116"/>
              <a:gd name="T8" fmla="*/ 80 w 81"/>
              <a:gd name="T9" fmla="*/ 32 h 116"/>
              <a:gd name="T10" fmla="*/ 81 w 81"/>
              <a:gd name="T11" fmla="*/ 41 h 116"/>
              <a:gd name="T12" fmla="*/ 81 w 81"/>
              <a:gd name="T13" fmla="*/ 51 h 116"/>
              <a:gd name="T14" fmla="*/ 79 w 81"/>
              <a:gd name="T15" fmla="*/ 61 h 116"/>
              <a:gd name="T16" fmla="*/ 75 w 81"/>
              <a:gd name="T17" fmla="*/ 70 h 116"/>
              <a:gd name="T18" fmla="*/ 76 w 81"/>
              <a:gd name="T19" fmla="*/ 74 h 116"/>
              <a:gd name="T20" fmla="*/ 77 w 81"/>
              <a:gd name="T21" fmla="*/ 79 h 116"/>
              <a:gd name="T22" fmla="*/ 77 w 81"/>
              <a:gd name="T23" fmla="*/ 85 h 116"/>
              <a:gd name="T24" fmla="*/ 79 w 81"/>
              <a:gd name="T25" fmla="*/ 92 h 116"/>
              <a:gd name="T26" fmla="*/ 80 w 81"/>
              <a:gd name="T27" fmla="*/ 99 h 116"/>
              <a:gd name="T28" fmla="*/ 79 w 81"/>
              <a:gd name="T29" fmla="*/ 105 h 116"/>
              <a:gd name="T30" fmla="*/ 77 w 81"/>
              <a:gd name="T31" fmla="*/ 109 h 116"/>
              <a:gd name="T32" fmla="*/ 74 w 81"/>
              <a:gd name="T33" fmla="*/ 112 h 116"/>
              <a:gd name="T34" fmla="*/ 65 w 81"/>
              <a:gd name="T35" fmla="*/ 115 h 116"/>
              <a:gd name="T36" fmla="*/ 57 w 81"/>
              <a:gd name="T37" fmla="*/ 116 h 116"/>
              <a:gd name="T38" fmla="*/ 50 w 81"/>
              <a:gd name="T39" fmla="*/ 112 h 116"/>
              <a:gd name="T40" fmla="*/ 43 w 81"/>
              <a:gd name="T41" fmla="*/ 97 h 116"/>
              <a:gd name="T42" fmla="*/ 38 w 81"/>
              <a:gd name="T43" fmla="*/ 107 h 116"/>
              <a:gd name="T44" fmla="*/ 34 w 81"/>
              <a:gd name="T45" fmla="*/ 114 h 116"/>
              <a:gd name="T46" fmla="*/ 29 w 81"/>
              <a:gd name="T47" fmla="*/ 116 h 116"/>
              <a:gd name="T48" fmla="*/ 24 w 81"/>
              <a:gd name="T49" fmla="*/ 116 h 116"/>
              <a:gd name="T50" fmla="*/ 20 w 81"/>
              <a:gd name="T51" fmla="*/ 115 h 116"/>
              <a:gd name="T52" fmla="*/ 16 w 81"/>
              <a:gd name="T53" fmla="*/ 113 h 116"/>
              <a:gd name="T54" fmla="*/ 14 w 81"/>
              <a:gd name="T55" fmla="*/ 112 h 116"/>
              <a:gd name="T56" fmla="*/ 13 w 81"/>
              <a:gd name="T57" fmla="*/ 111 h 116"/>
              <a:gd name="T58" fmla="*/ 8 w 81"/>
              <a:gd name="T59" fmla="*/ 114 h 116"/>
              <a:gd name="T60" fmla="*/ 4 w 81"/>
              <a:gd name="T61" fmla="*/ 108 h 116"/>
              <a:gd name="T62" fmla="*/ 1 w 81"/>
              <a:gd name="T63" fmla="*/ 99 h 116"/>
              <a:gd name="T64" fmla="*/ 0 w 81"/>
              <a:gd name="T65" fmla="*/ 92 h 116"/>
              <a:gd name="T66" fmla="*/ 1 w 81"/>
              <a:gd name="T67" fmla="*/ 83 h 116"/>
              <a:gd name="T68" fmla="*/ 4 w 81"/>
              <a:gd name="T69" fmla="*/ 70 h 116"/>
              <a:gd name="T70" fmla="*/ 6 w 81"/>
              <a:gd name="T71" fmla="*/ 56 h 116"/>
              <a:gd name="T72" fmla="*/ 9 w 81"/>
              <a:gd name="T73" fmla="*/ 41 h 116"/>
              <a:gd name="T74" fmla="*/ 13 w 81"/>
              <a:gd name="T75" fmla="*/ 28 h 116"/>
              <a:gd name="T76" fmla="*/ 16 w 81"/>
              <a:gd name="T77" fmla="*/ 15 h 116"/>
              <a:gd name="T78" fmla="*/ 20 w 81"/>
              <a:gd name="T79" fmla="*/ 6 h 116"/>
              <a:gd name="T80" fmla="*/ 23 w 81"/>
              <a:gd name="T81" fmla="*/ 0 h 116"/>
              <a:gd name="T82" fmla="*/ 28 w 81"/>
              <a:gd name="T83" fmla="*/ 0 h 116"/>
              <a:gd name="T84" fmla="*/ 34 w 81"/>
              <a:gd name="T85" fmla="*/ 0 h 116"/>
              <a:gd name="T86" fmla="*/ 38 w 81"/>
              <a:gd name="T87" fmla="*/ 0 h 116"/>
              <a:gd name="T88" fmla="*/ 44 w 81"/>
              <a:gd name="T89" fmla="*/ 0 h 116"/>
              <a:gd name="T90" fmla="*/ 49 w 81"/>
              <a:gd name="T91" fmla="*/ 0 h 116"/>
              <a:gd name="T92" fmla="*/ 54 w 81"/>
              <a:gd name="T93" fmla="*/ 0 h 116"/>
              <a:gd name="T94" fmla="*/ 59 w 81"/>
              <a:gd name="T95" fmla="*/ 0 h 116"/>
              <a:gd name="T96" fmla="*/ 64 w 81"/>
              <a:gd name="T97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1" h="116">
                <a:moveTo>
                  <a:pt x="64" y="0"/>
                </a:moveTo>
                <a:lnTo>
                  <a:pt x="69" y="7"/>
                </a:lnTo>
                <a:lnTo>
                  <a:pt x="74" y="15"/>
                </a:lnTo>
                <a:lnTo>
                  <a:pt x="77" y="24"/>
                </a:lnTo>
                <a:lnTo>
                  <a:pt x="80" y="32"/>
                </a:lnTo>
                <a:lnTo>
                  <a:pt x="81" y="41"/>
                </a:lnTo>
                <a:lnTo>
                  <a:pt x="81" y="51"/>
                </a:lnTo>
                <a:lnTo>
                  <a:pt x="79" y="61"/>
                </a:lnTo>
                <a:lnTo>
                  <a:pt x="75" y="70"/>
                </a:lnTo>
                <a:lnTo>
                  <a:pt x="76" y="74"/>
                </a:lnTo>
                <a:lnTo>
                  <a:pt x="77" y="79"/>
                </a:lnTo>
                <a:lnTo>
                  <a:pt x="77" y="85"/>
                </a:lnTo>
                <a:lnTo>
                  <a:pt x="79" y="92"/>
                </a:lnTo>
                <a:lnTo>
                  <a:pt x="80" y="99"/>
                </a:lnTo>
                <a:lnTo>
                  <a:pt x="79" y="105"/>
                </a:lnTo>
                <a:lnTo>
                  <a:pt x="77" y="109"/>
                </a:lnTo>
                <a:lnTo>
                  <a:pt x="74" y="112"/>
                </a:lnTo>
                <a:lnTo>
                  <a:pt x="65" y="115"/>
                </a:lnTo>
                <a:lnTo>
                  <a:pt x="57" y="116"/>
                </a:lnTo>
                <a:lnTo>
                  <a:pt x="50" y="112"/>
                </a:lnTo>
                <a:lnTo>
                  <a:pt x="43" y="97"/>
                </a:lnTo>
                <a:lnTo>
                  <a:pt x="38" y="107"/>
                </a:lnTo>
                <a:lnTo>
                  <a:pt x="34" y="114"/>
                </a:lnTo>
                <a:lnTo>
                  <a:pt x="29" y="116"/>
                </a:lnTo>
                <a:lnTo>
                  <a:pt x="24" y="116"/>
                </a:lnTo>
                <a:lnTo>
                  <a:pt x="20" y="115"/>
                </a:lnTo>
                <a:lnTo>
                  <a:pt x="16" y="113"/>
                </a:lnTo>
                <a:lnTo>
                  <a:pt x="14" y="112"/>
                </a:lnTo>
                <a:lnTo>
                  <a:pt x="13" y="111"/>
                </a:lnTo>
                <a:lnTo>
                  <a:pt x="8" y="114"/>
                </a:lnTo>
                <a:lnTo>
                  <a:pt x="4" y="108"/>
                </a:lnTo>
                <a:lnTo>
                  <a:pt x="1" y="99"/>
                </a:lnTo>
                <a:lnTo>
                  <a:pt x="0" y="92"/>
                </a:lnTo>
                <a:lnTo>
                  <a:pt x="1" y="83"/>
                </a:lnTo>
                <a:lnTo>
                  <a:pt x="4" y="70"/>
                </a:lnTo>
                <a:lnTo>
                  <a:pt x="6" y="56"/>
                </a:lnTo>
                <a:lnTo>
                  <a:pt x="9" y="41"/>
                </a:lnTo>
                <a:lnTo>
                  <a:pt x="13" y="28"/>
                </a:lnTo>
                <a:lnTo>
                  <a:pt x="16" y="15"/>
                </a:lnTo>
                <a:lnTo>
                  <a:pt x="20" y="6"/>
                </a:lnTo>
                <a:lnTo>
                  <a:pt x="23" y="0"/>
                </a:lnTo>
                <a:lnTo>
                  <a:pt x="28" y="0"/>
                </a:lnTo>
                <a:lnTo>
                  <a:pt x="34" y="0"/>
                </a:lnTo>
                <a:lnTo>
                  <a:pt x="38" y="0"/>
                </a:lnTo>
                <a:lnTo>
                  <a:pt x="44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4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0" name="Freeform 460"/>
          <p:cNvSpPr>
            <a:spLocks/>
          </p:cNvSpPr>
          <p:nvPr/>
        </p:nvSpPr>
        <p:spPr bwMode="auto">
          <a:xfrm>
            <a:off x="2940050" y="2351088"/>
            <a:ext cx="63500" cy="93662"/>
          </a:xfrm>
          <a:custGeom>
            <a:avLst/>
            <a:gdLst>
              <a:gd name="T0" fmla="*/ 64 w 81"/>
              <a:gd name="T1" fmla="*/ 0 h 116"/>
              <a:gd name="T2" fmla="*/ 64 w 81"/>
              <a:gd name="T3" fmla="*/ 0 h 116"/>
              <a:gd name="T4" fmla="*/ 69 w 81"/>
              <a:gd name="T5" fmla="*/ 7 h 116"/>
              <a:gd name="T6" fmla="*/ 74 w 81"/>
              <a:gd name="T7" fmla="*/ 15 h 116"/>
              <a:gd name="T8" fmla="*/ 77 w 81"/>
              <a:gd name="T9" fmla="*/ 24 h 116"/>
              <a:gd name="T10" fmla="*/ 80 w 81"/>
              <a:gd name="T11" fmla="*/ 32 h 116"/>
              <a:gd name="T12" fmla="*/ 81 w 81"/>
              <a:gd name="T13" fmla="*/ 41 h 116"/>
              <a:gd name="T14" fmla="*/ 81 w 81"/>
              <a:gd name="T15" fmla="*/ 51 h 116"/>
              <a:gd name="T16" fmla="*/ 79 w 81"/>
              <a:gd name="T17" fmla="*/ 61 h 116"/>
              <a:gd name="T18" fmla="*/ 75 w 81"/>
              <a:gd name="T19" fmla="*/ 70 h 116"/>
              <a:gd name="T20" fmla="*/ 75 w 81"/>
              <a:gd name="T21" fmla="*/ 70 h 116"/>
              <a:gd name="T22" fmla="*/ 76 w 81"/>
              <a:gd name="T23" fmla="*/ 74 h 116"/>
              <a:gd name="T24" fmla="*/ 77 w 81"/>
              <a:gd name="T25" fmla="*/ 79 h 116"/>
              <a:gd name="T26" fmla="*/ 77 w 81"/>
              <a:gd name="T27" fmla="*/ 85 h 116"/>
              <a:gd name="T28" fmla="*/ 79 w 81"/>
              <a:gd name="T29" fmla="*/ 92 h 116"/>
              <a:gd name="T30" fmla="*/ 80 w 81"/>
              <a:gd name="T31" fmla="*/ 99 h 116"/>
              <a:gd name="T32" fmla="*/ 79 w 81"/>
              <a:gd name="T33" fmla="*/ 105 h 116"/>
              <a:gd name="T34" fmla="*/ 77 w 81"/>
              <a:gd name="T35" fmla="*/ 109 h 116"/>
              <a:gd name="T36" fmla="*/ 74 w 81"/>
              <a:gd name="T37" fmla="*/ 112 h 116"/>
              <a:gd name="T38" fmla="*/ 74 w 81"/>
              <a:gd name="T39" fmla="*/ 112 h 116"/>
              <a:gd name="T40" fmla="*/ 65 w 81"/>
              <a:gd name="T41" fmla="*/ 115 h 116"/>
              <a:gd name="T42" fmla="*/ 57 w 81"/>
              <a:gd name="T43" fmla="*/ 116 h 116"/>
              <a:gd name="T44" fmla="*/ 50 w 81"/>
              <a:gd name="T45" fmla="*/ 112 h 116"/>
              <a:gd name="T46" fmla="*/ 43 w 81"/>
              <a:gd name="T47" fmla="*/ 97 h 116"/>
              <a:gd name="T48" fmla="*/ 43 w 81"/>
              <a:gd name="T49" fmla="*/ 97 h 116"/>
              <a:gd name="T50" fmla="*/ 38 w 81"/>
              <a:gd name="T51" fmla="*/ 107 h 116"/>
              <a:gd name="T52" fmla="*/ 34 w 81"/>
              <a:gd name="T53" fmla="*/ 114 h 116"/>
              <a:gd name="T54" fmla="*/ 29 w 81"/>
              <a:gd name="T55" fmla="*/ 116 h 116"/>
              <a:gd name="T56" fmla="*/ 24 w 81"/>
              <a:gd name="T57" fmla="*/ 116 h 116"/>
              <a:gd name="T58" fmla="*/ 20 w 81"/>
              <a:gd name="T59" fmla="*/ 115 h 116"/>
              <a:gd name="T60" fmla="*/ 16 w 81"/>
              <a:gd name="T61" fmla="*/ 113 h 116"/>
              <a:gd name="T62" fmla="*/ 14 w 81"/>
              <a:gd name="T63" fmla="*/ 112 h 116"/>
              <a:gd name="T64" fmla="*/ 13 w 81"/>
              <a:gd name="T65" fmla="*/ 111 h 116"/>
              <a:gd name="T66" fmla="*/ 13 w 81"/>
              <a:gd name="T67" fmla="*/ 111 h 116"/>
              <a:gd name="T68" fmla="*/ 8 w 81"/>
              <a:gd name="T69" fmla="*/ 114 h 116"/>
              <a:gd name="T70" fmla="*/ 4 w 81"/>
              <a:gd name="T71" fmla="*/ 108 h 116"/>
              <a:gd name="T72" fmla="*/ 1 w 81"/>
              <a:gd name="T73" fmla="*/ 99 h 116"/>
              <a:gd name="T74" fmla="*/ 0 w 81"/>
              <a:gd name="T75" fmla="*/ 92 h 116"/>
              <a:gd name="T76" fmla="*/ 0 w 81"/>
              <a:gd name="T77" fmla="*/ 92 h 116"/>
              <a:gd name="T78" fmla="*/ 1 w 81"/>
              <a:gd name="T79" fmla="*/ 83 h 116"/>
              <a:gd name="T80" fmla="*/ 4 w 81"/>
              <a:gd name="T81" fmla="*/ 70 h 116"/>
              <a:gd name="T82" fmla="*/ 6 w 81"/>
              <a:gd name="T83" fmla="*/ 56 h 116"/>
              <a:gd name="T84" fmla="*/ 9 w 81"/>
              <a:gd name="T85" fmla="*/ 41 h 116"/>
              <a:gd name="T86" fmla="*/ 13 w 81"/>
              <a:gd name="T87" fmla="*/ 28 h 116"/>
              <a:gd name="T88" fmla="*/ 16 w 81"/>
              <a:gd name="T89" fmla="*/ 15 h 116"/>
              <a:gd name="T90" fmla="*/ 20 w 81"/>
              <a:gd name="T91" fmla="*/ 6 h 116"/>
              <a:gd name="T92" fmla="*/ 23 w 81"/>
              <a:gd name="T93" fmla="*/ 0 h 116"/>
              <a:gd name="T94" fmla="*/ 23 w 81"/>
              <a:gd name="T95" fmla="*/ 0 h 116"/>
              <a:gd name="T96" fmla="*/ 28 w 81"/>
              <a:gd name="T97" fmla="*/ 0 h 116"/>
              <a:gd name="T98" fmla="*/ 34 w 81"/>
              <a:gd name="T99" fmla="*/ 0 h 116"/>
              <a:gd name="T100" fmla="*/ 38 w 81"/>
              <a:gd name="T101" fmla="*/ 0 h 116"/>
              <a:gd name="T102" fmla="*/ 44 w 81"/>
              <a:gd name="T103" fmla="*/ 0 h 116"/>
              <a:gd name="T104" fmla="*/ 49 w 81"/>
              <a:gd name="T105" fmla="*/ 0 h 116"/>
              <a:gd name="T106" fmla="*/ 54 w 81"/>
              <a:gd name="T107" fmla="*/ 0 h 116"/>
              <a:gd name="T108" fmla="*/ 59 w 81"/>
              <a:gd name="T109" fmla="*/ 0 h 116"/>
              <a:gd name="T110" fmla="*/ 64 w 81"/>
              <a:gd name="T111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1" h="116">
                <a:moveTo>
                  <a:pt x="64" y="0"/>
                </a:moveTo>
                <a:lnTo>
                  <a:pt x="64" y="0"/>
                </a:lnTo>
                <a:lnTo>
                  <a:pt x="69" y="7"/>
                </a:lnTo>
                <a:lnTo>
                  <a:pt x="74" y="15"/>
                </a:lnTo>
                <a:lnTo>
                  <a:pt x="77" y="24"/>
                </a:lnTo>
                <a:lnTo>
                  <a:pt x="80" y="32"/>
                </a:lnTo>
                <a:lnTo>
                  <a:pt x="81" y="41"/>
                </a:lnTo>
                <a:lnTo>
                  <a:pt x="81" y="51"/>
                </a:lnTo>
                <a:lnTo>
                  <a:pt x="79" y="61"/>
                </a:lnTo>
                <a:lnTo>
                  <a:pt x="75" y="70"/>
                </a:lnTo>
                <a:lnTo>
                  <a:pt x="75" y="70"/>
                </a:lnTo>
                <a:lnTo>
                  <a:pt x="76" y="74"/>
                </a:lnTo>
                <a:lnTo>
                  <a:pt x="77" y="79"/>
                </a:lnTo>
                <a:lnTo>
                  <a:pt x="77" y="85"/>
                </a:lnTo>
                <a:lnTo>
                  <a:pt x="79" y="92"/>
                </a:lnTo>
                <a:lnTo>
                  <a:pt x="80" y="99"/>
                </a:lnTo>
                <a:lnTo>
                  <a:pt x="79" y="105"/>
                </a:lnTo>
                <a:lnTo>
                  <a:pt x="77" y="109"/>
                </a:lnTo>
                <a:lnTo>
                  <a:pt x="74" y="112"/>
                </a:lnTo>
                <a:lnTo>
                  <a:pt x="74" y="112"/>
                </a:lnTo>
                <a:lnTo>
                  <a:pt x="65" y="115"/>
                </a:lnTo>
                <a:lnTo>
                  <a:pt x="57" y="116"/>
                </a:lnTo>
                <a:lnTo>
                  <a:pt x="50" y="112"/>
                </a:lnTo>
                <a:lnTo>
                  <a:pt x="43" y="97"/>
                </a:lnTo>
                <a:lnTo>
                  <a:pt x="43" y="97"/>
                </a:lnTo>
                <a:lnTo>
                  <a:pt x="38" y="107"/>
                </a:lnTo>
                <a:lnTo>
                  <a:pt x="34" y="114"/>
                </a:lnTo>
                <a:lnTo>
                  <a:pt x="29" y="116"/>
                </a:lnTo>
                <a:lnTo>
                  <a:pt x="24" y="116"/>
                </a:lnTo>
                <a:lnTo>
                  <a:pt x="20" y="115"/>
                </a:lnTo>
                <a:lnTo>
                  <a:pt x="16" y="113"/>
                </a:lnTo>
                <a:lnTo>
                  <a:pt x="14" y="112"/>
                </a:lnTo>
                <a:lnTo>
                  <a:pt x="13" y="111"/>
                </a:lnTo>
                <a:lnTo>
                  <a:pt x="13" y="111"/>
                </a:lnTo>
                <a:lnTo>
                  <a:pt x="8" y="114"/>
                </a:lnTo>
                <a:lnTo>
                  <a:pt x="4" y="108"/>
                </a:lnTo>
                <a:lnTo>
                  <a:pt x="1" y="99"/>
                </a:lnTo>
                <a:lnTo>
                  <a:pt x="0" y="92"/>
                </a:lnTo>
                <a:lnTo>
                  <a:pt x="0" y="92"/>
                </a:lnTo>
                <a:lnTo>
                  <a:pt x="1" y="83"/>
                </a:lnTo>
                <a:lnTo>
                  <a:pt x="4" y="70"/>
                </a:lnTo>
                <a:lnTo>
                  <a:pt x="6" y="56"/>
                </a:lnTo>
                <a:lnTo>
                  <a:pt x="9" y="41"/>
                </a:lnTo>
                <a:lnTo>
                  <a:pt x="13" y="28"/>
                </a:lnTo>
                <a:lnTo>
                  <a:pt x="16" y="15"/>
                </a:lnTo>
                <a:lnTo>
                  <a:pt x="20" y="6"/>
                </a:lnTo>
                <a:lnTo>
                  <a:pt x="23" y="0"/>
                </a:lnTo>
                <a:lnTo>
                  <a:pt x="23" y="0"/>
                </a:lnTo>
                <a:lnTo>
                  <a:pt x="28" y="0"/>
                </a:lnTo>
                <a:lnTo>
                  <a:pt x="34" y="0"/>
                </a:lnTo>
                <a:lnTo>
                  <a:pt x="38" y="0"/>
                </a:lnTo>
                <a:lnTo>
                  <a:pt x="44" y="0"/>
                </a:lnTo>
                <a:lnTo>
                  <a:pt x="49" y="0"/>
                </a:lnTo>
                <a:lnTo>
                  <a:pt x="54" y="0"/>
                </a:lnTo>
                <a:lnTo>
                  <a:pt x="59" y="0"/>
                </a:lnTo>
                <a:lnTo>
                  <a:pt x="64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1" name="Freeform 461"/>
          <p:cNvSpPr>
            <a:spLocks/>
          </p:cNvSpPr>
          <p:nvPr/>
        </p:nvSpPr>
        <p:spPr bwMode="auto">
          <a:xfrm>
            <a:off x="2949575" y="2371725"/>
            <a:ext cx="6350" cy="6350"/>
          </a:xfrm>
          <a:custGeom>
            <a:avLst/>
            <a:gdLst>
              <a:gd name="T0" fmla="*/ 8 w 8"/>
              <a:gd name="T1" fmla="*/ 1 h 7"/>
              <a:gd name="T2" fmla="*/ 8 w 8"/>
              <a:gd name="T3" fmla="*/ 1 h 7"/>
              <a:gd name="T4" fmla="*/ 8 w 8"/>
              <a:gd name="T5" fmla="*/ 3 h 7"/>
              <a:gd name="T6" fmla="*/ 8 w 8"/>
              <a:gd name="T7" fmla="*/ 3 h 7"/>
              <a:gd name="T8" fmla="*/ 7 w 8"/>
              <a:gd name="T9" fmla="*/ 3 h 7"/>
              <a:gd name="T10" fmla="*/ 7 w 8"/>
              <a:gd name="T11" fmla="*/ 4 h 7"/>
              <a:gd name="T12" fmla="*/ 7 w 8"/>
              <a:gd name="T13" fmla="*/ 4 h 7"/>
              <a:gd name="T14" fmla="*/ 6 w 8"/>
              <a:gd name="T15" fmla="*/ 4 h 7"/>
              <a:gd name="T16" fmla="*/ 6 w 8"/>
              <a:gd name="T17" fmla="*/ 3 h 7"/>
              <a:gd name="T18" fmla="*/ 6 w 8"/>
              <a:gd name="T19" fmla="*/ 3 h 7"/>
              <a:gd name="T20" fmla="*/ 6 w 8"/>
              <a:gd name="T21" fmla="*/ 3 h 7"/>
              <a:gd name="T22" fmla="*/ 6 w 8"/>
              <a:gd name="T23" fmla="*/ 3 h 7"/>
              <a:gd name="T24" fmla="*/ 6 w 8"/>
              <a:gd name="T25" fmla="*/ 4 h 7"/>
              <a:gd name="T26" fmla="*/ 5 w 8"/>
              <a:gd name="T27" fmla="*/ 5 h 7"/>
              <a:gd name="T28" fmla="*/ 5 w 8"/>
              <a:gd name="T29" fmla="*/ 6 h 7"/>
              <a:gd name="T30" fmla="*/ 3 w 8"/>
              <a:gd name="T31" fmla="*/ 7 h 7"/>
              <a:gd name="T32" fmla="*/ 3 w 8"/>
              <a:gd name="T33" fmla="*/ 7 h 7"/>
              <a:gd name="T34" fmla="*/ 2 w 8"/>
              <a:gd name="T35" fmla="*/ 7 h 7"/>
              <a:gd name="T36" fmla="*/ 2 w 8"/>
              <a:gd name="T37" fmla="*/ 7 h 7"/>
              <a:gd name="T38" fmla="*/ 2 w 8"/>
              <a:gd name="T39" fmla="*/ 7 h 7"/>
              <a:gd name="T40" fmla="*/ 1 w 8"/>
              <a:gd name="T41" fmla="*/ 6 h 7"/>
              <a:gd name="T42" fmla="*/ 1 w 8"/>
              <a:gd name="T43" fmla="*/ 6 h 7"/>
              <a:gd name="T44" fmla="*/ 1 w 8"/>
              <a:gd name="T45" fmla="*/ 6 h 7"/>
              <a:gd name="T46" fmla="*/ 1 w 8"/>
              <a:gd name="T47" fmla="*/ 5 h 7"/>
              <a:gd name="T48" fmla="*/ 1 w 8"/>
              <a:gd name="T49" fmla="*/ 4 h 7"/>
              <a:gd name="T50" fmla="*/ 1 w 8"/>
              <a:gd name="T51" fmla="*/ 3 h 7"/>
              <a:gd name="T52" fmla="*/ 1 w 8"/>
              <a:gd name="T53" fmla="*/ 3 h 7"/>
              <a:gd name="T54" fmla="*/ 1 w 8"/>
              <a:gd name="T55" fmla="*/ 1 h 7"/>
              <a:gd name="T56" fmla="*/ 1 w 8"/>
              <a:gd name="T57" fmla="*/ 1 h 7"/>
              <a:gd name="T58" fmla="*/ 1 w 8"/>
              <a:gd name="T59" fmla="*/ 1 h 7"/>
              <a:gd name="T60" fmla="*/ 1 w 8"/>
              <a:gd name="T61" fmla="*/ 1 h 7"/>
              <a:gd name="T62" fmla="*/ 1 w 8"/>
              <a:gd name="T63" fmla="*/ 1 h 7"/>
              <a:gd name="T64" fmla="*/ 1 w 8"/>
              <a:gd name="T65" fmla="*/ 3 h 7"/>
              <a:gd name="T66" fmla="*/ 1 w 8"/>
              <a:gd name="T67" fmla="*/ 3 h 7"/>
              <a:gd name="T68" fmla="*/ 0 w 8"/>
              <a:gd name="T69" fmla="*/ 3 h 7"/>
              <a:gd name="T70" fmla="*/ 0 w 8"/>
              <a:gd name="T71" fmla="*/ 3 h 7"/>
              <a:gd name="T72" fmla="*/ 0 w 8"/>
              <a:gd name="T73" fmla="*/ 3 h 7"/>
              <a:gd name="T74" fmla="*/ 0 w 8"/>
              <a:gd name="T75" fmla="*/ 1 h 7"/>
              <a:gd name="T76" fmla="*/ 0 w 8"/>
              <a:gd name="T77" fmla="*/ 1 h 7"/>
              <a:gd name="T78" fmla="*/ 0 w 8"/>
              <a:gd name="T79" fmla="*/ 1 h 7"/>
              <a:gd name="T80" fmla="*/ 0 w 8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7">
                <a:moveTo>
                  <a:pt x="8" y="1"/>
                </a:moveTo>
                <a:lnTo>
                  <a:pt x="8" y="1"/>
                </a:lnTo>
                <a:lnTo>
                  <a:pt x="8" y="3"/>
                </a:lnTo>
                <a:lnTo>
                  <a:pt x="8" y="3"/>
                </a:lnTo>
                <a:lnTo>
                  <a:pt x="7" y="3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5" y="5"/>
                </a:lnTo>
                <a:lnTo>
                  <a:pt x="5" y="6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2" name="Freeform 462"/>
          <p:cNvSpPr>
            <a:spLocks/>
          </p:cNvSpPr>
          <p:nvPr/>
        </p:nvSpPr>
        <p:spPr bwMode="auto">
          <a:xfrm>
            <a:off x="2982913" y="2382838"/>
            <a:ext cx="7937" cy="6350"/>
          </a:xfrm>
          <a:custGeom>
            <a:avLst/>
            <a:gdLst>
              <a:gd name="T0" fmla="*/ 0 w 11"/>
              <a:gd name="T1" fmla="*/ 1 h 7"/>
              <a:gd name="T2" fmla="*/ 0 w 11"/>
              <a:gd name="T3" fmla="*/ 1 h 7"/>
              <a:gd name="T4" fmla="*/ 0 w 11"/>
              <a:gd name="T5" fmla="*/ 2 h 7"/>
              <a:gd name="T6" fmla="*/ 0 w 11"/>
              <a:gd name="T7" fmla="*/ 2 h 7"/>
              <a:gd name="T8" fmla="*/ 0 w 11"/>
              <a:gd name="T9" fmla="*/ 2 h 7"/>
              <a:gd name="T10" fmla="*/ 1 w 11"/>
              <a:gd name="T11" fmla="*/ 4 h 7"/>
              <a:gd name="T12" fmla="*/ 1 w 11"/>
              <a:gd name="T13" fmla="*/ 4 h 7"/>
              <a:gd name="T14" fmla="*/ 3 w 11"/>
              <a:gd name="T15" fmla="*/ 4 h 7"/>
              <a:gd name="T16" fmla="*/ 3 w 11"/>
              <a:gd name="T17" fmla="*/ 2 h 7"/>
              <a:gd name="T18" fmla="*/ 3 w 11"/>
              <a:gd name="T19" fmla="*/ 2 h 7"/>
              <a:gd name="T20" fmla="*/ 3 w 11"/>
              <a:gd name="T21" fmla="*/ 2 h 7"/>
              <a:gd name="T22" fmla="*/ 3 w 11"/>
              <a:gd name="T23" fmla="*/ 2 h 7"/>
              <a:gd name="T24" fmla="*/ 3 w 11"/>
              <a:gd name="T25" fmla="*/ 4 h 7"/>
              <a:gd name="T26" fmla="*/ 4 w 11"/>
              <a:gd name="T27" fmla="*/ 5 h 7"/>
              <a:gd name="T28" fmla="*/ 5 w 11"/>
              <a:gd name="T29" fmla="*/ 6 h 7"/>
              <a:gd name="T30" fmla="*/ 6 w 11"/>
              <a:gd name="T31" fmla="*/ 7 h 7"/>
              <a:gd name="T32" fmla="*/ 6 w 11"/>
              <a:gd name="T33" fmla="*/ 7 h 7"/>
              <a:gd name="T34" fmla="*/ 7 w 11"/>
              <a:gd name="T35" fmla="*/ 7 h 7"/>
              <a:gd name="T36" fmla="*/ 7 w 11"/>
              <a:gd name="T37" fmla="*/ 7 h 7"/>
              <a:gd name="T38" fmla="*/ 8 w 11"/>
              <a:gd name="T39" fmla="*/ 7 h 7"/>
              <a:gd name="T40" fmla="*/ 8 w 11"/>
              <a:gd name="T41" fmla="*/ 7 h 7"/>
              <a:gd name="T42" fmla="*/ 8 w 11"/>
              <a:gd name="T43" fmla="*/ 7 h 7"/>
              <a:gd name="T44" fmla="*/ 8 w 11"/>
              <a:gd name="T45" fmla="*/ 6 h 7"/>
              <a:gd name="T46" fmla="*/ 9 w 11"/>
              <a:gd name="T47" fmla="*/ 5 h 7"/>
              <a:gd name="T48" fmla="*/ 9 w 11"/>
              <a:gd name="T49" fmla="*/ 4 h 7"/>
              <a:gd name="T50" fmla="*/ 9 w 11"/>
              <a:gd name="T51" fmla="*/ 2 h 7"/>
              <a:gd name="T52" fmla="*/ 9 w 11"/>
              <a:gd name="T53" fmla="*/ 2 h 7"/>
              <a:gd name="T54" fmla="*/ 9 w 11"/>
              <a:gd name="T55" fmla="*/ 1 h 7"/>
              <a:gd name="T56" fmla="*/ 9 w 11"/>
              <a:gd name="T57" fmla="*/ 1 h 7"/>
              <a:gd name="T58" fmla="*/ 9 w 11"/>
              <a:gd name="T59" fmla="*/ 1 h 7"/>
              <a:gd name="T60" fmla="*/ 9 w 11"/>
              <a:gd name="T61" fmla="*/ 1 h 7"/>
              <a:gd name="T62" fmla="*/ 9 w 11"/>
              <a:gd name="T63" fmla="*/ 1 h 7"/>
              <a:gd name="T64" fmla="*/ 9 w 11"/>
              <a:gd name="T65" fmla="*/ 2 h 7"/>
              <a:gd name="T66" fmla="*/ 9 w 11"/>
              <a:gd name="T67" fmla="*/ 2 h 7"/>
              <a:gd name="T68" fmla="*/ 9 w 11"/>
              <a:gd name="T69" fmla="*/ 2 h 7"/>
              <a:gd name="T70" fmla="*/ 11 w 11"/>
              <a:gd name="T71" fmla="*/ 2 h 7"/>
              <a:gd name="T72" fmla="*/ 11 w 11"/>
              <a:gd name="T73" fmla="*/ 2 h 7"/>
              <a:gd name="T74" fmla="*/ 11 w 11"/>
              <a:gd name="T75" fmla="*/ 1 h 7"/>
              <a:gd name="T76" fmla="*/ 11 w 11"/>
              <a:gd name="T77" fmla="*/ 1 h 7"/>
              <a:gd name="T78" fmla="*/ 11 w 11"/>
              <a:gd name="T79" fmla="*/ 1 h 7"/>
              <a:gd name="T80" fmla="*/ 11 w 11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" h="7">
                <a:moveTo>
                  <a:pt x="0" y="1"/>
                </a:move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4"/>
                </a:lnTo>
                <a:lnTo>
                  <a:pt x="1" y="4"/>
                </a:lnTo>
                <a:lnTo>
                  <a:pt x="3" y="4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4"/>
                </a:lnTo>
                <a:lnTo>
                  <a:pt x="4" y="5"/>
                </a:lnTo>
                <a:lnTo>
                  <a:pt x="5" y="6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9" y="2"/>
                </a:lnTo>
                <a:lnTo>
                  <a:pt x="9" y="2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1" y="2"/>
                </a:lnTo>
                <a:lnTo>
                  <a:pt x="11" y="2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3" name="Freeform 463"/>
          <p:cNvSpPr>
            <a:spLocks/>
          </p:cNvSpPr>
          <p:nvPr/>
        </p:nvSpPr>
        <p:spPr bwMode="auto">
          <a:xfrm>
            <a:off x="2989263" y="2378075"/>
            <a:ext cx="7937" cy="4763"/>
          </a:xfrm>
          <a:custGeom>
            <a:avLst/>
            <a:gdLst>
              <a:gd name="T0" fmla="*/ 0 w 11"/>
              <a:gd name="T1" fmla="*/ 1 h 7"/>
              <a:gd name="T2" fmla="*/ 0 w 11"/>
              <a:gd name="T3" fmla="*/ 1 h 7"/>
              <a:gd name="T4" fmla="*/ 0 w 11"/>
              <a:gd name="T5" fmla="*/ 3 h 7"/>
              <a:gd name="T6" fmla="*/ 0 w 11"/>
              <a:gd name="T7" fmla="*/ 3 h 7"/>
              <a:gd name="T8" fmla="*/ 0 w 11"/>
              <a:gd name="T9" fmla="*/ 4 h 7"/>
              <a:gd name="T10" fmla="*/ 1 w 11"/>
              <a:gd name="T11" fmla="*/ 4 h 7"/>
              <a:gd name="T12" fmla="*/ 1 w 11"/>
              <a:gd name="T13" fmla="*/ 4 h 7"/>
              <a:gd name="T14" fmla="*/ 3 w 11"/>
              <a:gd name="T15" fmla="*/ 4 h 7"/>
              <a:gd name="T16" fmla="*/ 3 w 11"/>
              <a:gd name="T17" fmla="*/ 4 h 7"/>
              <a:gd name="T18" fmla="*/ 3 w 11"/>
              <a:gd name="T19" fmla="*/ 4 h 7"/>
              <a:gd name="T20" fmla="*/ 3 w 11"/>
              <a:gd name="T21" fmla="*/ 4 h 7"/>
              <a:gd name="T22" fmla="*/ 3 w 11"/>
              <a:gd name="T23" fmla="*/ 4 h 7"/>
              <a:gd name="T24" fmla="*/ 3 w 11"/>
              <a:gd name="T25" fmla="*/ 5 h 7"/>
              <a:gd name="T26" fmla="*/ 4 w 11"/>
              <a:gd name="T27" fmla="*/ 5 h 7"/>
              <a:gd name="T28" fmla="*/ 5 w 11"/>
              <a:gd name="T29" fmla="*/ 6 h 7"/>
              <a:gd name="T30" fmla="*/ 6 w 11"/>
              <a:gd name="T31" fmla="*/ 7 h 7"/>
              <a:gd name="T32" fmla="*/ 6 w 11"/>
              <a:gd name="T33" fmla="*/ 7 h 7"/>
              <a:gd name="T34" fmla="*/ 7 w 11"/>
              <a:gd name="T35" fmla="*/ 7 h 7"/>
              <a:gd name="T36" fmla="*/ 7 w 11"/>
              <a:gd name="T37" fmla="*/ 7 h 7"/>
              <a:gd name="T38" fmla="*/ 8 w 11"/>
              <a:gd name="T39" fmla="*/ 7 h 7"/>
              <a:gd name="T40" fmla="*/ 8 w 11"/>
              <a:gd name="T41" fmla="*/ 7 h 7"/>
              <a:gd name="T42" fmla="*/ 8 w 11"/>
              <a:gd name="T43" fmla="*/ 7 h 7"/>
              <a:gd name="T44" fmla="*/ 8 w 11"/>
              <a:gd name="T45" fmla="*/ 6 h 7"/>
              <a:gd name="T46" fmla="*/ 10 w 11"/>
              <a:gd name="T47" fmla="*/ 5 h 7"/>
              <a:gd name="T48" fmla="*/ 10 w 11"/>
              <a:gd name="T49" fmla="*/ 4 h 7"/>
              <a:gd name="T50" fmla="*/ 10 w 11"/>
              <a:gd name="T51" fmla="*/ 3 h 7"/>
              <a:gd name="T52" fmla="*/ 10 w 11"/>
              <a:gd name="T53" fmla="*/ 3 h 7"/>
              <a:gd name="T54" fmla="*/ 10 w 11"/>
              <a:gd name="T55" fmla="*/ 3 h 7"/>
              <a:gd name="T56" fmla="*/ 10 w 11"/>
              <a:gd name="T57" fmla="*/ 3 h 7"/>
              <a:gd name="T58" fmla="*/ 10 w 11"/>
              <a:gd name="T59" fmla="*/ 3 h 7"/>
              <a:gd name="T60" fmla="*/ 10 w 11"/>
              <a:gd name="T61" fmla="*/ 3 h 7"/>
              <a:gd name="T62" fmla="*/ 10 w 11"/>
              <a:gd name="T63" fmla="*/ 3 h 7"/>
              <a:gd name="T64" fmla="*/ 10 w 11"/>
              <a:gd name="T65" fmla="*/ 3 h 7"/>
              <a:gd name="T66" fmla="*/ 10 w 11"/>
              <a:gd name="T67" fmla="*/ 3 h 7"/>
              <a:gd name="T68" fmla="*/ 10 w 11"/>
              <a:gd name="T69" fmla="*/ 3 h 7"/>
              <a:gd name="T70" fmla="*/ 11 w 11"/>
              <a:gd name="T71" fmla="*/ 3 h 7"/>
              <a:gd name="T72" fmla="*/ 11 w 11"/>
              <a:gd name="T73" fmla="*/ 3 h 7"/>
              <a:gd name="T74" fmla="*/ 11 w 11"/>
              <a:gd name="T75" fmla="*/ 3 h 7"/>
              <a:gd name="T76" fmla="*/ 11 w 11"/>
              <a:gd name="T77" fmla="*/ 1 h 7"/>
              <a:gd name="T78" fmla="*/ 11 w 11"/>
              <a:gd name="T79" fmla="*/ 1 h 7"/>
              <a:gd name="T80" fmla="*/ 11 w 11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" h="7">
                <a:moveTo>
                  <a:pt x="0" y="1"/>
                </a:moveTo>
                <a:lnTo>
                  <a:pt x="0" y="1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1" y="4"/>
                </a:lnTo>
                <a:lnTo>
                  <a:pt x="1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5"/>
                </a:lnTo>
                <a:lnTo>
                  <a:pt x="4" y="5"/>
                </a:lnTo>
                <a:lnTo>
                  <a:pt x="5" y="6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1"/>
                </a:lnTo>
                <a:lnTo>
                  <a:pt x="11" y="1"/>
                </a:lnTo>
                <a:lnTo>
                  <a:pt x="1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4" name="Freeform 464"/>
          <p:cNvSpPr>
            <a:spLocks/>
          </p:cNvSpPr>
          <p:nvPr/>
        </p:nvSpPr>
        <p:spPr bwMode="auto">
          <a:xfrm>
            <a:off x="2987675" y="2366963"/>
            <a:ext cx="6350" cy="4762"/>
          </a:xfrm>
          <a:custGeom>
            <a:avLst/>
            <a:gdLst>
              <a:gd name="T0" fmla="*/ 0 w 8"/>
              <a:gd name="T1" fmla="*/ 2 h 6"/>
              <a:gd name="T2" fmla="*/ 0 w 8"/>
              <a:gd name="T3" fmla="*/ 2 h 6"/>
              <a:gd name="T4" fmla="*/ 0 w 8"/>
              <a:gd name="T5" fmla="*/ 3 h 6"/>
              <a:gd name="T6" fmla="*/ 0 w 8"/>
              <a:gd name="T7" fmla="*/ 3 h 6"/>
              <a:gd name="T8" fmla="*/ 0 w 8"/>
              <a:gd name="T9" fmla="*/ 3 h 6"/>
              <a:gd name="T10" fmla="*/ 1 w 8"/>
              <a:gd name="T11" fmla="*/ 4 h 6"/>
              <a:gd name="T12" fmla="*/ 1 w 8"/>
              <a:gd name="T13" fmla="*/ 4 h 6"/>
              <a:gd name="T14" fmla="*/ 1 w 8"/>
              <a:gd name="T15" fmla="*/ 4 h 6"/>
              <a:gd name="T16" fmla="*/ 1 w 8"/>
              <a:gd name="T17" fmla="*/ 3 h 6"/>
              <a:gd name="T18" fmla="*/ 1 w 8"/>
              <a:gd name="T19" fmla="*/ 3 h 6"/>
              <a:gd name="T20" fmla="*/ 1 w 8"/>
              <a:gd name="T21" fmla="*/ 3 h 6"/>
              <a:gd name="T22" fmla="*/ 1 w 8"/>
              <a:gd name="T23" fmla="*/ 3 h 6"/>
              <a:gd name="T24" fmla="*/ 1 w 8"/>
              <a:gd name="T25" fmla="*/ 4 h 6"/>
              <a:gd name="T26" fmla="*/ 2 w 8"/>
              <a:gd name="T27" fmla="*/ 5 h 6"/>
              <a:gd name="T28" fmla="*/ 3 w 8"/>
              <a:gd name="T29" fmla="*/ 6 h 6"/>
              <a:gd name="T30" fmla="*/ 5 w 8"/>
              <a:gd name="T31" fmla="*/ 6 h 6"/>
              <a:gd name="T32" fmla="*/ 5 w 8"/>
              <a:gd name="T33" fmla="*/ 6 h 6"/>
              <a:gd name="T34" fmla="*/ 5 w 8"/>
              <a:gd name="T35" fmla="*/ 6 h 6"/>
              <a:gd name="T36" fmla="*/ 6 w 8"/>
              <a:gd name="T37" fmla="*/ 6 h 6"/>
              <a:gd name="T38" fmla="*/ 6 w 8"/>
              <a:gd name="T39" fmla="*/ 6 h 6"/>
              <a:gd name="T40" fmla="*/ 6 w 8"/>
              <a:gd name="T41" fmla="*/ 6 h 6"/>
              <a:gd name="T42" fmla="*/ 6 w 8"/>
              <a:gd name="T43" fmla="*/ 6 h 6"/>
              <a:gd name="T44" fmla="*/ 6 w 8"/>
              <a:gd name="T45" fmla="*/ 6 h 6"/>
              <a:gd name="T46" fmla="*/ 7 w 8"/>
              <a:gd name="T47" fmla="*/ 5 h 6"/>
              <a:gd name="T48" fmla="*/ 7 w 8"/>
              <a:gd name="T49" fmla="*/ 4 h 6"/>
              <a:gd name="T50" fmla="*/ 7 w 8"/>
              <a:gd name="T51" fmla="*/ 3 h 6"/>
              <a:gd name="T52" fmla="*/ 7 w 8"/>
              <a:gd name="T53" fmla="*/ 3 h 6"/>
              <a:gd name="T54" fmla="*/ 7 w 8"/>
              <a:gd name="T55" fmla="*/ 2 h 6"/>
              <a:gd name="T56" fmla="*/ 7 w 8"/>
              <a:gd name="T57" fmla="*/ 2 h 6"/>
              <a:gd name="T58" fmla="*/ 7 w 8"/>
              <a:gd name="T59" fmla="*/ 2 h 6"/>
              <a:gd name="T60" fmla="*/ 7 w 8"/>
              <a:gd name="T61" fmla="*/ 2 h 6"/>
              <a:gd name="T62" fmla="*/ 7 w 8"/>
              <a:gd name="T63" fmla="*/ 2 h 6"/>
              <a:gd name="T64" fmla="*/ 7 w 8"/>
              <a:gd name="T65" fmla="*/ 3 h 6"/>
              <a:gd name="T66" fmla="*/ 7 w 8"/>
              <a:gd name="T67" fmla="*/ 3 h 6"/>
              <a:gd name="T68" fmla="*/ 7 w 8"/>
              <a:gd name="T69" fmla="*/ 3 h 6"/>
              <a:gd name="T70" fmla="*/ 7 w 8"/>
              <a:gd name="T71" fmla="*/ 3 h 6"/>
              <a:gd name="T72" fmla="*/ 7 w 8"/>
              <a:gd name="T73" fmla="*/ 3 h 6"/>
              <a:gd name="T74" fmla="*/ 8 w 8"/>
              <a:gd name="T75" fmla="*/ 2 h 6"/>
              <a:gd name="T76" fmla="*/ 8 w 8"/>
              <a:gd name="T77" fmla="*/ 2 h 6"/>
              <a:gd name="T78" fmla="*/ 8 w 8"/>
              <a:gd name="T79" fmla="*/ 2 h 6"/>
              <a:gd name="T80" fmla="*/ 7 w 8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6">
                <a:moveTo>
                  <a:pt x="0" y="2"/>
                </a:move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4"/>
                </a:lnTo>
                <a:lnTo>
                  <a:pt x="2" y="5"/>
                </a:lnTo>
                <a:lnTo>
                  <a:pt x="3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7" y="5"/>
                </a:lnTo>
                <a:lnTo>
                  <a:pt x="7" y="4"/>
                </a:lnTo>
                <a:lnTo>
                  <a:pt x="7" y="3"/>
                </a:lnTo>
                <a:lnTo>
                  <a:pt x="7" y="3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5" name="Freeform 465"/>
          <p:cNvSpPr>
            <a:spLocks/>
          </p:cNvSpPr>
          <p:nvPr/>
        </p:nvSpPr>
        <p:spPr bwMode="auto">
          <a:xfrm>
            <a:off x="2947988" y="2379663"/>
            <a:ext cx="6350" cy="4762"/>
          </a:xfrm>
          <a:custGeom>
            <a:avLst/>
            <a:gdLst>
              <a:gd name="T0" fmla="*/ 8 w 8"/>
              <a:gd name="T1" fmla="*/ 1 h 5"/>
              <a:gd name="T2" fmla="*/ 8 w 8"/>
              <a:gd name="T3" fmla="*/ 1 h 5"/>
              <a:gd name="T4" fmla="*/ 8 w 8"/>
              <a:gd name="T5" fmla="*/ 2 h 5"/>
              <a:gd name="T6" fmla="*/ 8 w 8"/>
              <a:gd name="T7" fmla="*/ 2 h 5"/>
              <a:gd name="T8" fmla="*/ 8 w 8"/>
              <a:gd name="T9" fmla="*/ 2 h 5"/>
              <a:gd name="T10" fmla="*/ 7 w 8"/>
              <a:gd name="T11" fmla="*/ 2 h 5"/>
              <a:gd name="T12" fmla="*/ 7 w 8"/>
              <a:gd name="T13" fmla="*/ 2 h 5"/>
              <a:gd name="T14" fmla="*/ 7 w 8"/>
              <a:gd name="T15" fmla="*/ 2 h 5"/>
              <a:gd name="T16" fmla="*/ 7 w 8"/>
              <a:gd name="T17" fmla="*/ 2 h 5"/>
              <a:gd name="T18" fmla="*/ 7 w 8"/>
              <a:gd name="T19" fmla="*/ 2 h 5"/>
              <a:gd name="T20" fmla="*/ 7 w 8"/>
              <a:gd name="T21" fmla="*/ 2 h 5"/>
              <a:gd name="T22" fmla="*/ 7 w 8"/>
              <a:gd name="T23" fmla="*/ 2 h 5"/>
              <a:gd name="T24" fmla="*/ 7 w 8"/>
              <a:gd name="T25" fmla="*/ 3 h 5"/>
              <a:gd name="T26" fmla="*/ 5 w 8"/>
              <a:gd name="T27" fmla="*/ 4 h 5"/>
              <a:gd name="T28" fmla="*/ 4 w 8"/>
              <a:gd name="T29" fmla="*/ 5 h 5"/>
              <a:gd name="T30" fmla="*/ 3 w 8"/>
              <a:gd name="T31" fmla="*/ 5 h 5"/>
              <a:gd name="T32" fmla="*/ 3 w 8"/>
              <a:gd name="T33" fmla="*/ 5 h 5"/>
              <a:gd name="T34" fmla="*/ 3 w 8"/>
              <a:gd name="T35" fmla="*/ 5 h 5"/>
              <a:gd name="T36" fmla="*/ 3 w 8"/>
              <a:gd name="T37" fmla="*/ 5 h 5"/>
              <a:gd name="T38" fmla="*/ 2 w 8"/>
              <a:gd name="T39" fmla="*/ 5 h 5"/>
              <a:gd name="T40" fmla="*/ 2 w 8"/>
              <a:gd name="T41" fmla="*/ 5 h 5"/>
              <a:gd name="T42" fmla="*/ 2 w 8"/>
              <a:gd name="T43" fmla="*/ 5 h 5"/>
              <a:gd name="T44" fmla="*/ 2 w 8"/>
              <a:gd name="T45" fmla="*/ 5 h 5"/>
              <a:gd name="T46" fmla="*/ 2 w 8"/>
              <a:gd name="T47" fmla="*/ 4 h 5"/>
              <a:gd name="T48" fmla="*/ 1 w 8"/>
              <a:gd name="T49" fmla="*/ 3 h 5"/>
              <a:gd name="T50" fmla="*/ 1 w 8"/>
              <a:gd name="T51" fmla="*/ 2 h 5"/>
              <a:gd name="T52" fmla="*/ 1 w 8"/>
              <a:gd name="T53" fmla="*/ 2 h 5"/>
              <a:gd name="T54" fmla="*/ 1 w 8"/>
              <a:gd name="T55" fmla="*/ 1 h 5"/>
              <a:gd name="T56" fmla="*/ 1 w 8"/>
              <a:gd name="T57" fmla="*/ 1 h 5"/>
              <a:gd name="T58" fmla="*/ 1 w 8"/>
              <a:gd name="T59" fmla="*/ 1 h 5"/>
              <a:gd name="T60" fmla="*/ 1 w 8"/>
              <a:gd name="T61" fmla="*/ 1 h 5"/>
              <a:gd name="T62" fmla="*/ 1 w 8"/>
              <a:gd name="T63" fmla="*/ 1 h 5"/>
              <a:gd name="T64" fmla="*/ 1 w 8"/>
              <a:gd name="T65" fmla="*/ 1 h 5"/>
              <a:gd name="T66" fmla="*/ 1 w 8"/>
              <a:gd name="T67" fmla="*/ 1 h 5"/>
              <a:gd name="T68" fmla="*/ 1 w 8"/>
              <a:gd name="T69" fmla="*/ 2 h 5"/>
              <a:gd name="T70" fmla="*/ 1 w 8"/>
              <a:gd name="T71" fmla="*/ 2 h 5"/>
              <a:gd name="T72" fmla="*/ 1 w 8"/>
              <a:gd name="T73" fmla="*/ 2 h 5"/>
              <a:gd name="T74" fmla="*/ 0 w 8"/>
              <a:gd name="T75" fmla="*/ 1 h 5"/>
              <a:gd name="T76" fmla="*/ 0 w 8"/>
              <a:gd name="T77" fmla="*/ 1 h 5"/>
              <a:gd name="T78" fmla="*/ 0 w 8"/>
              <a:gd name="T79" fmla="*/ 0 h 5"/>
              <a:gd name="T80" fmla="*/ 1 w 8"/>
              <a:gd name="T8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5">
                <a:moveTo>
                  <a:pt x="8" y="1"/>
                </a:moveTo>
                <a:lnTo>
                  <a:pt x="8" y="1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3"/>
                </a:lnTo>
                <a:lnTo>
                  <a:pt x="5" y="4"/>
                </a:lnTo>
                <a:lnTo>
                  <a:pt x="4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4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6" name="Freeform 466"/>
          <p:cNvSpPr>
            <a:spLocks/>
          </p:cNvSpPr>
          <p:nvPr/>
        </p:nvSpPr>
        <p:spPr bwMode="auto">
          <a:xfrm>
            <a:off x="2952750" y="2384425"/>
            <a:ext cx="6350" cy="4763"/>
          </a:xfrm>
          <a:custGeom>
            <a:avLst/>
            <a:gdLst>
              <a:gd name="T0" fmla="*/ 8 w 8"/>
              <a:gd name="T1" fmla="*/ 1 h 7"/>
              <a:gd name="T2" fmla="*/ 8 w 8"/>
              <a:gd name="T3" fmla="*/ 1 h 7"/>
              <a:gd name="T4" fmla="*/ 8 w 8"/>
              <a:gd name="T5" fmla="*/ 3 h 7"/>
              <a:gd name="T6" fmla="*/ 8 w 8"/>
              <a:gd name="T7" fmla="*/ 3 h 7"/>
              <a:gd name="T8" fmla="*/ 7 w 8"/>
              <a:gd name="T9" fmla="*/ 3 h 7"/>
              <a:gd name="T10" fmla="*/ 7 w 8"/>
              <a:gd name="T11" fmla="*/ 4 h 7"/>
              <a:gd name="T12" fmla="*/ 7 w 8"/>
              <a:gd name="T13" fmla="*/ 4 h 7"/>
              <a:gd name="T14" fmla="*/ 6 w 8"/>
              <a:gd name="T15" fmla="*/ 4 h 7"/>
              <a:gd name="T16" fmla="*/ 6 w 8"/>
              <a:gd name="T17" fmla="*/ 3 h 7"/>
              <a:gd name="T18" fmla="*/ 6 w 8"/>
              <a:gd name="T19" fmla="*/ 3 h 7"/>
              <a:gd name="T20" fmla="*/ 6 w 8"/>
              <a:gd name="T21" fmla="*/ 3 h 7"/>
              <a:gd name="T22" fmla="*/ 6 w 8"/>
              <a:gd name="T23" fmla="*/ 3 h 7"/>
              <a:gd name="T24" fmla="*/ 6 w 8"/>
              <a:gd name="T25" fmla="*/ 4 h 7"/>
              <a:gd name="T26" fmla="*/ 5 w 8"/>
              <a:gd name="T27" fmla="*/ 5 h 7"/>
              <a:gd name="T28" fmla="*/ 5 w 8"/>
              <a:gd name="T29" fmla="*/ 6 h 7"/>
              <a:gd name="T30" fmla="*/ 4 w 8"/>
              <a:gd name="T31" fmla="*/ 7 h 7"/>
              <a:gd name="T32" fmla="*/ 4 w 8"/>
              <a:gd name="T33" fmla="*/ 7 h 7"/>
              <a:gd name="T34" fmla="*/ 3 w 8"/>
              <a:gd name="T35" fmla="*/ 7 h 7"/>
              <a:gd name="T36" fmla="*/ 3 w 8"/>
              <a:gd name="T37" fmla="*/ 7 h 7"/>
              <a:gd name="T38" fmla="*/ 3 w 8"/>
              <a:gd name="T39" fmla="*/ 7 h 7"/>
              <a:gd name="T40" fmla="*/ 2 w 8"/>
              <a:gd name="T41" fmla="*/ 6 h 7"/>
              <a:gd name="T42" fmla="*/ 2 w 8"/>
              <a:gd name="T43" fmla="*/ 6 h 7"/>
              <a:gd name="T44" fmla="*/ 2 w 8"/>
              <a:gd name="T45" fmla="*/ 6 h 7"/>
              <a:gd name="T46" fmla="*/ 2 w 8"/>
              <a:gd name="T47" fmla="*/ 5 h 7"/>
              <a:gd name="T48" fmla="*/ 0 w 8"/>
              <a:gd name="T49" fmla="*/ 4 h 7"/>
              <a:gd name="T50" fmla="*/ 0 w 8"/>
              <a:gd name="T51" fmla="*/ 3 h 7"/>
              <a:gd name="T52" fmla="*/ 0 w 8"/>
              <a:gd name="T53" fmla="*/ 3 h 7"/>
              <a:gd name="T54" fmla="*/ 2 w 8"/>
              <a:gd name="T55" fmla="*/ 1 h 7"/>
              <a:gd name="T56" fmla="*/ 2 w 8"/>
              <a:gd name="T57" fmla="*/ 1 h 7"/>
              <a:gd name="T58" fmla="*/ 2 w 8"/>
              <a:gd name="T59" fmla="*/ 1 h 7"/>
              <a:gd name="T60" fmla="*/ 2 w 8"/>
              <a:gd name="T61" fmla="*/ 1 h 7"/>
              <a:gd name="T62" fmla="*/ 2 w 8"/>
              <a:gd name="T63" fmla="*/ 1 h 7"/>
              <a:gd name="T64" fmla="*/ 0 w 8"/>
              <a:gd name="T65" fmla="*/ 3 h 7"/>
              <a:gd name="T66" fmla="*/ 0 w 8"/>
              <a:gd name="T67" fmla="*/ 3 h 7"/>
              <a:gd name="T68" fmla="*/ 0 w 8"/>
              <a:gd name="T69" fmla="*/ 3 h 7"/>
              <a:gd name="T70" fmla="*/ 0 w 8"/>
              <a:gd name="T71" fmla="*/ 3 h 7"/>
              <a:gd name="T72" fmla="*/ 0 w 8"/>
              <a:gd name="T73" fmla="*/ 3 h 7"/>
              <a:gd name="T74" fmla="*/ 0 w 8"/>
              <a:gd name="T75" fmla="*/ 1 h 7"/>
              <a:gd name="T76" fmla="*/ 0 w 8"/>
              <a:gd name="T77" fmla="*/ 1 h 7"/>
              <a:gd name="T78" fmla="*/ 0 w 8"/>
              <a:gd name="T79" fmla="*/ 1 h 7"/>
              <a:gd name="T80" fmla="*/ 0 w 8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7">
                <a:moveTo>
                  <a:pt x="8" y="1"/>
                </a:moveTo>
                <a:lnTo>
                  <a:pt x="8" y="1"/>
                </a:lnTo>
                <a:lnTo>
                  <a:pt x="8" y="3"/>
                </a:lnTo>
                <a:lnTo>
                  <a:pt x="8" y="3"/>
                </a:lnTo>
                <a:lnTo>
                  <a:pt x="7" y="3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5" y="5"/>
                </a:lnTo>
                <a:lnTo>
                  <a:pt x="5" y="6"/>
                </a:lnTo>
                <a:lnTo>
                  <a:pt x="4" y="7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7" name="Freeform 467"/>
          <p:cNvSpPr>
            <a:spLocks/>
          </p:cNvSpPr>
          <p:nvPr/>
        </p:nvSpPr>
        <p:spPr bwMode="auto">
          <a:xfrm>
            <a:off x="2955925" y="2308225"/>
            <a:ext cx="34925" cy="57150"/>
          </a:xfrm>
          <a:custGeom>
            <a:avLst/>
            <a:gdLst>
              <a:gd name="T0" fmla="*/ 38 w 44"/>
              <a:gd name="T1" fmla="*/ 3 h 70"/>
              <a:gd name="T2" fmla="*/ 30 w 44"/>
              <a:gd name="T3" fmla="*/ 1 h 70"/>
              <a:gd name="T4" fmla="*/ 22 w 44"/>
              <a:gd name="T5" fmla="*/ 0 h 70"/>
              <a:gd name="T6" fmla="*/ 10 w 44"/>
              <a:gd name="T7" fmla="*/ 1 h 70"/>
              <a:gd name="T8" fmla="*/ 3 w 44"/>
              <a:gd name="T9" fmla="*/ 3 h 70"/>
              <a:gd name="T10" fmla="*/ 7 w 44"/>
              <a:gd name="T11" fmla="*/ 4 h 70"/>
              <a:gd name="T12" fmla="*/ 6 w 44"/>
              <a:gd name="T13" fmla="*/ 10 h 70"/>
              <a:gd name="T14" fmla="*/ 1 w 44"/>
              <a:gd name="T15" fmla="*/ 30 h 70"/>
              <a:gd name="T16" fmla="*/ 0 w 44"/>
              <a:gd name="T17" fmla="*/ 51 h 70"/>
              <a:gd name="T18" fmla="*/ 3 w 44"/>
              <a:gd name="T19" fmla="*/ 60 h 70"/>
              <a:gd name="T20" fmla="*/ 8 w 44"/>
              <a:gd name="T21" fmla="*/ 64 h 70"/>
              <a:gd name="T22" fmla="*/ 15 w 44"/>
              <a:gd name="T23" fmla="*/ 63 h 70"/>
              <a:gd name="T24" fmla="*/ 16 w 44"/>
              <a:gd name="T25" fmla="*/ 59 h 70"/>
              <a:gd name="T26" fmla="*/ 18 w 44"/>
              <a:gd name="T27" fmla="*/ 63 h 70"/>
              <a:gd name="T28" fmla="*/ 21 w 44"/>
              <a:gd name="T29" fmla="*/ 63 h 70"/>
              <a:gd name="T30" fmla="*/ 23 w 44"/>
              <a:gd name="T31" fmla="*/ 60 h 70"/>
              <a:gd name="T32" fmla="*/ 23 w 44"/>
              <a:gd name="T33" fmla="*/ 63 h 70"/>
              <a:gd name="T34" fmla="*/ 26 w 44"/>
              <a:gd name="T35" fmla="*/ 69 h 70"/>
              <a:gd name="T36" fmla="*/ 30 w 44"/>
              <a:gd name="T37" fmla="*/ 69 h 70"/>
              <a:gd name="T38" fmla="*/ 30 w 44"/>
              <a:gd name="T39" fmla="*/ 64 h 70"/>
              <a:gd name="T40" fmla="*/ 31 w 44"/>
              <a:gd name="T41" fmla="*/ 62 h 70"/>
              <a:gd name="T42" fmla="*/ 33 w 44"/>
              <a:gd name="T43" fmla="*/ 64 h 70"/>
              <a:gd name="T44" fmla="*/ 37 w 44"/>
              <a:gd name="T45" fmla="*/ 62 h 70"/>
              <a:gd name="T46" fmla="*/ 37 w 44"/>
              <a:gd name="T47" fmla="*/ 59 h 70"/>
              <a:gd name="T48" fmla="*/ 38 w 44"/>
              <a:gd name="T49" fmla="*/ 61 h 70"/>
              <a:gd name="T50" fmla="*/ 41 w 44"/>
              <a:gd name="T51" fmla="*/ 67 h 70"/>
              <a:gd name="T52" fmla="*/ 44 w 44"/>
              <a:gd name="T53" fmla="*/ 62 h 70"/>
              <a:gd name="T54" fmla="*/ 41 w 44"/>
              <a:gd name="T55" fmla="*/ 49 h 70"/>
              <a:gd name="T56" fmla="*/ 40 w 44"/>
              <a:gd name="T57" fmla="*/ 37 h 70"/>
              <a:gd name="T58" fmla="*/ 41 w 44"/>
              <a:gd name="T59" fmla="*/ 25 h 70"/>
              <a:gd name="T60" fmla="*/ 43 w 44"/>
              <a:gd name="T61" fmla="*/ 22 h 70"/>
              <a:gd name="T62" fmla="*/ 39 w 44"/>
              <a:gd name="T63" fmla="*/ 21 h 70"/>
              <a:gd name="T64" fmla="*/ 40 w 44"/>
              <a:gd name="T65" fmla="*/ 16 h 70"/>
              <a:gd name="T66" fmla="*/ 44 w 44"/>
              <a:gd name="T67" fmla="*/ 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4" h="70">
                <a:moveTo>
                  <a:pt x="44" y="3"/>
                </a:moveTo>
                <a:lnTo>
                  <a:pt x="38" y="3"/>
                </a:lnTo>
                <a:lnTo>
                  <a:pt x="35" y="2"/>
                </a:lnTo>
                <a:lnTo>
                  <a:pt x="30" y="1"/>
                </a:lnTo>
                <a:lnTo>
                  <a:pt x="26" y="0"/>
                </a:lnTo>
                <a:lnTo>
                  <a:pt x="22" y="0"/>
                </a:lnTo>
                <a:lnTo>
                  <a:pt x="17" y="0"/>
                </a:lnTo>
                <a:lnTo>
                  <a:pt x="10" y="1"/>
                </a:lnTo>
                <a:lnTo>
                  <a:pt x="2" y="3"/>
                </a:lnTo>
                <a:lnTo>
                  <a:pt x="3" y="3"/>
                </a:lnTo>
                <a:lnTo>
                  <a:pt x="6" y="4"/>
                </a:lnTo>
                <a:lnTo>
                  <a:pt x="7" y="4"/>
                </a:lnTo>
                <a:lnTo>
                  <a:pt x="8" y="4"/>
                </a:lnTo>
                <a:lnTo>
                  <a:pt x="6" y="10"/>
                </a:lnTo>
                <a:lnTo>
                  <a:pt x="3" y="19"/>
                </a:lnTo>
                <a:lnTo>
                  <a:pt x="1" y="30"/>
                </a:lnTo>
                <a:lnTo>
                  <a:pt x="0" y="40"/>
                </a:lnTo>
                <a:lnTo>
                  <a:pt x="0" y="51"/>
                </a:lnTo>
                <a:lnTo>
                  <a:pt x="1" y="57"/>
                </a:lnTo>
                <a:lnTo>
                  <a:pt x="3" y="60"/>
                </a:lnTo>
                <a:lnTo>
                  <a:pt x="8" y="56"/>
                </a:lnTo>
                <a:lnTo>
                  <a:pt x="8" y="64"/>
                </a:lnTo>
                <a:lnTo>
                  <a:pt x="12" y="67"/>
                </a:lnTo>
                <a:lnTo>
                  <a:pt x="15" y="63"/>
                </a:lnTo>
                <a:lnTo>
                  <a:pt x="16" y="55"/>
                </a:lnTo>
                <a:lnTo>
                  <a:pt x="16" y="59"/>
                </a:lnTo>
                <a:lnTo>
                  <a:pt x="17" y="61"/>
                </a:lnTo>
                <a:lnTo>
                  <a:pt x="18" y="63"/>
                </a:lnTo>
                <a:lnTo>
                  <a:pt x="20" y="64"/>
                </a:lnTo>
                <a:lnTo>
                  <a:pt x="21" y="63"/>
                </a:lnTo>
                <a:lnTo>
                  <a:pt x="22" y="62"/>
                </a:lnTo>
                <a:lnTo>
                  <a:pt x="23" y="60"/>
                </a:lnTo>
                <a:lnTo>
                  <a:pt x="23" y="57"/>
                </a:lnTo>
                <a:lnTo>
                  <a:pt x="23" y="63"/>
                </a:lnTo>
                <a:lnTo>
                  <a:pt x="24" y="67"/>
                </a:lnTo>
                <a:lnTo>
                  <a:pt x="26" y="69"/>
                </a:lnTo>
                <a:lnTo>
                  <a:pt x="29" y="70"/>
                </a:lnTo>
                <a:lnTo>
                  <a:pt x="30" y="69"/>
                </a:lnTo>
                <a:lnTo>
                  <a:pt x="30" y="67"/>
                </a:lnTo>
                <a:lnTo>
                  <a:pt x="30" y="64"/>
                </a:lnTo>
                <a:lnTo>
                  <a:pt x="30" y="61"/>
                </a:lnTo>
                <a:lnTo>
                  <a:pt x="31" y="62"/>
                </a:lnTo>
                <a:lnTo>
                  <a:pt x="32" y="64"/>
                </a:lnTo>
                <a:lnTo>
                  <a:pt x="33" y="64"/>
                </a:lnTo>
                <a:lnTo>
                  <a:pt x="36" y="64"/>
                </a:lnTo>
                <a:lnTo>
                  <a:pt x="37" y="62"/>
                </a:lnTo>
                <a:lnTo>
                  <a:pt x="37" y="61"/>
                </a:lnTo>
                <a:lnTo>
                  <a:pt x="37" y="59"/>
                </a:lnTo>
                <a:lnTo>
                  <a:pt x="37" y="57"/>
                </a:lnTo>
                <a:lnTo>
                  <a:pt x="38" y="61"/>
                </a:lnTo>
                <a:lnTo>
                  <a:pt x="39" y="64"/>
                </a:lnTo>
                <a:lnTo>
                  <a:pt x="41" y="67"/>
                </a:lnTo>
                <a:lnTo>
                  <a:pt x="44" y="68"/>
                </a:lnTo>
                <a:lnTo>
                  <a:pt x="44" y="62"/>
                </a:lnTo>
                <a:lnTo>
                  <a:pt x="43" y="56"/>
                </a:lnTo>
                <a:lnTo>
                  <a:pt x="41" y="49"/>
                </a:lnTo>
                <a:lnTo>
                  <a:pt x="40" y="42"/>
                </a:lnTo>
                <a:lnTo>
                  <a:pt x="40" y="37"/>
                </a:lnTo>
                <a:lnTo>
                  <a:pt x="40" y="31"/>
                </a:lnTo>
                <a:lnTo>
                  <a:pt x="41" y="25"/>
                </a:lnTo>
                <a:lnTo>
                  <a:pt x="44" y="22"/>
                </a:lnTo>
                <a:lnTo>
                  <a:pt x="43" y="22"/>
                </a:lnTo>
                <a:lnTo>
                  <a:pt x="40" y="21"/>
                </a:lnTo>
                <a:lnTo>
                  <a:pt x="39" y="21"/>
                </a:lnTo>
                <a:lnTo>
                  <a:pt x="37" y="19"/>
                </a:lnTo>
                <a:lnTo>
                  <a:pt x="40" y="16"/>
                </a:lnTo>
                <a:lnTo>
                  <a:pt x="43" y="12"/>
                </a:lnTo>
                <a:lnTo>
                  <a:pt x="44" y="8"/>
                </a:lnTo>
                <a:lnTo>
                  <a:pt x="44" y="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8" name="Freeform 468"/>
          <p:cNvSpPr>
            <a:spLocks/>
          </p:cNvSpPr>
          <p:nvPr/>
        </p:nvSpPr>
        <p:spPr bwMode="auto">
          <a:xfrm>
            <a:off x="2955925" y="2308225"/>
            <a:ext cx="34925" cy="57150"/>
          </a:xfrm>
          <a:custGeom>
            <a:avLst/>
            <a:gdLst>
              <a:gd name="T0" fmla="*/ 44 w 44"/>
              <a:gd name="T1" fmla="*/ 3 h 70"/>
              <a:gd name="T2" fmla="*/ 35 w 44"/>
              <a:gd name="T3" fmla="*/ 2 h 70"/>
              <a:gd name="T4" fmla="*/ 26 w 44"/>
              <a:gd name="T5" fmla="*/ 0 h 70"/>
              <a:gd name="T6" fmla="*/ 17 w 44"/>
              <a:gd name="T7" fmla="*/ 0 h 70"/>
              <a:gd name="T8" fmla="*/ 2 w 44"/>
              <a:gd name="T9" fmla="*/ 3 h 70"/>
              <a:gd name="T10" fmla="*/ 3 w 44"/>
              <a:gd name="T11" fmla="*/ 3 h 70"/>
              <a:gd name="T12" fmla="*/ 7 w 44"/>
              <a:gd name="T13" fmla="*/ 4 h 70"/>
              <a:gd name="T14" fmla="*/ 8 w 44"/>
              <a:gd name="T15" fmla="*/ 4 h 70"/>
              <a:gd name="T16" fmla="*/ 3 w 44"/>
              <a:gd name="T17" fmla="*/ 19 h 70"/>
              <a:gd name="T18" fmla="*/ 0 w 44"/>
              <a:gd name="T19" fmla="*/ 40 h 70"/>
              <a:gd name="T20" fmla="*/ 1 w 44"/>
              <a:gd name="T21" fmla="*/ 57 h 70"/>
              <a:gd name="T22" fmla="*/ 8 w 44"/>
              <a:gd name="T23" fmla="*/ 56 h 70"/>
              <a:gd name="T24" fmla="*/ 8 w 44"/>
              <a:gd name="T25" fmla="*/ 64 h 70"/>
              <a:gd name="T26" fmla="*/ 15 w 44"/>
              <a:gd name="T27" fmla="*/ 63 h 70"/>
              <a:gd name="T28" fmla="*/ 16 w 44"/>
              <a:gd name="T29" fmla="*/ 55 h 70"/>
              <a:gd name="T30" fmla="*/ 17 w 44"/>
              <a:gd name="T31" fmla="*/ 61 h 70"/>
              <a:gd name="T32" fmla="*/ 20 w 44"/>
              <a:gd name="T33" fmla="*/ 64 h 70"/>
              <a:gd name="T34" fmla="*/ 21 w 44"/>
              <a:gd name="T35" fmla="*/ 63 h 70"/>
              <a:gd name="T36" fmla="*/ 23 w 44"/>
              <a:gd name="T37" fmla="*/ 60 h 70"/>
              <a:gd name="T38" fmla="*/ 23 w 44"/>
              <a:gd name="T39" fmla="*/ 57 h 70"/>
              <a:gd name="T40" fmla="*/ 24 w 44"/>
              <a:gd name="T41" fmla="*/ 67 h 70"/>
              <a:gd name="T42" fmla="*/ 29 w 44"/>
              <a:gd name="T43" fmla="*/ 70 h 70"/>
              <a:gd name="T44" fmla="*/ 30 w 44"/>
              <a:gd name="T45" fmla="*/ 69 h 70"/>
              <a:gd name="T46" fmla="*/ 30 w 44"/>
              <a:gd name="T47" fmla="*/ 64 h 70"/>
              <a:gd name="T48" fmla="*/ 30 w 44"/>
              <a:gd name="T49" fmla="*/ 61 h 70"/>
              <a:gd name="T50" fmla="*/ 32 w 44"/>
              <a:gd name="T51" fmla="*/ 64 h 70"/>
              <a:gd name="T52" fmla="*/ 36 w 44"/>
              <a:gd name="T53" fmla="*/ 64 h 70"/>
              <a:gd name="T54" fmla="*/ 37 w 44"/>
              <a:gd name="T55" fmla="*/ 62 h 70"/>
              <a:gd name="T56" fmla="*/ 37 w 44"/>
              <a:gd name="T57" fmla="*/ 59 h 70"/>
              <a:gd name="T58" fmla="*/ 37 w 44"/>
              <a:gd name="T59" fmla="*/ 57 h 70"/>
              <a:gd name="T60" fmla="*/ 39 w 44"/>
              <a:gd name="T61" fmla="*/ 64 h 70"/>
              <a:gd name="T62" fmla="*/ 44 w 44"/>
              <a:gd name="T63" fmla="*/ 68 h 70"/>
              <a:gd name="T64" fmla="*/ 44 w 44"/>
              <a:gd name="T65" fmla="*/ 62 h 70"/>
              <a:gd name="T66" fmla="*/ 41 w 44"/>
              <a:gd name="T67" fmla="*/ 49 h 70"/>
              <a:gd name="T68" fmla="*/ 40 w 44"/>
              <a:gd name="T69" fmla="*/ 37 h 70"/>
              <a:gd name="T70" fmla="*/ 41 w 44"/>
              <a:gd name="T71" fmla="*/ 25 h 70"/>
              <a:gd name="T72" fmla="*/ 44 w 44"/>
              <a:gd name="T73" fmla="*/ 22 h 70"/>
              <a:gd name="T74" fmla="*/ 40 w 44"/>
              <a:gd name="T75" fmla="*/ 21 h 70"/>
              <a:gd name="T76" fmla="*/ 37 w 44"/>
              <a:gd name="T77" fmla="*/ 19 h 70"/>
              <a:gd name="T78" fmla="*/ 40 w 44"/>
              <a:gd name="T79" fmla="*/ 16 h 70"/>
              <a:gd name="T80" fmla="*/ 44 w 44"/>
              <a:gd name="T81" fmla="*/ 8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4" h="70">
                <a:moveTo>
                  <a:pt x="44" y="3"/>
                </a:moveTo>
                <a:lnTo>
                  <a:pt x="44" y="3"/>
                </a:lnTo>
                <a:lnTo>
                  <a:pt x="38" y="3"/>
                </a:lnTo>
                <a:lnTo>
                  <a:pt x="35" y="2"/>
                </a:lnTo>
                <a:lnTo>
                  <a:pt x="30" y="1"/>
                </a:lnTo>
                <a:lnTo>
                  <a:pt x="26" y="0"/>
                </a:lnTo>
                <a:lnTo>
                  <a:pt x="22" y="0"/>
                </a:lnTo>
                <a:lnTo>
                  <a:pt x="17" y="0"/>
                </a:lnTo>
                <a:lnTo>
                  <a:pt x="10" y="1"/>
                </a:ln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6" y="4"/>
                </a:lnTo>
                <a:lnTo>
                  <a:pt x="7" y="4"/>
                </a:lnTo>
                <a:lnTo>
                  <a:pt x="8" y="4"/>
                </a:lnTo>
                <a:lnTo>
                  <a:pt x="8" y="4"/>
                </a:lnTo>
                <a:lnTo>
                  <a:pt x="6" y="10"/>
                </a:lnTo>
                <a:lnTo>
                  <a:pt x="3" y="19"/>
                </a:lnTo>
                <a:lnTo>
                  <a:pt x="1" y="30"/>
                </a:lnTo>
                <a:lnTo>
                  <a:pt x="0" y="40"/>
                </a:lnTo>
                <a:lnTo>
                  <a:pt x="0" y="51"/>
                </a:lnTo>
                <a:lnTo>
                  <a:pt x="1" y="57"/>
                </a:lnTo>
                <a:lnTo>
                  <a:pt x="3" y="60"/>
                </a:lnTo>
                <a:lnTo>
                  <a:pt x="8" y="56"/>
                </a:lnTo>
                <a:lnTo>
                  <a:pt x="8" y="56"/>
                </a:lnTo>
                <a:lnTo>
                  <a:pt x="8" y="64"/>
                </a:lnTo>
                <a:lnTo>
                  <a:pt x="12" y="67"/>
                </a:lnTo>
                <a:lnTo>
                  <a:pt x="15" y="63"/>
                </a:lnTo>
                <a:lnTo>
                  <a:pt x="16" y="55"/>
                </a:lnTo>
                <a:lnTo>
                  <a:pt x="16" y="55"/>
                </a:lnTo>
                <a:lnTo>
                  <a:pt x="16" y="59"/>
                </a:lnTo>
                <a:lnTo>
                  <a:pt x="17" y="61"/>
                </a:lnTo>
                <a:lnTo>
                  <a:pt x="18" y="63"/>
                </a:lnTo>
                <a:lnTo>
                  <a:pt x="20" y="64"/>
                </a:lnTo>
                <a:lnTo>
                  <a:pt x="20" y="64"/>
                </a:lnTo>
                <a:lnTo>
                  <a:pt x="21" y="63"/>
                </a:lnTo>
                <a:lnTo>
                  <a:pt x="22" y="62"/>
                </a:lnTo>
                <a:lnTo>
                  <a:pt x="23" y="60"/>
                </a:lnTo>
                <a:lnTo>
                  <a:pt x="23" y="57"/>
                </a:lnTo>
                <a:lnTo>
                  <a:pt x="23" y="57"/>
                </a:lnTo>
                <a:lnTo>
                  <a:pt x="23" y="63"/>
                </a:lnTo>
                <a:lnTo>
                  <a:pt x="24" y="67"/>
                </a:lnTo>
                <a:lnTo>
                  <a:pt x="26" y="69"/>
                </a:lnTo>
                <a:lnTo>
                  <a:pt x="29" y="70"/>
                </a:lnTo>
                <a:lnTo>
                  <a:pt x="29" y="70"/>
                </a:lnTo>
                <a:lnTo>
                  <a:pt x="30" y="69"/>
                </a:lnTo>
                <a:lnTo>
                  <a:pt x="30" y="67"/>
                </a:lnTo>
                <a:lnTo>
                  <a:pt x="30" y="64"/>
                </a:lnTo>
                <a:lnTo>
                  <a:pt x="30" y="61"/>
                </a:lnTo>
                <a:lnTo>
                  <a:pt x="30" y="61"/>
                </a:lnTo>
                <a:lnTo>
                  <a:pt x="31" y="62"/>
                </a:lnTo>
                <a:lnTo>
                  <a:pt x="32" y="64"/>
                </a:lnTo>
                <a:lnTo>
                  <a:pt x="33" y="64"/>
                </a:lnTo>
                <a:lnTo>
                  <a:pt x="36" y="64"/>
                </a:lnTo>
                <a:lnTo>
                  <a:pt x="36" y="64"/>
                </a:lnTo>
                <a:lnTo>
                  <a:pt x="37" y="62"/>
                </a:lnTo>
                <a:lnTo>
                  <a:pt x="37" y="61"/>
                </a:lnTo>
                <a:lnTo>
                  <a:pt x="37" y="59"/>
                </a:lnTo>
                <a:lnTo>
                  <a:pt x="37" y="57"/>
                </a:lnTo>
                <a:lnTo>
                  <a:pt x="37" y="57"/>
                </a:lnTo>
                <a:lnTo>
                  <a:pt x="38" y="61"/>
                </a:lnTo>
                <a:lnTo>
                  <a:pt x="39" y="64"/>
                </a:lnTo>
                <a:lnTo>
                  <a:pt x="41" y="67"/>
                </a:lnTo>
                <a:lnTo>
                  <a:pt x="44" y="68"/>
                </a:lnTo>
                <a:lnTo>
                  <a:pt x="44" y="68"/>
                </a:lnTo>
                <a:lnTo>
                  <a:pt x="44" y="62"/>
                </a:lnTo>
                <a:lnTo>
                  <a:pt x="43" y="56"/>
                </a:lnTo>
                <a:lnTo>
                  <a:pt x="41" y="49"/>
                </a:lnTo>
                <a:lnTo>
                  <a:pt x="40" y="42"/>
                </a:lnTo>
                <a:lnTo>
                  <a:pt x="40" y="37"/>
                </a:lnTo>
                <a:lnTo>
                  <a:pt x="40" y="31"/>
                </a:lnTo>
                <a:lnTo>
                  <a:pt x="41" y="25"/>
                </a:lnTo>
                <a:lnTo>
                  <a:pt x="44" y="22"/>
                </a:lnTo>
                <a:lnTo>
                  <a:pt x="44" y="22"/>
                </a:lnTo>
                <a:lnTo>
                  <a:pt x="43" y="22"/>
                </a:lnTo>
                <a:lnTo>
                  <a:pt x="40" y="21"/>
                </a:lnTo>
                <a:lnTo>
                  <a:pt x="39" y="21"/>
                </a:lnTo>
                <a:lnTo>
                  <a:pt x="37" y="19"/>
                </a:lnTo>
                <a:lnTo>
                  <a:pt x="37" y="19"/>
                </a:lnTo>
                <a:lnTo>
                  <a:pt x="40" y="16"/>
                </a:lnTo>
                <a:lnTo>
                  <a:pt x="43" y="12"/>
                </a:lnTo>
                <a:lnTo>
                  <a:pt x="44" y="8"/>
                </a:lnTo>
                <a:lnTo>
                  <a:pt x="44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49" name="Freeform 469"/>
          <p:cNvSpPr>
            <a:spLocks/>
          </p:cNvSpPr>
          <p:nvPr/>
        </p:nvSpPr>
        <p:spPr bwMode="auto">
          <a:xfrm>
            <a:off x="2986088" y="2317750"/>
            <a:ext cx="19050" cy="7938"/>
          </a:xfrm>
          <a:custGeom>
            <a:avLst/>
            <a:gdLst>
              <a:gd name="T0" fmla="*/ 24 w 24"/>
              <a:gd name="T1" fmla="*/ 3 h 11"/>
              <a:gd name="T2" fmla="*/ 19 w 24"/>
              <a:gd name="T3" fmla="*/ 0 h 11"/>
              <a:gd name="T4" fmla="*/ 14 w 24"/>
              <a:gd name="T5" fmla="*/ 1 h 11"/>
              <a:gd name="T6" fmla="*/ 7 w 24"/>
              <a:gd name="T7" fmla="*/ 5 h 11"/>
              <a:gd name="T8" fmla="*/ 0 w 24"/>
              <a:gd name="T9" fmla="*/ 8 h 11"/>
              <a:gd name="T10" fmla="*/ 1 w 24"/>
              <a:gd name="T11" fmla="*/ 10 h 11"/>
              <a:gd name="T12" fmla="*/ 3 w 24"/>
              <a:gd name="T13" fmla="*/ 10 h 11"/>
              <a:gd name="T14" fmla="*/ 4 w 24"/>
              <a:gd name="T15" fmla="*/ 11 h 11"/>
              <a:gd name="T16" fmla="*/ 6 w 24"/>
              <a:gd name="T17" fmla="*/ 11 h 11"/>
              <a:gd name="T18" fmla="*/ 10 w 24"/>
              <a:gd name="T19" fmla="*/ 8 h 11"/>
              <a:gd name="T20" fmla="*/ 15 w 24"/>
              <a:gd name="T21" fmla="*/ 7 h 11"/>
              <a:gd name="T22" fmla="*/ 19 w 24"/>
              <a:gd name="T23" fmla="*/ 5 h 11"/>
              <a:gd name="T24" fmla="*/ 24 w 24"/>
              <a:gd name="T25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" h="11">
                <a:moveTo>
                  <a:pt x="24" y="3"/>
                </a:moveTo>
                <a:lnTo>
                  <a:pt x="19" y="0"/>
                </a:lnTo>
                <a:lnTo>
                  <a:pt x="14" y="1"/>
                </a:lnTo>
                <a:lnTo>
                  <a:pt x="7" y="5"/>
                </a:lnTo>
                <a:lnTo>
                  <a:pt x="0" y="8"/>
                </a:lnTo>
                <a:lnTo>
                  <a:pt x="1" y="10"/>
                </a:lnTo>
                <a:lnTo>
                  <a:pt x="3" y="10"/>
                </a:lnTo>
                <a:lnTo>
                  <a:pt x="4" y="11"/>
                </a:lnTo>
                <a:lnTo>
                  <a:pt x="6" y="11"/>
                </a:lnTo>
                <a:lnTo>
                  <a:pt x="10" y="8"/>
                </a:lnTo>
                <a:lnTo>
                  <a:pt x="15" y="7"/>
                </a:lnTo>
                <a:lnTo>
                  <a:pt x="19" y="5"/>
                </a:lnTo>
                <a:lnTo>
                  <a:pt x="24" y="3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0" name="Freeform 470"/>
          <p:cNvSpPr>
            <a:spLocks/>
          </p:cNvSpPr>
          <p:nvPr/>
        </p:nvSpPr>
        <p:spPr bwMode="auto">
          <a:xfrm>
            <a:off x="2986088" y="2317750"/>
            <a:ext cx="19050" cy="7938"/>
          </a:xfrm>
          <a:custGeom>
            <a:avLst/>
            <a:gdLst>
              <a:gd name="T0" fmla="*/ 24 w 24"/>
              <a:gd name="T1" fmla="*/ 3 h 11"/>
              <a:gd name="T2" fmla="*/ 24 w 24"/>
              <a:gd name="T3" fmla="*/ 3 h 11"/>
              <a:gd name="T4" fmla="*/ 19 w 24"/>
              <a:gd name="T5" fmla="*/ 0 h 11"/>
              <a:gd name="T6" fmla="*/ 14 w 24"/>
              <a:gd name="T7" fmla="*/ 1 h 11"/>
              <a:gd name="T8" fmla="*/ 7 w 24"/>
              <a:gd name="T9" fmla="*/ 5 h 11"/>
              <a:gd name="T10" fmla="*/ 0 w 24"/>
              <a:gd name="T11" fmla="*/ 8 h 11"/>
              <a:gd name="T12" fmla="*/ 0 w 24"/>
              <a:gd name="T13" fmla="*/ 8 h 11"/>
              <a:gd name="T14" fmla="*/ 1 w 24"/>
              <a:gd name="T15" fmla="*/ 10 h 11"/>
              <a:gd name="T16" fmla="*/ 3 w 24"/>
              <a:gd name="T17" fmla="*/ 10 h 11"/>
              <a:gd name="T18" fmla="*/ 4 w 24"/>
              <a:gd name="T19" fmla="*/ 11 h 11"/>
              <a:gd name="T20" fmla="*/ 6 w 24"/>
              <a:gd name="T21" fmla="*/ 11 h 11"/>
              <a:gd name="T22" fmla="*/ 6 w 24"/>
              <a:gd name="T23" fmla="*/ 11 h 11"/>
              <a:gd name="T24" fmla="*/ 10 w 24"/>
              <a:gd name="T25" fmla="*/ 8 h 11"/>
              <a:gd name="T26" fmla="*/ 15 w 24"/>
              <a:gd name="T27" fmla="*/ 7 h 11"/>
              <a:gd name="T28" fmla="*/ 19 w 24"/>
              <a:gd name="T29" fmla="*/ 5 h 11"/>
              <a:gd name="T30" fmla="*/ 24 w 24"/>
              <a:gd name="T31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4" h="11">
                <a:moveTo>
                  <a:pt x="24" y="3"/>
                </a:moveTo>
                <a:lnTo>
                  <a:pt x="24" y="3"/>
                </a:lnTo>
                <a:lnTo>
                  <a:pt x="19" y="0"/>
                </a:lnTo>
                <a:lnTo>
                  <a:pt x="14" y="1"/>
                </a:lnTo>
                <a:lnTo>
                  <a:pt x="7" y="5"/>
                </a:lnTo>
                <a:lnTo>
                  <a:pt x="0" y="8"/>
                </a:lnTo>
                <a:lnTo>
                  <a:pt x="0" y="8"/>
                </a:lnTo>
                <a:lnTo>
                  <a:pt x="1" y="10"/>
                </a:lnTo>
                <a:lnTo>
                  <a:pt x="3" y="10"/>
                </a:lnTo>
                <a:lnTo>
                  <a:pt x="4" y="11"/>
                </a:lnTo>
                <a:lnTo>
                  <a:pt x="6" y="11"/>
                </a:lnTo>
                <a:lnTo>
                  <a:pt x="6" y="11"/>
                </a:lnTo>
                <a:lnTo>
                  <a:pt x="10" y="8"/>
                </a:lnTo>
                <a:lnTo>
                  <a:pt x="15" y="7"/>
                </a:lnTo>
                <a:lnTo>
                  <a:pt x="19" y="5"/>
                </a:lnTo>
                <a:lnTo>
                  <a:pt x="24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1" name="Freeform 471"/>
          <p:cNvSpPr>
            <a:spLocks/>
          </p:cNvSpPr>
          <p:nvPr/>
        </p:nvSpPr>
        <p:spPr bwMode="auto">
          <a:xfrm>
            <a:off x="2987675" y="2311400"/>
            <a:ext cx="22225" cy="11113"/>
          </a:xfrm>
          <a:custGeom>
            <a:avLst/>
            <a:gdLst>
              <a:gd name="T0" fmla="*/ 6 w 29"/>
              <a:gd name="T1" fmla="*/ 0 h 14"/>
              <a:gd name="T2" fmla="*/ 19 w 29"/>
              <a:gd name="T3" fmla="*/ 1 h 14"/>
              <a:gd name="T4" fmla="*/ 26 w 29"/>
              <a:gd name="T5" fmla="*/ 4 h 14"/>
              <a:gd name="T6" fmla="*/ 29 w 29"/>
              <a:gd name="T7" fmla="*/ 7 h 14"/>
              <a:gd name="T8" fmla="*/ 27 w 29"/>
              <a:gd name="T9" fmla="*/ 11 h 14"/>
              <a:gd name="T10" fmla="*/ 19 w 29"/>
              <a:gd name="T11" fmla="*/ 9 h 14"/>
              <a:gd name="T12" fmla="*/ 12 w 29"/>
              <a:gd name="T13" fmla="*/ 11 h 14"/>
              <a:gd name="T14" fmla="*/ 6 w 29"/>
              <a:gd name="T15" fmla="*/ 13 h 14"/>
              <a:gd name="T16" fmla="*/ 0 w 29"/>
              <a:gd name="T17" fmla="*/ 14 h 14"/>
              <a:gd name="T18" fmla="*/ 2 w 29"/>
              <a:gd name="T19" fmla="*/ 12 h 14"/>
              <a:gd name="T20" fmla="*/ 5 w 29"/>
              <a:gd name="T21" fmla="*/ 8 h 14"/>
              <a:gd name="T22" fmla="*/ 6 w 29"/>
              <a:gd name="T23" fmla="*/ 5 h 14"/>
              <a:gd name="T24" fmla="*/ 6 w 29"/>
              <a:gd name="T2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" h="14">
                <a:moveTo>
                  <a:pt x="6" y="0"/>
                </a:moveTo>
                <a:lnTo>
                  <a:pt x="19" y="1"/>
                </a:lnTo>
                <a:lnTo>
                  <a:pt x="26" y="4"/>
                </a:lnTo>
                <a:lnTo>
                  <a:pt x="29" y="7"/>
                </a:lnTo>
                <a:lnTo>
                  <a:pt x="27" y="11"/>
                </a:lnTo>
                <a:lnTo>
                  <a:pt x="19" y="9"/>
                </a:lnTo>
                <a:lnTo>
                  <a:pt x="12" y="11"/>
                </a:lnTo>
                <a:lnTo>
                  <a:pt x="6" y="13"/>
                </a:lnTo>
                <a:lnTo>
                  <a:pt x="0" y="14"/>
                </a:lnTo>
                <a:lnTo>
                  <a:pt x="2" y="12"/>
                </a:lnTo>
                <a:lnTo>
                  <a:pt x="5" y="8"/>
                </a:lnTo>
                <a:lnTo>
                  <a:pt x="6" y="5"/>
                </a:lnTo>
                <a:lnTo>
                  <a:pt x="6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2" name="Freeform 472"/>
          <p:cNvSpPr>
            <a:spLocks/>
          </p:cNvSpPr>
          <p:nvPr/>
        </p:nvSpPr>
        <p:spPr bwMode="auto">
          <a:xfrm>
            <a:off x="2987675" y="2311400"/>
            <a:ext cx="22225" cy="11113"/>
          </a:xfrm>
          <a:custGeom>
            <a:avLst/>
            <a:gdLst>
              <a:gd name="T0" fmla="*/ 6 w 29"/>
              <a:gd name="T1" fmla="*/ 0 h 14"/>
              <a:gd name="T2" fmla="*/ 6 w 29"/>
              <a:gd name="T3" fmla="*/ 0 h 14"/>
              <a:gd name="T4" fmla="*/ 19 w 29"/>
              <a:gd name="T5" fmla="*/ 1 h 14"/>
              <a:gd name="T6" fmla="*/ 26 w 29"/>
              <a:gd name="T7" fmla="*/ 4 h 14"/>
              <a:gd name="T8" fmla="*/ 29 w 29"/>
              <a:gd name="T9" fmla="*/ 7 h 14"/>
              <a:gd name="T10" fmla="*/ 27 w 29"/>
              <a:gd name="T11" fmla="*/ 11 h 14"/>
              <a:gd name="T12" fmla="*/ 27 w 29"/>
              <a:gd name="T13" fmla="*/ 11 h 14"/>
              <a:gd name="T14" fmla="*/ 19 w 29"/>
              <a:gd name="T15" fmla="*/ 9 h 14"/>
              <a:gd name="T16" fmla="*/ 12 w 29"/>
              <a:gd name="T17" fmla="*/ 11 h 14"/>
              <a:gd name="T18" fmla="*/ 6 w 29"/>
              <a:gd name="T19" fmla="*/ 13 h 14"/>
              <a:gd name="T20" fmla="*/ 0 w 29"/>
              <a:gd name="T21" fmla="*/ 14 h 14"/>
              <a:gd name="T22" fmla="*/ 0 w 29"/>
              <a:gd name="T23" fmla="*/ 14 h 14"/>
              <a:gd name="T24" fmla="*/ 2 w 29"/>
              <a:gd name="T25" fmla="*/ 12 h 14"/>
              <a:gd name="T26" fmla="*/ 5 w 29"/>
              <a:gd name="T27" fmla="*/ 8 h 14"/>
              <a:gd name="T28" fmla="*/ 6 w 29"/>
              <a:gd name="T29" fmla="*/ 5 h 14"/>
              <a:gd name="T30" fmla="*/ 6 w 29"/>
              <a:gd name="T31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9" h="14">
                <a:moveTo>
                  <a:pt x="6" y="0"/>
                </a:moveTo>
                <a:lnTo>
                  <a:pt x="6" y="0"/>
                </a:lnTo>
                <a:lnTo>
                  <a:pt x="19" y="1"/>
                </a:lnTo>
                <a:lnTo>
                  <a:pt x="26" y="4"/>
                </a:lnTo>
                <a:lnTo>
                  <a:pt x="29" y="7"/>
                </a:lnTo>
                <a:lnTo>
                  <a:pt x="27" y="11"/>
                </a:lnTo>
                <a:lnTo>
                  <a:pt x="27" y="11"/>
                </a:lnTo>
                <a:lnTo>
                  <a:pt x="19" y="9"/>
                </a:lnTo>
                <a:lnTo>
                  <a:pt x="12" y="11"/>
                </a:lnTo>
                <a:lnTo>
                  <a:pt x="6" y="13"/>
                </a:lnTo>
                <a:lnTo>
                  <a:pt x="0" y="14"/>
                </a:lnTo>
                <a:lnTo>
                  <a:pt x="0" y="14"/>
                </a:lnTo>
                <a:lnTo>
                  <a:pt x="2" y="12"/>
                </a:lnTo>
                <a:lnTo>
                  <a:pt x="5" y="8"/>
                </a:lnTo>
                <a:lnTo>
                  <a:pt x="6" y="5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3" name="Freeform 473"/>
          <p:cNvSpPr>
            <a:spLocks/>
          </p:cNvSpPr>
          <p:nvPr/>
        </p:nvSpPr>
        <p:spPr bwMode="auto">
          <a:xfrm>
            <a:off x="2973388" y="2311400"/>
            <a:ext cx="14287" cy="4763"/>
          </a:xfrm>
          <a:custGeom>
            <a:avLst/>
            <a:gdLst>
              <a:gd name="T0" fmla="*/ 18 w 18"/>
              <a:gd name="T1" fmla="*/ 0 h 6"/>
              <a:gd name="T2" fmla="*/ 18 w 18"/>
              <a:gd name="T3" fmla="*/ 0 h 6"/>
              <a:gd name="T4" fmla="*/ 16 w 18"/>
              <a:gd name="T5" fmla="*/ 4 h 6"/>
              <a:gd name="T6" fmla="*/ 11 w 18"/>
              <a:gd name="T7" fmla="*/ 4 h 6"/>
              <a:gd name="T8" fmla="*/ 5 w 18"/>
              <a:gd name="T9" fmla="*/ 4 h 6"/>
              <a:gd name="T10" fmla="*/ 0 w 18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6">
                <a:moveTo>
                  <a:pt x="18" y="0"/>
                </a:moveTo>
                <a:lnTo>
                  <a:pt x="18" y="0"/>
                </a:lnTo>
                <a:lnTo>
                  <a:pt x="16" y="4"/>
                </a:lnTo>
                <a:lnTo>
                  <a:pt x="11" y="4"/>
                </a:lnTo>
                <a:lnTo>
                  <a:pt x="5" y="4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4" name="Freeform 474"/>
          <p:cNvSpPr>
            <a:spLocks/>
          </p:cNvSpPr>
          <p:nvPr/>
        </p:nvSpPr>
        <p:spPr bwMode="auto">
          <a:xfrm>
            <a:off x="2978150" y="2314575"/>
            <a:ext cx="6350" cy="1588"/>
          </a:xfrm>
          <a:custGeom>
            <a:avLst/>
            <a:gdLst>
              <a:gd name="T0" fmla="*/ 3 w 7"/>
              <a:gd name="T1" fmla="*/ 0 h 2"/>
              <a:gd name="T2" fmla="*/ 2 w 7"/>
              <a:gd name="T3" fmla="*/ 0 h 2"/>
              <a:gd name="T4" fmla="*/ 1 w 7"/>
              <a:gd name="T5" fmla="*/ 0 h 2"/>
              <a:gd name="T6" fmla="*/ 0 w 7"/>
              <a:gd name="T7" fmla="*/ 0 h 2"/>
              <a:gd name="T8" fmla="*/ 0 w 7"/>
              <a:gd name="T9" fmla="*/ 1 h 2"/>
              <a:gd name="T10" fmla="*/ 0 w 7"/>
              <a:gd name="T11" fmla="*/ 1 h 2"/>
              <a:gd name="T12" fmla="*/ 1 w 7"/>
              <a:gd name="T13" fmla="*/ 1 h 2"/>
              <a:gd name="T14" fmla="*/ 2 w 7"/>
              <a:gd name="T15" fmla="*/ 2 h 2"/>
              <a:gd name="T16" fmla="*/ 3 w 7"/>
              <a:gd name="T17" fmla="*/ 2 h 2"/>
              <a:gd name="T18" fmla="*/ 4 w 7"/>
              <a:gd name="T19" fmla="*/ 2 h 2"/>
              <a:gd name="T20" fmla="*/ 5 w 7"/>
              <a:gd name="T21" fmla="*/ 1 h 2"/>
              <a:gd name="T22" fmla="*/ 7 w 7"/>
              <a:gd name="T23" fmla="*/ 1 h 2"/>
              <a:gd name="T24" fmla="*/ 7 w 7"/>
              <a:gd name="T25" fmla="*/ 1 h 2"/>
              <a:gd name="T26" fmla="*/ 7 w 7"/>
              <a:gd name="T27" fmla="*/ 0 h 2"/>
              <a:gd name="T28" fmla="*/ 5 w 7"/>
              <a:gd name="T29" fmla="*/ 0 h 2"/>
              <a:gd name="T30" fmla="*/ 4 w 7"/>
              <a:gd name="T31" fmla="*/ 0 h 2"/>
              <a:gd name="T32" fmla="*/ 3 w 7"/>
              <a:gd name="T3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2">
                <a:moveTo>
                  <a:pt x="3" y="0"/>
                </a:move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2" y="2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5" name="Freeform 475"/>
          <p:cNvSpPr>
            <a:spLocks/>
          </p:cNvSpPr>
          <p:nvPr/>
        </p:nvSpPr>
        <p:spPr bwMode="auto">
          <a:xfrm>
            <a:off x="2978150" y="2314575"/>
            <a:ext cx="6350" cy="1588"/>
          </a:xfrm>
          <a:custGeom>
            <a:avLst/>
            <a:gdLst>
              <a:gd name="T0" fmla="*/ 3 w 7"/>
              <a:gd name="T1" fmla="*/ 0 h 2"/>
              <a:gd name="T2" fmla="*/ 3 w 7"/>
              <a:gd name="T3" fmla="*/ 0 h 2"/>
              <a:gd name="T4" fmla="*/ 2 w 7"/>
              <a:gd name="T5" fmla="*/ 0 h 2"/>
              <a:gd name="T6" fmla="*/ 1 w 7"/>
              <a:gd name="T7" fmla="*/ 0 h 2"/>
              <a:gd name="T8" fmla="*/ 0 w 7"/>
              <a:gd name="T9" fmla="*/ 0 h 2"/>
              <a:gd name="T10" fmla="*/ 0 w 7"/>
              <a:gd name="T11" fmla="*/ 1 h 2"/>
              <a:gd name="T12" fmla="*/ 0 w 7"/>
              <a:gd name="T13" fmla="*/ 1 h 2"/>
              <a:gd name="T14" fmla="*/ 0 w 7"/>
              <a:gd name="T15" fmla="*/ 1 h 2"/>
              <a:gd name="T16" fmla="*/ 1 w 7"/>
              <a:gd name="T17" fmla="*/ 1 h 2"/>
              <a:gd name="T18" fmla="*/ 2 w 7"/>
              <a:gd name="T19" fmla="*/ 2 h 2"/>
              <a:gd name="T20" fmla="*/ 3 w 7"/>
              <a:gd name="T21" fmla="*/ 2 h 2"/>
              <a:gd name="T22" fmla="*/ 3 w 7"/>
              <a:gd name="T23" fmla="*/ 2 h 2"/>
              <a:gd name="T24" fmla="*/ 4 w 7"/>
              <a:gd name="T25" fmla="*/ 2 h 2"/>
              <a:gd name="T26" fmla="*/ 5 w 7"/>
              <a:gd name="T27" fmla="*/ 1 h 2"/>
              <a:gd name="T28" fmla="*/ 7 w 7"/>
              <a:gd name="T29" fmla="*/ 1 h 2"/>
              <a:gd name="T30" fmla="*/ 7 w 7"/>
              <a:gd name="T31" fmla="*/ 1 h 2"/>
              <a:gd name="T32" fmla="*/ 7 w 7"/>
              <a:gd name="T33" fmla="*/ 1 h 2"/>
              <a:gd name="T34" fmla="*/ 7 w 7"/>
              <a:gd name="T35" fmla="*/ 0 h 2"/>
              <a:gd name="T36" fmla="*/ 5 w 7"/>
              <a:gd name="T37" fmla="*/ 0 h 2"/>
              <a:gd name="T38" fmla="*/ 4 w 7"/>
              <a:gd name="T39" fmla="*/ 0 h 2"/>
              <a:gd name="T40" fmla="*/ 3 w 7"/>
              <a:gd name="T4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" h="2">
                <a:moveTo>
                  <a:pt x="3" y="0"/>
                </a:move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6" name="Freeform 476"/>
          <p:cNvSpPr>
            <a:spLocks/>
          </p:cNvSpPr>
          <p:nvPr/>
        </p:nvSpPr>
        <p:spPr bwMode="auto">
          <a:xfrm>
            <a:off x="2936875" y="2439988"/>
            <a:ext cx="36513" cy="36512"/>
          </a:xfrm>
          <a:custGeom>
            <a:avLst/>
            <a:gdLst>
              <a:gd name="T0" fmla="*/ 29 w 46"/>
              <a:gd name="T1" fmla="*/ 3 h 46"/>
              <a:gd name="T2" fmla="*/ 31 w 46"/>
              <a:gd name="T3" fmla="*/ 12 h 46"/>
              <a:gd name="T4" fmla="*/ 37 w 46"/>
              <a:gd name="T5" fmla="*/ 15 h 46"/>
              <a:gd name="T6" fmla="*/ 42 w 46"/>
              <a:gd name="T7" fmla="*/ 16 h 46"/>
              <a:gd name="T8" fmla="*/ 46 w 46"/>
              <a:gd name="T9" fmla="*/ 22 h 46"/>
              <a:gd name="T10" fmla="*/ 44 w 46"/>
              <a:gd name="T11" fmla="*/ 29 h 46"/>
              <a:gd name="T12" fmla="*/ 42 w 46"/>
              <a:gd name="T13" fmla="*/ 30 h 46"/>
              <a:gd name="T14" fmla="*/ 42 w 46"/>
              <a:gd name="T15" fmla="*/ 26 h 46"/>
              <a:gd name="T16" fmla="*/ 41 w 46"/>
              <a:gd name="T17" fmla="*/ 24 h 46"/>
              <a:gd name="T18" fmla="*/ 40 w 46"/>
              <a:gd name="T19" fmla="*/ 24 h 46"/>
              <a:gd name="T20" fmla="*/ 38 w 46"/>
              <a:gd name="T21" fmla="*/ 22 h 46"/>
              <a:gd name="T22" fmla="*/ 34 w 46"/>
              <a:gd name="T23" fmla="*/ 19 h 46"/>
              <a:gd name="T24" fmla="*/ 31 w 46"/>
              <a:gd name="T25" fmla="*/ 18 h 46"/>
              <a:gd name="T26" fmla="*/ 29 w 46"/>
              <a:gd name="T27" fmla="*/ 22 h 46"/>
              <a:gd name="T28" fmla="*/ 29 w 46"/>
              <a:gd name="T29" fmla="*/ 24 h 46"/>
              <a:gd name="T30" fmla="*/ 29 w 46"/>
              <a:gd name="T31" fmla="*/ 26 h 46"/>
              <a:gd name="T32" fmla="*/ 29 w 46"/>
              <a:gd name="T33" fmla="*/ 30 h 46"/>
              <a:gd name="T34" fmla="*/ 29 w 46"/>
              <a:gd name="T35" fmla="*/ 33 h 46"/>
              <a:gd name="T36" fmla="*/ 27 w 46"/>
              <a:gd name="T37" fmla="*/ 39 h 46"/>
              <a:gd name="T38" fmla="*/ 26 w 46"/>
              <a:gd name="T39" fmla="*/ 45 h 46"/>
              <a:gd name="T40" fmla="*/ 25 w 46"/>
              <a:gd name="T41" fmla="*/ 42 h 46"/>
              <a:gd name="T42" fmla="*/ 24 w 46"/>
              <a:gd name="T43" fmla="*/ 35 h 46"/>
              <a:gd name="T44" fmla="*/ 21 w 46"/>
              <a:gd name="T45" fmla="*/ 33 h 46"/>
              <a:gd name="T46" fmla="*/ 21 w 46"/>
              <a:gd name="T47" fmla="*/ 30 h 46"/>
              <a:gd name="T48" fmla="*/ 22 w 46"/>
              <a:gd name="T49" fmla="*/ 27 h 46"/>
              <a:gd name="T50" fmla="*/ 22 w 46"/>
              <a:gd name="T51" fmla="*/ 24 h 46"/>
              <a:gd name="T52" fmla="*/ 21 w 46"/>
              <a:gd name="T53" fmla="*/ 20 h 46"/>
              <a:gd name="T54" fmla="*/ 18 w 46"/>
              <a:gd name="T55" fmla="*/ 19 h 46"/>
              <a:gd name="T56" fmla="*/ 14 w 46"/>
              <a:gd name="T57" fmla="*/ 18 h 46"/>
              <a:gd name="T58" fmla="*/ 8 w 46"/>
              <a:gd name="T59" fmla="*/ 20 h 46"/>
              <a:gd name="T60" fmla="*/ 6 w 46"/>
              <a:gd name="T61" fmla="*/ 24 h 46"/>
              <a:gd name="T62" fmla="*/ 7 w 46"/>
              <a:gd name="T63" fmla="*/ 27 h 46"/>
              <a:gd name="T64" fmla="*/ 4 w 46"/>
              <a:gd name="T65" fmla="*/ 27 h 46"/>
              <a:gd name="T66" fmla="*/ 0 w 46"/>
              <a:gd name="T67" fmla="*/ 18 h 46"/>
              <a:gd name="T68" fmla="*/ 9 w 46"/>
              <a:gd name="T69" fmla="*/ 14 h 46"/>
              <a:gd name="T70" fmla="*/ 21 w 46"/>
              <a:gd name="T71" fmla="*/ 11 h 46"/>
              <a:gd name="T72" fmla="*/ 29 w 46"/>
              <a:gd name="T73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6" h="46">
                <a:moveTo>
                  <a:pt x="29" y="0"/>
                </a:moveTo>
                <a:lnTo>
                  <a:pt x="29" y="3"/>
                </a:lnTo>
                <a:lnTo>
                  <a:pt x="30" y="8"/>
                </a:lnTo>
                <a:lnTo>
                  <a:pt x="31" y="12"/>
                </a:lnTo>
                <a:lnTo>
                  <a:pt x="33" y="15"/>
                </a:lnTo>
                <a:lnTo>
                  <a:pt x="37" y="15"/>
                </a:lnTo>
                <a:lnTo>
                  <a:pt x="39" y="15"/>
                </a:lnTo>
                <a:lnTo>
                  <a:pt x="42" y="16"/>
                </a:lnTo>
                <a:lnTo>
                  <a:pt x="45" y="18"/>
                </a:lnTo>
                <a:lnTo>
                  <a:pt x="46" y="22"/>
                </a:lnTo>
                <a:lnTo>
                  <a:pt x="45" y="25"/>
                </a:lnTo>
                <a:lnTo>
                  <a:pt x="44" y="29"/>
                </a:lnTo>
                <a:lnTo>
                  <a:pt x="41" y="32"/>
                </a:lnTo>
                <a:lnTo>
                  <a:pt x="42" y="30"/>
                </a:lnTo>
                <a:lnTo>
                  <a:pt x="42" y="29"/>
                </a:lnTo>
                <a:lnTo>
                  <a:pt x="42" y="26"/>
                </a:lnTo>
                <a:lnTo>
                  <a:pt x="41" y="25"/>
                </a:lnTo>
                <a:lnTo>
                  <a:pt x="41" y="24"/>
                </a:lnTo>
                <a:lnTo>
                  <a:pt x="40" y="24"/>
                </a:lnTo>
                <a:lnTo>
                  <a:pt x="40" y="24"/>
                </a:lnTo>
                <a:lnTo>
                  <a:pt x="39" y="23"/>
                </a:lnTo>
                <a:lnTo>
                  <a:pt x="38" y="22"/>
                </a:lnTo>
                <a:lnTo>
                  <a:pt x="37" y="20"/>
                </a:lnTo>
                <a:lnTo>
                  <a:pt x="34" y="19"/>
                </a:lnTo>
                <a:lnTo>
                  <a:pt x="33" y="18"/>
                </a:lnTo>
                <a:lnTo>
                  <a:pt x="31" y="18"/>
                </a:lnTo>
                <a:lnTo>
                  <a:pt x="30" y="19"/>
                </a:lnTo>
                <a:lnTo>
                  <a:pt x="29" y="22"/>
                </a:lnTo>
                <a:lnTo>
                  <a:pt x="29" y="23"/>
                </a:lnTo>
                <a:lnTo>
                  <a:pt x="29" y="24"/>
                </a:lnTo>
                <a:lnTo>
                  <a:pt x="29" y="25"/>
                </a:lnTo>
                <a:lnTo>
                  <a:pt x="29" y="26"/>
                </a:lnTo>
                <a:lnTo>
                  <a:pt x="29" y="27"/>
                </a:lnTo>
                <a:lnTo>
                  <a:pt x="29" y="30"/>
                </a:lnTo>
                <a:lnTo>
                  <a:pt x="29" y="31"/>
                </a:lnTo>
                <a:lnTo>
                  <a:pt x="29" y="33"/>
                </a:lnTo>
                <a:lnTo>
                  <a:pt x="27" y="35"/>
                </a:lnTo>
                <a:lnTo>
                  <a:pt x="27" y="39"/>
                </a:lnTo>
                <a:lnTo>
                  <a:pt x="27" y="42"/>
                </a:lnTo>
                <a:lnTo>
                  <a:pt x="26" y="45"/>
                </a:lnTo>
                <a:lnTo>
                  <a:pt x="26" y="46"/>
                </a:lnTo>
                <a:lnTo>
                  <a:pt x="25" y="42"/>
                </a:lnTo>
                <a:lnTo>
                  <a:pt x="25" y="39"/>
                </a:lnTo>
                <a:lnTo>
                  <a:pt x="24" y="35"/>
                </a:lnTo>
                <a:lnTo>
                  <a:pt x="22" y="33"/>
                </a:lnTo>
                <a:lnTo>
                  <a:pt x="21" y="33"/>
                </a:lnTo>
                <a:lnTo>
                  <a:pt x="21" y="31"/>
                </a:lnTo>
                <a:lnTo>
                  <a:pt x="21" y="30"/>
                </a:lnTo>
                <a:lnTo>
                  <a:pt x="21" y="30"/>
                </a:lnTo>
                <a:lnTo>
                  <a:pt x="22" y="27"/>
                </a:lnTo>
                <a:lnTo>
                  <a:pt x="22" y="25"/>
                </a:lnTo>
                <a:lnTo>
                  <a:pt x="22" y="24"/>
                </a:lnTo>
                <a:lnTo>
                  <a:pt x="22" y="22"/>
                </a:lnTo>
                <a:lnTo>
                  <a:pt x="21" y="20"/>
                </a:lnTo>
                <a:lnTo>
                  <a:pt x="19" y="19"/>
                </a:lnTo>
                <a:lnTo>
                  <a:pt x="18" y="19"/>
                </a:lnTo>
                <a:lnTo>
                  <a:pt x="16" y="18"/>
                </a:lnTo>
                <a:lnTo>
                  <a:pt x="14" y="18"/>
                </a:lnTo>
                <a:lnTo>
                  <a:pt x="11" y="19"/>
                </a:lnTo>
                <a:lnTo>
                  <a:pt x="8" y="20"/>
                </a:lnTo>
                <a:lnTo>
                  <a:pt x="6" y="22"/>
                </a:lnTo>
                <a:lnTo>
                  <a:pt x="6" y="24"/>
                </a:lnTo>
                <a:lnTo>
                  <a:pt x="6" y="25"/>
                </a:lnTo>
                <a:lnTo>
                  <a:pt x="7" y="27"/>
                </a:lnTo>
                <a:lnTo>
                  <a:pt x="9" y="30"/>
                </a:lnTo>
                <a:lnTo>
                  <a:pt x="4" y="27"/>
                </a:lnTo>
                <a:lnTo>
                  <a:pt x="1" y="23"/>
                </a:lnTo>
                <a:lnTo>
                  <a:pt x="0" y="18"/>
                </a:lnTo>
                <a:lnTo>
                  <a:pt x="3" y="15"/>
                </a:lnTo>
                <a:lnTo>
                  <a:pt x="9" y="14"/>
                </a:lnTo>
                <a:lnTo>
                  <a:pt x="15" y="14"/>
                </a:lnTo>
                <a:lnTo>
                  <a:pt x="21" y="11"/>
                </a:lnTo>
                <a:lnTo>
                  <a:pt x="22" y="2"/>
                </a:lnTo>
                <a:lnTo>
                  <a:pt x="29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7" name="Freeform 477"/>
          <p:cNvSpPr>
            <a:spLocks/>
          </p:cNvSpPr>
          <p:nvPr/>
        </p:nvSpPr>
        <p:spPr bwMode="auto">
          <a:xfrm>
            <a:off x="2936875" y="2439988"/>
            <a:ext cx="36513" cy="36512"/>
          </a:xfrm>
          <a:custGeom>
            <a:avLst/>
            <a:gdLst>
              <a:gd name="T0" fmla="*/ 29 w 46"/>
              <a:gd name="T1" fmla="*/ 0 h 46"/>
              <a:gd name="T2" fmla="*/ 30 w 46"/>
              <a:gd name="T3" fmla="*/ 8 h 46"/>
              <a:gd name="T4" fmla="*/ 33 w 46"/>
              <a:gd name="T5" fmla="*/ 15 h 46"/>
              <a:gd name="T6" fmla="*/ 37 w 46"/>
              <a:gd name="T7" fmla="*/ 15 h 46"/>
              <a:gd name="T8" fmla="*/ 42 w 46"/>
              <a:gd name="T9" fmla="*/ 16 h 46"/>
              <a:gd name="T10" fmla="*/ 45 w 46"/>
              <a:gd name="T11" fmla="*/ 18 h 46"/>
              <a:gd name="T12" fmla="*/ 45 w 46"/>
              <a:gd name="T13" fmla="*/ 25 h 46"/>
              <a:gd name="T14" fmla="*/ 41 w 46"/>
              <a:gd name="T15" fmla="*/ 32 h 46"/>
              <a:gd name="T16" fmla="*/ 42 w 46"/>
              <a:gd name="T17" fmla="*/ 30 h 46"/>
              <a:gd name="T18" fmla="*/ 42 w 46"/>
              <a:gd name="T19" fmla="*/ 26 h 46"/>
              <a:gd name="T20" fmla="*/ 41 w 46"/>
              <a:gd name="T21" fmla="*/ 25 h 46"/>
              <a:gd name="T22" fmla="*/ 40 w 46"/>
              <a:gd name="T23" fmla="*/ 24 h 46"/>
              <a:gd name="T24" fmla="*/ 39 w 46"/>
              <a:gd name="T25" fmla="*/ 23 h 46"/>
              <a:gd name="T26" fmla="*/ 38 w 46"/>
              <a:gd name="T27" fmla="*/ 22 h 46"/>
              <a:gd name="T28" fmla="*/ 34 w 46"/>
              <a:gd name="T29" fmla="*/ 19 h 46"/>
              <a:gd name="T30" fmla="*/ 33 w 46"/>
              <a:gd name="T31" fmla="*/ 18 h 46"/>
              <a:gd name="T32" fmla="*/ 30 w 46"/>
              <a:gd name="T33" fmla="*/ 19 h 46"/>
              <a:gd name="T34" fmla="*/ 29 w 46"/>
              <a:gd name="T35" fmla="*/ 23 h 46"/>
              <a:gd name="T36" fmla="*/ 29 w 46"/>
              <a:gd name="T37" fmla="*/ 24 h 46"/>
              <a:gd name="T38" fmla="*/ 29 w 46"/>
              <a:gd name="T39" fmla="*/ 26 h 46"/>
              <a:gd name="T40" fmla="*/ 29 w 46"/>
              <a:gd name="T41" fmla="*/ 27 h 46"/>
              <a:gd name="T42" fmla="*/ 29 w 46"/>
              <a:gd name="T43" fmla="*/ 31 h 46"/>
              <a:gd name="T44" fmla="*/ 27 w 46"/>
              <a:gd name="T45" fmla="*/ 35 h 46"/>
              <a:gd name="T46" fmla="*/ 27 w 46"/>
              <a:gd name="T47" fmla="*/ 39 h 46"/>
              <a:gd name="T48" fmla="*/ 26 w 46"/>
              <a:gd name="T49" fmla="*/ 45 h 46"/>
              <a:gd name="T50" fmla="*/ 26 w 46"/>
              <a:gd name="T51" fmla="*/ 46 h 46"/>
              <a:gd name="T52" fmla="*/ 25 w 46"/>
              <a:gd name="T53" fmla="*/ 39 h 46"/>
              <a:gd name="T54" fmla="*/ 22 w 46"/>
              <a:gd name="T55" fmla="*/ 33 h 46"/>
              <a:gd name="T56" fmla="*/ 21 w 46"/>
              <a:gd name="T57" fmla="*/ 33 h 46"/>
              <a:gd name="T58" fmla="*/ 21 w 46"/>
              <a:gd name="T59" fmla="*/ 30 h 46"/>
              <a:gd name="T60" fmla="*/ 21 w 46"/>
              <a:gd name="T61" fmla="*/ 30 h 46"/>
              <a:gd name="T62" fmla="*/ 22 w 46"/>
              <a:gd name="T63" fmla="*/ 25 h 46"/>
              <a:gd name="T64" fmla="*/ 22 w 46"/>
              <a:gd name="T65" fmla="*/ 22 h 46"/>
              <a:gd name="T66" fmla="*/ 21 w 46"/>
              <a:gd name="T67" fmla="*/ 20 h 46"/>
              <a:gd name="T68" fmla="*/ 18 w 46"/>
              <a:gd name="T69" fmla="*/ 19 h 46"/>
              <a:gd name="T70" fmla="*/ 16 w 46"/>
              <a:gd name="T71" fmla="*/ 18 h 46"/>
              <a:gd name="T72" fmla="*/ 11 w 46"/>
              <a:gd name="T73" fmla="*/ 19 h 46"/>
              <a:gd name="T74" fmla="*/ 6 w 46"/>
              <a:gd name="T75" fmla="*/ 22 h 46"/>
              <a:gd name="T76" fmla="*/ 6 w 46"/>
              <a:gd name="T77" fmla="*/ 24 h 46"/>
              <a:gd name="T78" fmla="*/ 7 w 46"/>
              <a:gd name="T79" fmla="*/ 27 h 46"/>
              <a:gd name="T80" fmla="*/ 9 w 46"/>
              <a:gd name="T81" fmla="*/ 30 h 46"/>
              <a:gd name="T82" fmla="*/ 1 w 46"/>
              <a:gd name="T83" fmla="*/ 23 h 46"/>
              <a:gd name="T84" fmla="*/ 3 w 46"/>
              <a:gd name="T85" fmla="*/ 15 h 46"/>
              <a:gd name="T86" fmla="*/ 9 w 46"/>
              <a:gd name="T87" fmla="*/ 14 h 46"/>
              <a:gd name="T88" fmla="*/ 21 w 46"/>
              <a:gd name="T89" fmla="*/ 11 h 46"/>
              <a:gd name="T90" fmla="*/ 29 w 46"/>
              <a:gd name="T9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" h="46">
                <a:moveTo>
                  <a:pt x="29" y="0"/>
                </a:moveTo>
                <a:lnTo>
                  <a:pt x="29" y="0"/>
                </a:lnTo>
                <a:lnTo>
                  <a:pt x="29" y="3"/>
                </a:lnTo>
                <a:lnTo>
                  <a:pt x="30" y="8"/>
                </a:lnTo>
                <a:lnTo>
                  <a:pt x="31" y="12"/>
                </a:lnTo>
                <a:lnTo>
                  <a:pt x="33" y="15"/>
                </a:lnTo>
                <a:lnTo>
                  <a:pt x="33" y="15"/>
                </a:lnTo>
                <a:lnTo>
                  <a:pt x="37" y="15"/>
                </a:lnTo>
                <a:lnTo>
                  <a:pt x="39" y="15"/>
                </a:lnTo>
                <a:lnTo>
                  <a:pt x="42" y="16"/>
                </a:lnTo>
                <a:lnTo>
                  <a:pt x="45" y="18"/>
                </a:lnTo>
                <a:lnTo>
                  <a:pt x="45" y="18"/>
                </a:lnTo>
                <a:lnTo>
                  <a:pt x="46" y="22"/>
                </a:lnTo>
                <a:lnTo>
                  <a:pt x="45" y="25"/>
                </a:lnTo>
                <a:lnTo>
                  <a:pt x="44" y="29"/>
                </a:lnTo>
                <a:lnTo>
                  <a:pt x="41" y="32"/>
                </a:lnTo>
                <a:lnTo>
                  <a:pt x="41" y="32"/>
                </a:lnTo>
                <a:lnTo>
                  <a:pt x="42" y="30"/>
                </a:lnTo>
                <a:lnTo>
                  <a:pt x="42" y="29"/>
                </a:lnTo>
                <a:lnTo>
                  <a:pt x="42" y="26"/>
                </a:lnTo>
                <a:lnTo>
                  <a:pt x="41" y="25"/>
                </a:lnTo>
                <a:lnTo>
                  <a:pt x="41" y="25"/>
                </a:lnTo>
                <a:lnTo>
                  <a:pt x="41" y="24"/>
                </a:lnTo>
                <a:lnTo>
                  <a:pt x="40" y="24"/>
                </a:lnTo>
                <a:lnTo>
                  <a:pt x="40" y="24"/>
                </a:lnTo>
                <a:lnTo>
                  <a:pt x="39" y="23"/>
                </a:lnTo>
                <a:lnTo>
                  <a:pt x="39" y="23"/>
                </a:lnTo>
                <a:lnTo>
                  <a:pt x="38" y="22"/>
                </a:lnTo>
                <a:lnTo>
                  <a:pt x="37" y="20"/>
                </a:lnTo>
                <a:lnTo>
                  <a:pt x="34" y="19"/>
                </a:lnTo>
                <a:lnTo>
                  <a:pt x="33" y="18"/>
                </a:lnTo>
                <a:lnTo>
                  <a:pt x="33" y="18"/>
                </a:lnTo>
                <a:lnTo>
                  <a:pt x="31" y="18"/>
                </a:lnTo>
                <a:lnTo>
                  <a:pt x="30" y="19"/>
                </a:lnTo>
                <a:lnTo>
                  <a:pt x="29" y="22"/>
                </a:lnTo>
                <a:lnTo>
                  <a:pt x="29" y="23"/>
                </a:lnTo>
                <a:lnTo>
                  <a:pt x="29" y="23"/>
                </a:lnTo>
                <a:lnTo>
                  <a:pt x="29" y="24"/>
                </a:lnTo>
                <a:lnTo>
                  <a:pt x="29" y="25"/>
                </a:lnTo>
                <a:lnTo>
                  <a:pt x="29" y="26"/>
                </a:lnTo>
                <a:lnTo>
                  <a:pt x="29" y="27"/>
                </a:lnTo>
                <a:lnTo>
                  <a:pt x="29" y="27"/>
                </a:lnTo>
                <a:lnTo>
                  <a:pt x="29" y="30"/>
                </a:lnTo>
                <a:lnTo>
                  <a:pt x="29" y="31"/>
                </a:lnTo>
                <a:lnTo>
                  <a:pt x="29" y="33"/>
                </a:lnTo>
                <a:lnTo>
                  <a:pt x="27" y="35"/>
                </a:lnTo>
                <a:lnTo>
                  <a:pt x="27" y="35"/>
                </a:lnTo>
                <a:lnTo>
                  <a:pt x="27" y="39"/>
                </a:lnTo>
                <a:lnTo>
                  <a:pt x="27" y="42"/>
                </a:lnTo>
                <a:lnTo>
                  <a:pt x="26" y="45"/>
                </a:lnTo>
                <a:lnTo>
                  <a:pt x="26" y="46"/>
                </a:lnTo>
                <a:lnTo>
                  <a:pt x="26" y="46"/>
                </a:lnTo>
                <a:lnTo>
                  <a:pt x="25" y="42"/>
                </a:lnTo>
                <a:lnTo>
                  <a:pt x="25" y="39"/>
                </a:lnTo>
                <a:lnTo>
                  <a:pt x="24" y="35"/>
                </a:lnTo>
                <a:lnTo>
                  <a:pt x="22" y="33"/>
                </a:lnTo>
                <a:lnTo>
                  <a:pt x="22" y="33"/>
                </a:lnTo>
                <a:lnTo>
                  <a:pt x="21" y="33"/>
                </a:lnTo>
                <a:lnTo>
                  <a:pt x="21" y="31"/>
                </a:lnTo>
                <a:lnTo>
                  <a:pt x="21" y="30"/>
                </a:lnTo>
                <a:lnTo>
                  <a:pt x="21" y="30"/>
                </a:lnTo>
                <a:lnTo>
                  <a:pt x="21" y="30"/>
                </a:lnTo>
                <a:lnTo>
                  <a:pt x="22" y="27"/>
                </a:lnTo>
                <a:lnTo>
                  <a:pt x="22" y="25"/>
                </a:lnTo>
                <a:lnTo>
                  <a:pt x="22" y="24"/>
                </a:lnTo>
                <a:lnTo>
                  <a:pt x="22" y="22"/>
                </a:lnTo>
                <a:lnTo>
                  <a:pt x="22" y="22"/>
                </a:lnTo>
                <a:lnTo>
                  <a:pt x="21" y="20"/>
                </a:lnTo>
                <a:lnTo>
                  <a:pt x="19" y="19"/>
                </a:lnTo>
                <a:lnTo>
                  <a:pt x="18" y="19"/>
                </a:lnTo>
                <a:lnTo>
                  <a:pt x="16" y="18"/>
                </a:lnTo>
                <a:lnTo>
                  <a:pt x="16" y="18"/>
                </a:lnTo>
                <a:lnTo>
                  <a:pt x="14" y="18"/>
                </a:lnTo>
                <a:lnTo>
                  <a:pt x="11" y="19"/>
                </a:lnTo>
                <a:lnTo>
                  <a:pt x="8" y="20"/>
                </a:lnTo>
                <a:lnTo>
                  <a:pt x="6" y="22"/>
                </a:lnTo>
                <a:lnTo>
                  <a:pt x="6" y="22"/>
                </a:lnTo>
                <a:lnTo>
                  <a:pt x="6" y="24"/>
                </a:lnTo>
                <a:lnTo>
                  <a:pt x="6" y="25"/>
                </a:lnTo>
                <a:lnTo>
                  <a:pt x="7" y="27"/>
                </a:lnTo>
                <a:lnTo>
                  <a:pt x="9" y="30"/>
                </a:lnTo>
                <a:lnTo>
                  <a:pt x="9" y="30"/>
                </a:lnTo>
                <a:lnTo>
                  <a:pt x="4" y="27"/>
                </a:lnTo>
                <a:lnTo>
                  <a:pt x="1" y="23"/>
                </a:lnTo>
                <a:lnTo>
                  <a:pt x="0" y="18"/>
                </a:lnTo>
                <a:lnTo>
                  <a:pt x="3" y="15"/>
                </a:lnTo>
                <a:lnTo>
                  <a:pt x="3" y="15"/>
                </a:lnTo>
                <a:lnTo>
                  <a:pt x="9" y="14"/>
                </a:lnTo>
                <a:lnTo>
                  <a:pt x="15" y="14"/>
                </a:lnTo>
                <a:lnTo>
                  <a:pt x="21" y="11"/>
                </a:lnTo>
                <a:lnTo>
                  <a:pt x="22" y="2"/>
                </a:lnTo>
                <a:lnTo>
                  <a:pt x="29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8" name="Freeform 478"/>
          <p:cNvSpPr>
            <a:spLocks/>
          </p:cNvSpPr>
          <p:nvPr/>
        </p:nvSpPr>
        <p:spPr bwMode="auto">
          <a:xfrm>
            <a:off x="2976563" y="2433638"/>
            <a:ext cx="36512" cy="42862"/>
          </a:xfrm>
          <a:custGeom>
            <a:avLst/>
            <a:gdLst>
              <a:gd name="T0" fmla="*/ 15 w 45"/>
              <a:gd name="T1" fmla="*/ 15 h 54"/>
              <a:gd name="T2" fmla="*/ 14 w 45"/>
              <a:gd name="T3" fmla="*/ 20 h 54"/>
              <a:gd name="T4" fmla="*/ 8 w 45"/>
              <a:gd name="T5" fmla="*/ 23 h 54"/>
              <a:gd name="T6" fmla="*/ 3 w 45"/>
              <a:gd name="T7" fmla="*/ 24 h 54"/>
              <a:gd name="T8" fmla="*/ 0 w 45"/>
              <a:gd name="T9" fmla="*/ 30 h 54"/>
              <a:gd name="T10" fmla="*/ 1 w 45"/>
              <a:gd name="T11" fmla="*/ 37 h 54"/>
              <a:gd name="T12" fmla="*/ 4 w 45"/>
              <a:gd name="T13" fmla="*/ 38 h 54"/>
              <a:gd name="T14" fmla="*/ 4 w 45"/>
              <a:gd name="T15" fmla="*/ 34 h 54"/>
              <a:gd name="T16" fmla="*/ 5 w 45"/>
              <a:gd name="T17" fmla="*/ 32 h 54"/>
              <a:gd name="T18" fmla="*/ 6 w 45"/>
              <a:gd name="T19" fmla="*/ 32 h 54"/>
              <a:gd name="T20" fmla="*/ 7 w 45"/>
              <a:gd name="T21" fmla="*/ 30 h 54"/>
              <a:gd name="T22" fmla="*/ 11 w 45"/>
              <a:gd name="T23" fmla="*/ 27 h 54"/>
              <a:gd name="T24" fmla="*/ 14 w 45"/>
              <a:gd name="T25" fmla="*/ 26 h 54"/>
              <a:gd name="T26" fmla="*/ 18 w 45"/>
              <a:gd name="T27" fmla="*/ 30 h 54"/>
              <a:gd name="T28" fmla="*/ 18 w 45"/>
              <a:gd name="T29" fmla="*/ 32 h 54"/>
              <a:gd name="T30" fmla="*/ 18 w 45"/>
              <a:gd name="T31" fmla="*/ 34 h 54"/>
              <a:gd name="T32" fmla="*/ 18 w 45"/>
              <a:gd name="T33" fmla="*/ 38 h 54"/>
              <a:gd name="T34" fmla="*/ 18 w 45"/>
              <a:gd name="T35" fmla="*/ 41 h 54"/>
              <a:gd name="T36" fmla="*/ 18 w 45"/>
              <a:gd name="T37" fmla="*/ 47 h 54"/>
              <a:gd name="T38" fmla="*/ 19 w 45"/>
              <a:gd name="T39" fmla="*/ 53 h 54"/>
              <a:gd name="T40" fmla="*/ 21 w 45"/>
              <a:gd name="T41" fmla="*/ 50 h 54"/>
              <a:gd name="T42" fmla="*/ 22 w 45"/>
              <a:gd name="T43" fmla="*/ 43 h 54"/>
              <a:gd name="T44" fmla="*/ 25 w 45"/>
              <a:gd name="T45" fmla="*/ 41 h 54"/>
              <a:gd name="T46" fmla="*/ 25 w 45"/>
              <a:gd name="T47" fmla="*/ 38 h 54"/>
              <a:gd name="T48" fmla="*/ 25 w 45"/>
              <a:gd name="T49" fmla="*/ 35 h 54"/>
              <a:gd name="T50" fmla="*/ 25 w 45"/>
              <a:gd name="T51" fmla="*/ 32 h 54"/>
              <a:gd name="T52" fmla="*/ 25 w 45"/>
              <a:gd name="T53" fmla="*/ 28 h 54"/>
              <a:gd name="T54" fmla="*/ 28 w 45"/>
              <a:gd name="T55" fmla="*/ 27 h 54"/>
              <a:gd name="T56" fmla="*/ 33 w 45"/>
              <a:gd name="T57" fmla="*/ 26 h 54"/>
              <a:gd name="T58" fmla="*/ 37 w 45"/>
              <a:gd name="T59" fmla="*/ 28 h 54"/>
              <a:gd name="T60" fmla="*/ 40 w 45"/>
              <a:gd name="T61" fmla="*/ 32 h 54"/>
              <a:gd name="T62" fmla="*/ 38 w 45"/>
              <a:gd name="T63" fmla="*/ 35 h 54"/>
              <a:gd name="T64" fmla="*/ 42 w 45"/>
              <a:gd name="T65" fmla="*/ 35 h 54"/>
              <a:gd name="T66" fmla="*/ 45 w 45"/>
              <a:gd name="T67" fmla="*/ 26 h 54"/>
              <a:gd name="T68" fmla="*/ 37 w 45"/>
              <a:gd name="T69" fmla="*/ 23 h 54"/>
              <a:gd name="T70" fmla="*/ 26 w 45"/>
              <a:gd name="T71" fmla="*/ 17 h 54"/>
              <a:gd name="T72" fmla="*/ 15 w 45"/>
              <a:gd name="T73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5" h="54">
                <a:moveTo>
                  <a:pt x="15" y="12"/>
                </a:moveTo>
                <a:lnTo>
                  <a:pt x="15" y="15"/>
                </a:lnTo>
                <a:lnTo>
                  <a:pt x="15" y="18"/>
                </a:lnTo>
                <a:lnTo>
                  <a:pt x="14" y="20"/>
                </a:lnTo>
                <a:lnTo>
                  <a:pt x="12" y="23"/>
                </a:lnTo>
                <a:lnTo>
                  <a:pt x="8" y="23"/>
                </a:lnTo>
                <a:lnTo>
                  <a:pt x="6" y="23"/>
                </a:lnTo>
                <a:lnTo>
                  <a:pt x="3" y="24"/>
                </a:lnTo>
                <a:lnTo>
                  <a:pt x="1" y="26"/>
                </a:lnTo>
                <a:lnTo>
                  <a:pt x="0" y="30"/>
                </a:lnTo>
                <a:lnTo>
                  <a:pt x="0" y="33"/>
                </a:lnTo>
                <a:lnTo>
                  <a:pt x="1" y="37"/>
                </a:lnTo>
                <a:lnTo>
                  <a:pt x="4" y="40"/>
                </a:lnTo>
                <a:lnTo>
                  <a:pt x="4" y="38"/>
                </a:lnTo>
                <a:lnTo>
                  <a:pt x="4" y="37"/>
                </a:lnTo>
                <a:lnTo>
                  <a:pt x="4" y="34"/>
                </a:lnTo>
                <a:lnTo>
                  <a:pt x="4" y="33"/>
                </a:lnTo>
                <a:lnTo>
                  <a:pt x="5" y="32"/>
                </a:lnTo>
                <a:lnTo>
                  <a:pt x="5" y="32"/>
                </a:lnTo>
                <a:lnTo>
                  <a:pt x="6" y="32"/>
                </a:lnTo>
                <a:lnTo>
                  <a:pt x="6" y="31"/>
                </a:lnTo>
                <a:lnTo>
                  <a:pt x="7" y="30"/>
                </a:lnTo>
                <a:lnTo>
                  <a:pt x="10" y="28"/>
                </a:lnTo>
                <a:lnTo>
                  <a:pt x="11" y="27"/>
                </a:lnTo>
                <a:lnTo>
                  <a:pt x="13" y="26"/>
                </a:lnTo>
                <a:lnTo>
                  <a:pt x="14" y="26"/>
                </a:lnTo>
                <a:lnTo>
                  <a:pt x="16" y="27"/>
                </a:lnTo>
                <a:lnTo>
                  <a:pt x="18" y="30"/>
                </a:lnTo>
                <a:lnTo>
                  <a:pt x="18" y="31"/>
                </a:lnTo>
                <a:lnTo>
                  <a:pt x="18" y="32"/>
                </a:lnTo>
                <a:lnTo>
                  <a:pt x="18" y="33"/>
                </a:lnTo>
                <a:lnTo>
                  <a:pt x="18" y="34"/>
                </a:lnTo>
                <a:lnTo>
                  <a:pt x="18" y="35"/>
                </a:lnTo>
                <a:lnTo>
                  <a:pt x="18" y="38"/>
                </a:lnTo>
                <a:lnTo>
                  <a:pt x="18" y="39"/>
                </a:lnTo>
                <a:lnTo>
                  <a:pt x="18" y="41"/>
                </a:lnTo>
                <a:lnTo>
                  <a:pt x="18" y="43"/>
                </a:lnTo>
                <a:lnTo>
                  <a:pt x="18" y="47"/>
                </a:lnTo>
                <a:lnTo>
                  <a:pt x="19" y="50"/>
                </a:lnTo>
                <a:lnTo>
                  <a:pt x="19" y="53"/>
                </a:lnTo>
                <a:lnTo>
                  <a:pt x="20" y="54"/>
                </a:lnTo>
                <a:lnTo>
                  <a:pt x="21" y="50"/>
                </a:lnTo>
                <a:lnTo>
                  <a:pt x="21" y="47"/>
                </a:lnTo>
                <a:lnTo>
                  <a:pt x="22" y="43"/>
                </a:lnTo>
                <a:lnTo>
                  <a:pt x="25" y="41"/>
                </a:lnTo>
                <a:lnTo>
                  <a:pt x="25" y="41"/>
                </a:lnTo>
                <a:lnTo>
                  <a:pt x="25" y="39"/>
                </a:lnTo>
                <a:lnTo>
                  <a:pt x="25" y="38"/>
                </a:lnTo>
                <a:lnTo>
                  <a:pt x="25" y="38"/>
                </a:lnTo>
                <a:lnTo>
                  <a:pt x="25" y="35"/>
                </a:lnTo>
                <a:lnTo>
                  <a:pt x="25" y="33"/>
                </a:lnTo>
                <a:lnTo>
                  <a:pt x="25" y="32"/>
                </a:lnTo>
                <a:lnTo>
                  <a:pt x="25" y="30"/>
                </a:lnTo>
                <a:lnTo>
                  <a:pt x="25" y="28"/>
                </a:lnTo>
                <a:lnTo>
                  <a:pt x="26" y="27"/>
                </a:lnTo>
                <a:lnTo>
                  <a:pt x="28" y="27"/>
                </a:lnTo>
                <a:lnTo>
                  <a:pt x="29" y="26"/>
                </a:lnTo>
                <a:lnTo>
                  <a:pt x="33" y="26"/>
                </a:lnTo>
                <a:lnTo>
                  <a:pt x="35" y="27"/>
                </a:lnTo>
                <a:lnTo>
                  <a:pt x="37" y="28"/>
                </a:lnTo>
                <a:lnTo>
                  <a:pt x="40" y="30"/>
                </a:lnTo>
                <a:lnTo>
                  <a:pt x="40" y="32"/>
                </a:lnTo>
                <a:lnTo>
                  <a:pt x="40" y="33"/>
                </a:lnTo>
                <a:lnTo>
                  <a:pt x="38" y="35"/>
                </a:lnTo>
                <a:lnTo>
                  <a:pt x="37" y="38"/>
                </a:lnTo>
                <a:lnTo>
                  <a:pt x="42" y="35"/>
                </a:lnTo>
                <a:lnTo>
                  <a:pt x="45" y="31"/>
                </a:lnTo>
                <a:lnTo>
                  <a:pt x="45" y="26"/>
                </a:lnTo>
                <a:lnTo>
                  <a:pt x="43" y="23"/>
                </a:lnTo>
                <a:lnTo>
                  <a:pt x="37" y="23"/>
                </a:lnTo>
                <a:lnTo>
                  <a:pt x="31" y="22"/>
                </a:lnTo>
                <a:lnTo>
                  <a:pt x="26" y="17"/>
                </a:lnTo>
                <a:lnTo>
                  <a:pt x="22" y="0"/>
                </a:lnTo>
                <a:lnTo>
                  <a:pt x="15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59" name="Freeform 479"/>
          <p:cNvSpPr>
            <a:spLocks/>
          </p:cNvSpPr>
          <p:nvPr/>
        </p:nvSpPr>
        <p:spPr bwMode="auto">
          <a:xfrm>
            <a:off x="2976563" y="2433638"/>
            <a:ext cx="36512" cy="42862"/>
          </a:xfrm>
          <a:custGeom>
            <a:avLst/>
            <a:gdLst>
              <a:gd name="T0" fmla="*/ 15 w 45"/>
              <a:gd name="T1" fmla="*/ 12 h 54"/>
              <a:gd name="T2" fmla="*/ 15 w 45"/>
              <a:gd name="T3" fmla="*/ 18 h 54"/>
              <a:gd name="T4" fmla="*/ 12 w 45"/>
              <a:gd name="T5" fmla="*/ 23 h 54"/>
              <a:gd name="T6" fmla="*/ 8 w 45"/>
              <a:gd name="T7" fmla="*/ 23 h 54"/>
              <a:gd name="T8" fmla="*/ 3 w 45"/>
              <a:gd name="T9" fmla="*/ 24 h 54"/>
              <a:gd name="T10" fmla="*/ 1 w 45"/>
              <a:gd name="T11" fmla="*/ 26 h 54"/>
              <a:gd name="T12" fmla="*/ 0 w 45"/>
              <a:gd name="T13" fmla="*/ 33 h 54"/>
              <a:gd name="T14" fmla="*/ 4 w 45"/>
              <a:gd name="T15" fmla="*/ 40 h 54"/>
              <a:gd name="T16" fmla="*/ 4 w 45"/>
              <a:gd name="T17" fmla="*/ 38 h 54"/>
              <a:gd name="T18" fmla="*/ 4 w 45"/>
              <a:gd name="T19" fmla="*/ 34 h 54"/>
              <a:gd name="T20" fmla="*/ 4 w 45"/>
              <a:gd name="T21" fmla="*/ 33 h 54"/>
              <a:gd name="T22" fmla="*/ 5 w 45"/>
              <a:gd name="T23" fmla="*/ 32 h 54"/>
              <a:gd name="T24" fmla="*/ 6 w 45"/>
              <a:gd name="T25" fmla="*/ 31 h 54"/>
              <a:gd name="T26" fmla="*/ 7 w 45"/>
              <a:gd name="T27" fmla="*/ 30 h 54"/>
              <a:gd name="T28" fmla="*/ 11 w 45"/>
              <a:gd name="T29" fmla="*/ 27 h 54"/>
              <a:gd name="T30" fmla="*/ 13 w 45"/>
              <a:gd name="T31" fmla="*/ 26 h 54"/>
              <a:gd name="T32" fmla="*/ 16 w 45"/>
              <a:gd name="T33" fmla="*/ 27 h 54"/>
              <a:gd name="T34" fmla="*/ 18 w 45"/>
              <a:gd name="T35" fmla="*/ 31 h 54"/>
              <a:gd name="T36" fmla="*/ 18 w 45"/>
              <a:gd name="T37" fmla="*/ 32 h 54"/>
              <a:gd name="T38" fmla="*/ 18 w 45"/>
              <a:gd name="T39" fmla="*/ 34 h 54"/>
              <a:gd name="T40" fmla="*/ 18 w 45"/>
              <a:gd name="T41" fmla="*/ 35 h 54"/>
              <a:gd name="T42" fmla="*/ 18 w 45"/>
              <a:gd name="T43" fmla="*/ 39 h 54"/>
              <a:gd name="T44" fmla="*/ 18 w 45"/>
              <a:gd name="T45" fmla="*/ 43 h 54"/>
              <a:gd name="T46" fmla="*/ 18 w 45"/>
              <a:gd name="T47" fmla="*/ 47 h 54"/>
              <a:gd name="T48" fmla="*/ 19 w 45"/>
              <a:gd name="T49" fmla="*/ 53 h 54"/>
              <a:gd name="T50" fmla="*/ 20 w 45"/>
              <a:gd name="T51" fmla="*/ 54 h 54"/>
              <a:gd name="T52" fmla="*/ 21 w 45"/>
              <a:gd name="T53" fmla="*/ 47 h 54"/>
              <a:gd name="T54" fmla="*/ 25 w 45"/>
              <a:gd name="T55" fmla="*/ 41 h 54"/>
              <a:gd name="T56" fmla="*/ 25 w 45"/>
              <a:gd name="T57" fmla="*/ 41 h 54"/>
              <a:gd name="T58" fmla="*/ 25 w 45"/>
              <a:gd name="T59" fmla="*/ 38 h 54"/>
              <a:gd name="T60" fmla="*/ 25 w 45"/>
              <a:gd name="T61" fmla="*/ 38 h 54"/>
              <a:gd name="T62" fmla="*/ 25 w 45"/>
              <a:gd name="T63" fmla="*/ 33 h 54"/>
              <a:gd name="T64" fmla="*/ 25 w 45"/>
              <a:gd name="T65" fmla="*/ 30 h 54"/>
              <a:gd name="T66" fmla="*/ 25 w 45"/>
              <a:gd name="T67" fmla="*/ 28 h 54"/>
              <a:gd name="T68" fmla="*/ 28 w 45"/>
              <a:gd name="T69" fmla="*/ 27 h 54"/>
              <a:gd name="T70" fmla="*/ 29 w 45"/>
              <a:gd name="T71" fmla="*/ 26 h 54"/>
              <a:gd name="T72" fmla="*/ 35 w 45"/>
              <a:gd name="T73" fmla="*/ 27 h 54"/>
              <a:gd name="T74" fmla="*/ 40 w 45"/>
              <a:gd name="T75" fmla="*/ 30 h 54"/>
              <a:gd name="T76" fmla="*/ 40 w 45"/>
              <a:gd name="T77" fmla="*/ 32 h 54"/>
              <a:gd name="T78" fmla="*/ 38 w 45"/>
              <a:gd name="T79" fmla="*/ 35 h 54"/>
              <a:gd name="T80" fmla="*/ 37 w 45"/>
              <a:gd name="T81" fmla="*/ 38 h 54"/>
              <a:gd name="T82" fmla="*/ 45 w 45"/>
              <a:gd name="T83" fmla="*/ 31 h 54"/>
              <a:gd name="T84" fmla="*/ 43 w 45"/>
              <a:gd name="T85" fmla="*/ 23 h 54"/>
              <a:gd name="T86" fmla="*/ 37 w 45"/>
              <a:gd name="T87" fmla="*/ 23 h 54"/>
              <a:gd name="T88" fmla="*/ 26 w 45"/>
              <a:gd name="T89" fmla="*/ 17 h 54"/>
              <a:gd name="T90" fmla="*/ 15 w 45"/>
              <a:gd name="T91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" h="54">
                <a:moveTo>
                  <a:pt x="15" y="12"/>
                </a:moveTo>
                <a:lnTo>
                  <a:pt x="15" y="12"/>
                </a:lnTo>
                <a:lnTo>
                  <a:pt x="15" y="15"/>
                </a:lnTo>
                <a:lnTo>
                  <a:pt x="15" y="18"/>
                </a:lnTo>
                <a:lnTo>
                  <a:pt x="14" y="20"/>
                </a:lnTo>
                <a:lnTo>
                  <a:pt x="12" y="23"/>
                </a:lnTo>
                <a:lnTo>
                  <a:pt x="12" y="23"/>
                </a:lnTo>
                <a:lnTo>
                  <a:pt x="8" y="23"/>
                </a:lnTo>
                <a:lnTo>
                  <a:pt x="6" y="23"/>
                </a:lnTo>
                <a:lnTo>
                  <a:pt x="3" y="24"/>
                </a:lnTo>
                <a:lnTo>
                  <a:pt x="1" y="26"/>
                </a:lnTo>
                <a:lnTo>
                  <a:pt x="1" y="26"/>
                </a:lnTo>
                <a:lnTo>
                  <a:pt x="0" y="30"/>
                </a:lnTo>
                <a:lnTo>
                  <a:pt x="0" y="33"/>
                </a:lnTo>
                <a:lnTo>
                  <a:pt x="1" y="37"/>
                </a:lnTo>
                <a:lnTo>
                  <a:pt x="4" y="40"/>
                </a:lnTo>
                <a:lnTo>
                  <a:pt x="4" y="40"/>
                </a:lnTo>
                <a:lnTo>
                  <a:pt x="4" y="38"/>
                </a:lnTo>
                <a:lnTo>
                  <a:pt x="4" y="37"/>
                </a:lnTo>
                <a:lnTo>
                  <a:pt x="4" y="34"/>
                </a:lnTo>
                <a:lnTo>
                  <a:pt x="4" y="33"/>
                </a:lnTo>
                <a:lnTo>
                  <a:pt x="4" y="33"/>
                </a:lnTo>
                <a:lnTo>
                  <a:pt x="5" y="32"/>
                </a:lnTo>
                <a:lnTo>
                  <a:pt x="5" y="32"/>
                </a:lnTo>
                <a:lnTo>
                  <a:pt x="6" y="32"/>
                </a:lnTo>
                <a:lnTo>
                  <a:pt x="6" y="31"/>
                </a:lnTo>
                <a:lnTo>
                  <a:pt x="6" y="31"/>
                </a:lnTo>
                <a:lnTo>
                  <a:pt x="7" y="30"/>
                </a:lnTo>
                <a:lnTo>
                  <a:pt x="10" y="28"/>
                </a:lnTo>
                <a:lnTo>
                  <a:pt x="11" y="27"/>
                </a:lnTo>
                <a:lnTo>
                  <a:pt x="13" y="26"/>
                </a:lnTo>
                <a:lnTo>
                  <a:pt x="13" y="26"/>
                </a:lnTo>
                <a:lnTo>
                  <a:pt x="14" y="26"/>
                </a:lnTo>
                <a:lnTo>
                  <a:pt x="16" y="27"/>
                </a:lnTo>
                <a:lnTo>
                  <a:pt x="18" y="30"/>
                </a:lnTo>
                <a:lnTo>
                  <a:pt x="18" y="31"/>
                </a:lnTo>
                <a:lnTo>
                  <a:pt x="18" y="31"/>
                </a:lnTo>
                <a:lnTo>
                  <a:pt x="18" y="32"/>
                </a:lnTo>
                <a:lnTo>
                  <a:pt x="18" y="33"/>
                </a:lnTo>
                <a:lnTo>
                  <a:pt x="18" y="34"/>
                </a:lnTo>
                <a:lnTo>
                  <a:pt x="18" y="35"/>
                </a:lnTo>
                <a:lnTo>
                  <a:pt x="18" y="35"/>
                </a:lnTo>
                <a:lnTo>
                  <a:pt x="18" y="38"/>
                </a:lnTo>
                <a:lnTo>
                  <a:pt x="18" y="39"/>
                </a:lnTo>
                <a:lnTo>
                  <a:pt x="18" y="41"/>
                </a:lnTo>
                <a:lnTo>
                  <a:pt x="18" y="43"/>
                </a:lnTo>
                <a:lnTo>
                  <a:pt x="18" y="43"/>
                </a:lnTo>
                <a:lnTo>
                  <a:pt x="18" y="47"/>
                </a:lnTo>
                <a:lnTo>
                  <a:pt x="19" y="50"/>
                </a:lnTo>
                <a:lnTo>
                  <a:pt x="19" y="53"/>
                </a:lnTo>
                <a:lnTo>
                  <a:pt x="20" y="54"/>
                </a:lnTo>
                <a:lnTo>
                  <a:pt x="20" y="54"/>
                </a:lnTo>
                <a:lnTo>
                  <a:pt x="21" y="50"/>
                </a:lnTo>
                <a:lnTo>
                  <a:pt x="21" y="47"/>
                </a:lnTo>
                <a:lnTo>
                  <a:pt x="22" y="43"/>
                </a:lnTo>
                <a:lnTo>
                  <a:pt x="25" y="41"/>
                </a:lnTo>
                <a:lnTo>
                  <a:pt x="25" y="41"/>
                </a:lnTo>
                <a:lnTo>
                  <a:pt x="25" y="41"/>
                </a:lnTo>
                <a:lnTo>
                  <a:pt x="25" y="39"/>
                </a:lnTo>
                <a:lnTo>
                  <a:pt x="25" y="38"/>
                </a:lnTo>
                <a:lnTo>
                  <a:pt x="25" y="38"/>
                </a:lnTo>
                <a:lnTo>
                  <a:pt x="25" y="38"/>
                </a:lnTo>
                <a:lnTo>
                  <a:pt x="25" y="35"/>
                </a:lnTo>
                <a:lnTo>
                  <a:pt x="25" y="33"/>
                </a:lnTo>
                <a:lnTo>
                  <a:pt x="25" y="32"/>
                </a:lnTo>
                <a:lnTo>
                  <a:pt x="25" y="30"/>
                </a:lnTo>
                <a:lnTo>
                  <a:pt x="25" y="30"/>
                </a:lnTo>
                <a:lnTo>
                  <a:pt x="25" y="28"/>
                </a:lnTo>
                <a:lnTo>
                  <a:pt x="26" y="27"/>
                </a:lnTo>
                <a:lnTo>
                  <a:pt x="28" y="27"/>
                </a:lnTo>
                <a:lnTo>
                  <a:pt x="29" y="26"/>
                </a:lnTo>
                <a:lnTo>
                  <a:pt x="29" y="26"/>
                </a:lnTo>
                <a:lnTo>
                  <a:pt x="33" y="26"/>
                </a:lnTo>
                <a:lnTo>
                  <a:pt x="35" y="27"/>
                </a:lnTo>
                <a:lnTo>
                  <a:pt x="37" y="28"/>
                </a:lnTo>
                <a:lnTo>
                  <a:pt x="40" y="30"/>
                </a:lnTo>
                <a:lnTo>
                  <a:pt x="40" y="30"/>
                </a:lnTo>
                <a:lnTo>
                  <a:pt x="40" y="32"/>
                </a:lnTo>
                <a:lnTo>
                  <a:pt x="40" y="33"/>
                </a:lnTo>
                <a:lnTo>
                  <a:pt x="38" y="35"/>
                </a:lnTo>
                <a:lnTo>
                  <a:pt x="37" y="38"/>
                </a:lnTo>
                <a:lnTo>
                  <a:pt x="37" y="38"/>
                </a:lnTo>
                <a:lnTo>
                  <a:pt x="42" y="35"/>
                </a:lnTo>
                <a:lnTo>
                  <a:pt x="45" y="31"/>
                </a:lnTo>
                <a:lnTo>
                  <a:pt x="45" y="26"/>
                </a:lnTo>
                <a:lnTo>
                  <a:pt x="43" y="23"/>
                </a:lnTo>
                <a:lnTo>
                  <a:pt x="43" y="23"/>
                </a:lnTo>
                <a:lnTo>
                  <a:pt x="37" y="23"/>
                </a:lnTo>
                <a:lnTo>
                  <a:pt x="31" y="22"/>
                </a:lnTo>
                <a:lnTo>
                  <a:pt x="26" y="17"/>
                </a:lnTo>
                <a:lnTo>
                  <a:pt x="22" y="0"/>
                </a:lnTo>
                <a:lnTo>
                  <a:pt x="15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0" name="Freeform 480"/>
          <p:cNvSpPr>
            <a:spLocks/>
          </p:cNvSpPr>
          <p:nvPr/>
        </p:nvSpPr>
        <p:spPr bwMode="auto">
          <a:xfrm>
            <a:off x="3006725" y="2454275"/>
            <a:ext cx="4763" cy="9525"/>
          </a:xfrm>
          <a:custGeom>
            <a:avLst/>
            <a:gdLst>
              <a:gd name="T0" fmla="*/ 3 w 7"/>
              <a:gd name="T1" fmla="*/ 5 h 13"/>
              <a:gd name="T2" fmla="*/ 3 w 7"/>
              <a:gd name="T3" fmla="*/ 7 h 13"/>
              <a:gd name="T4" fmla="*/ 3 w 7"/>
              <a:gd name="T5" fmla="*/ 9 h 13"/>
              <a:gd name="T6" fmla="*/ 1 w 7"/>
              <a:gd name="T7" fmla="*/ 12 h 13"/>
              <a:gd name="T8" fmla="*/ 0 w 7"/>
              <a:gd name="T9" fmla="*/ 13 h 13"/>
              <a:gd name="T10" fmla="*/ 3 w 7"/>
              <a:gd name="T11" fmla="*/ 10 h 13"/>
              <a:gd name="T12" fmla="*/ 6 w 7"/>
              <a:gd name="T13" fmla="*/ 8 h 13"/>
              <a:gd name="T14" fmla="*/ 7 w 7"/>
              <a:gd name="T15" fmla="*/ 5 h 13"/>
              <a:gd name="T16" fmla="*/ 7 w 7"/>
              <a:gd name="T17" fmla="*/ 0 h 13"/>
              <a:gd name="T18" fmla="*/ 6 w 7"/>
              <a:gd name="T19" fmla="*/ 0 h 13"/>
              <a:gd name="T20" fmla="*/ 5 w 7"/>
              <a:gd name="T21" fmla="*/ 1 h 13"/>
              <a:gd name="T22" fmla="*/ 4 w 7"/>
              <a:gd name="T23" fmla="*/ 1 h 13"/>
              <a:gd name="T24" fmla="*/ 4 w 7"/>
              <a:gd name="T25" fmla="*/ 2 h 13"/>
              <a:gd name="T26" fmla="*/ 4 w 7"/>
              <a:gd name="T27" fmla="*/ 3 h 13"/>
              <a:gd name="T28" fmla="*/ 4 w 7"/>
              <a:gd name="T29" fmla="*/ 5 h 13"/>
              <a:gd name="T30" fmla="*/ 3 w 7"/>
              <a:gd name="T31" fmla="*/ 5 h 13"/>
              <a:gd name="T32" fmla="*/ 3 w 7"/>
              <a:gd name="T33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13">
                <a:moveTo>
                  <a:pt x="3" y="5"/>
                </a:moveTo>
                <a:lnTo>
                  <a:pt x="3" y="7"/>
                </a:lnTo>
                <a:lnTo>
                  <a:pt x="3" y="9"/>
                </a:lnTo>
                <a:lnTo>
                  <a:pt x="1" y="12"/>
                </a:lnTo>
                <a:lnTo>
                  <a:pt x="0" y="13"/>
                </a:lnTo>
                <a:lnTo>
                  <a:pt x="3" y="10"/>
                </a:lnTo>
                <a:lnTo>
                  <a:pt x="6" y="8"/>
                </a:lnTo>
                <a:lnTo>
                  <a:pt x="7" y="5"/>
                </a:lnTo>
                <a:lnTo>
                  <a:pt x="7" y="0"/>
                </a:lnTo>
                <a:lnTo>
                  <a:pt x="6" y="0"/>
                </a:lnTo>
                <a:lnTo>
                  <a:pt x="5" y="1"/>
                </a:lnTo>
                <a:lnTo>
                  <a:pt x="4" y="1"/>
                </a:lnTo>
                <a:lnTo>
                  <a:pt x="4" y="2"/>
                </a:lnTo>
                <a:lnTo>
                  <a:pt x="4" y="3"/>
                </a:lnTo>
                <a:lnTo>
                  <a:pt x="4" y="5"/>
                </a:lnTo>
                <a:lnTo>
                  <a:pt x="3" y="5"/>
                </a:lnTo>
                <a:lnTo>
                  <a:pt x="3" y="5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1" name="Freeform 481"/>
          <p:cNvSpPr>
            <a:spLocks/>
          </p:cNvSpPr>
          <p:nvPr/>
        </p:nvSpPr>
        <p:spPr bwMode="auto">
          <a:xfrm>
            <a:off x="3006725" y="2454275"/>
            <a:ext cx="4763" cy="9525"/>
          </a:xfrm>
          <a:custGeom>
            <a:avLst/>
            <a:gdLst>
              <a:gd name="T0" fmla="*/ 3 w 7"/>
              <a:gd name="T1" fmla="*/ 5 h 13"/>
              <a:gd name="T2" fmla="*/ 3 w 7"/>
              <a:gd name="T3" fmla="*/ 5 h 13"/>
              <a:gd name="T4" fmla="*/ 3 w 7"/>
              <a:gd name="T5" fmla="*/ 7 h 13"/>
              <a:gd name="T6" fmla="*/ 3 w 7"/>
              <a:gd name="T7" fmla="*/ 9 h 13"/>
              <a:gd name="T8" fmla="*/ 1 w 7"/>
              <a:gd name="T9" fmla="*/ 12 h 13"/>
              <a:gd name="T10" fmla="*/ 0 w 7"/>
              <a:gd name="T11" fmla="*/ 13 h 13"/>
              <a:gd name="T12" fmla="*/ 0 w 7"/>
              <a:gd name="T13" fmla="*/ 13 h 13"/>
              <a:gd name="T14" fmla="*/ 3 w 7"/>
              <a:gd name="T15" fmla="*/ 10 h 13"/>
              <a:gd name="T16" fmla="*/ 6 w 7"/>
              <a:gd name="T17" fmla="*/ 8 h 13"/>
              <a:gd name="T18" fmla="*/ 7 w 7"/>
              <a:gd name="T19" fmla="*/ 5 h 13"/>
              <a:gd name="T20" fmla="*/ 7 w 7"/>
              <a:gd name="T21" fmla="*/ 0 h 13"/>
              <a:gd name="T22" fmla="*/ 7 w 7"/>
              <a:gd name="T23" fmla="*/ 0 h 13"/>
              <a:gd name="T24" fmla="*/ 6 w 7"/>
              <a:gd name="T25" fmla="*/ 0 h 13"/>
              <a:gd name="T26" fmla="*/ 5 w 7"/>
              <a:gd name="T27" fmla="*/ 1 h 13"/>
              <a:gd name="T28" fmla="*/ 4 w 7"/>
              <a:gd name="T29" fmla="*/ 1 h 13"/>
              <a:gd name="T30" fmla="*/ 4 w 7"/>
              <a:gd name="T31" fmla="*/ 2 h 13"/>
              <a:gd name="T32" fmla="*/ 4 w 7"/>
              <a:gd name="T33" fmla="*/ 2 h 13"/>
              <a:gd name="T34" fmla="*/ 4 w 7"/>
              <a:gd name="T35" fmla="*/ 3 h 13"/>
              <a:gd name="T36" fmla="*/ 4 w 7"/>
              <a:gd name="T37" fmla="*/ 5 h 13"/>
              <a:gd name="T38" fmla="*/ 3 w 7"/>
              <a:gd name="T39" fmla="*/ 5 h 13"/>
              <a:gd name="T40" fmla="*/ 3 w 7"/>
              <a:gd name="T41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" h="13">
                <a:moveTo>
                  <a:pt x="3" y="5"/>
                </a:moveTo>
                <a:lnTo>
                  <a:pt x="3" y="5"/>
                </a:lnTo>
                <a:lnTo>
                  <a:pt x="3" y="7"/>
                </a:lnTo>
                <a:lnTo>
                  <a:pt x="3" y="9"/>
                </a:lnTo>
                <a:lnTo>
                  <a:pt x="1" y="12"/>
                </a:lnTo>
                <a:lnTo>
                  <a:pt x="0" y="13"/>
                </a:lnTo>
                <a:lnTo>
                  <a:pt x="0" y="13"/>
                </a:lnTo>
                <a:lnTo>
                  <a:pt x="3" y="10"/>
                </a:lnTo>
                <a:lnTo>
                  <a:pt x="6" y="8"/>
                </a:lnTo>
                <a:lnTo>
                  <a:pt x="7" y="5"/>
                </a:lnTo>
                <a:lnTo>
                  <a:pt x="7" y="0"/>
                </a:lnTo>
                <a:lnTo>
                  <a:pt x="7" y="0"/>
                </a:lnTo>
                <a:lnTo>
                  <a:pt x="6" y="0"/>
                </a:lnTo>
                <a:lnTo>
                  <a:pt x="5" y="1"/>
                </a:lnTo>
                <a:lnTo>
                  <a:pt x="4" y="1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5"/>
                </a:lnTo>
                <a:lnTo>
                  <a:pt x="3" y="5"/>
                </a:lnTo>
                <a:lnTo>
                  <a:pt x="3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2" name="Freeform 482"/>
          <p:cNvSpPr>
            <a:spLocks/>
          </p:cNvSpPr>
          <p:nvPr/>
        </p:nvSpPr>
        <p:spPr bwMode="auto">
          <a:xfrm>
            <a:off x="2990850" y="2468563"/>
            <a:ext cx="3175" cy="7937"/>
          </a:xfrm>
          <a:custGeom>
            <a:avLst/>
            <a:gdLst>
              <a:gd name="T0" fmla="*/ 2 w 4"/>
              <a:gd name="T1" fmla="*/ 12 h 12"/>
              <a:gd name="T2" fmla="*/ 1 w 4"/>
              <a:gd name="T3" fmla="*/ 12 h 12"/>
              <a:gd name="T4" fmla="*/ 1 w 4"/>
              <a:gd name="T5" fmla="*/ 8 h 12"/>
              <a:gd name="T6" fmla="*/ 0 w 4"/>
              <a:gd name="T7" fmla="*/ 5 h 12"/>
              <a:gd name="T8" fmla="*/ 0 w 4"/>
              <a:gd name="T9" fmla="*/ 1 h 12"/>
              <a:gd name="T10" fmla="*/ 1 w 4"/>
              <a:gd name="T11" fmla="*/ 0 h 12"/>
              <a:gd name="T12" fmla="*/ 2 w 4"/>
              <a:gd name="T13" fmla="*/ 0 h 12"/>
              <a:gd name="T14" fmla="*/ 3 w 4"/>
              <a:gd name="T15" fmla="*/ 0 h 12"/>
              <a:gd name="T16" fmla="*/ 4 w 4"/>
              <a:gd name="T17" fmla="*/ 1 h 12"/>
              <a:gd name="T18" fmla="*/ 3 w 4"/>
              <a:gd name="T19" fmla="*/ 4 h 12"/>
              <a:gd name="T20" fmla="*/ 3 w 4"/>
              <a:gd name="T21" fmla="*/ 6 h 12"/>
              <a:gd name="T22" fmla="*/ 2 w 4"/>
              <a:gd name="T23" fmla="*/ 9 h 12"/>
              <a:gd name="T24" fmla="*/ 2 w 4"/>
              <a:gd name="T2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12">
                <a:moveTo>
                  <a:pt x="2" y="12"/>
                </a:moveTo>
                <a:lnTo>
                  <a:pt x="1" y="12"/>
                </a:lnTo>
                <a:lnTo>
                  <a:pt x="1" y="8"/>
                </a:lnTo>
                <a:lnTo>
                  <a:pt x="0" y="5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3" y="4"/>
                </a:lnTo>
                <a:lnTo>
                  <a:pt x="3" y="6"/>
                </a:lnTo>
                <a:lnTo>
                  <a:pt x="2" y="9"/>
                </a:lnTo>
                <a:lnTo>
                  <a:pt x="2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3" name="Freeform 483"/>
          <p:cNvSpPr>
            <a:spLocks/>
          </p:cNvSpPr>
          <p:nvPr/>
        </p:nvSpPr>
        <p:spPr bwMode="auto">
          <a:xfrm>
            <a:off x="2990850" y="2468563"/>
            <a:ext cx="3175" cy="7937"/>
          </a:xfrm>
          <a:custGeom>
            <a:avLst/>
            <a:gdLst>
              <a:gd name="T0" fmla="*/ 2 w 4"/>
              <a:gd name="T1" fmla="*/ 12 h 12"/>
              <a:gd name="T2" fmla="*/ 2 w 4"/>
              <a:gd name="T3" fmla="*/ 12 h 12"/>
              <a:gd name="T4" fmla="*/ 1 w 4"/>
              <a:gd name="T5" fmla="*/ 12 h 12"/>
              <a:gd name="T6" fmla="*/ 1 w 4"/>
              <a:gd name="T7" fmla="*/ 8 h 12"/>
              <a:gd name="T8" fmla="*/ 0 w 4"/>
              <a:gd name="T9" fmla="*/ 5 h 12"/>
              <a:gd name="T10" fmla="*/ 0 w 4"/>
              <a:gd name="T11" fmla="*/ 1 h 12"/>
              <a:gd name="T12" fmla="*/ 0 w 4"/>
              <a:gd name="T13" fmla="*/ 1 h 12"/>
              <a:gd name="T14" fmla="*/ 1 w 4"/>
              <a:gd name="T15" fmla="*/ 0 h 12"/>
              <a:gd name="T16" fmla="*/ 2 w 4"/>
              <a:gd name="T17" fmla="*/ 0 h 12"/>
              <a:gd name="T18" fmla="*/ 3 w 4"/>
              <a:gd name="T19" fmla="*/ 0 h 12"/>
              <a:gd name="T20" fmla="*/ 4 w 4"/>
              <a:gd name="T21" fmla="*/ 1 h 12"/>
              <a:gd name="T22" fmla="*/ 4 w 4"/>
              <a:gd name="T23" fmla="*/ 1 h 12"/>
              <a:gd name="T24" fmla="*/ 3 w 4"/>
              <a:gd name="T25" fmla="*/ 4 h 12"/>
              <a:gd name="T26" fmla="*/ 3 w 4"/>
              <a:gd name="T27" fmla="*/ 6 h 12"/>
              <a:gd name="T28" fmla="*/ 2 w 4"/>
              <a:gd name="T29" fmla="*/ 9 h 12"/>
              <a:gd name="T30" fmla="*/ 2 w 4"/>
              <a:gd name="T3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" h="12">
                <a:moveTo>
                  <a:pt x="2" y="12"/>
                </a:moveTo>
                <a:lnTo>
                  <a:pt x="2" y="12"/>
                </a:lnTo>
                <a:lnTo>
                  <a:pt x="1" y="12"/>
                </a:lnTo>
                <a:lnTo>
                  <a:pt x="1" y="8"/>
                </a:lnTo>
                <a:lnTo>
                  <a:pt x="0" y="5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  <a:lnTo>
                  <a:pt x="4" y="1"/>
                </a:lnTo>
                <a:lnTo>
                  <a:pt x="3" y="4"/>
                </a:lnTo>
                <a:lnTo>
                  <a:pt x="3" y="6"/>
                </a:lnTo>
                <a:lnTo>
                  <a:pt x="2" y="9"/>
                </a:lnTo>
                <a:lnTo>
                  <a:pt x="2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4" name="Freeform 484"/>
          <p:cNvSpPr>
            <a:spLocks/>
          </p:cNvSpPr>
          <p:nvPr/>
        </p:nvSpPr>
        <p:spPr bwMode="auto">
          <a:xfrm>
            <a:off x="2976563" y="2455863"/>
            <a:ext cx="3175" cy="9525"/>
          </a:xfrm>
          <a:custGeom>
            <a:avLst/>
            <a:gdLst>
              <a:gd name="T0" fmla="*/ 4 w 4"/>
              <a:gd name="T1" fmla="*/ 5 h 13"/>
              <a:gd name="T2" fmla="*/ 3 w 4"/>
              <a:gd name="T3" fmla="*/ 4 h 13"/>
              <a:gd name="T4" fmla="*/ 3 w 4"/>
              <a:gd name="T5" fmla="*/ 4 h 13"/>
              <a:gd name="T6" fmla="*/ 3 w 4"/>
              <a:gd name="T7" fmla="*/ 3 h 13"/>
              <a:gd name="T8" fmla="*/ 3 w 4"/>
              <a:gd name="T9" fmla="*/ 3 h 13"/>
              <a:gd name="T10" fmla="*/ 3 w 4"/>
              <a:gd name="T11" fmla="*/ 1 h 13"/>
              <a:gd name="T12" fmla="*/ 1 w 4"/>
              <a:gd name="T13" fmla="*/ 0 h 13"/>
              <a:gd name="T14" fmla="*/ 1 w 4"/>
              <a:gd name="T15" fmla="*/ 0 h 13"/>
              <a:gd name="T16" fmla="*/ 0 w 4"/>
              <a:gd name="T17" fmla="*/ 0 h 13"/>
              <a:gd name="T18" fmla="*/ 0 w 4"/>
              <a:gd name="T19" fmla="*/ 3 h 13"/>
              <a:gd name="T20" fmla="*/ 0 w 4"/>
              <a:gd name="T21" fmla="*/ 6 h 13"/>
              <a:gd name="T22" fmla="*/ 1 w 4"/>
              <a:gd name="T23" fmla="*/ 10 h 13"/>
              <a:gd name="T24" fmla="*/ 4 w 4"/>
              <a:gd name="T25" fmla="*/ 13 h 13"/>
              <a:gd name="T26" fmla="*/ 4 w 4"/>
              <a:gd name="T27" fmla="*/ 12 h 13"/>
              <a:gd name="T28" fmla="*/ 4 w 4"/>
              <a:gd name="T29" fmla="*/ 8 h 13"/>
              <a:gd name="T30" fmla="*/ 4 w 4"/>
              <a:gd name="T31" fmla="*/ 6 h 13"/>
              <a:gd name="T32" fmla="*/ 4 w 4"/>
              <a:gd name="T33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" h="13">
                <a:moveTo>
                  <a:pt x="4" y="5"/>
                </a:move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3" y="3"/>
                </a:lnTo>
                <a:lnTo>
                  <a:pt x="3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" y="10"/>
                </a:lnTo>
                <a:lnTo>
                  <a:pt x="4" y="13"/>
                </a:lnTo>
                <a:lnTo>
                  <a:pt x="4" y="12"/>
                </a:lnTo>
                <a:lnTo>
                  <a:pt x="4" y="8"/>
                </a:lnTo>
                <a:lnTo>
                  <a:pt x="4" y="6"/>
                </a:lnTo>
                <a:lnTo>
                  <a:pt x="4" y="5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5" name="Freeform 485"/>
          <p:cNvSpPr>
            <a:spLocks/>
          </p:cNvSpPr>
          <p:nvPr/>
        </p:nvSpPr>
        <p:spPr bwMode="auto">
          <a:xfrm>
            <a:off x="2976563" y="2455863"/>
            <a:ext cx="3175" cy="9525"/>
          </a:xfrm>
          <a:custGeom>
            <a:avLst/>
            <a:gdLst>
              <a:gd name="T0" fmla="*/ 4 w 4"/>
              <a:gd name="T1" fmla="*/ 5 h 13"/>
              <a:gd name="T2" fmla="*/ 4 w 4"/>
              <a:gd name="T3" fmla="*/ 5 h 13"/>
              <a:gd name="T4" fmla="*/ 3 w 4"/>
              <a:gd name="T5" fmla="*/ 4 h 13"/>
              <a:gd name="T6" fmla="*/ 3 w 4"/>
              <a:gd name="T7" fmla="*/ 4 h 13"/>
              <a:gd name="T8" fmla="*/ 3 w 4"/>
              <a:gd name="T9" fmla="*/ 3 h 13"/>
              <a:gd name="T10" fmla="*/ 3 w 4"/>
              <a:gd name="T11" fmla="*/ 3 h 13"/>
              <a:gd name="T12" fmla="*/ 3 w 4"/>
              <a:gd name="T13" fmla="*/ 3 h 13"/>
              <a:gd name="T14" fmla="*/ 3 w 4"/>
              <a:gd name="T15" fmla="*/ 1 h 13"/>
              <a:gd name="T16" fmla="*/ 1 w 4"/>
              <a:gd name="T17" fmla="*/ 0 h 13"/>
              <a:gd name="T18" fmla="*/ 1 w 4"/>
              <a:gd name="T19" fmla="*/ 0 h 13"/>
              <a:gd name="T20" fmla="*/ 0 w 4"/>
              <a:gd name="T21" fmla="*/ 0 h 13"/>
              <a:gd name="T22" fmla="*/ 0 w 4"/>
              <a:gd name="T23" fmla="*/ 0 h 13"/>
              <a:gd name="T24" fmla="*/ 0 w 4"/>
              <a:gd name="T25" fmla="*/ 3 h 13"/>
              <a:gd name="T26" fmla="*/ 0 w 4"/>
              <a:gd name="T27" fmla="*/ 6 h 13"/>
              <a:gd name="T28" fmla="*/ 1 w 4"/>
              <a:gd name="T29" fmla="*/ 10 h 13"/>
              <a:gd name="T30" fmla="*/ 4 w 4"/>
              <a:gd name="T31" fmla="*/ 13 h 13"/>
              <a:gd name="T32" fmla="*/ 4 w 4"/>
              <a:gd name="T33" fmla="*/ 13 h 13"/>
              <a:gd name="T34" fmla="*/ 4 w 4"/>
              <a:gd name="T35" fmla="*/ 12 h 13"/>
              <a:gd name="T36" fmla="*/ 4 w 4"/>
              <a:gd name="T37" fmla="*/ 8 h 13"/>
              <a:gd name="T38" fmla="*/ 4 w 4"/>
              <a:gd name="T39" fmla="*/ 6 h 13"/>
              <a:gd name="T40" fmla="*/ 4 w 4"/>
              <a:gd name="T41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" h="13">
                <a:moveTo>
                  <a:pt x="4" y="5"/>
                </a:moveTo>
                <a:lnTo>
                  <a:pt x="4" y="5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" y="10"/>
                </a:lnTo>
                <a:lnTo>
                  <a:pt x="4" y="13"/>
                </a:lnTo>
                <a:lnTo>
                  <a:pt x="4" y="13"/>
                </a:lnTo>
                <a:lnTo>
                  <a:pt x="4" y="12"/>
                </a:lnTo>
                <a:lnTo>
                  <a:pt x="4" y="8"/>
                </a:lnTo>
                <a:lnTo>
                  <a:pt x="4" y="6"/>
                </a:lnTo>
                <a:lnTo>
                  <a:pt x="4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6" name="Freeform 486"/>
          <p:cNvSpPr>
            <a:spLocks/>
          </p:cNvSpPr>
          <p:nvPr/>
        </p:nvSpPr>
        <p:spPr bwMode="auto">
          <a:xfrm>
            <a:off x="2976563" y="2444750"/>
            <a:ext cx="12700" cy="11113"/>
          </a:xfrm>
          <a:custGeom>
            <a:avLst/>
            <a:gdLst>
              <a:gd name="T0" fmla="*/ 0 w 15"/>
              <a:gd name="T1" fmla="*/ 15 h 15"/>
              <a:gd name="T2" fmla="*/ 0 w 15"/>
              <a:gd name="T3" fmla="*/ 15 h 15"/>
              <a:gd name="T4" fmla="*/ 0 w 15"/>
              <a:gd name="T5" fmla="*/ 14 h 15"/>
              <a:gd name="T6" fmla="*/ 1 w 15"/>
              <a:gd name="T7" fmla="*/ 12 h 15"/>
              <a:gd name="T8" fmla="*/ 4 w 15"/>
              <a:gd name="T9" fmla="*/ 11 h 15"/>
              <a:gd name="T10" fmla="*/ 8 w 15"/>
              <a:gd name="T11" fmla="*/ 11 h 15"/>
              <a:gd name="T12" fmla="*/ 8 w 15"/>
              <a:gd name="T13" fmla="*/ 11 h 15"/>
              <a:gd name="T14" fmla="*/ 12 w 15"/>
              <a:gd name="T15" fmla="*/ 11 h 15"/>
              <a:gd name="T16" fmla="*/ 14 w 15"/>
              <a:gd name="T17" fmla="*/ 7 h 15"/>
              <a:gd name="T18" fmla="*/ 15 w 15"/>
              <a:gd name="T19" fmla="*/ 4 h 15"/>
              <a:gd name="T20" fmla="*/ 15 w 15"/>
              <a:gd name="T2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5">
                <a:moveTo>
                  <a:pt x="0" y="15"/>
                </a:moveTo>
                <a:lnTo>
                  <a:pt x="0" y="15"/>
                </a:lnTo>
                <a:lnTo>
                  <a:pt x="0" y="14"/>
                </a:lnTo>
                <a:lnTo>
                  <a:pt x="1" y="12"/>
                </a:lnTo>
                <a:lnTo>
                  <a:pt x="4" y="11"/>
                </a:lnTo>
                <a:lnTo>
                  <a:pt x="8" y="11"/>
                </a:lnTo>
                <a:lnTo>
                  <a:pt x="8" y="11"/>
                </a:lnTo>
                <a:lnTo>
                  <a:pt x="12" y="11"/>
                </a:lnTo>
                <a:lnTo>
                  <a:pt x="14" y="7"/>
                </a:lnTo>
                <a:lnTo>
                  <a:pt x="15" y="4"/>
                </a:lnTo>
                <a:lnTo>
                  <a:pt x="15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7" name="Freeform 487"/>
          <p:cNvSpPr>
            <a:spLocks/>
          </p:cNvSpPr>
          <p:nvPr/>
        </p:nvSpPr>
        <p:spPr bwMode="auto">
          <a:xfrm>
            <a:off x="2995613" y="2438400"/>
            <a:ext cx="15875" cy="15875"/>
          </a:xfrm>
          <a:custGeom>
            <a:avLst/>
            <a:gdLst>
              <a:gd name="T0" fmla="*/ 0 w 21"/>
              <a:gd name="T1" fmla="*/ 0 h 21"/>
              <a:gd name="T2" fmla="*/ 0 w 21"/>
              <a:gd name="T3" fmla="*/ 0 h 21"/>
              <a:gd name="T4" fmla="*/ 0 w 21"/>
              <a:gd name="T5" fmla="*/ 6 h 21"/>
              <a:gd name="T6" fmla="*/ 2 w 21"/>
              <a:gd name="T7" fmla="*/ 12 h 21"/>
              <a:gd name="T8" fmla="*/ 4 w 21"/>
              <a:gd name="T9" fmla="*/ 16 h 21"/>
              <a:gd name="T10" fmla="*/ 10 w 21"/>
              <a:gd name="T11" fmla="*/ 19 h 21"/>
              <a:gd name="T12" fmla="*/ 10 w 21"/>
              <a:gd name="T13" fmla="*/ 19 h 21"/>
              <a:gd name="T14" fmla="*/ 14 w 21"/>
              <a:gd name="T15" fmla="*/ 19 h 21"/>
              <a:gd name="T16" fmla="*/ 18 w 21"/>
              <a:gd name="T17" fmla="*/ 19 h 21"/>
              <a:gd name="T18" fmla="*/ 20 w 21"/>
              <a:gd name="T19" fmla="*/ 19 h 21"/>
              <a:gd name="T20" fmla="*/ 21 w 21"/>
              <a:gd name="T2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1">
                <a:moveTo>
                  <a:pt x="0" y="0"/>
                </a:moveTo>
                <a:lnTo>
                  <a:pt x="0" y="0"/>
                </a:lnTo>
                <a:lnTo>
                  <a:pt x="0" y="6"/>
                </a:lnTo>
                <a:lnTo>
                  <a:pt x="2" y="12"/>
                </a:lnTo>
                <a:lnTo>
                  <a:pt x="4" y="16"/>
                </a:lnTo>
                <a:lnTo>
                  <a:pt x="10" y="19"/>
                </a:lnTo>
                <a:lnTo>
                  <a:pt x="10" y="19"/>
                </a:lnTo>
                <a:lnTo>
                  <a:pt x="14" y="19"/>
                </a:lnTo>
                <a:lnTo>
                  <a:pt x="18" y="19"/>
                </a:lnTo>
                <a:lnTo>
                  <a:pt x="20" y="19"/>
                </a:lnTo>
                <a:lnTo>
                  <a:pt x="21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8" name="Freeform 488"/>
          <p:cNvSpPr>
            <a:spLocks/>
          </p:cNvSpPr>
          <p:nvPr/>
        </p:nvSpPr>
        <p:spPr bwMode="auto">
          <a:xfrm>
            <a:off x="2994025" y="2455863"/>
            <a:ext cx="14288" cy="12700"/>
          </a:xfrm>
          <a:custGeom>
            <a:avLst/>
            <a:gdLst>
              <a:gd name="T0" fmla="*/ 18 w 18"/>
              <a:gd name="T1" fmla="*/ 4 h 17"/>
              <a:gd name="T2" fmla="*/ 18 w 18"/>
              <a:gd name="T3" fmla="*/ 4 h 17"/>
              <a:gd name="T4" fmla="*/ 16 w 18"/>
              <a:gd name="T5" fmla="*/ 4 h 17"/>
              <a:gd name="T6" fmla="*/ 15 w 18"/>
              <a:gd name="T7" fmla="*/ 2 h 17"/>
              <a:gd name="T8" fmla="*/ 14 w 18"/>
              <a:gd name="T9" fmla="*/ 1 h 17"/>
              <a:gd name="T10" fmla="*/ 12 w 18"/>
              <a:gd name="T11" fmla="*/ 1 h 17"/>
              <a:gd name="T12" fmla="*/ 12 w 18"/>
              <a:gd name="T13" fmla="*/ 1 h 17"/>
              <a:gd name="T14" fmla="*/ 9 w 18"/>
              <a:gd name="T15" fmla="*/ 0 h 17"/>
              <a:gd name="T16" fmla="*/ 8 w 18"/>
              <a:gd name="T17" fmla="*/ 0 h 17"/>
              <a:gd name="T18" fmla="*/ 7 w 18"/>
              <a:gd name="T19" fmla="*/ 0 h 17"/>
              <a:gd name="T20" fmla="*/ 6 w 18"/>
              <a:gd name="T21" fmla="*/ 0 h 17"/>
              <a:gd name="T22" fmla="*/ 6 w 18"/>
              <a:gd name="T23" fmla="*/ 0 h 17"/>
              <a:gd name="T24" fmla="*/ 6 w 18"/>
              <a:gd name="T25" fmla="*/ 1 h 17"/>
              <a:gd name="T26" fmla="*/ 6 w 18"/>
              <a:gd name="T27" fmla="*/ 1 h 17"/>
              <a:gd name="T28" fmla="*/ 5 w 18"/>
              <a:gd name="T29" fmla="*/ 1 h 17"/>
              <a:gd name="T30" fmla="*/ 4 w 18"/>
              <a:gd name="T31" fmla="*/ 1 h 17"/>
              <a:gd name="T32" fmla="*/ 4 w 18"/>
              <a:gd name="T33" fmla="*/ 1 h 17"/>
              <a:gd name="T34" fmla="*/ 3 w 18"/>
              <a:gd name="T35" fmla="*/ 2 h 17"/>
              <a:gd name="T36" fmla="*/ 3 w 18"/>
              <a:gd name="T37" fmla="*/ 5 h 17"/>
              <a:gd name="T38" fmla="*/ 1 w 18"/>
              <a:gd name="T39" fmla="*/ 6 h 17"/>
              <a:gd name="T40" fmla="*/ 1 w 18"/>
              <a:gd name="T41" fmla="*/ 8 h 17"/>
              <a:gd name="T42" fmla="*/ 1 w 18"/>
              <a:gd name="T43" fmla="*/ 8 h 17"/>
              <a:gd name="T44" fmla="*/ 3 w 18"/>
              <a:gd name="T45" fmla="*/ 9 h 17"/>
              <a:gd name="T46" fmla="*/ 3 w 18"/>
              <a:gd name="T47" fmla="*/ 13 h 17"/>
              <a:gd name="T48" fmla="*/ 3 w 18"/>
              <a:gd name="T49" fmla="*/ 15 h 17"/>
              <a:gd name="T50" fmla="*/ 0 w 18"/>
              <a:gd name="T5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" h="17">
                <a:moveTo>
                  <a:pt x="18" y="4"/>
                </a:moveTo>
                <a:lnTo>
                  <a:pt x="18" y="4"/>
                </a:lnTo>
                <a:lnTo>
                  <a:pt x="16" y="4"/>
                </a:lnTo>
                <a:lnTo>
                  <a:pt x="15" y="2"/>
                </a:lnTo>
                <a:lnTo>
                  <a:pt x="14" y="1"/>
                </a:lnTo>
                <a:lnTo>
                  <a:pt x="12" y="1"/>
                </a:lnTo>
                <a:lnTo>
                  <a:pt x="12" y="1"/>
                </a:lnTo>
                <a:lnTo>
                  <a:pt x="9" y="0"/>
                </a:lnTo>
                <a:lnTo>
                  <a:pt x="8" y="0"/>
                </a:lnTo>
                <a:lnTo>
                  <a:pt x="7" y="0"/>
                </a:ln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6" y="1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3" y="2"/>
                </a:lnTo>
                <a:lnTo>
                  <a:pt x="3" y="5"/>
                </a:lnTo>
                <a:lnTo>
                  <a:pt x="1" y="6"/>
                </a:lnTo>
                <a:lnTo>
                  <a:pt x="1" y="8"/>
                </a:lnTo>
                <a:lnTo>
                  <a:pt x="1" y="8"/>
                </a:lnTo>
                <a:lnTo>
                  <a:pt x="3" y="9"/>
                </a:lnTo>
                <a:lnTo>
                  <a:pt x="3" y="13"/>
                </a:lnTo>
                <a:lnTo>
                  <a:pt x="3" y="15"/>
                </a:lnTo>
                <a:lnTo>
                  <a:pt x="0" y="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69" name="Freeform 489"/>
          <p:cNvSpPr>
            <a:spLocks/>
          </p:cNvSpPr>
          <p:nvPr/>
        </p:nvSpPr>
        <p:spPr bwMode="auto">
          <a:xfrm>
            <a:off x="2979738" y="2455863"/>
            <a:ext cx="11112" cy="12700"/>
          </a:xfrm>
          <a:custGeom>
            <a:avLst/>
            <a:gdLst>
              <a:gd name="T0" fmla="*/ 14 w 14"/>
              <a:gd name="T1" fmla="*/ 16 h 16"/>
              <a:gd name="T2" fmla="*/ 14 w 14"/>
              <a:gd name="T3" fmla="*/ 16 h 16"/>
              <a:gd name="T4" fmla="*/ 12 w 14"/>
              <a:gd name="T5" fmla="*/ 14 h 16"/>
              <a:gd name="T6" fmla="*/ 12 w 14"/>
              <a:gd name="T7" fmla="*/ 13 h 16"/>
              <a:gd name="T8" fmla="*/ 12 w 14"/>
              <a:gd name="T9" fmla="*/ 11 h 16"/>
              <a:gd name="T10" fmla="*/ 12 w 14"/>
              <a:gd name="T11" fmla="*/ 10 h 16"/>
              <a:gd name="T12" fmla="*/ 12 w 14"/>
              <a:gd name="T13" fmla="*/ 10 h 16"/>
              <a:gd name="T14" fmla="*/ 14 w 14"/>
              <a:gd name="T15" fmla="*/ 7 h 16"/>
              <a:gd name="T16" fmla="*/ 14 w 14"/>
              <a:gd name="T17" fmla="*/ 6 h 16"/>
              <a:gd name="T18" fmla="*/ 14 w 14"/>
              <a:gd name="T19" fmla="*/ 4 h 16"/>
              <a:gd name="T20" fmla="*/ 12 w 14"/>
              <a:gd name="T21" fmla="*/ 3 h 16"/>
              <a:gd name="T22" fmla="*/ 12 w 14"/>
              <a:gd name="T23" fmla="*/ 3 h 16"/>
              <a:gd name="T24" fmla="*/ 11 w 14"/>
              <a:gd name="T25" fmla="*/ 1 h 16"/>
              <a:gd name="T26" fmla="*/ 10 w 14"/>
              <a:gd name="T27" fmla="*/ 0 h 16"/>
              <a:gd name="T28" fmla="*/ 9 w 14"/>
              <a:gd name="T29" fmla="*/ 0 h 16"/>
              <a:gd name="T30" fmla="*/ 7 w 14"/>
              <a:gd name="T31" fmla="*/ 0 h 16"/>
              <a:gd name="T32" fmla="*/ 7 w 14"/>
              <a:gd name="T33" fmla="*/ 0 h 16"/>
              <a:gd name="T34" fmla="*/ 4 w 14"/>
              <a:gd name="T35" fmla="*/ 1 h 16"/>
              <a:gd name="T36" fmla="*/ 4 w 14"/>
              <a:gd name="T37" fmla="*/ 1 h 16"/>
              <a:gd name="T38" fmla="*/ 4 w 14"/>
              <a:gd name="T39" fmla="*/ 1 h 16"/>
              <a:gd name="T40" fmla="*/ 4 w 14"/>
              <a:gd name="T41" fmla="*/ 3 h 16"/>
              <a:gd name="T42" fmla="*/ 4 w 14"/>
              <a:gd name="T43" fmla="*/ 3 h 16"/>
              <a:gd name="T44" fmla="*/ 3 w 14"/>
              <a:gd name="T45" fmla="*/ 3 h 16"/>
              <a:gd name="T46" fmla="*/ 2 w 14"/>
              <a:gd name="T47" fmla="*/ 4 h 16"/>
              <a:gd name="T48" fmla="*/ 1 w 14"/>
              <a:gd name="T49" fmla="*/ 5 h 16"/>
              <a:gd name="T50" fmla="*/ 0 w 14"/>
              <a:gd name="T51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" h="16">
                <a:moveTo>
                  <a:pt x="14" y="16"/>
                </a:moveTo>
                <a:lnTo>
                  <a:pt x="14" y="16"/>
                </a:lnTo>
                <a:lnTo>
                  <a:pt x="12" y="14"/>
                </a:lnTo>
                <a:lnTo>
                  <a:pt x="12" y="13"/>
                </a:lnTo>
                <a:lnTo>
                  <a:pt x="12" y="11"/>
                </a:lnTo>
                <a:lnTo>
                  <a:pt x="12" y="10"/>
                </a:lnTo>
                <a:lnTo>
                  <a:pt x="12" y="10"/>
                </a:lnTo>
                <a:lnTo>
                  <a:pt x="14" y="7"/>
                </a:lnTo>
                <a:lnTo>
                  <a:pt x="14" y="6"/>
                </a:lnTo>
                <a:lnTo>
                  <a:pt x="14" y="4"/>
                </a:lnTo>
                <a:lnTo>
                  <a:pt x="12" y="3"/>
                </a:lnTo>
                <a:lnTo>
                  <a:pt x="12" y="3"/>
                </a:lnTo>
                <a:lnTo>
                  <a:pt x="11" y="1"/>
                </a:lnTo>
                <a:lnTo>
                  <a:pt x="10" y="0"/>
                </a:lnTo>
                <a:lnTo>
                  <a:pt x="9" y="0"/>
                </a:lnTo>
                <a:lnTo>
                  <a:pt x="7" y="0"/>
                </a:lnTo>
                <a:lnTo>
                  <a:pt x="7" y="0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3"/>
                </a:lnTo>
                <a:lnTo>
                  <a:pt x="4" y="3"/>
                </a:lnTo>
                <a:lnTo>
                  <a:pt x="3" y="3"/>
                </a:lnTo>
                <a:lnTo>
                  <a:pt x="2" y="4"/>
                </a:lnTo>
                <a:lnTo>
                  <a:pt x="1" y="5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0" name="Freeform 490"/>
          <p:cNvSpPr>
            <a:spLocks/>
          </p:cNvSpPr>
          <p:nvPr/>
        </p:nvSpPr>
        <p:spPr bwMode="auto">
          <a:xfrm>
            <a:off x="2978150" y="2449513"/>
            <a:ext cx="11113" cy="6350"/>
          </a:xfrm>
          <a:custGeom>
            <a:avLst/>
            <a:gdLst>
              <a:gd name="T0" fmla="*/ 0 w 12"/>
              <a:gd name="T1" fmla="*/ 9 h 9"/>
              <a:gd name="T2" fmla="*/ 0 w 12"/>
              <a:gd name="T3" fmla="*/ 9 h 9"/>
              <a:gd name="T4" fmla="*/ 1 w 12"/>
              <a:gd name="T5" fmla="*/ 8 h 9"/>
              <a:gd name="T6" fmla="*/ 2 w 12"/>
              <a:gd name="T7" fmla="*/ 8 h 9"/>
              <a:gd name="T8" fmla="*/ 3 w 12"/>
              <a:gd name="T9" fmla="*/ 7 h 9"/>
              <a:gd name="T10" fmla="*/ 4 w 12"/>
              <a:gd name="T11" fmla="*/ 7 h 9"/>
              <a:gd name="T12" fmla="*/ 4 w 12"/>
              <a:gd name="T13" fmla="*/ 7 h 9"/>
              <a:gd name="T14" fmla="*/ 7 w 12"/>
              <a:gd name="T15" fmla="*/ 7 h 9"/>
              <a:gd name="T16" fmla="*/ 9 w 12"/>
              <a:gd name="T17" fmla="*/ 6 h 9"/>
              <a:gd name="T18" fmla="*/ 11 w 12"/>
              <a:gd name="T19" fmla="*/ 4 h 9"/>
              <a:gd name="T20" fmla="*/ 12 w 12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9">
                <a:moveTo>
                  <a:pt x="0" y="9"/>
                </a:moveTo>
                <a:lnTo>
                  <a:pt x="0" y="9"/>
                </a:lnTo>
                <a:lnTo>
                  <a:pt x="1" y="8"/>
                </a:lnTo>
                <a:lnTo>
                  <a:pt x="2" y="8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lnTo>
                  <a:pt x="7" y="7"/>
                </a:lnTo>
                <a:lnTo>
                  <a:pt x="9" y="6"/>
                </a:lnTo>
                <a:lnTo>
                  <a:pt x="11" y="4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1" name="Freeform 491"/>
          <p:cNvSpPr>
            <a:spLocks/>
          </p:cNvSpPr>
          <p:nvPr/>
        </p:nvSpPr>
        <p:spPr bwMode="auto">
          <a:xfrm>
            <a:off x="2997200" y="2451100"/>
            <a:ext cx="12700" cy="4763"/>
          </a:xfrm>
          <a:custGeom>
            <a:avLst/>
            <a:gdLst>
              <a:gd name="T0" fmla="*/ 16 w 16"/>
              <a:gd name="T1" fmla="*/ 6 h 6"/>
              <a:gd name="T2" fmla="*/ 16 w 16"/>
              <a:gd name="T3" fmla="*/ 6 h 6"/>
              <a:gd name="T4" fmla="*/ 15 w 16"/>
              <a:gd name="T5" fmla="*/ 5 h 6"/>
              <a:gd name="T6" fmla="*/ 12 w 16"/>
              <a:gd name="T7" fmla="*/ 5 h 6"/>
              <a:gd name="T8" fmla="*/ 11 w 16"/>
              <a:gd name="T9" fmla="*/ 5 h 6"/>
              <a:gd name="T10" fmla="*/ 8 w 16"/>
              <a:gd name="T11" fmla="*/ 4 h 6"/>
              <a:gd name="T12" fmla="*/ 8 w 16"/>
              <a:gd name="T13" fmla="*/ 4 h 6"/>
              <a:gd name="T14" fmla="*/ 4 w 16"/>
              <a:gd name="T15" fmla="*/ 4 h 6"/>
              <a:gd name="T16" fmla="*/ 2 w 16"/>
              <a:gd name="T17" fmla="*/ 3 h 6"/>
              <a:gd name="T18" fmla="*/ 1 w 16"/>
              <a:gd name="T19" fmla="*/ 2 h 6"/>
              <a:gd name="T20" fmla="*/ 0 w 16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6">
                <a:moveTo>
                  <a:pt x="16" y="6"/>
                </a:moveTo>
                <a:lnTo>
                  <a:pt x="16" y="6"/>
                </a:lnTo>
                <a:lnTo>
                  <a:pt x="15" y="5"/>
                </a:lnTo>
                <a:lnTo>
                  <a:pt x="12" y="5"/>
                </a:lnTo>
                <a:lnTo>
                  <a:pt x="11" y="5"/>
                </a:lnTo>
                <a:lnTo>
                  <a:pt x="8" y="4"/>
                </a:lnTo>
                <a:lnTo>
                  <a:pt x="8" y="4"/>
                </a:lnTo>
                <a:lnTo>
                  <a:pt x="4" y="4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2" name="Freeform 492"/>
          <p:cNvSpPr>
            <a:spLocks/>
          </p:cNvSpPr>
          <p:nvPr/>
        </p:nvSpPr>
        <p:spPr bwMode="auto">
          <a:xfrm>
            <a:off x="2990850" y="2449513"/>
            <a:ext cx="4763" cy="1587"/>
          </a:xfrm>
          <a:custGeom>
            <a:avLst/>
            <a:gdLst>
              <a:gd name="T0" fmla="*/ 4 w 4"/>
              <a:gd name="T1" fmla="*/ 1 h 1"/>
              <a:gd name="T2" fmla="*/ 4 w 4"/>
              <a:gd name="T3" fmla="*/ 1 h 1"/>
              <a:gd name="T4" fmla="*/ 3 w 4"/>
              <a:gd name="T5" fmla="*/ 0 h 1"/>
              <a:gd name="T6" fmla="*/ 2 w 4"/>
              <a:gd name="T7" fmla="*/ 0 h 1"/>
              <a:gd name="T8" fmla="*/ 1 w 4"/>
              <a:gd name="T9" fmla="*/ 0 h 1"/>
              <a:gd name="T10" fmla="*/ 0 w 4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">
                <a:moveTo>
                  <a:pt x="4" y="1"/>
                </a:move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3" name="Freeform 493"/>
          <p:cNvSpPr>
            <a:spLocks/>
          </p:cNvSpPr>
          <p:nvPr/>
        </p:nvSpPr>
        <p:spPr bwMode="auto">
          <a:xfrm>
            <a:off x="2990850" y="2463800"/>
            <a:ext cx="3175" cy="1588"/>
          </a:xfrm>
          <a:custGeom>
            <a:avLst/>
            <a:gdLst>
              <a:gd name="T0" fmla="*/ 4 w 4"/>
              <a:gd name="T1" fmla="*/ 1 h 1"/>
              <a:gd name="T2" fmla="*/ 4 w 4"/>
              <a:gd name="T3" fmla="*/ 1 h 1"/>
              <a:gd name="T4" fmla="*/ 3 w 4"/>
              <a:gd name="T5" fmla="*/ 0 h 1"/>
              <a:gd name="T6" fmla="*/ 2 w 4"/>
              <a:gd name="T7" fmla="*/ 0 h 1"/>
              <a:gd name="T8" fmla="*/ 1 w 4"/>
              <a:gd name="T9" fmla="*/ 0 h 1"/>
              <a:gd name="T10" fmla="*/ 0 w 4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">
                <a:moveTo>
                  <a:pt x="4" y="1"/>
                </a:move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4" name="Freeform 494"/>
          <p:cNvSpPr>
            <a:spLocks/>
          </p:cNvSpPr>
          <p:nvPr/>
        </p:nvSpPr>
        <p:spPr bwMode="auto">
          <a:xfrm>
            <a:off x="2938463" y="2454275"/>
            <a:ext cx="4762" cy="9525"/>
          </a:xfrm>
          <a:custGeom>
            <a:avLst/>
            <a:gdLst>
              <a:gd name="T0" fmla="*/ 5 w 7"/>
              <a:gd name="T1" fmla="*/ 5 h 13"/>
              <a:gd name="T2" fmla="*/ 5 w 7"/>
              <a:gd name="T3" fmla="*/ 7 h 13"/>
              <a:gd name="T4" fmla="*/ 5 w 7"/>
              <a:gd name="T5" fmla="*/ 9 h 13"/>
              <a:gd name="T6" fmla="*/ 6 w 7"/>
              <a:gd name="T7" fmla="*/ 12 h 13"/>
              <a:gd name="T8" fmla="*/ 7 w 7"/>
              <a:gd name="T9" fmla="*/ 13 h 13"/>
              <a:gd name="T10" fmla="*/ 5 w 7"/>
              <a:gd name="T11" fmla="*/ 10 h 13"/>
              <a:gd name="T12" fmla="*/ 1 w 7"/>
              <a:gd name="T13" fmla="*/ 8 h 13"/>
              <a:gd name="T14" fmla="*/ 0 w 7"/>
              <a:gd name="T15" fmla="*/ 5 h 13"/>
              <a:gd name="T16" fmla="*/ 0 w 7"/>
              <a:gd name="T17" fmla="*/ 0 h 13"/>
              <a:gd name="T18" fmla="*/ 1 w 7"/>
              <a:gd name="T19" fmla="*/ 0 h 13"/>
              <a:gd name="T20" fmla="*/ 2 w 7"/>
              <a:gd name="T21" fmla="*/ 1 h 13"/>
              <a:gd name="T22" fmla="*/ 3 w 7"/>
              <a:gd name="T23" fmla="*/ 1 h 13"/>
              <a:gd name="T24" fmla="*/ 3 w 7"/>
              <a:gd name="T25" fmla="*/ 2 h 13"/>
              <a:gd name="T26" fmla="*/ 3 w 7"/>
              <a:gd name="T27" fmla="*/ 3 h 13"/>
              <a:gd name="T28" fmla="*/ 3 w 7"/>
              <a:gd name="T29" fmla="*/ 5 h 13"/>
              <a:gd name="T30" fmla="*/ 5 w 7"/>
              <a:gd name="T31" fmla="*/ 5 h 13"/>
              <a:gd name="T32" fmla="*/ 5 w 7"/>
              <a:gd name="T33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13">
                <a:moveTo>
                  <a:pt x="5" y="5"/>
                </a:moveTo>
                <a:lnTo>
                  <a:pt x="5" y="7"/>
                </a:lnTo>
                <a:lnTo>
                  <a:pt x="5" y="9"/>
                </a:lnTo>
                <a:lnTo>
                  <a:pt x="6" y="12"/>
                </a:lnTo>
                <a:lnTo>
                  <a:pt x="7" y="13"/>
                </a:lnTo>
                <a:lnTo>
                  <a:pt x="5" y="10"/>
                </a:lnTo>
                <a:lnTo>
                  <a:pt x="1" y="8"/>
                </a:lnTo>
                <a:lnTo>
                  <a:pt x="0" y="5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3" y="5"/>
                </a:lnTo>
                <a:lnTo>
                  <a:pt x="5" y="5"/>
                </a:lnTo>
                <a:lnTo>
                  <a:pt x="5" y="5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5" name="Freeform 495"/>
          <p:cNvSpPr>
            <a:spLocks/>
          </p:cNvSpPr>
          <p:nvPr/>
        </p:nvSpPr>
        <p:spPr bwMode="auto">
          <a:xfrm>
            <a:off x="2938463" y="2454275"/>
            <a:ext cx="4762" cy="9525"/>
          </a:xfrm>
          <a:custGeom>
            <a:avLst/>
            <a:gdLst>
              <a:gd name="T0" fmla="*/ 5 w 7"/>
              <a:gd name="T1" fmla="*/ 5 h 13"/>
              <a:gd name="T2" fmla="*/ 5 w 7"/>
              <a:gd name="T3" fmla="*/ 5 h 13"/>
              <a:gd name="T4" fmla="*/ 5 w 7"/>
              <a:gd name="T5" fmla="*/ 7 h 13"/>
              <a:gd name="T6" fmla="*/ 5 w 7"/>
              <a:gd name="T7" fmla="*/ 9 h 13"/>
              <a:gd name="T8" fmla="*/ 6 w 7"/>
              <a:gd name="T9" fmla="*/ 12 h 13"/>
              <a:gd name="T10" fmla="*/ 7 w 7"/>
              <a:gd name="T11" fmla="*/ 13 h 13"/>
              <a:gd name="T12" fmla="*/ 7 w 7"/>
              <a:gd name="T13" fmla="*/ 13 h 13"/>
              <a:gd name="T14" fmla="*/ 5 w 7"/>
              <a:gd name="T15" fmla="*/ 10 h 13"/>
              <a:gd name="T16" fmla="*/ 1 w 7"/>
              <a:gd name="T17" fmla="*/ 8 h 13"/>
              <a:gd name="T18" fmla="*/ 0 w 7"/>
              <a:gd name="T19" fmla="*/ 5 h 13"/>
              <a:gd name="T20" fmla="*/ 0 w 7"/>
              <a:gd name="T21" fmla="*/ 0 h 13"/>
              <a:gd name="T22" fmla="*/ 0 w 7"/>
              <a:gd name="T23" fmla="*/ 0 h 13"/>
              <a:gd name="T24" fmla="*/ 1 w 7"/>
              <a:gd name="T25" fmla="*/ 0 h 13"/>
              <a:gd name="T26" fmla="*/ 2 w 7"/>
              <a:gd name="T27" fmla="*/ 1 h 13"/>
              <a:gd name="T28" fmla="*/ 3 w 7"/>
              <a:gd name="T29" fmla="*/ 1 h 13"/>
              <a:gd name="T30" fmla="*/ 3 w 7"/>
              <a:gd name="T31" fmla="*/ 2 h 13"/>
              <a:gd name="T32" fmla="*/ 3 w 7"/>
              <a:gd name="T33" fmla="*/ 2 h 13"/>
              <a:gd name="T34" fmla="*/ 3 w 7"/>
              <a:gd name="T35" fmla="*/ 3 h 13"/>
              <a:gd name="T36" fmla="*/ 3 w 7"/>
              <a:gd name="T37" fmla="*/ 5 h 13"/>
              <a:gd name="T38" fmla="*/ 5 w 7"/>
              <a:gd name="T39" fmla="*/ 5 h 13"/>
              <a:gd name="T40" fmla="*/ 5 w 7"/>
              <a:gd name="T41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" h="13">
                <a:moveTo>
                  <a:pt x="5" y="5"/>
                </a:moveTo>
                <a:lnTo>
                  <a:pt x="5" y="5"/>
                </a:lnTo>
                <a:lnTo>
                  <a:pt x="5" y="7"/>
                </a:lnTo>
                <a:lnTo>
                  <a:pt x="5" y="9"/>
                </a:lnTo>
                <a:lnTo>
                  <a:pt x="6" y="12"/>
                </a:lnTo>
                <a:lnTo>
                  <a:pt x="7" y="13"/>
                </a:lnTo>
                <a:lnTo>
                  <a:pt x="7" y="13"/>
                </a:lnTo>
                <a:lnTo>
                  <a:pt x="5" y="10"/>
                </a:lnTo>
                <a:lnTo>
                  <a:pt x="1" y="8"/>
                </a:lnTo>
                <a:lnTo>
                  <a:pt x="0" y="5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3" y="1"/>
                </a:lnTo>
                <a:lnTo>
                  <a:pt x="3" y="2"/>
                </a:lnTo>
                <a:lnTo>
                  <a:pt x="3" y="2"/>
                </a:lnTo>
                <a:lnTo>
                  <a:pt x="3" y="3"/>
                </a:lnTo>
                <a:lnTo>
                  <a:pt x="3" y="5"/>
                </a:lnTo>
                <a:lnTo>
                  <a:pt x="5" y="5"/>
                </a:lnTo>
                <a:lnTo>
                  <a:pt x="5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6" name="Freeform 496"/>
          <p:cNvSpPr>
            <a:spLocks/>
          </p:cNvSpPr>
          <p:nvPr/>
        </p:nvSpPr>
        <p:spPr bwMode="auto">
          <a:xfrm>
            <a:off x="2955925" y="2468563"/>
            <a:ext cx="3175" cy="7937"/>
          </a:xfrm>
          <a:custGeom>
            <a:avLst/>
            <a:gdLst>
              <a:gd name="T0" fmla="*/ 3 w 4"/>
              <a:gd name="T1" fmla="*/ 12 h 12"/>
              <a:gd name="T2" fmla="*/ 3 w 4"/>
              <a:gd name="T3" fmla="*/ 12 h 12"/>
              <a:gd name="T4" fmla="*/ 4 w 4"/>
              <a:gd name="T5" fmla="*/ 8 h 12"/>
              <a:gd name="T6" fmla="*/ 4 w 4"/>
              <a:gd name="T7" fmla="*/ 5 h 12"/>
              <a:gd name="T8" fmla="*/ 4 w 4"/>
              <a:gd name="T9" fmla="*/ 1 h 12"/>
              <a:gd name="T10" fmla="*/ 3 w 4"/>
              <a:gd name="T11" fmla="*/ 0 h 12"/>
              <a:gd name="T12" fmla="*/ 2 w 4"/>
              <a:gd name="T13" fmla="*/ 0 h 12"/>
              <a:gd name="T14" fmla="*/ 1 w 4"/>
              <a:gd name="T15" fmla="*/ 0 h 12"/>
              <a:gd name="T16" fmla="*/ 0 w 4"/>
              <a:gd name="T17" fmla="*/ 1 h 12"/>
              <a:gd name="T18" fmla="*/ 1 w 4"/>
              <a:gd name="T19" fmla="*/ 4 h 12"/>
              <a:gd name="T20" fmla="*/ 2 w 4"/>
              <a:gd name="T21" fmla="*/ 6 h 12"/>
              <a:gd name="T22" fmla="*/ 2 w 4"/>
              <a:gd name="T23" fmla="*/ 9 h 12"/>
              <a:gd name="T24" fmla="*/ 3 w 4"/>
              <a:gd name="T2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12">
                <a:moveTo>
                  <a:pt x="3" y="12"/>
                </a:moveTo>
                <a:lnTo>
                  <a:pt x="3" y="12"/>
                </a:lnTo>
                <a:lnTo>
                  <a:pt x="4" y="8"/>
                </a:lnTo>
                <a:lnTo>
                  <a:pt x="4" y="5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  <a:lnTo>
                  <a:pt x="1" y="4"/>
                </a:lnTo>
                <a:lnTo>
                  <a:pt x="2" y="6"/>
                </a:lnTo>
                <a:lnTo>
                  <a:pt x="2" y="9"/>
                </a:lnTo>
                <a:lnTo>
                  <a:pt x="3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7" name="Freeform 497"/>
          <p:cNvSpPr>
            <a:spLocks/>
          </p:cNvSpPr>
          <p:nvPr/>
        </p:nvSpPr>
        <p:spPr bwMode="auto">
          <a:xfrm>
            <a:off x="2955925" y="2468563"/>
            <a:ext cx="3175" cy="7937"/>
          </a:xfrm>
          <a:custGeom>
            <a:avLst/>
            <a:gdLst>
              <a:gd name="T0" fmla="*/ 3 w 4"/>
              <a:gd name="T1" fmla="*/ 12 h 12"/>
              <a:gd name="T2" fmla="*/ 3 w 4"/>
              <a:gd name="T3" fmla="*/ 12 h 12"/>
              <a:gd name="T4" fmla="*/ 3 w 4"/>
              <a:gd name="T5" fmla="*/ 12 h 12"/>
              <a:gd name="T6" fmla="*/ 4 w 4"/>
              <a:gd name="T7" fmla="*/ 8 h 12"/>
              <a:gd name="T8" fmla="*/ 4 w 4"/>
              <a:gd name="T9" fmla="*/ 5 h 12"/>
              <a:gd name="T10" fmla="*/ 4 w 4"/>
              <a:gd name="T11" fmla="*/ 1 h 12"/>
              <a:gd name="T12" fmla="*/ 4 w 4"/>
              <a:gd name="T13" fmla="*/ 1 h 12"/>
              <a:gd name="T14" fmla="*/ 3 w 4"/>
              <a:gd name="T15" fmla="*/ 0 h 12"/>
              <a:gd name="T16" fmla="*/ 2 w 4"/>
              <a:gd name="T17" fmla="*/ 0 h 12"/>
              <a:gd name="T18" fmla="*/ 1 w 4"/>
              <a:gd name="T19" fmla="*/ 0 h 12"/>
              <a:gd name="T20" fmla="*/ 0 w 4"/>
              <a:gd name="T21" fmla="*/ 1 h 12"/>
              <a:gd name="T22" fmla="*/ 0 w 4"/>
              <a:gd name="T23" fmla="*/ 1 h 12"/>
              <a:gd name="T24" fmla="*/ 1 w 4"/>
              <a:gd name="T25" fmla="*/ 4 h 12"/>
              <a:gd name="T26" fmla="*/ 2 w 4"/>
              <a:gd name="T27" fmla="*/ 6 h 12"/>
              <a:gd name="T28" fmla="*/ 2 w 4"/>
              <a:gd name="T29" fmla="*/ 9 h 12"/>
              <a:gd name="T30" fmla="*/ 3 w 4"/>
              <a:gd name="T31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" h="12">
                <a:moveTo>
                  <a:pt x="3" y="12"/>
                </a:moveTo>
                <a:lnTo>
                  <a:pt x="3" y="12"/>
                </a:lnTo>
                <a:lnTo>
                  <a:pt x="3" y="12"/>
                </a:lnTo>
                <a:lnTo>
                  <a:pt x="4" y="8"/>
                </a:lnTo>
                <a:lnTo>
                  <a:pt x="4" y="5"/>
                </a:lnTo>
                <a:lnTo>
                  <a:pt x="4" y="1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1" y="4"/>
                </a:lnTo>
                <a:lnTo>
                  <a:pt x="2" y="6"/>
                </a:lnTo>
                <a:lnTo>
                  <a:pt x="2" y="9"/>
                </a:lnTo>
                <a:lnTo>
                  <a:pt x="3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8" name="Freeform 498"/>
          <p:cNvSpPr>
            <a:spLocks/>
          </p:cNvSpPr>
          <p:nvPr/>
        </p:nvSpPr>
        <p:spPr bwMode="auto">
          <a:xfrm>
            <a:off x="2970213" y="2455863"/>
            <a:ext cx="3175" cy="9525"/>
          </a:xfrm>
          <a:custGeom>
            <a:avLst/>
            <a:gdLst>
              <a:gd name="T0" fmla="*/ 0 w 5"/>
              <a:gd name="T1" fmla="*/ 5 h 13"/>
              <a:gd name="T2" fmla="*/ 1 w 5"/>
              <a:gd name="T3" fmla="*/ 4 h 13"/>
              <a:gd name="T4" fmla="*/ 1 w 5"/>
              <a:gd name="T5" fmla="*/ 4 h 13"/>
              <a:gd name="T6" fmla="*/ 1 w 5"/>
              <a:gd name="T7" fmla="*/ 3 h 13"/>
              <a:gd name="T8" fmla="*/ 1 w 5"/>
              <a:gd name="T9" fmla="*/ 3 h 13"/>
              <a:gd name="T10" fmla="*/ 1 w 5"/>
              <a:gd name="T11" fmla="*/ 1 h 13"/>
              <a:gd name="T12" fmla="*/ 3 w 5"/>
              <a:gd name="T13" fmla="*/ 0 h 13"/>
              <a:gd name="T14" fmla="*/ 3 w 5"/>
              <a:gd name="T15" fmla="*/ 0 h 13"/>
              <a:gd name="T16" fmla="*/ 4 w 5"/>
              <a:gd name="T17" fmla="*/ 0 h 13"/>
              <a:gd name="T18" fmla="*/ 5 w 5"/>
              <a:gd name="T19" fmla="*/ 3 h 13"/>
              <a:gd name="T20" fmla="*/ 4 w 5"/>
              <a:gd name="T21" fmla="*/ 6 h 13"/>
              <a:gd name="T22" fmla="*/ 3 w 5"/>
              <a:gd name="T23" fmla="*/ 10 h 13"/>
              <a:gd name="T24" fmla="*/ 0 w 5"/>
              <a:gd name="T25" fmla="*/ 13 h 13"/>
              <a:gd name="T26" fmla="*/ 1 w 5"/>
              <a:gd name="T27" fmla="*/ 12 h 13"/>
              <a:gd name="T28" fmla="*/ 1 w 5"/>
              <a:gd name="T29" fmla="*/ 8 h 13"/>
              <a:gd name="T30" fmla="*/ 1 w 5"/>
              <a:gd name="T31" fmla="*/ 6 h 13"/>
              <a:gd name="T32" fmla="*/ 0 w 5"/>
              <a:gd name="T33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13">
                <a:moveTo>
                  <a:pt x="0" y="5"/>
                </a:move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5" y="3"/>
                </a:lnTo>
                <a:lnTo>
                  <a:pt x="4" y="6"/>
                </a:lnTo>
                <a:lnTo>
                  <a:pt x="3" y="10"/>
                </a:lnTo>
                <a:lnTo>
                  <a:pt x="0" y="13"/>
                </a:lnTo>
                <a:lnTo>
                  <a:pt x="1" y="12"/>
                </a:lnTo>
                <a:lnTo>
                  <a:pt x="1" y="8"/>
                </a:lnTo>
                <a:lnTo>
                  <a:pt x="1" y="6"/>
                </a:lnTo>
                <a:lnTo>
                  <a:pt x="0" y="5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79" name="Freeform 499"/>
          <p:cNvSpPr>
            <a:spLocks/>
          </p:cNvSpPr>
          <p:nvPr/>
        </p:nvSpPr>
        <p:spPr bwMode="auto">
          <a:xfrm>
            <a:off x="2970213" y="2455863"/>
            <a:ext cx="3175" cy="9525"/>
          </a:xfrm>
          <a:custGeom>
            <a:avLst/>
            <a:gdLst>
              <a:gd name="T0" fmla="*/ 0 w 5"/>
              <a:gd name="T1" fmla="*/ 5 h 13"/>
              <a:gd name="T2" fmla="*/ 0 w 5"/>
              <a:gd name="T3" fmla="*/ 5 h 13"/>
              <a:gd name="T4" fmla="*/ 1 w 5"/>
              <a:gd name="T5" fmla="*/ 4 h 13"/>
              <a:gd name="T6" fmla="*/ 1 w 5"/>
              <a:gd name="T7" fmla="*/ 4 h 13"/>
              <a:gd name="T8" fmla="*/ 1 w 5"/>
              <a:gd name="T9" fmla="*/ 3 h 13"/>
              <a:gd name="T10" fmla="*/ 1 w 5"/>
              <a:gd name="T11" fmla="*/ 3 h 13"/>
              <a:gd name="T12" fmla="*/ 1 w 5"/>
              <a:gd name="T13" fmla="*/ 3 h 13"/>
              <a:gd name="T14" fmla="*/ 1 w 5"/>
              <a:gd name="T15" fmla="*/ 1 h 13"/>
              <a:gd name="T16" fmla="*/ 3 w 5"/>
              <a:gd name="T17" fmla="*/ 0 h 13"/>
              <a:gd name="T18" fmla="*/ 3 w 5"/>
              <a:gd name="T19" fmla="*/ 0 h 13"/>
              <a:gd name="T20" fmla="*/ 4 w 5"/>
              <a:gd name="T21" fmla="*/ 0 h 13"/>
              <a:gd name="T22" fmla="*/ 4 w 5"/>
              <a:gd name="T23" fmla="*/ 0 h 13"/>
              <a:gd name="T24" fmla="*/ 5 w 5"/>
              <a:gd name="T25" fmla="*/ 3 h 13"/>
              <a:gd name="T26" fmla="*/ 4 w 5"/>
              <a:gd name="T27" fmla="*/ 6 h 13"/>
              <a:gd name="T28" fmla="*/ 3 w 5"/>
              <a:gd name="T29" fmla="*/ 10 h 13"/>
              <a:gd name="T30" fmla="*/ 0 w 5"/>
              <a:gd name="T31" fmla="*/ 13 h 13"/>
              <a:gd name="T32" fmla="*/ 0 w 5"/>
              <a:gd name="T33" fmla="*/ 13 h 13"/>
              <a:gd name="T34" fmla="*/ 1 w 5"/>
              <a:gd name="T35" fmla="*/ 12 h 13"/>
              <a:gd name="T36" fmla="*/ 1 w 5"/>
              <a:gd name="T37" fmla="*/ 8 h 13"/>
              <a:gd name="T38" fmla="*/ 1 w 5"/>
              <a:gd name="T39" fmla="*/ 6 h 13"/>
              <a:gd name="T40" fmla="*/ 0 w 5"/>
              <a:gd name="T41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13">
                <a:moveTo>
                  <a:pt x="0" y="5"/>
                </a:move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5" y="3"/>
                </a:lnTo>
                <a:lnTo>
                  <a:pt x="4" y="6"/>
                </a:lnTo>
                <a:lnTo>
                  <a:pt x="3" y="10"/>
                </a:lnTo>
                <a:lnTo>
                  <a:pt x="0" y="13"/>
                </a:lnTo>
                <a:lnTo>
                  <a:pt x="0" y="13"/>
                </a:lnTo>
                <a:lnTo>
                  <a:pt x="1" y="12"/>
                </a:lnTo>
                <a:lnTo>
                  <a:pt x="1" y="8"/>
                </a:lnTo>
                <a:lnTo>
                  <a:pt x="1" y="6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0" name="Freeform 500"/>
          <p:cNvSpPr>
            <a:spLocks/>
          </p:cNvSpPr>
          <p:nvPr/>
        </p:nvSpPr>
        <p:spPr bwMode="auto">
          <a:xfrm>
            <a:off x="2960688" y="2444750"/>
            <a:ext cx="12700" cy="11113"/>
          </a:xfrm>
          <a:custGeom>
            <a:avLst/>
            <a:gdLst>
              <a:gd name="T0" fmla="*/ 15 w 15"/>
              <a:gd name="T1" fmla="*/ 15 h 15"/>
              <a:gd name="T2" fmla="*/ 15 w 15"/>
              <a:gd name="T3" fmla="*/ 15 h 15"/>
              <a:gd name="T4" fmla="*/ 15 w 15"/>
              <a:gd name="T5" fmla="*/ 14 h 15"/>
              <a:gd name="T6" fmla="*/ 14 w 15"/>
              <a:gd name="T7" fmla="*/ 12 h 15"/>
              <a:gd name="T8" fmla="*/ 11 w 15"/>
              <a:gd name="T9" fmla="*/ 11 h 15"/>
              <a:gd name="T10" fmla="*/ 7 w 15"/>
              <a:gd name="T11" fmla="*/ 11 h 15"/>
              <a:gd name="T12" fmla="*/ 7 w 15"/>
              <a:gd name="T13" fmla="*/ 11 h 15"/>
              <a:gd name="T14" fmla="*/ 3 w 15"/>
              <a:gd name="T15" fmla="*/ 11 h 15"/>
              <a:gd name="T16" fmla="*/ 1 w 15"/>
              <a:gd name="T17" fmla="*/ 7 h 15"/>
              <a:gd name="T18" fmla="*/ 0 w 15"/>
              <a:gd name="T19" fmla="*/ 4 h 15"/>
              <a:gd name="T20" fmla="*/ 0 w 15"/>
              <a:gd name="T2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5">
                <a:moveTo>
                  <a:pt x="15" y="15"/>
                </a:moveTo>
                <a:lnTo>
                  <a:pt x="15" y="15"/>
                </a:lnTo>
                <a:lnTo>
                  <a:pt x="15" y="14"/>
                </a:lnTo>
                <a:lnTo>
                  <a:pt x="14" y="12"/>
                </a:lnTo>
                <a:lnTo>
                  <a:pt x="11" y="11"/>
                </a:lnTo>
                <a:lnTo>
                  <a:pt x="7" y="11"/>
                </a:lnTo>
                <a:lnTo>
                  <a:pt x="7" y="11"/>
                </a:lnTo>
                <a:lnTo>
                  <a:pt x="3" y="11"/>
                </a:lnTo>
                <a:lnTo>
                  <a:pt x="1" y="7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1" name="Freeform 501"/>
          <p:cNvSpPr>
            <a:spLocks/>
          </p:cNvSpPr>
          <p:nvPr/>
        </p:nvSpPr>
        <p:spPr bwMode="auto">
          <a:xfrm>
            <a:off x="2938463" y="2438400"/>
            <a:ext cx="15875" cy="15875"/>
          </a:xfrm>
          <a:custGeom>
            <a:avLst/>
            <a:gdLst>
              <a:gd name="T0" fmla="*/ 20 w 20"/>
              <a:gd name="T1" fmla="*/ 0 h 21"/>
              <a:gd name="T2" fmla="*/ 20 w 20"/>
              <a:gd name="T3" fmla="*/ 0 h 21"/>
              <a:gd name="T4" fmla="*/ 20 w 20"/>
              <a:gd name="T5" fmla="*/ 6 h 21"/>
              <a:gd name="T6" fmla="*/ 20 w 20"/>
              <a:gd name="T7" fmla="*/ 12 h 21"/>
              <a:gd name="T8" fmla="*/ 16 w 20"/>
              <a:gd name="T9" fmla="*/ 16 h 21"/>
              <a:gd name="T10" fmla="*/ 11 w 20"/>
              <a:gd name="T11" fmla="*/ 19 h 21"/>
              <a:gd name="T12" fmla="*/ 11 w 20"/>
              <a:gd name="T13" fmla="*/ 19 h 21"/>
              <a:gd name="T14" fmla="*/ 7 w 20"/>
              <a:gd name="T15" fmla="*/ 19 h 21"/>
              <a:gd name="T16" fmla="*/ 3 w 20"/>
              <a:gd name="T17" fmla="*/ 19 h 21"/>
              <a:gd name="T18" fmla="*/ 1 w 20"/>
              <a:gd name="T19" fmla="*/ 19 h 21"/>
              <a:gd name="T20" fmla="*/ 0 w 20"/>
              <a:gd name="T21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1">
                <a:moveTo>
                  <a:pt x="20" y="0"/>
                </a:moveTo>
                <a:lnTo>
                  <a:pt x="20" y="0"/>
                </a:lnTo>
                <a:lnTo>
                  <a:pt x="20" y="6"/>
                </a:lnTo>
                <a:lnTo>
                  <a:pt x="20" y="12"/>
                </a:lnTo>
                <a:lnTo>
                  <a:pt x="16" y="16"/>
                </a:lnTo>
                <a:lnTo>
                  <a:pt x="11" y="19"/>
                </a:lnTo>
                <a:lnTo>
                  <a:pt x="11" y="19"/>
                </a:lnTo>
                <a:lnTo>
                  <a:pt x="7" y="19"/>
                </a:lnTo>
                <a:lnTo>
                  <a:pt x="3" y="19"/>
                </a:lnTo>
                <a:lnTo>
                  <a:pt x="1" y="19"/>
                </a:lnTo>
                <a:lnTo>
                  <a:pt x="0" y="2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2" name="Freeform 502"/>
          <p:cNvSpPr>
            <a:spLocks/>
          </p:cNvSpPr>
          <p:nvPr/>
        </p:nvSpPr>
        <p:spPr bwMode="auto">
          <a:xfrm>
            <a:off x="2941638" y="2455863"/>
            <a:ext cx="14287" cy="12700"/>
          </a:xfrm>
          <a:custGeom>
            <a:avLst/>
            <a:gdLst>
              <a:gd name="T0" fmla="*/ 0 w 17"/>
              <a:gd name="T1" fmla="*/ 4 h 17"/>
              <a:gd name="T2" fmla="*/ 0 w 17"/>
              <a:gd name="T3" fmla="*/ 4 h 17"/>
              <a:gd name="T4" fmla="*/ 1 w 17"/>
              <a:gd name="T5" fmla="*/ 4 h 17"/>
              <a:gd name="T6" fmla="*/ 2 w 17"/>
              <a:gd name="T7" fmla="*/ 2 h 17"/>
              <a:gd name="T8" fmla="*/ 3 w 17"/>
              <a:gd name="T9" fmla="*/ 1 h 17"/>
              <a:gd name="T10" fmla="*/ 5 w 17"/>
              <a:gd name="T11" fmla="*/ 1 h 17"/>
              <a:gd name="T12" fmla="*/ 5 w 17"/>
              <a:gd name="T13" fmla="*/ 1 h 17"/>
              <a:gd name="T14" fmla="*/ 8 w 17"/>
              <a:gd name="T15" fmla="*/ 0 h 17"/>
              <a:gd name="T16" fmla="*/ 9 w 17"/>
              <a:gd name="T17" fmla="*/ 0 h 17"/>
              <a:gd name="T18" fmla="*/ 10 w 17"/>
              <a:gd name="T19" fmla="*/ 0 h 17"/>
              <a:gd name="T20" fmla="*/ 11 w 17"/>
              <a:gd name="T21" fmla="*/ 0 h 17"/>
              <a:gd name="T22" fmla="*/ 11 w 17"/>
              <a:gd name="T23" fmla="*/ 0 h 17"/>
              <a:gd name="T24" fmla="*/ 11 w 17"/>
              <a:gd name="T25" fmla="*/ 1 h 17"/>
              <a:gd name="T26" fmla="*/ 12 w 17"/>
              <a:gd name="T27" fmla="*/ 1 h 17"/>
              <a:gd name="T28" fmla="*/ 12 w 17"/>
              <a:gd name="T29" fmla="*/ 1 h 17"/>
              <a:gd name="T30" fmla="*/ 13 w 17"/>
              <a:gd name="T31" fmla="*/ 1 h 17"/>
              <a:gd name="T32" fmla="*/ 13 w 17"/>
              <a:gd name="T33" fmla="*/ 1 h 17"/>
              <a:gd name="T34" fmla="*/ 15 w 17"/>
              <a:gd name="T35" fmla="*/ 2 h 17"/>
              <a:gd name="T36" fmla="*/ 16 w 17"/>
              <a:gd name="T37" fmla="*/ 5 h 17"/>
              <a:gd name="T38" fmla="*/ 16 w 17"/>
              <a:gd name="T39" fmla="*/ 6 h 17"/>
              <a:gd name="T40" fmla="*/ 16 w 17"/>
              <a:gd name="T41" fmla="*/ 8 h 17"/>
              <a:gd name="T42" fmla="*/ 16 w 17"/>
              <a:gd name="T43" fmla="*/ 8 h 17"/>
              <a:gd name="T44" fmla="*/ 15 w 17"/>
              <a:gd name="T45" fmla="*/ 9 h 17"/>
              <a:gd name="T46" fmla="*/ 15 w 17"/>
              <a:gd name="T47" fmla="*/ 13 h 17"/>
              <a:gd name="T48" fmla="*/ 15 w 17"/>
              <a:gd name="T49" fmla="*/ 15 h 17"/>
              <a:gd name="T50" fmla="*/ 17 w 17"/>
              <a:gd name="T5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" h="17">
                <a:moveTo>
                  <a:pt x="0" y="4"/>
                </a:moveTo>
                <a:lnTo>
                  <a:pt x="0" y="4"/>
                </a:lnTo>
                <a:lnTo>
                  <a:pt x="1" y="4"/>
                </a:lnTo>
                <a:lnTo>
                  <a:pt x="2" y="2"/>
                </a:lnTo>
                <a:lnTo>
                  <a:pt x="3" y="1"/>
                </a:lnTo>
                <a:lnTo>
                  <a:pt x="5" y="1"/>
                </a:lnTo>
                <a:lnTo>
                  <a:pt x="5" y="1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1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1"/>
                </a:lnTo>
                <a:lnTo>
                  <a:pt x="15" y="2"/>
                </a:lnTo>
                <a:lnTo>
                  <a:pt x="16" y="5"/>
                </a:lnTo>
                <a:lnTo>
                  <a:pt x="16" y="6"/>
                </a:lnTo>
                <a:lnTo>
                  <a:pt x="16" y="8"/>
                </a:lnTo>
                <a:lnTo>
                  <a:pt x="16" y="8"/>
                </a:lnTo>
                <a:lnTo>
                  <a:pt x="15" y="9"/>
                </a:lnTo>
                <a:lnTo>
                  <a:pt x="15" y="13"/>
                </a:lnTo>
                <a:lnTo>
                  <a:pt x="15" y="15"/>
                </a:lnTo>
                <a:lnTo>
                  <a:pt x="17" y="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3" name="Freeform 503"/>
          <p:cNvSpPr>
            <a:spLocks/>
          </p:cNvSpPr>
          <p:nvPr/>
        </p:nvSpPr>
        <p:spPr bwMode="auto">
          <a:xfrm>
            <a:off x="2959100" y="2455863"/>
            <a:ext cx="11113" cy="12700"/>
          </a:xfrm>
          <a:custGeom>
            <a:avLst/>
            <a:gdLst>
              <a:gd name="T0" fmla="*/ 0 w 14"/>
              <a:gd name="T1" fmla="*/ 16 h 16"/>
              <a:gd name="T2" fmla="*/ 0 w 14"/>
              <a:gd name="T3" fmla="*/ 16 h 16"/>
              <a:gd name="T4" fmla="*/ 2 w 14"/>
              <a:gd name="T5" fmla="*/ 14 h 16"/>
              <a:gd name="T6" fmla="*/ 2 w 14"/>
              <a:gd name="T7" fmla="*/ 13 h 16"/>
              <a:gd name="T8" fmla="*/ 2 w 14"/>
              <a:gd name="T9" fmla="*/ 11 h 16"/>
              <a:gd name="T10" fmla="*/ 2 w 14"/>
              <a:gd name="T11" fmla="*/ 10 h 16"/>
              <a:gd name="T12" fmla="*/ 2 w 14"/>
              <a:gd name="T13" fmla="*/ 10 h 16"/>
              <a:gd name="T14" fmla="*/ 2 w 14"/>
              <a:gd name="T15" fmla="*/ 7 h 16"/>
              <a:gd name="T16" fmla="*/ 2 w 14"/>
              <a:gd name="T17" fmla="*/ 6 h 16"/>
              <a:gd name="T18" fmla="*/ 2 w 14"/>
              <a:gd name="T19" fmla="*/ 4 h 16"/>
              <a:gd name="T20" fmla="*/ 2 w 14"/>
              <a:gd name="T21" fmla="*/ 3 h 16"/>
              <a:gd name="T22" fmla="*/ 2 w 14"/>
              <a:gd name="T23" fmla="*/ 3 h 16"/>
              <a:gd name="T24" fmla="*/ 3 w 14"/>
              <a:gd name="T25" fmla="*/ 1 h 16"/>
              <a:gd name="T26" fmla="*/ 4 w 14"/>
              <a:gd name="T27" fmla="*/ 0 h 16"/>
              <a:gd name="T28" fmla="*/ 6 w 14"/>
              <a:gd name="T29" fmla="*/ 0 h 16"/>
              <a:gd name="T30" fmla="*/ 7 w 14"/>
              <a:gd name="T31" fmla="*/ 0 h 16"/>
              <a:gd name="T32" fmla="*/ 7 w 14"/>
              <a:gd name="T33" fmla="*/ 0 h 16"/>
              <a:gd name="T34" fmla="*/ 10 w 14"/>
              <a:gd name="T35" fmla="*/ 1 h 16"/>
              <a:gd name="T36" fmla="*/ 10 w 14"/>
              <a:gd name="T37" fmla="*/ 1 h 16"/>
              <a:gd name="T38" fmla="*/ 10 w 14"/>
              <a:gd name="T39" fmla="*/ 1 h 16"/>
              <a:gd name="T40" fmla="*/ 10 w 14"/>
              <a:gd name="T41" fmla="*/ 3 h 16"/>
              <a:gd name="T42" fmla="*/ 10 w 14"/>
              <a:gd name="T43" fmla="*/ 3 h 16"/>
              <a:gd name="T44" fmla="*/ 11 w 14"/>
              <a:gd name="T45" fmla="*/ 3 h 16"/>
              <a:gd name="T46" fmla="*/ 12 w 14"/>
              <a:gd name="T47" fmla="*/ 4 h 16"/>
              <a:gd name="T48" fmla="*/ 13 w 14"/>
              <a:gd name="T49" fmla="*/ 5 h 16"/>
              <a:gd name="T50" fmla="*/ 14 w 14"/>
              <a:gd name="T51" fmla="*/ 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" h="16">
                <a:moveTo>
                  <a:pt x="0" y="16"/>
                </a:moveTo>
                <a:lnTo>
                  <a:pt x="0" y="16"/>
                </a:lnTo>
                <a:lnTo>
                  <a:pt x="2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2" y="10"/>
                </a:lnTo>
                <a:lnTo>
                  <a:pt x="2" y="7"/>
                </a:lnTo>
                <a:lnTo>
                  <a:pt x="2" y="6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3" y="1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2" y="4"/>
                </a:lnTo>
                <a:lnTo>
                  <a:pt x="13" y="5"/>
                </a:lnTo>
                <a:lnTo>
                  <a:pt x="14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4" name="Freeform 504"/>
          <p:cNvSpPr>
            <a:spLocks/>
          </p:cNvSpPr>
          <p:nvPr/>
        </p:nvSpPr>
        <p:spPr bwMode="auto">
          <a:xfrm>
            <a:off x="2960688" y="2449513"/>
            <a:ext cx="11112" cy="6350"/>
          </a:xfrm>
          <a:custGeom>
            <a:avLst/>
            <a:gdLst>
              <a:gd name="T0" fmla="*/ 12 w 12"/>
              <a:gd name="T1" fmla="*/ 9 h 9"/>
              <a:gd name="T2" fmla="*/ 12 w 12"/>
              <a:gd name="T3" fmla="*/ 9 h 9"/>
              <a:gd name="T4" fmla="*/ 11 w 12"/>
              <a:gd name="T5" fmla="*/ 8 h 9"/>
              <a:gd name="T6" fmla="*/ 11 w 12"/>
              <a:gd name="T7" fmla="*/ 8 h 9"/>
              <a:gd name="T8" fmla="*/ 10 w 12"/>
              <a:gd name="T9" fmla="*/ 7 h 9"/>
              <a:gd name="T10" fmla="*/ 9 w 12"/>
              <a:gd name="T11" fmla="*/ 7 h 9"/>
              <a:gd name="T12" fmla="*/ 9 w 12"/>
              <a:gd name="T13" fmla="*/ 7 h 9"/>
              <a:gd name="T14" fmla="*/ 7 w 12"/>
              <a:gd name="T15" fmla="*/ 7 h 9"/>
              <a:gd name="T16" fmla="*/ 3 w 12"/>
              <a:gd name="T17" fmla="*/ 6 h 9"/>
              <a:gd name="T18" fmla="*/ 1 w 12"/>
              <a:gd name="T19" fmla="*/ 4 h 9"/>
              <a:gd name="T20" fmla="*/ 0 w 12"/>
              <a:gd name="T2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9">
                <a:moveTo>
                  <a:pt x="12" y="9"/>
                </a:moveTo>
                <a:lnTo>
                  <a:pt x="12" y="9"/>
                </a:lnTo>
                <a:lnTo>
                  <a:pt x="11" y="8"/>
                </a:lnTo>
                <a:lnTo>
                  <a:pt x="11" y="8"/>
                </a:lnTo>
                <a:lnTo>
                  <a:pt x="10" y="7"/>
                </a:lnTo>
                <a:lnTo>
                  <a:pt x="9" y="7"/>
                </a:lnTo>
                <a:lnTo>
                  <a:pt x="9" y="7"/>
                </a:lnTo>
                <a:lnTo>
                  <a:pt x="7" y="7"/>
                </a:lnTo>
                <a:lnTo>
                  <a:pt x="3" y="6"/>
                </a:lnTo>
                <a:lnTo>
                  <a:pt x="1" y="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5" name="Freeform 505"/>
          <p:cNvSpPr>
            <a:spLocks/>
          </p:cNvSpPr>
          <p:nvPr/>
        </p:nvSpPr>
        <p:spPr bwMode="auto">
          <a:xfrm>
            <a:off x="2940050" y="2451100"/>
            <a:ext cx="12700" cy="4763"/>
          </a:xfrm>
          <a:custGeom>
            <a:avLst/>
            <a:gdLst>
              <a:gd name="T0" fmla="*/ 0 w 16"/>
              <a:gd name="T1" fmla="*/ 6 h 6"/>
              <a:gd name="T2" fmla="*/ 0 w 16"/>
              <a:gd name="T3" fmla="*/ 6 h 6"/>
              <a:gd name="T4" fmla="*/ 1 w 16"/>
              <a:gd name="T5" fmla="*/ 5 h 6"/>
              <a:gd name="T6" fmla="*/ 4 w 16"/>
              <a:gd name="T7" fmla="*/ 5 h 6"/>
              <a:gd name="T8" fmla="*/ 6 w 16"/>
              <a:gd name="T9" fmla="*/ 5 h 6"/>
              <a:gd name="T10" fmla="*/ 9 w 16"/>
              <a:gd name="T11" fmla="*/ 4 h 6"/>
              <a:gd name="T12" fmla="*/ 9 w 16"/>
              <a:gd name="T13" fmla="*/ 4 h 6"/>
              <a:gd name="T14" fmla="*/ 12 w 16"/>
              <a:gd name="T15" fmla="*/ 4 h 6"/>
              <a:gd name="T16" fmla="*/ 14 w 16"/>
              <a:gd name="T17" fmla="*/ 3 h 6"/>
              <a:gd name="T18" fmla="*/ 15 w 16"/>
              <a:gd name="T19" fmla="*/ 2 h 6"/>
              <a:gd name="T20" fmla="*/ 16 w 16"/>
              <a:gd name="T2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6">
                <a:moveTo>
                  <a:pt x="0" y="6"/>
                </a:moveTo>
                <a:lnTo>
                  <a:pt x="0" y="6"/>
                </a:lnTo>
                <a:lnTo>
                  <a:pt x="1" y="5"/>
                </a:lnTo>
                <a:lnTo>
                  <a:pt x="4" y="5"/>
                </a:lnTo>
                <a:lnTo>
                  <a:pt x="6" y="5"/>
                </a:lnTo>
                <a:lnTo>
                  <a:pt x="9" y="4"/>
                </a:lnTo>
                <a:lnTo>
                  <a:pt x="9" y="4"/>
                </a:lnTo>
                <a:lnTo>
                  <a:pt x="12" y="4"/>
                </a:lnTo>
                <a:lnTo>
                  <a:pt x="14" y="3"/>
                </a:lnTo>
                <a:lnTo>
                  <a:pt x="15" y="2"/>
                </a:lnTo>
                <a:lnTo>
                  <a:pt x="16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6" name="Freeform 506"/>
          <p:cNvSpPr>
            <a:spLocks/>
          </p:cNvSpPr>
          <p:nvPr/>
        </p:nvSpPr>
        <p:spPr bwMode="auto">
          <a:xfrm>
            <a:off x="2955925" y="2449513"/>
            <a:ext cx="4763" cy="1587"/>
          </a:xfrm>
          <a:custGeom>
            <a:avLst/>
            <a:gdLst>
              <a:gd name="T0" fmla="*/ 0 w 6"/>
              <a:gd name="T1" fmla="*/ 1 h 1"/>
              <a:gd name="T2" fmla="*/ 0 w 6"/>
              <a:gd name="T3" fmla="*/ 1 h 1"/>
              <a:gd name="T4" fmla="*/ 1 w 6"/>
              <a:gd name="T5" fmla="*/ 0 h 1"/>
              <a:gd name="T6" fmla="*/ 3 w 6"/>
              <a:gd name="T7" fmla="*/ 0 h 1"/>
              <a:gd name="T8" fmla="*/ 4 w 6"/>
              <a:gd name="T9" fmla="*/ 0 h 1"/>
              <a:gd name="T10" fmla="*/ 6 w 6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7" name="Freeform 507"/>
          <p:cNvSpPr>
            <a:spLocks/>
          </p:cNvSpPr>
          <p:nvPr/>
        </p:nvSpPr>
        <p:spPr bwMode="auto">
          <a:xfrm>
            <a:off x="2955925" y="2463800"/>
            <a:ext cx="3175" cy="1588"/>
          </a:xfrm>
          <a:custGeom>
            <a:avLst/>
            <a:gdLst>
              <a:gd name="T0" fmla="*/ 0 w 4"/>
              <a:gd name="T1" fmla="*/ 1 h 1"/>
              <a:gd name="T2" fmla="*/ 0 w 4"/>
              <a:gd name="T3" fmla="*/ 1 h 1"/>
              <a:gd name="T4" fmla="*/ 1 w 4"/>
              <a:gd name="T5" fmla="*/ 0 h 1"/>
              <a:gd name="T6" fmla="*/ 2 w 4"/>
              <a:gd name="T7" fmla="*/ 0 h 1"/>
              <a:gd name="T8" fmla="*/ 3 w 4"/>
              <a:gd name="T9" fmla="*/ 0 h 1"/>
              <a:gd name="T10" fmla="*/ 4 w 4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8" name="Freeform 508"/>
          <p:cNvSpPr>
            <a:spLocks/>
          </p:cNvSpPr>
          <p:nvPr/>
        </p:nvSpPr>
        <p:spPr bwMode="auto">
          <a:xfrm>
            <a:off x="2987675" y="2389188"/>
            <a:ext cx="7938" cy="6350"/>
          </a:xfrm>
          <a:custGeom>
            <a:avLst/>
            <a:gdLst>
              <a:gd name="T0" fmla="*/ 0 w 10"/>
              <a:gd name="T1" fmla="*/ 1 h 7"/>
              <a:gd name="T2" fmla="*/ 0 w 10"/>
              <a:gd name="T3" fmla="*/ 1 h 7"/>
              <a:gd name="T4" fmla="*/ 0 w 10"/>
              <a:gd name="T5" fmla="*/ 3 h 7"/>
              <a:gd name="T6" fmla="*/ 1 w 10"/>
              <a:gd name="T7" fmla="*/ 3 h 7"/>
              <a:gd name="T8" fmla="*/ 1 w 10"/>
              <a:gd name="T9" fmla="*/ 3 h 7"/>
              <a:gd name="T10" fmla="*/ 1 w 10"/>
              <a:gd name="T11" fmla="*/ 4 h 7"/>
              <a:gd name="T12" fmla="*/ 1 w 10"/>
              <a:gd name="T13" fmla="*/ 4 h 7"/>
              <a:gd name="T14" fmla="*/ 2 w 10"/>
              <a:gd name="T15" fmla="*/ 4 h 7"/>
              <a:gd name="T16" fmla="*/ 2 w 10"/>
              <a:gd name="T17" fmla="*/ 3 h 7"/>
              <a:gd name="T18" fmla="*/ 2 w 10"/>
              <a:gd name="T19" fmla="*/ 3 h 7"/>
              <a:gd name="T20" fmla="*/ 2 w 10"/>
              <a:gd name="T21" fmla="*/ 3 h 7"/>
              <a:gd name="T22" fmla="*/ 2 w 10"/>
              <a:gd name="T23" fmla="*/ 3 h 7"/>
              <a:gd name="T24" fmla="*/ 2 w 10"/>
              <a:gd name="T25" fmla="*/ 4 h 7"/>
              <a:gd name="T26" fmla="*/ 3 w 10"/>
              <a:gd name="T27" fmla="*/ 5 h 7"/>
              <a:gd name="T28" fmla="*/ 5 w 10"/>
              <a:gd name="T29" fmla="*/ 6 h 7"/>
              <a:gd name="T30" fmla="*/ 6 w 10"/>
              <a:gd name="T31" fmla="*/ 7 h 7"/>
              <a:gd name="T32" fmla="*/ 6 w 10"/>
              <a:gd name="T33" fmla="*/ 7 h 7"/>
              <a:gd name="T34" fmla="*/ 7 w 10"/>
              <a:gd name="T35" fmla="*/ 7 h 7"/>
              <a:gd name="T36" fmla="*/ 7 w 10"/>
              <a:gd name="T37" fmla="*/ 7 h 7"/>
              <a:gd name="T38" fmla="*/ 8 w 10"/>
              <a:gd name="T39" fmla="*/ 7 h 7"/>
              <a:gd name="T40" fmla="*/ 8 w 10"/>
              <a:gd name="T41" fmla="*/ 6 h 7"/>
              <a:gd name="T42" fmla="*/ 8 w 10"/>
              <a:gd name="T43" fmla="*/ 6 h 7"/>
              <a:gd name="T44" fmla="*/ 8 w 10"/>
              <a:gd name="T45" fmla="*/ 6 h 7"/>
              <a:gd name="T46" fmla="*/ 9 w 10"/>
              <a:gd name="T47" fmla="*/ 5 h 7"/>
              <a:gd name="T48" fmla="*/ 9 w 10"/>
              <a:gd name="T49" fmla="*/ 4 h 7"/>
              <a:gd name="T50" fmla="*/ 9 w 10"/>
              <a:gd name="T51" fmla="*/ 3 h 7"/>
              <a:gd name="T52" fmla="*/ 9 w 10"/>
              <a:gd name="T53" fmla="*/ 3 h 7"/>
              <a:gd name="T54" fmla="*/ 9 w 10"/>
              <a:gd name="T55" fmla="*/ 1 h 7"/>
              <a:gd name="T56" fmla="*/ 9 w 10"/>
              <a:gd name="T57" fmla="*/ 1 h 7"/>
              <a:gd name="T58" fmla="*/ 9 w 10"/>
              <a:gd name="T59" fmla="*/ 1 h 7"/>
              <a:gd name="T60" fmla="*/ 9 w 10"/>
              <a:gd name="T61" fmla="*/ 1 h 7"/>
              <a:gd name="T62" fmla="*/ 9 w 10"/>
              <a:gd name="T63" fmla="*/ 1 h 7"/>
              <a:gd name="T64" fmla="*/ 9 w 10"/>
              <a:gd name="T65" fmla="*/ 3 h 7"/>
              <a:gd name="T66" fmla="*/ 10 w 10"/>
              <a:gd name="T67" fmla="*/ 3 h 7"/>
              <a:gd name="T68" fmla="*/ 10 w 10"/>
              <a:gd name="T69" fmla="*/ 3 h 7"/>
              <a:gd name="T70" fmla="*/ 10 w 10"/>
              <a:gd name="T71" fmla="*/ 3 h 7"/>
              <a:gd name="T72" fmla="*/ 10 w 10"/>
              <a:gd name="T73" fmla="*/ 3 h 7"/>
              <a:gd name="T74" fmla="*/ 10 w 10"/>
              <a:gd name="T75" fmla="*/ 1 h 7"/>
              <a:gd name="T76" fmla="*/ 10 w 10"/>
              <a:gd name="T77" fmla="*/ 1 h 7"/>
              <a:gd name="T78" fmla="*/ 10 w 10"/>
              <a:gd name="T79" fmla="*/ 1 h 7"/>
              <a:gd name="T80" fmla="*/ 10 w 10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" h="7">
                <a:moveTo>
                  <a:pt x="0" y="1"/>
                </a:moveTo>
                <a:lnTo>
                  <a:pt x="0" y="1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4"/>
                </a:lnTo>
                <a:lnTo>
                  <a:pt x="1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4"/>
                </a:lnTo>
                <a:lnTo>
                  <a:pt x="3" y="5"/>
                </a:lnTo>
                <a:lnTo>
                  <a:pt x="5" y="6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7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9" y="3"/>
                </a:lnTo>
                <a:lnTo>
                  <a:pt x="9" y="3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89" name="Freeform 509"/>
          <p:cNvSpPr>
            <a:spLocks/>
          </p:cNvSpPr>
          <p:nvPr/>
        </p:nvSpPr>
        <p:spPr bwMode="auto">
          <a:xfrm>
            <a:off x="2984500" y="2409825"/>
            <a:ext cx="7938" cy="4763"/>
          </a:xfrm>
          <a:custGeom>
            <a:avLst/>
            <a:gdLst>
              <a:gd name="T0" fmla="*/ 0 w 10"/>
              <a:gd name="T1" fmla="*/ 1 h 6"/>
              <a:gd name="T2" fmla="*/ 0 w 10"/>
              <a:gd name="T3" fmla="*/ 1 h 6"/>
              <a:gd name="T4" fmla="*/ 0 w 10"/>
              <a:gd name="T5" fmla="*/ 2 h 6"/>
              <a:gd name="T6" fmla="*/ 0 w 10"/>
              <a:gd name="T7" fmla="*/ 2 h 6"/>
              <a:gd name="T8" fmla="*/ 0 w 10"/>
              <a:gd name="T9" fmla="*/ 2 h 6"/>
              <a:gd name="T10" fmla="*/ 1 w 10"/>
              <a:gd name="T11" fmla="*/ 3 h 6"/>
              <a:gd name="T12" fmla="*/ 1 w 10"/>
              <a:gd name="T13" fmla="*/ 3 h 6"/>
              <a:gd name="T14" fmla="*/ 2 w 10"/>
              <a:gd name="T15" fmla="*/ 3 h 6"/>
              <a:gd name="T16" fmla="*/ 2 w 10"/>
              <a:gd name="T17" fmla="*/ 2 h 6"/>
              <a:gd name="T18" fmla="*/ 2 w 10"/>
              <a:gd name="T19" fmla="*/ 2 h 6"/>
              <a:gd name="T20" fmla="*/ 2 w 10"/>
              <a:gd name="T21" fmla="*/ 2 h 6"/>
              <a:gd name="T22" fmla="*/ 2 w 10"/>
              <a:gd name="T23" fmla="*/ 2 h 6"/>
              <a:gd name="T24" fmla="*/ 2 w 10"/>
              <a:gd name="T25" fmla="*/ 3 h 6"/>
              <a:gd name="T26" fmla="*/ 3 w 10"/>
              <a:gd name="T27" fmla="*/ 4 h 6"/>
              <a:gd name="T28" fmla="*/ 4 w 10"/>
              <a:gd name="T29" fmla="*/ 5 h 6"/>
              <a:gd name="T30" fmla="*/ 5 w 10"/>
              <a:gd name="T31" fmla="*/ 6 h 6"/>
              <a:gd name="T32" fmla="*/ 5 w 10"/>
              <a:gd name="T33" fmla="*/ 6 h 6"/>
              <a:gd name="T34" fmla="*/ 6 w 10"/>
              <a:gd name="T35" fmla="*/ 6 h 6"/>
              <a:gd name="T36" fmla="*/ 6 w 10"/>
              <a:gd name="T37" fmla="*/ 6 h 6"/>
              <a:gd name="T38" fmla="*/ 6 w 10"/>
              <a:gd name="T39" fmla="*/ 6 h 6"/>
              <a:gd name="T40" fmla="*/ 8 w 10"/>
              <a:gd name="T41" fmla="*/ 6 h 6"/>
              <a:gd name="T42" fmla="*/ 8 w 10"/>
              <a:gd name="T43" fmla="*/ 6 h 6"/>
              <a:gd name="T44" fmla="*/ 8 w 10"/>
              <a:gd name="T45" fmla="*/ 5 h 6"/>
              <a:gd name="T46" fmla="*/ 9 w 10"/>
              <a:gd name="T47" fmla="*/ 4 h 6"/>
              <a:gd name="T48" fmla="*/ 9 w 10"/>
              <a:gd name="T49" fmla="*/ 3 h 6"/>
              <a:gd name="T50" fmla="*/ 9 w 10"/>
              <a:gd name="T51" fmla="*/ 2 h 6"/>
              <a:gd name="T52" fmla="*/ 9 w 10"/>
              <a:gd name="T53" fmla="*/ 2 h 6"/>
              <a:gd name="T54" fmla="*/ 9 w 10"/>
              <a:gd name="T55" fmla="*/ 1 h 6"/>
              <a:gd name="T56" fmla="*/ 9 w 10"/>
              <a:gd name="T57" fmla="*/ 1 h 6"/>
              <a:gd name="T58" fmla="*/ 9 w 10"/>
              <a:gd name="T59" fmla="*/ 1 h 6"/>
              <a:gd name="T60" fmla="*/ 9 w 10"/>
              <a:gd name="T61" fmla="*/ 1 h 6"/>
              <a:gd name="T62" fmla="*/ 9 w 10"/>
              <a:gd name="T63" fmla="*/ 1 h 6"/>
              <a:gd name="T64" fmla="*/ 9 w 10"/>
              <a:gd name="T65" fmla="*/ 2 h 6"/>
              <a:gd name="T66" fmla="*/ 9 w 10"/>
              <a:gd name="T67" fmla="*/ 2 h 6"/>
              <a:gd name="T68" fmla="*/ 9 w 10"/>
              <a:gd name="T69" fmla="*/ 2 h 6"/>
              <a:gd name="T70" fmla="*/ 10 w 10"/>
              <a:gd name="T71" fmla="*/ 2 h 6"/>
              <a:gd name="T72" fmla="*/ 10 w 10"/>
              <a:gd name="T73" fmla="*/ 2 h 6"/>
              <a:gd name="T74" fmla="*/ 10 w 10"/>
              <a:gd name="T75" fmla="*/ 1 h 6"/>
              <a:gd name="T76" fmla="*/ 10 w 10"/>
              <a:gd name="T77" fmla="*/ 1 h 6"/>
              <a:gd name="T78" fmla="*/ 10 w 10"/>
              <a:gd name="T79" fmla="*/ 1 h 6"/>
              <a:gd name="T80" fmla="*/ 10 w 10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" h="6">
                <a:moveTo>
                  <a:pt x="0" y="1"/>
                </a:move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3" y="4"/>
                </a:lnTo>
                <a:lnTo>
                  <a:pt x="4" y="5"/>
                </a:lnTo>
                <a:lnTo>
                  <a:pt x="5" y="6"/>
                </a:lnTo>
                <a:lnTo>
                  <a:pt x="5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9" y="2"/>
                </a:lnTo>
                <a:lnTo>
                  <a:pt x="9" y="2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0" name="Freeform 510"/>
          <p:cNvSpPr>
            <a:spLocks/>
          </p:cNvSpPr>
          <p:nvPr/>
        </p:nvSpPr>
        <p:spPr bwMode="auto">
          <a:xfrm>
            <a:off x="2952750" y="2408238"/>
            <a:ext cx="6350" cy="4762"/>
          </a:xfrm>
          <a:custGeom>
            <a:avLst/>
            <a:gdLst>
              <a:gd name="T0" fmla="*/ 8 w 8"/>
              <a:gd name="T1" fmla="*/ 1 h 7"/>
              <a:gd name="T2" fmla="*/ 8 w 8"/>
              <a:gd name="T3" fmla="*/ 1 h 7"/>
              <a:gd name="T4" fmla="*/ 8 w 8"/>
              <a:gd name="T5" fmla="*/ 3 h 7"/>
              <a:gd name="T6" fmla="*/ 8 w 8"/>
              <a:gd name="T7" fmla="*/ 3 h 7"/>
              <a:gd name="T8" fmla="*/ 8 w 8"/>
              <a:gd name="T9" fmla="*/ 3 h 7"/>
              <a:gd name="T10" fmla="*/ 7 w 8"/>
              <a:gd name="T11" fmla="*/ 3 h 7"/>
              <a:gd name="T12" fmla="*/ 7 w 8"/>
              <a:gd name="T13" fmla="*/ 3 h 7"/>
              <a:gd name="T14" fmla="*/ 7 w 8"/>
              <a:gd name="T15" fmla="*/ 3 h 7"/>
              <a:gd name="T16" fmla="*/ 7 w 8"/>
              <a:gd name="T17" fmla="*/ 3 h 7"/>
              <a:gd name="T18" fmla="*/ 7 w 8"/>
              <a:gd name="T19" fmla="*/ 3 h 7"/>
              <a:gd name="T20" fmla="*/ 7 w 8"/>
              <a:gd name="T21" fmla="*/ 3 h 7"/>
              <a:gd name="T22" fmla="*/ 7 w 8"/>
              <a:gd name="T23" fmla="*/ 3 h 7"/>
              <a:gd name="T24" fmla="*/ 7 w 8"/>
              <a:gd name="T25" fmla="*/ 4 h 7"/>
              <a:gd name="T26" fmla="*/ 6 w 8"/>
              <a:gd name="T27" fmla="*/ 5 h 7"/>
              <a:gd name="T28" fmla="*/ 5 w 8"/>
              <a:gd name="T29" fmla="*/ 6 h 7"/>
              <a:gd name="T30" fmla="*/ 4 w 8"/>
              <a:gd name="T31" fmla="*/ 6 h 7"/>
              <a:gd name="T32" fmla="*/ 4 w 8"/>
              <a:gd name="T33" fmla="*/ 6 h 7"/>
              <a:gd name="T34" fmla="*/ 4 w 8"/>
              <a:gd name="T35" fmla="*/ 7 h 7"/>
              <a:gd name="T36" fmla="*/ 4 w 8"/>
              <a:gd name="T37" fmla="*/ 7 h 7"/>
              <a:gd name="T38" fmla="*/ 3 w 8"/>
              <a:gd name="T39" fmla="*/ 7 h 7"/>
              <a:gd name="T40" fmla="*/ 3 w 8"/>
              <a:gd name="T41" fmla="*/ 6 h 7"/>
              <a:gd name="T42" fmla="*/ 3 w 8"/>
              <a:gd name="T43" fmla="*/ 6 h 7"/>
              <a:gd name="T44" fmla="*/ 3 w 8"/>
              <a:gd name="T45" fmla="*/ 6 h 7"/>
              <a:gd name="T46" fmla="*/ 3 w 8"/>
              <a:gd name="T47" fmla="*/ 5 h 7"/>
              <a:gd name="T48" fmla="*/ 2 w 8"/>
              <a:gd name="T49" fmla="*/ 4 h 7"/>
              <a:gd name="T50" fmla="*/ 2 w 8"/>
              <a:gd name="T51" fmla="*/ 3 h 7"/>
              <a:gd name="T52" fmla="*/ 2 w 8"/>
              <a:gd name="T53" fmla="*/ 3 h 7"/>
              <a:gd name="T54" fmla="*/ 2 w 8"/>
              <a:gd name="T55" fmla="*/ 1 h 7"/>
              <a:gd name="T56" fmla="*/ 2 w 8"/>
              <a:gd name="T57" fmla="*/ 1 h 7"/>
              <a:gd name="T58" fmla="*/ 2 w 8"/>
              <a:gd name="T59" fmla="*/ 1 h 7"/>
              <a:gd name="T60" fmla="*/ 2 w 8"/>
              <a:gd name="T61" fmla="*/ 1 h 7"/>
              <a:gd name="T62" fmla="*/ 2 w 8"/>
              <a:gd name="T63" fmla="*/ 1 h 7"/>
              <a:gd name="T64" fmla="*/ 2 w 8"/>
              <a:gd name="T65" fmla="*/ 1 h 7"/>
              <a:gd name="T66" fmla="*/ 2 w 8"/>
              <a:gd name="T67" fmla="*/ 1 h 7"/>
              <a:gd name="T68" fmla="*/ 2 w 8"/>
              <a:gd name="T69" fmla="*/ 1 h 7"/>
              <a:gd name="T70" fmla="*/ 0 w 8"/>
              <a:gd name="T71" fmla="*/ 1 h 7"/>
              <a:gd name="T72" fmla="*/ 0 w 8"/>
              <a:gd name="T73" fmla="*/ 1 h 7"/>
              <a:gd name="T74" fmla="*/ 0 w 8"/>
              <a:gd name="T75" fmla="*/ 1 h 7"/>
              <a:gd name="T76" fmla="*/ 0 w 8"/>
              <a:gd name="T77" fmla="*/ 0 h 7"/>
              <a:gd name="T78" fmla="*/ 0 w 8"/>
              <a:gd name="T79" fmla="*/ 0 h 7"/>
              <a:gd name="T80" fmla="*/ 2 w 8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7">
                <a:moveTo>
                  <a:pt x="8" y="1"/>
                </a:moveTo>
                <a:lnTo>
                  <a:pt x="8" y="1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4"/>
                </a:lnTo>
                <a:lnTo>
                  <a:pt x="6" y="5"/>
                </a:lnTo>
                <a:lnTo>
                  <a:pt x="5" y="6"/>
                </a:lnTo>
                <a:lnTo>
                  <a:pt x="4" y="6"/>
                </a:lnTo>
                <a:lnTo>
                  <a:pt x="4" y="6"/>
                </a:lnTo>
                <a:lnTo>
                  <a:pt x="4" y="7"/>
                </a:lnTo>
                <a:lnTo>
                  <a:pt x="4" y="7"/>
                </a:lnTo>
                <a:lnTo>
                  <a:pt x="3" y="7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5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1" name="Freeform 511"/>
          <p:cNvSpPr>
            <a:spLocks/>
          </p:cNvSpPr>
          <p:nvPr/>
        </p:nvSpPr>
        <p:spPr bwMode="auto">
          <a:xfrm>
            <a:off x="2981325" y="2393950"/>
            <a:ext cx="7938" cy="4763"/>
          </a:xfrm>
          <a:custGeom>
            <a:avLst/>
            <a:gdLst>
              <a:gd name="T0" fmla="*/ 0 w 10"/>
              <a:gd name="T1" fmla="*/ 1 h 7"/>
              <a:gd name="T2" fmla="*/ 0 w 10"/>
              <a:gd name="T3" fmla="*/ 1 h 7"/>
              <a:gd name="T4" fmla="*/ 0 w 10"/>
              <a:gd name="T5" fmla="*/ 2 h 7"/>
              <a:gd name="T6" fmla="*/ 0 w 10"/>
              <a:gd name="T7" fmla="*/ 2 h 7"/>
              <a:gd name="T8" fmla="*/ 0 w 10"/>
              <a:gd name="T9" fmla="*/ 3 h 7"/>
              <a:gd name="T10" fmla="*/ 1 w 10"/>
              <a:gd name="T11" fmla="*/ 3 h 7"/>
              <a:gd name="T12" fmla="*/ 1 w 10"/>
              <a:gd name="T13" fmla="*/ 3 h 7"/>
              <a:gd name="T14" fmla="*/ 2 w 10"/>
              <a:gd name="T15" fmla="*/ 3 h 7"/>
              <a:gd name="T16" fmla="*/ 2 w 10"/>
              <a:gd name="T17" fmla="*/ 3 h 7"/>
              <a:gd name="T18" fmla="*/ 2 w 10"/>
              <a:gd name="T19" fmla="*/ 3 h 7"/>
              <a:gd name="T20" fmla="*/ 2 w 10"/>
              <a:gd name="T21" fmla="*/ 3 h 7"/>
              <a:gd name="T22" fmla="*/ 2 w 10"/>
              <a:gd name="T23" fmla="*/ 3 h 7"/>
              <a:gd name="T24" fmla="*/ 2 w 10"/>
              <a:gd name="T25" fmla="*/ 5 h 7"/>
              <a:gd name="T26" fmla="*/ 4 w 10"/>
              <a:gd name="T27" fmla="*/ 5 h 7"/>
              <a:gd name="T28" fmla="*/ 5 w 10"/>
              <a:gd name="T29" fmla="*/ 6 h 7"/>
              <a:gd name="T30" fmla="*/ 6 w 10"/>
              <a:gd name="T31" fmla="*/ 7 h 7"/>
              <a:gd name="T32" fmla="*/ 6 w 10"/>
              <a:gd name="T33" fmla="*/ 7 h 7"/>
              <a:gd name="T34" fmla="*/ 7 w 10"/>
              <a:gd name="T35" fmla="*/ 7 h 7"/>
              <a:gd name="T36" fmla="*/ 7 w 10"/>
              <a:gd name="T37" fmla="*/ 7 h 7"/>
              <a:gd name="T38" fmla="*/ 8 w 10"/>
              <a:gd name="T39" fmla="*/ 7 h 7"/>
              <a:gd name="T40" fmla="*/ 8 w 10"/>
              <a:gd name="T41" fmla="*/ 7 h 7"/>
              <a:gd name="T42" fmla="*/ 8 w 10"/>
              <a:gd name="T43" fmla="*/ 7 h 7"/>
              <a:gd name="T44" fmla="*/ 8 w 10"/>
              <a:gd name="T45" fmla="*/ 6 h 7"/>
              <a:gd name="T46" fmla="*/ 9 w 10"/>
              <a:gd name="T47" fmla="*/ 5 h 7"/>
              <a:gd name="T48" fmla="*/ 9 w 10"/>
              <a:gd name="T49" fmla="*/ 3 h 7"/>
              <a:gd name="T50" fmla="*/ 9 w 10"/>
              <a:gd name="T51" fmla="*/ 2 h 7"/>
              <a:gd name="T52" fmla="*/ 9 w 10"/>
              <a:gd name="T53" fmla="*/ 2 h 7"/>
              <a:gd name="T54" fmla="*/ 9 w 10"/>
              <a:gd name="T55" fmla="*/ 2 h 7"/>
              <a:gd name="T56" fmla="*/ 9 w 10"/>
              <a:gd name="T57" fmla="*/ 2 h 7"/>
              <a:gd name="T58" fmla="*/ 9 w 10"/>
              <a:gd name="T59" fmla="*/ 2 h 7"/>
              <a:gd name="T60" fmla="*/ 9 w 10"/>
              <a:gd name="T61" fmla="*/ 2 h 7"/>
              <a:gd name="T62" fmla="*/ 9 w 10"/>
              <a:gd name="T63" fmla="*/ 2 h 7"/>
              <a:gd name="T64" fmla="*/ 9 w 10"/>
              <a:gd name="T65" fmla="*/ 2 h 7"/>
              <a:gd name="T66" fmla="*/ 9 w 10"/>
              <a:gd name="T67" fmla="*/ 2 h 7"/>
              <a:gd name="T68" fmla="*/ 9 w 10"/>
              <a:gd name="T69" fmla="*/ 2 h 7"/>
              <a:gd name="T70" fmla="*/ 10 w 10"/>
              <a:gd name="T71" fmla="*/ 2 h 7"/>
              <a:gd name="T72" fmla="*/ 10 w 10"/>
              <a:gd name="T73" fmla="*/ 2 h 7"/>
              <a:gd name="T74" fmla="*/ 10 w 10"/>
              <a:gd name="T75" fmla="*/ 2 h 7"/>
              <a:gd name="T76" fmla="*/ 10 w 10"/>
              <a:gd name="T77" fmla="*/ 1 h 7"/>
              <a:gd name="T78" fmla="*/ 10 w 10"/>
              <a:gd name="T79" fmla="*/ 1 h 7"/>
              <a:gd name="T80" fmla="*/ 10 w 10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" h="7">
                <a:moveTo>
                  <a:pt x="0" y="1"/>
                </a:move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5"/>
                </a:lnTo>
                <a:lnTo>
                  <a:pt x="4" y="5"/>
                </a:lnTo>
                <a:lnTo>
                  <a:pt x="5" y="6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8" y="6"/>
                </a:lnTo>
                <a:lnTo>
                  <a:pt x="9" y="5"/>
                </a:lnTo>
                <a:lnTo>
                  <a:pt x="9" y="3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2" name="Freeform 512"/>
          <p:cNvSpPr>
            <a:spLocks/>
          </p:cNvSpPr>
          <p:nvPr/>
        </p:nvSpPr>
        <p:spPr bwMode="auto">
          <a:xfrm>
            <a:off x="2963863" y="2395538"/>
            <a:ext cx="6350" cy="4762"/>
          </a:xfrm>
          <a:custGeom>
            <a:avLst/>
            <a:gdLst>
              <a:gd name="T0" fmla="*/ 8 w 8"/>
              <a:gd name="T1" fmla="*/ 1 h 7"/>
              <a:gd name="T2" fmla="*/ 8 w 8"/>
              <a:gd name="T3" fmla="*/ 1 h 7"/>
              <a:gd name="T4" fmla="*/ 8 w 8"/>
              <a:gd name="T5" fmla="*/ 2 h 7"/>
              <a:gd name="T6" fmla="*/ 8 w 8"/>
              <a:gd name="T7" fmla="*/ 2 h 7"/>
              <a:gd name="T8" fmla="*/ 8 w 8"/>
              <a:gd name="T9" fmla="*/ 2 h 7"/>
              <a:gd name="T10" fmla="*/ 7 w 8"/>
              <a:gd name="T11" fmla="*/ 4 h 7"/>
              <a:gd name="T12" fmla="*/ 7 w 8"/>
              <a:gd name="T13" fmla="*/ 4 h 7"/>
              <a:gd name="T14" fmla="*/ 7 w 8"/>
              <a:gd name="T15" fmla="*/ 4 h 7"/>
              <a:gd name="T16" fmla="*/ 7 w 8"/>
              <a:gd name="T17" fmla="*/ 4 h 7"/>
              <a:gd name="T18" fmla="*/ 7 w 8"/>
              <a:gd name="T19" fmla="*/ 4 h 7"/>
              <a:gd name="T20" fmla="*/ 7 w 8"/>
              <a:gd name="T21" fmla="*/ 4 h 7"/>
              <a:gd name="T22" fmla="*/ 7 w 8"/>
              <a:gd name="T23" fmla="*/ 4 h 7"/>
              <a:gd name="T24" fmla="*/ 7 w 8"/>
              <a:gd name="T25" fmla="*/ 5 h 7"/>
              <a:gd name="T26" fmla="*/ 6 w 8"/>
              <a:gd name="T27" fmla="*/ 5 h 7"/>
              <a:gd name="T28" fmla="*/ 6 w 8"/>
              <a:gd name="T29" fmla="*/ 6 h 7"/>
              <a:gd name="T30" fmla="*/ 5 w 8"/>
              <a:gd name="T31" fmla="*/ 7 h 7"/>
              <a:gd name="T32" fmla="*/ 5 w 8"/>
              <a:gd name="T33" fmla="*/ 7 h 7"/>
              <a:gd name="T34" fmla="*/ 4 w 8"/>
              <a:gd name="T35" fmla="*/ 7 h 7"/>
              <a:gd name="T36" fmla="*/ 4 w 8"/>
              <a:gd name="T37" fmla="*/ 7 h 7"/>
              <a:gd name="T38" fmla="*/ 3 w 8"/>
              <a:gd name="T39" fmla="*/ 7 h 7"/>
              <a:gd name="T40" fmla="*/ 3 w 8"/>
              <a:gd name="T41" fmla="*/ 7 h 7"/>
              <a:gd name="T42" fmla="*/ 3 w 8"/>
              <a:gd name="T43" fmla="*/ 7 h 7"/>
              <a:gd name="T44" fmla="*/ 3 w 8"/>
              <a:gd name="T45" fmla="*/ 6 h 7"/>
              <a:gd name="T46" fmla="*/ 3 w 8"/>
              <a:gd name="T47" fmla="*/ 5 h 7"/>
              <a:gd name="T48" fmla="*/ 1 w 8"/>
              <a:gd name="T49" fmla="*/ 4 h 7"/>
              <a:gd name="T50" fmla="*/ 1 w 8"/>
              <a:gd name="T51" fmla="*/ 2 h 7"/>
              <a:gd name="T52" fmla="*/ 1 w 8"/>
              <a:gd name="T53" fmla="*/ 2 h 7"/>
              <a:gd name="T54" fmla="*/ 1 w 8"/>
              <a:gd name="T55" fmla="*/ 2 h 7"/>
              <a:gd name="T56" fmla="*/ 1 w 8"/>
              <a:gd name="T57" fmla="*/ 1 h 7"/>
              <a:gd name="T58" fmla="*/ 1 w 8"/>
              <a:gd name="T59" fmla="*/ 1 h 7"/>
              <a:gd name="T60" fmla="*/ 1 w 8"/>
              <a:gd name="T61" fmla="*/ 1 h 7"/>
              <a:gd name="T62" fmla="*/ 1 w 8"/>
              <a:gd name="T63" fmla="*/ 1 h 7"/>
              <a:gd name="T64" fmla="*/ 1 w 8"/>
              <a:gd name="T65" fmla="*/ 2 h 7"/>
              <a:gd name="T66" fmla="*/ 1 w 8"/>
              <a:gd name="T67" fmla="*/ 2 h 7"/>
              <a:gd name="T68" fmla="*/ 1 w 8"/>
              <a:gd name="T69" fmla="*/ 2 h 7"/>
              <a:gd name="T70" fmla="*/ 1 w 8"/>
              <a:gd name="T71" fmla="*/ 2 h 7"/>
              <a:gd name="T72" fmla="*/ 1 w 8"/>
              <a:gd name="T73" fmla="*/ 2 h 7"/>
              <a:gd name="T74" fmla="*/ 0 w 8"/>
              <a:gd name="T75" fmla="*/ 2 h 7"/>
              <a:gd name="T76" fmla="*/ 0 w 8"/>
              <a:gd name="T77" fmla="*/ 1 h 7"/>
              <a:gd name="T78" fmla="*/ 0 w 8"/>
              <a:gd name="T79" fmla="*/ 1 h 7"/>
              <a:gd name="T80" fmla="*/ 1 w 8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7">
                <a:moveTo>
                  <a:pt x="8" y="1"/>
                </a:moveTo>
                <a:lnTo>
                  <a:pt x="8" y="1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5"/>
                </a:lnTo>
                <a:lnTo>
                  <a:pt x="6" y="5"/>
                </a:lnTo>
                <a:lnTo>
                  <a:pt x="6" y="6"/>
                </a:lnTo>
                <a:lnTo>
                  <a:pt x="5" y="7"/>
                </a:lnTo>
                <a:lnTo>
                  <a:pt x="5" y="7"/>
                </a:lnTo>
                <a:lnTo>
                  <a:pt x="4" y="7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6"/>
                </a:lnTo>
                <a:lnTo>
                  <a:pt x="3" y="5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3" name="Freeform 513"/>
          <p:cNvSpPr>
            <a:spLocks/>
          </p:cNvSpPr>
          <p:nvPr/>
        </p:nvSpPr>
        <p:spPr bwMode="auto">
          <a:xfrm>
            <a:off x="2959100" y="2398713"/>
            <a:ext cx="6350" cy="6350"/>
          </a:xfrm>
          <a:custGeom>
            <a:avLst/>
            <a:gdLst>
              <a:gd name="T0" fmla="*/ 9 w 9"/>
              <a:gd name="T1" fmla="*/ 1 h 7"/>
              <a:gd name="T2" fmla="*/ 9 w 9"/>
              <a:gd name="T3" fmla="*/ 1 h 7"/>
              <a:gd name="T4" fmla="*/ 9 w 9"/>
              <a:gd name="T5" fmla="*/ 2 h 7"/>
              <a:gd name="T6" fmla="*/ 9 w 9"/>
              <a:gd name="T7" fmla="*/ 2 h 7"/>
              <a:gd name="T8" fmla="*/ 9 w 9"/>
              <a:gd name="T9" fmla="*/ 3 h 7"/>
              <a:gd name="T10" fmla="*/ 7 w 9"/>
              <a:gd name="T11" fmla="*/ 3 h 7"/>
              <a:gd name="T12" fmla="*/ 7 w 9"/>
              <a:gd name="T13" fmla="*/ 3 h 7"/>
              <a:gd name="T14" fmla="*/ 7 w 9"/>
              <a:gd name="T15" fmla="*/ 3 h 7"/>
              <a:gd name="T16" fmla="*/ 7 w 9"/>
              <a:gd name="T17" fmla="*/ 3 h 7"/>
              <a:gd name="T18" fmla="*/ 7 w 9"/>
              <a:gd name="T19" fmla="*/ 3 h 7"/>
              <a:gd name="T20" fmla="*/ 7 w 9"/>
              <a:gd name="T21" fmla="*/ 3 h 7"/>
              <a:gd name="T22" fmla="*/ 7 w 9"/>
              <a:gd name="T23" fmla="*/ 3 h 7"/>
              <a:gd name="T24" fmla="*/ 6 w 9"/>
              <a:gd name="T25" fmla="*/ 4 h 7"/>
              <a:gd name="T26" fmla="*/ 6 w 9"/>
              <a:gd name="T27" fmla="*/ 4 h 7"/>
              <a:gd name="T28" fmla="*/ 5 w 9"/>
              <a:gd name="T29" fmla="*/ 6 h 7"/>
              <a:gd name="T30" fmla="*/ 4 w 9"/>
              <a:gd name="T31" fmla="*/ 7 h 7"/>
              <a:gd name="T32" fmla="*/ 4 w 9"/>
              <a:gd name="T33" fmla="*/ 7 h 7"/>
              <a:gd name="T34" fmla="*/ 3 w 9"/>
              <a:gd name="T35" fmla="*/ 7 h 7"/>
              <a:gd name="T36" fmla="*/ 3 w 9"/>
              <a:gd name="T37" fmla="*/ 7 h 7"/>
              <a:gd name="T38" fmla="*/ 3 w 9"/>
              <a:gd name="T39" fmla="*/ 7 h 7"/>
              <a:gd name="T40" fmla="*/ 3 w 9"/>
              <a:gd name="T41" fmla="*/ 7 h 7"/>
              <a:gd name="T42" fmla="*/ 3 w 9"/>
              <a:gd name="T43" fmla="*/ 7 h 7"/>
              <a:gd name="T44" fmla="*/ 3 w 9"/>
              <a:gd name="T45" fmla="*/ 6 h 7"/>
              <a:gd name="T46" fmla="*/ 3 w 9"/>
              <a:gd name="T47" fmla="*/ 4 h 7"/>
              <a:gd name="T48" fmla="*/ 2 w 9"/>
              <a:gd name="T49" fmla="*/ 3 h 7"/>
              <a:gd name="T50" fmla="*/ 2 w 9"/>
              <a:gd name="T51" fmla="*/ 3 h 7"/>
              <a:gd name="T52" fmla="*/ 2 w 9"/>
              <a:gd name="T53" fmla="*/ 3 h 7"/>
              <a:gd name="T54" fmla="*/ 2 w 9"/>
              <a:gd name="T55" fmla="*/ 2 h 7"/>
              <a:gd name="T56" fmla="*/ 2 w 9"/>
              <a:gd name="T57" fmla="*/ 2 h 7"/>
              <a:gd name="T58" fmla="*/ 2 w 9"/>
              <a:gd name="T59" fmla="*/ 2 h 7"/>
              <a:gd name="T60" fmla="*/ 2 w 9"/>
              <a:gd name="T61" fmla="*/ 2 h 7"/>
              <a:gd name="T62" fmla="*/ 2 w 9"/>
              <a:gd name="T63" fmla="*/ 2 h 7"/>
              <a:gd name="T64" fmla="*/ 2 w 9"/>
              <a:gd name="T65" fmla="*/ 2 h 7"/>
              <a:gd name="T66" fmla="*/ 2 w 9"/>
              <a:gd name="T67" fmla="*/ 2 h 7"/>
              <a:gd name="T68" fmla="*/ 2 w 9"/>
              <a:gd name="T69" fmla="*/ 2 h 7"/>
              <a:gd name="T70" fmla="*/ 0 w 9"/>
              <a:gd name="T71" fmla="*/ 2 h 7"/>
              <a:gd name="T72" fmla="*/ 0 w 9"/>
              <a:gd name="T73" fmla="*/ 2 h 7"/>
              <a:gd name="T74" fmla="*/ 0 w 9"/>
              <a:gd name="T75" fmla="*/ 2 h 7"/>
              <a:gd name="T76" fmla="*/ 0 w 9"/>
              <a:gd name="T77" fmla="*/ 1 h 7"/>
              <a:gd name="T78" fmla="*/ 0 w 9"/>
              <a:gd name="T79" fmla="*/ 1 h 7"/>
              <a:gd name="T80" fmla="*/ 0 w 9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" h="7">
                <a:moveTo>
                  <a:pt x="9" y="1"/>
                </a:move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9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6" y="4"/>
                </a:lnTo>
                <a:lnTo>
                  <a:pt x="6" y="4"/>
                </a:lnTo>
                <a:lnTo>
                  <a:pt x="5" y="6"/>
                </a:lnTo>
                <a:lnTo>
                  <a:pt x="4" y="7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6"/>
                </a:lnTo>
                <a:lnTo>
                  <a:pt x="3" y="4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4" name="Freeform 514"/>
          <p:cNvSpPr>
            <a:spLocks/>
          </p:cNvSpPr>
          <p:nvPr/>
        </p:nvSpPr>
        <p:spPr bwMode="auto">
          <a:xfrm>
            <a:off x="2946400" y="2420938"/>
            <a:ext cx="9525" cy="15875"/>
          </a:xfrm>
          <a:custGeom>
            <a:avLst/>
            <a:gdLst>
              <a:gd name="T0" fmla="*/ 14 w 14"/>
              <a:gd name="T1" fmla="*/ 8 h 19"/>
              <a:gd name="T2" fmla="*/ 14 w 14"/>
              <a:gd name="T3" fmla="*/ 8 h 19"/>
              <a:gd name="T4" fmla="*/ 14 w 14"/>
              <a:gd name="T5" fmla="*/ 9 h 19"/>
              <a:gd name="T6" fmla="*/ 13 w 14"/>
              <a:gd name="T7" fmla="*/ 10 h 19"/>
              <a:gd name="T8" fmla="*/ 13 w 14"/>
              <a:gd name="T9" fmla="*/ 11 h 19"/>
              <a:gd name="T10" fmla="*/ 12 w 14"/>
              <a:gd name="T11" fmla="*/ 11 h 19"/>
              <a:gd name="T12" fmla="*/ 12 w 14"/>
              <a:gd name="T13" fmla="*/ 11 h 19"/>
              <a:gd name="T14" fmla="*/ 12 w 14"/>
              <a:gd name="T15" fmla="*/ 11 h 19"/>
              <a:gd name="T16" fmla="*/ 12 w 14"/>
              <a:gd name="T17" fmla="*/ 11 h 19"/>
              <a:gd name="T18" fmla="*/ 12 w 14"/>
              <a:gd name="T19" fmla="*/ 11 h 19"/>
              <a:gd name="T20" fmla="*/ 12 w 14"/>
              <a:gd name="T21" fmla="*/ 11 h 19"/>
              <a:gd name="T22" fmla="*/ 12 w 14"/>
              <a:gd name="T23" fmla="*/ 11 h 19"/>
              <a:gd name="T24" fmla="*/ 11 w 14"/>
              <a:gd name="T25" fmla="*/ 13 h 19"/>
              <a:gd name="T26" fmla="*/ 9 w 14"/>
              <a:gd name="T27" fmla="*/ 16 h 19"/>
              <a:gd name="T28" fmla="*/ 7 w 14"/>
              <a:gd name="T29" fmla="*/ 17 h 19"/>
              <a:gd name="T30" fmla="*/ 6 w 14"/>
              <a:gd name="T31" fmla="*/ 18 h 19"/>
              <a:gd name="T32" fmla="*/ 6 w 14"/>
              <a:gd name="T33" fmla="*/ 18 h 19"/>
              <a:gd name="T34" fmla="*/ 5 w 14"/>
              <a:gd name="T35" fmla="*/ 19 h 19"/>
              <a:gd name="T36" fmla="*/ 5 w 14"/>
              <a:gd name="T37" fmla="*/ 19 h 19"/>
              <a:gd name="T38" fmla="*/ 4 w 14"/>
              <a:gd name="T39" fmla="*/ 19 h 19"/>
              <a:gd name="T40" fmla="*/ 4 w 14"/>
              <a:gd name="T41" fmla="*/ 18 h 19"/>
              <a:gd name="T42" fmla="*/ 4 w 14"/>
              <a:gd name="T43" fmla="*/ 18 h 19"/>
              <a:gd name="T44" fmla="*/ 4 w 14"/>
              <a:gd name="T45" fmla="*/ 17 h 19"/>
              <a:gd name="T46" fmla="*/ 2 w 14"/>
              <a:gd name="T47" fmla="*/ 14 h 19"/>
              <a:gd name="T48" fmla="*/ 1 w 14"/>
              <a:gd name="T49" fmla="*/ 12 h 19"/>
              <a:gd name="T50" fmla="*/ 1 w 14"/>
              <a:gd name="T51" fmla="*/ 10 h 19"/>
              <a:gd name="T52" fmla="*/ 1 w 14"/>
              <a:gd name="T53" fmla="*/ 10 h 19"/>
              <a:gd name="T54" fmla="*/ 2 w 14"/>
              <a:gd name="T55" fmla="*/ 9 h 19"/>
              <a:gd name="T56" fmla="*/ 2 w 14"/>
              <a:gd name="T57" fmla="*/ 9 h 19"/>
              <a:gd name="T58" fmla="*/ 2 w 14"/>
              <a:gd name="T59" fmla="*/ 9 h 19"/>
              <a:gd name="T60" fmla="*/ 2 w 14"/>
              <a:gd name="T61" fmla="*/ 9 h 19"/>
              <a:gd name="T62" fmla="*/ 2 w 14"/>
              <a:gd name="T63" fmla="*/ 9 h 19"/>
              <a:gd name="T64" fmla="*/ 1 w 14"/>
              <a:gd name="T65" fmla="*/ 9 h 19"/>
              <a:gd name="T66" fmla="*/ 1 w 14"/>
              <a:gd name="T67" fmla="*/ 10 h 19"/>
              <a:gd name="T68" fmla="*/ 1 w 14"/>
              <a:gd name="T69" fmla="*/ 10 h 19"/>
              <a:gd name="T70" fmla="*/ 0 w 14"/>
              <a:gd name="T71" fmla="*/ 10 h 19"/>
              <a:gd name="T72" fmla="*/ 0 w 14"/>
              <a:gd name="T73" fmla="*/ 10 h 19"/>
              <a:gd name="T74" fmla="*/ 0 w 14"/>
              <a:gd name="T75" fmla="*/ 8 h 19"/>
              <a:gd name="T76" fmla="*/ 1 w 14"/>
              <a:gd name="T77" fmla="*/ 5 h 19"/>
              <a:gd name="T78" fmla="*/ 1 w 14"/>
              <a:gd name="T79" fmla="*/ 2 h 19"/>
              <a:gd name="T80" fmla="*/ 2 w 14"/>
              <a:gd name="T8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" h="19">
                <a:moveTo>
                  <a:pt x="14" y="8"/>
                </a:moveTo>
                <a:lnTo>
                  <a:pt x="14" y="8"/>
                </a:lnTo>
                <a:lnTo>
                  <a:pt x="14" y="9"/>
                </a:lnTo>
                <a:lnTo>
                  <a:pt x="13" y="10"/>
                </a:lnTo>
                <a:lnTo>
                  <a:pt x="13" y="11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2" y="11"/>
                </a:lnTo>
                <a:lnTo>
                  <a:pt x="11" y="13"/>
                </a:lnTo>
                <a:lnTo>
                  <a:pt x="9" y="16"/>
                </a:lnTo>
                <a:lnTo>
                  <a:pt x="7" y="17"/>
                </a:lnTo>
                <a:lnTo>
                  <a:pt x="6" y="18"/>
                </a:lnTo>
                <a:lnTo>
                  <a:pt x="6" y="18"/>
                </a:lnTo>
                <a:lnTo>
                  <a:pt x="5" y="19"/>
                </a:lnTo>
                <a:lnTo>
                  <a:pt x="5" y="19"/>
                </a:lnTo>
                <a:lnTo>
                  <a:pt x="4" y="19"/>
                </a:lnTo>
                <a:lnTo>
                  <a:pt x="4" y="18"/>
                </a:lnTo>
                <a:lnTo>
                  <a:pt x="4" y="18"/>
                </a:lnTo>
                <a:lnTo>
                  <a:pt x="4" y="17"/>
                </a:lnTo>
                <a:lnTo>
                  <a:pt x="2" y="14"/>
                </a:lnTo>
                <a:lnTo>
                  <a:pt x="1" y="12"/>
                </a:lnTo>
                <a:lnTo>
                  <a:pt x="1" y="10"/>
                </a:lnTo>
                <a:lnTo>
                  <a:pt x="1" y="10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1" y="9"/>
                </a:lnTo>
                <a:lnTo>
                  <a:pt x="1" y="10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0" y="8"/>
                </a:lnTo>
                <a:lnTo>
                  <a:pt x="1" y="5"/>
                </a:lnTo>
                <a:lnTo>
                  <a:pt x="1" y="2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5" name="Freeform 515"/>
          <p:cNvSpPr>
            <a:spLocks/>
          </p:cNvSpPr>
          <p:nvPr/>
        </p:nvSpPr>
        <p:spPr bwMode="auto">
          <a:xfrm>
            <a:off x="2989263" y="2417763"/>
            <a:ext cx="11112" cy="17462"/>
          </a:xfrm>
          <a:custGeom>
            <a:avLst/>
            <a:gdLst>
              <a:gd name="T0" fmla="*/ 5 w 14"/>
              <a:gd name="T1" fmla="*/ 2 h 23"/>
              <a:gd name="T2" fmla="*/ 5 w 14"/>
              <a:gd name="T3" fmla="*/ 3 h 23"/>
              <a:gd name="T4" fmla="*/ 5 w 14"/>
              <a:gd name="T5" fmla="*/ 5 h 23"/>
              <a:gd name="T6" fmla="*/ 6 w 14"/>
              <a:gd name="T7" fmla="*/ 5 h 23"/>
              <a:gd name="T8" fmla="*/ 6 w 14"/>
              <a:gd name="T9" fmla="*/ 5 h 23"/>
              <a:gd name="T10" fmla="*/ 6 w 14"/>
              <a:gd name="T11" fmla="*/ 3 h 23"/>
              <a:gd name="T12" fmla="*/ 6 w 14"/>
              <a:gd name="T13" fmla="*/ 3 h 23"/>
              <a:gd name="T14" fmla="*/ 6 w 14"/>
              <a:gd name="T15" fmla="*/ 5 h 23"/>
              <a:gd name="T16" fmla="*/ 6 w 14"/>
              <a:gd name="T17" fmla="*/ 6 h 23"/>
              <a:gd name="T18" fmla="*/ 6 w 14"/>
              <a:gd name="T19" fmla="*/ 8 h 23"/>
              <a:gd name="T20" fmla="*/ 7 w 14"/>
              <a:gd name="T21" fmla="*/ 8 h 23"/>
              <a:gd name="T22" fmla="*/ 7 w 14"/>
              <a:gd name="T23" fmla="*/ 9 h 23"/>
              <a:gd name="T24" fmla="*/ 9 w 14"/>
              <a:gd name="T25" fmla="*/ 9 h 23"/>
              <a:gd name="T26" fmla="*/ 10 w 14"/>
              <a:gd name="T27" fmla="*/ 8 h 23"/>
              <a:gd name="T28" fmla="*/ 11 w 14"/>
              <a:gd name="T29" fmla="*/ 6 h 23"/>
              <a:gd name="T30" fmla="*/ 11 w 14"/>
              <a:gd name="T31" fmla="*/ 5 h 23"/>
              <a:gd name="T32" fmla="*/ 11 w 14"/>
              <a:gd name="T33" fmla="*/ 5 h 23"/>
              <a:gd name="T34" fmla="*/ 12 w 14"/>
              <a:gd name="T35" fmla="*/ 6 h 23"/>
              <a:gd name="T36" fmla="*/ 12 w 14"/>
              <a:gd name="T37" fmla="*/ 5 h 23"/>
              <a:gd name="T38" fmla="*/ 12 w 14"/>
              <a:gd name="T39" fmla="*/ 1 h 23"/>
              <a:gd name="T40" fmla="*/ 13 w 14"/>
              <a:gd name="T41" fmla="*/ 10 h 23"/>
              <a:gd name="T42" fmla="*/ 14 w 14"/>
              <a:gd name="T43" fmla="*/ 11 h 23"/>
              <a:gd name="T44" fmla="*/ 14 w 14"/>
              <a:gd name="T45" fmla="*/ 13 h 23"/>
              <a:gd name="T46" fmla="*/ 13 w 14"/>
              <a:gd name="T47" fmla="*/ 14 h 23"/>
              <a:gd name="T48" fmla="*/ 13 w 14"/>
              <a:gd name="T49" fmla="*/ 14 h 23"/>
              <a:gd name="T50" fmla="*/ 12 w 14"/>
              <a:gd name="T51" fmla="*/ 13 h 23"/>
              <a:gd name="T52" fmla="*/ 12 w 14"/>
              <a:gd name="T53" fmla="*/ 13 h 23"/>
              <a:gd name="T54" fmla="*/ 12 w 14"/>
              <a:gd name="T55" fmla="*/ 14 h 23"/>
              <a:gd name="T56" fmla="*/ 13 w 14"/>
              <a:gd name="T57" fmla="*/ 15 h 23"/>
              <a:gd name="T58" fmla="*/ 12 w 14"/>
              <a:gd name="T59" fmla="*/ 19 h 23"/>
              <a:gd name="T60" fmla="*/ 11 w 14"/>
              <a:gd name="T61" fmla="*/ 23 h 23"/>
              <a:gd name="T62" fmla="*/ 10 w 14"/>
              <a:gd name="T63" fmla="*/ 23 h 23"/>
              <a:gd name="T64" fmla="*/ 9 w 14"/>
              <a:gd name="T65" fmla="*/ 23 h 23"/>
              <a:gd name="T66" fmla="*/ 7 w 14"/>
              <a:gd name="T67" fmla="*/ 23 h 23"/>
              <a:gd name="T68" fmla="*/ 4 w 14"/>
              <a:gd name="T69" fmla="*/ 21 h 23"/>
              <a:gd name="T70" fmla="*/ 3 w 14"/>
              <a:gd name="T71" fmla="*/ 15 h 23"/>
              <a:gd name="T72" fmla="*/ 3 w 14"/>
              <a:gd name="T73" fmla="*/ 15 h 23"/>
              <a:gd name="T74" fmla="*/ 3 w 14"/>
              <a:gd name="T75" fmla="*/ 16 h 23"/>
              <a:gd name="T76" fmla="*/ 2 w 14"/>
              <a:gd name="T77" fmla="*/ 16 h 23"/>
              <a:gd name="T78" fmla="*/ 0 w 14"/>
              <a:gd name="T79" fmla="*/ 15 h 23"/>
              <a:gd name="T80" fmla="*/ 0 w 14"/>
              <a:gd name="T81" fmla="*/ 1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" h="23">
                <a:moveTo>
                  <a:pt x="5" y="2"/>
                </a:moveTo>
                <a:lnTo>
                  <a:pt x="5" y="2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5"/>
                </a:lnTo>
                <a:lnTo>
                  <a:pt x="5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6" y="5"/>
                </a:lnTo>
                <a:lnTo>
                  <a:pt x="6" y="6"/>
                </a:lnTo>
                <a:lnTo>
                  <a:pt x="6" y="7"/>
                </a:lnTo>
                <a:lnTo>
                  <a:pt x="6" y="8"/>
                </a:lnTo>
                <a:lnTo>
                  <a:pt x="7" y="8"/>
                </a:lnTo>
                <a:lnTo>
                  <a:pt x="7" y="8"/>
                </a:lnTo>
                <a:lnTo>
                  <a:pt x="7" y="9"/>
                </a:lnTo>
                <a:lnTo>
                  <a:pt x="7" y="9"/>
                </a:lnTo>
                <a:lnTo>
                  <a:pt x="7" y="9"/>
                </a:lnTo>
                <a:lnTo>
                  <a:pt x="9" y="9"/>
                </a:lnTo>
                <a:lnTo>
                  <a:pt x="9" y="9"/>
                </a:lnTo>
                <a:lnTo>
                  <a:pt x="10" y="8"/>
                </a:lnTo>
                <a:lnTo>
                  <a:pt x="10" y="7"/>
                </a:lnTo>
                <a:lnTo>
                  <a:pt x="11" y="6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6"/>
                </a:lnTo>
                <a:lnTo>
                  <a:pt x="12" y="6"/>
                </a:lnTo>
                <a:lnTo>
                  <a:pt x="12" y="6"/>
                </a:lnTo>
                <a:lnTo>
                  <a:pt x="12" y="5"/>
                </a:lnTo>
                <a:lnTo>
                  <a:pt x="12" y="2"/>
                </a:lnTo>
                <a:lnTo>
                  <a:pt x="12" y="1"/>
                </a:lnTo>
                <a:lnTo>
                  <a:pt x="12" y="0"/>
                </a:lnTo>
                <a:lnTo>
                  <a:pt x="13" y="10"/>
                </a:lnTo>
                <a:lnTo>
                  <a:pt x="13" y="10"/>
                </a:lnTo>
                <a:lnTo>
                  <a:pt x="14" y="11"/>
                </a:lnTo>
                <a:lnTo>
                  <a:pt x="14" y="11"/>
                </a:lnTo>
                <a:lnTo>
                  <a:pt x="14" y="13"/>
                </a:lnTo>
                <a:lnTo>
                  <a:pt x="13" y="14"/>
                </a:lnTo>
                <a:lnTo>
                  <a:pt x="13" y="14"/>
                </a:lnTo>
                <a:lnTo>
                  <a:pt x="13" y="14"/>
                </a:lnTo>
                <a:lnTo>
                  <a:pt x="13" y="14"/>
                </a:lnTo>
                <a:lnTo>
                  <a:pt x="13" y="14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3"/>
                </a:lnTo>
                <a:lnTo>
                  <a:pt x="12" y="14"/>
                </a:lnTo>
                <a:lnTo>
                  <a:pt x="13" y="15"/>
                </a:lnTo>
                <a:lnTo>
                  <a:pt x="13" y="15"/>
                </a:lnTo>
                <a:lnTo>
                  <a:pt x="13" y="17"/>
                </a:lnTo>
                <a:lnTo>
                  <a:pt x="12" y="19"/>
                </a:lnTo>
                <a:lnTo>
                  <a:pt x="11" y="22"/>
                </a:lnTo>
                <a:lnTo>
                  <a:pt x="11" y="23"/>
                </a:lnTo>
                <a:lnTo>
                  <a:pt x="11" y="23"/>
                </a:lnTo>
                <a:lnTo>
                  <a:pt x="10" y="23"/>
                </a:lnTo>
                <a:lnTo>
                  <a:pt x="10" y="23"/>
                </a:lnTo>
                <a:lnTo>
                  <a:pt x="9" y="23"/>
                </a:lnTo>
                <a:lnTo>
                  <a:pt x="7" y="23"/>
                </a:lnTo>
                <a:lnTo>
                  <a:pt x="7" y="23"/>
                </a:lnTo>
                <a:lnTo>
                  <a:pt x="6" y="22"/>
                </a:lnTo>
                <a:lnTo>
                  <a:pt x="4" y="21"/>
                </a:lnTo>
                <a:lnTo>
                  <a:pt x="3" y="18"/>
                </a:lnTo>
                <a:lnTo>
                  <a:pt x="3" y="15"/>
                </a:lnTo>
                <a:lnTo>
                  <a:pt x="3" y="15"/>
                </a:lnTo>
                <a:lnTo>
                  <a:pt x="3" y="15"/>
                </a:lnTo>
                <a:lnTo>
                  <a:pt x="3" y="16"/>
                </a:lnTo>
                <a:lnTo>
                  <a:pt x="3" y="16"/>
                </a:lnTo>
                <a:lnTo>
                  <a:pt x="2" y="16"/>
                </a:lnTo>
                <a:lnTo>
                  <a:pt x="2" y="16"/>
                </a:lnTo>
                <a:lnTo>
                  <a:pt x="0" y="15"/>
                </a:lnTo>
                <a:lnTo>
                  <a:pt x="0" y="15"/>
                </a:lnTo>
                <a:lnTo>
                  <a:pt x="0" y="14"/>
                </a:lnTo>
                <a:lnTo>
                  <a:pt x="0" y="1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6" name="Freeform 516"/>
          <p:cNvSpPr>
            <a:spLocks/>
          </p:cNvSpPr>
          <p:nvPr/>
        </p:nvSpPr>
        <p:spPr bwMode="auto">
          <a:xfrm>
            <a:off x="2947988" y="2417763"/>
            <a:ext cx="6350" cy="4762"/>
          </a:xfrm>
          <a:custGeom>
            <a:avLst/>
            <a:gdLst>
              <a:gd name="T0" fmla="*/ 9 w 9"/>
              <a:gd name="T1" fmla="*/ 2 h 7"/>
              <a:gd name="T2" fmla="*/ 9 w 9"/>
              <a:gd name="T3" fmla="*/ 2 h 7"/>
              <a:gd name="T4" fmla="*/ 9 w 9"/>
              <a:gd name="T5" fmla="*/ 2 h 7"/>
              <a:gd name="T6" fmla="*/ 9 w 9"/>
              <a:gd name="T7" fmla="*/ 2 h 7"/>
              <a:gd name="T8" fmla="*/ 7 w 9"/>
              <a:gd name="T9" fmla="*/ 3 h 7"/>
              <a:gd name="T10" fmla="*/ 7 w 9"/>
              <a:gd name="T11" fmla="*/ 3 h 7"/>
              <a:gd name="T12" fmla="*/ 7 w 9"/>
              <a:gd name="T13" fmla="*/ 3 h 7"/>
              <a:gd name="T14" fmla="*/ 6 w 9"/>
              <a:gd name="T15" fmla="*/ 3 h 7"/>
              <a:gd name="T16" fmla="*/ 6 w 9"/>
              <a:gd name="T17" fmla="*/ 3 h 7"/>
              <a:gd name="T18" fmla="*/ 6 w 9"/>
              <a:gd name="T19" fmla="*/ 3 h 7"/>
              <a:gd name="T20" fmla="*/ 6 w 9"/>
              <a:gd name="T21" fmla="*/ 3 h 7"/>
              <a:gd name="T22" fmla="*/ 6 w 9"/>
              <a:gd name="T23" fmla="*/ 3 h 7"/>
              <a:gd name="T24" fmla="*/ 6 w 9"/>
              <a:gd name="T25" fmla="*/ 5 h 7"/>
              <a:gd name="T26" fmla="*/ 5 w 9"/>
              <a:gd name="T27" fmla="*/ 6 h 7"/>
              <a:gd name="T28" fmla="*/ 5 w 9"/>
              <a:gd name="T29" fmla="*/ 7 h 7"/>
              <a:gd name="T30" fmla="*/ 4 w 9"/>
              <a:gd name="T31" fmla="*/ 7 h 7"/>
              <a:gd name="T32" fmla="*/ 4 w 9"/>
              <a:gd name="T33" fmla="*/ 7 h 7"/>
              <a:gd name="T34" fmla="*/ 3 w 9"/>
              <a:gd name="T35" fmla="*/ 7 h 7"/>
              <a:gd name="T36" fmla="*/ 3 w 9"/>
              <a:gd name="T37" fmla="*/ 7 h 7"/>
              <a:gd name="T38" fmla="*/ 3 w 9"/>
              <a:gd name="T39" fmla="*/ 7 h 7"/>
              <a:gd name="T40" fmla="*/ 3 w 9"/>
              <a:gd name="T41" fmla="*/ 7 h 7"/>
              <a:gd name="T42" fmla="*/ 3 w 9"/>
              <a:gd name="T43" fmla="*/ 7 h 7"/>
              <a:gd name="T44" fmla="*/ 2 w 9"/>
              <a:gd name="T45" fmla="*/ 7 h 7"/>
              <a:gd name="T46" fmla="*/ 2 w 9"/>
              <a:gd name="T47" fmla="*/ 5 h 7"/>
              <a:gd name="T48" fmla="*/ 2 w 9"/>
              <a:gd name="T49" fmla="*/ 3 h 7"/>
              <a:gd name="T50" fmla="*/ 2 w 9"/>
              <a:gd name="T51" fmla="*/ 3 h 7"/>
              <a:gd name="T52" fmla="*/ 2 w 9"/>
              <a:gd name="T53" fmla="*/ 3 h 7"/>
              <a:gd name="T54" fmla="*/ 2 w 9"/>
              <a:gd name="T55" fmla="*/ 2 h 7"/>
              <a:gd name="T56" fmla="*/ 2 w 9"/>
              <a:gd name="T57" fmla="*/ 2 h 7"/>
              <a:gd name="T58" fmla="*/ 2 w 9"/>
              <a:gd name="T59" fmla="*/ 2 h 7"/>
              <a:gd name="T60" fmla="*/ 2 w 9"/>
              <a:gd name="T61" fmla="*/ 2 h 7"/>
              <a:gd name="T62" fmla="*/ 2 w 9"/>
              <a:gd name="T63" fmla="*/ 2 h 7"/>
              <a:gd name="T64" fmla="*/ 2 w 9"/>
              <a:gd name="T65" fmla="*/ 2 h 7"/>
              <a:gd name="T66" fmla="*/ 2 w 9"/>
              <a:gd name="T67" fmla="*/ 2 h 7"/>
              <a:gd name="T68" fmla="*/ 0 w 9"/>
              <a:gd name="T69" fmla="*/ 2 h 7"/>
              <a:gd name="T70" fmla="*/ 0 w 9"/>
              <a:gd name="T71" fmla="*/ 2 h 7"/>
              <a:gd name="T72" fmla="*/ 0 w 9"/>
              <a:gd name="T73" fmla="*/ 2 h 7"/>
              <a:gd name="T74" fmla="*/ 0 w 9"/>
              <a:gd name="T75" fmla="*/ 2 h 7"/>
              <a:gd name="T76" fmla="*/ 0 w 9"/>
              <a:gd name="T77" fmla="*/ 1 h 7"/>
              <a:gd name="T78" fmla="*/ 0 w 9"/>
              <a:gd name="T79" fmla="*/ 1 h 7"/>
              <a:gd name="T80" fmla="*/ 0 w 9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" h="7">
                <a:moveTo>
                  <a:pt x="9" y="2"/>
                </a:move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5"/>
                </a:lnTo>
                <a:lnTo>
                  <a:pt x="5" y="6"/>
                </a:lnTo>
                <a:lnTo>
                  <a:pt x="5" y="7"/>
                </a:lnTo>
                <a:lnTo>
                  <a:pt x="4" y="7"/>
                </a:lnTo>
                <a:lnTo>
                  <a:pt x="4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5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7" name="Freeform 517"/>
          <p:cNvSpPr>
            <a:spLocks/>
          </p:cNvSpPr>
          <p:nvPr/>
        </p:nvSpPr>
        <p:spPr bwMode="auto">
          <a:xfrm>
            <a:off x="2967038" y="2406650"/>
            <a:ext cx="6350" cy="4763"/>
          </a:xfrm>
          <a:custGeom>
            <a:avLst/>
            <a:gdLst>
              <a:gd name="T0" fmla="*/ 8 w 8"/>
              <a:gd name="T1" fmla="*/ 1 h 7"/>
              <a:gd name="T2" fmla="*/ 8 w 8"/>
              <a:gd name="T3" fmla="*/ 1 h 7"/>
              <a:gd name="T4" fmla="*/ 8 w 8"/>
              <a:gd name="T5" fmla="*/ 2 h 7"/>
              <a:gd name="T6" fmla="*/ 8 w 8"/>
              <a:gd name="T7" fmla="*/ 2 h 7"/>
              <a:gd name="T8" fmla="*/ 7 w 8"/>
              <a:gd name="T9" fmla="*/ 4 h 7"/>
              <a:gd name="T10" fmla="*/ 7 w 8"/>
              <a:gd name="T11" fmla="*/ 4 h 7"/>
              <a:gd name="T12" fmla="*/ 7 w 8"/>
              <a:gd name="T13" fmla="*/ 4 h 7"/>
              <a:gd name="T14" fmla="*/ 6 w 8"/>
              <a:gd name="T15" fmla="*/ 4 h 7"/>
              <a:gd name="T16" fmla="*/ 6 w 8"/>
              <a:gd name="T17" fmla="*/ 4 h 7"/>
              <a:gd name="T18" fmla="*/ 6 w 8"/>
              <a:gd name="T19" fmla="*/ 4 h 7"/>
              <a:gd name="T20" fmla="*/ 6 w 8"/>
              <a:gd name="T21" fmla="*/ 4 h 7"/>
              <a:gd name="T22" fmla="*/ 6 w 8"/>
              <a:gd name="T23" fmla="*/ 4 h 7"/>
              <a:gd name="T24" fmla="*/ 6 w 8"/>
              <a:gd name="T25" fmla="*/ 5 h 7"/>
              <a:gd name="T26" fmla="*/ 4 w 8"/>
              <a:gd name="T27" fmla="*/ 5 h 7"/>
              <a:gd name="T28" fmla="*/ 4 w 8"/>
              <a:gd name="T29" fmla="*/ 6 h 7"/>
              <a:gd name="T30" fmla="*/ 3 w 8"/>
              <a:gd name="T31" fmla="*/ 7 h 7"/>
              <a:gd name="T32" fmla="*/ 3 w 8"/>
              <a:gd name="T33" fmla="*/ 7 h 7"/>
              <a:gd name="T34" fmla="*/ 2 w 8"/>
              <a:gd name="T35" fmla="*/ 7 h 7"/>
              <a:gd name="T36" fmla="*/ 2 w 8"/>
              <a:gd name="T37" fmla="*/ 7 h 7"/>
              <a:gd name="T38" fmla="*/ 2 w 8"/>
              <a:gd name="T39" fmla="*/ 7 h 7"/>
              <a:gd name="T40" fmla="*/ 1 w 8"/>
              <a:gd name="T41" fmla="*/ 7 h 7"/>
              <a:gd name="T42" fmla="*/ 1 w 8"/>
              <a:gd name="T43" fmla="*/ 7 h 7"/>
              <a:gd name="T44" fmla="*/ 1 w 8"/>
              <a:gd name="T45" fmla="*/ 6 h 7"/>
              <a:gd name="T46" fmla="*/ 1 w 8"/>
              <a:gd name="T47" fmla="*/ 5 h 7"/>
              <a:gd name="T48" fmla="*/ 0 w 8"/>
              <a:gd name="T49" fmla="*/ 4 h 7"/>
              <a:gd name="T50" fmla="*/ 0 w 8"/>
              <a:gd name="T51" fmla="*/ 2 h 7"/>
              <a:gd name="T52" fmla="*/ 0 w 8"/>
              <a:gd name="T53" fmla="*/ 2 h 7"/>
              <a:gd name="T54" fmla="*/ 1 w 8"/>
              <a:gd name="T55" fmla="*/ 2 h 7"/>
              <a:gd name="T56" fmla="*/ 1 w 8"/>
              <a:gd name="T57" fmla="*/ 2 h 7"/>
              <a:gd name="T58" fmla="*/ 1 w 8"/>
              <a:gd name="T59" fmla="*/ 2 h 7"/>
              <a:gd name="T60" fmla="*/ 1 w 8"/>
              <a:gd name="T61" fmla="*/ 2 h 7"/>
              <a:gd name="T62" fmla="*/ 1 w 8"/>
              <a:gd name="T63" fmla="*/ 2 h 7"/>
              <a:gd name="T64" fmla="*/ 0 w 8"/>
              <a:gd name="T65" fmla="*/ 2 h 7"/>
              <a:gd name="T66" fmla="*/ 0 w 8"/>
              <a:gd name="T67" fmla="*/ 2 h 7"/>
              <a:gd name="T68" fmla="*/ 0 w 8"/>
              <a:gd name="T69" fmla="*/ 2 h 7"/>
              <a:gd name="T70" fmla="*/ 0 w 8"/>
              <a:gd name="T71" fmla="*/ 2 h 7"/>
              <a:gd name="T72" fmla="*/ 0 w 8"/>
              <a:gd name="T73" fmla="*/ 2 h 7"/>
              <a:gd name="T74" fmla="*/ 0 w 8"/>
              <a:gd name="T75" fmla="*/ 2 h 7"/>
              <a:gd name="T76" fmla="*/ 0 w 8"/>
              <a:gd name="T77" fmla="*/ 1 h 7"/>
              <a:gd name="T78" fmla="*/ 0 w 8"/>
              <a:gd name="T79" fmla="*/ 1 h 7"/>
              <a:gd name="T80" fmla="*/ 0 w 8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7">
                <a:moveTo>
                  <a:pt x="8" y="1"/>
                </a:moveTo>
                <a:lnTo>
                  <a:pt x="8" y="1"/>
                </a:lnTo>
                <a:lnTo>
                  <a:pt x="8" y="2"/>
                </a:lnTo>
                <a:lnTo>
                  <a:pt x="8" y="2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5"/>
                </a:lnTo>
                <a:lnTo>
                  <a:pt x="4" y="5"/>
                </a:lnTo>
                <a:lnTo>
                  <a:pt x="4" y="6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1" y="7"/>
                </a:lnTo>
                <a:lnTo>
                  <a:pt x="1" y="7"/>
                </a:lnTo>
                <a:lnTo>
                  <a:pt x="1" y="6"/>
                </a:lnTo>
                <a:lnTo>
                  <a:pt x="1" y="5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8" name="Freeform 518"/>
          <p:cNvSpPr>
            <a:spLocks/>
          </p:cNvSpPr>
          <p:nvPr/>
        </p:nvSpPr>
        <p:spPr bwMode="auto">
          <a:xfrm>
            <a:off x="2965450" y="2417763"/>
            <a:ext cx="6350" cy="4762"/>
          </a:xfrm>
          <a:custGeom>
            <a:avLst/>
            <a:gdLst>
              <a:gd name="T0" fmla="*/ 0 w 8"/>
              <a:gd name="T1" fmla="*/ 0 h 7"/>
              <a:gd name="T2" fmla="*/ 0 w 8"/>
              <a:gd name="T3" fmla="*/ 0 h 7"/>
              <a:gd name="T4" fmla="*/ 0 w 8"/>
              <a:gd name="T5" fmla="*/ 1 h 7"/>
              <a:gd name="T6" fmla="*/ 0 w 8"/>
              <a:gd name="T7" fmla="*/ 1 h 7"/>
              <a:gd name="T8" fmla="*/ 0 w 8"/>
              <a:gd name="T9" fmla="*/ 1 h 7"/>
              <a:gd name="T10" fmla="*/ 2 w 8"/>
              <a:gd name="T11" fmla="*/ 2 h 7"/>
              <a:gd name="T12" fmla="*/ 2 w 8"/>
              <a:gd name="T13" fmla="*/ 2 h 7"/>
              <a:gd name="T14" fmla="*/ 2 w 8"/>
              <a:gd name="T15" fmla="*/ 2 h 7"/>
              <a:gd name="T16" fmla="*/ 2 w 8"/>
              <a:gd name="T17" fmla="*/ 2 h 7"/>
              <a:gd name="T18" fmla="*/ 2 w 8"/>
              <a:gd name="T19" fmla="*/ 2 h 7"/>
              <a:gd name="T20" fmla="*/ 2 w 8"/>
              <a:gd name="T21" fmla="*/ 2 h 7"/>
              <a:gd name="T22" fmla="*/ 2 w 8"/>
              <a:gd name="T23" fmla="*/ 2 h 7"/>
              <a:gd name="T24" fmla="*/ 2 w 8"/>
              <a:gd name="T25" fmla="*/ 3 h 7"/>
              <a:gd name="T26" fmla="*/ 3 w 8"/>
              <a:gd name="T27" fmla="*/ 5 h 7"/>
              <a:gd name="T28" fmla="*/ 3 w 8"/>
              <a:gd name="T29" fmla="*/ 6 h 7"/>
              <a:gd name="T30" fmla="*/ 4 w 8"/>
              <a:gd name="T31" fmla="*/ 6 h 7"/>
              <a:gd name="T32" fmla="*/ 4 w 8"/>
              <a:gd name="T33" fmla="*/ 6 h 7"/>
              <a:gd name="T34" fmla="*/ 5 w 8"/>
              <a:gd name="T35" fmla="*/ 7 h 7"/>
              <a:gd name="T36" fmla="*/ 5 w 8"/>
              <a:gd name="T37" fmla="*/ 7 h 7"/>
              <a:gd name="T38" fmla="*/ 5 w 8"/>
              <a:gd name="T39" fmla="*/ 7 h 7"/>
              <a:gd name="T40" fmla="*/ 5 w 8"/>
              <a:gd name="T41" fmla="*/ 6 h 7"/>
              <a:gd name="T42" fmla="*/ 5 w 8"/>
              <a:gd name="T43" fmla="*/ 6 h 7"/>
              <a:gd name="T44" fmla="*/ 6 w 8"/>
              <a:gd name="T45" fmla="*/ 6 h 7"/>
              <a:gd name="T46" fmla="*/ 6 w 8"/>
              <a:gd name="T47" fmla="*/ 5 h 7"/>
              <a:gd name="T48" fmla="*/ 7 w 8"/>
              <a:gd name="T49" fmla="*/ 3 h 7"/>
              <a:gd name="T50" fmla="*/ 7 w 8"/>
              <a:gd name="T51" fmla="*/ 2 h 7"/>
              <a:gd name="T52" fmla="*/ 7 w 8"/>
              <a:gd name="T53" fmla="*/ 2 h 7"/>
              <a:gd name="T54" fmla="*/ 7 w 8"/>
              <a:gd name="T55" fmla="*/ 2 h 7"/>
              <a:gd name="T56" fmla="*/ 7 w 8"/>
              <a:gd name="T57" fmla="*/ 2 h 7"/>
              <a:gd name="T58" fmla="*/ 7 w 8"/>
              <a:gd name="T59" fmla="*/ 2 h 7"/>
              <a:gd name="T60" fmla="*/ 7 w 8"/>
              <a:gd name="T61" fmla="*/ 2 h 7"/>
              <a:gd name="T62" fmla="*/ 7 w 8"/>
              <a:gd name="T63" fmla="*/ 2 h 7"/>
              <a:gd name="T64" fmla="*/ 7 w 8"/>
              <a:gd name="T65" fmla="*/ 2 h 7"/>
              <a:gd name="T66" fmla="*/ 7 w 8"/>
              <a:gd name="T67" fmla="*/ 2 h 7"/>
              <a:gd name="T68" fmla="*/ 7 w 8"/>
              <a:gd name="T69" fmla="*/ 2 h 7"/>
              <a:gd name="T70" fmla="*/ 7 w 8"/>
              <a:gd name="T71" fmla="*/ 2 h 7"/>
              <a:gd name="T72" fmla="*/ 7 w 8"/>
              <a:gd name="T73" fmla="*/ 2 h 7"/>
              <a:gd name="T74" fmla="*/ 8 w 8"/>
              <a:gd name="T75" fmla="*/ 2 h 7"/>
              <a:gd name="T76" fmla="*/ 8 w 8"/>
              <a:gd name="T77" fmla="*/ 1 h 7"/>
              <a:gd name="T78" fmla="*/ 8 w 8"/>
              <a:gd name="T79" fmla="*/ 1 h 7"/>
              <a:gd name="T80" fmla="*/ 8 w 8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7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3" y="5"/>
                </a:lnTo>
                <a:lnTo>
                  <a:pt x="3" y="6"/>
                </a:lnTo>
                <a:lnTo>
                  <a:pt x="4" y="6"/>
                </a:lnTo>
                <a:lnTo>
                  <a:pt x="4" y="6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6"/>
                </a:lnTo>
                <a:lnTo>
                  <a:pt x="5" y="6"/>
                </a:lnTo>
                <a:lnTo>
                  <a:pt x="6" y="6"/>
                </a:lnTo>
                <a:lnTo>
                  <a:pt x="6" y="5"/>
                </a:lnTo>
                <a:lnTo>
                  <a:pt x="7" y="3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8" y="2"/>
                </a:lnTo>
                <a:lnTo>
                  <a:pt x="8" y="1"/>
                </a:lnTo>
                <a:lnTo>
                  <a:pt x="8" y="1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999" name="Freeform 519"/>
          <p:cNvSpPr>
            <a:spLocks/>
          </p:cNvSpPr>
          <p:nvPr/>
        </p:nvSpPr>
        <p:spPr bwMode="auto">
          <a:xfrm>
            <a:off x="2967038" y="2400300"/>
            <a:ext cx="6350" cy="4763"/>
          </a:xfrm>
          <a:custGeom>
            <a:avLst/>
            <a:gdLst>
              <a:gd name="T0" fmla="*/ 8 w 8"/>
              <a:gd name="T1" fmla="*/ 1 h 7"/>
              <a:gd name="T2" fmla="*/ 8 w 8"/>
              <a:gd name="T3" fmla="*/ 1 h 7"/>
              <a:gd name="T4" fmla="*/ 8 w 8"/>
              <a:gd name="T5" fmla="*/ 2 h 7"/>
              <a:gd name="T6" fmla="*/ 8 w 8"/>
              <a:gd name="T7" fmla="*/ 2 h 7"/>
              <a:gd name="T8" fmla="*/ 8 w 8"/>
              <a:gd name="T9" fmla="*/ 2 h 7"/>
              <a:gd name="T10" fmla="*/ 7 w 8"/>
              <a:gd name="T11" fmla="*/ 2 h 7"/>
              <a:gd name="T12" fmla="*/ 7 w 8"/>
              <a:gd name="T13" fmla="*/ 2 h 7"/>
              <a:gd name="T14" fmla="*/ 7 w 8"/>
              <a:gd name="T15" fmla="*/ 2 h 7"/>
              <a:gd name="T16" fmla="*/ 7 w 8"/>
              <a:gd name="T17" fmla="*/ 2 h 7"/>
              <a:gd name="T18" fmla="*/ 7 w 8"/>
              <a:gd name="T19" fmla="*/ 2 h 7"/>
              <a:gd name="T20" fmla="*/ 7 w 8"/>
              <a:gd name="T21" fmla="*/ 2 h 7"/>
              <a:gd name="T22" fmla="*/ 7 w 8"/>
              <a:gd name="T23" fmla="*/ 2 h 7"/>
              <a:gd name="T24" fmla="*/ 7 w 8"/>
              <a:gd name="T25" fmla="*/ 3 h 7"/>
              <a:gd name="T26" fmla="*/ 5 w 8"/>
              <a:gd name="T27" fmla="*/ 5 h 7"/>
              <a:gd name="T28" fmla="*/ 4 w 8"/>
              <a:gd name="T29" fmla="*/ 6 h 7"/>
              <a:gd name="T30" fmla="*/ 3 w 8"/>
              <a:gd name="T31" fmla="*/ 6 h 7"/>
              <a:gd name="T32" fmla="*/ 3 w 8"/>
              <a:gd name="T33" fmla="*/ 6 h 7"/>
              <a:gd name="T34" fmla="*/ 3 w 8"/>
              <a:gd name="T35" fmla="*/ 7 h 7"/>
              <a:gd name="T36" fmla="*/ 3 w 8"/>
              <a:gd name="T37" fmla="*/ 7 h 7"/>
              <a:gd name="T38" fmla="*/ 2 w 8"/>
              <a:gd name="T39" fmla="*/ 7 h 7"/>
              <a:gd name="T40" fmla="*/ 2 w 8"/>
              <a:gd name="T41" fmla="*/ 6 h 7"/>
              <a:gd name="T42" fmla="*/ 2 w 8"/>
              <a:gd name="T43" fmla="*/ 6 h 7"/>
              <a:gd name="T44" fmla="*/ 2 w 8"/>
              <a:gd name="T45" fmla="*/ 6 h 7"/>
              <a:gd name="T46" fmla="*/ 2 w 8"/>
              <a:gd name="T47" fmla="*/ 5 h 7"/>
              <a:gd name="T48" fmla="*/ 1 w 8"/>
              <a:gd name="T49" fmla="*/ 3 h 7"/>
              <a:gd name="T50" fmla="*/ 1 w 8"/>
              <a:gd name="T51" fmla="*/ 2 h 7"/>
              <a:gd name="T52" fmla="*/ 1 w 8"/>
              <a:gd name="T53" fmla="*/ 2 h 7"/>
              <a:gd name="T54" fmla="*/ 1 w 8"/>
              <a:gd name="T55" fmla="*/ 1 h 7"/>
              <a:gd name="T56" fmla="*/ 1 w 8"/>
              <a:gd name="T57" fmla="*/ 1 h 7"/>
              <a:gd name="T58" fmla="*/ 1 w 8"/>
              <a:gd name="T59" fmla="*/ 1 h 7"/>
              <a:gd name="T60" fmla="*/ 1 w 8"/>
              <a:gd name="T61" fmla="*/ 1 h 7"/>
              <a:gd name="T62" fmla="*/ 1 w 8"/>
              <a:gd name="T63" fmla="*/ 1 h 7"/>
              <a:gd name="T64" fmla="*/ 1 w 8"/>
              <a:gd name="T65" fmla="*/ 1 h 7"/>
              <a:gd name="T66" fmla="*/ 1 w 8"/>
              <a:gd name="T67" fmla="*/ 1 h 7"/>
              <a:gd name="T68" fmla="*/ 1 w 8"/>
              <a:gd name="T69" fmla="*/ 2 h 7"/>
              <a:gd name="T70" fmla="*/ 0 w 8"/>
              <a:gd name="T71" fmla="*/ 2 h 7"/>
              <a:gd name="T72" fmla="*/ 0 w 8"/>
              <a:gd name="T73" fmla="*/ 2 h 7"/>
              <a:gd name="T74" fmla="*/ 0 w 8"/>
              <a:gd name="T75" fmla="*/ 1 h 7"/>
              <a:gd name="T76" fmla="*/ 0 w 8"/>
              <a:gd name="T77" fmla="*/ 1 h 7"/>
              <a:gd name="T78" fmla="*/ 0 w 8"/>
              <a:gd name="T79" fmla="*/ 1 h 7"/>
              <a:gd name="T80" fmla="*/ 1 w 8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7">
                <a:moveTo>
                  <a:pt x="8" y="1"/>
                </a:moveTo>
                <a:lnTo>
                  <a:pt x="8" y="1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3"/>
                </a:lnTo>
                <a:lnTo>
                  <a:pt x="5" y="5"/>
                </a:lnTo>
                <a:lnTo>
                  <a:pt x="4" y="6"/>
                </a:lnTo>
                <a:lnTo>
                  <a:pt x="3" y="6"/>
                </a:lnTo>
                <a:lnTo>
                  <a:pt x="3" y="6"/>
                </a:lnTo>
                <a:lnTo>
                  <a:pt x="3" y="7"/>
                </a:lnTo>
                <a:lnTo>
                  <a:pt x="3" y="7"/>
                </a:lnTo>
                <a:lnTo>
                  <a:pt x="2" y="7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0" name="Freeform 520"/>
          <p:cNvSpPr>
            <a:spLocks/>
          </p:cNvSpPr>
          <p:nvPr/>
        </p:nvSpPr>
        <p:spPr bwMode="auto">
          <a:xfrm>
            <a:off x="2973388" y="2411413"/>
            <a:ext cx="9525" cy="4762"/>
          </a:xfrm>
          <a:custGeom>
            <a:avLst/>
            <a:gdLst>
              <a:gd name="T0" fmla="*/ 0 w 10"/>
              <a:gd name="T1" fmla="*/ 1 h 6"/>
              <a:gd name="T2" fmla="*/ 0 w 10"/>
              <a:gd name="T3" fmla="*/ 1 h 6"/>
              <a:gd name="T4" fmla="*/ 0 w 10"/>
              <a:gd name="T5" fmla="*/ 2 h 6"/>
              <a:gd name="T6" fmla="*/ 1 w 10"/>
              <a:gd name="T7" fmla="*/ 2 h 6"/>
              <a:gd name="T8" fmla="*/ 1 w 10"/>
              <a:gd name="T9" fmla="*/ 2 h 6"/>
              <a:gd name="T10" fmla="*/ 1 w 10"/>
              <a:gd name="T11" fmla="*/ 2 h 6"/>
              <a:gd name="T12" fmla="*/ 1 w 10"/>
              <a:gd name="T13" fmla="*/ 2 h 6"/>
              <a:gd name="T14" fmla="*/ 2 w 10"/>
              <a:gd name="T15" fmla="*/ 2 h 6"/>
              <a:gd name="T16" fmla="*/ 2 w 10"/>
              <a:gd name="T17" fmla="*/ 2 h 6"/>
              <a:gd name="T18" fmla="*/ 2 w 10"/>
              <a:gd name="T19" fmla="*/ 2 h 6"/>
              <a:gd name="T20" fmla="*/ 2 w 10"/>
              <a:gd name="T21" fmla="*/ 2 h 6"/>
              <a:gd name="T22" fmla="*/ 2 w 10"/>
              <a:gd name="T23" fmla="*/ 2 h 6"/>
              <a:gd name="T24" fmla="*/ 2 w 10"/>
              <a:gd name="T25" fmla="*/ 3 h 6"/>
              <a:gd name="T26" fmla="*/ 3 w 10"/>
              <a:gd name="T27" fmla="*/ 4 h 6"/>
              <a:gd name="T28" fmla="*/ 4 w 10"/>
              <a:gd name="T29" fmla="*/ 6 h 6"/>
              <a:gd name="T30" fmla="*/ 6 w 10"/>
              <a:gd name="T31" fmla="*/ 6 h 6"/>
              <a:gd name="T32" fmla="*/ 6 w 10"/>
              <a:gd name="T33" fmla="*/ 6 h 6"/>
              <a:gd name="T34" fmla="*/ 7 w 10"/>
              <a:gd name="T35" fmla="*/ 6 h 6"/>
              <a:gd name="T36" fmla="*/ 7 w 10"/>
              <a:gd name="T37" fmla="*/ 6 h 6"/>
              <a:gd name="T38" fmla="*/ 8 w 10"/>
              <a:gd name="T39" fmla="*/ 6 h 6"/>
              <a:gd name="T40" fmla="*/ 8 w 10"/>
              <a:gd name="T41" fmla="*/ 6 h 6"/>
              <a:gd name="T42" fmla="*/ 8 w 10"/>
              <a:gd name="T43" fmla="*/ 6 h 6"/>
              <a:gd name="T44" fmla="*/ 8 w 10"/>
              <a:gd name="T45" fmla="*/ 6 h 6"/>
              <a:gd name="T46" fmla="*/ 9 w 10"/>
              <a:gd name="T47" fmla="*/ 4 h 6"/>
              <a:gd name="T48" fmla="*/ 10 w 10"/>
              <a:gd name="T49" fmla="*/ 3 h 6"/>
              <a:gd name="T50" fmla="*/ 10 w 10"/>
              <a:gd name="T51" fmla="*/ 2 h 6"/>
              <a:gd name="T52" fmla="*/ 10 w 10"/>
              <a:gd name="T53" fmla="*/ 2 h 6"/>
              <a:gd name="T54" fmla="*/ 9 w 10"/>
              <a:gd name="T55" fmla="*/ 1 h 6"/>
              <a:gd name="T56" fmla="*/ 9 w 10"/>
              <a:gd name="T57" fmla="*/ 1 h 6"/>
              <a:gd name="T58" fmla="*/ 9 w 10"/>
              <a:gd name="T59" fmla="*/ 1 h 6"/>
              <a:gd name="T60" fmla="*/ 9 w 10"/>
              <a:gd name="T61" fmla="*/ 1 h 6"/>
              <a:gd name="T62" fmla="*/ 9 w 10"/>
              <a:gd name="T63" fmla="*/ 1 h 6"/>
              <a:gd name="T64" fmla="*/ 10 w 10"/>
              <a:gd name="T65" fmla="*/ 1 h 6"/>
              <a:gd name="T66" fmla="*/ 10 w 10"/>
              <a:gd name="T67" fmla="*/ 1 h 6"/>
              <a:gd name="T68" fmla="*/ 10 w 10"/>
              <a:gd name="T69" fmla="*/ 1 h 6"/>
              <a:gd name="T70" fmla="*/ 10 w 10"/>
              <a:gd name="T71" fmla="*/ 1 h 6"/>
              <a:gd name="T72" fmla="*/ 10 w 10"/>
              <a:gd name="T73" fmla="*/ 1 h 6"/>
              <a:gd name="T74" fmla="*/ 10 w 10"/>
              <a:gd name="T75" fmla="*/ 1 h 6"/>
              <a:gd name="T76" fmla="*/ 10 w 10"/>
              <a:gd name="T77" fmla="*/ 0 h 6"/>
              <a:gd name="T78" fmla="*/ 10 w 10"/>
              <a:gd name="T79" fmla="*/ 0 h 6"/>
              <a:gd name="T80" fmla="*/ 10 w 10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" h="6">
                <a:moveTo>
                  <a:pt x="0" y="1"/>
                </a:move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3" y="4"/>
                </a:lnTo>
                <a:lnTo>
                  <a:pt x="4" y="6"/>
                </a:lnTo>
                <a:lnTo>
                  <a:pt x="6" y="6"/>
                </a:lnTo>
                <a:lnTo>
                  <a:pt x="6" y="6"/>
                </a:lnTo>
                <a:lnTo>
                  <a:pt x="7" y="6"/>
                </a:lnTo>
                <a:lnTo>
                  <a:pt x="7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8" y="6"/>
                </a:lnTo>
                <a:lnTo>
                  <a:pt x="9" y="4"/>
                </a:lnTo>
                <a:lnTo>
                  <a:pt x="10" y="3"/>
                </a:lnTo>
                <a:lnTo>
                  <a:pt x="10" y="2"/>
                </a:lnTo>
                <a:lnTo>
                  <a:pt x="10" y="2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1" name="Freeform 521"/>
          <p:cNvSpPr>
            <a:spLocks/>
          </p:cNvSpPr>
          <p:nvPr/>
        </p:nvSpPr>
        <p:spPr bwMode="auto">
          <a:xfrm>
            <a:off x="2967038" y="2427288"/>
            <a:ext cx="6350" cy="4762"/>
          </a:xfrm>
          <a:custGeom>
            <a:avLst/>
            <a:gdLst>
              <a:gd name="T0" fmla="*/ 0 w 8"/>
              <a:gd name="T1" fmla="*/ 2 h 7"/>
              <a:gd name="T2" fmla="*/ 0 w 8"/>
              <a:gd name="T3" fmla="*/ 2 h 7"/>
              <a:gd name="T4" fmla="*/ 0 w 8"/>
              <a:gd name="T5" fmla="*/ 3 h 7"/>
              <a:gd name="T6" fmla="*/ 1 w 8"/>
              <a:gd name="T7" fmla="*/ 3 h 7"/>
              <a:gd name="T8" fmla="*/ 1 w 8"/>
              <a:gd name="T9" fmla="*/ 3 h 7"/>
              <a:gd name="T10" fmla="*/ 1 w 8"/>
              <a:gd name="T11" fmla="*/ 4 h 7"/>
              <a:gd name="T12" fmla="*/ 1 w 8"/>
              <a:gd name="T13" fmla="*/ 4 h 7"/>
              <a:gd name="T14" fmla="*/ 2 w 8"/>
              <a:gd name="T15" fmla="*/ 4 h 7"/>
              <a:gd name="T16" fmla="*/ 2 w 8"/>
              <a:gd name="T17" fmla="*/ 3 h 7"/>
              <a:gd name="T18" fmla="*/ 2 w 8"/>
              <a:gd name="T19" fmla="*/ 3 h 7"/>
              <a:gd name="T20" fmla="*/ 2 w 8"/>
              <a:gd name="T21" fmla="*/ 3 h 7"/>
              <a:gd name="T22" fmla="*/ 2 w 8"/>
              <a:gd name="T23" fmla="*/ 3 h 7"/>
              <a:gd name="T24" fmla="*/ 2 w 8"/>
              <a:gd name="T25" fmla="*/ 4 h 7"/>
              <a:gd name="T26" fmla="*/ 3 w 8"/>
              <a:gd name="T27" fmla="*/ 5 h 7"/>
              <a:gd name="T28" fmla="*/ 3 w 8"/>
              <a:gd name="T29" fmla="*/ 6 h 7"/>
              <a:gd name="T30" fmla="*/ 4 w 8"/>
              <a:gd name="T31" fmla="*/ 6 h 7"/>
              <a:gd name="T32" fmla="*/ 4 w 8"/>
              <a:gd name="T33" fmla="*/ 6 h 7"/>
              <a:gd name="T34" fmla="*/ 5 w 8"/>
              <a:gd name="T35" fmla="*/ 7 h 7"/>
              <a:gd name="T36" fmla="*/ 5 w 8"/>
              <a:gd name="T37" fmla="*/ 7 h 7"/>
              <a:gd name="T38" fmla="*/ 5 w 8"/>
              <a:gd name="T39" fmla="*/ 7 h 7"/>
              <a:gd name="T40" fmla="*/ 7 w 8"/>
              <a:gd name="T41" fmla="*/ 6 h 7"/>
              <a:gd name="T42" fmla="*/ 7 w 8"/>
              <a:gd name="T43" fmla="*/ 6 h 7"/>
              <a:gd name="T44" fmla="*/ 7 w 8"/>
              <a:gd name="T45" fmla="*/ 6 h 7"/>
              <a:gd name="T46" fmla="*/ 8 w 8"/>
              <a:gd name="T47" fmla="*/ 5 h 7"/>
              <a:gd name="T48" fmla="*/ 8 w 8"/>
              <a:gd name="T49" fmla="*/ 4 h 7"/>
              <a:gd name="T50" fmla="*/ 8 w 8"/>
              <a:gd name="T51" fmla="*/ 3 h 7"/>
              <a:gd name="T52" fmla="*/ 8 w 8"/>
              <a:gd name="T53" fmla="*/ 3 h 7"/>
              <a:gd name="T54" fmla="*/ 7 w 8"/>
              <a:gd name="T55" fmla="*/ 2 h 7"/>
              <a:gd name="T56" fmla="*/ 7 w 8"/>
              <a:gd name="T57" fmla="*/ 2 h 7"/>
              <a:gd name="T58" fmla="*/ 7 w 8"/>
              <a:gd name="T59" fmla="*/ 2 h 7"/>
              <a:gd name="T60" fmla="*/ 7 w 8"/>
              <a:gd name="T61" fmla="*/ 2 h 7"/>
              <a:gd name="T62" fmla="*/ 7 w 8"/>
              <a:gd name="T63" fmla="*/ 2 h 7"/>
              <a:gd name="T64" fmla="*/ 8 w 8"/>
              <a:gd name="T65" fmla="*/ 3 h 7"/>
              <a:gd name="T66" fmla="*/ 8 w 8"/>
              <a:gd name="T67" fmla="*/ 3 h 7"/>
              <a:gd name="T68" fmla="*/ 8 w 8"/>
              <a:gd name="T69" fmla="*/ 3 h 7"/>
              <a:gd name="T70" fmla="*/ 8 w 8"/>
              <a:gd name="T71" fmla="*/ 3 h 7"/>
              <a:gd name="T72" fmla="*/ 8 w 8"/>
              <a:gd name="T73" fmla="*/ 3 h 7"/>
              <a:gd name="T74" fmla="*/ 8 w 8"/>
              <a:gd name="T75" fmla="*/ 2 h 7"/>
              <a:gd name="T76" fmla="*/ 8 w 8"/>
              <a:gd name="T77" fmla="*/ 2 h 7"/>
              <a:gd name="T78" fmla="*/ 8 w 8"/>
              <a:gd name="T79" fmla="*/ 2 h 7"/>
              <a:gd name="T80" fmla="*/ 8 w 8"/>
              <a:gd name="T8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4"/>
                </a:lnTo>
                <a:lnTo>
                  <a:pt x="1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4"/>
                </a:lnTo>
                <a:lnTo>
                  <a:pt x="3" y="5"/>
                </a:lnTo>
                <a:lnTo>
                  <a:pt x="3" y="6"/>
                </a:lnTo>
                <a:lnTo>
                  <a:pt x="4" y="6"/>
                </a:lnTo>
                <a:lnTo>
                  <a:pt x="4" y="6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8" y="3"/>
                </a:lnTo>
                <a:lnTo>
                  <a:pt x="8" y="3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2" name="Freeform 522"/>
          <p:cNvSpPr>
            <a:spLocks/>
          </p:cNvSpPr>
          <p:nvPr/>
        </p:nvSpPr>
        <p:spPr bwMode="auto">
          <a:xfrm>
            <a:off x="2887663" y="2428875"/>
            <a:ext cx="176212" cy="188913"/>
          </a:xfrm>
          <a:custGeom>
            <a:avLst/>
            <a:gdLst>
              <a:gd name="T0" fmla="*/ 108 w 223"/>
              <a:gd name="T1" fmla="*/ 238 h 238"/>
              <a:gd name="T2" fmla="*/ 95 w 223"/>
              <a:gd name="T3" fmla="*/ 232 h 238"/>
              <a:gd name="T4" fmla="*/ 82 w 223"/>
              <a:gd name="T5" fmla="*/ 226 h 238"/>
              <a:gd name="T6" fmla="*/ 70 w 223"/>
              <a:gd name="T7" fmla="*/ 215 h 238"/>
              <a:gd name="T8" fmla="*/ 58 w 223"/>
              <a:gd name="T9" fmla="*/ 205 h 238"/>
              <a:gd name="T10" fmla="*/ 47 w 223"/>
              <a:gd name="T11" fmla="*/ 192 h 238"/>
              <a:gd name="T12" fmla="*/ 37 w 223"/>
              <a:gd name="T13" fmla="*/ 178 h 238"/>
              <a:gd name="T14" fmla="*/ 28 w 223"/>
              <a:gd name="T15" fmla="*/ 163 h 238"/>
              <a:gd name="T16" fmla="*/ 20 w 223"/>
              <a:gd name="T17" fmla="*/ 147 h 238"/>
              <a:gd name="T18" fmla="*/ 13 w 223"/>
              <a:gd name="T19" fmla="*/ 131 h 238"/>
              <a:gd name="T20" fmla="*/ 7 w 223"/>
              <a:gd name="T21" fmla="*/ 114 h 238"/>
              <a:gd name="T22" fmla="*/ 4 w 223"/>
              <a:gd name="T23" fmla="*/ 97 h 238"/>
              <a:gd name="T24" fmla="*/ 0 w 223"/>
              <a:gd name="T25" fmla="*/ 78 h 238"/>
              <a:gd name="T26" fmla="*/ 0 w 223"/>
              <a:gd name="T27" fmla="*/ 61 h 238"/>
              <a:gd name="T28" fmla="*/ 2 w 223"/>
              <a:gd name="T29" fmla="*/ 42 h 238"/>
              <a:gd name="T30" fmla="*/ 5 w 223"/>
              <a:gd name="T31" fmla="*/ 25 h 238"/>
              <a:gd name="T32" fmla="*/ 10 w 223"/>
              <a:gd name="T33" fmla="*/ 8 h 238"/>
              <a:gd name="T34" fmla="*/ 28 w 223"/>
              <a:gd name="T35" fmla="*/ 17 h 238"/>
              <a:gd name="T36" fmla="*/ 47 w 223"/>
              <a:gd name="T37" fmla="*/ 20 h 238"/>
              <a:gd name="T38" fmla="*/ 64 w 223"/>
              <a:gd name="T39" fmla="*/ 20 h 238"/>
              <a:gd name="T40" fmla="*/ 79 w 223"/>
              <a:gd name="T41" fmla="*/ 16 h 238"/>
              <a:gd name="T42" fmla="*/ 90 w 223"/>
              <a:gd name="T43" fmla="*/ 11 h 238"/>
              <a:gd name="T44" fmla="*/ 101 w 223"/>
              <a:gd name="T45" fmla="*/ 5 h 238"/>
              <a:gd name="T46" fmla="*/ 106 w 223"/>
              <a:gd name="T47" fmla="*/ 1 h 238"/>
              <a:gd name="T48" fmla="*/ 109 w 223"/>
              <a:gd name="T49" fmla="*/ 0 h 238"/>
              <a:gd name="T50" fmla="*/ 111 w 223"/>
              <a:gd name="T51" fmla="*/ 1 h 238"/>
              <a:gd name="T52" fmla="*/ 118 w 223"/>
              <a:gd name="T53" fmla="*/ 5 h 238"/>
              <a:gd name="T54" fmla="*/ 127 w 223"/>
              <a:gd name="T55" fmla="*/ 11 h 238"/>
              <a:gd name="T56" fmla="*/ 141 w 223"/>
              <a:gd name="T57" fmla="*/ 16 h 238"/>
              <a:gd name="T58" fmla="*/ 156 w 223"/>
              <a:gd name="T59" fmla="*/ 20 h 238"/>
              <a:gd name="T60" fmla="*/ 173 w 223"/>
              <a:gd name="T61" fmla="*/ 20 h 238"/>
              <a:gd name="T62" fmla="*/ 192 w 223"/>
              <a:gd name="T63" fmla="*/ 17 h 238"/>
              <a:gd name="T64" fmla="*/ 210 w 223"/>
              <a:gd name="T65" fmla="*/ 8 h 238"/>
              <a:gd name="T66" fmla="*/ 214 w 223"/>
              <a:gd name="T67" fmla="*/ 12 h 238"/>
              <a:gd name="T68" fmla="*/ 216 w 223"/>
              <a:gd name="T69" fmla="*/ 20 h 238"/>
              <a:gd name="T70" fmla="*/ 219 w 223"/>
              <a:gd name="T71" fmla="*/ 31 h 238"/>
              <a:gd name="T72" fmla="*/ 220 w 223"/>
              <a:gd name="T73" fmla="*/ 44 h 238"/>
              <a:gd name="T74" fmla="*/ 223 w 223"/>
              <a:gd name="T75" fmla="*/ 57 h 238"/>
              <a:gd name="T76" fmla="*/ 223 w 223"/>
              <a:gd name="T77" fmla="*/ 75 h 238"/>
              <a:gd name="T78" fmla="*/ 222 w 223"/>
              <a:gd name="T79" fmla="*/ 92 h 238"/>
              <a:gd name="T80" fmla="*/ 218 w 223"/>
              <a:gd name="T81" fmla="*/ 110 h 238"/>
              <a:gd name="T82" fmla="*/ 214 w 223"/>
              <a:gd name="T83" fmla="*/ 129 h 238"/>
              <a:gd name="T84" fmla="*/ 207 w 223"/>
              <a:gd name="T85" fmla="*/ 147 h 238"/>
              <a:gd name="T86" fmla="*/ 197 w 223"/>
              <a:gd name="T87" fmla="*/ 166 h 238"/>
              <a:gd name="T88" fmla="*/ 186 w 223"/>
              <a:gd name="T89" fmla="*/ 183 h 238"/>
              <a:gd name="T90" fmla="*/ 171 w 223"/>
              <a:gd name="T91" fmla="*/ 200 h 238"/>
              <a:gd name="T92" fmla="*/ 154 w 223"/>
              <a:gd name="T93" fmla="*/ 215 h 238"/>
              <a:gd name="T94" fmla="*/ 133 w 223"/>
              <a:gd name="T95" fmla="*/ 228 h 238"/>
              <a:gd name="T96" fmla="*/ 108 w 223"/>
              <a:gd name="T97" fmla="*/ 238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3" h="238">
                <a:moveTo>
                  <a:pt x="108" y="238"/>
                </a:moveTo>
                <a:lnTo>
                  <a:pt x="95" y="232"/>
                </a:lnTo>
                <a:lnTo>
                  <a:pt x="82" y="226"/>
                </a:lnTo>
                <a:lnTo>
                  <a:pt x="70" y="215"/>
                </a:lnTo>
                <a:lnTo>
                  <a:pt x="58" y="205"/>
                </a:lnTo>
                <a:lnTo>
                  <a:pt x="47" y="192"/>
                </a:lnTo>
                <a:lnTo>
                  <a:pt x="37" y="178"/>
                </a:lnTo>
                <a:lnTo>
                  <a:pt x="28" y="163"/>
                </a:lnTo>
                <a:lnTo>
                  <a:pt x="20" y="147"/>
                </a:lnTo>
                <a:lnTo>
                  <a:pt x="13" y="131"/>
                </a:lnTo>
                <a:lnTo>
                  <a:pt x="7" y="114"/>
                </a:lnTo>
                <a:lnTo>
                  <a:pt x="4" y="97"/>
                </a:lnTo>
                <a:lnTo>
                  <a:pt x="0" y="78"/>
                </a:lnTo>
                <a:lnTo>
                  <a:pt x="0" y="61"/>
                </a:lnTo>
                <a:lnTo>
                  <a:pt x="2" y="42"/>
                </a:lnTo>
                <a:lnTo>
                  <a:pt x="5" y="25"/>
                </a:lnTo>
                <a:lnTo>
                  <a:pt x="10" y="8"/>
                </a:lnTo>
                <a:lnTo>
                  <a:pt x="28" y="17"/>
                </a:lnTo>
                <a:lnTo>
                  <a:pt x="47" y="20"/>
                </a:lnTo>
                <a:lnTo>
                  <a:pt x="64" y="20"/>
                </a:lnTo>
                <a:lnTo>
                  <a:pt x="79" y="16"/>
                </a:lnTo>
                <a:lnTo>
                  <a:pt x="90" y="11"/>
                </a:lnTo>
                <a:lnTo>
                  <a:pt x="101" y="5"/>
                </a:lnTo>
                <a:lnTo>
                  <a:pt x="106" y="1"/>
                </a:lnTo>
                <a:lnTo>
                  <a:pt x="109" y="0"/>
                </a:lnTo>
                <a:lnTo>
                  <a:pt x="111" y="1"/>
                </a:lnTo>
                <a:lnTo>
                  <a:pt x="118" y="5"/>
                </a:lnTo>
                <a:lnTo>
                  <a:pt x="127" y="11"/>
                </a:lnTo>
                <a:lnTo>
                  <a:pt x="141" y="16"/>
                </a:lnTo>
                <a:lnTo>
                  <a:pt x="156" y="20"/>
                </a:lnTo>
                <a:lnTo>
                  <a:pt x="173" y="20"/>
                </a:lnTo>
                <a:lnTo>
                  <a:pt x="192" y="17"/>
                </a:lnTo>
                <a:lnTo>
                  <a:pt x="210" y="8"/>
                </a:lnTo>
                <a:lnTo>
                  <a:pt x="214" y="12"/>
                </a:lnTo>
                <a:lnTo>
                  <a:pt x="216" y="20"/>
                </a:lnTo>
                <a:lnTo>
                  <a:pt x="219" y="31"/>
                </a:lnTo>
                <a:lnTo>
                  <a:pt x="220" y="44"/>
                </a:lnTo>
                <a:lnTo>
                  <a:pt x="223" y="57"/>
                </a:lnTo>
                <a:lnTo>
                  <a:pt x="223" y="75"/>
                </a:lnTo>
                <a:lnTo>
                  <a:pt x="222" y="92"/>
                </a:lnTo>
                <a:lnTo>
                  <a:pt x="218" y="110"/>
                </a:lnTo>
                <a:lnTo>
                  <a:pt x="214" y="129"/>
                </a:lnTo>
                <a:lnTo>
                  <a:pt x="207" y="147"/>
                </a:lnTo>
                <a:lnTo>
                  <a:pt x="197" y="166"/>
                </a:lnTo>
                <a:lnTo>
                  <a:pt x="186" y="183"/>
                </a:lnTo>
                <a:lnTo>
                  <a:pt x="171" y="200"/>
                </a:lnTo>
                <a:lnTo>
                  <a:pt x="154" y="215"/>
                </a:lnTo>
                <a:lnTo>
                  <a:pt x="133" y="228"/>
                </a:lnTo>
                <a:lnTo>
                  <a:pt x="108" y="238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3" name="Freeform 523"/>
          <p:cNvSpPr>
            <a:spLocks/>
          </p:cNvSpPr>
          <p:nvPr/>
        </p:nvSpPr>
        <p:spPr bwMode="auto">
          <a:xfrm>
            <a:off x="2882900" y="2427288"/>
            <a:ext cx="90488" cy="195262"/>
          </a:xfrm>
          <a:custGeom>
            <a:avLst/>
            <a:gdLst>
              <a:gd name="T0" fmla="*/ 18 w 115"/>
              <a:gd name="T1" fmla="*/ 4 h 245"/>
              <a:gd name="T2" fmla="*/ 9 w 115"/>
              <a:gd name="T3" fmla="*/ 6 h 245"/>
              <a:gd name="T4" fmla="*/ 4 w 115"/>
              <a:gd name="T5" fmla="*/ 25 h 245"/>
              <a:gd name="T6" fmla="*/ 1 w 115"/>
              <a:gd name="T7" fmla="*/ 42 h 245"/>
              <a:gd name="T8" fmla="*/ 0 w 115"/>
              <a:gd name="T9" fmla="*/ 62 h 245"/>
              <a:gd name="T10" fmla="*/ 0 w 115"/>
              <a:gd name="T11" fmla="*/ 79 h 245"/>
              <a:gd name="T12" fmla="*/ 3 w 115"/>
              <a:gd name="T13" fmla="*/ 99 h 245"/>
              <a:gd name="T14" fmla="*/ 7 w 115"/>
              <a:gd name="T15" fmla="*/ 116 h 245"/>
              <a:gd name="T16" fmla="*/ 12 w 115"/>
              <a:gd name="T17" fmla="*/ 134 h 245"/>
              <a:gd name="T18" fmla="*/ 19 w 115"/>
              <a:gd name="T19" fmla="*/ 151 h 245"/>
              <a:gd name="T20" fmla="*/ 28 w 115"/>
              <a:gd name="T21" fmla="*/ 167 h 245"/>
              <a:gd name="T22" fmla="*/ 38 w 115"/>
              <a:gd name="T23" fmla="*/ 183 h 245"/>
              <a:gd name="T24" fmla="*/ 47 w 115"/>
              <a:gd name="T25" fmla="*/ 197 h 245"/>
              <a:gd name="T26" fmla="*/ 58 w 115"/>
              <a:gd name="T27" fmla="*/ 210 h 245"/>
              <a:gd name="T28" fmla="*/ 71 w 115"/>
              <a:gd name="T29" fmla="*/ 221 h 245"/>
              <a:gd name="T30" fmla="*/ 84 w 115"/>
              <a:gd name="T31" fmla="*/ 231 h 245"/>
              <a:gd name="T32" fmla="*/ 98 w 115"/>
              <a:gd name="T33" fmla="*/ 238 h 245"/>
              <a:gd name="T34" fmla="*/ 110 w 115"/>
              <a:gd name="T35" fmla="*/ 245 h 245"/>
              <a:gd name="T36" fmla="*/ 115 w 115"/>
              <a:gd name="T37" fmla="*/ 233 h 245"/>
              <a:gd name="T38" fmla="*/ 102 w 115"/>
              <a:gd name="T39" fmla="*/ 229 h 245"/>
              <a:gd name="T40" fmla="*/ 91 w 115"/>
              <a:gd name="T41" fmla="*/ 222 h 245"/>
              <a:gd name="T42" fmla="*/ 78 w 115"/>
              <a:gd name="T43" fmla="*/ 212 h 245"/>
              <a:gd name="T44" fmla="*/ 68 w 115"/>
              <a:gd name="T45" fmla="*/ 201 h 245"/>
              <a:gd name="T46" fmla="*/ 56 w 115"/>
              <a:gd name="T47" fmla="*/ 190 h 245"/>
              <a:gd name="T48" fmla="*/ 47 w 115"/>
              <a:gd name="T49" fmla="*/ 176 h 245"/>
              <a:gd name="T50" fmla="*/ 38 w 115"/>
              <a:gd name="T51" fmla="*/ 162 h 245"/>
              <a:gd name="T52" fmla="*/ 31 w 115"/>
              <a:gd name="T53" fmla="*/ 146 h 245"/>
              <a:gd name="T54" fmla="*/ 24 w 115"/>
              <a:gd name="T55" fmla="*/ 130 h 245"/>
              <a:gd name="T56" fmla="*/ 18 w 115"/>
              <a:gd name="T57" fmla="*/ 114 h 245"/>
              <a:gd name="T58" fmla="*/ 15 w 115"/>
              <a:gd name="T59" fmla="*/ 96 h 245"/>
              <a:gd name="T60" fmla="*/ 11 w 115"/>
              <a:gd name="T61" fmla="*/ 79 h 245"/>
              <a:gd name="T62" fmla="*/ 11 w 115"/>
              <a:gd name="T63" fmla="*/ 62 h 245"/>
              <a:gd name="T64" fmla="*/ 12 w 115"/>
              <a:gd name="T65" fmla="*/ 45 h 245"/>
              <a:gd name="T66" fmla="*/ 16 w 115"/>
              <a:gd name="T67" fmla="*/ 27 h 245"/>
              <a:gd name="T68" fmla="*/ 20 w 115"/>
              <a:gd name="T69" fmla="*/ 11 h 245"/>
              <a:gd name="T70" fmla="*/ 11 w 115"/>
              <a:gd name="T71" fmla="*/ 13 h 245"/>
              <a:gd name="T72" fmla="*/ 18 w 115"/>
              <a:gd name="T73" fmla="*/ 4 h 245"/>
              <a:gd name="T74" fmla="*/ 11 w 115"/>
              <a:gd name="T75" fmla="*/ 0 h 245"/>
              <a:gd name="T76" fmla="*/ 9 w 115"/>
              <a:gd name="T77" fmla="*/ 6 h 245"/>
              <a:gd name="T78" fmla="*/ 18 w 115"/>
              <a:gd name="T79" fmla="*/ 4 h 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5" h="245">
                <a:moveTo>
                  <a:pt x="18" y="4"/>
                </a:moveTo>
                <a:lnTo>
                  <a:pt x="9" y="6"/>
                </a:lnTo>
                <a:lnTo>
                  <a:pt x="4" y="25"/>
                </a:lnTo>
                <a:lnTo>
                  <a:pt x="1" y="42"/>
                </a:lnTo>
                <a:lnTo>
                  <a:pt x="0" y="62"/>
                </a:lnTo>
                <a:lnTo>
                  <a:pt x="0" y="79"/>
                </a:lnTo>
                <a:lnTo>
                  <a:pt x="3" y="99"/>
                </a:lnTo>
                <a:lnTo>
                  <a:pt x="7" y="116"/>
                </a:lnTo>
                <a:lnTo>
                  <a:pt x="12" y="134"/>
                </a:lnTo>
                <a:lnTo>
                  <a:pt x="19" y="151"/>
                </a:lnTo>
                <a:lnTo>
                  <a:pt x="28" y="167"/>
                </a:lnTo>
                <a:lnTo>
                  <a:pt x="38" y="183"/>
                </a:lnTo>
                <a:lnTo>
                  <a:pt x="47" y="197"/>
                </a:lnTo>
                <a:lnTo>
                  <a:pt x="58" y="210"/>
                </a:lnTo>
                <a:lnTo>
                  <a:pt x="71" y="221"/>
                </a:lnTo>
                <a:lnTo>
                  <a:pt x="84" y="231"/>
                </a:lnTo>
                <a:lnTo>
                  <a:pt x="98" y="238"/>
                </a:lnTo>
                <a:lnTo>
                  <a:pt x="110" y="245"/>
                </a:lnTo>
                <a:lnTo>
                  <a:pt x="115" y="233"/>
                </a:lnTo>
                <a:lnTo>
                  <a:pt x="102" y="229"/>
                </a:lnTo>
                <a:lnTo>
                  <a:pt x="91" y="222"/>
                </a:lnTo>
                <a:lnTo>
                  <a:pt x="78" y="212"/>
                </a:lnTo>
                <a:lnTo>
                  <a:pt x="68" y="201"/>
                </a:lnTo>
                <a:lnTo>
                  <a:pt x="56" y="190"/>
                </a:lnTo>
                <a:lnTo>
                  <a:pt x="47" y="176"/>
                </a:lnTo>
                <a:lnTo>
                  <a:pt x="38" y="162"/>
                </a:lnTo>
                <a:lnTo>
                  <a:pt x="31" y="146"/>
                </a:lnTo>
                <a:lnTo>
                  <a:pt x="24" y="130"/>
                </a:lnTo>
                <a:lnTo>
                  <a:pt x="18" y="114"/>
                </a:lnTo>
                <a:lnTo>
                  <a:pt x="15" y="96"/>
                </a:lnTo>
                <a:lnTo>
                  <a:pt x="11" y="79"/>
                </a:lnTo>
                <a:lnTo>
                  <a:pt x="11" y="62"/>
                </a:lnTo>
                <a:lnTo>
                  <a:pt x="12" y="45"/>
                </a:lnTo>
                <a:lnTo>
                  <a:pt x="16" y="27"/>
                </a:lnTo>
                <a:lnTo>
                  <a:pt x="20" y="11"/>
                </a:lnTo>
                <a:lnTo>
                  <a:pt x="11" y="13"/>
                </a:lnTo>
                <a:lnTo>
                  <a:pt x="18" y="4"/>
                </a:lnTo>
                <a:lnTo>
                  <a:pt x="11" y="0"/>
                </a:lnTo>
                <a:lnTo>
                  <a:pt x="9" y="6"/>
                </a:lnTo>
                <a:lnTo>
                  <a:pt x="18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4" name="Freeform 524"/>
          <p:cNvSpPr>
            <a:spLocks/>
          </p:cNvSpPr>
          <p:nvPr/>
        </p:nvSpPr>
        <p:spPr bwMode="auto">
          <a:xfrm>
            <a:off x="2892425" y="2422525"/>
            <a:ext cx="84138" cy="26988"/>
          </a:xfrm>
          <a:custGeom>
            <a:avLst/>
            <a:gdLst>
              <a:gd name="T0" fmla="*/ 106 w 106"/>
              <a:gd name="T1" fmla="*/ 3 h 34"/>
              <a:gd name="T2" fmla="*/ 99 w 106"/>
              <a:gd name="T3" fmla="*/ 3 h 34"/>
              <a:gd name="T4" fmla="*/ 97 w 106"/>
              <a:gd name="T5" fmla="*/ 4 h 34"/>
              <a:gd name="T6" fmla="*/ 91 w 106"/>
              <a:gd name="T7" fmla="*/ 9 h 34"/>
              <a:gd name="T8" fmla="*/ 82 w 106"/>
              <a:gd name="T9" fmla="*/ 13 h 34"/>
              <a:gd name="T10" fmla="*/ 70 w 106"/>
              <a:gd name="T11" fmla="*/ 18 h 34"/>
              <a:gd name="T12" fmla="*/ 57 w 106"/>
              <a:gd name="T13" fmla="*/ 23 h 34"/>
              <a:gd name="T14" fmla="*/ 41 w 106"/>
              <a:gd name="T15" fmla="*/ 23 h 34"/>
              <a:gd name="T16" fmla="*/ 24 w 106"/>
              <a:gd name="T17" fmla="*/ 19 h 34"/>
              <a:gd name="T18" fmla="*/ 7 w 106"/>
              <a:gd name="T19" fmla="*/ 11 h 34"/>
              <a:gd name="T20" fmla="*/ 0 w 106"/>
              <a:gd name="T21" fmla="*/ 20 h 34"/>
              <a:gd name="T22" fmla="*/ 20 w 106"/>
              <a:gd name="T23" fmla="*/ 31 h 34"/>
              <a:gd name="T24" fmla="*/ 41 w 106"/>
              <a:gd name="T25" fmla="*/ 34 h 34"/>
              <a:gd name="T26" fmla="*/ 59 w 106"/>
              <a:gd name="T27" fmla="*/ 34 h 34"/>
              <a:gd name="T28" fmla="*/ 75 w 106"/>
              <a:gd name="T29" fmla="*/ 30 h 34"/>
              <a:gd name="T30" fmla="*/ 87 w 106"/>
              <a:gd name="T31" fmla="*/ 25 h 34"/>
              <a:gd name="T32" fmla="*/ 98 w 106"/>
              <a:gd name="T33" fmla="*/ 18 h 34"/>
              <a:gd name="T34" fmla="*/ 104 w 106"/>
              <a:gd name="T35" fmla="*/ 13 h 34"/>
              <a:gd name="T36" fmla="*/ 106 w 106"/>
              <a:gd name="T37" fmla="*/ 12 h 34"/>
              <a:gd name="T38" fmla="*/ 99 w 106"/>
              <a:gd name="T39" fmla="*/ 12 h 34"/>
              <a:gd name="T40" fmla="*/ 106 w 106"/>
              <a:gd name="T41" fmla="*/ 3 h 34"/>
              <a:gd name="T42" fmla="*/ 103 w 106"/>
              <a:gd name="T43" fmla="*/ 0 h 34"/>
              <a:gd name="T44" fmla="*/ 99 w 106"/>
              <a:gd name="T45" fmla="*/ 3 h 34"/>
              <a:gd name="T46" fmla="*/ 106 w 106"/>
              <a:gd name="T47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6" h="34">
                <a:moveTo>
                  <a:pt x="106" y="3"/>
                </a:moveTo>
                <a:lnTo>
                  <a:pt x="99" y="3"/>
                </a:lnTo>
                <a:lnTo>
                  <a:pt x="97" y="4"/>
                </a:lnTo>
                <a:lnTo>
                  <a:pt x="91" y="9"/>
                </a:lnTo>
                <a:lnTo>
                  <a:pt x="82" y="13"/>
                </a:lnTo>
                <a:lnTo>
                  <a:pt x="70" y="18"/>
                </a:lnTo>
                <a:lnTo>
                  <a:pt x="57" y="23"/>
                </a:lnTo>
                <a:lnTo>
                  <a:pt x="41" y="23"/>
                </a:lnTo>
                <a:lnTo>
                  <a:pt x="24" y="19"/>
                </a:lnTo>
                <a:lnTo>
                  <a:pt x="7" y="11"/>
                </a:lnTo>
                <a:lnTo>
                  <a:pt x="0" y="20"/>
                </a:lnTo>
                <a:lnTo>
                  <a:pt x="20" y="31"/>
                </a:lnTo>
                <a:lnTo>
                  <a:pt x="41" y="34"/>
                </a:lnTo>
                <a:lnTo>
                  <a:pt x="59" y="34"/>
                </a:lnTo>
                <a:lnTo>
                  <a:pt x="75" y="30"/>
                </a:lnTo>
                <a:lnTo>
                  <a:pt x="87" y="25"/>
                </a:lnTo>
                <a:lnTo>
                  <a:pt x="98" y="18"/>
                </a:lnTo>
                <a:lnTo>
                  <a:pt x="104" y="13"/>
                </a:lnTo>
                <a:lnTo>
                  <a:pt x="106" y="12"/>
                </a:lnTo>
                <a:lnTo>
                  <a:pt x="99" y="12"/>
                </a:lnTo>
                <a:lnTo>
                  <a:pt x="106" y="3"/>
                </a:lnTo>
                <a:lnTo>
                  <a:pt x="103" y="0"/>
                </a:lnTo>
                <a:lnTo>
                  <a:pt x="99" y="3"/>
                </a:lnTo>
                <a:lnTo>
                  <a:pt x="106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5" name="Freeform 525"/>
          <p:cNvSpPr>
            <a:spLocks/>
          </p:cNvSpPr>
          <p:nvPr/>
        </p:nvSpPr>
        <p:spPr bwMode="auto">
          <a:xfrm>
            <a:off x="2970213" y="2425700"/>
            <a:ext cx="85725" cy="23813"/>
          </a:xfrm>
          <a:custGeom>
            <a:avLst/>
            <a:gdLst>
              <a:gd name="T0" fmla="*/ 109 w 109"/>
              <a:gd name="T1" fmla="*/ 8 h 31"/>
              <a:gd name="T2" fmla="*/ 102 w 109"/>
              <a:gd name="T3" fmla="*/ 8 h 31"/>
              <a:gd name="T4" fmla="*/ 84 w 109"/>
              <a:gd name="T5" fmla="*/ 16 h 31"/>
              <a:gd name="T6" fmla="*/ 68 w 109"/>
              <a:gd name="T7" fmla="*/ 20 h 31"/>
              <a:gd name="T8" fmla="*/ 52 w 109"/>
              <a:gd name="T9" fmla="*/ 20 h 31"/>
              <a:gd name="T10" fmla="*/ 38 w 109"/>
              <a:gd name="T11" fmla="*/ 15 h 31"/>
              <a:gd name="T12" fmla="*/ 24 w 109"/>
              <a:gd name="T13" fmla="*/ 10 h 31"/>
              <a:gd name="T14" fmla="*/ 16 w 109"/>
              <a:gd name="T15" fmla="*/ 6 h 31"/>
              <a:gd name="T16" fmla="*/ 9 w 109"/>
              <a:gd name="T17" fmla="*/ 1 h 31"/>
              <a:gd name="T18" fmla="*/ 7 w 109"/>
              <a:gd name="T19" fmla="*/ 0 h 31"/>
              <a:gd name="T20" fmla="*/ 0 w 109"/>
              <a:gd name="T21" fmla="*/ 9 h 31"/>
              <a:gd name="T22" fmla="*/ 3 w 109"/>
              <a:gd name="T23" fmla="*/ 10 h 31"/>
              <a:gd name="T24" fmla="*/ 9 w 109"/>
              <a:gd name="T25" fmla="*/ 15 h 31"/>
              <a:gd name="T26" fmla="*/ 20 w 109"/>
              <a:gd name="T27" fmla="*/ 22 h 31"/>
              <a:gd name="T28" fmla="*/ 34 w 109"/>
              <a:gd name="T29" fmla="*/ 27 h 31"/>
              <a:gd name="T30" fmla="*/ 50 w 109"/>
              <a:gd name="T31" fmla="*/ 31 h 31"/>
              <a:gd name="T32" fmla="*/ 68 w 109"/>
              <a:gd name="T33" fmla="*/ 31 h 31"/>
              <a:gd name="T34" fmla="*/ 89 w 109"/>
              <a:gd name="T35" fmla="*/ 28 h 31"/>
              <a:gd name="T36" fmla="*/ 109 w 109"/>
              <a:gd name="T37" fmla="*/ 17 h 31"/>
              <a:gd name="T38" fmla="*/ 102 w 109"/>
              <a:gd name="T39" fmla="*/ 17 h 31"/>
              <a:gd name="T40" fmla="*/ 109 w 109"/>
              <a:gd name="T41" fmla="*/ 8 h 31"/>
              <a:gd name="T42" fmla="*/ 106 w 109"/>
              <a:gd name="T43" fmla="*/ 6 h 31"/>
              <a:gd name="T44" fmla="*/ 102 w 109"/>
              <a:gd name="T45" fmla="*/ 8 h 31"/>
              <a:gd name="T46" fmla="*/ 109 w 109"/>
              <a:gd name="T47" fmla="*/ 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9" h="31">
                <a:moveTo>
                  <a:pt x="109" y="8"/>
                </a:moveTo>
                <a:lnTo>
                  <a:pt x="102" y="8"/>
                </a:lnTo>
                <a:lnTo>
                  <a:pt x="84" y="16"/>
                </a:lnTo>
                <a:lnTo>
                  <a:pt x="68" y="20"/>
                </a:lnTo>
                <a:lnTo>
                  <a:pt x="52" y="20"/>
                </a:lnTo>
                <a:lnTo>
                  <a:pt x="38" y="15"/>
                </a:lnTo>
                <a:lnTo>
                  <a:pt x="24" y="10"/>
                </a:lnTo>
                <a:lnTo>
                  <a:pt x="16" y="6"/>
                </a:lnTo>
                <a:lnTo>
                  <a:pt x="9" y="1"/>
                </a:lnTo>
                <a:lnTo>
                  <a:pt x="7" y="0"/>
                </a:lnTo>
                <a:lnTo>
                  <a:pt x="0" y="9"/>
                </a:lnTo>
                <a:lnTo>
                  <a:pt x="3" y="10"/>
                </a:lnTo>
                <a:lnTo>
                  <a:pt x="9" y="15"/>
                </a:lnTo>
                <a:lnTo>
                  <a:pt x="20" y="22"/>
                </a:lnTo>
                <a:lnTo>
                  <a:pt x="34" y="27"/>
                </a:lnTo>
                <a:lnTo>
                  <a:pt x="50" y="31"/>
                </a:lnTo>
                <a:lnTo>
                  <a:pt x="68" y="31"/>
                </a:lnTo>
                <a:lnTo>
                  <a:pt x="89" y="28"/>
                </a:lnTo>
                <a:lnTo>
                  <a:pt x="109" y="17"/>
                </a:lnTo>
                <a:lnTo>
                  <a:pt x="102" y="17"/>
                </a:lnTo>
                <a:lnTo>
                  <a:pt x="109" y="8"/>
                </a:lnTo>
                <a:lnTo>
                  <a:pt x="106" y="6"/>
                </a:lnTo>
                <a:lnTo>
                  <a:pt x="102" y="8"/>
                </a:lnTo>
                <a:lnTo>
                  <a:pt x="109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6" name="Freeform 526"/>
          <p:cNvSpPr>
            <a:spLocks/>
          </p:cNvSpPr>
          <p:nvPr/>
        </p:nvSpPr>
        <p:spPr bwMode="auto">
          <a:xfrm>
            <a:off x="2970213" y="2432050"/>
            <a:ext cx="98425" cy="190500"/>
          </a:xfrm>
          <a:custGeom>
            <a:avLst/>
            <a:gdLst>
              <a:gd name="T0" fmla="*/ 0 w 124"/>
              <a:gd name="T1" fmla="*/ 241 h 241"/>
              <a:gd name="T2" fmla="*/ 5 w 124"/>
              <a:gd name="T3" fmla="*/ 241 h 241"/>
              <a:gd name="T4" fmla="*/ 30 w 124"/>
              <a:gd name="T5" fmla="*/ 229 h 241"/>
              <a:gd name="T6" fmla="*/ 52 w 124"/>
              <a:gd name="T7" fmla="*/ 217 h 241"/>
              <a:gd name="T8" fmla="*/ 71 w 124"/>
              <a:gd name="T9" fmla="*/ 202 h 241"/>
              <a:gd name="T10" fmla="*/ 86 w 124"/>
              <a:gd name="T11" fmla="*/ 183 h 241"/>
              <a:gd name="T12" fmla="*/ 97 w 124"/>
              <a:gd name="T13" fmla="*/ 166 h 241"/>
              <a:gd name="T14" fmla="*/ 107 w 124"/>
              <a:gd name="T15" fmla="*/ 147 h 241"/>
              <a:gd name="T16" fmla="*/ 114 w 124"/>
              <a:gd name="T17" fmla="*/ 127 h 241"/>
              <a:gd name="T18" fmla="*/ 119 w 124"/>
              <a:gd name="T19" fmla="*/ 108 h 241"/>
              <a:gd name="T20" fmla="*/ 122 w 124"/>
              <a:gd name="T21" fmla="*/ 90 h 241"/>
              <a:gd name="T22" fmla="*/ 124 w 124"/>
              <a:gd name="T23" fmla="*/ 72 h 241"/>
              <a:gd name="T24" fmla="*/ 124 w 124"/>
              <a:gd name="T25" fmla="*/ 54 h 241"/>
              <a:gd name="T26" fmla="*/ 121 w 124"/>
              <a:gd name="T27" fmla="*/ 39 h 241"/>
              <a:gd name="T28" fmla="*/ 120 w 124"/>
              <a:gd name="T29" fmla="*/ 27 h 241"/>
              <a:gd name="T30" fmla="*/ 117 w 124"/>
              <a:gd name="T31" fmla="*/ 16 h 241"/>
              <a:gd name="T32" fmla="*/ 114 w 124"/>
              <a:gd name="T33" fmla="*/ 7 h 241"/>
              <a:gd name="T34" fmla="*/ 109 w 124"/>
              <a:gd name="T35" fmla="*/ 0 h 241"/>
              <a:gd name="T36" fmla="*/ 102 w 124"/>
              <a:gd name="T37" fmla="*/ 9 h 241"/>
              <a:gd name="T38" fmla="*/ 103 w 124"/>
              <a:gd name="T39" fmla="*/ 12 h 241"/>
              <a:gd name="T40" fmla="*/ 105 w 124"/>
              <a:gd name="T41" fmla="*/ 19 h 241"/>
              <a:gd name="T42" fmla="*/ 109 w 124"/>
              <a:gd name="T43" fmla="*/ 29 h 241"/>
              <a:gd name="T44" fmla="*/ 110 w 124"/>
              <a:gd name="T45" fmla="*/ 42 h 241"/>
              <a:gd name="T46" fmla="*/ 112 w 124"/>
              <a:gd name="T47" fmla="*/ 54 h 241"/>
              <a:gd name="T48" fmla="*/ 112 w 124"/>
              <a:gd name="T49" fmla="*/ 72 h 241"/>
              <a:gd name="T50" fmla="*/ 111 w 124"/>
              <a:gd name="T51" fmla="*/ 88 h 241"/>
              <a:gd name="T52" fmla="*/ 107 w 124"/>
              <a:gd name="T53" fmla="*/ 106 h 241"/>
              <a:gd name="T54" fmla="*/ 103 w 124"/>
              <a:gd name="T55" fmla="*/ 125 h 241"/>
              <a:gd name="T56" fmla="*/ 96 w 124"/>
              <a:gd name="T57" fmla="*/ 142 h 241"/>
              <a:gd name="T58" fmla="*/ 88 w 124"/>
              <a:gd name="T59" fmla="*/ 159 h 241"/>
              <a:gd name="T60" fmla="*/ 76 w 124"/>
              <a:gd name="T61" fmla="*/ 176 h 241"/>
              <a:gd name="T62" fmla="*/ 61 w 124"/>
              <a:gd name="T63" fmla="*/ 193 h 241"/>
              <a:gd name="T64" fmla="*/ 45 w 124"/>
              <a:gd name="T65" fmla="*/ 208 h 241"/>
              <a:gd name="T66" fmla="*/ 26 w 124"/>
              <a:gd name="T67" fmla="*/ 220 h 241"/>
              <a:gd name="T68" fmla="*/ 0 w 124"/>
              <a:gd name="T69" fmla="*/ 229 h 241"/>
              <a:gd name="T70" fmla="*/ 5 w 124"/>
              <a:gd name="T71" fmla="*/ 229 h 241"/>
              <a:gd name="T72" fmla="*/ 0 w 124"/>
              <a:gd name="T73" fmla="*/ 241 h 241"/>
              <a:gd name="T74" fmla="*/ 3 w 124"/>
              <a:gd name="T75" fmla="*/ 241 h 241"/>
              <a:gd name="T76" fmla="*/ 5 w 124"/>
              <a:gd name="T77" fmla="*/ 241 h 241"/>
              <a:gd name="T78" fmla="*/ 0 w 124"/>
              <a:gd name="T79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4" h="241">
                <a:moveTo>
                  <a:pt x="0" y="241"/>
                </a:moveTo>
                <a:lnTo>
                  <a:pt x="5" y="241"/>
                </a:lnTo>
                <a:lnTo>
                  <a:pt x="30" y="229"/>
                </a:lnTo>
                <a:lnTo>
                  <a:pt x="52" y="217"/>
                </a:lnTo>
                <a:lnTo>
                  <a:pt x="71" y="202"/>
                </a:lnTo>
                <a:lnTo>
                  <a:pt x="86" y="183"/>
                </a:lnTo>
                <a:lnTo>
                  <a:pt x="97" y="166"/>
                </a:lnTo>
                <a:lnTo>
                  <a:pt x="107" y="147"/>
                </a:lnTo>
                <a:lnTo>
                  <a:pt x="114" y="127"/>
                </a:lnTo>
                <a:lnTo>
                  <a:pt x="119" y="108"/>
                </a:lnTo>
                <a:lnTo>
                  <a:pt x="122" y="90"/>
                </a:lnTo>
                <a:lnTo>
                  <a:pt x="124" y="72"/>
                </a:lnTo>
                <a:lnTo>
                  <a:pt x="124" y="54"/>
                </a:lnTo>
                <a:lnTo>
                  <a:pt x="121" y="39"/>
                </a:lnTo>
                <a:lnTo>
                  <a:pt x="120" y="27"/>
                </a:lnTo>
                <a:lnTo>
                  <a:pt x="117" y="16"/>
                </a:lnTo>
                <a:lnTo>
                  <a:pt x="114" y="7"/>
                </a:lnTo>
                <a:lnTo>
                  <a:pt x="109" y="0"/>
                </a:lnTo>
                <a:lnTo>
                  <a:pt x="102" y="9"/>
                </a:lnTo>
                <a:lnTo>
                  <a:pt x="103" y="12"/>
                </a:lnTo>
                <a:lnTo>
                  <a:pt x="105" y="19"/>
                </a:lnTo>
                <a:lnTo>
                  <a:pt x="109" y="29"/>
                </a:lnTo>
                <a:lnTo>
                  <a:pt x="110" y="42"/>
                </a:lnTo>
                <a:lnTo>
                  <a:pt x="112" y="54"/>
                </a:lnTo>
                <a:lnTo>
                  <a:pt x="112" y="72"/>
                </a:lnTo>
                <a:lnTo>
                  <a:pt x="111" y="88"/>
                </a:lnTo>
                <a:lnTo>
                  <a:pt x="107" y="106"/>
                </a:lnTo>
                <a:lnTo>
                  <a:pt x="103" y="125"/>
                </a:lnTo>
                <a:lnTo>
                  <a:pt x="96" y="142"/>
                </a:lnTo>
                <a:lnTo>
                  <a:pt x="88" y="159"/>
                </a:lnTo>
                <a:lnTo>
                  <a:pt x="76" y="176"/>
                </a:lnTo>
                <a:lnTo>
                  <a:pt x="61" y="193"/>
                </a:lnTo>
                <a:lnTo>
                  <a:pt x="45" y="208"/>
                </a:lnTo>
                <a:lnTo>
                  <a:pt x="26" y="220"/>
                </a:lnTo>
                <a:lnTo>
                  <a:pt x="0" y="229"/>
                </a:lnTo>
                <a:lnTo>
                  <a:pt x="5" y="229"/>
                </a:lnTo>
                <a:lnTo>
                  <a:pt x="0" y="241"/>
                </a:lnTo>
                <a:lnTo>
                  <a:pt x="3" y="241"/>
                </a:lnTo>
                <a:lnTo>
                  <a:pt x="5" y="241"/>
                </a:lnTo>
                <a:lnTo>
                  <a:pt x="0" y="2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7" name="Freeform 527"/>
          <p:cNvSpPr>
            <a:spLocks noEditPoints="1"/>
          </p:cNvSpPr>
          <p:nvPr/>
        </p:nvSpPr>
        <p:spPr bwMode="auto">
          <a:xfrm>
            <a:off x="2894013" y="2436813"/>
            <a:ext cx="161925" cy="173037"/>
          </a:xfrm>
          <a:custGeom>
            <a:avLst/>
            <a:gdLst>
              <a:gd name="T0" fmla="*/ 1 w 203"/>
              <a:gd name="T1" fmla="*/ 75 h 218"/>
              <a:gd name="T2" fmla="*/ 5 w 203"/>
              <a:gd name="T3" fmla="*/ 99 h 218"/>
              <a:gd name="T4" fmla="*/ 13 w 203"/>
              <a:gd name="T5" fmla="*/ 121 h 218"/>
              <a:gd name="T6" fmla="*/ 23 w 203"/>
              <a:gd name="T7" fmla="*/ 143 h 218"/>
              <a:gd name="T8" fmla="*/ 35 w 203"/>
              <a:gd name="T9" fmla="*/ 164 h 218"/>
              <a:gd name="T10" fmla="*/ 49 w 203"/>
              <a:gd name="T11" fmla="*/ 182 h 218"/>
              <a:gd name="T12" fmla="*/ 65 w 203"/>
              <a:gd name="T13" fmla="*/ 197 h 218"/>
              <a:gd name="T14" fmla="*/ 81 w 203"/>
              <a:gd name="T15" fmla="*/ 210 h 218"/>
              <a:gd name="T16" fmla="*/ 99 w 203"/>
              <a:gd name="T17" fmla="*/ 218 h 218"/>
              <a:gd name="T18" fmla="*/ 125 w 203"/>
              <a:gd name="T19" fmla="*/ 205 h 218"/>
              <a:gd name="T20" fmla="*/ 148 w 203"/>
              <a:gd name="T21" fmla="*/ 190 h 218"/>
              <a:gd name="T22" fmla="*/ 167 w 203"/>
              <a:gd name="T23" fmla="*/ 173 h 218"/>
              <a:gd name="T24" fmla="*/ 180 w 203"/>
              <a:gd name="T25" fmla="*/ 154 h 218"/>
              <a:gd name="T26" fmla="*/ 191 w 203"/>
              <a:gd name="T27" fmla="*/ 135 h 218"/>
              <a:gd name="T28" fmla="*/ 198 w 203"/>
              <a:gd name="T29" fmla="*/ 114 h 218"/>
              <a:gd name="T30" fmla="*/ 202 w 203"/>
              <a:gd name="T31" fmla="*/ 95 h 218"/>
              <a:gd name="T32" fmla="*/ 203 w 203"/>
              <a:gd name="T33" fmla="*/ 76 h 218"/>
              <a:gd name="T34" fmla="*/ 1 w 203"/>
              <a:gd name="T35" fmla="*/ 75 h 218"/>
              <a:gd name="T36" fmla="*/ 0 w 203"/>
              <a:gd name="T37" fmla="*/ 66 h 218"/>
              <a:gd name="T38" fmla="*/ 0 w 203"/>
              <a:gd name="T39" fmla="*/ 59 h 218"/>
              <a:gd name="T40" fmla="*/ 0 w 203"/>
              <a:gd name="T41" fmla="*/ 51 h 218"/>
              <a:gd name="T42" fmla="*/ 0 w 203"/>
              <a:gd name="T43" fmla="*/ 44 h 218"/>
              <a:gd name="T44" fmla="*/ 0 w 203"/>
              <a:gd name="T45" fmla="*/ 37 h 218"/>
              <a:gd name="T46" fmla="*/ 1 w 203"/>
              <a:gd name="T47" fmla="*/ 30 h 218"/>
              <a:gd name="T48" fmla="*/ 2 w 203"/>
              <a:gd name="T49" fmla="*/ 23 h 218"/>
              <a:gd name="T50" fmla="*/ 3 w 203"/>
              <a:gd name="T51" fmla="*/ 16 h 218"/>
              <a:gd name="T52" fmla="*/ 5 w 203"/>
              <a:gd name="T53" fmla="*/ 9 h 218"/>
              <a:gd name="T54" fmla="*/ 23 w 203"/>
              <a:gd name="T55" fmla="*/ 17 h 218"/>
              <a:gd name="T56" fmla="*/ 40 w 203"/>
              <a:gd name="T57" fmla="*/ 21 h 218"/>
              <a:gd name="T58" fmla="*/ 56 w 203"/>
              <a:gd name="T59" fmla="*/ 20 h 218"/>
              <a:gd name="T60" fmla="*/ 70 w 203"/>
              <a:gd name="T61" fmla="*/ 16 h 218"/>
              <a:gd name="T62" fmla="*/ 82 w 203"/>
              <a:gd name="T63" fmla="*/ 12 h 218"/>
              <a:gd name="T64" fmla="*/ 92 w 203"/>
              <a:gd name="T65" fmla="*/ 6 h 218"/>
              <a:gd name="T66" fmla="*/ 97 w 203"/>
              <a:gd name="T67" fmla="*/ 1 h 218"/>
              <a:gd name="T68" fmla="*/ 100 w 203"/>
              <a:gd name="T69" fmla="*/ 0 h 218"/>
              <a:gd name="T70" fmla="*/ 102 w 203"/>
              <a:gd name="T71" fmla="*/ 1 h 218"/>
              <a:gd name="T72" fmla="*/ 108 w 203"/>
              <a:gd name="T73" fmla="*/ 6 h 218"/>
              <a:gd name="T74" fmla="*/ 118 w 203"/>
              <a:gd name="T75" fmla="*/ 12 h 218"/>
              <a:gd name="T76" fmla="*/ 131 w 203"/>
              <a:gd name="T77" fmla="*/ 16 h 218"/>
              <a:gd name="T78" fmla="*/ 145 w 203"/>
              <a:gd name="T79" fmla="*/ 20 h 218"/>
              <a:gd name="T80" fmla="*/ 161 w 203"/>
              <a:gd name="T81" fmla="*/ 21 h 218"/>
              <a:gd name="T82" fmla="*/ 178 w 203"/>
              <a:gd name="T83" fmla="*/ 17 h 218"/>
              <a:gd name="T84" fmla="*/ 195 w 203"/>
              <a:gd name="T85" fmla="*/ 9 h 218"/>
              <a:gd name="T86" fmla="*/ 196 w 203"/>
              <a:gd name="T87" fmla="*/ 13 h 218"/>
              <a:gd name="T88" fmla="*/ 198 w 203"/>
              <a:gd name="T89" fmla="*/ 16 h 218"/>
              <a:gd name="T90" fmla="*/ 200 w 203"/>
              <a:gd name="T91" fmla="*/ 22 h 218"/>
              <a:gd name="T92" fmla="*/ 201 w 203"/>
              <a:gd name="T93" fmla="*/ 29 h 218"/>
              <a:gd name="T94" fmla="*/ 202 w 203"/>
              <a:gd name="T95" fmla="*/ 37 h 218"/>
              <a:gd name="T96" fmla="*/ 202 w 203"/>
              <a:gd name="T97" fmla="*/ 46 h 218"/>
              <a:gd name="T98" fmla="*/ 203 w 203"/>
              <a:gd name="T99" fmla="*/ 55 h 218"/>
              <a:gd name="T100" fmla="*/ 203 w 203"/>
              <a:gd name="T101" fmla="*/ 66 h 218"/>
              <a:gd name="T102" fmla="*/ 0 w 203"/>
              <a:gd name="T103" fmla="*/ 66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03" h="218">
                <a:moveTo>
                  <a:pt x="1" y="75"/>
                </a:moveTo>
                <a:lnTo>
                  <a:pt x="5" y="99"/>
                </a:lnTo>
                <a:lnTo>
                  <a:pt x="13" y="121"/>
                </a:lnTo>
                <a:lnTo>
                  <a:pt x="23" y="143"/>
                </a:lnTo>
                <a:lnTo>
                  <a:pt x="35" y="164"/>
                </a:lnTo>
                <a:lnTo>
                  <a:pt x="49" y="182"/>
                </a:lnTo>
                <a:lnTo>
                  <a:pt x="65" y="197"/>
                </a:lnTo>
                <a:lnTo>
                  <a:pt x="81" y="210"/>
                </a:lnTo>
                <a:lnTo>
                  <a:pt x="99" y="218"/>
                </a:lnTo>
                <a:lnTo>
                  <a:pt x="125" y="205"/>
                </a:lnTo>
                <a:lnTo>
                  <a:pt x="148" y="190"/>
                </a:lnTo>
                <a:lnTo>
                  <a:pt x="167" y="173"/>
                </a:lnTo>
                <a:lnTo>
                  <a:pt x="180" y="154"/>
                </a:lnTo>
                <a:lnTo>
                  <a:pt x="191" y="135"/>
                </a:lnTo>
                <a:lnTo>
                  <a:pt x="198" y="114"/>
                </a:lnTo>
                <a:lnTo>
                  <a:pt x="202" y="95"/>
                </a:lnTo>
                <a:lnTo>
                  <a:pt x="203" y="76"/>
                </a:lnTo>
                <a:lnTo>
                  <a:pt x="1" y="75"/>
                </a:lnTo>
                <a:close/>
                <a:moveTo>
                  <a:pt x="0" y="66"/>
                </a:moveTo>
                <a:lnTo>
                  <a:pt x="0" y="59"/>
                </a:lnTo>
                <a:lnTo>
                  <a:pt x="0" y="51"/>
                </a:lnTo>
                <a:lnTo>
                  <a:pt x="0" y="44"/>
                </a:lnTo>
                <a:lnTo>
                  <a:pt x="0" y="37"/>
                </a:lnTo>
                <a:lnTo>
                  <a:pt x="1" y="30"/>
                </a:lnTo>
                <a:lnTo>
                  <a:pt x="2" y="23"/>
                </a:lnTo>
                <a:lnTo>
                  <a:pt x="3" y="16"/>
                </a:lnTo>
                <a:lnTo>
                  <a:pt x="5" y="9"/>
                </a:lnTo>
                <a:lnTo>
                  <a:pt x="23" y="17"/>
                </a:lnTo>
                <a:lnTo>
                  <a:pt x="40" y="21"/>
                </a:lnTo>
                <a:lnTo>
                  <a:pt x="56" y="20"/>
                </a:lnTo>
                <a:lnTo>
                  <a:pt x="70" y="16"/>
                </a:lnTo>
                <a:lnTo>
                  <a:pt x="82" y="12"/>
                </a:lnTo>
                <a:lnTo>
                  <a:pt x="92" y="6"/>
                </a:lnTo>
                <a:lnTo>
                  <a:pt x="97" y="1"/>
                </a:lnTo>
                <a:lnTo>
                  <a:pt x="100" y="0"/>
                </a:lnTo>
                <a:lnTo>
                  <a:pt x="102" y="1"/>
                </a:lnTo>
                <a:lnTo>
                  <a:pt x="108" y="6"/>
                </a:lnTo>
                <a:lnTo>
                  <a:pt x="118" y="12"/>
                </a:lnTo>
                <a:lnTo>
                  <a:pt x="131" y="16"/>
                </a:lnTo>
                <a:lnTo>
                  <a:pt x="145" y="20"/>
                </a:lnTo>
                <a:lnTo>
                  <a:pt x="161" y="21"/>
                </a:lnTo>
                <a:lnTo>
                  <a:pt x="178" y="17"/>
                </a:lnTo>
                <a:lnTo>
                  <a:pt x="195" y="9"/>
                </a:lnTo>
                <a:lnTo>
                  <a:pt x="196" y="13"/>
                </a:lnTo>
                <a:lnTo>
                  <a:pt x="198" y="16"/>
                </a:lnTo>
                <a:lnTo>
                  <a:pt x="200" y="22"/>
                </a:lnTo>
                <a:lnTo>
                  <a:pt x="201" y="29"/>
                </a:lnTo>
                <a:lnTo>
                  <a:pt x="202" y="37"/>
                </a:lnTo>
                <a:lnTo>
                  <a:pt x="202" y="46"/>
                </a:lnTo>
                <a:lnTo>
                  <a:pt x="203" y="55"/>
                </a:lnTo>
                <a:lnTo>
                  <a:pt x="203" y="66"/>
                </a:lnTo>
                <a:lnTo>
                  <a:pt x="0" y="6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8" name="Freeform 528"/>
          <p:cNvSpPr>
            <a:spLocks/>
          </p:cNvSpPr>
          <p:nvPr/>
        </p:nvSpPr>
        <p:spPr bwMode="auto">
          <a:xfrm>
            <a:off x="2894013" y="2495550"/>
            <a:ext cx="161925" cy="114300"/>
          </a:xfrm>
          <a:custGeom>
            <a:avLst/>
            <a:gdLst>
              <a:gd name="T0" fmla="*/ 0 w 202"/>
              <a:gd name="T1" fmla="*/ 0 h 143"/>
              <a:gd name="T2" fmla="*/ 0 w 202"/>
              <a:gd name="T3" fmla="*/ 0 h 143"/>
              <a:gd name="T4" fmla="*/ 4 w 202"/>
              <a:gd name="T5" fmla="*/ 24 h 143"/>
              <a:gd name="T6" fmla="*/ 12 w 202"/>
              <a:gd name="T7" fmla="*/ 46 h 143"/>
              <a:gd name="T8" fmla="*/ 22 w 202"/>
              <a:gd name="T9" fmla="*/ 68 h 143"/>
              <a:gd name="T10" fmla="*/ 34 w 202"/>
              <a:gd name="T11" fmla="*/ 89 h 143"/>
              <a:gd name="T12" fmla="*/ 48 w 202"/>
              <a:gd name="T13" fmla="*/ 107 h 143"/>
              <a:gd name="T14" fmla="*/ 64 w 202"/>
              <a:gd name="T15" fmla="*/ 122 h 143"/>
              <a:gd name="T16" fmla="*/ 80 w 202"/>
              <a:gd name="T17" fmla="*/ 135 h 143"/>
              <a:gd name="T18" fmla="*/ 98 w 202"/>
              <a:gd name="T19" fmla="*/ 143 h 143"/>
              <a:gd name="T20" fmla="*/ 98 w 202"/>
              <a:gd name="T21" fmla="*/ 143 h 143"/>
              <a:gd name="T22" fmla="*/ 124 w 202"/>
              <a:gd name="T23" fmla="*/ 130 h 143"/>
              <a:gd name="T24" fmla="*/ 147 w 202"/>
              <a:gd name="T25" fmla="*/ 115 h 143"/>
              <a:gd name="T26" fmla="*/ 166 w 202"/>
              <a:gd name="T27" fmla="*/ 98 h 143"/>
              <a:gd name="T28" fmla="*/ 179 w 202"/>
              <a:gd name="T29" fmla="*/ 79 h 143"/>
              <a:gd name="T30" fmla="*/ 190 w 202"/>
              <a:gd name="T31" fmla="*/ 60 h 143"/>
              <a:gd name="T32" fmla="*/ 197 w 202"/>
              <a:gd name="T33" fmla="*/ 39 h 143"/>
              <a:gd name="T34" fmla="*/ 201 w 202"/>
              <a:gd name="T35" fmla="*/ 20 h 143"/>
              <a:gd name="T36" fmla="*/ 202 w 202"/>
              <a:gd name="T37" fmla="*/ 1 h 143"/>
              <a:gd name="T38" fmla="*/ 0 w 202"/>
              <a:gd name="T3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43">
                <a:moveTo>
                  <a:pt x="0" y="0"/>
                </a:moveTo>
                <a:lnTo>
                  <a:pt x="0" y="0"/>
                </a:lnTo>
                <a:lnTo>
                  <a:pt x="4" y="24"/>
                </a:lnTo>
                <a:lnTo>
                  <a:pt x="12" y="46"/>
                </a:lnTo>
                <a:lnTo>
                  <a:pt x="22" y="68"/>
                </a:lnTo>
                <a:lnTo>
                  <a:pt x="34" y="89"/>
                </a:lnTo>
                <a:lnTo>
                  <a:pt x="48" y="107"/>
                </a:lnTo>
                <a:lnTo>
                  <a:pt x="64" y="122"/>
                </a:lnTo>
                <a:lnTo>
                  <a:pt x="80" y="135"/>
                </a:lnTo>
                <a:lnTo>
                  <a:pt x="98" y="143"/>
                </a:lnTo>
                <a:lnTo>
                  <a:pt x="98" y="143"/>
                </a:lnTo>
                <a:lnTo>
                  <a:pt x="124" y="130"/>
                </a:lnTo>
                <a:lnTo>
                  <a:pt x="147" y="115"/>
                </a:lnTo>
                <a:lnTo>
                  <a:pt x="166" y="98"/>
                </a:lnTo>
                <a:lnTo>
                  <a:pt x="179" y="79"/>
                </a:lnTo>
                <a:lnTo>
                  <a:pt x="190" y="60"/>
                </a:lnTo>
                <a:lnTo>
                  <a:pt x="197" y="39"/>
                </a:lnTo>
                <a:lnTo>
                  <a:pt x="201" y="20"/>
                </a:lnTo>
                <a:lnTo>
                  <a:pt x="202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09" name="Freeform 529"/>
          <p:cNvSpPr>
            <a:spLocks/>
          </p:cNvSpPr>
          <p:nvPr/>
        </p:nvSpPr>
        <p:spPr bwMode="auto">
          <a:xfrm>
            <a:off x="2894013" y="2436813"/>
            <a:ext cx="161925" cy="52387"/>
          </a:xfrm>
          <a:custGeom>
            <a:avLst/>
            <a:gdLst>
              <a:gd name="T0" fmla="*/ 0 w 203"/>
              <a:gd name="T1" fmla="*/ 66 h 66"/>
              <a:gd name="T2" fmla="*/ 0 w 203"/>
              <a:gd name="T3" fmla="*/ 66 h 66"/>
              <a:gd name="T4" fmla="*/ 0 w 203"/>
              <a:gd name="T5" fmla="*/ 59 h 66"/>
              <a:gd name="T6" fmla="*/ 0 w 203"/>
              <a:gd name="T7" fmla="*/ 51 h 66"/>
              <a:gd name="T8" fmla="*/ 0 w 203"/>
              <a:gd name="T9" fmla="*/ 44 h 66"/>
              <a:gd name="T10" fmla="*/ 0 w 203"/>
              <a:gd name="T11" fmla="*/ 37 h 66"/>
              <a:gd name="T12" fmla="*/ 1 w 203"/>
              <a:gd name="T13" fmla="*/ 30 h 66"/>
              <a:gd name="T14" fmla="*/ 2 w 203"/>
              <a:gd name="T15" fmla="*/ 23 h 66"/>
              <a:gd name="T16" fmla="*/ 3 w 203"/>
              <a:gd name="T17" fmla="*/ 16 h 66"/>
              <a:gd name="T18" fmla="*/ 5 w 203"/>
              <a:gd name="T19" fmla="*/ 9 h 66"/>
              <a:gd name="T20" fmla="*/ 5 w 203"/>
              <a:gd name="T21" fmla="*/ 9 h 66"/>
              <a:gd name="T22" fmla="*/ 23 w 203"/>
              <a:gd name="T23" fmla="*/ 17 h 66"/>
              <a:gd name="T24" fmla="*/ 40 w 203"/>
              <a:gd name="T25" fmla="*/ 21 h 66"/>
              <a:gd name="T26" fmla="*/ 56 w 203"/>
              <a:gd name="T27" fmla="*/ 20 h 66"/>
              <a:gd name="T28" fmla="*/ 70 w 203"/>
              <a:gd name="T29" fmla="*/ 16 h 66"/>
              <a:gd name="T30" fmla="*/ 82 w 203"/>
              <a:gd name="T31" fmla="*/ 12 h 66"/>
              <a:gd name="T32" fmla="*/ 92 w 203"/>
              <a:gd name="T33" fmla="*/ 6 h 66"/>
              <a:gd name="T34" fmla="*/ 97 w 203"/>
              <a:gd name="T35" fmla="*/ 1 h 66"/>
              <a:gd name="T36" fmla="*/ 100 w 203"/>
              <a:gd name="T37" fmla="*/ 0 h 66"/>
              <a:gd name="T38" fmla="*/ 100 w 203"/>
              <a:gd name="T39" fmla="*/ 0 h 66"/>
              <a:gd name="T40" fmla="*/ 102 w 203"/>
              <a:gd name="T41" fmla="*/ 1 h 66"/>
              <a:gd name="T42" fmla="*/ 108 w 203"/>
              <a:gd name="T43" fmla="*/ 6 h 66"/>
              <a:gd name="T44" fmla="*/ 118 w 203"/>
              <a:gd name="T45" fmla="*/ 12 h 66"/>
              <a:gd name="T46" fmla="*/ 131 w 203"/>
              <a:gd name="T47" fmla="*/ 16 h 66"/>
              <a:gd name="T48" fmla="*/ 145 w 203"/>
              <a:gd name="T49" fmla="*/ 20 h 66"/>
              <a:gd name="T50" fmla="*/ 161 w 203"/>
              <a:gd name="T51" fmla="*/ 21 h 66"/>
              <a:gd name="T52" fmla="*/ 178 w 203"/>
              <a:gd name="T53" fmla="*/ 17 h 66"/>
              <a:gd name="T54" fmla="*/ 195 w 203"/>
              <a:gd name="T55" fmla="*/ 9 h 66"/>
              <a:gd name="T56" fmla="*/ 195 w 203"/>
              <a:gd name="T57" fmla="*/ 9 h 66"/>
              <a:gd name="T58" fmla="*/ 196 w 203"/>
              <a:gd name="T59" fmla="*/ 13 h 66"/>
              <a:gd name="T60" fmla="*/ 198 w 203"/>
              <a:gd name="T61" fmla="*/ 16 h 66"/>
              <a:gd name="T62" fmla="*/ 200 w 203"/>
              <a:gd name="T63" fmla="*/ 22 h 66"/>
              <a:gd name="T64" fmla="*/ 201 w 203"/>
              <a:gd name="T65" fmla="*/ 29 h 66"/>
              <a:gd name="T66" fmla="*/ 202 w 203"/>
              <a:gd name="T67" fmla="*/ 37 h 66"/>
              <a:gd name="T68" fmla="*/ 202 w 203"/>
              <a:gd name="T69" fmla="*/ 46 h 66"/>
              <a:gd name="T70" fmla="*/ 203 w 203"/>
              <a:gd name="T71" fmla="*/ 55 h 66"/>
              <a:gd name="T72" fmla="*/ 203 w 203"/>
              <a:gd name="T73" fmla="*/ 66 h 66"/>
              <a:gd name="T74" fmla="*/ 0 w 203"/>
              <a:gd name="T75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3" h="66">
                <a:moveTo>
                  <a:pt x="0" y="66"/>
                </a:moveTo>
                <a:lnTo>
                  <a:pt x="0" y="66"/>
                </a:lnTo>
                <a:lnTo>
                  <a:pt x="0" y="59"/>
                </a:lnTo>
                <a:lnTo>
                  <a:pt x="0" y="51"/>
                </a:lnTo>
                <a:lnTo>
                  <a:pt x="0" y="44"/>
                </a:lnTo>
                <a:lnTo>
                  <a:pt x="0" y="37"/>
                </a:lnTo>
                <a:lnTo>
                  <a:pt x="1" y="30"/>
                </a:lnTo>
                <a:lnTo>
                  <a:pt x="2" y="23"/>
                </a:lnTo>
                <a:lnTo>
                  <a:pt x="3" y="16"/>
                </a:lnTo>
                <a:lnTo>
                  <a:pt x="5" y="9"/>
                </a:lnTo>
                <a:lnTo>
                  <a:pt x="5" y="9"/>
                </a:lnTo>
                <a:lnTo>
                  <a:pt x="23" y="17"/>
                </a:lnTo>
                <a:lnTo>
                  <a:pt x="40" y="21"/>
                </a:lnTo>
                <a:lnTo>
                  <a:pt x="56" y="20"/>
                </a:lnTo>
                <a:lnTo>
                  <a:pt x="70" y="16"/>
                </a:lnTo>
                <a:lnTo>
                  <a:pt x="82" y="12"/>
                </a:lnTo>
                <a:lnTo>
                  <a:pt x="92" y="6"/>
                </a:lnTo>
                <a:lnTo>
                  <a:pt x="97" y="1"/>
                </a:lnTo>
                <a:lnTo>
                  <a:pt x="100" y="0"/>
                </a:lnTo>
                <a:lnTo>
                  <a:pt x="100" y="0"/>
                </a:lnTo>
                <a:lnTo>
                  <a:pt x="102" y="1"/>
                </a:lnTo>
                <a:lnTo>
                  <a:pt x="108" y="6"/>
                </a:lnTo>
                <a:lnTo>
                  <a:pt x="118" y="12"/>
                </a:lnTo>
                <a:lnTo>
                  <a:pt x="131" y="16"/>
                </a:lnTo>
                <a:lnTo>
                  <a:pt x="145" y="20"/>
                </a:lnTo>
                <a:lnTo>
                  <a:pt x="161" y="21"/>
                </a:lnTo>
                <a:lnTo>
                  <a:pt x="178" y="17"/>
                </a:lnTo>
                <a:lnTo>
                  <a:pt x="195" y="9"/>
                </a:lnTo>
                <a:lnTo>
                  <a:pt x="195" y="9"/>
                </a:lnTo>
                <a:lnTo>
                  <a:pt x="196" y="13"/>
                </a:lnTo>
                <a:lnTo>
                  <a:pt x="198" y="16"/>
                </a:lnTo>
                <a:lnTo>
                  <a:pt x="200" y="22"/>
                </a:lnTo>
                <a:lnTo>
                  <a:pt x="201" y="29"/>
                </a:lnTo>
                <a:lnTo>
                  <a:pt x="202" y="37"/>
                </a:lnTo>
                <a:lnTo>
                  <a:pt x="202" y="46"/>
                </a:lnTo>
                <a:lnTo>
                  <a:pt x="203" y="55"/>
                </a:lnTo>
                <a:lnTo>
                  <a:pt x="203" y="66"/>
                </a:lnTo>
                <a:lnTo>
                  <a:pt x="0" y="6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0" name="Freeform 530"/>
          <p:cNvSpPr>
            <a:spLocks/>
          </p:cNvSpPr>
          <p:nvPr/>
        </p:nvSpPr>
        <p:spPr bwMode="auto">
          <a:xfrm>
            <a:off x="2973388" y="2497138"/>
            <a:ext cx="6350" cy="112712"/>
          </a:xfrm>
          <a:custGeom>
            <a:avLst/>
            <a:gdLst>
              <a:gd name="T0" fmla="*/ 0 w 8"/>
              <a:gd name="T1" fmla="*/ 0 h 142"/>
              <a:gd name="T2" fmla="*/ 8 w 8"/>
              <a:gd name="T3" fmla="*/ 0 h 142"/>
              <a:gd name="T4" fmla="*/ 8 w 8"/>
              <a:gd name="T5" fmla="*/ 138 h 142"/>
              <a:gd name="T6" fmla="*/ 8 w 8"/>
              <a:gd name="T7" fmla="*/ 138 h 142"/>
              <a:gd name="T8" fmla="*/ 6 w 8"/>
              <a:gd name="T9" fmla="*/ 140 h 142"/>
              <a:gd name="T10" fmla="*/ 2 w 8"/>
              <a:gd name="T11" fmla="*/ 141 h 142"/>
              <a:gd name="T12" fmla="*/ 1 w 8"/>
              <a:gd name="T13" fmla="*/ 142 h 142"/>
              <a:gd name="T14" fmla="*/ 0 w 8"/>
              <a:gd name="T15" fmla="*/ 142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" h="142">
                <a:moveTo>
                  <a:pt x="0" y="0"/>
                </a:moveTo>
                <a:lnTo>
                  <a:pt x="8" y="0"/>
                </a:lnTo>
                <a:lnTo>
                  <a:pt x="8" y="138"/>
                </a:lnTo>
                <a:lnTo>
                  <a:pt x="8" y="138"/>
                </a:lnTo>
                <a:lnTo>
                  <a:pt x="6" y="140"/>
                </a:lnTo>
                <a:lnTo>
                  <a:pt x="2" y="141"/>
                </a:lnTo>
                <a:lnTo>
                  <a:pt x="1" y="142"/>
                </a:lnTo>
                <a:lnTo>
                  <a:pt x="0" y="142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1" name="Freeform 531"/>
          <p:cNvSpPr>
            <a:spLocks/>
          </p:cNvSpPr>
          <p:nvPr/>
        </p:nvSpPr>
        <p:spPr bwMode="auto">
          <a:xfrm>
            <a:off x="2941638" y="2497138"/>
            <a:ext cx="11112" cy="101600"/>
          </a:xfrm>
          <a:custGeom>
            <a:avLst/>
            <a:gdLst>
              <a:gd name="T0" fmla="*/ 13 w 13"/>
              <a:gd name="T1" fmla="*/ 128 h 128"/>
              <a:gd name="T2" fmla="*/ 13 w 13"/>
              <a:gd name="T3" fmla="*/ 0 h 128"/>
              <a:gd name="T4" fmla="*/ 0 w 13"/>
              <a:gd name="T5" fmla="*/ 0 h 128"/>
              <a:gd name="T6" fmla="*/ 0 w 13"/>
              <a:gd name="T7" fmla="*/ 116 h 128"/>
              <a:gd name="T8" fmla="*/ 4 w 13"/>
              <a:gd name="T9" fmla="*/ 121 h 128"/>
              <a:gd name="T10" fmla="*/ 9 w 13"/>
              <a:gd name="T11" fmla="*/ 125 h 128"/>
              <a:gd name="T12" fmla="*/ 12 w 13"/>
              <a:gd name="T13" fmla="*/ 127 h 128"/>
              <a:gd name="T14" fmla="*/ 13 w 13"/>
              <a:gd name="T15" fmla="*/ 1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128">
                <a:moveTo>
                  <a:pt x="13" y="128"/>
                </a:moveTo>
                <a:lnTo>
                  <a:pt x="13" y="0"/>
                </a:lnTo>
                <a:lnTo>
                  <a:pt x="0" y="0"/>
                </a:lnTo>
                <a:lnTo>
                  <a:pt x="0" y="116"/>
                </a:lnTo>
                <a:lnTo>
                  <a:pt x="4" y="121"/>
                </a:lnTo>
                <a:lnTo>
                  <a:pt x="9" y="125"/>
                </a:lnTo>
                <a:lnTo>
                  <a:pt x="12" y="127"/>
                </a:lnTo>
                <a:lnTo>
                  <a:pt x="13" y="128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2" name="Freeform 532"/>
          <p:cNvSpPr>
            <a:spLocks/>
          </p:cNvSpPr>
          <p:nvPr/>
        </p:nvSpPr>
        <p:spPr bwMode="auto">
          <a:xfrm>
            <a:off x="2941638" y="2497138"/>
            <a:ext cx="11112" cy="101600"/>
          </a:xfrm>
          <a:custGeom>
            <a:avLst/>
            <a:gdLst>
              <a:gd name="T0" fmla="*/ 13 w 13"/>
              <a:gd name="T1" fmla="*/ 128 h 128"/>
              <a:gd name="T2" fmla="*/ 13 w 13"/>
              <a:gd name="T3" fmla="*/ 0 h 128"/>
              <a:gd name="T4" fmla="*/ 0 w 13"/>
              <a:gd name="T5" fmla="*/ 0 h 128"/>
              <a:gd name="T6" fmla="*/ 0 w 13"/>
              <a:gd name="T7" fmla="*/ 116 h 128"/>
              <a:gd name="T8" fmla="*/ 0 w 13"/>
              <a:gd name="T9" fmla="*/ 116 h 128"/>
              <a:gd name="T10" fmla="*/ 4 w 13"/>
              <a:gd name="T11" fmla="*/ 121 h 128"/>
              <a:gd name="T12" fmla="*/ 9 w 13"/>
              <a:gd name="T13" fmla="*/ 125 h 128"/>
              <a:gd name="T14" fmla="*/ 12 w 13"/>
              <a:gd name="T15" fmla="*/ 127 h 128"/>
              <a:gd name="T16" fmla="*/ 13 w 13"/>
              <a:gd name="T17" fmla="*/ 12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128">
                <a:moveTo>
                  <a:pt x="13" y="128"/>
                </a:moveTo>
                <a:lnTo>
                  <a:pt x="13" y="0"/>
                </a:lnTo>
                <a:lnTo>
                  <a:pt x="0" y="0"/>
                </a:lnTo>
                <a:lnTo>
                  <a:pt x="0" y="116"/>
                </a:lnTo>
                <a:lnTo>
                  <a:pt x="0" y="116"/>
                </a:lnTo>
                <a:lnTo>
                  <a:pt x="4" y="121"/>
                </a:lnTo>
                <a:lnTo>
                  <a:pt x="9" y="125"/>
                </a:lnTo>
                <a:lnTo>
                  <a:pt x="12" y="127"/>
                </a:lnTo>
                <a:lnTo>
                  <a:pt x="13" y="128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3" name="Freeform 533"/>
          <p:cNvSpPr>
            <a:spLocks/>
          </p:cNvSpPr>
          <p:nvPr/>
        </p:nvSpPr>
        <p:spPr bwMode="auto">
          <a:xfrm>
            <a:off x="2919413" y="2497138"/>
            <a:ext cx="11112" cy="79375"/>
          </a:xfrm>
          <a:custGeom>
            <a:avLst/>
            <a:gdLst>
              <a:gd name="T0" fmla="*/ 15 w 15"/>
              <a:gd name="T1" fmla="*/ 100 h 100"/>
              <a:gd name="T2" fmla="*/ 15 w 15"/>
              <a:gd name="T3" fmla="*/ 0 h 100"/>
              <a:gd name="T4" fmla="*/ 0 w 15"/>
              <a:gd name="T5" fmla="*/ 0 h 100"/>
              <a:gd name="T6" fmla="*/ 0 w 15"/>
              <a:gd name="T7" fmla="*/ 82 h 100"/>
              <a:gd name="T8" fmla="*/ 3 w 15"/>
              <a:gd name="T9" fmla="*/ 88 h 100"/>
              <a:gd name="T10" fmla="*/ 8 w 15"/>
              <a:gd name="T11" fmla="*/ 93 h 100"/>
              <a:gd name="T12" fmla="*/ 12 w 15"/>
              <a:gd name="T13" fmla="*/ 98 h 100"/>
              <a:gd name="T14" fmla="*/ 15 w 15"/>
              <a:gd name="T15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00">
                <a:moveTo>
                  <a:pt x="15" y="100"/>
                </a:moveTo>
                <a:lnTo>
                  <a:pt x="15" y="0"/>
                </a:lnTo>
                <a:lnTo>
                  <a:pt x="0" y="0"/>
                </a:lnTo>
                <a:lnTo>
                  <a:pt x="0" y="82"/>
                </a:lnTo>
                <a:lnTo>
                  <a:pt x="3" y="88"/>
                </a:lnTo>
                <a:lnTo>
                  <a:pt x="8" y="93"/>
                </a:lnTo>
                <a:lnTo>
                  <a:pt x="12" y="98"/>
                </a:lnTo>
                <a:lnTo>
                  <a:pt x="15" y="10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4" name="Freeform 534"/>
          <p:cNvSpPr>
            <a:spLocks/>
          </p:cNvSpPr>
          <p:nvPr/>
        </p:nvSpPr>
        <p:spPr bwMode="auto">
          <a:xfrm>
            <a:off x="2919413" y="2497138"/>
            <a:ext cx="11112" cy="79375"/>
          </a:xfrm>
          <a:custGeom>
            <a:avLst/>
            <a:gdLst>
              <a:gd name="T0" fmla="*/ 15 w 15"/>
              <a:gd name="T1" fmla="*/ 100 h 100"/>
              <a:gd name="T2" fmla="*/ 15 w 15"/>
              <a:gd name="T3" fmla="*/ 0 h 100"/>
              <a:gd name="T4" fmla="*/ 0 w 15"/>
              <a:gd name="T5" fmla="*/ 0 h 100"/>
              <a:gd name="T6" fmla="*/ 0 w 15"/>
              <a:gd name="T7" fmla="*/ 82 h 100"/>
              <a:gd name="T8" fmla="*/ 0 w 15"/>
              <a:gd name="T9" fmla="*/ 82 h 100"/>
              <a:gd name="T10" fmla="*/ 3 w 15"/>
              <a:gd name="T11" fmla="*/ 88 h 100"/>
              <a:gd name="T12" fmla="*/ 8 w 15"/>
              <a:gd name="T13" fmla="*/ 93 h 100"/>
              <a:gd name="T14" fmla="*/ 12 w 15"/>
              <a:gd name="T15" fmla="*/ 98 h 100"/>
              <a:gd name="T16" fmla="*/ 15 w 15"/>
              <a:gd name="T17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00">
                <a:moveTo>
                  <a:pt x="15" y="100"/>
                </a:moveTo>
                <a:lnTo>
                  <a:pt x="15" y="0"/>
                </a:lnTo>
                <a:lnTo>
                  <a:pt x="0" y="0"/>
                </a:lnTo>
                <a:lnTo>
                  <a:pt x="0" y="82"/>
                </a:lnTo>
                <a:lnTo>
                  <a:pt x="0" y="82"/>
                </a:lnTo>
                <a:lnTo>
                  <a:pt x="3" y="88"/>
                </a:lnTo>
                <a:lnTo>
                  <a:pt x="8" y="93"/>
                </a:lnTo>
                <a:lnTo>
                  <a:pt x="12" y="98"/>
                </a:lnTo>
                <a:lnTo>
                  <a:pt x="15" y="100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5" name="Freeform 535"/>
          <p:cNvSpPr>
            <a:spLocks/>
          </p:cNvSpPr>
          <p:nvPr/>
        </p:nvSpPr>
        <p:spPr bwMode="auto">
          <a:xfrm>
            <a:off x="2895600" y="2497138"/>
            <a:ext cx="12700" cy="44450"/>
          </a:xfrm>
          <a:custGeom>
            <a:avLst/>
            <a:gdLst>
              <a:gd name="T0" fmla="*/ 16 w 16"/>
              <a:gd name="T1" fmla="*/ 55 h 55"/>
              <a:gd name="T2" fmla="*/ 16 w 16"/>
              <a:gd name="T3" fmla="*/ 0 h 55"/>
              <a:gd name="T4" fmla="*/ 0 w 16"/>
              <a:gd name="T5" fmla="*/ 0 h 55"/>
              <a:gd name="T6" fmla="*/ 4 w 16"/>
              <a:gd name="T7" fmla="*/ 22 h 55"/>
              <a:gd name="T8" fmla="*/ 8 w 16"/>
              <a:gd name="T9" fmla="*/ 34 h 55"/>
              <a:gd name="T10" fmla="*/ 11 w 16"/>
              <a:gd name="T11" fmla="*/ 44 h 55"/>
              <a:gd name="T12" fmla="*/ 15 w 16"/>
              <a:gd name="T13" fmla="*/ 52 h 55"/>
              <a:gd name="T14" fmla="*/ 16 w 16"/>
              <a:gd name="T1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6" h="55">
                <a:moveTo>
                  <a:pt x="16" y="55"/>
                </a:moveTo>
                <a:lnTo>
                  <a:pt x="16" y="0"/>
                </a:lnTo>
                <a:lnTo>
                  <a:pt x="0" y="0"/>
                </a:lnTo>
                <a:lnTo>
                  <a:pt x="4" y="22"/>
                </a:lnTo>
                <a:lnTo>
                  <a:pt x="8" y="34"/>
                </a:lnTo>
                <a:lnTo>
                  <a:pt x="11" y="44"/>
                </a:lnTo>
                <a:lnTo>
                  <a:pt x="15" y="52"/>
                </a:lnTo>
                <a:lnTo>
                  <a:pt x="16" y="55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6" name="Freeform 536"/>
          <p:cNvSpPr>
            <a:spLocks/>
          </p:cNvSpPr>
          <p:nvPr/>
        </p:nvSpPr>
        <p:spPr bwMode="auto">
          <a:xfrm>
            <a:off x="2895600" y="2497138"/>
            <a:ext cx="12700" cy="44450"/>
          </a:xfrm>
          <a:custGeom>
            <a:avLst/>
            <a:gdLst>
              <a:gd name="T0" fmla="*/ 16 w 16"/>
              <a:gd name="T1" fmla="*/ 55 h 55"/>
              <a:gd name="T2" fmla="*/ 16 w 16"/>
              <a:gd name="T3" fmla="*/ 0 h 55"/>
              <a:gd name="T4" fmla="*/ 0 w 16"/>
              <a:gd name="T5" fmla="*/ 0 h 55"/>
              <a:gd name="T6" fmla="*/ 4 w 16"/>
              <a:gd name="T7" fmla="*/ 22 h 55"/>
              <a:gd name="T8" fmla="*/ 4 w 16"/>
              <a:gd name="T9" fmla="*/ 22 h 55"/>
              <a:gd name="T10" fmla="*/ 8 w 16"/>
              <a:gd name="T11" fmla="*/ 34 h 55"/>
              <a:gd name="T12" fmla="*/ 11 w 16"/>
              <a:gd name="T13" fmla="*/ 44 h 55"/>
              <a:gd name="T14" fmla="*/ 15 w 16"/>
              <a:gd name="T15" fmla="*/ 52 h 55"/>
              <a:gd name="T16" fmla="*/ 16 w 16"/>
              <a:gd name="T17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55">
                <a:moveTo>
                  <a:pt x="16" y="55"/>
                </a:moveTo>
                <a:lnTo>
                  <a:pt x="16" y="0"/>
                </a:lnTo>
                <a:lnTo>
                  <a:pt x="0" y="0"/>
                </a:lnTo>
                <a:lnTo>
                  <a:pt x="4" y="22"/>
                </a:lnTo>
                <a:lnTo>
                  <a:pt x="4" y="22"/>
                </a:lnTo>
                <a:lnTo>
                  <a:pt x="8" y="34"/>
                </a:lnTo>
                <a:lnTo>
                  <a:pt x="11" y="44"/>
                </a:lnTo>
                <a:lnTo>
                  <a:pt x="15" y="52"/>
                </a:lnTo>
                <a:lnTo>
                  <a:pt x="16" y="55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7" name="Freeform 537"/>
          <p:cNvSpPr>
            <a:spLocks/>
          </p:cNvSpPr>
          <p:nvPr/>
        </p:nvSpPr>
        <p:spPr bwMode="auto">
          <a:xfrm>
            <a:off x="2967038" y="2497138"/>
            <a:ext cx="12700" cy="112712"/>
          </a:xfrm>
          <a:custGeom>
            <a:avLst/>
            <a:gdLst>
              <a:gd name="T0" fmla="*/ 0 w 17"/>
              <a:gd name="T1" fmla="*/ 0 h 143"/>
              <a:gd name="T2" fmla="*/ 17 w 17"/>
              <a:gd name="T3" fmla="*/ 0 h 143"/>
              <a:gd name="T4" fmla="*/ 17 w 17"/>
              <a:gd name="T5" fmla="*/ 137 h 143"/>
              <a:gd name="T6" fmla="*/ 15 w 17"/>
              <a:gd name="T7" fmla="*/ 138 h 143"/>
              <a:gd name="T8" fmla="*/ 11 w 17"/>
              <a:gd name="T9" fmla="*/ 141 h 143"/>
              <a:gd name="T10" fmla="*/ 10 w 17"/>
              <a:gd name="T11" fmla="*/ 142 h 143"/>
              <a:gd name="T12" fmla="*/ 9 w 17"/>
              <a:gd name="T13" fmla="*/ 143 h 143"/>
              <a:gd name="T14" fmla="*/ 0 w 17"/>
              <a:gd name="T15" fmla="*/ 138 h 143"/>
              <a:gd name="T16" fmla="*/ 0 w 17"/>
              <a:gd name="T1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143">
                <a:moveTo>
                  <a:pt x="0" y="0"/>
                </a:moveTo>
                <a:lnTo>
                  <a:pt x="17" y="0"/>
                </a:lnTo>
                <a:lnTo>
                  <a:pt x="17" y="137"/>
                </a:lnTo>
                <a:lnTo>
                  <a:pt x="15" y="138"/>
                </a:lnTo>
                <a:lnTo>
                  <a:pt x="11" y="141"/>
                </a:lnTo>
                <a:lnTo>
                  <a:pt x="10" y="142"/>
                </a:lnTo>
                <a:lnTo>
                  <a:pt x="9" y="143"/>
                </a:lnTo>
                <a:lnTo>
                  <a:pt x="0" y="138"/>
                </a:lnTo>
                <a:lnTo>
                  <a:pt x="0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8" name="Freeform 538"/>
          <p:cNvSpPr>
            <a:spLocks/>
          </p:cNvSpPr>
          <p:nvPr/>
        </p:nvSpPr>
        <p:spPr bwMode="auto">
          <a:xfrm>
            <a:off x="2967038" y="2497138"/>
            <a:ext cx="12700" cy="112712"/>
          </a:xfrm>
          <a:custGeom>
            <a:avLst/>
            <a:gdLst>
              <a:gd name="T0" fmla="*/ 0 w 17"/>
              <a:gd name="T1" fmla="*/ 0 h 143"/>
              <a:gd name="T2" fmla="*/ 17 w 17"/>
              <a:gd name="T3" fmla="*/ 0 h 143"/>
              <a:gd name="T4" fmla="*/ 17 w 17"/>
              <a:gd name="T5" fmla="*/ 137 h 143"/>
              <a:gd name="T6" fmla="*/ 17 w 17"/>
              <a:gd name="T7" fmla="*/ 137 h 143"/>
              <a:gd name="T8" fmla="*/ 15 w 17"/>
              <a:gd name="T9" fmla="*/ 138 h 143"/>
              <a:gd name="T10" fmla="*/ 11 w 17"/>
              <a:gd name="T11" fmla="*/ 141 h 143"/>
              <a:gd name="T12" fmla="*/ 10 w 17"/>
              <a:gd name="T13" fmla="*/ 142 h 143"/>
              <a:gd name="T14" fmla="*/ 9 w 17"/>
              <a:gd name="T15" fmla="*/ 143 h 143"/>
              <a:gd name="T16" fmla="*/ 0 w 17"/>
              <a:gd name="T17" fmla="*/ 138 h 143"/>
              <a:gd name="T18" fmla="*/ 0 w 17"/>
              <a:gd name="T1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143">
                <a:moveTo>
                  <a:pt x="0" y="0"/>
                </a:moveTo>
                <a:lnTo>
                  <a:pt x="17" y="0"/>
                </a:lnTo>
                <a:lnTo>
                  <a:pt x="17" y="137"/>
                </a:lnTo>
                <a:lnTo>
                  <a:pt x="17" y="137"/>
                </a:lnTo>
                <a:lnTo>
                  <a:pt x="15" y="138"/>
                </a:lnTo>
                <a:lnTo>
                  <a:pt x="11" y="141"/>
                </a:lnTo>
                <a:lnTo>
                  <a:pt x="10" y="142"/>
                </a:lnTo>
                <a:lnTo>
                  <a:pt x="9" y="143"/>
                </a:lnTo>
                <a:lnTo>
                  <a:pt x="0" y="138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19" name="Freeform 539"/>
          <p:cNvSpPr>
            <a:spLocks/>
          </p:cNvSpPr>
          <p:nvPr/>
        </p:nvSpPr>
        <p:spPr bwMode="auto">
          <a:xfrm>
            <a:off x="2995613" y="2497138"/>
            <a:ext cx="11112" cy="100012"/>
          </a:xfrm>
          <a:custGeom>
            <a:avLst/>
            <a:gdLst>
              <a:gd name="T0" fmla="*/ 0 w 14"/>
              <a:gd name="T1" fmla="*/ 127 h 127"/>
              <a:gd name="T2" fmla="*/ 0 w 14"/>
              <a:gd name="T3" fmla="*/ 0 h 127"/>
              <a:gd name="T4" fmla="*/ 14 w 14"/>
              <a:gd name="T5" fmla="*/ 0 h 127"/>
              <a:gd name="T6" fmla="*/ 14 w 14"/>
              <a:gd name="T7" fmla="*/ 118 h 127"/>
              <a:gd name="T8" fmla="*/ 10 w 14"/>
              <a:gd name="T9" fmla="*/ 121 h 127"/>
              <a:gd name="T10" fmla="*/ 6 w 14"/>
              <a:gd name="T11" fmla="*/ 125 h 127"/>
              <a:gd name="T12" fmla="*/ 2 w 14"/>
              <a:gd name="T13" fmla="*/ 126 h 127"/>
              <a:gd name="T14" fmla="*/ 0 w 14"/>
              <a:gd name="T15" fmla="*/ 12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127">
                <a:moveTo>
                  <a:pt x="0" y="127"/>
                </a:moveTo>
                <a:lnTo>
                  <a:pt x="0" y="0"/>
                </a:lnTo>
                <a:lnTo>
                  <a:pt x="14" y="0"/>
                </a:lnTo>
                <a:lnTo>
                  <a:pt x="14" y="118"/>
                </a:lnTo>
                <a:lnTo>
                  <a:pt x="10" y="121"/>
                </a:lnTo>
                <a:lnTo>
                  <a:pt x="6" y="125"/>
                </a:lnTo>
                <a:lnTo>
                  <a:pt x="2" y="126"/>
                </a:lnTo>
                <a:lnTo>
                  <a:pt x="0" y="127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0" name="Freeform 540"/>
          <p:cNvSpPr>
            <a:spLocks/>
          </p:cNvSpPr>
          <p:nvPr/>
        </p:nvSpPr>
        <p:spPr bwMode="auto">
          <a:xfrm>
            <a:off x="2995613" y="2497138"/>
            <a:ext cx="11112" cy="100012"/>
          </a:xfrm>
          <a:custGeom>
            <a:avLst/>
            <a:gdLst>
              <a:gd name="T0" fmla="*/ 0 w 14"/>
              <a:gd name="T1" fmla="*/ 127 h 127"/>
              <a:gd name="T2" fmla="*/ 0 w 14"/>
              <a:gd name="T3" fmla="*/ 0 h 127"/>
              <a:gd name="T4" fmla="*/ 14 w 14"/>
              <a:gd name="T5" fmla="*/ 0 h 127"/>
              <a:gd name="T6" fmla="*/ 14 w 14"/>
              <a:gd name="T7" fmla="*/ 118 h 127"/>
              <a:gd name="T8" fmla="*/ 14 w 14"/>
              <a:gd name="T9" fmla="*/ 118 h 127"/>
              <a:gd name="T10" fmla="*/ 10 w 14"/>
              <a:gd name="T11" fmla="*/ 121 h 127"/>
              <a:gd name="T12" fmla="*/ 6 w 14"/>
              <a:gd name="T13" fmla="*/ 125 h 127"/>
              <a:gd name="T14" fmla="*/ 2 w 14"/>
              <a:gd name="T15" fmla="*/ 126 h 127"/>
              <a:gd name="T16" fmla="*/ 0 w 14"/>
              <a:gd name="T17" fmla="*/ 127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27">
                <a:moveTo>
                  <a:pt x="0" y="127"/>
                </a:moveTo>
                <a:lnTo>
                  <a:pt x="0" y="0"/>
                </a:lnTo>
                <a:lnTo>
                  <a:pt x="14" y="0"/>
                </a:lnTo>
                <a:lnTo>
                  <a:pt x="14" y="118"/>
                </a:lnTo>
                <a:lnTo>
                  <a:pt x="14" y="118"/>
                </a:lnTo>
                <a:lnTo>
                  <a:pt x="10" y="121"/>
                </a:lnTo>
                <a:lnTo>
                  <a:pt x="6" y="125"/>
                </a:lnTo>
                <a:lnTo>
                  <a:pt x="2" y="126"/>
                </a:lnTo>
                <a:lnTo>
                  <a:pt x="0" y="127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1" name="Freeform 541"/>
          <p:cNvSpPr>
            <a:spLocks/>
          </p:cNvSpPr>
          <p:nvPr/>
        </p:nvSpPr>
        <p:spPr bwMode="auto">
          <a:xfrm>
            <a:off x="3017838" y="2497138"/>
            <a:ext cx="12700" cy="84137"/>
          </a:xfrm>
          <a:custGeom>
            <a:avLst/>
            <a:gdLst>
              <a:gd name="T0" fmla="*/ 0 w 15"/>
              <a:gd name="T1" fmla="*/ 106 h 106"/>
              <a:gd name="T2" fmla="*/ 0 w 15"/>
              <a:gd name="T3" fmla="*/ 0 h 106"/>
              <a:gd name="T4" fmla="*/ 15 w 15"/>
              <a:gd name="T5" fmla="*/ 0 h 106"/>
              <a:gd name="T6" fmla="*/ 15 w 15"/>
              <a:gd name="T7" fmla="*/ 90 h 106"/>
              <a:gd name="T8" fmla="*/ 11 w 15"/>
              <a:gd name="T9" fmla="*/ 96 h 106"/>
              <a:gd name="T10" fmla="*/ 6 w 15"/>
              <a:gd name="T11" fmla="*/ 100 h 106"/>
              <a:gd name="T12" fmla="*/ 2 w 15"/>
              <a:gd name="T13" fmla="*/ 104 h 106"/>
              <a:gd name="T14" fmla="*/ 0 w 15"/>
              <a:gd name="T1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" h="106">
                <a:moveTo>
                  <a:pt x="0" y="106"/>
                </a:moveTo>
                <a:lnTo>
                  <a:pt x="0" y="0"/>
                </a:lnTo>
                <a:lnTo>
                  <a:pt x="15" y="0"/>
                </a:lnTo>
                <a:lnTo>
                  <a:pt x="15" y="90"/>
                </a:lnTo>
                <a:lnTo>
                  <a:pt x="11" y="96"/>
                </a:lnTo>
                <a:lnTo>
                  <a:pt x="6" y="100"/>
                </a:lnTo>
                <a:lnTo>
                  <a:pt x="2" y="104"/>
                </a:lnTo>
                <a:lnTo>
                  <a:pt x="0" y="10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2" name="Freeform 542"/>
          <p:cNvSpPr>
            <a:spLocks/>
          </p:cNvSpPr>
          <p:nvPr/>
        </p:nvSpPr>
        <p:spPr bwMode="auto">
          <a:xfrm>
            <a:off x="3017838" y="2497138"/>
            <a:ext cx="12700" cy="84137"/>
          </a:xfrm>
          <a:custGeom>
            <a:avLst/>
            <a:gdLst>
              <a:gd name="T0" fmla="*/ 0 w 15"/>
              <a:gd name="T1" fmla="*/ 106 h 106"/>
              <a:gd name="T2" fmla="*/ 0 w 15"/>
              <a:gd name="T3" fmla="*/ 0 h 106"/>
              <a:gd name="T4" fmla="*/ 15 w 15"/>
              <a:gd name="T5" fmla="*/ 0 h 106"/>
              <a:gd name="T6" fmla="*/ 15 w 15"/>
              <a:gd name="T7" fmla="*/ 90 h 106"/>
              <a:gd name="T8" fmla="*/ 15 w 15"/>
              <a:gd name="T9" fmla="*/ 90 h 106"/>
              <a:gd name="T10" fmla="*/ 11 w 15"/>
              <a:gd name="T11" fmla="*/ 96 h 106"/>
              <a:gd name="T12" fmla="*/ 6 w 15"/>
              <a:gd name="T13" fmla="*/ 100 h 106"/>
              <a:gd name="T14" fmla="*/ 2 w 15"/>
              <a:gd name="T15" fmla="*/ 104 h 106"/>
              <a:gd name="T16" fmla="*/ 0 w 15"/>
              <a:gd name="T1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106">
                <a:moveTo>
                  <a:pt x="0" y="106"/>
                </a:moveTo>
                <a:lnTo>
                  <a:pt x="0" y="0"/>
                </a:lnTo>
                <a:lnTo>
                  <a:pt x="15" y="0"/>
                </a:lnTo>
                <a:lnTo>
                  <a:pt x="15" y="90"/>
                </a:lnTo>
                <a:lnTo>
                  <a:pt x="15" y="90"/>
                </a:lnTo>
                <a:lnTo>
                  <a:pt x="11" y="96"/>
                </a:lnTo>
                <a:lnTo>
                  <a:pt x="6" y="100"/>
                </a:lnTo>
                <a:lnTo>
                  <a:pt x="2" y="104"/>
                </a:lnTo>
                <a:lnTo>
                  <a:pt x="0" y="106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3" name="Freeform 543"/>
          <p:cNvSpPr>
            <a:spLocks/>
          </p:cNvSpPr>
          <p:nvPr/>
        </p:nvSpPr>
        <p:spPr bwMode="auto">
          <a:xfrm>
            <a:off x="3043238" y="2497138"/>
            <a:ext cx="11112" cy="50800"/>
          </a:xfrm>
          <a:custGeom>
            <a:avLst/>
            <a:gdLst>
              <a:gd name="T0" fmla="*/ 0 w 15"/>
              <a:gd name="T1" fmla="*/ 65 h 65"/>
              <a:gd name="T2" fmla="*/ 0 w 15"/>
              <a:gd name="T3" fmla="*/ 0 h 65"/>
              <a:gd name="T4" fmla="*/ 15 w 15"/>
              <a:gd name="T5" fmla="*/ 0 h 65"/>
              <a:gd name="T6" fmla="*/ 14 w 15"/>
              <a:gd name="T7" fmla="*/ 22 h 65"/>
              <a:gd name="T8" fmla="*/ 12 w 15"/>
              <a:gd name="T9" fmla="*/ 30 h 65"/>
              <a:gd name="T10" fmla="*/ 11 w 15"/>
              <a:gd name="T11" fmla="*/ 37 h 65"/>
              <a:gd name="T12" fmla="*/ 8 w 15"/>
              <a:gd name="T13" fmla="*/ 44 h 65"/>
              <a:gd name="T14" fmla="*/ 6 w 15"/>
              <a:gd name="T15" fmla="*/ 50 h 65"/>
              <a:gd name="T16" fmla="*/ 5 w 15"/>
              <a:gd name="T17" fmla="*/ 55 h 65"/>
              <a:gd name="T18" fmla="*/ 3 w 15"/>
              <a:gd name="T19" fmla="*/ 60 h 65"/>
              <a:gd name="T20" fmla="*/ 1 w 15"/>
              <a:gd name="T21" fmla="*/ 62 h 65"/>
              <a:gd name="T22" fmla="*/ 0 w 15"/>
              <a:gd name="T23" fmla="*/ 6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" h="65">
                <a:moveTo>
                  <a:pt x="0" y="65"/>
                </a:moveTo>
                <a:lnTo>
                  <a:pt x="0" y="0"/>
                </a:lnTo>
                <a:lnTo>
                  <a:pt x="15" y="0"/>
                </a:lnTo>
                <a:lnTo>
                  <a:pt x="14" y="22"/>
                </a:lnTo>
                <a:lnTo>
                  <a:pt x="12" y="30"/>
                </a:lnTo>
                <a:lnTo>
                  <a:pt x="11" y="37"/>
                </a:lnTo>
                <a:lnTo>
                  <a:pt x="8" y="44"/>
                </a:lnTo>
                <a:lnTo>
                  <a:pt x="6" y="50"/>
                </a:lnTo>
                <a:lnTo>
                  <a:pt x="5" y="55"/>
                </a:lnTo>
                <a:lnTo>
                  <a:pt x="3" y="60"/>
                </a:lnTo>
                <a:lnTo>
                  <a:pt x="1" y="62"/>
                </a:lnTo>
                <a:lnTo>
                  <a:pt x="0" y="65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4" name="Freeform 544"/>
          <p:cNvSpPr>
            <a:spLocks/>
          </p:cNvSpPr>
          <p:nvPr/>
        </p:nvSpPr>
        <p:spPr bwMode="auto">
          <a:xfrm>
            <a:off x="3043238" y="2497138"/>
            <a:ext cx="11112" cy="50800"/>
          </a:xfrm>
          <a:custGeom>
            <a:avLst/>
            <a:gdLst>
              <a:gd name="T0" fmla="*/ 0 w 15"/>
              <a:gd name="T1" fmla="*/ 65 h 65"/>
              <a:gd name="T2" fmla="*/ 0 w 15"/>
              <a:gd name="T3" fmla="*/ 0 h 65"/>
              <a:gd name="T4" fmla="*/ 15 w 15"/>
              <a:gd name="T5" fmla="*/ 0 h 65"/>
              <a:gd name="T6" fmla="*/ 14 w 15"/>
              <a:gd name="T7" fmla="*/ 22 h 65"/>
              <a:gd name="T8" fmla="*/ 14 w 15"/>
              <a:gd name="T9" fmla="*/ 22 h 65"/>
              <a:gd name="T10" fmla="*/ 12 w 15"/>
              <a:gd name="T11" fmla="*/ 30 h 65"/>
              <a:gd name="T12" fmla="*/ 11 w 15"/>
              <a:gd name="T13" fmla="*/ 37 h 65"/>
              <a:gd name="T14" fmla="*/ 8 w 15"/>
              <a:gd name="T15" fmla="*/ 44 h 65"/>
              <a:gd name="T16" fmla="*/ 6 w 15"/>
              <a:gd name="T17" fmla="*/ 50 h 65"/>
              <a:gd name="T18" fmla="*/ 5 w 15"/>
              <a:gd name="T19" fmla="*/ 55 h 65"/>
              <a:gd name="T20" fmla="*/ 3 w 15"/>
              <a:gd name="T21" fmla="*/ 60 h 65"/>
              <a:gd name="T22" fmla="*/ 1 w 15"/>
              <a:gd name="T23" fmla="*/ 62 h 65"/>
              <a:gd name="T24" fmla="*/ 0 w 15"/>
              <a:gd name="T25" fmla="*/ 6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" h="65">
                <a:moveTo>
                  <a:pt x="0" y="65"/>
                </a:moveTo>
                <a:lnTo>
                  <a:pt x="0" y="0"/>
                </a:lnTo>
                <a:lnTo>
                  <a:pt x="15" y="0"/>
                </a:lnTo>
                <a:lnTo>
                  <a:pt x="14" y="22"/>
                </a:lnTo>
                <a:lnTo>
                  <a:pt x="14" y="22"/>
                </a:lnTo>
                <a:lnTo>
                  <a:pt x="12" y="30"/>
                </a:lnTo>
                <a:lnTo>
                  <a:pt x="11" y="37"/>
                </a:lnTo>
                <a:lnTo>
                  <a:pt x="8" y="44"/>
                </a:lnTo>
                <a:lnTo>
                  <a:pt x="6" y="50"/>
                </a:lnTo>
                <a:lnTo>
                  <a:pt x="5" y="55"/>
                </a:lnTo>
                <a:lnTo>
                  <a:pt x="3" y="60"/>
                </a:lnTo>
                <a:lnTo>
                  <a:pt x="1" y="62"/>
                </a:lnTo>
                <a:lnTo>
                  <a:pt x="0" y="65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5" name="Freeform 545"/>
          <p:cNvSpPr>
            <a:spLocks/>
          </p:cNvSpPr>
          <p:nvPr/>
        </p:nvSpPr>
        <p:spPr bwMode="auto">
          <a:xfrm>
            <a:off x="2894013" y="2495550"/>
            <a:ext cx="161925" cy="114300"/>
          </a:xfrm>
          <a:custGeom>
            <a:avLst/>
            <a:gdLst>
              <a:gd name="T0" fmla="*/ 0 w 202"/>
              <a:gd name="T1" fmla="*/ 0 h 143"/>
              <a:gd name="T2" fmla="*/ 0 w 202"/>
              <a:gd name="T3" fmla="*/ 0 h 143"/>
              <a:gd name="T4" fmla="*/ 4 w 202"/>
              <a:gd name="T5" fmla="*/ 24 h 143"/>
              <a:gd name="T6" fmla="*/ 12 w 202"/>
              <a:gd name="T7" fmla="*/ 46 h 143"/>
              <a:gd name="T8" fmla="*/ 22 w 202"/>
              <a:gd name="T9" fmla="*/ 68 h 143"/>
              <a:gd name="T10" fmla="*/ 34 w 202"/>
              <a:gd name="T11" fmla="*/ 89 h 143"/>
              <a:gd name="T12" fmla="*/ 48 w 202"/>
              <a:gd name="T13" fmla="*/ 107 h 143"/>
              <a:gd name="T14" fmla="*/ 64 w 202"/>
              <a:gd name="T15" fmla="*/ 122 h 143"/>
              <a:gd name="T16" fmla="*/ 80 w 202"/>
              <a:gd name="T17" fmla="*/ 135 h 143"/>
              <a:gd name="T18" fmla="*/ 98 w 202"/>
              <a:gd name="T19" fmla="*/ 143 h 143"/>
              <a:gd name="T20" fmla="*/ 98 w 202"/>
              <a:gd name="T21" fmla="*/ 143 h 143"/>
              <a:gd name="T22" fmla="*/ 124 w 202"/>
              <a:gd name="T23" fmla="*/ 130 h 143"/>
              <a:gd name="T24" fmla="*/ 147 w 202"/>
              <a:gd name="T25" fmla="*/ 115 h 143"/>
              <a:gd name="T26" fmla="*/ 166 w 202"/>
              <a:gd name="T27" fmla="*/ 98 h 143"/>
              <a:gd name="T28" fmla="*/ 179 w 202"/>
              <a:gd name="T29" fmla="*/ 79 h 143"/>
              <a:gd name="T30" fmla="*/ 190 w 202"/>
              <a:gd name="T31" fmla="*/ 60 h 143"/>
              <a:gd name="T32" fmla="*/ 197 w 202"/>
              <a:gd name="T33" fmla="*/ 39 h 143"/>
              <a:gd name="T34" fmla="*/ 201 w 202"/>
              <a:gd name="T35" fmla="*/ 20 h 143"/>
              <a:gd name="T36" fmla="*/ 202 w 202"/>
              <a:gd name="T37" fmla="*/ 1 h 143"/>
              <a:gd name="T38" fmla="*/ 0 w 202"/>
              <a:gd name="T3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2" h="143">
                <a:moveTo>
                  <a:pt x="0" y="0"/>
                </a:moveTo>
                <a:lnTo>
                  <a:pt x="0" y="0"/>
                </a:lnTo>
                <a:lnTo>
                  <a:pt x="4" y="24"/>
                </a:lnTo>
                <a:lnTo>
                  <a:pt x="12" y="46"/>
                </a:lnTo>
                <a:lnTo>
                  <a:pt x="22" y="68"/>
                </a:lnTo>
                <a:lnTo>
                  <a:pt x="34" y="89"/>
                </a:lnTo>
                <a:lnTo>
                  <a:pt x="48" y="107"/>
                </a:lnTo>
                <a:lnTo>
                  <a:pt x="64" y="122"/>
                </a:lnTo>
                <a:lnTo>
                  <a:pt x="80" y="135"/>
                </a:lnTo>
                <a:lnTo>
                  <a:pt x="98" y="143"/>
                </a:lnTo>
                <a:lnTo>
                  <a:pt x="98" y="143"/>
                </a:lnTo>
                <a:lnTo>
                  <a:pt x="124" y="130"/>
                </a:lnTo>
                <a:lnTo>
                  <a:pt x="147" y="115"/>
                </a:lnTo>
                <a:lnTo>
                  <a:pt x="166" y="98"/>
                </a:lnTo>
                <a:lnTo>
                  <a:pt x="179" y="79"/>
                </a:lnTo>
                <a:lnTo>
                  <a:pt x="190" y="60"/>
                </a:lnTo>
                <a:lnTo>
                  <a:pt x="197" y="39"/>
                </a:lnTo>
                <a:lnTo>
                  <a:pt x="201" y="20"/>
                </a:lnTo>
                <a:lnTo>
                  <a:pt x="202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6" name="Freeform 546"/>
          <p:cNvSpPr>
            <a:spLocks/>
          </p:cNvSpPr>
          <p:nvPr/>
        </p:nvSpPr>
        <p:spPr bwMode="auto">
          <a:xfrm>
            <a:off x="2894013" y="2436813"/>
            <a:ext cx="161925" cy="52387"/>
          </a:xfrm>
          <a:custGeom>
            <a:avLst/>
            <a:gdLst>
              <a:gd name="T0" fmla="*/ 0 w 203"/>
              <a:gd name="T1" fmla="*/ 66 h 66"/>
              <a:gd name="T2" fmla="*/ 0 w 203"/>
              <a:gd name="T3" fmla="*/ 66 h 66"/>
              <a:gd name="T4" fmla="*/ 0 w 203"/>
              <a:gd name="T5" fmla="*/ 59 h 66"/>
              <a:gd name="T6" fmla="*/ 0 w 203"/>
              <a:gd name="T7" fmla="*/ 51 h 66"/>
              <a:gd name="T8" fmla="*/ 0 w 203"/>
              <a:gd name="T9" fmla="*/ 44 h 66"/>
              <a:gd name="T10" fmla="*/ 0 w 203"/>
              <a:gd name="T11" fmla="*/ 37 h 66"/>
              <a:gd name="T12" fmla="*/ 1 w 203"/>
              <a:gd name="T13" fmla="*/ 30 h 66"/>
              <a:gd name="T14" fmla="*/ 2 w 203"/>
              <a:gd name="T15" fmla="*/ 23 h 66"/>
              <a:gd name="T16" fmla="*/ 3 w 203"/>
              <a:gd name="T17" fmla="*/ 16 h 66"/>
              <a:gd name="T18" fmla="*/ 5 w 203"/>
              <a:gd name="T19" fmla="*/ 9 h 66"/>
              <a:gd name="T20" fmla="*/ 5 w 203"/>
              <a:gd name="T21" fmla="*/ 9 h 66"/>
              <a:gd name="T22" fmla="*/ 23 w 203"/>
              <a:gd name="T23" fmla="*/ 17 h 66"/>
              <a:gd name="T24" fmla="*/ 40 w 203"/>
              <a:gd name="T25" fmla="*/ 21 h 66"/>
              <a:gd name="T26" fmla="*/ 56 w 203"/>
              <a:gd name="T27" fmla="*/ 20 h 66"/>
              <a:gd name="T28" fmla="*/ 70 w 203"/>
              <a:gd name="T29" fmla="*/ 16 h 66"/>
              <a:gd name="T30" fmla="*/ 82 w 203"/>
              <a:gd name="T31" fmla="*/ 12 h 66"/>
              <a:gd name="T32" fmla="*/ 92 w 203"/>
              <a:gd name="T33" fmla="*/ 6 h 66"/>
              <a:gd name="T34" fmla="*/ 97 w 203"/>
              <a:gd name="T35" fmla="*/ 1 h 66"/>
              <a:gd name="T36" fmla="*/ 100 w 203"/>
              <a:gd name="T37" fmla="*/ 0 h 66"/>
              <a:gd name="T38" fmla="*/ 100 w 203"/>
              <a:gd name="T39" fmla="*/ 0 h 66"/>
              <a:gd name="T40" fmla="*/ 102 w 203"/>
              <a:gd name="T41" fmla="*/ 1 h 66"/>
              <a:gd name="T42" fmla="*/ 108 w 203"/>
              <a:gd name="T43" fmla="*/ 6 h 66"/>
              <a:gd name="T44" fmla="*/ 118 w 203"/>
              <a:gd name="T45" fmla="*/ 12 h 66"/>
              <a:gd name="T46" fmla="*/ 131 w 203"/>
              <a:gd name="T47" fmla="*/ 16 h 66"/>
              <a:gd name="T48" fmla="*/ 145 w 203"/>
              <a:gd name="T49" fmla="*/ 20 h 66"/>
              <a:gd name="T50" fmla="*/ 161 w 203"/>
              <a:gd name="T51" fmla="*/ 21 h 66"/>
              <a:gd name="T52" fmla="*/ 178 w 203"/>
              <a:gd name="T53" fmla="*/ 17 h 66"/>
              <a:gd name="T54" fmla="*/ 195 w 203"/>
              <a:gd name="T55" fmla="*/ 9 h 66"/>
              <a:gd name="T56" fmla="*/ 195 w 203"/>
              <a:gd name="T57" fmla="*/ 9 h 66"/>
              <a:gd name="T58" fmla="*/ 196 w 203"/>
              <a:gd name="T59" fmla="*/ 13 h 66"/>
              <a:gd name="T60" fmla="*/ 198 w 203"/>
              <a:gd name="T61" fmla="*/ 16 h 66"/>
              <a:gd name="T62" fmla="*/ 200 w 203"/>
              <a:gd name="T63" fmla="*/ 22 h 66"/>
              <a:gd name="T64" fmla="*/ 201 w 203"/>
              <a:gd name="T65" fmla="*/ 29 h 66"/>
              <a:gd name="T66" fmla="*/ 202 w 203"/>
              <a:gd name="T67" fmla="*/ 37 h 66"/>
              <a:gd name="T68" fmla="*/ 202 w 203"/>
              <a:gd name="T69" fmla="*/ 46 h 66"/>
              <a:gd name="T70" fmla="*/ 203 w 203"/>
              <a:gd name="T71" fmla="*/ 55 h 66"/>
              <a:gd name="T72" fmla="*/ 203 w 203"/>
              <a:gd name="T73" fmla="*/ 66 h 66"/>
              <a:gd name="T74" fmla="*/ 0 w 203"/>
              <a:gd name="T75" fmla="*/ 66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3" h="66">
                <a:moveTo>
                  <a:pt x="0" y="66"/>
                </a:moveTo>
                <a:lnTo>
                  <a:pt x="0" y="66"/>
                </a:lnTo>
                <a:lnTo>
                  <a:pt x="0" y="59"/>
                </a:lnTo>
                <a:lnTo>
                  <a:pt x="0" y="51"/>
                </a:lnTo>
                <a:lnTo>
                  <a:pt x="0" y="44"/>
                </a:lnTo>
                <a:lnTo>
                  <a:pt x="0" y="37"/>
                </a:lnTo>
                <a:lnTo>
                  <a:pt x="1" y="30"/>
                </a:lnTo>
                <a:lnTo>
                  <a:pt x="2" y="23"/>
                </a:lnTo>
                <a:lnTo>
                  <a:pt x="3" y="16"/>
                </a:lnTo>
                <a:lnTo>
                  <a:pt x="5" y="9"/>
                </a:lnTo>
                <a:lnTo>
                  <a:pt x="5" y="9"/>
                </a:lnTo>
                <a:lnTo>
                  <a:pt x="23" y="17"/>
                </a:lnTo>
                <a:lnTo>
                  <a:pt x="40" y="21"/>
                </a:lnTo>
                <a:lnTo>
                  <a:pt x="56" y="20"/>
                </a:lnTo>
                <a:lnTo>
                  <a:pt x="70" y="16"/>
                </a:lnTo>
                <a:lnTo>
                  <a:pt x="82" y="12"/>
                </a:lnTo>
                <a:lnTo>
                  <a:pt x="92" y="6"/>
                </a:lnTo>
                <a:lnTo>
                  <a:pt x="97" y="1"/>
                </a:lnTo>
                <a:lnTo>
                  <a:pt x="100" y="0"/>
                </a:lnTo>
                <a:lnTo>
                  <a:pt x="100" y="0"/>
                </a:lnTo>
                <a:lnTo>
                  <a:pt x="102" y="1"/>
                </a:lnTo>
                <a:lnTo>
                  <a:pt x="108" y="6"/>
                </a:lnTo>
                <a:lnTo>
                  <a:pt x="118" y="12"/>
                </a:lnTo>
                <a:lnTo>
                  <a:pt x="131" y="16"/>
                </a:lnTo>
                <a:lnTo>
                  <a:pt x="145" y="20"/>
                </a:lnTo>
                <a:lnTo>
                  <a:pt x="161" y="21"/>
                </a:lnTo>
                <a:lnTo>
                  <a:pt x="178" y="17"/>
                </a:lnTo>
                <a:lnTo>
                  <a:pt x="195" y="9"/>
                </a:lnTo>
                <a:lnTo>
                  <a:pt x="195" y="9"/>
                </a:lnTo>
                <a:lnTo>
                  <a:pt x="196" y="13"/>
                </a:lnTo>
                <a:lnTo>
                  <a:pt x="198" y="16"/>
                </a:lnTo>
                <a:lnTo>
                  <a:pt x="200" y="22"/>
                </a:lnTo>
                <a:lnTo>
                  <a:pt x="201" y="29"/>
                </a:lnTo>
                <a:lnTo>
                  <a:pt x="202" y="37"/>
                </a:lnTo>
                <a:lnTo>
                  <a:pt x="202" y="46"/>
                </a:lnTo>
                <a:lnTo>
                  <a:pt x="203" y="55"/>
                </a:lnTo>
                <a:lnTo>
                  <a:pt x="203" y="66"/>
                </a:lnTo>
                <a:lnTo>
                  <a:pt x="0" y="6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7" name="Freeform 547"/>
          <p:cNvSpPr>
            <a:spLocks/>
          </p:cNvSpPr>
          <p:nvPr/>
        </p:nvSpPr>
        <p:spPr bwMode="auto">
          <a:xfrm>
            <a:off x="2976563" y="2468563"/>
            <a:ext cx="17462" cy="15875"/>
          </a:xfrm>
          <a:custGeom>
            <a:avLst/>
            <a:gdLst>
              <a:gd name="T0" fmla="*/ 14 w 21"/>
              <a:gd name="T1" fmla="*/ 13 h 20"/>
              <a:gd name="T2" fmla="*/ 21 w 21"/>
              <a:gd name="T3" fmla="*/ 8 h 20"/>
              <a:gd name="T4" fmla="*/ 13 w 21"/>
              <a:gd name="T5" fmla="*/ 8 h 20"/>
              <a:gd name="T6" fmla="*/ 11 w 21"/>
              <a:gd name="T7" fmla="*/ 0 h 20"/>
              <a:gd name="T8" fmla="*/ 8 w 21"/>
              <a:gd name="T9" fmla="*/ 8 h 20"/>
              <a:gd name="T10" fmla="*/ 0 w 21"/>
              <a:gd name="T11" fmla="*/ 8 h 20"/>
              <a:gd name="T12" fmla="*/ 6 w 21"/>
              <a:gd name="T13" fmla="*/ 13 h 20"/>
              <a:gd name="T14" fmla="*/ 4 w 21"/>
              <a:gd name="T15" fmla="*/ 20 h 20"/>
              <a:gd name="T16" fmla="*/ 11 w 21"/>
              <a:gd name="T17" fmla="*/ 15 h 20"/>
              <a:gd name="T18" fmla="*/ 16 w 21"/>
              <a:gd name="T19" fmla="*/ 20 h 20"/>
              <a:gd name="T20" fmla="*/ 14 w 21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4" y="13"/>
                </a:moveTo>
                <a:lnTo>
                  <a:pt x="21" y="8"/>
                </a:lnTo>
                <a:lnTo>
                  <a:pt x="13" y="8"/>
                </a:lnTo>
                <a:lnTo>
                  <a:pt x="11" y="0"/>
                </a:lnTo>
                <a:lnTo>
                  <a:pt x="8" y="8"/>
                </a:lnTo>
                <a:lnTo>
                  <a:pt x="0" y="8"/>
                </a:lnTo>
                <a:lnTo>
                  <a:pt x="6" y="13"/>
                </a:lnTo>
                <a:lnTo>
                  <a:pt x="4" y="20"/>
                </a:lnTo>
                <a:lnTo>
                  <a:pt x="11" y="15"/>
                </a:lnTo>
                <a:lnTo>
                  <a:pt x="16" y="20"/>
                </a:lnTo>
                <a:lnTo>
                  <a:pt x="14" y="1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8" name="Freeform 548"/>
          <p:cNvSpPr>
            <a:spLocks/>
          </p:cNvSpPr>
          <p:nvPr/>
        </p:nvSpPr>
        <p:spPr bwMode="auto">
          <a:xfrm>
            <a:off x="2976563" y="2468563"/>
            <a:ext cx="17462" cy="15875"/>
          </a:xfrm>
          <a:custGeom>
            <a:avLst/>
            <a:gdLst>
              <a:gd name="T0" fmla="*/ 14 w 21"/>
              <a:gd name="T1" fmla="*/ 13 h 20"/>
              <a:gd name="T2" fmla="*/ 21 w 21"/>
              <a:gd name="T3" fmla="*/ 8 h 20"/>
              <a:gd name="T4" fmla="*/ 13 w 21"/>
              <a:gd name="T5" fmla="*/ 8 h 20"/>
              <a:gd name="T6" fmla="*/ 11 w 21"/>
              <a:gd name="T7" fmla="*/ 0 h 20"/>
              <a:gd name="T8" fmla="*/ 8 w 21"/>
              <a:gd name="T9" fmla="*/ 8 h 20"/>
              <a:gd name="T10" fmla="*/ 0 w 21"/>
              <a:gd name="T11" fmla="*/ 8 h 20"/>
              <a:gd name="T12" fmla="*/ 6 w 21"/>
              <a:gd name="T13" fmla="*/ 13 h 20"/>
              <a:gd name="T14" fmla="*/ 4 w 21"/>
              <a:gd name="T15" fmla="*/ 20 h 20"/>
              <a:gd name="T16" fmla="*/ 11 w 21"/>
              <a:gd name="T17" fmla="*/ 15 h 20"/>
              <a:gd name="T18" fmla="*/ 16 w 21"/>
              <a:gd name="T19" fmla="*/ 20 h 20"/>
              <a:gd name="T20" fmla="*/ 14 w 21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4" y="13"/>
                </a:moveTo>
                <a:lnTo>
                  <a:pt x="21" y="8"/>
                </a:lnTo>
                <a:lnTo>
                  <a:pt x="13" y="8"/>
                </a:lnTo>
                <a:lnTo>
                  <a:pt x="11" y="0"/>
                </a:lnTo>
                <a:lnTo>
                  <a:pt x="8" y="8"/>
                </a:lnTo>
                <a:lnTo>
                  <a:pt x="0" y="8"/>
                </a:lnTo>
                <a:lnTo>
                  <a:pt x="6" y="13"/>
                </a:lnTo>
                <a:lnTo>
                  <a:pt x="4" y="20"/>
                </a:lnTo>
                <a:lnTo>
                  <a:pt x="11" y="15"/>
                </a:lnTo>
                <a:lnTo>
                  <a:pt x="16" y="20"/>
                </a:lnTo>
                <a:lnTo>
                  <a:pt x="14" y="13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29" name="Freeform 549"/>
          <p:cNvSpPr>
            <a:spLocks/>
          </p:cNvSpPr>
          <p:nvPr/>
        </p:nvSpPr>
        <p:spPr bwMode="auto">
          <a:xfrm>
            <a:off x="2954338" y="2468563"/>
            <a:ext cx="15875" cy="15875"/>
          </a:xfrm>
          <a:custGeom>
            <a:avLst/>
            <a:gdLst>
              <a:gd name="T0" fmla="*/ 14 w 19"/>
              <a:gd name="T1" fmla="*/ 13 h 20"/>
              <a:gd name="T2" fmla="*/ 19 w 19"/>
              <a:gd name="T3" fmla="*/ 8 h 20"/>
              <a:gd name="T4" fmla="*/ 12 w 19"/>
              <a:gd name="T5" fmla="*/ 8 h 20"/>
              <a:gd name="T6" fmla="*/ 9 w 19"/>
              <a:gd name="T7" fmla="*/ 0 h 20"/>
              <a:gd name="T8" fmla="*/ 7 w 19"/>
              <a:gd name="T9" fmla="*/ 8 h 20"/>
              <a:gd name="T10" fmla="*/ 0 w 19"/>
              <a:gd name="T11" fmla="*/ 8 h 20"/>
              <a:gd name="T12" fmla="*/ 5 w 19"/>
              <a:gd name="T13" fmla="*/ 13 h 20"/>
              <a:gd name="T14" fmla="*/ 3 w 19"/>
              <a:gd name="T15" fmla="*/ 20 h 20"/>
              <a:gd name="T16" fmla="*/ 9 w 19"/>
              <a:gd name="T17" fmla="*/ 15 h 20"/>
              <a:gd name="T18" fmla="*/ 16 w 19"/>
              <a:gd name="T19" fmla="*/ 20 h 20"/>
              <a:gd name="T20" fmla="*/ 14 w 19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4" y="13"/>
                </a:moveTo>
                <a:lnTo>
                  <a:pt x="19" y="8"/>
                </a:lnTo>
                <a:lnTo>
                  <a:pt x="12" y="8"/>
                </a:lnTo>
                <a:lnTo>
                  <a:pt x="9" y="0"/>
                </a:lnTo>
                <a:lnTo>
                  <a:pt x="7" y="8"/>
                </a:lnTo>
                <a:lnTo>
                  <a:pt x="0" y="8"/>
                </a:lnTo>
                <a:lnTo>
                  <a:pt x="5" y="13"/>
                </a:lnTo>
                <a:lnTo>
                  <a:pt x="3" y="20"/>
                </a:lnTo>
                <a:lnTo>
                  <a:pt x="9" y="15"/>
                </a:lnTo>
                <a:lnTo>
                  <a:pt x="16" y="20"/>
                </a:lnTo>
                <a:lnTo>
                  <a:pt x="14" y="1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0" name="Freeform 550"/>
          <p:cNvSpPr>
            <a:spLocks/>
          </p:cNvSpPr>
          <p:nvPr/>
        </p:nvSpPr>
        <p:spPr bwMode="auto">
          <a:xfrm>
            <a:off x="2954338" y="2468563"/>
            <a:ext cx="15875" cy="15875"/>
          </a:xfrm>
          <a:custGeom>
            <a:avLst/>
            <a:gdLst>
              <a:gd name="T0" fmla="*/ 14 w 19"/>
              <a:gd name="T1" fmla="*/ 13 h 20"/>
              <a:gd name="T2" fmla="*/ 19 w 19"/>
              <a:gd name="T3" fmla="*/ 8 h 20"/>
              <a:gd name="T4" fmla="*/ 12 w 19"/>
              <a:gd name="T5" fmla="*/ 8 h 20"/>
              <a:gd name="T6" fmla="*/ 9 w 19"/>
              <a:gd name="T7" fmla="*/ 0 h 20"/>
              <a:gd name="T8" fmla="*/ 7 w 19"/>
              <a:gd name="T9" fmla="*/ 8 h 20"/>
              <a:gd name="T10" fmla="*/ 0 w 19"/>
              <a:gd name="T11" fmla="*/ 8 h 20"/>
              <a:gd name="T12" fmla="*/ 5 w 19"/>
              <a:gd name="T13" fmla="*/ 13 h 20"/>
              <a:gd name="T14" fmla="*/ 3 w 19"/>
              <a:gd name="T15" fmla="*/ 20 h 20"/>
              <a:gd name="T16" fmla="*/ 9 w 19"/>
              <a:gd name="T17" fmla="*/ 15 h 20"/>
              <a:gd name="T18" fmla="*/ 16 w 19"/>
              <a:gd name="T19" fmla="*/ 20 h 20"/>
              <a:gd name="T20" fmla="*/ 14 w 19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4" y="13"/>
                </a:moveTo>
                <a:lnTo>
                  <a:pt x="19" y="8"/>
                </a:lnTo>
                <a:lnTo>
                  <a:pt x="12" y="8"/>
                </a:lnTo>
                <a:lnTo>
                  <a:pt x="9" y="0"/>
                </a:lnTo>
                <a:lnTo>
                  <a:pt x="7" y="8"/>
                </a:lnTo>
                <a:lnTo>
                  <a:pt x="0" y="8"/>
                </a:lnTo>
                <a:lnTo>
                  <a:pt x="5" y="13"/>
                </a:lnTo>
                <a:lnTo>
                  <a:pt x="3" y="20"/>
                </a:lnTo>
                <a:lnTo>
                  <a:pt x="9" y="15"/>
                </a:lnTo>
                <a:lnTo>
                  <a:pt x="16" y="20"/>
                </a:lnTo>
                <a:lnTo>
                  <a:pt x="14" y="13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1" name="Freeform 551"/>
          <p:cNvSpPr>
            <a:spLocks/>
          </p:cNvSpPr>
          <p:nvPr/>
        </p:nvSpPr>
        <p:spPr bwMode="auto">
          <a:xfrm>
            <a:off x="2998788" y="2468563"/>
            <a:ext cx="15875" cy="15875"/>
          </a:xfrm>
          <a:custGeom>
            <a:avLst/>
            <a:gdLst>
              <a:gd name="T0" fmla="*/ 15 w 21"/>
              <a:gd name="T1" fmla="*/ 13 h 20"/>
              <a:gd name="T2" fmla="*/ 21 w 21"/>
              <a:gd name="T3" fmla="*/ 8 h 20"/>
              <a:gd name="T4" fmla="*/ 13 w 21"/>
              <a:gd name="T5" fmla="*/ 8 h 20"/>
              <a:gd name="T6" fmla="*/ 10 w 21"/>
              <a:gd name="T7" fmla="*/ 0 h 20"/>
              <a:gd name="T8" fmla="*/ 8 w 21"/>
              <a:gd name="T9" fmla="*/ 8 h 20"/>
              <a:gd name="T10" fmla="*/ 0 w 21"/>
              <a:gd name="T11" fmla="*/ 8 h 20"/>
              <a:gd name="T12" fmla="*/ 6 w 21"/>
              <a:gd name="T13" fmla="*/ 13 h 20"/>
              <a:gd name="T14" fmla="*/ 3 w 21"/>
              <a:gd name="T15" fmla="*/ 20 h 20"/>
              <a:gd name="T16" fmla="*/ 10 w 21"/>
              <a:gd name="T17" fmla="*/ 15 h 20"/>
              <a:gd name="T18" fmla="*/ 16 w 21"/>
              <a:gd name="T19" fmla="*/ 20 h 20"/>
              <a:gd name="T20" fmla="*/ 15 w 21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5" y="13"/>
                </a:moveTo>
                <a:lnTo>
                  <a:pt x="21" y="8"/>
                </a:lnTo>
                <a:lnTo>
                  <a:pt x="13" y="8"/>
                </a:lnTo>
                <a:lnTo>
                  <a:pt x="10" y="0"/>
                </a:lnTo>
                <a:lnTo>
                  <a:pt x="8" y="8"/>
                </a:lnTo>
                <a:lnTo>
                  <a:pt x="0" y="8"/>
                </a:lnTo>
                <a:lnTo>
                  <a:pt x="6" y="13"/>
                </a:lnTo>
                <a:lnTo>
                  <a:pt x="3" y="20"/>
                </a:lnTo>
                <a:lnTo>
                  <a:pt x="10" y="15"/>
                </a:lnTo>
                <a:lnTo>
                  <a:pt x="16" y="20"/>
                </a:lnTo>
                <a:lnTo>
                  <a:pt x="15" y="1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2" name="Freeform 552"/>
          <p:cNvSpPr>
            <a:spLocks/>
          </p:cNvSpPr>
          <p:nvPr/>
        </p:nvSpPr>
        <p:spPr bwMode="auto">
          <a:xfrm>
            <a:off x="2998788" y="2468563"/>
            <a:ext cx="15875" cy="15875"/>
          </a:xfrm>
          <a:custGeom>
            <a:avLst/>
            <a:gdLst>
              <a:gd name="T0" fmla="*/ 15 w 21"/>
              <a:gd name="T1" fmla="*/ 13 h 20"/>
              <a:gd name="T2" fmla="*/ 21 w 21"/>
              <a:gd name="T3" fmla="*/ 8 h 20"/>
              <a:gd name="T4" fmla="*/ 13 w 21"/>
              <a:gd name="T5" fmla="*/ 8 h 20"/>
              <a:gd name="T6" fmla="*/ 10 w 21"/>
              <a:gd name="T7" fmla="*/ 0 h 20"/>
              <a:gd name="T8" fmla="*/ 8 w 21"/>
              <a:gd name="T9" fmla="*/ 8 h 20"/>
              <a:gd name="T10" fmla="*/ 0 w 21"/>
              <a:gd name="T11" fmla="*/ 8 h 20"/>
              <a:gd name="T12" fmla="*/ 6 w 21"/>
              <a:gd name="T13" fmla="*/ 13 h 20"/>
              <a:gd name="T14" fmla="*/ 3 w 21"/>
              <a:gd name="T15" fmla="*/ 20 h 20"/>
              <a:gd name="T16" fmla="*/ 10 w 21"/>
              <a:gd name="T17" fmla="*/ 15 h 20"/>
              <a:gd name="T18" fmla="*/ 16 w 21"/>
              <a:gd name="T19" fmla="*/ 20 h 20"/>
              <a:gd name="T20" fmla="*/ 15 w 21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5" y="13"/>
                </a:moveTo>
                <a:lnTo>
                  <a:pt x="21" y="8"/>
                </a:lnTo>
                <a:lnTo>
                  <a:pt x="13" y="8"/>
                </a:lnTo>
                <a:lnTo>
                  <a:pt x="10" y="0"/>
                </a:lnTo>
                <a:lnTo>
                  <a:pt x="8" y="8"/>
                </a:lnTo>
                <a:lnTo>
                  <a:pt x="0" y="8"/>
                </a:lnTo>
                <a:lnTo>
                  <a:pt x="6" y="13"/>
                </a:lnTo>
                <a:lnTo>
                  <a:pt x="3" y="20"/>
                </a:lnTo>
                <a:lnTo>
                  <a:pt x="10" y="15"/>
                </a:lnTo>
                <a:lnTo>
                  <a:pt x="16" y="20"/>
                </a:lnTo>
                <a:lnTo>
                  <a:pt x="15" y="13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3" name="Freeform 553"/>
          <p:cNvSpPr>
            <a:spLocks/>
          </p:cNvSpPr>
          <p:nvPr/>
        </p:nvSpPr>
        <p:spPr bwMode="auto">
          <a:xfrm>
            <a:off x="2987675" y="2455863"/>
            <a:ext cx="15875" cy="14287"/>
          </a:xfrm>
          <a:custGeom>
            <a:avLst/>
            <a:gdLst>
              <a:gd name="T0" fmla="*/ 15 w 21"/>
              <a:gd name="T1" fmla="*/ 12 h 20"/>
              <a:gd name="T2" fmla="*/ 21 w 21"/>
              <a:gd name="T3" fmla="*/ 7 h 20"/>
              <a:gd name="T4" fmla="*/ 13 w 21"/>
              <a:gd name="T5" fmla="*/ 7 h 20"/>
              <a:gd name="T6" fmla="*/ 11 w 21"/>
              <a:gd name="T7" fmla="*/ 0 h 20"/>
              <a:gd name="T8" fmla="*/ 8 w 21"/>
              <a:gd name="T9" fmla="*/ 7 h 20"/>
              <a:gd name="T10" fmla="*/ 0 w 21"/>
              <a:gd name="T11" fmla="*/ 7 h 20"/>
              <a:gd name="T12" fmla="*/ 6 w 21"/>
              <a:gd name="T13" fmla="*/ 12 h 20"/>
              <a:gd name="T14" fmla="*/ 4 w 21"/>
              <a:gd name="T15" fmla="*/ 20 h 20"/>
              <a:gd name="T16" fmla="*/ 11 w 21"/>
              <a:gd name="T17" fmla="*/ 15 h 20"/>
              <a:gd name="T18" fmla="*/ 16 w 21"/>
              <a:gd name="T19" fmla="*/ 20 h 20"/>
              <a:gd name="T20" fmla="*/ 15 w 21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5" y="12"/>
                </a:moveTo>
                <a:lnTo>
                  <a:pt x="21" y="7"/>
                </a:lnTo>
                <a:lnTo>
                  <a:pt x="13" y="7"/>
                </a:lnTo>
                <a:lnTo>
                  <a:pt x="11" y="0"/>
                </a:lnTo>
                <a:lnTo>
                  <a:pt x="8" y="7"/>
                </a:lnTo>
                <a:lnTo>
                  <a:pt x="0" y="7"/>
                </a:lnTo>
                <a:lnTo>
                  <a:pt x="6" y="12"/>
                </a:lnTo>
                <a:lnTo>
                  <a:pt x="4" y="20"/>
                </a:lnTo>
                <a:lnTo>
                  <a:pt x="11" y="15"/>
                </a:lnTo>
                <a:lnTo>
                  <a:pt x="16" y="20"/>
                </a:lnTo>
                <a:lnTo>
                  <a:pt x="15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4" name="Freeform 554"/>
          <p:cNvSpPr>
            <a:spLocks/>
          </p:cNvSpPr>
          <p:nvPr/>
        </p:nvSpPr>
        <p:spPr bwMode="auto">
          <a:xfrm>
            <a:off x="2987675" y="2455863"/>
            <a:ext cx="15875" cy="14287"/>
          </a:xfrm>
          <a:custGeom>
            <a:avLst/>
            <a:gdLst>
              <a:gd name="T0" fmla="*/ 15 w 21"/>
              <a:gd name="T1" fmla="*/ 12 h 20"/>
              <a:gd name="T2" fmla="*/ 21 w 21"/>
              <a:gd name="T3" fmla="*/ 7 h 20"/>
              <a:gd name="T4" fmla="*/ 13 w 21"/>
              <a:gd name="T5" fmla="*/ 7 h 20"/>
              <a:gd name="T6" fmla="*/ 11 w 21"/>
              <a:gd name="T7" fmla="*/ 0 h 20"/>
              <a:gd name="T8" fmla="*/ 8 w 21"/>
              <a:gd name="T9" fmla="*/ 7 h 20"/>
              <a:gd name="T10" fmla="*/ 0 w 21"/>
              <a:gd name="T11" fmla="*/ 7 h 20"/>
              <a:gd name="T12" fmla="*/ 6 w 21"/>
              <a:gd name="T13" fmla="*/ 12 h 20"/>
              <a:gd name="T14" fmla="*/ 4 w 21"/>
              <a:gd name="T15" fmla="*/ 20 h 20"/>
              <a:gd name="T16" fmla="*/ 11 w 21"/>
              <a:gd name="T17" fmla="*/ 15 h 20"/>
              <a:gd name="T18" fmla="*/ 16 w 21"/>
              <a:gd name="T19" fmla="*/ 20 h 20"/>
              <a:gd name="T20" fmla="*/ 15 w 21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5" y="12"/>
                </a:moveTo>
                <a:lnTo>
                  <a:pt x="21" y="7"/>
                </a:lnTo>
                <a:lnTo>
                  <a:pt x="13" y="7"/>
                </a:lnTo>
                <a:lnTo>
                  <a:pt x="11" y="0"/>
                </a:lnTo>
                <a:lnTo>
                  <a:pt x="8" y="7"/>
                </a:lnTo>
                <a:lnTo>
                  <a:pt x="0" y="7"/>
                </a:lnTo>
                <a:lnTo>
                  <a:pt x="6" y="12"/>
                </a:lnTo>
                <a:lnTo>
                  <a:pt x="4" y="20"/>
                </a:lnTo>
                <a:lnTo>
                  <a:pt x="11" y="15"/>
                </a:lnTo>
                <a:lnTo>
                  <a:pt x="16" y="20"/>
                </a:lnTo>
                <a:lnTo>
                  <a:pt x="15" y="12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5" name="Freeform 555"/>
          <p:cNvSpPr>
            <a:spLocks/>
          </p:cNvSpPr>
          <p:nvPr/>
        </p:nvSpPr>
        <p:spPr bwMode="auto">
          <a:xfrm>
            <a:off x="3021013" y="2468563"/>
            <a:ext cx="15875" cy="15875"/>
          </a:xfrm>
          <a:custGeom>
            <a:avLst/>
            <a:gdLst>
              <a:gd name="T0" fmla="*/ 14 w 19"/>
              <a:gd name="T1" fmla="*/ 13 h 20"/>
              <a:gd name="T2" fmla="*/ 19 w 19"/>
              <a:gd name="T3" fmla="*/ 8 h 20"/>
              <a:gd name="T4" fmla="*/ 11 w 19"/>
              <a:gd name="T5" fmla="*/ 8 h 20"/>
              <a:gd name="T6" fmla="*/ 9 w 19"/>
              <a:gd name="T7" fmla="*/ 0 h 20"/>
              <a:gd name="T8" fmla="*/ 7 w 19"/>
              <a:gd name="T9" fmla="*/ 8 h 20"/>
              <a:gd name="T10" fmla="*/ 0 w 19"/>
              <a:gd name="T11" fmla="*/ 8 h 20"/>
              <a:gd name="T12" fmla="*/ 6 w 19"/>
              <a:gd name="T13" fmla="*/ 13 h 20"/>
              <a:gd name="T14" fmla="*/ 3 w 19"/>
              <a:gd name="T15" fmla="*/ 20 h 20"/>
              <a:gd name="T16" fmla="*/ 9 w 19"/>
              <a:gd name="T17" fmla="*/ 15 h 20"/>
              <a:gd name="T18" fmla="*/ 15 w 19"/>
              <a:gd name="T19" fmla="*/ 20 h 20"/>
              <a:gd name="T20" fmla="*/ 14 w 19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4" y="13"/>
                </a:moveTo>
                <a:lnTo>
                  <a:pt x="19" y="8"/>
                </a:lnTo>
                <a:lnTo>
                  <a:pt x="11" y="8"/>
                </a:lnTo>
                <a:lnTo>
                  <a:pt x="9" y="0"/>
                </a:lnTo>
                <a:lnTo>
                  <a:pt x="7" y="8"/>
                </a:lnTo>
                <a:lnTo>
                  <a:pt x="0" y="8"/>
                </a:lnTo>
                <a:lnTo>
                  <a:pt x="6" y="13"/>
                </a:lnTo>
                <a:lnTo>
                  <a:pt x="3" y="20"/>
                </a:lnTo>
                <a:lnTo>
                  <a:pt x="9" y="15"/>
                </a:lnTo>
                <a:lnTo>
                  <a:pt x="15" y="20"/>
                </a:lnTo>
                <a:lnTo>
                  <a:pt x="14" y="1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6" name="Freeform 556"/>
          <p:cNvSpPr>
            <a:spLocks/>
          </p:cNvSpPr>
          <p:nvPr/>
        </p:nvSpPr>
        <p:spPr bwMode="auto">
          <a:xfrm>
            <a:off x="3021013" y="2468563"/>
            <a:ext cx="15875" cy="15875"/>
          </a:xfrm>
          <a:custGeom>
            <a:avLst/>
            <a:gdLst>
              <a:gd name="T0" fmla="*/ 14 w 19"/>
              <a:gd name="T1" fmla="*/ 13 h 20"/>
              <a:gd name="T2" fmla="*/ 19 w 19"/>
              <a:gd name="T3" fmla="*/ 8 h 20"/>
              <a:gd name="T4" fmla="*/ 11 w 19"/>
              <a:gd name="T5" fmla="*/ 8 h 20"/>
              <a:gd name="T6" fmla="*/ 9 w 19"/>
              <a:gd name="T7" fmla="*/ 0 h 20"/>
              <a:gd name="T8" fmla="*/ 7 w 19"/>
              <a:gd name="T9" fmla="*/ 8 h 20"/>
              <a:gd name="T10" fmla="*/ 0 w 19"/>
              <a:gd name="T11" fmla="*/ 8 h 20"/>
              <a:gd name="T12" fmla="*/ 6 w 19"/>
              <a:gd name="T13" fmla="*/ 13 h 20"/>
              <a:gd name="T14" fmla="*/ 3 w 19"/>
              <a:gd name="T15" fmla="*/ 20 h 20"/>
              <a:gd name="T16" fmla="*/ 9 w 19"/>
              <a:gd name="T17" fmla="*/ 15 h 20"/>
              <a:gd name="T18" fmla="*/ 15 w 19"/>
              <a:gd name="T19" fmla="*/ 20 h 20"/>
              <a:gd name="T20" fmla="*/ 14 w 19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4" y="13"/>
                </a:moveTo>
                <a:lnTo>
                  <a:pt x="19" y="8"/>
                </a:lnTo>
                <a:lnTo>
                  <a:pt x="11" y="8"/>
                </a:lnTo>
                <a:lnTo>
                  <a:pt x="9" y="0"/>
                </a:lnTo>
                <a:lnTo>
                  <a:pt x="7" y="8"/>
                </a:lnTo>
                <a:lnTo>
                  <a:pt x="0" y="8"/>
                </a:lnTo>
                <a:lnTo>
                  <a:pt x="6" y="13"/>
                </a:lnTo>
                <a:lnTo>
                  <a:pt x="3" y="20"/>
                </a:lnTo>
                <a:lnTo>
                  <a:pt x="9" y="15"/>
                </a:lnTo>
                <a:lnTo>
                  <a:pt x="15" y="20"/>
                </a:lnTo>
                <a:lnTo>
                  <a:pt x="14" y="13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7" name="Freeform 557"/>
          <p:cNvSpPr>
            <a:spLocks/>
          </p:cNvSpPr>
          <p:nvPr/>
        </p:nvSpPr>
        <p:spPr bwMode="auto">
          <a:xfrm>
            <a:off x="3009900" y="2455863"/>
            <a:ext cx="15875" cy="14287"/>
          </a:xfrm>
          <a:custGeom>
            <a:avLst/>
            <a:gdLst>
              <a:gd name="T0" fmla="*/ 14 w 20"/>
              <a:gd name="T1" fmla="*/ 12 h 20"/>
              <a:gd name="T2" fmla="*/ 20 w 20"/>
              <a:gd name="T3" fmla="*/ 7 h 20"/>
              <a:gd name="T4" fmla="*/ 11 w 20"/>
              <a:gd name="T5" fmla="*/ 7 h 20"/>
              <a:gd name="T6" fmla="*/ 9 w 20"/>
              <a:gd name="T7" fmla="*/ 0 h 20"/>
              <a:gd name="T8" fmla="*/ 7 w 20"/>
              <a:gd name="T9" fmla="*/ 7 h 20"/>
              <a:gd name="T10" fmla="*/ 0 w 20"/>
              <a:gd name="T11" fmla="*/ 7 h 20"/>
              <a:gd name="T12" fmla="*/ 6 w 20"/>
              <a:gd name="T13" fmla="*/ 12 h 20"/>
              <a:gd name="T14" fmla="*/ 3 w 20"/>
              <a:gd name="T15" fmla="*/ 20 h 20"/>
              <a:gd name="T16" fmla="*/ 9 w 20"/>
              <a:gd name="T17" fmla="*/ 15 h 20"/>
              <a:gd name="T18" fmla="*/ 15 w 20"/>
              <a:gd name="T19" fmla="*/ 20 h 20"/>
              <a:gd name="T20" fmla="*/ 14 w 20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0">
                <a:moveTo>
                  <a:pt x="14" y="12"/>
                </a:moveTo>
                <a:lnTo>
                  <a:pt x="20" y="7"/>
                </a:lnTo>
                <a:lnTo>
                  <a:pt x="11" y="7"/>
                </a:lnTo>
                <a:lnTo>
                  <a:pt x="9" y="0"/>
                </a:lnTo>
                <a:lnTo>
                  <a:pt x="7" y="7"/>
                </a:lnTo>
                <a:lnTo>
                  <a:pt x="0" y="7"/>
                </a:lnTo>
                <a:lnTo>
                  <a:pt x="6" y="12"/>
                </a:lnTo>
                <a:lnTo>
                  <a:pt x="3" y="20"/>
                </a:lnTo>
                <a:lnTo>
                  <a:pt x="9" y="15"/>
                </a:lnTo>
                <a:lnTo>
                  <a:pt x="15" y="20"/>
                </a:lnTo>
                <a:lnTo>
                  <a:pt x="14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8" name="Freeform 558"/>
          <p:cNvSpPr>
            <a:spLocks/>
          </p:cNvSpPr>
          <p:nvPr/>
        </p:nvSpPr>
        <p:spPr bwMode="auto">
          <a:xfrm>
            <a:off x="3009900" y="2455863"/>
            <a:ext cx="15875" cy="14287"/>
          </a:xfrm>
          <a:custGeom>
            <a:avLst/>
            <a:gdLst>
              <a:gd name="T0" fmla="*/ 14 w 20"/>
              <a:gd name="T1" fmla="*/ 12 h 20"/>
              <a:gd name="T2" fmla="*/ 20 w 20"/>
              <a:gd name="T3" fmla="*/ 7 h 20"/>
              <a:gd name="T4" fmla="*/ 11 w 20"/>
              <a:gd name="T5" fmla="*/ 7 h 20"/>
              <a:gd name="T6" fmla="*/ 9 w 20"/>
              <a:gd name="T7" fmla="*/ 0 h 20"/>
              <a:gd name="T8" fmla="*/ 7 w 20"/>
              <a:gd name="T9" fmla="*/ 7 h 20"/>
              <a:gd name="T10" fmla="*/ 0 w 20"/>
              <a:gd name="T11" fmla="*/ 7 h 20"/>
              <a:gd name="T12" fmla="*/ 6 w 20"/>
              <a:gd name="T13" fmla="*/ 12 h 20"/>
              <a:gd name="T14" fmla="*/ 3 w 20"/>
              <a:gd name="T15" fmla="*/ 20 h 20"/>
              <a:gd name="T16" fmla="*/ 9 w 20"/>
              <a:gd name="T17" fmla="*/ 15 h 20"/>
              <a:gd name="T18" fmla="*/ 15 w 20"/>
              <a:gd name="T19" fmla="*/ 20 h 20"/>
              <a:gd name="T20" fmla="*/ 14 w 20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0">
                <a:moveTo>
                  <a:pt x="14" y="12"/>
                </a:moveTo>
                <a:lnTo>
                  <a:pt x="20" y="7"/>
                </a:lnTo>
                <a:lnTo>
                  <a:pt x="11" y="7"/>
                </a:lnTo>
                <a:lnTo>
                  <a:pt x="9" y="0"/>
                </a:lnTo>
                <a:lnTo>
                  <a:pt x="7" y="7"/>
                </a:lnTo>
                <a:lnTo>
                  <a:pt x="0" y="7"/>
                </a:lnTo>
                <a:lnTo>
                  <a:pt x="6" y="12"/>
                </a:lnTo>
                <a:lnTo>
                  <a:pt x="3" y="20"/>
                </a:lnTo>
                <a:lnTo>
                  <a:pt x="9" y="15"/>
                </a:lnTo>
                <a:lnTo>
                  <a:pt x="15" y="20"/>
                </a:lnTo>
                <a:lnTo>
                  <a:pt x="14" y="12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39" name="Freeform 559"/>
          <p:cNvSpPr>
            <a:spLocks/>
          </p:cNvSpPr>
          <p:nvPr/>
        </p:nvSpPr>
        <p:spPr bwMode="auto">
          <a:xfrm>
            <a:off x="3032125" y="2455863"/>
            <a:ext cx="15875" cy="14287"/>
          </a:xfrm>
          <a:custGeom>
            <a:avLst/>
            <a:gdLst>
              <a:gd name="T0" fmla="*/ 13 w 19"/>
              <a:gd name="T1" fmla="*/ 12 h 20"/>
              <a:gd name="T2" fmla="*/ 19 w 19"/>
              <a:gd name="T3" fmla="*/ 7 h 20"/>
              <a:gd name="T4" fmla="*/ 12 w 19"/>
              <a:gd name="T5" fmla="*/ 7 h 20"/>
              <a:gd name="T6" fmla="*/ 9 w 19"/>
              <a:gd name="T7" fmla="*/ 0 h 20"/>
              <a:gd name="T8" fmla="*/ 7 w 19"/>
              <a:gd name="T9" fmla="*/ 7 h 20"/>
              <a:gd name="T10" fmla="*/ 0 w 19"/>
              <a:gd name="T11" fmla="*/ 7 h 20"/>
              <a:gd name="T12" fmla="*/ 5 w 19"/>
              <a:gd name="T13" fmla="*/ 12 h 20"/>
              <a:gd name="T14" fmla="*/ 3 w 19"/>
              <a:gd name="T15" fmla="*/ 20 h 20"/>
              <a:gd name="T16" fmla="*/ 9 w 19"/>
              <a:gd name="T17" fmla="*/ 15 h 20"/>
              <a:gd name="T18" fmla="*/ 16 w 19"/>
              <a:gd name="T19" fmla="*/ 20 h 20"/>
              <a:gd name="T20" fmla="*/ 13 w 19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3" y="12"/>
                </a:moveTo>
                <a:lnTo>
                  <a:pt x="19" y="7"/>
                </a:lnTo>
                <a:lnTo>
                  <a:pt x="12" y="7"/>
                </a:lnTo>
                <a:lnTo>
                  <a:pt x="9" y="0"/>
                </a:lnTo>
                <a:lnTo>
                  <a:pt x="7" y="7"/>
                </a:lnTo>
                <a:lnTo>
                  <a:pt x="0" y="7"/>
                </a:lnTo>
                <a:lnTo>
                  <a:pt x="5" y="12"/>
                </a:lnTo>
                <a:lnTo>
                  <a:pt x="3" y="20"/>
                </a:lnTo>
                <a:lnTo>
                  <a:pt x="9" y="15"/>
                </a:lnTo>
                <a:lnTo>
                  <a:pt x="16" y="20"/>
                </a:lnTo>
                <a:lnTo>
                  <a:pt x="13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0" name="Freeform 560"/>
          <p:cNvSpPr>
            <a:spLocks/>
          </p:cNvSpPr>
          <p:nvPr/>
        </p:nvSpPr>
        <p:spPr bwMode="auto">
          <a:xfrm>
            <a:off x="3032125" y="2455863"/>
            <a:ext cx="15875" cy="14287"/>
          </a:xfrm>
          <a:custGeom>
            <a:avLst/>
            <a:gdLst>
              <a:gd name="T0" fmla="*/ 13 w 19"/>
              <a:gd name="T1" fmla="*/ 12 h 20"/>
              <a:gd name="T2" fmla="*/ 19 w 19"/>
              <a:gd name="T3" fmla="*/ 7 h 20"/>
              <a:gd name="T4" fmla="*/ 12 w 19"/>
              <a:gd name="T5" fmla="*/ 7 h 20"/>
              <a:gd name="T6" fmla="*/ 9 w 19"/>
              <a:gd name="T7" fmla="*/ 0 h 20"/>
              <a:gd name="T8" fmla="*/ 7 w 19"/>
              <a:gd name="T9" fmla="*/ 7 h 20"/>
              <a:gd name="T10" fmla="*/ 0 w 19"/>
              <a:gd name="T11" fmla="*/ 7 h 20"/>
              <a:gd name="T12" fmla="*/ 5 w 19"/>
              <a:gd name="T13" fmla="*/ 12 h 20"/>
              <a:gd name="T14" fmla="*/ 3 w 19"/>
              <a:gd name="T15" fmla="*/ 20 h 20"/>
              <a:gd name="T16" fmla="*/ 9 w 19"/>
              <a:gd name="T17" fmla="*/ 15 h 20"/>
              <a:gd name="T18" fmla="*/ 16 w 19"/>
              <a:gd name="T19" fmla="*/ 20 h 20"/>
              <a:gd name="T20" fmla="*/ 13 w 19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3" y="12"/>
                </a:moveTo>
                <a:lnTo>
                  <a:pt x="19" y="7"/>
                </a:lnTo>
                <a:lnTo>
                  <a:pt x="12" y="7"/>
                </a:lnTo>
                <a:lnTo>
                  <a:pt x="9" y="0"/>
                </a:lnTo>
                <a:lnTo>
                  <a:pt x="7" y="7"/>
                </a:lnTo>
                <a:lnTo>
                  <a:pt x="0" y="7"/>
                </a:lnTo>
                <a:lnTo>
                  <a:pt x="5" y="12"/>
                </a:lnTo>
                <a:lnTo>
                  <a:pt x="3" y="20"/>
                </a:lnTo>
                <a:lnTo>
                  <a:pt x="9" y="15"/>
                </a:lnTo>
                <a:lnTo>
                  <a:pt x="16" y="20"/>
                </a:lnTo>
                <a:lnTo>
                  <a:pt x="13" y="12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1" name="Freeform 561"/>
          <p:cNvSpPr>
            <a:spLocks/>
          </p:cNvSpPr>
          <p:nvPr/>
        </p:nvSpPr>
        <p:spPr bwMode="auto">
          <a:xfrm>
            <a:off x="2965450" y="2455863"/>
            <a:ext cx="17463" cy="14287"/>
          </a:xfrm>
          <a:custGeom>
            <a:avLst/>
            <a:gdLst>
              <a:gd name="T0" fmla="*/ 13 w 20"/>
              <a:gd name="T1" fmla="*/ 12 h 20"/>
              <a:gd name="T2" fmla="*/ 20 w 20"/>
              <a:gd name="T3" fmla="*/ 7 h 20"/>
              <a:gd name="T4" fmla="*/ 12 w 20"/>
              <a:gd name="T5" fmla="*/ 7 h 20"/>
              <a:gd name="T6" fmla="*/ 10 w 20"/>
              <a:gd name="T7" fmla="*/ 0 h 20"/>
              <a:gd name="T8" fmla="*/ 8 w 20"/>
              <a:gd name="T9" fmla="*/ 7 h 20"/>
              <a:gd name="T10" fmla="*/ 0 w 20"/>
              <a:gd name="T11" fmla="*/ 7 h 20"/>
              <a:gd name="T12" fmla="*/ 5 w 20"/>
              <a:gd name="T13" fmla="*/ 12 h 20"/>
              <a:gd name="T14" fmla="*/ 3 w 20"/>
              <a:gd name="T15" fmla="*/ 20 h 20"/>
              <a:gd name="T16" fmla="*/ 10 w 20"/>
              <a:gd name="T17" fmla="*/ 15 h 20"/>
              <a:gd name="T18" fmla="*/ 16 w 20"/>
              <a:gd name="T19" fmla="*/ 20 h 20"/>
              <a:gd name="T20" fmla="*/ 13 w 20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0">
                <a:moveTo>
                  <a:pt x="13" y="12"/>
                </a:moveTo>
                <a:lnTo>
                  <a:pt x="20" y="7"/>
                </a:lnTo>
                <a:lnTo>
                  <a:pt x="12" y="7"/>
                </a:lnTo>
                <a:lnTo>
                  <a:pt x="10" y="0"/>
                </a:lnTo>
                <a:lnTo>
                  <a:pt x="8" y="7"/>
                </a:lnTo>
                <a:lnTo>
                  <a:pt x="0" y="7"/>
                </a:lnTo>
                <a:lnTo>
                  <a:pt x="5" y="12"/>
                </a:lnTo>
                <a:lnTo>
                  <a:pt x="3" y="20"/>
                </a:lnTo>
                <a:lnTo>
                  <a:pt x="10" y="15"/>
                </a:lnTo>
                <a:lnTo>
                  <a:pt x="16" y="20"/>
                </a:lnTo>
                <a:lnTo>
                  <a:pt x="13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2" name="Freeform 562"/>
          <p:cNvSpPr>
            <a:spLocks/>
          </p:cNvSpPr>
          <p:nvPr/>
        </p:nvSpPr>
        <p:spPr bwMode="auto">
          <a:xfrm>
            <a:off x="2965450" y="2455863"/>
            <a:ext cx="17463" cy="14287"/>
          </a:xfrm>
          <a:custGeom>
            <a:avLst/>
            <a:gdLst>
              <a:gd name="T0" fmla="*/ 13 w 20"/>
              <a:gd name="T1" fmla="*/ 12 h 20"/>
              <a:gd name="T2" fmla="*/ 20 w 20"/>
              <a:gd name="T3" fmla="*/ 7 h 20"/>
              <a:gd name="T4" fmla="*/ 12 w 20"/>
              <a:gd name="T5" fmla="*/ 7 h 20"/>
              <a:gd name="T6" fmla="*/ 10 w 20"/>
              <a:gd name="T7" fmla="*/ 0 h 20"/>
              <a:gd name="T8" fmla="*/ 8 w 20"/>
              <a:gd name="T9" fmla="*/ 7 h 20"/>
              <a:gd name="T10" fmla="*/ 0 w 20"/>
              <a:gd name="T11" fmla="*/ 7 h 20"/>
              <a:gd name="T12" fmla="*/ 5 w 20"/>
              <a:gd name="T13" fmla="*/ 12 h 20"/>
              <a:gd name="T14" fmla="*/ 3 w 20"/>
              <a:gd name="T15" fmla="*/ 20 h 20"/>
              <a:gd name="T16" fmla="*/ 10 w 20"/>
              <a:gd name="T17" fmla="*/ 15 h 20"/>
              <a:gd name="T18" fmla="*/ 16 w 20"/>
              <a:gd name="T19" fmla="*/ 20 h 20"/>
              <a:gd name="T20" fmla="*/ 13 w 20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0">
                <a:moveTo>
                  <a:pt x="13" y="12"/>
                </a:moveTo>
                <a:lnTo>
                  <a:pt x="20" y="7"/>
                </a:lnTo>
                <a:lnTo>
                  <a:pt x="12" y="7"/>
                </a:lnTo>
                <a:lnTo>
                  <a:pt x="10" y="0"/>
                </a:lnTo>
                <a:lnTo>
                  <a:pt x="8" y="7"/>
                </a:lnTo>
                <a:lnTo>
                  <a:pt x="0" y="7"/>
                </a:lnTo>
                <a:lnTo>
                  <a:pt x="5" y="12"/>
                </a:lnTo>
                <a:lnTo>
                  <a:pt x="3" y="20"/>
                </a:lnTo>
                <a:lnTo>
                  <a:pt x="10" y="15"/>
                </a:lnTo>
                <a:lnTo>
                  <a:pt x="16" y="20"/>
                </a:lnTo>
                <a:lnTo>
                  <a:pt x="13" y="12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3" name="Freeform 563"/>
          <p:cNvSpPr>
            <a:spLocks/>
          </p:cNvSpPr>
          <p:nvPr/>
        </p:nvSpPr>
        <p:spPr bwMode="auto">
          <a:xfrm>
            <a:off x="2933700" y="2468563"/>
            <a:ext cx="14288" cy="15875"/>
          </a:xfrm>
          <a:custGeom>
            <a:avLst/>
            <a:gdLst>
              <a:gd name="T0" fmla="*/ 14 w 20"/>
              <a:gd name="T1" fmla="*/ 13 h 20"/>
              <a:gd name="T2" fmla="*/ 20 w 20"/>
              <a:gd name="T3" fmla="*/ 8 h 20"/>
              <a:gd name="T4" fmla="*/ 13 w 20"/>
              <a:gd name="T5" fmla="*/ 8 h 20"/>
              <a:gd name="T6" fmla="*/ 9 w 20"/>
              <a:gd name="T7" fmla="*/ 0 h 20"/>
              <a:gd name="T8" fmla="*/ 7 w 20"/>
              <a:gd name="T9" fmla="*/ 8 h 20"/>
              <a:gd name="T10" fmla="*/ 0 w 20"/>
              <a:gd name="T11" fmla="*/ 8 h 20"/>
              <a:gd name="T12" fmla="*/ 6 w 20"/>
              <a:gd name="T13" fmla="*/ 13 h 20"/>
              <a:gd name="T14" fmla="*/ 3 w 20"/>
              <a:gd name="T15" fmla="*/ 20 h 20"/>
              <a:gd name="T16" fmla="*/ 9 w 20"/>
              <a:gd name="T17" fmla="*/ 15 h 20"/>
              <a:gd name="T18" fmla="*/ 16 w 20"/>
              <a:gd name="T19" fmla="*/ 20 h 20"/>
              <a:gd name="T20" fmla="*/ 14 w 20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0">
                <a:moveTo>
                  <a:pt x="14" y="13"/>
                </a:moveTo>
                <a:lnTo>
                  <a:pt x="20" y="8"/>
                </a:lnTo>
                <a:lnTo>
                  <a:pt x="13" y="8"/>
                </a:lnTo>
                <a:lnTo>
                  <a:pt x="9" y="0"/>
                </a:lnTo>
                <a:lnTo>
                  <a:pt x="7" y="8"/>
                </a:lnTo>
                <a:lnTo>
                  <a:pt x="0" y="8"/>
                </a:lnTo>
                <a:lnTo>
                  <a:pt x="6" y="13"/>
                </a:lnTo>
                <a:lnTo>
                  <a:pt x="3" y="20"/>
                </a:lnTo>
                <a:lnTo>
                  <a:pt x="9" y="15"/>
                </a:lnTo>
                <a:lnTo>
                  <a:pt x="16" y="20"/>
                </a:lnTo>
                <a:lnTo>
                  <a:pt x="14" y="1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4" name="Freeform 564"/>
          <p:cNvSpPr>
            <a:spLocks/>
          </p:cNvSpPr>
          <p:nvPr/>
        </p:nvSpPr>
        <p:spPr bwMode="auto">
          <a:xfrm>
            <a:off x="2933700" y="2468563"/>
            <a:ext cx="14288" cy="15875"/>
          </a:xfrm>
          <a:custGeom>
            <a:avLst/>
            <a:gdLst>
              <a:gd name="T0" fmla="*/ 14 w 20"/>
              <a:gd name="T1" fmla="*/ 13 h 20"/>
              <a:gd name="T2" fmla="*/ 20 w 20"/>
              <a:gd name="T3" fmla="*/ 8 h 20"/>
              <a:gd name="T4" fmla="*/ 13 w 20"/>
              <a:gd name="T5" fmla="*/ 8 h 20"/>
              <a:gd name="T6" fmla="*/ 9 w 20"/>
              <a:gd name="T7" fmla="*/ 0 h 20"/>
              <a:gd name="T8" fmla="*/ 7 w 20"/>
              <a:gd name="T9" fmla="*/ 8 h 20"/>
              <a:gd name="T10" fmla="*/ 0 w 20"/>
              <a:gd name="T11" fmla="*/ 8 h 20"/>
              <a:gd name="T12" fmla="*/ 6 w 20"/>
              <a:gd name="T13" fmla="*/ 13 h 20"/>
              <a:gd name="T14" fmla="*/ 3 w 20"/>
              <a:gd name="T15" fmla="*/ 20 h 20"/>
              <a:gd name="T16" fmla="*/ 9 w 20"/>
              <a:gd name="T17" fmla="*/ 15 h 20"/>
              <a:gd name="T18" fmla="*/ 16 w 20"/>
              <a:gd name="T19" fmla="*/ 20 h 20"/>
              <a:gd name="T20" fmla="*/ 14 w 20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0">
                <a:moveTo>
                  <a:pt x="14" y="13"/>
                </a:moveTo>
                <a:lnTo>
                  <a:pt x="20" y="8"/>
                </a:lnTo>
                <a:lnTo>
                  <a:pt x="13" y="8"/>
                </a:lnTo>
                <a:lnTo>
                  <a:pt x="9" y="0"/>
                </a:lnTo>
                <a:lnTo>
                  <a:pt x="7" y="8"/>
                </a:lnTo>
                <a:lnTo>
                  <a:pt x="0" y="8"/>
                </a:lnTo>
                <a:lnTo>
                  <a:pt x="6" y="13"/>
                </a:lnTo>
                <a:lnTo>
                  <a:pt x="3" y="20"/>
                </a:lnTo>
                <a:lnTo>
                  <a:pt x="9" y="15"/>
                </a:lnTo>
                <a:lnTo>
                  <a:pt x="16" y="20"/>
                </a:lnTo>
                <a:lnTo>
                  <a:pt x="14" y="13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5" name="Freeform 565"/>
          <p:cNvSpPr>
            <a:spLocks/>
          </p:cNvSpPr>
          <p:nvPr/>
        </p:nvSpPr>
        <p:spPr bwMode="auto">
          <a:xfrm>
            <a:off x="2943225" y="2455863"/>
            <a:ext cx="15875" cy="14287"/>
          </a:xfrm>
          <a:custGeom>
            <a:avLst/>
            <a:gdLst>
              <a:gd name="T0" fmla="*/ 14 w 19"/>
              <a:gd name="T1" fmla="*/ 12 h 20"/>
              <a:gd name="T2" fmla="*/ 19 w 19"/>
              <a:gd name="T3" fmla="*/ 7 h 20"/>
              <a:gd name="T4" fmla="*/ 13 w 19"/>
              <a:gd name="T5" fmla="*/ 7 h 20"/>
              <a:gd name="T6" fmla="*/ 10 w 19"/>
              <a:gd name="T7" fmla="*/ 0 h 20"/>
              <a:gd name="T8" fmla="*/ 7 w 19"/>
              <a:gd name="T9" fmla="*/ 7 h 20"/>
              <a:gd name="T10" fmla="*/ 0 w 19"/>
              <a:gd name="T11" fmla="*/ 7 h 20"/>
              <a:gd name="T12" fmla="*/ 6 w 19"/>
              <a:gd name="T13" fmla="*/ 12 h 20"/>
              <a:gd name="T14" fmla="*/ 3 w 19"/>
              <a:gd name="T15" fmla="*/ 20 h 20"/>
              <a:gd name="T16" fmla="*/ 10 w 19"/>
              <a:gd name="T17" fmla="*/ 15 h 20"/>
              <a:gd name="T18" fmla="*/ 16 w 19"/>
              <a:gd name="T19" fmla="*/ 20 h 20"/>
              <a:gd name="T20" fmla="*/ 14 w 19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4" y="12"/>
                </a:moveTo>
                <a:lnTo>
                  <a:pt x="19" y="7"/>
                </a:lnTo>
                <a:lnTo>
                  <a:pt x="13" y="7"/>
                </a:lnTo>
                <a:lnTo>
                  <a:pt x="10" y="0"/>
                </a:lnTo>
                <a:lnTo>
                  <a:pt x="7" y="7"/>
                </a:lnTo>
                <a:lnTo>
                  <a:pt x="0" y="7"/>
                </a:lnTo>
                <a:lnTo>
                  <a:pt x="6" y="12"/>
                </a:lnTo>
                <a:lnTo>
                  <a:pt x="3" y="20"/>
                </a:lnTo>
                <a:lnTo>
                  <a:pt x="10" y="15"/>
                </a:lnTo>
                <a:lnTo>
                  <a:pt x="16" y="20"/>
                </a:lnTo>
                <a:lnTo>
                  <a:pt x="14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6" name="Freeform 566"/>
          <p:cNvSpPr>
            <a:spLocks/>
          </p:cNvSpPr>
          <p:nvPr/>
        </p:nvSpPr>
        <p:spPr bwMode="auto">
          <a:xfrm>
            <a:off x="2943225" y="2455863"/>
            <a:ext cx="15875" cy="14287"/>
          </a:xfrm>
          <a:custGeom>
            <a:avLst/>
            <a:gdLst>
              <a:gd name="T0" fmla="*/ 14 w 19"/>
              <a:gd name="T1" fmla="*/ 12 h 20"/>
              <a:gd name="T2" fmla="*/ 19 w 19"/>
              <a:gd name="T3" fmla="*/ 7 h 20"/>
              <a:gd name="T4" fmla="*/ 13 w 19"/>
              <a:gd name="T5" fmla="*/ 7 h 20"/>
              <a:gd name="T6" fmla="*/ 10 w 19"/>
              <a:gd name="T7" fmla="*/ 0 h 20"/>
              <a:gd name="T8" fmla="*/ 7 w 19"/>
              <a:gd name="T9" fmla="*/ 7 h 20"/>
              <a:gd name="T10" fmla="*/ 0 w 19"/>
              <a:gd name="T11" fmla="*/ 7 h 20"/>
              <a:gd name="T12" fmla="*/ 6 w 19"/>
              <a:gd name="T13" fmla="*/ 12 h 20"/>
              <a:gd name="T14" fmla="*/ 3 w 19"/>
              <a:gd name="T15" fmla="*/ 20 h 20"/>
              <a:gd name="T16" fmla="*/ 10 w 19"/>
              <a:gd name="T17" fmla="*/ 15 h 20"/>
              <a:gd name="T18" fmla="*/ 16 w 19"/>
              <a:gd name="T19" fmla="*/ 20 h 20"/>
              <a:gd name="T20" fmla="*/ 14 w 19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0">
                <a:moveTo>
                  <a:pt x="14" y="12"/>
                </a:moveTo>
                <a:lnTo>
                  <a:pt x="19" y="7"/>
                </a:lnTo>
                <a:lnTo>
                  <a:pt x="13" y="7"/>
                </a:lnTo>
                <a:lnTo>
                  <a:pt x="10" y="0"/>
                </a:lnTo>
                <a:lnTo>
                  <a:pt x="7" y="7"/>
                </a:lnTo>
                <a:lnTo>
                  <a:pt x="0" y="7"/>
                </a:lnTo>
                <a:lnTo>
                  <a:pt x="6" y="12"/>
                </a:lnTo>
                <a:lnTo>
                  <a:pt x="3" y="20"/>
                </a:lnTo>
                <a:lnTo>
                  <a:pt x="10" y="15"/>
                </a:lnTo>
                <a:lnTo>
                  <a:pt x="16" y="20"/>
                </a:lnTo>
                <a:lnTo>
                  <a:pt x="14" y="12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7" name="Freeform 567"/>
          <p:cNvSpPr>
            <a:spLocks/>
          </p:cNvSpPr>
          <p:nvPr/>
        </p:nvSpPr>
        <p:spPr bwMode="auto">
          <a:xfrm>
            <a:off x="2909888" y="2468563"/>
            <a:ext cx="15875" cy="15875"/>
          </a:xfrm>
          <a:custGeom>
            <a:avLst/>
            <a:gdLst>
              <a:gd name="T0" fmla="*/ 15 w 21"/>
              <a:gd name="T1" fmla="*/ 13 h 20"/>
              <a:gd name="T2" fmla="*/ 21 w 21"/>
              <a:gd name="T3" fmla="*/ 8 h 20"/>
              <a:gd name="T4" fmla="*/ 13 w 21"/>
              <a:gd name="T5" fmla="*/ 8 h 20"/>
              <a:gd name="T6" fmla="*/ 11 w 21"/>
              <a:gd name="T7" fmla="*/ 0 h 20"/>
              <a:gd name="T8" fmla="*/ 8 w 21"/>
              <a:gd name="T9" fmla="*/ 8 h 20"/>
              <a:gd name="T10" fmla="*/ 0 w 21"/>
              <a:gd name="T11" fmla="*/ 8 h 20"/>
              <a:gd name="T12" fmla="*/ 6 w 21"/>
              <a:gd name="T13" fmla="*/ 13 h 20"/>
              <a:gd name="T14" fmla="*/ 5 w 21"/>
              <a:gd name="T15" fmla="*/ 20 h 20"/>
              <a:gd name="T16" fmla="*/ 11 w 21"/>
              <a:gd name="T17" fmla="*/ 15 h 20"/>
              <a:gd name="T18" fmla="*/ 16 w 21"/>
              <a:gd name="T19" fmla="*/ 20 h 20"/>
              <a:gd name="T20" fmla="*/ 15 w 21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5" y="13"/>
                </a:moveTo>
                <a:lnTo>
                  <a:pt x="21" y="8"/>
                </a:lnTo>
                <a:lnTo>
                  <a:pt x="13" y="8"/>
                </a:lnTo>
                <a:lnTo>
                  <a:pt x="11" y="0"/>
                </a:lnTo>
                <a:lnTo>
                  <a:pt x="8" y="8"/>
                </a:lnTo>
                <a:lnTo>
                  <a:pt x="0" y="8"/>
                </a:lnTo>
                <a:lnTo>
                  <a:pt x="6" y="13"/>
                </a:lnTo>
                <a:lnTo>
                  <a:pt x="5" y="20"/>
                </a:lnTo>
                <a:lnTo>
                  <a:pt x="11" y="15"/>
                </a:lnTo>
                <a:lnTo>
                  <a:pt x="16" y="20"/>
                </a:lnTo>
                <a:lnTo>
                  <a:pt x="15" y="1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8" name="Freeform 568"/>
          <p:cNvSpPr>
            <a:spLocks/>
          </p:cNvSpPr>
          <p:nvPr/>
        </p:nvSpPr>
        <p:spPr bwMode="auto">
          <a:xfrm>
            <a:off x="2909888" y="2468563"/>
            <a:ext cx="15875" cy="15875"/>
          </a:xfrm>
          <a:custGeom>
            <a:avLst/>
            <a:gdLst>
              <a:gd name="T0" fmla="*/ 15 w 21"/>
              <a:gd name="T1" fmla="*/ 13 h 20"/>
              <a:gd name="T2" fmla="*/ 21 w 21"/>
              <a:gd name="T3" fmla="*/ 8 h 20"/>
              <a:gd name="T4" fmla="*/ 13 w 21"/>
              <a:gd name="T5" fmla="*/ 8 h 20"/>
              <a:gd name="T6" fmla="*/ 11 w 21"/>
              <a:gd name="T7" fmla="*/ 0 h 20"/>
              <a:gd name="T8" fmla="*/ 8 w 21"/>
              <a:gd name="T9" fmla="*/ 8 h 20"/>
              <a:gd name="T10" fmla="*/ 0 w 21"/>
              <a:gd name="T11" fmla="*/ 8 h 20"/>
              <a:gd name="T12" fmla="*/ 6 w 21"/>
              <a:gd name="T13" fmla="*/ 13 h 20"/>
              <a:gd name="T14" fmla="*/ 5 w 21"/>
              <a:gd name="T15" fmla="*/ 20 h 20"/>
              <a:gd name="T16" fmla="*/ 11 w 21"/>
              <a:gd name="T17" fmla="*/ 15 h 20"/>
              <a:gd name="T18" fmla="*/ 16 w 21"/>
              <a:gd name="T19" fmla="*/ 20 h 20"/>
              <a:gd name="T20" fmla="*/ 15 w 21"/>
              <a:gd name="T21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5" y="13"/>
                </a:moveTo>
                <a:lnTo>
                  <a:pt x="21" y="8"/>
                </a:lnTo>
                <a:lnTo>
                  <a:pt x="13" y="8"/>
                </a:lnTo>
                <a:lnTo>
                  <a:pt x="11" y="0"/>
                </a:lnTo>
                <a:lnTo>
                  <a:pt x="8" y="8"/>
                </a:lnTo>
                <a:lnTo>
                  <a:pt x="0" y="8"/>
                </a:lnTo>
                <a:lnTo>
                  <a:pt x="6" y="13"/>
                </a:lnTo>
                <a:lnTo>
                  <a:pt x="5" y="20"/>
                </a:lnTo>
                <a:lnTo>
                  <a:pt x="11" y="15"/>
                </a:lnTo>
                <a:lnTo>
                  <a:pt x="16" y="20"/>
                </a:lnTo>
                <a:lnTo>
                  <a:pt x="15" y="13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49" name="Freeform 569"/>
          <p:cNvSpPr>
            <a:spLocks/>
          </p:cNvSpPr>
          <p:nvPr/>
        </p:nvSpPr>
        <p:spPr bwMode="auto">
          <a:xfrm>
            <a:off x="2922588" y="2455863"/>
            <a:ext cx="14287" cy="14287"/>
          </a:xfrm>
          <a:custGeom>
            <a:avLst/>
            <a:gdLst>
              <a:gd name="T0" fmla="*/ 14 w 20"/>
              <a:gd name="T1" fmla="*/ 12 h 20"/>
              <a:gd name="T2" fmla="*/ 20 w 20"/>
              <a:gd name="T3" fmla="*/ 7 h 20"/>
              <a:gd name="T4" fmla="*/ 13 w 20"/>
              <a:gd name="T5" fmla="*/ 7 h 20"/>
              <a:gd name="T6" fmla="*/ 9 w 20"/>
              <a:gd name="T7" fmla="*/ 0 h 20"/>
              <a:gd name="T8" fmla="*/ 7 w 20"/>
              <a:gd name="T9" fmla="*/ 7 h 20"/>
              <a:gd name="T10" fmla="*/ 0 w 20"/>
              <a:gd name="T11" fmla="*/ 7 h 20"/>
              <a:gd name="T12" fmla="*/ 6 w 20"/>
              <a:gd name="T13" fmla="*/ 12 h 20"/>
              <a:gd name="T14" fmla="*/ 4 w 20"/>
              <a:gd name="T15" fmla="*/ 20 h 20"/>
              <a:gd name="T16" fmla="*/ 9 w 20"/>
              <a:gd name="T17" fmla="*/ 15 h 20"/>
              <a:gd name="T18" fmla="*/ 16 w 20"/>
              <a:gd name="T19" fmla="*/ 20 h 20"/>
              <a:gd name="T20" fmla="*/ 14 w 20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0">
                <a:moveTo>
                  <a:pt x="14" y="12"/>
                </a:moveTo>
                <a:lnTo>
                  <a:pt x="20" y="7"/>
                </a:lnTo>
                <a:lnTo>
                  <a:pt x="13" y="7"/>
                </a:lnTo>
                <a:lnTo>
                  <a:pt x="9" y="0"/>
                </a:lnTo>
                <a:lnTo>
                  <a:pt x="7" y="7"/>
                </a:lnTo>
                <a:lnTo>
                  <a:pt x="0" y="7"/>
                </a:lnTo>
                <a:lnTo>
                  <a:pt x="6" y="12"/>
                </a:lnTo>
                <a:lnTo>
                  <a:pt x="4" y="20"/>
                </a:lnTo>
                <a:lnTo>
                  <a:pt x="9" y="15"/>
                </a:lnTo>
                <a:lnTo>
                  <a:pt x="16" y="20"/>
                </a:lnTo>
                <a:lnTo>
                  <a:pt x="14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0" name="Freeform 570"/>
          <p:cNvSpPr>
            <a:spLocks/>
          </p:cNvSpPr>
          <p:nvPr/>
        </p:nvSpPr>
        <p:spPr bwMode="auto">
          <a:xfrm>
            <a:off x="2922588" y="2455863"/>
            <a:ext cx="14287" cy="14287"/>
          </a:xfrm>
          <a:custGeom>
            <a:avLst/>
            <a:gdLst>
              <a:gd name="T0" fmla="*/ 14 w 20"/>
              <a:gd name="T1" fmla="*/ 12 h 20"/>
              <a:gd name="T2" fmla="*/ 20 w 20"/>
              <a:gd name="T3" fmla="*/ 7 h 20"/>
              <a:gd name="T4" fmla="*/ 13 w 20"/>
              <a:gd name="T5" fmla="*/ 7 h 20"/>
              <a:gd name="T6" fmla="*/ 9 w 20"/>
              <a:gd name="T7" fmla="*/ 0 h 20"/>
              <a:gd name="T8" fmla="*/ 7 w 20"/>
              <a:gd name="T9" fmla="*/ 7 h 20"/>
              <a:gd name="T10" fmla="*/ 0 w 20"/>
              <a:gd name="T11" fmla="*/ 7 h 20"/>
              <a:gd name="T12" fmla="*/ 6 w 20"/>
              <a:gd name="T13" fmla="*/ 12 h 20"/>
              <a:gd name="T14" fmla="*/ 4 w 20"/>
              <a:gd name="T15" fmla="*/ 20 h 20"/>
              <a:gd name="T16" fmla="*/ 9 w 20"/>
              <a:gd name="T17" fmla="*/ 15 h 20"/>
              <a:gd name="T18" fmla="*/ 16 w 20"/>
              <a:gd name="T19" fmla="*/ 20 h 20"/>
              <a:gd name="T20" fmla="*/ 14 w 20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0">
                <a:moveTo>
                  <a:pt x="14" y="12"/>
                </a:moveTo>
                <a:lnTo>
                  <a:pt x="20" y="7"/>
                </a:lnTo>
                <a:lnTo>
                  <a:pt x="13" y="7"/>
                </a:lnTo>
                <a:lnTo>
                  <a:pt x="9" y="0"/>
                </a:lnTo>
                <a:lnTo>
                  <a:pt x="7" y="7"/>
                </a:lnTo>
                <a:lnTo>
                  <a:pt x="0" y="7"/>
                </a:lnTo>
                <a:lnTo>
                  <a:pt x="6" y="12"/>
                </a:lnTo>
                <a:lnTo>
                  <a:pt x="4" y="20"/>
                </a:lnTo>
                <a:lnTo>
                  <a:pt x="9" y="15"/>
                </a:lnTo>
                <a:lnTo>
                  <a:pt x="16" y="20"/>
                </a:lnTo>
                <a:lnTo>
                  <a:pt x="14" y="12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1" name="Freeform 571"/>
          <p:cNvSpPr>
            <a:spLocks/>
          </p:cNvSpPr>
          <p:nvPr/>
        </p:nvSpPr>
        <p:spPr bwMode="auto">
          <a:xfrm>
            <a:off x="2898775" y="2455863"/>
            <a:ext cx="17463" cy="14287"/>
          </a:xfrm>
          <a:custGeom>
            <a:avLst/>
            <a:gdLst>
              <a:gd name="T0" fmla="*/ 15 w 21"/>
              <a:gd name="T1" fmla="*/ 12 h 20"/>
              <a:gd name="T2" fmla="*/ 21 w 21"/>
              <a:gd name="T3" fmla="*/ 7 h 20"/>
              <a:gd name="T4" fmla="*/ 13 w 21"/>
              <a:gd name="T5" fmla="*/ 7 h 20"/>
              <a:gd name="T6" fmla="*/ 11 w 21"/>
              <a:gd name="T7" fmla="*/ 0 h 20"/>
              <a:gd name="T8" fmla="*/ 8 w 21"/>
              <a:gd name="T9" fmla="*/ 7 h 20"/>
              <a:gd name="T10" fmla="*/ 0 w 21"/>
              <a:gd name="T11" fmla="*/ 7 h 20"/>
              <a:gd name="T12" fmla="*/ 6 w 21"/>
              <a:gd name="T13" fmla="*/ 12 h 20"/>
              <a:gd name="T14" fmla="*/ 5 w 21"/>
              <a:gd name="T15" fmla="*/ 20 h 20"/>
              <a:gd name="T16" fmla="*/ 11 w 21"/>
              <a:gd name="T17" fmla="*/ 15 h 20"/>
              <a:gd name="T18" fmla="*/ 17 w 21"/>
              <a:gd name="T19" fmla="*/ 20 h 20"/>
              <a:gd name="T20" fmla="*/ 15 w 21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5" y="12"/>
                </a:moveTo>
                <a:lnTo>
                  <a:pt x="21" y="7"/>
                </a:lnTo>
                <a:lnTo>
                  <a:pt x="13" y="7"/>
                </a:lnTo>
                <a:lnTo>
                  <a:pt x="11" y="0"/>
                </a:lnTo>
                <a:lnTo>
                  <a:pt x="8" y="7"/>
                </a:lnTo>
                <a:lnTo>
                  <a:pt x="0" y="7"/>
                </a:lnTo>
                <a:lnTo>
                  <a:pt x="6" y="12"/>
                </a:lnTo>
                <a:lnTo>
                  <a:pt x="5" y="20"/>
                </a:lnTo>
                <a:lnTo>
                  <a:pt x="11" y="15"/>
                </a:lnTo>
                <a:lnTo>
                  <a:pt x="17" y="20"/>
                </a:lnTo>
                <a:lnTo>
                  <a:pt x="15" y="12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2" name="Freeform 572"/>
          <p:cNvSpPr>
            <a:spLocks/>
          </p:cNvSpPr>
          <p:nvPr/>
        </p:nvSpPr>
        <p:spPr bwMode="auto">
          <a:xfrm>
            <a:off x="2898775" y="2455863"/>
            <a:ext cx="17463" cy="14287"/>
          </a:xfrm>
          <a:custGeom>
            <a:avLst/>
            <a:gdLst>
              <a:gd name="T0" fmla="*/ 15 w 21"/>
              <a:gd name="T1" fmla="*/ 12 h 20"/>
              <a:gd name="T2" fmla="*/ 21 w 21"/>
              <a:gd name="T3" fmla="*/ 7 h 20"/>
              <a:gd name="T4" fmla="*/ 13 w 21"/>
              <a:gd name="T5" fmla="*/ 7 h 20"/>
              <a:gd name="T6" fmla="*/ 11 w 21"/>
              <a:gd name="T7" fmla="*/ 0 h 20"/>
              <a:gd name="T8" fmla="*/ 8 w 21"/>
              <a:gd name="T9" fmla="*/ 7 h 20"/>
              <a:gd name="T10" fmla="*/ 0 w 21"/>
              <a:gd name="T11" fmla="*/ 7 h 20"/>
              <a:gd name="T12" fmla="*/ 6 w 21"/>
              <a:gd name="T13" fmla="*/ 12 h 20"/>
              <a:gd name="T14" fmla="*/ 5 w 21"/>
              <a:gd name="T15" fmla="*/ 20 h 20"/>
              <a:gd name="T16" fmla="*/ 11 w 21"/>
              <a:gd name="T17" fmla="*/ 15 h 20"/>
              <a:gd name="T18" fmla="*/ 17 w 21"/>
              <a:gd name="T19" fmla="*/ 20 h 20"/>
              <a:gd name="T20" fmla="*/ 15 w 21"/>
              <a:gd name="T2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1" h="20">
                <a:moveTo>
                  <a:pt x="15" y="12"/>
                </a:moveTo>
                <a:lnTo>
                  <a:pt x="21" y="7"/>
                </a:lnTo>
                <a:lnTo>
                  <a:pt x="13" y="7"/>
                </a:lnTo>
                <a:lnTo>
                  <a:pt x="11" y="0"/>
                </a:lnTo>
                <a:lnTo>
                  <a:pt x="8" y="7"/>
                </a:lnTo>
                <a:lnTo>
                  <a:pt x="0" y="7"/>
                </a:lnTo>
                <a:lnTo>
                  <a:pt x="6" y="12"/>
                </a:lnTo>
                <a:lnTo>
                  <a:pt x="5" y="20"/>
                </a:lnTo>
                <a:lnTo>
                  <a:pt x="11" y="15"/>
                </a:lnTo>
                <a:lnTo>
                  <a:pt x="17" y="20"/>
                </a:lnTo>
                <a:lnTo>
                  <a:pt x="15" y="12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3" name="Freeform 573"/>
          <p:cNvSpPr>
            <a:spLocks/>
          </p:cNvSpPr>
          <p:nvPr/>
        </p:nvSpPr>
        <p:spPr bwMode="auto">
          <a:xfrm>
            <a:off x="2813050" y="4611688"/>
            <a:ext cx="50800" cy="49212"/>
          </a:xfrm>
          <a:custGeom>
            <a:avLst/>
            <a:gdLst>
              <a:gd name="T0" fmla="*/ 49 w 65"/>
              <a:gd name="T1" fmla="*/ 61 h 61"/>
              <a:gd name="T2" fmla="*/ 65 w 65"/>
              <a:gd name="T3" fmla="*/ 44 h 61"/>
              <a:gd name="T4" fmla="*/ 16 w 65"/>
              <a:gd name="T5" fmla="*/ 0 h 61"/>
              <a:gd name="T6" fmla="*/ 0 w 65"/>
              <a:gd name="T7" fmla="*/ 17 h 61"/>
              <a:gd name="T8" fmla="*/ 49 w 65"/>
              <a:gd name="T9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61">
                <a:moveTo>
                  <a:pt x="49" y="61"/>
                </a:moveTo>
                <a:lnTo>
                  <a:pt x="65" y="44"/>
                </a:lnTo>
                <a:lnTo>
                  <a:pt x="16" y="0"/>
                </a:lnTo>
                <a:lnTo>
                  <a:pt x="0" y="17"/>
                </a:lnTo>
                <a:lnTo>
                  <a:pt x="49" y="6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4" name="Freeform 574"/>
          <p:cNvSpPr>
            <a:spLocks/>
          </p:cNvSpPr>
          <p:nvPr/>
        </p:nvSpPr>
        <p:spPr bwMode="auto">
          <a:xfrm>
            <a:off x="2843213" y="4638675"/>
            <a:ext cx="39687" cy="31750"/>
          </a:xfrm>
          <a:custGeom>
            <a:avLst/>
            <a:gdLst>
              <a:gd name="T0" fmla="*/ 17 w 51"/>
              <a:gd name="T1" fmla="*/ 23 h 40"/>
              <a:gd name="T2" fmla="*/ 16 w 51"/>
              <a:gd name="T3" fmla="*/ 0 h 40"/>
              <a:gd name="T4" fmla="*/ 0 w 51"/>
              <a:gd name="T5" fmla="*/ 17 h 40"/>
              <a:gd name="T6" fmla="*/ 23 w 51"/>
              <a:gd name="T7" fmla="*/ 40 h 40"/>
              <a:gd name="T8" fmla="*/ 39 w 51"/>
              <a:gd name="T9" fmla="*/ 23 h 40"/>
              <a:gd name="T10" fmla="*/ 38 w 51"/>
              <a:gd name="T11" fmla="*/ 0 h 40"/>
              <a:gd name="T12" fmla="*/ 39 w 51"/>
              <a:gd name="T13" fmla="*/ 23 h 40"/>
              <a:gd name="T14" fmla="*/ 51 w 51"/>
              <a:gd name="T15" fmla="*/ 10 h 40"/>
              <a:gd name="T16" fmla="*/ 38 w 51"/>
              <a:gd name="T17" fmla="*/ 0 h 40"/>
              <a:gd name="T18" fmla="*/ 17 w 51"/>
              <a:gd name="T19" fmla="*/ 2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" h="40">
                <a:moveTo>
                  <a:pt x="17" y="23"/>
                </a:moveTo>
                <a:lnTo>
                  <a:pt x="16" y="0"/>
                </a:lnTo>
                <a:lnTo>
                  <a:pt x="0" y="17"/>
                </a:lnTo>
                <a:lnTo>
                  <a:pt x="23" y="40"/>
                </a:lnTo>
                <a:lnTo>
                  <a:pt x="39" y="23"/>
                </a:lnTo>
                <a:lnTo>
                  <a:pt x="38" y="0"/>
                </a:lnTo>
                <a:lnTo>
                  <a:pt x="39" y="23"/>
                </a:lnTo>
                <a:lnTo>
                  <a:pt x="51" y="10"/>
                </a:lnTo>
                <a:lnTo>
                  <a:pt x="38" y="0"/>
                </a:lnTo>
                <a:lnTo>
                  <a:pt x="17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5" name="Freeform 575"/>
          <p:cNvSpPr>
            <a:spLocks/>
          </p:cNvSpPr>
          <p:nvPr/>
        </p:nvSpPr>
        <p:spPr bwMode="auto">
          <a:xfrm>
            <a:off x="2816225" y="4594225"/>
            <a:ext cx="57150" cy="61913"/>
          </a:xfrm>
          <a:custGeom>
            <a:avLst/>
            <a:gdLst>
              <a:gd name="T0" fmla="*/ 23 w 70"/>
              <a:gd name="T1" fmla="*/ 34 h 78"/>
              <a:gd name="T2" fmla="*/ 1 w 70"/>
              <a:gd name="T3" fmla="*/ 34 h 78"/>
              <a:gd name="T4" fmla="*/ 49 w 70"/>
              <a:gd name="T5" fmla="*/ 78 h 78"/>
              <a:gd name="T6" fmla="*/ 70 w 70"/>
              <a:gd name="T7" fmla="*/ 55 h 78"/>
              <a:gd name="T8" fmla="*/ 22 w 70"/>
              <a:gd name="T9" fmla="*/ 11 h 78"/>
              <a:gd name="T10" fmla="*/ 0 w 70"/>
              <a:gd name="T11" fmla="*/ 11 h 78"/>
              <a:gd name="T12" fmla="*/ 22 w 70"/>
              <a:gd name="T13" fmla="*/ 11 h 78"/>
              <a:gd name="T14" fmla="*/ 10 w 70"/>
              <a:gd name="T15" fmla="*/ 0 h 78"/>
              <a:gd name="T16" fmla="*/ 0 w 70"/>
              <a:gd name="T17" fmla="*/ 11 h 78"/>
              <a:gd name="T18" fmla="*/ 23 w 70"/>
              <a:gd name="T19" fmla="*/ 3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" h="78">
                <a:moveTo>
                  <a:pt x="23" y="34"/>
                </a:moveTo>
                <a:lnTo>
                  <a:pt x="1" y="34"/>
                </a:lnTo>
                <a:lnTo>
                  <a:pt x="49" y="78"/>
                </a:lnTo>
                <a:lnTo>
                  <a:pt x="70" y="55"/>
                </a:lnTo>
                <a:lnTo>
                  <a:pt x="22" y="11"/>
                </a:lnTo>
                <a:lnTo>
                  <a:pt x="0" y="11"/>
                </a:lnTo>
                <a:lnTo>
                  <a:pt x="22" y="11"/>
                </a:lnTo>
                <a:lnTo>
                  <a:pt x="10" y="0"/>
                </a:lnTo>
                <a:lnTo>
                  <a:pt x="0" y="11"/>
                </a:lnTo>
                <a:lnTo>
                  <a:pt x="2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6" name="Freeform 576"/>
          <p:cNvSpPr>
            <a:spLocks/>
          </p:cNvSpPr>
          <p:nvPr/>
        </p:nvSpPr>
        <p:spPr bwMode="auto">
          <a:xfrm>
            <a:off x="2795588" y="4603750"/>
            <a:ext cx="39687" cy="31750"/>
          </a:xfrm>
          <a:custGeom>
            <a:avLst/>
            <a:gdLst>
              <a:gd name="T0" fmla="*/ 34 w 51"/>
              <a:gd name="T1" fmla="*/ 18 h 41"/>
              <a:gd name="T2" fmla="*/ 35 w 51"/>
              <a:gd name="T3" fmla="*/ 41 h 41"/>
              <a:gd name="T4" fmla="*/ 51 w 51"/>
              <a:gd name="T5" fmla="*/ 23 h 41"/>
              <a:gd name="T6" fmla="*/ 28 w 51"/>
              <a:gd name="T7" fmla="*/ 0 h 41"/>
              <a:gd name="T8" fmla="*/ 12 w 51"/>
              <a:gd name="T9" fmla="*/ 18 h 41"/>
              <a:gd name="T10" fmla="*/ 13 w 51"/>
              <a:gd name="T11" fmla="*/ 41 h 41"/>
              <a:gd name="T12" fmla="*/ 12 w 51"/>
              <a:gd name="T13" fmla="*/ 18 h 41"/>
              <a:gd name="T14" fmla="*/ 0 w 51"/>
              <a:gd name="T15" fmla="*/ 30 h 41"/>
              <a:gd name="T16" fmla="*/ 13 w 51"/>
              <a:gd name="T17" fmla="*/ 41 h 41"/>
              <a:gd name="T18" fmla="*/ 34 w 51"/>
              <a:gd name="T19" fmla="*/ 1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" h="41">
                <a:moveTo>
                  <a:pt x="34" y="18"/>
                </a:moveTo>
                <a:lnTo>
                  <a:pt x="35" y="41"/>
                </a:lnTo>
                <a:lnTo>
                  <a:pt x="51" y="23"/>
                </a:lnTo>
                <a:lnTo>
                  <a:pt x="28" y="0"/>
                </a:lnTo>
                <a:lnTo>
                  <a:pt x="12" y="18"/>
                </a:lnTo>
                <a:lnTo>
                  <a:pt x="13" y="41"/>
                </a:lnTo>
                <a:lnTo>
                  <a:pt x="12" y="18"/>
                </a:lnTo>
                <a:lnTo>
                  <a:pt x="0" y="30"/>
                </a:lnTo>
                <a:lnTo>
                  <a:pt x="13" y="41"/>
                </a:lnTo>
                <a:lnTo>
                  <a:pt x="34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7" name="Freeform 577"/>
          <p:cNvSpPr>
            <a:spLocks/>
          </p:cNvSpPr>
          <p:nvPr/>
        </p:nvSpPr>
        <p:spPr bwMode="auto">
          <a:xfrm>
            <a:off x="2805113" y="4616450"/>
            <a:ext cx="55562" cy="61913"/>
          </a:xfrm>
          <a:custGeom>
            <a:avLst/>
            <a:gdLst>
              <a:gd name="T0" fmla="*/ 47 w 70"/>
              <a:gd name="T1" fmla="*/ 43 h 78"/>
              <a:gd name="T2" fmla="*/ 69 w 70"/>
              <a:gd name="T3" fmla="*/ 43 h 78"/>
              <a:gd name="T4" fmla="*/ 21 w 70"/>
              <a:gd name="T5" fmla="*/ 0 h 78"/>
              <a:gd name="T6" fmla="*/ 0 w 70"/>
              <a:gd name="T7" fmla="*/ 23 h 78"/>
              <a:gd name="T8" fmla="*/ 48 w 70"/>
              <a:gd name="T9" fmla="*/ 66 h 78"/>
              <a:gd name="T10" fmla="*/ 70 w 70"/>
              <a:gd name="T11" fmla="*/ 66 h 78"/>
              <a:gd name="T12" fmla="*/ 48 w 70"/>
              <a:gd name="T13" fmla="*/ 66 h 78"/>
              <a:gd name="T14" fmla="*/ 60 w 70"/>
              <a:gd name="T15" fmla="*/ 78 h 78"/>
              <a:gd name="T16" fmla="*/ 70 w 70"/>
              <a:gd name="T17" fmla="*/ 66 h 78"/>
              <a:gd name="T18" fmla="*/ 47 w 70"/>
              <a:gd name="T19" fmla="*/ 4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" h="78">
                <a:moveTo>
                  <a:pt x="47" y="43"/>
                </a:moveTo>
                <a:lnTo>
                  <a:pt x="69" y="43"/>
                </a:lnTo>
                <a:lnTo>
                  <a:pt x="21" y="0"/>
                </a:lnTo>
                <a:lnTo>
                  <a:pt x="0" y="23"/>
                </a:lnTo>
                <a:lnTo>
                  <a:pt x="48" y="66"/>
                </a:lnTo>
                <a:lnTo>
                  <a:pt x="70" y="66"/>
                </a:lnTo>
                <a:lnTo>
                  <a:pt x="48" y="66"/>
                </a:lnTo>
                <a:lnTo>
                  <a:pt x="60" y="78"/>
                </a:lnTo>
                <a:lnTo>
                  <a:pt x="70" y="66"/>
                </a:lnTo>
                <a:lnTo>
                  <a:pt x="47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8" name="Freeform 578"/>
          <p:cNvSpPr>
            <a:spLocks/>
          </p:cNvSpPr>
          <p:nvPr/>
        </p:nvSpPr>
        <p:spPr bwMode="auto">
          <a:xfrm>
            <a:off x="2735263" y="4697413"/>
            <a:ext cx="50800" cy="49212"/>
          </a:xfrm>
          <a:custGeom>
            <a:avLst/>
            <a:gdLst>
              <a:gd name="T0" fmla="*/ 49 w 65"/>
              <a:gd name="T1" fmla="*/ 61 h 61"/>
              <a:gd name="T2" fmla="*/ 65 w 65"/>
              <a:gd name="T3" fmla="*/ 44 h 61"/>
              <a:gd name="T4" fmla="*/ 16 w 65"/>
              <a:gd name="T5" fmla="*/ 0 h 61"/>
              <a:gd name="T6" fmla="*/ 0 w 65"/>
              <a:gd name="T7" fmla="*/ 17 h 61"/>
              <a:gd name="T8" fmla="*/ 49 w 65"/>
              <a:gd name="T9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61">
                <a:moveTo>
                  <a:pt x="49" y="61"/>
                </a:moveTo>
                <a:lnTo>
                  <a:pt x="65" y="44"/>
                </a:lnTo>
                <a:lnTo>
                  <a:pt x="16" y="0"/>
                </a:lnTo>
                <a:lnTo>
                  <a:pt x="0" y="17"/>
                </a:lnTo>
                <a:lnTo>
                  <a:pt x="49" y="6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59" name="Freeform 579"/>
          <p:cNvSpPr>
            <a:spLocks/>
          </p:cNvSpPr>
          <p:nvPr/>
        </p:nvSpPr>
        <p:spPr bwMode="auto">
          <a:xfrm>
            <a:off x="2765425" y="4722813"/>
            <a:ext cx="39688" cy="31750"/>
          </a:xfrm>
          <a:custGeom>
            <a:avLst/>
            <a:gdLst>
              <a:gd name="T0" fmla="*/ 17 w 51"/>
              <a:gd name="T1" fmla="*/ 23 h 41"/>
              <a:gd name="T2" fmla="*/ 16 w 51"/>
              <a:gd name="T3" fmla="*/ 0 h 41"/>
              <a:gd name="T4" fmla="*/ 0 w 51"/>
              <a:gd name="T5" fmla="*/ 18 h 41"/>
              <a:gd name="T6" fmla="*/ 23 w 51"/>
              <a:gd name="T7" fmla="*/ 41 h 41"/>
              <a:gd name="T8" fmla="*/ 39 w 51"/>
              <a:gd name="T9" fmla="*/ 23 h 41"/>
              <a:gd name="T10" fmla="*/ 38 w 51"/>
              <a:gd name="T11" fmla="*/ 0 h 41"/>
              <a:gd name="T12" fmla="*/ 39 w 51"/>
              <a:gd name="T13" fmla="*/ 23 h 41"/>
              <a:gd name="T14" fmla="*/ 51 w 51"/>
              <a:gd name="T15" fmla="*/ 11 h 41"/>
              <a:gd name="T16" fmla="*/ 38 w 51"/>
              <a:gd name="T17" fmla="*/ 0 h 41"/>
              <a:gd name="T18" fmla="*/ 17 w 51"/>
              <a:gd name="T19" fmla="*/ 2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" h="41">
                <a:moveTo>
                  <a:pt x="17" y="23"/>
                </a:moveTo>
                <a:lnTo>
                  <a:pt x="16" y="0"/>
                </a:lnTo>
                <a:lnTo>
                  <a:pt x="0" y="18"/>
                </a:lnTo>
                <a:lnTo>
                  <a:pt x="23" y="41"/>
                </a:lnTo>
                <a:lnTo>
                  <a:pt x="39" y="23"/>
                </a:lnTo>
                <a:lnTo>
                  <a:pt x="38" y="0"/>
                </a:lnTo>
                <a:lnTo>
                  <a:pt x="39" y="23"/>
                </a:lnTo>
                <a:lnTo>
                  <a:pt x="51" y="11"/>
                </a:lnTo>
                <a:lnTo>
                  <a:pt x="38" y="0"/>
                </a:lnTo>
                <a:lnTo>
                  <a:pt x="17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0" name="Freeform 580"/>
          <p:cNvSpPr>
            <a:spLocks/>
          </p:cNvSpPr>
          <p:nvPr/>
        </p:nvSpPr>
        <p:spPr bwMode="auto">
          <a:xfrm>
            <a:off x="2738438" y="4678363"/>
            <a:ext cx="57150" cy="63500"/>
          </a:xfrm>
          <a:custGeom>
            <a:avLst/>
            <a:gdLst>
              <a:gd name="T0" fmla="*/ 23 w 70"/>
              <a:gd name="T1" fmla="*/ 35 h 78"/>
              <a:gd name="T2" fmla="*/ 1 w 70"/>
              <a:gd name="T3" fmla="*/ 35 h 78"/>
              <a:gd name="T4" fmla="*/ 49 w 70"/>
              <a:gd name="T5" fmla="*/ 78 h 78"/>
              <a:gd name="T6" fmla="*/ 70 w 70"/>
              <a:gd name="T7" fmla="*/ 55 h 78"/>
              <a:gd name="T8" fmla="*/ 22 w 70"/>
              <a:gd name="T9" fmla="*/ 11 h 78"/>
              <a:gd name="T10" fmla="*/ 0 w 70"/>
              <a:gd name="T11" fmla="*/ 11 h 78"/>
              <a:gd name="T12" fmla="*/ 22 w 70"/>
              <a:gd name="T13" fmla="*/ 11 h 78"/>
              <a:gd name="T14" fmla="*/ 10 w 70"/>
              <a:gd name="T15" fmla="*/ 0 h 78"/>
              <a:gd name="T16" fmla="*/ 0 w 70"/>
              <a:gd name="T17" fmla="*/ 11 h 78"/>
              <a:gd name="T18" fmla="*/ 23 w 70"/>
              <a:gd name="T19" fmla="*/ 35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" h="78">
                <a:moveTo>
                  <a:pt x="23" y="35"/>
                </a:moveTo>
                <a:lnTo>
                  <a:pt x="1" y="35"/>
                </a:lnTo>
                <a:lnTo>
                  <a:pt x="49" y="78"/>
                </a:lnTo>
                <a:lnTo>
                  <a:pt x="70" y="55"/>
                </a:lnTo>
                <a:lnTo>
                  <a:pt x="22" y="11"/>
                </a:lnTo>
                <a:lnTo>
                  <a:pt x="0" y="11"/>
                </a:lnTo>
                <a:lnTo>
                  <a:pt x="22" y="11"/>
                </a:lnTo>
                <a:lnTo>
                  <a:pt x="10" y="0"/>
                </a:lnTo>
                <a:lnTo>
                  <a:pt x="0" y="11"/>
                </a:lnTo>
                <a:lnTo>
                  <a:pt x="23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1" name="Freeform 581"/>
          <p:cNvSpPr>
            <a:spLocks/>
          </p:cNvSpPr>
          <p:nvPr/>
        </p:nvSpPr>
        <p:spPr bwMode="auto">
          <a:xfrm>
            <a:off x="2717800" y="4687888"/>
            <a:ext cx="39688" cy="31750"/>
          </a:xfrm>
          <a:custGeom>
            <a:avLst/>
            <a:gdLst>
              <a:gd name="T0" fmla="*/ 34 w 51"/>
              <a:gd name="T1" fmla="*/ 18 h 41"/>
              <a:gd name="T2" fmla="*/ 35 w 51"/>
              <a:gd name="T3" fmla="*/ 41 h 41"/>
              <a:gd name="T4" fmla="*/ 51 w 51"/>
              <a:gd name="T5" fmla="*/ 24 h 41"/>
              <a:gd name="T6" fmla="*/ 28 w 51"/>
              <a:gd name="T7" fmla="*/ 0 h 41"/>
              <a:gd name="T8" fmla="*/ 12 w 51"/>
              <a:gd name="T9" fmla="*/ 18 h 41"/>
              <a:gd name="T10" fmla="*/ 13 w 51"/>
              <a:gd name="T11" fmla="*/ 41 h 41"/>
              <a:gd name="T12" fmla="*/ 12 w 51"/>
              <a:gd name="T13" fmla="*/ 18 h 41"/>
              <a:gd name="T14" fmla="*/ 0 w 51"/>
              <a:gd name="T15" fmla="*/ 30 h 41"/>
              <a:gd name="T16" fmla="*/ 13 w 51"/>
              <a:gd name="T17" fmla="*/ 41 h 41"/>
              <a:gd name="T18" fmla="*/ 34 w 51"/>
              <a:gd name="T19" fmla="*/ 1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" h="41">
                <a:moveTo>
                  <a:pt x="34" y="18"/>
                </a:moveTo>
                <a:lnTo>
                  <a:pt x="35" y="41"/>
                </a:lnTo>
                <a:lnTo>
                  <a:pt x="51" y="24"/>
                </a:lnTo>
                <a:lnTo>
                  <a:pt x="28" y="0"/>
                </a:lnTo>
                <a:lnTo>
                  <a:pt x="12" y="18"/>
                </a:lnTo>
                <a:lnTo>
                  <a:pt x="13" y="41"/>
                </a:lnTo>
                <a:lnTo>
                  <a:pt x="12" y="18"/>
                </a:lnTo>
                <a:lnTo>
                  <a:pt x="0" y="30"/>
                </a:lnTo>
                <a:lnTo>
                  <a:pt x="13" y="41"/>
                </a:lnTo>
                <a:lnTo>
                  <a:pt x="34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2" name="Freeform 582"/>
          <p:cNvSpPr>
            <a:spLocks/>
          </p:cNvSpPr>
          <p:nvPr/>
        </p:nvSpPr>
        <p:spPr bwMode="auto">
          <a:xfrm>
            <a:off x="2727325" y="4702175"/>
            <a:ext cx="55563" cy="61913"/>
          </a:xfrm>
          <a:custGeom>
            <a:avLst/>
            <a:gdLst>
              <a:gd name="T0" fmla="*/ 47 w 70"/>
              <a:gd name="T1" fmla="*/ 44 h 78"/>
              <a:gd name="T2" fmla="*/ 69 w 70"/>
              <a:gd name="T3" fmla="*/ 44 h 78"/>
              <a:gd name="T4" fmla="*/ 21 w 70"/>
              <a:gd name="T5" fmla="*/ 0 h 78"/>
              <a:gd name="T6" fmla="*/ 0 w 70"/>
              <a:gd name="T7" fmla="*/ 23 h 78"/>
              <a:gd name="T8" fmla="*/ 48 w 70"/>
              <a:gd name="T9" fmla="*/ 67 h 78"/>
              <a:gd name="T10" fmla="*/ 70 w 70"/>
              <a:gd name="T11" fmla="*/ 67 h 78"/>
              <a:gd name="T12" fmla="*/ 48 w 70"/>
              <a:gd name="T13" fmla="*/ 67 h 78"/>
              <a:gd name="T14" fmla="*/ 60 w 70"/>
              <a:gd name="T15" fmla="*/ 78 h 78"/>
              <a:gd name="T16" fmla="*/ 70 w 70"/>
              <a:gd name="T17" fmla="*/ 67 h 78"/>
              <a:gd name="T18" fmla="*/ 47 w 70"/>
              <a:gd name="T19" fmla="*/ 44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0" h="78">
                <a:moveTo>
                  <a:pt x="47" y="44"/>
                </a:moveTo>
                <a:lnTo>
                  <a:pt x="69" y="44"/>
                </a:lnTo>
                <a:lnTo>
                  <a:pt x="21" y="0"/>
                </a:lnTo>
                <a:lnTo>
                  <a:pt x="0" y="23"/>
                </a:lnTo>
                <a:lnTo>
                  <a:pt x="48" y="67"/>
                </a:lnTo>
                <a:lnTo>
                  <a:pt x="70" y="67"/>
                </a:lnTo>
                <a:lnTo>
                  <a:pt x="48" y="67"/>
                </a:lnTo>
                <a:lnTo>
                  <a:pt x="60" y="78"/>
                </a:lnTo>
                <a:lnTo>
                  <a:pt x="70" y="67"/>
                </a:lnTo>
                <a:lnTo>
                  <a:pt x="47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3" name="Freeform 583"/>
          <p:cNvSpPr>
            <a:spLocks/>
          </p:cNvSpPr>
          <p:nvPr/>
        </p:nvSpPr>
        <p:spPr bwMode="auto">
          <a:xfrm>
            <a:off x="2652713" y="4535488"/>
            <a:ext cx="195262" cy="203200"/>
          </a:xfrm>
          <a:custGeom>
            <a:avLst/>
            <a:gdLst>
              <a:gd name="T0" fmla="*/ 74 w 247"/>
              <a:gd name="T1" fmla="*/ 257 h 257"/>
              <a:gd name="T2" fmla="*/ 247 w 247"/>
              <a:gd name="T3" fmla="*/ 67 h 257"/>
              <a:gd name="T4" fmla="*/ 173 w 247"/>
              <a:gd name="T5" fmla="*/ 0 h 257"/>
              <a:gd name="T6" fmla="*/ 0 w 247"/>
              <a:gd name="T7" fmla="*/ 190 h 257"/>
              <a:gd name="T8" fmla="*/ 74 w 247"/>
              <a:gd name="T9" fmla="*/ 257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7" h="257">
                <a:moveTo>
                  <a:pt x="74" y="257"/>
                </a:moveTo>
                <a:lnTo>
                  <a:pt x="247" y="67"/>
                </a:lnTo>
                <a:lnTo>
                  <a:pt x="173" y="0"/>
                </a:lnTo>
                <a:lnTo>
                  <a:pt x="0" y="190"/>
                </a:lnTo>
                <a:lnTo>
                  <a:pt x="74" y="257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4" name="Freeform 584"/>
          <p:cNvSpPr>
            <a:spLocks/>
          </p:cNvSpPr>
          <p:nvPr/>
        </p:nvSpPr>
        <p:spPr bwMode="auto">
          <a:xfrm>
            <a:off x="2701925" y="4579938"/>
            <a:ext cx="163513" cy="168275"/>
          </a:xfrm>
          <a:custGeom>
            <a:avLst/>
            <a:gdLst>
              <a:gd name="T0" fmla="*/ 174 w 207"/>
              <a:gd name="T1" fmla="*/ 23 h 212"/>
              <a:gd name="T2" fmla="*/ 172 w 207"/>
              <a:gd name="T3" fmla="*/ 2 h 212"/>
              <a:gd name="T4" fmla="*/ 0 w 207"/>
              <a:gd name="T5" fmla="*/ 192 h 212"/>
              <a:gd name="T6" fmla="*/ 23 w 207"/>
              <a:gd name="T7" fmla="*/ 212 h 212"/>
              <a:gd name="T8" fmla="*/ 195 w 207"/>
              <a:gd name="T9" fmla="*/ 22 h 212"/>
              <a:gd name="T10" fmla="*/ 194 w 207"/>
              <a:gd name="T11" fmla="*/ 0 h 212"/>
              <a:gd name="T12" fmla="*/ 195 w 207"/>
              <a:gd name="T13" fmla="*/ 22 h 212"/>
              <a:gd name="T14" fmla="*/ 207 w 207"/>
              <a:gd name="T15" fmla="*/ 11 h 212"/>
              <a:gd name="T16" fmla="*/ 194 w 207"/>
              <a:gd name="T17" fmla="*/ 0 h 212"/>
              <a:gd name="T18" fmla="*/ 174 w 207"/>
              <a:gd name="T19" fmla="*/ 23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7" h="212">
                <a:moveTo>
                  <a:pt x="174" y="23"/>
                </a:moveTo>
                <a:lnTo>
                  <a:pt x="172" y="2"/>
                </a:lnTo>
                <a:lnTo>
                  <a:pt x="0" y="192"/>
                </a:lnTo>
                <a:lnTo>
                  <a:pt x="23" y="212"/>
                </a:lnTo>
                <a:lnTo>
                  <a:pt x="195" y="22"/>
                </a:lnTo>
                <a:lnTo>
                  <a:pt x="194" y="0"/>
                </a:lnTo>
                <a:lnTo>
                  <a:pt x="195" y="22"/>
                </a:lnTo>
                <a:lnTo>
                  <a:pt x="207" y="11"/>
                </a:lnTo>
                <a:lnTo>
                  <a:pt x="194" y="0"/>
                </a:lnTo>
                <a:lnTo>
                  <a:pt x="174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5" name="Freeform 585"/>
          <p:cNvSpPr>
            <a:spLocks/>
          </p:cNvSpPr>
          <p:nvPr/>
        </p:nvSpPr>
        <p:spPr bwMode="auto">
          <a:xfrm>
            <a:off x="2779713" y="4518025"/>
            <a:ext cx="76200" cy="79375"/>
          </a:xfrm>
          <a:custGeom>
            <a:avLst/>
            <a:gdLst>
              <a:gd name="T0" fmla="*/ 23 w 95"/>
              <a:gd name="T1" fmla="*/ 33 h 101"/>
              <a:gd name="T2" fmla="*/ 1 w 95"/>
              <a:gd name="T3" fmla="*/ 35 h 101"/>
              <a:gd name="T4" fmla="*/ 75 w 95"/>
              <a:gd name="T5" fmla="*/ 101 h 101"/>
              <a:gd name="T6" fmla="*/ 95 w 95"/>
              <a:gd name="T7" fmla="*/ 78 h 101"/>
              <a:gd name="T8" fmla="*/ 22 w 95"/>
              <a:gd name="T9" fmla="*/ 12 h 101"/>
              <a:gd name="T10" fmla="*/ 0 w 95"/>
              <a:gd name="T11" fmla="*/ 13 h 101"/>
              <a:gd name="T12" fmla="*/ 22 w 95"/>
              <a:gd name="T13" fmla="*/ 12 h 101"/>
              <a:gd name="T14" fmla="*/ 10 w 95"/>
              <a:gd name="T15" fmla="*/ 0 h 101"/>
              <a:gd name="T16" fmla="*/ 0 w 95"/>
              <a:gd name="T17" fmla="*/ 13 h 101"/>
              <a:gd name="T18" fmla="*/ 23 w 95"/>
              <a:gd name="T19" fmla="*/ 33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5" h="101">
                <a:moveTo>
                  <a:pt x="23" y="33"/>
                </a:moveTo>
                <a:lnTo>
                  <a:pt x="1" y="35"/>
                </a:lnTo>
                <a:lnTo>
                  <a:pt x="75" y="101"/>
                </a:lnTo>
                <a:lnTo>
                  <a:pt x="95" y="78"/>
                </a:lnTo>
                <a:lnTo>
                  <a:pt x="22" y="12"/>
                </a:lnTo>
                <a:lnTo>
                  <a:pt x="0" y="13"/>
                </a:lnTo>
                <a:lnTo>
                  <a:pt x="22" y="12"/>
                </a:lnTo>
                <a:lnTo>
                  <a:pt x="10" y="0"/>
                </a:lnTo>
                <a:lnTo>
                  <a:pt x="0" y="13"/>
                </a:lnTo>
                <a:lnTo>
                  <a:pt x="23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6" name="Freeform 586"/>
          <p:cNvSpPr>
            <a:spLocks/>
          </p:cNvSpPr>
          <p:nvPr/>
        </p:nvSpPr>
        <p:spPr bwMode="auto">
          <a:xfrm>
            <a:off x="2633663" y="4527550"/>
            <a:ext cx="165100" cy="168275"/>
          </a:xfrm>
          <a:custGeom>
            <a:avLst/>
            <a:gdLst>
              <a:gd name="T0" fmla="*/ 34 w 208"/>
              <a:gd name="T1" fmla="*/ 189 h 212"/>
              <a:gd name="T2" fmla="*/ 35 w 208"/>
              <a:gd name="T3" fmla="*/ 211 h 212"/>
              <a:gd name="T4" fmla="*/ 208 w 208"/>
              <a:gd name="T5" fmla="*/ 20 h 212"/>
              <a:gd name="T6" fmla="*/ 185 w 208"/>
              <a:gd name="T7" fmla="*/ 0 h 212"/>
              <a:gd name="T8" fmla="*/ 12 w 208"/>
              <a:gd name="T9" fmla="*/ 190 h 212"/>
              <a:gd name="T10" fmla="*/ 13 w 208"/>
              <a:gd name="T11" fmla="*/ 212 h 212"/>
              <a:gd name="T12" fmla="*/ 12 w 208"/>
              <a:gd name="T13" fmla="*/ 190 h 212"/>
              <a:gd name="T14" fmla="*/ 0 w 208"/>
              <a:gd name="T15" fmla="*/ 201 h 212"/>
              <a:gd name="T16" fmla="*/ 13 w 208"/>
              <a:gd name="T17" fmla="*/ 212 h 212"/>
              <a:gd name="T18" fmla="*/ 34 w 208"/>
              <a:gd name="T19" fmla="*/ 189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8" h="212">
                <a:moveTo>
                  <a:pt x="34" y="189"/>
                </a:moveTo>
                <a:lnTo>
                  <a:pt x="35" y="211"/>
                </a:lnTo>
                <a:lnTo>
                  <a:pt x="208" y="20"/>
                </a:lnTo>
                <a:lnTo>
                  <a:pt x="185" y="0"/>
                </a:lnTo>
                <a:lnTo>
                  <a:pt x="12" y="190"/>
                </a:lnTo>
                <a:lnTo>
                  <a:pt x="13" y="212"/>
                </a:lnTo>
                <a:lnTo>
                  <a:pt x="12" y="190"/>
                </a:lnTo>
                <a:lnTo>
                  <a:pt x="0" y="201"/>
                </a:lnTo>
                <a:lnTo>
                  <a:pt x="13" y="212"/>
                </a:lnTo>
                <a:lnTo>
                  <a:pt x="34" y="1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7" name="Freeform 587"/>
          <p:cNvSpPr>
            <a:spLocks/>
          </p:cNvSpPr>
          <p:nvPr/>
        </p:nvSpPr>
        <p:spPr bwMode="auto">
          <a:xfrm>
            <a:off x="2644775" y="4676775"/>
            <a:ext cx="74613" cy="80963"/>
          </a:xfrm>
          <a:custGeom>
            <a:avLst/>
            <a:gdLst>
              <a:gd name="T0" fmla="*/ 73 w 96"/>
              <a:gd name="T1" fmla="*/ 68 h 101"/>
              <a:gd name="T2" fmla="*/ 94 w 96"/>
              <a:gd name="T3" fmla="*/ 66 h 101"/>
              <a:gd name="T4" fmla="*/ 21 w 96"/>
              <a:gd name="T5" fmla="*/ 0 h 101"/>
              <a:gd name="T6" fmla="*/ 0 w 96"/>
              <a:gd name="T7" fmla="*/ 23 h 101"/>
              <a:gd name="T8" fmla="*/ 74 w 96"/>
              <a:gd name="T9" fmla="*/ 90 h 101"/>
              <a:gd name="T10" fmla="*/ 96 w 96"/>
              <a:gd name="T11" fmla="*/ 88 h 101"/>
              <a:gd name="T12" fmla="*/ 74 w 96"/>
              <a:gd name="T13" fmla="*/ 90 h 101"/>
              <a:gd name="T14" fmla="*/ 85 w 96"/>
              <a:gd name="T15" fmla="*/ 101 h 101"/>
              <a:gd name="T16" fmla="*/ 96 w 96"/>
              <a:gd name="T17" fmla="*/ 88 h 101"/>
              <a:gd name="T18" fmla="*/ 73 w 96"/>
              <a:gd name="T19" fmla="*/ 6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6" h="101">
                <a:moveTo>
                  <a:pt x="73" y="68"/>
                </a:moveTo>
                <a:lnTo>
                  <a:pt x="94" y="66"/>
                </a:lnTo>
                <a:lnTo>
                  <a:pt x="21" y="0"/>
                </a:lnTo>
                <a:lnTo>
                  <a:pt x="0" y="23"/>
                </a:lnTo>
                <a:lnTo>
                  <a:pt x="74" y="90"/>
                </a:lnTo>
                <a:lnTo>
                  <a:pt x="96" y="88"/>
                </a:lnTo>
                <a:lnTo>
                  <a:pt x="74" y="90"/>
                </a:lnTo>
                <a:lnTo>
                  <a:pt x="85" y="101"/>
                </a:lnTo>
                <a:lnTo>
                  <a:pt x="96" y="88"/>
                </a:lnTo>
                <a:lnTo>
                  <a:pt x="73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8" name="Freeform 588"/>
          <p:cNvSpPr>
            <a:spLocks/>
          </p:cNvSpPr>
          <p:nvPr/>
        </p:nvSpPr>
        <p:spPr bwMode="auto">
          <a:xfrm>
            <a:off x="2667000" y="4549775"/>
            <a:ext cx="166688" cy="174625"/>
          </a:xfrm>
          <a:custGeom>
            <a:avLst/>
            <a:gdLst>
              <a:gd name="T0" fmla="*/ 56 w 209"/>
              <a:gd name="T1" fmla="*/ 220 h 220"/>
              <a:gd name="T2" fmla="*/ 209 w 209"/>
              <a:gd name="T3" fmla="*/ 50 h 220"/>
              <a:gd name="T4" fmla="*/ 153 w 209"/>
              <a:gd name="T5" fmla="*/ 0 h 220"/>
              <a:gd name="T6" fmla="*/ 0 w 209"/>
              <a:gd name="T7" fmla="*/ 169 h 220"/>
              <a:gd name="T8" fmla="*/ 56 w 209"/>
              <a:gd name="T9" fmla="*/ 22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9" h="220">
                <a:moveTo>
                  <a:pt x="56" y="220"/>
                </a:moveTo>
                <a:lnTo>
                  <a:pt x="209" y="50"/>
                </a:lnTo>
                <a:lnTo>
                  <a:pt x="153" y="0"/>
                </a:lnTo>
                <a:lnTo>
                  <a:pt x="0" y="169"/>
                </a:lnTo>
                <a:lnTo>
                  <a:pt x="56" y="22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69" name="Freeform 589"/>
          <p:cNvSpPr>
            <a:spLocks/>
          </p:cNvSpPr>
          <p:nvPr/>
        </p:nvSpPr>
        <p:spPr bwMode="auto">
          <a:xfrm>
            <a:off x="2706688" y="4586288"/>
            <a:ext cx="136525" cy="142875"/>
          </a:xfrm>
          <a:custGeom>
            <a:avLst/>
            <a:gdLst>
              <a:gd name="T0" fmla="*/ 153 w 170"/>
              <a:gd name="T1" fmla="*/ 12 h 181"/>
              <a:gd name="T2" fmla="*/ 153 w 170"/>
              <a:gd name="T3" fmla="*/ 0 h 181"/>
              <a:gd name="T4" fmla="*/ 0 w 170"/>
              <a:gd name="T5" fmla="*/ 170 h 181"/>
              <a:gd name="T6" fmla="*/ 11 w 170"/>
              <a:gd name="T7" fmla="*/ 181 h 181"/>
              <a:gd name="T8" fmla="*/ 164 w 170"/>
              <a:gd name="T9" fmla="*/ 12 h 181"/>
              <a:gd name="T10" fmla="*/ 164 w 170"/>
              <a:gd name="T11" fmla="*/ 0 h 181"/>
              <a:gd name="T12" fmla="*/ 164 w 170"/>
              <a:gd name="T13" fmla="*/ 12 h 181"/>
              <a:gd name="T14" fmla="*/ 170 w 170"/>
              <a:gd name="T15" fmla="*/ 5 h 181"/>
              <a:gd name="T16" fmla="*/ 164 w 170"/>
              <a:gd name="T17" fmla="*/ 0 h 181"/>
              <a:gd name="T18" fmla="*/ 153 w 170"/>
              <a:gd name="T19" fmla="*/ 12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0" h="181">
                <a:moveTo>
                  <a:pt x="153" y="12"/>
                </a:moveTo>
                <a:lnTo>
                  <a:pt x="153" y="0"/>
                </a:lnTo>
                <a:lnTo>
                  <a:pt x="0" y="170"/>
                </a:lnTo>
                <a:lnTo>
                  <a:pt x="11" y="181"/>
                </a:lnTo>
                <a:lnTo>
                  <a:pt x="164" y="12"/>
                </a:lnTo>
                <a:lnTo>
                  <a:pt x="164" y="0"/>
                </a:lnTo>
                <a:lnTo>
                  <a:pt x="164" y="12"/>
                </a:lnTo>
                <a:lnTo>
                  <a:pt x="170" y="5"/>
                </a:lnTo>
                <a:lnTo>
                  <a:pt x="164" y="0"/>
                </a:lnTo>
                <a:lnTo>
                  <a:pt x="153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0" name="Freeform 590"/>
          <p:cNvSpPr>
            <a:spLocks/>
          </p:cNvSpPr>
          <p:nvPr/>
        </p:nvSpPr>
        <p:spPr bwMode="auto">
          <a:xfrm>
            <a:off x="2784475" y="4540250"/>
            <a:ext cx="53975" cy="53975"/>
          </a:xfrm>
          <a:custGeom>
            <a:avLst/>
            <a:gdLst>
              <a:gd name="T0" fmla="*/ 12 w 68"/>
              <a:gd name="T1" fmla="*/ 17 h 68"/>
              <a:gd name="T2" fmla="*/ 0 w 68"/>
              <a:gd name="T3" fmla="*/ 17 h 68"/>
              <a:gd name="T4" fmla="*/ 57 w 68"/>
              <a:gd name="T5" fmla="*/ 68 h 68"/>
              <a:gd name="T6" fmla="*/ 68 w 68"/>
              <a:gd name="T7" fmla="*/ 56 h 68"/>
              <a:gd name="T8" fmla="*/ 12 w 68"/>
              <a:gd name="T9" fmla="*/ 6 h 68"/>
              <a:gd name="T10" fmla="*/ 0 w 68"/>
              <a:gd name="T11" fmla="*/ 6 h 68"/>
              <a:gd name="T12" fmla="*/ 12 w 68"/>
              <a:gd name="T13" fmla="*/ 6 h 68"/>
              <a:gd name="T14" fmla="*/ 6 w 68"/>
              <a:gd name="T15" fmla="*/ 0 h 68"/>
              <a:gd name="T16" fmla="*/ 0 w 68"/>
              <a:gd name="T17" fmla="*/ 6 h 68"/>
              <a:gd name="T18" fmla="*/ 12 w 68"/>
              <a:gd name="T19" fmla="*/ 1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68">
                <a:moveTo>
                  <a:pt x="12" y="17"/>
                </a:moveTo>
                <a:lnTo>
                  <a:pt x="0" y="17"/>
                </a:lnTo>
                <a:lnTo>
                  <a:pt x="57" y="68"/>
                </a:lnTo>
                <a:lnTo>
                  <a:pt x="68" y="56"/>
                </a:lnTo>
                <a:lnTo>
                  <a:pt x="12" y="6"/>
                </a:lnTo>
                <a:lnTo>
                  <a:pt x="0" y="6"/>
                </a:lnTo>
                <a:lnTo>
                  <a:pt x="12" y="6"/>
                </a:lnTo>
                <a:lnTo>
                  <a:pt x="6" y="0"/>
                </a:lnTo>
                <a:lnTo>
                  <a:pt x="0" y="6"/>
                </a:lnTo>
                <a:lnTo>
                  <a:pt x="12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1" name="Freeform 591"/>
          <p:cNvSpPr>
            <a:spLocks/>
          </p:cNvSpPr>
          <p:nvPr/>
        </p:nvSpPr>
        <p:spPr bwMode="auto">
          <a:xfrm>
            <a:off x="2657475" y="4545013"/>
            <a:ext cx="134938" cy="144462"/>
          </a:xfrm>
          <a:custGeom>
            <a:avLst/>
            <a:gdLst>
              <a:gd name="T0" fmla="*/ 18 w 171"/>
              <a:gd name="T1" fmla="*/ 169 h 181"/>
              <a:gd name="T2" fmla="*/ 18 w 171"/>
              <a:gd name="T3" fmla="*/ 181 h 181"/>
              <a:gd name="T4" fmla="*/ 171 w 171"/>
              <a:gd name="T5" fmla="*/ 11 h 181"/>
              <a:gd name="T6" fmla="*/ 159 w 171"/>
              <a:gd name="T7" fmla="*/ 0 h 181"/>
              <a:gd name="T8" fmla="*/ 6 w 171"/>
              <a:gd name="T9" fmla="*/ 169 h 181"/>
              <a:gd name="T10" fmla="*/ 6 w 171"/>
              <a:gd name="T11" fmla="*/ 181 h 181"/>
              <a:gd name="T12" fmla="*/ 6 w 171"/>
              <a:gd name="T13" fmla="*/ 169 h 181"/>
              <a:gd name="T14" fmla="*/ 0 w 171"/>
              <a:gd name="T15" fmla="*/ 176 h 181"/>
              <a:gd name="T16" fmla="*/ 6 w 171"/>
              <a:gd name="T17" fmla="*/ 181 h 181"/>
              <a:gd name="T18" fmla="*/ 18 w 171"/>
              <a:gd name="T19" fmla="*/ 169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1" h="181">
                <a:moveTo>
                  <a:pt x="18" y="169"/>
                </a:moveTo>
                <a:lnTo>
                  <a:pt x="18" y="181"/>
                </a:lnTo>
                <a:lnTo>
                  <a:pt x="171" y="11"/>
                </a:lnTo>
                <a:lnTo>
                  <a:pt x="159" y="0"/>
                </a:lnTo>
                <a:lnTo>
                  <a:pt x="6" y="169"/>
                </a:lnTo>
                <a:lnTo>
                  <a:pt x="6" y="181"/>
                </a:lnTo>
                <a:lnTo>
                  <a:pt x="6" y="169"/>
                </a:lnTo>
                <a:lnTo>
                  <a:pt x="0" y="176"/>
                </a:lnTo>
                <a:lnTo>
                  <a:pt x="6" y="181"/>
                </a:lnTo>
                <a:lnTo>
                  <a:pt x="18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2" name="Freeform 592"/>
          <p:cNvSpPr>
            <a:spLocks/>
          </p:cNvSpPr>
          <p:nvPr/>
        </p:nvSpPr>
        <p:spPr bwMode="auto">
          <a:xfrm>
            <a:off x="2662238" y="4679950"/>
            <a:ext cx="53975" cy="53975"/>
          </a:xfrm>
          <a:custGeom>
            <a:avLst/>
            <a:gdLst>
              <a:gd name="T0" fmla="*/ 57 w 68"/>
              <a:gd name="T1" fmla="*/ 51 h 68"/>
              <a:gd name="T2" fmla="*/ 68 w 68"/>
              <a:gd name="T3" fmla="*/ 51 h 68"/>
              <a:gd name="T4" fmla="*/ 12 w 68"/>
              <a:gd name="T5" fmla="*/ 0 h 68"/>
              <a:gd name="T6" fmla="*/ 0 w 68"/>
              <a:gd name="T7" fmla="*/ 12 h 68"/>
              <a:gd name="T8" fmla="*/ 57 w 68"/>
              <a:gd name="T9" fmla="*/ 62 h 68"/>
              <a:gd name="T10" fmla="*/ 68 w 68"/>
              <a:gd name="T11" fmla="*/ 62 h 68"/>
              <a:gd name="T12" fmla="*/ 57 w 68"/>
              <a:gd name="T13" fmla="*/ 62 h 68"/>
              <a:gd name="T14" fmla="*/ 62 w 68"/>
              <a:gd name="T15" fmla="*/ 68 h 68"/>
              <a:gd name="T16" fmla="*/ 68 w 68"/>
              <a:gd name="T17" fmla="*/ 62 h 68"/>
              <a:gd name="T18" fmla="*/ 57 w 68"/>
              <a:gd name="T19" fmla="*/ 5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68">
                <a:moveTo>
                  <a:pt x="57" y="51"/>
                </a:moveTo>
                <a:lnTo>
                  <a:pt x="68" y="51"/>
                </a:lnTo>
                <a:lnTo>
                  <a:pt x="12" y="0"/>
                </a:lnTo>
                <a:lnTo>
                  <a:pt x="0" y="12"/>
                </a:lnTo>
                <a:lnTo>
                  <a:pt x="57" y="62"/>
                </a:lnTo>
                <a:lnTo>
                  <a:pt x="68" y="62"/>
                </a:lnTo>
                <a:lnTo>
                  <a:pt x="57" y="62"/>
                </a:lnTo>
                <a:lnTo>
                  <a:pt x="62" y="68"/>
                </a:lnTo>
                <a:lnTo>
                  <a:pt x="68" y="62"/>
                </a:lnTo>
                <a:lnTo>
                  <a:pt x="57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3" name="Freeform 593"/>
          <p:cNvSpPr>
            <a:spLocks/>
          </p:cNvSpPr>
          <p:nvPr/>
        </p:nvSpPr>
        <p:spPr bwMode="auto">
          <a:xfrm>
            <a:off x="2725738" y="4551363"/>
            <a:ext cx="106362" cy="80962"/>
          </a:xfrm>
          <a:custGeom>
            <a:avLst/>
            <a:gdLst>
              <a:gd name="T0" fmla="*/ 88 w 134"/>
              <a:gd name="T1" fmla="*/ 100 h 101"/>
              <a:gd name="T2" fmla="*/ 134 w 134"/>
              <a:gd name="T3" fmla="*/ 49 h 101"/>
              <a:gd name="T4" fmla="*/ 79 w 134"/>
              <a:gd name="T5" fmla="*/ 0 h 101"/>
              <a:gd name="T6" fmla="*/ 0 w 134"/>
              <a:gd name="T7" fmla="*/ 87 h 101"/>
              <a:gd name="T8" fmla="*/ 3 w 134"/>
              <a:gd name="T9" fmla="*/ 91 h 101"/>
              <a:gd name="T10" fmla="*/ 9 w 134"/>
              <a:gd name="T11" fmla="*/ 94 h 101"/>
              <a:gd name="T12" fmla="*/ 13 w 134"/>
              <a:gd name="T13" fmla="*/ 98 h 101"/>
              <a:gd name="T14" fmla="*/ 19 w 134"/>
              <a:gd name="T15" fmla="*/ 99 h 101"/>
              <a:gd name="T16" fmla="*/ 25 w 134"/>
              <a:gd name="T17" fmla="*/ 100 h 101"/>
              <a:gd name="T18" fmla="*/ 30 w 134"/>
              <a:gd name="T19" fmla="*/ 100 h 101"/>
              <a:gd name="T20" fmla="*/ 34 w 134"/>
              <a:gd name="T21" fmla="*/ 99 h 101"/>
              <a:gd name="T22" fmla="*/ 38 w 134"/>
              <a:gd name="T23" fmla="*/ 94 h 101"/>
              <a:gd name="T24" fmla="*/ 42 w 134"/>
              <a:gd name="T25" fmla="*/ 88 h 101"/>
              <a:gd name="T26" fmla="*/ 48 w 134"/>
              <a:gd name="T27" fmla="*/ 87 h 101"/>
              <a:gd name="T28" fmla="*/ 54 w 134"/>
              <a:gd name="T29" fmla="*/ 90 h 101"/>
              <a:gd name="T30" fmla="*/ 59 w 134"/>
              <a:gd name="T31" fmla="*/ 92 h 101"/>
              <a:gd name="T32" fmla="*/ 65 w 134"/>
              <a:gd name="T33" fmla="*/ 96 h 101"/>
              <a:gd name="T34" fmla="*/ 72 w 134"/>
              <a:gd name="T35" fmla="*/ 100 h 101"/>
              <a:gd name="T36" fmla="*/ 80 w 134"/>
              <a:gd name="T37" fmla="*/ 101 h 101"/>
              <a:gd name="T38" fmla="*/ 88 w 134"/>
              <a:gd name="T39" fmla="*/ 10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4" h="101">
                <a:moveTo>
                  <a:pt x="88" y="100"/>
                </a:moveTo>
                <a:lnTo>
                  <a:pt x="134" y="49"/>
                </a:lnTo>
                <a:lnTo>
                  <a:pt x="79" y="0"/>
                </a:lnTo>
                <a:lnTo>
                  <a:pt x="0" y="87"/>
                </a:lnTo>
                <a:lnTo>
                  <a:pt x="3" y="91"/>
                </a:lnTo>
                <a:lnTo>
                  <a:pt x="9" y="94"/>
                </a:lnTo>
                <a:lnTo>
                  <a:pt x="13" y="98"/>
                </a:lnTo>
                <a:lnTo>
                  <a:pt x="19" y="99"/>
                </a:lnTo>
                <a:lnTo>
                  <a:pt x="25" y="100"/>
                </a:lnTo>
                <a:lnTo>
                  <a:pt x="30" y="100"/>
                </a:lnTo>
                <a:lnTo>
                  <a:pt x="34" y="99"/>
                </a:lnTo>
                <a:lnTo>
                  <a:pt x="38" y="94"/>
                </a:lnTo>
                <a:lnTo>
                  <a:pt x="42" y="88"/>
                </a:lnTo>
                <a:lnTo>
                  <a:pt x="48" y="87"/>
                </a:lnTo>
                <a:lnTo>
                  <a:pt x="54" y="90"/>
                </a:lnTo>
                <a:lnTo>
                  <a:pt x="59" y="92"/>
                </a:lnTo>
                <a:lnTo>
                  <a:pt x="65" y="96"/>
                </a:lnTo>
                <a:lnTo>
                  <a:pt x="72" y="100"/>
                </a:lnTo>
                <a:lnTo>
                  <a:pt x="80" y="101"/>
                </a:lnTo>
                <a:lnTo>
                  <a:pt x="88" y="10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4" name="Freeform 594"/>
          <p:cNvSpPr>
            <a:spLocks/>
          </p:cNvSpPr>
          <p:nvPr/>
        </p:nvSpPr>
        <p:spPr bwMode="auto">
          <a:xfrm>
            <a:off x="2781300" y="4535488"/>
            <a:ext cx="14288" cy="14287"/>
          </a:xfrm>
          <a:custGeom>
            <a:avLst/>
            <a:gdLst>
              <a:gd name="T0" fmla="*/ 8 w 17"/>
              <a:gd name="T1" fmla="*/ 19 h 19"/>
              <a:gd name="T2" fmla="*/ 16 w 17"/>
              <a:gd name="T3" fmla="*/ 19 h 19"/>
              <a:gd name="T4" fmla="*/ 17 w 17"/>
              <a:gd name="T5" fmla="*/ 0 h 19"/>
              <a:gd name="T6" fmla="*/ 1 w 17"/>
              <a:gd name="T7" fmla="*/ 0 h 19"/>
              <a:gd name="T8" fmla="*/ 0 w 17"/>
              <a:gd name="T9" fmla="*/ 19 h 19"/>
              <a:gd name="T10" fmla="*/ 8 w 17"/>
              <a:gd name="T11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9">
                <a:moveTo>
                  <a:pt x="8" y="19"/>
                </a:moveTo>
                <a:lnTo>
                  <a:pt x="16" y="19"/>
                </a:lnTo>
                <a:lnTo>
                  <a:pt x="17" y="0"/>
                </a:lnTo>
                <a:lnTo>
                  <a:pt x="1" y="0"/>
                </a:lnTo>
                <a:lnTo>
                  <a:pt x="0" y="19"/>
                </a:lnTo>
                <a:lnTo>
                  <a:pt x="8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5" name="Freeform 595"/>
          <p:cNvSpPr>
            <a:spLocks/>
          </p:cNvSpPr>
          <p:nvPr/>
        </p:nvSpPr>
        <p:spPr bwMode="auto">
          <a:xfrm>
            <a:off x="2832100" y="4581525"/>
            <a:ext cx="17463" cy="15875"/>
          </a:xfrm>
          <a:custGeom>
            <a:avLst/>
            <a:gdLst>
              <a:gd name="T0" fmla="*/ 1 w 21"/>
              <a:gd name="T1" fmla="*/ 10 h 18"/>
              <a:gd name="T2" fmla="*/ 3 w 21"/>
              <a:gd name="T3" fmla="*/ 18 h 18"/>
              <a:gd name="T4" fmla="*/ 21 w 21"/>
              <a:gd name="T5" fmla="*/ 16 h 18"/>
              <a:gd name="T6" fmla="*/ 19 w 21"/>
              <a:gd name="T7" fmla="*/ 0 h 18"/>
              <a:gd name="T8" fmla="*/ 0 w 21"/>
              <a:gd name="T9" fmla="*/ 2 h 18"/>
              <a:gd name="T10" fmla="*/ 1 w 21"/>
              <a:gd name="T11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8">
                <a:moveTo>
                  <a:pt x="1" y="10"/>
                </a:moveTo>
                <a:lnTo>
                  <a:pt x="3" y="18"/>
                </a:lnTo>
                <a:lnTo>
                  <a:pt x="21" y="16"/>
                </a:lnTo>
                <a:lnTo>
                  <a:pt x="19" y="0"/>
                </a:lnTo>
                <a:lnTo>
                  <a:pt x="0" y="2"/>
                </a:lnTo>
                <a:lnTo>
                  <a:pt x="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6" name="Freeform 596"/>
          <p:cNvSpPr>
            <a:spLocks/>
          </p:cNvSpPr>
          <p:nvPr/>
        </p:nvSpPr>
        <p:spPr bwMode="auto">
          <a:xfrm>
            <a:off x="2705100" y="4724400"/>
            <a:ext cx="12700" cy="14288"/>
          </a:xfrm>
          <a:custGeom>
            <a:avLst/>
            <a:gdLst>
              <a:gd name="T0" fmla="*/ 9 w 17"/>
              <a:gd name="T1" fmla="*/ 0 h 18"/>
              <a:gd name="T2" fmla="*/ 1 w 17"/>
              <a:gd name="T3" fmla="*/ 0 h 18"/>
              <a:gd name="T4" fmla="*/ 0 w 17"/>
              <a:gd name="T5" fmla="*/ 18 h 18"/>
              <a:gd name="T6" fmla="*/ 16 w 17"/>
              <a:gd name="T7" fmla="*/ 18 h 18"/>
              <a:gd name="T8" fmla="*/ 17 w 17"/>
              <a:gd name="T9" fmla="*/ 0 h 18"/>
              <a:gd name="T10" fmla="*/ 9 w 17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8">
                <a:moveTo>
                  <a:pt x="9" y="0"/>
                </a:moveTo>
                <a:lnTo>
                  <a:pt x="1" y="0"/>
                </a:lnTo>
                <a:lnTo>
                  <a:pt x="0" y="18"/>
                </a:lnTo>
                <a:lnTo>
                  <a:pt x="16" y="18"/>
                </a:lnTo>
                <a:lnTo>
                  <a:pt x="1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7" name="Freeform 597"/>
          <p:cNvSpPr>
            <a:spLocks/>
          </p:cNvSpPr>
          <p:nvPr/>
        </p:nvSpPr>
        <p:spPr bwMode="auto">
          <a:xfrm>
            <a:off x="2651125" y="4678363"/>
            <a:ext cx="15875" cy="14287"/>
          </a:xfrm>
          <a:custGeom>
            <a:avLst/>
            <a:gdLst>
              <a:gd name="T0" fmla="*/ 1 w 21"/>
              <a:gd name="T1" fmla="*/ 10 h 18"/>
              <a:gd name="T2" fmla="*/ 3 w 21"/>
              <a:gd name="T3" fmla="*/ 18 h 18"/>
              <a:gd name="T4" fmla="*/ 21 w 21"/>
              <a:gd name="T5" fmla="*/ 16 h 18"/>
              <a:gd name="T6" fmla="*/ 19 w 21"/>
              <a:gd name="T7" fmla="*/ 0 h 18"/>
              <a:gd name="T8" fmla="*/ 0 w 21"/>
              <a:gd name="T9" fmla="*/ 2 h 18"/>
              <a:gd name="T10" fmla="*/ 1 w 21"/>
              <a:gd name="T11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8">
                <a:moveTo>
                  <a:pt x="1" y="10"/>
                </a:moveTo>
                <a:lnTo>
                  <a:pt x="3" y="18"/>
                </a:lnTo>
                <a:lnTo>
                  <a:pt x="21" y="16"/>
                </a:lnTo>
                <a:lnTo>
                  <a:pt x="19" y="0"/>
                </a:lnTo>
                <a:lnTo>
                  <a:pt x="0" y="2"/>
                </a:lnTo>
                <a:lnTo>
                  <a:pt x="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8" name="Freeform 598"/>
          <p:cNvSpPr>
            <a:spLocks/>
          </p:cNvSpPr>
          <p:nvPr/>
        </p:nvSpPr>
        <p:spPr bwMode="auto">
          <a:xfrm>
            <a:off x="2747963" y="4622800"/>
            <a:ext cx="195262" cy="203200"/>
          </a:xfrm>
          <a:custGeom>
            <a:avLst/>
            <a:gdLst>
              <a:gd name="T0" fmla="*/ 74 w 247"/>
              <a:gd name="T1" fmla="*/ 256 h 256"/>
              <a:gd name="T2" fmla="*/ 247 w 247"/>
              <a:gd name="T3" fmla="*/ 66 h 256"/>
              <a:gd name="T4" fmla="*/ 173 w 247"/>
              <a:gd name="T5" fmla="*/ 0 h 256"/>
              <a:gd name="T6" fmla="*/ 0 w 247"/>
              <a:gd name="T7" fmla="*/ 190 h 256"/>
              <a:gd name="T8" fmla="*/ 74 w 247"/>
              <a:gd name="T9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7" h="256">
                <a:moveTo>
                  <a:pt x="74" y="256"/>
                </a:moveTo>
                <a:lnTo>
                  <a:pt x="247" y="66"/>
                </a:lnTo>
                <a:lnTo>
                  <a:pt x="173" y="0"/>
                </a:lnTo>
                <a:lnTo>
                  <a:pt x="0" y="190"/>
                </a:lnTo>
                <a:lnTo>
                  <a:pt x="74" y="25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79" name="Freeform 599"/>
          <p:cNvSpPr>
            <a:spLocks/>
          </p:cNvSpPr>
          <p:nvPr/>
        </p:nvSpPr>
        <p:spPr bwMode="auto">
          <a:xfrm>
            <a:off x="2797175" y="4665663"/>
            <a:ext cx="165100" cy="168275"/>
          </a:xfrm>
          <a:custGeom>
            <a:avLst/>
            <a:gdLst>
              <a:gd name="T0" fmla="*/ 173 w 207"/>
              <a:gd name="T1" fmla="*/ 23 h 212"/>
              <a:gd name="T2" fmla="*/ 172 w 207"/>
              <a:gd name="T3" fmla="*/ 1 h 212"/>
              <a:gd name="T4" fmla="*/ 0 w 207"/>
              <a:gd name="T5" fmla="*/ 191 h 212"/>
              <a:gd name="T6" fmla="*/ 23 w 207"/>
              <a:gd name="T7" fmla="*/ 212 h 212"/>
              <a:gd name="T8" fmla="*/ 195 w 207"/>
              <a:gd name="T9" fmla="*/ 22 h 212"/>
              <a:gd name="T10" fmla="*/ 194 w 207"/>
              <a:gd name="T11" fmla="*/ 0 h 212"/>
              <a:gd name="T12" fmla="*/ 195 w 207"/>
              <a:gd name="T13" fmla="*/ 22 h 212"/>
              <a:gd name="T14" fmla="*/ 207 w 207"/>
              <a:gd name="T15" fmla="*/ 10 h 212"/>
              <a:gd name="T16" fmla="*/ 194 w 207"/>
              <a:gd name="T17" fmla="*/ 0 h 212"/>
              <a:gd name="T18" fmla="*/ 173 w 207"/>
              <a:gd name="T19" fmla="*/ 23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7" h="212">
                <a:moveTo>
                  <a:pt x="173" y="23"/>
                </a:moveTo>
                <a:lnTo>
                  <a:pt x="172" y="1"/>
                </a:lnTo>
                <a:lnTo>
                  <a:pt x="0" y="191"/>
                </a:lnTo>
                <a:lnTo>
                  <a:pt x="23" y="212"/>
                </a:lnTo>
                <a:lnTo>
                  <a:pt x="195" y="22"/>
                </a:lnTo>
                <a:lnTo>
                  <a:pt x="194" y="0"/>
                </a:lnTo>
                <a:lnTo>
                  <a:pt x="195" y="22"/>
                </a:lnTo>
                <a:lnTo>
                  <a:pt x="207" y="10"/>
                </a:lnTo>
                <a:lnTo>
                  <a:pt x="194" y="0"/>
                </a:lnTo>
                <a:lnTo>
                  <a:pt x="173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0" name="Freeform 600"/>
          <p:cNvSpPr>
            <a:spLocks/>
          </p:cNvSpPr>
          <p:nvPr/>
        </p:nvSpPr>
        <p:spPr bwMode="auto">
          <a:xfrm>
            <a:off x="2876550" y="4603750"/>
            <a:ext cx="76200" cy="80963"/>
          </a:xfrm>
          <a:custGeom>
            <a:avLst/>
            <a:gdLst>
              <a:gd name="T0" fmla="*/ 23 w 95"/>
              <a:gd name="T1" fmla="*/ 34 h 102"/>
              <a:gd name="T2" fmla="*/ 1 w 95"/>
              <a:gd name="T3" fmla="*/ 35 h 102"/>
              <a:gd name="T4" fmla="*/ 74 w 95"/>
              <a:gd name="T5" fmla="*/ 102 h 102"/>
              <a:gd name="T6" fmla="*/ 95 w 95"/>
              <a:gd name="T7" fmla="*/ 79 h 102"/>
              <a:gd name="T8" fmla="*/ 22 w 95"/>
              <a:gd name="T9" fmla="*/ 12 h 102"/>
              <a:gd name="T10" fmla="*/ 0 w 95"/>
              <a:gd name="T11" fmla="*/ 13 h 102"/>
              <a:gd name="T12" fmla="*/ 22 w 95"/>
              <a:gd name="T13" fmla="*/ 12 h 102"/>
              <a:gd name="T14" fmla="*/ 10 w 95"/>
              <a:gd name="T15" fmla="*/ 0 h 102"/>
              <a:gd name="T16" fmla="*/ 0 w 95"/>
              <a:gd name="T17" fmla="*/ 13 h 102"/>
              <a:gd name="T18" fmla="*/ 23 w 95"/>
              <a:gd name="T19" fmla="*/ 3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5" h="102">
                <a:moveTo>
                  <a:pt x="23" y="34"/>
                </a:moveTo>
                <a:lnTo>
                  <a:pt x="1" y="35"/>
                </a:lnTo>
                <a:lnTo>
                  <a:pt x="74" y="102"/>
                </a:lnTo>
                <a:lnTo>
                  <a:pt x="95" y="79"/>
                </a:lnTo>
                <a:lnTo>
                  <a:pt x="22" y="12"/>
                </a:lnTo>
                <a:lnTo>
                  <a:pt x="0" y="13"/>
                </a:lnTo>
                <a:lnTo>
                  <a:pt x="22" y="12"/>
                </a:lnTo>
                <a:lnTo>
                  <a:pt x="10" y="0"/>
                </a:lnTo>
                <a:lnTo>
                  <a:pt x="0" y="13"/>
                </a:lnTo>
                <a:lnTo>
                  <a:pt x="23" y="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1" name="Freeform 601"/>
          <p:cNvSpPr>
            <a:spLocks/>
          </p:cNvSpPr>
          <p:nvPr/>
        </p:nvSpPr>
        <p:spPr bwMode="auto">
          <a:xfrm>
            <a:off x="2730500" y="4614863"/>
            <a:ext cx="163513" cy="168275"/>
          </a:xfrm>
          <a:custGeom>
            <a:avLst/>
            <a:gdLst>
              <a:gd name="T0" fmla="*/ 34 w 208"/>
              <a:gd name="T1" fmla="*/ 189 h 212"/>
              <a:gd name="T2" fmla="*/ 35 w 208"/>
              <a:gd name="T3" fmla="*/ 211 h 212"/>
              <a:gd name="T4" fmla="*/ 208 w 208"/>
              <a:gd name="T5" fmla="*/ 21 h 212"/>
              <a:gd name="T6" fmla="*/ 185 w 208"/>
              <a:gd name="T7" fmla="*/ 0 h 212"/>
              <a:gd name="T8" fmla="*/ 12 w 208"/>
              <a:gd name="T9" fmla="*/ 190 h 212"/>
              <a:gd name="T10" fmla="*/ 13 w 208"/>
              <a:gd name="T11" fmla="*/ 212 h 212"/>
              <a:gd name="T12" fmla="*/ 12 w 208"/>
              <a:gd name="T13" fmla="*/ 190 h 212"/>
              <a:gd name="T14" fmla="*/ 0 w 208"/>
              <a:gd name="T15" fmla="*/ 202 h 212"/>
              <a:gd name="T16" fmla="*/ 13 w 208"/>
              <a:gd name="T17" fmla="*/ 212 h 212"/>
              <a:gd name="T18" fmla="*/ 34 w 208"/>
              <a:gd name="T19" fmla="*/ 189 h 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8" h="212">
                <a:moveTo>
                  <a:pt x="34" y="189"/>
                </a:moveTo>
                <a:lnTo>
                  <a:pt x="35" y="211"/>
                </a:lnTo>
                <a:lnTo>
                  <a:pt x="208" y="21"/>
                </a:lnTo>
                <a:lnTo>
                  <a:pt x="185" y="0"/>
                </a:lnTo>
                <a:lnTo>
                  <a:pt x="12" y="190"/>
                </a:lnTo>
                <a:lnTo>
                  <a:pt x="13" y="212"/>
                </a:lnTo>
                <a:lnTo>
                  <a:pt x="12" y="190"/>
                </a:lnTo>
                <a:lnTo>
                  <a:pt x="0" y="202"/>
                </a:lnTo>
                <a:lnTo>
                  <a:pt x="13" y="212"/>
                </a:lnTo>
                <a:lnTo>
                  <a:pt x="34" y="18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2" name="Freeform 602"/>
          <p:cNvSpPr>
            <a:spLocks/>
          </p:cNvSpPr>
          <p:nvPr/>
        </p:nvSpPr>
        <p:spPr bwMode="auto">
          <a:xfrm>
            <a:off x="2740025" y="4764088"/>
            <a:ext cx="76200" cy="80962"/>
          </a:xfrm>
          <a:custGeom>
            <a:avLst/>
            <a:gdLst>
              <a:gd name="T0" fmla="*/ 73 w 96"/>
              <a:gd name="T1" fmla="*/ 68 h 101"/>
              <a:gd name="T2" fmla="*/ 94 w 96"/>
              <a:gd name="T3" fmla="*/ 67 h 101"/>
              <a:gd name="T4" fmla="*/ 21 w 96"/>
              <a:gd name="T5" fmla="*/ 0 h 101"/>
              <a:gd name="T6" fmla="*/ 0 w 96"/>
              <a:gd name="T7" fmla="*/ 23 h 101"/>
              <a:gd name="T8" fmla="*/ 74 w 96"/>
              <a:gd name="T9" fmla="*/ 90 h 101"/>
              <a:gd name="T10" fmla="*/ 96 w 96"/>
              <a:gd name="T11" fmla="*/ 89 h 101"/>
              <a:gd name="T12" fmla="*/ 74 w 96"/>
              <a:gd name="T13" fmla="*/ 90 h 101"/>
              <a:gd name="T14" fmla="*/ 85 w 96"/>
              <a:gd name="T15" fmla="*/ 101 h 101"/>
              <a:gd name="T16" fmla="*/ 96 w 96"/>
              <a:gd name="T17" fmla="*/ 89 h 101"/>
              <a:gd name="T18" fmla="*/ 73 w 96"/>
              <a:gd name="T19" fmla="*/ 68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6" h="101">
                <a:moveTo>
                  <a:pt x="73" y="68"/>
                </a:moveTo>
                <a:lnTo>
                  <a:pt x="94" y="67"/>
                </a:lnTo>
                <a:lnTo>
                  <a:pt x="21" y="0"/>
                </a:lnTo>
                <a:lnTo>
                  <a:pt x="0" y="23"/>
                </a:lnTo>
                <a:lnTo>
                  <a:pt x="74" y="90"/>
                </a:lnTo>
                <a:lnTo>
                  <a:pt x="96" y="89"/>
                </a:lnTo>
                <a:lnTo>
                  <a:pt x="74" y="90"/>
                </a:lnTo>
                <a:lnTo>
                  <a:pt x="85" y="101"/>
                </a:lnTo>
                <a:lnTo>
                  <a:pt x="96" y="89"/>
                </a:lnTo>
                <a:lnTo>
                  <a:pt x="73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3" name="Freeform 603"/>
          <p:cNvSpPr>
            <a:spLocks/>
          </p:cNvSpPr>
          <p:nvPr/>
        </p:nvSpPr>
        <p:spPr bwMode="auto">
          <a:xfrm>
            <a:off x="2762250" y="4637088"/>
            <a:ext cx="166688" cy="174625"/>
          </a:xfrm>
          <a:custGeom>
            <a:avLst/>
            <a:gdLst>
              <a:gd name="T0" fmla="*/ 56 w 209"/>
              <a:gd name="T1" fmla="*/ 220 h 220"/>
              <a:gd name="T2" fmla="*/ 209 w 209"/>
              <a:gd name="T3" fmla="*/ 51 h 220"/>
              <a:gd name="T4" fmla="*/ 153 w 209"/>
              <a:gd name="T5" fmla="*/ 0 h 220"/>
              <a:gd name="T6" fmla="*/ 0 w 209"/>
              <a:gd name="T7" fmla="*/ 169 h 220"/>
              <a:gd name="T8" fmla="*/ 56 w 209"/>
              <a:gd name="T9" fmla="*/ 22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9" h="220">
                <a:moveTo>
                  <a:pt x="56" y="220"/>
                </a:moveTo>
                <a:lnTo>
                  <a:pt x="209" y="51"/>
                </a:lnTo>
                <a:lnTo>
                  <a:pt x="153" y="0"/>
                </a:lnTo>
                <a:lnTo>
                  <a:pt x="0" y="169"/>
                </a:lnTo>
                <a:lnTo>
                  <a:pt x="56" y="22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4" name="Freeform 604"/>
          <p:cNvSpPr>
            <a:spLocks/>
          </p:cNvSpPr>
          <p:nvPr/>
        </p:nvSpPr>
        <p:spPr bwMode="auto">
          <a:xfrm>
            <a:off x="2803525" y="4672013"/>
            <a:ext cx="134938" cy="144462"/>
          </a:xfrm>
          <a:custGeom>
            <a:avLst/>
            <a:gdLst>
              <a:gd name="T0" fmla="*/ 154 w 171"/>
              <a:gd name="T1" fmla="*/ 11 h 181"/>
              <a:gd name="T2" fmla="*/ 154 w 171"/>
              <a:gd name="T3" fmla="*/ 0 h 181"/>
              <a:gd name="T4" fmla="*/ 0 w 171"/>
              <a:gd name="T5" fmla="*/ 169 h 181"/>
              <a:gd name="T6" fmla="*/ 12 w 171"/>
              <a:gd name="T7" fmla="*/ 181 h 181"/>
              <a:gd name="T8" fmla="*/ 165 w 171"/>
              <a:gd name="T9" fmla="*/ 11 h 181"/>
              <a:gd name="T10" fmla="*/ 165 w 171"/>
              <a:gd name="T11" fmla="*/ 0 h 181"/>
              <a:gd name="T12" fmla="*/ 165 w 171"/>
              <a:gd name="T13" fmla="*/ 11 h 181"/>
              <a:gd name="T14" fmla="*/ 171 w 171"/>
              <a:gd name="T15" fmla="*/ 4 h 181"/>
              <a:gd name="T16" fmla="*/ 165 w 171"/>
              <a:gd name="T17" fmla="*/ 0 h 181"/>
              <a:gd name="T18" fmla="*/ 154 w 171"/>
              <a:gd name="T19" fmla="*/ 11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1" h="181">
                <a:moveTo>
                  <a:pt x="154" y="11"/>
                </a:moveTo>
                <a:lnTo>
                  <a:pt x="154" y="0"/>
                </a:lnTo>
                <a:lnTo>
                  <a:pt x="0" y="169"/>
                </a:lnTo>
                <a:lnTo>
                  <a:pt x="12" y="181"/>
                </a:lnTo>
                <a:lnTo>
                  <a:pt x="165" y="11"/>
                </a:lnTo>
                <a:lnTo>
                  <a:pt x="165" y="0"/>
                </a:lnTo>
                <a:lnTo>
                  <a:pt x="165" y="11"/>
                </a:lnTo>
                <a:lnTo>
                  <a:pt x="171" y="4"/>
                </a:lnTo>
                <a:lnTo>
                  <a:pt x="165" y="0"/>
                </a:lnTo>
                <a:lnTo>
                  <a:pt x="154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5" name="Freeform 605"/>
          <p:cNvSpPr>
            <a:spLocks/>
          </p:cNvSpPr>
          <p:nvPr/>
        </p:nvSpPr>
        <p:spPr bwMode="auto">
          <a:xfrm>
            <a:off x="2879725" y="4627563"/>
            <a:ext cx="53975" cy="53975"/>
          </a:xfrm>
          <a:custGeom>
            <a:avLst/>
            <a:gdLst>
              <a:gd name="T0" fmla="*/ 12 w 68"/>
              <a:gd name="T1" fmla="*/ 18 h 68"/>
              <a:gd name="T2" fmla="*/ 0 w 68"/>
              <a:gd name="T3" fmla="*/ 18 h 68"/>
              <a:gd name="T4" fmla="*/ 57 w 68"/>
              <a:gd name="T5" fmla="*/ 68 h 68"/>
              <a:gd name="T6" fmla="*/ 68 w 68"/>
              <a:gd name="T7" fmla="*/ 57 h 68"/>
              <a:gd name="T8" fmla="*/ 12 w 68"/>
              <a:gd name="T9" fmla="*/ 6 h 68"/>
              <a:gd name="T10" fmla="*/ 0 w 68"/>
              <a:gd name="T11" fmla="*/ 6 h 68"/>
              <a:gd name="T12" fmla="*/ 12 w 68"/>
              <a:gd name="T13" fmla="*/ 6 h 68"/>
              <a:gd name="T14" fmla="*/ 6 w 68"/>
              <a:gd name="T15" fmla="*/ 0 h 68"/>
              <a:gd name="T16" fmla="*/ 0 w 68"/>
              <a:gd name="T17" fmla="*/ 6 h 68"/>
              <a:gd name="T18" fmla="*/ 12 w 68"/>
              <a:gd name="T19" fmla="*/ 1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68">
                <a:moveTo>
                  <a:pt x="12" y="18"/>
                </a:moveTo>
                <a:lnTo>
                  <a:pt x="0" y="18"/>
                </a:lnTo>
                <a:lnTo>
                  <a:pt x="57" y="68"/>
                </a:lnTo>
                <a:lnTo>
                  <a:pt x="68" y="57"/>
                </a:lnTo>
                <a:lnTo>
                  <a:pt x="12" y="6"/>
                </a:lnTo>
                <a:lnTo>
                  <a:pt x="0" y="6"/>
                </a:lnTo>
                <a:lnTo>
                  <a:pt x="12" y="6"/>
                </a:lnTo>
                <a:lnTo>
                  <a:pt x="6" y="0"/>
                </a:lnTo>
                <a:lnTo>
                  <a:pt x="0" y="6"/>
                </a:lnTo>
                <a:lnTo>
                  <a:pt x="12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6" name="Freeform 606"/>
          <p:cNvSpPr>
            <a:spLocks/>
          </p:cNvSpPr>
          <p:nvPr/>
        </p:nvSpPr>
        <p:spPr bwMode="auto">
          <a:xfrm>
            <a:off x="2754313" y="4632325"/>
            <a:ext cx="134937" cy="144463"/>
          </a:xfrm>
          <a:custGeom>
            <a:avLst/>
            <a:gdLst>
              <a:gd name="T0" fmla="*/ 18 w 171"/>
              <a:gd name="T1" fmla="*/ 170 h 181"/>
              <a:gd name="T2" fmla="*/ 18 w 171"/>
              <a:gd name="T3" fmla="*/ 181 h 181"/>
              <a:gd name="T4" fmla="*/ 171 w 171"/>
              <a:gd name="T5" fmla="*/ 12 h 181"/>
              <a:gd name="T6" fmla="*/ 159 w 171"/>
              <a:gd name="T7" fmla="*/ 0 h 181"/>
              <a:gd name="T8" fmla="*/ 6 w 171"/>
              <a:gd name="T9" fmla="*/ 170 h 181"/>
              <a:gd name="T10" fmla="*/ 6 w 171"/>
              <a:gd name="T11" fmla="*/ 181 h 181"/>
              <a:gd name="T12" fmla="*/ 6 w 171"/>
              <a:gd name="T13" fmla="*/ 170 h 181"/>
              <a:gd name="T14" fmla="*/ 0 w 171"/>
              <a:gd name="T15" fmla="*/ 176 h 181"/>
              <a:gd name="T16" fmla="*/ 6 w 171"/>
              <a:gd name="T17" fmla="*/ 181 h 181"/>
              <a:gd name="T18" fmla="*/ 18 w 171"/>
              <a:gd name="T19" fmla="*/ 17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1" h="181">
                <a:moveTo>
                  <a:pt x="18" y="170"/>
                </a:moveTo>
                <a:lnTo>
                  <a:pt x="18" y="181"/>
                </a:lnTo>
                <a:lnTo>
                  <a:pt x="171" y="12"/>
                </a:lnTo>
                <a:lnTo>
                  <a:pt x="159" y="0"/>
                </a:lnTo>
                <a:lnTo>
                  <a:pt x="6" y="170"/>
                </a:lnTo>
                <a:lnTo>
                  <a:pt x="6" y="181"/>
                </a:lnTo>
                <a:lnTo>
                  <a:pt x="6" y="170"/>
                </a:lnTo>
                <a:lnTo>
                  <a:pt x="0" y="176"/>
                </a:lnTo>
                <a:lnTo>
                  <a:pt x="6" y="181"/>
                </a:lnTo>
                <a:lnTo>
                  <a:pt x="18" y="17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7" name="Freeform 607"/>
          <p:cNvSpPr>
            <a:spLocks/>
          </p:cNvSpPr>
          <p:nvPr/>
        </p:nvSpPr>
        <p:spPr bwMode="auto">
          <a:xfrm>
            <a:off x="2759075" y="4767263"/>
            <a:ext cx="52388" cy="53975"/>
          </a:xfrm>
          <a:custGeom>
            <a:avLst/>
            <a:gdLst>
              <a:gd name="T0" fmla="*/ 56 w 68"/>
              <a:gd name="T1" fmla="*/ 50 h 68"/>
              <a:gd name="T2" fmla="*/ 68 w 68"/>
              <a:gd name="T3" fmla="*/ 50 h 68"/>
              <a:gd name="T4" fmla="*/ 12 w 68"/>
              <a:gd name="T5" fmla="*/ 0 h 68"/>
              <a:gd name="T6" fmla="*/ 0 w 68"/>
              <a:gd name="T7" fmla="*/ 11 h 68"/>
              <a:gd name="T8" fmla="*/ 56 w 68"/>
              <a:gd name="T9" fmla="*/ 62 h 68"/>
              <a:gd name="T10" fmla="*/ 68 w 68"/>
              <a:gd name="T11" fmla="*/ 62 h 68"/>
              <a:gd name="T12" fmla="*/ 56 w 68"/>
              <a:gd name="T13" fmla="*/ 62 h 68"/>
              <a:gd name="T14" fmla="*/ 62 w 68"/>
              <a:gd name="T15" fmla="*/ 68 h 68"/>
              <a:gd name="T16" fmla="*/ 68 w 68"/>
              <a:gd name="T17" fmla="*/ 62 h 68"/>
              <a:gd name="T18" fmla="*/ 56 w 68"/>
              <a:gd name="T19" fmla="*/ 5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68">
                <a:moveTo>
                  <a:pt x="56" y="50"/>
                </a:moveTo>
                <a:lnTo>
                  <a:pt x="68" y="50"/>
                </a:lnTo>
                <a:lnTo>
                  <a:pt x="12" y="0"/>
                </a:lnTo>
                <a:lnTo>
                  <a:pt x="0" y="11"/>
                </a:lnTo>
                <a:lnTo>
                  <a:pt x="56" y="62"/>
                </a:lnTo>
                <a:lnTo>
                  <a:pt x="68" y="62"/>
                </a:lnTo>
                <a:lnTo>
                  <a:pt x="56" y="62"/>
                </a:lnTo>
                <a:lnTo>
                  <a:pt x="62" y="68"/>
                </a:lnTo>
                <a:lnTo>
                  <a:pt x="68" y="62"/>
                </a:lnTo>
                <a:lnTo>
                  <a:pt x="56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8" name="Freeform 608"/>
          <p:cNvSpPr>
            <a:spLocks/>
          </p:cNvSpPr>
          <p:nvPr/>
        </p:nvSpPr>
        <p:spPr bwMode="auto">
          <a:xfrm>
            <a:off x="2928938" y="4668838"/>
            <a:ext cx="15875" cy="14287"/>
          </a:xfrm>
          <a:custGeom>
            <a:avLst/>
            <a:gdLst>
              <a:gd name="T0" fmla="*/ 1 w 21"/>
              <a:gd name="T1" fmla="*/ 11 h 19"/>
              <a:gd name="T2" fmla="*/ 3 w 21"/>
              <a:gd name="T3" fmla="*/ 19 h 19"/>
              <a:gd name="T4" fmla="*/ 21 w 21"/>
              <a:gd name="T5" fmla="*/ 16 h 19"/>
              <a:gd name="T6" fmla="*/ 19 w 21"/>
              <a:gd name="T7" fmla="*/ 0 h 19"/>
              <a:gd name="T8" fmla="*/ 0 w 21"/>
              <a:gd name="T9" fmla="*/ 3 h 19"/>
              <a:gd name="T10" fmla="*/ 1 w 21"/>
              <a:gd name="T11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9">
                <a:moveTo>
                  <a:pt x="1" y="11"/>
                </a:moveTo>
                <a:lnTo>
                  <a:pt x="3" y="19"/>
                </a:lnTo>
                <a:lnTo>
                  <a:pt x="21" y="16"/>
                </a:lnTo>
                <a:lnTo>
                  <a:pt x="19" y="0"/>
                </a:lnTo>
                <a:lnTo>
                  <a:pt x="0" y="3"/>
                </a:lnTo>
                <a:lnTo>
                  <a:pt x="1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89" name="Freeform 609"/>
          <p:cNvSpPr>
            <a:spLocks/>
          </p:cNvSpPr>
          <p:nvPr/>
        </p:nvSpPr>
        <p:spPr bwMode="auto">
          <a:xfrm>
            <a:off x="2800350" y="4811713"/>
            <a:ext cx="14288" cy="14287"/>
          </a:xfrm>
          <a:custGeom>
            <a:avLst/>
            <a:gdLst>
              <a:gd name="T0" fmla="*/ 9 w 17"/>
              <a:gd name="T1" fmla="*/ 0 h 18"/>
              <a:gd name="T2" fmla="*/ 1 w 17"/>
              <a:gd name="T3" fmla="*/ 0 h 18"/>
              <a:gd name="T4" fmla="*/ 0 w 17"/>
              <a:gd name="T5" fmla="*/ 18 h 18"/>
              <a:gd name="T6" fmla="*/ 16 w 17"/>
              <a:gd name="T7" fmla="*/ 18 h 18"/>
              <a:gd name="T8" fmla="*/ 17 w 17"/>
              <a:gd name="T9" fmla="*/ 0 h 18"/>
              <a:gd name="T10" fmla="*/ 9 w 17"/>
              <a:gd name="T1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8">
                <a:moveTo>
                  <a:pt x="9" y="0"/>
                </a:moveTo>
                <a:lnTo>
                  <a:pt x="1" y="0"/>
                </a:lnTo>
                <a:lnTo>
                  <a:pt x="0" y="18"/>
                </a:lnTo>
                <a:lnTo>
                  <a:pt x="16" y="18"/>
                </a:lnTo>
                <a:lnTo>
                  <a:pt x="17" y="0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0" name="Freeform 610"/>
          <p:cNvSpPr>
            <a:spLocks/>
          </p:cNvSpPr>
          <p:nvPr/>
        </p:nvSpPr>
        <p:spPr bwMode="auto">
          <a:xfrm>
            <a:off x="2747963" y="4765675"/>
            <a:ext cx="15875" cy="14288"/>
          </a:xfrm>
          <a:custGeom>
            <a:avLst/>
            <a:gdLst>
              <a:gd name="T0" fmla="*/ 1 w 21"/>
              <a:gd name="T1" fmla="*/ 11 h 19"/>
              <a:gd name="T2" fmla="*/ 3 w 21"/>
              <a:gd name="T3" fmla="*/ 19 h 19"/>
              <a:gd name="T4" fmla="*/ 21 w 21"/>
              <a:gd name="T5" fmla="*/ 16 h 19"/>
              <a:gd name="T6" fmla="*/ 19 w 21"/>
              <a:gd name="T7" fmla="*/ 0 h 19"/>
              <a:gd name="T8" fmla="*/ 0 w 21"/>
              <a:gd name="T9" fmla="*/ 3 h 19"/>
              <a:gd name="T10" fmla="*/ 1 w 21"/>
              <a:gd name="T11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9">
                <a:moveTo>
                  <a:pt x="1" y="11"/>
                </a:moveTo>
                <a:lnTo>
                  <a:pt x="3" y="19"/>
                </a:lnTo>
                <a:lnTo>
                  <a:pt x="21" y="16"/>
                </a:lnTo>
                <a:lnTo>
                  <a:pt x="19" y="0"/>
                </a:lnTo>
                <a:lnTo>
                  <a:pt x="0" y="3"/>
                </a:lnTo>
                <a:lnTo>
                  <a:pt x="1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1" name="Freeform 611"/>
          <p:cNvSpPr>
            <a:spLocks/>
          </p:cNvSpPr>
          <p:nvPr/>
        </p:nvSpPr>
        <p:spPr bwMode="auto">
          <a:xfrm>
            <a:off x="2878138" y="4622800"/>
            <a:ext cx="14287" cy="14288"/>
          </a:xfrm>
          <a:custGeom>
            <a:avLst/>
            <a:gdLst>
              <a:gd name="T0" fmla="*/ 8 w 17"/>
              <a:gd name="T1" fmla="*/ 18 h 18"/>
              <a:gd name="T2" fmla="*/ 16 w 17"/>
              <a:gd name="T3" fmla="*/ 18 h 18"/>
              <a:gd name="T4" fmla="*/ 17 w 17"/>
              <a:gd name="T5" fmla="*/ 0 h 18"/>
              <a:gd name="T6" fmla="*/ 1 w 17"/>
              <a:gd name="T7" fmla="*/ 0 h 18"/>
              <a:gd name="T8" fmla="*/ 0 w 17"/>
              <a:gd name="T9" fmla="*/ 18 h 18"/>
              <a:gd name="T10" fmla="*/ 8 w 17"/>
              <a:gd name="T1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8">
                <a:moveTo>
                  <a:pt x="8" y="18"/>
                </a:moveTo>
                <a:lnTo>
                  <a:pt x="16" y="18"/>
                </a:lnTo>
                <a:lnTo>
                  <a:pt x="17" y="0"/>
                </a:lnTo>
                <a:lnTo>
                  <a:pt x="1" y="0"/>
                </a:lnTo>
                <a:lnTo>
                  <a:pt x="0" y="18"/>
                </a:lnTo>
                <a:lnTo>
                  <a:pt x="8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2" name="Freeform 612"/>
          <p:cNvSpPr>
            <a:spLocks/>
          </p:cNvSpPr>
          <p:nvPr/>
        </p:nvSpPr>
        <p:spPr bwMode="auto">
          <a:xfrm>
            <a:off x="2820988" y="4638675"/>
            <a:ext cx="107950" cy="80963"/>
          </a:xfrm>
          <a:custGeom>
            <a:avLst/>
            <a:gdLst>
              <a:gd name="T0" fmla="*/ 88 w 134"/>
              <a:gd name="T1" fmla="*/ 100 h 103"/>
              <a:gd name="T2" fmla="*/ 134 w 134"/>
              <a:gd name="T3" fmla="*/ 50 h 103"/>
              <a:gd name="T4" fmla="*/ 79 w 134"/>
              <a:gd name="T5" fmla="*/ 0 h 103"/>
              <a:gd name="T6" fmla="*/ 0 w 134"/>
              <a:gd name="T7" fmla="*/ 88 h 103"/>
              <a:gd name="T8" fmla="*/ 4 w 134"/>
              <a:gd name="T9" fmla="*/ 90 h 103"/>
              <a:gd name="T10" fmla="*/ 9 w 134"/>
              <a:gd name="T11" fmla="*/ 90 h 103"/>
              <a:gd name="T12" fmla="*/ 14 w 134"/>
              <a:gd name="T13" fmla="*/ 90 h 103"/>
              <a:gd name="T14" fmla="*/ 20 w 134"/>
              <a:gd name="T15" fmla="*/ 88 h 103"/>
              <a:gd name="T16" fmla="*/ 27 w 134"/>
              <a:gd name="T17" fmla="*/ 85 h 103"/>
              <a:gd name="T18" fmla="*/ 33 w 134"/>
              <a:gd name="T19" fmla="*/ 83 h 103"/>
              <a:gd name="T20" fmla="*/ 40 w 134"/>
              <a:gd name="T21" fmla="*/ 81 h 103"/>
              <a:gd name="T22" fmla="*/ 46 w 134"/>
              <a:gd name="T23" fmla="*/ 80 h 103"/>
              <a:gd name="T24" fmla="*/ 52 w 134"/>
              <a:gd name="T25" fmla="*/ 81 h 103"/>
              <a:gd name="T26" fmla="*/ 56 w 134"/>
              <a:gd name="T27" fmla="*/ 84 h 103"/>
              <a:gd name="T28" fmla="*/ 58 w 134"/>
              <a:gd name="T29" fmla="*/ 89 h 103"/>
              <a:gd name="T30" fmla="*/ 61 w 134"/>
              <a:gd name="T31" fmla="*/ 95 h 103"/>
              <a:gd name="T32" fmla="*/ 63 w 134"/>
              <a:gd name="T33" fmla="*/ 99 h 103"/>
              <a:gd name="T34" fmla="*/ 67 w 134"/>
              <a:gd name="T35" fmla="*/ 103 h 103"/>
              <a:gd name="T36" fmla="*/ 76 w 134"/>
              <a:gd name="T37" fmla="*/ 103 h 103"/>
              <a:gd name="T38" fmla="*/ 88 w 134"/>
              <a:gd name="T39" fmla="*/ 10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34" h="103">
                <a:moveTo>
                  <a:pt x="88" y="100"/>
                </a:moveTo>
                <a:lnTo>
                  <a:pt x="134" y="50"/>
                </a:lnTo>
                <a:lnTo>
                  <a:pt x="79" y="0"/>
                </a:lnTo>
                <a:lnTo>
                  <a:pt x="0" y="88"/>
                </a:lnTo>
                <a:lnTo>
                  <a:pt x="4" y="90"/>
                </a:lnTo>
                <a:lnTo>
                  <a:pt x="9" y="90"/>
                </a:lnTo>
                <a:lnTo>
                  <a:pt x="14" y="90"/>
                </a:lnTo>
                <a:lnTo>
                  <a:pt x="20" y="88"/>
                </a:lnTo>
                <a:lnTo>
                  <a:pt x="27" y="85"/>
                </a:lnTo>
                <a:lnTo>
                  <a:pt x="33" y="83"/>
                </a:lnTo>
                <a:lnTo>
                  <a:pt x="40" y="81"/>
                </a:lnTo>
                <a:lnTo>
                  <a:pt x="46" y="80"/>
                </a:lnTo>
                <a:lnTo>
                  <a:pt x="52" y="81"/>
                </a:lnTo>
                <a:lnTo>
                  <a:pt x="56" y="84"/>
                </a:lnTo>
                <a:lnTo>
                  <a:pt x="58" y="89"/>
                </a:lnTo>
                <a:lnTo>
                  <a:pt x="61" y="95"/>
                </a:lnTo>
                <a:lnTo>
                  <a:pt x="63" y="99"/>
                </a:lnTo>
                <a:lnTo>
                  <a:pt x="67" y="103"/>
                </a:lnTo>
                <a:lnTo>
                  <a:pt x="76" y="103"/>
                </a:lnTo>
                <a:lnTo>
                  <a:pt x="88" y="10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3" name="Freeform 613"/>
          <p:cNvSpPr>
            <a:spLocks/>
          </p:cNvSpPr>
          <p:nvPr/>
        </p:nvSpPr>
        <p:spPr bwMode="auto">
          <a:xfrm>
            <a:off x="3443288" y="4627563"/>
            <a:ext cx="31750" cy="46037"/>
          </a:xfrm>
          <a:custGeom>
            <a:avLst/>
            <a:gdLst>
              <a:gd name="T0" fmla="*/ 15 w 40"/>
              <a:gd name="T1" fmla="*/ 59 h 59"/>
              <a:gd name="T2" fmla="*/ 0 w 40"/>
              <a:gd name="T3" fmla="*/ 46 h 59"/>
              <a:gd name="T4" fmla="*/ 25 w 40"/>
              <a:gd name="T5" fmla="*/ 0 h 59"/>
              <a:gd name="T6" fmla="*/ 40 w 40"/>
              <a:gd name="T7" fmla="*/ 12 h 59"/>
              <a:gd name="T8" fmla="*/ 15 w 40"/>
              <a:gd name="T9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59">
                <a:moveTo>
                  <a:pt x="15" y="59"/>
                </a:moveTo>
                <a:lnTo>
                  <a:pt x="0" y="46"/>
                </a:lnTo>
                <a:lnTo>
                  <a:pt x="25" y="0"/>
                </a:lnTo>
                <a:lnTo>
                  <a:pt x="40" y="12"/>
                </a:lnTo>
                <a:lnTo>
                  <a:pt x="15" y="59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4" name="Freeform 614"/>
          <p:cNvSpPr>
            <a:spLocks/>
          </p:cNvSpPr>
          <p:nvPr/>
        </p:nvSpPr>
        <p:spPr bwMode="auto">
          <a:xfrm>
            <a:off x="3427413" y="4652963"/>
            <a:ext cx="36512" cy="30162"/>
          </a:xfrm>
          <a:custGeom>
            <a:avLst/>
            <a:gdLst>
              <a:gd name="T0" fmla="*/ 7 w 46"/>
              <a:gd name="T1" fmla="*/ 4 h 38"/>
              <a:gd name="T2" fmla="*/ 10 w 46"/>
              <a:gd name="T3" fmla="*/ 25 h 38"/>
              <a:gd name="T4" fmla="*/ 25 w 46"/>
              <a:gd name="T5" fmla="*/ 38 h 38"/>
              <a:gd name="T6" fmla="*/ 46 w 46"/>
              <a:gd name="T7" fmla="*/ 12 h 38"/>
              <a:gd name="T8" fmla="*/ 31 w 46"/>
              <a:gd name="T9" fmla="*/ 0 h 38"/>
              <a:gd name="T10" fmla="*/ 35 w 46"/>
              <a:gd name="T11" fmla="*/ 20 h 38"/>
              <a:gd name="T12" fmla="*/ 7 w 46"/>
              <a:gd name="T13" fmla="*/ 4 h 38"/>
              <a:gd name="T14" fmla="*/ 0 w 46"/>
              <a:gd name="T15" fmla="*/ 16 h 38"/>
              <a:gd name="T16" fmla="*/ 10 w 46"/>
              <a:gd name="T17" fmla="*/ 25 h 38"/>
              <a:gd name="T18" fmla="*/ 7 w 46"/>
              <a:gd name="T1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6" h="38">
                <a:moveTo>
                  <a:pt x="7" y="4"/>
                </a:moveTo>
                <a:lnTo>
                  <a:pt x="10" y="25"/>
                </a:lnTo>
                <a:lnTo>
                  <a:pt x="25" y="38"/>
                </a:lnTo>
                <a:lnTo>
                  <a:pt x="46" y="12"/>
                </a:lnTo>
                <a:lnTo>
                  <a:pt x="31" y="0"/>
                </a:lnTo>
                <a:lnTo>
                  <a:pt x="35" y="20"/>
                </a:lnTo>
                <a:lnTo>
                  <a:pt x="7" y="4"/>
                </a:lnTo>
                <a:lnTo>
                  <a:pt x="0" y="16"/>
                </a:lnTo>
                <a:lnTo>
                  <a:pt x="10" y="25"/>
                </a:lnTo>
                <a:lnTo>
                  <a:pt x="7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5" name="Freeform 615"/>
          <p:cNvSpPr>
            <a:spLocks/>
          </p:cNvSpPr>
          <p:nvPr/>
        </p:nvSpPr>
        <p:spPr bwMode="auto">
          <a:xfrm>
            <a:off x="3432175" y="4608513"/>
            <a:ext cx="41275" cy="61912"/>
          </a:xfrm>
          <a:custGeom>
            <a:avLst/>
            <a:gdLst>
              <a:gd name="T0" fmla="*/ 48 w 53"/>
              <a:gd name="T1" fmla="*/ 12 h 78"/>
              <a:gd name="T2" fmla="*/ 25 w 53"/>
              <a:gd name="T3" fmla="*/ 16 h 78"/>
              <a:gd name="T4" fmla="*/ 0 w 53"/>
              <a:gd name="T5" fmla="*/ 62 h 78"/>
              <a:gd name="T6" fmla="*/ 28 w 53"/>
              <a:gd name="T7" fmla="*/ 78 h 78"/>
              <a:gd name="T8" fmla="*/ 53 w 53"/>
              <a:gd name="T9" fmla="*/ 32 h 78"/>
              <a:gd name="T10" fmla="*/ 30 w 53"/>
              <a:gd name="T11" fmla="*/ 37 h 78"/>
              <a:gd name="T12" fmla="*/ 50 w 53"/>
              <a:gd name="T13" fmla="*/ 12 h 78"/>
              <a:gd name="T14" fmla="*/ 35 w 53"/>
              <a:gd name="T15" fmla="*/ 0 h 78"/>
              <a:gd name="T16" fmla="*/ 25 w 53"/>
              <a:gd name="T17" fmla="*/ 16 h 78"/>
              <a:gd name="T18" fmla="*/ 48 w 53"/>
              <a:gd name="T19" fmla="*/ 1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78">
                <a:moveTo>
                  <a:pt x="48" y="12"/>
                </a:moveTo>
                <a:lnTo>
                  <a:pt x="25" y="16"/>
                </a:lnTo>
                <a:lnTo>
                  <a:pt x="0" y="62"/>
                </a:lnTo>
                <a:lnTo>
                  <a:pt x="28" y="78"/>
                </a:lnTo>
                <a:lnTo>
                  <a:pt x="53" y="32"/>
                </a:lnTo>
                <a:lnTo>
                  <a:pt x="30" y="37"/>
                </a:lnTo>
                <a:lnTo>
                  <a:pt x="50" y="12"/>
                </a:lnTo>
                <a:lnTo>
                  <a:pt x="35" y="0"/>
                </a:lnTo>
                <a:lnTo>
                  <a:pt x="25" y="16"/>
                </a:lnTo>
                <a:lnTo>
                  <a:pt x="48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6" name="Freeform 616"/>
          <p:cNvSpPr>
            <a:spLocks/>
          </p:cNvSpPr>
          <p:nvPr/>
        </p:nvSpPr>
        <p:spPr bwMode="auto">
          <a:xfrm>
            <a:off x="3455988" y="4616450"/>
            <a:ext cx="34925" cy="30163"/>
          </a:xfrm>
          <a:custGeom>
            <a:avLst/>
            <a:gdLst>
              <a:gd name="T0" fmla="*/ 38 w 45"/>
              <a:gd name="T1" fmla="*/ 32 h 36"/>
              <a:gd name="T2" fmla="*/ 33 w 45"/>
              <a:gd name="T3" fmla="*/ 11 h 36"/>
              <a:gd name="T4" fmla="*/ 18 w 45"/>
              <a:gd name="T5" fmla="*/ 0 h 36"/>
              <a:gd name="T6" fmla="*/ 0 w 45"/>
              <a:gd name="T7" fmla="*/ 25 h 36"/>
              <a:gd name="T8" fmla="*/ 15 w 45"/>
              <a:gd name="T9" fmla="*/ 36 h 36"/>
              <a:gd name="T10" fmla="*/ 10 w 45"/>
              <a:gd name="T11" fmla="*/ 16 h 36"/>
              <a:gd name="T12" fmla="*/ 38 w 45"/>
              <a:gd name="T13" fmla="*/ 32 h 36"/>
              <a:gd name="T14" fmla="*/ 45 w 45"/>
              <a:gd name="T15" fmla="*/ 19 h 36"/>
              <a:gd name="T16" fmla="*/ 35 w 45"/>
              <a:gd name="T17" fmla="*/ 11 h 36"/>
              <a:gd name="T18" fmla="*/ 38 w 45"/>
              <a:gd name="T19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36">
                <a:moveTo>
                  <a:pt x="38" y="32"/>
                </a:moveTo>
                <a:lnTo>
                  <a:pt x="33" y="11"/>
                </a:lnTo>
                <a:lnTo>
                  <a:pt x="18" y="0"/>
                </a:lnTo>
                <a:lnTo>
                  <a:pt x="0" y="25"/>
                </a:lnTo>
                <a:lnTo>
                  <a:pt x="15" y="36"/>
                </a:lnTo>
                <a:lnTo>
                  <a:pt x="10" y="16"/>
                </a:lnTo>
                <a:lnTo>
                  <a:pt x="38" y="32"/>
                </a:lnTo>
                <a:lnTo>
                  <a:pt x="45" y="19"/>
                </a:lnTo>
                <a:lnTo>
                  <a:pt x="35" y="11"/>
                </a:lnTo>
                <a:lnTo>
                  <a:pt x="38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7" name="Freeform 617"/>
          <p:cNvSpPr>
            <a:spLocks/>
          </p:cNvSpPr>
          <p:nvPr/>
        </p:nvSpPr>
        <p:spPr bwMode="auto">
          <a:xfrm>
            <a:off x="3443288" y="4629150"/>
            <a:ext cx="42862" cy="65088"/>
          </a:xfrm>
          <a:custGeom>
            <a:avLst/>
            <a:gdLst>
              <a:gd name="T0" fmla="*/ 3 w 53"/>
              <a:gd name="T1" fmla="*/ 68 h 80"/>
              <a:gd name="T2" fmla="*/ 28 w 53"/>
              <a:gd name="T3" fmla="*/ 63 h 80"/>
              <a:gd name="T4" fmla="*/ 53 w 53"/>
              <a:gd name="T5" fmla="*/ 16 h 80"/>
              <a:gd name="T6" fmla="*/ 25 w 53"/>
              <a:gd name="T7" fmla="*/ 0 h 80"/>
              <a:gd name="T8" fmla="*/ 0 w 53"/>
              <a:gd name="T9" fmla="*/ 47 h 80"/>
              <a:gd name="T10" fmla="*/ 24 w 53"/>
              <a:gd name="T11" fmla="*/ 42 h 80"/>
              <a:gd name="T12" fmla="*/ 3 w 53"/>
              <a:gd name="T13" fmla="*/ 68 h 80"/>
              <a:gd name="T14" fmla="*/ 18 w 53"/>
              <a:gd name="T15" fmla="*/ 80 h 80"/>
              <a:gd name="T16" fmla="*/ 28 w 53"/>
              <a:gd name="T17" fmla="*/ 63 h 80"/>
              <a:gd name="T18" fmla="*/ 3 w 53"/>
              <a:gd name="T19" fmla="*/ 6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80">
                <a:moveTo>
                  <a:pt x="3" y="68"/>
                </a:moveTo>
                <a:lnTo>
                  <a:pt x="28" y="63"/>
                </a:lnTo>
                <a:lnTo>
                  <a:pt x="53" y="16"/>
                </a:lnTo>
                <a:lnTo>
                  <a:pt x="25" y="0"/>
                </a:lnTo>
                <a:lnTo>
                  <a:pt x="0" y="47"/>
                </a:lnTo>
                <a:lnTo>
                  <a:pt x="24" y="42"/>
                </a:lnTo>
                <a:lnTo>
                  <a:pt x="3" y="68"/>
                </a:lnTo>
                <a:lnTo>
                  <a:pt x="18" y="80"/>
                </a:lnTo>
                <a:lnTo>
                  <a:pt x="28" y="63"/>
                </a:lnTo>
                <a:lnTo>
                  <a:pt x="3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8" name="Freeform 618"/>
          <p:cNvSpPr>
            <a:spLocks/>
          </p:cNvSpPr>
          <p:nvPr/>
        </p:nvSpPr>
        <p:spPr bwMode="auto">
          <a:xfrm>
            <a:off x="3516313" y="4687888"/>
            <a:ext cx="31750" cy="47625"/>
          </a:xfrm>
          <a:custGeom>
            <a:avLst/>
            <a:gdLst>
              <a:gd name="T0" fmla="*/ 15 w 40"/>
              <a:gd name="T1" fmla="*/ 60 h 60"/>
              <a:gd name="T2" fmla="*/ 0 w 40"/>
              <a:gd name="T3" fmla="*/ 48 h 60"/>
              <a:gd name="T4" fmla="*/ 25 w 40"/>
              <a:gd name="T5" fmla="*/ 0 h 60"/>
              <a:gd name="T6" fmla="*/ 40 w 40"/>
              <a:gd name="T7" fmla="*/ 13 h 60"/>
              <a:gd name="T8" fmla="*/ 15 w 40"/>
              <a:gd name="T9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60">
                <a:moveTo>
                  <a:pt x="15" y="60"/>
                </a:moveTo>
                <a:lnTo>
                  <a:pt x="0" y="48"/>
                </a:lnTo>
                <a:lnTo>
                  <a:pt x="25" y="0"/>
                </a:lnTo>
                <a:lnTo>
                  <a:pt x="40" y="13"/>
                </a:lnTo>
                <a:lnTo>
                  <a:pt x="15" y="6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099" name="Freeform 619"/>
          <p:cNvSpPr>
            <a:spLocks/>
          </p:cNvSpPr>
          <p:nvPr/>
        </p:nvSpPr>
        <p:spPr bwMode="auto">
          <a:xfrm>
            <a:off x="3500438" y="4716463"/>
            <a:ext cx="36512" cy="30162"/>
          </a:xfrm>
          <a:custGeom>
            <a:avLst/>
            <a:gdLst>
              <a:gd name="T0" fmla="*/ 7 w 46"/>
              <a:gd name="T1" fmla="*/ 5 h 38"/>
              <a:gd name="T2" fmla="*/ 11 w 46"/>
              <a:gd name="T3" fmla="*/ 25 h 38"/>
              <a:gd name="T4" fmla="*/ 26 w 46"/>
              <a:gd name="T5" fmla="*/ 38 h 38"/>
              <a:gd name="T6" fmla="*/ 46 w 46"/>
              <a:gd name="T7" fmla="*/ 13 h 38"/>
              <a:gd name="T8" fmla="*/ 31 w 46"/>
              <a:gd name="T9" fmla="*/ 0 h 38"/>
              <a:gd name="T10" fmla="*/ 35 w 46"/>
              <a:gd name="T11" fmla="*/ 21 h 38"/>
              <a:gd name="T12" fmla="*/ 7 w 46"/>
              <a:gd name="T13" fmla="*/ 5 h 38"/>
              <a:gd name="T14" fmla="*/ 0 w 46"/>
              <a:gd name="T15" fmla="*/ 16 h 38"/>
              <a:gd name="T16" fmla="*/ 11 w 46"/>
              <a:gd name="T17" fmla="*/ 25 h 38"/>
              <a:gd name="T18" fmla="*/ 7 w 46"/>
              <a:gd name="T19" fmla="*/ 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6" h="38">
                <a:moveTo>
                  <a:pt x="7" y="5"/>
                </a:moveTo>
                <a:lnTo>
                  <a:pt x="11" y="25"/>
                </a:lnTo>
                <a:lnTo>
                  <a:pt x="26" y="38"/>
                </a:lnTo>
                <a:lnTo>
                  <a:pt x="46" y="13"/>
                </a:lnTo>
                <a:lnTo>
                  <a:pt x="31" y="0"/>
                </a:lnTo>
                <a:lnTo>
                  <a:pt x="35" y="21"/>
                </a:lnTo>
                <a:lnTo>
                  <a:pt x="7" y="5"/>
                </a:lnTo>
                <a:lnTo>
                  <a:pt x="0" y="16"/>
                </a:lnTo>
                <a:lnTo>
                  <a:pt x="11" y="25"/>
                </a:lnTo>
                <a:lnTo>
                  <a:pt x="7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0" name="Freeform 620"/>
          <p:cNvSpPr>
            <a:spLocks/>
          </p:cNvSpPr>
          <p:nvPr/>
        </p:nvSpPr>
        <p:spPr bwMode="auto">
          <a:xfrm>
            <a:off x="3505200" y="4668838"/>
            <a:ext cx="42863" cy="63500"/>
          </a:xfrm>
          <a:custGeom>
            <a:avLst/>
            <a:gdLst>
              <a:gd name="T0" fmla="*/ 50 w 53"/>
              <a:gd name="T1" fmla="*/ 13 h 81"/>
              <a:gd name="T2" fmla="*/ 25 w 53"/>
              <a:gd name="T3" fmla="*/ 17 h 81"/>
              <a:gd name="T4" fmla="*/ 0 w 53"/>
              <a:gd name="T5" fmla="*/ 65 h 81"/>
              <a:gd name="T6" fmla="*/ 28 w 53"/>
              <a:gd name="T7" fmla="*/ 81 h 81"/>
              <a:gd name="T8" fmla="*/ 53 w 53"/>
              <a:gd name="T9" fmla="*/ 34 h 81"/>
              <a:gd name="T10" fmla="*/ 29 w 53"/>
              <a:gd name="T11" fmla="*/ 38 h 81"/>
              <a:gd name="T12" fmla="*/ 50 w 53"/>
              <a:gd name="T13" fmla="*/ 13 h 81"/>
              <a:gd name="T14" fmla="*/ 35 w 53"/>
              <a:gd name="T15" fmla="*/ 0 h 81"/>
              <a:gd name="T16" fmla="*/ 25 w 53"/>
              <a:gd name="T17" fmla="*/ 17 h 81"/>
              <a:gd name="T18" fmla="*/ 50 w 53"/>
              <a:gd name="T19" fmla="*/ 1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81">
                <a:moveTo>
                  <a:pt x="50" y="13"/>
                </a:moveTo>
                <a:lnTo>
                  <a:pt x="25" y="17"/>
                </a:lnTo>
                <a:lnTo>
                  <a:pt x="0" y="65"/>
                </a:lnTo>
                <a:lnTo>
                  <a:pt x="28" y="81"/>
                </a:lnTo>
                <a:lnTo>
                  <a:pt x="53" y="34"/>
                </a:lnTo>
                <a:lnTo>
                  <a:pt x="29" y="38"/>
                </a:lnTo>
                <a:lnTo>
                  <a:pt x="50" y="13"/>
                </a:lnTo>
                <a:lnTo>
                  <a:pt x="35" y="0"/>
                </a:lnTo>
                <a:lnTo>
                  <a:pt x="25" y="17"/>
                </a:lnTo>
                <a:lnTo>
                  <a:pt x="5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1" name="Freeform 621"/>
          <p:cNvSpPr>
            <a:spLocks/>
          </p:cNvSpPr>
          <p:nvPr/>
        </p:nvSpPr>
        <p:spPr bwMode="auto">
          <a:xfrm>
            <a:off x="3527425" y="4678363"/>
            <a:ext cx="38100" cy="30162"/>
          </a:xfrm>
          <a:custGeom>
            <a:avLst/>
            <a:gdLst>
              <a:gd name="T0" fmla="*/ 39 w 46"/>
              <a:gd name="T1" fmla="*/ 33 h 38"/>
              <a:gd name="T2" fmla="*/ 36 w 46"/>
              <a:gd name="T3" fmla="*/ 12 h 38"/>
              <a:gd name="T4" fmla="*/ 21 w 46"/>
              <a:gd name="T5" fmla="*/ 0 h 38"/>
              <a:gd name="T6" fmla="*/ 0 w 46"/>
              <a:gd name="T7" fmla="*/ 25 h 38"/>
              <a:gd name="T8" fmla="*/ 15 w 46"/>
              <a:gd name="T9" fmla="*/ 38 h 38"/>
              <a:gd name="T10" fmla="*/ 11 w 46"/>
              <a:gd name="T11" fmla="*/ 17 h 38"/>
              <a:gd name="T12" fmla="*/ 39 w 46"/>
              <a:gd name="T13" fmla="*/ 33 h 38"/>
              <a:gd name="T14" fmla="*/ 46 w 46"/>
              <a:gd name="T15" fmla="*/ 22 h 38"/>
              <a:gd name="T16" fmla="*/ 36 w 46"/>
              <a:gd name="T17" fmla="*/ 12 h 38"/>
              <a:gd name="T18" fmla="*/ 39 w 46"/>
              <a:gd name="T19" fmla="*/ 33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6" h="38">
                <a:moveTo>
                  <a:pt x="39" y="33"/>
                </a:moveTo>
                <a:lnTo>
                  <a:pt x="36" y="12"/>
                </a:lnTo>
                <a:lnTo>
                  <a:pt x="21" y="0"/>
                </a:lnTo>
                <a:lnTo>
                  <a:pt x="0" y="25"/>
                </a:lnTo>
                <a:lnTo>
                  <a:pt x="15" y="38"/>
                </a:lnTo>
                <a:lnTo>
                  <a:pt x="11" y="17"/>
                </a:lnTo>
                <a:lnTo>
                  <a:pt x="39" y="33"/>
                </a:lnTo>
                <a:lnTo>
                  <a:pt x="46" y="22"/>
                </a:lnTo>
                <a:lnTo>
                  <a:pt x="36" y="12"/>
                </a:lnTo>
                <a:lnTo>
                  <a:pt x="39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2" name="Freeform 622"/>
          <p:cNvSpPr>
            <a:spLocks/>
          </p:cNvSpPr>
          <p:nvPr/>
        </p:nvSpPr>
        <p:spPr bwMode="auto">
          <a:xfrm>
            <a:off x="3517900" y="4692650"/>
            <a:ext cx="41275" cy="63500"/>
          </a:xfrm>
          <a:custGeom>
            <a:avLst/>
            <a:gdLst>
              <a:gd name="T0" fmla="*/ 4 w 53"/>
              <a:gd name="T1" fmla="*/ 68 h 81"/>
              <a:gd name="T2" fmla="*/ 28 w 53"/>
              <a:gd name="T3" fmla="*/ 63 h 81"/>
              <a:gd name="T4" fmla="*/ 53 w 53"/>
              <a:gd name="T5" fmla="*/ 16 h 81"/>
              <a:gd name="T6" fmla="*/ 25 w 53"/>
              <a:gd name="T7" fmla="*/ 0 h 81"/>
              <a:gd name="T8" fmla="*/ 0 w 53"/>
              <a:gd name="T9" fmla="*/ 47 h 81"/>
              <a:gd name="T10" fmla="*/ 24 w 53"/>
              <a:gd name="T11" fmla="*/ 43 h 81"/>
              <a:gd name="T12" fmla="*/ 4 w 53"/>
              <a:gd name="T13" fmla="*/ 68 h 81"/>
              <a:gd name="T14" fmla="*/ 19 w 53"/>
              <a:gd name="T15" fmla="*/ 81 h 81"/>
              <a:gd name="T16" fmla="*/ 28 w 53"/>
              <a:gd name="T17" fmla="*/ 63 h 81"/>
              <a:gd name="T18" fmla="*/ 4 w 53"/>
              <a:gd name="T19" fmla="*/ 6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81">
                <a:moveTo>
                  <a:pt x="4" y="68"/>
                </a:moveTo>
                <a:lnTo>
                  <a:pt x="28" y="63"/>
                </a:lnTo>
                <a:lnTo>
                  <a:pt x="53" y="16"/>
                </a:lnTo>
                <a:lnTo>
                  <a:pt x="25" y="0"/>
                </a:lnTo>
                <a:lnTo>
                  <a:pt x="0" y="47"/>
                </a:lnTo>
                <a:lnTo>
                  <a:pt x="24" y="43"/>
                </a:lnTo>
                <a:lnTo>
                  <a:pt x="4" y="68"/>
                </a:lnTo>
                <a:lnTo>
                  <a:pt x="19" y="81"/>
                </a:lnTo>
                <a:lnTo>
                  <a:pt x="28" y="63"/>
                </a:lnTo>
                <a:lnTo>
                  <a:pt x="4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3" name="Freeform 623"/>
          <p:cNvSpPr>
            <a:spLocks/>
          </p:cNvSpPr>
          <p:nvPr/>
        </p:nvSpPr>
        <p:spPr bwMode="auto">
          <a:xfrm>
            <a:off x="3441700" y="4552950"/>
            <a:ext cx="160338" cy="166688"/>
          </a:xfrm>
          <a:custGeom>
            <a:avLst/>
            <a:gdLst>
              <a:gd name="T0" fmla="*/ 163 w 201"/>
              <a:gd name="T1" fmla="*/ 210 h 210"/>
              <a:gd name="T2" fmla="*/ 0 w 201"/>
              <a:gd name="T3" fmla="*/ 71 h 210"/>
              <a:gd name="T4" fmla="*/ 39 w 201"/>
              <a:gd name="T5" fmla="*/ 0 h 210"/>
              <a:gd name="T6" fmla="*/ 201 w 201"/>
              <a:gd name="T7" fmla="*/ 138 h 210"/>
              <a:gd name="T8" fmla="*/ 163 w 201"/>
              <a:gd name="T9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1" h="210">
                <a:moveTo>
                  <a:pt x="163" y="210"/>
                </a:moveTo>
                <a:lnTo>
                  <a:pt x="0" y="71"/>
                </a:lnTo>
                <a:lnTo>
                  <a:pt x="39" y="0"/>
                </a:lnTo>
                <a:lnTo>
                  <a:pt x="201" y="138"/>
                </a:lnTo>
                <a:lnTo>
                  <a:pt x="163" y="21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4" name="Freeform 624"/>
          <p:cNvSpPr>
            <a:spLocks/>
          </p:cNvSpPr>
          <p:nvPr/>
        </p:nvSpPr>
        <p:spPr bwMode="auto">
          <a:xfrm>
            <a:off x="3425825" y="4598988"/>
            <a:ext cx="153988" cy="130175"/>
          </a:xfrm>
          <a:custGeom>
            <a:avLst/>
            <a:gdLst>
              <a:gd name="T0" fmla="*/ 7 w 195"/>
              <a:gd name="T1" fmla="*/ 4 h 163"/>
              <a:gd name="T2" fmla="*/ 10 w 195"/>
              <a:gd name="T3" fmla="*/ 25 h 163"/>
              <a:gd name="T4" fmla="*/ 174 w 195"/>
              <a:gd name="T5" fmla="*/ 163 h 163"/>
              <a:gd name="T6" fmla="*/ 195 w 195"/>
              <a:gd name="T7" fmla="*/ 138 h 163"/>
              <a:gd name="T8" fmla="*/ 31 w 195"/>
              <a:gd name="T9" fmla="*/ 0 h 163"/>
              <a:gd name="T10" fmla="*/ 34 w 195"/>
              <a:gd name="T11" fmla="*/ 20 h 163"/>
              <a:gd name="T12" fmla="*/ 7 w 195"/>
              <a:gd name="T13" fmla="*/ 4 h 163"/>
              <a:gd name="T14" fmla="*/ 0 w 195"/>
              <a:gd name="T15" fmla="*/ 16 h 163"/>
              <a:gd name="T16" fmla="*/ 10 w 195"/>
              <a:gd name="T17" fmla="*/ 25 h 163"/>
              <a:gd name="T18" fmla="*/ 7 w 195"/>
              <a:gd name="T19" fmla="*/ 4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5" h="163">
                <a:moveTo>
                  <a:pt x="7" y="4"/>
                </a:moveTo>
                <a:lnTo>
                  <a:pt x="10" y="25"/>
                </a:lnTo>
                <a:lnTo>
                  <a:pt x="174" y="163"/>
                </a:lnTo>
                <a:lnTo>
                  <a:pt x="195" y="138"/>
                </a:lnTo>
                <a:lnTo>
                  <a:pt x="31" y="0"/>
                </a:lnTo>
                <a:lnTo>
                  <a:pt x="34" y="20"/>
                </a:lnTo>
                <a:lnTo>
                  <a:pt x="7" y="4"/>
                </a:lnTo>
                <a:lnTo>
                  <a:pt x="0" y="16"/>
                </a:lnTo>
                <a:lnTo>
                  <a:pt x="10" y="25"/>
                </a:lnTo>
                <a:lnTo>
                  <a:pt x="7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5" name="Freeform 625"/>
          <p:cNvSpPr>
            <a:spLocks/>
          </p:cNvSpPr>
          <p:nvPr/>
        </p:nvSpPr>
        <p:spPr bwMode="auto">
          <a:xfrm>
            <a:off x="3430588" y="4532313"/>
            <a:ext cx="53975" cy="84137"/>
          </a:xfrm>
          <a:custGeom>
            <a:avLst/>
            <a:gdLst>
              <a:gd name="T0" fmla="*/ 63 w 67"/>
              <a:gd name="T1" fmla="*/ 12 h 104"/>
              <a:gd name="T2" fmla="*/ 39 w 67"/>
              <a:gd name="T3" fmla="*/ 17 h 104"/>
              <a:gd name="T4" fmla="*/ 0 w 67"/>
              <a:gd name="T5" fmla="*/ 88 h 104"/>
              <a:gd name="T6" fmla="*/ 27 w 67"/>
              <a:gd name="T7" fmla="*/ 104 h 104"/>
              <a:gd name="T8" fmla="*/ 67 w 67"/>
              <a:gd name="T9" fmla="*/ 33 h 104"/>
              <a:gd name="T10" fmla="*/ 42 w 67"/>
              <a:gd name="T11" fmla="*/ 38 h 104"/>
              <a:gd name="T12" fmla="*/ 63 w 67"/>
              <a:gd name="T13" fmla="*/ 12 h 104"/>
              <a:gd name="T14" fmla="*/ 48 w 67"/>
              <a:gd name="T15" fmla="*/ 0 h 104"/>
              <a:gd name="T16" fmla="*/ 39 w 67"/>
              <a:gd name="T17" fmla="*/ 17 h 104"/>
              <a:gd name="T18" fmla="*/ 63 w 67"/>
              <a:gd name="T19" fmla="*/ 1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104">
                <a:moveTo>
                  <a:pt x="63" y="12"/>
                </a:moveTo>
                <a:lnTo>
                  <a:pt x="39" y="17"/>
                </a:lnTo>
                <a:lnTo>
                  <a:pt x="0" y="88"/>
                </a:lnTo>
                <a:lnTo>
                  <a:pt x="27" y="104"/>
                </a:lnTo>
                <a:lnTo>
                  <a:pt x="67" y="33"/>
                </a:lnTo>
                <a:lnTo>
                  <a:pt x="42" y="38"/>
                </a:lnTo>
                <a:lnTo>
                  <a:pt x="63" y="12"/>
                </a:lnTo>
                <a:lnTo>
                  <a:pt x="48" y="0"/>
                </a:lnTo>
                <a:lnTo>
                  <a:pt x="39" y="17"/>
                </a:lnTo>
                <a:lnTo>
                  <a:pt x="63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6" name="Freeform 626"/>
          <p:cNvSpPr>
            <a:spLocks/>
          </p:cNvSpPr>
          <p:nvPr/>
        </p:nvSpPr>
        <p:spPr bwMode="auto">
          <a:xfrm>
            <a:off x="3465513" y="4543425"/>
            <a:ext cx="152400" cy="128588"/>
          </a:xfrm>
          <a:custGeom>
            <a:avLst/>
            <a:gdLst>
              <a:gd name="T0" fmla="*/ 187 w 194"/>
              <a:gd name="T1" fmla="*/ 159 h 164"/>
              <a:gd name="T2" fmla="*/ 184 w 194"/>
              <a:gd name="T3" fmla="*/ 139 h 164"/>
              <a:gd name="T4" fmla="*/ 21 w 194"/>
              <a:gd name="T5" fmla="*/ 0 h 164"/>
              <a:gd name="T6" fmla="*/ 0 w 194"/>
              <a:gd name="T7" fmla="*/ 26 h 164"/>
              <a:gd name="T8" fmla="*/ 163 w 194"/>
              <a:gd name="T9" fmla="*/ 164 h 164"/>
              <a:gd name="T10" fmla="*/ 159 w 194"/>
              <a:gd name="T11" fmla="*/ 143 h 164"/>
              <a:gd name="T12" fmla="*/ 187 w 194"/>
              <a:gd name="T13" fmla="*/ 159 h 164"/>
              <a:gd name="T14" fmla="*/ 194 w 194"/>
              <a:gd name="T15" fmla="*/ 148 h 164"/>
              <a:gd name="T16" fmla="*/ 184 w 194"/>
              <a:gd name="T17" fmla="*/ 139 h 164"/>
              <a:gd name="T18" fmla="*/ 187 w 194"/>
              <a:gd name="T19" fmla="*/ 159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4" h="164">
                <a:moveTo>
                  <a:pt x="187" y="159"/>
                </a:moveTo>
                <a:lnTo>
                  <a:pt x="184" y="139"/>
                </a:lnTo>
                <a:lnTo>
                  <a:pt x="21" y="0"/>
                </a:lnTo>
                <a:lnTo>
                  <a:pt x="0" y="26"/>
                </a:lnTo>
                <a:lnTo>
                  <a:pt x="163" y="164"/>
                </a:lnTo>
                <a:lnTo>
                  <a:pt x="159" y="143"/>
                </a:lnTo>
                <a:lnTo>
                  <a:pt x="187" y="159"/>
                </a:lnTo>
                <a:lnTo>
                  <a:pt x="194" y="148"/>
                </a:lnTo>
                <a:lnTo>
                  <a:pt x="184" y="139"/>
                </a:lnTo>
                <a:lnTo>
                  <a:pt x="187" y="1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7" name="Freeform 627"/>
          <p:cNvSpPr>
            <a:spLocks/>
          </p:cNvSpPr>
          <p:nvPr/>
        </p:nvSpPr>
        <p:spPr bwMode="auto">
          <a:xfrm>
            <a:off x="3560763" y="4656138"/>
            <a:ext cx="52387" cy="82550"/>
          </a:xfrm>
          <a:custGeom>
            <a:avLst/>
            <a:gdLst>
              <a:gd name="T0" fmla="*/ 4 w 66"/>
              <a:gd name="T1" fmla="*/ 92 h 105"/>
              <a:gd name="T2" fmla="*/ 28 w 66"/>
              <a:gd name="T3" fmla="*/ 88 h 105"/>
              <a:gd name="T4" fmla="*/ 66 w 66"/>
              <a:gd name="T5" fmla="*/ 16 h 105"/>
              <a:gd name="T6" fmla="*/ 38 w 66"/>
              <a:gd name="T7" fmla="*/ 0 h 105"/>
              <a:gd name="T8" fmla="*/ 0 w 66"/>
              <a:gd name="T9" fmla="*/ 72 h 105"/>
              <a:gd name="T10" fmla="*/ 25 w 66"/>
              <a:gd name="T11" fmla="*/ 67 h 105"/>
              <a:gd name="T12" fmla="*/ 4 w 66"/>
              <a:gd name="T13" fmla="*/ 92 h 105"/>
              <a:gd name="T14" fmla="*/ 19 w 66"/>
              <a:gd name="T15" fmla="*/ 105 h 105"/>
              <a:gd name="T16" fmla="*/ 28 w 66"/>
              <a:gd name="T17" fmla="*/ 88 h 105"/>
              <a:gd name="T18" fmla="*/ 4 w 66"/>
              <a:gd name="T19" fmla="*/ 92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6" h="105">
                <a:moveTo>
                  <a:pt x="4" y="92"/>
                </a:moveTo>
                <a:lnTo>
                  <a:pt x="28" y="88"/>
                </a:lnTo>
                <a:lnTo>
                  <a:pt x="66" y="16"/>
                </a:lnTo>
                <a:lnTo>
                  <a:pt x="38" y="0"/>
                </a:lnTo>
                <a:lnTo>
                  <a:pt x="0" y="72"/>
                </a:lnTo>
                <a:lnTo>
                  <a:pt x="25" y="67"/>
                </a:lnTo>
                <a:lnTo>
                  <a:pt x="4" y="92"/>
                </a:lnTo>
                <a:lnTo>
                  <a:pt x="19" y="105"/>
                </a:lnTo>
                <a:lnTo>
                  <a:pt x="28" y="88"/>
                </a:lnTo>
                <a:lnTo>
                  <a:pt x="4" y="9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8" name="Freeform 628"/>
          <p:cNvSpPr>
            <a:spLocks/>
          </p:cNvSpPr>
          <p:nvPr/>
        </p:nvSpPr>
        <p:spPr bwMode="auto">
          <a:xfrm>
            <a:off x="3452813" y="4565650"/>
            <a:ext cx="138112" cy="141288"/>
          </a:xfrm>
          <a:custGeom>
            <a:avLst/>
            <a:gdLst>
              <a:gd name="T0" fmla="*/ 146 w 174"/>
              <a:gd name="T1" fmla="*/ 178 h 178"/>
              <a:gd name="T2" fmla="*/ 0 w 174"/>
              <a:gd name="T3" fmla="*/ 54 h 178"/>
              <a:gd name="T4" fmla="*/ 29 w 174"/>
              <a:gd name="T5" fmla="*/ 0 h 178"/>
              <a:gd name="T6" fmla="*/ 174 w 174"/>
              <a:gd name="T7" fmla="*/ 123 h 178"/>
              <a:gd name="T8" fmla="*/ 146 w 174"/>
              <a:gd name="T9" fmla="*/ 178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4" h="178">
                <a:moveTo>
                  <a:pt x="146" y="178"/>
                </a:moveTo>
                <a:lnTo>
                  <a:pt x="0" y="54"/>
                </a:lnTo>
                <a:lnTo>
                  <a:pt x="29" y="0"/>
                </a:lnTo>
                <a:lnTo>
                  <a:pt x="174" y="123"/>
                </a:lnTo>
                <a:lnTo>
                  <a:pt x="146" y="178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09" name="Freeform 629"/>
          <p:cNvSpPr>
            <a:spLocks/>
          </p:cNvSpPr>
          <p:nvPr/>
        </p:nvSpPr>
        <p:spPr bwMode="auto">
          <a:xfrm>
            <a:off x="3444875" y="4603750"/>
            <a:ext cx="128588" cy="107950"/>
          </a:xfrm>
          <a:custGeom>
            <a:avLst/>
            <a:gdLst>
              <a:gd name="T0" fmla="*/ 4 w 161"/>
              <a:gd name="T1" fmla="*/ 3 h 135"/>
              <a:gd name="T2" fmla="*/ 5 w 161"/>
              <a:gd name="T3" fmla="*/ 12 h 135"/>
              <a:gd name="T4" fmla="*/ 150 w 161"/>
              <a:gd name="T5" fmla="*/ 135 h 135"/>
              <a:gd name="T6" fmla="*/ 161 w 161"/>
              <a:gd name="T7" fmla="*/ 124 h 135"/>
              <a:gd name="T8" fmla="*/ 16 w 161"/>
              <a:gd name="T9" fmla="*/ 0 h 135"/>
              <a:gd name="T10" fmla="*/ 17 w 161"/>
              <a:gd name="T11" fmla="*/ 10 h 135"/>
              <a:gd name="T12" fmla="*/ 4 w 161"/>
              <a:gd name="T13" fmla="*/ 3 h 135"/>
              <a:gd name="T14" fmla="*/ 0 w 161"/>
              <a:gd name="T15" fmla="*/ 9 h 135"/>
              <a:gd name="T16" fmla="*/ 5 w 161"/>
              <a:gd name="T17" fmla="*/ 12 h 135"/>
              <a:gd name="T18" fmla="*/ 4 w 161"/>
              <a:gd name="T19" fmla="*/ 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1" h="135">
                <a:moveTo>
                  <a:pt x="4" y="3"/>
                </a:moveTo>
                <a:lnTo>
                  <a:pt x="5" y="12"/>
                </a:lnTo>
                <a:lnTo>
                  <a:pt x="150" y="135"/>
                </a:lnTo>
                <a:lnTo>
                  <a:pt x="161" y="124"/>
                </a:lnTo>
                <a:lnTo>
                  <a:pt x="16" y="0"/>
                </a:lnTo>
                <a:lnTo>
                  <a:pt x="17" y="10"/>
                </a:lnTo>
                <a:lnTo>
                  <a:pt x="4" y="3"/>
                </a:lnTo>
                <a:lnTo>
                  <a:pt x="0" y="9"/>
                </a:lnTo>
                <a:lnTo>
                  <a:pt x="5" y="12"/>
                </a:lnTo>
                <a:lnTo>
                  <a:pt x="4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0" name="Freeform 630"/>
          <p:cNvSpPr>
            <a:spLocks/>
          </p:cNvSpPr>
          <p:nvPr/>
        </p:nvSpPr>
        <p:spPr bwMode="auto">
          <a:xfrm>
            <a:off x="3448050" y="4556125"/>
            <a:ext cx="33338" cy="55563"/>
          </a:xfrm>
          <a:custGeom>
            <a:avLst/>
            <a:gdLst>
              <a:gd name="T0" fmla="*/ 41 w 42"/>
              <a:gd name="T1" fmla="*/ 7 h 71"/>
              <a:gd name="T2" fmla="*/ 28 w 42"/>
              <a:gd name="T3" fmla="*/ 10 h 71"/>
              <a:gd name="T4" fmla="*/ 0 w 42"/>
              <a:gd name="T5" fmla="*/ 64 h 71"/>
              <a:gd name="T6" fmla="*/ 13 w 42"/>
              <a:gd name="T7" fmla="*/ 71 h 71"/>
              <a:gd name="T8" fmla="*/ 42 w 42"/>
              <a:gd name="T9" fmla="*/ 17 h 71"/>
              <a:gd name="T10" fmla="*/ 30 w 42"/>
              <a:gd name="T11" fmla="*/ 19 h 71"/>
              <a:gd name="T12" fmla="*/ 41 w 42"/>
              <a:gd name="T13" fmla="*/ 7 h 71"/>
              <a:gd name="T14" fmla="*/ 33 w 42"/>
              <a:gd name="T15" fmla="*/ 0 h 71"/>
              <a:gd name="T16" fmla="*/ 28 w 42"/>
              <a:gd name="T17" fmla="*/ 10 h 71"/>
              <a:gd name="T18" fmla="*/ 41 w 42"/>
              <a:gd name="T19" fmla="*/ 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71">
                <a:moveTo>
                  <a:pt x="41" y="7"/>
                </a:moveTo>
                <a:lnTo>
                  <a:pt x="28" y="10"/>
                </a:lnTo>
                <a:lnTo>
                  <a:pt x="0" y="64"/>
                </a:lnTo>
                <a:lnTo>
                  <a:pt x="13" y="71"/>
                </a:lnTo>
                <a:lnTo>
                  <a:pt x="42" y="17"/>
                </a:lnTo>
                <a:lnTo>
                  <a:pt x="30" y="19"/>
                </a:lnTo>
                <a:lnTo>
                  <a:pt x="41" y="7"/>
                </a:lnTo>
                <a:lnTo>
                  <a:pt x="33" y="0"/>
                </a:lnTo>
                <a:lnTo>
                  <a:pt x="28" y="10"/>
                </a:lnTo>
                <a:lnTo>
                  <a:pt x="41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1" name="Freeform 631"/>
          <p:cNvSpPr>
            <a:spLocks/>
          </p:cNvSpPr>
          <p:nvPr/>
        </p:nvSpPr>
        <p:spPr bwMode="auto">
          <a:xfrm>
            <a:off x="3471863" y="4560888"/>
            <a:ext cx="127000" cy="107950"/>
          </a:xfrm>
          <a:custGeom>
            <a:avLst/>
            <a:gdLst>
              <a:gd name="T0" fmla="*/ 157 w 161"/>
              <a:gd name="T1" fmla="*/ 133 h 135"/>
              <a:gd name="T2" fmla="*/ 156 w 161"/>
              <a:gd name="T3" fmla="*/ 124 h 135"/>
              <a:gd name="T4" fmla="*/ 11 w 161"/>
              <a:gd name="T5" fmla="*/ 0 h 135"/>
              <a:gd name="T6" fmla="*/ 0 w 161"/>
              <a:gd name="T7" fmla="*/ 12 h 135"/>
              <a:gd name="T8" fmla="*/ 145 w 161"/>
              <a:gd name="T9" fmla="*/ 135 h 135"/>
              <a:gd name="T10" fmla="*/ 144 w 161"/>
              <a:gd name="T11" fmla="*/ 126 h 135"/>
              <a:gd name="T12" fmla="*/ 157 w 161"/>
              <a:gd name="T13" fmla="*/ 133 h 135"/>
              <a:gd name="T14" fmla="*/ 161 w 161"/>
              <a:gd name="T15" fmla="*/ 127 h 135"/>
              <a:gd name="T16" fmla="*/ 156 w 161"/>
              <a:gd name="T17" fmla="*/ 124 h 135"/>
              <a:gd name="T18" fmla="*/ 157 w 161"/>
              <a:gd name="T19" fmla="*/ 133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1" h="135">
                <a:moveTo>
                  <a:pt x="157" y="133"/>
                </a:moveTo>
                <a:lnTo>
                  <a:pt x="156" y="124"/>
                </a:lnTo>
                <a:lnTo>
                  <a:pt x="11" y="0"/>
                </a:lnTo>
                <a:lnTo>
                  <a:pt x="0" y="12"/>
                </a:lnTo>
                <a:lnTo>
                  <a:pt x="145" y="135"/>
                </a:lnTo>
                <a:lnTo>
                  <a:pt x="144" y="126"/>
                </a:lnTo>
                <a:lnTo>
                  <a:pt x="157" y="133"/>
                </a:lnTo>
                <a:lnTo>
                  <a:pt x="161" y="127"/>
                </a:lnTo>
                <a:lnTo>
                  <a:pt x="156" y="124"/>
                </a:lnTo>
                <a:lnTo>
                  <a:pt x="157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2" name="Freeform 632"/>
          <p:cNvSpPr>
            <a:spLocks/>
          </p:cNvSpPr>
          <p:nvPr/>
        </p:nvSpPr>
        <p:spPr bwMode="auto">
          <a:xfrm>
            <a:off x="3562350" y="4660900"/>
            <a:ext cx="34925" cy="55563"/>
          </a:xfrm>
          <a:custGeom>
            <a:avLst/>
            <a:gdLst>
              <a:gd name="T0" fmla="*/ 1 w 42"/>
              <a:gd name="T1" fmla="*/ 63 h 70"/>
              <a:gd name="T2" fmla="*/ 14 w 42"/>
              <a:gd name="T3" fmla="*/ 61 h 70"/>
              <a:gd name="T4" fmla="*/ 42 w 42"/>
              <a:gd name="T5" fmla="*/ 7 h 70"/>
              <a:gd name="T6" fmla="*/ 29 w 42"/>
              <a:gd name="T7" fmla="*/ 0 h 70"/>
              <a:gd name="T8" fmla="*/ 0 w 42"/>
              <a:gd name="T9" fmla="*/ 54 h 70"/>
              <a:gd name="T10" fmla="*/ 12 w 42"/>
              <a:gd name="T11" fmla="*/ 52 h 70"/>
              <a:gd name="T12" fmla="*/ 1 w 42"/>
              <a:gd name="T13" fmla="*/ 63 h 70"/>
              <a:gd name="T14" fmla="*/ 9 w 42"/>
              <a:gd name="T15" fmla="*/ 70 h 70"/>
              <a:gd name="T16" fmla="*/ 14 w 42"/>
              <a:gd name="T17" fmla="*/ 61 h 70"/>
              <a:gd name="T18" fmla="*/ 1 w 42"/>
              <a:gd name="T19" fmla="*/ 63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70">
                <a:moveTo>
                  <a:pt x="1" y="63"/>
                </a:moveTo>
                <a:lnTo>
                  <a:pt x="14" y="61"/>
                </a:lnTo>
                <a:lnTo>
                  <a:pt x="42" y="7"/>
                </a:lnTo>
                <a:lnTo>
                  <a:pt x="29" y="0"/>
                </a:lnTo>
                <a:lnTo>
                  <a:pt x="0" y="54"/>
                </a:lnTo>
                <a:lnTo>
                  <a:pt x="12" y="52"/>
                </a:lnTo>
                <a:lnTo>
                  <a:pt x="1" y="63"/>
                </a:lnTo>
                <a:lnTo>
                  <a:pt x="9" y="70"/>
                </a:lnTo>
                <a:lnTo>
                  <a:pt x="14" y="61"/>
                </a:lnTo>
                <a:lnTo>
                  <a:pt x="1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3" name="Freeform 633"/>
          <p:cNvSpPr>
            <a:spLocks/>
          </p:cNvSpPr>
          <p:nvPr/>
        </p:nvSpPr>
        <p:spPr bwMode="auto">
          <a:xfrm>
            <a:off x="3454400" y="4567238"/>
            <a:ext cx="82550" cy="71437"/>
          </a:xfrm>
          <a:custGeom>
            <a:avLst/>
            <a:gdLst>
              <a:gd name="T0" fmla="*/ 43 w 103"/>
              <a:gd name="T1" fmla="*/ 90 h 90"/>
              <a:gd name="T2" fmla="*/ 0 w 103"/>
              <a:gd name="T3" fmla="*/ 53 h 90"/>
              <a:gd name="T4" fmla="*/ 27 w 103"/>
              <a:gd name="T5" fmla="*/ 0 h 90"/>
              <a:gd name="T6" fmla="*/ 103 w 103"/>
              <a:gd name="T7" fmla="*/ 64 h 90"/>
              <a:gd name="T8" fmla="*/ 99 w 103"/>
              <a:gd name="T9" fmla="*/ 71 h 90"/>
              <a:gd name="T10" fmla="*/ 93 w 103"/>
              <a:gd name="T11" fmla="*/ 77 h 90"/>
              <a:gd name="T12" fmla="*/ 85 w 103"/>
              <a:gd name="T13" fmla="*/ 81 h 90"/>
              <a:gd name="T14" fmla="*/ 78 w 103"/>
              <a:gd name="T15" fmla="*/ 76 h 90"/>
              <a:gd name="T16" fmla="*/ 73 w 103"/>
              <a:gd name="T17" fmla="*/ 73 h 90"/>
              <a:gd name="T18" fmla="*/ 69 w 103"/>
              <a:gd name="T19" fmla="*/ 72 h 90"/>
              <a:gd name="T20" fmla="*/ 65 w 103"/>
              <a:gd name="T21" fmla="*/ 74 h 90"/>
              <a:gd name="T22" fmla="*/ 62 w 103"/>
              <a:gd name="T23" fmla="*/ 77 h 90"/>
              <a:gd name="T24" fmla="*/ 58 w 103"/>
              <a:gd name="T25" fmla="*/ 82 h 90"/>
              <a:gd name="T26" fmla="*/ 55 w 103"/>
              <a:gd name="T27" fmla="*/ 87 h 90"/>
              <a:gd name="T28" fmla="*/ 49 w 103"/>
              <a:gd name="T29" fmla="*/ 89 h 90"/>
              <a:gd name="T30" fmla="*/ 43 w 103"/>
              <a:gd name="T31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3" h="90">
                <a:moveTo>
                  <a:pt x="43" y="90"/>
                </a:moveTo>
                <a:lnTo>
                  <a:pt x="0" y="53"/>
                </a:lnTo>
                <a:lnTo>
                  <a:pt x="27" y="0"/>
                </a:lnTo>
                <a:lnTo>
                  <a:pt x="103" y="64"/>
                </a:lnTo>
                <a:lnTo>
                  <a:pt x="99" y="71"/>
                </a:lnTo>
                <a:lnTo>
                  <a:pt x="93" y="77"/>
                </a:lnTo>
                <a:lnTo>
                  <a:pt x="85" y="81"/>
                </a:lnTo>
                <a:lnTo>
                  <a:pt x="78" y="76"/>
                </a:lnTo>
                <a:lnTo>
                  <a:pt x="73" y="73"/>
                </a:lnTo>
                <a:lnTo>
                  <a:pt x="69" y="72"/>
                </a:lnTo>
                <a:lnTo>
                  <a:pt x="65" y="74"/>
                </a:lnTo>
                <a:lnTo>
                  <a:pt x="62" y="77"/>
                </a:lnTo>
                <a:lnTo>
                  <a:pt x="58" y="82"/>
                </a:lnTo>
                <a:lnTo>
                  <a:pt x="55" y="87"/>
                </a:lnTo>
                <a:lnTo>
                  <a:pt x="49" y="89"/>
                </a:lnTo>
                <a:lnTo>
                  <a:pt x="43" y="90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4" name="Freeform 634"/>
          <p:cNvSpPr>
            <a:spLocks/>
          </p:cNvSpPr>
          <p:nvPr/>
        </p:nvSpPr>
        <p:spPr bwMode="auto">
          <a:xfrm>
            <a:off x="3467100" y="4551363"/>
            <a:ext cx="15875" cy="15875"/>
          </a:xfrm>
          <a:custGeom>
            <a:avLst/>
            <a:gdLst>
              <a:gd name="T0" fmla="*/ 11 w 19"/>
              <a:gd name="T1" fmla="*/ 17 h 18"/>
              <a:gd name="T2" fmla="*/ 19 w 19"/>
              <a:gd name="T3" fmla="*/ 16 h 18"/>
              <a:gd name="T4" fmla="*/ 16 w 19"/>
              <a:gd name="T5" fmla="*/ 0 h 18"/>
              <a:gd name="T6" fmla="*/ 0 w 19"/>
              <a:gd name="T7" fmla="*/ 2 h 18"/>
              <a:gd name="T8" fmla="*/ 3 w 19"/>
              <a:gd name="T9" fmla="*/ 18 h 18"/>
              <a:gd name="T10" fmla="*/ 11 w 19"/>
              <a:gd name="T11" fmla="*/ 1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8">
                <a:moveTo>
                  <a:pt x="11" y="17"/>
                </a:moveTo>
                <a:lnTo>
                  <a:pt x="19" y="16"/>
                </a:lnTo>
                <a:lnTo>
                  <a:pt x="16" y="0"/>
                </a:lnTo>
                <a:lnTo>
                  <a:pt x="0" y="2"/>
                </a:lnTo>
                <a:lnTo>
                  <a:pt x="3" y="18"/>
                </a:lnTo>
                <a:lnTo>
                  <a:pt x="11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5" name="Freeform 635"/>
          <p:cNvSpPr>
            <a:spLocks/>
          </p:cNvSpPr>
          <p:nvPr/>
        </p:nvSpPr>
        <p:spPr bwMode="auto">
          <a:xfrm>
            <a:off x="3441700" y="4602163"/>
            <a:ext cx="12700" cy="14287"/>
          </a:xfrm>
          <a:custGeom>
            <a:avLst/>
            <a:gdLst>
              <a:gd name="T0" fmla="*/ 14 w 16"/>
              <a:gd name="T1" fmla="*/ 8 h 17"/>
              <a:gd name="T2" fmla="*/ 13 w 16"/>
              <a:gd name="T3" fmla="*/ 0 h 17"/>
              <a:gd name="T4" fmla="*/ 0 w 16"/>
              <a:gd name="T5" fmla="*/ 1 h 17"/>
              <a:gd name="T6" fmla="*/ 2 w 16"/>
              <a:gd name="T7" fmla="*/ 17 h 17"/>
              <a:gd name="T8" fmla="*/ 16 w 16"/>
              <a:gd name="T9" fmla="*/ 16 h 17"/>
              <a:gd name="T10" fmla="*/ 14 w 16"/>
              <a:gd name="T11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7">
                <a:moveTo>
                  <a:pt x="14" y="8"/>
                </a:moveTo>
                <a:lnTo>
                  <a:pt x="13" y="0"/>
                </a:lnTo>
                <a:lnTo>
                  <a:pt x="0" y="1"/>
                </a:lnTo>
                <a:lnTo>
                  <a:pt x="2" y="17"/>
                </a:lnTo>
                <a:lnTo>
                  <a:pt x="16" y="16"/>
                </a:lnTo>
                <a:lnTo>
                  <a:pt x="14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6" name="Freeform 636"/>
          <p:cNvSpPr>
            <a:spLocks/>
          </p:cNvSpPr>
          <p:nvPr/>
        </p:nvSpPr>
        <p:spPr bwMode="auto">
          <a:xfrm>
            <a:off x="3562350" y="4705350"/>
            <a:ext cx="15875" cy="15875"/>
          </a:xfrm>
          <a:custGeom>
            <a:avLst/>
            <a:gdLst>
              <a:gd name="T0" fmla="*/ 8 w 20"/>
              <a:gd name="T1" fmla="*/ 3 h 21"/>
              <a:gd name="T2" fmla="*/ 0 w 20"/>
              <a:gd name="T3" fmla="*/ 5 h 21"/>
              <a:gd name="T4" fmla="*/ 4 w 20"/>
              <a:gd name="T5" fmla="*/ 21 h 21"/>
              <a:gd name="T6" fmla="*/ 20 w 20"/>
              <a:gd name="T7" fmla="*/ 16 h 21"/>
              <a:gd name="T8" fmla="*/ 16 w 20"/>
              <a:gd name="T9" fmla="*/ 0 h 21"/>
              <a:gd name="T10" fmla="*/ 8 w 20"/>
              <a:gd name="T11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21">
                <a:moveTo>
                  <a:pt x="8" y="3"/>
                </a:moveTo>
                <a:lnTo>
                  <a:pt x="0" y="5"/>
                </a:lnTo>
                <a:lnTo>
                  <a:pt x="4" y="21"/>
                </a:lnTo>
                <a:lnTo>
                  <a:pt x="20" y="16"/>
                </a:lnTo>
                <a:lnTo>
                  <a:pt x="16" y="0"/>
                </a:lnTo>
                <a:lnTo>
                  <a:pt x="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7" name="Freeform 637"/>
          <p:cNvSpPr>
            <a:spLocks/>
          </p:cNvSpPr>
          <p:nvPr/>
        </p:nvSpPr>
        <p:spPr bwMode="auto">
          <a:xfrm>
            <a:off x="3590925" y="4656138"/>
            <a:ext cx="12700" cy="14287"/>
          </a:xfrm>
          <a:custGeom>
            <a:avLst/>
            <a:gdLst>
              <a:gd name="T0" fmla="*/ 15 w 16"/>
              <a:gd name="T1" fmla="*/ 8 h 17"/>
              <a:gd name="T2" fmla="*/ 14 w 16"/>
              <a:gd name="T3" fmla="*/ 0 h 17"/>
              <a:gd name="T4" fmla="*/ 0 w 16"/>
              <a:gd name="T5" fmla="*/ 1 h 17"/>
              <a:gd name="T6" fmla="*/ 3 w 16"/>
              <a:gd name="T7" fmla="*/ 17 h 17"/>
              <a:gd name="T8" fmla="*/ 16 w 16"/>
              <a:gd name="T9" fmla="*/ 16 h 17"/>
              <a:gd name="T10" fmla="*/ 15 w 16"/>
              <a:gd name="T11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7">
                <a:moveTo>
                  <a:pt x="15" y="8"/>
                </a:moveTo>
                <a:lnTo>
                  <a:pt x="14" y="0"/>
                </a:lnTo>
                <a:lnTo>
                  <a:pt x="0" y="1"/>
                </a:lnTo>
                <a:lnTo>
                  <a:pt x="3" y="17"/>
                </a:lnTo>
                <a:lnTo>
                  <a:pt x="16" y="16"/>
                </a:lnTo>
                <a:lnTo>
                  <a:pt x="15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8" name="Freeform 638"/>
          <p:cNvSpPr>
            <a:spLocks/>
          </p:cNvSpPr>
          <p:nvPr/>
        </p:nvSpPr>
        <p:spPr bwMode="auto">
          <a:xfrm>
            <a:off x="3392488" y="4645025"/>
            <a:ext cx="160337" cy="168275"/>
          </a:xfrm>
          <a:custGeom>
            <a:avLst/>
            <a:gdLst>
              <a:gd name="T0" fmla="*/ 164 w 203"/>
              <a:gd name="T1" fmla="*/ 211 h 211"/>
              <a:gd name="T2" fmla="*/ 0 w 203"/>
              <a:gd name="T3" fmla="*/ 73 h 211"/>
              <a:gd name="T4" fmla="*/ 39 w 203"/>
              <a:gd name="T5" fmla="*/ 0 h 211"/>
              <a:gd name="T6" fmla="*/ 203 w 203"/>
              <a:gd name="T7" fmla="*/ 139 h 211"/>
              <a:gd name="T8" fmla="*/ 164 w 203"/>
              <a:gd name="T9" fmla="*/ 21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3" h="211">
                <a:moveTo>
                  <a:pt x="164" y="211"/>
                </a:moveTo>
                <a:lnTo>
                  <a:pt x="0" y="73"/>
                </a:lnTo>
                <a:lnTo>
                  <a:pt x="39" y="0"/>
                </a:lnTo>
                <a:lnTo>
                  <a:pt x="203" y="139"/>
                </a:lnTo>
                <a:lnTo>
                  <a:pt x="164" y="21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19" name="Freeform 639"/>
          <p:cNvSpPr>
            <a:spLocks/>
          </p:cNvSpPr>
          <p:nvPr/>
        </p:nvSpPr>
        <p:spPr bwMode="auto">
          <a:xfrm>
            <a:off x="3375025" y="4692650"/>
            <a:ext cx="155575" cy="130175"/>
          </a:xfrm>
          <a:custGeom>
            <a:avLst/>
            <a:gdLst>
              <a:gd name="T0" fmla="*/ 6 w 194"/>
              <a:gd name="T1" fmla="*/ 5 h 164"/>
              <a:gd name="T2" fmla="*/ 10 w 194"/>
              <a:gd name="T3" fmla="*/ 26 h 164"/>
              <a:gd name="T4" fmla="*/ 174 w 194"/>
              <a:gd name="T5" fmla="*/ 164 h 164"/>
              <a:gd name="T6" fmla="*/ 194 w 194"/>
              <a:gd name="T7" fmla="*/ 138 h 164"/>
              <a:gd name="T8" fmla="*/ 31 w 194"/>
              <a:gd name="T9" fmla="*/ 0 h 164"/>
              <a:gd name="T10" fmla="*/ 34 w 194"/>
              <a:gd name="T11" fmla="*/ 21 h 164"/>
              <a:gd name="T12" fmla="*/ 6 w 194"/>
              <a:gd name="T13" fmla="*/ 5 h 164"/>
              <a:gd name="T14" fmla="*/ 0 w 194"/>
              <a:gd name="T15" fmla="*/ 16 h 164"/>
              <a:gd name="T16" fmla="*/ 10 w 194"/>
              <a:gd name="T17" fmla="*/ 26 h 164"/>
              <a:gd name="T18" fmla="*/ 6 w 194"/>
              <a:gd name="T19" fmla="*/ 5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4" h="164">
                <a:moveTo>
                  <a:pt x="6" y="5"/>
                </a:moveTo>
                <a:lnTo>
                  <a:pt x="10" y="26"/>
                </a:lnTo>
                <a:lnTo>
                  <a:pt x="174" y="164"/>
                </a:lnTo>
                <a:lnTo>
                  <a:pt x="194" y="138"/>
                </a:lnTo>
                <a:lnTo>
                  <a:pt x="31" y="0"/>
                </a:lnTo>
                <a:lnTo>
                  <a:pt x="34" y="21"/>
                </a:lnTo>
                <a:lnTo>
                  <a:pt x="6" y="5"/>
                </a:lnTo>
                <a:lnTo>
                  <a:pt x="0" y="16"/>
                </a:lnTo>
                <a:lnTo>
                  <a:pt x="10" y="26"/>
                </a:lnTo>
                <a:lnTo>
                  <a:pt x="6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0" name="Freeform 640"/>
          <p:cNvSpPr>
            <a:spLocks/>
          </p:cNvSpPr>
          <p:nvPr/>
        </p:nvSpPr>
        <p:spPr bwMode="auto">
          <a:xfrm>
            <a:off x="3381375" y="4624388"/>
            <a:ext cx="52388" cy="84137"/>
          </a:xfrm>
          <a:custGeom>
            <a:avLst/>
            <a:gdLst>
              <a:gd name="T0" fmla="*/ 64 w 67"/>
              <a:gd name="T1" fmla="*/ 13 h 106"/>
              <a:gd name="T2" fmla="*/ 40 w 67"/>
              <a:gd name="T3" fmla="*/ 17 h 106"/>
              <a:gd name="T4" fmla="*/ 0 w 67"/>
              <a:gd name="T5" fmla="*/ 90 h 106"/>
              <a:gd name="T6" fmla="*/ 28 w 67"/>
              <a:gd name="T7" fmla="*/ 106 h 106"/>
              <a:gd name="T8" fmla="*/ 67 w 67"/>
              <a:gd name="T9" fmla="*/ 33 h 106"/>
              <a:gd name="T10" fmla="*/ 43 w 67"/>
              <a:gd name="T11" fmla="*/ 38 h 106"/>
              <a:gd name="T12" fmla="*/ 64 w 67"/>
              <a:gd name="T13" fmla="*/ 13 h 106"/>
              <a:gd name="T14" fmla="*/ 49 w 67"/>
              <a:gd name="T15" fmla="*/ 0 h 106"/>
              <a:gd name="T16" fmla="*/ 40 w 67"/>
              <a:gd name="T17" fmla="*/ 17 h 106"/>
              <a:gd name="T18" fmla="*/ 64 w 67"/>
              <a:gd name="T19" fmla="*/ 1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106">
                <a:moveTo>
                  <a:pt x="64" y="13"/>
                </a:moveTo>
                <a:lnTo>
                  <a:pt x="40" y="17"/>
                </a:lnTo>
                <a:lnTo>
                  <a:pt x="0" y="90"/>
                </a:lnTo>
                <a:lnTo>
                  <a:pt x="28" y="106"/>
                </a:lnTo>
                <a:lnTo>
                  <a:pt x="67" y="33"/>
                </a:lnTo>
                <a:lnTo>
                  <a:pt x="43" y="38"/>
                </a:lnTo>
                <a:lnTo>
                  <a:pt x="64" y="13"/>
                </a:lnTo>
                <a:lnTo>
                  <a:pt x="49" y="0"/>
                </a:lnTo>
                <a:lnTo>
                  <a:pt x="40" y="17"/>
                </a:lnTo>
                <a:lnTo>
                  <a:pt x="64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1" name="Freeform 641"/>
          <p:cNvSpPr>
            <a:spLocks/>
          </p:cNvSpPr>
          <p:nvPr/>
        </p:nvSpPr>
        <p:spPr bwMode="auto">
          <a:xfrm>
            <a:off x="3414713" y="4635500"/>
            <a:ext cx="153987" cy="130175"/>
          </a:xfrm>
          <a:custGeom>
            <a:avLst/>
            <a:gdLst>
              <a:gd name="T0" fmla="*/ 188 w 195"/>
              <a:gd name="T1" fmla="*/ 159 h 163"/>
              <a:gd name="T2" fmla="*/ 184 w 195"/>
              <a:gd name="T3" fmla="*/ 138 h 163"/>
              <a:gd name="T4" fmla="*/ 21 w 195"/>
              <a:gd name="T5" fmla="*/ 0 h 163"/>
              <a:gd name="T6" fmla="*/ 0 w 195"/>
              <a:gd name="T7" fmla="*/ 25 h 163"/>
              <a:gd name="T8" fmla="*/ 164 w 195"/>
              <a:gd name="T9" fmla="*/ 163 h 163"/>
              <a:gd name="T10" fmla="*/ 160 w 195"/>
              <a:gd name="T11" fmla="*/ 143 h 163"/>
              <a:gd name="T12" fmla="*/ 188 w 195"/>
              <a:gd name="T13" fmla="*/ 159 h 163"/>
              <a:gd name="T14" fmla="*/ 195 w 195"/>
              <a:gd name="T15" fmla="*/ 147 h 163"/>
              <a:gd name="T16" fmla="*/ 184 w 195"/>
              <a:gd name="T17" fmla="*/ 138 h 163"/>
              <a:gd name="T18" fmla="*/ 188 w 195"/>
              <a:gd name="T19" fmla="*/ 159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5" h="163">
                <a:moveTo>
                  <a:pt x="188" y="159"/>
                </a:moveTo>
                <a:lnTo>
                  <a:pt x="184" y="138"/>
                </a:lnTo>
                <a:lnTo>
                  <a:pt x="21" y="0"/>
                </a:lnTo>
                <a:lnTo>
                  <a:pt x="0" y="25"/>
                </a:lnTo>
                <a:lnTo>
                  <a:pt x="164" y="163"/>
                </a:lnTo>
                <a:lnTo>
                  <a:pt x="160" y="143"/>
                </a:lnTo>
                <a:lnTo>
                  <a:pt x="188" y="159"/>
                </a:lnTo>
                <a:lnTo>
                  <a:pt x="195" y="147"/>
                </a:lnTo>
                <a:lnTo>
                  <a:pt x="184" y="138"/>
                </a:lnTo>
                <a:lnTo>
                  <a:pt x="188" y="1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2" name="Freeform 642"/>
          <p:cNvSpPr>
            <a:spLocks/>
          </p:cNvSpPr>
          <p:nvPr/>
        </p:nvSpPr>
        <p:spPr bwMode="auto">
          <a:xfrm>
            <a:off x="3511550" y="4748213"/>
            <a:ext cx="52388" cy="84137"/>
          </a:xfrm>
          <a:custGeom>
            <a:avLst/>
            <a:gdLst>
              <a:gd name="T0" fmla="*/ 4 w 67"/>
              <a:gd name="T1" fmla="*/ 93 h 105"/>
              <a:gd name="T2" fmla="*/ 28 w 67"/>
              <a:gd name="T3" fmla="*/ 88 h 105"/>
              <a:gd name="T4" fmla="*/ 67 w 67"/>
              <a:gd name="T5" fmla="*/ 16 h 105"/>
              <a:gd name="T6" fmla="*/ 39 w 67"/>
              <a:gd name="T7" fmla="*/ 0 h 105"/>
              <a:gd name="T8" fmla="*/ 0 w 67"/>
              <a:gd name="T9" fmla="*/ 72 h 105"/>
              <a:gd name="T10" fmla="*/ 24 w 67"/>
              <a:gd name="T11" fmla="*/ 67 h 105"/>
              <a:gd name="T12" fmla="*/ 4 w 67"/>
              <a:gd name="T13" fmla="*/ 93 h 105"/>
              <a:gd name="T14" fmla="*/ 18 w 67"/>
              <a:gd name="T15" fmla="*/ 105 h 105"/>
              <a:gd name="T16" fmla="*/ 28 w 67"/>
              <a:gd name="T17" fmla="*/ 88 h 105"/>
              <a:gd name="T18" fmla="*/ 4 w 67"/>
              <a:gd name="T19" fmla="*/ 93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7" h="105">
                <a:moveTo>
                  <a:pt x="4" y="93"/>
                </a:moveTo>
                <a:lnTo>
                  <a:pt x="28" y="88"/>
                </a:lnTo>
                <a:lnTo>
                  <a:pt x="67" y="16"/>
                </a:lnTo>
                <a:lnTo>
                  <a:pt x="39" y="0"/>
                </a:lnTo>
                <a:lnTo>
                  <a:pt x="0" y="72"/>
                </a:lnTo>
                <a:lnTo>
                  <a:pt x="24" y="67"/>
                </a:lnTo>
                <a:lnTo>
                  <a:pt x="4" y="93"/>
                </a:lnTo>
                <a:lnTo>
                  <a:pt x="18" y="105"/>
                </a:lnTo>
                <a:lnTo>
                  <a:pt x="28" y="88"/>
                </a:lnTo>
                <a:lnTo>
                  <a:pt x="4" y="9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3" name="Freeform 643"/>
          <p:cNvSpPr>
            <a:spLocks/>
          </p:cNvSpPr>
          <p:nvPr/>
        </p:nvSpPr>
        <p:spPr bwMode="auto">
          <a:xfrm>
            <a:off x="3403600" y="4659313"/>
            <a:ext cx="138113" cy="139700"/>
          </a:xfrm>
          <a:custGeom>
            <a:avLst/>
            <a:gdLst>
              <a:gd name="T0" fmla="*/ 145 w 175"/>
              <a:gd name="T1" fmla="*/ 176 h 176"/>
              <a:gd name="T2" fmla="*/ 0 w 175"/>
              <a:gd name="T3" fmla="*/ 54 h 176"/>
              <a:gd name="T4" fmla="*/ 30 w 175"/>
              <a:gd name="T5" fmla="*/ 0 h 176"/>
              <a:gd name="T6" fmla="*/ 175 w 175"/>
              <a:gd name="T7" fmla="*/ 122 h 176"/>
              <a:gd name="T8" fmla="*/ 145 w 175"/>
              <a:gd name="T9" fmla="*/ 17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5" h="176">
                <a:moveTo>
                  <a:pt x="145" y="176"/>
                </a:moveTo>
                <a:lnTo>
                  <a:pt x="0" y="54"/>
                </a:lnTo>
                <a:lnTo>
                  <a:pt x="30" y="0"/>
                </a:lnTo>
                <a:lnTo>
                  <a:pt x="175" y="122"/>
                </a:lnTo>
                <a:lnTo>
                  <a:pt x="145" y="176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4" name="Freeform 644"/>
          <p:cNvSpPr>
            <a:spLocks/>
          </p:cNvSpPr>
          <p:nvPr/>
        </p:nvSpPr>
        <p:spPr bwMode="auto">
          <a:xfrm>
            <a:off x="3394075" y="4697413"/>
            <a:ext cx="127000" cy="106362"/>
          </a:xfrm>
          <a:custGeom>
            <a:avLst/>
            <a:gdLst>
              <a:gd name="T0" fmla="*/ 3 w 160"/>
              <a:gd name="T1" fmla="*/ 2 h 134"/>
              <a:gd name="T2" fmla="*/ 6 w 160"/>
              <a:gd name="T3" fmla="*/ 12 h 134"/>
              <a:gd name="T4" fmla="*/ 151 w 160"/>
              <a:gd name="T5" fmla="*/ 134 h 134"/>
              <a:gd name="T6" fmla="*/ 160 w 160"/>
              <a:gd name="T7" fmla="*/ 122 h 134"/>
              <a:gd name="T8" fmla="*/ 15 w 160"/>
              <a:gd name="T9" fmla="*/ 0 h 134"/>
              <a:gd name="T10" fmla="*/ 17 w 160"/>
              <a:gd name="T11" fmla="*/ 9 h 134"/>
              <a:gd name="T12" fmla="*/ 3 w 160"/>
              <a:gd name="T13" fmla="*/ 2 h 134"/>
              <a:gd name="T14" fmla="*/ 0 w 160"/>
              <a:gd name="T15" fmla="*/ 8 h 134"/>
              <a:gd name="T16" fmla="*/ 6 w 160"/>
              <a:gd name="T17" fmla="*/ 12 h 134"/>
              <a:gd name="T18" fmla="*/ 3 w 160"/>
              <a:gd name="T19" fmla="*/ 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0" h="134">
                <a:moveTo>
                  <a:pt x="3" y="2"/>
                </a:moveTo>
                <a:lnTo>
                  <a:pt x="6" y="12"/>
                </a:lnTo>
                <a:lnTo>
                  <a:pt x="151" y="134"/>
                </a:lnTo>
                <a:lnTo>
                  <a:pt x="160" y="122"/>
                </a:lnTo>
                <a:lnTo>
                  <a:pt x="15" y="0"/>
                </a:lnTo>
                <a:lnTo>
                  <a:pt x="17" y="9"/>
                </a:lnTo>
                <a:lnTo>
                  <a:pt x="3" y="2"/>
                </a:lnTo>
                <a:lnTo>
                  <a:pt x="0" y="8"/>
                </a:lnTo>
                <a:lnTo>
                  <a:pt x="6" y="12"/>
                </a:ln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5" name="Freeform 645"/>
          <p:cNvSpPr>
            <a:spLocks/>
          </p:cNvSpPr>
          <p:nvPr/>
        </p:nvSpPr>
        <p:spPr bwMode="auto">
          <a:xfrm>
            <a:off x="3397250" y="4648200"/>
            <a:ext cx="34925" cy="57150"/>
          </a:xfrm>
          <a:custGeom>
            <a:avLst/>
            <a:gdLst>
              <a:gd name="T0" fmla="*/ 42 w 44"/>
              <a:gd name="T1" fmla="*/ 7 h 70"/>
              <a:gd name="T2" fmla="*/ 30 w 44"/>
              <a:gd name="T3" fmla="*/ 9 h 70"/>
              <a:gd name="T4" fmla="*/ 0 w 44"/>
              <a:gd name="T5" fmla="*/ 63 h 70"/>
              <a:gd name="T6" fmla="*/ 14 w 44"/>
              <a:gd name="T7" fmla="*/ 70 h 70"/>
              <a:gd name="T8" fmla="*/ 44 w 44"/>
              <a:gd name="T9" fmla="*/ 16 h 70"/>
              <a:gd name="T10" fmla="*/ 32 w 44"/>
              <a:gd name="T11" fmla="*/ 18 h 70"/>
              <a:gd name="T12" fmla="*/ 42 w 44"/>
              <a:gd name="T13" fmla="*/ 7 h 70"/>
              <a:gd name="T14" fmla="*/ 35 w 44"/>
              <a:gd name="T15" fmla="*/ 0 h 70"/>
              <a:gd name="T16" fmla="*/ 30 w 44"/>
              <a:gd name="T17" fmla="*/ 9 h 70"/>
              <a:gd name="T18" fmla="*/ 42 w 44"/>
              <a:gd name="T19" fmla="*/ 7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" h="70">
                <a:moveTo>
                  <a:pt x="42" y="7"/>
                </a:moveTo>
                <a:lnTo>
                  <a:pt x="30" y="9"/>
                </a:lnTo>
                <a:lnTo>
                  <a:pt x="0" y="63"/>
                </a:lnTo>
                <a:lnTo>
                  <a:pt x="14" y="70"/>
                </a:lnTo>
                <a:lnTo>
                  <a:pt x="44" y="16"/>
                </a:lnTo>
                <a:lnTo>
                  <a:pt x="32" y="18"/>
                </a:lnTo>
                <a:lnTo>
                  <a:pt x="42" y="7"/>
                </a:lnTo>
                <a:lnTo>
                  <a:pt x="35" y="0"/>
                </a:lnTo>
                <a:lnTo>
                  <a:pt x="30" y="9"/>
                </a:lnTo>
                <a:lnTo>
                  <a:pt x="4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6" name="Freeform 646"/>
          <p:cNvSpPr>
            <a:spLocks/>
          </p:cNvSpPr>
          <p:nvPr/>
        </p:nvSpPr>
        <p:spPr bwMode="auto">
          <a:xfrm>
            <a:off x="3422650" y="4654550"/>
            <a:ext cx="127000" cy="106363"/>
          </a:xfrm>
          <a:custGeom>
            <a:avLst/>
            <a:gdLst>
              <a:gd name="T0" fmla="*/ 157 w 161"/>
              <a:gd name="T1" fmla="*/ 131 h 133"/>
              <a:gd name="T2" fmla="*/ 155 w 161"/>
              <a:gd name="T3" fmla="*/ 122 h 133"/>
              <a:gd name="T4" fmla="*/ 10 w 161"/>
              <a:gd name="T5" fmla="*/ 0 h 133"/>
              <a:gd name="T6" fmla="*/ 0 w 161"/>
              <a:gd name="T7" fmla="*/ 11 h 133"/>
              <a:gd name="T8" fmla="*/ 146 w 161"/>
              <a:gd name="T9" fmla="*/ 133 h 133"/>
              <a:gd name="T10" fmla="*/ 143 w 161"/>
              <a:gd name="T11" fmla="*/ 124 h 133"/>
              <a:gd name="T12" fmla="*/ 157 w 161"/>
              <a:gd name="T13" fmla="*/ 131 h 133"/>
              <a:gd name="T14" fmla="*/ 161 w 161"/>
              <a:gd name="T15" fmla="*/ 125 h 133"/>
              <a:gd name="T16" fmla="*/ 155 w 161"/>
              <a:gd name="T17" fmla="*/ 122 h 133"/>
              <a:gd name="T18" fmla="*/ 157 w 161"/>
              <a:gd name="T19" fmla="*/ 131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1" h="133">
                <a:moveTo>
                  <a:pt x="157" y="131"/>
                </a:moveTo>
                <a:lnTo>
                  <a:pt x="155" y="122"/>
                </a:lnTo>
                <a:lnTo>
                  <a:pt x="10" y="0"/>
                </a:lnTo>
                <a:lnTo>
                  <a:pt x="0" y="11"/>
                </a:lnTo>
                <a:lnTo>
                  <a:pt x="146" y="133"/>
                </a:lnTo>
                <a:lnTo>
                  <a:pt x="143" y="124"/>
                </a:lnTo>
                <a:lnTo>
                  <a:pt x="157" y="131"/>
                </a:lnTo>
                <a:lnTo>
                  <a:pt x="161" y="125"/>
                </a:lnTo>
                <a:lnTo>
                  <a:pt x="155" y="122"/>
                </a:lnTo>
                <a:lnTo>
                  <a:pt x="157" y="1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7" name="Freeform 647"/>
          <p:cNvSpPr>
            <a:spLocks/>
          </p:cNvSpPr>
          <p:nvPr/>
        </p:nvSpPr>
        <p:spPr bwMode="auto">
          <a:xfrm>
            <a:off x="3513138" y="4752975"/>
            <a:ext cx="34925" cy="55563"/>
          </a:xfrm>
          <a:custGeom>
            <a:avLst/>
            <a:gdLst>
              <a:gd name="T0" fmla="*/ 3 w 44"/>
              <a:gd name="T1" fmla="*/ 64 h 71"/>
              <a:gd name="T2" fmla="*/ 14 w 44"/>
              <a:gd name="T3" fmla="*/ 61 h 71"/>
              <a:gd name="T4" fmla="*/ 44 w 44"/>
              <a:gd name="T5" fmla="*/ 7 h 71"/>
              <a:gd name="T6" fmla="*/ 30 w 44"/>
              <a:gd name="T7" fmla="*/ 0 h 71"/>
              <a:gd name="T8" fmla="*/ 0 w 44"/>
              <a:gd name="T9" fmla="*/ 54 h 71"/>
              <a:gd name="T10" fmla="*/ 12 w 44"/>
              <a:gd name="T11" fmla="*/ 52 h 71"/>
              <a:gd name="T12" fmla="*/ 3 w 44"/>
              <a:gd name="T13" fmla="*/ 64 h 71"/>
              <a:gd name="T14" fmla="*/ 10 w 44"/>
              <a:gd name="T15" fmla="*/ 71 h 71"/>
              <a:gd name="T16" fmla="*/ 14 w 44"/>
              <a:gd name="T17" fmla="*/ 61 h 71"/>
              <a:gd name="T18" fmla="*/ 3 w 44"/>
              <a:gd name="T19" fmla="*/ 6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" h="71">
                <a:moveTo>
                  <a:pt x="3" y="64"/>
                </a:moveTo>
                <a:lnTo>
                  <a:pt x="14" y="61"/>
                </a:lnTo>
                <a:lnTo>
                  <a:pt x="44" y="7"/>
                </a:lnTo>
                <a:lnTo>
                  <a:pt x="30" y="0"/>
                </a:lnTo>
                <a:lnTo>
                  <a:pt x="0" y="54"/>
                </a:lnTo>
                <a:lnTo>
                  <a:pt x="12" y="52"/>
                </a:lnTo>
                <a:lnTo>
                  <a:pt x="3" y="64"/>
                </a:lnTo>
                <a:lnTo>
                  <a:pt x="10" y="71"/>
                </a:lnTo>
                <a:lnTo>
                  <a:pt x="14" y="61"/>
                </a:lnTo>
                <a:lnTo>
                  <a:pt x="3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8" name="Freeform 648"/>
          <p:cNvSpPr>
            <a:spLocks/>
          </p:cNvSpPr>
          <p:nvPr/>
        </p:nvSpPr>
        <p:spPr bwMode="auto">
          <a:xfrm>
            <a:off x="3390900" y="4695825"/>
            <a:ext cx="12700" cy="12700"/>
          </a:xfrm>
          <a:custGeom>
            <a:avLst/>
            <a:gdLst>
              <a:gd name="T0" fmla="*/ 15 w 16"/>
              <a:gd name="T1" fmla="*/ 8 h 17"/>
              <a:gd name="T2" fmla="*/ 14 w 16"/>
              <a:gd name="T3" fmla="*/ 0 h 17"/>
              <a:gd name="T4" fmla="*/ 0 w 16"/>
              <a:gd name="T5" fmla="*/ 1 h 17"/>
              <a:gd name="T6" fmla="*/ 2 w 16"/>
              <a:gd name="T7" fmla="*/ 17 h 17"/>
              <a:gd name="T8" fmla="*/ 16 w 16"/>
              <a:gd name="T9" fmla="*/ 16 h 17"/>
              <a:gd name="T10" fmla="*/ 15 w 16"/>
              <a:gd name="T11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7">
                <a:moveTo>
                  <a:pt x="15" y="8"/>
                </a:moveTo>
                <a:lnTo>
                  <a:pt x="14" y="0"/>
                </a:lnTo>
                <a:lnTo>
                  <a:pt x="0" y="1"/>
                </a:lnTo>
                <a:lnTo>
                  <a:pt x="2" y="17"/>
                </a:lnTo>
                <a:lnTo>
                  <a:pt x="16" y="16"/>
                </a:lnTo>
                <a:lnTo>
                  <a:pt x="15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29" name="Freeform 649"/>
          <p:cNvSpPr>
            <a:spLocks/>
          </p:cNvSpPr>
          <p:nvPr/>
        </p:nvSpPr>
        <p:spPr bwMode="auto">
          <a:xfrm>
            <a:off x="3511550" y="4797425"/>
            <a:ext cx="15875" cy="17463"/>
          </a:xfrm>
          <a:custGeom>
            <a:avLst/>
            <a:gdLst>
              <a:gd name="T0" fmla="*/ 8 w 21"/>
              <a:gd name="T1" fmla="*/ 2 h 21"/>
              <a:gd name="T2" fmla="*/ 0 w 21"/>
              <a:gd name="T3" fmla="*/ 4 h 21"/>
              <a:gd name="T4" fmla="*/ 5 w 21"/>
              <a:gd name="T5" fmla="*/ 21 h 21"/>
              <a:gd name="T6" fmla="*/ 21 w 21"/>
              <a:gd name="T7" fmla="*/ 17 h 21"/>
              <a:gd name="T8" fmla="*/ 16 w 21"/>
              <a:gd name="T9" fmla="*/ 0 h 21"/>
              <a:gd name="T10" fmla="*/ 8 w 21"/>
              <a:gd name="T11" fmla="*/ 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1">
                <a:moveTo>
                  <a:pt x="8" y="2"/>
                </a:moveTo>
                <a:lnTo>
                  <a:pt x="0" y="4"/>
                </a:lnTo>
                <a:lnTo>
                  <a:pt x="5" y="21"/>
                </a:lnTo>
                <a:lnTo>
                  <a:pt x="21" y="17"/>
                </a:lnTo>
                <a:lnTo>
                  <a:pt x="16" y="0"/>
                </a:lnTo>
                <a:lnTo>
                  <a:pt x="8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0" name="Freeform 650"/>
          <p:cNvSpPr>
            <a:spLocks/>
          </p:cNvSpPr>
          <p:nvPr/>
        </p:nvSpPr>
        <p:spPr bwMode="auto">
          <a:xfrm>
            <a:off x="3541713" y="4748213"/>
            <a:ext cx="12700" cy="14287"/>
          </a:xfrm>
          <a:custGeom>
            <a:avLst/>
            <a:gdLst>
              <a:gd name="T0" fmla="*/ 15 w 16"/>
              <a:gd name="T1" fmla="*/ 8 h 17"/>
              <a:gd name="T2" fmla="*/ 14 w 16"/>
              <a:gd name="T3" fmla="*/ 0 h 17"/>
              <a:gd name="T4" fmla="*/ 0 w 16"/>
              <a:gd name="T5" fmla="*/ 1 h 17"/>
              <a:gd name="T6" fmla="*/ 2 w 16"/>
              <a:gd name="T7" fmla="*/ 17 h 17"/>
              <a:gd name="T8" fmla="*/ 16 w 16"/>
              <a:gd name="T9" fmla="*/ 16 h 17"/>
              <a:gd name="T10" fmla="*/ 15 w 16"/>
              <a:gd name="T11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7">
                <a:moveTo>
                  <a:pt x="15" y="8"/>
                </a:moveTo>
                <a:lnTo>
                  <a:pt x="14" y="0"/>
                </a:lnTo>
                <a:lnTo>
                  <a:pt x="0" y="1"/>
                </a:lnTo>
                <a:lnTo>
                  <a:pt x="2" y="17"/>
                </a:lnTo>
                <a:lnTo>
                  <a:pt x="16" y="16"/>
                </a:lnTo>
                <a:lnTo>
                  <a:pt x="15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1" name="Freeform 651"/>
          <p:cNvSpPr>
            <a:spLocks/>
          </p:cNvSpPr>
          <p:nvPr/>
        </p:nvSpPr>
        <p:spPr bwMode="auto">
          <a:xfrm>
            <a:off x="3416300" y="4643438"/>
            <a:ext cx="17463" cy="17462"/>
          </a:xfrm>
          <a:custGeom>
            <a:avLst/>
            <a:gdLst>
              <a:gd name="T0" fmla="*/ 13 w 21"/>
              <a:gd name="T1" fmla="*/ 20 h 22"/>
              <a:gd name="T2" fmla="*/ 21 w 21"/>
              <a:gd name="T3" fmla="*/ 17 h 22"/>
              <a:gd name="T4" fmla="*/ 17 w 21"/>
              <a:gd name="T5" fmla="*/ 0 h 22"/>
              <a:gd name="T6" fmla="*/ 0 w 21"/>
              <a:gd name="T7" fmla="*/ 5 h 22"/>
              <a:gd name="T8" fmla="*/ 5 w 21"/>
              <a:gd name="T9" fmla="*/ 22 h 22"/>
              <a:gd name="T10" fmla="*/ 13 w 21"/>
              <a:gd name="T11" fmla="*/ 2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2">
                <a:moveTo>
                  <a:pt x="13" y="20"/>
                </a:moveTo>
                <a:lnTo>
                  <a:pt x="21" y="17"/>
                </a:lnTo>
                <a:lnTo>
                  <a:pt x="17" y="0"/>
                </a:lnTo>
                <a:lnTo>
                  <a:pt x="0" y="5"/>
                </a:lnTo>
                <a:lnTo>
                  <a:pt x="5" y="22"/>
                </a:lnTo>
                <a:lnTo>
                  <a:pt x="13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2" name="Freeform 652"/>
          <p:cNvSpPr>
            <a:spLocks/>
          </p:cNvSpPr>
          <p:nvPr/>
        </p:nvSpPr>
        <p:spPr bwMode="auto">
          <a:xfrm>
            <a:off x="3403600" y="4659313"/>
            <a:ext cx="82550" cy="71437"/>
          </a:xfrm>
          <a:custGeom>
            <a:avLst/>
            <a:gdLst>
              <a:gd name="T0" fmla="*/ 44 w 104"/>
              <a:gd name="T1" fmla="*/ 88 h 88"/>
              <a:gd name="T2" fmla="*/ 0 w 104"/>
              <a:gd name="T3" fmla="*/ 53 h 88"/>
              <a:gd name="T4" fmla="*/ 29 w 104"/>
              <a:gd name="T5" fmla="*/ 0 h 88"/>
              <a:gd name="T6" fmla="*/ 104 w 104"/>
              <a:gd name="T7" fmla="*/ 63 h 88"/>
              <a:gd name="T8" fmla="*/ 102 w 104"/>
              <a:gd name="T9" fmla="*/ 65 h 88"/>
              <a:gd name="T10" fmla="*/ 98 w 104"/>
              <a:gd name="T11" fmla="*/ 67 h 88"/>
              <a:gd name="T12" fmla="*/ 95 w 104"/>
              <a:gd name="T13" fmla="*/ 67 h 88"/>
              <a:gd name="T14" fmla="*/ 90 w 104"/>
              <a:gd name="T15" fmla="*/ 67 h 88"/>
              <a:gd name="T16" fmla="*/ 84 w 104"/>
              <a:gd name="T17" fmla="*/ 65 h 88"/>
              <a:gd name="T18" fmla="*/ 80 w 104"/>
              <a:gd name="T19" fmla="*/ 64 h 88"/>
              <a:gd name="T20" fmla="*/ 74 w 104"/>
              <a:gd name="T21" fmla="*/ 64 h 88"/>
              <a:gd name="T22" fmla="*/ 69 w 104"/>
              <a:gd name="T23" fmla="*/ 64 h 88"/>
              <a:gd name="T24" fmla="*/ 62 w 104"/>
              <a:gd name="T25" fmla="*/ 70 h 88"/>
              <a:gd name="T26" fmla="*/ 62 w 104"/>
              <a:gd name="T27" fmla="*/ 79 h 88"/>
              <a:gd name="T28" fmla="*/ 59 w 104"/>
              <a:gd name="T29" fmla="*/ 87 h 88"/>
              <a:gd name="T30" fmla="*/ 44 w 104"/>
              <a:gd name="T31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4" h="88">
                <a:moveTo>
                  <a:pt x="44" y="88"/>
                </a:moveTo>
                <a:lnTo>
                  <a:pt x="0" y="53"/>
                </a:lnTo>
                <a:lnTo>
                  <a:pt x="29" y="0"/>
                </a:lnTo>
                <a:lnTo>
                  <a:pt x="104" y="63"/>
                </a:lnTo>
                <a:lnTo>
                  <a:pt x="102" y="65"/>
                </a:lnTo>
                <a:lnTo>
                  <a:pt x="98" y="67"/>
                </a:lnTo>
                <a:lnTo>
                  <a:pt x="95" y="67"/>
                </a:lnTo>
                <a:lnTo>
                  <a:pt x="90" y="67"/>
                </a:lnTo>
                <a:lnTo>
                  <a:pt x="84" y="65"/>
                </a:lnTo>
                <a:lnTo>
                  <a:pt x="80" y="64"/>
                </a:lnTo>
                <a:lnTo>
                  <a:pt x="74" y="64"/>
                </a:lnTo>
                <a:lnTo>
                  <a:pt x="69" y="64"/>
                </a:lnTo>
                <a:lnTo>
                  <a:pt x="62" y="70"/>
                </a:lnTo>
                <a:lnTo>
                  <a:pt x="62" y="79"/>
                </a:lnTo>
                <a:lnTo>
                  <a:pt x="59" y="87"/>
                </a:lnTo>
                <a:lnTo>
                  <a:pt x="44" y="88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3" name="Freeform 653"/>
          <p:cNvSpPr>
            <a:spLocks/>
          </p:cNvSpPr>
          <p:nvPr/>
        </p:nvSpPr>
        <p:spPr bwMode="auto">
          <a:xfrm>
            <a:off x="7124700" y="4070350"/>
            <a:ext cx="161925" cy="141288"/>
          </a:xfrm>
          <a:custGeom>
            <a:avLst/>
            <a:gdLst>
              <a:gd name="T0" fmla="*/ 202 w 202"/>
              <a:gd name="T1" fmla="*/ 0 h 178"/>
              <a:gd name="T2" fmla="*/ 0 w 202"/>
              <a:gd name="T3" fmla="*/ 0 h 178"/>
              <a:gd name="T4" fmla="*/ 62 w 202"/>
              <a:gd name="T5" fmla="*/ 178 h 178"/>
              <a:gd name="T6" fmla="*/ 202 w 202"/>
              <a:gd name="T7" fmla="*/ 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2" h="178">
                <a:moveTo>
                  <a:pt x="202" y="0"/>
                </a:moveTo>
                <a:lnTo>
                  <a:pt x="0" y="0"/>
                </a:lnTo>
                <a:lnTo>
                  <a:pt x="62" y="178"/>
                </a:lnTo>
                <a:lnTo>
                  <a:pt x="202" y="0"/>
                </a:lnTo>
                <a:close/>
              </a:path>
            </a:pathLst>
          </a:custGeom>
          <a:solidFill>
            <a:srgbClr val="D1C2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4" name="Freeform 654"/>
          <p:cNvSpPr>
            <a:spLocks/>
          </p:cNvSpPr>
          <p:nvPr/>
        </p:nvSpPr>
        <p:spPr bwMode="auto">
          <a:xfrm>
            <a:off x="7118350" y="4064000"/>
            <a:ext cx="168275" cy="11113"/>
          </a:xfrm>
          <a:custGeom>
            <a:avLst/>
            <a:gdLst>
              <a:gd name="T0" fmla="*/ 17 w 212"/>
              <a:gd name="T1" fmla="*/ 4 h 14"/>
              <a:gd name="T2" fmla="*/ 10 w 212"/>
              <a:gd name="T3" fmla="*/ 14 h 14"/>
              <a:gd name="T4" fmla="*/ 212 w 212"/>
              <a:gd name="T5" fmla="*/ 14 h 14"/>
              <a:gd name="T6" fmla="*/ 212 w 212"/>
              <a:gd name="T7" fmla="*/ 0 h 14"/>
              <a:gd name="T8" fmla="*/ 10 w 212"/>
              <a:gd name="T9" fmla="*/ 0 h 14"/>
              <a:gd name="T10" fmla="*/ 3 w 212"/>
              <a:gd name="T11" fmla="*/ 9 h 14"/>
              <a:gd name="T12" fmla="*/ 10 w 212"/>
              <a:gd name="T13" fmla="*/ 0 h 14"/>
              <a:gd name="T14" fmla="*/ 0 w 212"/>
              <a:gd name="T15" fmla="*/ 0 h 14"/>
              <a:gd name="T16" fmla="*/ 3 w 212"/>
              <a:gd name="T17" fmla="*/ 9 h 14"/>
              <a:gd name="T18" fmla="*/ 17 w 212"/>
              <a:gd name="T1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2" h="14">
                <a:moveTo>
                  <a:pt x="17" y="4"/>
                </a:moveTo>
                <a:lnTo>
                  <a:pt x="10" y="14"/>
                </a:lnTo>
                <a:lnTo>
                  <a:pt x="212" y="14"/>
                </a:lnTo>
                <a:lnTo>
                  <a:pt x="212" y="0"/>
                </a:lnTo>
                <a:lnTo>
                  <a:pt x="10" y="0"/>
                </a:lnTo>
                <a:lnTo>
                  <a:pt x="3" y="9"/>
                </a:lnTo>
                <a:lnTo>
                  <a:pt x="10" y="0"/>
                </a:lnTo>
                <a:lnTo>
                  <a:pt x="0" y="0"/>
                </a:lnTo>
                <a:lnTo>
                  <a:pt x="3" y="9"/>
                </a:lnTo>
                <a:lnTo>
                  <a:pt x="17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5" name="Freeform 655"/>
          <p:cNvSpPr>
            <a:spLocks/>
          </p:cNvSpPr>
          <p:nvPr/>
        </p:nvSpPr>
        <p:spPr bwMode="auto">
          <a:xfrm>
            <a:off x="7119938" y="4068763"/>
            <a:ext cx="60325" cy="153987"/>
          </a:xfrm>
          <a:custGeom>
            <a:avLst/>
            <a:gdLst>
              <a:gd name="T0" fmla="*/ 63 w 76"/>
              <a:gd name="T1" fmla="*/ 177 h 195"/>
              <a:gd name="T2" fmla="*/ 76 w 76"/>
              <a:gd name="T3" fmla="*/ 179 h 195"/>
              <a:gd name="T4" fmla="*/ 14 w 76"/>
              <a:gd name="T5" fmla="*/ 0 h 195"/>
              <a:gd name="T6" fmla="*/ 0 w 76"/>
              <a:gd name="T7" fmla="*/ 5 h 195"/>
              <a:gd name="T8" fmla="*/ 62 w 76"/>
              <a:gd name="T9" fmla="*/ 184 h 195"/>
              <a:gd name="T10" fmla="*/ 75 w 76"/>
              <a:gd name="T11" fmla="*/ 186 h 195"/>
              <a:gd name="T12" fmla="*/ 62 w 76"/>
              <a:gd name="T13" fmla="*/ 184 h 195"/>
              <a:gd name="T14" fmla="*/ 67 w 76"/>
              <a:gd name="T15" fmla="*/ 195 h 195"/>
              <a:gd name="T16" fmla="*/ 75 w 76"/>
              <a:gd name="T17" fmla="*/ 186 h 195"/>
              <a:gd name="T18" fmla="*/ 63 w 76"/>
              <a:gd name="T19" fmla="*/ 177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6" h="195">
                <a:moveTo>
                  <a:pt x="63" y="177"/>
                </a:moveTo>
                <a:lnTo>
                  <a:pt x="76" y="179"/>
                </a:lnTo>
                <a:lnTo>
                  <a:pt x="14" y="0"/>
                </a:lnTo>
                <a:lnTo>
                  <a:pt x="0" y="5"/>
                </a:lnTo>
                <a:lnTo>
                  <a:pt x="62" y="184"/>
                </a:lnTo>
                <a:lnTo>
                  <a:pt x="75" y="186"/>
                </a:lnTo>
                <a:lnTo>
                  <a:pt x="62" y="184"/>
                </a:lnTo>
                <a:lnTo>
                  <a:pt x="67" y="195"/>
                </a:lnTo>
                <a:lnTo>
                  <a:pt x="75" y="186"/>
                </a:lnTo>
                <a:lnTo>
                  <a:pt x="63" y="17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6" name="Freeform 656"/>
          <p:cNvSpPr>
            <a:spLocks/>
          </p:cNvSpPr>
          <p:nvPr/>
        </p:nvSpPr>
        <p:spPr bwMode="auto">
          <a:xfrm>
            <a:off x="7170738" y="4064000"/>
            <a:ext cx="127000" cy="150813"/>
          </a:xfrm>
          <a:custGeom>
            <a:avLst/>
            <a:gdLst>
              <a:gd name="T0" fmla="*/ 146 w 160"/>
              <a:gd name="T1" fmla="*/ 14 h 190"/>
              <a:gd name="T2" fmla="*/ 141 w 160"/>
              <a:gd name="T3" fmla="*/ 2 h 190"/>
              <a:gd name="T4" fmla="*/ 0 w 160"/>
              <a:gd name="T5" fmla="*/ 181 h 190"/>
              <a:gd name="T6" fmla="*/ 12 w 160"/>
              <a:gd name="T7" fmla="*/ 190 h 190"/>
              <a:gd name="T8" fmla="*/ 152 w 160"/>
              <a:gd name="T9" fmla="*/ 11 h 190"/>
              <a:gd name="T10" fmla="*/ 146 w 160"/>
              <a:gd name="T11" fmla="*/ 0 h 190"/>
              <a:gd name="T12" fmla="*/ 152 w 160"/>
              <a:gd name="T13" fmla="*/ 11 h 190"/>
              <a:gd name="T14" fmla="*/ 160 w 160"/>
              <a:gd name="T15" fmla="*/ 0 h 190"/>
              <a:gd name="T16" fmla="*/ 146 w 160"/>
              <a:gd name="T17" fmla="*/ 0 h 190"/>
              <a:gd name="T18" fmla="*/ 146 w 160"/>
              <a:gd name="T19" fmla="*/ 1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0" h="190">
                <a:moveTo>
                  <a:pt x="146" y="14"/>
                </a:moveTo>
                <a:lnTo>
                  <a:pt x="141" y="2"/>
                </a:lnTo>
                <a:lnTo>
                  <a:pt x="0" y="181"/>
                </a:lnTo>
                <a:lnTo>
                  <a:pt x="12" y="190"/>
                </a:lnTo>
                <a:lnTo>
                  <a:pt x="152" y="11"/>
                </a:lnTo>
                <a:lnTo>
                  <a:pt x="146" y="0"/>
                </a:lnTo>
                <a:lnTo>
                  <a:pt x="152" y="11"/>
                </a:lnTo>
                <a:lnTo>
                  <a:pt x="160" y="0"/>
                </a:lnTo>
                <a:lnTo>
                  <a:pt x="146" y="0"/>
                </a:lnTo>
                <a:lnTo>
                  <a:pt x="14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7" name="Freeform 657"/>
          <p:cNvSpPr>
            <a:spLocks/>
          </p:cNvSpPr>
          <p:nvPr/>
        </p:nvSpPr>
        <p:spPr bwMode="auto">
          <a:xfrm>
            <a:off x="6323013" y="4076700"/>
            <a:ext cx="160337" cy="160338"/>
          </a:xfrm>
          <a:custGeom>
            <a:avLst/>
            <a:gdLst>
              <a:gd name="T0" fmla="*/ 0 w 203"/>
              <a:gd name="T1" fmla="*/ 0 h 203"/>
              <a:gd name="T2" fmla="*/ 203 w 203"/>
              <a:gd name="T3" fmla="*/ 0 h 203"/>
              <a:gd name="T4" fmla="*/ 118 w 203"/>
              <a:gd name="T5" fmla="*/ 203 h 203"/>
              <a:gd name="T6" fmla="*/ 109 w 203"/>
              <a:gd name="T7" fmla="*/ 191 h 203"/>
              <a:gd name="T8" fmla="*/ 100 w 203"/>
              <a:gd name="T9" fmla="*/ 181 h 203"/>
              <a:gd name="T10" fmla="*/ 92 w 203"/>
              <a:gd name="T11" fmla="*/ 169 h 203"/>
              <a:gd name="T12" fmla="*/ 84 w 203"/>
              <a:gd name="T13" fmla="*/ 156 h 203"/>
              <a:gd name="T14" fmla="*/ 76 w 203"/>
              <a:gd name="T15" fmla="*/ 145 h 203"/>
              <a:gd name="T16" fmla="*/ 68 w 203"/>
              <a:gd name="T17" fmla="*/ 133 h 203"/>
              <a:gd name="T18" fmla="*/ 61 w 203"/>
              <a:gd name="T19" fmla="*/ 121 h 203"/>
              <a:gd name="T20" fmla="*/ 53 w 203"/>
              <a:gd name="T21" fmla="*/ 108 h 203"/>
              <a:gd name="T22" fmla="*/ 46 w 203"/>
              <a:gd name="T23" fmla="*/ 95 h 203"/>
              <a:gd name="T24" fmla="*/ 39 w 203"/>
              <a:gd name="T25" fmla="*/ 83 h 203"/>
              <a:gd name="T26" fmla="*/ 32 w 203"/>
              <a:gd name="T27" fmla="*/ 69 h 203"/>
              <a:gd name="T28" fmla="*/ 26 w 203"/>
              <a:gd name="T29" fmla="*/ 56 h 203"/>
              <a:gd name="T30" fmla="*/ 19 w 203"/>
              <a:gd name="T31" fmla="*/ 42 h 203"/>
              <a:gd name="T32" fmla="*/ 13 w 203"/>
              <a:gd name="T33" fmla="*/ 29 h 203"/>
              <a:gd name="T34" fmla="*/ 6 w 203"/>
              <a:gd name="T35" fmla="*/ 14 h 203"/>
              <a:gd name="T36" fmla="*/ 0 w 203"/>
              <a:gd name="T37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03" h="203">
                <a:moveTo>
                  <a:pt x="0" y="0"/>
                </a:moveTo>
                <a:lnTo>
                  <a:pt x="203" y="0"/>
                </a:lnTo>
                <a:lnTo>
                  <a:pt x="118" y="203"/>
                </a:lnTo>
                <a:lnTo>
                  <a:pt x="109" y="191"/>
                </a:lnTo>
                <a:lnTo>
                  <a:pt x="100" y="181"/>
                </a:lnTo>
                <a:lnTo>
                  <a:pt x="92" y="169"/>
                </a:lnTo>
                <a:lnTo>
                  <a:pt x="84" y="156"/>
                </a:lnTo>
                <a:lnTo>
                  <a:pt x="76" y="145"/>
                </a:lnTo>
                <a:lnTo>
                  <a:pt x="68" y="133"/>
                </a:lnTo>
                <a:lnTo>
                  <a:pt x="61" y="121"/>
                </a:lnTo>
                <a:lnTo>
                  <a:pt x="53" y="108"/>
                </a:lnTo>
                <a:lnTo>
                  <a:pt x="46" y="95"/>
                </a:lnTo>
                <a:lnTo>
                  <a:pt x="39" y="83"/>
                </a:lnTo>
                <a:lnTo>
                  <a:pt x="32" y="69"/>
                </a:lnTo>
                <a:lnTo>
                  <a:pt x="26" y="56"/>
                </a:lnTo>
                <a:lnTo>
                  <a:pt x="19" y="42"/>
                </a:lnTo>
                <a:lnTo>
                  <a:pt x="13" y="29"/>
                </a:lnTo>
                <a:lnTo>
                  <a:pt x="6" y="14"/>
                </a:lnTo>
                <a:lnTo>
                  <a:pt x="0" y="0"/>
                </a:lnTo>
                <a:close/>
              </a:path>
            </a:pathLst>
          </a:custGeom>
          <a:solidFill>
            <a:srgbClr val="D1C2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8" name="Freeform 658"/>
          <p:cNvSpPr>
            <a:spLocks/>
          </p:cNvSpPr>
          <p:nvPr/>
        </p:nvSpPr>
        <p:spPr bwMode="auto">
          <a:xfrm>
            <a:off x="6323013" y="4070350"/>
            <a:ext cx="168275" cy="11113"/>
          </a:xfrm>
          <a:custGeom>
            <a:avLst/>
            <a:gdLst>
              <a:gd name="T0" fmla="*/ 210 w 213"/>
              <a:gd name="T1" fmla="*/ 9 h 14"/>
              <a:gd name="T2" fmla="*/ 203 w 213"/>
              <a:gd name="T3" fmla="*/ 0 h 14"/>
              <a:gd name="T4" fmla="*/ 0 w 213"/>
              <a:gd name="T5" fmla="*/ 0 h 14"/>
              <a:gd name="T6" fmla="*/ 0 w 213"/>
              <a:gd name="T7" fmla="*/ 14 h 14"/>
              <a:gd name="T8" fmla="*/ 203 w 213"/>
              <a:gd name="T9" fmla="*/ 14 h 14"/>
              <a:gd name="T10" fmla="*/ 196 w 213"/>
              <a:gd name="T11" fmla="*/ 4 h 14"/>
              <a:gd name="T12" fmla="*/ 210 w 213"/>
              <a:gd name="T13" fmla="*/ 9 h 14"/>
              <a:gd name="T14" fmla="*/ 213 w 213"/>
              <a:gd name="T15" fmla="*/ 0 h 14"/>
              <a:gd name="T16" fmla="*/ 203 w 213"/>
              <a:gd name="T17" fmla="*/ 0 h 14"/>
              <a:gd name="T18" fmla="*/ 210 w 213"/>
              <a:gd name="T19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3" h="14">
                <a:moveTo>
                  <a:pt x="210" y="9"/>
                </a:moveTo>
                <a:lnTo>
                  <a:pt x="203" y="0"/>
                </a:lnTo>
                <a:lnTo>
                  <a:pt x="0" y="0"/>
                </a:lnTo>
                <a:lnTo>
                  <a:pt x="0" y="14"/>
                </a:lnTo>
                <a:lnTo>
                  <a:pt x="203" y="14"/>
                </a:lnTo>
                <a:lnTo>
                  <a:pt x="196" y="4"/>
                </a:lnTo>
                <a:lnTo>
                  <a:pt x="210" y="9"/>
                </a:lnTo>
                <a:lnTo>
                  <a:pt x="213" y="0"/>
                </a:lnTo>
                <a:lnTo>
                  <a:pt x="203" y="0"/>
                </a:lnTo>
                <a:lnTo>
                  <a:pt x="21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39" name="Freeform 659"/>
          <p:cNvSpPr>
            <a:spLocks/>
          </p:cNvSpPr>
          <p:nvPr/>
        </p:nvSpPr>
        <p:spPr bwMode="auto">
          <a:xfrm>
            <a:off x="6410325" y="4075113"/>
            <a:ext cx="77788" cy="173037"/>
          </a:xfrm>
          <a:custGeom>
            <a:avLst/>
            <a:gdLst>
              <a:gd name="T0" fmla="*/ 1 w 99"/>
              <a:gd name="T1" fmla="*/ 210 h 218"/>
              <a:gd name="T2" fmla="*/ 14 w 99"/>
              <a:gd name="T3" fmla="*/ 208 h 218"/>
              <a:gd name="T4" fmla="*/ 99 w 99"/>
              <a:gd name="T5" fmla="*/ 5 h 218"/>
              <a:gd name="T6" fmla="*/ 85 w 99"/>
              <a:gd name="T7" fmla="*/ 0 h 218"/>
              <a:gd name="T8" fmla="*/ 0 w 99"/>
              <a:gd name="T9" fmla="*/ 203 h 218"/>
              <a:gd name="T10" fmla="*/ 12 w 99"/>
              <a:gd name="T11" fmla="*/ 201 h 218"/>
              <a:gd name="T12" fmla="*/ 1 w 99"/>
              <a:gd name="T13" fmla="*/ 210 h 218"/>
              <a:gd name="T14" fmla="*/ 9 w 99"/>
              <a:gd name="T15" fmla="*/ 218 h 218"/>
              <a:gd name="T16" fmla="*/ 14 w 99"/>
              <a:gd name="T17" fmla="*/ 208 h 218"/>
              <a:gd name="T18" fmla="*/ 1 w 99"/>
              <a:gd name="T19" fmla="*/ 210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9" h="218">
                <a:moveTo>
                  <a:pt x="1" y="210"/>
                </a:moveTo>
                <a:lnTo>
                  <a:pt x="14" y="208"/>
                </a:lnTo>
                <a:lnTo>
                  <a:pt x="99" y="5"/>
                </a:lnTo>
                <a:lnTo>
                  <a:pt x="85" y="0"/>
                </a:lnTo>
                <a:lnTo>
                  <a:pt x="0" y="203"/>
                </a:lnTo>
                <a:lnTo>
                  <a:pt x="12" y="201"/>
                </a:lnTo>
                <a:lnTo>
                  <a:pt x="1" y="210"/>
                </a:lnTo>
                <a:lnTo>
                  <a:pt x="9" y="218"/>
                </a:lnTo>
                <a:lnTo>
                  <a:pt x="14" y="208"/>
                </a:lnTo>
                <a:lnTo>
                  <a:pt x="1" y="2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0" name="Freeform 660"/>
          <p:cNvSpPr>
            <a:spLocks/>
          </p:cNvSpPr>
          <p:nvPr/>
        </p:nvSpPr>
        <p:spPr bwMode="auto">
          <a:xfrm>
            <a:off x="6313488" y="4070350"/>
            <a:ext cx="106362" cy="171450"/>
          </a:xfrm>
          <a:custGeom>
            <a:avLst/>
            <a:gdLst>
              <a:gd name="T0" fmla="*/ 10 w 133"/>
              <a:gd name="T1" fmla="*/ 0 h 214"/>
              <a:gd name="T2" fmla="*/ 3 w 133"/>
              <a:gd name="T3" fmla="*/ 9 h 214"/>
              <a:gd name="T4" fmla="*/ 10 w 133"/>
              <a:gd name="T5" fmla="*/ 23 h 214"/>
              <a:gd name="T6" fmla="*/ 17 w 133"/>
              <a:gd name="T7" fmla="*/ 38 h 214"/>
              <a:gd name="T8" fmla="*/ 23 w 133"/>
              <a:gd name="T9" fmla="*/ 52 h 214"/>
              <a:gd name="T10" fmla="*/ 30 w 133"/>
              <a:gd name="T11" fmla="*/ 67 h 214"/>
              <a:gd name="T12" fmla="*/ 37 w 133"/>
              <a:gd name="T13" fmla="*/ 79 h 214"/>
              <a:gd name="T14" fmla="*/ 44 w 133"/>
              <a:gd name="T15" fmla="*/ 93 h 214"/>
              <a:gd name="T16" fmla="*/ 51 w 133"/>
              <a:gd name="T17" fmla="*/ 106 h 214"/>
              <a:gd name="T18" fmla="*/ 57 w 133"/>
              <a:gd name="T19" fmla="*/ 118 h 214"/>
              <a:gd name="T20" fmla="*/ 66 w 133"/>
              <a:gd name="T21" fmla="*/ 131 h 214"/>
              <a:gd name="T22" fmla="*/ 72 w 133"/>
              <a:gd name="T23" fmla="*/ 144 h 214"/>
              <a:gd name="T24" fmla="*/ 80 w 133"/>
              <a:gd name="T25" fmla="*/ 155 h 214"/>
              <a:gd name="T26" fmla="*/ 89 w 133"/>
              <a:gd name="T27" fmla="*/ 167 h 214"/>
              <a:gd name="T28" fmla="*/ 97 w 133"/>
              <a:gd name="T29" fmla="*/ 180 h 214"/>
              <a:gd name="T30" fmla="*/ 105 w 133"/>
              <a:gd name="T31" fmla="*/ 192 h 214"/>
              <a:gd name="T32" fmla="*/ 113 w 133"/>
              <a:gd name="T33" fmla="*/ 203 h 214"/>
              <a:gd name="T34" fmla="*/ 122 w 133"/>
              <a:gd name="T35" fmla="*/ 214 h 214"/>
              <a:gd name="T36" fmla="*/ 133 w 133"/>
              <a:gd name="T37" fmla="*/ 205 h 214"/>
              <a:gd name="T38" fmla="*/ 124 w 133"/>
              <a:gd name="T39" fmla="*/ 193 h 214"/>
              <a:gd name="T40" fmla="*/ 116 w 133"/>
              <a:gd name="T41" fmla="*/ 183 h 214"/>
              <a:gd name="T42" fmla="*/ 108 w 133"/>
              <a:gd name="T43" fmla="*/ 173 h 214"/>
              <a:gd name="T44" fmla="*/ 100 w 133"/>
              <a:gd name="T45" fmla="*/ 160 h 214"/>
              <a:gd name="T46" fmla="*/ 92 w 133"/>
              <a:gd name="T47" fmla="*/ 148 h 214"/>
              <a:gd name="T48" fmla="*/ 84 w 133"/>
              <a:gd name="T49" fmla="*/ 137 h 214"/>
              <a:gd name="T50" fmla="*/ 77 w 133"/>
              <a:gd name="T51" fmla="*/ 124 h 214"/>
              <a:gd name="T52" fmla="*/ 69 w 133"/>
              <a:gd name="T53" fmla="*/ 112 h 214"/>
              <a:gd name="T54" fmla="*/ 62 w 133"/>
              <a:gd name="T55" fmla="*/ 99 h 214"/>
              <a:gd name="T56" fmla="*/ 55 w 133"/>
              <a:gd name="T57" fmla="*/ 86 h 214"/>
              <a:gd name="T58" fmla="*/ 48 w 133"/>
              <a:gd name="T59" fmla="*/ 72 h 214"/>
              <a:gd name="T60" fmla="*/ 41 w 133"/>
              <a:gd name="T61" fmla="*/ 60 h 214"/>
              <a:gd name="T62" fmla="*/ 34 w 133"/>
              <a:gd name="T63" fmla="*/ 47 h 214"/>
              <a:gd name="T64" fmla="*/ 29 w 133"/>
              <a:gd name="T65" fmla="*/ 33 h 214"/>
              <a:gd name="T66" fmla="*/ 22 w 133"/>
              <a:gd name="T67" fmla="*/ 18 h 214"/>
              <a:gd name="T68" fmla="*/ 17 w 133"/>
              <a:gd name="T69" fmla="*/ 4 h 214"/>
              <a:gd name="T70" fmla="*/ 10 w 133"/>
              <a:gd name="T71" fmla="*/ 14 h 214"/>
              <a:gd name="T72" fmla="*/ 10 w 133"/>
              <a:gd name="T73" fmla="*/ 0 h 214"/>
              <a:gd name="T74" fmla="*/ 0 w 133"/>
              <a:gd name="T75" fmla="*/ 0 h 214"/>
              <a:gd name="T76" fmla="*/ 3 w 133"/>
              <a:gd name="T77" fmla="*/ 9 h 214"/>
              <a:gd name="T78" fmla="*/ 10 w 133"/>
              <a:gd name="T79" fmla="*/ 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3" h="214">
                <a:moveTo>
                  <a:pt x="10" y="0"/>
                </a:moveTo>
                <a:lnTo>
                  <a:pt x="3" y="9"/>
                </a:lnTo>
                <a:lnTo>
                  <a:pt x="10" y="23"/>
                </a:lnTo>
                <a:lnTo>
                  <a:pt x="17" y="38"/>
                </a:lnTo>
                <a:lnTo>
                  <a:pt x="23" y="52"/>
                </a:lnTo>
                <a:lnTo>
                  <a:pt x="30" y="67"/>
                </a:lnTo>
                <a:lnTo>
                  <a:pt x="37" y="79"/>
                </a:lnTo>
                <a:lnTo>
                  <a:pt x="44" y="93"/>
                </a:lnTo>
                <a:lnTo>
                  <a:pt x="51" y="106"/>
                </a:lnTo>
                <a:lnTo>
                  <a:pt x="57" y="118"/>
                </a:lnTo>
                <a:lnTo>
                  <a:pt x="66" y="131"/>
                </a:lnTo>
                <a:lnTo>
                  <a:pt x="72" y="144"/>
                </a:lnTo>
                <a:lnTo>
                  <a:pt x="80" y="155"/>
                </a:lnTo>
                <a:lnTo>
                  <a:pt x="89" y="167"/>
                </a:lnTo>
                <a:lnTo>
                  <a:pt x="97" y="180"/>
                </a:lnTo>
                <a:lnTo>
                  <a:pt x="105" y="192"/>
                </a:lnTo>
                <a:lnTo>
                  <a:pt x="113" y="203"/>
                </a:lnTo>
                <a:lnTo>
                  <a:pt x="122" y="214"/>
                </a:lnTo>
                <a:lnTo>
                  <a:pt x="133" y="205"/>
                </a:lnTo>
                <a:lnTo>
                  <a:pt x="124" y="193"/>
                </a:lnTo>
                <a:lnTo>
                  <a:pt x="116" y="183"/>
                </a:lnTo>
                <a:lnTo>
                  <a:pt x="108" y="173"/>
                </a:lnTo>
                <a:lnTo>
                  <a:pt x="100" y="160"/>
                </a:lnTo>
                <a:lnTo>
                  <a:pt x="92" y="148"/>
                </a:lnTo>
                <a:lnTo>
                  <a:pt x="84" y="137"/>
                </a:lnTo>
                <a:lnTo>
                  <a:pt x="77" y="124"/>
                </a:lnTo>
                <a:lnTo>
                  <a:pt x="69" y="112"/>
                </a:lnTo>
                <a:lnTo>
                  <a:pt x="62" y="99"/>
                </a:lnTo>
                <a:lnTo>
                  <a:pt x="55" y="86"/>
                </a:lnTo>
                <a:lnTo>
                  <a:pt x="48" y="72"/>
                </a:lnTo>
                <a:lnTo>
                  <a:pt x="41" y="60"/>
                </a:lnTo>
                <a:lnTo>
                  <a:pt x="34" y="47"/>
                </a:lnTo>
                <a:lnTo>
                  <a:pt x="29" y="33"/>
                </a:lnTo>
                <a:lnTo>
                  <a:pt x="22" y="18"/>
                </a:lnTo>
                <a:lnTo>
                  <a:pt x="17" y="4"/>
                </a:lnTo>
                <a:lnTo>
                  <a:pt x="10" y="14"/>
                </a:lnTo>
                <a:lnTo>
                  <a:pt x="10" y="0"/>
                </a:lnTo>
                <a:lnTo>
                  <a:pt x="0" y="0"/>
                </a:lnTo>
                <a:lnTo>
                  <a:pt x="3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1" name="Freeform 661"/>
          <p:cNvSpPr>
            <a:spLocks/>
          </p:cNvSpPr>
          <p:nvPr/>
        </p:nvSpPr>
        <p:spPr bwMode="auto">
          <a:xfrm>
            <a:off x="5240338" y="4130675"/>
            <a:ext cx="3190875" cy="1263650"/>
          </a:xfrm>
          <a:custGeom>
            <a:avLst/>
            <a:gdLst>
              <a:gd name="T0" fmla="*/ 3515 w 4020"/>
              <a:gd name="T1" fmla="*/ 374 h 1592"/>
              <a:gd name="T2" fmla="*/ 3406 w 4020"/>
              <a:gd name="T3" fmla="*/ 359 h 1592"/>
              <a:gd name="T4" fmla="*/ 3277 w 4020"/>
              <a:gd name="T5" fmla="*/ 342 h 1592"/>
              <a:gd name="T6" fmla="*/ 3151 w 4020"/>
              <a:gd name="T7" fmla="*/ 323 h 1592"/>
              <a:gd name="T8" fmla="*/ 3058 w 4020"/>
              <a:gd name="T9" fmla="*/ 307 h 1592"/>
              <a:gd name="T10" fmla="*/ 3014 w 4020"/>
              <a:gd name="T11" fmla="*/ 291 h 1592"/>
              <a:gd name="T12" fmla="*/ 2974 w 4020"/>
              <a:gd name="T13" fmla="*/ 273 h 1592"/>
              <a:gd name="T14" fmla="*/ 2928 w 4020"/>
              <a:gd name="T15" fmla="*/ 255 h 1592"/>
              <a:gd name="T16" fmla="*/ 2880 w 4020"/>
              <a:gd name="T17" fmla="*/ 237 h 1592"/>
              <a:gd name="T18" fmla="*/ 2839 w 4020"/>
              <a:gd name="T19" fmla="*/ 220 h 1592"/>
              <a:gd name="T20" fmla="*/ 2809 w 4020"/>
              <a:gd name="T21" fmla="*/ 202 h 1592"/>
              <a:gd name="T22" fmla="*/ 2739 w 4020"/>
              <a:gd name="T23" fmla="*/ 145 h 1592"/>
              <a:gd name="T24" fmla="*/ 2674 w 4020"/>
              <a:gd name="T25" fmla="*/ 115 h 1592"/>
              <a:gd name="T26" fmla="*/ 2621 w 4020"/>
              <a:gd name="T27" fmla="*/ 57 h 1592"/>
              <a:gd name="T28" fmla="*/ 2569 w 4020"/>
              <a:gd name="T29" fmla="*/ 9 h 1592"/>
              <a:gd name="T30" fmla="*/ 2535 w 4020"/>
              <a:gd name="T31" fmla="*/ 1 h 1592"/>
              <a:gd name="T32" fmla="*/ 1571 w 4020"/>
              <a:gd name="T33" fmla="*/ 18 h 1592"/>
              <a:gd name="T34" fmla="*/ 1517 w 4020"/>
              <a:gd name="T35" fmla="*/ 12 h 1592"/>
              <a:gd name="T36" fmla="*/ 1468 w 4020"/>
              <a:gd name="T37" fmla="*/ 16 h 1592"/>
              <a:gd name="T38" fmla="*/ 1427 w 4020"/>
              <a:gd name="T39" fmla="*/ 26 h 1592"/>
              <a:gd name="T40" fmla="*/ 1389 w 4020"/>
              <a:gd name="T41" fmla="*/ 39 h 1592"/>
              <a:gd name="T42" fmla="*/ 1353 w 4020"/>
              <a:gd name="T43" fmla="*/ 50 h 1592"/>
              <a:gd name="T44" fmla="*/ 1297 w 4020"/>
              <a:gd name="T45" fmla="*/ 105 h 1592"/>
              <a:gd name="T46" fmla="*/ 1244 w 4020"/>
              <a:gd name="T47" fmla="*/ 140 h 1592"/>
              <a:gd name="T48" fmla="*/ 1202 w 4020"/>
              <a:gd name="T49" fmla="*/ 159 h 1592"/>
              <a:gd name="T50" fmla="*/ 1186 w 4020"/>
              <a:gd name="T51" fmla="*/ 177 h 1592"/>
              <a:gd name="T52" fmla="*/ 1165 w 4020"/>
              <a:gd name="T53" fmla="*/ 202 h 1592"/>
              <a:gd name="T54" fmla="*/ 1133 w 4020"/>
              <a:gd name="T55" fmla="*/ 232 h 1592"/>
              <a:gd name="T56" fmla="*/ 1082 w 4020"/>
              <a:gd name="T57" fmla="*/ 269 h 1592"/>
              <a:gd name="T58" fmla="*/ 1005 w 4020"/>
              <a:gd name="T59" fmla="*/ 313 h 1592"/>
              <a:gd name="T60" fmla="*/ 921 w 4020"/>
              <a:gd name="T61" fmla="*/ 340 h 1592"/>
              <a:gd name="T62" fmla="*/ 799 w 4020"/>
              <a:gd name="T63" fmla="*/ 363 h 1592"/>
              <a:gd name="T64" fmla="*/ 665 w 4020"/>
              <a:gd name="T65" fmla="*/ 382 h 1592"/>
              <a:gd name="T66" fmla="*/ 543 w 4020"/>
              <a:gd name="T67" fmla="*/ 399 h 1592"/>
              <a:gd name="T68" fmla="*/ 460 w 4020"/>
              <a:gd name="T69" fmla="*/ 416 h 1592"/>
              <a:gd name="T70" fmla="*/ 388 w 4020"/>
              <a:gd name="T71" fmla="*/ 489 h 1592"/>
              <a:gd name="T72" fmla="*/ 311 w 4020"/>
              <a:gd name="T73" fmla="*/ 599 h 1592"/>
              <a:gd name="T74" fmla="*/ 244 w 4020"/>
              <a:gd name="T75" fmla="*/ 715 h 1592"/>
              <a:gd name="T76" fmla="*/ 186 w 4020"/>
              <a:gd name="T77" fmla="*/ 837 h 1592"/>
              <a:gd name="T78" fmla="*/ 137 w 4020"/>
              <a:gd name="T79" fmla="*/ 961 h 1592"/>
              <a:gd name="T80" fmla="*/ 96 w 4020"/>
              <a:gd name="T81" fmla="*/ 1083 h 1592"/>
              <a:gd name="T82" fmla="*/ 64 w 4020"/>
              <a:gd name="T83" fmla="*/ 1202 h 1592"/>
              <a:gd name="T84" fmla="*/ 39 w 4020"/>
              <a:gd name="T85" fmla="*/ 1315 h 1592"/>
              <a:gd name="T86" fmla="*/ 19 w 4020"/>
              <a:gd name="T87" fmla="*/ 1419 h 1592"/>
              <a:gd name="T88" fmla="*/ 6 w 4020"/>
              <a:gd name="T89" fmla="*/ 1511 h 1592"/>
              <a:gd name="T90" fmla="*/ 0 w 4020"/>
              <a:gd name="T91" fmla="*/ 1588 h 1592"/>
              <a:gd name="T92" fmla="*/ 4013 w 4020"/>
              <a:gd name="T93" fmla="*/ 1555 h 1592"/>
              <a:gd name="T94" fmla="*/ 3990 w 4020"/>
              <a:gd name="T95" fmla="*/ 1444 h 1592"/>
              <a:gd name="T96" fmla="*/ 3963 w 4020"/>
              <a:gd name="T97" fmla="*/ 1325 h 1592"/>
              <a:gd name="T98" fmla="*/ 3932 w 4020"/>
              <a:gd name="T99" fmla="*/ 1200 h 1592"/>
              <a:gd name="T100" fmla="*/ 3895 w 4020"/>
              <a:gd name="T101" fmla="*/ 1073 h 1592"/>
              <a:gd name="T102" fmla="*/ 3855 w 4020"/>
              <a:gd name="T103" fmla="*/ 946 h 1592"/>
              <a:gd name="T104" fmla="*/ 3810 w 4020"/>
              <a:gd name="T105" fmla="*/ 822 h 1592"/>
              <a:gd name="T106" fmla="*/ 3761 w 4020"/>
              <a:gd name="T107" fmla="*/ 702 h 1592"/>
              <a:gd name="T108" fmla="*/ 3706 w 4020"/>
              <a:gd name="T109" fmla="*/ 592 h 1592"/>
              <a:gd name="T110" fmla="*/ 3649 w 4020"/>
              <a:gd name="T111" fmla="*/ 493 h 1592"/>
              <a:gd name="T112" fmla="*/ 3585 w 4020"/>
              <a:gd name="T113" fmla="*/ 408 h 1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020" h="1592">
                <a:moveTo>
                  <a:pt x="3564" y="382"/>
                </a:moveTo>
                <a:lnTo>
                  <a:pt x="3543" y="379"/>
                </a:lnTo>
                <a:lnTo>
                  <a:pt x="3515" y="374"/>
                </a:lnTo>
                <a:lnTo>
                  <a:pt x="3483" y="370"/>
                </a:lnTo>
                <a:lnTo>
                  <a:pt x="3446" y="364"/>
                </a:lnTo>
                <a:lnTo>
                  <a:pt x="3406" y="359"/>
                </a:lnTo>
                <a:lnTo>
                  <a:pt x="3364" y="353"/>
                </a:lnTo>
                <a:lnTo>
                  <a:pt x="3321" y="348"/>
                </a:lnTo>
                <a:lnTo>
                  <a:pt x="3277" y="342"/>
                </a:lnTo>
                <a:lnTo>
                  <a:pt x="3233" y="336"/>
                </a:lnTo>
                <a:lnTo>
                  <a:pt x="3191" y="329"/>
                </a:lnTo>
                <a:lnTo>
                  <a:pt x="3151" y="323"/>
                </a:lnTo>
                <a:lnTo>
                  <a:pt x="3115" y="318"/>
                </a:lnTo>
                <a:lnTo>
                  <a:pt x="3084" y="313"/>
                </a:lnTo>
                <a:lnTo>
                  <a:pt x="3058" y="307"/>
                </a:lnTo>
                <a:lnTo>
                  <a:pt x="3037" y="303"/>
                </a:lnTo>
                <a:lnTo>
                  <a:pt x="3024" y="298"/>
                </a:lnTo>
                <a:lnTo>
                  <a:pt x="3014" y="291"/>
                </a:lnTo>
                <a:lnTo>
                  <a:pt x="3001" y="285"/>
                </a:lnTo>
                <a:lnTo>
                  <a:pt x="2989" y="280"/>
                </a:lnTo>
                <a:lnTo>
                  <a:pt x="2974" y="273"/>
                </a:lnTo>
                <a:lnTo>
                  <a:pt x="2959" y="267"/>
                </a:lnTo>
                <a:lnTo>
                  <a:pt x="2944" y="261"/>
                </a:lnTo>
                <a:lnTo>
                  <a:pt x="2928" y="255"/>
                </a:lnTo>
                <a:lnTo>
                  <a:pt x="2912" y="249"/>
                </a:lnTo>
                <a:lnTo>
                  <a:pt x="2897" y="243"/>
                </a:lnTo>
                <a:lnTo>
                  <a:pt x="2880" y="237"/>
                </a:lnTo>
                <a:lnTo>
                  <a:pt x="2867" y="231"/>
                </a:lnTo>
                <a:lnTo>
                  <a:pt x="2853" y="226"/>
                </a:lnTo>
                <a:lnTo>
                  <a:pt x="2839" y="220"/>
                </a:lnTo>
                <a:lnTo>
                  <a:pt x="2827" y="214"/>
                </a:lnTo>
                <a:lnTo>
                  <a:pt x="2817" y="208"/>
                </a:lnTo>
                <a:lnTo>
                  <a:pt x="2809" y="202"/>
                </a:lnTo>
                <a:lnTo>
                  <a:pt x="2786" y="178"/>
                </a:lnTo>
                <a:lnTo>
                  <a:pt x="2763" y="159"/>
                </a:lnTo>
                <a:lnTo>
                  <a:pt x="2739" y="145"/>
                </a:lnTo>
                <a:lnTo>
                  <a:pt x="2716" y="135"/>
                </a:lnTo>
                <a:lnTo>
                  <a:pt x="2694" y="124"/>
                </a:lnTo>
                <a:lnTo>
                  <a:pt x="2674" y="115"/>
                </a:lnTo>
                <a:lnTo>
                  <a:pt x="2658" y="105"/>
                </a:lnTo>
                <a:lnTo>
                  <a:pt x="2644" y="91"/>
                </a:lnTo>
                <a:lnTo>
                  <a:pt x="2621" y="57"/>
                </a:lnTo>
                <a:lnTo>
                  <a:pt x="2602" y="34"/>
                </a:lnTo>
                <a:lnTo>
                  <a:pt x="2584" y="18"/>
                </a:lnTo>
                <a:lnTo>
                  <a:pt x="2569" y="9"/>
                </a:lnTo>
                <a:lnTo>
                  <a:pt x="2556" y="4"/>
                </a:lnTo>
                <a:lnTo>
                  <a:pt x="2544" y="2"/>
                </a:lnTo>
                <a:lnTo>
                  <a:pt x="2535" y="1"/>
                </a:lnTo>
                <a:lnTo>
                  <a:pt x="2526" y="0"/>
                </a:lnTo>
                <a:lnTo>
                  <a:pt x="1591" y="23"/>
                </a:lnTo>
                <a:lnTo>
                  <a:pt x="1571" y="18"/>
                </a:lnTo>
                <a:lnTo>
                  <a:pt x="1552" y="15"/>
                </a:lnTo>
                <a:lnTo>
                  <a:pt x="1534" y="12"/>
                </a:lnTo>
                <a:lnTo>
                  <a:pt x="1517" y="12"/>
                </a:lnTo>
                <a:lnTo>
                  <a:pt x="1499" y="12"/>
                </a:lnTo>
                <a:lnTo>
                  <a:pt x="1484" y="14"/>
                </a:lnTo>
                <a:lnTo>
                  <a:pt x="1468" y="16"/>
                </a:lnTo>
                <a:lnTo>
                  <a:pt x="1454" y="19"/>
                </a:lnTo>
                <a:lnTo>
                  <a:pt x="1441" y="23"/>
                </a:lnTo>
                <a:lnTo>
                  <a:pt x="1427" y="26"/>
                </a:lnTo>
                <a:lnTo>
                  <a:pt x="1414" y="31"/>
                </a:lnTo>
                <a:lnTo>
                  <a:pt x="1401" y="34"/>
                </a:lnTo>
                <a:lnTo>
                  <a:pt x="1389" y="39"/>
                </a:lnTo>
                <a:lnTo>
                  <a:pt x="1376" y="43"/>
                </a:lnTo>
                <a:lnTo>
                  <a:pt x="1365" y="47"/>
                </a:lnTo>
                <a:lnTo>
                  <a:pt x="1353" y="50"/>
                </a:lnTo>
                <a:lnTo>
                  <a:pt x="1333" y="70"/>
                </a:lnTo>
                <a:lnTo>
                  <a:pt x="1315" y="88"/>
                </a:lnTo>
                <a:lnTo>
                  <a:pt x="1297" y="105"/>
                </a:lnTo>
                <a:lnTo>
                  <a:pt x="1278" y="118"/>
                </a:lnTo>
                <a:lnTo>
                  <a:pt x="1261" y="131"/>
                </a:lnTo>
                <a:lnTo>
                  <a:pt x="1244" y="140"/>
                </a:lnTo>
                <a:lnTo>
                  <a:pt x="1226" y="148"/>
                </a:lnTo>
                <a:lnTo>
                  <a:pt x="1209" y="153"/>
                </a:lnTo>
                <a:lnTo>
                  <a:pt x="1202" y="159"/>
                </a:lnTo>
                <a:lnTo>
                  <a:pt x="1196" y="164"/>
                </a:lnTo>
                <a:lnTo>
                  <a:pt x="1191" y="170"/>
                </a:lnTo>
                <a:lnTo>
                  <a:pt x="1186" y="177"/>
                </a:lnTo>
                <a:lnTo>
                  <a:pt x="1179" y="185"/>
                </a:lnTo>
                <a:lnTo>
                  <a:pt x="1172" y="193"/>
                </a:lnTo>
                <a:lnTo>
                  <a:pt x="1165" y="202"/>
                </a:lnTo>
                <a:lnTo>
                  <a:pt x="1156" y="212"/>
                </a:lnTo>
                <a:lnTo>
                  <a:pt x="1146" y="222"/>
                </a:lnTo>
                <a:lnTo>
                  <a:pt x="1133" y="232"/>
                </a:lnTo>
                <a:lnTo>
                  <a:pt x="1119" y="244"/>
                </a:lnTo>
                <a:lnTo>
                  <a:pt x="1102" y="257"/>
                </a:lnTo>
                <a:lnTo>
                  <a:pt x="1082" y="269"/>
                </a:lnTo>
                <a:lnTo>
                  <a:pt x="1060" y="283"/>
                </a:lnTo>
                <a:lnTo>
                  <a:pt x="1034" y="298"/>
                </a:lnTo>
                <a:lnTo>
                  <a:pt x="1005" y="313"/>
                </a:lnTo>
                <a:lnTo>
                  <a:pt x="983" y="322"/>
                </a:lnTo>
                <a:lnTo>
                  <a:pt x="954" y="332"/>
                </a:lnTo>
                <a:lnTo>
                  <a:pt x="921" y="340"/>
                </a:lnTo>
                <a:lnTo>
                  <a:pt x="884" y="348"/>
                </a:lnTo>
                <a:lnTo>
                  <a:pt x="843" y="355"/>
                </a:lnTo>
                <a:lnTo>
                  <a:pt x="799" y="363"/>
                </a:lnTo>
                <a:lnTo>
                  <a:pt x="755" y="370"/>
                </a:lnTo>
                <a:lnTo>
                  <a:pt x="710" y="375"/>
                </a:lnTo>
                <a:lnTo>
                  <a:pt x="665" y="382"/>
                </a:lnTo>
                <a:lnTo>
                  <a:pt x="622" y="388"/>
                </a:lnTo>
                <a:lnTo>
                  <a:pt x="581" y="394"/>
                </a:lnTo>
                <a:lnTo>
                  <a:pt x="543" y="399"/>
                </a:lnTo>
                <a:lnTo>
                  <a:pt x="510" y="405"/>
                </a:lnTo>
                <a:lnTo>
                  <a:pt x="482" y="411"/>
                </a:lnTo>
                <a:lnTo>
                  <a:pt x="460" y="416"/>
                </a:lnTo>
                <a:lnTo>
                  <a:pt x="445" y="421"/>
                </a:lnTo>
                <a:lnTo>
                  <a:pt x="416" y="455"/>
                </a:lnTo>
                <a:lnTo>
                  <a:pt x="388" y="489"/>
                </a:lnTo>
                <a:lnTo>
                  <a:pt x="361" y="524"/>
                </a:lnTo>
                <a:lnTo>
                  <a:pt x="336" y="561"/>
                </a:lnTo>
                <a:lnTo>
                  <a:pt x="311" y="599"/>
                </a:lnTo>
                <a:lnTo>
                  <a:pt x="287" y="637"/>
                </a:lnTo>
                <a:lnTo>
                  <a:pt x="266" y="676"/>
                </a:lnTo>
                <a:lnTo>
                  <a:pt x="244" y="715"/>
                </a:lnTo>
                <a:lnTo>
                  <a:pt x="223" y="755"/>
                </a:lnTo>
                <a:lnTo>
                  <a:pt x="205" y="796"/>
                </a:lnTo>
                <a:lnTo>
                  <a:pt x="186" y="837"/>
                </a:lnTo>
                <a:lnTo>
                  <a:pt x="169" y="878"/>
                </a:lnTo>
                <a:lnTo>
                  <a:pt x="153" y="919"/>
                </a:lnTo>
                <a:lnTo>
                  <a:pt x="137" y="961"/>
                </a:lnTo>
                <a:lnTo>
                  <a:pt x="123" y="1002"/>
                </a:lnTo>
                <a:lnTo>
                  <a:pt x="109" y="1042"/>
                </a:lnTo>
                <a:lnTo>
                  <a:pt x="96" y="1083"/>
                </a:lnTo>
                <a:lnTo>
                  <a:pt x="85" y="1123"/>
                </a:lnTo>
                <a:lnTo>
                  <a:pt x="74" y="1163"/>
                </a:lnTo>
                <a:lnTo>
                  <a:pt x="64" y="1202"/>
                </a:lnTo>
                <a:lnTo>
                  <a:pt x="55" y="1240"/>
                </a:lnTo>
                <a:lnTo>
                  <a:pt x="46" y="1279"/>
                </a:lnTo>
                <a:lnTo>
                  <a:pt x="39" y="1315"/>
                </a:lnTo>
                <a:lnTo>
                  <a:pt x="32" y="1351"/>
                </a:lnTo>
                <a:lnTo>
                  <a:pt x="25" y="1386"/>
                </a:lnTo>
                <a:lnTo>
                  <a:pt x="19" y="1419"/>
                </a:lnTo>
                <a:lnTo>
                  <a:pt x="14" y="1451"/>
                </a:lnTo>
                <a:lnTo>
                  <a:pt x="10" y="1481"/>
                </a:lnTo>
                <a:lnTo>
                  <a:pt x="6" y="1511"/>
                </a:lnTo>
                <a:lnTo>
                  <a:pt x="4" y="1539"/>
                </a:lnTo>
                <a:lnTo>
                  <a:pt x="2" y="1564"/>
                </a:lnTo>
                <a:lnTo>
                  <a:pt x="0" y="1588"/>
                </a:lnTo>
                <a:lnTo>
                  <a:pt x="2084" y="1592"/>
                </a:lnTo>
                <a:lnTo>
                  <a:pt x="4020" y="1590"/>
                </a:lnTo>
                <a:lnTo>
                  <a:pt x="4013" y="1555"/>
                </a:lnTo>
                <a:lnTo>
                  <a:pt x="4006" y="1519"/>
                </a:lnTo>
                <a:lnTo>
                  <a:pt x="3999" y="1482"/>
                </a:lnTo>
                <a:lnTo>
                  <a:pt x="3990" y="1444"/>
                </a:lnTo>
                <a:lnTo>
                  <a:pt x="3982" y="1405"/>
                </a:lnTo>
                <a:lnTo>
                  <a:pt x="3972" y="1365"/>
                </a:lnTo>
                <a:lnTo>
                  <a:pt x="3963" y="1325"/>
                </a:lnTo>
                <a:lnTo>
                  <a:pt x="3953" y="1284"/>
                </a:lnTo>
                <a:lnTo>
                  <a:pt x="3943" y="1243"/>
                </a:lnTo>
                <a:lnTo>
                  <a:pt x="3932" y="1200"/>
                </a:lnTo>
                <a:lnTo>
                  <a:pt x="3921" y="1159"/>
                </a:lnTo>
                <a:lnTo>
                  <a:pt x="3908" y="1116"/>
                </a:lnTo>
                <a:lnTo>
                  <a:pt x="3895" y="1073"/>
                </a:lnTo>
                <a:lnTo>
                  <a:pt x="3883" y="1031"/>
                </a:lnTo>
                <a:lnTo>
                  <a:pt x="3869" y="988"/>
                </a:lnTo>
                <a:lnTo>
                  <a:pt x="3855" y="946"/>
                </a:lnTo>
                <a:lnTo>
                  <a:pt x="3841" y="904"/>
                </a:lnTo>
                <a:lnTo>
                  <a:pt x="3826" y="863"/>
                </a:lnTo>
                <a:lnTo>
                  <a:pt x="3810" y="822"/>
                </a:lnTo>
                <a:lnTo>
                  <a:pt x="3794" y="782"/>
                </a:lnTo>
                <a:lnTo>
                  <a:pt x="3778" y="742"/>
                </a:lnTo>
                <a:lnTo>
                  <a:pt x="3761" y="702"/>
                </a:lnTo>
                <a:lnTo>
                  <a:pt x="3743" y="666"/>
                </a:lnTo>
                <a:lnTo>
                  <a:pt x="3725" y="629"/>
                </a:lnTo>
                <a:lnTo>
                  <a:pt x="3706" y="592"/>
                </a:lnTo>
                <a:lnTo>
                  <a:pt x="3688" y="558"/>
                </a:lnTo>
                <a:lnTo>
                  <a:pt x="3668" y="525"/>
                </a:lnTo>
                <a:lnTo>
                  <a:pt x="3649" y="493"/>
                </a:lnTo>
                <a:lnTo>
                  <a:pt x="3628" y="463"/>
                </a:lnTo>
                <a:lnTo>
                  <a:pt x="3607" y="434"/>
                </a:lnTo>
                <a:lnTo>
                  <a:pt x="3585" y="408"/>
                </a:lnTo>
                <a:lnTo>
                  <a:pt x="3564" y="382"/>
                </a:lnTo>
                <a:close/>
              </a:path>
            </a:pathLst>
          </a:custGeom>
          <a:solidFill>
            <a:srgbClr val="D1C2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2" name="Freeform 662"/>
          <p:cNvSpPr>
            <a:spLocks/>
          </p:cNvSpPr>
          <p:nvPr/>
        </p:nvSpPr>
        <p:spPr bwMode="auto">
          <a:xfrm>
            <a:off x="7637463" y="4359275"/>
            <a:ext cx="433387" cy="84138"/>
          </a:xfrm>
          <a:custGeom>
            <a:avLst/>
            <a:gdLst>
              <a:gd name="T0" fmla="*/ 0 w 547"/>
              <a:gd name="T1" fmla="*/ 19 h 106"/>
              <a:gd name="T2" fmla="*/ 1 w 547"/>
              <a:gd name="T3" fmla="*/ 20 h 106"/>
              <a:gd name="T4" fmla="*/ 15 w 547"/>
              <a:gd name="T5" fmla="*/ 26 h 106"/>
              <a:gd name="T6" fmla="*/ 37 w 547"/>
              <a:gd name="T7" fmla="*/ 31 h 106"/>
              <a:gd name="T8" fmla="*/ 63 w 547"/>
              <a:gd name="T9" fmla="*/ 37 h 106"/>
              <a:gd name="T10" fmla="*/ 94 w 547"/>
              <a:gd name="T11" fmla="*/ 41 h 106"/>
              <a:gd name="T12" fmla="*/ 131 w 547"/>
              <a:gd name="T13" fmla="*/ 47 h 106"/>
              <a:gd name="T14" fmla="*/ 170 w 547"/>
              <a:gd name="T15" fmla="*/ 53 h 106"/>
              <a:gd name="T16" fmla="*/ 213 w 547"/>
              <a:gd name="T17" fmla="*/ 60 h 106"/>
              <a:gd name="T18" fmla="*/ 257 w 547"/>
              <a:gd name="T19" fmla="*/ 65 h 106"/>
              <a:gd name="T20" fmla="*/ 300 w 547"/>
              <a:gd name="T21" fmla="*/ 71 h 106"/>
              <a:gd name="T22" fmla="*/ 344 w 547"/>
              <a:gd name="T23" fmla="*/ 77 h 106"/>
              <a:gd name="T24" fmla="*/ 386 w 547"/>
              <a:gd name="T25" fmla="*/ 83 h 106"/>
              <a:gd name="T26" fmla="*/ 426 w 547"/>
              <a:gd name="T27" fmla="*/ 87 h 106"/>
              <a:gd name="T28" fmla="*/ 463 w 547"/>
              <a:gd name="T29" fmla="*/ 93 h 106"/>
              <a:gd name="T30" fmla="*/ 495 w 547"/>
              <a:gd name="T31" fmla="*/ 98 h 106"/>
              <a:gd name="T32" fmla="*/ 522 w 547"/>
              <a:gd name="T33" fmla="*/ 102 h 106"/>
              <a:gd name="T34" fmla="*/ 542 w 547"/>
              <a:gd name="T35" fmla="*/ 106 h 106"/>
              <a:gd name="T36" fmla="*/ 547 w 547"/>
              <a:gd name="T37" fmla="*/ 83 h 106"/>
              <a:gd name="T38" fmla="*/ 526 w 547"/>
              <a:gd name="T39" fmla="*/ 79 h 106"/>
              <a:gd name="T40" fmla="*/ 497 w 547"/>
              <a:gd name="T41" fmla="*/ 75 h 106"/>
              <a:gd name="T42" fmla="*/ 465 w 547"/>
              <a:gd name="T43" fmla="*/ 70 h 106"/>
              <a:gd name="T44" fmla="*/ 428 w 547"/>
              <a:gd name="T45" fmla="*/ 64 h 106"/>
              <a:gd name="T46" fmla="*/ 388 w 547"/>
              <a:gd name="T47" fmla="*/ 60 h 106"/>
              <a:gd name="T48" fmla="*/ 346 w 547"/>
              <a:gd name="T49" fmla="*/ 54 h 106"/>
              <a:gd name="T50" fmla="*/ 303 w 547"/>
              <a:gd name="T51" fmla="*/ 48 h 106"/>
              <a:gd name="T52" fmla="*/ 259 w 547"/>
              <a:gd name="T53" fmla="*/ 42 h 106"/>
              <a:gd name="T54" fmla="*/ 215 w 547"/>
              <a:gd name="T55" fmla="*/ 37 h 106"/>
              <a:gd name="T56" fmla="*/ 175 w 547"/>
              <a:gd name="T57" fmla="*/ 30 h 106"/>
              <a:gd name="T58" fmla="*/ 133 w 547"/>
              <a:gd name="T59" fmla="*/ 24 h 106"/>
              <a:gd name="T60" fmla="*/ 99 w 547"/>
              <a:gd name="T61" fmla="*/ 18 h 106"/>
              <a:gd name="T62" fmla="*/ 68 w 547"/>
              <a:gd name="T63" fmla="*/ 14 h 106"/>
              <a:gd name="T64" fmla="*/ 41 w 547"/>
              <a:gd name="T65" fmla="*/ 8 h 106"/>
              <a:gd name="T66" fmla="*/ 22 w 547"/>
              <a:gd name="T67" fmla="*/ 3 h 106"/>
              <a:gd name="T68" fmla="*/ 10 w 547"/>
              <a:gd name="T69" fmla="*/ 0 h 106"/>
              <a:gd name="T70" fmla="*/ 11 w 547"/>
              <a:gd name="T71" fmla="*/ 1 h 106"/>
              <a:gd name="T72" fmla="*/ 0 w 547"/>
              <a:gd name="T73" fmla="*/ 19 h 106"/>
              <a:gd name="T74" fmla="*/ 0 w 547"/>
              <a:gd name="T75" fmla="*/ 20 h 106"/>
              <a:gd name="T76" fmla="*/ 1 w 547"/>
              <a:gd name="T77" fmla="*/ 20 h 106"/>
              <a:gd name="T78" fmla="*/ 0 w 547"/>
              <a:gd name="T79" fmla="*/ 19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47" h="106">
                <a:moveTo>
                  <a:pt x="0" y="19"/>
                </a:moveTo>
                <a:lnTo>
                  <a:pt x="1" y="20"/>
                </a:lnTo>
                <a:lnTo>
                  <a:pt x="15" y="26"/>
                </a:lnTo>
                <a:lnTo>
                  <a:pt x="37" y="31"/>
                </a:lnTo>
                <a:lnTo>
                  <a:pt x="63" y="37"/>
                </a:lnTo>
                <a:lnTo>
                  <a:pt x="94" y="41"/>
                </a:lnTo>
                <a:lnTo>
                  <a:pt x="131" y="47"/>
                </a:lnTo>
                <a:lnTo>
                  <a:pt x="170" y="53"/>
                </a:lnTo>
                <a:lnTo>
                  <a:pt x="213" y="60"/>
                </a:lnTo>
                <a:lnTo>
                  <a:pt x="257" y="65"/>
                </a:lnTo>
                <a:lnTo>
                  <a:pt x="300" y="71"/>
                </a:lnTo>
                <a:lnTo>
                  <a:pt x="344" y="77"/>
                </a:lnTo>
                <a:lnTo>
                  <a:pt x="386" y="83"/>
                </a:lnTo>
                <a:lnTo>
                  <a:pt x="426" y="87"/>
                </a:lnTo>
                <a:lnTo>
                  <a:pt x="463" y="93"/>
                </a:lnTo>
                <a:lnTo>
                  <a:pt x="495" y="98"/>
                </a:lnTo>
                <a:lnTo>
                  <a:pt x="522" y="102"/>
                </a:lnTo>
                <a:lnTo>
                  <a:pt x="542" y="106"/>
                </a:lnTo>
                <a:lnTo>
                  <a:pt x="547" y="83"/>
                </a:lnTo>
                <a:lnTo>
                  <a:pt x="526" y="79"/>
                </a:lnTo>
                <a:lnTo>
                  <a:pt x="497" y="75"/>
                </a:lnTo>
                <a:lnTo>
                  <a:pt x="465" y="70"/>
                </a:lnTo>
                <a:lnTo>
                  <a:pt x="428" y="64"/>
                </a:lnTo>
                <a:lnTo>
                  <a:pt x="388" y="60"/>
                </a:lnTo>
                <a:lnTo>
                  <a:pt x="346" y="54"/>
                </a:lnTo>
                <a:lnTo>
                  <a:pt x="303" y="48"/>
                </a:lnTo>
                <a:lnTo>
                  <a:pt x="259" y="42"/>
                </a:lnTo>
                <a:lnTo>
                  <a:pt x="215" y="37"/>
                </a:lnTo>
                <a:lnTo>
                  <a:pt x="175" y="30"/>
                </a:lnTo>
                <a:lnTo>
                  <a:pt x="133" y="24"/>
                </a:lnTo>
                <a:lnTo>
                  <a:pt x="99" y="18"/>
                </a:lnTo>
                <a:lnTo>
                  <a:pt x="68" y="14"/>
                </a:lnTo>
                <a:lnTo>
                  <a:pt x="41" y="8"/>
                </a:lnTo>
                <a:lnTo>
                  <a:pt x="22" y="3"/>
                </a:lnTo>
                <a:lnTo>
                  <a:pt x="10" y="0"/>
                </a:lnTo>
                <a:lnTo>
                  <a:pt x="11" y="1"/>
                </a:lnTo>
                <a:lnTo>
                  <a:pt x="0" y="19"/>
                </a:lnTo>
                <a:lnTo>
                  <a:pt x="0" y="20"/>
                </a:lnTo>
                <a:lnTo>
                  <a:pt x="1" y="20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3" name="Freeform 663"/>
          <p:cNvSpPr>
            <a:spLocks/>
          </p:cNvSpPr>
          <p:nvPr/>
        </p:nvSpPr>
        <p:spPr bwMode="auto">
          <a:xfrm>
            <a:off x="7462838" y="4284663"/>
            <a:ext cx="184150" cy="90487"/>
          </a:xfrm>
          <a:custGeom>
            <a:avLst/>
            <a:gdLst>
              <a:gd name="T0" fmla="*/ 0 w 230"/>
              <a:gd name="T1" fmla="*/ 16 h 114"/>
              <a:gd name="T2" fmla="*/ 2 w 230"/>
              <a:gd name="T3" fmla="*/ 19 h 114"/>
              <a:gd name="T4" fmla="*/ 11 w 230"/>
              <a:gd name="T5" fmla="*/ 24 h 114"/>
              <a:gd name="T6" fmla="*/ 22 w 230"/>
              <a:gd name="T7" fmla="*/ 31 h 114"/>
              <a:gd name="T8" fmla="*/ 34 w 230"/>
              <a:gd name="T9" fmla="*/ 37 h 114"/>
              <a:gd name="T10" fmla="*/ 48 w 230"/>
              <a:gd name="T11" fmla="*/ 43 h 114"/>
              <a:gd name="T12" fmla="*/ 62 w 230"/>
              <a:gd name="T13" fmla="*/ 49 h 114"/>
              <a:gd name="T14" fmla="*/ 76 w 230"/>
              <a:gd name="T15" fmla="*/ 54 h 114"/>
              <a:gd name="T16" fmla="*/ 93 w 230"/>
              <a:gd name="T17" fmla="*/ 60 h 114"/>
              <a:gd name="T18" fmla="*/ 107 w 230"/>
              <a:gd name="T19" fmla="*/ 66 h 114"/>
              <a:gd name="T20" fmla="*/ 123 w 230"/>
              <a:gd name="T21" fmla="*/ 73 h 114"/>
              <a:gd name="T22" fmla="*/ 140 w 230"/>
              <a:gd name="T23" fmla="*/ 79 h 114"/>
              <a:gd name="T24" fmla="*/ 154 w 230"/>
              <a:gd name="T25" fmla="*/ 84 h 114"/>
              <a:gd name="T26" fmla="*/ 169 w 230"/>
              <a:gd name="T27" fmla="*/ 90 h 114"/>
              <a:gd name="T28" fmla="*/ 184 w 230"/>
              <a:gd name="T29" fmla="*/ 97 h 114"/>
              <a:gd name="T30" fmla="*/ 197 w 230"/>
              <a:gd name="T31" fmla="*/ 103 h 114"/>
              <a:gd name="T32" fmla="*/ 208 w 230"/>
              <a:gd name="T33" fmla="*/ 109 h 114"/>
              <a:gd name="T34" fmla="*/ 219 w 230"/>
              <a:gd name="T35" fmla="*/ 114 h 114"/>
              <a:gd name="T36" fmla="*/ 230 w 230"/>
              <a:gd name="T37" fmla="*/ 96 h 114"/>
              <a:gd name="T38" fmla="*/ 220 w 230"/>
              <a:gd name="T39" fmla="*/ 88 h 114"/>
              <a:gd name="T40" fmla="*/ 206 w 230"/>
              <a:gd name="T41" fmla="*/ 82 h 114"/>
              <a:gd name="T42" fmla="*/ 193 w 230"/>
              <a:gd name="T43" fmla="*/ 76 h 114"/>
              <a:gd name="T44" fmla="*/ 178 w 230"/>
              <a:gd name="T45" fmla="*/ 69 h 114"/>
              <a:gd name="T46" fmla="*/ 163 w 230"/>
              <a:gd name="T47" fmla="*/ 64 h 114"/>
              <a:gd name="T48" fmla="*/ 147 w 230"/>
              <a:gd name="T49" fmla="*/ 58 h 114"/>
              <a:gd name="T50" fmla="*/ 132 w 230"/>
              <a:gd name="T51" fmla="*/ 52 h 114"/>
              <a:gd name="T52" fmla="*/ 116 w 230"/>
              <a:gd name="T53" fmla="*/ 45 h 114"/>
              <a:gd name="T54" fmla="*/ 100 w 230"/>
              <a:gd name="T55" fmla="*/ 39 h 114"/>
              <a:gd name="T56" fmla="*/ 85 w 230"/>
              <a:gd name="T57" fmla="*/ 34 h 114"/>
              <a:gd name="T58" fmla="*/ 71 w 230"/>
              <a:gd name="T59" fmla="*/ 28 h 114"/>
              <a:gd name="T60" fmla="*/ 57 w 230"/>
              <a:gd name="T61" fmla="*/ 22 h 114"/>
              <a:gd name="T62" fmla="*/ 44 w 230"/>
              <a:gd name="T63" fmla="*/ 16 h 114"/>
              <a:gd name="T64" fmla="*/ 33 w 230"/>
              <a:gd name="T65" fmla="*/ 11 h 114"/>
              <a:gd name="T66" fmla="*/ 23 w 230"/>
              <a:gd name="T67" fmla="*/ 6 h 114"/>
              <a:gd name="T68" fmla="*/ 16 w 230"/>
              <a:gd name="T69" fmla="*/ 0 h 114"/>
              <a:gd name="T70" fmla="*/ 18 w 230"/>
              <a:gd name="T71" fmla="*/ 3 h 114"/>
              <a:gd name="T72" fmla="*/ 0 w 230"/>
              <a:gd name="T73" fmla="*/ 16 h 114"/>
              <a:gd name="T74" fmla="*/ 1 w 230"/>
              <a:gd name="T75" fmla="*/ 18 h 114"/>
              <a:gd name="T76" fmla="*/ 2 w 230"/>
              <a:gd name="T77" fmla="*/ 19 h 114"/>
              <a:gd name="T78" fmla="*/ 0 w 230"/>
              <a:gd name="T79" fmla="*/ 16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30" h="114">
                <a:moveTo>
                  <a:pt x="0" y="16"/>
                </a:moveTo>
                <a:lnTo>
                  <a:pt x="2" y="19"/>
                </a:lnTo>
                <a:lnTo>
                  <a:pt x="11" y="24"/>
                </a:lnTo>
                <a:lnTo>
                  <a:pt x="22" y="31"/>
                </a:lnTo>
                <a:lnTo>
                  <a:pt x="34" y="37"/>
                </a:lnTo>
                <a:lnTo>
                  <a:pt x="48" y="43"/>
                </a:lnTo>
                <a:lnTo>
                  <a:pt x="62" y="49"/>
                </a:lnTo>
                <a:lnTo>
                  <a:pt x="76" y="54"/>
                </a:lnTo>
                <a:lnTo>
                  <a:pt x="93" y="60"/>
                </a:lnTo>
                <a:lnTo>
                  <a:pt x="107" y="66"/>
                </a:lnTo>
                <a:lnTo>
                  <a:pt x="123" y="73"/>
                </a:lnTo>
                <a:lnTo>
                  <a:pt x="140" y="79"/>
                </a:lnTo>
                <a:lnTo>
                  <a:pt x="154" y="84"/>
                </a:lnTo>
                <a:lnTo>
                  <a:pt x="169" y="90"/>
                </a:lnTo>
                <a:lnTo>
                  <a:pt x="184" y="97"/>
                </a:lnTo>
                <a:lnTo>
                  <a:pt x="197" y="103"/>
                </a:lnTo>
                <a:lnTo>
                  <a:pt x="208" y="109"/>
                </a:lnTo>
                <a:lnTo>
                  <a:pt x="219" y="114"/>
                </a:lnTo>
                <a:lnTo>
                  <a:pt x="230" y="96"/>
                </a:lnTo>
                <a:lnTo>
                  <a:pt x="220" y="88"/>
                </a:lnTo>
                <a:lnTo>
                  <a:pt x="206" y="82"/>
                </a:lnTo>
                <a:lnTo>
                  <a:pt x="193" y="76"/>
                </a:lnTo>
                <a:lnTo>
                  <a:pt x="178" y="69"/>
                </a:lnTo>
                <a:lnTo>
                  <a:pt x="163" y="64"/>
                </a:lnTo>
                <a:lnTo>
                  <a:pt x="147" y="58"/>
                </a:lnTo>
                <a:lnTo>
                  <a:pt x="132" y="52"/>
                </a:lnTo>
                <a:lnTo>
                  <a:pt x="116" y="45"/>
                </a:lnTo>
                <a:lnTo>
                  <a:pt x="100" y="39"/>
                </a:lnTo>
                <a:lnTo>
                  <a:pt x="85" y="34"/>
                </a:lnTo>
                <a:lnTo>
                  <a:pt x="71" y="28"/>
                </a:lnTo>
                <a:lnTo>
                  <a:pt x="57" y="22"/>
                </a:lnTo>
                <a:lnTo>
                  <a:pt x="44" y="16"/>
                </a:lnTo>
                <a:lnTo>
                  <a:pt x="33" y="11"/>
                </a:lnTo>
                <a:lnTo>
                  <a:pt x="23" y="6"/>
                </a:lnTo>
                <a:lnTo>
                  <a:pt x="16" y="0"/>
                </a:lnTo>
                <a:lnTo>
                  <a:pt x="18" y="3"/>
                </a:lnTo>
                <a:lnTo>
                  <a:pt x="0" y="16"/>
                </a:lnTo>
                <a:lnTo>
                  <a:pt x="1" y="18"/>
                </a:lnTo>
                <a:lnTo>
                  <a:pt x="2" y="19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4" name="Freeform 664"/>
          <p:cNvSpPr>
            <a:spLocks/>
          </p:cNvSpPr>
          <p:nvPr/>
        </p:nvSpPr>
        <p:spPr bwMode="auto">
          <a:xfrm>
            <a:off x="7332663" y="4197350"/>
            <a:ext cx="146050" cy="100013"/>
          </a:xfrm>
          <a:custGeom>
            <a:avLst/>
            <a:gdLst>
              <a:gd name="T0" fmla="*/ 0 w 183"/>
              <a:gd name="T1" fmla="*/ 12 h 125"/>
              <a:gd name="T2" fmla="*/ 0 w 183"/>
              <a:gd name="T3" fmla="*/ 14 h 125"/>
              <a:gd name="T4" fmla="*/ 16 w 183"/>
              <a:gd name="T5" fmla="*/ 30 h 125"/>
              <a:gd name="T6" fmla="*/ 34 w 183"/>
              <a:gd name="T7" fmla="*/ 41 h 125"/>
              <a:gd name="T8" fmla="*/ 54 w 183"/>
              <a:gd name="T9" fmla="*/ 51 h 125"/>
              <a:gd name="T10" fmla="*/ 76 w 183"/>
              <a:gd name="T11" fmla="*/ 61 h 125"/>
              <a:gd name="T12" fmla="*/ 98 w 183"/>
              <a:gd name="T13" fmla="*/ 71 h 125"/>
              <a:gd name="T14" fmla="*/ 121 w 183"/>
              <a:gd name="T15" fmla="*/ 84 h 125"/>
              <a:gd name="T16" fmla="*/ 143 w 183"/>
              <a:gd name="T17" fmla="*/ 102 h 125"/>
              <a:gd name="T18" fmla="*/ 165 w 183"/>
              <a:gd name="T19" fmla="*/ 125 h 125"/>
              <a:gd name="T20" fmla="*/ 183 w 183"/>
              <a:gd name="T21" fmla="*/ 112 h 125"/>
              <a:gd name="T22" fmla="*/ 159 w 183"/>
              <a:gd name="T23" fmla="*/ 86 h 125"/>
              <a:gd name="T24" fmla="*/ 135 w 183"/>
              <a:gd name="T25" fmla="*/ 65 h 125"/>
              <a:gd name="T26" fmla="*/ 110 w 183"/>
              <a:gd name="T27" fmla="*/ 51 h 125"/>
              <a:gd name="T28" fmla="*/ 85 w 183"/>
              <a:gd name="T29" fmla="*/ 40 h 125"/>
              <a:gd name="T30" fmla="*/ 63 w 183"/>
              <a:gd name="T31" fmla="*/ 30 h 125"/>
              <a:gd name="T32" fmla="*/ 45 w 183"/>
              <a:gd name="T33" fmla="*/ 21 h 125"/>
              <a:gd name="T34" fmla="*/ 30 w 183"/>
              <a:gd name="T35" fmla="*/ 11 h 125"/>
              <a:gd name="T36" fmla="*/ 19 w 183"/>
              <a:gd name="T37" fmla="*/ 0 h 125"/>
              <a:gd name="T38" fmla="*/ 19 w 183"/>
              <a:gd name="T39" fmla="*/ 1 h 125"/>
              <a:gd name="T40" fmla="*/ 0 w 183"/>
              <a:gd name="T41" fmla="*/ 12 h 125"/>
              <a:gd name="T42" fmla="*/ 0 w 183"/>
              <a:gd name="T43" fmla="*/ 14 h 125"/>
              <a:gd name="T44" fmla="*/ 0 w 183"/>
              <a:gd name="T45" fmla="*/ 14 h 125"/>
              <a:gd name="T46" fmla="*/ 0 w 183"/>
              <a:gd name="T47" fmla="*/ 12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3" h="125">
                <a:moveTo>
                  <a:pt x="0" y="12"/>
                </a:moveTo>
                <a:lnTo>
                  <a:pt x="0" y="14"/>
                </a:lnTo>
                <a:lnTo>
                  <a:pt x="16" y="30"/>
                </a:lnTo>
                <a:lnTo>
                  <a:pt x="34" y="41"/>
                </a:lnTo>
                <a:lnTo>
                  <a:pt x="54" y="51"/>
                </a:lnTo>
                <a:lnTo>
                  <a:pt x="76" y="61"/>
                </a:lnTo>
                <a:lnTo>
                  <a:pt x="98" y="71"/>
                </a:lnTo>
                <a:lnTo>
                  <a:pt x="121" y="84"/>
                </a:lnTo>
                <a:lnTo>
                  <a:pt x="143" y="102"/>
                </a:lnTo>
                <a:lnTo>
                  <a:pt x="165" y="125"/>
                </a:lnTo>
                <a:lnTo>
                  <a:pt x="183" y="112"/>
                </a:lnTo>
                <a:lnTo>
                  <a:pt x="159" y="86"/>
                </a:lnTo>
                <a:lnTo>
                  <a:pt x="135" y="65"/>
                </a:lnTo>
                <a:lnTo>
                  <a:pt x="110" y="51"/>
                </a:lnTo>
                <a:lnTo>
                  <a:pt x="85" y="40"/>
                </a:lnTo>
                <a:lnTo>
                  <a:pt x="63" y="30"/>
                </a:lnTo>
                <a:lnTo>
                  <a:pt x="45" y="21"/>
                </a:lnTo>
                <a:lnTo>
                  <a:pt x="30" y="11"/>
                </a:lnTo>
                <a:lnTo>
                  <a:pt x="19" y="0"/>
                </a:lnTo>
                <a:lnTo>
                  <a:pt x="19" y="1"/>
                </a:lnTo>
                <a:lnTo>
                  <a:pt x="0" y="12"/>
                </a:lnTo>
                <a:lnTo>
                  <a:pt x="0" y="14"/>
                </a:lnTo>
                <a:lnTo>
                  <a:pt x="0" y="14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5" name="Freeform 665"/>
          <p:cNvSpPr>
            <a:spLocks/>
          </p:cNvSpPr>
          <p:nvPr/>
        </p:nvSpPr>
        <p:spPr bwMode="auto">
          <a:xfrm>
            <a:off x="7243763" y="4121150"/>
            <a:ext cx="103187" cy="85725"/>
          </a:xfrm>
          <a:custGeom>
            <a:avLst/>
            <a:gdLst>
              <a:gd name="T0" fmla="*/ 4 w 132"/>
              <a:gd name="T1" fmla="*/ 23 h 108"/>
              <a:gd name="T2" fmla="*/ 0 w 132"/>
              <a:gd name="T3" fmla="*/ 23 h 108"/>
              <a:gd name="T4" fmla="*/ 12 w 132"/>
              <a:gd name="T5" fmla="*/ 24 h 108"/>
              <a:gd name="T6" fmla="*/ 20 w 132"/>
              <a:gd name="T7" fmla="*/ 26 h 108"/>
              <a:gd name="T8" fmla="*/ 30 w 132"/>
              <a:gd name="T9" fmla="*/ 28 h 108"/>
              <a:gd name="T10" fmla="*/ 43 w 132"/>
              <a:gd name="T11" fmla="*/ 31 h 108"/>
              <a:gd name="T12" fmla="*/ 56 w 132"/>
              <a:gd name="T13" fmla="*/ 39 h 108"/>
              <a:gd name="T14" fmla="*/ 72 w 132"/>
              <a:gd name="T15" fmla="*/ 54 h 108"/>
              <a:gd name="T16" fmla="*/ 90 w 132"/>
              <a:gd name="T17" fmla="*/ 76 h 108"/>
              <a:gd name="T18" fmla="*/ 113 w 132"/>
              <a:gd name="T19" fmla="*/ 108 h 108"/>
              <a:gd name="T20" fmla="*/ 132 w 132"/>
              <a:gd name="T21" fmla="*/ 97 h 108"/>
              <a:gd name="T22" fmla="*/ 108 w 132"/>
              <a:gd name="T23" fmla="*/ 62 h 108"/>
              <a:gd name="T24" fmla="*/ 88 w 132"/>
              <a:gd name="T25" fmla="*/ 38 h 108"/>
              <a:gd name="T26" fmla="*/ 69 w 132"/>
              <a:gd name="T27" fmla="*/ 21 h 108"/>
              <a:gd name="T28" fmla="*/ 52 w 132"/>
              <a:gd name="T29" fmla="*/ 11 h 108"/>
              <a:gd name="T30" fmla="*/ 37 w 132"/>
              <a:gd name="T31" fmla="*/ 5 h 108"/>
              <a:gd name="T32" fmla="*/ 24 w 132"/>
              <a:gd name="T33" fmla="*/ 3 h 108"/>
              <a:gd name="T34" fmla="*/ 14 w 132"/>
              <a:gd name="T35" fmla="*/ 1 h 108"/>
              <a:gd name="T36" fmla="*/ 7 w 132"/>
              <a:gd name="T37" fmla="*/ 0 h 108"/>
              <a:gd name="T38" fmla="*/ 4 w 132"/>
              <a:gd name="T39" fmla="*/ 0 h 108"/>
              <a:gd name="T40" fmla="*/ 7 w 132"/>
              <a:gd name="T41" fmla="*/ 0 h 108"/>
              <a:gd name="T42" fmla="*/ 5 w 132"/>
              <a:gd name="T43" fmla="*/ 0 h 108"/>
              <a:gd name="T44" fmla="*/ 4 w 132"/>
              <a:gd name="T45" fmla="*/ 0 h 108"/>
              <a:gd name="T46" fmla="*/ 4 w 132"/>
              <a:gd name="T47" fmla="*/ 23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2" h="108">
                <a:moveTo>
                  <a:pt x="4" y="23"/>
                </a:moveTo>
                <a:lnTo>
                  <a:pt x="0" y="23"/>
                </a:lnTo>
                <a:lnTo>
                  <a:pt x="12" y="24"/>
                </a:lnTo>
                <a:lnTo>
                  <a:pt x="20" y="26"/>
                </a:lnTo>
                <a:lnTo>
                  <a:pt x="30" y="28"/>
                </a:lnTo>
                <a:lnTo>
                  <a:pt x="43" y="31"/>
                </a:lnTo>
                <a:lnTo>
                  <a:pt x="56" y="39"/>
                </a:lnTo>
                <a:lnTo>
                  <a:pt x="72" y="54"/>
                </a:lnTo>
                <a:lnTo>
                  <a:pt x="90" y="76"/>
                </a:lnTo>
                <a:lnTo>
                  <a:pt x="113" y="108"/>
                </a:lnTo>
                <a:lnTo>
                  <a:pt x="132" y="97"/>
                </a:lnTo>
                <a:lnTo>
                  <a:pt x="108" y="62"/>
                </a:lnTo>
                <a:lnTo>
                  <a:pt x="88" y="38"/>
                </a:lnTo>
                <a:lnTo>
                  <a:pt x="69" y="21"/>
                </a:lnTo>
                <a:lnTo>
                  <a:pt x="52" y="11"/>
                </a:lnTo>
                <a:lnTo>
                  <a:pt x="37" y="5"/>
                </a:lnTo>
                <a:lnTo>
                  <a:pt x="24" y="3"/>
                </a:lnTo>
                <a:lnTo>
                  <a:pt x="14" y="1"/>
                </a:lnTo>
                <a:lnTo>
                  <a:pt x="7" y="0"/>
                </a:lnTo>
                <a:lnTo>
                  <a:pt x="4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4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6" name="Freeform 666"/>
          <p:cNvSpPr>
            <a:spLocks/>
          </p:cNvSpPr>
          <p:nvPr/>
        </p:nvSpPr>
        <p:spPr bwMode="auto">
          <a:xfrm>
            <a:off x="6502400" y="4121150"/>
            <a:ext cx="742950" cy="36513"/>
          </a:xfrm>
          <a:custGeom>
            <a:avLst/>
            <a:gdLst>
              <a:gd name="T0" fmla="*/ 0 w 938"/>
              <a:gd name="T1" fmla="*/ 46 h 46"/>
              <a:gd name="T2" fmla="*/ 3 w 938"/>
              <a:gd name="T3" fmla="*/ 46 h 46"/>
              <a:gd name="T4" fmla="*/ 938 w 938"/>
              <a:gd name="T5" fmla="*/ 23 h 46"/>
              <a:gd name="T6" fmla="*/ 938 w 938"/>
              <a:gd name="T7" fmla="*/ 0 h 46"/>
              <a:gd name="T8" fmla="*/ 3 w 938"/>
              <a:gd name="T9" fmla="*/ 23 h 46"/>
              <a:gd name="T10" fmla="*/ 7 w 938"/>
              <a:gd name="T11" fmla="*/ 23 h 46"/>
              <a:gd name="T12" fmla="*/ 0 w 938"/>
              <a:gd name="T13" fmla="*/ 46 h 46"/>
              <a:gd name="T14" fmla="*/ 2 w 938"/>
              <a:gd name="T15" fmla="*/ 46 h 46"/>
              <a:gd name="T16" fmla="*/ 3 w 938"/>
              <a:gd name="T17" fmla="*/ 46 h 46"/>
              <a:gd name="T18" fmla="*/ 0 w 938"/>
              <a:gd name="T19" fmla="*/ 4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38" h="46">
                <a:moveTo>
                  <a:pt x="0" y="46"/>
                </a:moveTo>
                <a:lnTo>
                  <a:pt x="3" y="46"/>
                </a:lnTo>
                <a:lnTo>
                  <a:pt x="938" y="23"/>
                </a:lnTo>
                <a:lnTo>
                  <a:pt x="938" y="0"/>
                </a:lnTo>
                <a:lnTo>
                  <a:pt x="3" y="23"/>
                </a:lnTo>
                <a:lnTo>
                  <a:pt x="7" y="23"/>
                </a:lnTo>
                <a:lnTo>
                  <a:pt x="0" y="46"/>
                </a:lnTo>
                <a:lnTo>
                  <a:pt x="2" y="46"/>
                </a:lnTo>
                <a:lnTo>
                  <a:pt x="3" y="46"/>
                </a:lnTo>
                <a:lnTo>
                  <a:pt x="0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7" name="Freeform 667"/>
          <p:cNvSpPr>
            <a:spLocks/>
          </p:cNvSpPr>
          <p:nvPr/>
        </p:nvSpPr>
        <p:spPr bwMode="auto">
          <a:xfrm>
            <a:off x="6308725" y="4130675"/>
            <a:ext cx="198438" cy="49213"/>
          </a:xfrm>
          <a:custGeom>
            <a:avLst/>
            <a:gdLst>
              <a:gd name="T0" fmla="*/ 16 w 250"/>
              <a:gd name="T1" fmla="*/ 57 h 61"/>
              <a:gd name="T2" fmla="*/ 11 w 250"/>
              <a:gd name="T3" fmla="*/ 61 h 61"/>
              <a:gd name="T4" fmla="*/ 23 w 250"/>
              <a:gd name="T5" fmla="*/ 57 h 61"/>
              <a:gd name="T6" fmla="*/ 35 w 250"/>
              <a:gd name="T7" fmla="*/ 53 h 61"/>
              <a:gd name="T8" fmla="*/ 47 w 250"/>
              <a:gd name="T9" fmla="*/ 48 h 61"/>
              <a:gd name="T10" fmla="*/ 60 w 250"/>
              <a:gd name="T11" fmla="*/ 45 h 61"/>
              <a:gd name="T12" fmla="*/ 73 w 250"/>
              <a:gd name="T13" fmla="*/ 41 h 61"/>
              <a:gd name="T14" fmla="*/ 85 w 250"/>
              <a:gd name="T15" fmla="*/ 37 h 61"/>
              <a:gd name="T16" fmla="*/ 98 w 250"/>
              <a:gd name="T17" fmla="*/ 33 h 61"/>
              <a:gd name="T18" fmla="*/ 112 w 250"/>
              <a:gd name="T19" fmla="*/ 30 h 61"/>
              <a:gd name="T20" fmla="*/ 126 w 250"/>
              <a:gd name="T21" fmla="*/ 26 h 61"/>
              <a:gd name="T22" fmla="*/ 140 w 250"/>
              <a:gd name="T23" fmla="*/ 24 h 61"/>
              <a:gd name="T24" fmla="*/ 154 w 250"/>
              <a:gd name="T25" fmla="*/ 23 h 61"/>
              <a:gd name="T26" fmla="*/ 172 w 250"/>
              <a:gd name="T27" fmla="*/ 23 h 61"/>
              <a:gd name="T28" fmla="*/ 188 w 250"/>
              <a:gd name="T29" fmla="*/ 23 h 61"/>
              <a:gd name="T30" fmla="*/ 205 w 250"/>
              <a:gd name="T31" fmla="*/ 25 h 61"/>
              <a:gd name="T32" fmla="*/ 223 w 250"/>
              <a:gd name="T33" fmla="*/ 29 h 61"/>
              <a:gd name="T34" fmla="*/ 243 w 250"/>
              <a:gd name="T35" fmla="*/ 33 h 61"/>
              <a:gd name="T36" fmla="*/ 250 w 250"/>
              <a:gd name="T37" fmla="*/ 10 h 61"/>
              <a:gd name="T38" fmla="*/ 228 w 250"/>
              <a:gd name="T39" fmla="*/ 6 h 61"/>
              <a:gd name="T40" fmla="*/ 210 w 250"/>
              <a:gd name="T41" fmla="*/ 2 h 61"/>
              <a:gd name="T42" fmla="*/ 190 w 250"/>
              <a:gd name="T43" fmla="*/ 0 h 61"/>
              <a:gd name="T44" fmla="*/ 172 w 250"/>
              <a:gd name="T45" fmla="*/ 0 h 61"/>
              <a:gd name="T46" fmla="*/ 154 w 250"/>
              <a:gd name="T47" fmla="*/ 0 h 61"/>
              <a:gd name="T48" fmla="*/ 138 w 250"/>
              <a:gd name="T49" fmla="*/ 1 h 61"/>
              <a:gd name="T50" fmla="*/ 121 w 250"/>
              <a:gd name="T51" fmla="*/ 3 h 61"/>
              <a:gd name="T52" fmla="*/ 107 w 250"/>
              <a:gd name="T53" fmla="*/ 7 h 61"/>
              <a:gd name="T54" fmla="*/ 93 w 250"/>
              <a:gd name="T55" fmla="*/ 10 h 61"/>
              <a:gd name="T56" fmla="*/ 78 w 250"/>
              <a:gd name="T57" fmla="*/ 14 h 61"/>
              <a:gd name="T58" fmla="*/ 66 w 250"/>
              <a:gd name="T59" fmla="*/ 18 h 61"/>
              <a:gd name="T60" fmla="*/ 53 w 250"/>
              <a:gd name="T61" fmla="*/ 22 h 61"/>
              <a:gd name="T62" fmla="*/ 40 w 250"/>
              <a:gd name="T63" fmla="*/ 28 h 61"/>
              <a:gd name="T64" fmla="*/ 28 w 250"/>
              <a:gd name="T65" fmla="*/ 32 h 61"/>
              <a:gd name="T66" fmla="*/ 16 w 250"/>
              <a:gd name="T67" fmla="*/ 34 h 61"/>
              <a:gd name="T68" fmla="*/ 5 w 250"/>
              <a:gd name="T69" fmla="*/ 38 h 61"/>
              <a:gd name="T70" fmla="*/ 0 w 250"/>
              <a:gd name="T71" fmla="*/ 41 h 61"/>
              <a:gd name="T72" fmla="*/ 5 w 250"/>
              <a:gd name="T73" fmla="*/ 38 h 61"/>
              <a:gd name="T74" fmla="*/ 2 w 250"/>
              <a:gd name="T75" fmla="*/ 39 h 61"/>
              <a:gd name="T76" fmla="*/ 0 w 250"/>
              <a:gd name="T77" fmla="*/ 41 h 61"/>
              <a:gd name="T78" fmla="*/ 16 w 250"/>
              <a:gd name="T79" fmla="*/ 5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0" h="61">
                <a:moveTo>
                  <a:pt x="16" y="57"/>
                </a:moveTo>
                <a:lnTo>
                  <a:pt x="11" y="61"/>
                </a:lnTo>
                <a:lnTo>
                  <a:pt x="23" y="57"/>
                </a:lnTo>
                <a:lnTo>
                  <a:pt x="35" y="53"/>
                </a:lnTo>
                <a:lnTo>
                  <a:pt x="47" y="48"/>
                </a:lnTo>
                <a:lnTo>
                  <a:pt x="60" y="45"/>
                </a:lnTo>
                <a:lnTo>
                  <a:pt x="73" y="41"/>
                </a:lnTo>
                <a:lnTo>
                  <a:pt x="85" y="37"/>
                </a:lnTo>
                <a:lnTo>
                  <a:pt x="98" y="33"/>
                </a:lnTo>
                <a:lnTo>
                  <a:pt x="112" y="30"/>
                </a:lnTo>
                <a:lnTo>
                  <a:pt x="126" y="26"/>
                </a:lnTo>
                <a:lnTo>
                  <a:pt x="140" y="24"/>
                </a:lnTo>
                <a:lnTo>
                  <a:pt x="154" y="23"/>
                </a:lnTo>
                <a:lnTo>
                  <a:pt x="172" y="23"/>
                </a:lnTo>
                <a:lnTo>
                  <a:pt x="188" y="23"/>
                </a:lnTo>
                <a:lnTo>
                  <a:pt x="205" y="25"/>
                </a:lnTo>
                <a:lnTo>
                  <a:pt x="223" y="29"/>
                </a:lnTo>
                <a:lnTo>
                  <a:pt x="243" y="33"/>
                </a:lnTo>
                <a:lnTo>
                  <a:pt x="250" y="10"/>
                </a:lnTo>
                <a:lnTo>
                  <a:pt x="228" y="6"/>
                </a:lnTo>
                <a:lnTo>
                  <a:pt x="210" y="2"/>
                </a:lnTo>
                <a:lnTo>
                  <a:pt x="190" y="0"/>
                </a:lnTo>
                <a:lnTo>
                  <a:pt x="172" y="0"/>
                </a:lnTo>
                <a:lnTo>
                  <a:pt x="154" y="0"/>
                </a:lnTo>
                <a:lnTo>
                  <a:pt x="138" y="1"/>
                </a:lnTo>
                <a:lnTo>
                  <a:pt x="121" y="3"/>
                </a:lnTo>
                <a:lnTo>
                  <a:pt x="107" y="7"/>
                </a:lnTo>
                <a:lnTo>
                  <a:pt x="93" y="10"/>
                </a:lnTo>
                <a:lnTo>
                  <a:pt x="78" y="14"/>
                </a:lnTo>
                <a:lnTo>
                  <a:pt x="66" y="18"/>
                </a:lnTo>
                <a:lnTo>
                  <a:pt x="53" y="22"/>
                </a:lnTo>
                <a:lnTo>
                  <a:pt x="40" y="28"/>
                </a:lnTo>
                <a:lnTo>
                  <a:pt x="28" y="32"/>
                </a:lnTo>
                <a:lnTo>
                  <a:pt x="16" y="34"/>
                </a:lnTo>
                <a:lnTo>
                  <a:pt x="5" y="38"/>
                </a:lnTo>
                <a:lnTo>
                  <a:pt x="0" y="41"/>
                </a:lnTo>
                <a:lnTo>
                  <a:pt x="5" y="38"/>
                </a:lnTo>
                <a:lnTo>
                  <a:pt x="2" y="39"/>
                </a:lnTo>
                <a:lnTo>
                  <a:pt x="0" y="41"/>
                </a:lnTo>
                <a:lnTo>
                  <a:pt x="16" y="5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8" name="Freeform 668"/>
          <p:cNvSpPr>
            <a:spLocks/>
          </p:cNvSpPr>
          <p:nvPr/>
        </p:nvSpPr>
        <p:spPr bwMode="auto">
          <a:xfrm>
            <a:off x="6196013" y="4164013"/>
            <a:ext cx="125412" cy="96837"/>
          </a:xfrm>
          <a:custGeom>
            <a:avLst/>
            <a:gdLst>
              <a:gd name="T0" fmla="*/ 14 w 159"/>
              <a:gd name="T1" fmla="*/ 120 h 122"/>
              <a:gd name="T2" fmla="*/ 9 w 159"/>
              <a:gd name="T3" fmla="*/ 122 h 122"/>
              <a:gd name="T4" fmla="*/ 28 w 159"/>
              <a:gd name="T5" fmla="*/ 117 h 122"/>
              <a:gd name="T6" fmla="*/ 46 w 159"/>
              <a:gd name="T7" fmla="*/ 109 h 122"/>
              <a:gd name="T8" fmla="*/ 65 w 159"/>
              <a:gd name="T9" fmla="*/ 98 h 122"/>
              <a:gd name="T10" fmla="*/ 83 w 159"/>
              <a:gd name="T11" fmla="*/ 86 h 122"/>
              <a:gd name="T12" fmla="*/ 101 w 159"/>
              <a:gd name="T13" fmla="*/ 72 h 122"/>
              <a:gd name="T14" fmla="*/ 121 w 159"/>
              <a:gd name="T15" fmla="*/ 54 h 122"/>
              <a:gd name="T16" fmla="*/ 139 w 159"/>
              <a:gd name="T17" fmla="*/ 36 h 122"/>
              <a:gd name="T18" fmla="*/ 159 w 159"/>
              <a:gd name="T19" fmla="*/ 16 h 122"/>
              <a:gd name="T20" fmla="*/ 143 w 159"/>
              <a:gd name="T21" fmla="*/ 0 h 122"/>
              <a:gd name="T22" fmla="*/ 123 w 159"/>
              <a:gd name="T23" fmla="*/ 20 h 122"/>
              <a:gd name="T24" fmla="*/ 105 w 159"/>
              <a:gd name="T25" fmla="*/ 38 h 122"/>
              <a:gd name="T26" fmla="*/ 88 w 159"/>
              <a:gd name="T27" fmla="*/ 53 h 122"/>
              <a:gd name="T28" fmla="*/ 69 w 159"/>
              <a:gd name="T29" fmla="*/ 67 h 122"/>
              <a:gd name="T30" fmla="*/ 53 w 159"/>
              <a:gd name="T31" fmla="*/ 80 h 122"/>
              <a:gd name="T32" fmla="*/ 37 w 159"/>
              <a:gd name="T33" fmla="*/ 88 h 122"/>
              <a:gd name="T34" fmla="*/ 21 w 159"/>
              <a:gd name="T35" fmla="*/ 96 h 122"/>
              <a:gd name="T36" fmla="*/ 5 w 159"/>
              <a:gd name="T37" fmla="*/ 99 h 122"/>
              <a:gd name="T38" fmla="*/ 0 w 159"/>
              <a:gd name="T39" fmla="*/ 102 h 122"/>
              <a:gd name="T40" fmla="*/ 5 w 159"/>
              <a:gd name="T41" fmla="*/ 99 h 122"/>
              <a:gd name="T42" fmla="*/ 2 w 159"/>
              <a:gd name="T43" fmla="*/ 101 h 122"/>
              <a:gd name="T44" fmla="*/ 0 w 159"/>
              <a:gd name="T45" fmla="*/ 102 h 122"/>
              <a:gd name="T46" fmla="*/ 14 w 159"/>
              <a:gd name="T47" fmla="*/ 12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9" h="122">
                <a:moveTo>
                  <a:pt x="14" y="120"/>
                </a:moveTo>
                <a:lnTo>
                  <a:pt x="9" y="122"/>
                </a:lnTo>
                <a:lnTo>
                  <a:pt x="28" y="117"/>
                </a:lnTo>
                <a:lnTo>
                  <a:pt x="46" y="109"/>
                </a:lnTo>
                <a:lnTo>
                  <a:pt x="65" y="98"/>
                </a:lnTo>
                <a:lnTo>
                  <a:pt x="83" y="86"/>
                </a:lnTo>
                <a:lnTo>
                  <a:pt x="101" y="72"/>
                </a:lnTo>
                <a:lnTo>
                  <a:pt x="121" y="54"/>
                </a:lnTo>
                <a:lnTo>
                  <a:pt x="139" y="36"/>
                </a:lnTo>
                <a:lnTo>
                  <a:pt x="159" y="16"/>
                </a:lnTo>
                <a:lnTo>
                  <a:pt x="143" y="0"/>
                </a:lnTo>
                <a:lnTo>
                  <a:pt x="123" y="20"/>
                </a:lnTo>
                <a:lnTo>
                  <a:pt x="105" y="38"/>
                </a:lnTo>
                <a:lnTo>
                  <a:pt x="88" y="53"/>
                </a:lnTo>
                <a:lnTo>
                  <a:pt x="69" y="67"/>
                </a:lnTo>
                <a:lnTo>
                  <a:pt x="53" y="80"/>
                </a:lnTo>
                <a:lnTo>
                  <a:pt x="37" y="88"/>
                </a:lnTo>
                <a:lnTo>
                  <a:pt x="21" y="96"/>
                </a:lnTo>
                <a:lnTo>
                  <a:pt x="5" y="99"/>
                </a:lnTo>
                <a:lnTo>
                  <a:pt x="0" y="102"/>
                </a:lnTo>
                <a:lnTo>
                  <a:pt x="5" y="99"/>
                </a:lnTo>
                <a:lnTo>
                  <a:pt x="2" y="101"/>
                </a:lnTo>
                <a:lnTo>
                  <a:pt x="0" y="102"/>
                </a:lnTo>
                <a:lnTo>
                  <a:pt x="14" y="1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49" name="Freeform 669"/>
          <p:cNvSpPr>
            <a:spLocks/>
          </p:cNvSpPr>
          <p:nvPr/>
        </p:nvSpPr>
        <p:spPr bwMode="auto">
          <a:xfrm>
            <a:off x="6035675" y="4244975"/>
            <a:ext cx="169863" cy="142875"/>
          </a:xfrm>
          <a:custGeom>
            <a:avLst/>
            <a:gdLst>
              <a:gd name="T0" fmla="*/ 9 w 215"/>
              <a:gd name="T1" fmla="*/ 179 h 179"/>
              <a:gd name="T2" fmla="*/ 9 w 215"/>
              <a:gd name="T3" fmla="*/ 179 h 179"/>
              <a:gd name="T4" fmla="*/ 39 w 215"/>
              <a:gd name="T5" fmla="*/ 164 h 179"/>
              <a:gd name="T6" fmla="*/ 65 w 215"/>
              <a:gd name="T7" fmla="*/ 149 h 179"/>
              <a:gd name="T8" fmla="*/ 87 w 215"/>
              <a:gd name="T9" fmla="*/ 135 h 179"/>
              <a:gd name="T10" fmla="*/ 108 w 215"/>
              <a:gd name="T11" fmla="*/ 122 h 179"/>
              <a:gd name="T12" fmla="*/ 125 w 215"/>
              <a:gd name="T13" fmla="*/ 109 h 179"/>
              <a:gd name="T14" fmla="*/ 139 w 215"/>
              <a:gd name="T15" fmla="*/ 98 h 179"/>
              <a:gd name="T16" fmla="*/ 153 w 215"/>
              <a:gd name="T17" fmla="*/ 86 h 179"/>
              <a:gd name="T18" fmla="*/ 163 w 215"/>
              <a:gd name="T19" fmla="*/ 76 h 179"/>
              <a:gd name="T20" fmla="*/ 173 w 215"/>
              <a:gd name="T21" fmla="*/ 67 h 179"/>
              <a:gd name="T22" fmla="*/ 180 w 215"/>
              <a:gd name="T23" fmla="*/ 56 h 179"/>
              <a:gd name="T24" fmla="*/ 187 w 215"/>
              <a:gd name="T25" fmla="*/ 48 h 179"/>
              <a:gd name="T26" fmla="*/ 194 w 215"/>
              <a:gd name="T27" fmla="*/ 40 h 179"/>
              <a:gd name="T28" fmla="*/ 199 w 215"/>
              <a:gd name="T29" fmla="*/ 33 h 179"/>
              <a:gd name="T30" fmla="*/ 203 w 215"/>
              <a:gd name="T31" fmla="*/ 29 h 179"/>
              <a:gd name="T32" fmla="*/ 209 w 215"/>
              <a:gd name="T33" fmla="*/ 23 h 179"/>
              <a:gd name="T34" fmla="*/ 215 w 215"/>
              <a:gd name="T35" fmla="*/ 18 h 179"/>
              <a:gd name="T36" fmla="*/ 201 w 215"/>
              <a:gd name="T37" fmla="*/ 0 h 179"/>
              <a:gd name="T38" fmla="*/ 193 w 215"/>
              <a:gd name="T39" fmla="*/ 7 h 179"/>
              <a:gd name="T40" fmla="*/ 187 w 215"/>
              <a:gd name="T41" fmla="*/ 12 h 179"/>
              <a:gd name="T42" fmla="*/ 180 w 215"/>
              <a:gd name="T43" fmla="*/ 19 h 179"/>
              <a:gd name="T44" fmla="*/ 176 w 215"/>
              <a:gd name="T45" fmla="*/ 26 h 179"/>
              <a:gd name="T46" fmla="*/ 169 w 215"/>
              <a:gd name="T47" fmla="*/ 34 h 179"/>
              <a:gd name="T48" fmla="*/ 162 w 215"/>
              <a:gd name="T49" fmla="*/ 42 h 179"/>
              <a:gd name="T50" fmla="*/ 155 w 215"/>
              <a:gd name="T51" fmla="*/ 50 h 179"/>
              <a:gd name="T52" fmla="*/ 147 w 215"/>
              <a:gd name="T53" fmla="*/ 60 h 179"/>
              <a:gd name="T54" fmla="*/ 137 w 215"/>
              <a:gd name="T55" fmla="*/ 70 h 179"/>
              <a:gd name="T56" fmla="*/ 125 w 215"/>
              <a:gd name="T57" fmla="*/ 79 h 179"/>
              <a:gd name="T58" fmla="*/ 111 w 215"/>
              <a:gd name="T59" fmla="*/ 91 h 179"/>
              <a:gd name="T60" fmla="*/ 94 w 215"/>
              <a:gd name="T61" fmla="*/ 103 h 179"/>
              <a:gd name="T62" fmla="*/ 76 w 215"/>
              <a:gd name="T63" fmla="*/ 116 h 179"/>
              <a:gd name="T64" fmla="*/ 54 w 215"/>
              <a:gd name="T65" fmla="*/ 129 h 179"/>
              <a:gd name="T66" fmla="*/ 27 w 215"/>
              <a:gd name="T67" fmla="*/ 144 h 179"/>
              <a:gd name="T68" fmla="*/ 0 w 215"/>
              <a:gd name="T69" fmla="*/ 159 h 179"/>
              <a:gd name="T70" fmla="*/ 0 w 215"/>
              <a:gd name="T71" fmla="*/ 159 h 179"/>
              <a:gd name="T72" fmla="*/ 9 w 215"/>
              <a:gd name="T73" fmla="*/ 179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15" h="179">
                <a:moveTo>
                  <a:pt x="9" y="179"/>
                </a:moveTo>
                <a:lnTo>
                  <a:pt x="9" y="179"/>
                </a:lnTo>
                <a:lnTo>
                  <a:pt x="39" y="164"/>
                </a:lnTo>
                <a:lnTo>
                  <a:pt x="65" y="149"/>
                </a:lnTo>
                <a:lnTo>
                  <a:pt x="87" y="135"/>
                </a:lnTo>
                <a:lnTo>
                  <a:pt x="108" y="122"/>
                </a:lnTo>
                <a:lnTo>
                  <a:pt x="125" y="109"/>
                </a:lnTo>
                <a:lnTo>
                  <a:pt x="139" y="98"/>
                </a:lnTo>
                <a:lnTo>
                  <a:pt x="153" y="86"/>
                </a:lnTo>
                <a:lnTo>
                  <a:pt x="163" y="76"/>
                </a:lnTo>
                <a:lnTo>
                  <a:pt x="173" y="67"/>
                </a:lnTo>
                <a:lnTo>
                  <a:pt x="180" y="56"/>
                </a:lnTo>
                <a:lnTo>
                  <a:pt x="187" y="48"/>
                </a:lnTo>
                <a:lnTo>
                  <a:pt x="194" y="40"/>
                </a:lnTo>
                <a:lnTo>
                  <a:pt x="199" y="33"/>
                </a:lnTo>
                <a:lnTo>
                  <a:pt x="203" y="29"/>
                </a:lnTo>
                <a:lnTo>
                  <a:pt x="209" y="23"/>
                </a:lnTo>
                <a:lnTo>
                  <a:pt x="215" y="18"/>
                </a:lnTo>
                <a:lnTo>
                  <a:pt x="201" y="0"/>
                </a:lnTo>
                <a:lnTo>
                  <a:pt x="193" y="7"/>
                </a:lnTo>
                <a:lnTo>
                  <a:pt x="187" y="12"/>
                </a:lnTo>
                <a:lnTo>
                  <a:pt x="180" y="19"/>
                </a:lnTo>
                <a:lnTo>
                  <a:pt x="176" y="26"/>
                </a:lnTo>
                <a:lnTo>
                  <a:pt x="169" y="34"/>
                </a:lnTo>
                <a:lnTo>
                  <a:pt x="162" y="42"/>
                </a:lnTo>
                <a:lnTo>
                  <a:pt x="155" y="50"/>
                </a:lnTo>
                <a:lnTo>
                  <a:pt x="147" y="60"/>
                </a:lnTo>
                <a:lnTo>
                  <a:pt x="137" y="70"/>
                </a:lnTo>
                <a:lnTo>
                  <a:pt x="125" y="79"/>
                </a:lnTo>
                <a:lnTo>
                  <a:pt x="111" y="91"/>
                </a:lnTo>
                <a:lnTo>
                  <a:pt x="94" y="103"/>
                </a:lnTo>
                <a:lnTo>
                  <a:pt x="76" y="116"/>
                </a:lnTo>
                <a:lnTo>
                  <a:pt x="54" y="129"/>
                </a:lnTo>
                <a:lnTo>
                  <a:pt x="27" y="144"/>
                </a:lnTo>
                <a:lnTo>
                  <a:pt x="0" y="159"/>
                </a:lnTo>
                <a:lnTo>
                  <a:pt x="0" y="159"/>
                </a:lnTo>
                <a:lnTo>
                  <a:pt x="9" y="17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0" name="Freeform 670"/>
          <p:cNvSpPr>
            <a:spLocks/>
          </p:cNvSpPr>
          <p:nvPr/>
        </p:nvSpPr>
        <p:spPr bwMode="auto">
          <a:xfrm>
            <a:off x="5588000" y="4370388"/>
            <a:ext cx="454025" cy="103187"/>
          </a:xfrm>
          <a:custGeom>
            <a:avLst/>
            <a:gdLst>
              <a:gd name="T0" fmla="*/ 16 w 573"/>
              <a:gd name="T1" fmla="*/ 126 h 129"/>
              <a:gd name="T2" fmla="*/ 13 w 573"/>
              <a:gd name="T3" fmla="*/ 129 h 129"/>
              <a:gd name="T4" fmla="*/ 27 w 573"/>
              <a:gd name="T5" fmla="*/ 124 h 129"/>
              <a:gd name="T6" fmla="*/ 47 w 573"/>
              <a:gd name="T7" fmla="*/ 120 h 129"/>
              <a:gd name="T8" fmla="*/ 75 w 573"/>
              <a:gd name="T9" fmla="*/ 114 h 129"/>
              <a:gd name="T10" fmla="*/ 109 w 573"/>
              <a:gd name="T11" fmla="*/ 108 h 129"/>
              <a:gd name="T12" fmla="*/ 145 w 573"/>
              <a:gd name="T13" fmla="*/ 102 h 129"/>
              <a:gd name="T14" fmla="*/ 186 w 573"/>
              <a:gd name="T15" fmla="*/ 96 h 129"/>
              <a:gd name="T16" fmla="*/ 229 w 573"/>
              <a:gd name="T17" fmla="*/ 91 h 129"/>
              <a:gd name="T18" fmla="*/ 274 w 573"/>
              <a:gd name="T19" fmla="*/ 84 h 129"/>
              <a:gd name="T20" fmla="*/ 319 w 573"/>
              <a:gd name="T21" fmla="*/ 78 h 129"/>
              <a:gd name="T22" fmla="*/ 364 w 573"/>
              <a:gd name="T23" fmla="*/ 71 h 129"/>
              <a:gd name="T24" fmla="*/ 408 w 573"/>
              <a:gd name="T25" fmla="*/ 63 h 129"/>
              <a:gd name="T26" fmla="*/ 449 w 573"/>
              <a:gd name="T27" fmla="*/ 56 h 129"/>
              <a:gd name="T28" fmla="*/ 486 w 573"/>
              <a:gd name="T29" fmla="*/ 48 h 129"/>
              <a:gd name="T30" fmla="*/ 521 w 573"/>
              <a:gd name="T31" fmla="*/ 40 h 129"/>
              <a:gd name="T32" fmla="*/ 550 w 573"/>
              <a:gd name="T33" fmla="*/ 30 h 129"/>
              <a:gd name="T34" fmla="*/ 573 w 573"/>
              <a:gd name="T35" fmla="*/ 20 h 129"/>
              <a:gd name="T36" fmla="*/ 564 w 573"/>
              <a:gd name="T37" fmla="*/ 0 h 129"/>
              <a:gd name="T38" fmla="*/ 543 w 573"/>
              <a:gd name="T39" fmla="*/ 9 h 129"/>
              <a:gd name="T40" fmla="*/ 514 w 573"/>
              <a:gd name="T41" fmla="*/ 17 h 129"/>
              <a:gd name="T42" fmla="*/ 482 w 573"/>
              <a:gd name="T43" fmla="*/ 25 h 129"/>
              <a:gd name="T44" fmla="*/ 445 w 573"/>
              <a:gd name="T45" fmla="*/ 33 h 129"/>
              <a:gd name="T46" fmla="*/ 403 w 573"/>
              <a:gd name="T47" fmla="*/ 40 h 129"/>
              <a:gd name="T48" fmla="*/ 360 w 573"/>
              <a:gd name="T49" fmla="*/ 48 h 129"/>
              <a:gd name="T50" fmla="*/ 317 w 573"/>
              <a:gd name="T51" fmla="*/ 55 h 129"/>
              <a:gd name="T52" fmla="*/ 272 w 573"/>
              <a:gd name="T53" fmla="*/ 61 h 129"/>
              <a:gd name="T54" fmla="*/ 227 w 573"/>
              <a:gd name="T55" fmla="*/ 68 h 129"/>
              <a:gd name="T56" fmla="*/ 183 w 573"/>
              <a:gd name="T57" fmla="*/ 73 h 129"/>
              <a:gd name="T58" fmla="*/ 143 w 573"/>
              <a:gd name="T59" fmla="*/ 79 h 129"/>
              <a:gd name="T60" fmla="*/ 104 w 573"/>
              <a:gd name="T61" fmla="*/ 85 h 129"/>
              <a:gd name="T62" fmla="*/ 71 w 573"/>
              <a:gd name="T63" fmla="*/ 91 h 129"/>
              <a:gd name="T64" fmla="*/ 43 w 573"/>
              <a:gd name="T65" fmla="*/ 96 h 129"/>
              <a:gd name="T66" fmla="*/ 20 w 573"/>
              <a:gd name="T67" fmla="*/ 101 h 129"/>
              <a:gd name="T68" fmla="*/ 4 w 573"/>
              <a:gd name="T69" fmla="*/ 108 h 129"/>
              <a:gd name="T70" fmla="*/ 0 w 573"/>
              <a:gd name="T71" fmla="*/ 110 h 129"/>
              <a:gd name="T72" fmla="*/ 4 w 573"/>
              <a:gd name="T73" fmla="*/ 108 h 129"/>
              <a:gd name="T74" fmla="*/ 1 w 573"/>
              <a:gd name="T75" fmla="*/ 109 h 129"/>
              <a:gd name="T76" fmla="*/ 0 w 573"/>
              <a:gd name="T77" fmla="*/ 110 h 129"/>
              <a:gd name="T78" fmla="*/ 16 w 573"/>
              <a:gd name="T79" fmla="*/ 12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73" h="129">
                <a:moveTo>
                  <a:pt x="16" y="126"/>
                </a:moveTo>
                <a:lnTo>
                  <a:pt x="13" y="129"/>
                </a:lnTo>
                <a:lnTo>
                  <a:pt x="27" y="124"/>
                </a:lnTo>
                <a:lnTo>
                  <a:pt x="47" y="120"/>
                </a:lnTo>
                <a:lnTo>
                  <a:pt x="75" y="114"/>
                </a:lnTo>
                <a:lnTo>
                  <a:pt x="109" y="108"/>
                </a:lnTo>
                <a:lnTo>
                  <a:pt x="145" y="102"/>
                </a:lnTo>
                <a:lnTo>
                  <a:pt x="186" y="96"/>
                </a:lnTo>
                <a:lnTo>
                  <a:pt x="229" y="91"/>
                </a:lnTo>
                <a:lnTo>
                  <a:pt x="274" y="84"/>
                </a:lnTo>
                <a:lnTo>
                  <a:pt x="319" y="78"/>
                </a:lnTo>
                <a:lnTo>
                  <a:pt x="364" y="71"/>
                </a:lnTo>
                <a:lnTo>
                  <a:pt x="408" y="63"/>
                </a:lnTo>
                <a:lnTo>
                  <a:pt x="449" y="56"/>
                </a:lnTo>
                <a:lnTo>
                  <a:pt x="486" y="48"/>
                </a:lnTo>
                <a:lnTo>
                  <a:pt x="521" y="40"/>
                </a:lnTo>
                <a:lnTo>
                  <a:pt x="550" y="30"/>
                </a:lnTo>
                <a:lnTo>
                  <a:pt x="573" y="20"/>
                </a:lnTo>
                <a:lnTo>
                  <a:pt x="564" y="0"/>
                </a:lnTo>
                <a:lnTo>
                  <a:pt x="543" y="9"/>
                </a:lnTo>
                <a:lnTo>
                  <a:pt x="514" y="17"/>
                </a:lnTo>
                <a:lnTo>
                  <a:pt x="482" y="25"/>
                </a:lnTo>
                <a:lnTo>
                  <a:pt x="445" y="33"/>
                </a:lnTo>
                <a:lnTo>
                  <a:pt x="403" y="40"/>
                </a:lnTo>
                <a:lnTo>
                  <a:pt x="360" y="48"/>
                </a:lnTo>
                <a:lnTo>
                  <a:pt x="317" y="55"/>
                </a:lnTo>
                <a:lnTo>
                  <a:pt x="272" y="61"/>
                </a:lnTo>
                <a:lnTo>
                  <a:pt x="227" y="68"/>
                </a:lnTo>
                <a:lnTo>
                  <a:pt x="183" y="73"/>
                </a:lnTo>
                <a:lnTo>
                  <a:pt x="143" y="79"/>
                </a:lnTo>
                <a:lnTo>
                  <a:pt x="104" y="85"/>
                </a:lnTo>
                <a:lnTo>
                  <a:pt x="71" y="91"/>
                </a:lnTo>
                <a:lnTo>
                  <a:pt x="43" y="96"/>
                </a:lnTo>
                <a:lnTo>
                  <a:pt x="20" y="101"/>
                </a:lnTo>
                <a:lnTo>
                  <a:pt x="4" y="108"/>
                </a:lnTo>
                <a:lnTo>
                  <a:pt x="0" y="110"/>
                </a:lnTo>
                <a:lnTo>
                  <a:pt x="4" y="108"/>
                </a:lnTo>
                <a:lnTo>
                  <a:pt x="1" y="109"/>
                </a:lnTo>
                <a:lnTo>
                  <a:pt x="0" y="110"/>
                </a:lnTo>
                <a:lnTo>
                  <a:pt x="16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1" name="Freeform 671"/>
          <p:cNvSpPr>
            <a:spLocks/>
          </p:cNvSpPr>
          <p:nvPr/>
        </p:nvSpPr>
        <p:spPr bwMode="auto">
          <a:xfrm>
            <a:off x="5230813" y="4459288"/>
            <a:ext cx="369887" cy="941387"/>
          </a:xfrm>
          <a:custGeom>
            <a:avLst/>
            <a:gdLst>
              <a:gd name="T0" fmla="*/ 24 w 466"/>
              <a:gd name="T1" fmla="*/ 1177 h 1187"/>
              <a:gd name="T2" fmla="*/ 29 w 466"/>
              <a:gd name="T3" fmla="*/ 1127 h 1187"/>
              <a:gd name="T4" fmla="*/ 34 w 466"/>
              <a:gd name="T5" fmla="*/ 1069 h 1187"/>
              <a:gd name="T6" fmla="*/ 44 w 466"/>
              <a:gd name="T7" fmla="*/ 1008 h 1187"/>
              <a:gd name="T8" fmla="*/ 56 w 466"/>
              <a:gd name="T9" fmla="*/ 940 h 1187"/>
              <a:gd name="T10" fmla="*/ 70 w 466"/>
              <a:gd name="T11" fmla="*/ 868 h 1187"/>
              <a:gd name="T12" fmla="*/ 89 w 466"/>
              <a:gd name="T13" fmla="*/ 792 h 1187"/>
              <a:gd name="T14" fmla="*/ 109 w 466"/>
              <a:gd name="T15" fmla="*/ 713 h 1187"/>
              <a:gd name="T16" fmla="*/ 132 w 466"/>
              <a:gd name="T17" fmla="*/ 633 h 1187"/>
              <a:gd name="T18" fmla="*/ 160 w 466"/>
              <a:gd name="T19" fmla="*/ 551 h 1187"/>
              <a:gd name="T20" fmla="*/ 192 w 466"/>
              <a:gd name="T21" fmla="*/ 469 h 1187"/>
              <a:gd name="T22" fmla="*/ 228 w 466"/>
              <a:gd name="T23" fmla="*/ 387 h 1187"/>
              <a:gd name="T24" fmla="*/ 267 w 466"/>
              <a:gd name="T25" fmla="*/ 308 h 1187"/>
              <a:gd name="T26" fmla="*/ 311 w 466"/>
              <a:gd name="T27" fmla="*/ 230 h 1187"/>
              <a:gd name="T28" fmla="*/ 358 w 466"/>
              <a:gd name="T29" fmla="*/ 155 h 1187"/>
              <a:gd name="T30" fmla="*/ 410 w 466"/>
              <a:gd name="T31" fmla="*/ 83 h 1187"/>
              <a:gd name="T32" fmla="*/ 466 w 466"/>
              <a:gd name="T33" fmla="*/ 16 h 1187"/>
              <a:gd name="T34" fmla="*/ 420 w 466"/>
              <a:gd name="T35" fmla="*/ 35 h 1187"/>
              <a:gd name="T36" fmla="*/ 365 w 466"/>
              <a:gd name="T37" fmla="*/ 104 h 1187"/>
              <a:gd name="T38" fmla="*/ 314 w 466"/>
              <a:gd name="T39" fmla="*/ 180 h 1187"/>
              <a:gd name="T40" fmla="*/ 268 w 466"/>
              <a:gd name="T41" fmla="*/ 257 h 1187"/>
              <a:gd name="T42" fmla="*/ 226 w 466"/>
              <a:gd name="T43" fmla="*/ 338 h 1187"/>
              <a:gd name="T44" fmla="*/ 189 w 466"/>
              <a:gd name="T45" fmla="*/ 420 h 1187"/>
              <a:gd name="T46" fmla="*/ 155 w 466"/>
              <a:gd name="T47" fmla="*/ 501 h 1187"/>
              <a:gd name="T48" fmla="*/ 125 w 466"/>
              <a:gd name="T49" fmla="*/ 586 h 1187"/>
              <a:gd name="T50" fmla="*/ 98 w 466"/>
              <a:gd name="T51" fmla="*/ 666 h 1187"/>
              <a:gd name="T52" fmla="*/ 76 w 466"/>
              <a:gd name="T53" fmla="*/ 747 h 1187"/>
              <a:gd name="T54" fmla="*/ 56 w 466"/>
              <a:gd name="T55" fmla="*/ 825 h 1187"/>
              <a:gd name="T56" fmla="*/ 40 w 466"/>
              <a:gd name="T57" fmla="*/ 900 h 1187"/>
              <a:gd name="T58" fmla="*/ 26 w 466"/>
              <a:gd name="T59" fmla="*/ 970 h 1187"/>
              <a:gd name="T60" fmla="*/ 16 w 466"/>
              <a:gd name="T61" fmla="*/ 1037 h 1187"/>
              <a:gd name="T62" fmla="*/ 8 w 466"/>
              <a:gd name="T63" fmla="*/ 1097 h 1187"/>
              <a:gd name="T64" fmla="*/ 3 w 466"/>
              <a:gd name="T65" fmla="*/ 1150 h 1187"/>
              <a:gd name="T66" fmla="*/ 13 w 466"/>
              <a:gd name="T67" fmla="*/ 1187 h 1187"/>
              <a:gd name="T68" fmla="*/ 0 w 466"/>
              <a:gd name="T69" fmla="*/ 1187 h 1187"/>
              <a:gd name="T70" fmla="*/ 13 w 466"/>
              <a:gd name="T71" fmla="*/ 1164 h 1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66" h="1187">
                <a:moveTo>
                  <a:pt x="13" y="1164"/>
                </a:moveTo>
                <a:lnTo>
                  <a:pt x="24" y="1177"/>
                </a:lnTo>
                <a:lnTo>
                  <a:pt x="26" y="1152"/>
                </a:lnTo>
                <a:lnTo>
                  <a:pt x="29" y="1127"/>
                </a:lnTo>
                <a:lnTo>
                  <a:pt x="31" y="1099"/>
                </a:lnTo>
                <a:lnTo>
                  <a:pt x="34" y="1069"/>
                </a:lnTo>
                <a:lnTo>
                  <a:pt x="39" y="1039"/>
                </a:lnTo>
                <a:lnTo>
                  <a:pt x="44" y="1008"/>
                </a:lnTo>
                <a:lnTo>
                  <a:pt x="49" y="975"/>
                </a:lnTo>
                <a:lnTo>
                  <a:pt x="56" y="940"/>
                </a:lnTo>
                <a:lnTo>
                  <a:pt x="63" y="905"/>
                </a:lnTo>
                <a:lnTo>
                  <a:pt x="70" y="868"/>
                </a:lnTo>
                <a:lnTo>
                  <a:pt x="79" y="830"/>
                </a:lnTo>
                <a:lnTo>
                  <a:pt x="89" y="792"/>
                </a:lnTo>
                <a:lnTo>
                  <a:pt x="99" y="754"/>
                </a:lnTo>
                <a:lnTo>
                  <a:pt x="109" y="713"/>
                </a:lnTo>
                <a:lnTo>
                  <a:pt x="121" y="673"/>
                </a:lnTo>
                <a:lnTo>
                  <a:pt x="132" y="633"/>
                </a:lnTo>
                <a:lnTo>
                  <a:pt x="146" y="592"/>
                </a:lnTo>
                <a:lnTo>
                  <a:pt x="160" y="551"/>
                </a:lnTo>
                <a:lnTo>
                  <a:pt x="176" y="511"/>
                </a:lnTo>
                <a:lnTo>
                  <a:pt x="192" y="469"/>
                </a:lnTo>
                <a:lnTo>
                  <a:pt x="209" y="429"/>
                </a:lnTo>
                <a:lnTo>
                  <a:pt x="228" y="387"/>
                </a:lnTo>
                <a:lnTo>
                  <a:pt x="246" y="347"/>
                </a:lnTo>
                <a:lnTo>
                  <a:pt x="267" y="308"/>
                </a:lnTo>
                <a:lnTo>
                  <a:pt x="289" y="269"/>
                </a:lnTo>
                <a:lnTo>
                  <a:pt x="311" y="230"/>
                </a:lnTo>
                <a:lnTo>
                  <a:pt x="333" y="192"/>
                </a:lnTo>
                <a:lnTo>
                  <a:pt x="358" y="155"/>
                </a:lnTo>
                <a:lnTo>
                  <a:pt x="383" y="118"/>
                </a:lnTo>
                <a:lnTo>
                  <a:pt x="410" y="83"/>
                </a:lnTo>
                <a:lnTo>
                  <a:pt x="439" y="49"/>
                </a:lnTo>
                <a:lnTo>
                  <a:pt x="466" y="16"/>
                </a:lnTo>
                <a:lnTo>
                  <a:pt x="450" y="0"/>
                </a:lnTo>
                <a:lnTo>
                  <a:pt x="420" y="35"/>
                </a:lnTo>
                <a:lnTo>
                  <a:pt x="391" y="69"/>
                </a:lnTo>
                <a:lnTo>
                  <a:pt x="365" y="104"/>
                </a:lnTo>
                <a:lnTo>
                  <a:pt x="340" y="141"/>
                </a:lnTo>
                <a:lnTo>
                  <a:pt x="314" y="180"/>
                </a:lnTo>
                <a:lnTo>
                  <a:pt x="290" y="218"/>
                </a:lnTo>
                <a:lnTo>
                  <a:pt x="268" y="257"/>
                </a:lnTo>
                <a:lnTo>
                  <a:pt x="246" y="296"/>
                </a:lnTo>
                <a:lnTo>
                  <a:pt x="226" y="338"/>
                </a:lnTo>
                <a:lnTo>
                  <a:pt x="207" y="378"/>
                </a:lnTo>
                <a:lnTo>
                  <a:pt x="189" y="420"/>
                </a:lnTo>
                <a:lnTo>
                  <a:pt x="171" y="460"/>
                </a:lnTo>
                <a:lnTo>
                  <a:pt x="155" y="501"/>
                </a:lnTo>
                <a:lnTo>
                  <a:pt x="139" y="544"/>
                </a:lnTo>
                <a:lnTo>
                  <a:pt x="125" y="586"/>
                </a:lnTo>
                <a:lnTo>
                  <a:pt x="112" y="626"/>
                </a:lnTo>
                <a:lnTo>
                  <a:pt x="98" y="666"/>
                </a:lnTo>
                <a:lnTo>
                  <a:pt x="86" y="707"/>
                </a:lnTo>
                <a:lnTo>
                  <a:pt x="76" y="747"/>
                </a:lnTo>
                <a:lnTo>
                  <a:pt x="65" y="787"/>
                </a:lnTo>
                <a:lnTo>
                  <a:pt x="56" y="825"/>
                </a:lnTo>
                <a:lnTo>
                  <a:pt x="47" y="863"/>
                </a:lnTo>
                <a:lnTo>
                  <a:pt x="40" y="900"/>
                </a:lnTo>
                <a:lnTo>
                  <a:pt x="33" y="936"/>
                </a:lnTo>
                <a:lnTo>
                  <a:pt x="26" y="970"/>
                </a:lnTo>
                <a:lnTo>
                  <a:pt x="21" y="1004"/>
                </a:lnTo>
                <a:lnTo>
                  <a:pt x="16" y="1037"/>
                </a:lnTo>
                <a:lnTo>
                  <a:pt x="11" y="1067"/>
                </a:lnTo>
                <a:lnTo>
                  <a:pt x="8" y="1097"/>
                </a:lnTo>
                <a:lnTo>
                  <a:pt x="6" y="1125"/>
                </a:lnTo>
                <a:lnTo>
                  <a:pt x="3" y="1150"/>
                </a:lnTo>
                <a:lnTo>
                  <a:pt x="1" y="1174"/>
                </a:lnTo>
                <a:lnTo>
                  <a:pt x="13" y="1187"/>
                </a:lnTo>
                <a:lnTo>
                  <a:pt x="1" y="1174"/>
                </a:lnTo>
                <a:lnTo>
                  <a:pt x="0" y="1187"/>
                </a:lnTo>
                <a:lnTo>
                  <a:pt x="13" y="1187"/>
                </a:lnTo>
                <a:lnTo>
                  <a:pt x="13" y="11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2" name="Freeform 672"/>
          <p:cNvSpPr>
            <a:spLocks/>
          </p:cNvSpPr>
          <p:nvPr/>
        </p:nvSpPr>
        <p:spPr bwMode="auto">
          <a:xfrm>
            <a:off x="5240338" y="5381625"/>
            <a:ext cx="1655762" cy="22225"/>
          </a:xfrm>
          <a:custGeom>
            <a:avLst/>
            <a:gdLst>
              <a:gd name="T0" fmla="*/ 2084 w 2084"/>
              <a:gd name="T1" fmla="*/ 3 h 26"/>
              <a:gd name="T2" fmla="*/ 2084 w 2084"/>
              <a:gd name="T3" fmla="*/ 3 h 26"/>
              <a:gd name="T4" fmla="*/ 0 w 2084"/>
              <a:gd name="T5" fmla="*/ 0 h 26"/>
              <a:gd name="T6" fmla="*/ 0 w 2084"/>
              <a:gd name="T7" fmla="*/ 23 h 26"/>
              <a:gd name="T8" fmla="*/ 2084 w 2084"/>
              <a:gd name="T9" fmla="*/ 26 h 26"/>
              <a:gd name="T10" fmla="*/ 2084 w 2084"/>
              <a:gd name="T11" fmla="*/ 26 h 26"/>
              <a:gd name="T12" fmla="*/ 2084 w 2084"/>
              <a:gd name="T13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84" h="26">
                <a:moveTo>
                  <a:pt x="2084" y="3"/>
                </a:moveTo>
                <a:lnTo>
                  <a:pt x="2084" y="3"/>
                </a:lnTo>
                <a:lnTo>
                  <a:pt x="0" y="0"/>
                </a:lnTo>
                <a:lnTo>
                  <a:pt x="0" y="23"/>
                </a:lnTo>
                <a:lnTo>
                  <a:pt x="2084" y="26"/>
                </a:lnTo>
                <a:lnTo>
                  <a:pt x="2084" y="26"/>
                </a:lnTo>
                <a:lnTo>
                  <a:pt x="2084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3" name="Freeform 673"/>
          <p:cNvSpPr>
            <a:spLocks/>
          </p:cNvSpPr>
          <p:nvPr/>
        </p:nvSpPr>
        <p:spPr bwMode="auto">
          <a:xfrm>
            <a:off x="6896100" y="5383213"/>
            <a:ext cx="1546225" cy="20637"/>
          </a:xfrm>
          <a:custGeom>
            <a:avLst/>
            <a:gdLst>
              <a:gd name="T0" fmla="*/ 1924 w 1950"/>
              <a:gd name="T1" fmla="*/ 14 h 25"/>
              <a:gd name="T2" fmla="*/ 1936 w 1950"/>
              <a:gd name="T3" fmla="*/ 0 h 25"/>
              <a:gd name="T4" fmla="*/ 0 w 1950"/>
              <a:gd name="T5" fmla="*/ 2 h 25"/>
              <a:gd name="T6" fmla="*/ 0 w 1950"/>
              <a:gd name="T7" fmla="*/ 25 h 25"/>
              <a:gd name="T8" fmla="*/ 1936 w 1950"/>
              <a:gd name="T9" fmla="*/ 23 h 25"/>
              <a:gd name="T10" fmla="*/ 1947 w 1950"/>
              <a:gd name="T11" fmla="*/ 9 h 25"/>
              <a:gd name="T12" fmla="*/ 1936 w 1950"/>
              <a:gd name="T13" fmla="*/ 23 h 25"/>
              <a:gd name="T14" fmla="*/ 1950 w 1950"/>
              <a:gd name="T15" fmla="*/ 23 h 25"/>
              <a:gd name="T16" fmla="*/ 1947 w 1950"/>
              <a:gd name="T17" fmla="*/ 9 h 25"/>
              <a:gd name="T18" fmla="*/ 1924 w 1950"/>
              <a:gd name="T19" fmla="*/ 1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50" h="25">
                <a:moveTo>
                  <a:pt x="1924" y="14"/>
                </a:moveTo>
                <a:lnTo>
                  <a:pt x="1936" y="0"/>
                </a:lnTo>
                <a:lnTo>
                  <a:pt x="0" y="2"/>
                </a:lnTo>
                <a:lnTo>
                  <a:pt x="0" y="25"/>
                </a:lnTo>
                <a:lnTo>
                  <a:pt x="1936" y="23"/>
                </a:lnTo>
                <a:lnTo>
                  <a:pt x="1947" y="9"/>
                </a:lnTo>
                <a:lnTo>
                  <a:pt x="1936" y="23"/>
                </a:lnTo>
                <a:lnTo>
                  <a:pt x="1950" y="23"/>
                </a:lnTo>
                <a:lnTo>
                  <a:pt x="1947" y="9"/>
                </a:lnTo>
                <a:lnTo>
                  <a:pt x="1924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4" name="Freeform 674"/>
          <p:cNvSpPr>
            <a:spLocks/>
          </p:cNvSpPr>
          <p:nvPr/>
        </p:nvSpPr>
        <p:spPr bwMode="auto">
          <a:xfrm>
            <a:off x="8062913" y="4424363"/>
            <a:ext cx="377825" cy="969962"/>
          </a:xfrm>
          <a:custGeom>
            <a:avLst/>
            <a:gdLst>
              <a:gd name="T0" fmla="*/ 0 w 476"/>
              <a:gd name="T1" fmla="*/ 19 h 1221"/>
              <a:gd name="T2" fmla="*/ 43 w 476"/>
              <a:gd name="T3" fmla="*/ 70 h 1221"/>
              <a:gd name="T4" fmla="*/ 85 w 476"/>
              <a:gd name="T5" fmla="*/ 128 h 1221"/>
              <a:gd name="T6" fmla="*/ 123 w 476"/>
              <a:gd name="T7" fmla="*/ 193 h 1221"/>
              <a:gd name="T8" fmla="*/ 159 w 476"/>
              <a:gd name="T9" fmla="*/ 262 h 1221"/>
              <a:gd name="T10" fmla="*/ 195 w 476"/>
              <a:gd name="T11" fmla="*/ 336 h 1221"/>
              <a:gd name="T12" fmla="*/ 229 w 476"/>
              <a:gd name="T13" fmla="*/ 416 h 1221"/>
              <a:gd name="T14" fmla="*/ 261 w 476"/>
              <a:gd name="T15" fmla="*/ 496 h 1221"/>
              <a:gd name="T16" fmla="*/ 290 w 476"/>
              <a:gd name="T17" fmla="*/ 578 h 1221"/>
              <a:gd name="T18" fmla="*/ 316 w 476"/>
              <a:gd name="T19" fmla="*/ 663 h 1221"/>
              <a:gd name="T20" fmla="*/ 341 w 476"/>
              <a:gd name="T21" fmla="*/ 749 h 1221"/>
              <a:gd name="T22" fmla="*/ 366 w 476"/>
              <a:gd name="T23" fmla="*/ 833 h 1221"/>
              <a:gd name="T24" fmla="*/ 386 w 476"/>
              <a:gd name="T25" fmla="*/ 916 h 1221"/>
              <a:gd name="T26" fmla="*/ 406 w 476"/>
              <a:gd name="T27" fmla="*/ 996 h 1221"/>
              <a:gd name="T28" fmla="*/ 423 w 476"/>
              <a:gd name="T29" fmla="*/ 1076 h 1221"/>
              <a:gd name="T30" fmla="*/ 439 w 476"/>
              <a:gd name="T31" fmla="*/ 1151 h 1221"/>
              <a:gd name="T32" fmla="*/ 453 w 476"/>
              <a:gd name="T33" fmla="*/ 1221 h 1221"/>
              <a:gd name="T34" fmla="*/ 469 w 476"/>
              <a:gd name="T35" fmla="*/ 1182 h 1221"/>
              <a:gd name="T36" fmla="*/ 456 w 476"/>
              <a:gd name="T37" fmla="*/ 1109 h 1221"/>
              <a:gd name="T38" fmla="*/ 438 w 476"/>
              <a:gd name="T39" fmla="*/ 1032 h 1221"/>
              <a:gd name="T40" fmla="*/ 420 w 476"/>
              <a:gd name="T41" fmla="*/ 951 h 1221"/>
              <a:gd name="T42" fmla="*/ 399 w 476"/>
              <a:gd name="T43" fmla="*/ 869 h 1221"/>
              <a:gd name="T44" fmla="*/ 377 w 476"/>
              <a:gd name="T45" fmla="*/ 784 h 1221"/>
              <a:gd name="T46" fmla="*/ 352 w 476"/>
              <a:gd name="T47" fmla="*/ 699 h 1221"/>
              <a:gd name="T48" fmla="*/ 324 w 476"/>
              <a:gd name="T49" fmla="*/ 614 h 1221"/>
              <a:gd name="T50" fmla="*/ 297 w 476"/>
              <a:gd name="T51" fmla="*/ 530 h 1221"/>
              <a:gd name="T52" fmla="*/ 265 w 476"/>
              <a:gd name="T53" fmla="*/ 447 h 1221"/>
              <a:gd name="T54" fmla="*/ 233 w 476"/>
              <a:gd name="T55" fmla="*/ 366 h 1221"/>
              <a:gd name="T56" fmla="*/ 199 w 476"/>
              <a:gd name="T57" fmla="*/ 290 h 1221"/>
              <a:gd name="T58" fmla="*/ 162 w 476"/>
              <a:gd name="T59" fmla="*/ 215 h 1221"/>
              <a:gd name="T60" fmla="*/ 124 w 476"/>
              <a:gd name="T61" fmla="*/ 148 h 1221"/>
              <a:gd name="T62" fmla="*/ 82 w 476"/>
              <a:gd name="T63" fmla="*/ 85 h 1221"/>
              <a:gd name="T64" fmla="*/ 40 w 476"/>
              <a:gd name="T65" fmla="*/ 30 h 1221"/>
              <a:gd name="T66" fmla="*/ 11 w 476"/>
              <a:gd name="T67" fmla="*/ 0 h 1221"/>
              <a:gd name="T68" fmla="*/ 14 w 476"/>
              <a:gd name="T69" fmla="*/ 1 h 1221"/>
              <a:gd name="T70" fmla="*/ 6 w 476"/>
              <a:gd name="T71" fmla="*/ 23 h 1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76" h="1221">
                <a:moveTo>
                  <a:pt x="6" y="23"/>
                </a:moveTo>
                <a:lnTo>
                  <a:pt x="0" y="19"/>
                </a:lnTo>
                <a:lnTo>
                  <a:pt x="21" y="43"/>
                </a:lnTo>
                <a:lnTo>
                  <a:pt x="43" y="70"/>
                </a:lnTo>
                <a:lnTo>
                  <a:pt x="64" y="99"/>
                </a:lnTo>
                <a:lnTo>
                  <a:pt x="85" y="128"/>
                </a:lnTo>
                <a:lnTo>
                  <a:pt x="103" y="160"/>
                </a:lnTo>
                <a:lnTo>
                  <a:pt x="123" y="193"/>
                </a:lnTo>
                <a:lnTo>
                  <a:pt x="141" y="227"/>
                </a:lnTo>
                <a:lnTo>
                  <a:pt x="159" y="262"/>
                </a:lnTo>
                <a:lnTo>
                  <a:pt x="178" y="299"/>
                </a:lnTo>
                <a:lnTo>
                  <a:pt x="195" y="336"/>
                </a:lnTo>
                <a:lnTo>
                  <a:pt x="212" y="375"/>
                </a:lnTo>
                <a:lnTo>
                  <a:pt x="229" y="416"/>
                </a:lnTo>
                <a:lnTo>
                  <a:pt x="245" y="456"/>
                </a:lnTo>
                <a:lnTo>
                  <a:pt x="261" y="496"/>
                </a:lnTo>
                <a:lnTo>
                  <a:pt x="276" y="537"/>
                </a:lnTo>
                <a:lnTo>
                  <a:pt x="290" y="578"/>
                </a:lnTo>
                <a:lnTo>
                  <a:pt x="303" y="621"/>
                </a:lnTo>
                <a:lnTo>
                  <a:pt x="316" y="663"/>
                </a:lnTo>
                <a:lnTo>
                  <a:pt x="329" y="706"/>
                </a:lnTo>
                <a:lnTo>
                  <a:pt x="341" y="749"/>
                </a:lnTo>
                <a:lnTo>
                  <a:pt x="354" y="791"/>
                </a:lnTo>
                <a:lnTo>
                  <a:pt x="366" y="833"/>
                </a:lnTo>
                <a:lnTo>
                  <a:pt x="376" y="874"/>
                </a:lnTo>
                <a:lnTo>
                  <a:pt x="386" y="916"/>
                </a:lnTo>
                <a:lnTo>
                  <a:pt x="397" y="956"/>
                </a:lnTo>
                <a:lnTo>
                  <a:pt x="406" y="996"/>
                </a:lnTo>
                <a:lnTo>
                  <a:pt x="415" y="1037"/>
                </a:lnTo>
                <a:lnTo>
                  <a:pt x="423" y="1076"/>
                </a:lnTo>
                <a:lnTo>
                  <a:pt x="432" y="1114"/>
                </a:lnTo>
                <a:lnTo>
                  <a:pt x="439" y="1151"/>
                </a:lnTo>
                <a:lnTo>
                  <a:pt x="446" y="1186"/>
                </a:lnTo>
                <a:lnTo>
                  <a:pt x="453" y="1221"/>
                </a:lnTo>
                <a:lnTo>
                  <a:pt x="476" y="1216"/>
                </a:lnTo>
                <a:lnTo>
                  <a:pt x="469" y="1182"/>
                </a:lnTo>
                <a:lnTo>
                  <a:pt x="462" y="1146"/>
                </a:lnTo>
                <a:lnTo>
                  <a:pt x="456" y="1109"/>
                </a:lnTo>
                <a:lnTo>
                  <a:pt x="446" y="1071"/>
                </a:lnTo>
                <a:lnTo>
                  <a:pt x="438" y="1032"/>
                </a:lnTo>
                <a:lnTo>
                  <a:pt x="429" y="992"/>
                </a:lnTo>
                <a:lnTo>
                  <a:pt x="420" y="951"/>
                </a:lnTo>
                <a:lnTo>
                  <a:pt x="409" y="911"/>
                </a:lnTo>
                <a:lnTo>
                  <a:pt x="399" y="869"/>
                </a:lnTo>
                <a:lnTo>
                  <a:pt x="389" y="826"/>
                </a:lnTo>
                <a:lnTo>
                  <a:pt x="377" y="784"/>
                </a:lnTo>
                <a:lnTo>
                  <a:pt x="365" y="742"/>
                </a:lnTo>
                <a:lnTo>
                  <a:pt x="352" y="699"/>
                </a:lnTo>
                <a:lnTo>
                  <a:pt x="339" y="656"/>
                </a:lnTo>
                <a:lnTo>
                  <a:pt x="324" y="614"/>
                </a:lnTo>
                <a:lnTo>
                  <a:pt x="310" y="571"/>
                </a:lnTo>
                <a:lnTo>
                  <a:pt x="297" y="530"/>
                </a:lnTo>
                <a:lnTo>
                  <a:pt x="282" y="487"/>
                </a:lnTo>
                <a:lnTo>
                  <a:pt x="265" y="447"/>
                </a:lnTo>
                <a:lnTo>
                  <a:pt x="249" y="406"/>
                </a:lnTo>
                <a:lnTo>
                  <a:pt x="233" y="366"/>
                </a:lnTo>
                <a:lnTo>
                  <a:pt x="216" y="327"/>
                </a:lnTo>
                <a:lnTo>
                  <a:pt x="199" y="290"/>
                </a:lnTo>
                <a:lnTo>
                  <a:pt x="180" y="253"/>
                </a:lnTo>
                <a:lnTo>
                  <a:pt x="162" y="215"/>
                </a:lnTo>
                <a:lnTo>
                  <a:pt x="143" y="182"/>
                </a:lnTo>
                <a:lnTo>
                  <a:pt x="124" y="148"/>
                </a:lnTo>
                <a:lnTo>
                  <a:pt x="103" y="116"/>
                </a:lnTo>
                <a:lnTo>
                  <a:pt x="82" y="85"/>
                </a:lnTo>
                <a:lnTo>
                  <a:pt x="62" y="56"/>
                </a:lnTo>
                <a:lnTo>
                  <a:pt x="40" y="30"/>
                </a:lnTo>
                <a:lnTo>
                  <a:pt x="17" y="3"/>
                </a:lnTo>
                <a:lnTo>
                  <a:pt x="11" y="0"/>
                </a:lnTo>
                <a:lnTo>
                  <a:pt x="17" y="3"/>
                </a:lnTo>
                <a:lnTo>
                  <a:pt x="14" y="1"/>
                </a:lnTo>
                <a:lnTo>
                  <a:pt x="11" y="0"/>
                </a:lnTo>
                <a:lnTo>
                  <a:pt x="6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5" name="Freeform 675"/>
          <p:cNvSpPr>
            <a:spLocks/>
          </p:cNvSpPr>
          <p:nvPr/>
        </p:nvSpPr>
        <p:spPr bwMode="auto">
          <a:xfrm>
            <a:off x="6065838" y="4689475"/>
            <a:ext cx="11112" cy="712788"/>
          </a:xfrm>
          <a:custGeom>
            <a:avLst/>
            <a:gdLst>
              <a:gd name="T0" fmla="*/ 7 w 14"/>
              <a:gd name="T1" fmla="*/ 898 h 898"/>
              <a:gd name="T2" fmla="*/ 14 w 14"/>
              <a:gd name="T3" fmla="*/ 898 h 898"/>
              <a:gd name="T4" fmla="*/ 14 w 14"/>
              <a:gd name="T5" fmla="*/ 0 h 898"/>
              <a:gd name="T6" fmla="*/ 0 w 14"/>
              <a:gd name="T7" fmla="*/ 0 h 898"/>
              <a:gd name="T8" fmla="*/ 0 w 14"/>
              <a:gd name="T9" fmla="*/ 898 h 898"/>
              <a:gd name="T10" fmla="*/ 7 w 14"/>
              <a:gd name="T11" fmla="*/ 898 h 8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898">
                <a:moveTo>
                  <a:pt x="7" y="898"/>
                </a:moveTo>
                <a:lnTo>
                  <a:pt x="14" y="898"/>
                </a:lnTo>
                <a:lnTo>
                  <a:pt x="14" y="0"/>
                </a:lnTo>
                <a:lnTo>
                  <a:pt x="0" y="0"/>
                </a:lnTo>
                <a:lnTo>
                  <a:pt x="0" y="898"/>
                </a:lnTo>
                <a:lnTo>
                  <a:pt x="7" y="8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6" name="Freeform 676"/>
          <p:cNvSpPr>
            <a:spLocks/>
          </p:cNvSpPr>
          <p:nvPr/>
        </p:nvSpPr>
        <p:spPr bwMode="auto">
          <a:xfrm>
            <a:off x="6924675" y="5229225"/>
            <a:ext cx="11113" cy="173038"/>
          </a:xfrm>
          <a:custGeom>
            <a:avLst/>
            <a:gdLst>
              <a:gd name="T0" fmla="*/ 7 w 14"/>
              <a:gd name="T1" fmla="*/ 218 h 218"/>
              <a:gd name="T2" fmla="*/ 14 w 14"/>
              <a:gd name="T3" fmla="*/ 218 h 218"/>
              <a:gd name="T4" fmla="*/ 14 w 14"/>
              <a:gd name="T5" fmla="*/ 0 h 218"/>
              <a:gd name="T6" fmla="*/ 0 w 14"/>
              <a:gd name="T7" fmla="*/ 0 h 218"/>
              <a:gd name="T8" fmla="*/ 0 w 14"/>
              <a:gd name="T9" fmla="*/ 218 h 218"/>
              <a:gd name="T10" fmla="*/ 7 w 14"/>
              <a:gd name="T11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218">
                <a:moveTo>
                  <a:pt x="7" y="218"/>
                </a:moveTo>
                <a:lnTo>
                  <a:pt x="14" y="218"/>
                </a:lnTo>
                <a:lnTo>
                  <a:pt x="14" y="0"/>
                </a:lnTo>
                <a:lnTo>
                  <a:pt x="0" y="0"/>
                </a:lnTo>
                <a:lnTo>
                  <a:pt x="0" y="218"/>
                </a:lnTo>
                <a:lnTo>
                  <a:pt x="7" y="2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7" name="Freeform 677"/>
          <p:cNvSpPr>
            <a:spLocks/>
          </p:cNvSpPr>
          <p:nvPr/>
        </p:nvSpPr>
        <p:spPr bwMode="auto">
          <a:xfrm>
            <a:off x="7580313" y="4689475"/>
            <a:ext cx="11112" cy="712788"/>
          </a:xfrm>
          <a:custGeom>
            <a:avLst/>
            <a:gdLst>
              <a:gd name="T0" fmla="*/ 7 w 14"/>
              <a:gd name="T1" fmla="*/ 898 h 898"/>
              <a:gd name="T2" fmla="*/ 14 w 14"/>
              <a:gd name="T3" fmla="*/ 898 h 898"/>
              <a:gd name="T4" fmla="*/ 14 w 14"/>
              <a:gd name="T5" fmla="*/ 0 h 898"/>
              <a:gd name="T6" fmla="*/ 0 w 14"/>
              <a:gd name="T7" fmla="*/ 0 h 898"/>
              <a:gd name="T8" fmla="*/ 0 w 14"/>
              <a:gd name="T9" fmla="*/ 898 h 898"/>
              <a:gd name="T10" fmla="*/ 7 w 14"/>
              <a:gd name="T11" fmla="*/ 898 h 8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898">
                <a:moveTo>
                  <a:pt x="7" y="898"/>
                </a:moveTo>
                <a:lnTo>
                  <a:pt x="14" y="898"/>
                </a:lnTo>
                <a:lnTo>
                  <a:pt x="14" y="0"/>
                </a:lnTo>
                <a:lnTo>
                  <a:pt x="0" y="0"/>
                </a:lnTo>
                <a:lnTo>
                  <a:pt x="0" y="898"/>
                </a:lnTo>
                <a:lnTo>
                  <a:pt x="7" y="89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8" name="Freeform 678"/>
          <p:cNvSpPr>
            <a:spLocks/>
          </p:cNvSpPr>
          <p:nvPr/>
        </p:nvSpPr>
        <p:spPr bwMode="auto">
          <a:xfrm>
            <a:off x="6810375" y="4286250"/>
            <a:ext cx="127000" cy="212725"/>
          </a:xfrm>
          <a:custGeom>
            <a:avLst/>
            <a:gdLst>
              <a:gd name="T0" fmla="*/ 0 w 160"/>
              <a:gd name="T1" fmla="*/ 265 h 267"/>
              <a:gd name="T2" fmla="*/ 20 w 160"/>
              <a:gd name="T3" fmla="*/ 267 h 267"/>
              <a:gd name="T4" fmla="*/ 38 w 160"/>
              <a:gd name="T5" fmla="*/ 265 h 267"/>
              <a:gd name="T6" fmla="*/ 54 w 160"/>
              <a:gd name="T7" fmla="*/ 259 h 267"/>
              <a:gd name="T8" fmla="*/ 69 w 160"/>
              <a:gd name="T9" fmla="*/ 251 h 267"/>
              <a:gd name="T10" fmla="*/ 82 w 160"/>
              <a:gd name="T11" fmla="*/ 238 h 267"/>
              <a:gd name="T12" fmla="*/ 92 w 160"/>
              <a:gd name="T13" fmla="*/ 223 h 267"/>
              <a:gd name="T14" fmla="*/ 102 w 160"/>
              <a:gd name="T15" fmla="*/ 206 h 267"/>
              <a:gd name="T16" fmla="*/ 112 w 160"/>
              <a:gd name="T17" fmla="*/ 188 h 267"/>
              <a:gd name="T18" fmla="*/ 119 w 160"/>
              <a:gd name="T19" fmla="*/ 167 h 267"/>
              <a:gd name="T20" fmla="*/ 126 w 160"/>
              <a:gd name="T21" fmla="*/ 146 h 267"/>
              <a:gd name="T22" fmla="*/ 132 w 160"/>
              <a:gd name="T23" fmla="*/ 122 h 267"/>
              <a:gd name="T24" fmla="*/ 137 w 160"/>
              <a:gd name="T25" fmla="*/ 99 h 267"/>
              <a:gd name="T26" fmla="*/ 143 w 160"/>
              <a:gd name="T27" fmla="*/ 75 h 267"/>
              <a:gd name="T28" fmla="*/ 149 w 160"/>
              <a:gd name="T29" fmla="*/ 50 h 267"/>
              <a:gd name="T30" fmla="*/ 155 w 160"/>
              <a:gd name="T31" fmla="*/ 26 h 267"/>
              <a:gd name="T32" fmla="*/ 160 w 160"/>
              <a:gd name="T33" fmla="*/ 4 h 267"/>
              <a:gd name="T34" fmla="*/ 147 w 160"/>
              <a:gd name="T35" fmla="*/ 0 h 267"/>
              <a:gd name="T36" fmla="*/ 141 w 160"/>
              <a:gd name="T37" fmla="*/ 24 h 267"/>
              <a:gd name="T38" fmla="*/ 135 w 160"/>
              <a:gd name="T39" fmla="*/ 48 h 267"/>
              <a:gd name="T40" fmla="*/ 129 w 160"/>
              <a:gd name="T41" fmla="*/ 72 h 267"/>
              <a:gd name="T42" fmla="*/ 123 w 160"/>
              <a:gd name="T43" fmla="*/ 96 h 267"/>
              <a:gd name="T44" fmla="*/ 118 w 160"/>
              <a:gd name="T45" fmla="*/ 120 h 267"/>
              <a:gd name="T46" fmla="*/ 112 w 160"/>
              <a:gd name="T47" fmla="*/ 141 h 267"/>
              <a:gd name="T48" fmla="*/ 105 w 160"/>
              <a:gd name="T49" fmla="*/ 162 h 267"/>
              <a:gd name="T50" fmla="*/ 98 w 160"/>
              <a:gd name="T51" fmla="*/ 183 h 267"/>
              <a:gd name="T52" fmla="*/ 90 w 160"/>
              <a:gd name="T53" fmla="*/ 199 h 267"/>
              <a:gd name="T54" fmla="*/ 81 w 160"/>
              <a:gd name="T55" fmla="*/ 216 h 267"/>
              <a:gd name="T56" fmla="*/ 70 w 160"/>
              <a:gd name="T57" fmla="*/ 229 h 267"/>
              <a:gd name="T58" fmla="*/ 60 w 160"/>
              <a:gd name="T59" fmla="*/ 239 h 267"/>
              <a:gd name="T60" fmla="*/ 50 w 160"/>
              <a:gd name="T61" fmla="*/ 247 h 267"/>
              <a:gd name="T62" fmla="*/ 36 w 160"/>
              <a:gd name="T63" fmla="*/ 251 h 267"/>
              <a:gd name="T64" fmla="*/ 20 w 160"/>
              <a:gd name="T65" fmla="*/ 253 h 267"/>
              <a:gd name="T66" fmla="*/ 3 w 160"/>
              <a:gd name="T67" fmla="*/ 251 h 267"/>
              <a:gd name="T68" fmla="*/ 0 w 160"/>
              <a:gd name="T69" fmla="*/ 265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0" h="267">
                <a:moveTo>
                  <a:pt x="0" y="265"/>
                </a:moveTo>
                <a:lnTo>
                  <a:pt x="20" y="267"/>
                </a:lnTo>
                <a:lnTo>
                  <a:pt x="38" y="265"/>
                </a:lnTo>
                <a:lnTo>
                  <a:pt x="54" y="259"/>
                </a:lnTo>
                <a:lnTo>
                  <a:pt x="69" y="251"/>
                </a:lnTo>
                <a:lnTo>
                  <a:pt x="82" y="238"/>
                </a:lnTo>
                <a:lnTo>
                  <a:pt x="92" y="223"/>
                </a:lnTo>
                <a:lnTo>
                  <a:pt x="102" y="206"/>
                </a:lnTo>
                <a:lnTo>
                  <a:pt x="112" y="188"/>
                </a:lnTo>
                <a:lnTo>
                  <a:pt x="119" y="167"/>
                </a:lnTo>
                <a:lnTo>
                  <a:pt x="126" y="146"/>
                </a:lnTo>
                <a:lnTo>
                  <a:pt x="132" y="122"/>
                </a:lnTo>
                <a:lnTo>
                  <a:pt x="137" y="99"/>
                </a:lnTo>
                <a:lnTo>
                  <a:pt x="143" y="75"/>
                </a:lnTo>
                <a:lnTo>
                  <a:pt x="149" y="50"/>
                </a:lnTo>
                <a:lnTo>
                  <a:pt x="155" y="26"/>
                </a:lnTo>
                <a:lnTo>
                  <a:pt x="160" y="4"/>
                </a:lnTo>
                <a:lnTo>
                  <a:pt x="147" y="0"/>
                </a:lnTo>
                <a:lnTo>
                  <a:pt x="141" y="24"/>
                </a:lnTo>
                <a:lnTo>
                  <a:pt x="135" y="48"/>
                </a:lnTo>
                <a:lnTo>
                  <a:pt x="129" y="72"/>
                </a:lnTo>
                <a:lnTo>
                  <a:pt x="123" y="96"/>
                </a:lnTo>
                <a:lnTo>
                  <a:pt x="118" y="120"/>
                </a:lnTo>
                <a:lnTo>
                  <a:pt x="112" y="141"/>
                </a:lnTo>
                <a:lnTo>
                  <a:pt x="105" y="162"/>
                </a:lnTo>
                <a:lnTo>
                  <a:pt x="98" y="183"/>
                </a:lnTo>
                <a:lnTo>
                  <a:pt x="90" y="199"/>
                </a:lnTo>
                <a:lnTo>
                  <a:pt x="81" y="216"/>
                </a:lnTo>
                <a:lnTo>
                  <a:pt x="70" y="229"/>
                </a:lnTo>
                <a:lnTo>
                  <a:pt x="60" y="239"/>
                </a:lnTo>
                <a:lnTo>
                  <a:pt x="50" y="247"/>
                </a:lnTo>
                <a:lnTo>
                  <a:pt x="36" y="251"/>
                </a:lnTo>
                <a:lnTo>
                  <a:pt x="20" y="253"/>
                </a:lnTo>
                <a:lnTo>
                  <a:pt x="3" y="251"/>
                </a:lnTo>
                <a:lnTo>
                  <a:pt x="0" y="2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59" name="Rectangle 679"/>
          <p:cNvSpPr>
            <a:spLocks noChangeArrowheads="1"/>
          </p:cNvSpPr>
          <p:nvPr/>
        </p:nvSpPr>
        <p:spPr bwMode="auto">
          <a:xfrm>
            <a:off x="7696200" y="5153025"/>
            <a:ext cx="220663" cy="55563"/>
          </a:xfrm>
          <a:prstGeom prst="rect">
            <a:avLst/>
          </a:prstGeom>
          <a:solidFill>
            <a:srgbClr val="99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0" name="Rectangle 680"/>
          <p:cNvSpPr>
            <a:spLocks noChangeArrowheads="1"/>
          </p:cNvSpPr>
          <p:nvPr/>
        </p:nvSpPr>
        <p:spPr bwMode="auto">
          <a:xfrm>
            <a:off x="7696200" y="5153025"/>
            <a:ext cx="220663" cy="555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1" name="Rectangle 681"/>
          <p:cNvSpPr>
            <a:spLocks noChangeArrowheads="1"/>
          </p:cNvSpPr>
          <p:nvPr/>
        </p:nvSpPr>
        <p:spPr bwMode="auto">
          <a:xfrm>
            <a:off x="7254875" y="5153025"/>
            <a:ext cx="220663" cy="55563"/>
          </a:xfrm>
          <a:prstGeom prst="rect">
            <a:avLst/>
          </a:prstGeom>
          <a:solidFill>
            <a:srgbClr val="00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2" name="Rectangle 682"/>
          <p:cNvSpPr>
            <a:spLocks noChangeArrowheads="1"/>
          </p:cNvSpPr>
          <p:nvPr/>
        </p:nvSpPr>
        <p:spPr bwMode="auto">
          <a:xfrm>
            <a:off x="7254875" y="5153025"/>
            <a:ext cx="220663" cy="555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3" name="Rectangle 683"/>
          <p:cNvSpPr>
            <a:spLocks noChangeArrowheads="1"/>
          </p:cNvSpPr>
          <p:nvPr/>
        </p:nvSpPr>
        <p:spPr bwMode="auto">
          <a:xfrm>
            <a:off x="7286625" y="5156200"/>
            <a:ext cx="28575" cy="49213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4" name="Rectangle 684"/>
          <p:cNvSpPr>
            <a:spLocks noChangeArrowheads="1"/>
          </p:cNvSpPr>
          <p:nvPr/>
        </p:nvSpPr>
        <p:spPr bwMode="auto">
          <a:xfrm>
            <a:off x="7408863" y="5156200"/>
            <a:ext cx="28575" cy="49213"/>
          </a:xfrm>
          <a:prstGeom prst="rect">
            <a:avLst/>
          </a:prstGeom>
          <a:solidFill>
            <a:srgbClr val="FF99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5" name="Rectangle 685"/>
          <p:cNvSpPr>
            <a:spLocks noChangeArrowheads="1"/>
          </p:cNvSpPr>
          <p:nvPr/>
        </p:nvSpPr>
        <p:spPr bwMode="auto">
          <a:xfrm>
            <a:off x="7475538" y="5153025"/>
            <a:ext cx="220662" cy="55563"/>
          </a:xfrm>
          <a:prstGeom prst="rect">
            <a:avLst/>
          </a:prstGeom>
          <a:solidFill>
            <a:srgbClr val="0033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6" name="Rectangle 686"/>
          <p:cNvSpPr>
            <a:spLocks noChangeArrowheads="1"/>
          </p:cNvSpPr>
          <p:nvPr/>
        </p:nvSpPr>
        <p:spPr bwMode="auto">
          <a:xfrm>
            <a:off x="7475538" y="5153025"/>
            <a:ext cx="220662" cy="55563"/>
          </a:xfrm>
          <a:prstGeom prst="rect">
            <a:avLst/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7" name="Rectangle 687"/>
          <p:cNvSpPr>
            <a:spLocks noChangeArrowheads="1"/>
          </p:cNvSpPr>
          <p:nvPr/>
        </p:nvSpPr>
        <p:spPr bwMode="auto">
          <a:xfrm>
            <a:off x="7478713" y="5156200"/>
            <a:ext cx="36512" cy="492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8" name="Rectangle 688"/>
          <p:cNvSpPr>
            <a:spLocks noChangeArrowheads="1"/>
          </p:cNvSpPr>
          <p:nvPr/>
        </p:nvSpPr>
        <p:spPr bwMode="auto">
          <a:xfrm>
            <a:off x="7658100" y="5156200"/>
            <a:ext cx="36513" cy="492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69" name="Rectangle 689"/>
          <p:cNvSpPr>
            <a:spLocks noChangeArrowheads="1"/>
          </p:cNvSpPr>
          <p:nvPr/>
        </p:nvSpPr>
        <p:spPr bwMode="auto">
          <a:xfrm>
            <a:off x="7478713" y="5156200"/>
            <a:ext cx="12700" cy="49213"/>
          </a:xfrm>
          <a:prstGeom prst="rect">
            <a:avLst/>
          </a:pr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0" name="Rectangle 690"/>
          <p:cNvSpPr>
            <a:spLocks noChangeArrowheads="1"/>
          </p:cNvSpPr>
          <p:nvPr/>
        </p:nvSpPr>
        <p:spPr bwMode="auto">
          <a:xfrm>
            <a:off x="7680325" y="5156200"/>
            <a:ext cx="14288" cy="49213"/>
          </a:xfrm>
          <a:prstGeom prst="rect">
            <a:avLst/>
          </a:pr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1" name="Freeform 691"/>
          <p:cNvSpPr>
            <a:spLocks/>
          </p:cNvSpPr>
          <p:nvPr/>
        </p:nvSpPr>
        <p:spPr bwMode="auto">
          <a:xfrm>
            <a:off x="7578725" y="5167313"/>
            <a:ext cx="19050" cy="25400"/>
          </a:xfrm>
          <a:custGeom>
            <a:avLst/>
            <a:gdLst>
              <a:gd name="T0" fmla="*/ 0 w 24"/>
              <a:gd name="T1" fmla="*/ 32 h 32"/>
              <a:gd name="T2" fmla="*/ 0 w 24"/>
              <a:gd name="T3" fmla="*/ 0 h 32"/>
              <a:gd name="T4" fmla="*/ 24 w 24"/>
              <a:gd name="T5" fmla="*/ 0 h 32"/>
              <a:gd name="T6" fmla="*/ 24 w 24"/>
              <a:gd name="T7" fmla="*/ 5 h 32"/>
              <a:gd name="T8" fmla="*/ 7 w 24"/>
              <a:gd name="T9" fmla="*/ 5 h 32"/>
              <a:gd name="T10" fmla="*/ 7 w 24"/>
              <a:gd name="T11" fmla="*/ 13 h 32"/>
              <a:gd name="T12" fmla="*/ 22 w 24"/>
              <a:gd name="T13" fmla="*/ 13 h 32"/>
              <a:gd name="T14" fmla="*/ 22 w 24"/>
              <a:gd name="T15" fmla="*/ 17 h 32"/>
              <a:gd name="T16" fmla="*/ 7 w 24"/>
              <a:gd name="T17" fmla="*/ 17 h 32"/>
              <a:gd name="T18" fmla="*/ 7 w 24"/>
              <a:gd name="T19" fmla="*/ 27 h 32"/>
              <a:gd name="T20" fmla="*/ 24 w 24"/>
              <a:gd name="T21" fmla="*/ 27 h 32"/>
              <a:gd name="T22" fmla="*/ 24 w 24"/>
              <a:gd name="T23" fmla="*/ 32 h 32"/>
              <a:gd name="T24" fmla="*/ 0 w 24"/>
              <a:gd name="T25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" h="32">
                <a:moveTo>
                  <a:pt x="0" y="32"/>
                </a:moveTo>
                <a:lnTo>
                  <a:pt x="0" y="0"/>
                </a:lnTo>
                <a:lnTo>
                  <a:pt x="24" y="0"/>
                </a:lnTo>
                <a:lnTo>
                  <a:pt x="24" y="5"/>
                </a:lnTo>
                <a:lnTo>
                  <a:pt x="7" y="5"/>
                </a:lnTo>
                <a:lnTo>
                  <a:pt x="7" y="13"/>
                </a:lnTo>
                <a:lnTo>
                  <a:pt x="22" y="13"/>
                </a:lnTo>
                <a:lnTo>
                  <a:pt x="22" y="17"/>
                </a:lnTo>
                <a:lnTo>
                  <a:pt x="7" y="17"/>
                </a:lnTo>
                <a:lnTo>
                  <a:pt x="7" y="27"/>
                </a:lnTo>
                <a:lnTo>
                  <a:pt x="24" y="27"/>
                </a:lnTo>
                <a:lnTo>
                  <a:pt x="24" y="32"/>
                </a:lnTo>
                <a:lnTo>
                  <a:pt x="0" y="32"/>
                </a:lnTo>
                <a:close/>
              </a:path>
            </a:pathLst>
          </a:custGeom>
          <a:solidFill>
            <a:srgbClr val="D9CC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2" name="Freeform 692"/>
          <p:cNvSpPr>
            <a:spLocks/>
          </p:cNvSpPr>
          <p:nvPr/>
        </p:nvSpPr>
        <p:spPr bwMode="auto">
          <a:xfrm>
            <a:off x="7264400" y="5260975"/>
            <a:ext cx="654050" cy="246063"/>
          </a:xfrm>
          <a:custGeom>
            <a:avLst/>
            <a:gdLst>
              <a:gd name="T0" fmla="*/ 0 w 824"/>
              <a:gd name="T1" fmla="*/ 0 h 310"/>
              <a:gd name="T2" fmla="*/ 824 w 824"/>
              <a:gd name="T3" fmla="*/ 0 h 310"/>
              <a:gd name="T4" fmla="*/ 824 w 824"/>
              <a:gd name="T5" fmla="*/ 162 h 310"/>
              <a:gd name="T6" fmla="*/ 405 w 824"/>
              <a:gd name="T7" fmla="*/ 310 h 310"/>
              <a:gd name="T8" fmla="*/ 0 w 824"/>
              <a:gd name="T9" fmla="*/ 165 h 310"/>
              <a:gd name="T10" fmla="*/ 0 w 824"/>
              <a:gd name="T11" fmla="*/ 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4" h="310">
                <a:moveTo>
                  <a:pt x="0" y="0"/>
                </a:moveTo>
                <a:lnTo>
                  <a:pt x="824" y="0"/>
                </a:lnTo>
                <a:lnTo>
                  <a:pt x="824" y="162"/>
                </a:lnTo>
                <a:lnTo>
                  <a:pt x="405" y="310"/>
                </a:lnTo>
                <a:lnTo>
                  <a:pt x="0" y="165"/>
                </a:lnTo>
                <a:lnTo>
                  <a:pt x="0" y="0"/>
                </a:lnTo>
                <a:close/>
              </a:path>
            </a:pathLst>
          </a:custGeom>
          <a:solidFill>
            <a:srgbClr val="D4C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3" name="Freeform 693"/>
          <p:cNvSpPr>
            <a:spLocks/>
          </p:cNvSpPr>
          <p:nvPr/>
        </p:nvSpPr>
        <p:spPr bwMode="auto">
          <a:xfrm>
            <a:off x="7264400" y="5256213"/>
            <a:ext cx="660400" cy="11112"/>
          </a:xfrm>
          <a:custGeom>
            <a:avLst/>
            <a:gdLst>
              <a:gd name="T0" fmla="*/ 831 w 831"/>
              <a:gd name="T1" fmla="*/ 7 h 14"/>
              <a:gd name="T2" fmla="*/ 824 w 831"/>
              <a:gd name="T3" fmla="*/ 0 h 14"/>
              <a:gd name="T4" fmla="*/ 0 w 831"/>
              <a:gd name="T5" fmla="*/ 0 h 14"/>
              <a:gd name="T6" fmla="*/ 0 w 831"/>
              <a:gd name="T7" fmla="*/ 14 h 14"/>
              <a:gd name="T8" fmla="*/ 824 w 831"/>
              <a:gd name="T9" fmla="*/ 14 h 14"/>
              <a:gd name="T10" fmla="*/ 818 w 831"/>
              <a:gd name="T11" fmla="*/ 7 h 14"/>
              <a:gd name="T12" fmla="*/ 831 w 831"/>
              <a:gd name="T13" fmla="*/ 7 h 14"/>
              <a:gd name="T14" fmla="*/ 831 w 831"/>
              <a:gd name="T15" fmla="*/ 0 h 14"/>
              <a:gd name="T16" fmla="*/ 824 w 831"/>
              <a:gd name="T17" fmla="*/ 0 h 14"/>
              <a:gd name="T18" fmla="*/ 831 w 831"/>
              <a:gd name="T19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1" h="14">
                <a:moveTo>
                  <a:pt x="831" y="7"/>
                </a:moveTo>
                <a:lnTo>
                  <a:pt x="824" y="0"/>
                </a:lnTo>
                <a:lnTo>
                  <a:pt x="0" y="0"/>
                </a:lnTo>
                <a:lnTo>
                  <a:pt x="0" y="14"/>
                </a:lnTo>
                <a:lnTo>
                  <a:pt x="824" y="14"/>
                </a:lnTo>
                <a:lnTo>
                  <a:pt x="818" y="7"/>
                </a:lnTo>
                <a:lnTo>
                  <a:pt x="831" y="7"/>
                </a:lnTo>
                <a:lnTo>
                  <a:pt x="831" y="0"/>
                </a:lnTo>
                <a:lnTo>
                  <a:pt x="824" y="0"/>
                </a:lnTo>
                <a:lnTo>
                  <a:pt x="831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4" name="Freeform 694"/>
          <p:cNvSpPr>
            <a:spLocks/>
          </p:cNvSpPr>
          <p:nvPr/>
        </p:nvSpPr>
        <p:spPr bwMode="auto">
          <a:xfrm>
            <a:off x="7913688" y="5260975"/>
            <a:ext cx="11112" cy="134938"/>
          </a:xfrm>
          <a:custGeom>
            <a:avLst/>
            <a:gdLst>
              <a:gd name="T0" fmla="*/ 9 w 13"/>
              <a:gd name="T1" fmla="*/ 169 h 169"/>
              <a:gd name="T2" fmla="*/ 13 w 13"/>
              <a:gd name="T3" fmla="*/ 162 h 169"/>
              <a:gd name="T4" fmla="*/ 13 w 13"/>
              <a:gd name="T5" fmla="*/ 0 h 169"/>
              <a:gd name="T6" fmla="*/ 0 w 13"/>
              <a:gd name="T7" fmla="*/ 0 h 169"/>
              <a:gd name="T8" fmla="*/ 0 w 13"/>
              <a:gd name="T9" fmla="*/ 162 h 169"/>
              <a:gd name="T10" fmla="*/ 4 w 13"/>
              <a:gd name="T11" fmla="*/ 155 h 169"/>
              <a:gd name="T12" fmla="*/ 9 w 13"/>
              <a:gd name="T13" fmla="*/ 169 h 169"/>
              <a:gd name="T14" fmla="*/ 13 w 13"/>
              <a:gd name="T15" fmla="*/ 167 h 169"/>
              <a:gd name="T16" fmla="*/ 13 w 13"/>
              <a:gd name="T17" fmla="*/ 162 h 169"/>
              <a:gd name="T18" fmla="*/ 9 w 13"/>
              <a:gd name="T19" fmla="*/ 16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" h="169">
                <a:moveTo>
                  <a:pt x="9" y="169"/>
                </a:moveTo>
                <a:lnTo>
                  <a:pt x="13" y="162"/>
                </a:lnTo>
                <a:lnTo>
                  <a:pt x="13" y="0"/>
                </a:lnTo>
                <a:lnTo>
                  <a:pt x="0" y="0"/>
                </a:lnTo>
                <a:lnTo>
                  <a:pt x="0" y="162"/>
                </a:lnTo>
                <a:lnTo>
                  <a:pt x="4" y="155"/>
                </a:lnTo>
                <a:lnTo>
                  <a:pt x="9" y="169"/>
                </a:lnTo>
                <a:lnTo>
                  <a:pt x="13" y="167"/>
                </a:lnTo>
                <a:lnTo>
                  <a:pt x="13" y="162"/>
                </a:lnTo>
                <a:lnTo>
                  <a:pt x="9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5" name="Freeform 695"/>
          <p:cNvSpPr>
            <a:spLocks/>
          </p:cNvSpPr>
          <p:nvPr/>
        </p:nvSpPr>
        <p:spPr bwMode="auto">
          <a:xfrm>
            <a:off x="7583488" y="5384800"/>
            <a:ext cx="336550" cy="128588"/>
          </a:xfrm>
          <a:custGeom>
            <a:avLst/>
            <a:gdLst>
              <a:gd name="T0" fmla="*/ 0 w 424"/>
              <a:gd name="T1" fmla="*/ 162 h 162"/>
              <a:gd name="T2" fmla="*/ 4 w 424"/>
              <a:gd name="T3" fmla="*/ 162 h 162"/>
              <a:gd name="T4" fmla="*/ 424 w 424"/>
              <a:gd name="T5" fmla="*/ 14 h 162"/>
              <a:gd name="T6" fmla="*/ 419 w 424"/>
              <a:gd name="T7" fmla="*/ 0 h 162"/>
              <a:gd name="T8" fmla="*/ 0 w 424"/>
              <a:gd name="T9" fmla="*/ 148 h 162"/>
              <a:gd name="T10" fmla="*/ 4 w 424"/>
              <a:gd name="T11" fmla="*/ 148 h 162"/>
              <a:gd name="T12" fmla="*/ 0 w 424"/>
              <a:gd name="T13" fmla="*/ 162 h 162"/>
              <a:gd name="T14" fmla="*/ 2 w 424"/>
              <a:gd name="T15" fmla="*/ 162 h 162"/>
              <a:gd name="T16" fmla="*/ 4 w 424"/>
              <a:gd name="T17" fmla="*/ 162 h 162"/>
              <a:gd name="T18" fmla="*/ 0 w 424"/>
              <a:gd name="T19" fmla="*/ 16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4" h="162">
                <a:moveTo>
                  <a:pt x="0" y="162"/>
                </a:moveTo>
                <a:lnTo>
                  <a:pt x="4" y="162"/>
                </a:lnTo>
                <a:lnTo>
                  <a:pt x="424" y="14"/>
                </a:lnTo>
                <a:lnTo>
                  <a:pt x="419" y="0"/>
                </a:lnTo>
                <a:lnTo>
                  <a:pt x="0" y="148"/>
                </a:lnTo>
                <a:lnTo>
                  <a:pt x="4" y="148"/>
                </a:lnTo>
                <a:lnTo>
                  <a:pt x="0" y="162"/>
                </a:lnTo>
                <a:lnTo>
                  <a:pt x="2" y="162"/>
                </a:lnTo>
                <a:lnTo>
                  <a:pt x="4" y="162"/>
                </a:lnTo>
                <a:lnTo>
                  <a:pt x="0" y="1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6" name="Freeform 696"/>
          <p:cNvSpPr>
            <a:spLocks/>
          </p:cNvSpPr>
          <p:nvPr/>
        </p:nvSpPr>
        <p:spPr bwMode="auto">
          <a:xfrm>
            <a:off x="7258050" y="5386388"/>
            <a:ext cx="330200" cy="127000"/>
          </a:xfrm>
          <a:custGeom>
            <a:avLst/>
            <a:gdLst>
              <a:gd name="T0" fmla="*/ 0 w 414"/>
              <a:gd name="T1" fmla="*/ 7 h 159"/>
              <a:gd name="T2" fmla="*/ 4 w 414"/>
              <a:gd name="T3" fmla="*/ 13 h 159"/>
              <a:gd name="T4" fmla="*/ 410 w 414"/>
              <a:gd name="T5" fmla="*/ 159 h 159"/>
              <a:gd name="T6" fmla="*/ 414 w 414"/>
              <a:gd name="T7" fmla="*/ 145 h 159"/>
              <a:gd name="T8" fmla="*/ 9 w 414"/>
              <a:gd name="T9" fmla="*/ 0 h 159"/>
              <a:gd name="T10" fmla="*/ 14 w 414"/>
              <a:gd name="T11" fmla="*/ 7 h 159"/>
              <a:gd name="T12" fmla="*/ 0 w 414"/>
              <a:gd name="T13" fmla="*/ 7 h 159"/>
              <a:gd name="T14" fmla="*/ 0 w 414"/>
              <a:gd name="T15" fmla="*/ 11 h 159"/>
              <a:gd name="T16" fmla="*/ 4 w 414"/>
              <a:gd name="T17" fmla="*/ 13 h 159"/>
              <a:gd name="T18" fmla="*/ 0 w 414"/>
              <a:gd name="T19" fmla="*/ 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4" h="159">
                <a:moveTo>
                  <a:pt x="0" y="7"/>
                </a:moveTo>
                <a:lnTo>
                  <a:pt x="4" y="13"/>
                </a:lnTo>
                <a:lnTo>
                  <a:pt x="410" y="159"/>
                </a:lnTo>
                <a:lnTo>
                  <a:pt x="414" y="145"/>
                </a:lnTo>
                <a:lnTo>
                  <a:pt x="9" y="0"/>
                </a:lnTo>
                <a:lnTo>
                  <a:pt x="14" y="7"/>
                </a:lnTo>
                <a:lnTo>
                  <a:pt x="0" y="7"/>
                </a:lnTo>
                <a:lnTo>
                  <a:pt x="0" y="11"/>
                </a:lnTo>
                <a:lnTo>
                  <a:pt x="4" y="13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7" name="Freeform 697"/>
          <p:cNvSpPr>
            <a:spLocks/>
          </p:cNvSpPr>
          <p:nvPr/>
        </p:nvSpPr>
        <p:spPr bwMode="auto">
          <a:xfrm>
            <a:off x="7258050" y="5256213"/>
            <a:ext cx="11113" cy="136525"/>
          </a:xfrm>
          <a:custGeom>
            <a:avLst/>
            <a:gdLst>
              <a:gd name="T0" fmla="*/ 7 w 14"/>
              <a:gd name="T1" fmla="*/ 0 h 172"/>
              <a:gd name="T2" fmla="*/ 0 w 14"/>
              <a:gd name="T3" fmla="*/ 7 h 172"/>
              <a:gd name="T4" fmla="*/ 0 w 14"/>
              <a:gd name="T5" fmla="*/ 172 h 172"/>
              <a:gd name="T6" fmla="*/ 14 w 14"/>
              <a:gd name="T7" fmla="*/ 172 h 172"/>
              <a:gd name="T8" fmla="*/ 14 w 14"/>
              <a:gd name="T9" fmla="*/ 7 h 172"/>
              <a:gd name="T10" fmla="*/ 7 w 14"/>
              <a:gd name="T11" fmla="*/ 14 h 172"/>
              <a:gd name="T12" fmla="*/ 7 w 14"/>
              <a:gd name="T13" fmla="*/ 0 h 172"/>
              <a:gd name="T14" fmla="*/ 0 w 14"/>
              <a:gd name="T15" fmla="*/ 0 h 172"/>
              <a:gd name="T16" fmla="*/ 0 w 14"/>
              <a:gd name="T17" fmla="*/ 7 h 172"/>
              <a:gd name="T18" fmla="*/ 7 w 14"/>
              <a:gd name="T1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72">
                <a:moveTo>
                  <a:pt x="7" y="0"/>
                </a:moveTo>
                <a:lnTo>
                  <a:pt x="0" y="7"/>
                </a:lnTo>
                <a:lnTo>
                  <a:pt x="0" y="172"/>
                </a:lnTo>
                <a:lnTo>
                  <a:pt x="14" y="172"/>
                </a:lnTo>
                <a:lnTo>
                  <a:pt x="14" y="7"/>
                </a:lnTo>
                <a:lnTo>
                  <a:pt x="7" y="14"/>
                </a:lnTo>
                <a:lnTo>
                  <a:pt x="7" y="0"/>
                </a:lnTo>
                <a:lnTo>
                  <a:pt x="0" y="0"/>
                </a:lnTo>
                <a:lnTo>
                  <a:pt x="0" y="7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8" name="Freeform 698"/>
          <p:cNvSpPr>
            <a:spLocks/>
          </p:cNvSpPr>
          <p:nvPr/>
        </p:nvSpPr>
        <p:spPr bwMode="auto">
          <a:xfrm>
            <a:off x="5738813" y="5260975"/>
            <a:ext cx="655637" cy="246063"/>
          </a:xfrm>
          <a:custGeom>
            <a:avLst/>
            <a:gdLst>
              <a:gd name="T0" fmla="*/ 0 w 825"/>
              <a:gd name="T1" fmla="*/ 0 h 310"/>
              <a:gd name="T2" fmla="*/ 825 w 825"/>
              <a:gd name="T3" fmla="*/ 0 h 310"/>
              <a:gd name="T4" fmla="*/ 825 w 825"/>
              <a:gd name="T5" fmla="*/ 162 h 310"/>
              <a:gd name="T6" fmla="*/ 407 w 825"/>
              <a:gd name="T7" fmla="*/ 310 h 310"/>
              <a:gd name="T8" fmla="*/ 0 w 825"/>
              <a:gd name="T9" fmla="*/ 165 h 310"/>
              <a:gd name="T10" fmla="*/ 0 w 825"/>
              <a:gd name="T11" fmla="*/ 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5" h="310">
                <a:moveTo>
                  <a:pt x="0" y="0"/>
                </a:moveTo>
                <a:lnTo>
                  <a:pt x="825" y="0"/>
                </a:lnTo>
                <a:lnTo>
                  <a:pt x="825" y="162"/>
                </a:lnTo>
                <a:lnTo>
                  <a:pt x="407" y="310"/>
                </a:lnTo>
                <a:lnTo>
                  <a:pt x="0" y="165"/>
                </a:lnTo>
                <a:lnTo>
                  <a:pt x="0" y="0"/>
                </a:lnTo>
                <a:close/>
              </a:path>
            </a:pathLst>
          </a:custGeom>
          <a:solidFill>
            <a:srgbClr val="D4C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79" name="Freeform 699"/>
          <p:cNvSpPr>
            <a:spLocks/>
          </p:cNvSpPr>
          <p:nvPr/>
        </p:nvSpPr>
        <p:spPr bwMode="auto">
          <a:xfrm>
            <a:off x="5738813" y="5256213"/>
            <a:ext cx="660400" cy="11112"/>
          </a:xfrm>
          <a:custGeom>
            <a:avLst/>
            <a:gdLst>
              <a:gd name="T0" fmla="*/ 832 w 832"/>
              <a:gd name="T1" fmla="*/ 7 h 14"/>
              <a:gd name="T2" fmla="*/ 825 w 832"/>
              <a:gd name="T3" fmla="*/ 0 h 14"/>
              <a:gd name="T4" fmla="*/ 0 w 832"/>
              <a:gd name="T5" fmla="*/ 0 h 14"/>
              <a:gd name="T6" fmla="*/ 0 w 832"/>
              <a:gd name="T7" fmla="*/ 14 h 14"/>
              <a:gd name="T8" fmla="*/ 825 w 832"/>
              <a:gd name="T9" fmla="*/ 14 h 14"/>
              <a:gd name="T10" fmla="*/ 818 w 832"/>
              <a:gd name="T11" fmla="*/ 7 h 14"/>
              <a:gd name="T12" fmla="*/ 832 w 832"/>
              <a:gd name="T13" fmla="*/ 7 h 14"/>
              <a:gd name="T14" fmla="*/ 832 w 832"/>
              <a:gd name="T15" fmla="*/ 0 h 14"/>
              <a:gd name="T16" fmla="*/ 825 w 832"/>
              <a:gd name="T17" fmla="*/ 0 h 14"/>
              <a:gd name="T18" fmla="*/ 832 w 832"/>
              <a:gd name="T19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2" h="14">
                <a:moveTo>
                  <a:pt x="832" y="7"/>
                </a:moveTo>
                <a:lnTo>
                  <a:pt x="825" y="0"/>
                </a:lnTo>
                <a:lnTo>
                  <a:pt x="0" y="0"/>
                </a:lnTo>
                <a:lnTo>
                  <a:pt x="0" y="14"/>
                </a:lnTo>
                <a:lnTo>
                  <a:pt x="825" y="14"/>
                </a:lnTo>
                <a:lnTo>
                  <a:pt x="818" y="7"/>
                </a:lnTo>
                <a:lnTo>
                  <a:pt x="832" y="7"/>
                </a:lnTo>
                <a:lnTo>
                  <a:pt x="832" y="0"/>
                </a:lnTo>
                <a:lnTo>
                  <a:pt x="825" y="0"/>
                </a:lnTo>
                <a:lnTo>
                  <a:pt x="83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0" name="Freeform 700"/>
          <p:cNvSpPr>
            <a:spLocks/>
          </p:cNvSpPr>
          <p:nvPr/>
        </p:nvSpPr>
        <p:spPr bwMode="auto">
          <a:xfrm>
            <a:off x="6388100" y="5260975"/>
            <a:ext cx="11113" cy="134938"/>
          </a:xfrm>
          <a:custGeom>
            <a:avLst/>
            <a:gdLst>
              <a:gd name="T0" fmla="*/ 9 w 14"/>
              <a:gd name="T1" fmla="*/ 169 h 169"/>
              <a:gd name="T2" fmla="*/ 14 w 14"/>
              <a:gd name="T3" fmla="*/ 162 h 169"/>
              <a:gd name="T4" fmla="*/ 14 w 14"/>
              <a:gd name="T5" fmla="*/ 0 h 169"/>
              <a:gd name="T6" fmla="*/ 0 w 14"/>
              <a:gd name="T7" fmla="*/ 0 h 169"/>
              <a:gd name="T8" fmla="*/ 0 w 14"/>
              <a:gd name="T9" fmla="*/ 162 h 169"/>
              <a:gd name="T10" fmla="*/ 5 w 14"/>
              <a:gd name="T11" fmla="*/ 155 h 169"/>
              <a:gd name="T12" fmla="*/ 9 w 14"/>
              <a:gd name="T13" fmla="*/ 169 h 169"/>
              <a:gd name="T14" fmla="*/ 14 w 14"/>
              <a:gd name="T15" fmla="*/ 167 h 169"/>
              <a:gd name="T16" fmla="*/ 14 w 14"/>
              <a:gd name="T17" fmla="*/ 162 h 169"/>
              <a:gd name="T18" fmla="*/ 9 w 14"/>
              <a:gd name="T19" fmla="*/ 169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69">
                <a:moveTo>
                  <a:pt x="9" y="169"/>
                </a:moveTo>
                <a:lnTo>
                  <a:pt x="14" y="162"/>
                </a:lnTo>
                <a:lnTo>
                  <a:pt x="14" y="0"/>
                </a:lnTo>
                <a:lnTo>
                  <a:pt x="0" y="0"/>
                </a:lnTo>
                <a:lnTo>
                  <a:pt x="0" y="162"/>
                </a:lnTo>
                <a:lnTo>
                  <a:pt x="5" y="155"/>
                </a:lnTo>
                <a:lnTo>
                  <a:pt x="9" y="169"/>
                </a:lnTo>
                <a:lnTo>
                  <a:pt x="14" y="167"/>
                </a:lnTo>
                <a:lnTo>
                  <a:pt x="14" y="162"/>
                </a:lnTo>
                <a:lnTo>
                  <a:pt x="9" y="1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1" name="Freeform 701"/>
          <p:cNvSpPr>
            <a:spLocks/>
          </p:cNvSpPr>
          <p:nvPr/>
        </p:nvSpPr>
        <p:spPr bwMode="auto">
          <a:xfrm>
            <a:off x="6059488" y="5384800"/>
            <a:ext cx="336550" cy="128588"/>
          </a:xfrm>
          <a:custGeom>
            <a:avLst/>
            <a:gdLst>
              <a:gd name="T0" fmla="*/ 0 w 422"/>
              <a:gd name="T1" fmla="*/ 162 h 162"/>
              <a:gd name="T2" fmla="*/ 4 w 422"/>
              <a:gd name="T3" fmla="*/ 162 h 162"/>
              <a:gd name="T4" fmla="*/ 422 w 422"/>
              <a:gd name="T5" fmla="*/ 14 h 162"/>
              <a:gd name="T6" fmla="*/ 418 w 422"/>
              <a:gd name="T7" fmla="*/ 0 h 162"/>
              <a:gd name="T8" fmla="*/ 0 w 422"/>
              <a:gd name="T9" fmla="*/ 148 h 162"/>
              <a:gd name="T10" fmla="*/ 4 w 422"/>
              <a:gd name="T11" fmla="*/ 148 h 162"/>
              <a:gd name="T12" fmla="*/ 0 w 422"/>
              <a:gd name="T13" fmla="*/ 162 h 162"/>
              <a:gd name="T14" fmla="*/ 2 w 422"/>
              <a:gd name="T15" fmla="*/ 162 h 162"/>
              <a:gd name="T16" fmla="*/ 4 w 422"/>
              <a:gd name="T17" fmla="*/ 162 h 162"/>
              <a:gd name="T18" fmla="*/ 0 w 422"/>
              <a:gd name="T19" fmla="*/ 16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2" h="162">
                <a:moveTo>
                  <a:pt x="0" y="162"/>
                </a:moveTo>
                <a:lnTo>
                  <a:pt x="4" y="162"/>
                </a:lnTo>
                <a:lnTo>
                  <a:pt x="422" y="14"/>
                </a:lnTo>
                <a:lnTo>
                  <a:pt x="418" y="0"/>
                </a:lnTo>
                <a:lnTo>
                  <a:pt x="0" y="148"/>
                </a:lnTo>
                <a:lnTo>
                  <a:pt x="4" y="148"/>
                </a:lnTo>
                <a:lnTo>
                  <a:pt x="0" y="162"/>
                </a:lnTo>
                <a:lnTo>
                  <a:pt x="2" y="162"/>
                </a:lnTo>
                <a:lnTo>
                  <a:pt x="4" y="162"/>
                </a:lnTo>
                <a:lnTo>
                  <a:pt x="0" y="16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2" name="Freeform 702"/>
          <p:cNvSpPr>
            <a:spLocks/>
          </p:cNvSpPr>
          <p:nvPr/>
        </p:nvSpPr>
        <p:spPr bwMode="auto">
          <a:xfrm>
            <a:off x="5734050" y="5386388"/>
            <a:ext cx="330200" cy="127000"/>
          </a:xfrm>
          <a:custGeom>
            <a:avLst/>
            <a:gdLst>
              <a:gd name="T0" fmla="*/ 0 w 416"/>
              <a:gd name="T1" fmla="*/ 7 h 159"/>
              <a:gd name="T2" fmla="*/ 5 w 416"/>
              <a:gd name="T3" fmla="*/ 13 h 159"/>
              <a:gd name="T4" fmla="*/ 412 w 416"/>
              <a:gd name="T5" fmla="*/ 159 h 159"/>
              <a:gd name="T6" fmla="*/ 416 w 416"/>
              <a:gd name="T7" fmla="*/ 145 h 159"/>
              <a:gd name="T8" fmla="*/ 10 w 416"/>
              <a:gd name="T9" fmla="*/ 0 h 159"/>
              <a:gd name="T10" fmla="*/ 14 w 416"/>
              <a:gd name="T11" fmla="*/ 7 h 159"/>
              <a:gd name="T12" fmla="*/ 0 w 416"/>
              <a:gd name="T13" fmla="*/ 7 h 159"/>
              <a:gd name="T14" fmla="*/ 0 w 416"/>
              <a:gd name="T15" fmla="*/ 11 h 159"/>
              <a:gd name="T16" fmla="*/ 5 w 416"/>
              <a:gd name="T17" fmla="*/ 13 h 159"/>
              <a:gd name="T18" fmla="*/ 0 w 416"/>
              <a:gd name="T19" fmla="*/ 7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16" h="159">
                <a:moveTo>
                  <a:pt x="0" y="7"/>
                </a:moveTo>
                <a:lnTo>
                  <a:pt x="5" y="13"/>
                </a:lnTo>
                <a:lnTo>
                  <a:pt x="412" y="159"/>
                </a:lnTo>
                <a:lnTo>
                  <a:pt x="416" y="145"/>
                </a:lnTo>
                <a:lnTo>
                  <a:pt x="10" y="0"/>
                </a:lnTo>
                <a:lnTo>
                  <a:pt x="14" y="7"/>
                </a:lnTo>
                <a:lnTo>
                  <a:pt x="0" y="7"/>
                </a:lnTo>
                <a:lnTo>
                  <a:pt x="0" y="11"/>
                </a:lnTo>
                <a:lnTo>
                  <a:pt x="5" y="13"/>
                </a:lnTo>
                <a:lnTo>
                  <a:pt x="0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3" name="Freeform 703"/>
          <p:cNvSpPr>
            <a:spLocks/>
          </p:cNvSpPr>
          <p:nvPr/>
        </p:nvSpPr>
        <p:spPr bwMode="auto">
          <a:xfrm>
            <a:off x="5734050" y="5256213"/>
            <a:ext cx="11113" cy="136525"/>
          </a:xfrm>
          <a:custGeom>
            <a:avLst/>
            <a:gdLst>
              <a:gd name="T0" fmla="*/ 7 w 14"/>
              <a:gd name="T1" fmla="*/ 0 h 172"/>
              <a:gd name="T2" fmla="*/ 0 w 14"/>
              <a:gd name="T3" fmla="*/ 7 h 172"/>
              <a:gd name="T4" fmla="*/ 0 w 14"/>
              <a:gd name="T5" fmla="*/ 172 h 172"/>
              <a:gd name="T6" fmla="*/ 14 w 14"/>
              <a:gd name="T7" fmla="*/ 172 h 172"/>
              <a:gd name="T8" fmla="*/ 14 w 14"/>
              <a:gd name="T9" fmla="*/ 7 h 172"/>
              <a:gd name="T10" fmla="*/ 7 w 14"/>
              <a:gd name="T11" fmla="*/ 14 h 172"/>
              <a:gd name="T12" fmla="*/ 7 w 14"/>
              <a:gd name="T13" fmla="*/ 0 h 172"/>
              <a:gd name="T14" fmla="*/ 0 w 14"/>
              <a:gd name="T15" fmla="*/ 0 h 172"/>
              <a:gd name="T16" fmla="*/ 0 w 14"/>
              <a:gd name="T17" fmla="*/ 7 h 172"/>
              <a:gd name="T18" fmla="*/ 7 w 14"/>
              <a:gd name="T1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72">
                <a:moveTo>
                  <a:pt x="7" y="0"/>
                </a:moveTo>
                <a:lnTo>
                  <a:pt x="0" y="7"/>
                </a:lnTo>
                <a:lnTo>
                  <a:pt x="0" y="172"/>
                </a:lnTo>
                <a:lnTo>
                  <a:pt x="14" y="172"/>
                </a:lnTo>
                <a:lnTo>
                  <a:pt x="14" y="7"/>
                </a:lnTo>
                <a:lnTo>
                  <a:pt x="7" y="14"/>
                </a:lnTo>
                <a:lnTo>
                  <a:pt x="7" y="0"/>
                </a:lnTo>
                <a:lnTo>
                  <a:pt x="0" y="0"/>
                </a:lnTo>
                <a:lnTo>
                  <a:pt x="0" y="7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4" name="Freeform 704"/>
          <p:cNvSpPr>
            <a:spLocks/>
          </p:cNvSpPr>
          <p:nvPr/>
        </p:nvSpPr>
        <p:spPr bwMode="auto">
          <a:xfrm>
            <a:off x="7546975" y="5402263"/>
            <a:ext cx="71438" cy="69850"/>
          </a:xfrm>
          <a:custGeom>
            <a:avLst/>
            <a:gdLst>
              <a:gd name="T0" fmla="*/ 45 w 90"/>
              <a:gd name="T1" fmla="*/ 0 h 89"/>
              <a:gd name="T2" fmla="*/ 54 w 90"/>
              <a:gd name="T3" fmla="*/ 1 h 89"/>
              <a:gd name="T4" fmla="*/ 62 w 90"/>
              <a:gd name="T5" fmla="*/ 4 h 89"/>
              <a:gd name="T6" fmla="*/ 70 w 90"/>
              <a:gd name="T7" fmla="*/ 8 h 89"/>
              <a:gd name="T8" fmla="*/ 76 w 90"/>
              <a:gd name="T9" fmla="*/ 14 h 89"/>
              <a:gd name="T10" fmla="*/ 81 w 90"/>
              <a:gd name="T11" fmla="*/ 20 h 89"/>
              <a:gd name="T12" fmla="*/ 86 w 90"/>
              <a:gd name="T13" fmla="*/ 28 h 89"/>
              <a:gd name="T14" fmla="*/ 88 w 90"/>
              <a:gd name="T15" fmla="*/ 36 h 89"/>
              <a:gd name="T16" fmla="*/ 90 w 90"/>
              <a:gd name="T17" fmla="*/ 45 h 89"/>
              <a:gd name="T18" fmla="*/ 88 w 90"/>
              <a:gd name="T19" fmla="*/ 54 h 89"/>
              <a:gd name="T20" fmla="*/ 86 w 90"/>
              <a:gd name="T21" fmla="*/ 62 h 89"/>
              <a:gd name="T22" fmla="*/ 81 w 90"/>
              <a:gd name="T23" fmla="*/ 69 h 89"/>
              <a:gd name="T24" fmla="*/ 76 w 90"/>
              <a:gd name="T25" fmla="*/ 76 h 89"/>
              <a:gd name="T26" fmla="*/ 70 w 90"/>
              <a:gd name="T27" fmla="*/ 82 h 89"/>
              <a:gd name="T28" fmla="*/ 62 w 90"/>
              <a:gd name="T29" fmla="*/ 85 h 89"/>
              <a:gd name="T30" fmla="*/ 54 w 90"/>
              <a:gd name="T31" fmla="*/ 88 h 89"/>
              <a:gd name="T32" fmla="*/ 45 w 90"/>
              <a:gd name="T33" fmla="*/ 89 h 89"/>
              <a:gd name="T34" fmla="*/ 35 w 90"/>
              <a:gd name="T35" fmla="*/ 88 h 89"/>
              <a:gd name="T36" fmla="*/ 27 w 90"/>
              <a:gd name="T37" fmla="*/ 85 h 89"/>
              <a:gd name="T38" fmla="*/ 19 w 90"/>
              <a:gd name="T39" fmla="*/ 82 h 89"/>
              <a:gd name="T40" fmla="*/ 13 w 90"/>
              <a:gd name="T41" fmla="*/ 76 h 89"/>
              <a:gd name="T42" fmla="*/ 8 w 90"/>
              <a:gd name="T43" fmla="*/ 69 h 89"/>
              <a:gd name="T44" fmla="*/ 3 w 90"/>
              <a:gd name="T45" fmla="*/ 62 h 89"/>
              <a:gd name="T46" fmla="*/ 1 w 90"/>
              <a:gd name="T47" fmla="*/ 54 h 89"/>
              <a:gd name="T48" fmla="*/ 0 w 90"/>
              <a:gd name="T49" fmla="*/ 45 h 89"/>
              <a:gd name="T50" fmla="*/ 1 w 90"/>
              <a:gd name="T51" fmla="*/ 36 h 89"/>
              <a:gd name="T52" fmla="*/ 3 w 90"/>
              <a:gd name="T53" fmla="*/ 28 h 89"/>
              <a:gd name="T54" fmla="*/ 8 w 90"/>
              <a:gd name="T55" fmla="*/ 20 h 89"/>
              <a:gd name="T56" fmla="*/ 13 w 90"/>
              <a:gd name="T57" fmla="*/ 14 h 89"/>
              <a:gd name="T58" fmla="*/ 19 w 90"/>
              <a:gd name="T59" fmla="*/ 8 h 89"/>
              <a:gd name="T60" fmla="*/ 27 w 90"/>
              <a:gd name="T61" fmla="*/ 4 h 89"/>
              <a:gd name="T62" fmla="*/ 35 w 90"/>
              <a:gd name="T63" fmla="*/ 1 h 89"/>
              <a:gd name="T64" fmla="*/ 45 w 90"/>
              <a:gd name="T65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0" h="89">
                <a:moveTo>
                  <a:pt x="45" y="0"/>
                </a:moveTo>
                <a:lnTo>
                  <a:pt x="54" y="1"/>
                </a:lnTo>
                <a:lnTo>
                  <a:pt x="62" y="4"/>
                </a:lnTo>
                <a:lnTo>
                  <a:pt x="70" y="8"/>
                </a:lnTo>
                <a:lnTo>
                  <a:pt x="76" y="14"/>
                </a:lnTo>
                <a:lnTo>
                  <a:pt x="81" y="20"/>
                </a:lnTo>
                <a:lnTo>
                  <a:pt x="86" y="28"/>
                </a:lnTo>
                <a:lnTo>
                  <a:pt x="88" y="36"/>
                </a:lnTo>
                <a:lnTo>
                  <a:pt x="90" y="45"/>
                </a:lnTo>
                <a:lnTo>
                  <a:pt x="88" y="54"/>
                </a:lnTo>
                <a:lnTo>
                  <a:pt x="86" y="62"/>
                </a:lnTo>
                <a:lnTo>
                  <a:pt x="81" y="69"/>
                </a:lnTo>
                <a:lnTo>
                  <a:pt x="76" y="76"/>
                </a:lnTo>
                <a:lnTo>
                  <a:pt x="70" y="82"/>
                </a:lnTo>
                <a:lnTo>
                  <a:pt x="62" y="85"/>
                </a:lnTo>
                <a:lnTo>
                  <a:pt x="54" y="88"/>
                </a:lnTo>
                <a:lnTo>
                  <a:pt x="45" y="89"/>
                </a:lnTo>
                <a:lnTo>
                  <a:pt x="35" y="88"/>
                </a:lnTo>
                <a:lnTo>
                  <a:pt x="27" y="85"/>
                </a:lnTo>
                <a:lnTo>
                  <a:pt x="19" y="82"/>
                </a:lnTo>
                <a:lnTo>
                  <a:pt x="13" y="76"/>
                </a:lnTo>
                <a:lnTo>
                  <a:pt x="8" y="69"/>
                </a:lnTo>
                <a:lnTo>
                  <a:pt x="3" y="62"/>
                </a:lnTo>
                <a:lnTo>
                  <a:pt x="1" y="54"/>
                </a:lnTo>
                <a:lnTo>
                  <a:pt x="0" y="45"/>
                </a:lnTo>
                <a:lnTo>
                  <a:pt x="1" y="36"/>
                </a:lnTo>
                <a:lnTo>
                  <a:pt x="3" y="28"/>
                </a:lnTo>
                <a:lnTo>
                  <a:pt x="8" y="20"/>
                </a:lnTo>
                <a:lnTo>
                  <a:pt x="13" y="14"/>
                </a:lnTo>
                <a:lnTo>
                  <a:pt x="19" y="8"/>
                </a:lnTo>
                <a:lnTo>
                  <a:pt x="27" y="4"/>
                </a:lnTo>
                <a:lnTo>
                  <a:pt x="35" y="1"/>
                </a:lnTo>
                <a:lnTo>
                  <a:pt x="45" y="0"/>
                </a:lnTo>
                <a:close/>
              </a:path>
            </a:pathLst>
          </a:custGeom>
          <a:solidFill>
            <a:srgbClr val="B09C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5" name="Freeform 705"/>
          <p:cNvSpPr>
            <a:spLocks/>
          </p:cNvSpPr>
          <p:nvPr/>
        </p:nvSpPr>
        <p:spPr bwMode="auto">
          <a:xfrm>
            <a:off x="7581900" y="5397500"/>
            <a:ext cx="41275" cy="41275"/>
          </a:xfrm>
          <a:custGeom>
            <a:avLst/>
            <a:gdLst>
              <a:gd name="T0" fmla="*/ 51 w 51"/>
              <a:gd name="T1" fmla="*/ 52 h 52"/>
              <a:gd name="T2" fmla="*/ 51 w 51"/>
              <a:gd name="T3" fmla="*/ 52 h 52"/>
              <a:gd name="T4" fmla="*/ 50 w 51"/>
              <a:gd name="T5" fmla="*/ 42 h 52"/>
              <a:gd name="T6" fmla="*/ 48 w 51"/>
              <a:gd name="T7" fmla="*/ 33 h 52"/>
              <a:gd name="T8" fmla="*/ 42 w 51"/>
              <a:gd name="T9" fmla="*/ 22 h 52"/>
              <a:gd name="T10" fmla="*/ 35 w 51"/>
              <a:gd name="T11" fmla="*/ 16 h 52"/>
              <a:gd name="T12" fmla="*/ 30 w 51"/>
              <a:gd name="T13" fmla="*/ 10 h 52"/>
              <a:gd name="T14" fmla="*/ 19 w 51"/>
              <a:gd name="T15" fmla="*/ 4 h 52"/>
              <a:gd name="T16" fmla="*/ 10 w 51"/>
              <a:gd name="T17" fmla="*/ 1 h 52"/>
              <a:gd name="T18" fmla="*/ 0 w 51"/>
              <a:gd name="T19" fmla="*/ 0 h 52"/>
              <a:gd name="T20" fmla="*/ 0 w 51"/>
              <a:gd name="T21" fmla="*/ 14 h 52"/>
              <a:gd name="T22" fmla="*/ 8 w 51"/>
              <a:gd name="T23" fmla="*/ 15 h 52"/>
              <a:gd name="T24" fmla="*/ 15 w 51"/>
              <a:gd name="T25" fmla="*/ 18 h 52"/>
              <a:gd name="T26" fmla="*/ 20 w 51"/>
              <a:gd name="T27" fmla="*/ 21 h 52"/>
              <a:gd name="T28" fmla="*/ 26 w 51"/>
              <a:gd name="T29" fmla="*/ 26 h 52"/>
              <a:gd name="T30" fmla="*/ 31 w 51"/>
              <a:gd name="T31" fmla="*/ 31 h 52"/>
              <a:gd name="T32" fmla="*/ 34 w 51"/>
              <a:gd name="T33" fmla="*/ 37 h 52"/>
              <a:gd name="T34" fmla="*/ 36 w 51"/>
              <a:gd name="T35" fmla="*/ 44 h 52"/>
              <a:gd name="T36" fmla="*/ 38 w 51"/>
              <a:gd name="T37" fmla="*/ 52 h 52"/>
              <a:gd name="T38" fmla="*/ 38 w 51"/>
              <a:gd name="T39" fmla="*/ 52 h 52"/>
              <a:gd name="T40" fmla="*/ 51 w 51"/>
              <a:gd name="T41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1" h="52">
                <a:moveTo>
                  <a:pt x="51" y="52"/>
                </a:moveTo>
                <a:lnTo>
                  <a:pt x="51" y="52"/>
                </a:lnTo>
                <a:lnTo>
                  <a:pt x="50" y="42"/>
                </a:lnTo>
                <a:lnTo>
                  <a:pt x="48" y="33"/>
                </a:lnTo>
                <a:lnTo>
                  <a:pt x="42" y="22"/>
                </a:lnTo>
                <a:lnTo>
                  <a:pt x="35" y="16"/>
                </a:lnTo>
                <a:lnTo>
                  <a:pt x="30" y="10"/>
                </a:lnTo>
                <a:lnTo>
                  <a:pt x="19" y="4"/>
                </a:lnTo>
                <a:lnTo>
                  <a:pt x="10" y="1"/>
                </a:lnTo>
                <a:lnTo>
                  <a:pt x="0" y="0"/>
                </a:lnTo>
                <a:lnTo>
                  <a:pt x="0" y="14"/>
                </a:lnTo>
                <a:lnTo>
                  <a:pt x="8" y="15"/>
                </a:lnTo>
                <a:lnTo>
                  <a:pt x="15" y="18"/>
                </a:lnTo>
                <a:lnTo>
                  <a:pt x="20" y="21"/>
                </a:lnTo>
                <a:lnTo>
                  <a:pt x="26" y="26"/>
                </a:lnTo>
                <a:lnTo>
                  <a:pt x="31" y="31"/>
                </a:lnTo>
                <a:lnTo>
                  <a:pt x="34" y="37"/>
                </a:lnTo>
                <a:lnTo>
                  <a:pt x="36" y="44"/>
                </a:lnTo>
                <a:lnTo>
                  <a:pt x="38" y="52"/>
                </a:lnTo>
                <a:lnTo>
                  <a:pt x="38" y="52"/>
                </a:lnTo>
                <a:lnTo>
                  <a:pt x="51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6" name="Freeform 706"/>
          <p:cNvSpPr>
            <a:spLocks/>
          </p:cNvSpPr>
          <p:nvPr/>
        </p:nvSpPr>
        <p:spPr bwMode="auto">
          <a:xfrm>
            <a:off x="7581900" y="5438775"/>
            <a:ext cx="41275" cy="39688"/>
          </a:xfrm>
          <a:custGeom>
            <a:avLst/>
            <a:gdLst>
              <a:gd name="T0" fmla="*/ 0 w 51"/>
              <a:gd name="T1" fmla="*/ 51 h 51"/>
              <a:gd name="T2" fmla="*/ 0 w 51"/>
              <a:gd name="T3" fmla="*/ 51 h 51"/>
              <a:gd name="T4" fmla="*/ 10 w 51"/>
              <a:gd name="T5" fmla="*/ 50 h 51"/>
              <a:gd name="T6" fmla="*/ 19 w 51"/>
              <a:gd name="T7" fmla="*/ 47 h 51"/>
              <a:gd name="T8" fmla="*/ 28 w 51"/>
              <a:gd name="T9" fmla="*/ 43 h 51"/>
              <a:gd name="T10" fmla="*/ 35 w 51"/>
              <a:gd name="T11" fmla="*/ 36 h 51"/>
              <a:gd name="T12" fmla="*/ 42 w 51"/>
              <a:gd name="T13" fmla="*/ 29 h 51"/>
              <a:gd name="T14" fmla="*/ 47 w 51"/>
              <a:gd name="T15" fmla="*/ 21 h 51"/>
              <a:gd name="T16" fmla="*/ 50 w 51"/>
              <a:gd name="T17" fmla="*/ 11 h 51"/>
              <a:gd name="T18" fmla="*/ 51 w 51"/>
              <a:gd name="T19" fmla="*/ 0 h 51"/>
              <a:gd name="T20" fmla="*/ 38 w 51"/>
              <a:gd name="T21" fmla="*/ 0 h 51"/>
              <a:gd name="T22" fmla="*/ 36 w 51"/>
              <a:gd name="T23" fmla="*/ 8 h 51"/>
              <a:gd name="T24" fmla="*/ 35 w 51"/>
              <a:gd name="T25" fmla="*/ 14 h 51"/>
              <a:gd name="T26" fmla="*/ 31 w 51"/>
              <a:gd name="T27" fmla="*/ 20 h 51"/>
              <a:gd name="T28" fmla="*/ 26 w 51"/>
              <a:gd name="T29" fmla="*/ 27 h 51"/>
              <a:gd name="T30" fmla="*/ 21 w 51"/>
              <a:gd name="T31" fmla="*/ 31 h 51"/>
              <a:gd name="T32" fmla="*/ 15 w 51"/>
              <a:gd name="T33" fmla="*/ 34 h 51"/>
              <a:gd name="T34" fmla="*/ 8 w 51"/>
              <a:gd name="T35" fmla="*/ 36 h 51"/>
              <a:gd name="T36" fmla="*/ 0 w 51"/>
              <a:gd name="T37" fmla="*/ 37 h 51"/>
              <a:gd name="T38" fmla="*/ 0 w 51"/>
              <a:gd name="T39" fmla="*/ 37 h 51"/>
              <a:gd name="T40" fmla="*/ 0 w 51"/>
              <a:gd name="T41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1" h="51">
                <a:moveTo>
                  <a:pt x="0" y="51"/>
                </a:moveTo>
                <a:lnTo>
                  <a:pt x="0" y="51"/>
                </a:lnTo>
                <a:lnTo>
                  <a:pt x="10" y="50"/>
                </a:lnTo>
                <a:lnTo>
                  <a:pt x="19" y="47"/>
                </a:lnTo>
                <a:lnTo>
                  <a:pt x="28" y="43"/>
                </a:lnTo>
                <a:lnTo>
                  <a:pt x="35" y="36"/>
                </a:lnTo>
                <a:lnTo>
                  <a:pt x="42" y="29"/>
                </a:lnTo>
                <a:lnTo>
                  <a:pt x="47" y="21"/>
                </a:lnTo>
                <a:lnTo>
                  <a:pt x="50" y="11"/>
                </a:lnTo>
                <a:lnTo>
                  <a:pt x="51" y="0"/>
                </a:lnTo>
                <a:lnTo>
                  <a:pt x="38" y="0"/>
                </a:lnTo>
                <a:lnTo>
                  <a:pt x="36" y="8"/>
                </a:lnTo>
                <a:lnTo>
                  <a:pt x="35" y="14"/>
                </a:lnTo>
                <a:lnTo>
                  <a:pt x="31" y="20"/>
                </a:lnTo>
                <a:lnTo>
                  <a:pt x="26" y="27"/>
                </a:lnTo>
                <a:lnTo>
                  <a:pt x="21" y="31"/>
                </a:lnTo>
                <a:lnTo>
                  <a:pt x="15" y="34"/>
                </a:lnTo>
                <a:lnTo>
                  <a:pt x="8" y="36"/>
                </a:lnTo>
                <a:lnTo>
                  <a:pt x="0" y="37"/>
                </a:lnTo>
                <a:lnTo>
                  <a:pt x="0" y="37"/>
                </a:lnTo>
                <a:lnTo>
                  <a:pt x="0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7" name="Freeform 707"/>
          <p:cNvSpPr>
            <a:spLocks/>
          </p:cNvSpPr>
          <p:nvPr/>
        </p:nvSpPr>
        <p:spPr bwMode="auto">
          <a:xfrm>
            <a:off x="7540625" y="5438775"/>
            <a:ext cx="41275" cy="39688"/>
          </a:xfrm>
          <a:custGeom>
            <a:avLst/>
            <a:gdLst>
              <a:gd name="T0" fmla="*/ 0 w 52"/>
              <a:gd name="T1" fmla="*/ 0 h 51"/>
              <a:gd name="T2" fmla="*/ 0 w 52"/>
              <a:gd name="T3" fmla="*/ 0 h 51"/>
              <a:gd name="T4" fmla="*/ 1 w 52"/>
              <a:gd name="T5" fmla="*/ 11 h 51"/>
              <a:gd name="T6" fmla="*/ 4 w 52"/>
              <a:gd name="T7" fmla="*/ 21 h 51"/>
              <a:gd name="T8" fmla="*/ 9 w 52"/>
              <a:gd name="T9" fmla="*/ 29 h 51"/>
              <a:gd name="T10" fmla="*/ 16 w 52"/>
              <a:gd name="T11" fmla="*/ 36 h 51"/>
              <a:gd name="T12" fmla="*/ 23 w 52"/>
              <a:gd name="T13" fmla="*/ 43 h 51"/>
              <a:gd name="T14" fmla="*/ 32 w 52"/>
              <a:gd name="T15" fmla="*/ 47 h 51"/>
              <a:gd name="T16" fmla="*/ 41 w 52"/>
              <a:gd name="T17" fmla="*/ 50 h 51"/>
              <a:gd name="T18" fmla="*/ 52 w 52"/>
              <a:gd name="T19" fmla="*/ 51 h 51"/>
              <a:gd name="T20" fmla="*/ 52 w 52"/>
              <a:gd name="T21" fmla="*/ 37 h 51"/>
              <a:gd name="T22" fmla="*/ 44 w 52"/>
              <a:gd name="T23" fmla="*/ 36 h 51"/>
              <a:gd name="T24" fmla="*/ 37 w 52"/>
              <a:gd name="T25" fmla="*/ 34 h 51"/>
              <a:gd name="T26" fmla="*/ 30 w 52"/>
              <a:gd name="T27" fmla="*/ 31 h 51"/>
              <a:gd name="T28" fmla="*/ 25 w 52"/>
              <a:gd name="T29" fmla="*/ 27 h 51"/>
              <a:gd name="T30" fmla="*/ 20 w 52"/>
              <a:gd name="T31" fmla="*/ 20 h 51"/>
              <a:gd name="T32" fmla="*/ 16 w 52"/>
              <a:gd name="T33" fmla="*/ 14 h 51"/>
              <a:gd name="T34" fmla="*/ 15 w 52"/>
              <a:gd name="T35" fmla="*/ 8 h 51"/>
              <a:gd name="T36" fmla="*/ 14 w 52"/>
              <a:gd name="T37" fmla="*/ 0 h 51"/>
              <a:gd name="T38" fmla="*/ 14 w 52"/>
              <a:gd name="T39" fmla="*/ 0 h 51"/>
              <a:gd name="T40" fmla="*/ 0 w 52"/>
              <a:gd name="T4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51">
                <a:moveTo>
                  <a:pt x="0" y="0"/>
                </a:moveTo>
                <a:lnTo>
                  <a:pt x="0" y="0"/>
                </a:lnTo>
                <a:lnTo>
                  <a:pt x="1" y="11"/>
                </a:lnTo>
                <a:lnTo>
                  <a:pt x="4" y="21"/>
                </a:lnTo>
                <a:lnTo>
                  <a:pt x="9" y="29"/>
                </a:lnTo>
                <a:lnTo>
                  <a:pt x="16" y="36"/>
                </a:lnTo>
                <a:lnTo>
                  <a:pt x="23" y="43"/>
                </a:lnTo>
                <a:lnTo>
                  <a:pt x="32" y="47"/>
                </a:lnTo>
                <a:lnTo>
                  <a:pt x="41" y="50"/>
                </a:lnTo>
                <a:lnTo>
                  <a:pt x="52" y="51"/>
                </a:lnTo>
                <a:lnTo>
                  <a:pt x="52" y="37"/>
                </a:lnTo>
                <a:lnTo>
                  <a:pt x="44" y="36"/>
                </a:lnTo>
                <a:lnTo>
                  <a:pt x="37" y="34"/>
                </a:lnTo>
                <a:lnTo>
                  <a:pt x="30" y="31"/>
                </a:lnTo>
                <a:lnTo>
                  <a:pt x="25" y="27"/>
                </a:lnTo>
                <a:lnTo>
                  <a:pt x="20" y="20"/>
                </a:lnTo>
                <a:lnTo>
                  <a:pt x="16" y="14"/>
                </a:lnTo>
                <a:lnTo>
                  <a:pt x="15" y="8"/>
                </a:lnTo>
                <a:lnTo>
                  <a:pt x="14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8" name="Freeform 708"/>
          <p:cNvSpPr>
            <a:spLocks/>
          </p:cNvSpPr>
          <p:nvPr/>
        </p:nvSpPr>
        <p:spPr bwMode="auto">
          <a:xfrm>
            <a:off x="7540625" y="5397500"/>
            <a:ext cx="41275" cy="41275"/>
          </a:xfrm>
          <a:custGeom>
            <a:avLst/>
            <a:gdLst>
              <a:gd name="T0" fmla="*/ 52 w 52"/>
              <a:gd name="T1" fmla="*/ 0 h 52"/>
              <a:gd name="T2" fmla="*/ 52 w 52"/>
              <a:gd name="T3" fmla="*/ 0 h 52"/>
              <a:gd name="T4" fmla="*/ 41 w 52"/>
              <a:gd name="T5" fmla="*/ 1 h 52"/>
              <a:gd name="T6" fmla="*/ 32 w 52"/>
              <a:gd name="T7" fmla="*/ 4 h 52"/>
              <a:gd name="T8" fmla="*/ 22 w 52"/>
              <a:gd name="T9" fmla="*/ 10 h 52"/>
              <a:gd name="T10" fmla="*/ 16 w 52"/>
              <a:gd name="T11" fmla="*/ 16 h 52"/>
              <a:gd name="T12" fmla="*/ 9 w 52"/>
              <a:gd name="T13" fmla="*/ 22 h 52"/>
              <a:gd name="T14" fmla="*/ 3 w 52"/>
              <a:gd name="T15" fmla="*/ 33 h 52"/>
              <a:gd name="T16" fmla="*/ 1 w 52"/>
              <a:gd name="T17" fmla="*/ 42 h 52"/>
              <a:gd name="T18" fmla="*/ 0 w 52"/>
              <a:gd name="T19" fmla="*/ 52 h 52"/>
              <a:gd name="T20" fmla="*/ 14 w 52"/>
              <a:gd name="T21" fmla="*/ 52 h 52"/>
              <a:gd name="T22" fmla="*/ 15 w 52"/>
              <a:gd name="T23" fmla="*/ 44 h 52"/>
              <a:gd name="T24" fmla="*/ 17 w 52"/>
              <a:gd name="T25" fmla="*/ 37 h 52"/>
              <a:gd name="T26" fmla="*/ 20 w 52"/>
              <a:gd name="T27" fmla="*/ 31 h 52"/>
              <a:gd name="T28" fmla="*/ 25 w 52"/>
              <a:gd name="T29" fmla="*/ 26 h 52"/>
              <a:gd name="T30" fmla="*/ 31 w 52"/>
              <a:gd name="T31" fmla="*/ 21 h 52"/>
              <a:gd name="T32" fmla="*/ 37 w 52"/>
              <a:gd name="T33" fmla="*/ 18 h 52"/>
              <a:gd name="T34" fmla="*/ 44 w 52"/>
              <a:gd name="T35" fmla="*/ 15 h 52"/>
              <a:gd name="T36" fmla="*/ 52 w 52"/>
              <a:gd name="T37" fmla="*/ 14 h 52"/>
              <a:gd name="T38" fmla="*/ 52 w 52"/>
              <a:gd name="T39" fmla="*/ 14 h 52"/>
              <a:gd name="T40" fmla="*/ 52 w 52"/>
              <a:gd name="T4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52">
                <a:moveTo>
                  <a:pt x="52" y="0"/>
                </a:moveTo>
                <a:lnTo>
                  <a:pt x="52" y="0"/>
                </a:lnTo>
                <a:lnTo>
                  <a:pt x="41" y="1"/>
                </a:lnTo>
                <a:lnTo>
                  <a:pt x="32" y="4"/>
                </a:lnTo>
                <a:lnTo>
                  <a:pt x="22" y="10"/>
                </a:lnTo>
                <a:lnTo>
                  <a:pt x="16" y="16"/>
                </a:lnTo>
                <a:lnTo>
                  <a:pt x="9" y="22"/>
                </a:lnTo>
                <a:lnTo>
                  <a:pt x="3" y="33"/>
                </a:lnTo>
                <a:lnTo>
                  <a:pt x="1" y="42"/>
                </a:lnTo>
                <a:lnTo>
                  <a:pt x="0" y="52"/>
                </a:lnTo>
                <a:lnTo>
                  <a:pt x="14" y="52"/>
                </a:lnTo>
                <a:lnTo>
                  <a:pt x="15" y="44"/>
                </a:lnTo>
                <a:lnTo>
                  <a:pt x="17" y="37"/>
                </a:lnTo>
                <a:lnTo>
                  <a:pt x="20" y="31"/>
                </a:lnTo>
                <a:lnTo>
                  <a:pt x="25" y="26"/>
                </a:lnTo>
                <a:lnTo>
                  <a:pt x="31" y="21"/>
                </a:lnTo>
                <a:lnTo>
                  <a:pt x="37" y="18"/>
                </a:lnTo>
                <a:lnTo>
                  <a:pt x="44" y="15"/>
                </a:lnTo>
                <a:lnTo>
                  <a:pt x="52" y="14"/>
                </a:lnTo>
                <a:lnTo>
                  <a:pt x="52" y="14"/>
                </a:lnTo>
                <a:lnTo>
                  <a:pt x="5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89" name="Freeform 709"/>
          <p:cNvSpPr>
            <a:spLocks/>
          </p:cNvSpPr>
          <p:nvPr/>
        </p:nvSpPr>
        <p:spPr bwMode="auto">
          <a:xfrm>
            <a:off x="6021388" y="5402263"/>
            <a:ext cx="71437" cy="69850"/>
          </a:xfrm>
          <a:custGeom>
            <a:avLst/>
            <a:gdLst>
              <a:gd name="T0" fmla="*/ 45 w 90"/>
              <a:gd name="T1" fmla="*/ 0 h 89"/>
              <a:gd name="T2" fmla="*/ 54 w 90"/>
              <a:gd name="T3" fmla="*/ 1 h 89"/>
              <a:gd name="T4" fmla="*/ 62 w 90"/>
              <a:gd name="T5" fmla="*/ 4 h 89"/>
              <a:gd name="T6" fmla="*/ 71 w 90"/>
              <a:gd name="T7" fmla="*/ 8 h 89"/>
              <a:gd name="T8" fmla="*/ 76 w 90"/>
              <a:gd name="T9" fmla="*/ 14 h 89"/>
              <a:gd name="T10" fmla="*/ 82 w 90"/>
              <a:gd name="T11" fmla="*/ 20 h 89"/>
              <a:gd name="T12" fmla="*/ 87 w 90"/>
              <a:gd name="T13" fmla="*/ 28 h 89"/>
              <a:gd name="T14" fmla="*/ 89 w 90"/>
              <a:gd name="T15" fmla="*/ 36 h 89"/>
              <a:gd name="T16" fmla="*/ 90 w 90"/>
              <a:gd name="T17" fmla="*/ 45 h 89"/>
              <a:gd name="T18" fmla="*/ 89 w 90"/>
              <a:gd name="T19" fmla="*/ 54 h 89"/>
              <a:gd name="T20" fmla="*/ 87 w 90"/>
              <a:gd name="T21" fmla="*/ 62 h 89"/>
              <a:gd name="T22" fmla="*/ 82 w 90"/>
              <a:gd name="T23" fmla="*/ 69 h 89"/>
              <a:gd name="T24" fmla="*/ 76 w 90"/>
              <a:gd name="T25" fmla="*/ 76 h 89"/>
              <a:gd name="T26" fmla="*/ 71 w 90"/>
              <a:gd name="T27" fmla="*/ 82 h 89"/>
              <a:gd name="T28" fmla="*/ 62 w 90"/>
              <a:gd name="T29" fmla="*/ 85 h 89"/>
              <a:gd name="T30" fmla="*/ 54 w 90"/>
              <a:gd name="T31" fmla="*/ 88 h 89"/>
              <a:gd name="T32" fmla="*/ 45 w 90"/>
              <a:gd name="T33" fmla="*/ 89 h 89"/>
              <a:gd name="T34" fmla="*/ 36 w 90"/>
              <a:gd name="T35" fmla="*/ 88 h 89"/>
              <a:gd name="T36" fmla="*/ 28 w 90"/>
              <a:gd name="T37" fmla="*/ 85 h 89"/>
              <a:gd name="T38" fmla="*/ 20 w 90"/>
              <a:gd name="T39" fmla="*/ 82 h 89"/>
              <a:gd name="T40" fmla="*/ 14 w 90"/>
              <a:gd name="T41" fmla="*/ 76 h 89"/>
              <a:gd name="T42" fmla="*/ 8 w 90"/>
              <a:gd name="T43" fmla="*/ 69 h 89"/>
              <a:gd name="T44" fmla="*/ 4 w 90"/>
              <a:gd name="T45" fmla="*/ 62 h 89"/>
              <a:gd name="T46" fmla="*/ 1 w 90"/>
              <a:gd name="T47" fmla="*/ 54 h 89"/>
              <a:gd name="T48" fmla="*/ 0 w 90"/>
              <a:gd name="T49" fmla="*/ 45 h 89"/>
              <a:gd name="T50" fmla="*/ 1 w 90"/>
              <a:gd name="T51" fmla="*/ 36 h 89"/>
              <a:gd name="T52" fmla="*/ 4 w 90"/>
              <a:gd name="T53" fmla="*/ 28 h 89"/>
              <a:gd name="T54" fmla="*/ 8 w 90"/>
              <a:gd name="T55" fmla="*/ 20 h 89"/>
              <a:gd name="T56" fmla="*/ 14 w 90"/>
              <a:gd name="T57" fmla="*/ 14 h 89"/>
              <a:gd name="T58" fmla="*/ 20 w 90"/>
              <a:gd name="T59" fmla="*/ 8 h 89"/>
              <a:gd name="T60" fmla="*/ 28 w 90"/>
              <a:gd name="T61" fmla="*/ 4 h 89"/>
              <a:gd name="T62" fmla="*/ 36 w 90"/>
              <a:gd name="T63" fmla="*/ 1 h 89"/>
              <a:gd name="T64" fmla="*/ 45 w 90"/>
              <a:gd name="T65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0" h="89">
                <a:moveTo>
                  <a:pt x="45" y="0"/>
                </a:moveTo>
                <a:lnTo>
                  <a:pt x="54" y="1"/>
                </a:lnTo>
                <a:lnTo>
                  <a:pt x="62" y="4"/>
                </a:lnTo>
                <a:lnTo>
                  <a:pt x="71" y="8"/>
                </a:lnTo>
                <a:lnTo>
                  <a:pt x="76" y="14"/>
                </a:lnTo>
                <a:lnTo>
                  <a:pt x="82" y="20"/>
                </a:lnTo>
                <a:lnTo>
                  <a:pt x="87" y="28"/>
                </a:lnTo>
                <a:lnTo>
                  <a:pt x="89" y="36"/>
                </a:lnTo>
                <a:lnTo>
                  <a:pt x="90" y="45"/>
                </a:lnTo>
                <a:lnTo>
                  <a:pt x="89" y="54"/>
                </a:lnTo>
                <a:lnTo>
                  <a:pt x="87" y="62"/>
                </a:lnTo>
                <a:lnTo>
                  <a:pt x="82" y="69"/>
                </a:lnTo>
                <a:lnTo>
                  <a:pt x="76" y="76"/>
                </a:lnTo>
                <a:lnTo>
                  <a:pt x="71" y="82"/>
                </a:lnTo>
                <a:lnTo>
                  <a:pt x="62" y="85"/>
                </a:lnTo>
                <a:lnTo>
                  <a:pt x="54" y="88"/>
                </a:lnTo>
                <a:lnTo>
                  <a:pt x="45" y="89"/>
                </a:lnTo>
                <a:lnTo>
                  <a:pt x="36" y="88"/>
                </a:lnTo>
                <a:lnTo>
                  <a:pt x="28" y="85"/>
                </a:lnTo>
                <a:lnTo>
                  <a:pt x="20" y="82"/>
                </a:lnTo>
                <a:lnTo>
                  <a:pt x="14" y="76"/>
                </a:lnTo>
                <a:lnTo>
                  <a:pt x="8" y="69"/>
                </a:lnTo>
                <a:lnTo>
                  <a:pt x="4" y="62"/>
                </a:lnTo>
                <a:lnTo>
                  <a:pt x="1" y="54"/>
                </a:lnTo>
                <a:lnTo>
                  <a:pt x="0" y="45"/>
                </a:lnTo>
                <a:lnTo>
                  <a:pt x="1" y="36"/>
                </a:lnTo>
                <a:lnTo>
                  <a:pt x="4" y="28"/>
                </a:lnTo>
                <a:lnTo>
                  <a:pt x="8" y="20"/>
                </a:lnTo>
                <a:lnTo>
                  <a:pt x="14" y="14"/>
                </a:lnTo>
                <a:lnTo>
                  <a:pt x="20" y="8"/>
                </a:lnTo>
                <a:lnTo>
                  <a:pt x="28" y="4"/>
                </a:lnTo>
                <a:lnTo>
                  <a:pt x="36" y="1"/>
                </a:lnTo>
                <a:lnTo>
                  <a:pt x="45" y="0"/>
                </a:lnTo>
                <a:close/>
              </a:path>
            </a:pathLst>
          </a:custGeom>
          <a:solidFill>
            <a:srgbClr val="9E85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0" name="Freeform 710"/>
          <p:cNvSpPr>
            <a:spLocks/>
          </p:cNvSpPr>
          <p:nvPr/>
        </p:nvSpPr>
        <p:spPr bwMode="auto">
          <a:xfrm>
            <a:off x="6057900" y="5397500"/>
            <a:ext cx="41275" cy="41275"/>
          </a:xfrm>
          <a:custGeom>
            <a:avLst/>
            <a:gdLst>
              <a:gd name="T0" fmla="*/ 52 w 52"/>
              <a:gd name="T1" fmla="*/ 52 h 52"/>
              <a:gd name="T2" fmla="*/ 52 w 52"/>
              <a:gd name="T3" fmla="*/ 52 h 52"/>
              <a:gd name="T4" fmla="*/ 51 w 52"/>
              <a:gd name="T5" fmla="*/ 42 h 52"/>
              <a:gd name="T6" fmla="*/ 49 w 52"/>
              <a:gd name="T7" fmla="*/ 33 h 52"/>
              <a:gd name="T8" fmla="*/ 43 w 52"/>
              <a:gd name="T9" fmla="*/ 22 h 52"/>
              <a:gd name="T10" fmla="*/ 36 w 52"/>
              <a:gd name="T11" fmla="*/ 16 h 52"/>
              <a:gd name="T12" fmla="*/ 30 w 52"/>
              <a:gd name="T13" fmla="*/ 10 h 52"/>
              <a:gd name="T14" fmla="*/ 20 w 52"/>
              <a:gd name="T15" fmla="*/ 4 h 52"/>
              <a:gd name="T16" fmla="*/ 11 w 52"/>
              <a:gd name="T17" fmla="*/ 1 h 52"/>
              <a:gd name="T18" fmla="*/ 0 w 52"/>
              <a:gd name="T19" fmla="*/ 0 h 52"/>
              <a:gd name="T20" fmla="*/ 0 w 52"/>
              <a:gd name="T21" fmla="*/ 14 h 52"/>
              <a:gd name="T22" fmla="*/ 8 w 52"/>
              <a:gd name="T23" fmla="*/ 15 h 52"/>
              <a:gd name="T24" fmla="*/ 15 w 52"/>
              <a:gd name="T25" fmla="*/ 18 h 52"/>
              <a:gd name="T26" fmla="*/ 21 w 52"/>
              <a:gd name="T27" fmla="*/ 21 h 52"/>
              <a:gd name="T28" fmla="*/ 27 w 52"/>
              <a:gd name="T29" fmla="*/ 26 h 52"/>
              <a:gd name="T30" fmla="*/ 31 w 52"/>
              <a:gd name="T31" fmla="*/ 31 h 52"/>
              <a:gd name="T32" fmla="*/ 35 w 52"/>
              <a:gd name="T33" fmla="*/ 37 h 52"/>
              <a:gd name="T34" fmla="*/ 37 w 52"/>
              <a:gd name="T35" fmla="*/ 44 h 52"/>
              <a:gd name="T36" fmla="*/ 38 w 52"/>
              <a:gd name="T37" fmla="*/ 52 h 52"/>
              <a:gd name="T38" fmla="*/ 38 w 52"/>
              <a:gd name="T39" fmla="*/ 52 h 52"/>
              <a:gd name="T40" fmla="*/ 52 w 52"/>
              <a:gd name="T41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52">
                <a:moveTo>
                  <a:pt x="52" y="52"/>
                </a:moveTo>
                <a:lnTo>
                  <a:pt x="52" y="52"/>
                </a:lnTo>
                <a:lnTo>
                  <a:pt x="51" y="42"/>
                </a:lnTo>
                <a:lnTo>
                  <a:pt x="49" y="33"/>
                </a:lnTo>
                <a:lnTo>
                  <a:pt x="43" y="22"/>
                </a:lnTo>
                <a:lnTo>
                  <a:pt x="36" y="16"/>
                </a:lnTo>
                <a:lnTo>
                  <a:pt x="30" y="10"/>
                </a:lnTo>
                <a:lnTo>
                  <a:pt x="20" y="4"/>
                </a:lnTo>
                <a:lnTo>
                  <a:pt x="11" y="1"/>
                </a:lnTo>
                <a:lnTo>
                  <a:pt x="0" y="0"/>
                </a:lnTo>
                <a:lnTo>
                  <a:pt x="0" y="14"/>
                </a:lnTo>
                <a:lnTo>
                  <a:pt x="8" y="15"/>
                </a:lnTo>
                <a:lnTo>
                  <a:pt x="15" y="18"/>
                </a:lnTo>
                <a:lnTo>
                  <a:pt x="21" y="21"/>
                </a:lnTo>
                <a:lnTo>
                  <a:pt x="27" y="26"/>
                </a:lnTo>
                <a:lnTo>
                  <a:pt x="31" y="31"/>
                </a:lnTo>
                <a:lnTo>
                  <a:pt x="35" y="37"/>
                </a:lnTo>
                <a:lnTo>
                  <a:pt x="37" y="44"/>
                </a:lnTo>
                <a:lnTo>
                  <a:pt x="38" y="52"/>
                </a:lnTo>
                <a:lnTo>
                  <a:pt x="38" y="52"/>
                </a:lnTo>
                <a:lnTo>
                  <a:pt x="52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1" name="Freeform 711"/>
          <p:cNvSpPr>
            <a:spLocks/>
          </p:cNvSpPr>
          <p:nvPr/>
        </p:nvSpPr>
        <p:spPr bwMode="auto">
          <a:xfrm>
            <a:off x="6057900" y="5438775"/>
            <a:ext cx="41275" cy="39688"/>
          </a:xfrm>
          <a:custGeom>
            <a:avLst/>
            <a:gdLst>
              <a:gd name="T0" fmla="*/ 0 w 52"/>
              <a:gd name="T1" fmla="*/ 51 h 51"/>
              <a:gd name="T2" fmla="*/ 0 w 52"/>
              <a:gd name="T3" fmla="*/ 51 h 51"/>
              <a:gd name="T4" fmla="*/ 11 w 52"/>
              <a:gd name="T5" fmla="*/ 50 h 51"/>
              <a:gd name="T6" fmla="*/ 20 w 52"/>
              <a:gd name="T7" fmla="*/ 47 h 51"/>
              <a:gd name="T8" fmla="*/ 29 w 52"/>
              <a:gd name="T9" fmla="*/ 43 h 51"/>
              <a:gd name="T10" fmla="*/ 36 w 52"/>
              <a:gd name="T11" fmla="*/ 36 h 51"/>
              <a:gd name="T12" fmla="*/ 43 w 52"/>
              <a:gd name="T13" fmla="*/ 29 h 51"/>
              <a:gd name="T14" fmla="*/ 47 w 52"/>
              <a:gd name="T15" fmla="*/ 21 h 51"/>
              <a:gd name="T16" fmla="*/ 51 w 52"/>
              <a:gd name="T17" fmla="*/ 11 h 51"/>
              <a:gd name="T18" fmla="*/ 52 w 52"/>
              <a:gd name="T19" fmla="*/ 0 h 51"/>
              <a:gd name="T20" fmla="*/ 38 w 52"/>
              <a:gd name="T21" fmla="*/ 0 h 51"/>
              <a:gd name="T22" fmla="*/ 37 w 52"/>
              <a:gd name="T23" fmla="*/ 8 h 51"/>
              <a:gd name="T24" fmla="*/ 36 w 52"/>
              <a:gd name="T25" fmla="*/ 14 h 51"/>
              <a:gd name="T26" fmla="*/ 31 w 52"/>
              <a:gd name="T27" fmla="*/ 20 h 51"/>
              <a:gd name="T28" fmla="*/ 27 w 52"/>
              <a:gd name="T29" fmla="*/ 27 h 51"/>
              <a:gd name="T30" fmla="*/ 22 w 52"/>
              <a:gd name="T31" fmla="*/ 31 h 51"/>
              <a:gd name="T32" fmla="*/ 15 w 52"/>
              <a:gd name="T33" fmla="*/ 34 h 51"/>
              <a:gd name="T34" fmla="*/ 8 w 52"/>
              <a:gd name="T35" fmla="*/ 36 h 51"/>
              <a:gd name="T36" fmla="*/ 0 w 52"/>
              <a:gd name="T37" fmla="*/ 37 h 51"/>
              <a:gd name="T38" fmla="*/ 0 w 52"/>
              <a:gd name="T39" fmla="*/ 37 h 51"/>
              <a:gd name="T40" fmla="*/ 0 w 52"/>
              <a:gd name="T41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51">
                <a:moveTo>
                  <a:pt x="0" y="51"/>
                </a:moveTo>
                <a:lnTo>
                  <a:pt x="0" y="51"/>
                </a:lnTo>
                <a:lnTo>
                  <a:pt x="11" y="50"/>
                </a:lnTo>
                <a:lnTo>
                  <a:pt x="20" y="47"/>
                </a:lnTo>
                <a:lnTo>
                  <a:pt x="29" y="43"/>
                </a:lnTo>
                <a:lnTo>
                  <a:pt x="36" y="36"/>
                </a:lnTo>
                <a:lnTo>
                  <a:pt x="43" y="29"/>
                </a:lnTo>
                <a:lnTo>
                  <a:pt x="47" y="21"/>
                </a:lnTo>
                <a:lnTo>
                  <a:pt x="51" y="11"/>
                </a:lnTo>
                <a:lnTo>
                  <a:pt x="52" y="0"/>
                </a:lnTo>
                <a:lnTo>
                  <a:pt x="38" y="0"/>
                </a:lnTo>
                <a:lnTo>
                  <a:pt x="37" y="8"/>
                </a:lnTo>
                <a:lnTo>
                  <a:pt x="36" y="14"/>
                </a:lnTo>
                <a:lnTo>
                  <a:pt x="31" y="20"/>
                </a:lnTo>
                <a:lnTo>
                  <a:pt x="27" y="27"/>
                </a:lnTo>
                <a:lnTo>
                  <a:pt x="22" y="31"/>
                </a:lnTo>
                <a:lnTo>
                  <a:pt x="15" y="34"/>
                </a:lnTo>
                <a:lnTo>
                  <a:pt x="8" y="36"/>
                </a:lnTo>
                <a:lnTo>
                  <a:pt x="0" y="37"/>
                </a:lnTo>
                <a:lnTo>
                  <a:pt x="0" y="37"/>
                </a:lnTo>
                <a:lnTo>
                  <a:pt x="0" y="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2" name="Freeform 712"/>
          <p:cNvSpPr>
            <a:spLocks/>
          </p:cNvSpPr>
          <p:nvPr/>
        </p:nvSpPr>
        <p:spPr bwMode="auto">
          <a:xfrm>
            <a:off x="6016625" y="5438775"/>
            <a:ext cx="41275" cy="39688"/>
          </a:xfrm>
          <a:custGeom>
            <a:avLst/>
            <a:gdLst>
              <a:gd name="T0" fmla="*/ 0 w 52"/>
              <a:gd name="T1" fmla="*/ 0 h 51"/>
              <a:gd name="T2" fmla="*/ 0 w 52"/>
              <a:gd name="T3" fmla="*/ 0 h 51"/>
              <a:gd name="T4" fmla="*/ 1 w 52"/>
              <a:gd name="T5" fmla="*/ 11 h 51"/>
              <a:gd name="T6" fmla="*/ 5 w 52"/>
              <a:gd name="T7" fmla="*/ 21 h 51"/>
              <a:gd name="T8" fmla="*/ 10 w 52"/>
              <a:gd name="T9" fmla="*/ 29 h 51"/>
              <a:gd name="T10" fmla="*/ 16 w 52"/>
              <a:gd name="T11" fmla="*/ 36 h 51"/>
              <a:gd name="T12" fmla="*/ 23 w 52"/>
              <a:gd name="T13" fmla="*/ 43 h 51"/>
              <a:gd name="T14" fmla="*/ 33 w 52"/>
              <a:gd name="T15" fmla="*/ 47 h 51"/>
              <a:gd name="T16" fmla="*/ 42 w 52"/>
              <a:gd name="T17" fmla="*/ 50 h 51"/>
              <a:gd name="T18" fmla="*/ 52 w 52"/>
              <a:gd name="T19" fmla="*/ 51 h 51"/>
              <a:gd name="T20" fmla="*/ 52 w 52"/>
              <a:gd name="T21" fmla="*/ 37 h 51"/>
              <a:gd name="T22" fmla="*/ 44 w 52"/>
              <a:gd name="T23" fmla="*/ 36 h 51"/>
              <a:gd name="T24" fmla="*/ 37 w 52"/>
              <a:gd name="T25" fmla="*/ 34 h 51"/>
              <a:gd name="T26" fmla="*/ 30 w 52"/>
              <a:gd name="T27" fmla="*/ 31 h 51"/>
              <a:gd name="T28" fmla="*/ 26 w 52"/>
              <a:gd name="T29" fmla="*/ 27 h 51"/>
              <a:gd name="T30" fmla="*/ 21 w 52"/>
              <a:gd name="T31" fmla="*/ 20 h 51"/>
              <a:gd name="T32" fmla="*/ 16 w 52"/>
              <a:gd name="T33" fmla="*/ 14 h 51"/>
              <a:gd name="T34" fmla="*/ 15 w 52"/>
              <a:gd name="T35" fmla="*/ 8 h 51"/>
              <a:gd name="T36" fmla="*/ 14 w 52"/>
              <a:gd name="T37" fmla="*/ 0 h 51"/>
              <a:gd name="T38" fmla="*/ 14 w 52"/>
              <a:gd name="T39" fmla="*/ 0 h 51"/>
              <a:gd name="T40" fmla="*/ 0 w 52"/>
              <a:gd name="T41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51">
                <a:moveTo>
                  <a:pt x="0" y="0"/>
                </a:moveTo>
                <a:lnTo>
                  <a:pt x="0" y="0"/>
                </a:lnTo>
                <a:lnTo>
                  <a:pt x="1" y="11"/>
                </a:lnTo>
                <a:lnTo>
                  <a:pt x="5" y="21"/>
                </a:lnTo>
                <a:lnTo>
                  <a:pt x="10" y="29"/>
                </a:lnTo>
                <a:lnTo>
                  <a:pt x="16" y="36"/>
                </a:lnTo>
                <a:lnTo>
                  <a:pt x="23" y="43"/>
                </a:lnTo>
                <a:lnTo>
                  <a:pt x="33" y="47"/>
                </a:lnTo>
                <a:lnTo>
                  <a:pt x="42" y="50"/>
                </a:lnTo>
                <a:lnTo>
                  <a:pt x="52" y="51"/>
                </a:lnTo>
                <a:lnTo>
                  <a:pt x="52" y="37"/>
                </a:lnTo>
                <a:lnTo>
                  <a:pt x="44" y="36"/>
                </a:lnTo>
                <a:lnTo>
                  <a:pt x="37" y="34"/>
                </a:lnTo>
                <a:lnTo>
                  <a:pt x="30" y="31"/>
                </a:lnTo>
                <a:lnTo>
                  <a:pt x="26" y="27"/>
                </a:lnTo>
                <a:lnTo>
                  <a:pt x="21" y="20"/>
                </a:lnTo>
                <a:lnTo>
                  <a:pt x="16" y="14"/>
                </a:lnTo>
                <a:lnTo>
                  <a:pt x="15" y="8"/>
                </a:lnTo>
                <a:lnTo>
                  <a:pt x="14" y="0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3" name="Freeform 713"/>
          <p:cNvSpPr>
            <a:spLocks/>
          </p:cNvSpPr>
          <p:nvPr/>
        </p:nvSpPr>
        <p:spPr bwMode="auto">
          <a:xfrm>
            <a:off x="6016625" y="5397500"/>
            <a:ext cx="41275" cy="41275"/>
          </a:xfrm>
          <a:custGeom>
            <a:avLst/>
            <a:gdLst>
              <a:gd name="T0" fmla="*/ 52 w 52"/>
              <a:gd name="T1" fmla="*/ 0 h 52"/>
              <a:gd name="T2" fmla="*/ 52 w 52"/>
              <a:gd name="T3" fmla="*/ 0 h 52"/>
              <a:gd name="T4" fmla="*/ 42 w 52"/>
              <a:gd name="T5" fmla="*/ 1 h 52"/>
              <a:gd name="T6" fmla="*/ 33 w 52"/>
              <a:gd name="T7" fmla="*/ 4 h 52"/>
              <a:gd name="T8" fmla="*/ 22 w 52"/>
              <a:gd name="T9" fmla="*/ 10 h 52"/>
              <a:gd name="T10" fmla="*/ 16 w 52"/>
              <a:gd name="T11" fmla="*/ 16 h 52"/>
              <a:gd name="T12" fmla="*/ 10 w 52"/>
              <a:gd name="T13" fmla="*/ 22 h 52"/>
              <a:gd name="T14" fmla="*/ 4 w 52"/>
              <a:gd name="T15" fmla="*/ 33 h 52"/>
              <a:gd name="T16" fmla="*/ 1 w 52"/>
              <a:gd name="T17" fmla="*/ 42 h 52"/>
              <a:gd name="T18" fmla="*/ 0 w 52"/>
              <a:gd name="T19" fmla="*/ 52 h 52"/>
              <a:gd name="T20" fmla="*/ 14 w 52"/>
              <a:gd name="T21" fmla="*/ 52 h 52"/>
              <a:gd name="T22" fmla="*/ 15 w 52"/>
              <a:gd name="T23" fmla="*/ 44 h 52"/>
              <a:gd name="T24" fmla="*/ 18 w 52"/>
              <a:gd name="T25" fmla="*/ 37 h 52"/>
              <a:gd name="T26" fmla="*/ 21 w 52"/>
              <a:gd name="T27" fmla="*/ 31 h 52"/>
              <a:gd name="T28" fmla="*/ 26 w 52"/>
              <a:gd name="T29" fmla="*/ 26 h 52"/>
              <a:gd name="T30" fmla="*/ 31 w 52"/>
              <a:gd name="T31" fmla="*/ 21 h 52"/>
              <a:gd name="T32" fmla="*/ 37 w 52"/>
              <a:gd name="T33" fmla="*/ 18 h 52"/>
              <a:gd name="T34" fmla="*/ 44 w 52"/>
              <a:gd name="T35" fmla="*/ 15 h 52"/>
              <a:gd name="T36" fmla="*/ 52 w 52"/>
              <a:gd name="T37" fmla="*/ 14 h 52"/>
              <a:gd name="T38" fmla="*/ 52 w 52"/>
              <a:gd name="T39" fmla="*/ 14 h 52"/>
              <a:gd name="T40" fmla="*/ 52 w 52"/>
              <a:gd name="T41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2" h="52">
                <a:moveTo>
                  <a:pt x="52" y="0"/>
                </a:moveTo>
                <a:lnTo>
                  <a:pt x="52" y="0"/>
                </a:lnTo>
                <a:lnTo>
                  <a:pt x="42" y="1"/>
                </a:lnTo>
                <a:lnTo>
                  <a:pt x="33" y="4"/>
                </a:lnTo>
                <a:lnTo>
                  <a:pt x="22" y="10"/>
                </a:lnTo>
                <a:lnTo>
                  <a:pt x="16" y="16"/>
                </a:lnTo>
                <a:lnTo>
                  <a:pt x="10" y="22"/>
                </a:lnTo>
                <a:lnTo>
                  <a:pt x="4" y="33"/>
                </a:lnTo>
                <a:lnTo>
                  <a:pt x="1" y="42"/>
                </a:lnTo>
                <a:lnTo>
                  <a:pt x="0" y="52"/>
                </a:lnTo>
                <a:lnTo>
                  <a:pt x="14" y="52"/>
                </a:lnTo>
                <a:lnTo>
                  <a:pt x="15" y="44"/>
                </a:lnTo>
                <a:lnTo>
                  <a:pt x="18" y="37"/>
                </a:lnTo>
                <a:lnTo>
                  <a:pt x="21" y="31"/>
                </a:lnTo>
                <a:lnTo>
                  <a:pt x="26" y="26"/>
                </a:lnTo>
                <a:lnTo>
                  <a:pt x="31" y="21"/>
                </a:lnTo>
                <a:lnTo>
                  <a:pt x="37" y="18"/>
                </a:lnTo>
                <a:lnTo>
                  <a:pt x="44" y="15"/>
                </a:lnTo>
                <a:lnTo>
                  <a:pt x="52" y="14"/>
                </a:lnTo>
                <a:lnTo>
                  <a:pt x="52" y="14"/>
                </a:lnTo>
                <a:lnTo>
                  <a:pt x="5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4" name="Freeform 714"/>
          <p:cNvSpPr>
            <a:spLocks/>
          </p:cNvSpPr>
          <p:nvPr/>
        </p:nvSpPr>
        <p:spPr bwMode="auto">
          <a:xfrm>
            <a:off x="7031038" y="4075113"/>
            <a:ext cx="717550" cy="712787"/>
          </a:xfrm>
          <a:custGeom>
            <a:avLst/>
            <a:gdLst>
              <a:gd name="T0" fmla="*/ 329 w 903"/>
              <a:gd name="T1" fmla="*/ 27 h 899"/>
              <a:gd name="T2" fmla="*/ 373 w 903"/>
              <a:gd name="T3" fmla="*/ 78 h 899"/>
              <a:gd name="T4" fmla="*/ 418 w 903"/>
              <a:gd name="T5" fmla="*/ 126 h 899"/>
              <a:gd name="T6" fmla="*/ 463 w 903"/>
              <a:gd name="T7" fmla="*/ 173 h 899"/>
              <a:gd name="T8" fmla="*/ 508 w 903"/>
              <a:gd name="T9" fmla="*/ 219 h 899"/>
              <a:gd name="T10" fmla="*/ 554 w 903"/>
              <a:gd name="T11" fmla="*/ 265 h 899"/>
              <a:gd name="T12" fmla="*/ 599 w 903"/>
              <a:gd name="T13" fmla="*/ 315 h 899"/>
              <a:gd name="T14" fmla="*/ 643 w 903"/>
              <a:gd name="T15" fmla="*/ 366 h 899"/>
              <a:gd name="T16" fmla="*/ 675 w 903"/>
              <a:gd name="T17" fmla="*/ 420 h 899"/>
              <a:gd name="T18" fmla="*/ 700 w 903"/>
              <a:gd name="T19" fmla="*/ 479 h 899"/>
              <a:gd name="T20" fmla="*/ 731 w 903"/>
              <a:gd name="T21" fmla="*/ 543 h 899"/>
              <a:gd name="T22" fmla="*/ 766 w 903"/>
              <a:gd name="T23" fmla="*/ 611 h 899"/>
              <a:gd name="T24" fmla="*/ 801 w 903"/>
              <a:gd name="T25" fmla="*/ 679 h 899"/>
              <a:gd name="T26" fmla="*/ 835 w 903"/>
              <a:gd name="T27" fmla="*/ 747 h 899"/>
              <a:gd name="T28" fmla="*/ 866 w 903"/>
              <a:gd name="T29" fmla="*/ 811 h 899"/>
              <a:gd name="T30" fmla="*/ 893 w 903"/>
              <a:gd name="T31" fmla="*/ 871 h 899"/>
              <a:gd name="T32" fmla="*/ 879 w 903"/>
              <a:gd name="T33" fmla="*/ 892 h 899"/>
              <a:gd name="T34" fmla="*/ 831 w 903"/>
              <a:gd name="T35" fmla="*/ 879 h 899"/>
              <a:gd name="T36" fmla="*/ 778 w 903"/>
              <a:gd name="T37" fmla="*/ 867 h 899"/>
              <a:gd name="T38" fmla="*/ 725 w 903"/>
              <a:gd name="T39" fmla="*/ 855 h 899"/>
              <a:gd name="T40" fmla="*/ 668 w 903"/>
              <a:gd name="T41" fmla="*/ 843 h 899"/>
              <a:gd name="T42" fmla="*/ 612 w 903"/>
              <a:gd name="T43" fmla="*/ 830 h 899"/>
              <a:gd name="T44" fmla="*/ 554 w 903"/>
              <a:gd name="T45" fmla="*/ 818 h 899"/>
              <a:gd name="T46" fmla="*/ 495 w 903"/>
              <a:gd name="T47" fmla="*/ 806 h 899"/>
              <a:gd name="T48" fmla="*/ 437 w 903"/>
              <a:gd name="T49" fmla="*/ 794 h 899"/>
              <a:gd name="T50" fmla="*/ 378 w 903"/>
              <a:gd name="T51" fmla="*/ 783 h 899"/>
              <a:gd name="T52" fmla="*/ 320 w 903"/>
              <a:gd name="T53" fmla="*/ 770 h 899"/>
              <a:gd name="T54" fmla="*/ 264 w 903"/>
              <a:gd name="T55" fmla="*/ 758 h 899"/>
              <a:gd name="T56" fmla="*/ 207 w 903"/>
              <a:gd name="T57" fmla="*/ 746 h 899"/>
              <a:gd name="T58" fmla="*/ 154 w 903"/>
              <a:gd name="T59" fmla="*/ 734 h 899"/>
              <a:gd name="T60" fmla="*/ 101 w 903"/>
              <a:gd name="T61" fmla="*/ 722 h 899"/>
              <a:gd name="T62" fmla="*/ 53 w 903"/>
              <a:gd name="T63" fmla="*/ 709 h 899"/>
              <a:gd name="T64" fmla="*/ 32 w 903"/>
              <a:gd name="T65" fmla="*/ 684 h 899"/>
              <a:gd name="T66" fmla="*/ 32 w 903"/>
              <a:gd name="T67" fmla="*/ 651 h 899"/>
              <a:gd name="T68" fmla="*/ 29 w 903"/>
              <a:gd name="T69" fmla="*/ 624 h 899"/>
              <a:gd name="T70" fmla="*/ 21 w 903"/>
              <a:gd name="T71" fmla="*/ 598 h 899"/>
              <a:gd name="T72" fmla="*/ 13 w 903"/>
              <a:gd name="T73" fmla="*/ 575 h 899"/>
              <a:gd name="T74" fmla="*/ 5 w 903"/>
              <a:gd name="T75" fmla="*/ 551 h 899"/>
              <a:gd name="T76" fmla="*/ 0 w 903"/>
              <a:gd name="T77" fmla="*/ 523 h 899"/>
              <a:gd name="T78" fmla="*/ 0 w 903"/>
              <a:gd name="T79" fmla="*/ 490 h 899"/>
              <a:gd name="T80" fmla="*/ 21 w 903"/>
              <a:gd name="T81" fmla="*/ 456 h 899"/>
              <a:gd name="T82" fmla="*/ 59 w 903"/>
              <a:gd name="T83" fmla="*/ 413 h 899"/>
              <a:gd name="T84" fmla="*/ 102 w 903"/>
              <a:gd name="T85" fmla="*/ 358 h 899"/>
              <a:gd name="T86" fmla="*/ 147 w 903"/>
              <a:gd name="T87" fmla="*/ 294 h 899"/>
              <a:gd name="T88" fmla="*/ 192 w 903"/>
              <a:gd name="T89" fmla="*/ 225 h 899"/>
              <a:gd name="T90" fmla="*/ 234 w 903"/>
              <a:gd name="T91" fmla="*/ 156 h 899"/>
              <a:gd name="T92" fmla="*/ 270 w 903"/>
              <a:gd name="T93" fmla="*/ 89 h 899"/>
              <a:gd name="T94" fmla="*/ 297 w 903"/>
              <a:gd name="T95" fmla="*/ 28 h 8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03" h="899">
                <a:moveTo>
                  <a:pt x="308" y="0"/>
                </a:moveTo>
                <a:lnTo>
                  <a:pt x="329" y="27"/>
                </a:lnTo>
                <a:lnTo>
                  <a:pt x="351" y="52"/>
                </a:lnTo>
                <a:lnTo>
                  <a:pt x="373" y="78"/>
                </a:lnTo>
                <a:lnTo>
                  <a:pt x="395" y="102"/>
                </a:lnTo>
                <a:lnTo>
                  <a:pt x="418" y="126"/>
                </a:lnTo>
                <a:lnTo>
                  <a:pt x="440" y="149"/>
                </a:lnTo>
                <a:lnTo>
                  <a:pt x="463" y="173"/>
                </a:lnTo>
                <a:lnTo>
                  <a:pt x="486" y="196"/>
                </a:lnTo>
                <a:lnTo>
                  <a:pt x="508" y="219"/>
                </a:lnTo>
                <a:lnTo>
                  <a:pt x="531" y="242"/>
                </a:lnTo>
                <a:lnTo>
                  <a:pt x="554" y="265"/>
                </a:lnTo>
                <a:lnTo>
                  <a:pt x="576" y="290"/>
                </a:lnTo>
                <a:lnTo>
                  <a:pt x="599" y="315"/>
                </a:lnTo>
                <a:lnTo>
                  <a:pt x="621" y="339"/>
                </a:lnTo>
                <a:lnTo>
                  <a:pt x="643" y="366"/>
                </a:lnTo>
                <a:lnTo>
                  <a:pt x="665" y="392"/>
                </a:lnTo>
                <a:lnTo>
                  <a:pt x="675" y="420"/>
                </a:lnTo>
                <a:lnTo>
                  <a:pt x="687" y="449"/>
                </a:lnTo>
                <a:lnTo>
                  <a:pt x="700" y="479"/>
                </a:lnTo>
                <a:lnTo>
                  <a:pt x="715" y="511"/>
                </a:lnTo>
                <a:lnTo>
                  <a:pt x="731" y="543"/>
                </a:lnTo>
                <a:lnTo>
                  <a:pt x="749" y="576"/>
                </a:lnTo>
                <a:lnTo>
                  <a:pt x="766" y="611"/>
                </a:lnTo>
                <a:lnTo>
                  <a:pt x="783" y="646"/>
                </a:lnTo>
                <a:lnTo>
                  <a:pt x="801" y="679"/>
                </a:lnTo>
                <a:lnTo>
                  <a:pt x="819" y="714"/>
                </a:lnTo>
                <a:lnTo>
                  <a:pt x="835" y="747"/>
                </a:lnTo>
                <a:lnTo>
                  <a:pt x="851" y="780"/>
                </a:lnTo>
                <a:lnTo>
                  <a:pt x="866" y="811"/>
                </a:lnTo>
                <a:lnTo>
                  <a:pt x="880" y="843"/>
                </a:lnTo>
                <a:lnTo>
                  <a:pt x="893" y="871"/>
                </a:lnTo>
                <a:lnTo>
                  <a:pt x="903" y="899"/>
                </a:lnTo>
                <a:lnTo>
                  <a:pt x="879" y="892"/>
                </a:lnTo>
                <a:lnTo>
                  <a:pt x="855" y="886"/>
                </a:lnTo>
                <a:lnTo>
                  <a:pt x="831" y="879"/>
                </a:lnTo>
                <a:lnTo>
                  <a:pt x="804" y="874"/>
                </a:lnTo>
                <a:lnTo>
                  <a:pt x="778" y="867"/>
                </a:lnTo>
                <a:lnTo>
                  <a:pt x="751" y="861"/>
                </a:lnTo>
                <a:lnTo>
                  <a:pt x="725" y="855"/>
                </a:lnTo>
                <a:lnTo>
                  <a:pt x="697" y="848"/>
                </a:lnTo>
                <a:lnTo>
                  <a:pt x="668" y="843"/>
                </a:lnTo>
                <a:lnTo>
                  <a:pt x="640" y="837"/>
                </a:lnTo>
                <a:lnTo>
                  <a:pt x="612" y="830"/>
                </a:lnTo>
                <a:lnTo>
                  <a:pt x="583" y="824"/>
                </a:lnTo>
                <a:lnTo>
                  <a:pt x="554" y="818"/>
                </a:lnTo>
                <a:lnTo>
                  <a:pt x="524" y="813"/>
                </a:lnTo>
                <a:lnTo>
                  <a:pt x="495" y="806"/>
                </a:lnTo>
                <a:lnTo>
                  <a:pt x="467" y="800"/>
                </a:lnTo>
                <a:lnTo>
                  <a:pt x="437" y="794"/>
                </a:lnTo>
                <a:lnTo>
                  <a:pt x="408" y="788"/>
                </a:lnTo>
                <a:lnTo>
                  <a:pt x="378" y="783"/>
                </a:lnTo>
                <a:lnTo>
                  <a:pt x="349" y="776"/>
                </a:lnTo>
                <a:lnTo>
                  <a:pt x="320" y="770"/>
                </a:lnTo>
                <a:lnTo>
                  <a:pt x="291" y="764"/>
                </a:lnTo>
                <a:lnTo>
                  <a:pt x="264" y="758"/>
                </a:lnTo>
                <a:lnTo>
                  <a:pt x="235" y="753"/>
                </a:lnTo>
                <a:lnTo>
                  <a:pt x="207" y="746"/>
                </a:lnTo>
                <a:lnTo>
                  <a:pt x="181" y="740"/>
                </a:lnTo>
                <a:lnTo>
                  <a:pt x="154" y="734"/>
                </a:lnTo>
                <a:lnTo>
                  <a:pt x="128" y="727"/>
                </a:lnTo>
                <a:lnTo>
                  <a:pt x="101" y="722"/>
                </a:lnTo>
                <a:lnTo>
                  <a:pt x="77" y="716"/>
                </a:lnTo>
                <a:lnTo>
                  <a:pt x="53" y="709"/>
                </a:lnTo>
                <a:lnTo>
                  <a:pt x="29" y="703"/>
                </a:lnTo>
                <a:lnTo>
                  <a:pt x="32" y="684"/>
                </a:lnTo>
                <a:lnTo>
                  <a:pt x="33" y="666"/>
                </a:lnTo>
                <a:lnTo>
                  <a:pt x="32" y="651"/>
                </a:lnTo>
                <a:lnTo>
                  <a:pt x="31" y="636"/>
                </a:lnTo>
                <a:lnTo>
                  <a:pt x="29" y="624"/>
                </a:lnTo>
                <a:lnTo>
                  <a:pt x="25" y="611"/>
                </a:lnTo>
                <a:lnTo>
                  <a:pt x="21" y="598"/>
                </a:lnTo>
                <a:lnTo>
                  <a:pt x="16" y="587"/>
                </a:lnTo>
                <a:lnTo>
                  <a:pt x="13" y="575"/>
                </a:lnTo>
                <a:lnTo>
                  <a:pt x="8" y="564"/>
                </a:lnTo>
                <a:lnTo>
                  <a:pt x="5" y="551"/>
                </a:lnTo>
                <a:lnTo>
                  <a:pt x="2" y="537"/>
                </a:lnTo>
                <a:lnTo>
                  <a:pt x="0" y="523"/>
                </a:lnTo>
                <a:lnTo>
                  <a:pt x="0" y="507"/>
                </a:lnTo>
                <a:lnTo>
                  <a:pt x="0" y="490"/>
                </a:lnTo>
                <a:lnTo>
                  <a:pt x="3" y="472"/>
                </a:lnTo>
                <a:lnTo>
                  <a:pt x="21" y="456"/>
                </a:lnTo>
                <a:lnTo>
                  <a:pt x="39" y="436"/>
                </a:lnTo>
                <a:lnTo>
                  <a:pt x="59" y="413"/>
                </a:lnTo>
                <a:lnTo>
                  <a:pt x="81" y="386"/>
                </a:lnTo>
                <a:lnTo>
                  <a:pt x="102" y="358"/>
                </a:lnTo>
                <a:lnTo>
                  <a:pt x="126" y="326"/>
                </a:lnTo>
                <a:lnTo>
                  <a:pt x="147" y="294"/>
                </a:lnTo>
                <a:lnTo>
                  <a:pt x="170" y="260"/>
                </a:lnTo>
                <a:lnTo>
                  <a:pt x="192" y="225"/>
                </a:lnTo>
                <a:lnTo>
                  <a:pt x="213" y="191"/>
                </a:lnTo>
                <a:lnTo>
                  <a:pt x="234" y="156"/>
                </a:lnTo>
                <a:lnTo>
                  <a:pt x="252" y="121"/>
                </a:lnTo>
                <a:lnTo>
                  <a:pt x="270" y="89"/>
                </a:lnTo>
                <a:lnTo>
                  <a:pt x="284" y="57"/>
                </a:lnTo>
                <a:lnTo>
                  <a:pt x="297" y="28"/>
                </a:lnTo>
                <a:lnTo>
                  <a:pt x="308" y="0"/>
                </a:lnTo>
                <a:close/>
              </a:path>
            </a:pathLst>
          </a:custGeom>
          <a:solidFill>
            <a:srgbClr val="D1C2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5" name="Freeform 715"/>
          <p:cNvSpPr>
            <a:spLocks/>
          </p:cNvSpPr>
          <p:nvPr/>
        </p:nvSpPr>
        <p:spPr bwMode="auto">
          <a:xfrm>
            <a:off x="7267575" y="4068763"/>
            <a:ext cx="298450" cy="322262"/>
          </a:xfrm>
          <a:custGeom>
            <a:avLst/>
            <a:gdLst>
              <a:gd name="T0" fmla="*/ 377 w 377"/>
              <a:gd name="T1" fmla="*/ 395 h 405"/>
              <a:gd name="T2" fmla="*/ 376 w 377"/>
              <a:gd name="T3" fmla="*/ 391 h 405"/>
              <a:gd name="T4" fmla="*/ 354 w 377"/>
              <a:gd name="T5" fmla="*/ 365 h 405"/>
              <a:gd name="T6" fmla="*/ 332 w 377"/>
              <a:gd name="T7" fmla="*/ 337 h 405"/>
              <a:gd name="T8" fmla="*/ 309 w 377"/>
              <a:gd name="T9" fmla="*/ 313 h 405"/>
              <a:gd name="T10" fmla="*/ 286 w 377"/>
              <a:gd name="T11" fmla="*/ 288 h 405"/>
              <a:gd name="T12" fmla="*/ 264 w 377"/>
              <a:gd name="T13" fmla="*/ 263 h 405"/>
              <a:gd name="T14" fmla="*/ 241 w 377"/>
              <a:gd name="T15" fmla="*/ 240 h 405"/>
              <a:gd name="T16" fmla="*/ 218 w 377"/>
              <a:gd name="T17" fmla="*/ 217 h 405"/>
              <a:gd name="T18" fmla="*/ 196 w 377"/>
              <a:gd name="T19" fmla="*/ 194 h 405"/>
              <a:gd name="T20" fmla="*/ 173 w 377"/>
              <a:gd name="T21" fmla="*/ 171 h 405"/>
              <a:gd name="T22" fmla="*/ 150 w 377"/>
              <a:gd name="T23" fmla="*/ 147 h 405"/>
              <a:gd name="T24" fmla="*/ 128 w 377"/>
              <a:gd name="T25" fmla="*/ 124 h 405"/>
              <a:gd name="T26" fmla="*/ 105 w 377"/>
              <a:gd name="T27" fmla="*/ 100 h 405"/>
              <a:gd name="T28" fmla="*/ 83 w 377"/>
              <a:gd name="T29" fmla="*/ 76 h 405"/>
              <a:gd name="T30" fmla="*/ 63 w 377"/>
              <a:gd name="T31" fmla="*/ 50 h 405"/>
              <a:gd name="T32" fmla="*/ 41 w 377"/>
              <a:gd name="T33" fmla="*/ 26 h 405"/>
              <a:gd name="T34" fmla="*/ 19 w 377"/>
              <a:gd name="T35" fmla="*/ 0 h 405"/>
              <a:gd name="T36" fmla="*/ 0 w 377"/>
              <a:gd name="T37" fmla="*/ 13 h 405"/>
              <a:gd name="T38" fmla="*/ 22 w 377"/>
              <a:gd name="T39" fmla="*/ 40 h 405"/>
              <a:gd name="T40" fmla="*/ 44 w 377"/>
              <a:gd name="T41" fmla="*/ 66 h 405"/>
              <a:gd name="T42" fmla="*/ 67 w 377"/>
              <a:gd name="T43" fmla="*/ 92 h 405"/>
              <a:gd name="T44" fmla="*/ 89 w 377"/>
              <a:gd name="T45" fmla="*/ 116 h 405"/>
              <a:gd name="T46" fmla="*/ 112 w 377"/>
              <a:gd name="T47" fmla="*/ 140 h 405"/>
              <a:gd name="T48" fmla="*/ 134 w 377"/>
              <a:gd name="T49" fmla="*/ 163 h 405"/>
              <a:gd name="T50" fmla="*/ 157 w 377"/>
              <a:gd name="T51" fmla="*/ 187 h 405"/>
              <a:gd name="T52" fmla="*/ 180 w 377"/>
              <a:gd name="T53" fmla="*/ 210 h 405"/>
              <a:gd name="T54" fmla="*/ 202 w 377"/>
              <a:gd name="T55" fmla="*/ 233 h 405"/>
              <a:gd name="T56" fmla="*/ 225 w 377"/>
              <a:gd name="T57" fmla="*/ 256 h 405"/>
              <a:gd name="T58" fmla="*/ 248 w 377"/>
              <a:gd name="T59" fmla="*/ 279 h 405"/>
              <a:gd name="T60" fmla="*/ 270 w 377"/>
              <a:gd name="T61" fmla="*/ 304 h 405"/>
              <a:gd name="T62" fmla="*/ 293 w 377"/>
              <a:gd name="T63" fmla="*/ 329 h 405"/>
              <a:gd name="T64" fmla="*/ 314 w 377"/>
              <a:gd name="T65" fmla="*/ 353 h 405"/>
              <a:gd name="T66" fmla="*/ 336 w 377"/>
              <a:gd name="T67" fmla="*/ 379 h 405"/>
              <a:gd name="T68" fmla="*/ 357 w 377"/>
              <a:gd name="T69" fmla="*/ 405 h 405"/>
              <a:gd name="T70" fmla="*/ 356 w 377"/>
              <a:gd name="T71" fmla="*/ 402 h 405"/>
              <a:gd name="T72" fmla="*/ 377 w 377"/>
              <a:gd name="T73" fmla="*/ 395 h 405"/>
              <a:gd name="T74" fmla="*/ 377 w 377"/>
              <a:gd name="T75" fmla="*/ 392 h 405"/>
              <a:gd name="T76" fmla="*/ 376 w 377"/>
              <a:gd name="T77" fmla="*/ 391 h 405"/>
              <a:gd name="T78" fmla="*/ 377 w 377"/>
              <a:gd name="T79" fmla="*/ 395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7" h="405">
                <a:moveTo>
                  <a:pt x="377" y="395"/>
                </a:moveTo>
                <a:lnTo>
                  <a:pt x="376" y="391"/>
                </a:lnTo>
                <a:lnTo>
                  <a:pt x="354" y="365"/>
                </a:lnTo>
                <a:lnTo>
                  <a:pt x="332" y="337"/>
                </a:lnTo>
                <a:lnTo>
                  <a:pt x="309" y="313"/>
                </a:lnTo>
                <a:lnTo>
                  <a:pt x="286" y="288"/>
                </a:lnTo>
                <a:lnTo>
                  <a:pt x="264" y="263"/>
                </a:lnTo>
                <a:lnTo>
                  <a:pt x="241" y="240"/>
                </a:lnTo>
                <a:lnTo>
                  <a:pt x="218" y="217"/>
                </a:lnTo>
                <a:lnTo>
                  <a:pt x="196" y="194"/>
                </a:lnTo>
                <a:lnTo>
                  <a:pt x="173" y="171"/>
                </a:lnTo>
                <a:lnTo>
                  <a:pt x="150" y="147"/>
                </a:lnTo>
                <a:lnTo>
                  <a:pt x="128" y="124"/>
                </a:lnTo>
                <a:lnTo>
                  <a:pt x="105" y="100"/>
                </a:lnTo>
                <a:lnTo>
                  <a:pt x="83" y="76"/>
                </a:lnTo>
                <a:lnTo>
                  <a:pt x="63" y="50"/>
                </a:lnTo>
                <a:lnTo>
                  <a:pt x="41" y="26"/>
                </a:lnTo>
                <a:lnTo>
                  <a:pt x="19" y="0"/>
                </a:lnTo>
                <a:lnTo>
                  <a:pt x="0" y="13"/>
                </a:lnTo>
                <a:lnTo>
                  <a:pt x="22" y="40"/>
                </a:lnTo>
                <a:lnTo>
                  <a:pt x="44" y="66"/>
                </a:lnTo>
                <a:lnTo>
                  <a:pt x="67" y="92"/>
                </a:lnTo>
                <a:lnTo>
                  <a:pt x="89" y="116"/>
                </a:lnTo>
                <a:lnTo>
                  <a:pt x="112" y="140"/>
                </a:lnTo>
                <a:lnTo>
                  <a:pt x="134" y="163"/>
                </a:lnTo>
                <a:lnTo>
                  <a:pt x="157" y="187"/>
                </a:lnTo>
                <a:lnTo>
                  <a:pt x="180" y="210"/>
                </a:lnTo>
                <a:lnTo>
                  <a:pt x="202" y="233"/>
                </a:lnTo>
                <a:lnTo>
                  <a:pt x="225" y="256"/>
                </a:lnTo>
                <a:lnTo>
                  <a:pt x="248" y="279"/>
                </a:lnTo>
                <a:lnTo>
                  <a:pt x="270" y="304"/>
                </a:lnTo>
                <a:lnTo>
                  <a:pt x="293" y="329"/>
                </a:lnTo>
                <a:lnTo>
                  <a:pt x="314" y="353"/>
                </a:lnTo>
                <a:lnTo>
                  <a:pt x="336" y="379"/>
                </a:lnTo>
                <a:lnTo>
                  <a:pt x="357" y="405"/>
                </a:lnTo>
                <a:lnTo>
                  <a:pt x="356" y="402"/>
                </a:lnTo>
                <a:lnTo>
                  <a:pt x="377" y="395"/>
                </a:lnTo>
                <a:lnTo>
                  <a:pt x="377" y="392"/>
                </a:lnTo>
                <a:lnTo>
                  <a:pt x="376" y="391"/>
                </a:lnTo>
                <a:lnTo>
                  <a:pt x="377" y="39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6" name="Freeform 716"/>
          <p:cNvSpPr>
            <a:spLocks/>
          </p:cNvSpPr>
          <p:nvPr/>
        </p:nvSpPr>
        <p:spPr bwMode="auto">
          <a:xfrm>
            <a:off x="7550150" y="4383088"/>
            <a:ext cx="212725" cy="419100"/>
          </a:xfrm>
          <a:custGeom>
            <a:avLst/>
            <a:gdLst>
              <a:gd name="T0" fmla="*/ 246 w 268"/>
              <a:gd name="T1" fmla="*/ 522 h 527"/>
              <a:gd name="T2" fmla="*/ 259 w 268"/>
              <a:gd name="T3" fmla="*/ 507 h 527"/>
              <a:gd name="T4" fmla="*/ 249 w 268"/>
              <a:gd name="T5" fmla="*/ 478 h 527"/>
              <a:gd name="T6" fmla="*/ 236 w 268"/>
              <a:gd name="T7" fmla="*/ 449 h 527"/>
              <a:gd name="T8" fmla="*/ 223 w 268"/>
              <a:gd name="T9" fmla="*/ 418 h 527"/>
              <a:gd name="T10" fmla="*/ 208 w 268"/>
              <a:gd name="T11" fmla="*/ 387 h 527"/>
              <a:gd name="T12" fmla="*/ 191 w 268"/>
              <a:gd name="T13" fmla="*/ 353 h 527"/>
              <a:gd name="T14" fmla="*/ 175 w 268"/>
              <a:gd name="T15" fmla="*/ 319 h 527"/>
              <a:gd name="T16" fmla="*/ 157 w 268"/>
              <a:gd name="T17" fmla="*/ 284 h 527"/>
              <a:gd name="T18" fmla="*/ 140 w 268"/>
              <a:gd name="T19" fmla="*/ 251 h 527"/>
              <a:gd name="T20" fmla="*/ 122 w 268"/>
              <a:gd name="T21" fmla="*/ 217 h 527"/>
              <a:gd name="T22" fmla="*/ 105 w 268"/>
              <a:gd name="T23" fmla="*/ 182 h 527"/>
              <a:gd name="T24" fmla="*/ 88 w 268"/>
              <a:gd name="T25" fmla="*/ 148 h 527"/>
              <a:gd name="T26" fmla="*/ 72 w 268"/>
              <a:gd name="T27" fmla="*/ 117 h 527"/>
              <a:gd name="T28" fmla="*/ 57 w 268"/>
              <a:gd name="T29" fmla="*/ 85 h 527"/>
              <a:gd name="T30" fmla="*/ 43 w 268"/>
              <a:gd name="T31" fmla="*/ 55 h 527"/>
              <a:gd name="T32" fmla="*/ 31 w 268"/>
              <a:gd name="T33" fmla="*/ 26 h 527"/>
              <a:gd name="T34" fmla="*/ 21 w 268"/>
              <a:gd name="T35" fmla="*/ 0 h 527"/>
              <a:gd name="T36" fmla="*/ 0 w 268"/>
              <a:gd name="T37" fmla="*/ 7 h 527"/>
              <a:gd name="T38" fmla="*/ 11 w 268"/>
              <a:gd name="T39" fmla="*/ 35 h 527"/>
              <a:gd name="T40" fmla="*/ 22 w 268"/>
              <a:gd name="T41" fmla="*/ 64 h 527"/>
              <a:gd name="T42" fmla="*/ 36 w 268"/>
              <a:gd name="T43" fmla="*/ 94 h 527"/>
              <a:gd name="T44" fmla="*/ 51 w 268"/>
              <a:gd name="T45" fmla="*/ 126 h 527"/>
              <a:gd name="T46" fmla="*/ 67 w 268"/>
              <a:gd name="T47" fmla="*/ 160 h 527"/>
              <a:gd name="T48" fmla="*/ 84 w 268"/>
              <a:gd name="T49" fmla="*/ 193 h 527"/>
              <a:gd name="T50" fmla="*/ 102 w 268"/>
              <a:gd name="T51" fmla="*/ 227 h 527"/>
              <a:gd name="T52" fmla="*/ 119 w 268"/>
              <a:gd name="T53" fmla="*/ 262 h 527"/>
              <a:gd name="T54" fmla="*/ 136 w 268"/>
              <a:gd name="T55" fmla="*/ 296 h 527"/>
              <a:gd name="T56" fmla="*/ 155 w 268"/>
              <a:gd name="T57" fmla="*/ 330 h 527"/>
              <a:gd name="T58" fmla="*/ 171 w 268"/>
              <a:gd name="T59" fmla="*/ 363 h 527"/>
              <a:gd name="T60" fmla="*/ 187 w 268"/>
              <a:gd name="T61" fmla="*/ 396 h 527"/>
              <a:gd name="T62" fmla="*/ 202 w 268"/>
              <a:gd name="T63" fmla="*/ 427 h 527"/>
              <a:gd name="T64" fmla="*/ 216 w 268"/>
              <a:gd name="T65" fmla="*/ 458 h 527"/>
              <a:gd name="T66" fmla="*/ 228 w 268"/>
              <a:gd name="T67" fmla="*/ 487 h 527"/>
              <a:gd name="T68" fmla="*/ 239 w 268"/>
              <a:gd name="T69" fmla="*/ 514 h 527"/>
              <a:gd name="T70" fmla="*/ 253 w 268"/>
              <a:gd name="T71" fmla="*/ 499 h 527"/>
              <a:gd name="T72" fmla="*/ 246 w 268"/>
              <a:gd name="T73" fmla="*/ 522 h 527"/>
              <a:gd name="T74" fmla="*/ 268 w 268"/>
              <a:gd name="T75" fmla="*/ 527 h 527"/>
              <a:gd name="T76" fmla="*/ 259 w 268"/>
              <a:gd name="T77" fmla="*/ 507 h 527"/>
              <a:gd name="T78" fmla="*/ 246 w 268"/>
              <a:gd name="T79" fmla="*/ 522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68" h="527">
                <a:moveTo>
                  <a:pt x="246" y="522"/>
                </a:moveTo>
                <a:lnTo>
                  <a:pt x="259" y="507"/>
                </a:lnTo>
                <a:lnTo>
                  <a:pt x="249" y="478"/>
                </a:lnTo>
                <a:lnTo>
                  <a:pt x="236" y="449"/>
                </a:lnTo>
                <a:lnTo>
                  <a:pt x="223" y="418"/>
                </a:lnTo>
                <a:lnTo>
                  <a:pt x="208" y="387"/>
                </a:lnTo>
                <a:lnTo>
                  <a:pt x="191" y="353"/>
                </a:lnTo>
                <a:lnTo>
                  <a:pt x="175" y="319"/>
                </a:lnTo>
                <a:lnTo>
                  <a:pt x="157" y="284"/>
                </a:lnTo>
                <a:lnTo>
                  <a:pt x="140" y="251"/>
                </a:lnTo>
                <a:lnTo>
                  <a:pt x="122" y="217"/>
                </a:lnTo>
                <a:lnTo>
                  <a:pt x="105" y="182"/>
                </a:lnTo>
                <a:lnTo>
                  <a:pt x="88" y="148"/>
                </a:lnTo>
                <a:lnTo>
                  <a:pt x="72" y="117"/>
                </a:lnTo>
                <a:lnTo>
                  <a:pt x="57" y="85"/>
                </a:lnTo>
                <a:lnTo>
                  <a:pt x="43" y="55"/>
                </a:lnTo>
                <a:lnTo>
                  <a:pt x="31" y="26"/>
                </a:lnTo>
                <a:lnTo>
                  <a:pt x="21" y="0"/>
                </a:lnTo>
                <a:lnTo>
                  <a:pt x="0" y="7"/>
                </a:lnTo>
                <a:lnTo>
                  <a:pt x="11" y="35"/>
                </a:lnTo>
                <a:lnTo>
                  <a:pt x="22" y="64"/>
                </a:lnTo>
                <a:lnTo>
                  <a:pt x="36" y="94"/>
                </a:lnTo>
                <a:lnTo>
                  <a:pt x="51" y="126"/>
                </a:lnTo>
                <a:lnTo>
                  <a:pt x="67" y="160"/>
                </a:lnTo>
                <a:lnTo>
                  <a:pt x="84" y="193"/>
                </a:lnTo>
                <a:lnTo>
                  <a:pt x="102" y="227"/>
                </a:lnTo>
                <a:lnTo>
                  <a:pt x="119" y="262"/>
                </a:lnTo>
                <a:lnTo>
                  <a:pt x="136" y="296"/>
                </a:lnTo>
                <a:lnTo>
                  <a:pt x="155" y="330"/>
                </a:lnTo>
                <a:lnTo>
                  <a:pt x="171" y="363"/>
                </a:lnTo>
                <a:lnTo>
                  <a:pt x="187" y="396"/>
                </a:lnTo>
                <a:lnTo>
                  <a:pt x="202" y="427"/>
                </a:lnTo>
                <a:lnTo>
                  <a:pt x="216" y="458"/>
                </a:lnTo>
                <a:lnTo>
                  <a:pt x="228" y="487"/>
                </a:lnTo>
                <a:lnTo>
                  <a:pt x="239" y="514"/>
                </a:lnTo>
                <a:lnTo>
                  <a:pt x="253" y="499"/>
                </a:lnTo>
                <a:lnTo>
                  <a:pt x="246" y="522"/>
                </a:lnTo>
                <a:lnTo>
                  <a:pt x="268" y="527"/>
                </a:lnTo>
                <a:lnTo>
                  <a:pt x="259" y="507"/>
                </a:lnTo>
                <a:lnTo>
                  <a:pt x="246" y="5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7" name="Freeform 717"/>
          <p:cNvSpPr>
            <a:spLocks/>
          </p:cNvSpPr>
          <p:nvPr/>
        </p:nvSpPr>
        <p:spPr bwMode="auto">
          <a:xfrm>
            <a:off x="7042150" y="4622800"/>
            <a:ext cx="708025" cy="174625"/>
          </a:xfrm>
          <a:custGeom>
            <a:avLst/>
            <a:gdLst>
              <a:gd name="T0" fmla="*/ 10 w 892"/>
              <a:gd name="T1" fmla="*/ 23 h 219"/>
              <a:gd name="T2" fmla="*/ 59 w 892"/>
              <a:gd name="T3" fmla="*/ 35 h 219"/>
              <a:gd name="T4" fmla="*/ 111 w 892"/>
              <a:gd name="T5" fmla="*/ 47 h 219"/>
              <a:gd name="T6" fmla="*/ 164 w 892"/>
              <a:gd name="T7" fmla="*/ 60 h 219"/>
              <a:gd name="T8" fmla="*/ 218 w 892"/>
              <a:gd name="T9" fmla="*/ 72 h 219"/>
              <a:gd name="T10" fmla="*/ 274 w 892"/>
              <a:gd name="T11" fmla="*/ 84 h 219"/>
              <a:gd name="T12" fmla="*/ 332 w 892"/>
              <a:gd name="T13" fmla="*/ 95 h 219"/>
              <a:gd name="T14" fmla="*/ 390 w 892"/>
              <a:gd name="T15" fmla="*/ 108 h 219"/>
              <a:gd name="T16" fmla="*/ 449 w 892"/>
              <a:gd name="T17" fmla="*/ 119 h 219"/>
              <a:gd name="T18" fmla="*/ 507 w 892"/>
              <a:gd name="T19" fmla="*/ 132 h 219"/>
              <a:gd name="T20" fmla="*/ 566 w 892"/>
              <a:gd name="T21" fmla="*/ 144 h 219"/>
              <a:gd name="T22" fmla="*/ 623 w 892"/>
              <a:gd name="T23" fmla="*/ 156 h 219"/>
              <a:gd name="T24" fmla="*/ 680 w 892"/>
              <a:gd name="T25" fmla="*/ 168 h 219"/>
              <a:gd name="T26" fmla="*/ 734 w 892"/>
              <a:gd name="T27" fmla="*/ 181 h 219"/>
              <a:gd name="T28" fmla="*/ 787 w 892"/>
              <a:gd name="T29" fmla="*/ 193 h 219"/>
              <a:gd name="T30" fmla="*/ 836 w 892"/>
              <a:gd name="T31" fmla="*/ 206 h 219"/>
              <a:gd name="T32" fmla="*/ 885 w 892"/>
              <a:gd name="T33" fmla="*/ 219 h 219"/>
              <a:gd name="T34" fmla="*/ 867 w 892"/>
              <a:gd name="T35" fmla="*/ 189 h 219"/>
              <a:gd name="T36" fmla="*/ 818 w 892"/>
              <a:gd name="T37" fmla="*/ 176 h 219"/>
              <a:gd name="T38" fmla="*/ 765 w 892"/>
              <a:gd name="T39" fmla="*/ 163 h 219"/>
              <a:gd name="T40" fmla="*/ 712 w 892"/>
              <a:gd name="T41" fmla="*/ 152 h 219"/>
              <a:gd name="T42" fmla="*/ 655 w 892"/>
              <a:gd name="T43" fmla="*/ 139 h 219"/>
              <a:gd name="T44" fmla="*/ 599 w 892"/>
              <a:gd name="T45" fmla="*/ 126 h 219"/>
              <a:gd name="T46" fmla="*/ 541 w 892"/>
              <a:gd name="T47" fmla="*/ 115 h 219"/>
              <a:gd name="T48" fmla="*/ 483 w 892"/>
              <a:gd name="T49" fmla="*/ 102 h 219"/>
              <a:gd name="T50" fmla="*/ 424 w 892"/>
              <a:gd name="T51" fmla="*/ 91 h 219"/>
              <a:gd name="T52" fmla="*/ 365 w 892"/>
              <a:gd name="T53" fmla="*/ 79 h 219"/>
              <a:gd name="T54" fmla="*/ 308 w 892"/>
              <a:gd name="T55" fmla="*/ 66 h 219"/>
              <a:gd name="T56" fmla="*/ 251 w 892"/>
              <a:gd name="T57" fmla="*/ 55 h 219"/>
              <a:gd name="T58" fmla="*/ 195 w 892"/>
              <a:gd name="T59" fmla="*/ 42 h 219"/>
              <a:gd name="T60" fmla="*/ 142 w 892"/>
              <a:gd name="T61" fmla="*/ 31 h 219"/>
              <a:gd name="T62" fmla="*/ 89 w 892"/>
              <a:gd name="T63" fmla="*/ 18 h 219"/>
              <a:gd name="T64" fmla="*/ 41 w 892"/>
              <a:gd name="T65" fmla="*/ 5 h 219"/>
              <a:gd name="T66" fmla="*/ 25 w 892"/>
              <a:gd name="T67" fmla="*/ 14 h 219"/>
              <a:gd name="T68" fmla="*/ 0 w 892"/>
              <a:gd name="T69" fmla="*/ 19 h 219"/>
              <a:gd name="T70" fmla="*/ 2 w 892"/>
              <a:gd name="T71" fmla="*/ 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92" h="219">
                <a:moveTo>
                  <a:pt x="2" y="9"/>
                </a:moveTo>
                <a:lnTo>
                  <a:pt x="10" y="23"/>
                </a:lnTo>
                <a:lnTo>
                  <a:pt x="35" y="28"/>
                </a:lnTo>
                <a:lnTo>
                  <a:pt x="59" y="35"/>
                </a:lnTo>
                <a:lnTo>
                  <a:pt x="84" y="41"/>
                </a:lnTo>
                <a:lnTo>
                  <a:pt x="111" y="47"/>
                </a:lnTo>
                <a:lnTo>
                  <a:pt x="137" y="54"/>
                </a:lnTo>
                <a:lnTo>
                  <a:pt x="164" y="60"/>
                </a:lnTo>
                <a:lnTo>
                  <a:pt x="190" y="65"/>
                </a:lnTo>
                <a:lnTo>
                  <a:pt x="218" y="72"/>
                </a:lnTo>
                <a:lnTo>
                  <a:pt x="246" y="78"/>
                </a:lnTo>
                <a:lnTo>
                  <a:pt x="274" y="84"/>
                </a:lnTo>
                <a:lnTo>
                  <a:pt x="303" y="90"/>
                </a:lnTo>
                <a:lnTo>
                  <a:pt x="332" y="95"/>
                </a:lnTo>
                <a:lnTo>
                  <a:pt x="360" y="102"/>
                </a:lnTo>
                <a:lnTo>
                  <a:pt x="390" y="108"/>
                </a:lnTo>
                <a:lnTo>
                  <a:pt x="419" y="114"/>
                </a:lnTo>
                <a:lnTo>
                  <a:pt x="449" y="119"/>
                </a:lnTo>
                <a:lnTo>
                  <a:pt x="478" y="125"/>
                </a:lnTo>
                <a:lnTo>
                  <a:pt x="507" y="132"/>
                </a:lnTo>
                <a:lnTo>
                  <a:pt x="537" y="138"/>
                </a:lnTo>
                <a:lnTo>
                  <a:pt x="566" y="144"/>
                </a:lnTo>
                <a:lnTo>
                  <a:pt x="594" y="149"/>
                </a:lnTo>
                <a:lnTo>
                  <a:pt x="623" y="156"/>
                </a:lnTo>
                <a:lnTo>
                  <a:pt x="651" y="162"/>
                </a:lnTo>
                <a:lnTo>
                  <a:pt x="680" y="168"/>
                </a:lnTo>
                <a:lnTo>
                  <a:pt x="707" y="175"/>
                </a:lnTo>
                <a:lnTo>
                  <a:pt x="734" y="181"/>
                </a:lnTo>
                <a:lnTo>
                  <a:pt x="760" y="186"/>
                </a:lnTo>
                <a:lnTo>
                  <a:pt x="787" y="193"/>
                </a:lnTo>
                <a:lnTo>
                  <a:pt x="813" y="199"/>
                </a:lnTo>
                <a:lnTo>
                  <a:pt x="836" y="206"/>
                </a:lnTo>
                <a:lnTo>
                  <a:pt x="860" y="212"/>
                </a:lnTo>
                <a:lnTo>
                  <a:pt x="885" y="219"/>
                </a:lnTo>
                <a:lnTo>
                  <a:pt x="892" y="196"/>
                </a:lnTo>
                <a:lnTo>
                  <a:pt x="867" y="189"/>
                </a:lnTo>
                <a:lnTo>
                  <a:pt x="843" y="183"/>
                </a:lnTo>
                <a:lnTo>
                  <a:pt x="818" y="176"/>
                </a:lnTo>
                <a:lnTo>
                  <a:pt x="791" y="170"/>
                </a:lnTo>
                <a:lnTo>
                  <a:pt x="765" y="163"/>
                </a:lnTo>
                <a:lnTo>
                  <a:pt x="738" y="158"/>
                </a:lnTo>
                <a:lnTo>
                  <a:pt x="712" y="152"/>
                </a:lnTo>
                <a:lnTo>
                  <a:pt x="684" y="145"/>
                </a:lnTo>
                <a:lnTo>
                  <a:pt x="655" y="139"/>
                </a:lnTo>
                <a:lnTo>
                  <a:pt x="628" y="133"/>
                </a:lnTo>
                <a:lnTo>
                  <a:pt x="599" y="126"/>
                </a:lnTo>
                <a:lnTo>
                  <a:pt x="570" y="121"/>
                </a:lnTo>
                <a:lnTo>
                  <a:pt x="541" y="115"/>
                </a:lnTo>
                <a:lnTo>
                  <a:pt x="511" y="109"/>
                </a:lnTo>
                <a:lnTo>
                  <a:pt x="483" y="102"/>
                </a:lnTo>
                <a:lnTo>
                  <a:pt x="454" y="96"/>
                </a:lnTo>
                <a:lnTo>
                  <a:pt x="424" y="91"/>
                </a:lnTo>
                <a:lnTo>
                  <a:pt x="395" y="85"/>
                </a:lnTo>
                <a:lnTo>
                  <a:pt x="365" y="79"/>
                </a:lnTo>
                <a:lnTo>
                  <a:pt x="336" y="72"/>
                </a:lnTo>
                <a:lnTo>
                  <a:pt x="308" y="66"/>
                </a:lnTo>
                <a:lnTo>
                  <a:pt x="279" y="61"/>
                </a:lnTo>
                <a:lnTo>
                  <a:pt x="251" y="55"/>
                </a:lnTo>
                <a:lnTo>
                  <a:pt x="222" y="49"/>
                </a:lnTo>
                <a:lnTo>
                  <a:pt x="195" y="42"/>
                </a:lnTo>
                <a:lnTo>
                  <a:pt x="168" y="37"/>
                </a:lnTo>
                <a:lnTo>
                  <a:pt x="142" y="31"/>
                </a:lnTo>
                <a:lnTo>
                  <a:pt x="115" y="24"/>
                </a:lnTo>
                <a:lnTo>
                  <a:pt x="89" y="18"/>
                </a:lnTo>
                <a:lnTo>
                  <a:pt x="66" y="12"/>
                </a:lnTo>
                <a:lnTo>
                  <a:pt x="41" y="5"/>
                </a:lnTo>
                <a:lnTo>
                  <a:pt x="17" y="0"/>
                </a:lnTo>
                <a:lnTo>
                  <a:pt x="25" y="14"/>
                </a:lnTo>
                <a:lnTo>
                  <a:pt x="2" y="9"/>
                </a:lnTo>
                <a:lnTo>
                  <a:pt x="0" y="19"/>
                </a:lnTo>
                <a:lnTo>
                  <a:pt x="10" y="23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8" name="Freeform 718"/>
          <p:cNvSpPr>
            <a:spLocks/>
          </p:cNvSpPr>
          <p:nvPr/>
        </p:nvSpPr>
        <p:spPr bwMode="auto">
          <a:xfrm>
            <a:off x="7021513" y="4441825"/>
            <a:ext cx="44450" cy="192088"/>
          </a:xfrm>
          <a:custGeom>
            <a:avLst/>
            <a:gdLst>
              <a:gd name="T0" fmla="*/ 9 w 57"/>
              <a:gd name="T1" fmla="*/ 0 h 244"/>
              <a:gd name="T2" fmla="*/ 4 w 57"/>
              <a:gd name="T3" fmla="*/ 7 h 244"/>
              <a:gd name="T4" fmla="*/ 0 w 57"/>
              <a:gd name="T5" fmla="*/ 27 h 244"/>
              <a:gd name="T6" fmla="*/ 0 w 57"/>
              <a:gd name="T7" fmla="*/ 45 h 244"/>
              <a:gd name="T8" fmla="*/ 0 w 57"/>
              <a:gd name="T9" fmla="*/ 63 h 244"/>
              <a:gd name="T10" fmla="*/ 3 w 57"/>
              <a:gd name="T11" fmla="*/ 78 h 244"/>
              <a:gd name="T12" fmla="*/ 5 w 57"/>
              <a:gd name="T13" fmla="*/ 91 h 244"/>
              <a:gd name="T14" fmla="*/ 10 w 57"/>
              <a:gd name="T15" fmla="*/ 105 h 244"/>
              <a:gd name="T16" fmla="*/ 14 w 57"/>
              <a:gd name="T17" fmla="*/ 117 h 244"/>
              <a:gd name="T18" fmla="*/ 18 w 57"/>
              <a:gd name="T19" fmla="*/ 128 h 244"/>
              <a:gd name="T20" fmla="*/ 22 w 57"/>
              <a:gd name="T21" fmla="*/ 141 h 244"/>
              <a:gd name="T22" fmla="*/ 26 w 57"/>
              <a:gd name="T23" fmla="*/ 152 h 244"/>
              <a:gd name="T24" fmla="*/ 29 w 57"/>
              <a:gd name="T25" fmla="*/ 164 h 244"/>
              <a:gd name="T26" fmla="*/ 32 w 57"/>
              <a:gd name="T27" fmla="*/ 176 h 244"/>
              <a:gd name="T28" fmla="*/ 33 w 57"/>
              <a:gd name="T29" fmla="*/ 191 h 244"/>
              <a:gd name="T30" fmla="*/ 34 w 57"/>
              <a:gd name="T31" fmla="*/ 204 h 244"/>
              <a:gd name="T32" fmla="*/ 33 w 57"/>
              <a:gd name="T33" fmla="*/ 220 h 244"/>
              <a:gd name="T34" fmla="*/ 29 w 57"/>
              <a:gd name="T35" fmla="*/ 239 h 244"/>
              <a:gd name="T36" fmla="*/ 52 w 57"/>
              <a:gd name="T37" fmla="*/ 244 h 244"/>
              <a:gd name="T38" fmla="*/ 56 w 57"/>
              <a:gd name="T39" fmla="*/ 223 h 244"/>
              <a:gd name="T40" fmla="*/ 57 w 57"/>
              <a:gd name="T41" fmla="*/ 204 h 244"/>
              <a:gd name="T42" fmla="*/ 56 w 57"/>
              <a:gd name="T43" fmla="*/ 188 h 244"/>
              <a:gd name="T44" fmla="*/ 55 w 57"/>
              <a:gd name="T45" fmla="*/ 173 h 244"/>
              <a:gd name="T46" fmla="*/ 52 w 57"/>
              <a:gd name="T47" fmla="*/ 159 h 244"/>
              <a:gd name="T48" fmla="*/ 49 w 57"/>
              <a:gd name="T49" fmla="*/ 146 h 244"/>
              <a:gd name="T50" fmla="*/ 43 w 57"/>
              <a:gd name="T51" fmla="*/ 132 h 244"/>
              <a:gd name="T52" fmla="*/ 38 w 57"/>
              <a:gd name="T53" fmla="*/ 121 h 244"/>
              <a:gd name="T54" fmla="*/ 35 w 57"/>
              <a:gd name="T55" fmla="*/ 110 h 244"/>
              <a:gd name="T56" fmla="*/ 30 w 57"/>
              <a:gd name="T57" fmla="*/ 98 h 244"/>
              <a:gd name="T58" fmla="*/ 28 w 57"/>
              <a:gd name="T59" fmla="*/ 87 h 244"/>
              <a:gd name="T60" fmla="*/ 26 w 57"/>
              <a:gd name="T61" fmla="*/ 73 h 244"/>
              <a:gd name="T62" fmla="*/ 23 w 57"/>
              <a:gd name="T63" fmla="*/ 60 h 244"/>
              <a:gd name="T64" fmla="*/ 23 w 57"/>
              <a:gd name="T65" fmla="*/ 45 h 244"/>
              <a:gd name="T66" fmla="*/ 23 w 57"/>
              <a:gd name="T67" fmla="*/ 29 h 244"/>
              <a:gd name="T68" fmla="*/ 27 w 57"/>
              <a:gd name="T69" fmla="*/ 12 h 244"/>
              <a:gd name="T70" fmla="*/ 22 w 57"/>
              <a:gd name="T71" fmla="*/ 19 h 244"/>
              <a:gd name="T72" fmla="*/ 9 w 57"/>
              <a:gd name="T73" fmla="*/ 0 h 244"/>
              <a:gd name="T74" fmla="*/ 5 w 57"/>
              <a:gd name="T75" fmla="*/ 4 h 244"/>
              <a:gd name="T76" fmla="*/ 4 w 57"/>
              <a:gd name="T77" fmla="*/ 7 h 244"/>
              <a:gd name="T78" fmla="*/ 9 w 57"/>
              <a:gd name="T79" fmla="*/ 0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7" h="244">
                <a:moveTo>
                  <a:pt x="9" y="0"/>
                </a:moveTo>
                <a:lnTo>
                  <a:pt x="4" y="7"/>
                </a:lnTo>
                <a:lnTo>
                  <a:pt x="0" y="27"/>
                </a:lnTo>
                <a:lnTo>
                  <a:pt x="0" y="45"/>
                </a:lnTo>
                <a:lnTo>
                  <a:pt x="0" y="63"/>
                </a:lnTo>
                <a:lnTo>
                  <a:pt x="3" y="78"/>
                </a:lnTo>
                <a:lnTo>
                  <a:pt x="5" y="91"/>
                </a:lnTo>
                <a:lnTo>
                  <a:pt x="10" y="105"/>
                </a:lnTo>
                <a:lnTo>
                  <a:pt x="14" y="117"/>
                </a:lnTo>
                <a:lnTo>
                  <a:pt x="18" y="128"/>
                </a:lnTo>
                <a:lnTo>
                  <a:pt x="22" y="141"/>
                </a:lnTo>
                <a:lnTo>
                  <a:pt x="26" y="152"/>
                </a:lnTo>
                <a:lnTo>
                  <a:pt x="29" y="164"/>
                </a:lnTo>
                <a:lnTo>
                  <a:pt x="32" y="176"/>
                </a:lnTo>
                <a:lnTo>
                  <a:pt x="33" y="191"/>
                </a:lnTo>
                <a:lnTo>
                  <a:pt x="34" y="204"/>
                </a:lnTo>
                <a:lnTo>
                  <a:pt x="33" y="220"/>
                </a:lnTo>
                <a:lnTo>
                  <a:pt x="29" y="239"/>
                </a:lnTo>
                <a:lnTo>
                  <a:pt x="52" y="244"/>
                </a:lnTo>
                <a:lnTo>
                  <a:pt x="56" y="223"/>
                </a:lnTo>
                <a:lnTo>
                  <a:pt x="57" y="204"/>
                </a:lnTo>
                <a:lnTo>
                  <a:pt x="56" y="188"/>
                </a:lnTo>
                <a:lnTo>
                  <a:pt x="55" y="173"/>
                </a:lnTo>
                <a:lnTo>
                  <a:pt x="52" y="159"/>
                </a:lnTo>
                <a:lnTo>
                  <a:pt x="49" y="146"/>
                </a:lnTo>
                <a:lnTo>
                  <a:pt x="43" y="132"/>
                </a:lnTo>
                <a:lnTo>
                  <a:pt x="38" y="121"/>
                </a:lnTo>
                <a:lnTo>
                  <a:pt x="35" y="110"/>
                </a:lnTo>
                <a:lnTo>
                  <a:pt x="30" y="98"/>
                </a:lnTo>
                <a:lnTo>
                  <a:pt x="28" y="87"/>
                </a:lnTo>
                <a:lnTo>
                  <a:pt x="26" y="73"/>
                </a:lnTo>
                <a:lnTo>
                  <a:pt x="23" y="60"/>
                </a:lnTo>
                <a:lnTo>
                  <a:pt x="23" y="45"/>
                </a:lnTo>
                <a:lnTo>
                  <a:pt x="23" y="29"/>
                </a:lnTo>
                <a:lnTo>
                  <a:pt x="27" y="12"/>
                </a:lnTo>
                <a:lnTo>
                  <a:pt x="22" y="19"/>
                </a:lnTo>
                <a:lnTo>
                  <a:pt x="9" y="0"/>
                </a:lnTo>
                <a:lnTo>
                  <a:pt x="5" y="4"/>
                </a:lnTo>
                <a:lnTo>
                  <a:pt x="4" y="7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199" name="Freeform 719"/>
          <p:cNvSpPr>
            <a:spLocks/>
          </p:cNvSpPr>
          <p:nvPr/>
        </p:nvSpPr>
        <p:spPr bwMode="auto">
          <a:xfrm>
            <a:off x="7027863" y="4056063"/>
            <a:ext cx="255587" cy="400050"/>
          </a:xfrm>
          <a:custGeom>
            <a:avLst/>
            <a:gdLst>
              <a:gd name="T0" fmla="*/ 320 w 321"/>
              <a:gd name="T1" fmla="*/ 17 h 504"/>
              <a:gd name="T2" fmla="*/ 300 w 321"/>
              <a:gd name="T3" fmla="*/ 20 h 504"/>
              <a:gd name="T4" fmla="*/ 290 w 321"/>
              <a:gd name="T5" fmla="*/ 46 h 504"/>
              <a:gd name="T6" fmla="*/ 277 w 321"/>
              <a:gd name="T7" fmla="*/ 75 h 504"/>
              <a:gd name="T8" fmla="*/ 262 w 321"/>
              <a:gd name="T9" fmla="*/ 108 h 504"/>
              <a:gd name="T10" fmla="*/ 245 w 321"/>
              <a:gd name="T11" fmla="*/ 139 h 504"/>
              <a:gd name="T12" fmla="*/ 226 w 321"/>
              <a:gd name="T13" fmla="*/ 173 h 504"/>
              <a:gd name="T14" fmla="*/ 206 w 321"/>
              <a:gd name="T15" fmla="*/ 208 h 504"/>
              <a:gd name="T16" fmla="*/ 186 w 321"/>
              <a:gd name="T17" fmla="*/ 242 h 504"/>
              <a:gd name="T18" fmla="*/ 164 w 321"/>
              <a:gd name="T19" fmla="*/ 277 h 504"/>
              <a:gd name="T20" fmla="*/ 141 w 321"/>
              <a:gd name="T21" fmla="*/ 310 h 504"/>
              <a:gd name="T22" fmla="*/ 119 w 321"/>
              <a:gd name="T23" fmla="*/ 343 h 504"/>
              <a:gd name="T24" fmla="*/ 96 w 321"/>
              <a:gd name="T25" fmla="*/ 374 h 504"/>
              <a:gd name="T26" fmla="*/ 74 w 321"/>
              <a:gd name="T27" fmla="*/ 402 h 504"/>
              <a:gd name="T28" fmla="*/ 53 w 321"/>
              <a:gd name="T29" fmla="*/ 429 h 504"/>
              <a:gd name="T30" fmla="*/ 34 w 321"/>
              <a:gd name="T31" fmla="*/ 451 h 504"/>
              <a:gd name="T32" fmla="*/ 16 w 321"/>
              <a:gd name="T33" fmla="*/ 470 h 504"/>
              <a:gd name="T34" fmla="*/ 0 w 321"/>
              <a:gd name="T35" fmla="*/ 485 h 504"/>
              <a:gd name="T36" fmla="*/ 13 w 321"/>
              <a:gd name="T37" fmla="*/ 504 h 504"/>
              <a:gd name="T38" fmla="*/ 32 w 321"/>
              <a:gd name="T39" fmla="*/ 487 h 504"/>
              <a:gd name="T40" fmla="*/ 50 w 321"/>
              <a:gd name="T41" fmla="*/ 467 h 504"/>
              <a:gd name="T42" fmla="*/ 71 w 321"/>
              <a:gd name="T43" fmla="*/ 443 h 504"/>
              <a:gd name="T44" fmla="*/ 93 w 321"/>
              <a:gd name="T45" fmla="*/ 416 h 504"/>
              <a:gd name="T46" fmla="*/ 115 w 321"/>
              <a:gd name="T47" fmla="*/ 387 h 504"/>
              <a:gd name="T48" fmla="*/ 138 w 321"/>
              <a:gd name="T49" fmla="*/ 356 h 504"/>
              <a:gd name="T50" fmla="*/ 160 w 321"/>
              <a:gd name="T51" fmla="*/ 324 h 504"/>
              <a:gd name="T52" fmla="*/ 183 w 321"/>
              <a:gd name="T53" fmla="*/ 288 h 504"/>
              <a:gd name="T54" fmla="*/ 205 w 321"/>
              <a:gd name="T55" fmla="*/ 254 h 504"/>
              <a:gd name="T56" fmla="*/ 226 w 321"/>
              <a:gd name="T57" fmla="*/ 219 h 504"/>
              <a:gd name="T58" fmla="*/ 247 w 321"/>
              <a:gd name="T59" fmla="*/ 185 h 504"/>
              <a:gd name="T60" fmla="*/ 266 w 321"/>
              <a:gd name="T61" fmla="*/ 150 h 504"/>
              <a:gd name="T62" fmla="*/ 283 w 321"/>
              <a:gd name="T63" fmla="*/ 117 h 504"/>
              <a:gd name="T64" fmla="*/ 298 w 321"/>
              <a:gd name="T65" fmla="*/ 85 h 504"/>
              <a:gd name="T66" fmla="*/ 311 w 321"/>
              <a:gd name="T67" fmla="*/ 56 h 504"/>
              <a:gd name="T68" fmla="*/ 321 w 321"/>
              <a:gd name="T69" fmla="*/ 27 h 504"/>
              <a:gd name="T70" fmla="*/ 301 w 321"/>
              <a:gd name="T71" fmla="*/ 30 h 504"/>
              <a:gd name="T72" fmla="*/ 320 w 321"/>
              <a:gd name="T73" fmla="*/ 17 h 504"/>
              <a:gd name="T74" fmla="*/ 306 w 321"/>
              <a:gd name="T75" fmla="*/ 0 h 504"/>
              <a:gd name="T76" fmla="*/ 300 w 321"/>
              <a:gd name="T77" fmla="*/ 20 h 504"/>
              <a:gd name="T78" fmla="*/ 320 w 321"/>
              <a:gd name="T79" fmla="*/ 17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21" h="504">
                <a:moveTo>
                  <a:pt x="320" y="17"/>
                </a:moveTo>
                <a:lnTo>
                  <a:pt x="300" y="20"/>
                </a:lnTo>
                <a:lnTo>
                  <a:pt x="290" y="46"/>
                </a:lnTo>
                <a:lnTo>
                  <a:pt x="277" y="75"/>
                </a:lnTo>
                <a:lnTo>
                  <a:pt x="262" y="108"/>
                </a:lnTo>
                <a:lnTo>
                  <a:pt x="245" y="139"/>
                </a:lnTo>
                <a:lnTo>
                  <a:pt x="226" y="173"/>
                </a:lnTo>
                <a:lnTo>
                  <a:pt x="206" y="208"/>
                </a:lnTo>
                <a:lnTo>
                  <a:pt x="186" y="242"/>
                </a:lnTo>
                <a:lnTo>
                  <a:pt x="164" y="277"/>
                </a:lnTo>
                <a:lnTo>
                  <a:pt x="141" y="310"/>
                </a:lnTo>
                <a:lnTo>
                  <a:pt x="119" y="343"/>
                </a:lnTo>
                <a:lnTo>
                  <a:pt x="96" y="374"/>
                </a:lnTo>
                <a:lnTo>
                  <a:pt x="74" y="402"/>
                </a:lnTo>
                <a:lnTo>
                  <a:pt x="53" y="429"/>
                </a:lnTo>
                <a:lnTo>
                  <a:pt x="34" y="451"/>
                </a:lnTo>
                <a:lnTo>
                  <a:pt x="16" y="470"/>
                </a:lnTo>
                <a:lnTo>
                  <a:pt x="0" y="485"/>
                </a:lnTo>
                <a:lnTo>
                  <a:pt x="13" y="504"/>
                </a:lnTo>
                <a:lnTo>
                  <a:pt x="32" y="487"/>
                </a:lnTo>
                <a:lnTo>
                  <a:pt x="50" y="467"/>
                </a:lnTo>
                <a:lnTo>
                  <a:pt x="71" y="443"/>
                </a:lnTo>
                <a:lnTo>
                  <a:pt x="93" y="416"/>
                </a:lnTo>
                <a:lnTo>
                  <a:pt x="115" y="387"/>
                </a:lnTo>
                <a:lnTo>
                  <a:pt x="138" y="356"/>
                </a:lnTo>
                <a:lnTo>
                  <a:pt x="160" y="324"/>
                </a:lnTo>
                <a:lnTo>
                  <a:pt x="183" y="288"/>
                </a:lnTo>
                <a:lnTo>
                  <a:pt x="205" y="254"/>
                </a:lnTo>
                <a:lnTo>
                  <a:pt x="226" y="219"/>
                </a:lnTo>
                <a:lnTo>
                  <a:pt x="247" y="185"/>
                </a:lnTo>
                <a:lnTo>
                  <a:pt x="266" y="150"/>
                </a:lnTo>
                <a:lnTo>
                  <a:pt x="283" y="117"/>
                </a:lnTo>
                <a:lnTo>
                  <a:pt x="298" y="85"/>
                </a:lnTo>
                <a:lnTo>
                  <a:pt x="311" y="56"/>
                </a:lnTo>
                <a:lnTo>
                  <a:pt x="321" y="27"/>
                </a:lnTo>
                <a:lnTo>
                  <a:pt x="301" y="30"/>
                </a:lnTo>
                <a:lnTo>
                  <a:pt x="320" y="17"/>
                </a:lnTo>
                <a:lnTo>
                  <a:pt x="306" y="0"/>
                </a:lnTo>
                <a:lnTo>
                  <a:pt x="300" y="20"/>
                </a:lnTo>
                <a:lnTo>
                  <a:pt x="320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0" name="Freeform 720"/>
          <p:cNvSpPr>
            <a:spLocks/>
          </p:cNvSpPr>
          <p:nvPr/>
        </p:nvSpPr>
        <p:spPr bwMode="auto">
          <a:xfrm>
            <a:off x="5930900" y="4075113"/>
            <a:ext cx="620713" cy="757237"/>
          </a:xfrm>
          <a:custGeom>
            <a:avLst/>
            <a:gdLst>
              <a:gd name="T0" fmla="*/ 483 w 782"/>
              <a:gd name="T1" fmla="*/ 28 h 954"/>
              <a:gd name="T2" fmla="*/ 438 w 782"/>
              <a:gd name="T3" fmla="*/ 86 h 954"/>
              <a:gd name="T4" fmla="*/ 391 w 782"/>
              <a:gd name="T5" fmla="*/ 144 h 954"/>
              <a:gd name="T6" fmla="*/ 342 w 782"/>
              <a:gd name="T7" fmla="*/ 206 h 954"/>
              <a:gd name="T8" fmla="*/ 294 w 782"/>
              <a:gd name="T9" fmla="*/ 268 h 954"/>
              <a:gd name="T10" fmla="*/ 247 w 782"/>
              <a:gd name="T11" fmla="*/ 329 h 954"/>
              <a:gd name="T12" fmla="*/ 199 w 782"/>
              <a:gd name="T13" fmla="*/ 388 h 954"/>
              <a:gd name="T14" fmla="*/ 153 w 782"/>
              <a:gd name="T15" fmla="*/ 445 h 954"/>
              <a:gd name="T16" fmla="*/ 122 w 782"/>
              <a:gd name="T17" fmla="*/ 499 h 954"/>
              <a:gd name="T18" fmla="*/ 105 w 782"/>
              <a:gd name="T19" fmla="*/ 557 h 954"/>
              <a:gd name="T20" fmla="*/ 89 w 782"/>
              <a:gd name="T21" fmla="*/ 618 h 954"/>
              <a:gd name="T22" fmla="*/ 74 w 782"/>
              <a:gd name="T23" fmla="*/ 681 h 954"/>
              <a:gd name="T24" fmla="*/ 58 w 782"/>
              <a:gd name="T25" fmla="*/ 746 h 954"/>
              <a:gd name="T26" fmla="*/ 43 w 782"/>
              <a:gd name="T27" fmla="*/ 809 h 954"/>
              <a:gd name="T28" fmla="*/ 27 w 782"/>
              <a:gd name="T29" fmla="*/ 870 h 954"/>
              <a:gd name="T30" fmla="*/ 9 w 782"/>
              <a:gd name="T31" fmla="*/ 928 h 954"/>
              <a:gd name="T32" fmla="*/ 23 w 782"/>
              <a:gd name="T33" fmla="*/ 947 h 954"/>
              <a:gd name="T34" fmla="*/ 70 w 782"/>
              <a:gd name="T35" fmla="*/ 934 h 954"/>
              <a:gd name="T36" fmla="*/ 118 w 782"/>
              <a:gd name="T37" fmla="*/ 919 h 954"/>
              <a:gd name="T38" fmla="*/ 164 w 782"/>
              <a:gd name="T39" fmla="*/ 904 h 954"/>
              <a:gd name="T40" fmla="*/ 211 w 782"/>
              <a:gd name="T41" fmla="*/ 888 h 954"/>
              <a:gd name="T42" fmla="*/ 258 w 782"/>
              <a:gd name="T43" fmla="*/ 870 h 954"/>
              <a:gd name="T44" fmla="*/ 305 w 782"/>
              <a:gd name="T45" fmla="*/ 854 h 954"/>
              <a:gd name="T46" fmla="*/ 353 w 782"/>
              <a:gd name="T47" fmla="*/ 837 h 954"/>
              <a:gd name="T48" fmla="*/ 401 w 782"/>
              <a:gd name="T49" fmla="*/ 820 h 954"/>
              <a:gd name="T50" fmla="*/ 448 w 782"/>
              <a:gd name="T51" fmla="*/ 802 h 954"/>
              <a:gd name="T52" fmla="*/ 495 w 782"/>
              <a:gd name="T53" fmla="*/ 785 h 954"/>
              <a:gd name="T54" fmla="*/ 543 w 782"/>
              <a:gd name="T55" fmla="*/ 769 h 954"/>
              <a:gd name="T56" fmla="*/ 590 w 782"/>
              <a:gd name="T57" fmla="*/ 753 h 954"/>
              <a:gd name="T58" fmla="*/ 636 w 782"/>
              <a:gd name="T59" fmla="*/ 738 h 954"/>
              <a:gd name="T60" fmla="*/ 683 w 782"/>
              <a:gd name="T61" fmla="*/ 723 h 954"/>
              <a:gd name="T62" fmla="*/ 730 w 782"/>
              <a:gd name="T63" fmla="*/ 710 h 954"/>
              <a:gd name="T64" fmla="*/ 750 w 782"/>
              <a:gd name="T65" fmla="*/ 684 h 954"/>
              <a:gd name="T66" fmla="*/ 750 w 782"/>
              <a:gd name="T67" fmla="*/ 651 h 954"/>
              <a:gd name="T68" fmla="*/ 753 w 782"/>
              <a:gd name="T69" fmla="*/ 624 h 954"/>
              <a:gd name="T70" fmla="*/ 761 w 782"/>
              <a:gd name="T71" fmla="*/ 598 h 954"/>
              <a:gd name="T72" fmla="*/ 770 w 782"/>
              <a:gd name="T73" fmla="*/ 575 h 954"/>
              <a:gd name="T74" fmla="*/ 778 w 782"/>
              <a:gd name="T75" fmla="*/ 551 h 954"/>
              <a:gd name="T76" fmla="*/ 782 w 782"/>
              <a:gd name="T77" fmla="*/ 523 h 954"/>
              <a:gd name="T78" fmla="*/ 782 w 782"/>
              <a:gd name="T79" fmla="*/ 490 h 954"/>
              <a:gd name="T80" fmla="*/ 763 w 782"/>
              <a:gd name="T81" fmla="*/ 456 h 954"/>
              <a:gd name="T82" fmla="*/ 726 w 782"/>
              <a:gd name="T83" fmla="*/ 413 h 954"/>
              <a:gd name="T84" fmla="*/ 687 w 782"/>
              <a:gd name="T85" fmla="*/ 358 h 954"/>
              <a:gd name="T86" fmla="*/ 646 w 782"/>
              <a:gd name="T87" fmla="*/ 294 h 954"/>
              <a:gd name="T88" fmla="*/ 608 w 782"/>
              <a:gd name="T89" fmla="*/ 225 h 954"/>
              <a:gd name="T90" fmla="*/ 571 w 782"/>
              <a:gd name="T91" fmla="*/ 156 h 954"/>
              <a:gd name="T92" fmla="*/ 539 w 782"/>
              <a:gd name="T93" fmla="*/ 89 h 954"/>
              <a:gd name="T94" fmla="*/ 514 w 782"/>
              <a:gd name="T95" fmla="*/ 28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82" h="954">
                <a:moveTo>
                  <a:pt x="505" y="0"/>
                </a:moveTo>
                <a:lnTo>
                  <a:pt x="483" y="28"/>
                </a:lnTo>
                <a:lnTo>
                  <a:pt x="461" y="56"/>
                </a:lnTo>
                <a:lnTo>
                  <a:pt x="438" y="86"/>
                </a:lnTo>
                <a:lnTo>
                  <a:pt x="415" y="114"/>
                </a:lnTo>
                <a:lnTo>
                  <a:pt x="391" y="144"/>
                </a:lnTo>
                <a:lnTo>
                  <a:pt x="366" y="176"/>
                </a:lnTo>
                <a:lnTo>
                  <a:pt x="342" y="206"/>
                </a:lnTo>
                <a:lnTo>
                  <a:pt x="318" y="237"/>
                </a:lnTo>
                <a:lnTo>
                  <a:pt x="294" y="268"/>
                </a:lnTo>
                <a:lnTo>
                  <a:pt x="270" y="298"/>
                </a:lnTo>
                <a:lnTo>
                  <a:pt x="247" y="329"/>
                </a:lnTo>
                <a:lnTo>
                  <a:pt x="222" y="359"/>
                </a:lnTo>
                <a:lnTo>
                  <a:pt x="199" y="388"/>
                </a:lnTo>
                <a:lnTo>
                  <a:pt x="176" y="417"/>
                </a:lnTo>
                <a:lnTo>
                  <a:pt x="153" y="445"/>
                </a:lnTo>
                <a:lnTo>
                  <a:pt x="131" y="473"/>
                </a:lnTo>
                <a:lnTo>
                  <a:pt x="122" y="499"/>
                </a:lnTo>
                <a:lnTo>
                  <a:pt x="114" y="528"/>
                </a:lnTo>
                <a:lnTo>
                  <a:pt x="105" y="557"/>
                </a:lnTo>
                <a:lnTo>
                  <a:pt x="97" y="588"/>
                </a:lnTo>
                <a:lnTo>
                  <a:pt x="89" y="618"/>
                </a:lnTo>
                <a:lnTo>
                  <a:pt x="81" y="650"/>
                </a:lnTo>
                <a:lnTo>
                  <a:pt x="74" y="681"/>
                </a:lnTo>
                <a:lnTo>
                  <a:pt x="66" y="714"/>
                </a:lnTo>
                <a:lnTo>
                  <a:pt x="58" y="746"/>
                </a:lnTo>
                <a:lnTo>
                  <a:pt x="51" y="777"/>
                </a:lnTo>
                <a:lnTo>
                  <a:pt x="43" y="809"/>
                </a:lnTo>
                <a:lnTo>
                  <a:pt x="35" y="839"/>
                </a:lnTo>
                <a:lnTo>
                  <a:pt x="27" y="870"/>
                </a:lnTo>
                <a:lnTo>
                  <a:pt x="17" y="899"/>
                </a:lnTo>
                <a:lnTo>
                  <a:pt x="9" y="928"/>
                </a:lnTo>
                <a:lnTo>
                  <a:pt x="0" y="954"/>
                </a:lnTo>
                <a:lnTo>
                  <a:pt x="23" y="947"/>
                </a:lnTo>
                <a:lnTo>
                  <a:pt x="47" y="941"/>
                </a:lnTo>
                <a:lnTo>
                  <a:pt x="70" y="934"/>
                </a:lnTo>
                <a:lnTo>
                  <a:pt x="93" y="927"/>
                </a:lnTo>
                <a:lnTo>
                  <a:pt x="118" y="919"/>
                </a:lnTo>
                <a:lnTo>
                  <a:pt x="141" y="912"/>
                </a:lnTo>
                <a:lnTo>
                  <a:pt x="164" y="904"/>
                </a:lnTo>
                <a:lnTo>
                  <a:pt x="188" y="896"/>
                </a:lnTo>
                <a:lnTo>
                  <a:pt x="211" y="888"/>
                </a:lnTo>
                <a:lnTo>
                  <a:pt x="235" y="879"/>
                </a:lnTo>
                <a:lnTo>
                  <a:pt x="258" y="870"/>
                </a:lnTo>
                <a:lnTo>
                  <a:pt x="282" y="862"/>
                </a:lnTo>
                <a:lnTo>
                  <a:pt x="305" y="854"/>
                </a:lnTo>
                <a:lnTo>
                  <a:pt x="330" y="845"/>
                </a:lnTo>
                <a:lnTo>
                  <a:pt x="353" y="837"/>
                </a:lnTo>
                <a:lnTo>
                  <a:pt x="377" y="828"/>
                </a:lnTo>
                <a:lnTo>
                  <a:pt x="401" y="820"/>
                </a:lnTo>
                <a:lnTo>
                  <a:pt x="424" y="810"/>
                </a:lnTo>
                <a:lnTo>
                  <a:pt x="448" y="802"/>
                </a:lnTo>
                <a:lnTo>
                  <a:pt x="471" y="794"/>
                </a:lnTo>
                <a:lnTo>
                  <a:pt x="495" y="785"/>
                </a:lnTo>
                <a:lnTo>
                  <a:pt x="518" y="777"/>
                </a:lnTo>
                <a:lnTo>
                  <a:pt x="543" y="769"/>
                </a:lnTo>
                <a:lnTo>
                  <a:pt x="566" y="761"/>
                </a:lnTo>
                <a:lnTo>
                  <a:pt x="590" y="753"/>
                </a:lnTo>
                <a:lnTo>
                  <a:pt x="613" y="746"/>
                </a:lnTo>
                <a:lnTo>
                  <a:pt x="636" y="738"/>
                </a:lnTo>
                <a:lnTo>
                  <a:pt x="660" y="731"/>
                </a:lnTo>
                <a:lnTo>
                  <a:pt x="683" y="723"/>
                </a:lnTo>
                <a:lnTo>
                  <a:pt x="706" y="716"/>
                </a:lnTo>
                <a:lnTo>
                  <a:pt x="730" y="710"/>
                </a:lnTo>
                <a:lnTo>
                  <a:pt x="753" y="703"/>
                </a:lnTo>
                <a:lnTo>
                  <a:pt x="750" y="684"/>
                </a:lnTo>
                <a:lnTo>
                  <a:pt x="749" y="666"/>
                </a:lnTo>
                <a:lnTo>
                  <a:pt x="750" y="651"/>
                </a:lnTo>
                <a:lnTo>
                  <a:pt x="751" y="636"/>
                </a:lnTo>
                <a:lnTo>
                  <a:pt x="753" y="624"/>
                </a:lnTo>
                <a:lnTo>
                  <a:pt x="757" y="611"/>
                </a:lnTo>
                <a:lnTo>
                  <a:pt x="761" y="598"/>
                </a:lnTo>
                <a:lnTo>
                  <a:pt x="766" y="587"/>
                </a:lnTo>
                <a:lnTo>
                  <a:pt x="770" y="575"/>
                </a:lnTo>
                <a:lnTo>
                  <a:pt x="774" y="564"/>
                </a:lnTo>
                <a:lnTo>
                  <a:pt x="778" y="551"/>
                </a:lnTo>
                <a:lnTo>
                  <a:pt x="780" y="537"/>
                </a:lnTo>
                <a:lnTo>
                  <a:pt x="782" y="523"/>
                </a:lnTo>
                <a:lnTo>
                  <a:pt x="782" y="507"/>
                </a:lnTo>
                <a:lnTo>
                  <a:pt x="782" y="490"/>
                </a:lnTo>
                <a:lnTo>
                  <a:pt x="779" y="472"/>
                </a:lnTo>
                <a:lnTo>
                  <a:pt x="763" y="456"/>
                </a:lnTo>
                <a:lnTo>
                  <a:pt x="744" y="436"/>
                </a:lnTo>
                <a:lnTo>
                  <a:pt x="726" y="413"/>
                </a:lnTo>
                <a:lnTo>
                  <a:pt x="706" y="386"/>
                </a:lnTo>
                <a:lnTo>
                  <a:pt x="687" y="358"/>
                </a:lnTo>
                <a:lnTo>
                  <a:pt x="667" y="326"/>
                </a:lnTo>
                <a:lnTo>
                  <a:pt x="646" y="294"/>
                </a:lnTo>
                <a:lnTo>
                  <a:pt x="627" y="260"/>
                </a:lnTo>
                <a:lnTo>
                  <a:pt x="608" y="225"/>
                </a:lnTo>
                <a:lnTo>
                  <a:pt x="589" y="191"/>
                </a:lnTo>
                <a:lnTo>
                  <a:pt x="571" y="156"/>
                </a:lnTo>
                <a:lnTo>
                  <a:pt x="555" y="121"/>
                </a:lnTo>
                <a:lnTo>
                  <a:pt x="539" y="89"/>
                </a:lnTo>
                <a:lnTo>
                  <a:pt x="526" y="57"/>
                </a:lnTo>
                <a:lnTo>
                  <a:pt x="514" y="28"/>
                </a:lnTo>
                <a:lnTo>
                  <a:pt x="505" y="0"/>
                </a:lnTo>
                <a:close/>
              </a:path>
            </a:pathLst>
          </a:custGeom>
          <a:solidFill>
            <a:srgbClr val="D1C2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1" name="Freeform 721"/>
          <p:cNvSpPr>
            <a:spLocks/>
          </p:cNvSpPr>
          <p:nvPr/>
        </p:nvSpPr>
        <p:spPr bwMode="auto">
          <a:xfrm>
            <a:off x="6026150" y="4068763"/>
            <a:ext cx="311150" cy="385762"/>
          </a:xfrm>
          <a:custGeom>
            <a:avLst/>
            <a:gdLst>
              <a:gd name="T0" fmla="*/ 21 w 393"/>
              <a:gd name="T1" fmla="*/ 482 h 486"/>
              <a:gd name="T2" fmla="*/ 20 w 393"/>
              <a:gd name="T3" fmla="*/ 486 h 486"/>
              <a:gd name="T4" fmla="*/ 41 w 393"/>
              <a:gd name="T5" fmla="*/ 458 h 486"/>
              <a:gd name="T6" fmla="*/ 65 w 393"/>
              <a:gd name="T7" fmla="*/ 430 h 486"/>
              <a:gd name="T8" fmla="*/ 88 w 393"/>
              <a:gd name="T9" fmla="*/ 400 h 486"/>
              <a:gd name="T10" fmla="*/ 111 w 393"/>
              <a:gd name="T11" fmla="*/ 372 h 486"/>
              <a:gd name="T12" fmla="*/ 135 w 393"/>
              <a:gd name="T13" fmla="*/ 342 h 486"/>
              <a:gd name="T14" fmla="*/ 158 w 393"/>
              <a:gd name="T15" fmla="*/ 311 h 486"/>
              <a:gd name="T16" fmla="*/ 182 w 393"/>
              <a:gd name="T17" fmla="*/ 281 h 486"/>
              <a:gd name="T18" fmla="*/ 206 w 393"/>
              <a:gd name="T19" fmla="*/ 250 h 486"/>
              <a:gd name="T20" fmla="*/ 230 w 393"/>
              <a:gd name="T21" fmla="*/ 218 h 486"/>
              <a:gd name="T22" fmla="*/ 255 w 393"/>
              <a:gd name="T23" fmla="*/ 188 h 486"/>
              <a:gd name="T24" fmla="*/ 279 w 393"/>
              <a:gd name="T25" fmla="*/ 157 h 486"/>
              <a:gd name="T26" fmla="*/ 303 w 393"/>
              <a:gd name="T27" fmla="*/ 127 h 486"/>
              <a:gd name="T28" fmla="*/ 326 w 393"/>
              <a:gd name="T29" fmla="*/ 99 h 486"/>
              <a:gd name="T30" fmla="*/ 349 w 393"/>
              <a:gd name="T31" fmla="*/ 69 h 486"/>
              <a:gd name="T32" fmla="*/ 371 w 393"/>
              <a:gd name="T33" fmla="*/ 41 h 486"/>
              <a:gd name="T34" fmla="*/ 393 w 393"/>
              <a:gd name="T35" fmla="*/ 13 h 486"/>
              <a:gd name="T36" fmla="*/ 374 w 393"/>
              <a:gd name="T37" fmla="*/ 0 h 486"/>
              <a:gd name="T38" fmla="*/ 352 w 393"/>
              <a:gd name="T39" fmla="*/ 27 h 486"/>
              <a:gd name="T40" fmla="*/ 331 w 393"/>
              <a:gd name="T41" fmla="*/ 55 h 486"/>
              <a:gd name="T42" fmla="*/ 308 w 393"/>
              <a:gd name="T43" fmla="*/ 85 h 486"/>
              <a:gd name="T44" fmla="*/ 285 w 393"/>
              <a:gd name="T45" fmla="*/ 114 h 486"/>
              <a:gd name="T46" fmla="*/ 260 w 393"/>
              <a:gd name="T47" fmla="*/ 144 h 486"/>
              <a:gd name="T48" fmla="*/ 236 w 393"/>
              <a:gd name="T49" fmla="*/ 175 h 486"/>
              <a:gd name="T50" fmla="*/ 212 w 393"/>
              <a:gd name="T51" fmla="*/ 205 h 486"/>
              <a:gd name="T52" fmla="*/ 188 w 393"/>
              <a:gd name="T53" fmla="*/ 236 h 486"/>
              <a:gd name="T54" fmla="*/ 164 w 393"/>
              <a:gd name="T55" fmla="*/ 267 h 486"/>
              <a:gd name="T56" fmla="*/ 139 w 393"/>
              <a:gd name="T57" fmla="*/ 297 h 486"/>
              <a:gd name="T58" fmla="*/ 116 w 393"/>
              <a:gd name="T59" fmla="*/ 328 h 486"/>
              <a:gd name="T60" fmla="*/ 92 w 393"/>
              <a:gd name="T61" fmla="*/ 358 h 486"/>
              <a:gd name="T62" fmla="*/ 69 w 393"/>
              <a:gd name="T63" fmla="*/ 387 h 486"/>
              <a:gd name="T64" fmla="*/ 46 w 393"/>
              <a:gd name="T65" fmla="*/ 417 h 486"/>
              <a:gd name="T66" fmla="*/ 23 w 393"/>
              <a:gd name="T67" fmla="*/ 444 h 486"/>
              <a:gd name="T68" fmla="*/ 1 w 393"/>
              <a:gd name="T69" fmla="*/ 472 h 486"/>
              <a:gd name="T70" fmla="*/ 0 w 393"/>
              <a:gd name="T71" fmla="*/ 475 h 486"/>
              <a:gd name="T72" fmla="*/ 1 w 393"/>
              <a:gd name="T73" fmla="*/ 472 h 486"/>
              <a:gd name="T74" fmla="*/ 0 w 393"/>
              <a:gd name="T75" fmla="*/ 473 h 486"/>
              <a:gd name="T76" fmla="*/ 0 w 393"/>
              <a:gd name="T77" fmla="*/ 475 h 486"/>
              <a:gd name="T78" fmla="*/ 21 w 393"/>
              <a:gd name="T79" fmla="*/ 482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93" h="486">
                <a:moveTo>
                  <a:pt x="21" y="482"/>
                </a:moveTo>
                <a:lnTo>
                  <a:pt x="20" y="486"/>
                </a:lnTo>
                <a:lnTo>
                  <a:pt x="41" y="458"/>
                </a:lnTo>
                <a:lnTo>
                  <a:pt x="65" y="430"/>
                </a:lnTo>
                <a:lnTo>
                  <a:pt x="88" y="400"/>
                </a:lnTo>
                <a:lnTo>
                  <a:pt x="111" y="372"/>
                </a:lnTo>
                <a:lnTo>
                  <a:pt x="135" y="342"/>
                </a:lnTo>
                <a:lnTo>
                  <a:pt x="158" y="311"/>
                </a:lnTo>
                <a:lnTo>
                  <a:pt x="182" y="281"/>
                </a:lnTo>
                <a:lnTo>
                  <a:pt x="206" y="250"/>
                </a:lnTo>
                <a:lnTo>
                  <a:pt x="230" y="218"/>
                </a:lnTo>
                <a:lnTo>
                  <a:pt x="255" y="188"/>
                </a:lnTo>
                <a:lnTo>
                  <a:pt x="279" y="157"/>
                </a:lnTo>
                <a:lnTo>
                  <a:pt x="303" y="127"/>
                </a:lnTo>
                <a:lnTo>
                  <a:pt x="326" y="99"/>
                </a:lnTo>
                <a:lnTo>
                  <a:pt x="349" y="69"/>
                </a:lnTo>
                <a:lnTo>
                  <a:pt x="371" y="41"/>
                </a:lnTo>
                <a:lnTo>
                  <a:pt x="393" y="13"/>
                </a:lnTo>
                <a:lnTo>
                  <a:pt x="374" y="0"/>
                </a:lnTo>
                <a:lnTo>
                  <a:pt x="352" y="27"/>
                </a:lnTo>
                <a:lnTo>
                  <a:pt x="331" y="55"/>
                </a:lnTo>
                <a:lnTo>
                  <a:pt x="308" y="85"/>
                </a:lnTo>
                <a:lnTo>
                  <a:pt x="285" y="114"/>
                </a:lnTo>
                <a:lnTo>
                  <a:pt x="260" y="144"/>
                </a:lnTo>
                <a:lnTo>
                  <a:pt x="236" y="175"/>
                </a:lnTo>
                <a:lnTo>
                  <a:pt x="212" y="205"/>
                </a:lnTo>
                <a:lnTo>
                  <a:pt x="188" y="236"/>
                </a:lnTo>
                <a:lnTo>
                  <a:pt x="164" y="267"/>
                </a:lnTo>
                <a:lnTo>
                  <a:pt x="139" y="297"/>
                </a:lnTo>
                <a:lnTo>
                  <a:pt x="116" y="328"/>
                </a:lnTo>
                <a:lnTo>
                  <a:pt x="92" y="358"/>
                </a:lnTo>
                <a:lnTo>
                  <a:pt x="69" y="387"/>
                </a:lnTo>
                <a:lnTo>
                  <a:pt x="46" y="417"/>
                </a:lnTo>
                <a:lnTo>
                  <a:pt x="23" y="444"/>
                </a:lnTo>
                <a:lnTo>
                  <a:pt x="1" y="472"/>
                </a:lnTo>
                <a:lnTo>
                  <a:pt x="0" y="475"/>
                </a:lnTo>
                <a:lnTo>
                  <a:pt x="1" y="472"/>
                </a:lnTo>
                <a:lnTo>
                  <a:pt x="0" y="473"/>
                </a:lnTo>
                <a:lnTo>
                  <a:pt x="0" y="475"/>
                </a:lnTo>
                <a:lnTo>
                  <a:pt x="21" y="48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2" name="Freeform 722"/>
          <p:cNvSpPr>
            <a:spLocks/>
          </p:cNvSpPr>
          <p:nvPr/>
        </p:nvSpPr>
        <p:spPr bwMode="auto">
          <a:xfrm>
            <a:off x="5915025" y="4446588"/>
            <a:ext cx="127000" cy="398462"/>
          </a:xfrm>
          <a:custGeom>
            <a:avLst/>
            <a:gdLst>
              <a:gd name="T0" fmla="*/ 15 w 160"/>
              <a:gd name="T1" fmla="*/ 474 h 503"/>
              <a:gd name="T2" fmla="*/ 28 w 160"/>
              <a:gd name="T3" fmla="*/ 489 h 503"/>
              <a:gd name="T4" fmla="*/ 39 w 160"/>
              <a:gd name="T5" fmla="*/ 462 h 503"/>
              <a:gd name="T6" fmla="*/ 47 w 160"/>
              <a:gd name="T7" fmla="*/ 434 h 503"/>
              <a:gd name="T8" fmla="*/ 56 w 160"/>
              <a:gd name="T9" fmla="*/ 405 h 503"/>
              <a:gd name="T10" fmla="*/ 64 w 160"/>
              <a:gd name="T11" fmla="*/ 374 h 503"/>
              <a:gd name="T12" fmla="*/ 72 w 160"/>
              <a:gd name="T13" fmla="*/ 344 h 503"/>
              <a:gd name="T14" fmla="*/ 80 w 160"/>
              <a:gd name="T15" fmla="*/ 310 h 503"/>
              <a:gd name="T16" fmla="*/ 87 w 160"/>
              <a:gd name="T17" fmla="*/ 279 h 503"/>
              <a:gd name="T18" fmla="*/ 95 w 160"/>
              <a:gd name="T19" fmla="*/ 247 h 503"/>
              <a:gd name="T20" fmla="*/ 103 w 160"/>
              <a:gd name="T21" fmla="*/ 215 h 503"/>
              <a:gd name="T22" fmla="*/ 110 w 160"/>
              <a:gd name="T23" fmla="*/ 184 h 503"/>
              <a:gd name="T24" fmla="*/ 118 w 160"/>
              <a:gd name="T25" fmla="*/ 152 h 503"/>
              <a:gd name="T26" fmla="*/ 126 w 160"/>
              <a:gd name="T27" fmla="*/ 122 h 503"/>
              <a:gd name="T28" fmla="*/ 134 w 160"/>
              <a:gd name="T29" fmla="*/ 91 h 503"/>
              <a:gd name="T30" fmla="*/ 144 w 160"/>
              <a:gd name="T31" fmla="*/ 63 h 503"/>
              <a:gd name="T32" fmla="*/ 152 w 160"/>
              <a:gd name="T33" fmla="*/ 34 h 503"/>
              <a:gd name="T34" fmla="*/ 160 w 160"/>
              <a:gd name="T35" fmla="*/ 7 h 503"/>
              <a:gd name="T36" fmla="*/ 139 w 160"/>
              <a:gd name="T37" fmla="*/ 0 h 503"/>
              <a:gd name="T38" fmla="*/ 129 w 160"/>
              <a:gd name="T39" fmla="*/ 27 h 503"/>
              <a:gd name="T40" fmla="*/ 121 w 160"/>
              <a:gd name="T41" fmla="*/ 56 h 503"/>
              <a:gd name="T42" fmla="*/ 111 w 160"/>
              <a:gd name="T43" fmla="*/ 84 h 503"/>
              <a:gd name="T44" fmla="*/ 103 w 160"/>
              <a:gd name="T45" fmla="*/ 116 h 503"/>
              <a:gd name="T46" fmla="*/ 95 w 160"/>
              <a:gd name="T47" fmla="*/ 145 h 503"/>
              <a:gd name="T48" fmla="*/ 87 w 160"/>
              <a:gd name="T49" fmla="*/ 179 h 503"/>
              <a:gd name="T50" fmla="*/ 80 w 160"/>
              <a:gd name="T51" fmla="*/ 210 h 503"/>
              <a:gd name="T52" fmla="*/ 72 w 160"/>
              <a:gd name="T53" fmla="*/ 242 h 503"/>
              <a:gd name="T54" fmla="*/ 64 w 160"/>
              <a:gd name="T55" fmla="*/ 275 h 503"/>
              <a:gd name="T56" fmla="*/ 57 w 160"/>
              <a:gd name="T57" fmla="*/ 306 h 503"/>
              <a:gd name="T58" fmla="*/ 49 w 160"/>
              <a:gd name="T59" fmla="*/ 337 h 503"/>
              <a:gd name="T60" fmla="*/ 41 w 160"/>
              <a:gd name="T61" fmla="*/ 367 h 503"/>
              <a:gd name="T62" fmla="*/ 33 w 160"/>
              <a:gd name="T63" fmla="*/ 398 h 503"/>
              <a:gd name="T64" fmla="*/ 24 w 160"/>
              <a:gd name="T65" fmla="*/ 427 h 503"/>
              <a:gd name="T66" fmla="*/ 16 w 160"/>
              <a:gd name="T67" fmla="*/ 455 h 503"/>
              <a:gd name="T68" fmla="*/ 8 w 160"/>
              <a:gd name="T69" fmla="*/ 482 h 503"/>
              <a:gd name="T70" fmla="*/ 22 w 160"/>
              <a:gd name="T71" fmla="*/ 497 h 503"/>
              <a:gd name="T72" fmla="*/ 8 w 160"/>
              <a:gd name="T73" fmla="*/ 482 h 503"/>
              <a:gd name="T74" fmla="*/ 0 w 160"/>
              <a:gd name="T75" fmla="*/ 503 h 503"/>
              <a:gd name="T76" fmla="*/ 22 w 160"/>
              <a:gd name="T77" fmla="*/ 497 h 503"/>
              <a:gd name="T78" fmla="*/ 15 w 160"/>
              <a:gd name="T79" fmla="*/ 474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503">
                <a:moveTo>
                  <a:pt x="15" y="474"/>
                </a:moveTo>
                <a:lnTo>
                  <a:pt x="28" y="489"/>
                </a:lnTo>
                <a:lnTo>
                  <a:pt x="39" y="462"/>
                </a:lnTo>
                <a:lnTo>
                  <a:pt x="47" y="434"/>
                </a:lnTo>
                <a:lnTo>
                  <a:pt x="56" y="405"/>
                </a:lnTo>
                <a:lnTo>
                  <a:pt x="64" y="374"/>
                </a:lnTo>
                <a:lnTo>
                  <a:pt x="72" y="344"/>
                </a:lnTo>
                <a:lnTo>
                  <a:pt x="80" y="310"/>
                </a:lnTo>
                <a:lnTo>
                  <a:pt x="87" y="279"/>
                </a:lnTo>
                <a:lnTo>
                  <a:pt x="95" y="247"/>
                </a:lnTo>
                <a:lnTo>
                  <a:pt x="103" y="215"/>
                </a:lnTo>
                <a:lnTo>
                  <a:pt x="110" y="184"/>
                </a:lnTo>
                <a:lnTo>
                  <a:pt x="118" y="152"/>
                </a:lnTo>
                <a:lnTo>
                  <a:pt x="126" y="122"/>
                </a:lnTo>
                <a:lnTo>
                  <a:pt x="134" y="91"/>
                </a:lnTo>
                <a:lnTo>
                  <a:pt x="144" y="63"/>
                </a:lnTo>
                <a:lnTo>
                  <a:pt x="152" y="34"/>
                </a:lnTo>
                <a:lnTo>
                  <a:pt x="160" y="7"/>
                </a:lnTo>
                <a:lnTo>
                  <a:pt x="139" y="0"/>
                </a:lnTo>
                <a:lnTo>
                  <a:pt x="129" y="27"/>
                </a:lnTo>
                <a:lnTo>
                  <a:pt x="121" y="56"/>
                </a:lnTo>
                <a:lnTo>
                  <a:pt x="111" y="84"/>
                </a:lnTo>
                <a:lnTo>
                  <a:pt x="103" y="116"/>
                </a:lnTo>
                <a:lnTo>
                  <a:pt x="95" y="145"/>
                </a:lnTo>
                <a:lnTo>
                  <a:pt x="87" y="179"/>
                </a:lnTo>
                <a:lnTo>
                  <a:pt x="80" y="210"/>
                </a:lnTo>
                <a:lnTo>
                  <a:pt x="72" y="242"/>
                </a:lnTo>
                <a:lnTo>
                  <a:pt x="64" y="275"/>
                </a:lnTo>
                <a:lnTo>
                  <a:pt x="57" y="306"/>
                </a:lnTo>
                <a:lnTo>
                  <a:pt x="49" y="337"/>
                </a:lnTo>
                <a:lnTo>
                  <a:pt x="41" y="367"/>
                </a:lnTo>
                <a:lnTo>
                  <a:pt x="33" y="398"/>
                </a:lnTo>
                <a:lnTo>
                  <a:pt x="24" y="427"/>
                </a:lnTo>
                <a:lnTo>
                  <a:pt x="16" y="455"/>
                </a:lnTo>
                <a:lnTo>
                  <a:pt x="8" y="482"/>
                </a:lnTo>
                <a:lnTo>
                  <a:pt x="22" y="497"/>
                </a:lnTo>
                <a:lnTo>
                  <a:pt x="8" y="482"/>
                </a:lnTo>
                <a:lnTo>
                  <a:pt x="0" y="503"/>
                </a:lnTo>
                <a:lnTo>
                  <a:pt x="22" y="497"/>
                </a:lnTo>
                <a:lnTo>
                  <a:pt x="15" y="47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3" name="Freeform 723"/>
          <p:cNvSpPr>
            <a:spLocks/>
          </p:cNvSpPr>
          <p:nvPr/>
        </p:nvSpPr>
        <p:spPr bwMode="auto">
          <a:xfrm>
            <a:off x="5927725" y="4622800"/>
            <a:ext cx="611188" cy="217488"/>
          </a:xfrm>
          <a:custGeom>
            <a:avLst/>
            <a:gdLst>
              <a:gd name="T0" fmla="*/ 753 w 770"/>
              <a:gd name="T1" fmla="*/ 0 h 274"/>
              <a:gd name="T2" fmla="*/ 706 w 770"/>
              <a:gd name="T3" fmla="*/ 12 h 274"/>
              <a:gd name="T4" fmla="*/ 660 w 770"/>
              <a:gd name="T5" fmla="*/ 27 h 274"/>
              <a:gd name="T6" fmla="*/ 612 w 770"/>
              <a:gd name="T7" fmla="*/ 43 h 274"/>
              <a:gd name="T8" fmla="*/ 565 w 770"/>
              <a:gd name="T9" fmla="*/ 58 h 274"/>
              <a:gd name="T10" fmla="*/ 518 w 770"/>
              <a:gd name="T11" fmla="*/ 75 h 274"/>
              <a:gd name="T12" fmla="*/ 471 w 770"/>
              <a:gd name="T13" fmla="*/ 92 h 274"/>
              <a:gd name="T14" fmla="*/ 424 w 770"/>
              <a:gd name="T15" fmla="*/ 108 h 274"/>
              <a:gd name="T16" fmla="*/ 376 w 770"/>
              <a:gd name="T17" fmla="*/ 125 h 274"/>
              <a:gd name="T18" fmla="*/ 329 w 770"/>
              <a:gd name="T19" fmla="*/ 143 h 274"/>
              <a:gd name="T20" fmla="*/ 282 w 770"/>
              <a:gd name="T21" fmla="*/ 160 h 274"/>
              <a:gd name="T22" fmla="*/ 235 w 770"/>
              <a:gd name="T23" fmla="*/ 177 h 274"/>
              <a:gd name="T24" fmla="*/ 187 w 770"/>
              <a:gd name="T25" fmla="*/ 193 h 274"/>
              <a:gd name="T26" fmla="*/ 140 w 770"/>
              <a:gd name="T27" fmla="*/ 209 h 274"/>
              <a:gd name="T28" fmla="*/ 93 w 770"/>
              <a:gd name="T29" fmla="*/ 223 h 274"/>
              <a:gd name="T30" fmla="*/ 47 w 770"/>
              <a:gd name="T31" fmla="*/ 237 h 274"/>
              <a:gd name="T32" fmla="*/ 0 w 770"/>
              <a:gd name="T33" fmla="*/ 251 h 274"/>
              <a:gd name="T34" fmla="*/ 30 w 770"/>
              <a:gd name="T35" fmla="*/ 267 h 274"/>
              <a:gd name="T36" fmla="*/ 77 w 770"/>
              <a:gd name="T37" fmla="*/ 253 h 274"/>
              <a:gd name="T38" fmla="*/ 124 w 770"/>
              <a:gd name="T39" fmla="*/ 238 h 274"/>
              <a:gd name="T40" fmla="*/ 170 w 770"/>
              <a:gd name="T41" fmla="*/ 222 h 274"/>
              <a:gd name="T42" fmla="*/ 217 w 770"/>
              <a:gd name="T43" fmla="*/ 206 h 274"/>
              <a:gd name="T44" fmla="*/ 265 w 770"/>
              <a:gd name="T45" fmla="*/ 189 h 274"/>
              <a:gd name="T46" fmla="*/ 312 w 770"/>
              <a:gd name="T47" fmla="*/ 172 h 274"/>
              <a:gd name="T48" fmla="*/ 359 w 770"/>
              <a:gd name="T49" fmla="*/ 155 h 274"/>
              <a:gd name="T50" fmla="*/ 407 w 770"/>
              <a:gd name="T51" fmla="*/ 138 h 274"/>
              <a:gd name="T52" fmla="*/ 455 w 770"/>
              <a:gd name="T53" fmla="*/ 121 h 274"/>
              <a:gd name="T54" fmla="*/ 502 w 770"/>
              <a:gd name="T55" fmla="*/ 103 h 274"/>
              <a:gd name="T56" fmla="*/ 549 w 770"/>
              <a:gd name="T57" fmla="*/ 87 h 274"/>
              <a:gd name="T58" fmla="*/ 596 w 770"/>
              <a:gd name="T59" fmla="*/ 72 h 274"/>
              <a:gd name="T60" fmla="*/ 642 w 770"/>
              <a:gd name="T61" fmla="*/ 57 h 274"/>
              <a:gd name="T62" fmla="*/ 690 w 770"/>
              <a:gd name="T63" fmla="*/ 41 h 274"/>
              <a:gd name="T64" fmla="*/ 737 w 770"/>
              <a:gd name="T65" fmla="*/ 30 h 274"/>
              <a:gd name="T66" fmla="*/ 768 w 770"/>
              <a:gd name="T67" fmla="*/ 9 h 274"/>
              <a:gd name="T68" fmla="*/ 770 w 770"/>
              <a:gd name="T69" fmla="*/ 19 h 274"/>
              <a:gd name="T70" fmla="*/ 745 w 770"/>
              <a:gd name="T71" fmla="*/ 14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70" h="274">
                <a:moveTo>
                  <a:pt x="745" y="14"/>
                </a:moveTo>
                <a:lnTo>
                  <a:pt x="753" y="0"/>
                </a:lnTo>
                <a:lnTo>
                  <a:pt x="730" y="7"/>
                </a:lnTo>
                <a:lnTo>
                  <a:pt x="706" y="12"/>
                </a:lnTo>
                <a:lnTo>
                  <a:pt x="683" y="20"/>
                </a:lnTo>
                <a:lnTo>
                  <a:pt x="660" y="27"/>
                </a:lnTo>
                <a:lnTo>
                  <a:pt x="635" y="34"/>
                </a:lnTo>
                <a:lnTo>
                  <a:pt x="612" y="43"/>
                </a:lnTo>
                <a:lnTo>
                  <a:pt x="589" y="49"/>
                </a:lnTo>
                <a:lnTo>
                  <a:pt x="565" y="58"/>
                </a:lnTo>
                <a:lnTo>
                  <a:pt x="542" y="66"/>
                </a:lnTo>
                <a:lnTo>
                  <a:pt x="518" y="75"/>
                </a:lnTo>
                <a:lnTo>
                  <a:pt x="495" y="83"/>
                </a:lnTo>
                <a:lnTo>
                  <a:pt x="471" y="92"/>
                </a:lnTo>
                <a:lnTo>
                  <a:pt x="448" y="100"/>
                </a:lnTo>
                <a:lnTo>
                  <a:pt x="424" y="108"/>
                </a:lnTo>
                <a:lnTo>
                  <a:pt x="400" y="117"/>
                </a:lnTo>
                <a:lnTo>
                  <a:pt x="376" y="125"/>
                </a:lnTo>
                <a:lnTo>
                  <a:pt x="352" y="134"/>
                </a:lnTo>
                <a:lnTo>
                  <a:pt x="329" y="143"/>
                </a:lnTo>
                <a:lnTo>
                  <a:pt x="305" y="152"/>
                </a:lnTo>
                <a:lnTo>
                  <a:pt x="282" y="160"/>
                </a:lnTo>
                <a:lnTo>
                  <a:pt x="258" y="168"/>
                </a:lnTo>
                <a:lnTo>
                  <a:pt x="235" y="177"/>
                </a:lnTo>
                <a:lnTo>
                  <a:pt x="210" y="185"/>
                </a:lnTo>
                <a:lnTo>
                  <a:pt x="187" y="193"/>
                </a:lnTo>
                <a:lnTo>
                  <a:pt x="163" y="201"/>
                </a:lnTo>
                <a:lnTo>
                  <a:pt x="140" y="209"/>
                </a:lnTo>
                <a:lnTo>
                  <a:pt x="117" y="215"/>
                </a:lnTo>
                <a:lnTo>
                  <a:pt x="93" y="223"/>
                </a:lnTo>
                <a:lnTo>
                  <a:pt x="70" y="230"/>
                </a:lnTo>
                <a:lnTo>
                  <a:pt x="47" y="237"/>
                </a:lnTo>
                <a:lnTo>
                  <a:pt x="23" y="244"/>
                </a:lnTo>
                <a:lnTo>
                  <a:pt x="0" y="251"/>
                </a:lnTo>
                <a:lnTo>
                  <a:pt x="7" y="274"/>
                </a:lnTo>
                <a:lnTo>
                  <a:pt x="30" y="267"/>
                </a:lnTo>
                <a:lnTo>
                  <a:pt x="54" y="260"/>
                </a:lnTo>
                <a:lnTo>
                  <a:pt x="77" y="253"/>
                </a:lnTo>
                <a:lnTo>
                  <a:pt x="100" y="246"/>
                </a:lnTo>
                <a:lnTo>
                  <a:pt x="124" y="238"/>
                </a:lnTo>
                <a:lnTo>
                  <a:pt x="147" y="230"/>
                </a:lnTo>
                <a:lnTo>
                  <a:pt x="170" y="222"/>
                </a:lnTo>
                <a:lnTo>
                  <a:pt x="194" y="214"/>
                </a:lnTo>
                <a:lnTo>
                  <a:pt x="217" y="206"/>
                </a:lnTo>
                <a:lnTo>
                  <a:pt x="242" y="198"/>
                </a:lnTo>
                <a:lnTo>
                  <a:pt x="265" y="189"/>
                </a:lnTo>
                <a:lnTo>
                  <a:pt x="289" y="181"/>
                </a:lnTo>
                <a:lnTo>
                  <a:pt x="312" y="172"/>
                </a:lnTo>
                <a:lnTo>
                  <a:pt x="336" y="163"/>
                </a:lnTo>
                <a:lnTo>
                  <a:pt x="359" y="155"/>
                </a:lnTo>
                <a:lnTo>
                  <a:pt x="383" y="146"/>
                </a:lnTo>
                <a:lnTo>
                  <a:pt x="407" y="138"/>
                </a:lnTo>
                <a:lnTo>
                  <a:pt x="430" y="129"/>
                </a:lnTo>
                <a:lnTo>
                  <a:pt x="455" y="121"/>
                </a:lnTo>
                <a:lnTo>
                  <a:pt x="478" y="113"/>
                </a:lnTo>
                <a:lnTo>
                  <a:pt x="502" y="103"/>
                </a:lnTo>
                <a:lnTo>
                  <a:pt x="525" y="95"/>
                </a:lnTo>
                <a:lnTo>
                  <a:pt x="549" y="87"/>
                </a:lnTo>
                <a:lnTo>
                  <a:pt x="572" y="79"/>
                </a:lnTo>
                <a:lnTo>
                  <a:pt x="596" y="72"/>
                </a:lnTo>
                <a:lnTo>
                  <a:pt x="619" y="64"/>
                </a:lnTo>
                <a:lnTo>
                  <a:pt x="642" y="57"/>
                </a:lnTo>
                <a:lnTo>
                  <a:pt x="667" y="50"/>
                </a:lnTo>
                <a:lnTo>
                  <a:pt x="690" y="41"/>
                </a:lnTo>
                <a:lnTo>
                  <a:pt x="713" y="35"/>
                </a:lnTo>
                <a:lnTo>
                  <a:pt x="737" y="30"/>
                </a:lnTo>
                <a:lnTo>
                  <a:pt x="760" y="23"/>
                </a:lnTo>
                <a:lnTo>
                  <a:pt x="768" y="9"/>
                </a:lnTo>
                <a:lnTo>
                  <a:pt x="760" y="23"/>
                </a:lnTo>
                <a:lnTo>
                  <a:pt x="770" y="19"/>
                </a:lnTo>
                <a:lnTo>
                  <a:pt x="768" y="9"/>
                </a:lnTo>
                <a:lnTo>
                  <a:pt x="745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4" name="Freeform 724"/>
          <p:cNvSpPr>
            <a:spLocks/>
          </p:cNvSpPr>
          <p:nvPr/>
        </p:nvSpPr>
        <p:spPr bwMode="auto">
          <a:xfrm>
            <a:off x="6515100" y="4441825"/>
            <a:ext cx="44450" cy="192088"/>
          </a:xfrm>
          <a:custGeom>
            <a:avLst/>
            <a:gdLst>
              <a:gd name="T0" fmla="*/ 35 w 57"/>
              <a:gd name="T1" fmla="*/ 19 h 244"/>
              <a:gd name="T2" fmla="*/ 30 w 57"/>
              <a:gd name="T3" fmla="*/ 12 h 244"/>
              <a:gd name="T4" fmla="*/ 34 w 57"/>
              <a:gd name="T5" fmla="*/ 29 h 244"/>
              <a:gd name="T6" fmla="*/ 34 w 57"/>
              <a:gd name="T7" fmla="*/ 45 h 244"/>
              <a:gd name="T8" fmla="*/ 34 w 57"/>
              <a:gd name="T9" fmla="*/ 60 h 244"/>
              <a:gd name="T10" fmla="*/ 31 w 57"/>
              <a:gd name="T11" fmla="*/ 73 h 244"/>
              <a:gd name="T12" fmla="*/ 29 w 57"/>
              <a:gd name="T13" fmla="*/ 87 h 244"/>
              <a:gd name="T14" fmla="*/ 27 w 57"/>
              <a:gd name="T15" fmla="*/ 98 h 244"/>
              <a:gd name="T16" fmla="*/ 22 w 57"/>
              <a:gd name="T17" fmla="*/ 110 h 244"/>
              <a:gd name="T18" fmla="*/ 19 w 57"/>
              <a:gd name="T19" fmla="*/ 121 h 244"/>
              <a:gd name="T20" fmla="*/ 14 w 57"/>
              <a:gd name="T21" fmla="*/ 132 h 244"/>
              <a:gd name="T22" fmla="*/ 8 w 57"/>
              <a:gd name="T23" fmla="*/ 146 h 244"/>
              <a:gd name="T24" fmla="*/ 5 w 57"/>
              <a:gd name="T25" fmla="*/ 159 h 244"/>
              <a:gd name="T26" fmla="*/ 3 w 57"/>
              <a:gd name="T27" fmla="*/ 173 h 244"/>
              <a:gd name="T28" fmla="*/ 1 w 57"/>
              <a:gd name="T29" fmla="*/ 188 h 244"/>
              <a:gd name="T30" fmla="*/ 0 w 57"/>
              <a:gd name="T31" fmla="*/ 204 h 244"/>
              <a:gd name="T32" fmla="*/ 1 w 57"/>
              <a:gd name="T33" fmla="*/ 223 h 244"/>
              <a:gd name="T34" fmla="*/ 5 w 57"/>
              <a:gd name="T35" fmla="*/ 244 h 244"/>
              <a:gd name="T36" fmla="*/ 28 w 57"/>
              <a:gd name="T37" fmla="*/ 239 h 244"/>
              <a:gd name="T38" fmla="*/ 24 w 57"/>
              <a:gd name="T39" fmla="*/ 220 h 244"/>
              <a:gd name="T40" fmla="*/ 23 w 57"/>
              <a:gd name="T41" fmla="*/ 204 h 244"/>
              <a:gd name="T42" fmla="*/ 24 w 57"/>
              <a:gd name="T43" fmla="*/ 191 h 244"/>
              <a:gd name="T44" fmla="*/ 26 w 57"/>
              <a:gd name="T45" fmla="*/ 176 h 244"/>
              <a:gd name="T46" fmla="*/ 28 w 57"/>
              <a:gd name="T47" fmla="*/ 164 h 244"/>
              <a:gd name="T48" fmla="*/ 31 w 57"/>
              <a:gd name="T49" fmla="*/ 152 h 244"/>
              <a:gd name="T50" fmla="*/ 35 w 57"/>
              <a:gd name="T51" fmla="*/ 141 h 244"/>
              <a:gd name="T52" fmla="*/ 39 w 57"/>
              <a:gd name="T53" fmla="*/ 128 h 244"/>
              <a:gd name="T54" fmla="*/ 43 w 57"/>
              <a:gd name="T55" fmla="*/ 117 h 244"/>
              <a:gd name="T56" fmla="*/ 48 w 57"/>
              <a:gd name="T57" fmla="*/ 105 h 244"/>
              <a:gd name="T58" fmla="*/ 52 w 57"/>
              <a:gd name="T59" fmla="*/ 91 h 244"/>
              <a:gd name="T60" fmla="*/ 54 w 57"/>
              <a:gd name="T61" fmla="*/ 78 h 244"/>
              <a:gd name="T62" fmla="*/ 57 w 57"/>
              <a:gd name="T63" fmla="*/ 63 h 244"/>
              <a:gd name="T64" fmla="*/ 57 w 57"/>
              <a:gd name="T65" fmla="*/ 45 h 244"/>
              <a:gd name="T66" fmla="*/ 57 w 57"/>
              <a:gd name="T67" fmla="*/ 27 h 244"/>
              <a:gd name="T68" fmla="*/ 53 w 57"/>
              <a:gd name="T69" fmla="*/ 7 h 244"/>
              <a:gd name="T70" fmla="*/ 49 w 57"/>
              <a:gd name="T71" fmla="*/ 0 h 244"/>
              <a:gd name="T72" fmla="*/ 53 w 57"/>
              <a:gd name="T73" fmla="*/ 7 h 244"/>
              <a:gd name="T74" fmla="*/ 52 w 57"/>
              <a:gd name="T75" fmla="*/ 4 h 244"/>
              <a:gd name="T76" fmla="*/ 49 w 57"/>
              <a:gd name="T77" fmla="*/ 0 h 244"/>
              <a:gd name="T78" fmla="*/ 35 w 57"/>
              <a:gd name="T79" fmla="*/ 19 h 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7" h="244">
                <a:moveTo>
                  <a:pt x="35" y="19"/>
                </a:moveTo>
                <a:lnTo>
                  <a:pt x="30" y="12"/>
                </a:lnTo>
                <a:lnTo>
                  <a:pt x="34" y="29"/>
                </a:lnTo>
                <a:lnTo>
                  <a:pt x="34" y="45"/>
                </a:lnTo>
                <a:lnTo>
                  <a:pt x="34" y="60"/>
                </a:lnTo>
                <a:lnTo>
                  <a:pt x="31" y="73"/>
                </a:lnTo>
                <a:lnTo>
                  <a:pt x="29" y="87"/>
                </a:lnTo>
                <a:lnTo>
                  <a:pt x="27" y="98"/>
                </a:lnTo>
                <a:lnTo>
                  <a:pt x="22" y="110"/>
                </a:lnTo>
                <a:lnTo>
                  <a:pt x="19" y="121"/>
                </a:lnTo>
                <a:lnTo>
                  <a:pt x="14" y="132"/>
                </a:lnTo>
                <a:lnTo>
                  <a:pt x="8" y="146"/>
                </a:lnTo>
                <a:lnTo>
                  <a:pt x="5" y="159"/>
                </a:lnTo>
                <a:lnTo>
                  <a:pt x="3" y="173"/>
                </a:lnTo>
                <a:lnTo>
                  <a:pt x="1" y="188"/>
                </a:lnTo>
                <a:lnTo>
                  <a:pt x="0" y="204"/>
                </a:lnTo>
                <a:lnTo>
                  <a:pt x="1" y="223"/>
                </a:lnTo>
                <a:lnTo>
                  <a:pt x="5" y="244"/>
                </a:lnTo>
                <a:lnTo>
                  <a:pt x="28" y="239"/>
                </a:lnTo>
                <a:lnTo>
                  <a:pt x="24" y="220"/>
                </a:lnTo>
                <a:lnTo>
                  <a:pt x="23" y="204"/>
                </a:lnTo>
                <a:lnTo>
                  <a:pt x="24" y="191"/>
                </a:lnTo>
                <a:lnTo>
                  <a:pt x="26" y="176"/>
                </a:lnTo>
                <a:lnTo>
                  <a:pt x="28" y="164"/>
                </a:lnTo>
                <a:lnTo>
                  <a:pt x="31" y="152"/>
                </a:lnTo>
                <a:lnTo>
                  <a:pt x="35" y="141"/>
                </a:lnTo>
                <a:lnTo>
                  <a:pt x="39" y="128"/>
                </a:lnTo>
                <a:lnTo>
                  <a:pt x="43" y="117"/>
                </a:lnTo>
                <a:lnTo>
                  <a:pt x="48" y="105"/>
                </a:lnTo>
                <a:lnTo>
                  <a:pt x="52" y="91"/>
                </a:lnTo>
                <a:lnTo>
                  <a:pt x="54" y="78"/>
                </a:lnTo>
                <a:lnTo>
                  <a:pt x="57" y="63"/>
                </a:lnTo>
                <a:lnTo>
                  <a:pt x="57" y="45"/>
                </a:lnTo>
                <a:lnTo>
                  <a:pt x="57" y="27"/>
                </a:lnTo>
                <a:lnTo>
                  <a:pt x="53" y="7"/>
                </a:lnTo>
                <a:lnTo>
                  <a:pt x="49" y="0"/>
                </a:lnTo>
                <a:lnTo>
                  <a:pt x="53" y="7"/>
                </a:lnTo>
                <a:lnTo>
                  <a:pt x="52" y="4"/>
                </a:lnTo>
                <a:lnTo>
                  <a:pt x="49" y="0"/>
                </a:lnTo>
                <a:lnTo>
                  <a:pt x="35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5" name="Freeform 725"/>
          <p:cNvSpPr>
            <a:spLocks/>
          </p:cNvSpPr>
          <p:nvPr/>
        </p:nvSpPr>
        <p:spPr bwMode="auto">
          <a:xfrm>
            <a:off x="6323013" y="4056063"/>
            <a:ext cx="230187" cy="400050"/>
          </a:xfrm>
          <a:custGeom>
            <a:avLst/>
            <a:gdLst>
              <a:gd name="T0" fmla="*/ 20 w 292"/>
              <a:gd name="T1" fmla="*/ 30 h 504"/>
              <a:gd name="T2" fmla="*/ 0 w 292"/>
              <a:gd name="T3" fmla="*/ 27 h 504"/>
              <a:gd name="T4" fmla="*/ 9 w 292"/>
              <a:gd name="T5" fmla="*/ 56 h 504"/>
              <a:gd name="T6" fmla="*/ 22 w 292"/>
              <a:gd name="T7" fmla="*/ 85 h 504"/>
              <a:gd name="T8" fmla="*/ 35 w 292"/>
              <a:gd name="T9" fmla="*/ 117 h 504"/>
              <a:gd name="T10" fmla="*/ 51 w 292"/>
              <a:gd name="T11" fmla="*/ 149 h 504"/>
              <a:gd name="T12" fmla="*/ 67 w 292"/>
              <a:gd name="T13" fmla="*/ 184 h 504"/>
              <a:gd name="T14" fmla="*/ 84 w 292"/>
              <a:gd name="T15" fmla="*/ 219 h 504"/>
              <a:gd name="T16" fmla="*/ 104 w 292"/>
              <a:gd name="T17" fmla="*/ 254 h 504"/>
              <a:gd name="T18" fmla="*/ 122 w 292"/>
              <a:gd name="T19" fmla="*/ 288 h 504"/>
              <a:gd name="T20" fmla="*/ 142 w 292"/>
              <a:gd name="T21" fmla="*/ 323 h 504"/>
              <a:gd name="T22" fmla="*/ 164 w 292"/>
              <a:gd name="T23" fmla="*/ 355 h 504"/>
              <a:gd name="T24" fmla="*/ 183 w 292"/>
              <a:gd name="T25" fmla="*/ 386 h 504"/>
              <a:gd name="T26" fmla="*/ 203 w 292"/>
              <a:gd name="T27" fmla="*/ 416 h 504"/>
              <a:gd name="T28" fmla="*/ 223 w 292"/>
              <a:gd name="T29" fmla="*/ 443 h 504"/>
              <a:gd name="T30" fmla="*/ 241 w 292"/>
              <a:gd name="T31" fmla="*/ 467 h 504"/>
              <a:gd name="T32" fmla="*/ 261 w 292"/>
              <a:gd name="T33" fmla="*/ 487 h 504"/>
              <a:gd name="T34" fmla="*/ 278 w 292"/>
              <a:gd name="T35" fmla="*/ 504 h 504"/>
              <a:gd name="T36" fmla="*/ 292 w 292"/>
              <a:gd name="T37" fmla="*/ 485 h 504"/>
              <a:gd name="T38" fmla="*/ 277 w 292"/>
              <a:gd name="T39" fmla="*/ 470 h 504"/>
              <a:gd name="T40" fmla="*/ 259 w 292"/>
              <a:gd name="T41" fmla="*/ 451 h 504"/>
              <a:gd name="T42" fmla="*/ 241 w 292"/>
              <a:gd name="T43" fmla="*/ 429 h 504"/>
              <a:gd name="T44" fmla="*/ 221 w 292"/>
              <a:gd name="T45" fmla="*/ 402 h 504"/>
              <a:gd name="T46" fmla="*/ 202 w 292"/>
              <a:gd name="T47" fmla="*/ 375 h 504"/>
              <a:gd name="T48" fmla="*/ 182 w 292"/>
              <a:gd name="T49" fmla="*/ 344 h 504"/>
              <a:gd name="T50" fmla="*/ 163 w 292"/>
              <a:gd name="T51" fmla="*/ 311 h 504"/>
              <a:gd name="T52" fmla="*/ 143 w 292"/>
              <a:gd name="T53" fmla="*/ 277 h 504"/>
              <a:gd name="T54" fmla="*/ 125 w 292"/>
              <a:gd name="T55" fmla="*/ 242 h 504"/>
              <a:gd name="T56" fmla="*/ 105 w 292"/>
              <a:gd name="T57" fmla="*/ 208 h 504"/>
              <a:gd name="T58" fmla="*/ 88 w 292"/>
              <a:gd name="T59" fmla="*/ 174 h 504"/>
              <a:gd name="T60" fmla="*/ 72 w 292"/>
              <a:gd name="T61" fmla="*/ 140 h 504"/>
              <a:gd name="T62" fmla="*/ 56 w 292"/>
              <a:gd name="T63" fmla="*/ 108 h 504"/>
              <a:gd name="T64" fmla="*/ 43 w 292"/>
              <a:gd name="T65" fmla="*/ 75 h 504"/>
              <a:gd name="T66" fmla="*/ 30 w 292"/>
              <a:gd name="T67" fmla="*/ 46 h 504"/>
              <a:gd name="T68" fmla="*/ 21 w 292"/>
              <a:gd name="T69" fmla="*/ 20 h 504"/>
              <a:gd name="T70" fmla="*/ 1 w 292"/>
              <a:gd name="T71" fmla="*/ 17 h 504"/>
              <a:gd name="T72" fmla="*/ 21 w 292"/>
              <a:gd name="T73" fmla="*/ 20 h 504"/>
              <a:gd name="T74" fmla="*/ 15 w 292"/>
              <a:gd name="T75" fmla="*/ 0 h 504"/>
              <a:gd name="T76" fmla="*/ 1 w 292"/>
              <a:gd name="T77" fmla="*/ 17 h 504"/>
              <a:gd name="T78" fmla="*/ 20 w 292"/>
              <a:gd name="T79" fmla="*/ 3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92" h="504">
                <a:moveTo>
                  <a:pt x="20" y="30"/>
                </a:moveTo>
                <a:lnTo>
                  <a:pt x="0" y="27"/>
                </a:lnTo>
                <a:lnTo>
                  <a:pt x="9" y="56"/>
                </a:lnTo>
                <a:lnTo>
                  <a:pt x="22" y="85"/>
                </a:lnTo>
                <a:lnTo>
                  <a:pt x="35" y="117"/>
                </a:lnTo>
                <a:lnTo>
                  <a:pt x="51" y="149"/>
                </a:lnTo>
                <a:lnTo>
                  <a:pt x="67" y="184"/>
                </a:lnTo>
                <a:lnTo>
                  <a:pt x="84" y="219"/>
                </a:lnTo>
                <a:lnTo>
                  <a:pt x="104" y="254"/>
                </a:lnTo>
                <a:lnTo>
                  <a:pt x="122" y="288"/>
                </a:lnTo>
                <a:lnTo>
                  <a:pt x="142" y="323"/>
                </a:lnTo>
                <a:lnTo>
                  <a:pt x="164" y="355"/>
                </a:lnTo>
                <a:lnTo>
                  <a:pt x="183" y="386"/>
                </a:lnTo>
                <a:lnTo>
                  <a:pt x="203" y="416"/>
                </a:lnTo>
                <a:lnTo>
                  <a:pt x="223" y="443"/>
                </a:lnTo>
                <a:lnTo>
                  <a:pt x="241" y="467"/>
                </a:lnTo>
                <a:lnTo>
                  <a:pt x="261" y="487"/>
                </a:lnTo>
                <a:lnTo>
                  <a:pt x="278" y="504"/>
                </a:lnTo>
                <a:lnTo>
                  <a:pt x="292" y="485"/>
                </a:lnTo>
                <a:lnTo>
                  <a:pt x="277" y="470"/>
                </a:lnTo>
                <a:lnTo>
                  <a:pt x="259" y="451"/>
                </a:lnTo>
                <a:lnTo>
                  <a:pt x="241" y="429"/>
                </a:lnTo>
                <a:lnTo>
                  <a:pt x="221" y="402"/>
                </a:lnTo>
                <a:lnTo>
                  <a:pt x="202" y="375"/>
                </a:lnTo>
                <a:lnTo>
                  <a:pt x="182" y="344"/>
                </a:lnTo>
                <a:lnTo>
                  <a:pt x="163" y="311"/>
                </a:lnTo>
                <a:lnTo>
                  <a:pt x="143" y="277"/>
                </a:lnTo>
                <a:lnTo>
                  <a:pt x="125" y="242"/>
                </a:lnTo>
                <a:lnTo>
                  <a:pt x="105" y="208"/>
                </a:lnTo>
                <a:lnTo>
                  <a:pt x="88" y="174"/>
                </a:lnTo>
                <a:lnTo>
                  <a:pt x="72" y="140"/>
                </a:lnTo>
                <a:lnTo>
                  <a:pt x="56" y="108"/>
                </a:lnTo>
                <a:lnTo>
                  <a:pt x="43" y="75"/>
                </a:lnTo>
                <a:lnTo>
                  <a:pt x="30" y="46"/>
                </a:lnTo>
                <a:lnTo>
                  <a:pt x="21" y="20"/>
                </a:lnTo>
                <a:lnTo>
                  <a:pt x="1" y="17"/>
                </a:lnTo>
                <a:lnTo>
                  <a:pt x="21" y="20"/>
                </a:lnTo>
                <a:lnTo>
                  <a:pt x="15" y="0"/>
                </a:lnTo>
                <a:lnTo>
                  <a:pt x="1" y="17"/>
                </a:lnTo>
                <a:lnTo>
                  <a:pt x="20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6" name="Freeform 726"/>
          <p:cNvSpPr>
            <a:spLocks/>
          </p:cNvSpPr>
          <p:nvPr/>
        </p:nvSpPr>
        <p:spPr bwMode="auto">
          <a:xfrm>
            <a:off x="6729413" y="4394200"/>
            <a:ext cx="460375" cy="619125"/>
          </a:xfrm>
          <a:custGeom>
            <a:avLst/>
            <a:gdLst>
              <a:gd name="T0" fmla="*/ 471 w 579"/>
              <a:gd name="T1" fmla="*/ 30 h 778"/>
              <a:gd name="T2" fmla="*/ 479 w 579"/>
              <a:gd name="T3" fmla="*/ 95 h 778"/>
              <a:gd name="T4" fmla="*/ 489 w 579"/>
              <a:gd name="T5" fmla="*/ 167 h 778"/>
              <a:gd name="T6" fmla="*/ 500 w 579"/>
              <a:gd name="T7" fmla="*/ 244 h 778"/>
              <a:gd name="T8" fmla="*/ 514 w 579"/>
              <a:gd name="T9" fmla="*/ 321 h 778"/>
              <a:gd name="T10" fmla="*/ 529 w 579"/>
              <a:gd name="T11" fmla="*/ 398 h 778"/>
              <a:gd name="T12" fmla="*/ 547 w 579"/>
              <a:gd name="T13" fmla="*/ 471 h 778"/>
              <a:gd name="T14" fmla="*/ 568 w 579"/>
              <a:gd name="T15" fmla="*/ 538 h 778"/>
              <a:gd name="T16" fmla="*/ 538 w 579"/>
              <a:gd name="T17" fmla="*/ 595 h 778"/>
              <a:gd name="T18" fmla="*/ 461 w 579"/>
              <a:gd name="T19" fmla="*/ 633 h 778"/>
              <a:gd name="T20" fmla="*/ 390 w 579"/>
              <a:gd name="T21" fmla="*/ 655 h 778"/>
              <a:gd name="T22" fmla="*/ 322 w 579"/>
              <a:gd name="T23" fmla="*/ 668 h 778"/>
              <a:gd name="T24" fmla="*/ 257 w 579"/>
              <a:gd name="T25" fmla="*/ 678 h 778"/>
              <a:gd name="T26" fmla="*/ 190 w 579"/>
              <a:gd name="T27" fmla="*/ 691 h 778"/>
              <a:gd name="T28" fmla="*/ 118 w 579"/>
              <a:gd name="T29" fmla="*/ 713 h 778"/>
              <a:gd name="T30" fmla="*/ 41 w 579"/>
              <a:gd name="T31" fmla="*/ 751 h 778"/>
              <a:gd name="T32" fmla="*/ 13 w 579"/>
              <a:gd name="T33" fmla="*/ 750 h 778"/>
              <a:gd name="T34" fmla="*/ 38 w 579"/>
              <a:gd name="T35" fmla="*/ 693 h 778"/>
              <a:gd name="T36" fmla="*/ 62 w 579"/>
              <a:gd name="T37" fmla="*/ 638 h 778"/>
              <a:gd name="T38" fmla="*/ 86 w 579"/>
              <a:gd name="T39" fmla="*/ 586 h 778"/>
              <a:gd name="T40" fmla="*/ 110 w 579"/>
              <a:gd name="T41" fmla="*/ 535 h 778"/>
              <a:gd name="T42" fmla="*/ 136 w 579"/>
              <a:gd name="T43" fmla="*/ 486 h 778"/>
              <a:gd name="T44" fmla="*/ 161 w 579"/>
              <a:gd name="T45" fmla="*/ 437 h 778"/>
              <a:gd name="T46" fmla="*/ 188 w 579"/>
              <a:gd name="T47" fmla="*/ 390 h 778"/>
              <a:gd name="T48" fmla="*/ 214 w 579"/>
              <a:gd name="T49" fmla="*/ 343 h 778"/>
              <a:gd name="T50" fmla="*/ 242 w 579"/>
              <a:gd name="T51" fmla="*/ 298 h 778"/>
              <a:gd name="T52" fmla="*/ 272 w 579"/>
              <a:gd name="T53" fmla="*/ 252 h 778"/>
              <a:gd name="T54" fmla="*/ 303 w 579"/>
              <a:gd name="T55" fmla="*/ 207 h 778"/>
              <a:gd name="T56" fmla="*/ 335 w 579"/>
              <a:gd name="T57" fmla="*/ 162 h 778"/>
              <a:gd name="T58" fmla="*/ 371 w 579"/>
              <a:gd name="T59" fmla="*/ 116 h 778"/>
              <a:gd name="T60" fmla="*/ 408 w 579"/>
              <a:gd name="T61" fmla="*/ 70 h 778"/>
              <a:gd name="T62" fmla="*/ 447 w 579"/>
              <a:gd name="T63" fmla="*/ 24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79" h="778">
                <a:moveTo>
                  <a:pt x="468" y="0"/>
                </a:moveTo>
                <a:lnTo>
                  <a:pt x="471" y="30"/>
                </a:lnTo>
                <a:lnTo>
                  <a:pt x="476" y="61"/>
                </a:lnTo>
                <a:lnTo>
                  <a:pt x="479" y="95"/>
                </a:lnTo>
                <a:lnTo>
                  <a:pt x="484" y="130"/>
                </a:lnTo>
                <a:lnTo>
                  <a:pt x="489" y="167"/>
                </a:lnTo>
                <a:lnTo>
                  <a:pt x="494" y="205"/>
                </a:lnTo>
                <a:lnTo>
                  <a:pt x="500" y="244"/>
                </a:lnTo>
                <a:lnTo>
                  <a:pt x="507" y="282"/>
                </a:lnTo>
                <a:lnTo>
                  <a:pt x="514" y="321"/>
                </a:lnTo>
                <a:lnTo>
                  <a:pt x="521" y="360"/>
                </a:lnTo>
                <a:lnTo>
                  <a:pt x="529" y="398"/>
                </a:lnTo>
                <a:lnTo>
                  <a:pt x="538" y="435"/>
                </a:lnTo>
                <a:lnTo>
                  <a:pt x="547" y="471"/>
                </a:lnTo>
                <a:lnTo>
                  <a:pt x="556" y="505"/>
                </a:lnTo>
                <a:lnTo>
                  <a:pt x="568" y="538"/>
                </a:lnTo>
                <a:lnTo>
                  <a:pt x="579" y="568"/>
                </a:lnTo>
                <a:lnTo>
                  <a:pt x="538" y="595"/>
                </a:lnTo>
                <a:lnTo>
                  <a:pt x="499" y="616"/>
                </a:lnTo>
                <a:lnTo>
                  <a:pt x="461" y="633"/>
                </a:lnTo>
                <a:lnTo>
                  <a:pt x="425" y="646"/>
                </a:lnTo>
                <a:lnTo>
                  <a:pt x="390" y="655"/>
                </a:lnTo>
                <a:lnTo>
                  <a:pt x="356" y="663"/>
                </a:lnTo>
                <a:lnTo>
                  <a:pt x="322" y="668"/>
                </a:lnTo>
                <a:lnTo>
                  <a:pt x="290" y="672"/>
                </a:lnTo>
                <a:lnTo>
                  <a:pt x="257" y="678"/>
                </a:lnTo>
                <a:lnTo>
                  <a:pt x="223" y="683"/>
                </a:lnTo>
                <a:lnTo>
                  <a:pt x="190" y="691"/>
                </a:lnTo>
                <a:lnTo>
                  <a:pt x="155" y="700"/>
                </a:lnTo>
                <a:lnTo>
                  <a:pt x="118" y="713"/>
                </a:lnTo>
                <a:lnTo>
                  <a:pt x="82" y="730"/>
                </a:lnTo>
                <a:lnTo>
                  <a:pt x="41" y="751"/>
                </a:lnTo>
                <a:lnTo>
                  <a:pt x="0" y="778"/>
                </a:lnTo>
                <a:lnTo>
                  <a:pt x="13" y="750"/>
                </a:lnTo>
                <a:lnTo>
                  <a:pt x="25" y="721"/>
                </a:lnTo>
                <a:lnTo>
                  <a:pt x="38" y="693"/>
                </a:lnTo>
                <a:lnTo>
                  <a:pt x="49" y="666"/>
                </a:lnTo>
                <a:lnTo>
                  <a:pt x="62" y="638"/>
                </a:lnTo>
                <a:lnTo>
                  <a:pt x="75" y="611"/>
                </a:lnTo>
                <a:lnTo>
                  <a:pt x="86" y="586"/>
                </a:lnTo>
                <a:lnTo>
                  <a:pt x="99" y="561"/>
                </a:lnTo>
                <a:lnTo>
                  <a:pt x="110" y="535"/>
                </a:lnTo>
                <a:lnTo>
                  <a:pt x="123" y="510"/>
                </a:lnTo>
                <a:lnTo>
                  <a:pt x="136" y="486"/>
                </a:lnTo>
                <a:lnTo>
                  <a:pt x="148" y="462"/>
                </a:lnTo>
                <a:lnTo>
                  <a:pt x="161" y="437"/>
                </a:lnTo>
                <a:lnTo>
                  <a:pt x="174" y="413"/>
                </a:lnTo>
                <a:lnTo>
                  <a:pt x="188" y="390"/>
                </a:lnTo>
                <a:lnTo>
                  <a:pt x="200" y="366"/>
                </a:lnTo>
                <a:lnTo>
                  <a:pt x="214" y="343"/>
                </a:lnTo>
                <a:lnTo>
                  <a:pt x="228" y="320"/>
                </a:lnTo>
                <a:lnTo>
                  <a:pt x="242" y="298"/>
                </a:lnTo>
                <a:lnTo>
                  <a:pt x="257" y="275"/>
                </a:lnTo>
                <a:lnTo>
                  <a:pt x="272" y="252"/>
                </a:lnTo>
                <a:lnTo>
                  <a:pt x="287" y="229"/>
                </a:lnTo>
                <a:lnTo>
                  <a:pt x="303" y="207"/>
                </a:lnTo>
                <a:lnTo>
                  <a:pt x="319" y="184"/>
                </a:lnTo>
                <a:lnTo>
                  <a:pt x="335" y="162"/>
                </a:lnTo>
                <a:lnTo>
                  <a:pt x="352" y="139"/>
                </a:lnTo>
                <a:lnTo>
                  <a:pt x="371" y="116"/>
                </a:lnTo>
                <a:lnTo>
                  <a:pt x="388" y="93"/>
                </a:lnTo>
                <a:lnTo>
                  <a:pt x="408" y="70"/>
                </a:lnTo>
                <a:lnTo>
                  <a:pt x="427" y="47"/>
                </a:lnTo>
                <a:lnTo>
                  <a:pt x="447" y="24"/>
                </a:lnTo>
                <a:lnTo>
                  <a:pt x="468" y="0"/>
                </a:lnTo>
                <a:close/>
              </a:path>
            </a:pathLst>
          </a:custGeom>
          <a:solidFill>
            <a:srgbClr val="E3D9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7" name="Freeform 727"/>
          <p:cNvSpPr>
            <a:spLocks/>
          </p:cNvSpPr>
          <p:nvPr/>
        </p:nvSpPr>
        <p:spPr bwMode="auto">
          <a:xfrm>
            <a:off x="7091363" y="4394200"/>
            <a:ext cx="109537" cy="458788"/>
          </a:xfrm>
          <a:custGeom>
            <a:avLst/>
            <a:gdLst>
              <a:gd name="T0" fmla="*/ 130 w 137"/>
              <a:gd name="T1" fmla="*/ 578 h 578"/>
              <a:gd name="T2" fmla="*/ 134 w 137"/>
              <a:gd name="T3" fmla="*/ 564 h 578"/>
              <a:gd name="T4" fmla="*/ 122 w 137"/>
              <a:gd name="T5" fmla="*/ 535 h 578"/>
              <a:gd name="T6" fmla="*/ 112 w 137"/>
              <a:gd name="T7" fmla="*/ 503 h 578"/>
              <a:gd name="T8" fmla="*/ 103 w 137"/>
              <a:gd name="T9" fmla="*/ 468 h 578"/>
              <a:gd name="T10" fmla="*/ 93 w 137"/>
              <a:gd name="T11" fmla="*/ 434 h 578"/>
              <a:gd name="T12" fmla="*/ 84 w 137"/>
              <a:gd name="T13" fmla="*/ 397 h 578"/>
              <a:gd name="T14" fmla="*/ 76 w 137"/>
              <a:gd name="T15" fmla="*/ 359 h 578"/>
              <a:gd name="T16" fmla="*/ 69 w 137"/>
              <a:gd name="T17" fmla="*/ 320 h 578"/>
              <a:gd name="T18" fmla="*/ 62 w 137"/>
              <a:gd name="T19" fmla="*/ 281 h 578"/>
              <a:gd name="T20" fmla="*/ 55 w 137"/>
              <a:gd name="T21" fmla="*/ 243 h 578"/>
              <a:gd name="T22" fmla="*/ 50 w 137"/>
              <a:gd name="T23" fmla="*/ 205 h 578"/>
              <a:gd name="T24" fmla="*/ 45 w 137"/>
              <a:gd name="T25" fmla="*/ 167 h 578"/>
              <a:gd name="T26" fmla="*/ 39 w 137"/>
              <a:gd name="T27" fmla="*/ 130 h 578"/>
              <a:gd name="T28" fmla="*/ 35 w 137"/>
              <a:gd name="T29" fmla="*/ 95 h 578"/>
              <a:gd name="T30" fmla="*/ 31 w 137"/>
              <a:gd name="T31" fmla="*/ 61 h 578"/>
              <a:gd name="T32" fmla="*/ 26 w 137"/>
              <a:gd name="T33" fmla="*/ 29 h 578"/>
              <a:gd name="T34" fmla="*/ 23 w 137"/>
              <a:gd name="T35" fmla="*/ 0 h 578"/>
              <a:gd name="T36" fmla="*/ 0 w 137"/>
              <a:gd name="T37" fmla="*/ 2 h 578"/>
              <a:gd name="T38" fmla="*/ 3 w 137"/>
              <a:gd name="T39" fmla="*/ 32 h 578"/>
              <a:gd name="T40" fmla="*/ 8 w 137"/>
              <a:gd name="T41" fmla="*/ 63 h 578"/>
              <a:gd name="T42" fmla="*/ 12 w 137"/>
              <a:gd name="T43" fmla="*/ 97 h 578"/>
              <a:gd name="T44" fmla="*/ 16 w 137"/>
              <a:gd name="T45" fmla="*/ 132 h 578"/>
              <a:gd name="T46" fmla="*/ 22 w 137"/>
              <a:gd name="T47" fmla="*/ 169 h 578"/>
              <a:gd name="T48" fmla="*/ 26 w 137"/>
              <a:gd name="T49" fmla="*/ 207 h 578"/>
              <a:gd name="T50" fmla="*/ 32 w 137"/>
              <a:gd name="T51" fmla="*/ 247 h 578"/>
              <a:gd name="T52" fmla="*/ 39 w 137"/>
              <a:gd name="T53" fmla="*/ 285 h 578"/>
              <a:gd name="T54" fmla="*/ 46 w 137"/>
              <a:gd name="T55" fmla="*/ 324 h 578"/>
              <a:gd name="T56" fmla="*/ 53 w 137"/>
              <a:gd name="T57" fmla="*/ 364 h 578"/>
              <a:gd name="T58" fmla="*/ 61 w 137"/>
              <a:gd name="T59" fmla="*/ 402 h 578"/>
              <a:gd name="T60" fmla="*/ 70 w 137"/>
              <a:gd name="T61" fmla="*/ 438 h 578"/>
              <a:gd name="T62" fmla="*/ 79 w 137"/>
              <a:gd name="T63" fmla="*/ 475 h 578"/>
              <a:gd name="T64" fmla="*/ 89 w 137"/>
              <a:gd name="T65" fmla="*/ 510 h 578"/>
              <a:gd name="T66" fmla="*/ 101 w 137"/>
              <a:gd name="T67" fmla="*/ 542 h 578"/>
              <a:gd name="T68" fmla="*/ 113 w 137"/>
              <a:gd name="T69" fmla="*/ 573 h 578"/>
              <a:gd name="T70" fmla="*/ 116 w 137"/>
              <a:gd name="T71" fmla="*/ 559 h 578"/>
              <a:gd name="T72" fmla="*/ 130 w 137"/>
              <a:gd name="T73" fmla="*/ 578 h 578"/>
              <a:gd name="T74" fmla="*/ 137 w 137"/>
              <a:gd name="T75" fmla="*/ 573 h 578"/>
              <a:gd name="T76" fmla="*/ 134 w 137"/>
              <a:gd name="T77" fmla="*/ 564 h 578"/>
              <a:gd name="T78" fmla="*/ 130 w 137"/>
              <a:gd name="T79" fmla="*/ 578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37" h="578">
                <a:moveTo>
                  <a:pt x="130" y="578"/>
                </a:moveTo>
                <a:lnTo>
                  <a:pt x="134" y="564"/>
                </a:lnTo>
                <a:lnTo>
                  <a:pt x="122" y="535"/>
                </a:lnTo>
                <a:lnTo>
                  <a:pt x="112" y="503"/>
                </a:lnTo>
                <a:lnTo>
                  <a:pt x="103" y="468"/>
                </a:lnTo>
                <a:lnTo>
                  <a:pt x="93" y="434"/>
                </a:lnTo>
                <a:lnTo>
                  <a:pt x="84" y="397"/>
                </a:lnTo>
                <a:lnTo>
                  <a:pt x="76" y="359"/>
                </a:lnTo>
                <a:lnTo>
                  <a:pt x="69" y="320"/>
                </a:lnTo>
                <a:lnTo>
                  <a:pt x="62" y="281"/>
                </a:lnTo>
                <a:lnTo>
                  <a:pt x="55" y="243"/>
                </a:lnTo>
                <a:lnTo>
                  <a:pt x="50" y="205"/>
                </a:lnTo>
                <a:lnTo>
                  <a:pt x="45" y="167"/>
                </a:lnTo>
                <a:lnTo>
                  <a:pt x="39" y="130"/>
                </a:lnTo>
                <a:lnTo>
                  <a:pt x="35" y="95"/>
                </a:lnTo>
                <a:lnTo>
                  <a:pt x="31" y="61"/>
                </a:lnTo>
                <a:lnTo>
                  <a:pt x="26" y="29"/>
                </a:lnTo>
                <a:lnTo>
                  <a:pt x="23" y="0"/>
                </a:lnTo>
                <a:lnTo>
                  <a:pt x="0" y="2"/>
                </a:lnTo>
                <a:lnTo>
                  <a:pt x="3" y="32"/>
                </a:lnTo>
                <a:lnTo>
                  <a:pt x="8" y="63"/>
                </a:lnTo>
                <a:lnTo>
                  <a:pt x="12" y="97"/>
                </a:lnTo>
                <a:lnTo>
                  <a:pt x="16" y="132"/>
                </a:lnTo>
                <a:lnTo>
                  <a:pt x="22" y="169"/>
                </a:lnTo>
                <a:lnTo>
                  <a:pt x="26" y="207"/>
                </a:lnTo>
                <a:lnTo>
                  <a:pt x="32" y="247"/>
                </a:lnTo>
                <a:lnTo>
                  <a:pt x="39" y="285"/>
                </a:lnTo>
                <a:lnTo>
                  <a:pt x="46" y="324"/>
                </a:lnTo>
                <a:lnTo>
                  <a:pt x="53" y="364"/>
                </a:lnTo>
                <a:lnTo>
                  <a:pt x="61" y="402"/>
                </a:lnTo>
                <a:lnTo>
                  <a:pt x="70" y="438"/>
                </a:lnTo>
                <a:lnTo>
                  <a:pt x="79" y="475"/>
                </a:lnTo>
                <a:lnTo>
                  <a:pt x="89" y="510"/>
                </a:lnTo>
                <a:lnTo>
                  <a:pt x="101" y="542"/>
                </a:lnTo>
                <a:lnTo>
                  <a:pt x="113" y="573"/>
                </a:lnTo>
                <a:lnTo>
                  <a:pt x="116" y="559"/>
                </a:lnTo>
                <a:lnTo>
                  <a:pt x="130" y="578"/>
                </a:lnTo>
                <a:lnTo>
                  <a:pt x="137" y="573"/>
                </a:lnTo>
                <a:lnTo>
                  <a:pt x="134" y="564"/>
                </a:lnTo>
                <a:lnTo>
                  <a:pt x="130" y="57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8" name="Freeform 728"/>
          <p:cNvSpPr>
            <a:spLocks/>
          </p:cNvSpPr>
          <p:nvPr/>
        </p:nvSpPr>
        <p:spPr bwMode="auto">
          <a:xfrm>
            <a:off x="6708775" y="4838700"/>
            <a:ext cx="485775" cy="200025"/>
          </a:xfrm>
          <a:custGeom>
            <a:avLst/>
            <a:gdLst>
              <a:gd name="T0" fmla="*/ 15 w 612"/>
              <a:gd name="T1" fmla="*/ 216 h 253"/>
              <a:gd name="T2" fmla="*/ 33 w 612"/>
              <a:gd name="T3" fmla="*/ 230 h 253"/>
              <a:gd name="T4" fmla="*/ 73 w 612"/>
              <a:gd name="T5" fmla="*/ 203 h 253"/>
              <a:gd name="T6" fmla="*/ 112 w 612"/>
              <a:gd name="T7" fmla="*/ 182 h 253"/>
              <a:gd name="T8" fmla="*/ 149 w 612"/>
              <a:gd name="T9" fmla="*/ 165 h 253"/>
              <a:gd name="T10" fmla="*/ 185 w 612"/>
              <a:gd name="T11" fmla="*/ 154 h 253"/>
              <a:gd name="T12" fmla="*/ 218 w 612"/>
              <a:gd name="T13" fmla="*/ 144 h 253"/>
              <a:gd name="T14" fmla="*/ 252 w 612"/>
              <a:gd name="T15" fmla="*/ 136 h 253"/>
              <a:gd name="T16" fmla="*/ 285 w 612"/>
              <a:gd name="T17" fmla="*/ 132 h 253"/>
              <a:gd name="T18" fmla="*/ 318 w 612"/>
              <a:gd name="T19" fmla="*/ 126 h 253"/>
              <a:gd name="T20" fmla="*/ 350 w 612"/>
              <a:gd name="T21" fmla="*/ 121 h 253"/>
              <a:gd name="T22" fmla="*/ 384 w 612"/>
              <a:gd name="T23" fmla="*/ 117 h 253"/>
              <a:gd name="T24" fmla="*/ 419 w 612"/>
              <a:gd name="T25" fmla="*/ 109 h 253"/>
              <a:gd name="T26" fmla="*/ 454 w 612"/>
              <a:gd name="T27" fmla="*/ 99 h 253"/>
              <a:gd name="T28" fmla="*/ 491 w 612"/>
              <a:gd name="T29" fmla="*/ 86 h 253"/>
              <a:gd name="T30" fmla="*/ 529 w 612"/>
              <a:gd name="T31" fmla="*/ 68 h 253"/>
              <a:gd name="T32" fmla="*/ 570 w 612"/>
              <a:gd name="T33" fmla="*/ 48 h 253"/>
              <a:gd name="T34" fmla="*/ 612 w 612"/>
              <a:gd name="T35" fmla="*/ 19 h 253"/>
              <a:gd name="T36" fmla="*/ 598 w 612"/>
              <a:gd name="T37" fmla="*/ 0 h 253"/>
              <a:gd name="T38" fmla="*/ 558 w 612"/>
              <a:gd name="T39" fmla="*/ 27 h 253"/>
              <a:gd name="T40" fmla="*/ 520 w 612"/>
              <a:gd name="T41" fmla="*/ 48 h 253"/>
              <a:gd name="T42" fmla="*/ 482 w 612"/>
              <a:gd name="T43" fmla="*/ 65 h 253"/>
              <a:gd name="T44" fmla="*/ 447 w 612"/>
              <a:gd name="T45" fmla="*/ 76 h 253"/>
              <a:gd name="T46" fmla="*/ 414 w 612"/>
              <a:gd name="T47" fmla="*/ 86 h 253"/>
              <a:gd name="T48" fmla="*/ 379 w 612"/>
              <a:gd name="T49" fmla="*/ 94 h 253"/>
              <a:gd name="T50" fmla="*/ 347 w 612"/>
              <a:gd name="T51" fmla="*/ 98 h 253"/>
              <a:gd name="T52" fmla="*/ 314 w 612"/>
              <a:gd name="T53" fmla="*/ 103 h 253"/>
              <a:gd name="T54" fmla="*/ 280 w 612"/>
              <a:gd name="T55" fmla="*/ 109 h 253"/>
              <a:gd name="T56" fmla="*/ 247 w 612"/>
              <a:gd name="T57" fmla="*/ 113 h 253"/>
              <a:gd name="T58" fmla="*/ 214 w 612"/>
              <a:gd name="T59" fmla="*/ 121 h 253"/>
              <a:gd name="T60" fmla="*/ 178 w 612"/>
              <a:gd name="T61" fmla="*/ 131 h 253"/>
              <a:gd name="T62" fmla="*/ 140 w 612"/>
              <a:gd name="T63" fmla="*/ 144 h 253"/>
              <a:gd name="T64" fmla="*/ 103 w 612"/>
              <a:gd name="T65" fmla="*/ 162 h 253"/>
              <a:gd name="T66" fmla="*/ 62 w 612"/>
              <a:gd name="T67" fmla="*/ 182 h 253"/>
              <a:gd name="T68" fmla="*/ 19 w 612"/>
              <a:gd name="T69" fmla="*/ 211 h 253"/>
              <a:gd name="T70" fmla="*/ 36 w 612"/>
              <a:gd name="T71" fmla="*/ 225 h 253"/>
              <a:gd name="T72" fmla="*/ 15 w 612"/>
              <a:gd name="T73" fmla="*/ 216 h 253"/>
              <a:gd name="T74" fmla="*/ 0 w 612"/>
              <a:gd name="T75" fmla="*/ 253 h 253"/>
              <a:gd name="T76" fmla="*/ 33 w 612"/>
              <a:gd name="T77" fmla="*/ 230 h 253"/>
              <a:gd name="T78" fmla="*/ 15 w 612"/>
              <a:gd name="T79" fmla="*/ 216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12" h="253">
                <a:moveTo>
                  <a:pt x="15" y="216"/>
                </a:moveTo>
                <a:lnTo>
                  <a:pt x="33" y="230"/>
                </a:lnTo>
                <a:lnTo>
                  <a:pt x="73" y="203"/>
                </a:lnTo>
                <a:lnTo>
                  <a:pt x="112" y="182"/>
                </a:lnTo>
                <a:lnTo>
                  <a:pt x="149" y="165"/>
                </a:lnTo>
                <a:lnTo>
                  <a:pt x="185" y="154"/>
                </a:lnTo>
                <a:lnTo>
                  <a:pt x="218" y="144"/>
                </a:lnTo>
                <a:lnTo>
                  <a:pt x="252" y="136"/>
                </a:lnTo>
                <a:lnTo>
                  <a:pt x="285" y="132"/>
                </a:lnTo>
                <a:lnTo>
                  <a:pt x="318" y="126"/>
                </a:lnTo>
                <a:lnTo>
                  <a:pt x="350" y="121"/>
                </a:lnTo>
                <a:lnTo>
                  <a:pt x="384" y="117"/>
                </a:lnTo>
                <a:lnTo>
                  <a:pt x="419" y="109"/>
                </a:lnTo>
                <a:lnTo>
                  <a:pt x="454" y="99"/>
                </a:lnTo>
                <a:lnTo>
                  <a:pt x="491" y="86"/>
                </a:lnTo>
                <a:lnTo>
                  <a:pt x="529" y="68"/>
                </a:lnTo>
                <a:lnTo>
                  <a:pt x="570" y="48"/>
                </a:lnTo>
                <a:lnTo>
                  <a:pt x="612" y="19"/>
                </a:lnTo>
                <a:lnTo>
                  <a:pt x="598" y="0"/>
                </a:lnTo>
                <a:lnTo>
                  <a:pt x="558" y="27"/>
                </a:lnTo>
                <a:lnTo>
                  <a:pt x="520" y="48"/>
                </a:lnTo>
                <a:lnTo>
                  <a:pt x="482" y="65"/>
                </a:lnTo>
                <a:lnTo>
                  <a:pt x="447" y="76"/>
                </a:lnTo>
                <a:lnTo>
                  <a:pt x="414" y="86"/>
                </a:lnTo>
                <a:lnTo>
                  <a:pt x="379" y="94"/>
                </a:lnTo>
                <a:lnTo>
                  <a:pt x="347" y="98"/>
                </a:lnTo>
                <a:lnTo>
                  <a:pt x="314" y="103"/>
                </a:lnTo>
                <a:lnTo>
                  <a:pt x="280" y="109"/>
                </a:lnTo>
                <a:lnTo>
                  <a:pt x="247" y="113"/>
                </a:lnTo>
                <a:lnTo>
                  <a:pt x="214" y="121"/>
                </a:lnTo>
                <a:lnTo>
                  <a:pt x="178" y="131"/>
                </a:lnTo>
                <a:lnTo>
                  <a:pt x="140" y="144"/>
                </a:lnTo>
                <a:lnTo>
                  <a:pt x="103" y="162"/>
                </a:lnTo>
                <a:lnTo>
                  <a:pt x="62" y="182"/>
                </a:lnTo>
                <a:lnTo>
                  <a:pt x="19" y="211"/>
                </a:lnTo>
                <a:lnTo>
                  <a:pt x="36" y="225"/>
                </a:lnTo>
                <a:lnTo>
                  <a:pt x="15" y="216"/>
                </a:lnTo>
                <a:lnTo>
                  <a:pt x="0" y="253"/>
                </a:lnTo>
                <a:lnTo>
                  <a:pt x="33" y="230"/>
                </a:lnTo>
                <a:lnTo>
                  <a:pt x="15" y="2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09" name="Freeform 729"/>
          <p:cNvSpPr>
            <a:spLocks/>
          </p:cNvSpPr>
          <p:nvPr/>
        </p:nvSpPr>
        <p:spPr bwMode="auto">
          <a:xfrm>
            <a:off x="6721475" y="4373563"/>
            <a:ext cx="388938" cy="642937"/>
          </a:xfrm>
          <a:custGeom>
            <a:avLst/>
            <a:gdLst>
              <a:gd name="T0" fmla="*/ 470 w 490"/>
              <a:gd name="T1" fmla="*/ 19 h 810"/>
              <a:gd name="T2" fmla="*/ 429 w 490"/>
              <a:gd name="T3" fmla="*/ 67 h 810"/>
              <a:gd name="T4" fmla="*/ 390 w 490"/>
              <a:gd name="T5" fmla="*/ 113 h 810"/>
              <a:gd name="T6" fmla="*/ 354 w 490"/>
              <a:gd name="T7" fmla="*/ 159 h 810"/>
              <a:gd name="T8" fmla="*/ 321 w 490"/>
              <a:gd name="T9" fmla="*/ 204 h 810"/>
              <a:gd name="T10" fmla="*/ 288 w 490"/>
              <a:gd name="T11" fmla="*/ 249 h 810"/>
              <a:gd name="T12" fmla="*/ 259 w 490"/>
              <a:gd name="T13" fmla="*/ 296 h 810"/>
              <a:gd name="T14" fmla="*/ 230 w 490"/>
              <a:gd name="T15" fmla="*/ 341 h 810"/>
              <a:gd name="T16" fmla="*/ 201 w 490"/>
              <a:gd name="T17" fmla="*/ 387 h 810"/>
              <a:gd name="T18" fmla="*/ 174 w 490"/>
              <a:gd name="T19" fmla="*/ 434 h 810"/>
              <a:gd name="T20" fmla="*/ 149 w 490"/>
              <a:gd name="T21" fmla="*/ 483 h 810"/>
              <a:gd name="T22" fmla="*/ 124 w 490"/>
              <a:gd name="T23" fmla="*/ 531 h 810"/>
              <a:gd name="T24" fmla="*/ 100 w 490"/>
              <a:gd name="T25" fmla="*/ 583 h 810"/>
              <a:gd name="T26" fmla="*/ 75 w 490"/>
              <a:gd name="T27" fmla="*/ 634 h 810"/>
              <a:gd name="T28" fmla="*/ 50 w 490"/>
              <a:gd name="T29" fmla="*/ 688 h 810"/>
              <a:gd name="T30" fmla="*/ 26 w 490"/>
              <a:gd name="T31" fmla="*/ 743 h 810"/>
              <a:gd name="T32" fmla="*/ 0 w 490"/>
              <a:gd name="T33" fmla="*/ 801 h 810"/>
              <a:gd name="T34" fmla="*/ 34 w 490"/>
              <a:gd name="T35" fmla="*/ 781 h 810"/>
              <a:gd name="T36" fmla="*/ 59 w 490"/>
              <a:gd name="T37" fmla="*/ 725 h 810"/>
              <a:gd name="T38" fmla="*/ 83 w 490"/>
              <a:gd name="T39" fmla="*/ 670 h 810"/>
              <a:gd name="T40" fmla="*/ 108 w 490"/>
              <a:gd name="T41" fmla="*/ 618 h 810"/>
              <a:gd name="T42" fmla="*/ 132 w 490"/>
              <a:gd name="T43" fmla="*/ 567 h 810"/>
              <a:gd name="T44" fmla="*/ 157 w 490"/>
              <a:gd name="T45" fmla="*/ 519 h 810"/>
              <a:gd name="T46" fmla="*/ 182 w 490"/>
              <a:gd name="T47" fmla="*/ 470 h 810"/>
              <a:gd name="T48" fmla="*/ 209 w 490"/>
              <a:gd name="T49" fmla="*/ 423 h 810"/>
              <a:gd name="T50" fmla="*/ 235 w 490"/>
              <a:gd name="T51" fmla="*/ 376 h 810"/>
              <a:gd name="T52" fmla="*/ 262 w 490"/>
              <a:gd name="T53" fmla="*/ 331 h 810"/>
              <a:gd name="T54" fmla="*/ 292 w 490"/>
              <a:gd name="T55" fmla="*/ 285 h 810"/>
              <a:gd name="T56" fmla="*/ 323 w 490"/>
              <a:gd name="T57" fmla="*/ 241 h 810"/>
              <a:gd name="T58" fmla="*/ 355 w 490"/>
              <a:gd name="T59" fmla="*/ 196 h 810"/>
              <a:gd name="T60" fmla="*/ 391 w 490"/>
              <a:gd name="T61" fmla="*/ 150 h 810"/>
              <a:gd name="T62" fmla="*/ 428 w 490"/>
              <a:gd name="T63" fmla="*/ 104 h 810"/>
              <a:gd name="T64" fmla="*/ 467 w 490"/>
              <a:gd name="T65" fmla="*/ 58 h 810"/>
              <a:gd name="T66" fmla="*/ 467 w 490"/>
              <a:gd name="T67" fmla="*/ 28 h 810"/>
              <a:gd name="T68" fmla="*/ 487 w 490"/>
              <a:gd name="T69" fmla="*/ 0 h 810"/>
              <a:gd name="T70" fmla="*/ 490 w 490"/>
              <a:gd name="T71" fmla="*/ 26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90" h="810">
                <a:moveTo>
                  <a:pt x="490" y="26"/>
                </a:moveTo>
                <a:lnTo>
                  <a:pt x="470" y="19"/>
                </a:lnTo>
                <a:lnTo>
                  <a:pt x="449" y="44"/>
                </a:lnTo>
                <a:lnTo>
                  <a:pt x="429" y="67"/>
                </a:lnTo>
                <a:lnTo>
                  <a:pt x="409" y="90"/>
                </a:lnTo>
                <a:lnTo>
                  <a:pt x="390" y="113"/>
                </a:lnTo>
                <a:lnTo>
                  <a:pt x="373" y="136"/>
                </a:lnTo>
                <a:lnTo>
                  <a:pt x="354" y="159"/>
                </a:lnTo>
                <a:lnTo>
                  <a:pt x="337" y="182"/>
                </a:lnTo>
                <a:lnTo>
                  <a:pt x="321" y="204"/>
                </a:lnTo>
                <a:lnTo>
                  <a:pt x="305" y="227"/>
                </a:lnTo>
                <a:lnTo>
                  <a:pt x="288" y="249"/>
                </a:lnTo>
                <a:lnTo>
                  <a:pt x="273" y="273"/>
                </a:lnTo>
                <a:lnTo>
                  <a:pt x="259" y="296"/>
                </a:lnTo>
                <a:lnTo>
                  <a:pt x="244" y="319"/>
                </a:lnTo>
                <a:lnTo>
                  <a:pt x="230" y="341"/>
                </a:lnTo>
                <a:lnTo>
                  <a:pt x="215" y="364"/>
                </a:lnTo>
                <a:lnTo>
                  <a:pt x="201" y="387"/>
                </a:lnTo>
                <a:lnTo>
                  <a:pt x="188" y="411"/>
                </a:lnTo>
                <a:lnTo>
                  <a:pt x="174" y="434"/>
                </a:lnTo>
                <a:lnTo>
                  <a:pt x="162" y="459"/>
                </a:lnTo>
                <a:lnTo>
                  <a:pt x="149" y="483"/>
                </a:lnTo>
                <a:lnTo>
                  <a:pt x="136" y="507"/>
                </a:lnTo>
                <a:lnTo>
                  <a:pt x="124" y="531"/>
                </a:lnTo>
                <a:lnTo>
                  <a:pt x="111" y="558"/>
                </a:lnTo>
                <a:lnTo>
                  <a:pt x="100" y="583"/>
                </a:lnTo>
                <a:lnTo>
                  <a:pt x="87" y="608"/>
                </a:lnTo>
                <a:lnTo>
                  <a:pt x="75" y="634"/>
                </a:lnTo>
                <a:lnTo>
                  <a:pt x="63" y="660"/>
                </a:lnTo>
                <a:lnTo>
                  <a:pt x="50" y="688"/>
                </a:lnTo>
                <a:lnTo>
                  <a:pt x="38" y="716"/>
                </a:lnTo>
                <a:lnTo>
                  <a:pt x="26" y="743"/>
                </a:lnTo>
                <a:lnTo>
                  <a:pt x="13" y="772"/>
                </a:lnTo>
                <a:lnTo>
                  <a:pt x="0" y="801"/>
                </a:lnTo>
                <a:lnTo>
                  <a:pt x="21" y="810"/>
                </a:lnTo>
                <a:lnTo>
                  <a:pt x="34" y="781"/>
                </a:lnTo>
                <a:lnTo>
                  <a:pt x="47" y="752"/>
                </a:lnTo>
                <a:lnTo>
                  <a:pt x="59" y="725"/>
                </a:lnTo>
                <a:lnTo>
                  <a:pt x="71" y="697"/>
                </a:lnTo>
                <a:lnTo>
                  <a:pt x="83" y="670"/>
                </a:lnTo>
                <a:lnTo>
                  <a:pt x="96" y="643"/>
                </a:lnTo>
                <a:lnTo>
                  <a:pt x="108" y="618"/>
                </a:lnTo>
                <a:lnTo>
                  <a:pt x="120" y="592"/>
                </a:lnTo>
                <a:lnTo>
                  <a:pt x="132" y="567"/>
                </a:lnTo>
                <a:lnTo>
                  <a:pt x="144" y="543"/>
                </a:lnTo>
                <a:lnTo>
                  <a:pt x="157" y="519"/>
                </a:lnTo>
                <a:lnTo>
                  <a:pt x="170" y="494"/>
                </a:lnTo>
                <a:lnTo>
                  <a:pt x="182" y="470"/>
                </a:lnTo>
                <a:lnTo>
                  <a:pt x="195" y="446"/>
                </a:lnTo>
                <a:lnTo>
                  <a:pt x="209" y="423"/>
                </a:lnTo>
                <a:lnTo>
                  <a:pt x="222" y="399"/>
                </a:lnTo>
                <a:lnTo>
                  <a:pt x="235" y="376"/>
                </a:lnTo>
                <a:lnTo>
                  <a:pt x="248" y="353"/>
                </a:lnTo>
                <a:lnTo>
                  <a:pt x="262" y="331"/>
                </a:lnTo>
                <a:lnTo>
                  <a:pt x="277" y="308"/>
                </a:lnTo>
                <a:lnTo>
                  <a:pt x="292" y="285"/>
                </a:lnTo>
                <a:lnTo>
                  <a:pt x="307" y="263"/>
                </a:lnTo>
                <a:lnTo>
                  <a:pt x="323" y="241"/>
                </a:lnTo>
                <a:lnTo>
                  <a:pt x="339" y="218"/>
                </a:lnTo>
                <a:lnTo>
                  <a:pt x="355" y="196"/>
                </a:lnTo>
                <a:lnTo>
                  <a:pt x="373" y="173"/>
                </a:lnTo>
                <a:lnTo>
                  <a:pt x="391" y="150"/>
                </a:lnTo>
                <a:lnTo>
                  <a:pt x="408" y="127"/>
                </a:lnTo>
                <a:lnTo>
                  <a:pt x="428" y="104"/>
                </a:lnTo>
                <a:lnTo>
                  <a:pt x="447" y="81"/>
                </a:lnTo>
                <a:lnTo>
                  <a:pt x="467" y="58"/>
                </a:lnTo>
                <a:lnTo>
                  <a:pt x="487" y="35"/>
                </a:lnTo>
                <a:lnTo>
                  <a:pt x="467" y="28"/>
                </a:lnTo>
                <a:lnTo>
                  <a:pt x="490" y="26"/>
                </a:lnTo>
                <a:lnTo>
                  <a:pt x="487" y="0"/>
                </a:lnTo>
                <a:lnTo>
                  <a:pt x="470" y="19"/>
                </a:lnTo>
                <a:lnTo>
                  <a:pt x="49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0" name="Freeform 730"/>
          <p:cNvSpPr>
            <a:spLocks/>
          </p:cNvSpPr>
          <p:nvPr/>
        </p:nvSpPr>
        <p:spPr bwMode="auto">
          <a:xfrm>
            <a:off x="6354763" y="4291013"/>
            <a:ext cx="463550" cy="823912"/>
          </a:xfrm>
          <a:custGeom>
            <a:avLst/>
            <a:gdLst>
              <a:gd name="T0" fmla="*/ 71 w 584"/>
              <a:gd name="T1" fmla="*/ 30 h 1038"/>
              <a:gd name="T2" fmla="*/ 66 w 584"/>
              <a:gd name="T3" fmla="*/ 94 h 1038"/>
              <a:gd name="T4" fmla="*/ 61 w 584"/>
              <a:gd name="T5" fmla="*/ 164 h 1038"/>
              <a:gd name="T6" fmla="*/ 55 w 584"/>
              <a:gd name="T7" fmla="*/ 238 h 1038"/>
              <a:gd name="T8" fmla="*/ 48 w 584"/>
              <a:gd name="T9" fmla="*/ 313 h 1038"/>
              <a:gd name="T10" fmla="*/ 38 w 584"/>
              <a:gd name="T11" fmla="*/ 388 h 1038"/>
              <a:gd name="T12" fmla="*/ 26 w 584"/>
              <a:gd name="T13" fmla="*/ 458 h 1038"/>
              <a:gd name="T14" fmla="*/ 9 w 584"/>
              <a:gd name="T15" fmla="*/ 524 h 1038"/>
              <a:gd name="T16" fmla="*/ 36 w 584"/>
              <a:gd name="T17" fmla="*/ 583 h 1038"/>
              <a:gd name="T18" fmla="*/ 109 w 584"/>
              <a:gd name="T19" fmla="*/ 644 h 1038"/>
              <a:gd name="T20" fmla="*/ 182 w 584"/>
              <a:gd name="T21" fmla="*/ 704 h 1038"/>
              <a:gd name="T22" fmla="*/ 254 w 584"/>
              <a:gd name="T23" fmla="*/ 765 h 1038"/>
              <a:gd name="T24" fmla="*/ 328 w 584"/>
              <a:gd name="T25" fmla="*/ 825 h 1038"/>
              <a:gd name="T26" fmla="*/ 400 w 584"/>
              <a:gd name="T27" fmla="*/ 886 h 1038"/>
              <a:gd name="T28" fmla="*/ 474 w 584"/>
              <a:gd name="T29" fmla="*/ 947 h 1038"/>
              <a:gd name="T30" fmla="*/ 547 w 584"/>
              <a:gd name="T31" fmla="*/ 1009 h 1038"/>
              <a:gd name="T32" fmla="*/ 578 w 584"/>
              <a:gd name="T33" fmla="*/ 1006 h 1038"/>
              <a:gd name="T34" fmla="*/ 565 w 584"/>
              <a:gd name="T35" fmla="*/ 941 h 1038"/>
              <a:gd name="T36" fmla="*/ 550 w 584"/>
              <a:gd name="T37" fmla="*/ 874 h 1038"/>
              <a:gd name="T38" fmla="*/ 534 w 584"/>
              <a:gd name="T39" fmla="*/ 806 h 1038"/>
              <a:gd name="T40" fmla="*/ 516 w 584"/>
              <a:gd name="T41" fmla="*/ 737 h 1038"/>
              <a:gd name="T42" fmla="*/ 494 w 584"/>
              <a:gd name="T43" fmla="*/ 666 h 1038"/>
              <a:gd name="T44" fmla="*/ 471 w 584"/>
              <a:gd name="T45" fmla="*/ 597 h 1038"/>
              <a:gd name="T46" fmla="*/ 444 w 584"/>
              <a:gd name="T47" fmla="*/ 528 h 1038"/>
              <a:gd name="T48" fmla="*/ 414 w 584"/>
              <a:gd name="T49" fmla="*/ 459 h 1038"/>
              <a:gd name="T50" fmla="*/ 382 w 584"/>
              <a:gd name="T51" fmla="*/ 392 h 1038"/>
              <a:gd name="T52" fmla="*/ 345 w 584"/>
              <a:gd name="T53" fmla="*/ 325 h 1038"/>
              <a:gd name="T54" fmla="*/ 306 w 584"/>
              <a:gd name="T55" fmla="*/ 261 h 1038"/>
              <a:gd name="T56" fmla="*/ 262 w 584"/>
              <a:gd name="T57" fmla="*/ 199 h 1038"/>
              <a:gd name="T58" fmla="*/ 214 w 584"/>
              <a:gd name="T59" fmla="*/ 138 h 1038"/>
              <a:gd name="T60" fmla="*/ 162 w 584"/>
              <a:gd name="T61" fmla="*/ 81 h 1038"/>
              <a:gd name="T62" fmla="*/ 104 w 584"/>
              <a:gd name="T63" fmla="*/ 26 h 10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84" h="1038">
                <a:moveTo>
                  <a:pt x="74" y="0"/>
                </a:moveTo>
                <a:lnTo>
                  <a:pt x="71" y="30"/>
                </a:lnTo>
                <a:lnTo>
                  <a:pt x="69" y="62"/>
                </a:lnTo>
                <a:lnTo>
                  <a:pt x="66" y="94"/>
                </a:lnTo>
                <a:lnTo>
                  <a:pt x="63" y="128"/>
                </a:lnTo>
                <a:lnTo>
                  <a:pt x="61" y="164"/>
                </a:lnTo>
                <a:lnTo>
                  <a:pt x="57" y="201"/>
                </a:lnTo>
                <a:lnTo>
                  <a:pt x="55" y="238"/>
                </a:lnTo>
                <a:lnTo>
                  <a:pt x="51" y="276"/>
                </a:lnTo>
                <a:lnTo>
                  <a:pt x="48" y="313"/>
                </a:lnTo>
                <a:lnTo>
                  <a:pt x="43" y="351"/>
                </a:lnTo>
                <a:lnTo>
                  <a:pt x="38" y="388"/>
                </a:lnTo>
                <a:lnTo>
                  <a:pt x="32" y="423"/>
                </a:lnTo>
                <a:lnTo>
                  <a:pt x="26" y="458"/>
                </a:lnTo>
                <a:lnTo>
                  <a:pt x="18" y="491"/>
                </a:lnTo>
                <a:lnTo>
                  <a:pt x="9" y="524"/>
                </a:lnTo>
                <a:lnTo>
                  <a:pt x="0" y="553"/>
                </a:lnTo>
                <a:lnTo>
                  <a:pt x="36" y="583"/>
                </a:lnTo>
                <a:lnTo>
                  <a:pt x="72" y="615"/>
                </a:lnTo>
                <a:lnTo>
                  <a:pt x="109" y="644"/>
                </a:lnTo>
                <a:lnTo>
                  <a:pt x="145" y="674"/>
                </a:lnTo>
                <a:lnTo>
                  <a:pt x="182" y="704"/>
                </a:lnTo>
                <a:lnTo>
                  <a:pt x="218" y="735"/>
                </a:lnTo>
                <a:lnTo>
                  <a:pt x="254" y="765"/>
                </a:lnTo>
                <a:lnTo>
                  <a:pt x="291" y="795"/>
                </a:lnTo>
                <a:lnTo>
                  <a:pt x="328" y="825"/>
                </a:lnTo>
                <a:lnTo>
                  <a:pt x="365" y="856"/>
                </a:lnTo>
                <a:lnTo>
                  <a:pt x="400" y="886"/>
                </a:lnTo>
                <a:lnTo>
                  <a:pt x="437" y="916"/>
                </a:lnTo>
                <a:lnTo>
                  <a:pt x="474" y="947"/>
                </a:lnTo>
                <a:lnTo>
                  <a:pt x="511" y="977"/>
                </a:lnTo>
                <a:lnTo>
                  <a:pt x="547" y="1009"/>
                </a:lnTo>
                <a:lnTo>
                  <a:pt x="584" y="1038"/>
                </a:lnTo>
                <a:lnTo>
                  <a:pt x="578" y="1006"/>
                </a:lnTo>
                <a:lnTo>
                  <a:pt x="572" y="974"/>
                </a:lnTo>
                <a:lnTo>
                  <a:pt x="565" y="941"/>
                </a:lnTo>
                <a:lnTo>
                  <a:pt x="558" y="907"/>
                </a:lnTo>
                <a:lnTo>
                  <a:pt x="550" y="874"/>
                </a:lnTo>
                <a:lnTo>
                  <a:pt x="542" y="839"/>
                </a:lnTo>
                <a:lnTo>
                  <a:pt x="534" y="806"/>
                </a:lnTo>
                <a:lnTo>
                  <a:pt x="525" y="771"/>
                </a:lnTo>
                <a:lnTo>
                  <a:pt x="516" y="737"/>
                </a:lnTo>
                <a:lnTo>
                  <a:pt x="505" y="702"/>
                </a:lnTo>
                <a:lnTo>
                  <a:pt x="494" y="666"/>
                </a:lnTo>
                <a:lnTo>
                  <a:pt x="482" y="632"/>
                </a:lnTo>
                <a:lnTo>
                  <a:pt x="471" y="597"/>
                </a:lnTo>
                <a:lnTo>
                  <a:pt x="458" y="563"/>
                </a:lnTo>
                <a:lnTo>
                  <a:pt x="444" y="528"/>
                </a:lnTo>
                <a:lnTo>
                  <a:pt x="429" y="494"/>
                </a:lnTo>
                <a:lnTo>
                  <a:pt x="414" y="459"/>
                </a:lnTo>
                <a:lnTo>
                  <a:pt x="398" y="426"/>
                </a:lnTo>
                <a:lnTo>
                  <a:pt x="382" y="392"/>
                </a:lnTo>
                <a:lnTo>
                  <a:pt x="364" y="359"/>
                </a:lnTo>
                <a:lnTo>
                  <a:pt x="345" y="325"/>
                </a:lnTo>
                <a:lnTo>
                  <a:pt x="326" y="293"/>
                </a:lnTo>
                <a:lnTo>
                  <a:pt x="306" y="261"/>
                </a:lnTo>
                <a:lnTo>
                  <a:pt x="284" y="229"/>
                </a:lnTo>
                <a:lnTo>
                  <a:pt x="262" y="199"/>
                </a:lnTo>
                <a:lnTo>
                  <a:pt x="238" y="168"/>
                </a:lnTo>
                <a:lnTo>
                  <a:pt x="214" y="138"/>
                </a:lnTo>
                <a:lnTo>
                  <a:pt x="188" y="109"/>
                </a:lnTo>
                <a:lnTo>
                  <a:pt x="162" y="81"/>
                </a:lnTo>
                <a:lnTo>
                  <a:pt x="133" y="53"/>
                </a:lnTo>
                <a:lnTo>
                  <a:pt x="104" y="26"/>
                </a:lnTo>
                <a:lnTo>
                  <a:pt x="74" y="0"/>
                </a:lnTo>
                <a:close/>
              </a:path>
            </a:pathLst>
          </a:custGeom>
          <a:solidFill>
            <a:srgbClr val="D4CA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1" name="Freeform 731"/>
          <p:cNvSpPr>
            <a:spLocks/>
          </p:cNvSpPr>
          <p:nvPr/>
        </p:nvSpPr>
        <p:spPr bwMode="auto">
          <a:xfrm>
            <a:off x="6343650" y="4291013"/>
            <a:ext cx="79375" cy="446087"/>
          </a:xfrm>
          <a:custGeom>
            <a:avLst/>
            <a:gdLst>
              <a:gd name="T0" fmla="*/ 20 w 100"/>
              <a:gd name="T1" fmla="*/ 545 h 564"/>
              <a:gd name="T2" fmla="*/ 24 w 100"/>
              <a:gd name="T3" fmla="*/ 558 h 564"/>
              <a:gd name="T4" fmla="*/ 34 w 100"/>
              <a:gd name="T5" fmla="*/ 528 h 564"/>
              <a:gd name="T6" fmla="*/ 43 w 100"/>
              <a:gd name="T7" fmla="*/ 496 h 564"/>
              <a:gd name="T8" fmla="*/ 52 w 100"/>
              <a:gd name="T9" fmla="*/ 461 h 564"/>
              <a:gd name="T10" fmla="*/ 57 w 100"/>
              <a:gd name="T11" fmla="*/ 427 h 564"/>
              <a:gd name="T12" fmla="*/ 63 w 100"/>
              <a:gd name="T13" fmla="*/ 391 h 564"/>
              <a:gd name="T14" fmla="*/ 69 w 100"/>
              <a:gd name="T15" fmla="*/ 353 h 564"/>
              <a:gd name="T16" fmla="*/ 73 w 100"/>
              <a:gd name="T17" fmla="*/ 315 h 564"/>
              <a:gd name="T18" fmla="*/ 77 w 100"/>
              <a:gd name="T19" fmla="*/ 278 h 564"/>
              <a:gd name="T20" fmla="*/ 80 w 100"/>
              <a:gd name="T21" fmla="*/ 240 h 564"/>
              <a:gd name="T22" fmla="*/ 83 w 100"/>
              <a:gd name="T23" fmla="*/ 203 h 564"/>
              <a:gd name="T24" fmla="*/ 86 w 100"/>
              <a:gd name="T25" fmla="*/ 166 h 564"/>
              <a:gd name="T26" fmla="*/ 88 w 100"/>
              <a:gd name="T27" fmla="*/ 131 h 564"/>
              <a:gd name="T28" fmla="*/ 92 w 100"/>
              <a:gd name="T29" fmla="*/ 96 h 564"/>
              <a:gd name="T30" fmla="*/ 94 w 100"/>
              <a:gd name="T31" fmla="*/ 64 h 564"/>
              <a:gd name="T32" fmla="*/ 96 w 100"/>
              <a:gd name="T33" fmla="*/ 33 h 564"/>
              <a:gd name="T34" fmla="*/ 100 w 100"/>
              <a:gd name="T35" fmla="*/ 3 h 564"/>
              <a:gd name="T36" fmla="*/ 77 w 100"/>
              <a:gd name="T37" fmla="*/ 0 h 564"/>
              <a:gd name="T38" fmla="*/ 73 w 100"/>
              <a:gd name="T39" fmla="*/ 30 h 564"/>
              <a:gd name="T40" fmla="*/ 71 w 100"/>
              <a:gd name="T41" fmla="*/ 61 h 564"/>
              <a:gd name="T42" fmla="*/ 69 w 100"/>
              <a:gd name="T43" fmla="*/ 94 h 564"/>
              <a:gd name="T44" fmla="*/ 65 w 100"/>
              <a:gd name="T45" fmla="*/ 128 h 564"/>
              <a:gd name="T46" fmla="*/ 63 w 100"/>
              <a:gd name="T47" fmla="*/ 164 h 564"/>
              <a:gd name="T48" fmla="*/ 60 w 100"/>
              <a:gd name="T49" fmla="*/ 201 h 564"/>
              <a:gd name="T50" fmla="*/ 57 w 100"/>
              <a:gd name="T51" fmla="*/ 238 h 564"/>
              <a:gd name="T52" fmla="*/ 54 w 100"/>
              <a:gd name="T53" fmla="*/ 276 h 564"/>
              <a:gd name="T54" fmla="*/ 50 w 100"/>
              <a:gd name="T55" fmla="*/ 313 h 564"/>
              <a:gd name="T56" fmla="*/ 46 w 100"/>
              <a:gd name="T57" fmla="*/ 351 h 564"/>
              <a:gd name="T58" fmla="*/ 40 w 100"/>
              <a:gd name="T59" fmla="*/ 386 h 564"/>
              <a:gd name="T60" fmla="*/ 34 w 100"/>
              <a:gd name="T61" fmla="*/ 422 h 564"/>
              <a:gd name="T62" fmla="*/ 29 w 100"/>
              <a:gd name="T63" fmla="*/ 457 h 564"/>
              <a:gd name="T64" fmla="*/ 20 w 100"/>
              <a:gd name="T65" fmla="*/ 489 h 564"/>
              <a:gd name="T66" fmla="*/ 11 w 100"/>
              <a:gd name="T67" fmla="*/ 521 h 564"/>
              <a:gd name="T68" fmla="*/ 3 w 100"/>
              <a:gd name="T69" fmla="*/ 551 h 564"/>
              <a:gd name="T70" fmla="*/ 7 w 100"/>
              <a:gd name="T71" fmla="*/ 564 h 564"/>
              <a:gd name="T72" fmla="*/ 3 w 100"/>
              <a:gd name="T73" fmla="*/ 551 h 564"/>
              <a:gd name="T74" fmla="*/ 0 w 100"/>
              <a:gd name="T75" fmla="*/ 558 h 564"/>
              <a:gd name="T76" fmla="*/ 7 w 100"/>
              <a:gd name="T77" fmla="*/ 564 h 564"/>
              <a:gd name="T78" fmla="*/ 20 w 100"/>
              <a:gd name="T79" fmla="*/ 545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0" h="564">
                <a:moveTo>
                  <a:pt x="20" y="545"/>
                </a:moveTo>
                <a:lnTo>
                  <a:pt x="24" y="558"/>
                </a:lnTo>
                <a:lnTo>
                  <a:pt x="34" y="528"/>
                </a:lnTo>
                <a:lnTo>
                  <a:pt x="43" y="496"/>
                </a:lnTo>
                <a:lnTo>
                  <a:pt x="52" y="461"/>
                </a:lnTo>
                <a:lnTo>
                  <a:pt x="57" y="427"/>
                </a:lnTo>
                <a:lnTo>
                  <a:pt x="63" y="391"/>
                </a:lnTo>
                <a:lnTo>
                  <a:pt x="69" y="353"/>
                </a:lnTo>
                <a:lnTo>
                  <a:pt x="73" y="315"/>
                </a:lnTo>
                <a:lnTo>
                  <a:pt x="77" y="278"/>
                </a:lnTo>
                <a:lnTo>
                  <a:pt x="80" y="240"/>
                </a:lnTo>
                <a:lnTo>
                  <a:pt x="83" y="203"/>
                </a:lnTo>
                <a:lnTo>
                  <a:pt x="86" y="166"/>
                </a:lnTo>
                <a:lnTo>
                  <a:pt x="88" y="131"/>
                </a:lnTo>
                <a:lnTo>
                  <a:pt x="92" y="96"/>
                </a:lnTo>
                <a:lnTo>
                  <a:pt x="94" y="64"/>
                </a:lnTo>
                <a:lnTo>
                  <a:pt x="96" y="33"/>
                </a:lnTo>
                <a:lnTo>
                  <a:pt x="100" y="3"/>
                </a:lnTo>
                <a:lnTo>
                  <a:pt x="77" y="0"/>
                </a:lnTo>
                <a:lnTo>
                  <a:pt x="73" y="30"/>
                </a:lnTo>
                <a:lnTo>
                  <a:pt x="71" y="61"/>
                </a:lnTo>
                <a:lnTo>
                  <a:pt x="69" y="94"/>
                </a:lnTo>
                <a:lnTo>
                  <a:pt x="65" y="128"/>
                </a:lnTo>
                <a:lnTo>
                  <a:pt x="63" y="164"/>
                </a:lnTo>
                <a:lnTo>
                  <a:pt x="60" y="201"/>
                </a:lnTo>
                <a:lnTo>
                  <a:pt x="57" y="238"/>
                </a:lnTo>
                <a:lnTo>
                  <a:pt x="54" y="276"/>
                </a:lnTo>
                <a:lnTo>
                  <a:pt x="50" y="313"/>
                </a:lnTo>
                <a:lnTo>
                  <a:pt x="46" y="351"/>
                </a:lnTo>
                <a:lnTo>
                  <a:pt x="40" y="386"/>
                </a:lnTo>
                <a:lnTo>
                  <a:pt x="34" y="422"/>
                </a:lnTo>
                <a:lnTo>
                  <a:pt x="29" y="457"/>
                </a:lnTo>
                <a:lnTo>
                  <a:pt x="20" y="489"/>
                </a:lnTo>
                <a:lnTo>
                  <a:pt x="11" y="521"/>
                </a:lnTo>
                <a:lnTo>
                  <a:pt x="3" y="551"/>
                </a:lnTo>
                <a:lnTo>
                  <a:pt x="7" y="564"/>
                </a:lnTo>
                <a:lnTo>
                  <a:pt x="3" y="551"/>
                </a:lnTo>
                <a:lnTo>
                  <a:pt x="0" y="558"/>
                </a:lnTo>
                <a:lnTo>
                  <a:pt x="7" y="564"/>
                </a:lnTo>
                <a:lnTo>
                  <a:pt x="20" y="5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2" name="Freeform 732"/>
          <p:cNvSpPr>
            <a:spLocks/>
          </p:cNvSpPr>
          <p:nvPr/>
        </p:nvSpPr>
        <p:spPr bwMode="auto">
          <a:xfrm>
            <a:off x="6348413" y="4722813"/>
            <a:ext cx="482600" cy="415925"/>
          </a:xfrm>
          <a:custGeom>
            <a:avLst/>
            <a:gdLst>
              <a:gd name="T0" fmla="*/ 579 w 607"/>
              <a:gd name="T1" fmla="*/ 497 h 523"/>
              <a:gd name="T2" fmla="*/ 597 w 607"/>
              <a:gd name="T3" fmla="*/ 485 h 523"/>
              <a:gd name="T4" fmla="*/ 561 w 607"/>
              <a:gd name="T5" fmla="*/ 455 h 523"/>
              <a:gd name="T6" fmla="*/ 525 w 607"/>
              <a:gd name="T7" fmla="*/ 424 h 523"/>
              <a:gd name="T8" fmla="*/ 488 w 607"/>
              <a:gd name="T9" fmla="*/ 394 h 523"/>
              <a:gd name="T10" fmla="*/ 451 w 607"/>
              <a:gd name="T11" fmla="*/ 363 h 523"/>
              <a:gd name="T12" fmla="*/ 414 w 607"/>
              <a:gd name="T13" fmla="*/ 333 h 523"/>
              <a:gd name="T14" fmla="*/ 379 w 607"/>
              <a:gd name="T15" fmla="*/ 303 h 523"/>
              <a:gd name="T16" fmla="*/ 342 w 607"/>
              <a:gd name="T17" fmla="*/ 272 h 523"/>
              <a:gd name="T18" fmla="*/ 305 w 607"/>
              <a:gd name="T19" fmla="*/ 242 h 523"/>
              <a:gd name="T20" fmla="*/ 268 w 607"/>
              <a:gd name="T21" fmla="*/ 212 h 523"/>
              <a:gd name="T22" fmla="*/ 232 w 607"/>
              <a:gd name="T23" fmla="*/ 182 h 523"/>
              <a:gd name="T24" fmla="*/ 195 w 607"/>
              <a:gd name="T25" fmla="*/ 151 h 523"/>
              <a:gd name="T26" fmla="*/ 159 w 607"/>
              <a:gd name="T27" fmla="*/ 121 h 523"/>
              <a:gd name="T28" fmla="*/ 123 w 607"/>
              <a:gd name="T29" fmla="*/ 91 h 523"/>
              <a:gd name="T30" fmla="*/ 86 w 607"/>
              <a:gd name="T31" fmla="*/ 61 h 523"/>
              <a:gd name="T32" fmla="*/ 50 w 607"/>
              <a:gd name="T33" fmla="*/ 30 h 523"/>
              <a:gd name="T34" fmla="*/ 13 w 607"/>
              <a:gd name="T35" fmla="*/ 0 h 523"/>
              <a:gd name="T36" fmla="*/ 0 w 607"/>
              <a:gd name="T37" fmla="*/ 19 h 523"/>
              <a:gd name="T38" fmla="*/ 36 w 607"/>
              <a:gd name="T39" fmla="*/ 49 h 523"/>
              <a:gd name="T40" fmla="*/ 72 w 607"/>
              <a:gd name="T41" fmla="*/ 80 h 523"/>
              <a:gd name="T42" fmla="*/ 109 w 607"/>
              <a:gd name="T43" fmla="*/ 110 h 523"/>
              <a:gd name="T44" fmla="*/ 145 w 607"/>
              <a:gd name="T45" fmla="*/ 140 h 523"/>
              <a:gd name="T46" fmla="*/ 182 w 607"/>
              <a:gd name="T47" fmla="*/ 170 h 523"/>
              <a:gd name="T48" fmla="*/ 219 w 607"/>
              <a:gd name="T49" fmla="*/ 201 h 523"/>
              <a:gd name="T50" fmla="*/ 254 w 607"/>
              <a:gd name="T51" fmla="*/ 231 h 523"/>
              <a:gd name="T52" fmla="*/ 291 w 607"/>
              <a:gd name="T53" fmla="*/ 261 h 523"/>
              <a:gd name="T54" fmla="*/ 328 w 607"/>
              <a:gd name="T55" fmla="*/ 291 h 523"/>
              <a:gd name="T56" fmla="*/ 365 w 607"/>
              <a:gd name="T57" fmla="*/ 322 h 523"/>
              <a:gd name="T58" fmla="*/ 401 w 607"/>
              <a:gd name="T59" fmla="*/ 352 h 523"/>
              <a:gd name="T60" fmla="*/ 437 w 607"/>
              <a:gd name="T61" fmla="*/ 382 h 523"/>
              <a:gd name="T62" fmla="*/ 474 w 607"/>
              <a:gd name="T63" fmla="*/ 413 h 523"/>
              <a:gd name="T64" fmla="*/ 511 w 607"/>
              <a:gd name="T65" fmla="*/ 443 h 523"/>
              <a:gd name="T66" fmla="*/ 547 w 607"/>
              <a:gd name="T67" fmla="*/ 474 h 523"/>
              <a:gd name="T68" fmla="*/ 584 w 607"/>
              <a:gd name="T69" fmla="*/ 504 h 523"/>
              <a:gd name="T70" fmla="*/ 602 w 607"/>
              <a:gd name="T71" fmla="*/ 492 h 523"/>
              <a:gd name="T72" fmla="*/ 584 w 607"/>
              <a:gd name="T73" fmla="*/ 504 h 523"/>
              <a:gd name="T74" fmla="*/ 607 w 607"/>
              <a:gd name="T75" fmla="*/ 523 h 523"/>
              <a:gd name="T76" fmla="*/ 602 w 607"/>
              <a:gd name="T77" fmla="*/ 492 h 523"/>
              <a:gd name="T78" fmla="*/ 579 w 607"/>
              <a:gd name="T79" fmla="*/ 497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07" h="523">
                <a:moveTo>
                  <a:pt x="579" y="497"/>
                </a:moveTo>
                <a:lnTo>
                  <a:pt x="597" y="485"/>
                </a:lnTo>
                <a:lnTo>
                  <a:pt x="561" y="455"/>
                </a:lnTo>
                <a:lnTo>
                  <a:pt x="525" y="424"/>
                </a:lnTo>
                <a:lnTo>
                  <a:pt x="488" y="394"/>
                </a:lnTo>
                <a:lnTo>
                  <a:pt x="451" y="363"/>
                </a:lnTo>
                <a:lnTo>
                  <a:pt x="414" y="333"/>
                </a:lnTo>
                <a:lnTo>
                  <a:pt x="379" y="303"/>
                </a:lnTo>
                <a:lnTo>
                  <a:pt x="342" y="272"/>
                </a:lnTo>
                <a:lnTo>
                  <a:pt x="305" y="242"/>
                </a:lnTo>
                <a:lnTo>
                  <a:pt x="268" y="212"/>
                </a:lnTo>
                <a:lnTo>
                  <a:pt x="232" y="182"/>
                </a:lnTo>
                <a:lnTo>
                  <a:pt x="195" y="151"/>
                </a:lnTo>
                <a:lnTo>
                  <a:pt x="159" y="121"/>
                </a:lnTo>
                <a:lnTo>
                  <a:pt x="123" y="91"/>
                </a:lnTo>
                <a:lnTo>
                  <a:pt x="86" y="61"/>
                </a:lnTo>
                <a:lnTo>
                  <a:pt x="50" y="30"/>
                </a:lnTo>
                <a:lnTo>
                  <a:pt x="13" y="0"/>
                </a:lnTo>
                <a:lnTo>
                  <a:pt x="0" y="19"/>
                </a:lnTo>
                <a:lnTo>
                  <a:pt x="36" y="49"/>
                </a:lnTo>
                <a:lnTo>
                  <a:pt x="72" y="80"/>
                </a:lnTo>
                <a:lnTo>
                  <a:pt x="109" y="110"/>
                </a:lnTo>
                <a:lnTo>
                  <a:pt x="145" y="140"/>
                </a:lnTo>
                <a:lnTo>
                  <a:pt x="182" y="170"/>
                </a:lnTo>
                <a:lnTo>
                  <a:pt x="219" y="201"/>
                </a:lnTo>
                <a:lnTo>
                  <a:pt x="254" y="231"/>
                </a:lnTo>
                <a:lnTo>
                  <a:pt x="291" y="261"/>
                </a:lnTo>
                <a:lnTo>
                  <a:pt x="328" y="291"/>
                </a:lnTo>
                <a:lnTo>
                  <a:pt x="365" y="322"/>
                </a:lnTo>
                <a:lnTo>
                  <a:pt x="401" y="352"/>
                </a:lnTo>
                <a:lnTo>
                  <a:pt x="437" y="382"/>
                </a:lnTo>
                <a:lnTo>
                  <a:pt x="474" y="413"/>
                </a:lnTo>
                <a:lnTo>
                  <a:pt x="511" y="443"/>
                </a:lnTo>
                <a:lnTo>
                  <a:pt x="547" y="474"/>
                </a:lnTo>
                <a:lnTo>
                  <a:pt x="584" y="504"/>
                </a:lnTo>
                <a:lnTo>
                  <a:pt x="602" y="492"/>
                </a:lnTo>
                <a:lnTo>
                  <a:pt x="584" y="504"/>
                </a:lnTo>
                <a:lnTo>
                  <a:pt x="607" y="523"/>
                </a:lnTo>
                <a:lnTo>
                  <a:pt x="602" y="492"/>
                </a:lnTo>
                <a:lnTo>
                  <a:pt x="579" y="49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3" name="Freeform 733"/>
          <p:cNvSpPr>
            <a:spLocks/>
          </p:cNvSpPr>
          <p:nvPr/>
        </p:nvSpPr>
        <p:spPr bwMode="auto">
          <a:xfrm>
            <a:off x="6403975" y="4273550"/>
            <a:ext cx="423863" cy="842963"/>
          </a:xfrm>
          <a:custGeom>
            <a:avLst/>
            <a:gdLst>
              <a:gd name="T0" fmla="*/ 5 w 532"/>
              <a:gd name="T1" fmla="*/ 31 h 1062"/>
              <a:gd name="T2" fmla="*/ 62 w 532"/>
              <a:gd name="T3" fmla="*/ 83 h 1062"/>
              <a:gd name="T4" fmla="*/ 117 w 532"/>
              <a:gd name="T5" fmla="*/ 138 h 1062"/>
              <a:gd name="T6" fmla="*/ 166 w 532"/>
              <a:gd name="T7" fmla="*/ 195 h 1062"/>
              <a:gd name="T8" fmla="*/ 212 w 532"/>
              <a:gd name="T9" fmla="*/ 257 h 1062"/>
              <a:gd name="T10" fmla="*/ 252 w 532"/>
              <a:gd name="T11" fmla="*/ 320 h 1062"/>
              <a:gd name="T12" fmla="*/ 290 w 532"/>
              <a:gd name="T13" fmla="*/ 386 h 1062"/>
              <a:gd name="T14" fmla="*/ 325 w 532"/>
              <a:gd name="T15" fmla="*/ 451 h 1062"/>
              <a:gd name="T16" fmla="*/ 356 w 532"/>
              <a:gd name="T17" fmla="*/ 519 h 1062"/>
              <a:gd name="T18" fmla="*/ 385 w 532"/>
              <a:gd name="T19" fmla="*/ 588 h 1062"/>
              <a:gd name="T20" fmla="*/ 409 w 532"/>
              <a:gd name="T21" fmla="*/ 656 h 1062"/>
              <a:gd name="T22" fmla="*/ 431 w 532"/>
              <a:gd name="T23" fmla="*/ 727 h 1062"/>
              <a:gd name="T24" fmla="*/ 450 w 532"/>
              <a:gd name="T25" fmla="*/ 796 h 1062"/>
              <a:gd name="T26" fmla="*/ 468 w 532"/>
              <a:gd name="T27" fmla="*/ 862 h 1062"/>
              <a:gd name="T28" fmla="*/ 484 w 532"/>
              <a:gd name="T29" fmla="*/ 930 h 1062"/>
              <a:gd name="T30" fmla="*/ 498 w 532"/>
              <a:gd name="T31" fmla="*/ 997 h 1062"/>
              <a:gd name="T32" fmla="*/ 509 w 532"/>
              <a:gd name="T33" fmla="*/ 1062 h 1062"/>
              <a:gd name="T34" fmla="*/ 526 w 532"/>
              <a:gd name="T35" fmla="*/ 1025 h 1062"/>
              <a:gd name="T36" fmla="*/ 514 w 532"/>
              <a:gd name="T37" fmla="*/ 959 h 1062"/>
              <a:gd name="T38" fmla="*/ 499 w 532"/>
              <a:gd name="T39" fmla="*/ 892 h 1062"/>
              <a:gd name="T40" fmla="*/ 483 w 532"/>
              <a:gd name="T41" fmla="*/ 824 h 1062"/>
              <a:gd name="T42" fmla="*/ 464 w 532"/>
              <a:gd name="T43" fmla="*/ 754 h 1062"/>
              <a:gd name="T44" fmla="*/ 441 w 532"/>
              <a:gd name="T45" fmla="*/ 684 h 1062"/>
              <a:gd name="T46" fmla="*/ 418 w 532"/>
              <a:gd name="T47" fmla="*/ 615 h 1062"/>
              <a:gd name="T48" fmla="*/ 392 w 532"/>
              <a:gd name="T49" fmla="*/ 545 h 1062"/>
              <a:gd name="T50" fmla="*/ 362 w 532"/>
              <a:gd name="T51" fmla="*/ 475 h 1062"/>
              <a:gd name="T52" fmla="*/ 329 w 532"/>
              <a:gd name="T53" fmla="*/ 407 h 1062"/>
              <a:gd name="T54" fmla="*/ 292 w 532"/>
              <a:gd name="T55" fmla="*/ 341 h 1062"/>
              <a:gd name="T56" fmla="*/ 252 w 532"/>
              <a:gd name="T57" fmla="*/ 276 h 1062"/>
              <a:gd name="T58" fmla="*/ 208 w 532"/>
              <a:gd name="T59" fmla="*/ 213 h 1062"/>
              <a:gd name="T60" fmla="*/ 160 w 532"/>
              <a:gd name="T61" fmla="*/ 152 h 1062"/>
              <a:gd name="T62" fmla="*/ 107 w 532"/>
              <a:gd name="T63" fmla="*/ 94 h 1062"/>
              <a:gd name="T64" fmla="*/ 49 w 532"/>
              <a:gd name="T65" fmla="*/ 39 h 1062"/>
              <a:gd name="T66" fmla="*/ 0 w 532"/>
              <a:gd name="T67" fmla="*/ 20 h 1062"/>
              <a:gd name="T68" fmla="*/ 2 w 532"/>
              <a:gd name="T69" fmla="*/ 0 h 1062"/>
              <a:gd name="T70" fmla="*/ 23 w 532"/>
              <a:gd name="T71" fmla="*/ 23 h 10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32" h="1062">
                <a:moveTo>
                  <a:pt x="23" y="23"/>
                </a:moveTo>
                <a:lnTo>
                  <a:pt x="5" y="31"/>
                </a:lnTo>
                <a:lnTo>
                  <a:pt x="33" y="55"/>
                </a:lnTo>
                <a:lnTo>
                  <a:pt x="62" y="83"/>
                </a:lnTo>
                <a:lnTo>
                  <a:pt x="91" y="110"/>
                </a:lnTo>
                <a:lnTo>
                  <a:pt x="117" y="138"/>
                </a:lnTo>
                <a:lnTo>
                  <a:pt x="142" y="165"/>
                </a:lnTo>
                <a:lnTo>
                  <a:pt x="166" y="195"/>
                </a:lnTo>
                <a:lnTo>
                  <a:pt x="190" y="227"/>
                </a:lnTo>
                <a:lnTo>
                  <a:pt x="212" y="257"/>
                </a:lnTo>
                <a:lnTo>
                  <a:pt x="234" y="288"/>
                </a:lnTo>
                <a:lnTo>
                  <a:pt x="252" y="320"/>
                </a:lnTo>
                <a:lnTo>
                  <a:pt x="272" y="352"/>
                </a:lnTo>
                <a:lnTo>
                  <a:pt x="290" y="386"/>
                </a:lnTo>
                <a:lnTo>
                  <a:pt x="309" y="419"/>
                </a:lnTo>
                <a:lnTo>
                  <a:pt x="325" y="451"/>
                </a:lnTo>
                <a:lnTo>
                  <a:pt x="341" y="485"/>
                </a:lnTo>
                <a:lnTo>
                  <a:pt x="356" y="519"/>
                </a:lnTo>
                <a:lnTo>
                  <a:pt x="371" y="554"/>
                </a:lnTo>
                <a:lnTo>
                  <a:pt x="385" y="588"/>
                </a:lnTo>
                <a:lnTo>
                  <a:pt x="397" y="622"/>
                </a:lnTo>
                <a:lnTo>
                  <a:pt x="409" y="656"/>
                </a:lnTo>
                <a:lnTo>
                  <a:pt x="420" y="691"/>
                </a:lnTo>
                <a:lnTo>
                  <a:pt x="431" y="727"/>
                </a:lnTo>
                <a:lnTo>
                  <a:pt x="441" y="761"/>
                </a:lnTo>
                <a:lnTo>
                  <a:pt x="450" y="796"/>
                </a:lnTo>
                <a:lnTo>
                  <a:pt x="460" y="829"/>
                </a:lnTo>
                <a:lnTo>
                  <a:pt x="468" y="862"/>
                </a:lnTo>
                <a:lnTo>
                  <a:pt x="476" y="897"/>
                </a:lnTo>
                <a:lnTo>
                  <a:pt x="484" y="930"/>
                </a:lnTo>
                <a:lnTo>
                  <a:pt x="491" y="964"/>
                </a:lnTo>
                <a:lnTo>
                  <a:pt x="498" y="997"/>
                </a:lnTo>
                <a:lnTo>
                  <a:pt x="503" y="1030"/>
                </a:lnTo>
                <a:lnTo>
                  <a:pt x="509" y="1062"/>
                </a:lnTo>
                <a:lnTo>
                  <a:pt x="532" y="1057"/>
                </a:lnTo>
                <a:lnTo>
                  <a:pt x="526" y="1025"/>
                </a:lnTo>
                <a:lnTo>
                  <a:pt x="521" y="993"/>
                </a:lnTo>
                <a:lnTo>
                  <a:pt x="514" y="959"/>
                </a:lnTo>
                <a:lnTo>
                  <a:pt x="507" y="926"/>
                </a:lnTo>
                <a:lnTo>
                  <a:pt x="499" y="892"/>
                </a:lnTo>
                <a:lnTo>
                  <a:pt x="491" y="858"/>
                </a:lnTo>
                <a:lnTo>
                  <a:pt x="483" y="824"/>
                </a:lnTo>
                <a:lnTo>
                  <a:pt x="473" y="789"/>
                </a:lnTo>
                <a:lnTo>
                  <a:pt x="464" y="754"/>
                </a:lnTo>
                <a:lnTo>
                  <a:pt x="454" y="720"/>
                </a:lnTo>
                <a:lnTo>
                  <a:pt x="441" y="684"/>
                </a:lnTo>
                <a:lnTo>
                  <a:pt x="430" y="649"/>
                </a:lnTo>
                <a:lnTo>
                  <a:pt x="418" y="615"/>
                </a:lnTo>
                <a:lnTo>
                  <a:pt x="405" y="579"/>
                </a:lnTo>
                <a:lnTo>
                  <a:pt x="392" y="545"/>
                </a:lnTo>
                <a:lnTo>
                  <a:pt x="377" y="510"/>
                </a:lnTo>
                <a:lnTo>
                  <a:pt x="362" y="475"/>
                </a:lnTo>
                <a:lnTo>
                  <a:pt x="345" y="442"/>
                </a:lnTo>
                <a:lnTo>
                  <a:pt x="329" y="407"/>
                </a:lnTo>
                <a:lnTo>
                  <a:pt x="311" y="374"/>
                </a:lnTo>
                <a:lnTo>
                  <a:pt x="292" y="341"/>
                </a:lnTo>
                <a:lnTo>
                  <a:pt x="273" y="308"/>
                </a:lnTo>
                <a:lnTo>
                  <a:pt x="252" y="276"/>
                </a:lnTo>
                <a:lnTo>
                  <a:pt x="230" y="243"/>
                </a:lnTo>
                <a:lnTo>
                  <a:pt x="208" y="213"/>
                </a:lnTo>
                <a:lnTo>
                  <a:pt x="184" y="182"/>
                </a:lnTo>
                <a:lnTo>
                  <a:pt x="160" y="152"/>
                </a:lnTo>
                <a:lnTo>
                  <a:pt x="134" y="122"/>
                </a:lnTo>
                <a:lnTo>
                  <a:pt x="107" y="94"/>
                </a:lnTo>
                <a:lnTo>
                  <a:pt x="78" y="66"/>
                </a:lnTo>
                <a:lnTo>
                  <a:pt x="49" y="39"/>
                </a:lnTo>
                <a:lnTo>
                  <a:pt x="18" y="12"/>
                </a:lnTo>
                <a:lnTo>
                  <a:pt x="0" y="20"/>
                </a:lnTo>
                <a:lnTo>
                  <a:pt x="18" y="12"/>
                </a:lnTo>
                <a:lnTo>
                  <a:pt x="2" y="0"/>
                </a:lnTo>
                <a:lnTo>
                  <a:pt x="0" y="20"/>
                </a:lnTo>
                <a:lnTo>
                  <a:pt x="23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4" name="Freeform 734"/>
          <p:cNvSpPr>
            <a:spLocks/>
          </p:cNvSpPr>
          <p:nvPr/>
        </p:nvSpPr>
        <p:spPr bwMode="auto">
          <a:xfrm>
            <a:off x="6413500" y="3784600"/>
            <a:ext cx="822325" cy="1103313"/>
          </a:xfrm>
          <a:custGeom>
            <a:avLst/>
            <a:gdLst>
              <a:gd name="T0" fmla="*/ 0 w 1036"/>
              <a:gd name="T1" fmla="*/ 107 h 1390"/>
              <a:gd name="T2" fmla="*/ 15 w 1036"/>
              <a:gd name="T3" fmla="*/ 598 h 1390"/>
              <a:gd name="T4" fmla="*/ 161 w 1036"/>
              <a:gd name="T5" fmla="*/ 791 h 1390"/>
              <a:gd name="T6" fmla="*/ 313 w 1036"/>
              <a:gd name="T7" fmla="*/ 1036 h 1390"/>
              <a:gd name="T8" fmla="*/ 450 w 1036"/>
              <a:gd name="T9" fmla="*/ 1390 h 1390"/>
              <a:gd name="T10" fmla="*/ 549 w 1036"/>
              <a:gd name="T11" fmla="*/ 1220 h 1390"/>
              <a:gd name="T12" fmla="*/ 747 w 1036"/>
              <a:gd name="T13" fmla="*/ 883 h 1390"/>
              <a:gd name="T14" fmla="*/ 891 w 1036"/>
              <a:gd name="T15" fmla="*/ 690 h 1390"/>
              <a:gd name="T16" fmla="*/ 960 w 1036"/>
              <a:gd name="T17" fmla="*/ 583 h 1390"/>
              <a:gd name="T18" fmla="*/ 1005 w 1036"/>
              <a:gd name="T19" fmla="*/ 529 h 1390"/>
              <a:gd name="T20" fmla="*/ 1036 w 1036"/>
              <a:gd name="T21" fmla="*/ 0 h 1390"/>
              <a:gd name="T22" fmla="*/ 0 w 1036"/>
              <a:gd name="T23" fmla="*/ 107 h 1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36" h="1390">
                <a:moveTo>
                  <a:pt x="0" y="107"/>
                </a:moveTo>
                <a:lnTo>
                  <a:pt x="15" y="598"/>
                </a:lnTo>
                <a:lnTo>
                  <a:pt x="161" y="791"/>
                </a:lnTo>
                <a:lnTo>
                  <a:pt x="313" y="1036"/>
                </a:lnTo>
                <a:lnTo>
                  <a:pt x="450" y="1390"/>
                </a:lnTo>
                <a:lnTo>
                  <a:pt x="549" y="1220"/>
                </a:lnTo>
                <a:lnTo>
                  <a:pt x="747" y="883"/>
                </a:lnTo>
                <a:lnTo>
                  <a:pt x="891" y="690"/>
                </a:lnTo>
                <a:lnTo>
                  <a:pt x="960" y="583"/>
                </a:lnTo>
                <a:lnTo>
                  <a:pt x="1005" y="529"/>
                </a:lnTo>
                <a:lnTo>
                  <a:pt x="1036" y="0"/>
                </a:lnTo>
                <a:lnTo>
                  <a:pt x="0" y="107"/>
                </a:lnTo>
                <a:close/>
              </a:path>
            </a:pathLst>
          </a:custGeom>
          <a:solidFill>
            <a:srgbClr val="FFDB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5" name="Freeform 735"/>
          <p:cNvSpPr>
            <a:spLocks/>
          </p:cNvSpPr>
          <p:nvPr/>
        </p:nvSpPr>
        <p:spPr bwMode="auto">
          <a:xfrm>
            <a:off x="6413500" y="3784600"/>
            <a:ext cx="822325" cy="1103313"/>
          </a:xfrm>
          <a:custGeom>
            <a:avLst/>
            <a:gdLst>
              <a:gd name="T0" fmla="*/ 0 w 1036"/>
              <a:gd name="T1" fmla="*/ 107 h 1390"/>
              <a:gd name="T2" fmla="*/ 15 w 1036"/>
              <a:gd name="T3" fmla="*/ 598 h 1390"/>
              <a:gd name="T4" fmla="*/ 161 w 1036"/>
              <a:gd name="T5" fmla="*/ 791 h 1390"/>
              <a:gd name="T6" fmla="*/ 313 w 1036"/>
              <a:gd name="T7" fmla="*/ 1036 h 1390"/>
              <a:gd name="T8" fmla="*/ 450 w 1036"/>
              <a:gd name="T9" fmla="*/ 1390 h 1390"/>
              <a:gd name="T10" fmla="*/ 549 w 1036"/>
              <a:gd name="T11" fmla="*/ 1220 h 1390"/>
              <a:gd name="T12" fmla="*/ 747 w 1036"/>
              <a:gd name="T13" fmla="*/ 883 h 1390"/>
              <a:gd name="T14" fmla="*/ 891 w 1036"/>
              <a:gd name="T15" fmla="*/ 690 h 1390"/>
              <a:gd name="T16" fmla="*/ 960 w 1036"/>
              <a:gd name="T17" fmla="*/ 583 h 1390"/>
              <a:gd name="T18" fmla="*/ 1005 w 1036"/>
              <a:gd name="T19" fmla="*/ 529 h 1390"/>
              <a:gd name="T20" fmla="*/ 1036 w 1036"/>
              <a:gd name="T21" fmla="*/ 0 h 1390"/>
              <a:gd name="T22" fmla="*/ 0 w 1036"/>
              <a:gd name="T23" fmla="*/ 107 h 1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36" h="1390">
                <a:moveTo>
                  <a:pt x="0" y="107"/>
                </a:moveTo>
                <a:lnTo>
                  <a:pt x="15" y="598"/>
                </a:lnTo>
                <a:lnTo>
                  <a:pt x="161" y="791"/>
                </a:lnTo>
                <a:lnTo>
                  <a:pt x="313" y="1036"/>
                </a:lnTo>
                <a:lnTo>
                  <a:pt x="450" y="1390"/>
                </a:lnTo>
                <a:lnTo>
                  <a:pt x="549" y="1220"/>
                </a:lnTo>
                <a:lnTo>
                  <a:pt x="747" y="883"/>
                </a:lnTo>
                <a:lnTo>
                  <a:pt x="891" y="690"/>
                </a:lnTo>
                <a:lnTo>
                  <a:pt x="960" y="583"/>
                </a:lnTo>
                <a:lnTo>
                  <a:pt x="1005" y="529"/>
                </a:lnTo>
                <a:lnTo>
                  <a:pt x="1036" y="0"/>
                </a:lnTo>
                <a:lnTo>
                  <a:pt x="0" y="10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6" name="Freeform 736"/>
          <p:cNvSpPr>
            <a:spLocks/>
          </p:cNvSpPr>
          <p:nvPr/>
        </p:nvSpPr>
        <p:spPr bwMode="auto">
          <a:xfrm>
            <a:off x="6359525" y="3705225"/>
            <a:ext cx="895350" cy="1041400"/>
          </a:xfrm>
          <a:custGeom>
            <a:avLst/>
            <a:gdLst>
              <a:gd name="T0" fmla="*/ 2 w 1128"/>
              <a:gd name="T1" fmla="*/ 3 h 1312"/>
              <a:gd name="T2" fmla="*/ 10 w 1128"/>
              <a:gd name="T3" fmla="*/ 32 h 1312"/>
              <a:gd name="T4" fmla="*/ 25 w 1128"/>
              <a:gd name="T5" fmla="*/ 86 h 1312"/>
              <a:gd name="T6" fmla="*/ 47 w 1128"/>
              <a:gd name="T7" fmla="*/ 162 h 1312"/>
              <a:gd name="T8" fmla="*/ 74 w 1128"/>
              <a:gd name="T9" fmla="*/ 255 h 1312"/>
              <a:gd name="T10" fmla="*/ 108 w 1128"/>
              <a:gd name="T11" fmla="*/ 361 h 1312"/>
              <a:gd name="T12" fmla="*/ 144 w 1128"/>
              <a:gd name="T13" fmla="*/ 477 h 1312"/>
              <a:gd name="T14" fmla="*/ 184 w 1128"/>
              <a:gd name="T15" fmla="*/ 598 h 1312"/>
              <a:gd name="T16" fmla="*/ 227 w 1128"/>
              <a:gd name="T17" fmla="*/ 721 h 1312"/>
              <a:gd name="T18" fmla="*/ 271 w 1128"/>
              <a:gd name="T19" fmla="*/ 843 h 1312"/>
              <a:gd name="T20" fmla="*/ 317 w 1128"/>
              <a:gd name="T21" fmla="*/ 959 h 1312"/>
              <a:gd name="T22" fmla="*/ 362 w 1128"/>
              <a:gd name="T23" fmla="*/ 1063 h 1312"/>
              <a:gd name="T24" fmla="*/ 408 w 1128"/>
              <a:gd name="T25" fmla="*/ 1156 h 1312"/>
              <a:gd name="T26" fmla="*/ 452 w 1128"/>
              <a:gd name="T27" fmla="*/ 1229 h 1312"/>
              <a:gd name="T28" fmla="*/ 493 w 1128"/>
              <a:gd name="T29" fmla="*/ 1282 h 1312"/>
              <a:gd name="T30" fmla="*/ 531 w 1128"/>
              <a:gd name="T31" fmla="*/ 1310 h 1312"/>
              <a:gd name="T32" fmla="*/ 568 w 1128"/>
              <a:gd name="T33" fmla="*/ 1308 h 1312"/>
              <a:gd name="T34" fmla="*/ 608 w 1128"/>
              <a:gd name="T35" fmla="*/ 1278 h 1312"/>
              <a:gd name="T36" fmla="*/ 650 w 1128"/>
              <a:gd name="T37" fmla="*/ 1225 h 1312"/>
              <a:gd name="T38" fmla="*/ 695 w 1128"/>
              <a:gd name="T39" fmla="*/ 1151 h 1312"/>
              <a:gd name="T40" fmla="*/ 742 w 1128"/>
              <a:gd name="T41" fmla="*/ 1061 h 1312"/>
              <a:gd name="T42" fmla="*/ 791 w 1128"/>
              <a:gd name="T43" fmla="*/ 957 h 1312"/>
              <a:gd name="T44" fmla="*/ 839 w 1128"/>
              <a:gd name="T45" fmla="*/ 846 h 1312"/>
              <a:gd name="T46" fmla="*/ 886 w 1128"/>
              <a:gd name="T47" fmla="*/ 727 h 1312"/>
              <a:gd name="T48" fmla="*/ 931 w 1128"/>
              <a:gd name="T49" fmla="*/ 608 h 1312"/>
              <a:gd name="T50" fmla="*/ 974 w 1128"/>
              <a:gd name="T51" fmla="*/ 491 h 1312"/>
              <a:gd name="T52" fmla="*/ 1014 w 1128"/>
              <a:gd name="T53" fmla="*/ 379 h 1312"/>
              <a:gd name="T54" fmla="*/ 1049 w 1128"/>
              <a:gd name="T55" fmla="*/ 277 h 1312"/>
              <a:gd name="T56" fmla="*/ 1079 w 1128"/>
              <a:gd name="T57" fmla="*/ 187 h 1312"/>
              <a:gd name="T58" fmla="*/ 1102 w 1128"/>
              <a:gd name="T59" fmla="*/ 114 h 1312"/>
              <a:gd name="T60" fmla="*/ 1118 w 1128"/>
              <a:gd name="T61" fmla="*/ 62 h 1312"/>
              <a:gd name="T62" fmla="*/ 1127 w 1128"/>
              <a:gd name="T63" fmla="*/ 35 h 1312"/>
              <a:gd name="T64" fmla="*/ 0 w 1128"/>
              <a:gd name="T65" fmla="*/ 0 h 1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28" h="1312">
                <a:moveTo>
                  <a:pt x="0" y="0"/>
                </a:moveTo>
                <a:lnTo>
                  <a:pt x="2" y="3"/>
                </a:lnTo>
                <a:lnTo>
                  <a:pt x="5" y="15"/>
                </a:lnTo>
                <a:lnTo>
                  <a:pt x="10" y="32"/>
                </a:lnTo>
                <a:lnTo>
                  <a:pt x="17" y="56"/>
                </a:lnTo>
                <a:lnTo>
                  <a:pt x="25" y="86"/>
                </a:lnTo>
                <a:lnTo>
                  <a:pt x="35" y="122"/>
                </a:lnTo>
                <a:lnTo>
                  <a:pt x="47" y="162"/>
                </a:lnTo>
                <a:lnTo>
                  <a:pt x="60" y="206"/>
                </a:lnTo>
                <a:lnTo>
                  <a:pt x="74" y="255"/>
                </a:lnTo>
                <a:lnTo>
                  <a:pt x="90" y="306"/>
                </a:lnTo>
                <a:lnTo>
                  <a:pt x="108" y="361"/>
                </a:lnTo>
                <a:lnTo>
                  <a:pt x="125" y="418"/>
                </a:lnTo>
                <a:lnTo>
                  <a:pt x="144" y="477"/>
                </a:lnTo>
                <a:lnTo>
                  <a:pt x="164" y="537"/>
                </a:lnTo>
                <a:lnTo>
                  <a:pt x="184" y="598"/>
                </a:lnTo>
                <a:lnTo>
                  <a:pt x="206" y="660"/>
                </a:lnTo>
                <a:lnTo>
                  <a:pt x="227" y="721"/>
                </a:lnTo>
                <a:lnTo>
                  <a:pt x="249" y="782"/>
                </a:lnTo>
                <a:lnTo>
                  <a:pt x="271" y="843"/>
                </a:lnTo>
                <a:lnTo>
                  <a:pt x="294" y="902"/>
                </a:lnTo>
                <a:lnTo>
                  <a:pt x="317" y="959"/>
                </a:lnTo>
                <a:lnTo>
                  <a:pt x="340" y="1013"/>
                </a:lnTo>
                <a:lnTo>
                  <a:pt x="362" y="1063"/>
                </a:lnTo>
                <a:lnTo>
                  <a:pt x="385" y="1112"/>
                </a:lnTo>
                <a:lnTo>
                  <a:pt x="408" y="1156"/>
                </a:lnTo>
                <a:lnTo>
                  <a:pt x="430" y="1195"/>
                </a:lnTo>
                <a:lnTo>
                  <a:pt x="452" y="1229"/>
                </a:lnTo>
                <a:lnTo>
                  <a:pt x="473" y="1259"/>
                </a:lnTo>
                <a:lnTo>
                  <a:pt x="493" y="1282"/>
                </a:lnTo>
                <a:lnTo>
                  <a:pt x="513" y="1300"/>
                </a:lnTo>
                <a:lnTo>
                  <a:pt x="531" y="1310"/>
                </a:lnTo>
                <a:lnTo>
                  <a:pt x="550" y="1312"/>
                </a:lnTo>
                <a:lnTo>
                  <a:pt x="568" y="1308"/>
                </a:lnTo>
                <a:lnTo>
                  <a:pt x="587" y="1296"/>
                </a:lnTo>
                <a:lnTo>
                  <a:pt x="608" y="1278"/>
                </a:lnTo>
                <a:lnTo>
                  <a:pt x="628" y="1255"/>
                </a:lnTo>
                <a:lnTo>
                  <a:pt x="650" y="1225"/>
                </a:lnTo>
                <a:lnTo>
                  <a:pt x="672" y="1190"/>
                </a:lnTo>
                <a:lnTo>
                  <a:pt x="695" y="1151"/>
                </a:lnTo>
                <a:lnTo>
                  <a:pt x="719" y="1107"/>
                </a:lnTo>
                <a:lnTo>
                  <a:pt x="742" y="1061"/>
                </a:lnTo>
                <a:lnTo>
                  <a:pt x="766" y="1010"/>
                </a:lnTo>
                <a:lnTo>
                  <a:pt x="791" y="957"/>
                </a:lnTo>
                <a:lnTo>
                  <a:pt x="815" y="902"/>
                </a:lnTo>
                <a:lnTo>
                  <a:pt x="839" y="846"/>
                </a:lnTo>
                <a:lnTo>
                  <a:pt x="862" y="787"/>
                </a:lnTo>
                <a:lnTo>
                  <a:pt x="886" y="727"/>
                </a:lnTo>
                <a:lnTo>
                  <a:pt x="909" y="668"/>
                </a:lnTo>
                <a:lnTo>
                  <a:pt x="931" y="608"/>
                </a:lnTo>
                <a:lnTo>
                  <a:pt x="953" y="548"/>
                </a:lnTo>
                <a:lnTo>
                  <a:pt x="974" y="491"/>
                </a:lnTo>
                <a:lnTo>
                  <a:pt x="995" y="433"/>
                </a:lnTo>
                <a:lnTo>
                  <a:pt x="1014" y="379"/>
                </a:lnTo>
                <a:lnTo>
                  <a:pt x="1031" y="326"/>
                </a:lnTo>
                <a:lnTo>
                  <a:pt x="1049" y="277"/>
                </a:lnTo>
                <a:lnTo>
                  <a:pt x="1064" y="229"/>
                </a:lnTo>
                <a:lnTo>
                  <a:pt x="1079" y="187"/>
                </a:lnTo>
                <a:lnTo>
                  <a:pt x="1091" y="149"/>
                </a:lnTo>
                <a:lnTo>
                  <a:pt x="1102" y="114"/>
                </a:lnTo>
                <a:lnTo>
                  <a:pt x="1111" y="85"/>
                </a:lnTo>
                <a:lnTo>
                  <a:pt x="1118" y="62"/>
                </a:lnTo>
                <a:lnTo>
                  <a:pt x="1124" y="45"/>
                </a:lnTo>
                <a:lnTo>
                  <a:pt x="1127" y="35"/>
                </a:lnTo>
                <a:lnTo>
                  <a:pt x="1128" y="31"/>
                </a:lnTo>
                <a:lnTo>
                  <a:pt x="0" y="0"/>
                </a:lnTo>
                <a:close/>
              </a:path>
            </a:pathLst>
          </a:custGeom>
          <a:solidFill>
            <a:srgbClr val="F0C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7" name="Freeform 737"/>
          <p:cNvSpPr>
            <a:spLocks/>
          </p:cNvSpPr>
          <p:nvPr/>
        </p:nvSpPr>
        <p:spPr bwMode="auto">
          <a:xfrm>
            <a:off x="6248400" y="2103438"/>
            <a:ext cx="1220788" cy="1854200"/>
          </a:xfrm>
          <a:custGeom>
            <a:avLst/>
            <a:gdLst>
              <a:gd name="T0" fmla="*/ 848 w 1538"/>
              <a:gd name="T1" fmla="*/ 6 h 2335"/>
              <a:gd name="T2" fmla="*/ 962 w 1538"/>
              <a:gd name="T3" fmla="*/ 37 h 2335"/>
              <a:gd name="T4" fmla="*/ 1068 w 1538"/>
              <a:gd name="T5" fmla="*/ 92 h 2335"/>
              <a:gd name="T6" fmla="*/ 1168 w 1538"/>
              <a:gd name="T7" fmla="*/ 169 h 2335"/>
              <a:gd name="T8" fmla="*/ 1258 w 1538"/>
              <a:gd name="T9" fmla="*/ 267 h 2335"/>
              <a:gd name="T10" fmla="*/ 1338 w 1538"/>
              <a:gd name="T11" fmla="*/ 382 h 2335"/>
              <a:gd name="T12" fmla="*/ 1406 w 1538"/>
              <a:gd name="T13" fmla="*/ 515 h 2335"/>
              <a:gd name="T14" fmla="*/ 1462 w 1538"/>
              <a:gd name="T15" fmla="*/ 661 h 2335"/>
              <a:gd name="T16" fmla="*/ 1503 w 1538"/>
              <a:gd name="T17" fmla="*/ 820 h 2335"/>
              <a:gd name="T18" fmla="*/ 1529 w 1538"/>
              <a:gd name="T19" fmla="*/ 989 h 2335"/>
              <a:gd name="T20" fmla="*/ 1538 w 1538"/>
              <a:gd name="T21" fmla="*/ 1167 h 2335"/>
              <a:gd name="T22" fmla="*/ 1529 w 1538"/>
              <a:gd name="T23" fmla="*/ 1344 h 2335"/>
              <a:gd name="T24" fmla="*/ 1503 w 1538"/>
              <a:gd name="T25" fmla="*/ 1514 h 2335"/>
              <a:gd name="T26" fmla="*/ 1462 w 1538"/>
              <a:gd name="T27" fmla="*/ 1673 h 2335"/>
              <a:gd name="T28" fmla="*/ 1406 w 1538"/>
              <a:gd name="T29" fmla="*/ 1819 h 2335"/>
              <a:gd name="T30" fmla="*/ 1338 w 1538"/>
              <a:gd name="T31" fmla="*/ 1951 h 2335"/>
              <a:gd name="T32" fmla="*/ 1258 w 1538"/>
              <a:gd name="T33" fmla="*/ 2068 h 2335"/>
              <a:gd name="T34" fmla="*/ 1168 w 1538"/>
              <a:gd name="T35" fmla="*/ 2166 h 2335"/>
              <a:gd name="T36" fmla="*/ 1068 w 1538"/>
              <a:gd name="T37" fmla="*/ 2243 h 2335"/>
              <a:gd name="T38" fmla="*/ 962 w 1538"/>
              <a:gd name="T39" fmla="*/ 2298 h 2335"/>
              <a:gd name="T40" fmla="*/ 848 w 1538"/>
              <a:gd name="T41" fmla="*/ 2329 h 2335"/>
              <a:gd name="T42" fmla="*/ 730 w 1538"/>
              <a:gd name="T43" fmla="*/ 2334 h 2335"/>
              <a:gd name="T44" fmla="*/ 615 w 1538"/>
              <a:gd name="T45" fmla="*/ 2311 h 2335"/>
              <a:gd name="T46" fmla="*/ 506 w 1538"/>
              <a:gd name="T47" fmla="*/ 2264 h 2335"/>
              <a:gd name="T48" fmla="*/ 403 w 1538"/>
              <a:gd name="T49" fmla="*/ 2193 h 2335"/>
              <a:gd name="T50" fmla="*/ 310 w 1538"/>
              <a:gd name="T51" fmla="*/ 2102 h 2335"/>
              <a:gd name="T52" fmla="*/ 226 w 1538"/>
              <a:gd name="T53" fmla="*/ 1992 h 2335"/>
              <a:gd name="T54" fmla="*/ 153 w 1538"/>
              <a:gd name="T55" fmla="*/ 1865 h 2335"/>
              <a:gd name="T56" fmla="*/ 93 w 1538"/>
              <a:gd name="T57" fmla="*/ 1722 h 2335"/>
              <a:gd name="T58" fmla="*/ 47 w 1538"/>
              <a:gd name="T59" fmla="*/ 1568 h 2335"/>
              <a:gd name="T60" fmla="*/ 16 w 1538"/>
              <a:gd name="T61" fmla="*/ 1402 h 2335"/>
              <a:gd name="T62" fmla="*/ 1 w 1538"/>
              <a:gd name="T63" fmla="*/ 1227 h 2335"/>
              <a:gd name="T64" fmla="*/ 3 w 1538"/>
              <a:gd name="T65" fmla="*/ 1048 h 2335"/>
              <a:gd name="T66" fmla="*/ 24 w 1538"/>
              <a:gd name="T67" fmla="*/ 875 h 2335"/>
              <a:gd name="T68" fmla="*/ 61 w 1538"/>
              <a:gd name="T69" fmla="*/ 713 h 2335"/>
              <a:gd name="T70" fmla="*/ 112 w 1538"/>
              <a:gd name="T71" fmla="*/ 562 h 2335"/>
              <a:gd name="T72" fmla="*/ 176 w 1538"/>
              <a:gd name="T73" fmla="*/ 425 h 2335"/>
              <a:gd name="T74" fmla="*/ 252 w 1538"/>
              <a:gd name="T75" fmla="*/ 304 h 2335"/>
              <a:gd name="T76" fmla="*/ 340 w 1538"/>
              <a:gd name="T77" fmla="*/ 199 h 2335"/>
              <a:gd name="T78" fmla="*/ 437 w 1538"/>
              <a:gd name="T79" fmla="*/ 115 h 2335"/>
              <a:gd name="T80" fmla="*/ 541 w 1538"/>
              <a:gd name="T81" fmla="*/ 53 h 2335"/>
              <a:gd name="T82" fmla="*/ 652 w 1538"/>
              <a:gd name="T83" fmla="*/ 14 h 2335"/>
              <a:gd name="T84" fmla="*/ 769 w 1538"/>
              <a:gd name="T85" fmla="*/ 0 h 2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38" h="2335">
                <a:moveTo>
                  <a:pt x="769" y="0"/>
                </a:moveTo>
                <a:lnTo>
                  <a:pt x="809" y="1"/>
                </a:lnTo>
                <a:lnTo>
                  <a:pt x="848" y="6"/>
                </a:lnTo>
                <a:lnTo>
                  <a:pt x="886" y="14"/>
                </a:lnTo>
                <a:lnTo>
                  <a:pt x="924" y="24"/>
                </a:lnTo>
                <a:lnTo>
                  <a:pt x="962" y="37"/>
                </a:lnTo>
                <a:lnTo>
                  <a:pt x="997" y="53"/>
                </a:lnTo>
                <a:lnTo>
                  <a:pt x="1033" y="71"/>
                </a:lnTo>
                <a:lnTo>
                  <a:pt x="1068" y="92"/>
                </a:lnTo>
                <a:lnTo>
                  <a:pt x="1102" y="115"/>
                </a:lnTo>
                <a:lnTo>
                  <a:pt x="1136" y="141"/>
                </a:lnTo>
                <a:lnTo>
                  <a:pt x="1168" y="169"/>
                </a:lnTo>
                <a:lnTo>
                  <a:pt x="1199" y="199"/>
                </a:lnTo>
                <a:lnTo>
                  <a:pt x="1229" y="232"/>
                </a:lnTo>
                <a:lnTo>
                  <a:pt x="1258" y="267"/>
                </a:lnTo>
                <a:lnTo>
                  <a:pt x="1285" y="304"/>
                </a:lnTo>
                <a:lnTo>
                  <a:pt x="1313" y="342"/>
                </a:lnTo>
                <a:lnTo>
                  <a:pt x="1338" y="382"/>
                </a:lnTo>
                <a:lnTo>
                  <a:pt x="1363" y="425"/>
                </a:lnTo>
                <a:lnTo>
                  <a:pt x="1385" y="470"/>
                </a:lnTo>
                <a:lnTo>
                  <a:pt x="1406" y="515"/>
                </a:lnTo>
                <a:lnTo>
                  <a:pt x="1426" y="562"/>
                </a:lnTo>
                <a:lnTo>
                  <a:pt x="1444" y="611"/>
                </a:lnTo>
                <a:lnTo>
                  <a:pt x="1462" y="661"/>
                </a:lnTo>
                <a:lnTo>
                  <a:pt x="1478" y="713"/>
                </a:lnTo>
                <a:lnTo>
                  <a:pt x="1491" y="766"/>
                </a:lnTo>
                <a:lnTo>
                  <a:pt x="1503" y="820"/>
                </a:lnTo>
                <a:lnTo>
                  <a:pt x="1514" y="875"/>
                </a:lnTo>
                <a:lnTo>
                  <a:pt x="1522" y="932"/>
                </a:lnTo>
                <a:lnTo>
                  <a:pt x="1529" y="989"/>
                </a:lnTo>
                <a:lnTo>
                  <a:pt x="1534" y="1048"/>
                </a:lnTo>
                <a:lnTo>
                  <a:pt x="1537" y="1107"/>
                </a:lnTo>
                <a:lnTo>
                  <a:pt x="1538" y="1167"/>
                </a:lnTo>
                <a:lnTo>
                  <a:pt x="1537" y="1227"/>
                </a:lnTo>
                <a:lnTo>
                  <a:pt x="1534" y="1285"/>
                </a:lnTo>
                <a:lnTo>
                  <a:pt x="1529" y="1344"/>
                </a:lnTo>
                <a:lnTo>
                  <a:pt x="1522" y="1402"/>
                </a:lnTo>
                <a:lnTo>
                  <a:pt x="1514" y="1458"/>
                </a:lnTo>
                <a:lnTo>
                  <a:pt x="1503" y="1514"/>
                </a:lnTo>
                <a:lnTo>
                  <a:pt x="1491" y="1568"/>
                </a:lnTo>
                <a:lnTo>
                  <a:pt x="1478" y="1621"/>
                </a:lnTo>
                <a:lnTo>
                  <a:pt x="1462" y="1673"/>
                </a:lnTo>
                <a:lnTo>
                  <a:pt x="1444" y="1722"/>
                </a:lnTo>
                <a:lnTo>
                  <a:pt x="1426" y="1772"/>
                </a:lnTo>
                <a:lnTo>
                  <a:pt x="1406" y="1819"/>
                </a:lnTo>
                <a:lnTo>
                  <a:pt x="1385" y="1865"/>
                </a:lnTo>
                <a:lnTo>
                  <a:pt x="1363" y="1909"/>
                </a:lnTo>
                <a:lnTo>
                  <a:pt x="1338" y="1951"/>
                </a:lnTo>
                <a:lnTo>
                  <a:pt x="1313" y="1992"/>
                </a:lnTo>
                <a:lnTo>
                  <a:pt x="1285" y="2031"/>
                </a:lnTo>
                <a:lnTo>
                  <a:pt x="1258" y="2068"/>
                </a:lnTo>
                <a:lnTo>
                  <a:pt x="1229" y="2102"/>
                </a:lnTo>
                <a:lnTo>
                  <a:pt x="1199" y="2135"/>
                </a:lnTo>
                <a:lnTo>
                  <a:pt x="1168" y="2166"/>
                </a:lnTo>
                <a:lnTo>
                  <a:pt x="1136" y="2193"/>
                </a:lnTo>
                <a:lnTo>
                  <a:pt x="1102" y="2220"/>
                </a:lnTo>
                <a:lnTo>
                  <a:pt x="1068" y="2243"/>
                </a:lnTo>
                <a:lnTo>
                  <a:pt x="1033" y="2264"/>
                </a:lnTo>
                <a:lnTo>
                  <a:pt x="997" y="2282"/>
                </a:lnTo>
                <a:lnTo>
                  <a:pt x="962" y="2298"/>
                </a:lnTo>
                <a:lnTo>
                  <a:pt x="924" y="2311"/>
                </a:lnTo>
                <a:lnTo>
                  <a:pt x="886" y="2321"/>
                </a:lnTo>
                <a:lnTo>
                  <a:pt x="848" y="2329"/>
                </a:lnTo>
                <a:lnTo>
                  <a:pt x="809" y="2334"/>
                </a:lnTo>
                <a:lnTo>
                  <a:pt x="769" y="2335"/>
                </a:lnTo>
                <a:lnTo>
                  <a:pt x="730" y="2334"/>
                </a:lnTo>
                <a:lnTo>
                  <a:pt x="691" y="2329"/>
                </a:lnTo>
                <a:lnTo>
                  <a:pt x="652" y="2321"/>
                </a:lnTo>
                <a:lnTo>
                  <a:pt x="615" y="2311"/>
                </a:lnTo>
                <a:lnTo>
                  <a:pt x="577" y="2298"/>
                </a:lnTo>
                <a:lnTo>
                  <a:pt x="541" y="2282"/>
                </a:lnTo>
                <a:lnTo>
                  <a:pt x="506" y="2264"/>
                </a:lnTo>
                <a:lnTo>
                  <a:pt x="470" y="2243"/>
                </a:lnTo>
                <a:lnTo>
                  <a:pt x="437" y="2220"/>
                </a:lnTo>
                <a:lnTo>
                  <a:pt x="403" y="2193"/>
                </a:lnTo>
                <a:lnTo>
                  <a:pt x="371" y="2166"/>
                </a:lnTo>
                <a:lnTo>
                  <a:pt x="340" y="2135"/>
                </a:lnTo>
                <a:lnTo>
                  <a:pt x="310" y="2102"/>
                </a:lnTo>
                <a:lnTo>
                  <a:pt x="280" y="2068"/>
                </a:lnTo>
                <a:lnTo>
                  <a:pt x="252" y="2031"/>
                </a:lnTo>
                <a:lnTo>
                  <a:pt x="226" y="1992"/>
                </a:lnTo>
                <a:lnTo>
                  <a:pt x="200" y="1951"/>
                </a:lnTo>
                <a:lnTo>
                  <a:pt x="176" y="1909"/>
                </a:lnTo>
                <a:lnTo>
                  <a:pt x="153" y="1865"/>
                </a:lnTo>
                <a:lnTo>
                  <a:pt x="131" y="1819"/>
                </a:lnTo>
                <a:lnTo>
                  <a:pt x="112" y="1772"/>
                </a:lnTo>
                <a:lnTo>
                  <a:pt x="93" y="1722"/>
                </a:lnTo>
                <a:lnTo>
                  <a:pt x="76" y="1673"/>
                </a:lnTo>
                <a:lnTo>
                  <a:pt x="61" y="1621"/>
                </a:lnTo>
                <a:lnTo>
                  <a:pt x="47" y="1568"/>
                </a:lnTo>
                <a:lnTo>
                  <a:pt x="34" y="1514"/>
                </a:lnTo>
                <a:lnTo>
                  <a:pt x="24" y="1458"/>
                </a:lnTo>
                <a:lnTo>
                  <a:pt x="16" y="1402"/>
                </a:lnTo>
                <a:lnTo>
                  <a:pt x="9" y="1344"/>
                </a:lnTo>
                <a:lnTo>
                  <a:pt x="3" y="1285"/>
                </a:lnTo>
                <a:lnTo>
                  <a:pt x="1" y="1227"/>
                </a:lnTo>
                <a:lnTo>
                  <a:pt x="0" y="1167"/>
                </a:lnTo>
                <a:lnTo>
                  <a:pt x="1" y="1107"/>
                </a:lnTo>
                <a:lnTo>
                  <a:pt x="3" y="1048"/>
                </a:lnTo>
                <a:lnTo>
                  <a:pt x="9" y="989"/>
                </a:lnTo>
                <a:lnTo>
                  <a:pt x="16" y="932"/>
                </a:lnTo>
                <a:lnTo>
                  <a:pt x="24" y="875"/>
                </a:lnTo>
                <a:lnTo>
                  <a:pt x="34" y="820"/>
                </a:lnTo>
                <a:lnTo>
                  <a:pt x="47" y="766"/>
                </a:lnTo>
                <a:lnTo>
                  <a:pt x="61" y="713"/>
                </a:lnTo>
                <a:lnTo>
                  <a:pt x="76" y="661"/>
                </a:lnTo>
                <a:lnTo>
                  <a:pt x="93" y="611"/>
                </a:lnTo>
                <a:lnTo>
                  <a:pt x="112" y="562"/>
                </a:lnTo>
                <a:lnTo>
                  <a:pt x="131" y="515"/>
                </a:lnTo>
                <a:lnTo>
                  <a:pt x="153" y="470"/>
                </a:lnTo>
                <a:lnTo>
                  <a:pt x="176" y="425"/>
                </a:lnTo>
                <a:lnTo>
                  <a:pt x="200" y="382"/>
                </a:lnTo>
                <a:lnTo>
                  <a:pt x="226" y="342"/>
                </a:lnTo>
                <a:lnTo>
                  <a:pt x="252" y="304"/>
                </a:lnTo>
                <a:lnTo>
                  <a:pt x="280" y="267"/>
                </a:lnTo>
                <a:lnTo>
                  <a:pt x="310" y="232"/>
                </a:lnTo>
                <a:lnTo>
                  <a:pt x="340" y="199"/>
                </a:lnTo>
                <a:lnTo>
                  <a:pt x="371" y="169"/>
                </a:lnTo>
                <a:lnTo>
                  <a:pt x="403" y="141"/>
                </a:lnTo>
                <a:lnTo>
                  <a:pt x="437" y="115"/>
                </a:lnTo>
                <a:lnTo>
                  <a:pt x="470" y="92"/>
                </a:lnTo>
                <a:lnTo>
                  <a:pt x="506" y="71"/>
                </a:lnTo>
                <a:lnTo>
                  <a:pt x="541" y="53"/>
                </a:lnTo>
                <a:lnTo>
                  <a:pt x="577" y="37"/>
                </a:lnTo>
                <a:lnTo>
                  <a:pt x="615" y="24"/>
                </a:lnTo>
                <a:lnTo>
                  <a:pt x="652" y="14"/>
                </a:lnTo>
                <a:lnTo>
                  <a:pt x="691" y="6"/>
                </a:lnTo>
                <a:lnTo>
                  <a:pt x="730" y="1"/>
                </a:lnTo>
                <a:lnTo>
                  <a:pt x="76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8" name="Freeform 738"/>
          <p:cNvSpPr>
            <a:spLocks/>
          </p:cNvSpPr>
          <p:nvPr/>
        </p:nvSpPr>
        <p:spPr bwMode="auto">
          <a:xfrm>
            <a:off x="6248400" y="2103438"/>
            <a:ext cx="1220788" cy="1854200"/>
          </a:xfrm>
          <a:custGeom>
            <a:avLst/>
            <a:gdLst>
              <a:gd name="T0" fmla="*/ 809 w 1538"/>
              <a:gd name="T1" fmla="*/ 1 h 2335"/>
              <a:gd name="T2" fmla="*/ 924 w 1538"/>
              <a:gd name="T3" fmla="*/ 24 h 2335"/>
              <a:gd name="T4" fmla="*/ 1033 w 1538"/>
              <a:gd name="T5" fmla="*/ 71 h 2335"/>
              <a:gd name="T6" fmla="*/ 1136 w 1538"/>
              <a:gd name="T7" fmla="*/ 141 h 2335"/>
              <a:gd name="T8" fmla="*/ 1229 w 1538"/>
              <a:gd name="T9" fmla="*/ 232 h 2335"/>
              <a:gd name="T10" fmla="*/ 1313 w 1538"/>
              <a:gd name="T11" fmla="*/ 342 h 2335"/>
              <a:gd name="T12" fmla="*/ 1385 w 1538"/>
              <a:gd name="T13" fmla="*/ 470 h 2335"/>
              <a:gd name="T14" fmla="*/ 1444 w 1538"/>
              <a:gd name="T15" fmla="*/ 611 h 2335"/>
              <a:gd name="T16" fmla="*/ 1491 w 1538"/>
              <a:gd name="T17" fmla="*/ 766 h 2335"/>
              <a:gd name="T18" fmla="*/ 1522 w 1538"/>
              <a:gd name="T19" fmla="*/ 932 h 2335"/>
              <a:gd name="T20" fmla="*/ 1537 w 1538"/>
              <a:gd name="T21" fmla="*/ 1107 h 2335"/>
              <a:gd name="T22" fmla="*/ 1537 w 1538"/>
              <a:gd name="T23" fmla="*/ 1227 h 2335"/>
              <a:gd name="T24" fmla="*/ 1522 w 1538"/>
              <a:gd name="T25" fmla="*/ 1402 h 2335"/>
              <a:gd name="T26" fmla="*/ 1491 w 1538"/>
              <a:gd name="T27" fmla="*/ 1568 h 2335"/>
              <a:gd name="T28" fmla="*/ 1444 w 1538"/>
              <a:gd name="T29" fmla="*/ 1722 h 2335"/>
              <a:gd name="T30" fmla="*/ 1385 w 1538"/>
              <a:gd name="T31" fmla="*/ 1865 h 2335"/>
              <a:gd name="T32" fmla="*/ 1313 w 1538"/>
              <a:gd name="T33" fmla="*/ 1992 h 2335"/>
              <a:gd name="T34" fmla="*/ 1229 w 1538"/>
              <a:gd name="T35" fmla="*/ 2102 h 2335"/>
              <a:gd name="T36" fmla="*/ 1136 w 1538"/>
              <a:gd name="T37" fmla="*/ 2193 h 2335"/>
              <a:gd name="T38" fmla="*/ 1033 w 1538"/>
              <a:gd name="T39" fmla="*/ 2264 h 2335"/>
              <a:gd name="T40" fmla="*/ 924 w 1538"/>
              <a:gd name="T41" fmla="*/ 2311 h 2335"/>
              <a:gd name="T42" fmla="*/ 809 w 1538"/>
              <a:gd name="T43" fmla="*/ 2334 h 2335"/>
              <a:gd name="T44" fmla="*/ 730 w 1538"/>
              <a:gd name="T45" fmla="*/ 2334 h 2335"/>
              <a:gd name="T46" fmla="*/ 615 w 1538"/>
              <a:gd name="T47" fmla="*/ 2311 h 2335"/>
              <a:gd name="T48" fmla="*/ 506 w 1538"/>
              <a:gd name="T49" fmla="*/ 2264 h 2335"/>
              <a:gd name="T50" fmla="*/ 403 w 1538"/>
              <a:gd name="T51" fmla="*/ 2193 h 2335"/>
              <a:gd name="T52" fmla="*/ 310 w 1538"/>
              <a:gd name="T53" fmla="*/ 2102 h 2335"/>
              <a:gd name="T54" fmla="*/ 226 w 1538"/>
              <a:gd name="T55" fmla="*/ 1992 h 2335"/>
              <a:gd name="T56" fmla="*/ 153 w 1538"/>
              <a:gd name="T57" fmla="*/ 1865 h 2335"/>
              <a:gd name="T58" fmla="*/ 93 w 1538"/>
              <a:gd name="T59" fmla="*/ 1722 h 2335"/>
              <a:gd name="T60" fmla="*/ 47 w 1538"/>
              <a:gd name="T61" fmla="*/ 1568 h 2335"/>
              <a:gd name="T62" fmla="*/ 16 w 1538"/>
              <a:gd name="T63" fmla="*/ 1402 h 2335"/>
              <a:gd name="T64" fmla="*/ 1 w 1538"/>
              <a:gd name="T65" fmla="*/ 1227 h 2335"/>
              <a:gd name="T66" fmla="*/ 1 w 1538"/>
              <a:gd name="T67" fmla="*/ 1107 h 2335"/>
              <a:gd name="T68" fmla="*/ 16 w 1538"/>
              <a:gd name="T69" fmla="*/ 932 h 2335"/>
              <a:gd name="T70" fmla="*/ 47 w 1538"/>
              <a:gd name="T71" fmla="*/ 766 h 2335"/>
              <a:gd name="T72" fmla="*/ 93 w 1538"/>
              <a:gd name="T73" fmla="*/ 611 h 2335"/>
              <a:gd name="T74" fmla="*/ 153 w 1538"/>
              <a:gd name="T75" fmla="*/ 470 h 2335"/>
              <a:gd name="T76" fmla="*/ 226 w 1538"/>
              <a:gd name="T77" fmla="*/ 342 h 2335"/>
              <a:gd name="T78" fmla="*/ 310 w 1538"/>
              <a:gd name="T79" fmla="*/ 232 h 2335"/>
              <a:gd name="T80" fmla="*/ 403 w 1538"/>
              <a:gd name="T81" fmla="*/ 141 h 2335"/>
              <a:gd name="T82" fmla="*/ 506 w 1538"/>
              <a:gd name="T83" fmla="*/ 71 h 2335"/>
              <a:gd name="T84" fmla="*/ 615 w 1538"/>
              <a:gd name="T85" fmla="*/ 24 h 2335"/>
              <a:gd name="T86" fmla="*/ 730 w 1538"/>
              <a:gd name="T87" fmla="*/ 1 h 2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38" h="2335">
                <a:moveTo>
                  <a:pt x="769" y="0"/>
                </a:moveTo>
                <a:lnTo>
                  <a:pt x="769" y="0"/>
                </a:lnTo>
                <a:lnTo>
                  <a:pt x="809" y="1"/>
                </a:lnTo>
                <a:lnTo>
                  <a:pt x="848" y="6"/>
                </a:lnTo>
                <a:lnTo>
                  <a:pt x="886" y="14"/>
                </a:lnTo>
                <a:lnTo>
                  <a:pt x="924" y="24"/>
                </a:lnTo>
                <a:lnTo>
                  <a:pt x="962" y="37"/>
                </a:lnTo>
                <a:lnTo>
                  <a:pt x="997" y="53"/>
                </a:lnTo>
                <a:lnTo>
                  <a:pt x="1033" y="71"/>
                </a:lnTo>
                <a:lnTo>
                  <a:pt x="1068" y="92"/>
                </a:lnTo>
                <a:lnTo>
                  <a:pt x="1102" y="115"/>
                </a:lnTo>
                <a:lnTo>
                  <a:pt x="1136" y="141"/>
                </a:lnTo>
                <a:lnTo>
                  <a:pt x="1168" y="169"/>
                </a:lnTo>
                <a:lnTo>
                  <a:pt x="1199" y="199"/>
                </a:lnTo>
                <a:lnTo>
                  <a:pt x="1229" y="232"/>
                </a:lnTo>
                <a:lnTo>
                  <a:pt x="1258" y="267"/>
                </a:lnTo>
                <a:lnTo>
                  <a:pt x="1285" y="304"/>
                </a:lnTo>
                <a:lnTo>
                  <a:pt x="1313" y="342"/>
                </a:lnTo>
                <a:lnTo>
                  <a:pt x="1338" y="382"/>
                </a:lnTo>
                <a:lnTo>
                  <a:pt x="1363" y="425"/>
                </a:lnTo>
                <a:lnTo>
                  <a:pt x="1385" y="470"/>
                </a:lnTo>
                <a:lnTo>
                  <a:pt x="1406" y="515"/>
                </a:lnTo>
                <a:lnTo>
                  <a:pt x="1426" y="562"/>
                </a:lnTo>
                <a:lnTo>
                  <a:pt x="1444" y="611"/>
                </a:lnTo>
                <a:lnTo>
                  <a:pt x="1462" y="661"/>
                </a:lnTo>
                <a:lnTo>
                  <a:pt x="1478" y="713"/>
                </a:lnTo>
                <a:lnTo>
                  <a:pt x="1491" y="766"/>
                </a:lnTo>
                <a:lnTo>
                  <a:pt x="1503" y="820"/>
                </a:lnTo>
                <a:lnTo>
                  <a:pt x="1514" y="875"/>
                </a:lnTo>
                <a:lnTo>
                  <a:pt x="1522" y="932"/>
                </a:lnTo>
                <a:lnTo>
                  <a:pt x="1529" y="989"/>
                </a:lnTo>
                <a:lnTo>
                  <a:pt x="1534" y="1048"/>
                </a:lnTo>
                <a:lnTo>
                  <a:pt x="1537" y="1107"/>
                </a:lnTo>
                <a:lnTo>
                  <a:pt x="1538" y="1167"/>
                </a:lnTo>
                <a:lnTo>
                  <a:pt x="1538" y="1167"/>
                </a:lnTo>
                <a:lnTo>
                  <a:pt x="1537" y="1227"/>
                </a:lnTo>
                <a:lnTo>
                  <a:pt x="1534" y="1285"/>
                </a:lnTo>
                <a:lnTo>
                  <a:pt x="1529" y="1344"/>
                </a:lnTo>
                <a:lnTo>
                  <a:pt x="1522" y="1402"/>
                </a:lnTo>
                <a:lnTo>
                  <a:pt x="1514" y="1458"/>
                </a:lnTo>
                <a:lnTo>
                  <a:pt x="1503" y="1514"/>
                </a:lnTo>
                <a:lnTo>
                  <a:pt x="1491" y="1568"/>
                </a:lnTo>
                <a:lnTo>
                  <a:pt x="1478" y="1621"/>
                </a:lnTo>
                <a:lnTo>
                  <a:pt x="1462" y="1673"/>
                </a:lnTo>
                <a:lnTo>
                  <a:pt x="1444" y="1722"/>
                </a:lnTo>
                <a:lnTo>
                  <a:pt x="1426" y="1772"/>
                </a:lnTo>
                <a:lnTo>
                  <a:pt x="1406" y="1819"/>
                </a:lnTo>
                <a:lnTo>
                  <a:pt x="1385" y="1865"/>
                </a:lnTo>
                <a:lnTo>
                  <a:pt x="1363" y="1909"/>
                </a:lnTo>
                <a:lnTo>
                  <a:pt x="1338" y="1951"/>
                </a:lnTo>
                <a:lnTo>
                  <a:pt x="1313" y="1992"/>
                </a:lnTo>
                <a:lnTo>
                  <a:pt x="1285" y="2031"/>
                </a:lnTo>
                <a:lnTo>
                  <a:pt x="1258" y="2068"/>
                </a:lnTo>
                <a:lnTo>
                  <a:pt x="1229" y="2102"/>
                </a:lnTo>
                <a:lnTo>
                  <a:pt x="1199" y="2135"/>
                </a:lnTo>
                <a:lnTo>
                  <a:pt x="1168" y="2166"/>
                </a:lnTo>
                <a:lnTo>
                  <a:pt x="1136" y="2193"/>
                </a:lnTo>
                <a:lnTo>
                  <a:pt x="1102" y="2220"/>
                </a:lnTo>
                <a:lnTo>
                  <a:pt x="1068" y="2243"/>
                </a:lnTo>
                <a:lnTo>
                  <a:pt x="1033" y="2264"/>
                </a:lnTo>
                <a:lnTo>
                  <a:pt x="997" y="2282"/>
                </a:lnTo>
                <a:lnTo>
                  <a:pt x="962" y="2298"/>
                </a:lnTo>
                <a:lnTo>
                  <a:pt x="924" y="2311"/>
                </a:lnTo>
                <a:lnTo>
                  <a:pt x="886" y="2321"/>
                </a:lnTo>
                <a:lnTo>
                  <a:pt x="848" y="2329"/>
                </a:lnTo>
                <a:lnTo>
                  <a:pt x="809" y="2334"/>
                </a:lnTo>
                <a:lnTo>
                  <a:pt x="769" y="2335"/>
                </a:lnTo>
                <a:lnTo>
                  <a:pt x="769" y="2335"/>
                </a:lnTo>
                <a:lnTo>
                  <a:pt x="730" y="2334"/>
                </a:lnTo>
                <a:lnTo>
                  <a:pt x="691" y="2329"/>
                </a:lnTo>
                <a:lnTo>
                  <a:pt x="652" y="2321"/>
                </a:lnTo>
                <a:lnTo>
                  <a:pt x="615" y="2311"/>
                </a:lnTo>
                <a:lnTo>
                  <a:pt x="577" y="2298"/>
                </a:lnTo>
                <a:lnTo>
                  <a:pt x="541" y="2282"/>
                </a:lnTo>
                <a:lnTo>
                  <a:pt x="506" y="2264"/>
                </a:lnTo>
                <a:lnTo>
                  <a:pt x="470" y="2243"/>
                </a:lnTo>
                <a:lnTo>
                  <a:pt x="437" y="2220"/>
                </a:lnTo>
                <a:lnTo>
                  <a:pt x="403" y="2193"/>
                </a:lnTo>
                <a:lnTo>
                  <a:pt x="371" y="2166"/>
                </a:lnTo>
                <a:lnTo>
                  <a:pt x="340" y="2135"/>
                </a:lnTo>
                <a:lnTo>
                  <a:pt x="310" y="2102"/>
                </a:lnTo>
                <a:lnTo>
                  <a:pt x="280" y="2068"/>
                </a:lnTo>
                <a:lnTo>
                  <a:pt x="252" y="2031"/>
                </a:lnTo>
                <a:lnTo>
                  <a:pt x="226" y="1992"/>
                </a:lnTo>
                <a:lnTo>
                  <a:pt x="200" y="1951"/>
                </a:lnTo>
                <a:lnTo>
                  <a:pt x="176" y="1909"/>
                </a:lnTo>
                <a:lnTo>
                  <a:pt x="153" y="1865"/>
                </a:lnTo>
                <a:lnTo>
                  <a:pt x="131" y="1819"/>
                </a:lnTo>
                <a:lnTo>
                  <a:pt x="112" y="1772"/>
                </a:lnTo>
                <a:lnTo>
                  <a:pt x="93" y="1722"/>
                </a:lnTo>
                <a:lnTo>
                  <a:pt x="76" y="1673"/>
                </a:lnTo>
                <a:lnTo>
                  <a:pt x="61" y="1621"/>
                </a:lnTo>
                <a:lnTo>
                  <a:pt x="47" y="1568"/>
                </a:lnTo>
                <a:lnTo>
                  <a:pt x="34" y="1514"/>
                </a:lnTo>
                <a:lnTo>
                  <a:pt x="24" y="1458"/>
                </a:lnTo>
                <a:lnTo>
                  <a:pt x="16" y="1402"/>
                </a:lnTo>
                <a:lnTo>
                  <a:pt x="9" y="1344"/>
                </a:lnTo>
                <a:lnTo>
                  <a:pt x="3" y="1285"/>
                </a:lnTo>
                <a:lnTo>
                  <a:pt x="1" y="1227"/>
                </a:lnTo>
                <a:lnTo>
                  <a:pt x="0" y="1167"/>
                </a:lnTo>
                <a:lnTo>
                  <a:pt x="0" y="1167"/>
                </a:lnTo>
                <a:lnTo>
                  <a:pt x="1" y="1107"/>
                </a:lnTo>
                <a:lnTo>
                  <a:pt x="3" y="1048"/>
                </a:lnTo>
                <a:lnTo>
                  <a:pt x="9" y="989"/>
                </a:lnTo>
                <a:lnTo>
                  <a:pt x="16" y="932"/>
                </a:lnTo>
                <a:lnTo>
                  <a:pt x="24" y="875"/>
                </a:lnTo>
                <a:lnTo>
                  <a:pt x="34" y="820"/>
                </a:lnTo>
                <a:lnTo>
                  <a:pt x="47" y="766"/>
                </a:lnTo>
                <a:lnTo>
                  <a:pt x="61" y="713"/>
                </a:lnTo>
                <a:lnTo>
                  <a:pt x="76" y="661"/>
                </a:lnTo>
                <a:lnTo>
                  <a:pt x="93" y="611"/>
                </a:lnTo>
                <a:lnTo>
                  <a:pt x="112" y="562"/>
                </a:lnTo>
                <a:lnTo>
                  <a:pt x="131" y="515"/>
                </a:lnTo>
                <a:lnTo>
                  <a:pt x="153" y="470"/>
                </a:lnTo>
                <a:lnTo>
                  <a:pt x="176" y="425"/>
                </a:lnTo>
                <a:lnTo>
                  <a:pt x="200" y="382"/>
                </a:lnTo>
                <a:lnTo>
                  <a:pt x="226" y="342"/>
                </a:lnTo>
                <a:lnTo>
                  <a:pt x="252" y="304"/>
                </a:lnTo>
                <a:lnTo>
                  <a:pt x="280" y="267"/>
                </a:lnTo>
                <a:lnTo>
                  <a:pt x="310" y="232"/>
                </a:lnTo>
                <a:lnTo>
                  <a:pt x="340" y="199"/>
                </a:lnTo>
                <a:lnTo>
                  <a:pt x="371" y="169"/>
                </a:lnTo>
                <a:lnTo>
                  <a:pt x="403" y="141"/>
                </a:lnTo>
                <a:lnTo>
                  <a:pt x="437" y="115"/>
                </a:lnTo>
                <a:lnTo>
                  <a:pt x="470" y="92"/>
                </a:lnTo>
                <a:lnTo>
                  <a:pt x="506" y="71"/>
                </a:lnTo>
                <a:lnTo>
                  <a:pt x="541" y="53"/>
                </a:lnTo>
                <a:lnTo>
                  <a:pt x="577" y="37"/>
                </a:lnTo>
                <a:lnTo>
                  <a:pt x="615" y="24"/>
                </a:lnTo>
                <a:lnTo>
                  <a:pt x="652" y="14"/>
                </a:lnTo>
                <a:lnTo>
                  <a:pt x="691" y="6"/>
                </a:lnTo>
                <a:lnTo>
                  <a:pt x="730" y="1"/>
                </a:lnTo>
                <a:lnTo>
                  <a:pt x="769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19" name="Freeform 739"/>
          <p:cNvSpPr>
            <a:spLocks/>
          </p:cNvSpPr>
          <p:nvPr/>
        </p:nvSpPr>
        <p:spPr bwMode="auto">
          <a:xfrm>
            <a:off x="6194425" y="2085975"/>
            <a:ext cx="1403350" cy="1662113"/>
          </a:xfrm>
          <a:custGeom>
            <a:avLst/>
            <a:gdLst>
              <a:gd name="T0" fmla="*/ 714 w 1768"/>
              <a:gd name="T1" fmla="*/ 138 h 2094"/>
              <a:gd name="T2" fmla="*/ 555 w 1768"/>
              <a:gd name="T3" fmla="*/ 33 h 2094"/>
              <a:gd name="T4" fmla="*/ 374 w 1768"/>
              <a:gd name="T5" fmla="*/ 237 h 2094"/>
              <a:gd name="T6" fmla="*/ 301 w 1768"/>
              <a:gd name="T7" fmla="*/ 167 h 2094"/>
              <a:gd name="T8" fmla="*/ 187 w 1768"/>
              <a:gd name="T9" fmla="*/ 189 h 2094"/>
              <a:gd name="T10" fmla="*/ 90 w 1768"/>
              <a:gd name="T11" fmla="*/ 366 h 2094"/>
              <a:gd name="T12" fmla="*/ 11 w 1768"/>
              <a:gd name="T13" fmla="*/ 719 h 2094"/>
              <a:gd name="T14" fmla="*/ 7 w 1768"/>
              <a:gd name="T15" fmla="*/ 1124 h 2094"/>
              <a:gd name="T16" fmla="*/ 97 w 1768"/>
              <a:gd name="T17" fmla="*/ 1466 h 2094"/>
              <a:gd name="T18" fmla="*/ 69 w 1768"/>
              <a:gd name="T19" fmla="*/ 1433 h 2094"/>
              <a:gd name="T20" fmla="*/ 128 w 1768"/>
              <a:gd name="T21" fmla="*/ 1564 h 2094"/>
              <a:gd name="T22" fmla="*/ 91 w 1768"/>
              <a:gd name="T23" fmla="*/ 1432 h 2094"/>
              <a:gd name="T24" fmla="*/ 114 w 1768"/>
              <a:gd name="T25" fmla="*/ 1462 h 2094"/>
              <a:gd name="T26" fmla="*/ 104 w 1768"/>
              <a:gd name="T27" fmla="*/ 1388 h 2094"/>
              <a:gd name="T28" fmla="*/ 67 w 1768"/>
              <a:gd name="T29" fmla="*/ 1185 h 2094"/>
              <a:gd name="T30" fmla="*/ 88 w 1768"/>
              <a:gd name="T31" fmla="*/ 785 h 2094"/>
              <a:gd name="T32" fmla="*/ 78 w 1768"/>
              <a:gd name="T33" fmla="*/ 1125 h 2094"/>
              <a:gd name="T34" fmla="*/ 134 w 1768"/>
              <a:gd name="T35" fmla="*/ 1388 h 2094"/>
              <a:gd name="T36" fmla="*/ 90 w 1768"/>
              <a:gd name="T37" fmla="*/ 1083 h 2094"/>
              <a:gd name="T38" fmla="*/ 132 w 1768"/>
              <a:gd name="T39" fmla="*/ 673 h 2094"/>
              <a:gd name="T40" fmla="*/ 167 w 1768"/>
              <a:gd name="T41" fmla="*/ 546 h 2094"/>
              <a:gd name="T42" fmla="*/ 56 w 1768"/>
              <a:gd name="T43" fmla="*/ 865 h 2094"/>
              <a:gd name="T44" fmla="*/ 43 w 1768"/>
              <a:gd name="T45" fmla="*/ 1145 h 2094"/>
              <a:gd name="T46" fmla="*/ 33 w 1768"/>
              <a:gd name="T47" fmla="*/ 1207 h 2094"/>
              <a:gd name="T48" fmla="*/ 69 w 1768"/>
              <a:gd name="T49" fmla="*/ 738 h 2094"/>
              <a:gd name="T50" fmla="*/ 177 w 1768"/>
              <a:gd name="T51" fmla="*/ 477 h 2094"/>
              <a:gd name="T52" fmla="*/ 288 w 1768"/>
              <a:gd name="T53" fmla="*/ 307 h 2094"/>
              <a:gd name="T54" fmla="*/ 417 w 1768"/>
              <a:gd name="T55" fmla="*/ 183 h 2094"/>
              <a:gd name="T56" fmla="*/ 575 w 1768"/>
              <a:gd name="T57" fmla="*/ 83 h 2094"/>
              <a:gd name="T58" fmla="*/ 693 w 1768"/>
              <a:gd name="T59" fmla="*/ 33 h 2094"/>
              <a:gd name="T60" fmla="*/ 951 w 1768"/>
              <a:gd name="T61" fmla="*/ 31 h 2094"/>
              <a:gd name="T62" fmla="*/ 1511 w 1768"/>
              <a:gd name="T63" fmla="*/ 262 h 2094"/>
              <a:gd name="T64" fmla="*/ 1580 w 1768"/>
              <a:gd name="T65" fmla="*/ 404 h 2094"/>
              <a:gd name="T66" fmla="*/ 1576 w 1768"/>
              <a:gd name="T67" fmla="*/ 420 h 2094"/>
              <a:gd name="T68" fmla="*/ 1524 w 1768"/>
              <a:gd name="T69" fmla="*/ 310 h 2094"/>
              <a:gd name="T70" fmla="*/ 1227 w 1768"/>
              <a:gd name="T71" fmla="*/ 30 h 2094"/>
              <a:gd name="T72" fmla="*/ 1479 w 1768"/>
              <a:gd name="T73" fmla="*/ 297 h 2094"/>
              <a:gd name="T74" fmla="*/ 1531 w 1768"/>
              <a:gd name="T75" fmla="*/ 397 h 2094"/>
              <a:gd name="T76" fmla="*/ 1635 w 1768"/>
              <a:gd name="T77" fmla="*/ 638 h 2094"/>
              <a:gd name="T78" fmla="*/ 1719 w 1768"/>
              <a:gd name="T79" fmla="*/ 921 h 2094"/>
              <a:gd name="T80" fmla="*/ 1736 w 1768"/>
              <a:gd name="T81" fmla="*/ 1296 h 2094"/>
              <a:gd name="T82" fmla="*/ 1706 w 1768"/>
              <a:gd name="T83" fmla="*/ 1367 h 2094"/>
              <a:gd name="T84" fmla="*/ 1721 w 1768"/>
              <a:gd name="T85" fmla="*/ 1060 h 2094"/>
              <a:gd name="T86" fmla="*/ 1639 w 1768"/>
              <a:gd name="T87" fmla="*/ 691 h 2094"/>
              <a:gd name="T88" fmla="*/ 1678 w 1768"/>
              <a:gd name="T89" fmla="*/ 944 h 2094"/>
              <a:gd name="T90" fmla="*/ 1650 w 1768"/>
              <a:gd name="T91" fmla="*/ 1331 h 2094"/>
              <a:gd name="T92" fmla="*/ 1586 w 1768"/>
              <a:gd name="T93" fmla="*/ 1572 h 2094"/>
              <a:gd name="T94" fmla="*/ 1478 w 1768"/>
              <a:gd name="T95" fmla="*/ 1743 h 2094"/>
              <a:gd name="T96" fmla="*/ 1492 w 1768"/>
              <a:gd name="T97" fmla="*/ 2080 h 2094"/>
              <a:gd name="T98" fmla="*/ 1554 w 1768"/>
              <a:gd name="T99" fmla="*/ 1955 h 2094"/>
              <a:gd name="T100" fmla="*/ 1527 w 1768"/>
              <a:gd name="T101" fmla="*/ 1722 h 2094"/>
              <a:gd name="T102" fmla="*/ 1573 w 1768"/>
              <a:gd name="T103" fmla="*/ 1826 h 2094"/>
              <a:gd name="T104" fmla="*/ 1579 w 1768"/>
              <a:gd name="T105" fmla="*/ 1987 h 2094"/>
              <a:gd name="T106" fmla="*/ 1622 w 1768"/>
              <a:gd name="T107" fmla="*/ 1645 h 2094"/>
              <a:gd name="T108" fmla="*/ 1731 w 1768"/>
              <a:gd name="T109" fmla="*/ 1355 h 2094"/>
              <a:gd name="T110" fmla="*/ 1768 w 1768"/>
              <a:gd name="T111" fmla="*/ 1040 h 2094"/>
              <a:gd name="T112" fmla="*/ 1715 w 1768"/>
              <a:gd name="T113" fmla="*/ 731 h 2094"/>
              <a:gd name="T114" fmla="*/ 1638 w 1768"/>
              <a:gd name="T115" fmla="*/ 494 h 2094"/>
              <a:gd name="T116" fmla="*/ 1595 w 1768"/>
              <a:gd name="T117" fmla="*/ 393 h 2094"/>
              <a:gd name="T118" fmla="*/ 1516 w 1768"/>
              <a:gd name="T119" fmla="*/ 269 h 2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68" h="2094">
                <a:moveTo>
                  <a:pt x="1061" y="33"/>
                </a:moveTo>
                <a:lnTo>
                  <a:pt x="1041" y="33"/>
                </a:lnTo>
                <a:lnTo>
                  <a:pt x="1021" y="34"/>
                </a:lnTo>
                <a:lnTo>
                  <a:pt x="1000" y="38"/>
                </a:lnTo>
                <a:lnTo>
                  <a:pt x="979" y="42"/>
                </a:lnTo>
                <a:lnTo>
                  <a:pt x="960" y="49"/>
                </a:lnTo>
                <a:lnTo>
                  <a:pt x="939" y="56"/>
                </a:lnTo>
                <a:lnTo>
                  <a:pt x="918" y="64"/>
                </a:lnTo>
                <a:lnTo>
                  <a:pt x="897" y="73"/>
                </a:lnTo>
                <a:lnTo>
                  <a:pt x="877" y="83"/>
                </a:lnTo>
                <a:lnTo>
                  <a:pt x="856" y="92"/>
                </a:lnTo>
                <a:lnTo>
                  <a:pt x="835" y="101"/>
                </a:lnTo>
                <a:lnTo>
                  <a:pt x="816" y="109"/>
                </a:lnTo>
                <a:lnTo>
                  <a:pt x="795" y="117"/>
                </a:lnTo>
                <a:lnTo>
                  <a:pt x="774" y="124"/>
                </a:lnTo>
                <a:lnTo>
                  <a:pt x="753" y="131"/>
                </a:lnTo>
                <a:lnTo>
                  <a:pt x="734" y="136"/>
                </a:lnTo>
                <a:lnTo>
                  <a:pt x="725" y="137"/>
                </a:lnTo>
                <a:lnTo>
                  <a:pt x="714" y="138"/>
                </a:lnTo>
                <a:lnTo>
                  <a:pt x="704" y="138"/>
                </a:lnTo>
                <a:lnTo>
                  <a:pt x="693" y="136"/>
                </a:lnTo>
                <a:lnTo>
                  <a:pt x="684" y="128"/>
                </a:lnTo>
                <a:lnTo>
                  <a:pt x="677" y="113"/>
                </a:lnTo>
                <a:lnTo>
                  <a:pt x="674" y="87"/>
                </a:lnTo>
                <a:lnTo>
                  <a:pt x="674" y="52"/>
                </a:lnTo>
                <a:lnTo>
                  <a:pt x="667" y="53"/>
                </a:lnTo>
                <a:lnTo>
                  <a:pt x="661" y="49"/>
                </a:lnTo>
                <a:lnTo>
                  <a:pt x="654" y="42"/>
                </a:lnTo>
                <a:lnTo>
                  <a:pt x="647" y="33"/>
                </a:lnTo>
                <a:lnTo>
                  <a:pt x="640" y="24"/>
                </a:lnTo>
                <a:lnTo>
                  <a:pt x="634" y="16"/>
                </a:lnTo>
                <a:lnTo>
                  <a:pt x="628" y="12"/>
                </a:lnTo>
                <a:lnTo>
                  <a:pt x="621" y="12"/>
                </a:lnTo>
                <a:lnTo>
                  <a:pt x="607" y="15"/>
                </a:lnTo>
                <a:lnTo>
                  <a:pt x="593" y="17"/>
                </a:lnTo>
                <a:lnTo>
                  <a:pt x="581" y="22"/>
                </a:lnTo>
                <a:lnTo>
                  <a:pt x="568" y="27"/>
                </a:lnTo>
                <a:lnTo>
                  <a:pt x="555" y="33"/>
                </a:lnTo>
                <a:lnTo>
                  <a:pt x="544" y="39"/>
                </a:lnTo>
                <a:lnTo>
                  <a:pt x="531" y="46"/>
                </a:lnTo>
                <a:lnTo>
                  <a:pt x="518" y="53"/>
                </a:lnTo>
                <a:lnTo>
                  <a:pt x="500" y="58"/>
                </a:lnTo>
                <a:lnTo>
                  <a:pt x="481" y="60"/>
                </a:lnTo>
                <a:lnTo>
                  <a:pt x="463" y="60"/>
                </a:lnTo>
                <a:lnTo>
                  <a:pt x="446" y="58"/>
                </a:lnTo>
                <a:lnTo>
                  <a:pt x="428" y="57"/>
                </a:lnTo>
                <a:lnTo>
                  <a:pt x="412" y="58"/>
                </a:lnTo>
                <a:lnTo>
                  <a:pt x="396" y="63"/>
                </a:lnTo>
                <a:lnTo>
                  <a:pt x="381" y="71"/>
                </a:lnTo>
                <a:lnTo>
                  <a:pt x="377" y="77"/>
                </a:lnTo>
                <a:lnTo>
                  <a:pt x="374" y="88"/>
                </a:lnTo>
                <a:lnTo>
                  <a:pt x="372" y="105"/>
                </a:lnTo>
                <a:lnTo>
                  <a:pt x="371" y="126"/>
                </a:lnTo>
                <a:lnTo>
                  <a:pt x="371" y="151"/>
                </a:lnTo>
                <a:lnTo>
                  <a:pt x="372" y="178"/>
                </a:lnTo>
                <a:lnTo>
                  <a:pt x="373" y="207"/>
                </a:lnTo>
                <a:lnTo>
                  <a:pt x="374" y="237"/>
                </a:lnTo>
                <a:lnTo>
                  <a:pt x="375" y="267"/>
                </a:lnTo>
                <a:lnTo>
                  <a:pt x="377" y="296"/>
                </a:lnTo>
                <a:lnTo>
                  <a:pt x="378" y="323"/>
                </a:lnTo>
                <a:lnTo>
                  <a:pt x="378" y="349"/>
                </a:lnTo>
                <a:lnTo>
                  <a:pt x="378" y="370"/>
                </a:lnTo>
                <a:lnTo>
                  <a:pt x="377" y="387"/>
                </a:lnTo>
                <a:lnTo>
                  <a:pt x="374" y="398"/>
                </a:lnTo>
                <a:lnTo>
                  <a:pt x="371" y="404"/>
                </a:lnTo>
                <a:lnTo>
                  <a:pt x="367" y="402"/>
                </a:lnTo>
                <a:lnTo>
                  <a:pt x="363" y="394"/>
                </a:lnTo>
                <a:lnTo>
                  <a:pt x="358" y="379"/>
                </a:lnTo>
                <a:lnTo>
                  <a:pt x="351" y="359"/>
                </a:lnTo>
                <a:lnTo>
                  <a:pt x="344" y="336"/>
                </a:lnTo>
                <a:lnTo>
                  <a:pt x="337" y="310"/>
                </a:lnTo>
                <a:lnTo>
                  <a:pt x="331" y="281"/>
                </a:lnTo>
                <a:lnTo>
                  <a:pt x="322" y="251"/>
                </a:lnTo>
                <a:lnTo>
                  <a:pt x="316" y="222"/>
                </a:lnTo>
                <a:lnTo>
                  <a:pt x="308" y="193"/>
                </a:lnTo>
                <a:lnTo>
                  <a:pt x="301" y="167"/>
                </a:lnTo>
                <a:lnTo>
                  <a:pt x="294" y="143"/>
                </a:lnTo>
                <a:lnTo>
                  <a:pt x="288" y="123"/>
                </a:lnTo>
                <a:lnTo>
                  <a:pt x="282" y="109"/>
                </a:lnTo>
                <a:lnTo>
                  <a:pt x="279" y="100"/>
                </a:lnTo>
                <a:lnTo>
                  <a:pt x="275" y="98"/>
                </a:lnTo>
                <a:lnTo>
                  <a:pt x="270" y="108"/>
                </a:lnTo>
                <a:lnTo>
                  <a:pt x="263" y="115"/>
                </a:lnTo>
                <a:lnTo>
                  <a:pt x="256" y="122"/>
                </a:lnTo>
                <a:lnTo>
                  <a:pt x="250" y="131"/>
                </a:lnTo>
                <a:lnTo>
                  <a:pt x="243" y="136"/>
                </a:lnTo>
                <a:lnTo>
                  <a:pt x="237" y="140"/>
                </a:lnTo>
                <a:lnTo>
                  <a:pt x="229" y="145"/>
                </a:lnTo>
                <a:lnTo>
                  <a:pt x="222" y="148"/>
                </a:lnTo>
                <a:lnTo>
                  <a:pt x="215" y="153"/>
                </a:lnTo>
                <a:lnTo>
                  <a:pt x="210" y="159"/>
                </a:lnTo>
                <a:lnTo>
                  <a:pt x="205" y="164"/>
                </a:lnTo>
                <a:lnTo>
                  <a:pt x="200" y="173"/>
                </a:lnTo>
                <a:lnTo>
                  <a:pt x="193" y="181"/>
                </a:lnTo>
                <a:lnTo>
                  <a:pt x="187" y="189"/>
                </a:lnTo>
                <a:lnTo>
                  <a:pt x="181" y="198"/>
                </a:lnTo>
                <a:lnTo>
                  <a:pt x="173" y="205"/>
                </a:lnTo>
                <a:lnTo>
                  <a:pt x="168" y="214"/>
                </a:lnTo>
                <a:lnTo>
                  <a:pt x="161" y="221"/>
                </a:lnTo>
                <a:lnTo>
                  <a:pt x="155" y="228"/>
                </a:lnTo>
                <a:lnTo>
                  <a:pt x="152" y="236"/>
                </a:lnTo>
                <a:lnTo>
                  <a:pt x="147" y="244"/>
                </a:lnTo>
                <a:lnTo>
                  <a:pt x="143" y="252"/>
                </a:lnTo>
                <a:lnTo>
                  <a:pt x="138" y="260"/>
                </a:lnTo>
                <a:lnTo>
                  <a:pt x="135" y="267"/>
                </a:lnTo>
                <a:lnTo>
                  <a:pt x="130" y="275"/>
                </a:lnTo>
                <a:lnTo>
                  <a:pt x="127" y="283"/>
                </a:lnTo>
                <a:lnTo>
                  <a:pt x="123" y="291"/>
                </a:lnTo>
                <a:lnTo>
                  <a:pt x="121" y="299"/>
                </a:lnTo>
                <a:lnTo>
                  <a:pt x="114" y="312"/>
                </a:lnTo>
                <a:lnTo>
                  <a:pt x="108" y="326"/>
                </a:lnTo>
                <a:lnTo>
                  <a:pt x="102" y="338"/>
                </a:lnTo>
                <a:lnTo>
                  <a:pt x="96" y="352"/>
                </a:lnTo>
                <a:lnTo>
                  <a:pt x="90" y="366"/>
                </a:lnTo>
                <a:lnTo>
                  <a:pt x="84" y="380"/>
                </a:lnTo>
                <a:lnTo>
                  <a:pt x="78" y="394"/>
                </a:lnTo>
                <a:lnTo>
                  <a:pt x="74" y="408"/>
                </a:lnTo>
                <a:lnTo>
                  <a:pt x="68" y="423"/>
                </a:lnTo>
                <a:lnTo>
                  <a:pt x="63" y="436"/>
                </a:lnTo>
                <a:lnTo>
                  <a:pt x="59" y="451"/>
                </a:lnTo>
                <a:lnTo>
                  <a:pt x="54" y="466"/>
                </a:lnTo>
                <a:lnTo>
                  <a:pt x="49" y="480"/>
                </a:lnTo>
                <a:lnTo>
                  <a:pt x="46" y="495"/>
                </a:lnTo>
                <a:lnTo>
                  <a:pt x="43" y="510"/>
                </a:lnTo>
                <a:lnTo>
                  <a:pt x="39" y="525"/>
                </a:lnTo>
                <a:lnTo>
                  <a:pt x="33" y="549"/>
                </a:lnTo>
                <a:lnTo>
                  <a:pt x="29" y="573"/>
                </a:lnTo>
                <a:lnTo>
                  <a:pt x="24" y="598"/>
                </a:lnTo>
                <a:lnTo>
                  <a:pt x="21" y="622"/>
                </a:lnTo>
                <a:lnTo>
                  <a:pt x="18" y="646"/>
                </a:lnTo>
                <a:lnTo>
                  <a:pt x="15" y="670"/>
                </a:lnTo>
                <a:lnTo>
                  <a:pt x="13" y="694"/>
                </a:lnTo>
                <a:lnTo>
                  <a:pt x="11" y="719"/>
                </a:lnTo>
                <a:lnTo>
                  <a:pt x="9" y="743"/>
                </a:lnTo>
                <a:lnTo>
                  <a:pt x="8" y="767"/>
                </a:lnTo>
                <a:lnTo>
                  <a:pt x="7" y="791"/>
                </a:lnTo>
                <a:lnTo>
                  <a:pt x="6" y="815"/>
                </a:lnTo>
                <a:lnTo>
                  <a:pt x="5" y="841"/>
                </a:lnTo>
                <a:lnTo>
                  <a:pt x="3" y="865"/>
                </a:lnTo>
                <a:lnTo>
                  <a:pt x="2" y="889"/>
                </a:lnTo>
                <a:lnTo>
                  <a:pt x="1" y="914"/>
                </a:lnTo>
                <a:lnTo>
                  <a:pt x="1" y="934"/>
                </a:lnTo>
                <a:lnTo>
                  <a:pt x="0" y="952"/>
                </a:lnTo>
                <a:lnTo>
                  <a:pt x="0" y="972"/>
                </a:lnTo>
                <a:lnTo>
                  <a:pt x="0" y="990"/>
                </a:lnTo>
                <a:lnTo>
                  <a:pt x="0" y="1010"/>
                </a:lnTo>
                <a:lnTo>
                  <a:pt x="1" y="1029"/>
                </a:lnTo>
                <a:lnTo>
                  <a:pt x="1" y="1048"/>
                </a:lnTo>
                <a:lnTo>
                  <a:pt x="2" y="1067"/>
                </a:lnTo>
                <a:lnTo>
                  <a:pt x="3" y="1086"/>
                </a:lnTo>
                <a:lnTo>
                  <a:pt x="5" y="1106"/>
                </a:lnTo>
                <a:lnTo>
                  <a:pt x="7" y="1124"/>
                </a:lnTo>
                <a:lnTo>
                  <a:pt x="9" y="1144"/>
                </a:lnTo>
                <a:lnTo>
                  <a:pt x="11" y="1162"/>
                </a:lnTo>
                <a:lnTo>
                  <a:pt x="15" y="1182"/>
                </a:lnTo>
                <a:lnTo>
                  <a:pt x="18" y="1200"/>
                </a:lnTo>
                <a:lnTo>
                  <a:pt x="22" y="1220"/>
                </a:lnTo>
                <a:lnTo>
                  <a:pt x="26" y="1239"/>
                </a:lnTo>
                <a:lnTo>
                  <a:pt x="30" y="1258"/>
                </a:lnTo>
                <a:lnTo>
                  <a:pt x="35" y="1276"/>
                </a:lnTo>
                <a:lnTo>
                  <a:pt x="40" y="1293"/>
                </a:lnTo>
                <a:lnTo>
                  <a:pt x="45" y="1312"/>
                </a:lnTo>
                <a:lnTo>
                  <a:pt x="51" y="1329"/>
                </a:lnTo>
                <a:lnTo>
                  <a:pt x="56" y="1346"/>
                </a:lnTo>
                <a:lnTo>
                  <a:pt x="62" y="1364"/>
                </a:lnTo>
                <a:lnTo>
                  <a:pt x="68" y="1381"/>
                </a:lnTo>
                <a:lnTo>
                  <a:pt x="74" y="1398"/>
                </a:lnTo>
                <a:lnTo>
                  <a:pt x="79" y="1416"/>
                </a:lnTo>
                <a:lnTo>
                  <a:pt x="85" y="1432"/>
                </a:lnTo>
                <a:lnTo>
                  <a:pt x="91" y="1449"/>
                </a:lnTo>
                <a:lnTo>
                  <a:pt x="97" y="1466"/>
                </a:lnTo>
                <a:lnTo>
                  <a:pt x="102" y="1482"/>
                </a:lnTo>
                <a:lnTo>
                  <a:pt x="108" y="1500"/>
                </a:lnTo>
                <a:lnTo>
                  <a:pt x="111" y="1503"/>
                </a:lnTo>
                <a:lnTo>
                  <a:pt x="113" y="1504"/>
                </a:lnTo>
                <a:lnTo>
                  <a:pt x="114" y="1507"/>
                </a:lnTo>
                <a:lnTo>
                  <a:pt x="113" y="1510"/>
                </a:lnTo>
                <a:lnTo>
                  <a:pt x="108" y="1510"/>
                </a:lnTo>
                <a:lnTo>
                  <a:pt x="104" y="1508"/>
                </a:lnTo>
                <a:lnTo>
                  <a:pt x="100" y="1503"/>
                </a:lnTo>
                <a:lnTo>
                  <a:pt x="98" y="1499"/>
                </a:lnTo>
                <a:lnTo>
                  <a:pt x="94" y="1488"/>
                </a:lnTo>
                <a:lnTo>
                  <a:pt x="91" y="1479"/>
                </a:lnTo>
                <a:lnTo>
                  <a:pt x="88" y="1469"/>
                </a:lnTo>
                <a:lnTo>
                  <a:pt x="84" y="1459"/>
                </a:lnTo>
                <a:lnTo>
                  <a:pt x="81" y="1450"/>
                </a:lnTo>
                <a:lnTo>
                  <a:pt x="76" y="1441"/>
                </a:lnTo>
                <a:lnTo>
                  <a:pt x="73" y="1432"/>
                </a:lnTo>
                <a:lnTo>
                  <a:pt x="68" y="1423"/>
                </a:lnTo>
                <a:lnTo>
                  <a:pt x="69" y="1433"/>
                </a:lnTo>
                <a:lnTo>
                  <a:pt x="71" y="1442"/>
                </a:lnTo>
                <a:lnTo>
                  <a:pt x="75" y="1452"/>
                </a:lnTo>
                <a:lnTo>
                  <a:pt x="78" y="1461"/>
                </a:lnTo>
                <a:lnTo>
                  <a:pt x="82" y="1470"/>
                </a:lnTo>
                <a:lnTo>
                  <a:pt x="86" y="1479"/>
                </a:lnTo>
                <a:lnTo>
                  <a:pt x="90" y="1488"/>
                </a:lnTo>
                <a:lnTo>
                  <a:pt x="93" y="1499"/>
                </a:lnTo>
                <a:lnTo>
                  <a:pt x="97" y="1504"/>
                </a:lnTo>
                <a:lnTo>
                  <a:pt x="101" y="1510"/>
                </a:lnTo>
                <a:lnTo>
                  <a:pt x="104" y="1516"/>
                </a:lnTo>
                <a:lnTo>
                  <a:pt x="107" y="1522"/>
                </a:lnTo>
                <a:lnTo>
                  <a:pt x="109" y="1527"/>
                </a:lnTo>
                <a:lnTo>
                  <a:pt x="113" y="1532"/>
                </a:lnTo>
                <a:lnTo>
                  <a:pt x="115" y="1537"/>
                </a:lnTo>
                <a:lnTo>
                  <a:pt x="119" y="1541"/>
                </a:lnTo>
                <a:lnTo>
                  <a:pt x="121" y="1548"/>
                </a:lnTo>
                <a:lnTo>
                  <a:pt x="123" y="1554"/>
                </a:lnTo>
                <a:lnTo>
                  <a:pt x="124" y="1560"/>
                </a:lnTo>
                <a:lnTo>
                  <a:pt x="128" y="1564"/>
                </a:lnTo>
                <a:lnTo>
                  <a:pt x="129" y="1557"/>
                </a:lnTo>
                <a:lnTo>
                  <a:pt x="130" y="1550"/>
                </a:lnTo>
                <a:lnTo>
                  <a:pt x="131" y="1543"/>
                </a:lnTo>
                <a:lnTo>
                  <a:pt x="131" y="1537"/>
                </a:lnTo>
                <a:lnTo>
                  <a:pt x="131" y="1528"/>
                </a:lnTo>
                <a:lnTo>
                  <a:pt x="130" y="1522"/>
                </a:lnTo>
                <a:lnTo>
                  <a:pt x="127" y="1515"/>
                </a:lnTo>
                <a:lnTo>
                  <a:pt x="123" y="1509"/>
                </a:lnTo>
                <a:lnTo>
                  <a:pt x="120" y="1503"/>
                </a:lnTo>
                <a:lnTo>
                  <a:pt x="117" y="1496"/>
                </a:lnTo>
                <a:lnTo>
                  <a:pt x="114" y="1490"/>
                </a:lnTo>
                <a:lnTo>
                  <a:pt x="112" y="1485"/>
                </a:lnTo>
                <a:lnTo>
                  <a:pt x="109" y="1478"/>
                </a:lnTo>
                <a:lnTo>
                  <a:pt x="107" y="1472"/>
                </a:lnTo>
                <a:lnTo>
                  <a:pt x="105" y="1466"/>
                </a:lnTo>
                <a:lnTo>
                  <a:pt x="102" y="1461"/>
                </a:lnTo>
                <a:lnTo>
                  <a:pt x="99" y="1451"/>
                </a:lnTo>
                <a:lnTo>
                  <a:pt x="94" y="1442"/>
                </a:lnTo>
                <a:lnTo>
                  <a:pt x="91" y="1432"/>
                </a:lnTo>
                <a:lnTo>
                  <a:pt x="88" y="1423"/>
                </a:lnTo>
                <a:lnTo>
                  <a:pt x="84" y="1412"/>
                </a:lnTo>
                <a:lnTo>
                  <a:pt x="82" y="1403"/>
                </a:lnTo>
                <a:lnTo>
                  <a:pt x="82" y="1393"/>
                </a:lnTo>
                <a:lnTo>
                  <a:pt x="82" y="1383"/>
                </a:lnTo>
                <a:lnTo>
                  <a:pt x="85" y="1386"/>
                </a:lnTo>
                <a:lnTo>
                  <a:pt x="89" y="1390"/>
                </a:lnTo>
                <a:lnTo>
                  <a:pt x="92" y="1394"/>
                </a:lnTo>
                <a:lnTo>
                  <a:pt x="94" y="1399"/>
                </a:lnTo>
                <a:lnTo>
                  <a:pt x="97" y="1405"/>
                </a:lnTo>
                <a:lnTo>
                  <a:pt x="98" y="1410"/>
                </a:lnTo>
                <a:lnTo>
                  <a:pt x="100" y="1416"/>
                </a:lnTo>
                <a:lnTo>
                  <a:pt x="101" y="1421"/>
                </a:lnTo>
                <a:lnTo>
                  <a:pt x="102" y="1428"/>
                </a:lnTo>
                <a:lnTo>
                  <a:pt x="105" y="1435"/>
                </a:lnTo>
                <a:lnTo>
                  <a:pt x="107" y="1442"/>
                </a:lnTo>
                <a:lnTo>
                  <a:pt x="109" y="1448"/>
                </a:lnTo>
                <a:lnTo>
                  <a:pt x="112" y="1455"/>
                </a:lnTo>
                <a:lnTo>
                  <a:pt x="114" y="1462"/>
                </a:lnTo>
                <a:lnTo>
                  <a:pt x="116" y="1469"/>
                </a:lnTo>
                <a:lnTo>
                  <a:pt x="117" y="1476"/>
                </a:lnTo>
                <a:lnTo>
                  <a:pt x="121" y="1481"/>
                </a:lnTo>
                <a:lnTo>
                  <a:pt x="123" y="1487"/>
                </a:lnTo>
                <a:lnTo>
                  <a:pt x="126" y="1493"/>
                </a:lnTo>
                <a:lnTo>
                  <a:pt x="129" y="1497"/>
                </a:lnTo>
                <a:lnTo>
                  <a:pt x="129" y="1501"/>
                </a:lnTo>
                <a:lnTo>
                  <a:pt x="129" y="1503"/>
                </a:lnTo>
                <a:lnTo>
                  <a:pt x="130" y="1504"/>
                </a:lnTo>
                <a:lnTo>
                  <a:pt x="131" y="1505"/>
                </a:lnTo>
                <a:lnTo>
                  <a:pt x="131" y="1492"/>
                </a:lnTo>
                <a:lnTo>
                  <a:pt x="130" y="1479"/>
                </a:lnTo>
                <a:lnTo>
                  <a:pt x="128" y="1466"/>
                </a:lnTo>
                <a:lnTo>
                  <a:pt x="126" y="1452"/>
                </a:lnTo>
                <a:lnTo>
                  <a:pt x="122" y="1440"/>
                </a:lnTo>
                <a:lnTo>
                  <a:pt x="117" y="1427"/>
                </a:lnTo>
                <a:lnTo>
                  <a:pt x="113" y="1414"/>
                </a:lnTo>
                <a:lnTo>
                  <a:pt x="108" y="1402"/>
                </a:lnTo>
                <a:lnTo>
                  <a:pt x="104" y="1388"/>
                </a:lnTo>
                <a:lnTo>
                  <a:pt x="99" y="1375"/>
                </a:lnTo>
                <a:lnTo>
                  <a:pt x="94" y="1361"/>
                </a:lnTo>
                <a:lnTo>
                  <a:pt x="91" y="1348"/>
                </a:lnTo>
                <a:lnTo>
                  <a:pt x="86" y="1334"/>
                </a:lnTo>
                <a:lnTo>
                  <a:pt x="84" y="1319"/>
                </a:lnTo>
                <a:lnTo>
                  <a:pt x="82" y="1304"/>
                </a:lnTo>
                <a:lnTo>
                  <a:pt x="81" y="1288"/>
                </a:lnTo>
                <a:lnTo>
                  <a:pt x="78" y="1280"/>
                </a:lnTo>
                <a:lnTo>
                  <a:pt x="77" y="1270"/>
                </a:lnTo>
                <a:lnTo>
                  <a:pt x="76" y="1262"/>
                </a:lnTo>
                <a:lnTo>
                  <a:pt x="75" y="1254"/>
                </a:lnTo>
                <a:lnTo>
                  <a:pt x="74" y="1246"/>
                </a:lnTo>
                <a:lnTo>
                  <a:pt x="73" y="1239"/>
                </a:lnTo>
                <a:lnTo>
                  <a:pt x="71" y="1231"/>
                </a:lnTo>
                <a:lnTo>
                  <a:pt x="70" y="1223"/>
                </a:lnTo>
                <a:lnTo>
                  <a:pt x="69" y="1213"/>
                </a:lnTo>
                <a:lnTo>
                  <a:pt x="69" y="1204"/>
                </a:lnTo>
                <a:lnTo>
                  <a:pt x="68" y="1194"/>
                </a:lnTo>
                <a:lnTo>
                  <a:pt x="67" y="1185"/>
                </a:lnTo>
                <a:lnTo>
                  <a:pt x="66" y="1176"/>
                </a:lnTo>
                <a:lnTo>
                  <a:pt x="64" y="1167"/>
                </a:lnTo>
                <a:lnTo>
                  <a:pt x="64" y="1158"/>
                </a:lnTo>
                <a:lnTo>
                  <a:pt x="63" y="1148"/>
                </a:lnTo>
                <a:lnTo>
                  <a:pt x="62" y="1123"/>
                </a:lnTo>
                <a:lnTo>
                  <a:pt x="61" y="1099"/>
                </a:lnTo>
                <a:lnTo>
                  <a:pt x="61" y="1075"/>
                </a:lnTo>
                <a:lnTo>
                  <a:pt x="61" y="1049"/>
                </a:lnTo>
                <a:lnTo>
                  <a:pt x="61" y="1025"/>
                </a:lnTo>
                <a:lnTo>
                  <a:pt x="62" y="1001"/>
                </a:lnTo>
                <a:lnTo>
                  <a:pt x="63" y="977"/>
                </a:lnTo>
                <a:lnTo>
                  <a:pt x="64" y="952"/>
                </a:lnTo>
                <a:lnTo>
                  <a:pt x="67" y="928"/>
                </a:lnTo>
                <a:lnTo>
                  <a:pt x="69" y="905"/>
                </a:lnTo>
                <a:lnTo>
                  <a:pt x="71" y="881"/>
                </a:lnTo>
                <a:lnTo>
                  <a:pt x="75" y="857"/>
                </a:lnTo>
                <a:lnTo>
                  <a:pt x="78" y="834"/>
                </a:lnTo>
                <a:lnTo>
                  <a:pt x="83" y="810"/>
                </a:lnTo>
                <a:lnTo>
                  <a:pt x="88" y="785"/>
                </a:lnTo>
                <a:lnTo>
                  <a:pt x="92" y="762"/>
                </a:lnTo>
                <a:lnTo>
                  <a:pt x="94" y="775"/>
                </a:lnTo>
                <a:lnTo>
                  <a:pt x="96" y="790"/>
                </a:lnTo>
                <a:lnTo>
                  <a:pt x="94" y="805"/>
                </a:lnTo>
                <a:lnTo>
                  <a:pt x="92" y="820"/>
                </a:lnTo>
                <a:lnTo>
                  <a:pt x="89" y="836"/>
                </a:lnTo>
                <a:lnTo>
                  <a:pt x="88" y="852"/>
                </a:lnTo>
                <a:lnTo>
                  <a:pt x="86" y="870"/>
                </a:lnTo>
                <a:lnTo>
                  <a:pt x="88" y="886"/>
                </a:lnTo>
                <a:lnTo>
                  <a:pt x="85" y="910"/>
                </a:lnTo>
                <a:lnTo>
                  <a:pt x="82" y="934"/>
                </a:lnTo>
                <a:lnTo>
                  <a:pt x="81" y="958"/>
                </a:lnTo>
                <a:lnTo>
                  <a:pt x="78" y="982"/>
                </a:lnTo>
                <a:lnTo>
                  <a:pt x="77" y="1005"/>
                </a:lnTo>
                <a:lnTo>
                  <a:pt x="77" y="1030"/>
                </a:lnTo>
                <a:lnTo>
                  <a:pt x="77" y="1054"/>
                </a:lnTo>
                <a:lnTo>
                  <a:pt x="77" y="1078"/>
                </a:lnTo>
                <a:lnTo>
                  <a:pt x="77" y="1101"/>
                </a:lnTo>
                <a:lnTo>
                  <a:pt x="78" y="1125"/>
                </a:lnTo>
                <a:lnTo>
                  <a:pt x="79" y="1149"/>
                </a:lnTo>
                <a:lnTo>
                  <a:pt x="81" y="1174"/>
                </a:lnTo>
                <a:lnTo>
                  <a:pt x="83" y="1198"/>
                </a:lnTo>
                <a:lnTo>
                  <a:pt x="85" y="1222"/>
                </a:lnTo>
                <a:lnTo>
                  <a:pt x="88" y="1246"/>
                </a:lnTo>
                <a:lnTo>
                  <a:pt x="91" y="1270"/>
                </a:lnTo>
                <a:lnTo>
                  <a:pt x="93" y="1293"/>
                </a:lnTo>
                <a:lnTo>
                  <a:pt x="97" y="1317"/>
                </a:lnTo>
                <a:lnTo>
                  <a:pt x="100" y="1340"/>
                </a:lnTo>
                <a:lnTo>
                  <a:pt x="106" y="1361"/>
                </a:lnTo>
                <a:lnTo>
                  <a:pt x="112" y="1382"/>
                </a:lnTo>
                <a:lnTo>
                  <a:pt x="119" y="1404"/>
                </a:lnTo>
                <a:lnTo>
                  <a:pt x="126" y="1425"/>
                </a:lnTo>
                <a:lnTo>
                  <a:pt x="132" y="1446"/>
                </a:lnTo>
                <a:lnTo>
                  <a:pt x="134" y="1434"/>
                </a:lnTo>
                <a:lnTo>
                  <a:pt x="135" y="1423"/>
                </a:lnTo>
                <a:lnTo>
                  <a:pt x="135" y="1411"/>
                </a:lnTo>
                <a:lnTo>
                  <a:pt x="135" y="1399"/>
                </a:lnTo>
                <a:lnTo>
                  <a:pt x="134" y="1388"/>
                </a:lnTo>
                <a:lnTo>
                  <a:pt x="131" y="1376"/>
                </a:lnTo>
                <a:lnTo>
                  <a:pt x="129" y="1365"/>
                </a:lnTo>
                <a:lnTo>
                  <a:pt x="127" y="1353"/>
                </a:lnTo>
                <a:lnTo>
                  <a:pt x="124" y="1342"/>
                </a:lnTo>
                <a:lnTo>
                  <a:pt x="121" y="1330"/>
                </a:lnTo>
                <a:lnTo>
                  <a:pt x="119" y="1319"/>
                </a:lnTo>
                <a:lnTo>
                  <a:pt x="115" y="1307"/>
                </a:lnTo>
                <a:lnTo>
                  <a:pt x="113" y="1296"/>
                </a:lnTo>
                <a:lnTo>
                  <a:pt x="111" y="1284"/>
                </a:lnTo>
                <a:lnTo>
                  <a:pt x="108" y="1273"/>
                </a:lnTo>
                <a:lnTo>
                  <a:pt x="106" y="1261"/>
                </a:lnTo>
                <a:lnTo>
                  <a:pt x="101" y="1238"/>
                </a:lnTo>
                <a:lnTo>
                  <a:pt x="97" y="1216"/>
                </a:lnTo>
                <a:lnTo>
                  <a:pt x="94" y="1193"/>
                </a:lnTo>
                <a:lnTo>
                  <a:pt x="92" y="1171"/>
                </a:lnTo>
                <a:lnTo>
                  <a:pt x="91" y="1149"/>
                </a:lnTo>
                <a:lnTo>
                  <a:pt x="90" y="1128"/>
                </a:lnTo>
                <a:lnTo>
                  <a:pt x="90" y="1106"/>
                </a:lnTo>
                <a:lnTo>
                  <a:pt x="90" y="1083"/>
                </a:lnTo>
                <a:lnTo>
                  <a:pt x="91" y="1061"/>
                </a:lnTo>
                <a:lnTo>
                  <a:pt x="92" y="1039"/>
                </a:lnTo>
                <a:lnTo>
                  <a:pt x="93" y="1017"/>
                </a:lnTo>
                <a:lnTo>
                  <a:pt x="94" y="995"/>
                </a:lnTo>
                <a:lnTo>
                  <a:pt x="96" y="973"/>
                </a:lnTo>
                <a:lnTo>
                  <a:pt x="97" y="950"/>
                </a:lnTo>
                <a:lnTo>
                  <a:pt x="97" y="928"/>
                </a:lnTo>
                <a:lnTo>
                  <a:pt x="98" y="905"/>
                </a:lnTo>
                <a:lnTo>
                  <a:pt x="99" y="883"/>
                </a:lnTo>
                <a:lnTo>
                  <a:pt x="101" y="861"/>
                </a:lnTo>
                <a:lnTo>
                  <a:pt x="104" y="841"/>
                </a:lnTo>
                <a:lnTo>
                  <a:pt x="106" y="819"/>
                </a:lnTo>
                <a:lnTo>
                  <a:pt x="109" y="798"/>
                </a:lnTo>
                <a:lnTo>
                  <a:pt x="113" y="777"/>
                </a:lnTo>
                <a:lnTo>
                  <a:pt x="116" y="757"/>
                </a:lnTo>
                <a:lnTo>
                  <a:pt x="120" y="735"/>
                </a:lnTo>
                <a:lnTo>
                  <a:pt x="123" y="714"/>
                </a:lnTo>
                <a:lnTo>
                  <a:pt x="128" y="693"/>
                </a:lnTo>
                <a:lnTo>
                  <a:pt x="132" y="673"/>
                </a:lnTo>
                <a:lnTo>
                  <a:pt x="137" y="652"/>
                </a:lnTo>
                <a:lnTo>
                  <a:pt x="143" y="631"/>
                </a:lnTo>
                <a:lnTo>
                  <a:pt x="149" y="610"/>
                </a:lnTo>
                <a:lnTo>
                  <a:pt x="154" y="590"/>
                </a:lnTo>
                <a:lnTo>
                  <a:pt x="160" y="569"/>
                </a:lnTo>
                <a:lnTo>
                  <a:pt x="162" y="564"/>
                </a:lnTo>
                <a:lnTo>
                  <a:pt x="164" y="560"/>
                </a:lnTo>
                <a:lnTo>
                  <a:pt x="166" y="555"/>
                </a:lnTo>
                <a:lnTo>
                  <a:pt x="167" y="550"/>
                </a:lnTo>
                <a:lnTo>
                  <a:pt x="168" y="547"/>
                </a:lnTo>
                <a:lnTo>
                  <a:pt x="169" y="542"/>
                </a:lnTo>
                <a:lnTo>
                  <a:pt x="172" y="538"/>
                </a:lnTo>
                <a:lnTo>
                  <a:pt x="173" y="534"/>
                </a:lnTo>
                <a:lnTo>
                  <a:pt x="173" y="531"/>
                </a:lnTo>
                <a:lnTo>
                  <a:pt x="173" y="529"/>
                </a:lnTo>
                <a:lnTo>
                  <a:pt x="173" y="527"/>
                </a:lnTo>
                <a:lnTo>
                  <a:pt x="174" y="526"/>
                </a:lnTo>
                <a:lnTo>
                  <a:pt x="170" y="535"/>
                </a:lnTo>
                <a:lnTo>
                  <a:pt x="167" y="546"/>
                </a:lnTo>
                <a:lnTo>
                  <a:pt x="162" y="555"/>
                </a:lnTo>
                <a:lnTo>
                  <a:pt x="158" y="564"/>
                </a:lnTo>
                <a:lnTo>
                  <a:pt x="153" y="573"/>
                </a:lnTo>
                <a:lnTo>
                  <a:pt x="149" y="583"/>
                </a:lnTo>
                <a:lnTo>
                  <a:pt x="144" y="593"/>
                </a:lnTo>
                <a:lnTo>
                  <a:pt x="140" y="602"/>
                </a:lnTo>
                <a:lnTo>
                  <a:pt x="132" y="621"/>
                </a:lnTo>
                <a:lnTo>
                  <a:pt x="124" y="640"/>
                </a:lnTo>
                <a:lnTo>
                  <a:pt x="116" y="660"/>
                </a:lnTo>
                <a:lnTo>
                  <a:pt x="108" y="679"/>
                </a:lnTo>
                <a:lnTo>
                  <a:pt x="101" y="699"/>
                </a:lnTo>
                <a:lnTo>
                  <a:pt x="94" y="720"/>
                </a:lnTo>
                <a:lnTo>
                  <a:pt x="88" y="740"/>
                </a:lnTo>
                <a:lnTo>
                  <a:pt x="82" y="760"/>
                </a:lnTo>
                <a:lnTo>
                  <a:pt x="75" y="781"/>
                </a:lnTo>
                <a:lnTo>
                  <a:pt x="70" y="802"/>
                </a:lnTo>
                <a:lnTo>
                  <a:pt x="64" y="822"/>
                </a:lnTo>
                <a:lnTo>
                  <a:pt x="61" y="844"/>
                </a:lnTo>
                <a:lnTo>
                  <a:pt x="56" y="865"/>
                </a:lnTo>
                <a:lnTo>
                  <a:pt x="54" y="886"/>
                </a:lnTo>
                <a:lnTo>
                  <a:pt x="51" y="908"/>
                </a:lnTo>
                <a:lnTo>
                  <a:pt x="49" y="928"/>
                </a:lnTo>
                <a:lnTo>
                  <a:pt x="48" y="933"/>
                </a:lnTo>
                <a:lnTo>
                  <a:pt x="48" y="939"/>
                </a:lnTo>
                <a:lnTo>
                  <a:pt x="47" y="943"/>
                </a:lnTo>
                <a:lnTo>
                  <a:pt x="47" y="948"/>
                </a:lnTo>
                <a:lnTo>
                  <a:pt x="46" y="952"/>
                </a:lnTo>
                <a:lnTo>
                  <a:pt x="46" y="956"/>
                </a:lnTo>
                <a:lnTo>
                  <a:pt x="45" y="961"/>
                </a:lnTo>
                <a:lnTo>
                  <a:pt x="45" y="965"/>
                </a:lnTo>
                <a:lnTo>
                  <a:pt x="43" y="988"/>
                </a:lnTo>
                <a:lnTo>
                  <a:pt x="41" y="1010"/>
                </a:lnTo>
                <a:lnTo>
                  <a:pt x="40" y="1033"/>
                </a:lnTo>
                <a:lnTo>
                  <a:pt x="40" y="1055"/>
                </a:lnTo>
                <a:lnTo>
                  <a:pt x="40" y="1078"/>
                </a:lnTo>
                <a:lnTo>
                  <a:pt x="40" y="1100"/>
                </a:lnTo>
                <a:lnTo>
                  <a:pt x="41" y="1123"/>
                </a:lnTo>
                <a:lnTo>
                  <a:pt x="43" y="1145"/>
                </a:lnTo>
                <a:lnTo>
                  <a:pt x="44" y="1168"/>
                </a:lnTo>
                <a:lnTo>
                  <a:pt x="46" y="1190"/>
                </a:lnTo>
                <a:lnTo>
                  <a:pt x="48" y="1213"/>
                </a:lnTo>
                <a:lnTo>
                  <a:pt x="51" y="1235"/>
                </a:lnTo>
                <a:lnTo>
                  <a:pt x="54" y="1257"/>
                </a:lnTo>
                <a:lnTo>
                  <a:pt x="58" y="1278"/>
                </a:lnTo>
                <a:lnTo>
                  <a:pt x="61" y="1300"/>
                </a:lnTo>
                <a:lnTo>
                  <a:pt x="66" y="1322"/>
                </a:lnTo>
                <a:lnTo>
                  <a:pt x="64" y="1325"/>
                </a:lnTo>
                <a:lnTo>
                  <a:pt x="63" y="1325"/>
                </a:lnTo>
                <a:lnTo>
                  <a:pt x="61" y="1325"/>
                </a:lnTo>
                <a:lnTo>
                  <a:pt x="60" y="1322"/>
                </a:lnTo>
                <a:lnTo>
                  <a:pt x="54" y="1306"/>
                </a:lnTo>
                <a:lnTo>
                  <a:pt x="49" y="1290"/>
                </a:lnTo>
                <a:lnTo>
                  <a:pt x="45" y="1274"/>
                </a:lnTo>
                <a:lnTo>
                  <a:pt x="41" y="1257"/>
                </a:lnTo>
                <a:lnTo>
                  <a:pt x="38" y="1240"/>
                </a:lnTo>
                <a:lnTo>
                  <a:pt x="36" y="1223"/>
                </a:lnTo>
                <a:lnTo>
                  <a:pt x="33" y="1207"/>
                </a:lnTo>
                <a:lnTo>
                  <a:pt x="30" y="1190"/>
                </a:lnTo>
                <a:lnTo>
                  <a:pt x="28" y="1164"/>
                </a:lnTo>
                <a:lnTo>
                  <a:pt x="26" y="1138"/>
                </a:lnTo>
                <a:lnTo>
                  <a:pt x="25" y="1113"/>
                </a:lnTo>
                <a:lnTo>
                  <a:pt x="24" y="1087"/>
                </a:lnTo>
                <a:lnTo>
                  <a:pt x="24" y="1062"/>
                </a:lnTo>
                <a:lnTo>
                  <a:pt x="24" y="1037"/>
                </a:lnTo>
                <a:lnTo>
                  <a:pt x="25" y="1011"/>
                </a:lnTo>
                <a:lnTo>
                  <a:pt x="26" y="986"/>
                </a:lnTo>
                <a:lnTo>
                  <a:pt x="28" y="961"/>
                </a:lnTo>
                <a:lnTo>
                  <a:pt x="31" y="935"/>
                </a:lnTo>
                <a:lnTo>
                  <a:pt x="33" y="910"/>
                </a:lnTo>
                <a:lnTo>
                  <a:pt x="37" y="884"/>
                </a:lnTo>
                <a:lnTo>
                  <a:pt x="41" y="860"/>
                </a:lnTo>
                <a:lnTo>
                  <a:pt x="46" y="835"/>
                </a:lnTo>
                <a:lnTo>
                  <a:pt x="51" y="811"/>
                </a:lnTo>
                <a:lnTo>
                  <a:pt x="56" y="785"/>
                </a:lnTo>
                <a:lnTo>
                  <a:pt x="62" y="761"/>
                </a:lnTo>
                <a:lnTo>
                  <a:pt x="69" y="738"/>
                </a:lnTo>
                <a:lnTo>
                  <a:pt x="77" y="715"/>
                </a:lnTo>
                <a:lnTo>
                  <a:pt x="85" y="692"/>
                </a:lnTo>
                <a:lnTo>
                  <a:pt x="93" y="670"/>
                </a:lnTo>
                <a:lnTo>
                  <a:pt x="101" y="648"/>
                </a:lnTo>
                <a:lnTo>
                  <a:pt x="111" y="626"/>
                </a:lnTo>
                <a:lnTo>
                  <a:pt x="120" y="605"/>
                </a:lnTo>
                <a:lnTo>
                  <a:pt x="124" y="596"/>
                </a:lnTo>
                <a:lnTo>
                  <a:pt x="128" y="588"/>
                </a:lnTo>
                <a:lnTo>
                  <a:pt x="130" y="579"/>
                </a:lnTo>
                <a:lnTo>
                  <a:pt x="135" y="572"/>
                </a:lnTo>
                <a:lnTo>
                  <a:pt x="139" y="561"/>
                </a:lnTo>
                <a:lnTo>
                  <a:pt x="145" y="550"/>
                </a:lnTo>
                <a:lnTo>
                  <a:pt x="150" y="539"/>
                </a:lnTo>
                <a:lnTo>
                  <a:pt x="155" y="527"/>
                </a:lnTo>
                <a:lnTo>
                  <a:pt x="160" y="517"/>
                </a:lnTo>
                <a:lnTo>
                  <a:pt x="165" y="505"/>
                </a:lnTo>
                <a:lnTo>
                  <a:pt x="170" y="495"/>
                </a:lnTo>
                <a:lnTo>
                  <a:pt x="175" y="485"/>
                </a:lnTo>
                <a:lnTo>
                  <a:pt x="177" y="477"/>
                </a:lnTo>
                <a:lnTo>
                  <a:pt x="181" y="471"/>
                </a:lnTo>
                <a:lnTo>
                  <a:pt x="184" y="465"/>
                </a:lnTo>
                <a:lnTo>
                  <a:pt x="187" y="458"/>
                </a:lnTo>
                <a:lnTo>
                  <a:pt x="192" y="447"/>
                </a:lnTo>
                <a:lnTo>
                  <a:pt x="199" y="436"/>
                </a:lnTo>
                <a:lnTo>
                  <a:pt x="206" y="425"/>
                </a:lnTo>
                <a:lnTo>
                  <a:pt x="213" y="414"/>
                </a:lnTo>
                <a:lnTo>
                  <a:pt x="219" y="404"/>
                </a:lnTo>
                <a:lnTo>
                  <a:pt x="226" y="394"/>
                </a:lnTo>
                <a:lnTo>
                  <a:pt x="233" y="382"/>
                </a:lnTo>
                <a:lnTo>
                  <a:pt x="238" y="372"/>
                </a:lnTo>
                <a:lnTo>
                  <a:pt x="244" y="363"/>
                </a:lnTo>
                <a:lnTo>
                  <a:pt x="251" y="355"/>
                </a:lnTo>
                <a:lnTo>
                  <a:pt x="257" y="345"/>
                </a:lnTo>
                <a:lnTo>
                  <a:pt x="263" y="337"/>
                </a:lnTo>
                <a:lnTo>
                  <a:pt x="268" y="329"/>
                </a:lnTo>
                <a:lnTo>
                  <a:pt x="275" y="321"/>
                </a:lnTo>
                <a:lnTo>
                  <a:pt x="281" y="314"/>
                </a:lnTo>
                <a:lnTo>
                  <a:pt x="288" y="307"/>
                </a:lnTo>
                <a:lnTo>
                  <a:pt x="293" y="299"/>
                </a:lnTo>
                <a:lnTo>
                  <a:pt x="298" y="291"/>
                </a:lnTo>
                <a:lnTo>
                  <a:pt x="304" y="284"/>
                </a:lnTo>
                <a:lnTo>
                  <a:pt x="310" y="277"/>
                </a:lnTo>
                <a:lnTo>
                  <a:pt x="317" y="272"/>
                </a:lnTo>
                <a:lnTo>
                  <a:pt x="322" y="265"/>
                </a:lnTo>
                <a:lnTo>
                  <a:pt x="329" y="259"/>
                </a:lnTo>
                <a:lnTo>
                  <a:pt x="335" y="252"/>
                </a:lnTo>
                <a:lnTo>
                  <a:pt x="342" y="245"/>
                </a:lnTo>
                <a:lnTo>
                  <a:pt x="350" y="238"/>
                </a:lnTo>
                <a:lnTo>
                  <a:pt x="357" y="232"/>
                </a:lnTo>
                <a:lnTo>
                  <a:pt x="364" y="226"/>
                </a:lnTo>
                <a:lnTo>
                  <a:pt x="371" y="220"/>
                </a:lnTo>
                <a:lnTo>
                  <a:pt x="378" y="213"/>
                </a:lnTo>
                <a:lnTo>
                  <a:pt x="386" y="207"/>
                </a:lnTo>
                <a:lnTo>
                  <a:pt x="393" y="200"/>
                </a:lnTo>
                <a:lnTo>
                  <a:pt x="401" y="192"/>
                </a:lnTo>
                <a:lnTo>
                  <a:pt x="409" y="187"/>
                </a:lnTo>
                <a:lnTo>
                  <a:pt x="417" y="183"/>
                </a:lnTo>
                <a:lnTo>
                  <a:pt x="425" y="175"/>
                </a:lnTo>
                <a:lnTo>
                  <a:pt x="435" y="169"/>
                </a:lnTo>
                <a:lnTo>
                  <a:pt x="446" y="162"/>
                </a:lnTo>
                <a:lnTo>
                  <a:pt x="455" y="156"/>
                </a:lnTo>
                <a:lnTo>
                  <a:pt x="464" y="151"/>
                </a:lnTo>
                <a:lnTo>
                  <a:pt x="475" y="145"/>
                </a:lnTo>
                <a:lnTo>
                  <a:pt x="484" y="139"/>
                </a:lnTo>
                <a:lnTo>
                  <a:pt x="493" y="132"/>
                </a:lnTo>
                <a:lnTo>
                  <a:pt x="503" y="126"/>
                </a:lnTo>
                <a:lnTo>
                  <a:pt x="513" y="122"/>
                </a:lnTo>
                <a:lnTo>
                  <a:pt x="521" y="116"/>
                </a:lnTo>
                <a:lnTo>
                  <a:pt x="528" y="110"/>
                </a:lnTo>
                <a:lnTo>
                  <a:pt x="537" y="107"/>
                </a:lnTo>
                <a:lnTo>
                  <a:pt x="543" y="102"/>
                </a:lnTo>
                <a:lnTo>
                  <a:pt x="548" y="98"/>
                </a:lnTo>
                <a:lnTo>
                  <a:pt x="555" y="93"/>
                </a:lnTo>
                <a:lnTo>
                  <a:pt x="562" y="90"/>
                </a:lnTo>
                <a:lnTo>
                  <a:pt x="568" y="86"/>
                </a:lnTo>
                <a:lnTo>
                  <a:pt x="575" y="83"/>
                </a:lnTo>
                <a:lnTo>
                  <a:pt x="582" y="80"/>
                </a:lnTo>
                <a:lnTo>
                  <a:pt x="587" y="77"/>
                </a:lnTo>
                <a:lnTo>
                  <a:pt x="596" y="76"/>
                </a:lnTo>
                <a:lnTo>
                  <a:pt x="601" y="72"/>
                </a:lnTo>
                <a:lnTo>
                  <a:pt x="607" y="70"/>
                </a:lnTo>
                <a:lnTo>
                  <a:pt x="613" y="67"/>
                </a:lnTo>
                <a:lnTo>
                  <a:pt x="617" y="64"/>
                </a:lnTo>
                <a:lnTo>
                  <a:pt x="623" y="61"/>
                </a:lnTo>
                <a:lnTo>
                  <a:pt x="629" y="58"/>
                </a:lnTo>
                <a:lnTo>
                  <a:pt x="636" y="57"/>
                </a:lnTo>
                <a:lnTo>
                  <a:pt x="642" y="55"/>
                </a:lnTo>
                <a:lnTo>
                  <a:pt x="646" y="52"/>
                </a:lnTo>
                <a:lnTo>
                  <a:pt x="652" y="50"/>
                </a:lnTo>
                <a:lnTo>
                  <a:pt x="658" y="48"/>
                </a:lnTo>
                <a:lnTo>
                  <a:pt x="663" y="46"/>
                </a:lnTo>
                <a:lnTo>
                  <a:pt x="669" y="43"/>
                </a:lnTo>
                <a:lnTo>
                  <a:pt x="674" y="40"/>
                </a:lnTo>
                <a:lnTo>
                  <a:pt x="678" y="37"/>
                </a:lnTo>
                <a:lnTo>
                  <a:pt x="693" y="33"/>
                </a:lnTo>
                <a:lnTo>
                  <a:pt x="707" y="29"/>
                </a:lnTo>
                <a:lnTo>
                  <a:pt x="722" y="24"/>
                </a:lnTo>
                <a:lnTo>
                  <a:pt x="736" y="18"/>
                </a:lnTo>
                <a:lnTo>
                  <a:pt x="750" y="14"/>
                </a:lnTo>
                <a:lnTo>
                  <a:pt x="764" y="9"/>
                </a:lnTo>
                <a:lnTo>
                  <a:pt x="779" y="4"/>
                </a:lnTo>
                <a:lnTo>
                  <a:pt x="792" y="1"/>
                </a:lnTo>
                <a:lnTo>
                  <a:pt x="803" y="0"/>
                </a:lnTo>
                <a:lnTo>
                  <a:pt x="814" y="1"/>
                </a:lnTo>
                <a:lnTo>
                  <a:pt x="827" y="2"/>
                </a:lnTo>
                <a:lnTo>
                  <a:pt x="840" y="5"/>
                </a:lnTo>
                <a:lnTo>
                  <a:pt x="854" y="9"/>
                </a:lnTo>
                <a:lnTo>
                  <a:pt x="867" y="12"/>
                </a:lnTo>
                <a:lnTo>
                  <a:pt x="881" y="17"/>
                </a:lnTo>
                <a:lnTo>
                  <a:pt x="896" y="20"/>
                </a:lnTo>
                <a:lnTo>
                  <a:pt x="910" y="24"/>
                </a:lnTo>
                <a:lnTo>
                  <a:pt x="925" y="27"/>
                </a:lnTo>
                <a:lnTo>
                  <a:pt x="939" y="30"/>
                </a:lnTo>
                <a:lnTo>
                  <a:pt x="951" y="31"/>
                </a:lnTo>
                <a:lnTo>
                  <a:pt x="964" y="31"/>
                </a:lnTo>
                <a:lnTo>
                  <a:pt x="977" y="30"/>
                </a:lnTo>
                <a:lnTo>
                  <a:pt x="988" y="26"/>
                </a:lnTo>
                <a:lnTo>
                  <a:pt x="999" y="20"/>
                </a:lnTo>
                <a:lnTo>
                  <a:pt x="1015" y="22"/>
                </a:lnTo>
                <a:lnTo>
                  <a:pt x="1038" y="29"/>
                </a:lnTo>
                <a:lnTo>
                  <a:pt x="1068" y="39"/>
                </a:lnTo>
                <a:lnTo>
                  <a:pt x="1104" y="54"/>
                </a:lnTo>
                <a:lnTo>
                  <a:pt x="1144" y="71"/>
                </a:lnTo>
                <a:lnTo>
                  <a:pt x="1186" y="91"/>
                </a:lnTo>
                <a:lnTo>
                  <a:pt x="1231" y="113"/>
                </a:lnTo>
                <a:lnTo>
                  <a:pt x="1276" y="135"/>
                </a:lnTo>
                <a:lnTo>
                  <a:pt x="1321" y="158"/>
                </a:lnTo>
                <a:lnTo>
                  <a:pt x="1365" y="179"/>
                </a:lnTo>
                <a:lnTo>
                  <a:pt x="1404" y="201"/>
                </a:lnTo>
                <a:lnTo>
                  <a:pt x="1441" y="221"/>
                </a:lnTo>
                <a:lnTo>
                  <a:pt x="1471" y="238"/>
                </a:lnTo>
                <a:lnTo>
                  <a:pt x="1495" y="252"/>
                </a:lnTo>
                <a:lnTo>
                  <a:pt x="1511" y="262"/>
                </a:lnTo>
                <a:lnTo>
                  <a:pt x="1518" y="268"/>
                </a:lnTo>
                <a:lnTo>
                  <a:pt x="1519" y="275"/>
                </a:lnTo>
                <a:lnTo>
                  <a:pt x="1522" y="280"/>
                </a:lnTo>
                <a:lnTo>
                  <a:pt x="1525" y="284"/>
                </a:lnTo>
                <a:lnTo>
                  <a:pt x="1527" y="290"/>
                </a:lnTo>
                <a:lnTo>
                  <a:pt x="1532" y="302"/>
                </a:lnTo>
                <a:lnTo>
                  <a:pt x="1538" y="312"/>
                </a:lnTo>
                <a:lnTo>
                  <a:pt x="1542" y="323"/>
                </a:lnTo>
                <a:lnTo>
                  <a:pt x="1548" y="334"/>
                </a:lnTo>
                <a:lnTo>
                  <a:pt x="1553" y="344"/>
                </a:lnTo>
                <a:lnTo>
                  <a:pt x="1559" y="355"/>
                </a:lnTo>
                <a:lnTo>
                  <a:pt x="1563" y="365"/>
                </a:lnTo>
                <a:lnTo>
                  <a:pt x="1568" y="375"/>
                </a:lnTo>
                <a:lnTo>
                  <a:pt x="1570" y="380"/>
                </a:lnTo>
                <a:lnTo>
                  <a:pt x="1572" y="385"/>
                </a:lnTo>
                <a:lnTo>
                  <a:pt x="1575" y="389"/>
                </a:lnTo>
                <a:lnTo>
                  <a:pt x="1577" y="394"/>
                </a:lnTo>
                <a:lnTo>
                  <a:pt x="1578" y="399"/>
                </a:lnTo>
                <a:lnTo>
                  <a:pt x="1580" y="404"/>
                </a:lnTo>
                <a:lnTo>
                  <a:pt x="1583" y="409"/>
                </a:lnTo>
                <a:lnTo>
                  <a:pt x="1585" y="413"/>
                </a:lnTo>
                <a:lnTo>
                  <a:pt x="1590" y="427"/>
                </a:lnTo>
                <a:lnTo>
                  <a:pt x="1595" y="440"/>
                </a:lnTo>
                <a:lnTo>
                  <a:pt x="1601" y="451"/>
                </a:lnTo>
                <a:lnTo>
                  <a:pt x="1607" y="464"/>
                </a:lnTo>
                <a:lnTo>
                  <a:pt x="1612" y="477"/>
                </a:lnTo>
                <a:lnTo>
                  <a:pt x="1616" y="489"/>
                </a:lnTo>
                <a:lnTo>
                  <a:pt x="1620" y="502"/>
                </a:lnTo>
                <a:lnTo>
                  <a:pt x="1622" y="517"/>
                </a:lnTo>
                <a:lnTo>
                  <a:pt x="1615" y="508"/>
                </a:lnTo>
                <a:lnTo>
                  <a:pt x="1609" y="496"/>
                </a:lnTo>
                <a:lnTo>
                  <a:pt x="1605" y="486"/>
                </a:lnTo>
                <a:lnTo>
                  <a:pt x="1600" y="473"/>
                </a:lnTo>
                <a:lnTo>
                  <a:pt x="1595" y="462"/>
                </a:lnTo>
                <a:lnTo>
                  <a:pt x="1590" y="449"/>
                </a:lnTo>
                <a:lnTo>
                  <a:pt x="1585" y="437"/>
                </a:lnTo>
                <a:lnTo>
                  <a:pt x="1578" y="426"/>
                </a:lnTo>
                <a:lnTo>
                  <a:pt x="1576" y="420"/>
                </a:lnTo>
                <a:lnTo>
                  <a:pt x="1573" y="413"/>
                </a:lnTo>
                <a:lnTo>
                  <a:pt x="1570" y="408"/>
                </a:lnTo>
                <a:lnTo>
                  <a:pt x="1568" y="403"/>
                </a:lnTo>
                <a:lnTo>
                  <a:pt x="1565" y="397"/>
                </a:lnTo>
                <a:lnTo>
                  <a:pt x="1562" y="391"/>
                </a:lnTo>
                <a:lnTo>
                  <a:pt x="1560" y="387"/>
                </a:lnTo>
                <a:lnTo>
                  <a:pt x="1557" y="381"/>
                </a:lnTo>
                <a:lnTo>
                  <a:pt x="1555" y="374"/>
                </a:lnTo>
                <a:lnTo>
                  <a:pt x="1552" y="368"/>
                </a:lnTo>
                <a:lnTo>
                  <a:pt x="1549" y="361"/>
                </a:lnTo>
                <a:lnTo>
                  <a:pt x="1546" y="356"/>
                </a:lnTo>
                <a:lnTo>
                  <a:pt x="1544" y="350"/>
                </a:lnTo>
                <a:lnTo>
                  <a:pt x="1540" y="344"/>
                </a:lnTo>
                <a:lnTo>
                  <a:pt x="1538" y="337"/>
                </a:lnTo>
                <a:lnTo>
                  <a:pt x="1534" y="332"/>
                </a:lnTo>
                <a:lnTo>
                  <a:pt x="1532" y="326"/>
                </a:lnTo>
                <a:lnTo>
                  <a:pt x="1529" y="321"/>
                </a:lnTo>
                <a:lnTo>
                  <a:pt x="1526" y="315"/>
                </a:lnTo>
                <a:lnTo>
                  <a:pt x="1524" y="310"/>
                </a:lnTo>
                <a:lnTo>
                  <a:pt x="1522" y="304"/>
                </a:lnTo>
                <a:lnTo>
                  <a:pt x="1519" y="299"/>
                </a:lnTo>
                <a:lnTo>
                  <a:pt x="1516" y="293"/>
                </a:lnTo>
                <a:lnTo>
                  <a:pt x="1514" y="289"/>
                </a:lnTo>
                <a:lnTo>
                  <a:pt x="1511" y="282"/>
                </a:lnTo>
                <a:lnTo>
                  <a:pt x="1509" y="275"/>
                </a:lnTo>
                <a:lnTo>
                  <a:pt x="1506" y="269"/>
                </a:lnTo>
                <a:lnTo>
                  <a:pt x="1502" y="264"/>
                </a:lnTo>
                <a:lnTo>
                  <a:pt x="1499" y="257"/>
                </a:lnTo>
                <a:lnTo>
                  <a:pt x="1494" y="251"/>
                </a:lnTo>
                <a:lnTo>
                  <a:pt x="1492" y="245"/>
                </a:lnTo>
                <a:lnTo>
                  <a:pt x="1488" y="238"/>
                </a:lnTo>
                <a:lnTo>
                  <a:pt x="1393" y="156"/>
                </a:lnTo>
                <a:lnTo>
                  <a:pt x="1320" y="94"/>
                </a:lnTo>
                <a:lnTo>
                  <a:pt x="1268" y="53"/>
                </a:lnTo>
                <a:lnTo>
                  <a:pt x="1236" y="27"/>
                </a:lnTo>
                <a:lnTo>
                  <a:pt x="1220" y="16"/>
                </a:lnTo>
                <a:lnTo>
                  <a:pt x="1218" y="18"/>
                </a:lnTo>
                <a:lnTo>
                  <a:pt x="1227" y="30"/>
                </a:lnTo>
                <a:lnTo>
                  <a:pt x="1245" y="50"/>
                </a:lnTo>
                <a:lnTo>
                  <a:pt x="1271" y="77"/>
                </a:lnTo>
                <a:lnTo>
                  <a:pt x="1300" y="107"/>
                </a:lnTo>
                <a:lnTo>
                  <a:pt x="1333" y="139"/>
                </a:lnTo>
                <a:lnTo>
                  <a:pt x="1366" y="170"/>
                </a:lnTo>
                <a:lnTo>
                  <a:pt x="1395" y="199"/>
                </a:lnTo>
                <a:lnTo>
                  <a:pt x="1420" y="224"/>
                </a:lnTo>
                <a:lnTo>
                  <a:pt x="1439" y="242"/>
                </a:lnTo>
                <a:lnTo>
                  <a:pt x="1447" y="250"/>
                </a:lnTo>
                <a:lnTo>
                  <a:pt x="1449" y="254"/>
                </a:lnTo>
                <a:lnTo>
                  <a:pt x="1453" y="259"/>
                </a:lnTo>
                <a:lnTo>
                  <a:pt x="1455" y="264"/>
                </a:lnTo>
                <a:lnTo>
                  <a:pt x="1458" y="267"/>
                </a:lnTo>
                <a:lnTo>
                  <a:pt x="1462" y="272"/>
                </a:lnTo>
                <a:lnTo>
                  <a:pt x="1464" y="276"/>
                </a:lnTo>
                <a:lnTo>
                  <a:pt x="1468" y="281"/>
                </a:lnTo>
                <a:lnTo>
                  <a:pt x="1470" y="287"/>
                </a:lnTo>
                <a:lnTo>
                  <a:pt x="1474" y="291"/>
                </a:lnTo>
                <a:lnTo>
                  <a:pt x="1479" y="297"/>
                </a:lnTo>
                <a:lnTo>
                  <a:pt x="1482" y="303"/>
                </a:lnTo>
                <a:lnTo>
                  <a:pt x="1487" y="308"/>
                </a:lnTo>
                <a:lnTo>
                  <a:pt x="1491" y="315"/>
                </a:lnTo>
                <a:lnTo>
                  <a:pt x="1494" y="321"/>
                </a:lnTo>
                <a:lnTo>
                  <a:pt x="1497" y="327"/>
                </a:lnTo>
                <a:lnTo>
                  <a:pt x="1501" y="333"/>
                </a:lnTo>
                <a:lnTo>
                  <a:pt x="1503" y="338"/>
                </a:lnTo>
                <a:lnTo>
                  <a:pt x="1506" y="343"/>
                </a:lnTo>
                <a:lnTo>
                  <a:pt x="1508" y="348"/>
                </a:lnTo>
                <a:lnTo>
                  <a:pt x="1510" y="351"/>
                </a:lnTo>
                <a:lnTo>
                  <a:pt x="1512" y="356"/>
                </a:lnTo>
                <a:lnTo>
                  <a:pt x="1515" y="360"/>
                </a:lnTo>
                <a:lnTo>
                  <a:pt x="1516" y="365"/>
                </a:lnTo>
                <a:lnTo>
                  <a:pt x="1517" y="370"/>
                </a:lnTo>
                <a:lnTo>
                  <a:pt x="1521" y="375"/>
                </a:lnTo>
                <a:lnTo>
                  <a:pt x="1524" y="381"/>
                </a:lnTo>
                <a:lnTo>
                  <a:pt x="1526" y="387"/>
                </a:lnTo>
                <a:lnTo>
                  <a:pt x="1529" y="391"/>
                </a:lnTo>
                <a:lnTo>
                  <a:pt x="1531" y="397"/>
                </a:lnTo>
                <a:lnTo>
                  <a:pt x="1533" y="403"/>
                </a:lnTo>
                <a:lnTo>
                  <a:pt x="1537" y="409"/>
                </a:lnTo>
                <a:lnTo>
                  <a:pt x="1539" y="414"/>
                </a:lnTo>
                <a:lnTo>
                  <a:pt x="1545" y="427"/>
                </a:lnTo>
                <a:lnTo>
                  <a:pt x="1550" y="440"/>
                </a:lnTo>
                <a:lnTo>
                  <a:pt x="1555" y="451"/>
                </a:lnTo>
                <a:lnTo>
                  <a:pt x="1561" y="464"/>
                </a:lnTo>
                <a:lnTo>
                  <a:pt x="1565" y="477"/>
                </a:lnTo>
                <a:lnTo>
                  <a:pt x="1571" y="488"/>
                </a:lnTo>
                <a:lnTo>
                  <a:pt x="1576" y="501"/>
                </a:lnTo>
                <a:lnTo>
                  <a:pt x="1582" y="514"/>
                </a:lnTo>
                <a:lnTo>
                  <a:pt x="1588" y="531"/>
                </a:lnTo>
                <a:lnTo>
                  <a:pt x="1594" y="547"/>
                </a:lnTo>
                <a:lnTo>
                  <a:pt x="1602" y="562"/>
                </a:lnTo>
                <a:lnTo>
                  <a:pt x="1609" y="577"/>
                </a:lnTo>
                <a:lnTo>
                  <a:pt x="1616" y="593"/>
                </a:lnTo>
                <a:lnTo>
                  <a:pt x="1623" y="608"/>
                </a:lnTo>
                <a:lnTo>
                  <a:pt x="1629" y="623"/>
                </a:lnTo>
                <a:lnTo>
                  <a:pt x="1635" y="638"/>
                </a:lnTo>
                <a:lnTo>
                  <a:pt x="1640" y="653"/>
                </a:lnTo>
                <a:lnTo>
                  <a:pt x="1646" y="669"/>
                </a:lnTo>
                <a:lnTo>
                  <a:pt x="1653" y="684"/>
                </a:lnTo>
                <a:lnTo>
                  <a:pt x="1659" y="700"/>
                </a:lnTo>
                <a:lnTo>
                  <a:pt x="1664" y="716"/>
                </a:lnTo>
                <a:lnTo>
                  <a:pt x="1669" y="732"/>
                </a:lnTo>
                <a:lnTo>
                  <a:pt x="1675" y="747"/>
                </a:lnTo>
                <a:lnTo>
                  <a:pt x="1681" y="765"/>
                </a:lnTo>
                <a:lnTo>
                  <a:pt x="1685" y="781"/>
                </a:lnTo>
                <a:lnTo>
                  <a:pt x="1690" y="797"/>
                </a:lnTo>
                <a:lnTo>
                  <a:pt x="1694" y="814"/>
                </a:lnTo>
                <a:lnTo>
                  <a:pt x="1699" y="832"/>
                </a:lnTo>
                <a:lnTo>
                  <a:pt x="1703" y="849"/>
                </a:lnTo>
                <a:lnTo>
                  <a:pt x="1706" y="866"/>
                </a:lnTo>
                <a:lnTo>
                  <a:pt x="1709" y="883"/>
                </a:lnTo>
                <a:lnTo>
                  <a:pt x="1713" y="902"/>
                </a:lnTo>
                <a:lnTo>
                  <a:pt x="1715" y="909"/>
                </a:lnTo>
                <a:lnTo>
                  <a:pt x="1717" y="916"/>
                </a:lnTo>
                <a:lnTo>
                  <a:pt x="1719" y="921"/>
                </a:lnTo>
                <a:lnTo>
                  <a:pt x="1721" y="928"/>
                </a:lnTo>
                <a:lnTo>
                  <a:pt x="1722" y="934"/>
                </a:lnTo>
                <a:lnTo>
                  <a:pt x="1722" y="941"/>
                </a:lnTo>
                <a:lnTo>
                  <a:pt x="1723" y="947"/>
                </a:lnTo>
                <a:lnTo>
                  <a:pt x="1724" y="954"/>
                </a:lnTo>
                <a:lnTo>
                  <a:pt x="1728" y="979"/>
                </a:lnTo>
                <a:lnTo>
                  <a:pt x="1730" y="1003"/>
                </a:lnTo>
                <a:lnTo>
                  <a:pt x="1734" y="1029"/>
                </a:lnTo>
                <a:lnTo>
                  <a:pt x="1736" y="1053"/>
                </a:lnTo>
                <a:lnTo>
                  <a:pt x="1739" y="1077"/>
                </a:lnTo>
                <a:lnTo>
                  <a:pt x="1742" y="1102"/>
                </a:lnTo>
                <a:lnTo>
                  <a:pt x="1743" y="1126"/>
                </a:lnTo>
                <a:lnTo>
                  <a:pt x="1745" y="1151"/>
                </a:lnTo>
                <a:lnTo>
                  <a:pt x="1745" y="1175"/>
                </a:lnTo>
                <a:lnTo>
                  <a:pt x="1745" y="1199"/>
                </a:lnTo>
                <a:lnTo>
                  <a:pt x="1745" y="1223"/>
                </a:lnTo>
                <a:lnTo>
                  <a:pt x="1743" y="1247"/>
                </a:lnTo>
                <a:lnTo>
                  <a:pt x="1741" y="1272"/>
                </a:lnTo>
                <a:lnTo>
                  <a:pt x="1736" y="1296"/>
                </a:lnTo>
                <a:lnTo>
                  <a:pt x="1731" y="1320"/>
                </a:lnTo>
                <a:lnTo>
                  <a:pt x="1724" y="1343"/>
                </a:lnTo>
                <a:lnTo>
                  <a:pt x="1721" y="1353"/>
                </a:lnTo>
                <a:lnTo>
                  <a:pt x="1717" y="1364"/>
                </a:lnTo>
                <a:lnTo>
                  <a:pt x="1714" y="1375"/>
                </a:lnTo>
                <a:lnTo>
                  <a:pt x="1711" y="1386"/>
                </a:lnTo>
                <a:lnTo>
                  <a:pt x="1706" y="1397"/>
                </a:lnTo>
                <a:lnTo>
                  <a:pt x="1703" y="1408"/>
                </a:lnTo>
                <a:lnTo>
                  <a:pt x="1698" y="1417"/>
                </a:lnTo>
                <a:lnTo>
                  <a:pt x="1693" y="1426"/>
                </a:lnTo>
                <a:lnTo>
                  <a:pt x="1692" y="1426"/>
                </a:lnTo>
                <a:lnTo>
                  <a:pt x="1691" y="1425"/>
                </a:lnTo>
                <a:lnTo>
                  <a:pt x="1690" y="1425"/>
                </a:lnTo>
                <a:lnTo>
                  <a:pt x="1690" y="1425"/>
                </a:lnTo>
                <a:lnTo>
                  <a:pt x="1693" y="1413"/>
                </a:lnTo>
                <a:lnTo>
                  <a:pt x="1697" y="1402"/>
                </a:lnTo>
                <a:lnTo>
                  <a:pt x="1700" y="1390"/>
                </a:lnTo>
                <a:lnTo>
                  <a:pt x="1704" y="1379"/>
                </a:lnTo>
                <a:lnTo>
                  <a:pt x="1706" y="1367"/>
                </a:lnTo>
                <a:lnTo>
                  <a:pt x="1709" y="1355"/>
                </a:lnTo>
                <a:lnTo>
                  <a:pt x="1712" y="1343"/>
                </a:lnTo>
                <a:lnTo>
                  <a:pt x="1714" y="1331"/>
                </a:lnTo>
                <a:lnTo>
                  <a:pt x="1716" y="1319"/>
                </a:lnTo>
                <a:lnTo>
                  <a:pt x="1719" y="1307"/>
                </a:lnTo>
                <a:lnTo>
                  <a:pt x="1721" y="1296"/>
                </a:lnTo>
                <a:lnTo>
                  <a:pt x="1722" y="1283"/>
                </a:lnTo>
                <a:lnTo>
                  <a:pt x="1724" y="1272"/>
                </a:lnTo>
                <a:lnTo>
                  <a:pt x="1727" y="1260"/>
                </a:lnTo>
                <a:lnTo>
                  <a:pt x="1728" y="1247"/>
                </a:lnTo>
                <a:lnTo>
                  <a:pt x="1730" y="1236"/>
                </a:lnTo>
                <a:lnTo>
                  <a:pt x="1730" y="1214"/>
                </a:lnTo>
                <a:lnTo>
                  <a:pt x="1730" y="1192"/>
                </a:lnTo>
                <a:lnTo>
                  <a:pt x="1729" y="1170"/>
                </a:lnTo>
                <a:lnTo>
                  <a:pt x="1729" y="1148"/>
                </a:lnTo>
                <a:lnTo>
                  <a:pt x="1727" y="1126"/>
                </a:lnTo>
                <a:lnTo>
                  <a:pt x="1726" y="1105"/>
                </a:lnTo>
                <a:lnTo>
                  <a:pt x="1723" y="1081"/>
                </a:lnTo>
                <a:lnTo>
                  <a:pt x="1721" y="1060"/>
                </a:lnTo>
                <a:lnTo>
                  <a:pt x="1719" y="1038"/>
                </a:lnTo>
                <a:lnTo>
                  <a:pt x="1715" y="1016"/>
                </a:lnTo>
                <a:lnTo>
                  <a:pt x="1713" y="994"/>
                </a:lnTo>
                <a:lnTo>
                  <a:pt x="1709" y="972"/>
                </a:lnTo>
                <a:lnTo>
                  <a:pt x="1706" y="950"/>
                </a:lnTo>
                <a:lnTo>
                  <a:pt x="1703" y="928"/>
                </a:lnTo>
                <a:lnTo>
                  <a:pt x="1699" y="905"/>
                </a:lnTo>
                <a:lnTo>
                  <a:pt x="1696" y="883"/>
                </a:lnTo>
                <a:lnTo>
                  <a:pt x="1691" y="859"/>
                </a:lnTo>
                <a:lnTo>
                  <a:pt x="1685" y="837"/>
                </a:lnTo>
                <a:lnTo>
                  <a:pt x="1679" y="815"/>
                </a:lnTo>
                <a:lnTo>
                  <a:pt x="1673" y="793"/>
                </a:lnTo>
                <a:lnTo>
                  <a:pt x="1667" y="773"/>
                </a:lnTo>
                <a:lnTo>
                  <a:pt x="1660" y="751"/>
                </a:lnTo>
                <a:lnTo>
                  <a:pt x="1653" y="730"/>
                </a:lnTo>
                <a:lnTo>
                  <a:pt x="1646" y="709"/>
                </a:lnTo>
                <a:lnTo>
                  <a:pt x="1644" y="704"/>
                </a:lnTo>
                <a:lnTo>
                  <a:pt x="1641" y="697"/>
                </a:lnTo>
                <a:lnTo>
                  <a:pt x="1639" y="691"/>
                </a:lnTo>
                <a:lnTo>
                  <a:pt x="1637" y="684"/>
                </a:lnTo>
                <a:lnTo>
                  <a:pt x="1633" y="677"/>
                </a:lnTo>
                <a:lnTo>
                  <a:pt x="1631" y="671"/>
                </a:lnTo>
                <a:lnTo>
                  <a:pt x="1629" y="664"/>
                </a:lnTo>
                <a:lnTo>
                  <a:pt x="1626" y="659"/>
                </a:lnTo>
                <a:lnTo>
                  <a:pt x="1630" y="679"/>
                </a:lnTo>
                <a:lnTo>
                  <a:pt x="1633" y="700"/>
                </a:lnTo>
                <a:lnTo>
                  <a:pt x="1637" y="721"/>
                </a:lnTo>
                <a:lnTo>
                  <a:pt x="1640" y="742"/>
                </a:lnTo>
                <a:lnTo>
                  <a:pt x="1645" y="762"/>
                </a:lnTo>
                <a:lnTo>
                  <a:pt x="1650" y="782"/>
                </a:lnTo>
                <a:lnTo>
                  <a:pt x="1653" y="803"/>
                </a:lnTo>
                <a:lnTo>
                  <a:pt x="1658" y="822"/>
                </a:lnTo>
                <a:lnTo>
                  <a:pt x="1661" y="842"/>
                </a:lnTo>
                <a:lnTo>
                  <a:pt x="1666" y="863"/>
                </a:lnTo>
                <a:lnTo>
                  <a:pt x="1669" y="882"/>
                </a:lnTo>
                <a:lnTo>
                  <a:pt x="1673" y="903"/>
                </a:lnTo>
                <a:lnTo>
                  <a:pt x="1676" y="924"/>
                </a:lnTo>
                <a:lnTo>
                  <a:pt x="1678" y="944"/>
                </a:lnTo>
                <a:lnTo>
                  <a:pt x="1681" y="965"/>
                </a:lnTo>
                <a:lnTo>
                  <a:pt x="1683" y="986"/>
                </a:lnTo>
                <a:lnTo>
                  <a:pt x="1685" y="1007"/>
                </a:lnTo>
                <a:lnTo>
                  <a:pt x="1688" y="1029"/>
                </a:lnTo>
                <a:lnTo>
                  <a:pt x="1689" y="1049"/>
                </a:lnTo>
                <a:lnTo>
                  <a:pt x="1691" y="1070"/>
                </a:lnTo>
                <a:lnTo>
                  <a:pt x="1692" y="1092"/>
                </a:lnTo>
                <a:lnTo>
                  <a:pt x="1692" y="1113"/>
                </a:lnTo>
                <a:lnTo>
                  <a:pt x="1693" y="1133"/>
                </a:lnTo>
                <a:lnTo>
                  <a:pt x="1692" y="1154"/>
                </a:lnTo>
                <a:lnTo>
                  <a:pt x="1691" y="1176"/>
                </a:lnTo>
                <a:lnTo>
                  <a:pt x="1690" y="1196"/>
                </a:lnTo>
                <a:lnTo>
                  <a:pt x="1688" y="1216"/>
                </a:lnTo>
                <a:lnTo>
                  <a:pt x="1684" y="1236"/>
                </a:lnTo>
                <a:lnTo>
                  <a:pt x="1679" y="1257"/>
                </a:lnTo>
                <a:lnTo>
                  <a:pt x="1674" y="1275"/>
                </a:lnTo>
                <a:lnTo>
                  <a:pt x="1667" y="1295"/>
                </a:lnTo>
                <a:lnTo>
                  <a:pt x="1659" y="1313"/>
                </a:lnTo>
                <a:lnTo>
                  <a:pt x="1650" y="1331"/>
                </a:lnTo>
                <a:lnTo>
                  <a:pt x="1644" y="1351"/>
                </a:lnTo>
                <a:lnTo>
                  <a:pt x="1639" y="1372"/>
                </a:lnTo>
                <a:lnTo>
                  <a:pt x="1638" y="1393"/>
                </a:lnTo>
                <a:lnTo>
                  <a:pt x="1636" y="1413"/>
                </a:lnTo>
                <a:lnTo>
                  <a:pt x="1635" y="1434"/>
                </a:lnTo>
                <a:lnTo>
                  <a:pt x="1632" y="1455"/>
                </a:lnTo>
                <a:lnTo>
                  <a:pt x="1628" y="1476"/>
                </a:lnTo>
                <a:lnTo>
                  <a:pt x="1625" y="1485"/>
                </a:lnTo>
                <a:lnTo>
                  <a:pt x="1623" y="1494"/>
                </a:lnTo>
                <a:lnTo>
                  <a:pt x="1620" y="1502"/>
                </a:lnTo>
                <a:lnTo>
                  <a:pt x="1616" y="1510"/>
                </a:lnTo>
                <a:lnTo>
                  <a:pt x="1613" y="1518"/>
                </a:lnTo>
                <a:lnTo>
                  <a:pt x="1610" y="1526"/>
                </a:lnTo>
                <a:lnTo>
                  <a:pt x="1607" y="1534"/>
                </a:lnTo>
                <a:lnTo>
                  <a:pt x="1605" y="1542"/>
                </a:lnTo>
                <a:lnTo>
                  <a:pt x="1601" y="1550"/>
                </a:lnTo>
                <a:lnTo>
                  <a:pt x="1597" y="1558"/>
                </a:lnTo>
                <a:lnTo>
                  <a:pt x="1591" y="1565"/>
                </a:lnTo>
                <a:lnTo>
                  <a:pt x="1586" y="1572"/>
                </a:lnTo>
                <a:lnTo>
                  <a:pt x="1580" y="1579"/>
                </a:lnTo>
                <a:lnTo>
                  <a:pt x="1575" y="1585"/>
                </a:lnTo>
                <a:lnTo>
                  <a:pt x="1570" y="1591"/>
                </a:lnTo>
                <a:lnTo>
                  <a:pt x="1565" y="1596"/>
                </a:lnTo>
                <a:lnTo>
                  <a:pt x="1561" y="1603"/>
                </a:lnTo>
                <a:lnTo>
                  <a:pt x="1556" y="1609"/>
                </a:lnTo>
                <a:lnTo>
                  <a:pt x="1552" y="1614"/>
                </a:lnTo>
                <a:lnTo>
                  <a:pt x="1547" y="1621"/>
                </a:lnTo>
                <a:lnTo>
                  <a:pt x="1538" y="1629"/>
                </a:lnTo>
                <a:lnTo>
                  <a:pt x="1531" y="1638"/>
                </a:lnTo>
                <a:lnTo>
                  <a:pt x="1523" y="1646"/>
                </a:lnTo>
                <a:lnTo>
                  <a:pt x="1514" y="1652"/>
                </a:lnTo>
                <a:lnTo>
                  <a:pt x="1507" y="1658"/>
                </a:lnTo>
                <a:lnTo>
                  <a:pt x="1497" y="1661"/>
                </a:lnTo>
                <a:lnTo>
                  <a:pt x="1491" y="1663"/>
                </a:lnTo>
                <a:lnTo>
                  <a:pt x="1485" y="1668"/>
                </a:lnTo>
                <a:lnTo>
                  <a:pt x="1482" y="1693"/>
                </a:lnTo>
                <a:lnTo>
                  <a:pt x="1480" y="1717"/>
                </a:lnTo>
                <a:lnTo>
                  <a:pt x="1478" y="1743"/>
                </a:lnTo>
                <a:lnTo>
                  <a:pt x="1476" y="1768"/>
                </a:lnTo>
                <a:lnTo>
                  <a:pt x="1474" y="1792"/>
                </a:lnTo>
                <a:lnTo>
                  <a:pt x="1473" y="1818"/>
                </a:lnTo>
                <a:lnTo>
                  <a:pt x="1472" y="1842"/>
                </a:lnTo>
                <a:lnTo>
                  <a:pt x="1471" y="1867"/>
                </a:lnTo>
                <a:lnTo>
                  <a:pt x="1471" y="1891"/>
                </a:lnTo>
                <a:lnTo>
                  <a:pt x="1471" y="1917"/>
                </a:lnTo>
                <a:lnTo>
                  <a:pt x="1471" y="1941"/>
                </a:lnTo>
                <a:lnTo>
                  <a:pt x="1471" y="1966"/>
                </a:lnTo>
                <a:lnTo>
                  <a:pt x="1472" y="1990"/>
                </a:lnTo>
                <a:lnTo>
                  <a:pt x="1473" y="2016"/>
                </a:lnTo>
                <a:lnTo>
                  <a:pt x="1474" y="2040"/>
                </a:lnTo>
                <a:lnTo>
                  <a:pt x="1477" y="2065"/>
                </a:lnTo>
                <a:lnTo>
                  <a:pt x="1478" y="2073"/>
                </a:lnTo>
                <a:lnTo>
                  <a:pt x="1479" y="2081"/>
                </a:lnTo>
                <a:lnTo>
                  <a:pt x="1480" y="2088"/>
                </a:lnTo>
                <a:lnTo>
                  <a:pt x="1484" y="2094"/>
                </a:lnTo>
                <a:lnTo>
                  <a:pt x="1488" y="2088"/>
                </a:lnTo>
                <a:lnTo>
                  <a:pt x="1492" y="2080"/>
                </a:lnTo>
                <a:lnTo>
                  <a:pt x="1496" y="2073"/>
                </a:lnTo>
                <a:lnTo>
                  <a:pt x="1503" y="2067"/>
                </a:lnTo>
                <a:lnTo>
                  <a:pt x="1510" y="2056"/>
                </a:lnTo>
                <a:lnTo>
                  <a:pt x="1516" y="2046"/>
                </a:lnTo>
                <a:lnTo>
                  <a:pt x="1522" y="2035"/>
                </a:lnTo>
                <a:lnTo>
                  <a:pt x="1526" y="2024"/>
                </a:lnTo>
                <a:lnTo>
                  <a:pt x="1530" y="2012"/>
                </a:lnTo>
                <a:lnTo>
                  <a:pt x="1533" y="2000"/>
                </a:lnTo>
                <a:lnTo>
                  <a:pt x="1535" y="1986"/>
                </a:lnTo>
                <a:lnTo>
                  <a:pt x="1537" y="1972"/>
                </a:lnTo>
                <a:lnTo>
                  <a:pt x="1538" y="1970"/>
                </a:lnTo>
                <a:lnTo>
                  <a:pt x="1539" y="1969"/>
                </a:lnTo>
                <a:lnTo>
                  <a:pt x="1541" y="1966"/>
                </a:lnTo>
                <a:lnTo>
                  <a:pt x="1542" y="1965"/>
                </a:lnTo>
                <a:lnTo>
                  <a:pt x="1545" y="1967"/>
                </a:lnTo>
                <a:lnTo>
                  <a:pt x="1547" y="1967"/>
                </a:lnTo>
                <a:lnTo>
                  <a:pt x="1548" y="1966"/>
                </a:lnTo>
                <a:lnTo>
                  <a:pt x="1550" y="1963"/>
                </a:lnTo>
                <a:lnTo>
                  <a:pt x="1554" y="1955"/>
                </a:lnTo>
                <a:lnTo>
                  <a:pt x="1556" y="1948"/>
                </a:lnTo>
                <a:lnTo>
                  <a:pt x="1559" y="1941"/>
                </a:lnTo>
                <a:lnTo>
                  <a:pt x="1563" y="1936"/>
                </a:lnTo>
                <a:lnTo>
                  <a:pt x="1568" y="1936"/>
                </a:lnTo>
                <a:lnTo>
                  <a:pt x="1570" y="1937"/>
                </a:lnTo>
                <a:lnTo>
                  <a:pt x="1572" y="1939"/>
                </a:lnTo>
                <a:lnTo>
                  <a:pt x="1576" y="1937"/>
                </a:lnTo>
                <a:lnTo>
                  <a:pt x="1577" y="1918"/>
                </a:lnTo>
                <a:lnTo>
                  <a:pt x="1576" y="1899"/>
                </a:lnTo>
                <a:lnTo>
                  <a:pt x="1573" y="1881"/>
                </a:lnTo>
                <a:lnTo>
                  <a:pt x="1569" y="1863"/>
                </a:lnTo>
                <a:lnTo>
                  <a:pt x="1565" y="1844"/>
                </a:lnTo>
                <a:lnTo>
                  <a:pt x="1560" y="1827"/>
                </a:lnTo>
                <a:lnTo>
                  <a:pt x="1554" y="1808"/>
                </a:lnTo>
                <a:lnTo>
                  <a:pt x="1548" y="1791"/>
                </a:lnTo>
                <a:lnTo>
                  <a:pt x="1542" y="1774"/>
                </a:lnTo>
                <a:lnTo>
                  <a:pt x="1537" y="1757"/>
                </a:lnTo>
                <a:lnTo>
                  <a:pt x="1532" y="1739"/>
                </a:lnTo>
                <a:lnTo>
                  <a:pt x="1527" y="1722"/>
                </a:lnTo>
                <a:lnTo>
                  <a:pt x="1524" y="1705"/>
                </a:lnTo>
                <a:lnTo>
                  <a:pt x="1522" y="1686"/>
                </a:lnTo>
                <a:lnTo>
                  <a:pt x="1521" y="1669"/>
                </a:lnTo>
                <a:lnTo>
                  <a:pt x="1522" y="1651"/>
                </a:lnTo>
                <a:lnTo>
                  <a:pt x="1525" y="1658"/>
                </a:lnTo>
                <a:lnTo>
                  <a:pt x="1527" y="1667"/>
                </a:lnTo>
                <a:lnTo>
                  <a:pt x="1529" y="1677"/>
                </a:lnTo>
                <a:lnTo>
                  <a:pt x="1531" y="1687"/>
                </a:lnTo>
                <a:lnTo>
                  <a:pt x="1532" y="1698"/>
                </a:lnTo>
                <a:lnTo>
                  <a:pt x="1534" y="1708"/>
                </a:lnTo>
                <a:lnTo>
                  <a:pt x="1538" y="1719"/>
                </a:lnTo>
                <a:lnTo>
                  <a:pt x="1542" y="1727"/>
                </a:lnTo>
                <a:lnTo>
                  <a:pt x="1546" y="1740"/>
                </a:lnTo>
                <a:lnTo>
                  <a:pt x="1550" y="1755"/>
                </a:lnTo>
                <a:lnTo>
                  <a:pt x="1555" y="1769"/>
                </a:lnTo>
                <a:lnTo>
                  <a:pt x="1560" y="1783"/>
                </a:lnTo>
                <a:lnTo>
                  <a:pt x="1564" y="1797"/>
                </a:lnTo>
                <a:lnTo>
                  <a:pt x="1569" y="1812"/>
                </a:lnTo>
                <a:lnTo>
                  <a:pt x="1573" y="1826"/>
                </a:lnTo>
                <a:lnTo>
                  <a:pt x="1578" y="1840"/>
                </a:lnTo>
                <a:lnTo>
                  <a:pt x="1582" y="1853"/>
                </a:lnTo>
                <a:lnTo>
                  <a:pt x="1585" y="1868"/>
                </a:lnTo>
                <a:lnTo>
                  <a:pt x="1587" y="1882"/>
                </a:lnTo>
                <a:lnTo>
                  <a:pt x="1588" y="1897"/>
                </a:lnTo>
                <a:lnTo>
                  <a:pt x="1588" y="1912"/>
                </a:lnTo>
                <a:lnTo>
                  <a:pt x="1587" y="1927"/>
                </a:lnTo>
                <a:lnTo>
                  <a:pt x="1585" y="1942"/>
                </a:lnTo>
                <a:lnTo>
                  <a:pt x="1582" y="1957"/>
                </a:lnTo>
                <a:lnTo>
                  <a:pt x="1579" y="1962"/>
                </a:lnTo>
                <a:lnTo>
                  <a:pt x="1578" y="1967"/>
                </a:lnTo>
                <a:lnTo>
                  <a:pt x="1577" y="1972"/>
                </a:lnTo>
                <a:lnTo>
                  <a:pt x="1577" y="1978"/>
                </a:lnTo>
                <a:lnTo>
                  <a:pt x="1576" y="1982"/>
                </a:lnTo>
                <a:lnTo>
                  <a:pt x="1576" y="1988"/>
                </a:lnTo>
                <a:lnTo>
                  <a:pt x="1575" y="1993"/>
                </a:lnTo>
                <a:lnTo>
                  <a:pt x="1575" y="1999"/>
                </a:lnTo>
                <a:lnTo>
                  <a:pt x="1577" y="1993"/>
                </a:lnTo>
                <a:lnTo>
                  <a:pt x="1579" y="1987"/>
                </a:lnTo>
                <a:lnTo>
                  <a:pt x="1582" y="1981"/>
                </a:lnTo>
                <a:lnTo>
                  <a:pt x="1584" y="1975"/>
                </a:lnTo>
                <a:lnTo>
                  <a:pt x="1586" y="1970"/>
                </a:lnTo>
                <a:lnTo>
                  <a:pt x="1588" y="1964"/>
                </a:lnTo>
                <a:lnTo>
                  <a:pt x="1591" y="1958"/>
                </a:lnTo>
                <a:lnTo>
                  <a:pt x="1593" y="1952"/>
                </a:lnTo>
                <a:lnTo>
                  <a:pt x="1600" y="1929"/>
                </a:lnTo>
                <a:lnTo>
                  <a:pt x="1605" y="1905"/>
                </a:lnTo>
                <a:lnTo>
                  <a:pt x="1608" y="1881"/>
                </a:lnTo>
                <a:lnTo>
                  <a:pt x="1610" y="1858"/>
                </a:lnTo>
                <a:lnTo>
                  <a:pt x="1613" y="1834"/>
                </a:lnTo>
                <a:lnTo>
                  <a:pt x="1613" y="1810"/>
                </a:lnTo>
                <a:lnTo>
                  <a:pt x="1614" y="1787"/>
                </a:lnTo>
                <a:lnTo>
                  <a:pt x="1614" y="1762"/>
                </a:lnTo>
                <a:lnTo>
                  <a:pt x="1614" y="1738"/>
                </a:lnTo>
                <a:lnTo>
                  <a:pt x="1615" y="1715"/>
                </a:lnTo>
                <a:lnTo>
                  <a:pt x="1616" y="1691"/>
                </a:lnTo>
                <a:lnTo>
                  <a:pt x="1618" y="1668"/>
                </a:lnTo>
                <a:lnTo>
                  <a:pt x="1622" y="1645"/>
                </a:lnTo>
                <a:lnTo>
                  <a:pt x="1626" y="1622"/>
                </a:lnTo>
                <a:lnTo>
                  <a:pt x="1633" y="1599"/>
                </a:lnTo>
                <a:lnTo>
                  <a:pt x="1641" y="1576"/>
                </a:lnTo>
                <a:lnTo>
                  <a:pt x="1644" y="1567"/>
                </a:lnTo>
                <a:lnTo>
                  <a:pt x="1647" y="1557"/>
                </a:lnTo>
                <a:lnTo>
                  <a:pt x="1651" y="1549"/>
                </a:lnTo>
                <a:lnTo>
                  <a:pt x="1654" y="1541"/>
                </a:lnTo>
                <a:lnTo>
                  <a:pt x="1658" y="1533"/>
                </a:lnTo>
                <a:lnTo>
                  <a:pt x="1661" y="1525"/>
                </a:lnTo>
                <a:lnTo>
                  <a:pt x="1664" y="1517"/>
                </a:lnTo>
                <a:lnTo>
                  <a:pt x="1668" y="1509"/>
                </a:lnTo>
                <a:lnTo>
                  <a:pt x="1677" y="1492"/>
                </a:lnTo>
                <a:lnTo>
                  <a:pt x="1686" y="1473"/>
                </a:lnTo>
                <a:lnTo>
                  <a:pt x="1696" y="1454"/>
                </a:lnTo>
                <a:lnTo>
                  <a:pt x="1704" y="1435"/>
                </a:lnTo>
                <a:lnTo>
                  <a:pt x="1711" y="1416"/>
                </a:lnTo>
                <a:lnTo>
                  <a:pt x="1719" y="1396"/>
                </a:lnTo>
                <a:lnTo>
                  <a:pt x="1724" y="1375"/>
                </a:lnTo>
                <a:lnTo>
                  <a:pt x="1731" y="1355"/>
                </a:lnTo>
                <a:lnTo>
                  <a:pt x="1737" y="1335"/>
                </a:lnTo>
                <a:lnTo>
                  <a:pt x="1742" y="1314"/>
                </a:lnTo>
                <a:lnTo>
                  <a:pt x="1747" y="1292"/>
                </a:lnTo>
                <a:lnTo>
                  <a:pt x="1751" y="1272"/>
                </a:lnTo>
                <a:lnTo>
                  <a:pt x="1754" y="1251"/>
                </a:lnTo>
                <a:lnTo>
                  <a:pt x="1758" y="1230"/>
                </a:lnTo>
                <a:lnTo>
                  <a:pt x="1760" y="1208"/>
                </a:lnTo>
                <a:lnTo>
                  <a:pt x="1762" y="1187"/>
                </a:lnTo>
                <a:lnTo>
                  <a:pt x="1764" y="1174"/>
                </a:lnTo>
                <a:lnTo>
                  <a:pt x="1764" y="1160"/>
                </a:lnTo>
                <a:lnTo>
                  <a:pt x="1765" y="1147"/>
                </a:lnTo>
                <a:lnTo>
                  <a:pt x="1766" y="1133"/>
                </a:lnTo>
                <a:lnTo>
                  <a:pt x="1766" y="1120"/>
                </a:lnTo>
                <a:lnTo>
                  <a:pt x="1767" y="1107"/>
                </a:lnTo>
                <a:lnTo>
                  <a:pt x="1767" y="1093"/>
                </a:lnTo>
                <a:lnTo>
                  <a:pt x="1768" y="1080"/>
                </a:lnTo>
                <a:lnTo>
                  <a:pt x="1768" y="1067"/>
                </a:lnTo>
                <a:lnTo>
                  <a:pt x="1768" y="1053"/>
                </a:lnTo>
                <a:lnTo>
                  <a:pt x="1768" y="1040"/>
                </a:lnTo>
                <a:lnTo>
                  <a:pt x="1768" y="1026"/>
                </a:lnTo>
                <a:lnTo>
                  <a:pt x="1767" y="1014"/>
                </a:lnTo>
                <a:lnTo>
                  <a:pt x="1766" y="1000"/>
                </a:lnTo>
                <a:lnTo>
                  <a:pt x="1765" y="987"/>
                </a:lnTo>
                <a:lnTo>
                  <a:pt x="1764" y="973"/>
                </a:lnTo>
                <a:lnTo>
                  <a:pt x="1761" y="957"/>
                </a:lnTo>
                <a:lnTo>
                  <a:pt x="1760" y="942"/>
                </a:lnTo>
                <a:lnTo>
                  <a:pt x="1758" y="926"/>
                </a:lnTo>
                <a:lnTo>
                  <a:pt x="1755" y="911"/>
                </a:lnTo>
                <a:lnTo>
                  <a:pt x="1752" y="895"/>
                </a:lnTo>
                <a:lnTo>
                  <a:pt x="1750" y="880"/>
                </a:lnTo>
                <a:lnTo>
                  <a:pt x="1747" y="864"/>
                </a:lnTo>
                <a:lnTo>
                  <a:pt x="1744" y="849"/>
                </a:lnTo>
                <a:lnTo>
                  <a:pt x="1739" y="829"/>
                </a:lnTo>
                <a:lnTo>
                  <a:pt x="1734" y="810"/>
                </a:lnTo>
                <a:lnTo>
                  <a:pt x="1729" y="790"/>
                </a:lnTo>
                <a:lnTo>
                  <a:pt x="1724" y="770"/>
                </a:lnTo>
                <a:lnTo>
                  <a:pt x="1720" y="751"/>
                </a:lnTo>
                <a:lnTo>
                  <a:pt x="1715" y="731"/>
                </a:lnTo>
                <a:lnTo>
                  <a:pt x="1709" y="712"/>
                </a:lnTo>
                <a:lnTo>
                  <a:pt x="1705" y="692"/>
                </a:lnTo>
                <a:lnTo>
                  <a:pt x="1699" y="674"/>
                </a:lnTo>
                <a:lnTo>
                  <a:pt x="1694" y="654"/>
                </a:lnTo>
                <a:lnTo>
                  <a:pt x="1689" y="636"/>
                </a:lnTo>
                <a:lnTo>
                  <a:pt x="1683" y="617"/>
                </a:lnTo>
                <a:lnTo>
                  <a:pt x="1677" y="599"/>
                </a:lnTo>
                <a:lnTo>
                  <a:pt x="1670" y="582"/>
                </a:lnTo>
                <a:lnTo>
                  <a:pt x="1664" y="563"/>
                </a:lnTo>
                <a:lnTo>
                  <a:pt x="1658" y="546"/>
                </a:lnTo>
                <a:lnTo>
                  <a:pt x="1655" y="539"/>
                </a:lnTo>
                <a:lnTo>
                  <a:pt x="1654" y="533"/>
                </a:lnTo>
                <a:lnTo>
                  <a:pt x="1652" y="527"/>
                </a:lnTo>
                <a:lnTo>
                  <a:pt x="1650" y="522"/>
                </a:lnTo>
                <a:lnTo>
                  <a:pt x="1647" y="516"/>
                </a:lnTo>
                <a:lnTo>
                  <a:pt x="1645" y="510"/>
                </a:lnTo>
                <a:lnTo>
                  <a:pt x="1643" y="504"/>
                </a:lnTo>
                <a:lnTo>
                  <a:pt x="1640" y="499"/>
                </a:lnTo>
                <a:lnTo>
                  <a:pt x="1638" y="494"/>
                </a:lnTo>
                <a:lnTo>
                  <a:pt x="1636" y="489"/>
                </a:lnTo>
                <a:lnTo>
                  <a:pt x="1633" y="485"/>
                </a:lnTo>
                <a:lnTo>
                  <a:pt x="1631" y="479"/>
                </a:lnTo>
                <a:lnTo>
                  <a:pt x="1630" y="474"/>
                </a:lnTo>
                <a:lnTo>
                  <a:pt x="1628" y="470"/>
                </a:lnTo>
                <a:lnTo>
                  <a:pt x="1626" y="465"/>
                </a:lnTo>
                <a:lnTo>
                  <a:pt x="1624" y="462"/>
                </a:lnTo>
                <a:lnTo>
                  <a:pt x="1622" y="455"/>
                </a:lnTo>
                <a:lnTo>
                  <a:pt x="1620" y="449"/>
                </a:lnTo>
                <a:lnTo>
                  <a:pt x="1616" y="442"/>
                </a:lnTo>
                <a:lnTo>
                  <a:pt x="1614" y="436"/>
                </a:lnTo>
                <a:lnTo>
                  <a:pt x="1612" y="431"/>
                </a:lnTo>
                <a:lnTo>
                  <a:pt x="1608" y="424"/>
                </a:lnTo>
                <a:lnTo>
                  <a:pt x="1606" y="418"/>
                </a:lnTo>
                <a:lnTo>
                  <a:pt x="1603" y="411"/>
                </a:lnTo>
                <a:lnTo>
                  <a:pt x="1600" y="408"/>
                </a:lnTo>
                <a:lnTo>
                  <a:pt x="1599" y="403"/>
                </a:lnTo>
                <a:lnTo>
                  <a:pt x="1598" y="398"/>
                </a:lnTo>
                <a:lnTo>
                  <a:pt x="1595" y="393"/>
                </a:lnTo>
                <a:lnTo>
                  <a:pt x="1593" y="388"/>
                </a:lnTo>
                <a:lnTo>
                  <a:pt x="1591" y="383"/>
                </a:lnTo>
                <a:lnTo>
                  <a:pt x="1588" y="378"/>
                </a:lnTo>
                <a:lnTo>
                  <a:pt x="1587" y="373"/>
                </a:lnTo>
                <a:lnTo>
                  <a:pt x="1585" y="368"/>
                </a:lnTo>
                <a:lnTo>
                  <a:pt x="1583" y="364"/>
                </a:lnTo>
                <a:lnTo>
                  <a:pt x="1580" y="359"/>
                </a:lnTo>
                <a:lnTo>
                  <a:pt x="1578" y="355"/>
                </a:lnTo>
                <a:lnTo>
                  <a:pt x="1576" y="348"/>
                </a:lnTo>
                <a:lnTo>
                  <a:pt x="1572" y="341"/>
                </a:lnTo>
                <a:lnTo>
                  <a:pt x="1570" y="334"/>
                </a:lnTo>
                <a:lnTo>
                  <a:pt x="1568" y="328"/>
                </a:lnTo>
                <a:lnTo>
                  <a:pt x="1565" y="322"/>
                </a:lnTo>
                <a:lnTo>
                  <a:pt x="1563" y="315"/>
                </a:lnTo>
                <a:lnTo>
                  <a:pt x="1560" y="310"/>
                </a:lnTo>
                <a:lnTo>
                  <a:pt x="1557" y="304"/>
                </a:lnTo>
                <a:lnTo>
                  <a:pt x="1550" y="293"/>
                </a:lnTo>
                <a:lnTo>
                  <a:pt x="1537" y="282"/>
                </a:lnTo>
                <a:lnTo>
                  <a:pt x="1516" y="269"/>
                </a:lnTo>
                <a:lnTo>
                  <a:pt x="1492" y="255"/>
                </a:lnTo>
                <a:lnTo>
                  <a:pt x="1462" y="242"/>
                </a:lnTo>
                <a:lnTo>
                  <a:pt x="1428" y="227"/>
                </a:lnTo>
                <a:lnTo>
                  <a:pt x="1391" y="211"/>
                </a:lnTo>
                <a:lnTo>
                  <a:pt x="1353" y="194"/>
                </a:lnTo>
                <a:lnTo>
                  <a:pt x="1314" y="176"/>
                </a:lnTo>
                <a:lnTo>
                  <a:pt x="1273" y="159"/>
                </a:lnTo>
                <a:lnTo>
                  <a:pt x="1233" y="139"/>
                </a:lnTo>
                <a:lnTo>
                  <a:pt x="1193" y="120"/>
                </a:lnTo>
                <a:lnTo>
                  <a:pt x="1156" y="99"/>
                </a:lnTo>
                <a:lnTo>
                  <a:pt x="1121" y="78"/>
                </a:lnTo>
                <a:lnTo>
                  <a:pt x="1089" y="56"/>
                </a:lnTo>
                <a:lnTo>
                  <a:pt x="1061" y="33"/>
                </a:lnTo>
                <a:close/>
              </a:path>
            </a:pathLst>
          </a:custGeom>
          <a:solidFill>
            <a:srgbClr val="F2E1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0" name="Freeform 740"/>
          <p:cNvSpPr>
            <a:spLocks/>
          </p:cNvSpPr>
          <p:nvPr/>
        </p:nvSpPr>
        <p:spPr bwMode="auto">
          <a:xfrm>
            <a:off x="6280150" y="2087563"/>
            <a:ext cx="763588" cy="893762"/>
          </a:xfrm>
          <a:custGeom>
            <a:avLst/>
            <a:gdLst>
              <a:gd name="T0" fmla="*/ 672 w 963"/>
              <a:gd name="T1" fmla="*/ 18 h 1127"/>
              <a:gd name="T2" fmla="*/ 620 w 963"/>
              <a:gd name="T3" fmla="*/ 36 h 1127"/>
              <a:gd name="T4" fmla="*/ 577 w 963"/>
              <a:gd name="T5" fmla="*/ 52 h 1127"/>
              <a:gd name="T6" fmla="*/ 527 w 963"/>
              <a:gd name="T7" fmla="*/ 73 h 1127"/>
              <a:gd name="T8" fmla="*/ 471 w 963"/>
              <a:gd name="T9" fmla="*/ 98 h 1127"/>
              <a:gd name="T10" fmla="*/ 437 w 963"/>
              <a:gd name="T11" fmla="*/ 120 h 1127"/>
              <a:gd name="T12" fmla="*/ 396 w 963"/>
              <a:gd name="T13" fmla="*/ 143 h 1127"/>
              <a:gd name="T14" fmla="*/ 354 w 963"/>
              <a:gd name="T15" fmla="*/ 168 h 1127"/>
              <a:gd name="T16" fmla="*/ 310 w 963"/>
              <a:gd name="T17" fmla="*/ 200 h 1127"/>
              <a:gd name="T18" fmla="*/ 272 w 963"/>
              <a:gd name="T19" fmla="*/ 233 h 1127"/>
              <a:gd name="T20" fmla="*/ 226 w 963"/>
              <a:gd name="T21" fmla="*/ 278 h 1127"/>
              <a:gd name="T22" fmla="*/ 192 w 963"/>
              <a:gd name="T23" fmla="*/ 321 h 1127"/>
              <a:gd name="T24" fmla="*/ 169 w 963"/>
              <a:gd name="T25" fmla="*/ 354 h 1127"/>
              <a:gd name="T26" fmla="*/ 146 w 963"/>
              <a:gd name="T27" fmla="*/ 393 h 1127"/>
              <a:gd name="T28" fmla="*/ 121 w 963"/>
              <a:gd name="T29" fmla="*/ 442 h 1127"/>
              <a:gd name="T30" fmla="*/ 74 w 963"/>
              <a:gd name="T31" fmla="*/ 556 h 1127"/>
              <a:gd name="T32" fmla="*/ 40 w 963"/>
              <a:gd name="T33" fmla="*/ 677 h 1127"/>
              <a:gd name="T34" fmla="*/ 12 w 963"/>
              <a:gd name="T35" fmla="*/ 835 h 1127"/>
              <a:gd name="T36" fmla="*/ 0 w 963"/>
              <a:gd name="T37" fmla="*/ 1007 h 1127"/>
              <a:gd name="T38" fmla="*/ 7 w 963"/>
              <a:gd name="T39" fmla="*/ 1069 h 1127"/>
              <a:gd name="T40" fmla="*/ 21 w 963"/>
              <a:gd name="T41" fmla="*/ 984 h 1127"/>
              <a:gd name="T42" fmla="*/ 36 w 963"/>
              <a:gd name="T43" fmla="*/ 904 h 1127"/>
              <a:gd name="T44" fmla="*/ 45 w 963"/>
              <a:gd name="T45" fmla="*/ 872 h 1127"/>
              <a:gd name="T46" fmla="*/ 68 w 963"/>
              <a:gd name="T47" fmla="*/ 783 h 1127"/>
              <a:gd name="T48" fmla="*/ 92 w 963"/>
              <a:gd name="T49" fmla="*/ 689 h 1127"/>
              <a:gd name="T50" fmla="*/ 128 w 963"/>
              <a:gd name="T51" fmla="*/ 601 h 1127"/>
              <a:gd name="T52" fmla="*/ 151 w 963"/>
              <a:gd name="T53" fmla="*/ 580 h 1127"/>
              <a:gd name="T54" fmla="*/ 100 w 963"/>
              <a:gd name="T55" fmla="*/ 717 h 1127"/>
              <a:gd name="T56" fmla="*/ 69 w 963"/>
              <a:gd name="T57" fmla="*/ 863 h 1127"/>
              <a:gd name="T58" fmla="*/ 57 w 963"/>
              <a:gd name="T59" fmla="*/ 975 h 1127"/>
              <a:gd name="T60" fmla="*/ 51 w 963"/>
              <a:gd name="T61" fmla="*/ 1071 h 1127"/>
              <a:gd name="T62" fmla="*/ 52 w 963"/>
              <a:gd name="T63" fmla="*/ 1127 h 1127"/>
              <a:gd name="T64" fmla="*/ 61 w 963"/>
              <a:gd name="T65" fmla="*/ 1093 h 1127"/>
              <a:gd name="T66" fmla="*/ 74 w 963"/>
              <a:gd name="T67" fmla="*/ 1016 h 1127"/>
              <a:gd name="T68" fmla="*/ 76 w 963"/>
              <a:gd name="T69" fmla="*/ 1055 h 1127"/>
              <a:gd name="T70" fmla="*/ 86 w 963"/>
              <a:gd name="T71" fmla="*/ 1082 h 1127"/>
              <a:gd name="T72" fmla="*/ 101 w 963"/>
              <a:gd name="T73" fmla="*/ 1025 h 1127"/>
              <a:gd name="T74" fmla="*/ 116 w 963"/>
              <a:gd name="T75" fmla="*/ 956 h 1127"/>
              <a:gd name="T76" fmla="*/ 133 w 963"/>
              <a:gd name="T77" fmla="*/ 869 h 1127"/>
              <a:gd name="T78" fmla="*/ 154 w 963"/>
              <a:gd name="T79" fmla="*/ 767 h 1127"/>
              <a:gd name="T80" fmla="*/ 184 w 963"/>
              <a:gd name="T81" fmla="*/ 668 h 1127"/>
              <a:gd name="T82" fmla="*/ 220 w 963"/>
              <a:gd name="T83" fmla="*/ 571 h 1127"/>
              <a:gd name="T84" fmla="*/ 260 w 963"/>
              <a:gd name="T85" fmla="*/ 479 h 1127"/>
              <a:gd name="T86" fmla="*/ 285 w 963"/>
              <a:gd name="T87" fmla="*/ 437 h 1127"/>
              <a:gd name="T88" fmla="*/ 320 w 963"/>
              <a:gd name="T89" fmla="*/ 386 h 1127"/>
              <a:gd name="T90" fmla="*/ 358 w 963"/>
              <a:gd name="T91" fmla="*/ 332 h 1127"/>
              <a:gd name="T92" fmla="*/ 398 w 963"/>
              <a:gd name="T93" fmla="*/ 295 h 1127"/>
              <a:gd name="T94" fmla="*/ 463 w 963"/>
              <a:gd name="T95" fmla="*/ 234 h 1127"/>
              <a:gd name="T96" fmla="*/ 509 w 963"/>
              <a:gd name="T97" fmla="*/ 197 h 1127"/>
              <a:gd name="T98" fmla="*/ 560 w 963"/>
              <a:gd name="T99" fmla="*/ 157 h 1127"/>
              <a:gd name="T100" fmla="*/ 608 w 963"/>
              <a:gd name="T101" fmla="*/ 124 h 1127"/>
              <a:gd name="T102" fmla="*/ 639 w 963"/>
              <a:gd name="T103" fmla="*/ 108 h 1127"/>
              <a:gd name="T104" fmla="*/ 672 w 963"/>
              <a:gd name="T105" fmla="*/ 94 h 1127"/>
              <a:gd name="T106" fmla="*/ 713 w 963"/>
              <a:gd name="T107" fmla="*/ 75 h 1127"/>
              <a:gd name="T108" fmla="*/ 770 w 963"/>
              <a:gd name="T109" fmla="*/ 55 h 1127"/>
              <a:gd name="T110" fmla="*/ 933 w 963"/>
              <a:gd name="T111" fmla="*/ 41 h 1127"/>
              <a:gd name="T112" fmla="*/ 899 w 963"/>
              <a:gd name="T113" fmla="*/ 13 h 1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63" h="1127">
                <a:moveTo>
                  <a:pt x="725" y="1"/>
                </a:moveTo>
                <a:lnTo>
                  <a:pt x="715" y="3"/>
                </a:lnTo>
                <a:lnTo>
                  <a:pt x="706" y="7"/>
                </a:lnTo>
                <a:lnTo>
                  <a:pt x="697" y="9"/>
                </a:lnTo>
                <a:lnTo>
                  <a:pt x="689" y="13"/>
                </a:lnTo>
                <a:lnTo>
                  <a:pt x="680" y="15"/>
                </a:lnTo>
                <a:lnTo>
                  <a:pt x="672" y="18"/>
                </a:lnTo>
                <a:lnTo>
                  <a:pt x="662" y="22"/>
                </a:lnTo>
                <a:lnTo>
                  <a:pt x="654" y="25"/>
                </a:lnTo>
                <a:lnTo>
                  <a:pt x="646" y="27"/>
                </a:lnTo>
                <a:lnTo>
                  <a:pt x="639" y="28"/>
                </a:lnTo>
                <a:lnTo>
                  <a:pt x="632" y="30"/>
                </a:lnTo>
                <a:lnTo>
                  <a:pt x="626" y="32"/>
                </a:lnTo>
                <a:lnTo>
                  <a:pt x="620" y="36"/>
                </a:lnTo>
                <a:lnTo>
                  <a:pt x="613" y="38"/>
                </a:lnTo>
                <a:lnTo>
                  <a:pt x="607" y="40"/>
                </a:lnTo>
                <a:lnTo>
                  <a:pt x="600" y="41"/>
                </a:lnTo>
                <a:lnTo>
                  <a:pt x="594" y="45"/>
                </a:lnTo>
                <a:lnTo>
                  <a:pt x="589" y="47"/>
                </a:lnTo>
                <a:lnTo>
                  <a:pt x="583" y="50"/>
                </a:lnTo>
                <a:lnTo>
                  <a:pt x="577" y="52"/>
                </a:lnTo>
                <a:lnTo>
                  <a:pt x="571" y="54"/>
                </a:lnTo>
                <a:lnTo>
                  <a:pt x="566" y="56"/>
                </a:lnTo>
                <a:lnTo>
                  <a:pt x="560" y="60"/>
                </a:lnTo>
                <a:lnTo>
                  <a:pt x="555" y="62"/>
                </a:lnTo>
                <a:lnTo>
                  <a:pt x="546" y="66"/>
                </a:lnTo>
                <a:lnTo>
                  <a:pt x="536" y="68"/>
                </a:lnTo>
                <a:lnTo>
                  <a:pt x="527" y="73"/>
                </a:lnTo>
                <a:lnTo>
                  <a:pt x="518" y="76"/>
                </a:lnTo>
                <a:lnTo>
                  <a:pt x="509" y="81"/>
                </a:lnTo>
                <a:lnTo>
                  <a:pt x="500" y="85"/>
                </a:lnTo>
                <a:lnTo>
                  <a:pt x="491" y="90"/>
                </a:lnTo>
                <a:lnTo>
                  <a:pt x="482" y="93"/>
                </a:lnTo>
                <a:lnTo>
                  <a:pt x="476" y="96"/>
                </a:lnTo>
                <a:lnTo>
                  <a:pt x="471" y="98"/>
                </a:lnTo>
                <a:lnTo>
                  <a:pt x="467" y="101"/>
                </a:lnTo>
                <a:lnTo>
                  <a:pt x="462" y="104"/>
                </a:lnTo>
                <a:lnTo>
                  <a:pt x="457" y="107"/>
                </a:lnTo>
                <a:lnTo>
                  <a:pt x="454" y="109"/>
                </a:lnTo>
                <a:lnTo>
                  <a:pt x="449" y="113"/>
                </a:lnTo>
                <a:lnTo>
                  <a:pt x="444" y="114"/>
                </a:lnTo>
                <a:lnTo>
                  <a:pt x="437" y="120"/>
                </a:lnTo>
                <a:lnTo>
                  <a:pt x="429" y="126"/>
                </a:lnTo>
                <a:lnTo>
                  <a:pt x="422" y="130"/>
                </a:lnTo>
                <a:lnTo>
                  <a:pt x="414" y="134"/>
                </a:lnTo>
                <a:lnTo>
                  <a:pt x="409" y="135"/>
                </a:lnTo>
                <a:lnTo>
                  <a:pt x="404" y="137"/>
                </a:lnTo>
                <a:lnTo>
                  <a:pt x="400" y="141"/>
                </a:lnTo>
                <a:lnTo>
                  <a:pt x="396" y="143"/>
                </a:lnTo>
                <a:lnTo>
                  <a:pt x="393" y="146"/>
                </a:lnTo>
                <a:lnTo>
                  <a:pt x="388" y="149"/>
                </a:lnTo>
                <a:lnTo>
                  <a:pt x="384" y="151"/>
                </a:lnTo>
                <a:lnTo>
                  <a:pt x="379" y="152"/>
                </a:lnTo>
                <a:lnTo>
                  <a:pt x="372" y="159"/>
                </a:lnTo>
                <a:lnTo>
                  <a:pt x="363" y="164"/>
                </a:lnTo>
                <a:lnTo>
                  <a:pt x="354" y="168"/>
                </a:lnTo>
                <a:lnTo>
                  <a:pt x="347" y="175"/>
                </a:lnTo>
                <a:lnTo>
                  <a:pt x="341" y="180"/>
                </a:lnTo>
                <a:lnTo>
                  <a:pt x="334" y="183"/>
                </a:lnTo>
                <a:lnTo>
                  <a:pt x="328" y="188"/>
                </a:lnTo>
                <a:lnTo>
                  <a:pt x="321" y="191"/>
                </a:lnTo>
                <a:lnTo>
                  <a:pt x="316" y="196"/>
                </a:lnTo>
                <a:lnTo>
                  <a:pt x="310" y="200"/>
                </a:lnTo>
                <a:lnTo>
                  <a:pt x="304" y="205"/>
                </a:lnTo>
                <a:lnTo>
                  <a:pt x="298" y="210"/>
                </a:lnTo>
                <a:lnTo>
                  <a:pt x="293" y="214"/>
                </a:lnTo>
                <a:lnTo>
                  <a:pt x="287" y="218"/>
                </a:lnTo>
                <a:lnTo>
                  <a:pt x="282" y="224"/>
                </a:lnTo>
                <a:lnTo>
                  <a:pt x="277" y="228"/>
                </a:lnTo>
                <a:lnTo>
                  <a:pt x="272" y="233"/>
                </a:lnTo>
                <a:lnTo>
                  <a:pt x="267" y="237"/>
                </a:lnTo>
                <a:lnTo>
                  <a:pt x="262" y="241"/>
                </a:lnTo>
                <a:lnTo>
                  <a:pt x="257" y="244"/>
                </a:lnTo>
                <a:lnTo>
                  <a:pt x="249" y="253"/>
                </a:lnTo>
                <a:lnTo>
                  <a:pt x="241" y="262"/>
                </a:lnTo>
                <a:lnTo>
                  <a:pt x="233" y="270"/>
                </a:lnTo>
                <a:lnTo>
                  <a:pt x="226" y="278"/>
                </a:lnTo>
                <a:lnTo>
                  <a:pt x="220" y="283"/>
                </a:lnTo>
                <a:lnTo>
                  <a:pt x="214" y="290"/>
                </a:lnTo>
                <a:lnTo>
                  <a:pt x="210" y="296"/>
                </a:lnTo>
                <a:lnTo>
                  <a:pt x="205" y="302"/>
                </a:lnTo>
                <a:lnTo>
                  <a:pt x="202" y="309"/>
                </a:lnTo>
                <a:lnTo>
                  <a:pt x="197" y="315"/>
                </a:lnTo>
                <a:lnTo>
                  <a:pt x="192" y="321"/>
                </a:lnTo>
                <a:lnTo>
                  <a:pt x="188" y="327"/>
                </a:lnTo>
                <a:lnTo>
                  <a:pt x="184" y="332"/>
                </a:lnTo>
                <a:lnTo>
                  <a:pt x="182" y="336"/>
                </a:lnTo>
                <a:lnTo>
                  <a:pt x="179" y="341"/>
                </a:lnTo>
                <a:lnTo>
                  <a:pt x="176" y="346"/>
                </a:lnTo>
                <a:lnTo>
                  <a:pt x="173" y="350"/>
                </a:lnTo>
                <a:lnTo>
                  <a:pt x="169" y="354"/>
                </a:lnTo>
                <a:lnTo>
                  <a:pt x="167" y="358"/>
                </a:lnTo>
                <a:lnTo>
                  <a:pt x="164" y="363"/>
                </a:lnTo>
                <a:lnTo>
                  <a:pt x="159" y="370"/>
                </a:lnTo>
                <a:lnTo>
                  <a:pt x="156" y="376"/>
                </a:lnTo>
                <a:lnTo>
                  <a:pt x="152" y="381"/>
                </a:lnTo>
                <a:lnTo>
                  <a:pt x="149" y="387"/>
                </a:lnTo>
                <a:lnTo>
                  <a:pt x="146" y="393"/>
                </a:lnTo>
                <a:lnTo>
                  <a:pt x="143" y="399"/>
                </a:lnTo>
                <a:lnTo>
                  <a:pt x="141" y="403"/>
                </a:lnTo>
                <a:lnTo>
                  <a:pt x="137" y="409"/>
                </a:lnTo>
                <a:lnTo>
                  <a:pt x="134" y="417"/>
                </a:lnTo>
                <a:lnTo>
                  <a:pt x="129" y="425"/>
                </a:lnTo>
                <a:lnTo>
                  <a:pt x="126" y="434"/>
                </a:lnTo>
                <a:lnTo>
                  <a:pt x="121" y="442"/>
                </a:lnTo>
                <a:lnTo>
                  <a:pt x="113" y="459"/>
                </a:lnTo>
                <a:lnTo>
                  <a:pt x="106" y="474"/>
                </a:lnTo>
                <a:lnTo>
                  <a:pt x="99" y="490"/>
                </a:lnTo>
                <a:lnTo>
                  <a:pt x="92" y="506"/>
                </a:lnTo>
                <a:lnTo>
                  <a:pt x="85" y="523"/>
                </a:lnTo>
                <a:lnTo>
                  <a:pt x="80" y="539"/>
                </a:lnTo>
                <a:lnTo>
                  <a:pt x="74" y="556"/>
                </a:lnTo>
                <a:lnTo>
                  <a:pt x="68" y="573"/>
                </a:lnTo>
                <a:lnTo>
                  <a:pt x="63" y="590"/>
                </a:lnTo>
                <a:lnTo>
                  <a:pt x="58" y="607"/>
                </a:lnTo>
                <a:lnTo>
                  <a:pt x="53" y="624"/>
                </a:lnTo>
                <a:lnTo>
                  <a:pt x="48" y="642"/>
                </a:lnTo>
                <a:lnTo>
                  <a:pt x="44" y="660"/>
                </a:lnTo>
                <a:lnTo>
                  <a:pt x="40" y="677"/>
                </a:lnTo>
                <a:lnTo>
                  <a:pt x="37" y="695"/>
                </a:lnTo>
                <a:lnTo>
                  <a:pt x="33" y="713"/>
                </a:lnTo>
                <a:lnTo>
                  <a:pt x="29" y="737"/>
                </a:lnTo>
                <a:lnTo>
                  <a:pt x="24" y="763"/>
                </a:lnTo>
                <a:lnTo>
                  <a:pt x="20" y="787"/>
                </a:lnTo>
                <a:lnTo>
                  <a:pt x="15" y="811"/>
                </a:lnTo>
                <a:lnTo>
                  <a:pt x="12" y="835"/>
                </a:lnTo>
                <a:lnTo>
                  <a:pt x="9" y="861"/>
                </a:lnTo>
                <a:lnTo>
                  <a:pt x="6" y="885"/>
                </a:lnTo>
                <a:lnTo>
                  <a:pt x="4" y="909"/>
                </a:lnTo>
                <a:lnTo>
                  <a:pt x="2" y="933"/>
                </a:lnTo>
                <a:lnTo>
                  <a:pt x="1" y="959"/>
                </a:lnTo>
                <a:lnTo>
                  <a:pt x="0" y="983"/>
                </a:lnTo>
                <a:lnTo>
                  <a:pt x="0" y="1007"/>
                </a:lnTo>
                <a:lnTo>
                  <a:pt x="0" y="1032"/>
                </a:lnTo>
                <a:lnTo>
                  <a:pt x="1" y="1056"/>
                </a:lnTo>
                <a:lnTo>
                  <a:pt x="2" y="1081"/>
                </a:lnTo>
                <a:lnTo>
                  <a:pt x="5" y="1106"/>
                </a:lnTo>
                <a:lnTo>
                  <a:pt x="6" y="1093"/>
                </a:lnTo>
                <a:lnTo>
                  <a:pt x="6" y="1082"/>
                </a:lnTo>
                <a:lnTo>
                  <a:pt x="7" y="1069"/>
                </a:lnTo>
                <a:lnTo>
                  <a:pt x="8" y="1058"/>
                </a:lnTo>
                <a:lnTo>
                  <a:pt x="10" y="1045"/>
                </a:lnTo>
                <a:lnTo>
                  <a:pt x="12" y="1033"/>
                </a:lnTo>
                <a:lnTo>
                  <a:pt x="14" y="1021"/>
                </a:lnTo>
                <a:lnTo>
                  <a:pt x="16" y="1009"/>
                </a:lnTo>
                <a:lnTo>
                  <a:pt x="19" y="997"/>
                </a:lnTo>
                <a:lnTo>
                  <a:pt x="21" y="984"/>
                </a:lnTo>
                <a:lnTo>
                  <a:pt x="23" y="972"/>
                </a:lnTo>
                <a:lnTo>
                  <a:pt x="25" y="960"/>
                </a:lnTo>
                <a:lnTo>
                  <a:pt x="28" y="947"/>
                </a:lnTo>
                <a:lnTo>
                  <a:pt x="29" y="934"/>
                </a:lnTo>
                <a:lnTo>
                  <a:pt x="31" y="922"/>
                </a:lnTo>
                <a:lnTo>
                  <a:pt x="33" y="909"/>
                </a:lnTo>
                <a:lnTo>
                  <a:pt x="36" y="904"/>
                </a:lnTo>
                <a:lnTo>
                  <a:pt x="37" y="900"/>
                </a:lnTo>
                <a:lnTo>
                  <a:pt x="38" y="895"/>
                </a:lnTo>
                <a:lnTo>
                  <a:pt x="38" y="891"/>
                </a:lnTo>
                <a:lnTo>
                  <a:pt x="39" y="886"/>
                </a:lnTo>
                <a:lnTo>
                  <a:pt x="40" y="881"/>
                </a:lnTo>
                <a:lnTo>
                  <a:pt x="43" y="877"/>
                </a:lnTo>
                <a:lnTo>
                  <a:pt x="45" y="872"/>
                </a:lnTo>
                <a:lnTo>
                  <a:pt x="47" y="858"/>
                </a:lnTo>
                <a:lnTo>
                  <a:pt x="50" y="846"/>
                </a:lnTo>
                <a:lnTo>
                  <a:pt x="53" y="833"/>
                </a:lnTo>
                <a:lnTo>
                  <a:pt x="57" y="820"/>
                </a:lnTo>
                <a:lnTo>
                  <a:pt x="61" y="809"/>
                </a:lnTo>
                <a:lnTo>
                  <a:pt x="65" y="796"/>
                </a:lnTo>
                <a:lnTo>
                  <a:pt x="68" y="783"/>
                </a:lnTo>
                <a:lnTo>
                  <a:pt x="70" y="771"/>
                </a:lnTo>
                <a:lnTo>
                  <a:pt x="74" y="757"/>
                </a:lnTo>
                <a:lnTo>
                  <a:pt x="77" y="743"/>
                </a:lnTo>
                <a:lnTo>
                  <a:pt x="81" y="729"/>
                </a:lnTo>
                <a:lnTo>
                  <a:pt x="84" y="715"/>
                </a:lnTo>
                <a:lnTo>
                  <a:pt x="89" y="703"/>
                </a:lnTo>
                <a:lnTo>
                  <a:pt x="92" y="689"/>
                </a:lnTo>
                <a:lnTo>
                  <a:pt x="97" y="675"/>
                </a:lnTo>
                <a:lnTo>
                  <a:pt x="101" y="662"/>
                </a:lnTo>
                <a:lnTo>
                  <a:pt x="106" y="650"/>
                </a:lnTo>
                <a:lnTo>
                  <a:pt x="111" y="637"/>
                </a:lnTo>
                <a:lnTo>
                  <a:pt x="116" y="624"/>
                </a:lnTo>
                <a:lnTo>
                  <a:pt x="122" y="613"/>
                </a:lnTo>
                <a:lnTo>
                  <a:pt x="128" y="601"/>
                </a:lnTo>
                <a:lnTo>
                  <a:pt x="135" y="591"/>
                </a:lnTo>
                <a:lnTo>
                  <a:pt x="142" y="581"/>
                </a:lnTo>
                <a:lnTo>
                  <a:pt x="149" y="570"/>
                </a:lnTo>
                <a:lnTo>
                  <a:pt x="151" y="571"/>
                </a:lnTo>
                <a:lnTo>
                  <a:pt x="152" y="574"/>
                </a:lnTo>
                <a:lnTo>
                  <a:pt x="152" y="576"/>
                </a:lnTo>
                <a:lnTo>
                  <a:pt x="151" y="580"/>
                </a:lnTo>
                <a:lnTo>
                  <a:pt x="143" y="598"/>
                </a:lnTo>
                <a:lnTo>
                  <a:pt x="134" y="618"/>
                </a:lnTo>
                <a:lnTo>
                  <a:pt x="127" y="636"/>
                </a:lnTo>
                <a:lnTo>
                  <a:pt x="120" y="656"/>
                </a:lnTo>
                <a:lnTo>
                  <a:pt x="113" y="676"/>
                </a:lnTo>
                <a:lnTo>
                  <a:pt x="106" y="696"/>
                </a:lnTo>
                <a:lnTo>
                  <a:pt x="100" y="717"/>
                </a:lnTo>
                <a:lnTo>
                  <a:pt x="95" y="737"/>
                </a:lnTo>
                <a:lnTo>
                  <a:pt x="90" y="758"/>
                </a:lnTo>
                <a:lnTo>
                  <a:pt x="85" y="779"/>
                </a:lnTo>
                <a:lnTo>
                  <a:pt x="81" y="800"/>
                </a:lnTo>
                <a:lnTo>
                  <a:pt x="76" y="820"/>
                </a:lnTo>
                <a:lnTo>
                  <a:pt x="73" y="842"/>
                </a:lnTo>
                <a:lnTo>
                  <a:pt x="69" y="863"/>
                </a:lnTo>
                <a:lnTo>
                  <a:pt x="66" y="884"/>
                </a:lnTo>
                <a:lnTo>
                  <a:pt x="62" y="904"/>
                </a:lnTo>
                <a:lnTo>
                  <a:pt x="61" y="918"/>
                </a:lnTo>
                <a:lnTo>
                  <a:pt x="60" y="932"/>
                </a:lnTo>
                <a:lnTo>
                  <a:pt x="59" y="946"/>
                </a:lnTo>
                <a:lnTo>
                  <a:pt x="58" y="961"/>
                </a:lnTo>
                <a:lnTo>
                  <a:pt x="57" y="975"/>
                </a:lnTo>
                <a:lnTo>
                  <a:pt x="55" y="988"/>
                </a:lnTo>
                <a:lnTo>
                  <a:pt x="54" y="1002"/>
                </a:lnTo>
                <a:lnTo>
                  <a:pt x="54" y="1016"/>
                </a:lnTo>
                <a:lnTo>
                  <a:pt x="53" y="1030"/>
                </a:lnTo>
                <a:lnTo>
                  <a:pt x="52" y="1045"/>
                </a:lnTo>
                <a:lnTo>
                  <a:pt x="51" y="1058"/>
                </a:lnTo>
                <a:lnTo>
                  <a:pt x="51" y="1071"/>
                </a:lnTo>
                <a:lnTo>
                  <a:pt x="50" y="1085"/>
                </a:lnTo>
                <a:lnTo>
                  <a:pt x="50" y="1098"/>
                </a:lnTo>
                <a:lnTo>
                  <a:pt x="48" y="1112"/>
                </a:lnTo>
                <a:lnTo>
                  <a:pt x="48" y="1124"/>
                </a:lnTo>
                <a:lnTo>
                  <a:pt x="50" y="1126"/>
                </a:lnTo>
                <a:lnTo>
                  <a:pt x="51" y="1126"/>
                </a:lnTo>
                <a:lnTo>
                  <a:pt x="52" y="1127"/>
                </a:lnTo>
                <a:lnTo>
                  <a:pt x="52" y="1127"/>
                </a:lnTo>
                <a:lnTo>
                  <a:pt x="53" y="1126"/>
                </a:lnTo>
                <a:lnTo>
                  <a:pt x="54" y="1123"/>
                </a:lnTo>
                <a:lnTo>
                  <a:pt x="55" y="1122"/>
                </a:lnTo>
                <a:lnTo>
                  <a:pt x="57" y="1120"/>
                </a:lnTo>
                <a:lnTo>
                  <a:pt x="59" y="1107"/>
                </a:lnTo>
                <a:lnTo>
                  <a:pt x="61" y="1093"/>
                </a:lnTo>
                <a:lnTo>
                  <a:pt x="62" y="1081"/>
                </a:lnTo>
                <a:lnTo>
                  <a:pt x="65" y="1067"/>
                </a:lnTo>
                <a:lnTo>
                  <a:pt x="66" y="1054"/>
                </a:lnTo>
                <a:lnTo>
                  <a:pt x="67" y="1041"/>
                </a:lnTo>
                <a:lnTo>
                  <a:pt x="69" y="1029"/>
                </a:lnTo>
                <a:lnTo>
                  <a:pt x="73" y="1017"/>
                </a:lnTo>
                <a:lnTo>
                  <a:pt x="74" y="1016"/>
                </a:lnTo>
                <a:lnTo>
                  <a:pt x="75" y="1017"/>
                </a:lnTo>
                <a:lnTo>
                  <a:pt x="76" y="1018"/>
                </a:lnTo>
                <a:lnTo>
                  <a:pt x="77" y="1021"/>
                </a:lnTo>
                <a:lnTo>
                  <a:pt x="77" y="1030"/>
                </a:lnTo>
                <a:lnTo>
                  <a:pt x="77" y="1038"/>
                </a:lnTo>
                <a:lnTo>
                  <a:pt x="77" y="1047"/>
                </a:lnTo>
                <a:lnTo>
                  <a:pt x="76" y="1055"/>
                </a:lnTo>
                <a:lnTo>
                  <a:pt x="76" y="1063"/>
                </a:lnTo>
                <a:lnTo>
                  <a:pt x="75" y="1071"/>
                </a:lnTo>
                <a:lnTo>
                  <a:pt x="75" y="1081"/>
                </a:lnTo>
                <a:lnTo>
                  <a:pt x="75" y="1089"/>
                </a:lnTo>
                <a:lnTo>
                  <a:pt x="80" y="1085"/>
                </a:lnTo>
                <a:lnTo>
                  <a:pt x="83" y="1084"/>
                </a:lnTo>
                <a:lnTo>
                  <a:pt x="86" y="1082"/>
                </a:lnTo>
                <a:lnTo>
                  <a:pt x="90" y="1079"/>
                </a:lnTo>
                <a:lnTo>
                  <a:pt x="92" y="1070"/>
                </a:lnTo>
                <a:lnTo>
                  <a:pt x="93" y="1061"/>
                </a:lnTo>
                <a:lnTo>
                  <a:pt x="96" y="1052"/>
                </a:lnTo>
                <a:lnTo>
                  <a:pt x="97" y="1043"/>
                </a:lnTo>
                <a:lnTo>
                  <a:pt x="99" y="1035"/>
                </a:lnTo>
                <a:lnTo>
                  <a:pt x="101" y="1025"/>
                </a:lnTo>
                <a:lnTo>
                  <a:pt x="104" y="1017"/>
                </a:lnTo>
                <a:lnTo>
                  <a:pt x="107" y="1008"/>
                </a:lnTo>
                <a:lnTo>
                  <a:pt x="108" y="998"/>
                </a:lnTo>
                <a:lnTo>
                  <a:pt x="111" y="987"/>
                </a:lnTo>
                <a:lnTo>
                  <a:pt x="112" y="977"/>
                </a:lnTo>
                <a:lnTo>
                  <a:pt x="114" y="967"/>
                </a:lnTo>
                <a:lnTo>
                  <a:pt x="116" y="956"/>
                </a:lnTo>
                <a:lnTo>
                  <a:pt x="119" y="947"/>
                </a:lnTo>
                <a:lnTo>
                  <a:pt x="120" y="937"/>
                </a:lnTo>
                <a:lnTo>
                  <a:pt x="122" y="927"/>
                </a:lnTo>
                <a:lnTo>
                  <a:pt x="124" y="912"/>
                </a:lnTo>
                <a:lnTo>
                  <a:pt x="127" y="897"/>
                </a:lnTo>
                <a:lnTo>
                  <a:pt x="130" y="884"/>
                </a:lnTo>
                <a:lnTo>
                  <a:pt x="133" y="869"/>
                </a:lnTo>
                <a:lnTo>
                  <a:pt x="135" y="854"/>
                </a:lnTo>
                <a:lnTo>
                  <a:pt x="138" y="840"/>
                </a:lnTo>
                <a:lnTo>
                  <a:pt x="141" y="825"/>
                </a:lnTo>
                <a:lnTo>
                  <a:pt x="144" y="811"/>
                </a:lnTo>
                <a:lnTo>
                  <a:pt x="148" y="796"/>
                </a:lnTo>
                <a:lnTo>
                  <a:pt x="151" y="782"/>
                </a:lnTo>
                <a:lnTo>
                  <a:pt x="154" y="767"/>
                </a:lnTo>
                <a:lnTo>
                  <a:pt x="159" y="753"/>
                </a:lnTo>
                <a:lnTo>
                  <a:pt x="163" y="740"/>
                </a:lnTo>
                <a:lnTo>
                  <a:pt x="166" y="725"/>
                </a:lnTo>
                <a:lnTo>
                  <a:pt x="171" y="711"/>
                </a:lnTo>
                <a:lnTo>
                  <a:pt x="175" y="696"/>
                </a:lnTo>
                <a:lnTo>
                  <a:pt x="180" y="682"/>
                </a:lnTo>
                <a:lnTo>
                  <a:pt x="184" y="668"/>
                </a:lnTo>
                <a:lnTo>
                  <a:pt x="190" y="653"/>
                </a:lnTo>
                <a:lnTo>
                  <a:pt x="195" y="639"/>
                </a:lnTo>
                <a:lnTo>
                  <a:pt x="199" y="626"/>
                </a:lnTo>
                <a:lnTo>
                  <a:pt x="205" y="612"/>
                </a:lnTo>
                <a:lnTo>
                  <a:pt x="210" y="598"/>
                </a:lnTo>
                <a:lnTo>
                  <a:pt x="215" y="584"/>
                </a:lnTo>
                <a:lnTo>
                  <a:pt x="220" y="571"/>
                </a:lnTo>
                <a:lnTo>
                  <a:pt x="226" y="558"/>
                </a:lnTo>
                <a:lnTo>
                  <a:pt x="232" y="544"/>
                </a:lnTo>
                <a:lnTo>
                  <a:pt x="237" y="531"/>
                </a:lnTo>
                <a:lnTo>
                  <a:pt x="243" y="517"/>
                </a:lnTo>
                <a:lnTo>
                  <a:pt x="249" y="505"/>
                </a:lnTo>
                <a:lnTo>
                  <a:pt x="255" y="492"/>
                </a:lnTo>
                <a:lnTo>
                  <a:pt x="260" y="479"/>
                </a:lnTo>
                <a:lnTo>
                  <a:pt x="263" y="472"/>
                </a:lnTo>
                <a:lnTo>
                  <a:pt x="266" y="465"/>
                </a:lnTo>
                <a:lnTo>
                  <a:pt x="270" y="460"/>
                </a:lnTo>
                <a:lnTo>
                  <a:pt x="274" y="454"/>
                </a:lnTo>
                <a:lnTo>
                  <a:pt x="278" y="448"/>
                </a:lnTo>
                <a:lnTo>
                  <a:pt x="281" y="442"/>
                </a:lnTo>
                <a:lnTo>
                  <a:pt x="285" y="437"/>
                </a:lnTo>
                <a:lnTo>
                  <a:pt x="287" y="430"/>
                </a:lnTo>
                <a:lnTo>
                  <a:pt x="293" y="422"/>
                </a:lnTo>
                <a:lnTo>
                  <a:pt x="297" y="415"/>
                </a:lnTo>
                <a:lnTo>
                  <a:pt x="303" y="408"/>
                </a:lnTo>
                <a:lnTo>
                  <a:pt x="309" y="401"/>
                </a:lnTo>
                <a:lnTo>
                  <a:pt x="315" y="394"/>
                </a:lnTo>
                <a:lnTo>
                  <a:pt x="320" y="386"/>
                </a:lnTo>
                <a:lnTo>
                  <a:pt x="325" y="379"/>
                </a:lnTo>
                <a:lnTo>
                  <a:pt x="331" y="372"/>
                </a:lnTo>
                <a:lnTo>
                  <a:pt x="335" y="363"/>
                </a:lnTo>
                <a:lnTo>
                  <a:pt x="342" y="355"/>
                </a:lnTo>
                <a:lnTo>
                  <a:pt x="348" y="348"/>
                </a:lnTo>
                <a:lnTo>
                  <a:pt x="354" y="340"/>
                </a:lnTo>
                <a:lnTo>
                  <a:pt x="358" y="332"/>
                </a:lnTo>
                <a:lnTo>
                  <a:pt x="365" y="327"/>
                </a:lnTo>
                <a:lnTo>
                  <a:pt x="371" y="323"/>
                </a:lnTo>
                <a:lnTo>
                  <a:pt x="377" y="316"/>
                </a:lnTo>
                <a:lnTo>
                  <a:pt x="383" y="311"/>
                </a:lnTo>
                <a:lnTo>
                  <a:pt x="387" y="305"/>
                </a:lnTo>
                <a:lnTo>
                  <a:pt x="392" y="300"/>
                </a:lnTo>
                <a:lnTo>
                  <a:pt x="398" y="295"/>
                </a:lnTo>
                <a:lnTo>
                  <a:pt x="407" y="285"/>
                </a:lnTo>
                <a:lnTo>
                  <a:pt x="416" y="277"/>
                </a:lnTo>
                <a:lnTo>
                  <a:pt x="425" y="267"/>
                </a:lnTo>
                <a:lnTo>
                  <a:pt x="436" y="259"/>
                </a:lnTo>
                <a:lnTo>
                  <a:pt x="445" y="251"/>
                </a:lnTo>
                <a:lnTo>
                  <a:pt x="454" y="243"/>
                </a:lnTo>
                <a:lnTo>
                  <a:pt x="463" y="234"/>
                </a:lnTo>
                <a:lnTo>
                  <a:pt x="472" y="225"/>
                </a:lnTo>
                <a:lnTo>
                  <a:pt x="478" y="221"/>
                </a:lnTo>
                <a:lnTo>
                  <a:pt x="483" y="217"/>
                </a:lnTo>
                <a:lnTo>
                  <a:pt x="487" y="212"/>
                </a:lnTo>
                <a:lnTo>
                  <a:pt x="492" y="209"/>
                </a:lnTo>
                <a:lnTo>
                  <a:pt x="501" y="202"/>
                </a:lnTo>
                <a:lnTo>
                  <a:pt x="509" y="197"/>
                </a:lnTo>
                <a:lnTo>
                  <a:pt x="517" y="192"/>
                </a:lnTo>
                <a:lnTo>
                  <a:pt x="522" y="185"/>
                </a:lnTo>
                <a:lnTo>
                  <a:pt x="530" y="179"/>
                </a:lnTo>
                <a:lnTo>
                  <a:pt x="538" y="173"/>
                </a:lnTo>
                <a:lnTo>
                  <a:pt x="546" y="168"/>
                </a:lnTo>
                <a:lnTo>
                  <a:pt x="553" y="162"/>
                </a:lnTo>
                <a:lnTo>
                  <a:pt x="560" y="157"/>
                </a:lnTo>
                <a:lnTo>
                  <a:pt x="566" y="151"/>
                </a:lnTo>
                <a:lnTo>
                  <a:pt x="573" y="146"/>
                </a:lnTo>
                <a:lnTo>
                  <a:pt x="582" y="142"/>
                </a:lnTo>
                <a:lnTo>
                  <a:pt x="589" y="137"/>
                </a:lnTo>
                <a:lnTo>
                  <a:pt x="596" y="133"/>
                </a:lnTo>
                <a:lnTo>
                  <a:pt x="603" y="129"/>
                </a:lnTo>
                <a:lnTo>
                  <a:pt x="608" y="124"/>
                </a:lnTo>
                <a:lnTo>
                  <a:pt x="614" y="123"/>
                </a:lnTo>
                <a:lnTo>
                  <a:pt x="619" y="121"/>
                </a:lnTo>
                <a:lnTo>
                  <a:pt x="622" y="119"/>
                </a:lnTo>
                <a:lnTo>
                  <a:pt x="627" y="116"/>
                </a:lnTo>
                <a:lnTo>
                  <a:pt x="630" y="113"/>
                </a:lnTo>
                <a:lnTo>
                  <a:pt x="635" y="111"/>
                </a:lnTo>
                <a:lnTo>
                  <a:pt x="639" y="108"/>
                </a:lnTo>
                <a:lnTo>
                  <a:pt x="644" y="106"/>
                </a:lnTo>
                <a:lnTo>
                  <a:pt x="649" y="104"/>
                </a:lnTo>
                <a:lnTo>
                  <a:pt x="653" y="101"/>
                </a:lnTo>
                <a:lnTo>
                  <a:pt x="658" y="99"/>
                </a:lnTo>
                <a:lnTo>
                  <a:pt x="662" y="98"/>
                </a:lnTo>
                <a:lnTo>
                  <a:pt x="667" y="96"/>
                </a:lnTo>
                <a:lnTo>
                  <a:pt x="672" y="94"/>
                </a:lnTo>
                <a:lnTo>
                  <a:pt x="676" y="92"/>
                </a:lnTo>
                <a:lnTo>
                  <a:pt x="680" y="89"/>
                </a:lnTo>
                <a:lnTo>
                  <a:pt x="687" y="86"/>
                </a:lnTo>
                <a:lnTo>
                  <a:pt x="694" y="83"/>
                </a:lnTo>
                <a:lnTo>
                  <a:pt x="700" y="81"/>
                </a:lnTo>
                <a:lnTo>
                  <a:pt x="707" y="77"/>
                </a:lnTo>
                <a:lnTo>
                  <a:pt x="713" y="75"/>
                </a:lnTo>
                <a:lnTo>
                  <a:pt x="720" y="73"/>
                </a:lnTo>
                <a:lnTo>
                  <a:pt x="727" y="70"/>
                </a:lnTo>
                <a:lnTo>
                  <a:pt x="734" y="68"/>
                </a:lnTo>
                <a:lnTo>
                  <a:pt x="743" y="65"/>
                </a:lnTo>
                <a:lnTo>
                  <a:pt x="752" y="61"/>
                </a:lnTo>
                <a:lnTo>
                  <a:pt x="762" y="59"/>
                </a:lnTo>
                <a:lnTo>
                  <a:pt x="770" y="55"/>
                </a:lnTo>
                <a:lnTo>
                  <a:pt x="779" y="52"/>
                </a:lnTo>
                <a:lnTo>
                  <a:pt x="787" y="50"/>
                </a:lnTo>
                <a:lnTo>
                  <a:pt x="796" y="46"/>
                </a:lnTo>
                <a:lnTo>
                  <a:pt x="804" y="43"/>
                </a:lnTo>
                <a:lnTo>
                  <a:pt x="859" y="44"/>
                </a:lnTo>
                <a:lnTo>
                  <a:pt x="903" y="43"/>
                </a:lnTo>
                <a:lnTo>
                  <a:pt x="933" y="41"/>
                </a:lnTo>
                <a:lnTo>
                  <a:pt x="953" y="39"/>
                </a:lnTo>
                <a:lnTo>
                  <a:pt x="962" y="36"/>
                </a:lnTo>
                <a:lnTo>
                  <a:pt x="963" y="31"/>
                </a:lnTo>
                <a:lnTo>
                  <a:pt x="956" y="27"/>
                </a:lnTo>
                <a:lnTo>
                  <a:pt x="942" y="22"/>
                </a:lnTo>
                <a:lnTo>
                  <a:pt x="923" y="17"/>
                </a:lnTo>
                <a:lnTo>
                  <a:pt x="899" y="13"/>
                </a:lnTo>
                <a:lnTo>
                  <a:pt x="872" y="8"/>
                </a:lnTo>
                <a:lnTo>
                  <a:pt x="842" y="5"/>
                </a:lnTo>
                <a:lnTo>
                  <a:pt x="812" y="2"/>
                </a:lnTo>
                <a:lnTo>
                  <a:pt x="781" y="1"/>
                </a:lnTo>
                <a:lnTo>
                  <a:pt x="752" y="0"/>
                </a:lnTo>
                <a:lnTo>
                  <a:pt x="725" y="1"/>
                </a:lnTo>
                <a:close/>
              </a:path>
            </a:pathLst>
          </a:custGeom>
          <a:solidFill>
            <a:srgbClr val="EDE5A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1" name="Freeform 741"/>
          <p:cNvSpPr>
            <a:spLocks/>
          </p:cNvSpPr>
          <p:nvPr/>
        </p:nvSpPr>
        <p:spPr bwMode="auto">
          <a:xfrm>
            <a:off x="7159625" y="2146300"/>
            <a:ext cx="368300" cy="971550"/>
          </a:xfrm>
          <a:custGeom>
            <a:avLst/>
            <a:gdLst>
              <a:gd name="T0" fmla="*/ 73 w 464"/>
              <a:gd name="T1" fmla="*/ 91 h 1223"/>
              <a:gd name="T2" fmla="*/ 129 w 464"/>
              <a:gd name="T3" fmla="*/ 197 h 1223"/>
              <a:gd name="T4" fmla="*/ 138 w 464"/>
              <a:gd name="T5" fmla="*/ 188 h 1223"/>
              <a:gd name="T6" fmla="*/ 216 w 464"/>
              <a:gd name="T7" fmla="*/ 298 h 1223"/>
              <a:gd name="T8" fmla="*/ 296 w 464"/>
              <a:gd name="T9" fmla="*/ 411 h 1223"/>
              <a:gd name="T10" fmla="*/ 353 w 464"/>
              <a:gd name="T11" fmla="*/ 519 h 1223"/>
              <a:gd name="T12" fmla="*/ 408 w 464"/>
              <a:gd name="T13" fmla="*/ 711 h 1223"/>
              <a:gd name="T14" fmla="*/ 393 w 464"/>
              <a:gd name="T15" fmla="*/ 700 h 1223"/>
              <a:gd name="T16" fmla="*/ 327 w 464"/>
              <a:gd name="T17" fmla="*/ 516 h 1223"/>
              <a:gd name="T18" fmla="*/ 373 w 464"/>
              <a:gd name="T19" fmla="*/ 658 h 1223"/>
              <a:gd name="T20" fmla="*/ 349 w 464"/>
              <a:gd name="T21" fmla="*/ 982 h 1223"/>
              <a:gd name="T22" fmla="*/ 299 w 464"/>
              <a:gd name="T23" fmla="*/ 1076 h 1223"/>
              <a:gd name="T24" fmla="*/ 363 w 464"/>
              <a:gd name="T25" fmla="*/ 810 h 1223"/>
              <a:gd name="T26" fmla="*/ 326 w 464"/>
              <a:gd name="T27" fmla="*/ 546 h 1223"/>
              <a:gd name="T28" fmla="*/ 274 w 464"/>
              <a:gd name="T29" fmla="*/ 417 h 1223"/>
              <a:gd name="T30" fmla="*/ 219 w 464"/>
              <a:gd name="T31" fmla="*/ 329 h 1223"/>
              <a:gd name="T32" fmla="*/ 145 w 464"/>
              <a:gd name="T33" fmla="*/ 227 h 1223"/>
              <a:gd name="T34" fmla="*/ 99 w 464"/>
              <a:gd name="T35" fmla="*/ 161 h 1223"/>
              <a:gd name="T36" fmla="*/ 97 w 464"/>
              <a:gd name="T37" fmla="*/ 178 h 1223"/>
              <a:gd name="T38" fmla="*/ 87 w 464"/>
              <a:gd name="T39" fmla="*/ 164 h 1223"/>
              <a:gd name="T40" fmla="*/ 129 w 464"/>
              <a:gd name="T41" fmla="*/ 245 h 1223"/>
              <a:gd name="T42" fmla="*/ 185 w 464"/>
              <a:gd name="T43" fmla="*/ 321 h 1223"/>
              <a:gd name="T44" fmla="*/ 239 w 464"/>
              <a:gd name="T45" fmla="*/ 410 h 1223"/>
              <a:gd name="T46" fmla="*/ 282 w 464"/>
              <a:gd name="T47" fmla="*/ 507 h 1223"/>
              <a:gd name="T48" fmla="*/ 317 w 464"/>
              <a:gd name="T49" fmla="*/ 666 h 1223"/>
              <a:gd name="T50" fmla="*/ 300 w 464"/>
              <a:gd name="T51" fmla="*/ 889 h 1223"/>
              <a:gd name="T52" fmla="*/ 277 w 464"/>
              <a:gd name="T53" fmla="*/ 920 h 1223"/>
              <a:gd name="T54" fmla="*/ 293 w 464"/>
              <a:gd name="T55" fmla="*/ 602 h 1223"/>
              <a:gd name="T56" fmla="*/ 234 w 464"/>
              <a:gd name="T57" fmla="*/ 432 h 1223"/>
              <a:gd name="T58" fmla="*/ 182 w 464"/>
              <a:gd name="T59" fmla="*/ 344 h 1223"/>
              <a:gd name="T60" fmla="*/ 152 w 464"/>
              <a:gd name="T61" fmla="*/ 312 h 1223"/>
              <a:gd name="T62" fmla="*/ 198 w 464"/>
              <a:gd name="T63" fmla="*/ 391 h 1223"/>
              <a:gd name="T64" fmla="*/ 253 w 464"/>
              <a:gd name="T65" fmla="*/ 512 h 1223"/>
              <a:gd name="T66" fmla="*/ 279 w 464"/>
              <a:gd name="T67" fmla="*/ 764 h 1223"/>
              <a:gd name="T68" fmla="*/ 232 w 464"/>
              <a:gd name="T69" fmla="*/ 997 h 1223"/>
              <a:gd name="T70" fmla="*/ 244 w 464"/>
              <a:gd name="T71" fmla="*/ 1012 h 1223"/>
              <a:gd name="T72" fmla="*/ 253 w 464"/>
              <a:gd name="T73" fmla="*/ 1064 h 1223"/>
              <a:gd name="T74" fmla="*/ 311 w 464"/>
              <a:gd name="T75" fmla="*/ 972 h 1223"/>
              <a:gd name="T76" fmla="*/ 281 w 464"/>
              <a:gd name="T77" fmla="*/ 1095 h 1223"/>
              <a:gd name="T78" fmla="*/ 303 w 464"/>
              <a:gd name="T79" fmla="*/ 1130 h 1223"/>
              <a:gd name="T80" fmla="*/ 307 w 464"/>
              <a:gd name="T81" fmla="*/ 1171 h 1223"/>
              <a:gd name="T82" fmla="*/ 355 w 464"/>
              <a:gd name="T83" fmla="*/ 1088 h 1223"/>
              <a:gd name="T84" fmla="*/ 385 w 464"/>
              <a:gd name="T85" fmla="*/ 970 h 1223"/>
              <a:gd name="T86" fmla="*/ 402 w 464"/>
              <a:gd name="T87" fmla="*/ 768 h 1223"/>
              <a:gd name="T88" fmla="*/ 393 w 464"/>
              <a:gd name="T89" fmla="*/ 1008 h 1223"/>
              <a:gd name="T90" fmla="*/ 338 w 464"/>
              <a:gd name="T91" fmla="*/ 1158 h 1223"/>
              <a:gd name="T92" fmla="*/ 333 w 464"/>
              <a:gd name="T93" fmla="*/ 1179 h 1223"/>
              <a:gd name="T94" fmla="*/ 373 w 464"/>
              <a:gd name="T95" fmla="*/ 1153 h 1223"/>
              <a:gd name="T96" fmla="*/ 397 w 464"/>
              <a:gd name="T97" fmla="*/ 1110 h 1223"/>
              <a:gd name="T98" fmla="*/ 432 w 464"/>
              <a:gd name="T99" fmla="*/ 1000 h 1223"/>
              <a:gd name="T100" fmla="*/ 390 w 464"/>
              <a:gd name="T101" fmla="*/ 1188 h 1223"/>
              <a:gd name="T102" fmla="*/ 422 w 464"/>
              <a:gd name="T103" fmla="*/ 1143 h 1223"/>
              <a:gd name="T104" fmla="*/ 415 w 464"/>
              <a:gd name="T105" fmla="*/ 1216 h 1223"/>
              <a:gd name="T106" fmla="*/ 453 w 464"/>
              <a:gd name="T107" fmla="*/ 1155 h 1223"/>
              <a:gd name="T108" fmla="*/ 451 w 464"/>
              <a:gd name="T109" fmla="*/ 903 h 1223"/>
              <a:gd name="T110" fmla="*/ 403 w 464"/>
              <a:gd name="T111" fmla="*/ 631 h 1223"/>
              <a:gd name="T112" fmla="*/ 358 w 464"/>
              <a:gd name="T113" fmla="*/ 463 h 1223"/>
              <a:gd name="T114" fmla="*/ 303 w 464"/>
              <a:gd name="T115" fmla="*/ 337 h 1223"/>
              <a:gd name="T116" fmla="*/ 235 w 464"/>
              <a:gd name="T117" fmla="*/ 212 h 1223"/>
              <a:gd name="T118" fmla="*/ 219 w 464"/>
              <a:gd name="T119" fmla="*/ 208 h 1223"/>
              <a:gd name="T120" fmla="*/ 109 w 464"/>
              <a:gd name="T121" fmla="*/ 80 h 1223"/>
              <a:gd name="T122" fmla="*/ 22 w 464"/>
              <a:gd name="T123" fmla="*/ 12 h 1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64" h="1223">
                <a:moveTo>
                  <a:pt x="0" y="0"/>
                </a:moveTo>
                <a:lnTo>
                  <a:pt x="8" y="7"/>
                </a:lnTo>
                <a:lnTo>
                  <a:pt x="16" y="14"/>
                </a:lnTo>
                <a:lnTo>
                  <a:pt x="24" y="22"/>
                </a:lnTo>
                <a:lnTo>
                  <a:pt x="32" y="30"/>
                </a:lnTo>
                <a:lnTo>
                  <a:pt x="36" y="34"/>
                </a:lnTo>
                <a:lnTo>
                  <a:pt x="39" y="40"/>
                </a:lnTo>
                <a:lnTo>
                  <a:pt x="43" y="45"/>
                </a:lnTo>
                <a:lnTo>
                  <a:pt x="46" y="49"/>
                </a:lnTo>
                <a:lnTo>
                  <a:pt x="50" y="55"/>
                </a:lnTo>
                <a:lnTo>
                  <a:pt x="53" y="60"/>
                </a:lnTo>
                <a:lnTo>
                  <a:pt x="57" y="64"/>
                </a:lnTo>
                <a:lnTo>
                  <a:pt x="60" y="69"/>
                </a:lnTo>
                <a:lnTo>
                  <a:pt x="67" y="80"/>
                </a:lnTo>
                <a:lnTo>
                  <a:pt x="73" y="91"/>
                </a:lnTo>
                <a:lnTo>
                  <a:pt x="79" y="102"/>
                </a:lnTo>
                <a:lnTo>
                  <a:pt x="84" y="114"/>
                </a:lnTo>
                <a:lnTo>
                  <a:pt x="90" y="124"/>
                </a:lnTo>
                <a:lnTo>
                  <a:pt x="96" y="136"/>
                </a:lnTo>
                <a:lnTo>
                  <a:pt x="100" y="147"/>
                </a:lnTo>
                <a:lnTo>
                  <a:pt x="105" y="159"/>
                </a:lnTo>
                <a:lnTo>
                  <a:pt x="109" y="163"/>
                </a:lnTo>
                <a:lnTo>
                  <a:pt x="112" y="168"/>
                </a:lnTo>
                <a:lnTo>
                  <a:pt x="115" y="173"/>
                </a:lnTo>
                <a:lnTo>
                  <a:pt x="118" y="177"/>
                </a:lnTo>
                <a:lnTo>
                  <a:pt x="121" y="183"/>
                </a:lnTo>
                <a:lnTo>
                  <a:pt x="123" y="188"/>
                </a:lnTo>
                <a:lnTo>
                  <a:pt x="127" y="192"/>
                </a:lnTo>
                <a:lnTo>
                  <a:pt x="129" y="197"/>
                </a:lnTo>
                <a:lnTo>
                  <a:pt x="129" y="197"/>
                </a:lnTo>
                <a:lnTo>
                  <a:pt x="128" y="191"/>
                </a:lnTo>
                <a:lnTo>
                  <a:pt x="125" y="182"/>
                </a:lnTo>
                <a:lnTo>
                  <a:pt x="120" y="171"/>
                </a:lnTo>
                <a:lnTo>
                  <a:pt x="115" y="160"/>
                </a:lnTo>
                <a:lnTo>
                  <a:pt x="112" y="151"/>
                </a:lnTo>
                <a:lnTo>
                  <a:pt x="109" y="145"/>
                </a:lnTo>
                <a:lnTo>
                  <a:pt x="109" y="145"/>
                </a:lnTo>
                <a:lnTo>
                  <a:pt x="113" y="152"/>
                </a:lnTo>
                <a:lnTo>
                  <a:pt x="117" y="158"/>
                </a:lnTo>
                <a:lnTo>
                  <a:pt x="120" y="163"/>
                </a:lnTo>
                <a:lnTo>
                  <a:pt x="123" y="168"/>
                </a:lnTo>
                <a:lnTo>
                  <a:pt x="127" y="174"/>
                </a:lnTo>
                <a:lnTo>
                  <a:pt x="130" y="178"/>
                </a:lnTo>
                <a:lnTo>
                  <a:pt x="134" y="183"/>
                </a:lnTo>
                <a:lnTo>
                  <a:pt x="138" y="188"/>
                </a:lnTo>
                <a:lnTo>
                  <a:pt x="143" y="197"/>
                </a:lnTo>
                <a:lnTo>
                  <a:pt x="149" y="205"/>
                </a:lnTo>
                <a:lnTo>
                  <a:pt x="155" y="212"/>
                </a:lnTo>
                <a:lnTo>
                  <a:pt x="160" y="220"/>
                </a:lnTo>
                <a:lnTo>
                  <a:pt x="164" y="226"/>
                </a:lnTo>
                <a:lnTo>
                  <a:pt x="168" y="231"/>
                </a:lnTo>
                <a:lnTo>
                  <a:pt x="173" y="236"/>
                </a:lnTo>
                <a:lnTo>
                  <a:pt x="176" y="242"/>
                </a:lnTo>
                <a:lnTo>
                  <a:pt x="181" y="246"/>
                </a:lnTo>
                <a:lnTo>
                  <a:pt x="185" y="252"/>
                </a:lnTo>
                <a:lnTo>
                  <a:pt x="188" y="257"/>
                </a:lnTo>
                <a:lnTo>
                  <a:pt x="190" y="262"/>
                </a:lnTo>
                <a:lnTo>
                  <a:pt x="200" y="275"/>
                </a:lnTo>
                <a:lnTo>
                  <a:pt x="208" y="287"/>
                </a:lnTo>
                <a:lnTo>
                  <a:pt x="216" y="298"/>
                </a:lnTo>
                <a:lnTo>
                  <a:pt x="224" y="310"/>
                </a:lnTo>
                <a:lnTo>
                  <a:pt x="232" y="321"/>
                </a:lnTo>
                <a:lnTo>
                  <a:pt x="240" y="333"/>
                </a:lnTo>
                <a:lnTo>
                  <a:pt x="248" y="344"/>
                </a:lnTo>
                <a:lnTo>
                  <a:pt x="257" y="357"/>
                </a:lnTo>
                <a:lnTo>
                  <a:pt x="261" y="361"/>
                </a:lnTo>
                <a:lnTo>
                  <a:pt x="265" y="367"/>
                </a:lnTo>
                <a:lnTo>
                  <a:pt x="269" y="372"/>
                </a:lnTo>
                <a:lnTo>
                  <a:pt x="272" y="378"/>
                </a:lnTo>
                <a:lnTo>
                  <a:pt x="276" y="382"/>
                </a:lnTo>
                <a:lnTo>
                  <a:pt x="279" y="388"/>
                </a:lnTo>
                <a:lnTo>
                  <a:pt x="284" y="393"/>
                </a:lnTo>
                <a:lnTo>
                  <a:pt x="287" y="397"/>
                </a:lnTo>
                <a:lnTo>
                  <a:pt x="292" y="404"/>
                </a:lnTo>
                <a:lnTo>
                  <a:pt x="296" y="411"/>
                </a:lnTo>
                <a:lnTo>
                  <a:pt x="300" y="419"/>
                </a:lnTo>
                <a:lnTo>
                  <a:pt x="304" y="428"/>
                </a:lnTo>
                <a:lnTo>
                  <a:pt x="308" y="433"/>
                </a:lnTo>
                <a:lnTo>
                  <a:pt x="310" y="439"/>
                </a:lnTo>
                <a:lnTo>
                  <a:pt x="314" y="443"/>
                </a:lnTo>
                <a:lnTo>
                  <a:pt x="316" y="449"/>
                </a:lnTo>
                <a:lnTo>
                  <a:pt x="318" y="454"/>
                </a:lnTo>
                <a:lnTo>
                  <a:pt x="322" y="459"/>
                </a:lnTo>
                <a:lnTo>
                  <a:pt x="325" y="465"/>
                </a:lnTo>
                <a:lnTo>
                  <a:pt x="329" y="471"/>
                </a:lnTo>
                <a:lnTo>
                  <a:pt x="333" y="481"/>
                </a:lnTo>
                <a:lnTo>
                  <a:pt x="339" y="492"/>
                </a:lnTo>
                <a:lnTo>
                  <a:pt x="344" y="501"/>
                </a:lnTo>
                <a:lnTo>
                  <a:pt x="348" y="510"/>
                </a:lnTo>
                <a:lnTo>
                  <a:pt x="353" y="519"/>
                </a:lnTo>
                <a:lnTo>
                  <a:pt x="358" y="529"/>
                </a:lnTo>
                <a:lnTo>
                  <a:pt x="363" y="538"/>
                </a:lnTo>
                <a:lnTo>
                  <a:pt x="369" y="547"/>
                </a:lnTo>
                <a:lnTo>
                  <a:pt x="375" y="564"/>
                </a:lnTo>
                <a:lnTo>
                  <a:pt x="382" y="580"/>
                </a:lnTo>
                <a:lnTo>
                  <a:pt x="386" y="598"/>
                </a:lnTo>
                <a:lnTo>
                  <a:pt x="392" y="615"/>
                </a:lnTo>
                <a:lnTo>
                  <a:pt x="397" y="632"/>
                </a:lnTo>
                <a:lnTo>
                  <a:pt x="400" y="650"/>
                </a:lnTo>
                <a:lnTo>
                  <a:pt x="403" y="668"/>
                </a:lnTo>
                <a:lnTo>
                  <a:pt x="407" y="688"/>
                </a:lnTo>
                <a:lnTo>
                  <a:pt x="407" y="693"/>
                </a:lnTo>
                <a:lnTo>
                  <a:pt x="407" y="699"/>
                </a:lnTo>
                <a:lnTo>
                  <a:pt x="408" y="705"/>
                </a:lnTo>
                <a:lnTo>
                  <a:pt x="408" y="711"/>
                </a:lnTo>
                <a:lnTo>
                  <a:pt x="408" y="716"/>
                </a:lnTo>
                <a:lnTo>
                  <a:pt x="407" y="722"/>
                </a:lnTo>
                <a:lnTo>
                  <a:pt x="407" y="727"/>
                </a:lnTo>
                <a:lnTo>
                  <a:pt x="405" y="732"/>
                </a:lnTo>
                <a:lnTo>
                  <a:pt x="403" y="732"/>
                </a:lnTo>
                <a:lnTo>
                  <a:pt x="402" y="734"/>
                </a:lnTo>
                <a:lnTo>
                  <a:pt x="400" y="734"/>
                </a:lnTo>
                <a:lnTo>
                  <a:pt x="399" y="735"/>
                </a:lnTo>
                <a:lnTo>
                  <a:pt x="398" y="730"/>
                </a:lnTo>
                <a:lnTo>
                  <a:pt x="398" y="726"/>
                </a:lnTo>
                <a:lnTo>
                  <a:pt x="397" y="720"/>
                </a:lnTo>
                <a:lnTo>
                  <a:pt x="395" y="715"/>
                </a:lnTo>
                <a:lnTo>
                  <a:pt x="395" y="711"/>
                </a:lnTo>
                <a:lnTo>
                  <a:pt x="394" y="705"/>
                </a:lnTo>
                <a:lnTo>
                  <a:pt x="393" y="700"/>
                </a:lnTo>
                <a:lnTo>
                  <a:pt x="392" y="696"/>
                </a:lnTo>
                <a:lnTo>
                  <a:pt x="388" y="671"/>
                </a:lnTo>
                <a:lnTo>
                  <a:pt x="383" y="648"/>
                </a:lnTo>
                <a:lnTo>
                  <a:pt x="377" y="626"/>
                </a:lnTo>
                <a:lnTo>
                  <a:pt x="370" y="605"/>
                </a:lnTo>
                <a:lnTo>
                  <a:pt x="362" y="584"/>
                </a:lnTo>
                <a:lnTo>
                  <a:pt x="354" y="564"/>
                </a:lnTo>
                <a:lnTo>
                  <a:pt x="346" y="545"/>
                </a:lnTo>
                <a:lnTo>
                  <a:pt x="337" y="526"/>
                </a:lnTo>
                <a:lnTo>
                  <a:pt x="333" y="519"/>
                </a:lnTo>
                <a:lnTo>
                  <a:pt x="331" y="512"/>
                </a:lnTo>
                <a:lnTo>
                  <a:pt x="327" y="507"/>
                </a:lnTo>
                <a:lnTo>
                  <a:pt x="324" y="501"/>
                </a:lnTo>
                <a:lnTo>
                  <a:pt x="325" y="509"/>
                </a:lnTo>
                <a:lnTo>
                  <a:pt x="327" y="516"/>
                </a:lnTo>
                <a:lnTo>
                  <a:pt x="331" y="523"/>
                </a:lnTo>
                <a:lnTo>
                  <a:pt x="333" y="531"/>
                </a:lnTo>
                <a:lnTo>
                  <a:pt x="337" y="538"/>
                </a:lnTo>
                <a:lnTo>
                  <a:pt x="340" y="546"/>
                </a:lnTo>
                <a:lnTo>
                  <a:pt x="342" y="554"/>
                </a:lnTo>
                <a:lnTo>
                  <a:pt x="345" y="563"/>
                </a:lnTo>
                <a:lnTo>
                  <a:pt x="348" y="572"/>
                </a:lnTo>
                <a:lnTo>
                  <a:pt x="352" y="582"/>
                </a:lnTo>
                <a:lnTo>
                  <a:pt x="355" y="590"/>
                </a:lnTo>
                <a:lnTo>
                  <a:pt x="358" y="599"/>
                </a:lnTo>
                <a:lnTo>
                  <a:pt x="361" y="608"/>
                </a:lnTo>
                <a:lnTo>
                  <a:pt x="364" y="617"/>
                </a:lnTo>
                <a:lnTo>
                  <a:pt x="367" y="626"/>
                </a:lnTo>
                <a:lnTo>
                  <a:pt x="370" y="636"/>
                </a:lnTo>
                <a:lnTo>
                  <a:pt x="373" y="658"/>
                </a:lnTo>
                <a:lnTo>
                  <a:pt x="377" y="679"/>
                </a:lnTo>
                <a:lnTo>
                  <a:pt x="379" y="703"/>
                </a:lnTo>
                <a:lnTo>
                  <a:pt x="380" y="724"/>
                </a:lnTo>
                <a:lnTo>
                  <a:pt x="380" y="746"/>
                </a:lnTo>
                <a:lnTo>
                  <a:pt x="380" y="767"/>
                </a:lnTo>
                <a:lnTo>
                  <a:pt x="379" y="789"/>
                </a:lnTo>
                <a:lnTo>
                  <a:pt x="378" y="811"/>
                </a:lnTo>
                <a:lnTo>
                  <a:pt x="376" y="833"/>
                </a:lnTo>
                <a:lnTo>
                  <a:pt x="373" y="853"/>
                </a:lnTo>
                <a:lnTo>
                  <a:pt x="370" y="875"/>
                </a:lnTo>
                <a:lnTo>
                  <a:pt x="367" y="897"/>
                </a:lnTo>
                <a:lnTo>
                  <a:pt x="363" y="918"/>
                </a:lnTo>
                <a:lnTo>
                  <a:pt x="358" y="940"/>
                </a:lnTo>
                <a:lnTo>
                  <a:pt x="354" y="961"/>
                </a:lnTo>
                <a:lnTo>
                  <a:pt x="349" y="982"/>
                </a:lnTo>
                <a:lnTo>
                  <a:pt x="344" y="997"/>
                </a:lnTo>
                <a:lnTo>
                  <a:pt x="338" y="1014"/>
                </a:lnTo>
                <a:lnTo>
                  <a:pt x="332" y="1027"/>
                </a:lnTo>
                <a:lnTo>
                  <a:pt x="326" y="1042"/>
                </a:lnTo>
                <a:lnTo>
                  <a:pt x="320" y="1056"/>
                </a:lnTo>
                <a:lnTo>
                  <a:pt x="314" y="1070"/>
                </a:lnTo>
                <a:lnTo>
                  <a:pt x="306" y="1083"/>
                </a:lnTo>
                <a:lnTo>
                  <a:pt x="297" y="1094"/>
                </a:lnTo>
                <a:lnTo>
                  <a:pt x="296" y="1095"/>
                </a:lnTo>
                <a:lnTo>
                  <a:pt x="295" y="1095"/>
                </a:lnTo>
                <a:lnTo>
                  <a:pt x="294" y="1095"/>
                </a:lnTo>
                <a:lnTo>
                  <a:pt x="294" y="1095"/>
                </a:lnTo>
                <a:lnTo>
                  <a:pt x="295" y="1088"/>
                </a:lnTo>
                <a:lnTo>
                  <a:pt x="296" y="1082"/>
                </a:lnTo>
                <a:lnTo>
                  <a:pt x="299" y="1076"/>
                </a:lnTo>
                <a:lnTo>
                  <a:pt x="301" y="1070"/>
                </a:lnTo>
                <a:lnTo>
                  <a:pt x="303" y="1063"/>
                </a:lnTo>
                <a:lnTo>
                  <a:pt x="307" y="1057"/>
                </a:lnTo>
                <a:lnTo>
                  <a:pt x="309" y="1052"/>
                </a:lnTo>
                <a:lnTo>
                  <a:pt x="311" y="1045"/>
                </a:lnTo>
                <a:lnTo>
                  <a:pt x="319" y="1022"/>
                </a:lnTo>
                <a:lnTo>
                  <a:pt x="326" y="997"/>
                </a:lnTo>
                <a:lnTo>
                  <a:pt x="333" y="974"/>
                </a:lnTo>
                <a:lnTo>
                  <a:pt x="339" y="951"/>
                </a:lnTo>
                <a:lnTo>
                  <a:pt x="345" y="927"/>
                </a:lnTo>
                <a:lnTo>
                  <a:pt x="349" y="904"/>
                </a:lnTo>
                <a:lnTo>
                  <a:pt x="354" y="880"/>
                </a:lnTo>
                <a:lnTo>
                  <a:pt x="357" y="857"/>
                </a:lnTo>
                <a:lnTo>
                  <a:pt x="361" y="833"/>
                </a:lnTo>
                <a:lnTo>
                  <a:pt x="363" y="810"/>
                </a:lnTo>
                <a:lnTo>
                  <a:pt x="364" y="785"/>
                </a:lnTo>
                <a:lnTo>
                  <a:pt x="365" y="761"/>
                </a:lnTo>
                <a:lnTo>
                  <a:pt x="365" y="737"/>
                </a:lnTo>
                <a:lnTo>
                  <a:pt x="364" y="713"/>
                </a:lnTo>
                <a:lnTo>
                  <a:pt x="362" y="689"/>
                </a:lnTo>
                <a:lnTo>
                  <a:pt x="358" y="664"/>
                </a:lnTo>
                <a:lnTo>
                  <a:pt x="355" y="650"/>
                </a:lnTo>
                <a:lnTo>
                  <a:pt x="353" y="635"/>
                </a:lnTo>
                <a:lnTo>
                  <a:pt x="349" y="620"/>
                </a:lnTo>
                <a:lnTo>
                  <a:pt x="346" y="606"/>
                </a:lnTo>
                <a:lnTo>
                  <a:pt x="341" y="591"/>
                </a:lnTo>
                <a:lnTo>
                  <a:pt x="338" y="577"/>
                </a:lnTo>
                <a:lnTo>
                  <a:pt x="333" y="564"/>
                </a:lnTo>
                <a:lnTo>
                  <a:pt x="329" y="550"/>
                </a:lnTo>
                <a:lnTo>
                  <a:pt x="326" y="546"/>
                </a:lnTo>
                <a:lnTo>
                  <a:pt x="324" y="540"/>
                </a:lnTo>
                <a:lnTo>
                  <a:pt x="322" y="535"/>
                </a:lnTo>
                <a:lnTo>
                  <a:pt x="320" y="530"/>
                </a:lnTo>
                <a:lnTo>
                  <a:pt x="319" y="525"/>
                </a:lnTo>
                <a:lnTo>
                  <a:pt x="318" y="520"/>
                </a:lnTo>
                <a:lnTo>
                  <a:pt x="316" y="516"/>
                </a:lnTo>
                <a:lnTo>
                  <a:pt x="314" y="511"/>
                </a:lnTo>
                <a:lnTo>
                  <a:pt x="309" y="499"/>
                </a:lnTo>
                <a:lnTo>
                  <a:pt x="304" y="486"/>
                </a:lnTo>
                <a:lnTo>
                  <a:pt x="300" y="474"/>
                </a:lnTo>
                <a:lnTo>
                  <a:pt x="294" y="463"/>
                </a:lnTo>
                <a:lnTo>
                  <a:pt x="289" y="453"/>
                </a:lnTo>
                <a:lnTo>
                  <a:pt x="285" y="441"/>
                </a:lnTo>
                <a:lnTo>
                  <a:pt x="279" y="429"/>
                </a:lnTo>
                <a:lnTo>
                  <a:pt x="274" y="417"/>
                </a:lnTo>
                <a:lnTo>
                  <a:pt x="270" y="411"/>
                </a:lnTo>
                <a:lnTo>
                  <a:pt x="265" y="405"/>
                </a:lnTo>
                <a:lnTo>
                  <a:pt x="263" y="400"/>
                </a:lnTo>
                <a:lnTo>
                  <a:pt x="261" y="395"/>
                </a:lnTo>
                <a:lnTo>
                  <a:pt x="258" y="389"/>
                </a:lnTo>
                <a:lnTo>
                  <a:pt x="256" y="385"/>
                </a:lnTo>
                <a:lnTo>
                  <a:pt x="253" y="379"/>
                </a:lnTo>
                <a:lnTo>
                  <a:pt x="249" y="374"/>
                </a:lnTo>
                <a:lnTo>
                  <a:pt x="244" y="367"/>
                </a:lnTo>
                <a:lnTo>
                  <a:pt x="241" y="360"/>
                </a:lnTo>
                <a:lnTo>
                  <a:pt x="236" y="353"/>
                </a:lnTo>
                <a:lnTo>
                  <a:pt x="232" y="348"/>
                </a:lnTo>
                <a:lnTo>
                  <a:pt x="227" y="342"/>
                </a:lnTo>
                <a:lnTo>
                  <a:pt x="223" y="336"/>
                </a:lnTo>
                <a:lnTo>
                  <a:pt x="219" y="329"/>
                </a:lnTo>
                <a:lnTo>
                  <a:pt x="214" y="322"/>
                </a:lnTo>
                <a:lnTo>
                  <a:pt x="210" y="319"/>
                </a:lnTo>
                <a:lnTo>
                  <a:pt x="206" y="313"/>
                </a:lnTo>
                <a:lnTo>
                  <a:pt x="203" y="307"/>
                </a:lnTo>
                <a:lnTo>
                  <a:pt x="201" y="303"/>
                </a:lnTo>
                <a:lnTo>
                  <a:pt x="195" y="295"/>
                </a:lnTo>
                <a:lnTo>
                  <a:pt x="188" y="287"/>
                </a:lnTo>
                <a:lnTo>
                  <a:pt x="182" y="279"/>
                </a:lnTo>
                <a:lnTo>
                  <a:pt x="176" y="270"/>
                </a:lnTo>
                <a:lnTo>
                  <a:pt x="171" y="261"/>
                </a:lnTo>
                <a:lnTo>
                  <a:pt x="165" y="253"/>
                </a:lnTo>
                <a:lnTo>
                  <a:pt x="159" y="244"/>
                </a:lnTo>
                <a:lnTo>
                  <a:pt x="153" y="235"/>
                </a:lnTo>
                <a:lnTo>
                  <a:pt x="149" y="231"/>
                </a:lnTo>
                <a:lnTo>
                  <a:pt x="145" y="227"/>
                </a:lnTo>
                <a:lnTo>
                  <a:pt x="142" y="222"/>
                </a:lnTo>
                <a:lnTo>
                  <a:pt x="138" y="216"/>
                </a:lnTo>
                <a:lnTo>
                  <a:pt x="136" y="212"/>
                </a:lnTo>
                <a:lnTo>
                  <a:pt x="133" y="207"/>
                </a:lnTo>
                <a:lnTo>
                  <a:pt x="129" y="203"/>
                </a:lnTo>
                <a:lnTo>
                  <a:pt x="126" y="199"/>
                </a:lnTo>
                <a:lnTo>
                  <a:pt x="123" y="193"/>
                </a:lnTo>
                <a:lnTo>
                  <a:pt x="120" y="189"/>
                </a:lnTo>
                <a:lnTo>
                  <a:pt x="118" y="185"/>
                </a:lnTo>
                <a:lnTo>
                  <a:pt x="114" y="181"/>
                </a:lnTo>
                <a:lnTo>
                  <a:pt x="111" y="177"/>
                </a:lnTo>
                <a:lnTo>
                  <a:pt x="109" y="174"/>
                </a:lnTo>
                <a:lnTo>
                  <a:pt x="105" y="169"/>
                </a:lnTo>
                <a:lnTo>
                  <a:pt x="103" y="164"/>
                </a:lnTo>
                <a:lnTo>
                  <a:pt x="99" y="161"/>
                </a:lnTo>
                <a:lnTo>
                  <a:pt x="99" y="163"/>
                </a:lnTo>
                <a:lnTo>
                  <a:pt x="99" y="168"/>
                </a:lnTo>
                <a:lnTo>
                  <a:pt x="102" y="174"/>
                </a:lnTo>
                <a:lnTo>
                  <a:pt x="104" y="179"/>
                </a:lnTo>
                <a:lnTo>
                  <a:pt x="105" y="184"/>
                </a:lnTo>
                <a:lnTo>
                  <a:pt x="104" y="186"/>
                </a:lnTo>
                <a:lnTo>
                  <a:pt x="102" y="183"/>
                </a:lnTo>
                <a:lnTo>
                  <a:pt x="99" y="177"/>
                </a:lnTo>
                <a:lnTo>
                  <a:pt x="97" y="171"/>
                </a:lnTo>
                <a:lnTo>
                  <a:pt x="95" y="167"/>
                </a:lnTo>
                <a:lnTo>
                  <a:pt x="92" y="162"/>
                </a:lnTo>
                <a:lnTo>
                  <a:pt x="92" y="166"/>
                </a:lnTo>
                <a:lnTo>
                  <a:pt x="94" y="169"/>
                </a:lnTo>
                <a:lnTo>
                  <a:pt x="96" y="174"/>
                </a:lnTo>
                <a:lnTo>
                  <a:pt x="97" y="178"/>
                </a:lnTo>
                <a:lnTo>
                  <a:pt x="99" y="184"/>
                </a:lnTo>
                <a:lnTo>
                  <a:pt x="102" y="189"/>
                </a:lnTo>
                <a:lnTo>
                  <a:pt x="104" y="194"/>
                </a:lnTo>
                <a:lnTo>
                  <a:pt x="105" y="199"/>
                </a:lnTo>
                <a:lnTo>
                  <a:pt x="106" y="203"/>
                </a:lnTo>
                <a:lnTo>
                  <a:pt x="106" y="207"/>
                </a:lnTo>
                <a:lnTo>
                  <a:pt x="107" y="211"/>
                </a:lnTo>
                <a:lnTo>
                  <a:pt x="109" y="213"/>
                </a:lnTo>
                <a:lnTo>
                  <a:pt x="110" y="213"/>
                </a:lnTo>
                <a:lnTo>
                  <a:pt x="107" y="208"/>
                </a:lnTo>
                <a:lnTo>
                  <a:pt x="104" y="199"/>
                </a:lnTo>
                <a:lnTo>
                  <a:pt x="98" y="190"/>
                </a:lnTo>
                <a:lnTo>
                  <a:pt x="92" y="179"/>
                </a:lnTo>
                <a:lnTo>
                  <a:pt x="89" y="170"/>
                </a:lnTo>
                <a:lnTo>
                  <a:pt x="87" y="164"/>
                </a:lnTo>
                <a:lnTo>
                  <a:pt x="88" y="163"/>
                </a:lnTo>
                <a:lnTo>
                  <a:pt x="90" y="171"/>
                </a:lnTo>
                <a:lnTo>
                  <a:pt x="92" y="178"/>
                </a:lnTo>
                <a:lnTo>
                  <a:pt x="96" y="185"/>
                </a:lnTo>
                <a:lnTo>
                  <a:pt x="98" y="191"/>
                </a:lnTo>
                <a:lnTo>
                  <a:pt x="102" y="198"/>
                </a:lnTo>
                <a:lnTo>
                  <a:pt x="105" y="204"/>
                </a:lnTo>
                <a:lnTo>
                  <a:pt x="109" y="209"/>
                </a:lnTo>
                <a:lnTo>
                  <a:pt x="113" y="216"/>
                </a:lnTo>
                <a:lnTo>
                  <a:pt x="115" y="222"/>
                </a:lnTo>
                <a:lnTo>
                  <a:pt x="118" y="227"/>
                </a:lnTo>
                <a:lnTo>
                  <a:pt x="120" y="231"/>
                </a:lnTo>
                <a:lnTo>
                  <a:pt x="123" y="236"/>
                </a:lnTo>
                <a:lnTo>
                  <a:pt x="126" y="241"/>
                </a:lnTo>
                <a:lnTo>
                  <a:pt x="129" y="245"/>
                </a:lnTo>
                <a:lnTo>
                  <a:pt x="132" y="250"/>
                </a:lnTo>
                <a:lnTo>
                  <a:pt x="134" y="253"/>
                </a:lnTo>
                <a:lnTo>
                  <a:pt x="138" y="258"/>
                </a:lnTo>
                <a:lnTo>
                  <a:pt x="143" y="264"/>
                </a:lnTo>
                <a:lnTo>
                  <a:pt x="147" y="268"/>
                </a:lnTo>
                <a:lnTo>
                  <a:pt x="150" y="274"/>
                </a:lnTo>
                <a:lnTo>
                  <a:pt x="152" y="279"/>
                </a:lnTo>
                <a:lnTo>
                  <a:pt x="156" y="283"/>
                </a:lnTo>
                <a:lnTo>
                  <a:pt x="159" y="288"/>
                </a:lnTo>
                <a:lnTo>
                  <a:pt x="163" y="290"/>
                </a:lnTo>
                <a:lnTo>
                  <a:pt x="166" y="297"/>
                </a:lnTo>
                <a:lnTo>
                  <a:pt x="171" y="304"/>
                </a:lnTo>
                <a:lnTo>
                  <a:pt x="175" y="310"/>
                </a:lnTo>
                <a:lnTo>
                  <a:pt x="180" y="315"/>
                </a:lnTo>
                <a:lnTo>
                  <a:pt x="185" y="321"/>
                </a:lnTo>
                <a:lnTo>
                  <a:pt x="189" y="327"/>
                </a:lnTo>
                <a:lnTo>
                  <a:pt x="193" y="334"/>
                </a:lnTo>
                <a:lnTo>
                  <a:pt x="197" y="342"/>
                </a:lnTo>
                <a:lnTo>
                  <a:pt x="202" y="349"/>
                </a:lnTo>
                <a:lnTo>
                  <a:pt x="205" y="356"/>
                </a:lnTo>
                <a:lnTo>
                  <a:pt x="210" y="361"/>
                </a:lnTo>
                <a:lnTo>
                  <a:pt x="213" y="367"/>
                </a:lnTo>
                <a:lnTo>
                  <a:pt x="217" y="374"/>
                </a:lnTo>
                <a:lnTo>
                  <a:pt x="220" y="380"/>
                </a:lnTo>
                <a:lnTo>
                  <a:pt x="225" y="386"/>
                </a:lnTo>
                <a:lnTo>
                  <a:pt x="228" y="393"/>
                </a:lnTo>
                <a:lnTo>
                  <a:pt x="232" y="397"/>
                </a:lnTo>
                <a:lnTo>
                  <a:pt x="234" y="402"/>
                </a:lnTo>
                <a:lnTo>
                  <a:pt x="236" y="406"/>
                </a:lnTo>
                <a:lnTo>
                  <a:pt x="239" y="410"/>
                </a:lnTo>
                <a:lnTo>
                  <a:pt x="241" y="414"/>
                </a:lnTo>
                <a:lnTo>
                  <a:pt x="243" y="419"/>
                </a:lnTo>
                <a:lnTo>
                  <a:pt x="246" y="424"/>
                </a:lnTo>
                <a:lnTo>
                  <a:pt x="248" y="429"/>
                </a:lnTo>
                <a:lnTo>
                  <a:pt x="253" y="438"/>
                </a:lnTo>
                <a:lnTo>
                  <a:pt x="257" y="447"/>
                </a:lnTo>
                <a:lnTo>
                  <a:pt x="262" y="456"/>
                </a:lnTo>
                <a:lnTo>
                  <a:pt x="266" y="463"/>
                </a:lnTo>
                <a:lnTo>
                  <a:pt x="269" y="470"/>
                </a:lnTo>
                <a:lnTo>
                  <a:pt x="271" y="476"/>
                </a:lnTo>
                <a:lnTo>
                  <a:pt x="273" y="481"/>
                </a:lnTo>
                <a:lnTo>
                  <a:pt x="276" y="488"/>
                </a:lnTo>
                <a:lnTo>
                  <a:pt x="278" y="494"/>
                </a:lnTo>
                <a:lnTo>
                  <a:pt x="280" y="501"/>
                </a:lnTo>
                <a:lnTo>
                  <a:pt x="282" y="507"/>
                </a:lnTo>
                <a:lnTo>
                  <a:pt x="285" y="512"/>
                </a:lnTo>
                <a:lnTo>
                  <a:pt x="287" y="518"/>
                </a:lnTo>
                <a:lnTo>
                  <a:pt x="288" y="524"/>
                </a:lnTo>
                <a:lnTo>
                  <a:pt x="291" y="530"/>
                </a:lnTo>
                <a:lnTo>
                  <a:pt x="293" y="537"/>
                </a:lnTo>
                <a:lnTo>
                  <a:pt x="297" y="548"/>
                </a:lnTo>
                <a:lnTo>
                  <a:pt x="301" y="560"/>
                </a:lnTo>
                <a:lnTo>
                  <a:pt x="304" y="572"/>
                </a:lnTo>
                <a:lnTo>
                  <a:pt x="307" y="585"/>
                </a:lnTo>
                <a:lnTo>
                  <a:pt x="309" y="598"/>
                </a:lnTo>
                <a:lnTo>
                  <a:pt x="311" y="610"/>
                </a:lnTo>
                <a:lnTo>
                  <a:pt x="312" y="623"/>
                </a:lnTo>
                <a:lnTo>
                  <a:pt x="315" y="635"/>
                </a:lnTo>
                <a:lnTo>
                  <a:pt x="316" y="650"/>
                </a:lnTo>
                <a:lnTo>
                  <a:pt x="317" y="666"/>
                </a:lnTo>
                <a:lnTo>
                  <a:pt x="317" y="681"/>
                </a:lnTo>
                <a:lnTo>
                  <a:pt x="318" y="697"/>
                </a:lnTo>
                <a:lnTo>
                  <a:pt x="318" y="712"/>
                </a:lnTo>
                <a:lnTo>
                  <a:pt x="318" y="728"/>
                </a:lnTo>
                <a:lnTo>
                  <a:pt x="318" y="743"/>
                </a:lnTo>
                <a:lnTo>
                  <a:pt x="318" y="758"/>
                </a:lnTo>
                <a:lnTo>
                  <a:pt x="317" y="774"/>
                </a:lnTo>
                <a:lnTo>
                  <a:pt x="316" y="789"/>
                </a:lnTo>
                <a:lnTo>
                  <a:pt x="315" y="804"/>
                </a:lnTo>
                <a:lnTo>
                  <a:pt x="312" y="819"/>
                </a:lnTo>
                <a:lnTo>
                  <a:pt x="310" y="835"/>
                </a:lnTo>
                <a:lnTo>
                  <a:pt x="308" y="850"/>
                </a:lnTo>
                <a:lnTo>
                  <a:pt x="304" y="865"/>
                </a:lnTo>
                <a:lnTo>
                  <a:pt x="301" y="880"/>
                </a:lnTo>
                <a:lnTo>
                  <a:pt x="300" y="889"/>
                </a:lnTo>
                <a:lnTo>
                  <a:pt x="297" y="898"/>
                </a:lnTo>
                <a:lnTo>
                  <a:pt x="295" y="908"/>
                </a:lnTo>
                <a:lnTo>
                  <a:pt x="293" y="917"/>
                </a:lnTo>
                <a:lnTo>
                  <a:pt x="291" y="926"/>
                </a:lnTo>
                <a:lnTo>
                  <a:pt x="288" y="934"/>
                </a:lnTo>
                <a:lnTo>
                  <a:pt x="285" y="943"/>
                </a:lnTo>
                <a:lnTo>
                  <a:pt x="282" y="951"/>
                </a:lnTo>
                <a:lnTo>
                  <a:pt x="279" y="961"/>
                </a:lnTo>
                <a:lnTo>
                  <a:pt x="276" y="971"/>
                </a:lnTo>
                <a:lnTo>
                  <a:pt x="272" y="979"/>
                </a:lnTo>
                <a:lnTo>
                  <a:pt x="267" y="985"/>
                </a:lnTo>
                <a:lnTo>
                  <a:pt x="267" y="970"/>
                </a:lnTo>
                <a:lnTo>
                  <a:pt x="270" y="954"/>
                </a:lnTo>
                <a:lnTo>
                  <a:pt x="273" y="938"/>
                </a:lnTo>
                <a:lnTo>
                  <a:pt x="277" y="920"/>
                </a:lnTo>
                <a:lnTo>
                  <a:pt x="281" y="904"/>
                </a:lnTo>
                <a:lnTo>
                  <a:pt x="286" y="888"/>
                </a:lnTo>
                <a:lnTo>
                  <a:pt x="289" y="872"/>
                </a:lnTo>
                <a:lnTo>
                  <a:pt x="292" y="856"/>
                </a:lnTo>
                <a:lnTo>
                  <a:pt x="294" y="834"/>
                </a:lnTo>
                <a:lnTo>
                  <a:pt x="297" y="811"/>
                </a:lnTo>
                <a:lnTo>
                  <a:pt x="299" y="788"/>
                </a:lnTo>
                <a:lnTo>
                  <a:pt x="301" y="765"/>
                </a:lnTo>
                <a:lnTo>
                  <a:pt x="301" y="741"/>
                </a:lnTo>
                <a:lnTo>
                  <a:pt x="302" y="717"/>
                </a:lnTo>
                <a:lnTo>
                  <a:pt x="301" y="694"/>
                </a:lnTo>
                <a:lnTo>
                  <a:pt x="301" y="670"/>
                </a:lnTo>
                <a:lnTo>
                  <a:pt x="299" y="647"/>
                </a:lnTo>
                <a:lnTo>
                  <a:pt x="296" y="625"/>
                </a:lnTo>
                <a:lnTo>
                  <a:pt x="293" y="602"/>
                </a:lnTo>
                <a:lnTo>
                  <a:pt x="288" y="580"/>
                </a:lnTo>
                <a:lnTo>
                  <a:pt x="284" y="558"/>
                </a:lnTo>
                <a:lnTo>
                  <a:pt x="277" y="537"/>
                </a:lnTo>
                <a:lnTo>
                  <a:pt x="270" y="516"/>
                </a:lnTo>
                <a:lnTo>
                  <a:pt x="262" y="496"/>
                </a:lnTo>
                <a:lnTo>
                  <a:pt x="258" y="491"/>
                </a:lnTo>
                <a:lnTo>
                  <a:pt x="255" y="484"/>
                </a:lnTo>
                <a:lnTo>
                  <a:pt x="253" y="477"/>
                </a:lnTo>
                <a:lnTo>
                  <a:pt x="249" y="470"/>
                </a:lnTo>
                <a:lnTo>
                  <a:pt x="247" y="463"/>
                </a:lnTo>
                <a:lnTo>
                  <a:pt x="244" y="456"/>
                </a:lnTo>
                <a:lnTo>
                  <a:pt x="242" y="449"/>
                </a:lnTo>
                <a:lnTo>
                  <a:pt x="239" y="442"/>
                </a:lnTo>
                <a:lnTo>
                  <a:pt x="236" y="438"/>
                </a:lnTo>
                <a:lnTo>
                  <a:pt x="234" y="432"/>
                </a:lnTo>
                <a:lnTo>
                  <a:pt x="232" y="428"/>
                </a:lnTo>
                <a:lnTo>
                  <a:pt x="229" y="424"/>
                </a:lnTo>
                <a:lnTo>
                  <a:pt x="227" y="419"/>
                </a:lnTo>
                <a:lnTo>
                  <a:pt x="225" y="414"/>
                </a:lnTo>
                <a:lnTo>
                  <a:pt x="224" y="410"/>
                </a:lnTo>
                <a:lnTo>
                  <a:pt x="221" y="405"/>
                </a:lnTo>
                <a:lnTo>
                  <a:pt x="217" y="397"/>
                </a:lnTo>
                <a:lnTo>
                  <a:pt x="212" y="389"/>
                </a:lnTo>
                <a:lnTo>
                  <a:pt x="208" y="382"/>
                </a:lnTo>
                <a:lnTo>
                  <a:pt x="204" y="375"/>
                </a:lnTo>
                <a:lnTo>
                  <a:pt x="200" y="368"/>
                </a:lnTo>
                <a:lnTo>
                  <a:pt x="195" y="361"/>
                </a:lnTo>
                <a:lnTo>
                  <a:pt x="190" y="356"/>
                </a:lnTo>
                <a:lnTo>
                  <a:pt x="186" y="349"/>
                </a:lnTo>
                <a:lnTo>
                  <a:pt x="182" y="344"/>
                </a:lnTo>
                <a:lnTo>
                  <a:pt x="179" y="340"/>
                </a:lnTo>
                <a:lnTo>
                  <a:pt x="175" y="335"/>
                </a:lnTo>
                <a:lnTo>
                  <a:pt x="173" y="330"/>
                </a:lnTo>
                <a:lnTo>
                  <a:pt x="170" y="326"/>
                </a:lnTo>
                <a:lnTo>
                  <a:pt x="166" y="321"/>
                </a:lnTo>
                <a:lnTo>
                  <a:pt x="163" y="317"/>
                </a:lnTo>
                <a:lnTo>
                  <a:pt x="159" y="313"/>
                </a:lnTo>
                <a:lnTo>
                  <a:pt x="155" y="306"/>
                </a:lnTo>
                <a:lnTo>
                  <a:pt x="151" y="299"/>
                </a:lnTo>
                <a:lnTo>
                  <a:pt x="147" y="294"/>
                </a:lnTo>
                <a:lnTo>
                  <a:pt x="141" y="289"/>
                </a:lnTo>
                <a:lnTo>
                  <a:pt x="143" y="295"/>
                </a:lnTo>
                <a:lnTo>
                  <a:pt x="147" y="300"/>
                </a:lnTo>
                <a:lnTo>
                  <a:pt x="150" y="306"/>
                </a:lnTo>
                <a:lnTo>
                  <a:pt x="152" y="312"/>
                </a:lnTo>
                <a:lnTo>
                  <a:pt x="156" y="318"/>
                </a:lnTo>
                <a:lnTo>
                  <a:pt x="159" y="323"/>
                </a:lnTo>
                <a:lnTo>
                  <a:pt x="162" y="328"/>
                </a:lnTo>
                <a:lnTo>
                  <a:pt x="164" y="334"/>
                </a:lnTo>
                <a:lnTo>
                  <a:pt x="165" y="338"/>
                </a:lnTo>
                <a:lnTo>
                  <a:pt x="168" y="343"/>
                </a:lnTo>
                <a:lnTo>
                  <a:pt x="171" y="348"/>
                </a:lnTo>
                <a:lnTo>
                  <a:pt x="175" y="351"/>
                </a:lnTo>
                <a:lnTo>
                  <a:pt x="178" y="358"/>
                </a:lnTo>
                <a:lnTo>
                  <a:pt x="181" y="364"/>
                </a:lnTo>
                <a:lnTo>
                  <a:pt x="185" y="370"/>
                </a:lnTo>
                <a:lnTo>
                  <a:pt x="188" y="374"/>
                </a:lnTo>
                <a:lnTo>
                  <a:pt x="193" y="380"/>
                </a:lnTo>
                <a:lnTo>
                  <a:pt x="196" y="386"/>
                </a:lnTo>
                <a:lnTo>
                  <a:pt x="198" y="391"/>
                </a:lnTo>
                <a:lnTo>
                  <a:pt x="201" y="398"/>
                </a:lnTo>
                <a:lnTo>
                  <a:pt x="205" y="404"/>
                </a:lnTo>
                <a:lnTo>
                  <a:pt x="208" y="410"/>
                </a:lnTo>
                <a:lnTo>
                  <a:pt x="210" y="414"/>
                </a:lnTo>
                <a:lnTo>
                  <a:pt x="213" y="419"/>
                </a:lnTo>
                <a:lnTo>
                  <a:pt x="217" y="426"/>
                </a:lnTo>
                <a:lnTo>
                  <a:pt x="220" y="433"/>
                </a:lnTo>
                <a:lnTo>
                  <a:pt x="223" y="440"/>
                </a:lnTo>
                <a:lnTo>
                  <a:pt x="226" y="447"/>
                </a:lnTo>
                <a:lnTo>
                  <a:pt x="231" y="458"/>
                </a:lnTo>
                <a:lnTo>
                  <a:pt x="235" y="469"/>
                </a:lnTo>
                <a:lnTo>
                  <a:pt x="240" y="479"/>
                </a:lnTo>
                <a:lnTo>
                  <a:pt x="244" y="491"/>
                </a:lnTo>
                <a:lnTo>
                  <a:pt x="249" y="501"/>
                </a:lnTo>
                <a:lnTo>
                  <a:pt x="253" y="512"/>
                </a:lnTo>
                <a:lnTo>
                  <a:pt x="256" y="524"/>
                </a:lnTo>
                <a:lnTo>
                  <a:pt x="259" y="537"/>
                </a:lnTo>
                <a:lnTo>
                  <a:pt x="263" y="550"/>
                </a:lnTo>
                <a:lnTo>
                  <a:pt x="265" y="564"/>
                </a:lnTo>
                <a:lnTo>
                  <a:pt x="267" y="578"/>
                </a:lnTo>
                <a:lnTo>
                  <a:pt x="270" y="593"/>
                </a:lnTo>
                <a:lnTo>
                  <a:pt x="272" y="607"/>
                </a:lnTo>
                <a:lnTo>
                  <a:pt x="274" y="621"/>
                </a:lnTo>
                <a:lnTo>
                  <a:pt x="276" y="636"/>
                </a:lnTo>
                <a:lnTo>
                  <a:pt x="278" y="650"/>
                </a:lnTo>
                <a:lnTo>
                  <a:pt x="281" y="673"/>
                </a:lnTo>
                <a:lnTo>
                  <a:pt x="282" y="696"/>
                </a:lnTo>
                <a:lnTo>
                  <a:pt x="282" y="717"/>
                </a:lnTo>
                <a:lnTo>
                  <a:pt x="281" y="741"/>
                </a:lnTo>
                <a:lnTo>
                  <a:pt x="279" y="764"/>
                </a:lnTo>
                <a:lnTo>
                  <a:pt x="277" y="785"/>
                </a:lnTo>
                <a:lnTo>
                  <a:pt x="273" y="808"/>
                </a:lnTo>
                <a:lnTo>
                  <a:pt x="269" y="830"/>
                </a:lnTo>
                <a:lnTo>
                  <a:pt x="263" y="852"/>
                </a:lnTo>
                <a:lnTo>
                  <a:pt x="257" y="874"/>
                </a:lnTo>
                <a:lnTo>
                  <a:pt x="251" y="896"/>
                </a:lnTo>
                <a:lnTo>
                  <a:pt x="246" y="918"/>
                </a:lnTo>
                <a:lnTo>
                  <a:pt x="240" y="940"/>
                </a:lnTo>
                <a:lnTo>
                  <a:pt x="233" y="961"/>
                </a:lnTo>
                <a:lnTo>
                  <a:pt x="227" y="982"/>
                </a:lnTo>
                <a:lnTo>
                  <a:pt x="221" y="1003"/>
                </a:lnTo>
                <a:lnTo>
                  <a:pt x="225" y="1003"/>
                </a:lnTo>
                <a:lnTo>
                  <a:pt x="227" y="1003"/>
                </a:lnTo>
                <a:lnTo>
                  <a:pt x="229" y="1001"/>
                </a:lnTo>
                <a:lnTo>
                  <a:pt x="232" y="997"/>
                </a:lnTo>
                <a:lnTo>
                  <a:pt x="234" y="988"/>
                </a:lnTo>
                <a:lnTo>
                  <a:pt x="238" y="980"/>
                </a:lnTo>
                <a:lnTo>
                  <a:pt x="241" y="973"/>
                </a:lnTo>
                <a:lnTo>
                  <a:pt x="244" y="967"/>
                </a:lnTo>
                <a:lnTo>
                  <a:pt x="246" y="967"/>
                </a:lnTo>
                <a:lnTo>
                  <a:pt x="248" y="969"/>
                </a:lnTo>
                <a:lnTo>
                  <a:pt x="249" y="971"/>
                </a:lnTo>
                <a:lnTo>
                  <a:pt x="249" y="974"/>
                </a:lnTo>
                <a:lnTo>
                  <a:pt x="248" y="980"/>
                </a:lnTo>
                <a:lnTo>
                  <a:pt x="247" y="986"/>
                </a:lnTo>
                <a:lnTo>
                  <a:pt x="246" y="992"/>
                </a:lnTo>
                <a:lnTo>
                  <a:pt x="246" y="997"/>
                </a:lnTo>
                <a:lnTo>
                  <a:pt x="246" y="1002"/>
                </a:lnTo>
                <a:lnTo>
                  <a:pt x="244" y="1008"/>
                </a:lnTo>
                <a:lnTo>
                  <a:pt x="244" y="1012"/>
                </a:lnTo>
                <a:lnTo>
                  <a:pt x="243" y="1017"/>
                </a:lnTo>
                <a:lnTo>
                  <a:pt x="247" y="1010"/>
                </a:lnTo>
                <a:lnTo>
                  <a:pt x="250" y="1001"/>
                </a:lnTo>
                <a:lnTo>
                  <a:pt x="255" y="994"/>
                </a:lnTo>
                <a:lnTo>
                  <a:pt x="262" y="991"/>
                </a:lnTo>
                <a:lnTo>
                  <a:pt x="263" y="992"/>
                </a:lnTo>
                <a:lnTo>
                  <a:pt x="265" y="995"/>
                </a:lnTo>
                <a:lnTo>
                  <a:pt x="265" y="999"/>
                </a:lnTo>
                <a:lnTo>
                  <a:pt x="265" y="1003"/>
                </a:lnTo>
                <a:lnTo>
                  <a:pt x="262" y="1014"/>
                </a:lnTo>
                <a:lnTo>
                  <a:pt x="258" y="1023"/>
                </a:lnTo>
                <a:lnTo>
                  <a:pt x="255" y="1033"/>
                </a:lnTo>
                <a:lnTo>
                  <a:pt x="254" y="1045"/>
                </a:lnTo>
                <a:lnTo>
                  <a:pt x="253" y="1055"/>
                </a:lnTo>
                <a:lnTo>
                  <a:pt x="253" y="1064"/>
                </a:lnTo>
                <a:lnTo>
                  <a:pt x="254" y="1073"/>
                </a:lnTo>
                <a:lnTo>
                  <a:pt x="256" y="1083"/>
                </a:lnTo>
                <a:lnTo>
                  <a:pt x="265" y="1069"/>
                </a:lnTo>
                <a:lnTo>
                  <a:pt x="272" y="1054"/>
                </a:lnTo>
                <a:lnTo>
                  <a:pt x="278" y="1038"/>
                </a:lnTo>
                <a:lnTo>
                  <a:pt x="282" y="1020"/>
                </a:lnTo>
                <a:lnTo>
                  <a:pt x="287" y="1003"/>
                </a:lnTo>
                <a:lnTo>
                  <a:pt x="292" y="986"/>
                </a:lnTo>
                <a:lnTo>
                  <a:pt x="296" y="970"/>
                </a:lnTo>
                <a:lnTo>
                  <a:pt x="302" y="954"/>
                </a:lnTo>
                <a:lnTo>
                  <a:pt x="307" y="954"/>
                </a:lnTo>
                <a:lnTo>
                  <a:pt x="309" y="955"/>
                </a:lnTo>
                <a:lnTo>
                  <a:pt x="311" y="957"/>
                </a:lnTo>
                <a:lnTo>
                  <a:pt x="312" y="959"/>
                </a:lnTo>
                <a:lnTo>
                  <a:pt x="311" y="972"/>
                </a:lnTo>
                <a:lnTo>
                  <a:pt x="309" y="985"/>
                </a:lnTo>
                <a:lnTo>
                  <a:pt x="306" y="997"/>
                </a:lnTo>
                <a:lnTo>
                  <a:pt x="302" y="1009"/>
                </a:lnTo>
                <a:lnTo>
                  <a:pt x="297" y="1020"/>
                </a:lnTo>
                <a:lnTo>
                  <a:pt x="295" y="1032"/>
                </a:lnTo>
                <a:lnTo>
                  <a:pt x="294" y="1044"/>
                </a:lnTo>
                <a:lnTo>
                  <a:pt x="294" y="1055"/>
                </a:lnTo>
                <a:lnTo>
                  <a:pt x="293" y="1061"/>
                </a:lnTo>
                <a:lnTo>
                  <a:pt x="292" y="1065"/>
                </a:lnTo>
                <a:lnTo>
                  <a:pt x="291" y="1071"/>
                </a:lnTo>
                <a:lnTo>
                  <a:pt x="288" y="1076"/>
                </a:lnTo>
                <a:lnTo>
                  <a:pt x="287" y="1082"/>
                </a:lnTo>
                <a:lnTo>
                  <a:pt x="285" y="1086"/>
                </a:lnTo>
                <a:lnTo>
                  <a:pt x="284" y="1091"/>
                </a:lnTo>
                <a:lnTo>
                  <a:pt x="281" y="1095"/>
                </a:lnTo>
                <a:lnTo>
                  <a:pt x="279" y="1103"/>
                </a:lnTo>
                <a:lnTo>
                  <a:pt x="277" y="1111"/>
                </a:lnTo>
                <a:lnTo>
                  <a:pt x="274" y="1120"/>
                </a:lnTo>
                <a:lnTo>
                  <a:pt x="272" y="1128"/>
                </a:lnTo>
                <a:lnTo>
                  <a:pt x="269" y="1136"/>
                </a:lnTo>
                <a:lnTo>
                  <a:pt x="266" y="1143"/>
                </a:lnTo>
                <a:lnTo>
                  <a:pt x="264" y="1151"/>
                </a:lnTo>
                <a:lnTo>
                  <a:pt x="263" y="1159"/>
                </a:lnTo>
                <a:lnTo>
                  <a:pt x="272" y="1158"/>
                </a:lnTo>
                <a:lnTo>
                  <a:pt x="281" y="1155"/>
                </a:lnTo>
                <a:lnTo>
                  <a:pt x="291" y="1151"/>
                </a:lnTo>
                <a:lnTo>
                  <a:pt x="296" y="1145"/>
                </a:lnTo>
                <a:lnTo>
                  <a:pt x="299" y="1140"/>
                </a:lnTo>
                <a:lnTo>
                  <a:pt x="301" y="1135"/>
                </a:lnTo>
                <a:lnTo>
                  <a:pt x="303" y="1130"/>
                </a:lnTo>
                <a:lnTo>
                  <a:pt x="304" y="1125"/>
                </a:lnTo>
                <a:lnTo>
                  <a:pt x="307" y="1121"/>
                </a:lnTo>
                <a:lnTo>
                  <a:pt x="309" y="1116"/>
                </a:lnTo>
                <a:lnTo>
                  <a:pt x="312" y="1111"/>
                </a:lnTo>
                <a:lnTo>
                  <a:pt x="316" y="1108"/>
                </a:lnTo>
                <a:lnTo>
                  <a:pt x="319" y="1114"/>
                </a:lnTo>
                <a:lnTo>
                  <a:pt x="320" y="1122"/>
                </a:lnTo>
                <a:lnTo>
                  <a:pt x="319" y="1130"/>
                </a:lnTo>
                <a:lnTo>
                  <a:pt x="318" y="1137"/>
                </a:lnTo>
                <a:lnTo>
                  <a:pt x="316" y="1143"/>
                </a:lnTo>
                <a:lnTo>
                  <a:pt x="314" y="1150"/>
                </a:lnTo>
                <a:lnTo>
                  <a:pt x="311" y="1155"/>
                </a:lnTo>
                <a:lnTo>
                  <a:pt x="310" y="1161"/>
                </a:lnTo>
                <a:lnTo>
                  <a:pt x="308" y="1167"/>
                </a:lnTo>
                <a:lnTo>
                  <a:pt x="307" y="1171"/>
                </a:lnTo>
                <a:lnTo>
                  <a:pt x="304" y="1177"/>
                </a:lnTo>
                <a:lnTo>
                  <a:pt x="302" y="1183"/>
                </a:lnTo>
                <a:lnTo>
                  <a:pt x="308" y="1174"/>
                </a:lnTo>
                <a:lnTo>
                  <a:pt x="314" y="1166"/>
                </a:lnTo>
                <a:lnTo>
                  <a:pt x="319" y="1156"/>
                </a:lnTo>
                <a:lnTo>
                  <a:pt x="325" y="1146"/>
                </a:lnTo>
                <a:lnTo>
                  <a:pt x="330" y="1137"/>
                </a:lnTo>
                <a:lnTo>
                  <a:pt x="335" y="1128"/>
                </a:lnTo>
                <a:lnTo>
                  <a:pt x="340" y="1120"/>
                </a:lnTo>
                <a:lnTo>
                  <a:pt x="346" y="1110"/>
                </a:lnTo>
                <a:lnTo>
                  <a:pt x="347" y="1105"/>
                </a:lnTo>
                <a:lnTo>
                  <a:pt x="349" y="1101"/>
                </a:lnTo>
                <a:lnTo>
                  <a:pt x="350" y="1097"/>
                </a:lnTo>
                <a:lnTo>
                  <a:pt x="353" y="1093"/>
                </a:lnTo>
                <a:lnTo>
                  <a:pt x="355" y="1088"/>
                </a:lnTo>
                <a:lnTo>
                  <a:pt x="356" y="1085"/>
                </a:lnTo>
                <a:lnTo>
                  <a:pt x="358" y="1080"/>
                </a:lnTo>
                <a:lnTo>
                  <a:pt x="360" y="1076"/>
                </a:lnTo>
                <a:lnTo>
                  <a:pt x="362" y="1071"/>
                </a:lnTo>
                <a:lnTo>
                  <a:pt x="364" y="1067"/>
                </a:lnTo>
                <a:lnTo>
                  <a:pt x="365" y="1061"/>
                </a:lnTo>
                <a:lnTo>
                  <a:pt x="367" y="1055"/>
                </a:lnTo>
                <a:lnTo>
                  <a:pt x="369" y="1050"/>
                </a:lnTo>
                <a:lnTo>
                  <a:pt x="370" y="1045"/>
                </a:lnTo>
                <a:lnTo>
                  <a:pt x="371" y="1040"/>
                </a:lnTo>
                <a:lnTo>
                  <a:pt x="373" y="1035"/>
                </a:lnTo>
                <a:lnTo>
                  <a:pt x="377" y="1019"/>
                </a:lnTo>
                <a:lnTo>
                  <a:pt x="380" y="1003"/>
                </a:lnTo>
                <a:lnTo>
                  <a:pt x="383" y="986"/>
                </a:lnTo>
                <a:lnTo>
                  <a:pt x="385" y="970"/>
                </a:lnTo>
                <a:lnTo>
                  <a:pt x="386" y="954"/>
                </a:lnTo>
                <a:lnTo>
                  <a:pt x="387" y="938"/>
                </a:lnTo>
                <a:lnTo>
                  <a:pt x="388" y="921"/>
                </a:lnTo>
                <a:lnTo>
                  <a:pt x="390" y="904"/>
                </a:lnTo>
                <a:lnTo>
                  <a:pt x="391" y="888"/>
                </a:lnTo>
                <a:lnTo>
                  <a:pt x="392" y="872"/>
                </a:lnTo>
                <a:lnTo>
                  <a:pt x="392" y="856"/>
                </a:lnTo>
                <a:lnTo>
                  <a:pt x="393" y="840"/>
                </a:lnTo>
                <a:lnTo>
                  <a:pt x="393" y="823"/>
                </a:lnTo>
                <a:lnTo>
                  <a:pt x="394" y="806"/>
                </a:lnTo>
                <a:lnTo>
                  <a:pt x="394" y="790"/>
                </a:lnTo>
                <a:lnTo>
                  <a:pt x="395" y="774"/>
                </a:lnTo>
                <a:lnTo>
                  <a:pt x="398" y="770"/>
                </a:lnTo>
                <a:lnTo>
                  <a:pt x="400" y="768"/>
                </a:lnTo>
                <a:lnTo>
                  <a:pt x="402" y="768"/>
                </a:lnTo>
                <a:lnTo>
                  <a:pt x="403" y="769"/>
                </a:lnTo>
                <a:lnTo>
                  <a:pt x="405" y="787"/>
                </a:lnTo>
                <a:lnTo>
                  <a:pt x="406" y="803"/>
                </a:lnTo>
                <a:lnTo>
                  <a:pt x="407" y="820"/>
                </a:lnTo>
                <a:lnTo>
                  <a:pt x="408" y="837"/>
                </a:lnTo>
                <a:lnTo>
                  <a:pt x="408" y="855"/>
                </a:lnTo>
                <a:lnTo>
                  <a:pt x="408" y="871"/>
                </a:lnTo>
                <a:lnTo>
                  <a:pt x="407" y="888"/>
                </a:lnTo>
                <a:lnTo>
                  <a:pt x="406" y="905"/>
                </a:lnTo>
                <a:lnTo>
                  <a:pt x="405" y="923"/>
                </a:lnTo>
                <a:lnTo>
                  <a:pt x="403" y="940"/>
                </a:lnTo>
                <a:lnTo>
                  <a:pt x="401" y="956"/>
                </a:lnTo>
                <a:lnTo>
                  <a:pt x="399" y="973"/>
                </a:lnTo>
                <a:lnTo>
                  <a:pt x="397" y="991"/>
                </a:lnTo>
                <a:lnTo>
                  <a:pt x="393" y="1008"/>
                </a:lnTo>
                <a:lnTo>
                  <a:pt x="390" y="1024"/>
                </a:lnTo>
                <a:lnTo>
                  <a:pt x="386" y="1041"/>
                </a:lnTo>
                <a:lnTo>
                  <a:pt x="385" y="1047"/>
                </a:lnTo>
                <a:lnTo>
                  <a:pt x="383" y="1052"/>
                </a:lnTo>
                <a:lnTo>
                  <a:pt x="382" y="1057"/>
                </a:lnTo>
                <a:lnTo>
                  <a:pt x="380" y="1062"/>
                </a:lnTo>
                <a:lnTo>
                  <a:pt x="379" y="1067"/>
                </a:lnTo>
                <a:lnTo>
                  <a:pt x="377" y="1070"/>
                </a:lnTo>
                <a:lnTo>
                  <a:pt x="376" y="1075"/>
                </a:lnTo>
                <a:lnTo>
                  <a:pt x="373" y="1079"/>
                </a:lnTo>
                <a:lnTo>
                  <a:pt x="368" y="1097"/>
                </a:lnTo>
                <a:lnTo>
                  <a:pt x="361" y="1113"/>
                </a:lnTo>
                <a:lnTo>
                  <a:pt x="354" y="1128"/>
                </a:lnTo>
                <a:lnTo>
                  <a:pt x="346" y="1143"/>
                </a:lnTo>
                <a:lnTo>
                  <a:pt x="338" y="1158"/>
                </a:lnTo>
                <a:lnTo>
                  <a:pt x="330" y="1173"/>
                </a:lnTo>
                <a:lnTo>
                  <a:pt x="320" y="1186"/>
                </a:lnTo>
                <a:lnTo>
                  <a:pt x="311" y="1200"/>
                </a:lnTo>
                <a:lnTo>
                  <a:pt x="309" y="1202"/>
                </a:lnTo>
                <a:lnTo>
                  <a:pt x="307" y="1205"/>
                </a:lnTo>
                <a:lnTo>
                  <a:pt x="307" y="1207"/>
                </a:lnTo>
                <a:lnTo>
                  <a:pt x="306" y="1209"/>
                </a:lnTo>
                <a:lnTo>
                  <a:pt x="311" y="1207"/>
                </a:lnTo>
                <a:lnTo>
                  <a:pt x="317" y="1202"/>
                </a:lnTo>
                <a:lnTo>
                  <a:pt x="322" y="1197"/>
                </a:lnTo>
                <a:lnTo>
                  <a:pt x="327" y="1190"/>
                </a:lnTo>
                <a:lnTo>
                  <a:pt x="329" y="1185"/>
                </a:lnTo>
                <a:lnTo>
                  <a:pt x="330" y="1182"/>
                </a:lnTo>
                <a:lnTo>
                  <a:pt x="331" y="1179"/>
                </a:lnTo>
                <a:lnTo>
                  <a:pt x="333" y="1179"/>
                </a:lnTo>
                <a:lnTo>
                  <a:pt x="337" y="1179"/>
                </a:lnTo>
                <a:lnTo>
                  <a:pt x="339" y="1183"/>
                </a:lnTo>
                <a:lnTo>
                  <a:pt x="339" y="1186"/>
                </a:lnTo>
                <a:lnTo>
                  <a:pt x="340" y="1191"/>
                </a:lnTo>
                <a:lnTo>
                  <a:pt x="344" y="1186"/>
                </a:lnTo>
                <a:lnTo>
                  <a:pt x="347" y="1182"/>
                </a:lnTo>
                <a:lnTo>
                  <a:pt x="349" y="1176"/>
                </a:lnTo>
                <a:lnTo>
                  <a:pt x="353" y="1170"/>
                </a:lnTo>
                <a:lnTo>
                  <a:pt x="356" y="1164"/>
                </a:lnTo>
                <a:lnTo>
                  <a:pt x="360" y="1159"/>
                </a:lnTo>
                <a:lnTo>
                  <a:pt x="364" y="1153"/>
                </a:lnTo>
                <a:lnTo>
                  <a:pt x="369" y="1150"/>
                </a:lnTo>
                <a:lnTo>
                  <a:pt x="370" y="1151"/>
                </a:lnTo>
                <a:lnTo>
                  <a:pt x="372" y="1152"/>
                </a:lnTo>
                <a:lnTo>
                  <a:pt x="373" y="1153"/>
                </a:lnTo>
                <a:lnTo>
                  <a:pt x="373" y="1153"/>
                </a:lnTo>
                <a:lnTo>
                  <a:pt x="371" y="1159"/>
                </a:lnTo>
                <a:lnTo>
                  <a:pt x="369" y="1163"/>
                </a:lnTo>
                <a:lnTo>
                  <a:pt x="367" y="1169"/>
                </a:lnTo>
                <a:lnTo>
                  <a:pt x="364" y="1175"/>
                </a:lnTo>
                <a:lnTo>
                  <a:pt x="367" y="1169"/>
                </a:lnTo>
                <a:lnTo>
                  <a:pt x="370" y="1163"/>
                </a:lnTo>
                <a:lnTo>
                  <a:pt x="373" y="1158"/>
                </a:lnTo>
                <a:lnTo>
                  <a:pt x="377" y="1152"/>
                </a:lnTo>
                <a:lnTo>
                  <a:pt x="380" y="1146"/>
                </a:lnTo>
                <a:lnTo>
                  <a:pt x="384" y="1140"/>
                </a:lnTo>
                <a:lnTo>
                  <a:pt x="387" y="1135"/>
                </a:lnTo>
                <a:lnTo>
                  <a:pt x="391" y="1128"/>
                </a:lnTo>
                <a:lnTo>
                  <a:pt x="394" y="1118"/>
                </a:lnTo>
                <a:lnTo>
                  <a:pt x="397" y="1110"/>
                </a:lnTo>
                <a:lnTo>
                  <a:pt x="399" y="1102"/>
                </a:lnTo>
                <a:lnTo>
                  <a:pt x="403" y="1095"/>
                </a:lnTo>
                <a:lnTo>
                  <a:pt x="406" y="1086"/>
                </a:lnTo>
                <a:lnTo>
                  <a:pt x="409" y="1077"/>
                </a:lnTo>
                <a:lnTo>
                  <a:pt x="410" y="1069"/>
                </a:lnTo>
                <a:lnTo>
                  <a:pt x="413" y="1061"/>
                </a:lnTo>
                <a:lnTo>
                  <a:pt x="415" y="1053"/>
                </a:lnTo>
                <a:lnTo>
                  <a:pt x="416" y="1045"/>
                </a:lnTo>
                <a:lnTo>
                  <a:pt x="418" y="1035"/>
                </a:lnTo>
                <a:lnTo>
                  <a:pt x="420" y="1027"/>
                </a:lnTo>
                <a:lnTo>
                  <a:pt x="421" y="1019"/>
                </a:lnTo>
                <a:lnTo>
                  <a:pt x="422" y="1010"/>
                </a:lnTo>
                <a:lnTo>
                  <a:pt x="424" y="1002"/>
                </a:lnTo>
                <a:lnTo>
                  <a:pt x="428" y="996"/>
                </a:lnTo>
                <a:lnTo>
                  <a:pt x="432" y="1000"/>
                </a:lnTo>
                <a:lnTo>
                  <a:pt x="432" y="1008"/>
                </a:lnTo>
                <a:lnTo>
                  <a:pt x="432" y="1016"/>
                </a:lnTo>
                <a:lnTo>
                  <a:pt x="433" y="1024"/>
                </a:lnTo>
                <a:lnTo>
                  <a:pt x="430" y="1050"/>
                </a:lnTo>
                <a:lnTo>
                  <a:pt x="425" y="1075"/>
                </a:lnTo>
                <a:lnTo>
                  <a:pt x="417" y="1099"/>
                </a:lnTo>
                <a:lnTo>
                  <a:pt x="408" y="1122"/>
                </a:lnTo>
                <a:lnTo>
                  <a:pt x="398" y="1144"/>
                </a:lnTo>
                <a:lnTo>
                  <a:pt x="387" y="1164"/>
                </a:lnTo>
                <a:lnTo>
                  <a:pt x="376" y="1184"/>
                </a:lnTo>
                <a:lnTo>
                  <a:pt x="364" y="1201"/>
                </a:lnTo>
                <a:lnTo>
                  <a:pt x="369" y="1196"/>
                </a:lnTo>
                <a:lnTo>
                  <a:pt x="376" y="1192"/>
                </a:lnTo>
                <a:lnTo>
                  <a:pt x="383" y="1191"/>
                </a:lnTo>
                <a:lnTo>
                  <a:pt x="390" y="1188"/>
                </a:lnTo>
                <a:lnTo>
                  <a:pt x="392" y="1183"/>
                </a:lnTo>
                <a:lnTo>
                  <a:pt x="394" y="1178"/>
                </a:lnTo>
                <a:lnTo>
                  <a:pt x="397" y="1173"/>
                </a:lnTo>
                <a:lnTo>
                  <a:pt x="399" y="1168"/>
                </a:lnTo>
                <a:lnTo>
                  <a:pt x="400" y="1163"/>
                </a:lnTo>
                <a:lnTo>
                  <a:pt x="402" y="1159"/>
                </a:lnTo>
                <a:lnTo>
                  <a:pt x="405" y="1154"/>
                </a:lnTo>
                <a:lnTo>
                  <a:pt x="407" y="1150"/>
                </a:lnTo>
                <a:lnTo>
                  <a:pt x="409" y="1141"/>
                </a:lnTo>
                <a:lnTo>
                  <a:pt x="411" y="1133"/>
                </a:lnTo>
                <a:lnTo>
                  <a:pt x="415" y="1128"/>
                </a:lnTo>
                <a:lnTo>
                  <a:pt x="421" y="1125"/>
                </a:lnTo>
                <a:lnTo>
                  <a:pt x="423" y="1131"/>
                </a:lnTo>
                <a:lnTo>
                  <a:pt x="423" y="1137"/>
                </a:lnTo>
                <a:lnTo>
                  <a:pt x="422" y="1143"/>
                </a:lnTo>
                <a:lnTo>
                  <a:pt x="421" y="1148"/>
                </a:lnTo>
                <a:lnTo>
                  <a:pt x="418" y="1154"/>
                </a:lnTo>
                <a:lnTo>
                  <a:pt x="417" y="1161"/>
                </a:lnTo>
                <a:lnTo>
                  <a:pt x="417" y="1167"/>
                </a:lnTo>
                <a:lnTo>
                  <a:pt x="417" y="1173"/>
                </a:lnTo>
                <a:lnTo>
                  <a:pt x="416" y="1179"/>
                </a:lnTo>
                <a:lnTo>
                  <a:pt x="415" y="1186"/>
                </a:lnTo>
                <a:lnTo>
                  <a:pt x="414" y="1193"/>
                </a:lnTo>
                <a:lnTo>
                  <a:pt x="413" y="1199"/>
                </a:lnTo>
                <a:lnTo>
                  <a:pt x="413" y="1206"/>
                </a:lnTo>
                <a:lnTo>
                  <a:pt x="411" y="1212"/>
                </a:lnTo>
                <a:lnTo>
                  <a:pt x="410" y="1217"/>
                </a:lnTo>
                <a:lnTo>
                  <a:pt x="410" y="1223"/>
                </a:lnTo>
                <a:lnTo>
                  <a:pt x="414" y="1222"/>
                </a:lnTo>
                <a:lnTo>
                  <a:pt x="415" y="1216"/>
                </a:lnTo>
                <a:lnTo>
                  <a:pt x="416" y="1211"/>
                </a:lnTo>
                <a:lnTo>
                  <a:pt x="421" y="1207"/>
                </a:lnTo>
                <a:lnTo>
                  <a:pt x="424" y="1205"/>
                </a:lnTo>
                <a:lnTo>
                  <a:pt x="426" y="1204"/>
                </a:lnTo>
                <a:lnTo>
                  <a:pt x="428" y="1204"/>
                </a:lnTo>
                <a:lnTo>
                  <a:pt x="428" y="1204"/>
                </a:lnTo>
                <a:lnTo>
                  <a:pt x="430" y="1208"/>
                </a:lnTo>
                <a:lnTo>
                  <a:pt x="430" y="1213"/>
                </a:lnTo>
                <a:lnTo>
                  <a:pt x="429" y="1219"/>
                </a:lnTo>
                <a:lnTo>
                  <a:pt x="428" y="1223"/>
                </a:lnTo>
                <a:lnTo>
                  <a:pt x="435" y="1211"/>
                </a:lnTo>
                <a:lnTo>
                  <a:pt x="440" y="1197"/>
                </a:lnTo>
                <a:lnTo>
                  <a:pt x="445" y="1184"/>
                </a:lnTo>
                <a:lnTo>
                  <a:pt x="449" y="1170"/>
                </a:lnTo>
                <a:lnTo>
                  <a:pt x="453" y="1155"/>
                </a:lnTo>
                <a:lnTo>
                  <a:pt x="456" y="1141"/>
                </a:lnTo>
                <a:lnTo>
                  <a:pt x="459" y="1126"/>
                </a:lnTo>
                <a:lnTo>
                  <a:pt x="461" y="1111"/>
                </a:lnTo>
                <a:lnTo>
                  <a:pt x="462" y="1097"/>
                </a:lnTo>
                <a:lnTo>
                  <a:pt x="463" y="1082"/>
                </a:lnTo>
                <a:lnTo>
                  <a:pt x="463" y="1067"/>
                </a:lnTo>
                <a:lnTo>
                  <a:pt x="464" y="1052"/>
                </a:lnTo>
                <a:lnTo>
                  <a:pt x="463" y="1037"/>
                </a:lnTo>
                <a:lnTo>
                  <a:pt x="462" y="1022"/>
                </a:lnTo>
                <a:lnTo>
                  <a:pt x="461" y="1007"/>
                </a:lnTo>
                <a:lnTo>
                  <a:pt x="460" y="992"/>
                </a:lnTo>
                <a:lnTo>
                  <a:pt x="459" y="970"/>
                </a:lnTo>
                <a:lnTo>
                  <a:pt x="456" y="948"/>
                </a:lnTo>
                <a:lnTo>
                  <a:pt x="454" y="925"/>
                </a:lnTo>
                <a:lnTo>
                  <a:pt x="451" y="903"/>
                </a:lnTo>
                <a:lnTo>
                  <a:pt x="446" y="881"/>
                </a:lnTo>
                <a:lnTo>
                  <a:pt x="443" y="859"/>
                </a:lnTo>
                <a:lnTo>
                  <a:pt x="439" y="838"/>
                </a:lnTo>
                <a:lnTo>
                  <a:pt x="437" y="817"/>
                </a:lnTo>
                <a:lnTo>
                  <a:pt x="433" y="800"/>
                </a:lnTo>
                <a:lnTo>
                  <a:pt x="430" y="785"/>
                </a:lnTo>
                <a:lnTo>
                  <a:pt x="426" y="770"/>
                </a:lnTo>
                <a:lnTo>
                  <a:pt x="424" y="754"/>
                </a:lnTo>
                <a:lnTo>
                  <a:pt x="421" y="741"/>
                </a:lnTo>
                <a:lnTo>
                  <a:pt x="418" y="726"/>
                </a:lnTo>
                <a:lnTo>
                  <a:pt x="416" y="711"/>
                </a:lnTo>
                <a:lnTo>
                  <a:pt x="414" y="697"/>
                </a:lnTo>
                <a:lnTo>
                  <a:pt x="410" y="675"/>
                </a:lnTo>
                <a:lnTo>
                  <a:pt x="407" y="653"/>
                </a:lnTo>
                <a:lnTo>
                  <a:pt x="403" y="631"/>
                </a:lnTo>
                <a:lnTo>
                  <a:pt x="399" y="609"/>
                </a:lnTo>
                <a:lnTo>
                  <a:pt x="394" y="588"/>
                </a:lnTo>
                <a:lnTo>
                  <a:pt x="388" y="567"/>
                </a:lnTo>
                <a:lnTo>
                  <a:pt x="384" y="546"/>
                </a:lnTo>
                <a:lnTo>
                  <a:pt x="378" y="526"/>
                </a:lnTo>
                <a:lnTo>
                  <a:pt x="376" y="522"/>
                </a:lnTo>
                <a:lnTo>
                  <a:pt x="375" y="517"/>
                </a:lnTo>
                <a:lnTo>
                  <a:pt x="373" y="512"/>
                </a:lnTo>
                <a:lnTo>
                  <a:pt x="372" y="508"/>
                </a:lnTo>
                <a:lnTo>
                  <a:pt x="371" y="503"/>
                </a:lnTo>
                <a:lnTo>
                  <a:pt x="370" y="499"/>
                </a:lnTo>
                <a:lnTo>
                  <a:pt x="368" y="494"/>
                </a:lnTo>
                <a:lnTo>
                  <a:pt x="367" y="489"/>
                </a:lnTo>
                <a:lnTo>
                  <a:pt x="363" y="477"/>
                </a:lnTo>
                <a:lnTo>
                  <a:pt x="358" y="463"/>
                </a:lnTo>
                <a:lnTo>
                  <a:pt x="354" y="450"/>
                </a:lnTo>
                <a:lnTo>
                  <a:pt x="349" y="439"/>
                </a:lnTo>
                <a:lnTo>
                  <a:pt x="345" y="426"/>
                </a:lnTo>
                <a:lnTo>
                  <a:pt x="339" y="413"/>
                </a:lnTo>
                <a:lnTo>
                  <a:pt x="334" y="402"/>
                </a:lnTo>
                <a:lnTo>
                  <a:pt x="329" y="389"/>
                </a:lnTo>
                <a:lnTo>
                  <a:pt x="325" y="383"/>
                </a:lnTo>
                <a:lnTo>
                  <a:pt x="322" y="376"/>
                </a:lnTo>
                <a:lnTo>
                  <a:pt x="319" y="371"/>
                </a:lnTo>
                <a:lnTo>
                  <a:pt x="318" y="365"/>
                </a:lnTo>
                <a:lnTo>
                  <a:pt x="316" y="360"/>
                </a:lnTo>
                <a:lnTo>
                  <a:pt x="314" y="355"/>
                </a:lnTo>
                <a:lnTo>
                  <a:pt x="310" y="350"/>
                </a:lnTo>
                <a:lnTo>
                  <a:pt x="307" y="347"/>
                </a:lnTo>
                <a:lnTo>
                  <a:pt x="303" y="337"/>
                </a:lnTo>
                <a:lnTo>
                  <a:pt x="300" y="328"/>
                </a:lnTo>
                <a:lnTo>
                  <a:pt x="296" y="320"/>
                </a:lnTo>
                <a:lnTo>
                  <a:pt x="292" y="313"/>
                </a:lnTo>
                <a:lnTo>
                  <a:pt x="288" y="305"/>
                </a:lnTo>
                <a:lnTo>
                  <a:pt x="284" y="298"/>
                </a:lnTo>
                <a:lnTo>
                  <a:pt x="280" y="291"/>
                </a:lnTo>
                <a:lnTo>
                  <a:pt x="277" y="283"/>
                </a:lnTo>
                <a:lnTo>
                  <a:pt x="272" y="273"/>
                </a:lnTo>
                <a:lnTo>
                  <a:pt x="266" y="264"/>
                </a:lnTo>
                <a:lnTo>
                  <a:pt x="262" y="253"/>
                </a:lnTo>
                <a:lnTo>
                  <a:pt x="257" y="244"/>
                </a:lnTo>
                <a:lnTo>
                  <a:pt x="251" y="236"/>
                </a:lnTo>
                <a:lnTo>
                  <a:pt x="247" y="227"/>
                </a:lnTo>
                <a:lnTo>
                  <a:pt x="241" y="219"/>
                </a:lnTo>
                <a:lnTo>
                  <a:pt x="235" y="212"/>
                </a:lnTo>
                <a:lnTo>
                  <a:pt x="232" y="204"/>
                </a:lnTo>
                <a:lnTo>
                  <a:pt x="228" y="196"/>
                </a:lnTo>
                <a:lnTo>
                  <a:pt x="224" y="189"/>
                </a:lnTo>
                <a:lnTo>
                  <a:pt x="219" y="183"/>
                </a:lnTo>
                <a:lnTo>
                  <a:pt x="214" y="176"/>
                </a:lnTo>
                <a:lnTo>
                  <a:pt x="210" y="170"/>
                </a:lnTo>
                <a:lnTo>
                  <a:pt x="206" y="164"/>
                </a:lnTo>
                <a:lnTo>
                  <a:pt x="202" y="158"/>
                </a:lnTo>
                <a:lnTo>
                  <a:pt x="201" y="159"/>
                </a:lnTo>
                <a:lnTo>
                  <a:pt x="202" y="164"/>
                </a:lnTo>
                <a:lnTo>
                  <a:pt x="205" y="174"/>
                </a:lnTo>
                <a:lnTo>
                  <a:pt x="209" y="184"/>
                </a:lnTo>
                <a:lnTo>
                  <a:pt x="213" y="194"/>
                </a:lnTo>
                <a:lnTo>
                  <a:pt x="217" y="204"/>
                </a:lnTo>
                <a:lnTo>
                  <a:pt x="219" y="208"/>
                </a:lnTo>
                <a:lnTo>
                  <a:pt x="219" y="209"/>
                </a:lnTo>
                <a:lnTo>
                  <a:pt x="210" y="196"/>
                </a:lnTo>
                <a:lnTo>
                  <a:pt x="201" y="183"/>
                </a:lnTo>
                <a:lnTo>
                  <a:pt x="190" y="170"/>
                </a:lnTo>
                <a:lnTo>
                  <a:pt x="180" y="158"/>
                </a:lnTo>
                <a:lnTo>
                  <a:pt x="170" y="145"/>
                </a:lnTo>
                <a:lnTo>
                  <a:pt x="159" y="133"/>
                </a:lnTo>
                <a:lnTo>
                  <a:pt x="149" y="121"/>
                </a:lnTo>
                <a:lnTo>
                  <a:pt x="138" y="108"/>
                </a:lnTo>
                <a:lnTo>
                  <a:pt x="133" y="103"/>
                </a:lnTo>
                <a:lnTo>
                  <a:pt x="128" y="99"/>
                </a:lnTo>
                <a:lnTo>
                  <a:pt x="123" y="94"/>
                </a:lnTo>
                <a:lnTo>
                  <a:pt x="119" y="90"/>
                </a:lnTo>
                <a:lnTo>
                  <a:pt x="114" y="85"/>
                </a:lnTo>
                <a:lnTo>
                  <a:pt x="109" y="80"/>
                </a:lnTo>
                <a:lnTo>
                  <a:pt x="103" y="76"/>
                </a:lnTo>
                <a:lnTo>
                  <a:pt x="97" y="71"/>
                </a:lnTo>
                <a:lnTo>
                  <a:pt x="92" y="65"/>
                </a:lnTo>
                <a:lnTo>
                  <a:pt x="87" y="61"/>
                </a:lnTo>
                <a:lnTo>
                  <a:pt x="81" y="56"/>
                </a:lnTo>
                <a:lnTo>
                  <a:pt x="76" y="52"/>
                </a:lnTo>
                <a:lnTo>
                  <a:pt x="71" y="48"/>
                </a:lnTo>
                <a:lnTo>
                  <a:pt x="65" y="44"/>
                </a:lnTo>
                <a:lnTo>
                  <a:pt x="59" y="40"/>
                </a:lnTo>
                <a:lnTo>
                  <a:pt x="54" y="35"/>
                </a:lnTo>
                <a:lnTo>
                  <a:pt x="47" y="30"/>
                </a:lnTo>
                <a:lnTo>
                  <a:pt x="42" y="25"/>
                </a:lnTo>
                <a:lnTo>
                  <a:pt x="35" y="20"/>
                </a:lnTo>
                <a:lnTo>
                  <a:pt x="29" y="17"/>
                </a:lnTo>
                <a:lnTo>
                  <a:pt x="22" y="12"/>
                </a:lnTo>
                <a:lnTo>
                  <a:pt x="15" y="9"/>
                </a:lnTo>
                <a:lnTo>
                  <a:pt x="9" y="4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EDE3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2" name="Freeform 742"/>
          <p:cNvSpPr>
            <a:spLocks/>
          </p:cNvSpPr>
          <p:nvPr/>
        </p:nvSpPr>
        <p:spPr bwMode="auto">
          <a:xfrm>
            <a:off x="6967538" y="2162175"/>
            <a:ext cx="200025" cy="771525"/>
          </a:xfrm>
          <a:custGeom>
            <a:avLst/>
            <a:gdLst>
              <a:gd name="T0" fmla="*/ 171 w 253"/>
              <a:gd name="T1" fmla="*/ 36 h 974"/>
              <a:gd name="T2" fmla="*/ 136 w 253"/>
              <a:gd name="T3" fmla="*/ 101 h 974"/>
              <a:gd name="T4" fmla="*/ 105 w 253"/>
              <a:gd name="T5" fmla="*/ 190 h 974"/>
              <a:gd name="T6" fmla="*/ 87 w 253"/>
              <a:gd name="T7" fmla="*/ 248 h 974"/>
              <a:gd name="T8" fmla="*/ 68 w 253"/>
              <a:gd name="T9" fmla="*/ 329 h 974"/>
              <a:gd name="T10" fmla="*/ 48 w 253"/>
              <a:gd name="T11" fmla="*/ 475 h 974"/>
              <a:gd name="T12" fmla="*/ 33 w 253"/>
              <a:gd name="T13" fmla="*/ 645 h 974"/>
              <a:gd name="T14" fmla="*/ 20 w 253"/>
              <a:gd name="T15" fmla="*/ 777 h 974"/>
              <a:gd name="T16" fmla="*/ 5 w 253"/>
              <a:gd name="T17" fmla="*/ 841 h 974"/>
              <a:gd name="T18" fmla="*/ 3 w 253"/>
              <a:gd name="T19" fmla="*/ 864 h 974"/>
              <a:gd name="T20" fmla="*/ 14 w 253"/>
              <a:gd name="T21" fmla="*/ 867 h 974"/>
              <a:gd name="T22" fmla="*/ 20 w 253"/>
              <a:gd name="T23" fmla="*/ 871 h 974"/>
              <a:gd name="T24" fmla="*/ 40 w 253"/>
              <a:gd name="T25" fmla="*/ 824 h 974"/>
              <a:gd name="T26" fmla="*/ 43 w 253"/>
              <a:gd name="T27" fmla="*/ 845 h 974"/>
              <a:gd name="T28" fmla="*/ 9 w 253"/>
              <a:gd name="T29" fmla="*/ 965 h 974"/>
              <a:gd name="T30" fmla="*/ 26 w 253"/>
              <a:gd name="T31" fmla="*/ 957 h 974"/>
              <a:gd name="T32" fmla="*/ 48 w 253"/>
              <a:gd name="T33" fmla="*/ 916 h 974"/>
              <a:gd name="T34" fmla="*/ 71 w 253"/>
              <a:gd name="T35" fmla="*/ 863 h 974"/>
              <a:gd name="T36" fmla="*/ 85 w 253"/>
              <a:gd name="T37" fmla="*/ 849 h 974"/>
              <a:gd name="T38" fmla="*/ 50 w 253"/>
              <a:gd name="T39" fmla="*/ 946 h 974"/>
              <a:gd name="T40" fmla="*/ 74 w 253"/>
              <a:gd name="T41" fmla="*/ 902 h 974"/>
              <a:gd name="T42" fmla="*/ 104 w 253"/>
              <a:gd name="T43" fmla="*/ 840 h 974"/>
              <a:gd name="T44" fmla="*/ 131 w 253"/>
              <a:gd name="T45" fmla="*/ 757 h 974"/>
              <a:gd name="T46" fmla="*/ 164 w 253"/>
              <a:gd name="T47" fmla="*/ 598 h 974"/>
              <a:gd name="T48" fmla="*/ 168 w 253"/>
              <a:gd name="T49" fmla="*/ 431 h 974"/>
              <a:gd name="T50" fmla="*/ 189 w 253"/>
              <a:gd name="T51" fmla="*/ 256 h 974"/>
              <a:gd name="T52" fmla="*/ 195 w 253"/>
              <a:gd name="T53" fmla="*/ 80 h 974"/>
              <a:gd name="T54" fmla="*/ 188 w 253"/>
              <a:gd name="T55" fmla="*/ 22 h 974"/>
              <a:gd name="T56" fmla="*/ 203 w 253"/>
              <a:gd name="T57" fmla="*/ 76 h 974"/>
              <a:gd name="T58" fmla="*/ 206 w 253"/>
              <a:gd name="T59" fmla="*/ 179 h 974"/>
              <a:gd name="T60" fmla="*/ 197 w 253"/>
              <a:gd name="T61" fmla="*/ 291 h 974"/>
              <a:gd name="T62" fmla="*/ 182 w 253"/>
              <a:gd name="T63" fmla="*/ 429 h 974"/>
              <a:gd name="T64" fmla="*/ 176 w 253"/>
              <a:gd name="T65" fmla="*/ 603 h 974"/>
              <a:gd name="T66" fmla="*/ 154 w 253"/>
              <a:gd name="T67" fmla="*/ 764 h 974"/>
              <a:gd name="T68" fmla="*/ 138 w 253"/>
              <a:gd name="T69" fmla="*/ 845 h 974"/>
              <a:gd name="T70" fmla="*/ 112 w 253"/>
              <a:gd name="T71" fmla="*/ 924 h 974"/>
              <a:gd name="T72" fmla="*/ 103 w 253"/>
              <a:gd name="T73" fmla="*/ 959 h 974"/>
              <a:gd name="T74" fmla="*/ 118 w 253"/>
              <a:gd name="T75" fmla="*/ 927 h 974"/>
              <a:gd name="T76" fmla="*/ 139 w 253"/>
              <a:gd name="T77" fmla="*/ 892 h 974"/>
              <a:gd name="T78" fmla="*/ 134 w 253"/>
              <a:gd name="T79" fmla="*/ 922 h 974"/>
              <a:gd name="T80" fmla="*/ 138 w 253"/>
              <a:gd name="T81" fmla="*/ 942 h 974"/>
              <a:gd name="T82" fmla="*/ 162 w 253"/>
              <a:gd name="T83" fmla="*/ 890 h 974"/>
              <a:gd name="T84" fmla="*/ 172 w 253"/>
              <a:gd name="T85" fmla="*/ 852 h 974"/>
              <a:gd name="T86" fmla="*/ 194 w 253"/>
              <a:gd name="T87" fmla="*/ 758 h 974"/>
              <a:gd name="T88" fmla="*/ 208 w 253"/>
              <a:gd name="T89" fmla="*/ 666 h 974"/>
              <a:gd name="T90" fmla="*/ 212 w 253"/>
              <a:gd name="T91" fmla="*/ 734 h 974"/>
              <a:gd name="T92" fmla="*/ 185 w 253"/>
              <a:gd name="T93" fmla="*/ 863 h 974"/>
              <a:gd name="T94" fmla="*/ 176 w 253"/>
              <a:gd name="T95" fmla="*/ 913 h 974"/>
              <a:gd name="T96" fmla="*/ 206 w 253"/>
              <a:gd name="T97" fmla="*/ 822 h 974"/>
              <a:gd name="T98" fmla="*/ 231 w 253"/>
              <a:gd name="T99" fmla="*/ 657 h 974"/>
              <a:gd name="T100" fmla="*/ 245 w 253"/>
              <a:gd name="T101" fmla="*/ 491 h 974"/>
              <a:gd name="T102" fmla="*/ 248 w 253"/>
              <a:gd name="T103" fmla="*/ 397 h 974"/>
              <a:gd name="T104" fmla="*/ 253 w 253"/>
              <a:gd name="T105" fmla="*/ 253 h 974"/>
              <a:gd name="T106" fmla="*/ 244 w 253"/>
              <a:gd name="T107" fmla="*/ 107 h 974"/>
              <a:gd name="T108" fmla="*/ 212 w 253"/>
              <a:gd name="T109" fmla="*/ 46 h 974"/>
              <a:gd name="T110" fmla="*/ 187 w 253"/>
              <a:gd name="T111" fmla="*/ 4 h 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53" h="974">
                <a:moveTo>
                  <a:pt x="181" y="0"/>
                </a:moveTo>
                <a:lnTo>
                  <a:pt x="179" y="0"/>
                </a:lnTo>
                <a:lnTo>
                  <a:pt x="176" y="1"/>
                </a:lnTo>
                <a:lnTo>
                  <a:pt x="173" y="3"/>
                </a:lnTo>
                <a:lnTo>
                  <a:pt x="172" y="6"/>
                </a:lnTo>
                <a:lnTo>
                  <a:pt x="173" y="25"/>
                </a:lnTo>
                <a:lnTo>
                  <a:pt x="171" y="36"/>
                </a:lnTo>
                <a:lnTo>
                  <a:pt x="169" y="43"/>
                </a:lnTo>
                <a:lnTo>
                  <a:pt x="164" y="48"/>
                </a:lnTo>
                <a:lnTo>
                  <a:pt x="158" y="52"/>
                </a:lnTo>
                <a:lnTo>
                  <a:pt x="153" y="58"/>
                </a:lnTo>
                <a:lnTo>
                  <a:pt x="146" y="69"/>
                </a:lnTo>
                <a:lnTo>
                  <a:pt x="140" y="87"/>
                </a:lnTo>
                <a:lnTo>
                  <a:pt x="136" y="101"/>
                </a:lnTo>
                <a:lnTo>
                  <a:pt x="132" y="114"/>
                </a:lnTo>
                <a:lnTo>
                  <a:pt x="128" y="127"/>
                </a:lnTo>
                <a:lnTo>
                  <a:pt x="123" y="140"/>
                </a:lnTo>
                <a:lnTo>
                  <a:pt x="118" y="152"/>
                </a:lnTo>
                <a:lnTo>
                  <a:pt x="113" y="165"/>
                </a:lnTo>
                <a:lnTo>
                  <a:pt x="109" y="178"/>
                </a:lnTo>
                <a:lnTo>
                  <a:pt x="105" y="190"/>
                </a:lnTo>
                <a:lnTo>
                  <a:pt x="102" y="198"/>
                </a:lnTo>
                <a:lnTo>
                  <a:pt x="100" y="208"/>
                </a:lnTo>
                <a:lnTo>
                  <a:pt x="97" y="216"/>
                </a:lnTo>
                <a:lnTo>
                  <a:pt x="94" y="224"/>
                </a:lnTo>
                <a:lnTo>
                  <a:pt x="91" y="232"/>
                </a:lnTo>
                <a:lnTo>
                  <a:pt x="89" y="240"/>
                </a:lnTo>
                <a:lnTo>
                  <a:pt x="87" y="248"/>
                </a:lnTo>
                <a:lnTo>
                  <a:pt x="85" y="256"/>
                </a:lnTo>
                <a:lnTo>
                  <a:pt x="81" y="268"/>
                </a:lnTo>
                <a:lnTo>
                  <a:pt x="79" y="280"/>
                </a:lnTo>
                <a:lnTo>
                  <a:pt x="75" y="292"/>
                </a:lnTo>
                <a:lnTo>
                  <a:pt x="73" y="304"/>
                </a:lnTo>
                <a:lnTo>
                  <a:pt x="71" y="316"/>
                </a:lnTo>
                <a:lnTo>
                  <a:pt x="68" y="329"/>
                </a:lnTo>
                <a:lnTo>
                  <a:pt x="65" y="340"/>
                </a:lnTo>
                <a:lnTo>
                  <a:pt x="63" y="352"/>
                </a:lnTo>
                <a:lnTo>
                  <a:pt x="59" y="376"/>
                </a:lnTo>
                <a:lnTo>
                  <a:pt x="56" y="401"/>
                </a:lnTo>
                <a:lnTo>
                  <a:pt x="53" y="425"/>
                </a:lnTo>
                <a:lnTo>
                  <a:pt x="50" y="450"/>
                </a:lnTo>
                <a:lnTo>
                  <a:pt x="48" y="475"/>
                </a:lnTo>
                <a:lnTo>
                  <a:pt x="45" y="499"/>
                </a:lnTo>
                <a:lnTo>
                  <a:pt x="43" y="523"/>
                </a:lnTo>
                <a:lnTo>
                  <a:pt x="41" y="548"/>
                </a:lnTo>
                <a:lnTo>
                  <a:pt x="40" y="572"/>
                </a:lnTo>
                <a:lnTo>
                  <a:pt x="37" y="597"/>
                </a:lnTo>
                <a:lnTo>
                  <a:pt x="35" y="621"/>
                </a:lnTo>
                <a:lnTo>
                  <a:pt x="33" y="645"/>
                </a:lnTo>
                <a:lnTo>
                  <a:pt x="30" y="670"/>
                </a:lnTo>
                <a:lnTo>
                  <a:pt x="28" y="694"/>
                </a:lnTo>
                <a:lnTo>
                  <a:pt x="26" y="718"/>
                </a:lnTo>
                <a:lnTo>
                  <a:pt x="22" y="742"/>
                </a:lnTo>
                <a:lnTo>
                  <a:pt x="22" y="754"/>
                </a:lnTo>
                <a:lnTo>
                  <a:pt x="21" y="765"/>
                </a:lnTo>
                <a:lnTo>
                  <a:pt x="20" y="777"/>
                </a:lnTo>
                <a:lnTo>
                  <a:pt x="18" y="787"/>
                </a:lnTo>
                <a:lnTo>
                  <a:pt x="15" y="799"/>
                </a:lnTo>
                <a:lnTo>
                  <a:pt x="13" y="809"/>
                </a:lnTo>
                <a:lnTo>
                  <a:pt x="10" y="819"/>
                </a:lnTo>
                <a:lnTo>
                  <a:pt x="7" y="831"/>
                </a:lnTo>
                <a:lnTo>
                  <a:pt x="6" y="837"/>
                </a:lnTo>
                <a:lnTo>
                  <a:pt x="5" y="841"/>
                </a:lnTo>
                <a:lnTo>
                  <a:pt x="4" y="846"/>
                </a:lnTo>
                <a:lnTo>
                  <a:pt x="3" y="851"/>
                </a:lnTo>
                <a:lnTo>
                  <a:pt x="3" y="855"/>
                </a:lnTo>
                <a:lnTo>
                  <a:pt x="2" y="860"/>
                </a:lnTo>
                <a:lnTo>
                  <a:pt x="0" y="864"/>
                </a:lnTo>
                <a:lnTo>
                  <a:pt x="0" y="869"/>
                </a:lnTo>
                <a:lnTo>
                  <a:pt x="3" y="864"/>
                </a:lnTo>
                <a:lnTo>
                  <a:pt x="4" y="860"/>
                </a:lnTo>
                <a:lnTo>
                  <a:pt x="6" y="856"/>
                </a:lnTo>
                <a:lnTo>
                  <a:pt x="11" y="855"/>
                </a:lnTo>
                <a:lnTo>
                  <a:pt x="13" y="856"/>
                </a:lnTo>
                <a:lnTo>
                  <a:pt x="14" y="859"/>
                </a:lnTo>
                <a:lnTo>
                  <a:pt x="15" y="863"/>
                </a:lnTo>
                <a:lnTo>
                  <a:pt x="14" y="867"/>
                </a:lnTo>
                <a:lnTo>
                  <a:pt x="11" y="874"/>
                </a:lnTo>
                <a:lnTo>
                  <a:pt x="10" y="881"/>
                </a:lnTo>
                <a:lnTo>
                  <a:pt x="10" y="887"/>
                </a:lnTo>
                <a:lnTo>
                  <a:pt x="9" y="894"/>
                </a:lnTo>
                <a:lnTo>
                  <a:pt x="13" y="887"/>
                </a:lnTo>
                <a:lnTo>
                  <a:pt x="17" y="879"/>
                </a:lnTo>
                <a:lnTo>
                  <a:pt x="20" y="871"/>
                </a:lnTo>
                <a:lnTo>
                  <a:pt x="24" y="863"/>
                </a:lnTo>
                <a:lnTo>
                  <a:pt x="27" y="854"/>
                </a:lnTo>
                <a:lnTo>
                  <a:pt x="30" y="846"/>
                </a:lnTo>
                <a:lnTo>
                  <a:pt x="34" y="838"/>
                </a:lnTo>
                <a:lnTo>
                  <a:pt x="39" y="830"/>
                </a:lnTo>
                <a:lnTo>
                  <a:pt x="40" y="826"/>
                </a:lnTo>
                <a:lnTo>
                  <a:pt x="40" y="824"/>
                </a:lnTo>
                <a:lnTo>
                  <a:pt x="41" y="822"/>
                </a:lnTo>
                <a:lnTo>
                  <a:pt x="42" y="821"/>
                </a:lnTo>
                <a:lnTo>
                  <a:pt x="44" y="821"/>
                </a:lnTo>
                <a:lnTo>
                  <a:pt x="47" y="823"/>
                </a:lnTo>
                <a:lnTo>
                  <a:pt x="48" y="825"/>
                </a:lnTo>
                <a:lnTo>
                  <a:pt x="49" y="829"/>
                </a:lnTo>
                <a:lnTo>
                  <a:pt x="43" y="845"/>
                </a:lnTo>
                <a:lnTo>
                  <a:pt x="37" y="862"/>
                </a:lnTo>
                <a:lnTo>
                  <a:pt x="33" y="878"/>
                </a:lnTo>
                <a:lnTo>
                  <a:pt x="29" y="895"/>
                </a:lnTo>
                <a:lnTo>
                  <a:pt x="25" y="913"/>
                </a:lnTo>
                <a:lnTo>
                  <a:pt x="20" y="930"/>
                </a:lnTo>
                <a:lnTo>
                  <a:pt x="15" y="947"/>
                </a:lnTo>
                <a:lnTo>
                  <a:pt x="9" y="965"/>
                </a:lnTo>
                <a:lnTo>
                  <a:pt x="7" y="968"/>
                </a:lnTo>
                <a:lnTo>
                  <a:pt x="7" y="970"/>
                </a:lnTo>
                <a:lnTo>
                  <a:pt x="7" y="972"/>
                </a:lnTo>
                <a:lnTo>
                  <a:pt x="7" y="974"/>
                </a:lnTo>
                <a:lnTo>
                  <a:pt x="14" y="969"/>
                </a:lnTo>
                <a:lnTo>
                  <a:pt x="21" y="963"/>
                </a:lnTo>
                <a:lnTo>
                  <a:pt x="26" y="957"/>
                </a:lnTo>
                <a:lnTo>
                  <a:pt x="30" y="947"/>
                </a:lnTo>
                <a:lnTo>
                  <a:pt x="33" y="942"/>
                </a:lnTo>
                <a:lnTo>
                  <a:pt x="35" y="936"/>
                </a:lnTo>
                <a:lnTo>
                  <a:pt x="39" y="931"/>
                </a:lnTo>
                <a:lnTo>
                  <a:pt x="42" y="927"/>
                </a:lnTo>
                <a:lnTo>
                  <a:pt x="44" y="922"/>
                </a:lnTo>
                <a:lnTo>
                  <a:pt x="48" y="916"/>
                </a:lnTo>
                <a:lnTo>
                  <a:pt x="50" y="910"/>
                </a:lnTo>
                <a:lnTo>
                  <a:pt x="52" y="905"/>
                </a:lnTo>
                <a:lnTo>
                  <a:pt x="56" y="897"/>
                </a:lnTo>
                <a:lnTo>
                  <a:pt x="59" y="887"/>
                </a:lnTo>
                <a:lnTo>
                  <a:pt x="63" y="878"/>
                </a:lnTo>
                <a:lnTo>
                  <a:pt x="67" y="871"/>
                </a:lnTo>
                <a:lnTo>
                  <a:pt x="71" y="863"/>
                </a:lnTo>
                <a:lnTo>
                  <a:pt x="73" y="855"/>
                </a:lnTo>
                <a:lnTo>
                  <a:pt x="75" y="847"/>
                </a:lnTo>
                <a:lnTo>
                  <a:pt x="80" y="842"/>
                </a:lnTo>
                <a:lnTo>
                  <a:pt x="82" y="844"/>
                </a:lnTo>
                <a:lnTo>
                  <a:pt x="83" y="845"/>
                </a:lnTo>
                <a:lnTo>
                  <a:pt x="85" y="847"/>
                </a:lnTo>
                <a:lnTo>
                  <a:pt x="85" y="849"/>
                </a:lnTo>
                <a:lnTo>
                  <a:pt x="82" y="866"/>
                </a:lnTo>
                <a:lnTo>
                  <a:pt x="79" y="879"/>
                </a:lnTo>
                <a:lnTo>
                  <a:pt x="74" y="894"/>
                </a:lnTo>
                <a:lnTo>
                  <a:pt x="68" y="908"/>
                </a:lnTo>
                <a:lnTo>
                  <a:pt x="63" y="921"/>
                </a:lnTo>
                <a:lnTo>
                  <a:pt x="56" y="934"/>
                </a:lnTo>
                <a:lnTo>
                  <a:pt x="50" y="946"/>
                </a:lnTo>
                <a:lnTo>
                  <a:pt x="44" y="958"/>
                </a:lnTo>
                <a:lnTo>
                  <a:pt x="50" y="951"/>
                </a:lnTo>
                <a:lnTo>
                  <a:pt x="53" y="943"/>
                </a:lnTo>
                <a:lnTo>
                  <a:pt x="58" y="934"/>
                </a:lnTo>
                <a:lnTo>
                  <a:pt x="64" y="924"/>
                </a:lnTo>
                <a:lnTo>
                  <a:pt x="70" y="914"/>
                </a:lnTo>
                <a:lnTo>
                  <a:pt x="74" y="902"/>
                </a:lnTo>
                <a:lnTo>
                  <a:pt x="79" y="892"/>
                </a:lnTo>
                <a:lnTo>
                  <a:pt x="83" y="881"/>
                </a:lnTo>
                <a:lnTo>
                  <a:pt x="87" y="870"/>
                </a:lnTo>
                <a:lnTo>
                  <a:pt x="91" y="859"/>
                </a:lnTo>
                <a:lnTo>
                  <a:pt x="96" y="849"/>
                </a:lnTo>
                <a:lnTo>
                  <a:pt x="101" y="839"/>
                </a:lnTo>
                <a:lnTo>
                  <a:pt x="104" y="840"/>
                </a:lnTo>
                <a:lnTo>
                  <a:pt x="102" y="839"/>
                </a:lnTo>
                <a:lnTo>
                  <a:pt x="101" y="839"/>
                </a:lnTo>
                <a:lnTo>
                  <a:pt x="104" y="844"/>
                </a:lnTo>
                <a:lnTo>
                  <a:pt x="111" y="823"/>
                </a:lnTo>
                <a:lnTo>
                  <a:pt x="118" y="801"/>
                </a:lnTo>
                <a:lnTo>
                  <a:pt x="124" y="779"/>
                </a:lnTo>
                <a:lnTo>
                  <a:pt x="131" y="757"/>
                </a:lnTo>
                <a:lnTo>
                  <a:pt x="136" y="735"/>
                </a:lnTo>
                <a:lnTo>
                  <a:pt x="142" y="712"/>
                </a:lnTo>
                <a:lnTo>
                  <a:pt x="148" y="690"/>
                </a:lnTo>
                <a:lnTo>
                  <a:pt x="153" y="667"/>
                </a:lnTo>
                <a:lnTo>
                  <a:pt x="157" y="644"/>
                </a:lnTo>
                <a:lnTo>
                  <a:pt x="161" y="621"/>
                </a:lnTo>
                <a:lnTo>
                  <a:pt x="164" y="598"/>
                </a:lnTo>
                <a:lnTo>
                  <a:pt x="165" y="575"/>
                </a:lnTo>
                <a:lnTo>
                  <a:pt x="166" y="552"/>
                </a:lnTo>
                <a:lnTo>
                  <a:pt x="166" y="529"/>
                </a:lnTo>
                <a:lnTo>
                  <a:pt x="166" y="505"/>
                </a:lnTo>
                <a:lnTo>
                  <a:pt x="164" y="482"/>
                </a:lnTo>
                <a:lnTo>
                  <a:pt x="165" y="457"/>
                </a:lnTo>
                <a:lnTo>
                  <a:pt x="168" y="431"/>
                </a:lnTo>
                <a:lnTo>
                  <a:pt x="170" y="406"/>
                </a:lnTo>
                <a:lnTo>
                  <a:pt x="172" y="381"/>
                </a:lnTo>
                <a:lnTo>
                  <a:pt x="176" y="356"/>
                </a:lnTo>
                <a:lnTo>
                  <a:pt x="179" y="331"/>
                </a:lnTo>
                <a:lnTo>
                  <a:pt x="182" y="306"/>
                </a:lnTo>
                <a:lnTo>
                  <a:pt x="186" y="280"/>
                </a:lnTo>
                <a:lnTo>
                  <a:pt x="189" y="256"/>
                </a:lnTo>
                <a:lnTo>
                  <a:pt x="192" y="231"/>
                </a:lnTo>
                <a:lnTo>
                  <a:pt x="194" y="205"/>
                </a:lnTo>
                <a:lnTo>
                  <a:pt x="196" y="181"/>
                </a:lnTo>
                <a:lnTo>
                  <a:pt x="197" y="156"/>
                </a:lnTo>
                <a:lnTo>
                  <a:pt x="197" y="131"/>
                </a:lnTo>
                <a:lnTo>
                  <a:pt x="197" y="105"/>
                </a:lnTo>
                <a:lnTo>
                  <a:pt x="195" y="80"/>
                </a:lnTo>
                <a:lnTo>
                  <a:pt x="195" y="72"/>
                </a:lnTo>
                <a:lnTo>
                  <a:pt x="194" y="63"/>
                </a:lnTo>
                <a:lnTo>
                  <a:pt x="193" y="54"/>
                </a:lnTo>
                <a:lnTo>
                  <a:pt x="191" y="45"/>
                </a:lnTo>
                <a:lnTo>
                  <a:pt x="189" y="37"/>
                </a:lnTo>
                <a:lnTo>
                  <a:pt x="188" y="30"/>
                </a:lnTo>
                <a:lnTo>
                  <a:pt x="188" y="22"/>
                </a:lnTo>
                <a:lnTo>
                  <a:pt x="191" y="15"/>
                </a:lnTo>
                <a:lnTo>
                  <a:pt x="196" y="23"/>
                </a:lnTo>
                <a:lnTo>
                  <a:pt x="199" y="33"/>
                </a:lnTo>
                <a:lnTo>
                  <a:pt x="201" y="43"/>
                </a:lnTo>
                <a:lnTo>
                  <a:pt x="202" y="54"/>
                </a:lnTo>
                <a:lnTo>
                  <a:pt x="202" y="65"/>
                </a:lnTo>
                <a:lnTo>
                  <a:pt x="203" y="76"/>
                </a:lnTo>
                <a:lnTo>
                  <a:pt x="204" y="88"/>
                </a:lnTo>
                <a:lnTo>
                  <a:pt x="208" y="98"/>
                </a:lnTo>
                <a:lnTo>
                  <a:pt x="208" y="114"/>
                </a:lnTo>
                <a:lnTo>
                  <a:pt x="208" y="131"/>
                </a:lnTo>
                <a:lnTo>
                  <a:pt x="207" y="147"/>
                </a:lnTo>
                <a:lnTo>
                  <a:pt x="207" y="163"/>
                </a:lnTo>
                <a:lnTo>
                  <a:pt x="206" y="179"/>
                </a:lnTo>
                <a:lnTo>
                  <a:pt x="206" y="195"/>
                </a:lnTo>
                <a:lnTo>
                  <a:pt x="204" y="211"/>
                </a:lnTo>
                <a:lnTo>
                  <a:pt x="203" y="227"/>
                </a:lnTo>
                <a:lnTo>
                  <a:pt x="202" y="242"/>
                </a:lnTo>
                <a:lnTo>
                  <a:pt x="201" y="258"/>
                </a:lnTo>
                <a:lnTo>
                  <a:pt x="200" y="275"/>
                </a:lnTo>
                <a:lnTo>
                  <a:pt x="197" y="291"/>
                </a:lnTo>
                <a:lnTo>
                  <a:pt x="195" y="306"/>
                </a:lnTo>
                <a:lnTo>
                  <a:pt x="193" y="322"/>
                </a:lnTo>
                <a:lnTo>
                  <a:pt x="191" y="337"/>
                </a:lnTo>
                <a:lnTo>
                  <a:pt x="187" y="353"/>
                </a:lnTo>
                <a:lnTo>
                  <a:pt x="185" y="378"/>
                </a:lnTo>
                <a:lnTo>
                  <a:pt x="184" y="404"/>
                </a:lnTo>
                <a:lnTo>
                  <a:pt x="182" y="429"/>
                </a:lnTo>
                <a:lnTo>
                  <a:pt x="181" y="454"/>
                </a:lnTo>
                <a:lnTo>
                  <a:pt x="181" y="478"/>
                </a:lnTo>
                <a:lnTo>
                  <a:pt x="180" y="504"/>
                </a:lnTo>
                <a:lnTo>
                  <a:pt x="179" y="529"/>
                </a:lnTo>
                <a:lnTo>
                  <a:pt x="178" y="553"/>
                </a:lnTo>
                <a:lnTo>
                  <a:pt x="177" y="579"/>
                </a:lnTo>
                <a:lnTo>
                  <a:pt x="176" y="603"/>
                </a:lnTo>
                <a:lnTo>
                  <a:pt x="173" y="628"/>
                </a:lnTo>
                <a:lnTo>
                  <a:pt x="171" y="652"/>
                </a:lnTo>
                <a:lnTo>
                  <a:pt x="168" y="677"/>
                </a:lnTo>
                <a:lnTo>
                  <a:pt x="164" y="702"/>
                </a:lnTo>
                <a:lnTo>
                  <a:pt x="161" y="726"/>
                </a:lnTo>
                <a:lnTo>
                  <a:pt x="155" y="751"/>
                </a:lnTo>
                <a:lnTo>
                  <a:pt x="154" y="764"/>
                </a:lnTo>
                <a:lnTo>
                  <a:pt x="153" y="776"/>
                </a:lnTo>
                <a:lnTo>
                  <a:pt x="150" y="787"/>
                </a:lnTo>
                <a:lnTo>
                  <a:pt x="148" y="799"/>
                </a:lnTo>
                <a:lnTo>
                  <a:pt x="146" y="810"/>
                </a:lnTo>
                <a:lnTo>
                  <a:pt x="143" y="822"/>
                </a:lnTo>
                <a:lnTo>
                  <a:pt x="141" y="833"/>
                </a:lnTo>
                <a:lnTo>
                  <a:pt x="138" y="845"/>
                </a:lnTo>
                <a:lnTo>
                  <a:pt x="134" y="855"/>
                </a:lnTo>
                <a:lnTo>
                  <a:pt x="131" y="867"/>
                </a:lnTo>
                <a:lnTo>
                  <a:pt x="127" y="878"/>
                </a:lnTo>
                <a:lnTo>
                  <a:pt x="124" y="890"/>
                </a:lnTo>
                <a:lnTo>
                  <a:pt x="120" y="901"/>
                </a:lnTo>
                <a:lnTo>
                  <a:pt x="116" y="913"/>
                </a:lnTo>
                <a:lnTo>
                  <a:pt x="112" y="924"/>
                </a:lnTo>
                <a:lnTo>
                  <a:pt x="108" y="936"/>
                </a:lnTo>
                <a:lnTo>
                  <a:pt x="105" y="942"/>
                </a:lnTo>
                <a:lnTo>
                  <a:pt x="103" y="947"/>
                </a:lnTo>
                <a:lnTo>
                  <a:pt x="101" y="952"/>
                </a:lnTo>
                <a:lnTo>
                  <a:pt x="98" y="958"/>
                </a:lnTo>
                <a:lnTo>
                  <a:pt x="101" y="959"/>
                </a:lnTo>
                <a:lnTo>
                  <a:pt x="103" y="959"/>
                </a:lnTo>
                <a:lnTo>
                  <a:pt x="105" y="955"/>
                </a:lnTo>
                <a:lnTo>
                  <a:pt x="108" y="953"/>
                </a:lnTo>
                <a:lnTo>
                  <a:pt x="110" y="947"/>
                </a:lnTo>
                <a:lnTo>
                  <a:pt x="112" y="942"/>
                </a:lnTo>
                <a:lnTo>
                  <a:pt x="115" y="936"/>
                </a:lnTo>
                <a:lnTo>
                  <a:pt x="117" y="931"/>
                </a:lnTo>
                <a:lnTo>
                  <a:pt x="118" y="927"/>
                </a:lnTo>
                <a:lnTo>
                  <a:pt x="120" y="922"/>
                </a:lnTo>
                <a:lnTo>
                  <a:pt x="123" y="916"/>
                </a:lnTo>
                <a:lnTo>
                  <a:pt x="125" y="910"/>
                </a:lnTo>
                <a:lnTo>
                  <a:pt x="127" y="905"/>
                </a:lnTo>
                <a:lnTo>
                  <a:pt x="130" y="899"/>
                </a:lnTo>
                <a:lnTo>
                  <a:pt x="133" y="894"/>
                </a:lnTo>
                <a:lnTo>
                  <a:pt x="139" y="892"/>
                </a:lnTo>
                <a:lnTo>
                  <a:pt x="141" y="893"/>
                </a:lnTo>
                <a:lnTo>
                  <a:pt x="142" y="895"/>
                </a:lnTo>
                <a:lnTo>
                  <a:pt x="142" y="900"/>
                </a:lnTo>
                <a:lnTo>
                  <a:pt x="141" y="904"/>
                </a:lnTo>
                <a:lnTo>
                  <a:pt x="138" y="909"/>
                </a:lnTo>
                <a:lnTo>
                  <a:pt x="135" y="915"/>
                </a:lnTo>
                <a:lnTo>
                  <a:pt x="134" y="922"/>
                </a:lnTo>
                <a:lnTo>
                  <a:pt x="133" y="929"/>
                </a:lnTo>
                <a:lnTo>
                  <a:pt x="132" y="936"/>
                </a:lnTo>
                <a:lnTo>
                  <a:pt x="132" y="942"/>
                </a:lnTo>
                <a:lnTo>
                  <a:pt x="131" y="948"/>
                </a:lnTo>
                <a:lnTo>
                  <a:pt x="131" y="955"/>
                </a:lnTo>
                <a:lnTo>
                  <a:pt x="134" y="948"/>
                </a:lnTo>
                <a:lnTo>
                  <a:pt x="138" y="942"/>
                </a:lnTo>
                <a:lnTo>
                  <a:pt x="141" y="934"/>
                </a:lnTo>
                <a:lnTo>
                  <a:pt x="144" y="927"/>
                </a:lnTo>
                <a:lnTo>
                  <a:pt x="148" y="919"/>
                </a:lnTo>
                <a:lnTo>
                  <a:pt x="153" y="912"/>
                </a:lnTo>
                <a:lnTo>
                  <a:pt x="156" y="904"/>
                </a:lnTo>
                <a:lnTo>
                  <a:pt x="161" y="897"/>
                </a:lnTo>
                <a:lnTo>
                  <a:pt x="162" y="890"/>
                </a:lnTo>
                <a:lnTo>
                  <a:pt x="163" y="884"/>
                </a:lnTo>
                <a:lnTo>
                  <a:pt x="165" y="878"/>
                </a:lnTo>
                <a:lnTo>
                  <a:pt x="166" y="872"/>
                </a:lnTo>
                <a:lnTo>
                  <a:pt x="169" y="868"/>
                </a:lnTo>
                <a:lnTo>
                  <a:pt x="170" y="862"/>
                </a:lnTo>
                <a:lnTo>
                  <a:pt x="171" y="857"/>
                </a:lnTo>
                <a:lnTo>
                  <a:pt x="172" y="852"/>
                </a:lnTo>
                <a:lnTo>
                  <a:pt x="177" y="838"/>
                </a:lnTo>
                <a:lnTo>
                  <a:pt x="180" y="825"/>
                </a:lnTo>
                <a:lnTo>
                  <a:pt x="184" y="811"/>
                </a:lnTo>
                <a:lnTo>
                  <a:pt x="187" y="798"/>
                </a:lnTo>
                <a:lnTo>
                  <a:pt x="189" y="785"/>
                </a:lnTo>
                <a:lnTo>
                  <a:pt x="192" y="771"/>
                </a:lnTo>
                <a:lnTo>
                  <a:pt x="194" y="758"/>
                </a:lnTo>
                <a:lnTo>
                  <a:pt x="196" y="745"/>
                </a:lnTo>
                <a:lnTo>
                  <a:pt x="197" y="731"/>
                </a:lnTo>
                <a:lnTo>
                  <a:pt x="200" y="718"/>
                </a:lnTo>
                <a:lnTo>
                  <a:pt x="201" y="705"/>
                </a:lnTo>
                <a:lnTo>
                  <a:pt x="203" y="692"/>
                </a:lnTo>
                <a:lnTo>
                  <a:pt x="206" y="679"/>
                </a:lnTo>
                <a:lnTo>
                  <a:pt x="208" y="666"/>
                </a:lnTo>
                <a:lnTo>
                  <a:pt x="210" y="654"/>
                </a:lnTo>
                <a:lnTo>
                  <a:pt x="212" y="641"/>
                </a:lnTo>
                <a:lnTo>
                  <a:pt x="214" y="659"/>
                </a:lnTo>
                <a:lnTo>
                  <a:pt x="215" y="679"/>
                </a:lnTo>
                <a:lnTo>
                  <a:pt x="215" y="697"/>
                </a:lnTo>
                <a:lnTo>
                  <a:pt x="214" y="716"/>
                </a:lnTo>
                <a:lnTo>
                  <a:pt x="212" y="734"/>
                </a:lnTo>
                <a:lnTo>
                  <a:pt x="210" y="754"/>
                </a:lnTo>
                <a:lnTo>
                  <a:pt x="207" y="772"/>
                </a:lnTo>
                <a:lnTo>
                  <a:pt x="203" y="791"/>
                </a:lnTo>
                <a:lnTo>
                  <a:pt x="200" y="809"/>
                </a:lnTo>
                <a:lnTo>
                  <a:pt x="195" y="828"/>
                </a:lnTo>
                <a:lnTo>
                  <a:pt x="189" y="845"/>
                </a:lnTo>
                <a:lnTo>
                  <a:pt x="185" y="863"/>
                </a:lnTo>
                <a:lnTo>
                  <a:pt x="179" y="882"/>
                </a:lnTo>
                <a:lnTo>
                  <a:pt x="173" y="899"/>
                </a:lnTo>
                <a:lnTo>
                  <a:pt x="166" y="917"/>
                </a:lnTo>
                <a:lnTo>
                  <a:pt x="161" y="935"/>
                </a:lnTo>
                <a:lnTo>
                  <a:pt x="166" y="929"/>
                </a:lnTo>
                <a:lnTo>
                  <a:pt x="171" y="921"/>
                </a:lnTo>
                <a:lnTo>
                  <a:pt x="176" y="913"/>
                </a:lnTo>
                <a:lnTo>
                  <a:pt x="179" y="905"/>
                </a:lnTo>
                <a:lnTo>
                  <a:pt x="182" y="895"/>
                </a:lnTo>
                <a:lnTo>
                  <a:pt x="186" y="886"/>
                </a:lnTo>
                <a:lnTo>
                  <a:pt x="189" y="877"/>
                </a:lnTo>
                <a:lnTo>
                  <a:pt x="194" y="868"/>
                </a:lnTo>
                <a:lnTo>
                  <a:pt x="201" y="845"/>
                </a:lnTo>
                <a:lnTo>
                  <a:pt x="206" y="822"/>
                </a:lnTo>
                <a:lnTo>
                  <a:pt x="211" y="799"/>
                </a:lnTo>
                <a:lnTo>
                  <a:pt x="216" y="775"/>
                </a:lnTo>
                <a:lnTo>
                  <a:pt x="219" y="751"/>
                </a:lnTo>
                <a:lnTo>
                  <a:pt x="223" y="728"/>
                </a:lnTo>
                <a:lnTo>
                  <a:pt x="226" y="704"/>
                </a:lnTo>
                <a:lnTo>
                  <a:pt x="229" y="681"/>
                </a:lnTo>
                <a:lnTo>
                  <a:pt x="231" y="657"/>
                </a:lnTo>
                <a:lnTo>
                  <a:pt x="233" y="634"/>
                </a:lnTo>
                <a:lnTo>
                  <a:pt x="235" y="610"/>
                </a:lnTo>
                <a:lnTo>
                  <a:pt x="238" y="586"/>
                </a:lnTo>
                <a:lnTo>
                  <a:pt x="239" y="563"/>
                </a:lnTo>
                <a:lnTo>
                  <a:pt x="241" y="538"/>
                </a:lnTo>
                <a:lnTo>
                  <a:pt x="242" y="515"/>
                </a:lnTo>
                <a:lnTo>
                  <a:pt x="245" y="491"/>
                </a:lnTo>
                <a:lnTo>
                  <a:pt x="245" y="483"/>
                </a:lnTo>
                <a:lnTo>
                  <a:pt x="246" y="475"/>
                </a:lnTo>
                <a:lnTo>
                  <a:pt x="247" y="467"/>
                </a:lnTo>
                <a:lnTo>
                  <a:pt x="248" y="459"/>
                </a:lnTo>
                <a:lnTo>
                  <a:pt x="248" y="438"/>
                </a:lnTo>
                <a:lnTo>
                  <a:pt x="248" y="417"/>
                </a:lnTo>
                <a:lnTo>
                  <a:pt x="248" y="397"/>
                </a:lnTo>
                <a:lnTo>
                  <a:pt x="249" y="376"/>
                </a:lnTo>
                <a:lnTo>
                  <a:pt x="250" y="355"/>
                </a:lnTo>
                <a:lnTo>
                  <a:pt x="250" y="334"/>
                </a:lnTo>
                <a:lnTo>
                  <a:pt x="252" y="314"/>
                </a:lnTo>
                <a:lnTo>
                  <a:pt x="252" y="293"/>
                </a:lnTo>
                <a:lnTo>
                  <a:pt x="253" y="273"/>
                </a:lnTo>
                <a:lnTo>
                  <a:pt x="253" y="253"/>
                </a:lnTo>
                <a:lnTo>
                  <a:pt x="253" y="232"/>
                </a:lnTo>
                <a:lnTo>
                  <a:pt x="253" y="211"/>
                </a:lnTo>
                <a:lnTo>
                  <a:pt x="253" y="190"/>
                </a:lnTo>
                <a:lnTo>
                  <a:pt x="252" y="170"/>
                </a:lnTo>
                <a:lnTo>
                  <a:pt x="250" y="148"/>
                </a:lnTo>
                <a:lnTo>
                  <a:pt x="248" y="127"/>
                </a:lnTo>
                <a:lnTo>
                  <a:pt x="244" y="107"/>
                </a:lnTo>
                <a:lnTo>
                  <a:pt x="240" y="95"/>
                </a:lnTo>
                <a:lnTo>
                  <a:pt x="238" y="87"/>
                </a:lnTo>
                <a:lnTo>
                  <a:pt x="235" y="82"/>
                </a:lnTo>
                <a:lnTo>
                  <a:pt x="232" y="78"/>
                </a:lnTo>
                <a:lnTo>
                  <a:pt x="227" y="72"/>
                </a:lnTo>
                <a:lnTo>
                  <a:pt x="222" y="61"/>
                </a:lnTo>
                <a:lnTo>
                  <a:pt x="212" y="46"/>
                </a:lnTo>
                <a:lnTo>
                  <a:pt x="209" y="40"/>
                </a:lnTo>
                <a:lnTo>
                  <a:pt x="207" y="33"/>
                </a:lnTo>
                <a:lnTo>
                  <a:pt x="203" y="26"/>
                </a:lnTo>
                <a:lnTo>
                  <a:pt x="200" y="20"/>
                </a:lnTo>
                <a:lnTo>
                  <a:pt x="195" y="14"/>
                </a:lnTo>
                <a:lnTo>
                  <a:pt x="192" y="8"/>
                </a:lnTo>
                <a:lnTo>
                  <a:pt x="187" y="4"/>
                </a:lnTo>
                <a:lnTo>
                  <a:pt x="181" y="0"/>
                </a:lnTo>
                <a:close/>
              </a:path>
            </a:pathLst>
          </a:custGeom>
          <a:solidFill>
            <a:srgbClr val="EDE3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3" name="Freeform 743"/>
          <p:cNvSpPr>
            <a:spLocks/>
          </p:cNvSpPr>
          <p:nvPr/>
        </p:nvSpPr>
        <p:spPr bwMode="auto">
          <a:xfrm>
            <a:off x="7116763" y="2181225"/>
            <a:ext cx="7937" cy="1588"/>
          </a:xfrm>
          <a:custGeom>
            <a:avLst/>
            <a:gdLst>
              <a:gd name="T0" fmla="*/ 12 w 12"/>
              <a:gd name="T1" fmla="*/ 0 h 1"/>
              <a:gd name="T2" fmla="*/ 9 w 12"/>
              <a:gd name="T3" fmla="*/ 1 h 1"/>
              <a:gd name="T4" fmla="*/ 6 w 12"/>
              <a:gd name="T5" fmla="*/ 1 h 1"/>
              <a:gd name="T6" fmla="*/ 2 w 12"/>
              <a:gd name="T7" fmla="*/ 1 h 1"/>
              <a:gd name="T8" fmla="*/ 0 w 12"/>
              <a:gd name="T9" fmla="*/ 1 h 1"/>
              <a:gd name="T10" fmla="*/ 2 w 12"/>
              <a:gd name="T11" fmla="*/ 1 h 1"/>
              <a:gd name="T12" fmla="*/ 6 w 12"/>
              <a:gd name="T13" fmla="*/ 1 h 1"/>
              <a:gd name="T14" fmla="*/ 9 w 12"/>
              <a:gd name="T15" fmla="*/ 1 h 1"/>
              <a:gd name="T16" fmla="*/ 12 w 12"/>
              <a:gd name="T1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">
                <a:moveTo>
                  <a:pt x="12" y="0"/>
                </a:moveTo>
                <a:lnTo>
                  <a:pt x="9" y="1"/>
                </a:lnTo>
                <a:lnTo>
                  <a:pt x="6" y="1"/>
                </a:lnTo>
                <a:lnTo>
                  <a:pt x="2" y="1"/>
                </a:lnTo>
                <a:lnTo>
                  <a:pt x="0" y="1"/>
                </a:lnTo>
                <a:lnTo>
                  <a:pt x="2" y="1"/>
                </a:lnTo>
                <a:lnTo>
                  <a:pt x="6" y="1"/>
                </a:lnTo>
                <a:lnTo>
                  <a:pt x="9" y="1"/>
                </a:lnTo>
                <a:lnTo>
                  <a:pt x="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4" name="Freeform 744"/>
          <p:cNvSpPr>
            <a:spLocks/>
          </p:cNvSpPr>
          <p:nvPr/>
        </p:nvSpPr>
        <p:spPr bwMode="auto">
          <a:xfrm>
            <a:off x="6405563" y="2097088"/>
            <a:ext cx="636587" cy="842962"/>
          </a:xfrm>
          <a:custGeom>
            <a:avLst/>
            <a:gdLst>
              <a:gd name="T0" fmla="*/ 779 w 803"/>
              <a:gd name="T1" fmla="*/ 8 h 1061"/>
              <a:gd name="T2" fmla="*/ 743 w 803"/>
              <a:gd name="T3" fmla="*/ 18 h 1061"/>
              <a:gd name="T4" fmla="*/ 687 w 803"/>
              <a:gd name="T5" fmla="*/ 34 h 1061"/>
              <a:gd name="T6" fmla="*/ 634 w 803"/>
              <a:gd name="T7" fmla="*/ 50 h 1061"/>
              <a:gd name="T8" fmla="*/ 584 w 803"/>
              <a:gd name="T9" fmla="*/ 67 h 1061"/>
              <a:gd name="T10" fmla="*/ 543 w 803"/>
              <a:gd name="T11" fmla="*/ 85 h 1061"/>
              <a:gd name="T12" fmla="*/ 507 w 803"/>
              <a:gd name="T13" fmla="*/ 100 h 1061"/>
              <a:gd name="T14" fmla="*/ 480 w 803"/>
              <a:gd name="T15" fmla="*/ 113 h 1061"/>
              <a:gd name="T16" fmla="*/ 448 w 803"/>
              <a:gd name="T17" fmla="*/ 134 h 1061"/>
              <a:gd name="T18" fmla="*/ 416 w 803"/>
              <a:gd name="T19" fmla="*/ 154 h 1061"/>
              <a:gd name="T20" fmla="*/ 385 w 803"/>
              <a:gd name="T21" fmla="*/ 178 h 1061"/>
              <a:gd name="T22" fmla="*/ 348 w 803"/>
              <a:gd name="T23" fmla="*/ 205 h 1061"/>
              <a:gd name="T24" fmla="*/ 288 w 803"/>
              <a:gd name="T25" fmla="*/ 257 h 1061"/>
              <a:gd name="T26" fmla="*/ 228 w 803"/>
              <a:gd name="T27" fmla="*/ 320 h 1061"/>
              <a:gd name="T28" fmla="*/ 181 w 803"/>
              <a:gd name="T29" fmla="*/ 395 h 1061"/>
              <a:gd name="T30" fmla="*/ 154 w 803"/>
              <a:gd name="T31" fmla="*/ 441 h 1061"/>
              <a:gd name="T32" fmla="*/ 133 w 803"/>
              <a:gd name="T33" fmla="*/ 489 h 1061"/>
              <a:gd name="T34" fmla="*/ 109 w 803"/>
              <a:gd name="T35" fmla="*/ 555 h 1061"/>
              <a:gd name="T36" fmla="*/ 78 w 803"/>
              <a:gd name="T37" fmla="*/ 658 h 1061"/>
              <a:gd name="T38" fmla="*/ 54 w 803"/>
              <a:gd name="T39" fmla="*/ 762 h 1061"/>
              <a:gd name="T40" fmla="*/ 33 w 803"/>
              <a:gd name="T41" fmla="*/ 868 h 1061"/>
              <a:gd name="T42" fmla="*/ 17 w 803"/>
              <a:gd name="T43" fmla="*/ 961 h 1061"/>
              <a:gd name="T44" fmla="*/ 2 w 803"/>
              <a:gd name="T45" fmla="*/ 1011 h 1061"/>
              <a:gd name="T46" fmla="*/ 10 w 803"/>
              <a:gd name="T47" fmla="*/ 1008 h 1061"/>
              <a:gd name="T48" fmla="*/ 7 w 803"/>
              <a:gd name="T49" fmla="*/ 1041 h 1061"/>
              <a:gd name="T50" fmla="*/ 25 w 803"/>
              <a:gd name="T51" fmla="*/ 1024 h 1061"/>
              <a:gd name="T52" fmla="*/ 61 w 803"/>
              <a:gd name="T53" fmla="*/ 949 h 1061"/>
              <a:gd name="T54" fmla="*/ 77 w 803"/>
              <a:gd name="T55" fmla="*/ 908 h 1061"/>
              <a:gd name="T56" fmla="*/ 68 w 803"/>
              <a:gd name="T57" fmla="*/ 963 h 1061"/>
              <a:gd name="T58" fmla="*/ 42 w 803"/>
              <a:gd name="T59" fmla="*/ 1019 h 1061"/>
              <a:gd name="T60" fmla="*/ 25 w 803"/>
              <a:gd name="T61" fmla="*/ 1049 h 1061"/>
              <a:gd name="T62" fmla="*/ 37 w 803"/>
              <a:gd name="T63" fmla="*/ 1047 h 1061"/>
              <a:gd name="T64" fmla="*/ 62 w 803"/>
              <a:gd name="T65" fmla="*/ 1015 h 1061"/>
              <a:gd name="T66" fmla="*/ 71 w 803"/>
              <a:gd name="T67" fmla="*/ 1009 h 1061"/>
              <a:gd name="T68" fmla="*/ 83 w 803"/>
              <a:gd name="T69" fmla="*/ 979 h 1061"/>
              <a:gd name="T70" fmla="*/ 97 w 803"/>
              <a:gd name="T71" fmla="*/ 952 h 1061"/>
              <a:gd name="T72" fmla="*/ 111 w 803"/>
              <a:gd name="T73" fmla="*/ 931 h 1061"/>
              <a:gd name="T74" fmla="*/ 135 w 803"/>
              <a:gd name="T75" fmla="*/ 886 h 1061"/>
              <a:gd name="T76" fmla="*/ 168 w 803"/>
              <a:gd name="T77" fmla="*/ 818 h 1061"/>
              <a:gd name="T78" fmla="*/ 187 w 803"/>
              <a:gd name="T79" fmla="*/ 775 h 1061"/>
              <a:gd name="T80" fmla="*/ 197 w 803"/>
              <a:gd name="T81" fmla="*/ 751 h 1061"/>
              <a:gd name="T82" fmla="*/ 234 w 803"/>
              <a:gd name="T83" fmla="*/ 672 h 1061"/>
              <a:gd name="T84" fmla="*/ 271 w 803"/>
              <a:gd name="T85" fmla="*/ 600 h 1061"/>
              <a:gd name="T86" fmla="*/ 310 w 803"/>
              <a:gd name="T87" fmla="*/ 530 h 1061"/>
              <a:gd name="T88" fmla="*/ 341 w 803"/>
              <a:gd name="T89" fmla="*/ 474 h 1061"/>
              <a:gd name="T90" fmla="*/ 368 w 803"/>
              <a:gd name="T91" fmla="*/ 432 h 1061"/>
              <a:gd name="T92" fmla="*/ 380 w 803"/>
              <a:gd name="T93" fmla="*/ 410 h 1061"/>
              <a:gd name="T94" fmla="*/ 395 w 803"/>
              <a:gd name="T95" fmla="*/ 384 h 1061"/>
              <a:gd name="T96" fmla="*/ 412 w 803"/>
              <a:gd name="T97" fmla="*/ 358 h 1061"/>
              <a:gd name="T98" fmla="*/ 427 w 803"/>
              <a:gd name="T99" fmla="*/ 335 h 1061"/>
              <a:gd name="T100" fmla="*/ 454 w 803"/>
              <a:gd name="T101" fmla="*/ 299 h 1061"/>
              <a:gd name="T102" fmla="*/ 499 w 803"/>
              <a:gd name="T103" fmla="*/ 245 h 1061"/>
              <a:gd name="T104" fmla="*/ 524 w 803"/>
              <a:gd name="T105" fmla="*/ 213 h 1061"/>
              <a:gd name="T106" fmla="*/ 545 w 803"/>
              <a:gd name="T107" fmla="*/ 189 h 1061"/>
              <a:gd name="T108" fmla="*/ 575 w 803"/>
              <a:gd name="T109" fmla="*/ 162 h 1061"/>
              <a:gd name="T110" fmla="*/ 596 w 803"/>
              <a:gd name="T111" fmla="*/ 141 h 1061"/>
              <a:gd name="T112" fmla="*/ 626 w 803"/>
              <a:gd name="T113" fmla="*/ 111 h 1061"/>
              <a:gd name="T114" fmla="*/ 665 w 803"/>
              <a:gd name="T115" fmla="*/ 80 h 1061"/>
              <a:gd name="T116" fmla="*/ 700 w 803"/>
              <a:gd name="T117" fmla="*/ 56 h 1061"/>
              <a:gd name="T118" fmla="*/ 733 w 803"/>
              <a:gd name="T119" fmla="*/ 35 h 1061"/>
              <a:gd name="T120" fmla="*/ 771 w 803"/>
              <a:gd name="T121" fmla="*/ 15 h 1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3" h="1061">
                <a:moveTo>
                  <a:pt x="803" y="0"/>
                </a:moveTo>
                <a:lnTo>
                  <a:pt x="797" y="2"/>
                </a:lnTo>
                <a:lnTo>
                  <a:pt x="791" y="4"/>
                </a:lnTo>
                <a:lnTo>
                  <a:pt x="785" y="7"/>
                </a:lnTo>
                <a:lnTo>
                  <a:pt x="779" y="8"/>
                </a:lnTo>
                <a:lnTo>
                  <a:pt x="773" y="10"/>
                </a:lnTo>
                <a:lnTo>
                  <a:pt x="767" y="12"/>
                </a:lnTo>
                <a:lnTo>
                  <a:pt x="760" y="14"/>
                </a:lnTo>
                <a:lnTo>
                  <a:pt x="755" y="16"/>
                </a:lnTo>
                <a:lnTo>
                  <a:pt x="743" y="18"/>
                </a:lnTo>
                <a:lnTo>
                  <a:pt x="732" y="20"/>
                </a:lnTo>
                <a:lnTo>
                  <a:pt x="720" y="24"/>
                </a:lnTo>
                <a:lnTo>
                  <a:pt x="708" y="27"/>
                </a:lnTo>
                <a:lnTo>
                  <a:pt x="697" y="31"/>
                </a:lnTo>
                <a:lnTo>
                  <a:pt x="687" y="34"/>
                </a:lnTo>
                <a:lnTo>
                  <a:pt x="675" y="38"/>
                </a:lnTo>
                <a:lnTo>
                  <a:pt x="665" y="41"/>
                </a:lnTo>
                <a:lnTo>
                  <a:pt x="654" y="42"/>
                </a:lnTo>
                <a:lnTo>
                  <a:pt x="644" y="46"/>
                </a:lnTo>
                <a:lnTo>
                  <a:pt x="634" y="50"/>
                </a:lnTo>
                <a:lnTo>
                  <a:pt x="624" y="54"/>
                </a:lnTo>
                <a:lnTo>
                  <a:pt x="614" y="58"/>
                </a:lnTo>
                <a:lnTo>
                  <a:pt x="605" y="62"/>
                </a:lnTo>
                <a:lnTo>
                  <a:pt x="594" y="65"/>
                </a:lnTo>
                <a:lnTo>
                  <a:pt x="584" y="67"/>
                </a:lnTo>
                <a:lnTo>
                  <a:pt x="576" y="71"/>
                </a:lnTo>
                <a:lnTo>
                  <a:pt x="568" y="75"/>
                </a:lnTo>
                <a:lnTo>
                  <a:pt x="560" y="78"/>
                </a:lnTo>
                <a:lnTo>
                  <a:pt x="551" y="81"/>
                </a:lnTo>
                <a:lnTo>
                  <a:pt x="543" y="85"/>
                </a:lnTo>
                <a:lnTo>
                  <a:pt x="535" y="88"/>
                </a:lnTo>
                <a:lnTo>
                  <a:pt x="525" y="91"/>
                </a:lnTo>
                <a:lnTo>
                  <a:pt x="517" y="94"/>
                </a:lnTo>
                <a:lnTo>
                  <a:pt x="512" y="96"/>
                </a:lnTo>
                <a:lnTo>
                  <a:pt x="507" y="100"/>
                </a:lnTo>
                <a:lnTo>
                  <a:pt x="501" y="102"/>
                </a:lnTo>
                <a:lnTo>
                  <a:pt x="497" y="106"/>
                </a:lnTo>
                <a:lnTo>
                  <a:pt x="491" y="108"/>
                </a:lnTo>
                <a:lnTo>
                  <a:pt x="486" y="110"/>
                </a:lnTo>
                <a:lnTo>
                  <a:pt x="480" y="113"/>
                </a:lnTo>
                <a:lnTo>
                  <a:pt x="475" y="114"/>
                </a:lnTo>
                <a:lnTo>
                  <a:pt x="468" y="120"/>
                </a:lnTo>
                <a:lnTo>
                  <a:pt x="461" y="125"/>
                </a:lnTo>
                <a:lnTo>
                  <a:pt x="454" y="130"/>
                </a:lnTo>
                <a:lnTo>
                  <a:pt x="448" y="134"/>
                </a:lnTo>
                <a:lnTo>
                  <a:pt x="440" y="137"/>
                </a:lnTo>
                <a:lnTo>
                  <a:pt x="433" y="140"/>
                </a:lnTo>
                <a:lnTo>
                  <a:pt x="427" y="145"/>
                </a:lnTo>
                <a:lnTo>
                  <a:pt x="422" y="149"/>
                </a:lnTo>
                <a:lnTo>
                  <a:pt x="416" y="154"/>
                </a:lnTo>
                <a:lnTo>
                  <a:pt x="410" y="159"/>
                </a:lnTo>
                <a:lnTo>
                  <a:pt x="404" y="162"/>
                </a:lnTo>
                <a:lnTo>
                  <a:pt x="397" y="166"/>
                </a:lnTo>
                <a:lnTo>
                  <a:pt x="392" y="172"/>
                </a:lnTo>
                <a:lnTo>
                  <a:pt x="385" y="178"/>
                </a:lnTo>
                <a:lnTo>
                  <a:pt x="378" y="184"/>
                </a:lnTo>
                <a:lnTo>
                  <a:pt x="371" y="190"/>
                </a:lnTo>
                <a:lnTo>
                  <a:pt x="363" y="194"/>
                </a:lnTo>
                <a:lnTo>
                  <a:pt x="356" y="199"/>
                </a:lnTo>
                <a:lnTo>
                  <a:pt x="348" y="205"/>
                </a:lnTo>
                <a:lnTo>
                  <a:pt x="341" y="211"/>
                </a:lnTo>
                <a:lnTo>
                  <a:pt x="327" y="222"/>
                </a:lnTo>
                <a:lnTo>
                  <a:pt x="313" y="234"/>
                </a:lnTo>
                <a:lnTo>
                  <a:pt x="301" y="245"/>
                </a:lnTo>
                <a:lnTo>
                  <a:pt x="288" y="257"/>
                </a:lnTo>
                <a:lnTo>
                  <a:pt x="275" y="268"/>
                </a:lnTo>
                <a:lnTo>
                  <a:pt x="264" y="281"/>
                </a:lnTo>
                <a:lnTo>
                  <a:pt x="251" y="293"/>
                </a:lnTo>
                <a:lnTo>
                  <a:pt x="240" y="307"/>
                </a:lnTo>
                <a:lnTo>
                  <a:pt x="228" y="320"/>
                </a:lnTo>
                <a:lnTo>
                  <a:pt x="218" y="334"/>
                </a:lnTo>
                <a:lnTo>
                  <a:pt x="207" y="349"/>
                </a:lnTo>
                <a:lnTo>
                  <a:pt x="198" y="364"/>
                </a:lnTo>
                <a:lnTo>
                  <a:pt x="189" y="380"/>
                </a:lnTo>
                <a:lnTo>
                  <a:pt x="181" y="395"/>
                </a:lnTo>
                <a:lnTo>
                  <a:pt x="172" y="411"/>
                </a:lnTo>
                <a:lnTo>
                  <a:pt x="162" y="426"/>
                </a:lnTo>
                <a:lnTo>
                  <a:pt x="160" y="432"/>
                </a:lnTo>
                <a:lnTo>
                  <a:pt x="157" y="436"/>
                </a:lnTo>
                <a:lnTo>
                  <a:pt x="154" y="441"/>
                </a:lnTo>
                <a:lnTo>
                  <a:pt x="151" y="446"/>
                </a:lnTo>
                <a:lnTo>
                  <a:pt x="146" y="456"/>
                </a:lnTo>
                <a:lnTo>
                  <a:pt x="142" y="467"/>
                </a:lnTo>
                <a:lnTo>
                  <a:pt x="137" y="479"/>
                </a:lnTo>
                <a:lnTo>
                  <a:pt x="133" y="489"/>
                </a:lnTo>
                <a:lnTo>
                  <a:pt x="129" y="501"/>
                </a:lnTo>
                <a:lnTo>
                  <a:pt x="124" y="512"/>
                </a:lnTo>
                <a:lnTo>
                  <a:pt x="121" y="524"/>
                </a:lnTo>
                <a:lnTo>
                  <a:pt x="118" y="534"/>
                </a:lnTo>
                <a:lnTo>
                  <a:pt x="109" y="555"/>
                </a:lnTo>
                <a:lnTo>
                  <a:pt x="103" y="575"/>
                </a:lnTo>
                <a:lnTo>
                  <a:pt x="96" y="595"/>
                </a:lnTo>
                <a:lnTo>
                  <a:pt x="90" y="616"/>
                </a:lnTo>
                <a:lnTo>
                  <a:pt x="84" y="637"/>
                </a:lnTo>
                <a:lnTo>
                  <a:pt x="78" y="658"/>
                </a:lnTo>
                <a:lnTo>
                  <a:pt x="73" y="678"/>
                </a:lnTo>
                <a:lnTo>
                  <a:pt x="68" y="699"/>
                </a:lnTo>
                <a:lnTo>
                  <a:pt x="63" y="721"/>
                </a:lnTo>
                <a:lnTo>
                  <a:pt x="59" y="742"/>
                </a:lnTo>
                <a:lnTo>
                  <a:pt x="54" y="762"/>
                </a:lnTo>
                <a:lnTo>
                  <a:pt x="51" y="784"/>
                </a:lnTo>
                <a:lnTo>
                  <a:pt x="46" y="805"/>
                </a:lnTo>
                <a:lnTo>
                  <a:pt x="42" y="826"/>
                </a:lnTo>
                <a:lnTo>
                  <a:pt x="38" y="848"/>
                </a:lnTo>
                <a:lnTo>
                  <a:pt x="33" y="868"/>
                </a:lnTo>
                <a:lnTo>
                  <a:pt x="31" y="887"/>
                </a:lnTo>
                <a:lnTo>
                  <a:pt x="29" y="905"/>
                </a:lnTo>
                <a:lnTo>
                  <a:pt x="25" y="924"/>
                </a:lnTo>
                <a:lnTo>
                  <a:pt x="22" y="942"/>
                </a:lnTo>
                <a:lnTo>
                  <a:pt x="17" y="961"/>
                </a:lnTo>
                <a:lnTo>
                  <a:pt x="13" y="978"/>
                </a:lnTo>
                <a:lnTo>
                  <a:pt x="7" y="995"/>
                </a:lnTo>
                <a:lnTo>
                  <a:pt x="0" y="1010"/>
                </a:lnTo>
                <a:lnTo>
                  <a:pt x="1" y="1011"/>
                </a:lnTo>
                <a:lnTo>
                  <a:pt x="2" y="1011"/>
                </a:lnTo>
                <a:lnTo>
                  <a:pt x="4" y="1014"/>
                </a:lnTo>
                <a:lnTo>
                  <a:pt x="5" y="1017"/>
                </a:lnTo>
                <a:lnTo>
                  <a:pt x="6" y="1014"/>
                </a:lnTo>
                <a:lnTo>
                  <a:pt x="8" y="1010"/>
                </a:lnTo>
                <a:lnTo>
                  <a:pt x="10" y="1008"/>
                </a:lnTo>
                <a:lnTo>
                  <a:pt x="14" y="1008"/>
                </a:lnTo>
                <a:lnTo>
                  <a:pt x="15" y="1017"/>
                </a:lnTo>
                <a:lnTo>
                  <a:pt x="12" y="1024"/>
                </a:lnTo>
                <a:lnTo>
                  <a:pt x="8" y="1032"/>
                </a:lnTo>
                <a:lnTo>
                  <a:pt x="7" y="1041"/>
                </a:lnTo>
                <a:lnTo>
                  <a:pt x="9" y="1042"/>
                </a:lnTo>
                <a:lnTo>
                  <a:pt x="13" y="1042"/>
                </a:lnTo>
                <a:lnTo>
                  <a:pt x="15" y="1041"/>
                </a:lnTo>
                <a:lnTo>
                  <a:pt x="17" y="1039"/>
                </a:lnTo>
                <a:lnTo>
                  <a:pt x="25" y="1024"/>
                </a:lnTo>
                <a:lnTo>
                  <a:pt x="33" y="1010"/>
                </a:lnTo>
                <a:lnTo>
                  <a:pt x="40" y="995"/>
                </a:lnTo>
                <a:lnTo>
                  <a:pt x="48" y="980"/>
                </a:lnTo>
                <a:lnTo>
                  <a:pt x="55" y="965"/>
                </a:lnTo>
                <a:lnTo>
                  <a:pt x="61" y="949"/>
                </a:lnTo>
                <a:lnTo>
                  <a:pt x="67" y="932"/>
                </a:lnTo>
                <a:lnTo>
                  <a:pt x="71" y="913"/>
                </a:lnTo>
                <a:lnTo>
                  <a:pt x="74" y="911"/>
                </a:lnTo>
                <a:lnTo>
                  <a:pt x="75" y="909"/>
                </a:lnTo>
                <a:lnTo>
                  <a:pt x="77" y="908"/>
                </a:lnTo>
                <a:lnTo>
                  <a:pt x="78" y="908"/>
                </a:lnTo>
                <a:lnTo>
                  <a:pt x="78" y="921"/>
                </a:lnTo>
                <a:lnTo>
                  <a:pt x="76" y="935"/>
                </a:lnTo>
                <a:lnTo>
                  <a:pt x="73" y="949"/>
                </a:lnTo>
                <a:lnTo>
                  <a:pt x="68" y="963"/>
                </a:lnTo>
                <a:lnTo>
                  <a:pt x="62" y="975"/>
                </a:lnTo>
                <a:lnTo>
                  <a:pt x="56" y="989"/>
                </a:lnTo>
                <a:lnTo>
                  <a:pt x="51" y="1002"/>
                </a:lnTo>
                <a:lnTo>
                  <a:pt x="45" y="1014"/>
                </a:lnTo>
                <a:lnTo>
                  <a:pt x="42" y="1019"/>
                </a:lnTo>
                <a:lnTo>
                  <a:pt x="38" y="1026"/>
                </a:lnTo>
                <a:lnTo>
                  <a:pt x="35" y="1032"/>
                </a:lnTo>
                <a:lnTo>
                  <a:pt x="31" y="1038"/>
                </a:lnTo>
                <a:lnTo>
                  <a:pt x="28" y="1043"/>
                </a:lnTo>
                <a:lnTo>
                  <a:pt x="25" y="1049"/>
                </a:lnTo>
                <a:lnTo>
                  <a:pt x="22" y="1055"/>
                </a:lnTo>
                <a:lnTo>
                  <a:pt x="20" y="1061"/>
                </a:lnTo>
                <a:lnTo>
                  <a:pt x="27" y="1057"/>
                </a:lnTo>
                <a:lnTo>
                  <a:pt x="32" y="1053"/>
                </a:lnTo>
                <a:lnTo>
                  <a:pt x="37" y="1047"/>
                </a:lnTo>
                <a:lnTo>
                  <a:pt x="42" y="1039"/>
                </a:lnTo>
                <a:lnTo>
                  <a:pt x="46" y="1032"/>
                </a:lnTo>
                <a:lnTo>
                  <a:pt x="52" y="1025"/>
                </a:lnTo>
                <a:lnTo>
                  <a:pt x="56" y="1019"/>
                </a:lnTo>
                <a:lnTo>
                  <a:pt x="62" y="1015"/>
                </a:lnTo>
                <a:lnTo>
                  <a:pt x="65" y="1016"/>
                </a:lnTo>
                <a:lnTo>
                  <a:pt x="67" y="1016"/>
                </a:lnTo>
                <a:lnTo>
                  <a:pt x="68" y="1016"/>
                </a:lnTo>
                <a:lnTo>
                  <a:pt x="70" y="1016"/>
                </a:lnTo>
                <a:lnTo>
                  <a:pt x="71" y="1009"/>
                </a:lnTo>
                <a:lnTo>
                  <a:pt x="74" y="1003"/>
                </a:lnTo>
                <a:lnTo>
                  <a:pt x="76" y="996"/>
                </a:lnTo>
                <a:lnTo>
                  <a:pt x="78" y="990"/>
                </a:lnTo>
                <a:lnTo>
                  <a:pt x="81" y="985"/>
                </a:lnTo>
                <a:lnTo>
                  <a:pt x="83" y="979"/>
                </a:lnTo>
                <a:lnTo>
                  <a:pt x="85" y="973"/>
                </a:lnTo>
                <a:lnTo>
                  <a:pt x="89" y="967"/>
                </a:lnTo>
                <a:lnTo>
                  <a:pt x="92" y="963"/>
                </a:lnTo>
                <a:lnTo>
                  <a:pt x="95" y="958"/>
                </a:lnTo>
                <a:lnTo>
                  <a:pt x="97" y="952"/>
                </a:lnTo>
                <a:lnTo>
                  <a:pt x="99" y="948"/>
                </a:lnTo>
                <a:lnTo>
                  <a:pt x="101" y="943"/>
                </a:lnTo>
                <a:lnTo>
                  <a:pt x="104" y="939"/>
                </a:lnTo>
                <a:lnTo>
                  <a:pt x="107" y="935"/>
                </a:lnTo>
                <a:lnTo>
                  <a:pt x="111" y="931"/>
                </a:lnTo>
                <a:lnTo>
                  <a:pt x="114" y="921"/>
                </a:lnTo>
                <a:lnTo>
                  <a:pt x="119" y="913"/>
                </a:lnTo>
                <a:lnTo>
                  <a:pt x="123" y="906"/>
                </a:lnTo>
                <a:lnTo>
                  <a:pt x="127" y="898"/>
                </a:lnTo>
                <a:lnTo>
                  <a:pt x="135" y="886"/>
                </a:lnTo>
                <a:lnTo>
                  <a:pt x="142" y="873"/>
                </a:lnTo>
                <a:lnTo>
                  <a:pt x="149" y="860"/>
                </a:lnTo>
                <a:lnTo>
                  <a:pt x="156" y="846"/>
                </a:lnTo>
                <a:lnTo>
                  <a:pt x="162" y="831"/>
                </a:lnTo>
                <a:lnTo>
                  <a:pt x="168" y="818"/>
                </a:lnTo>
                <a:lnTo>
                  <a:pt x="174" y="805"/>
                </a:lnTo>
                <a:lnTo>
                  <a:pt x="181" y="791"/>
                </a:lnTo>
                <a:lnTo>
                  <a:pt x="183" y="785"/>
                </a:lnTo>
                <a:lnTo>
                  <a:pt x="184" y="780"/>
                </a:lnTo>
                <a:lnTo>
                  <a:pt x="187" y="775"/>
                </a:lnTo>
                <a:lnTo>
                  <a:pt x="189" y="770"/>
                </a:lnTo>
                <a:lnTo>
                  <a:pt x="190" y="766"/>
                </a:lnTo>
                <a:lnTo>
                  <a:pt x="192" y="761"/>
                </a:lnTo>
                <a:lnTo>
                  <a:pt x="195" y="757"/>
                </a:lnTo>
                <a:lnTo>
                  <a:pt x="197" y="751"/>
                </a:lnTo>
                <a:lnTo>
                  <a:pt x="204" y="735"/>
                </a:lnTo>
                <a:lnTo>
                  <a:pt x="211" y="719"/>
                </a:lnTo>
                <a:lnTo>
                  <a:pt x="219" y="704"/>
                </a:lnTo>
                <a:lnTo>
                  <a:pt x="226" y="687"/>
                </a:lnTo>
                <a:lnTo>
                  <a:pt x="234" y="672"/>
                </a:lnTo>
                <a:lnTo>
                  <a:pt x="241" y="658"/>
                </a:lnTo>
                <a:lnTo>
                  <a:pt x="248" y="644"/>
                </a:lnTo>
                <a:lnTo>
                  <a:pt x="256" y="629"/>
                </a:lnTo>
                <a:lnTo>
                  <a:pt x="264" y="614"/>
                </a:lnTo>
                <a:lnTo>
                  <a:pt x="271" y="600"/>
                </a:lnTo>
                <a:lnTo>
                  <a:pt x="279" y="586"/>
                </a:lnTo>
                <a:lnTo>
                  <a:pt x="287" y="571"/>
                </a:lnTo>
                <a:lnTo>
                  <a:pt x="294" y="557"/>
                </a:lnTo>
                <a:lnTo>
                  <a:pt x="302" y="543"/>
                </a:lnTo>
                <a:lnTo>
                  <a:pt x="310" y="530"/>
                </a:lnTo>
                <a:lnTo>
                  <a:pt x="318" y="516"/>
                </a:lnTo>
                <a:lnTo>
                  <a:pt x="324" y="505"/>
                </a:lnTo>
                <a:lnTo>
                  <a:pt x="330" y="494"/>
                </a:lnTo>
                <a:lnTo>
                  <a:pt x="335" y="485"/>
                </a:lnTo>
                <a:lnTo>
                  <a:pt x="341" y="474"/>
                </a:lnTo>
                <a:lnTo>
                  <a:pt x="347" y="465"/>
                </a:lnTo>
                <a:lnTo>
                  <a:pt x="354" y="456"/>
                </a:lnTo>
                <a:lnTo>
                  <a:pt x="358" y="447"/>
                </a:lnTo>
                <a:lnTo>
                  <a:pt x="364" y="436"/>
                </a:lnTo>
                <a:lnTo>
                  <a:pt x="368" y="432"/>
                </a:lnTo>
                <a:lnTo>
                  <a:pt x="371" y="428"/>
                </a:lnTo>
                <a:lnTo>
                  <a:pt x="373" y="424"/>
                </a:lnTo>
                <a:lnTo>
                  <a:pt x="376" y="419"/>
                </a:lnTo>
                <a:lnTo>
                  <a:pt x="378" y="414"/>
                </a:lnTo>
                <a:lnTo>
                  <a:pt x="380" y="410"/>
                </a:lnTo>
                <a:lnTo>
                  <a:pt x="384" y="406"/>
                </a:lnTo>
                <a:lnTo>
                  <a:pt x="386" y="402"/>
                </a:lnTo>
                <a:lnTo>
                  <a:pt x="388" y="395"/>
                </a:lnTo>
                <a:lnTo>
                  <a:pt x="392" y="389"/>
                </a:lnTo>
                <a:lnTo>
                  <a:pt x="395" y="384"/>
                </a:lnTo>
                <a:lnTo>
                  <a:pt x="399" y="379"/>
                </a:lnTo>
                <a:lnTo>
                  <a:pt x="402" y="374"/>
                </a:lnTo>
                <a:lnTo>
                  <a:pt x="406" y="370"/>
                </a:lnTo>
                <a:lnTo>
                  <a:pt x="409" y="364"/>
                </a:lnTo>
                <a:lnTo>
                  <a:pt x="412" y="358"/>
                </a:lnTo>
                <a:lnTo>
                  <a:pt x="416" y="353"/>
                </a:lnTo>
                <a:lnTo>
                  <a:pt x="419" y="349"/>
                </a:lnTo>
                <a:lnTo>
                  <a:pt x="422" y="344"/>
                </a:lnTo>
                <a:lnTo>
                  <a:pt x="425" y="340"/>
                </a:lnTo>
                <a:lnTo>
                  <a:pt x="427" y="335"/>
                </a:lnTo>
                <a:lnTo>
                  <a:pt x="430" y="331"/>
                </a:lnTo>
                <a:lnTo>
                  <a:pt x="433" y="327"/>
                </a:lnTo>
                <a:lnTo>
                  <a:pt x="438" y="322"/>
                </a:lnTo>
                <a:lnTo>
                  <a:pt x="446" y="310"/>
                </a:lnTo>
                <a:lnTo>
                  <a:pt x="454" y="299"/>
                </a:lnTo>
                <a:lnTo>
                  <a:pt x="463" y="288"/>
                </a:lnTo>
                <a:lnTo>
                  <a:pt x="472" y="277"/>
                </a:lnTo>
                <a:lnTo>
                  <a:pt x="480" y="267"/>
                </a:lnTo>
                <a:lnTo>
                  <a:pt x="490" y="255"/>
                </a:lnTo>
                <a:lnTo>
                  <a:pt x="499" y="245"/>
                </a:lnTo>
                <a:lnTo>
                  <a:pt x="507" y="234"/>
                </a:lnTo>
                <a:lnTo>
                  <a:pt x="512" y="229"/>
                </a:lnTo>
                <a:lnTo>
                  <a:pt x="516" y="223"/>
                </a:lnTo>
                <a:lnTo>
                  <a:pt x="521" y="219"/>
                </a:lnTo>
                <a:lnTo>
                  <a:pt x="524" y="213"/>
                </a:lnTo>
                <a:lnTo>
                  <a:pt x="529" y="208"/>
                </a:lnTo>
                <a:lnTo>
                  <a:pt x="532" y="205"/>
                </a:lnTo>
                <a:lnTo>
                  <a:pt x="536" y="200"/>
                </a:lnTo>
                <a:lnTo>
                  <a:pt x="540" y="197"/>
                </a:lnTo>
                <a:lnTo>
                  <a:pt x="545" y="189"/>
                </a:lnTo>
                <a:lnTo>
                  <a:pt x="552" y="183"/>
                </a:lnTo>
                <a:lnTo>
                  <a:pt x="558" y="178"/>
                </a:lnTo>
                <a:lnTo>
                  <a:pt x="564" y="170"/>
                </a:lnTo>
                <a:lnTo>
                  <a:pt x="569" y="166"/>
                </a:lnTo>
                <a:lnTo>
                  <a:pt x="575" y="162"/>
                </a:lnTo>
                <a:lnTo>
                  <a:pt x="578" y="159"/>
                </a:lnTo>
                <a:lnTo>
                  <a:pt x="582" y="154"/>
                </a:lnTo>
                <a:lnTo>
                  <a:pt x="586" y="148"/>
                </a:lnTo>
                <a:lnTo>
                  <a:pt x="591" y="145"/>
                </a:lnTo>
                <a:lnTo>
                  <a:pt x="596" y="141"/>
                </a:lnTo>
                <a:lnTo>
                  <a:pt x="600" y="137"/>
                </a:lnTo>
                <a:lnTo>
                  <a:pt x="606" y="129"/>
                </a:lnTo>
                <a:lnTo>
                  <a:pt x="613" y="123"/>
                </a:lnTo>
                <a:lnTo>
                  <a:pt x="620" y="117"/>
                </a:lnTo>
                <a:lnTo>
                  <a:pt x="626" y="111"/>
                </a:lnTo>
                <a:lnTo>
                  <a:pt x="632" y="103"/>
                </a:lnTo>
                <a:lnTo>
                  <a:pt x="641" y="98"/>
                </a:lnTo>
                <a:lnTo>
                  <a:pt x="649" y="93"/>
                </a:lnTo>
                <a:lnTo>
                  <a:pt x="657" y="86"/>
                </a:lnTo>
                <a:lnTo>
                  <a:pt x="665" y="80"/>
                </a:lnTo>
                <a:lnTo>
                  <a:pt x="673" y="73"/>
                </a:lnTo>
                <a:lnTo>
                  <a:pt x="680" y="69"/>
                </a:lnTo>
                <a:lnTo>
                  <a:pt x="688" y="65"/>
                </a:lnTo>
                <a:lnTo>
                  <a:pt x="694" y="61"/>
                </a:lnTo>
                <a:lnTo>
                  <a:pt x="700" y="56"/>
                </a:lnTo>
                <a:lnTo>
                  <a:pt x="706" y="52"/>
                </a:lnTo>
                <a:lnTo>
                  <a:pt x="713" y="47"/>
                </a:lnTo>
                <a:lnTo>
                  <a:pt x="720" y="43"/>
                </a:lnTo>
                <a:lnTo>
                  <a:pt x="726" y="39"/>
                </a:lnTo>
                <a:lnTo>
                  <a:pt x="733" y="35"/>
                </a:lnTo>
                <a:lnTo>
                  <a:pt x="738" y="32"/>
                </a:lnTo>
                <a:lnTo>
                  <a:pt x="747" y="27"/>
                </a:lnTo>
                <a:lnTo>
                  <a:pt x="755" y="23"/>
                </a:lnTo>
                <a:lnTo>
                  <a:pt x="763" y="18"/>
                </a:lnTo>
                <a:lnTo>
                  <a:pt x="771" y="15"/>
                </a:lnTo>
                <a:lnTo>
                  <a:pt x="779" y="11"/>
                </a:lnTo>
                <a:lnTo>
                  <a:pt x="787" y="7"/>
                </a:lnTo>
                <a:lnTo>
                  <a:pt x="795" y="3"/>
                </a:lnTo>
                <a:lnTo>
                  <a:pt x="803" y="0"/>
                </a:lnTo>
                <a:close/>
              </a:path>
            </a:pathLst>
          </a:custGeom>
          <a:solidFill>
            <a:srgbClr val="F0E3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5" name="Freeform 745"/>
          <p:cNvSpPr>
            <a:spLocks/>
          </p:cNvSpPr>
          <p:nvPr/>
        </p:nvSpPr>
        <p:spPr bwMode="auto">
          <a:xfrm>
            <a:off x="6846888" y="2103438"/>
            <a:ext cx="236537" cy="860425"/>
          </a:xfrm>
          <a:custGeom>
            <a:avLst/>
            <a:gdLst>
              <a:gd name="T0" fmla="*/ 291 w 300"/>
              <a:gd name="T1" fmla="*/ 17 h 1084"/>
              <a:gd name="T2" fmla="*/ 281 w 300"/>
              <a:gd name="T3" fmla="*/ 47 h 1084"/>
              <a:gd name="T4" fmla="*/ 270 w 300"/>
              <a:gd name="T5" fmla="*/ 76 h 1084"/>
              <a:gd name="T6" fmla="*/ 257 w 300"/>
              <a:gd name="T7" fmla="*/ 103 h 1084"/>
              <a:gd name="T8" fmla="*/ 246 w 300"/>
              <a:gd name="T9" fmla="*/ 131 h 1084"/>
              <a:gd name="T10" fmla="*/ 231 w 300"/>
              <a:gd name="T11" fmla="*/ 161 h 1084"/>
              <a:gd name="T12" fmla="*/ 212 w 300"/>
              <a:gd name="T13" fmla="*/ 201 h 1084"/>
              <a:gd name="T14" fmla="*/ 197 w 300"/>
              <a:gd name="T15" fmla="*/ 243 h 1084"/>
              <a:gd name="T16" fmla="*/ 183 w 300"/>
              <a:gd name="T17" fmla="*/ 286 h 1084"/>
              <a:gd name="T18" fmla="*/ 171 w 300"/>
              <a:gd name="T19" fmla="*/ 330 h 1084"/>
              <a:gd name="T20" fmla="*/ 159 w 300"/>
              <a:gd name="T21" fmla="*/ 373 h 1084"/>
              <a:gd name="T22" fmla="*/ 142 w 300"/>
              <a:gd name="T23" fmla="*/ 440 h 1084"/>
              <a:gd name="T24" fmla="*/ 127 w 300"/>
              <a:gd name="T25" fmla="*/ 507 h 1084"/>
              <a:gd name="T26" fmla="*/ 113 w 300"/>
              <a:gd name="T27" fmla="*/ 573 h 1084"/>
              <a:gd name="T28" fmla="*/ 104 w 300"/>
              <a:gd name="T29" fmla="*/ 641 h 1084"/>
              <a:gd name="T30" fmla="*/ 97 w 300"/>
              <a:gd name="T31" fmla="*/ 709 h 1084"/>
              <a:gd name="T32" fmla="*/ 92 w 300"/>
              <a:gd name="T33" fmla="*/ 762 h 1084"/>
              <a:gd name="T34" fmla="*/ 86 w 300"/>
              <a:gd name="T35" fmla="*/ 805 h 1084"/>
              <a:gd name="T36" fmla="*/ 77 w 300"/>
              <a:gd name="T37" fmla="*/ 848 h 1084"/>
              <a:gd name="T38" fmla="*/ 68 w 300"/>
              <a:gd name="T39" fmla="*/ 890 h 1084"/>
              <a:gd name="T40" fmla="*/ 58 w 300"/>
              <a:gd name="T41" fmla="*/ 932 h 1084"/>
              <a:gd name="T42" fmla="*/ 46 w 300"/>
              <a:gd name="T43" fmla="*/ 965 h 1084"/>
              <a:gd name="T44" fmla="*/ 42 w 300"/>
              <a:gd name="T45" fmla="*/ 978 h 1084"/>
              <a:gd name="T46" fmla="*/ 37 w 300"/>
              <a:gd name="T47" fmla="*/ 992 h 1084"/>
              <a:gd name="T48" fmla="*/ 27 w 300"/>
              <a:gd name="T49" fmla="*/ 1016 h 1084"/>
              <a:gd name="T50" fmla="*/ 16 w 300"/>
              <a:gd name="T51" fmla="*/ 1043 h 1084"/>
              <a:gd name="T52" fmla="*/ 5 w 300"/>
              <a:gd name="T53" fmla="*/ 1071 h 1084"/>
              <a:gd name="T54" fmla="*/ 0 w 300"/>
              <a:gd name="T55" fmla="*/ 1080 h 1084"/>
              <a:gd name="T56" fmla="*/ 12 w 300"/>
              <a:gd name="T57" fmla="*/ 1077 h 1084"/>
              <a:gd name="T58" fmla="*/ 29 w 300"/>
              <a:gd name="T59" fmla="*/ 1057 h 1084"/>
              <a:gd name="T60" fmla="*/ 44 w 300"/>
              <a:gd name="T61" fmla="*/ 1033 h 1084"/>
              <a:gd name="T62" fmla="*/ 58 w 300"/>
              <a:gd name="T63" fmla="*/ 1008 h 1084"/>
              <a:gd name="T64" fmla="*/ 69 w 300"/>
              <a:gd name="T65" fmla="*/ 989 h 1084"/>
              <a:gd name="T66" fmla="*/ 75 w 300"/>
              <a:gd name="T67" fmla="*/ 974 h 1084"/>
              <a:gd name="T68" fmla="*/ 84 w 300"/>
              <a:gd name="T69" fmla="*/ 962 h 1084"/>
              <a:gd name="T70" fmla="*/ 110 w 300"/>
              <a:gd name="T71" fmla="*/ 906 h 1084"/>
              <a:gd name="T72" fmla="*/ 132 w 300"/>
              <a:gd name="T73" fmla="*/ 848 h 1084"/>
              <a:gd name="T74" fmla="*/ 150 w 300"/>
              <a:gd name="T75" fmla="*/ 785 h 1084"/>
              <a:gd name="T76" fmla="*/ 165 w 300"/>
              <a:gd name="T77" fmla="*/ 723 h 1084"/>
              <a:gd name="T78" fmla="*/ 175 w 300"/>
              <a:gd name="T79" fmla="*/ 660 h 1084"/>
              <a:gd name="T80" fmla="*/ 183 w 300"/>
              <a:gd name="T81" fmla="*/ 593 h 1084"/>
              <a:gd name="T82" fmla="*/ 190 w 300"/>
              <a:gd name="T83" fmla="*/ 524 h 1084"/>
              <a:gd name="T84" fmla="*/ 198 w 300"/>
              <a:gd name="T85" fmla="*/ 455 h 1084"/>
              <a:gd name="T86" fmla="*/ 210 w 300"/>
              <a:gd name="T87" fmla="*/ 387 h 1084"/>
              <a:gd name="T88" fmla="*/ 226 w 300"/>
              <a:gd name="T89" fmla="*/ 320 h 1084"/>
              <a:gd name="T90" fmla="*/ 242 w 300"/>
              <a:gd name="T91" fmla="*/ 268 h 1084"/>
              <a:gd name="T92" fmla="*/ 250 w 300"/>
              <a:gd name="T93" fmla="*/ 245 h 1084"/>
              <a:gd name="T94" fmla="*/ 258 w 300"/>
              <a:gd name="T95" fmla="*/ 223 h 1084"/>
              <a:gd name="T96" fmla="*/ 268 w 300"/>
              <a:gd name="T97" fmla="*/ 198 h 1084"/>
              <a:gd name="T98" fmla="*/ 276 w 300"/>
              <a:gd name="T99" fmla="*/ 172 h 1084"/>
              <a:gd name="T100" fmla="*/ 285 w 300"/>
              <a:gd name="T101" fmla="*/ 148 h 1084"/>
              <a:gd name="T102" fmla="*/ 295 w 300"/>
              <a:gd name="T103" fmla="*/ 91 h 1084"/>
              <a:gd name="T104" fmla="*/ 300 w 300"/>
              <a:gd name="T105" fmla="*/ 35 h 10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00" h="1084">
                <a:moveTo>
                  <a:pt x="299" y="0"/>
                </a:moveTo>
                <a:lnTo>
                  <a:pt x="294" y="8"/>
                </a:lnTo>
                <a:lnTo>
                  <a:pt x="291" y="17"/>
                </a:lnTo>
                <a:lnTo>
                  <a:pt x="287" y="26"/>
                </a:lnTo>
                <a:lnTo>
                  <a:pt x="285" y="36"/>
                </a:lnTo>
                <a:lnTo>
                  <a:pt x="281" y="47"/>
                </a:lnTo>
                <a:lnTo>
                  <a:pt x="278" y="57"/>
                </a:lnTo>
                <a:lnTo>
                  <a:pt x="274" y="66"/>
                </a:lnTo>
                <a:lnTo>
                  <a:pt x="270" y="76"/>
                </a:lnTo>
                <a:lnTo>
                  <a:pt x="265" y="85"/>
                </a:lnTo>
                <a:lnTo>
                  <a:pt x="261" y="94"/>
                </a:lnTo>
                <a:lnTo>
                  <a:pt x="257" y="103"/>
                </a:lnTo>
                <a:lnTo>
                  <a:pt x="254" y="113"/>
                </a:lnTo>
                <a:lnTo>
                  <a:pt x="249" y="122"/>
                </a:lnTo>
                <a:lnTo>
                  <a:pt x="246" y="131"/>
                </a:lnTo>
                <a:lnTo>
                  <a:pt x="242" y="140"/>
                </a:lnTo>
                <a:lnTo>
                  <a:pt x="238" y="148"/>
                </a:lnTo>
                <a:lnTo>
                  <a:pt x="231" y="161"/>
                </a:lnTo>
                <a:lnTo>
                  <a:pt x="225" y="174"/>
                </a:lnTo>
                <a:lnTo>
                  <a:pt x="218" y="187"/>
                </a:lnTo>
                <a:lnTo>
                  <a:pt x="212" y="201"/>
                </a:lnTo>
                <a:lnTo>
                  <a:pt x="208" y="215"/>
                </a:lnTo>
                <a:lnTo>
                  <a:pt x="202" y="229"/>
                </a:lnTo>
                <a:lnTo>
                  <a:pt x="197" y="243"/>
                </a:lnTo>
                <a:lnTo>
                  <a:pt x="193" y="258"/>
                </a:lnTo>
                <a:lnTo>
                  <a:pt x="188" y="273"/>
                </a:lnTo>
                <a:lnTo>
                  <a:pt x="183" y="286"/>
                </a:lnTo>
                <a:lnTo>
                  <a:pt x="179" y="301"/>
                </a:lnTo>
                <a:lnTo>
                  <a:pt x="175" y="316"/>
                </a:lnTo>
                <a:lnTo>
                  <a:pt x="171" y="330"/>
                </a:lnTo>
                <a:lnTo>
                  <a:pt x="167" y="345"/>
                </a:lnTo>
                <a:lnTo>
                  <a:pt x="163" y="359"/>
                </a:lnTo>
                <a:lnTo>
                  <a:pt x="159" y="373"/>
                </a:lnTo>
                <a:lnTo>
                  <a:pt x="153" y="395"/>
                </a:lnTo>
                <a:lnTo>
                  <a:pt x="148" y="418"/>
                </a:lnTo>
                <a:lnTo>
                  <a:pt x="142" y="440"/>
                </a:lnTo>
                <a:lnTo>
                  <a:pt x="136" y="462"/>
                </a:lnTo>
                <a:lnTo>
                  <a:pt x="132" y="485"/>
                </a:lnTo>
                <a:lnTo>
                  <a:pt x="127" y="507"/>
                </a:lnTo>
                <a:lnTo>
                  <a:pt x="122" y="528"/>
                </a:lnTo>
                <a:lnTo>
                  <a:pt x="118" y="551"/>
                </a:lnTo>
                <a:lnTo>
                  <a:pt x="113" y="573"/>
                </a:lnTo>
                <a:lnTo>
                  <a:pt x="110" y="596"/>
                </a:lnTo>
                <a:lnTo>
                  <a:pt x="106" y="618"/>
                </a:lnTo>
                <a:lnTo>
                  <a:pt x="104" y="641"/>
                </a:lnTo>
                <a:lnTo>
                  <a:pt x="102" y="664"/>
                </a:lnTo>
                <a:lnTo>
                  <a:pt x="99" y="686"/>
                </a:lnTo>
                <a:lnTo>
                  <a:pt x="97" y="709"/>
                </a:lnTo>
                <a:lnTo>
                  <a:pt x="96" y="732"/>
                </a:lnTo>
                <a:lnTo>
                  <a:pt x="94" y="747"/>
                </a:lnTo>
                <a:lnTo>
                  <a:pt x="92" y="762"/>
                </a:lnTo>
                <a:lnTo>
                  <a:pt x="90" y="776"/>
                </a:lnTo>
                <a:lnTo>
                  <a:pt x="88" y="791"/>
                </a:lnTo>
                <a:lnTo>
                  <a:pt x="86" y="805"/>
                </a:lnTo>
                <a:lnTo>
                  <a:pt x="83" y="820"/>
                </a:lnTo>
                <a:lnTo>
                  <a:pt x="81" y="834"/>
                </a:lnTo>
                <a:lnTo>
                  <a:pt x="77" y="848"/>
                </a:lnTo>
                <a:lnTo>
                  <a:pt x="75" y="861"/>
                </a:lnTo>
                <a:lnTo>
                  <a:pt x="72" y="876"/>
                </a:lnTo>
                <a:lnTo>
                  <a:pt x="68" y="890"/>
                </a:lnTo>
                <a:lnTo>
                  <a:pt x="65" y="904"/>
                </a:lnTo>
                <a:lnTo>
                  <a:pt x="61" y="918"/>
                </a:lnTo>
                <a:lnTo>
                  <a:pt x="58" y="932"/>
                </a:lnTo>
                <a:lnTo>
                  <a:pt x="53" y="947"/>
                </a:lnTo>
                <a:lnTo>
                  <a:pt x="49" y="960"/>
                </a:lnTo>
                <a:lnTo>
                  <a:pt x="46" y="965"/>
                </a:lnTo>
                <a:lnTo>
                  <a:pt x="44" y="970"/>
                </a:lnTo>
                <a:lnTo>
                  <a:pt x="43" y="974"/>
                </a:lnTo>
                <a:lnTo>
                  <a:pt x="42" y="978"/>
                </a:lnTo>
                <a:lnTo>
                  <a:pt x="41" y="982"/>
                </a:lnTo>
                <a:lnTo>
                  <a:pt x="39" y="987"/>
                </a:lnTo>
                <a:lnTo>
                  <a:pt x="37" y="992"/>
                </a:lnTo>
                <a:lnTo>
                  <a:pt x="34" y="996"/>
                </a:lnTo>
                <a:lnTo>
                  <a:pt x="30" y="1007"/>
                </a:lnTo>
                <a:lnTo>
                  <a:pt x="27" y="1016"/>
                </a:lnTo>
                <a:lnTo>
                  <a:pt x="23" y="1025"/>
                </a:lnTo>
                <a:lnTo>
                  <a:pt x="20" y="1034"/>
                </a:lnTo>
                <a:lnTo>
                  <a:pt x="16" y="1043"/>
                </a:lnTo>
                <a:lnTo>
                  <a:pt x="12" y="1053"/>
                </a:lnTo>
                <a:lnTo>
                  <a:pt x="8" y="1062"/>
                </a:lnTo>
                <a:lnTo>
                  <a:pt x="5" y="1071"/>
                </a:lnTo>
                <a:lnTo>
                  <a:pt x="3" y="1074"/>
                </a:lnTo>
                <a:lnTo>
                  <a:pt x="1" y="1077"/>
                </a:lnTo>
                <a:lnTo>
                  <a:pt x="0" y="1080"/>
                </a:lnTo>
                <a:lnTo>
                  <a:pt x="0" y="1084"/>
                </a:lnTo>
                <a:lnTo>
                  <a:pt x="6" y="1083"/>
                </a:lnTo>
                <a:lnTo>
                  <a:pt x="12" y="1077"/>
                </a:lnTo>
                <a:lnTo>
                  <a:pt x="18" y="1071"/>
                </a:lnTo>
                <a:lnTo>
                  <a:pt x="23" y="1066"/>
                </a:lnTo>
                <a:lnTo>
                  <a:pt x="29" y="1057"/>
                </a:lnTo>
                <a:lnTo>
                  <a:pt x="34" y="1049"/>
                </a:lnTo>
                <a:lnTo>
                  <a:pt x="39" y="1041"/>
                </a:lnTo>
                <a:lnTo>
                  <a:pt x="44" y="1033"/>
                </a:lnTo>
                <a:lnTo>
                  <a:pt x="49" y="1025"/>
                </a:lnTo>
                <a:lnTo>
                  <a:pt x="53" y="1017"/>
                </a:lnTo>
                <a:lnTo>
                  <a:pt x="58" y="1008"/>
                </a:lnTo>
                <a:lnTo>
                  <a:pt x="62" y="998"/>
                </a:lnTo>
                <a:lnTo>
                  <a:pt x="66" y="994"/>
                </a:lnTo>
                <a:lnTo>
                  <a:pt x="69" y="989"/>
                </a:lnTo>
                <a:lnTo>
                  <a:pt x="72" y="983"/>
                </a:lnTo>
                <a:lnTo>
                  <a:pt x="74" y="979"/>
                </a:lnTo>
                <a:lnTo>
                  <a:pt x="75" y="974"/>
                </a:lnTo>
                <a:lnTo>
                  <a:pt x="79" y="970"/>
                </a:lnTo>
                <a:lnTo>
                  <a:pt x="81" y="965"/>
                </a:lnTo>
                <a:lnTo>
                  <a:pt x="84" y="962"/>
                </a:lnTo>
                <a:lnTo>
                  <a:pt x="94" y="943"/>
                </a:lnTo>
                <a:lnTo>
                  <a:pt x="102" y="925"/>
                </a:lnTo>
                <a:lnTo>
                  <a:pt x="110" y="906"/>
                </a:lnTo>
                <a:lnTo>
                  <a:pt x="118" y="887"/>
                </a:lnTo>
                <a:lnTo>
                  <a:pt x="125" y="867"/>
                </a:lnTo>
                <a:lnTo>
                  <a:pt x="132" y="848"/>
                </a:lnTo>
                <a:lnTo>
                  <a:pt x="139" y="827"/>
                </a:lnTo>
                <a:lnTo>
                  <a:pt x="144" y="806"/>
                </a:lnTo>
                <a:lnTo>
                  <a:pt x="150" y="785"/>
                </a:lnTo>
                <a:lnTo>
                  <a:pt x="156" y="765"/>
                </a:lnTo>
                <a:lnTo>
                  <a:pt x="160" y="744"/>
                </a:lnTo>
                <a:lnTo>
                  <a:pt x="165" y="723"/>
                </a:lnTo>
                <a:lnTo>
                  <a:pt x="168" y="701"/>
                </a:lnTo>
                <a:lnTo>
                  <a:pt x="172" y="680"/>
                </a:lnTo>
                <a:lnTo>
                  <a:pt x="175" y="660"/>
                </a:lnTo>
                <a:lnTo>
                  <a:pt x="178" y="639"/>
                </a:lnTo>
                <a:lnTo>
                  <a:pt x="180" y="616"/>
                </a:lnTo>
                <a:lnTo>
                  <a:pt x="183" y="593"/>
                </a:lnTo>
                <a:lnTo>
                  <a:pt x="186" y="570"/>
                </a:lnTo>
                <a:lnTo>
                  <a:pt x="188" y="547"/>
                </a:lnTo>
                <a:lnTo>
                  <a:pt x="190" y="524"/>
                </a:lnTo>
                <a:lnTo>
                  <a:pt x="193" y="501"/>
                </a:lnTo>
                <a:lnTo>
                  <a:pt x="195" y="478"/>
                </a:lnTo>
                <a:lnTo>
                  <a:pt x="198" y="455"/>
                </a:lnTo>
                <a:lnTo>
                  <a:pt x="202" y="432"/>
                </a:lnTo>
                <a:lnTo>
                  <a:pt x="205" y="409"/>
                </a:lnTo>
                <a:lnTo>
                  <a:pt x="210" y="387"/>
                </a:lnTo>
                <a:lnTo>
                  <a:pt x="215" y="364"/>
                </a:lnTo>
                <a:lnTo>
                  <a:pt x="219" y="342"/>
                </a:lnTo>
                <a:lnTo>
                  <a:pt x="226" y="320"/>
                </a:lnTo>
                <a:lnTo>
                  <a:pt x="232" y="298"/>
                </a:lnTo>
                <a:lnTo>
                  <a:pt x="240" y="276"/>
                </a:lnTo>
                <a:lnTo>
                  <a:pt x="242" y="268"/>
                </a:lnTo>
                <a:lnTo>
                  <a:pt x="244" y="260"/>
                </a:lnTo>
                <a:lnTo>
                  <a:pt x="248" y="252"/>
                </a:lnTo>
                <a:lnTo>
                  <a:pt x="250" y="245"/>
                </a:lnTo>
                <a:lnTo>
                  <a:pt x="253" y="237"/>
                </a:lnTo>
                <a:lnTo>
                  <a:pt x="256" y="230"/>
                </a:lnTo>
                <a:lnTo>
                  <a:pt x="258" y="223"/>
                </a:lnTo>
                <a:lnTo>
                  <a:pt x="261" y="215"/>
                </a:lnTo>
                <a:lnTo>
                  <a:pt x="264" y="206"/>
                </a:lnTo>
                <a:lnTo>
                  <a:pt x="268" y="198"/>
                </a:lnTo>
                <a:lnTo>
                  <a:pt x="270" y="189"/>
                </a:lnTo>
                <a:lnTo>
                  <a:pt x="273" y="180"/>
                </a:lnTo>
                <a:lnTo>
                  <a:pt x="276" y="172"/>
                </a:lnTo>
                <a:lnTo>
                  <a:pt x="278" y="164"/>
                </a:lnTo>
                <a:lnTo>
                  <a:pt x="281" y="156"/>
                </a:lnTo>
                <a:lnTo>
                  <a:pt x="285" y="148"/>
                </a:lnTo>
                <a:lnTo>
                  <a:pt x="289" y="129"/>
                </a:lnTo>
                <a:lnTo>
                  <a:pt x="293" y="110"/>
                </a:lnTo>
                <a:lnTo>
                  <a:pt x="295" y="91"/>
                </a:lnTo>
                <a:lnTo>
                  <a:pt x="297" y="72"/>
                </a:lnTo>
                <a:lnTo>
                  <a:pt x="299" y="54"/>
                </a:lnTo>
                <a:lnTo>
                  <a:pt x="300" y="35"/>
                </a:lnTo>
                <a:lnTo>
                  <a:pt x="300" y="17"/>
                </a:lnTo>
                <a:lnTo>
                  <a:pt x="299" y="0"/>
                </a:lnTo>
                <a:close/>
              </a:path>
            </a:pathLst>
          </a:custGeom>
          <a:solidFill>
            <a:srgbClr val="EBE5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6" name="Freeform 746"/>
          <p:cNvSpPr>
            <a:spLocks/>
          </p:cNvSpPr>
          <p:nvPr/>
        </p:nvSpPr>
        <p:spPr bwMode="auto">
          <a:xfrm>
            <a:off x="6473825" y="2101850"/>
            <a:ext cx="590550" cy="841375"/>
          </a:xfrm>
          <a:custGeom>
            <a:avLst/>
            <a:gdLst>
              <a:gd name="T0" fmla="*/ 689 w 745"/>
              <a:gd name="T1" fmla="*/ 23 h 1060"/>
              <a:gd name="T2" fmla="*/ 639 w 745"/>
              <a:gd name="T3" fmla="*/ 52 h 1060"/>
              <a:gd name="T4" fmla="*/ 601 w 745"/>
              <a:gd name="T5" fmla="*/ 76 h 1060"/>
              <a:gd name="T6" fmla="*/ 557 w 745"/>
              <a:gd name="T7" fmla="*/ 112 h 1060"/>
              <a:gd name="T8" fmla="*/ 528 w 745"/>
              <a:gd name="T9" fmla="*/ 139 h 1060"/>
              <a:gd name="T10" fmla="*/ 499 w 745"/>
              <a:gd name="T11" fmla="*/ 167 h 1060"/>
              <a:gd name="T12" fmla="*/ 460 w 745"/>
              <a:gd name="T13" fmla="*/ 203 h 1060"/>
              <a:gd name="T14" fmla="*/ 427 w 745"/>
              <a:gd name="T15" fmla="*/ 247 h 1060"/>
              <a:gd name="T16" fmla="*/ 397 w 745"/>
              <a:gd name="T17" fmla="*/ 279 h 1060"/>
              <a:gd name="T18" fmla="*/ 374 w 745"/>
              <a:gd name="T19" fmla="*/ 309 h 1060"/>
              <a:gd name="T20" fmla="*/ 349 w 745"/>
              <a:gd name="T21" fmla="*/ 341 h 1060"/>
              <a:gd name="T22" fmla="*/ 331 w 745"/>
              <a:gd name="T23" fmla="*/ 370 h 1060"/>
              <a:gd name="T24" fmla="*/ 303 w 745"/>
              <a:gd name="T25" fmla="*/ 415 h 1060"/>
              <a:gd name="T26" fmla="*/ 275 w 745"/>
              <a:gd name="T27" fmla="*/ 465 h 1060"/>
              <a:gd name="T28" fmla="*/ 247 w 745"/>
              <a:gd name="T29" fmla="*/ 514 h 1060"/>
              <a:gd name="T30" fmla="*/ 227 w 745"/>
              <a:gd name="T31" fmla="*/ 548 h 1060"/>
              <a:gd name="T32" fmla="*/ 210 w 745"/>
              <a:gd name="T33" fmla="*/ 577 h 1060"/>
              <a:gd name="T34" fmla="*/ 191 w 745"/>
              <a:gd name="T35" fmla="*/ 619 h 1060"/>
              <a:gd name="T36" fmla="*/ 174 w 745"/>
              <a:gd name="T37" fmla="*/ 649 h 1060"/>
              <a:gd name="T38" fmla="*/ 143 w 745"/>
              <a:gd name="T39" fmla="*/ 716 h 1060"/>
              <a:gd name="T40" fmla="*/ 96 w 745"/>
              <a:gd name="T41" fmla="*/ 822 h 1060"/>
              <a:gd name="T42" fmla="*/ 47 w 745"/>
              <a:gd name="T43" fmla="*/ 923 h 1060"/>
              <a:gd name="T44" fmla="*/ 20 w 745"/>
              <a:gd name="T45" fmla="*/ 971 h 1060"/>
              <a:gd name="T46" fmla="*/ 4 w 745"/>
              <a:gd name="T47" fmla="*/ 1001 h 1060"/>
              <a:gd name="T48" fmla="*/ 13 w 745"/>
              <a:gd name="T49" fmla="*/ 1034 h 1060"/>
              <a:gd name="T50" fmla="*/ 30 w 745"/>
              <a:gd name="T51" fmla="*/ 995 h 1060"/>
              <a:gd name="T52" fmla="*/ 49 w 745"/>
              <a:gd name="T53" fmla="*/ 962 h 1060"/>
              <a:gd name="T54" fmla="*/ 63 w 745"/>
              <a:gd name="T55" fmla="*/ 931 h 1060"/>
              <a:gd name="T56" fmla="*/ 83 w 745"/>
              <a:gd name="T57" fmla="*/ 893 h 1060"/>
              <a:gd name="T58" fmla="*/ 100 w 745"/>
              <a:gd name="T59" fmla="*/ 877 h 1060"/>
              <a:gd name="T60" fmla="*/ 86 w 745"/>
              <a:gd name="T61" fmla="*/ 915 h 1060"/>
              <a:gd name="T62" fmla="*/ 62 w 745"/>
              <a:gd name="T63" fmla="*/ 963 h 1060"/>
              <a:gd name="T64" fmla="*/ 45 w 745"/>
              <a:gd name="T65" fmla="*/ 998 h 1060"/>
              <a:gd name="T66" fmla="*/ 28 w 745"/>
              <a:gd name="T67" fmla="*/ 1030 h 1060"/>
              <a:gd name="T68" fmla="*/ 20 w 745"/>
              <a:gd name="T69" fmla="*/ 1056 h 1060"/>
              <a:gd name="T70" fmla="*/ 40 w 745"/>
              <a:gd name="T71" fmla="*/ 1019 h 1060"/>
              <a:gd name="T72" fmla="*/ 50 w 745"/>
              <a:gd name="T73" fmla="*/ 1020 h 1060"/>
              <a:gd name="T74" fmla="*/ 40 w 745"/>
              <a:gd name="T75" fmla="*/ 1051 h 1060"/>
              <a:gd name="T76" fmla="*/ 52 w 745"/>
              <a:gd name="T77" fmla="*/ 1028 h 1060"/>
              <a:gd name="T78" fmla="*/ 67 w 745"/>
              <a:gd name="T79" fmla="*/ 1005 h 1060"/>
              <a:gd name="T80" fmla="*/ 72 w 745"/>
              <a:gd name="T81" fmla="*/ 1014 h 1060"/>
              <a:gd name="T82" fmla="*/ 81 w 745"/>
              <a:gd name="T83" fmla="*/ 1008 h 1060"/>
              <a:gd name="T84" fmla="*/ 101 w 745"/>
              <a:gd name="T85" fmla="*/ 959 h 1060"/>
              <a:gd name="T86" fmla="*/ 132 w 745"/>
              <a:gd name="T87" fmla="*/ 900 h 1060"/>
              <a:gd name="T88" fmla="*/ 157 w 745"/>
              <a:gd name="T89" fmla="*/ 864 h 1060"/>
              <a:gd name="T90" fmla="*/ 180 w 745"/>
              <a:gd name="T91" fmla="*/ 832 h 1060"/>
              <a:gd name="T92" fmla="*/ 203 w 745"/>
              <a:gd name="T93" fmla="*/ 802 h 1060"/>
              <a:gd name="T94" fmla="*/ 225 w 745"/>
              <a:gd name="T95" fmla="*/ 768 h 1060"/>
              <a:gd name="T96" fmla="*/ 250 w 745"/>
              <a:gd name="T97" fmla="*/ 730 h 1060"/>
              <a:gd name="T98" fmla="*/ 276 w 745"/>
              <a:gd name="T99" fmla="*/ 689 h 1060"/>
              <a:gd name="T100" fmla="*/ 325 w 745"/>
              <a:gd name="T101" fmla="*/ 602 h 1060"/>
              <a:gd name="T102" fmla="*/ 362 w 745"/>
              <a:gd name="T103" fmla="*/ 531 h 1060"/>
              <a:gd name="T104" fmla="*/ 386 w 745"/>
              <a:gd name="T105" fmla="*/ 486 h 1060"/>
              <a:gd name="T106" fmla="*/ 430 w 745"/>
              <a:gd name="T107" fmla="*/ 408 h 1060"/>
              <a:gd name="T108" fmla="*/ 475 w 745"/>
              <a:gd name="T109" fmla="*/ 333 h 1060"/>
              <a:gd name="T110" fmla="*/ 512 w 745"/>
              <a:gd name="T111" fmla="*/ 274 h 1060"/>
              <a:gd name="T112" fmla="*/ 545 w 745"/>
              <a:gd name="T113" fmla="*/ 230 h 1060"/>
              <a:gd name="T114" fmla="*/ 591 w 745"/>
              <a:gd name="T115" fmla="*/ 173 h 1060"/>
              <a:gd name="T116" fmla="*/ 620 w 745"/>
              <a:gd name="T117" fmla="*/ 140 h 1060"/>
              <a:gd name="T118" fmla="*/ 650 w 745"/>
              <a:gd name="T119" fmla="*/ 105 h 1060"/>
              <a:gd name="T120" fmla="*/ 687 w 745"/>
              <a:gd name="T121" fmla="*/ 66 h 1060"/>
              <a:gd name="T122" fmla="*/ 739 w 745"/>
              <a:gd name="T123" fmla="*/ 10 h 1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45" h="1060">
                <a:moveTo>
                  <a:pt x="745" y="0"/>
                </a:moveTo>
                <a:lnTo>
                  <a:pt x="734" y="5"/>
                </a:lnTo>
                <a:lnTo>
                  <a:pt x="723" y="8"/>
                </a:lnTo>
                <a:lnTo>
                  <a:pt x="711" y="13"/>
                </a:lnTo>
                <a:lnTo>
                  <a:pt x="700" y="19"/>
                </a:lnTo>
                <a:lnTo>
                  <a:pt x="689" y="23"/>
                </a:lnTo>
                <a:lnTo>
                  <a:pt x="678" y="29"/>
                </a:lnTo>
                <a:lnTo>
                  <a:pt x="669" y="35"/>
                </a:lnTo>
                <a:lnTo>
                  <a:pt x="658" y="41"/>
                </a:lnTo>
                <a:lnTo>
                  <a:pt x="651" y="44"/>
                </a:lnTo>
                <a:lnTo>
                  <a:pt x="644" y="48"/>
                </a:lnTo>
                <a:lnTo>
                  <a:pt x="639" y="52"/>
                </a:lnTo>
                <a:lnTo>
                  <a:pt x="634" y="57"/>
                </a:lnTo>
                <a:lnTo>
                  <a:pt x="628" y="61"/>
                </a:lnTo>
                <a:lnTo>
                  <a:pt x="622" y="65"/>
                </a:lnTo>
                <a:lnTo>
                  <a:pt x="616" y="68"/>
                </a:lnTo>
                <a:lnTo>
                  <a:pt x="609" y="71"/>
                </a:lnTo>
                <a:lnTo>
                  <a:pt x="601" y="76"/>
                </a:lnTo>
                <a:lnTo>
                  <a:pt x="594" y="82"/>
                </a:lnTo>
                <a:lnTo>
                  <a:pt x="586" y="88"/>
                </a:lnTo>
                <a:lnTo>
                  <a:pt x="579" y="94"/>
                </a:lnTo>
                <a:lnTo>
                  <a:pt x="571" y="99"/>
                </a:lnTo>
                <a:lnTo>
                  <a:pt x="564" y="105"/>
                </a:lnTo>
                <a:lnTo>
                  <a:pt x="557" y="112"/>
                </a:lnTo>
                <a:lnTo>
                  <a:pt x="550" y="119"/>
                </a:lnTo>
                <a:lnTo>
                  <a:pt x="545" y="122"/>
                </a:lnTo>
                <a:lnTo>
                  <a:pt x="541" y="127"/>
                </a:lnTo>
                <a:lnTo>
                  <a:pt x="536" y="130"/>
                </a:lnTo>
                <a:lnTo>
                  <a:pt x="531" y="135"/>
                </a:lnTo>
                <a:lnTo>
                  <a:pt x="528" y="139"/>
                </a:lnTo>
                <a:lnTo>
                  <a:pt x="523" y="142"/>
                </a:lnTo>
                <a:lnTo>
                  <a:pt x="520" y="145"/>
                </a:lnTo>
                <a:lnTo>
                  <a:pt x="515" y="149"/>
                </a:lnTo>
                <a:lnTo>
                  <a:pt x="511" y="156"/>
                </a:lnTo>
                <a:lnTo>
                  <a:pt x="505" y="162"/>
                </a:lnTo>
                <a:lnTo>
                  <a:pt x="499" y="167"/>
                </a:lnTo>
                <a:lnTo>
                  <a:pt x="493" y="173"/>
                </a:lnTo>
                <a:lnTo>
                  <a:pt x="488" y="178"/>
                </a:lnTo>
                <a:lnTo>
                  <a:pt x="481" y="183"/>
                </a:lnTo>
                <a:lnTo>
                  <a:pt x="475" y="189"/>
                </a:lnTo>
                <a:lnTo>
                  <a:pt x="468" y="195"/>
                </a:lnTo>
                <a:lnTo>
                  <a:pt x="460" y="203"/>
                </a:lnTo>
                <a:lnTo>
                  <a:pt x="453" y="212"/>
                </a:lnTo>
                <a:lnTo>
                  <a:pt x="446" y="220"/>
                </a:lnTo>
                <a:lnTo>
                  <a:pt x="439" y="228"/>
                </a:lnTo>
                <a:lnTo>
                  <a:pt x="435" y="235"/>
                </a:lnTo>
                <a:lnTo>
                  <a:pt x="431" y="241"/>
                </a:lnTo>
                <a:lnTo>
                  <a:pt x="427" y="247"/>
                </a:lnTo>
                <a:lnTo>
                  <a:pt x="421" y="251"/>
                </a:lnTo>
                <a:lnTo>
                  <a:pt x="416" y="257"/>
                </a:lnTo>
                <a:lnTo>
                  <a:pt x="412" y="263"/>
                </a:lnTo>
                <a:lnTo>
                  <a:pt x="406" y="269"/>
                </a:lnTo>
                <a:lnTo>
                  <a:pt x="401" y="274"/>
                </a:lnTo>
                <a:lnTo>
                  <a:pt x="397" y="279"/>
                </a:lnTo>
                <a:lnTo>
                  <a:pt x="393" y="284"/>
                </a:lnTo>
                <a:lnTo>
                  <a:pt x="390" y="288"/>
                </a:lnTo>
                <a:lnTo>
                  <a:pt x="386" y="293"/>
                </a:lnTo>
                <a:lnTo>
                  <a:pt x="382" y="298"/>
                </a:lnTo>
                <a:lnTo>
                  <a:pt x="377" y="303"/>
                </a:lnTo>
                <a:lnTo>
                  <a:pt x="374" y="309"/>
                </a:lnTo>
                <a:lnTo>
                  <a:pt x="370" y="314"/>
                </a:lnTo>
                <a:lnTo>
                  <a:pt x="366" y="319"/>
                </a:lnTo>
                <a:lnTo>
                  <a:pt x="362" y="325"/>
                </a:lnTo>
                <a:lnTo>
                  <a:pt x="358" y="331"/>
                </a:lnTo>
                <a:lnTo>
                  <a:pt x="353" y="336"/>
                </a:lnTo>
                <a:lnTo>
                  <a:pt x="349" y="341"/>
                </a:lnTo>
                <a:lnTo>
                  <a:pt x="347" y="347"/>
                </a:lnTo>
                <a:lnTo>
                  <a:pt x="344" y="352"/>
                </a:lnTo>
                <a:lnTo>
                  <a:pt x="340" y="356"/>
                </a:lnTo>
                <a:lnTo>
                  <a:pt x="337" y="361"/>
                </a:lnTo>
                <a:lnTo>
                  <a:pt x="333" y="366"/>
                </a:lnTo>
                <a:lnTo>
                  <a:pt x="331" y="370"/>
                </a:lnTo>
                <a:lnTo>
                  <a:pt x="328" y="376"/>
                </a:lnTo>
                <a:lnTo>
                  <a:pt x="322" y="384"/>
                </a:lnTo>
                <a:lnTo>
                  <a:pt x="317" y="392"/>
                </a:lnTo>
                <a:lnTo>
                  <a:pt x="313" y="400"/>
                </a:lnTo>
                <a:lnTo>
                  <a:pt x="308" y="408"/>
                </a:lnTo>
                <a:lnTo>
                  <a:pt x="303" y="415"/>
                </a:lnTo>
                <a:lnTo>
                  <a:pt x="300" y="423"/>
                </a:lnTo>
                <a:lnTo>
                  <a:pt x="295" y="431"/>
                </a:lnTo>
                <a:lnTo>
                  <a:pt x="291" y="438"/>
                </a:lnTo>
                <a:lnTo>
                  <a:pt x="285" y="447"/>
                </a:lnTo>
                <a:lnTo>
                  <a:pt x="280" y="457"/>
                </a:lnTo>
                <a:lnTo>
                  <a:pt x="275" y="465"/>
                </a:lnTo>
                <a:lnTo>
                  <a:pt x="270" y="473"/>
                </a:lnTo>
                <a:lnTo>
                  <a:pt x="264" y="482"/>
                </a:lnTo>
                <a:lnTo>
                  <a:pt x="260" y="490"/>
                </a:lnTo>
                <a:lnTo>
                  <a:pt x="255" y="498"/>
                </a:lnTo>
                <a:lnTo>
                  <a:pt x="250" y="507"/>
                </a:lnTo>
                <a:lnTo>
                  <a:pt x="247" y="514"/>
                </a:lnTo>
                <a:lnTo>
                  <a:pt x="244" y="521"/>
                </a:lnTo>
                <a:lnTo>
                  <a:pt x="240" y="527"/>
                </a:lnTo>
                <a:lnTo>
                  <a:pt x="237" y="534"/>
                </a:lnTo>
                <a:lnTo>
                  <a:pt x="233" y="538"/>
                </a:lnTo>
                <a:lnTo>
                  <a:pt x="231" y="543"/>
                </a:lnTo>
                <a:lnTo>
                  <a:pt x="227" y="548"/>
                </a:lnTo>
                <a:lnTo>
                  <a:pt x="225" y="552"/>
                </a:lnTo>
                <a:lnTo>
                  <a:pt x="223" y="557"/>
                </a:lnTo>
                <a:lnTo>
                  <a:pt x="219" y="561"/>
                </a:lnTo>
                <a:lnTo>
                  <a:pt x="217" y="566"/>
                </a:lnTo>
                <a:lnTo>
                  <a:pt x="214" y="571"/>
                </a:lnTo>
                <a:lnTo>
                  <a:pt x="210" y="577"/>
                </a:lnTo>
                <a:lnTo>
                  <a:pt x="207" y="584"/>
                </a:lnTo>
                <a:lnTo>
                  <a:pt x="203" y="591"/>
                </a:lnTo>
                <a:lnTo>
                  <a:pt x="201" y="598"/>
                </a:lnTo>
                <a:lnTo>
                  <a:pt x="197" y="605"/>
                </a:lnTo>
                <a:lnTo>
                  <a:pt x="194" y="612"/>
                </a:lnTo>
                <a:lnTo>
                  <a:pt x="191" y="619"/>
                </a:lnTo>
                <a:lnTo>
                  <a:pt x="187" y="626"/>
                </a:lnTo>
                <a:lnTo>
                  <a:pt x="184" y="630"/>
                </a:lnTo>
                <a:lnTo>
                  <a:pt x="181" y="635"/>
                </a:lnTo>
                <a:lnTo>
                  <a:pt x="179" y="640"/>
                </a:lnTo>
                <a:lnTo>
                  <a:pt x="177" y="644"/>
                </a:lnTo>
                <a:lnTo>
                  <a:pt x="174" y="649"/>
                </a:lnTo>
                <a:lnTo>
                  <a:pt x="172" y="654"/>
                </a:lnTo>
                <a:lnTo>
                  <a:pt x="170" y="658"/>
                </a:lnTo>
                <a:lnTo>
                  <a:pt x="167" y="663"/>
                </a:lnTo>
                <a:lnTo>
                  <a:pt x="159" y="680"/>
                </a:lnTo>
                <a:lnTo>
                  <a:pt x="151" y="698"/>
                </a:lnTo>
                <a:lnTo>
                  <a:pt x="143" y="716"/>
                </a:lnTo>
                <a:lnTo>
                  <a:pt x="135" y="734"/>
                </a:lnTo>
                <a:lnTo>
                  <a:pt x="127" y="751"/>
                </a:lnTo>
                <a:lnTo>
                  <a:pt x="119" y="769"/>
                </a:lnTo>
                <a:lnTo>
                  <a:pt x="112" y="787"/>
                </a:lnTo>
                <a:lnTo>
                  <a:pt x="104" y="804"/>
                </a:lnTo>
                <a:lnTo>
                  <a:pt x="96" y="822"/>
                </a:lnTo>
                <a:lnTo>
                  <a:pt x="88" y="839"/>
                </a:lnTo>
                <a:lnTo>
                  <a:pt x="80" y="856"/>
                </a:lnTo>
                <a:lnTo>
                  <a:pt x="72" y="874"/>
                </a:lnTo>
                <a:lnTo>
                  <a:pt x="64" y="890"/>
                </a:lnTo>
                <a:lnTo>
                  <a:pt x="56" y="907"/>
                </a:lnTo>
                <a:lnTo>
                  <a:pt x="47" y="923"/>
                </a:lnTo>
                <a:lnTo>
                  <a:pt x="38" y="939"/>
                </a:lnTo>
                <a:lnTo>
                  <a:pt x="34" y="945"/>
                </a:lnTo>
                <a:lnTo>
                  <a:pt x="30" y="952"/>
                </a:lnTo>
                <a:lnTo>
                  <a:pt x="27" y="958"/>
                </a:lnTo>
                <a:lnTo>
                  <a:pt x="23" y="965"/>
                </a:lnTo>
                <a:lnTo>
                  <a:pt x="20" y="971"/>
                </a:lnTo>
                <a:lnTo>
                  <a:pt x="17" y="978"/>
                </a:lnTo>
                <a:lnTo>
                  <a:pt x="13" y="985"/>
                </a:lnTo>
                <a:lnTo>
                  <a:pt x="10" y="992"/>
                </a:lnTo>
                <a:lnTo>
                  <a:pt x="9" y="997"/>
                </a:lnTo>
                <a:lnTo>
                  <a:pt x="6" y="999"/>
                </a:lnTo>
                <a:lnTo>
                  <a:pt x="4" y="1001"/>
                </a:lnTo>
                <a:lnTo>
                  <a:pt x="0" y="1005"/>
                </a:lnTo>
                <a:lnTo>
                  <a:pt x="3" y="1013"/>
                </a:lnTo>
                <a:lnTo>
                  <a:pt x="2" y="1023"/>
                </a:lnTo>
                <a:lnTo>
                  <a:pt x="3" y="1033"/>
                </a:lnTo>
                <a:lnTo>
                  <a:pt x="10" y="1038"/>
                </a:lnTo>
                <a:lnTo>
                  <a:pt x="13" y="1034"/>
                </a:lnTo>
                <a:lnTo>
                  <a:pt x="15" y="1026"/>
                </a:lnTo>
                <a:lnTo>
                  <a:pt x="18" y="1019"/>
                </a:lnTo>
                <a:lnTo>
                  <a:pt x="21" y="1011"/>
                </a:lnTo>
                <a:lnTo>
                  <a:pt x="25" y="1005"/>
                </a:lnTo>
                <a:lnTo>
                  <a:pt x="27" y="999"/>
                </a:lnTo>
                <a:lnTo>
                  <a:pt x="30" y="995"/>
                </a:lnTo>
                <a:lnTo>
                  <a:pt x="34" y="989"/>
                </a:lnTo>
                <a:lnTo>
                  <a:pt x="37" y="983"/>
                </a:lnTo>
                <a:lnTo>
                  <a:pt x="40" y="978"/>
                </a:lnTo>
                <a:lnTo>
                  <a:pt x="43" y="973"/>
                </a:lnTo>
                <a:lnTo>
                  <a:pt x="45" y="967"/>
                </a:lnTo>
                <a:lnTo>
                  <a:pt x="49" y="962"/>
                </a:lnTo>
                <a:lnTo>
                  <a:pt x="51" y="957"/>
                </a:lnTo>
                <a:lnTo>
                  <a:pt x="53" y="952"/>
                </a:lnTo>
                <a:lnTo>
                  <a:pt x="56" y="946"/>
                </a:lnTo>
                <a:lnTo>
                  <a:pt x="58" y="942"/>
                </a:lnTo>
                <a:lnTo>
                  <a:pt x="60" y="936"/>
                </a:lnTo>
                <a:lnTo>
                  <a:pt x="63" y="931"/>
                </a:lnTo>
                <a:lnTo>
                  <a:pt x="65" y="927"/>
                </a:lnTo>
                <a:lnTo>
                  <a:pt x="68" y="920"/>
                </a:lnTo>
                <a:lnTo>
                  <a:pt x="72" y="913"/>
                </a:lnTo>
                <a:lnTo>
                  <a:pt x="75" y="906"/>
                </a:lnTo>
                <a:lnTo>
                  <a:pt x="79" y="899"/>
                </a:lnTo>
                <a:lnTo>
                  <a:pt x="83" y="893"/>
                </a:lnTo>
                <a:lnTo>
                  <a:pt x="87" y="886"/>
                </a:lnTo>
                <a:lnTo>
                  <a:pt x="91" y="880"/>
                </a:lnTo>
                <a:lnTo>
                  <a:pt x="96" y="876"/>
                </a:lnTo>
                <a:lnTo>
                  <a:pt x="97" y="876"/>
                </a:lnTo>
                <a:lnTo>
                  <a:pt x="98" y="876"/>
                </a:lnTo>
                <a:lnTo>
                  <a:pt x="100" y="877"/>
                </a:lnTo>
                <a:lnTo>
                  <a:pt x="100" y="877"/>
                </a:lnTo>
                <a:lnTo>
                  <a:pt x="98" y="884"/>
                </a:lnTo>
                <a:lnTo>
                  <a:pt x="96" y="891"/>
                </a:lnTo>
                <a:lnTo>
                  <a:pt x="93" y="899"/>
                </a:lnTo>
                <a:lnTo>
                  <a:pt x="91" y="907"/>
                </a:lnTo>
                <a:lnTo>
                  <a:pt x="86" y="915"/>
                </a:lnTo>
                <a:lnTo>
                  <a:pt x="81" y="923"/>
                </a:lnTo>
                <a:lnTo>
                  <a:pt x="76" y="931"/>
                </a:lnTo>
                <a:lnTo>
                  <a:pt x="73" y="939"/>
                </a:lnTo>
                <a:lnTo>
                  <a:pt x="68" y="947"/>
                </a:lnTo>
                <a:lnTo>
                  <a:pt x="65" y="955"/>
                </a:lnTo>
                <a:lnTo>
                  <a:pt x="62" y="963"/>
                </a:lnTo>
                <a:lnTo>
                  <a:pt x="57" y="970"/>
                </a:lnTo>
                <a:lnTo>
                  <a:pt x="56" y="977"/>
                </a:lnTo>
                <a:lnTo>
                  <a:pt x="53" y="983"/>
                </a:lnTo>
                <a:lnTo>
                  <a:pt x="51" y="989"/>
                </a:lnTo>
                <a:lnTo>
                  <a:pt x="48" y="993"/>
                </a:lnTo>
                <a:lnTo>
                  <a:pt x="45" y="998"/>
                </a:lnTo>
                <a:lnTo>
                  <a:pt x="42" y="1003"/>
                </a:lnTo>
                <a:lnTo>
                  <a:pt x="38" y="1007"/>
                </a:lnTo>
                <a:lnTo>
                  <a:pt x="36" y="1012"/>
                </a:lnTo>
                <a:lnTo>
                  <a:pt x="34" y="1018"/>
                </a:lnTo>
                <a:lnTo>
                  <a:pt x="32" y="1024"/>
                </a:lnTo>
                <a:lnTo>
                  <a:pt x="28" y="1030"/>
                </a:lnTo>
                <a:lnTo>
                  <a:pt x="25" y="1036"/>
                </a:lnTo>
                <a:lnTo>
                  <a:pt x="22" y="1042"/>
                </a:lnTo>
                <a:lnTo>
                  <a:pt x="19" y="1048"/>
                </a:lnTo>
                <a:lnTo>
                  <a:pt x="17" y="1054"/>
                </a:lnTo>
                <a:lnTo>
                  <a:pt x="15" y="1060"/>
                </a:lnTo>
                <a:lnTo>
                  <a:pt x="20" y="1056"/>
                </a:lnTo>
                <a:lnTo>
                  <a:pt x="25" y="1050"/>
                </a:lnTo>
                <a:lnTo>
                  <a:pt x="27" y="1044"/>
                </a:lnTo>
                <a:lnTo>
                  <a:pt x="30" y="1037"/>
                </a:lnTo>
                <a:lnTo>
                  <a:pt x="33" y="1030"/>
                </a:lnTo>
                <a:lnTo>
                  <a:pt x="35" y="1024"/>
                </a:lnTo>
                <a:lnTo>
                  <a:pt x="40" y="1019"/>
                </a:lnTo>
                <a:lnTo>
                  <a:pt x="44" y="1015"/>
                </a:lnTo>
                <a:lnTo>
                  <a:pt x="45" y="1014"/>
                </a:lnTo>
                <a:lnTo>
                  <a:pt x="48" y="1014"/>
                </a:lnTo>
                <a:lnTo>
                  <a:pt x="49" y="1014"/>
                </a:lnTo>
                <a:lnTo>
                  <a:pt x="49" y="1014"/>
                </a:lnTo>
                <a:lnTo>
                  <a:pt x="50" y="1020"/>
                </a:lnTo>
                <a:lnTo>
                  <a:pt x="50" y="1024"/>
                </a:lnTo>
                <a:lnTo>
                  <a:pt x="49" y="1030"/>
                </a:lnTo>
                <a:lnTo>
                  <a:pt x="47" y="1035"/>
                </a:lnTo>
                <a:lnTo>
                  <a:pt x="44" y="1041"/>
                </a:lnTo>
                <a:lnTo>
                  <a:pt x="42" y="1045"/>
                </a:lnTo>
                <a:lnTo>
                  <a:pt x="40" y="1051"/>
                </a:lnTo>
                <a:lnTo>
                  <a:pt x="38" y="1056"/>
                </a:lnTo>
                <a:lnTo>
                  <a:pt x="43" y="1051"/>
                </a:lnTo>
                <a:lnTo>
                  <a:pt x="47" y="1046"/>
                </a:lnTo>
                <a:lnTo>
                  <a:pt x="49" y="1041"/>
                </a:lnTo>
                <a:lnTo>
                  <a:pt x="51" y="1034"/>
                </a:lnTo>
                <a:lnTo>
                  <a:pt x="52" y="1028"/>
                </a:lnTo>
                <a:lnTo>
                  <a:pt x="55" y="1022"/>
                </a:lnTo>
                <a:lnTo>
                  <a:pt x="58" y="1016"/>
                </a:lnTo>
                <a:lnTo>
                  <a:pt x="63" y="1012"/>
                </a:lnTo>
                <a:lnTo>
                  <a:pt x="64" y="1008"/>
                </a:lnTo>
                <a:lnTo>
                  <a:pt x="65" y="1006"/>
                </a:lnTo>
                <a:lnTo>
                  <a:pt x="67" y="1005"/>
                </a:lnTo>
                <a:lnTo>
                  <a:pt x="70" y="1004"/>
                </a:lnTo>
                <a:lnTo>
                  <a:pt x="72" y="1005"/>
                </a:lnTo>
                <a:lnTo>
                  <a:pt x="73" y="1006"/>
                </a:lnTo>
                <a:lnTo>
                  <a:pt x="73" y="1010"/>
                </a:lnTo>
                <a:lnTo>
                  <a:pt x="73" y="1012"/>
                </a:lnTo>
                <a:lnTo>
                  <a:pt x="72" y="1014"/>
                </a:lnTo>
                <a:lnTo>
                  <a:pt x="72" y="1015"/>
                </a:lnTo>
                <a:lnTo>
                  <a:pt x="72" y="1018"/>
                </a:lnTo>
                <a:lnTo>
                  <a:pt x="72" y="1019"/>
                </a:lnTo>
                <a:lnTo>
                  <a:pt x="76" y="1018"/>
                </a:lnTo>
                <a:lnTo>
                  <a:pt x="80" y="1013"/>
                </a:lnTo>
                <a:lnTo>
                  <a:pt x="81" y="1008"/>
                </a:lnTo>
                <a:lnTo>
                  <a:pt x="83" y="1001"/>
                </a:lnTo>
                <a:lnTo>
                  <a:pt x="87" y="993"/>
                </a:lnTo>
                <a:lnTo>
                  <a:pt x="90" y="985"/>
                </a:lnTo>
                <a:lnTo>
                  <a:pt x="93" y="978"/>
                </a:lnTo>
                <a:lnTo>
                  <a:pt x="96" y="970"/>
                </a:lnTo>
                <a:lnTo>
                  <a:pt x="101" y="959"/>
                </a:lnTo>
                <a:lnTo>
                  <a:pt x="105" y="948"/>
                </a:lnTo>
                <a:lnTo>
                  <a:pt x="110" y="938"/>
                </a:lnTo>
                <a:lnTo>
                  <a:pt x="116" y="928"/>
                </a:lnTo>
                <a:lnTo>
                  <a:pt x="121" y="918"/>
                </a:lnTo>
                <a:lnTo>
                  <a:pt x="127" y="909"/>
                </a:lnTo>
                <a:lnTo>
                  <a:pt x="132" y="900"/>
                </a:lnTo>
                <a:lnTo>
                  <a:pt x="136" y="891"/>
                </a:lnTo>
                <a:lnTo>
                  <a:pt x="142" y="885"/>
                </a:lnTo>
                <a:lnTo>
                  <a:pt x="146" y="879"/>
                </a:lnTo>
                <a:lnTo>
                  <a:pt x="149" y="875"/>
                </a:lnTo>
                <a:lnTo>
                  <a:pt x="153" y="870"/>
                </a:lnTo>
                <a:lnTo>
                  <a:pt x="157" y="864"/>
                </a:lnTo>
                <a:lnTo>
                  <a:pt x="161" y="859"/>
                </a:lnTo>
                <a:lnTo>
                  <a:pt x="165" y="853"/>
                </a:lnTo>
                <a:lnTo>
                  <a:pt x="169" y="847"/>
                </a:lnTo>
                <a:lnTo>
                  <a:pt x="172" y="841"/>
                </a:lnTo>
                <a:lnTo>
                  <a:pt x="176" y="837"/>
                </a:lnTo>
                <a:lnTo>
                  <a:pt x="180" y="832"/>
                </a:lnTo>
                <a:lnTo>
                  <a:pt x="184" y="827"/>
                </a:lnTo>
                <a:lnTo>
                  <a:pt x="187" y="822"/>
                </a:lnTo>
                <a:lnTo>
                  <a:pt x="192" y="817"/>
                </a:lnTo>
                <a:lnTo>
                  <a:pt x="195" y="811"/>
                </a:lnTo>
                <a:lnTo>
                  <a:pt x="200" y="807"/>
                </a:lnTo>
                <a:lnTo>
                  <a:pt x="203" y="802"/>
                </a:lnTo>
                <a:lnTo>
                  <a:pt x="207" y="798"/>
                </a:lnTo>
                <a:lnTo>
                  <a:pt x="210" y="792"/>
                </a:lnTo>
                <a:lnTo>
                  <a:pt x="214" y="787"/>
                </a:lnTo>
                <a:lnTo>
                  <a:pt x="217" y="780"/>
                </a:lnTo>
                <a:lnTo>
                  <a:pt x="222" y="774"/>
                </a:lnTo>
                <a:lnTo>
                  <a:pt x="225" y="768"/>
                </a:lnTo>
                <a:lnTo>
                  <a:pt x="230" y="762"/>
                </a:lnTo>
                <a:lnTo>
                  <a:pt x="233" y="755"/>
                </a:lnTo>
                <a:lnTo>
                  <a:pt x="238" y="749"/>
                </a:lnTo>
                <a:lnTo>
                  <a:pt x="241" y="742"/>
                </a:lnTo>
                <a:lnTo>
                  <a:pt x="246" y="736"/>
                </a:lnTo>
                <a:lnTo>
                  <a:pt x="250" y="730"/>
                </a:lnTo>
                <a:lnTo>
                  <a:pt x="255" y="723"/>
                </a:lnTo>
                <a:lnTo>
                  <a:pt x="260" y="716"/>
                </a:lnTo>
                <a:lnTo>
                  <a:pt x="263" y="709"/>
                </a:lnTo>
                <a:lnTo>
                  <a:pt x="268" y="702"/>
                </a:lnTo>
                <a:lnTo>
                  <a:pt x="271" y="695"/>
                </a:lnTo>
                <a:lnTo>
                  <a:pt x="276" y="689"/>
                </a:lnTo>
                <a:lnTo>
                  <a:pt x="279" y="682"/>
                </a:lnTo>
                <a:lnTo>
                  <a:pt x="288" y="666"/>
                </a:lnTo>
                <a:lnTo>
                  <a:pt x="298" y="649"/>
                </a:lnTo>
                <a:lnTo>
                  <a:pt x="307" y="633"/>
                </a:lnTo>
                <a:lnTo>
                  <a:pt x="316" y="618"/>
                </a:lnTo>
                <a:lnTo>
                  <a:pt x="325" y="602"/>
                </a:lnTo>
                <a:lnTo>
                  <a:pt x="335" y="586"/>
                </a:lnTo>
                <a:lnTo>
                  <a:pt x="343" y="569"/>
                </a:lnTo>
                <a:lnTo>
                  <a:pt x="352" y="553"/>
                </a:lnTo>
                <a:lnTo>
                  <a:pt x="355" y="546"/>
                </a:lnTo>
                <a:lnTo>
                  <a:pt x="359" y="538"/>
                </a:lnTo>
                <a:lnTo>
                  <a:pt x="362" y="531"/>
                </a:lnTo>
                <a:lnTo>
                  <a:pt x="366" y="524"/>
                </a:lnTo>
                <a:lnTo>
                  <a:pt x="369" y="519"/>
                </a:lnTo>
                <a:lnTo>
                  <a:pt x="373" y="512"/>
                </a:lnTo>
                <a:lnTo>
                  <a:pt x="376" y="506"/>
                </a:lnTo>
                <a:lnTo>
                  <a:pt x="379" y="500"/>
                </a:lnTo>
                <a:lnTo>
                  <a:pt x="386" y="486"/>
                </a:lnTo>
                <a:lnTo>
                  <a:pt x="393" y="473"/>
                </a:lnTo>
                <a:lnTo>
                  <a:pt x="400" y="460"/>
                </a:lnTo>
                <a:lnTo>
                  <a:pt x="407" y="446"/>
                </a:lnTo>
                <a:lnTo>
                  <a:pt x="415" y="433"/>
                </a:lnTo>
                <a:lnTo>
                  <a:pt x="422" y="421"/>
                </a:lnTo>
                <a:lnTo>
                  <a:pt x="430" y="408"/>
                </a:lnTo>
                <a:lnTo>
                  <a:pt x="437" y="395"/>
                </a:lnTo>
                <a:lnTo>
                  <a:pt x="445" y="383"/>
                </a:lnTo>
                <a:lnTo>
                  <a:pt x="452" y="370"/>
                </a:lnTo>
                <a:lnTo>
                  <a:pt x="460" y="357"/>
                </a:lnTo>
                <a:lnTo>
                  <a:pt x="468" y="346"/>
                </a:lnTo>
                <a:lnTo>
                  <a:pt x="475" y="333"/>
                </a:lnTo>
                <a:lnTo>
                  <a:pt x="482" y="321"/>
                </a:lnTo>
                <a:lnTo>
                  <a:pt x="490" y="309"/>
                </a:lnTo>
                <a:lnTo>
                  <a:pt x="497" y="296"/>
                </a:lnTo>
                <a:lnTo>
                  <a:pt x="503" y="288"/>
                </a:lnTo>
                <a:lnTo>
                  <a:pt x="507" y="281"/>
                </a:lnTo>
                <a:lnTo>
                  <a:pt x="512" y="274"/>
                </a:lnTo>
                <a:lnTo>
                  <a:pt x="517" y="268"/>
                </a:lnTo>
                <a:lnTo>
                  <a:pt x="521" y="261"/>
                </a:lnTo>
                <a:lnTo>
                  <a:pt x="526" y="254"/>
                </a:lnTo>
                <a:lnTo>
                  <a:pt x="531" y="247"/>
                </a:lnTo>
                <a:lnTo>
                  <a:pt x="537" y="240"/>
                </a:lnTo>
                <a:lnTo>
                  <a:pt x="545" y="230"/>
                </a:lnTo>
                <a:lnTo>
                  <a:pt x="553" y="220"/>
                </a:lnTo>
                <a:lnTo>
                  <a:pt x="561" y="211"/>
                </a:lnTo>
                <a:lnTo>
                  <a:pt x="568" y="201"/>
                </a:lnTo>
                <a:lnTo>
                  <a:pt x="576" y="192"/>
                </a:lnTo>
                <a:lnTo>
                  <a:pt x="583" y="182"/>
                </a:lnTo>
                <a:lnTo>
                  <a:pt x="591" y="173"/>
                </a:lnTo>
                <a:lnTo>
                  <a:pt x="599" y="164"/>
                </a:lnTo>
                <a:lnTo>
                  <a:pt x="603" y="158"/>
                </a:lnTo>
                <a:lnTo>
                  <a:pt x="608" y="154"/>
                </a:lnTo>
                <a:lnTo>
                  <a:pt x="611" y="149"/>
                </a:lnTo>
                <a:lnTo>
                  <a:pt x="616" y="144"/>
                </a:lnTo>
                <a:lnTo>
                  <a:pt x="620" y="140"/>
                </a:lnTo>
                <a:lnTo>
                  <a:pt x="624" y="135"/>
                </a:lnTo>
                <a:lnTo>
                  <a:pt x="628" y="129"/>
                </a:lnTo>
                <a:lnTo>
                  <a:pt x="633" y="125"/>
                </a:lnTo>
                <a:lnTo>
                  <a:pt x="639" y="118"/>
                </a:lnTo>
                <a:lnTo>
                  <a:pt x="644" y="112"/>
                </a:lnTo>
                <a:lnTo>
                  <a:pt x="650" y="105"/>
                </a:lnTo>
                <a:lnTo>
                  <a:pt x="656" y="99"/>
                </a:lnTo>
                <a:lnTo>
                  <a:pt x="662" y="94"/>
                </a:lnTo>
                <a:lnTo>
                  <a:pt x="667" y="88"/>
                </a:lnTo>
                <a:lnTo>
                  <a:pt x="673" y="81"/>
                </a:lnTo>
                <a:lnTo>
                  <a:pt x="678" y="75"/>
                </a:lnTo>
                <a:lnTo>
                  <a:pt x="687" y="66"/>
                </a:lnTo>
                <a:lnTo>
                  <a:pt x="696" y="57"/>
                </a:lnTo>
                <a:lnTo>
                  <a:pt x="705" y="48"/>
                </a:lnTo>
                <a:lnTo>
                  <a:pt x="715" y="37"/>
                </a:lnTo>
                <a:lnTo>
                  <a:pt x="724" y="28"/>
                </a:lnTo>
                <a:lnTo>
                  <a:pt x="732" y="19"/>
                </a:lnTo>
                <a:lnTo>
                  <a:pt x="739" y="10"/>
                </a:lnTo>
                <a:lnTo>
                  <a:pt x="745" y="0"/>
                </a:lnTo>
                <a:close/>
              </a:path>
            </a:pathLst>
          </a:custGeom>
          <a:solidFill>
            <a:srgbClr val="EDE5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7" name="Freeform 747"/>
          <p:cNvSpPr>
            <a:spLocks/>
          </p:cNvSpPr>
          <p:nvPr/>
        </p:nvSpPr>
        <p:spPr bwMode="auto">
          <a:xfrm>
            <a:off x="7134225" y="2112963"/>
            <a:ext cx="236538" cy="871537"/>
          </a:xfrm>
          <a:custGeom>
            <a:avLst/>
            <a:gdLst>
              <a:gd name="T0" fmla="*/ 46 w 297"/>
              <a:gd name="T1" fmla="*/ 159 h 1098"/>
              <a:gd name="T2" fmla="*/ 54 w 297"/>
              <a:gd name="T3" fmla="*/ 355 h 1098"/>
              <a:gd name="T4" fmla="*/ 67 w 297"/>
              <a:gd name="T5" fmla="*/ 558 h 1098"/>
              <a:gd name="T6" fmla="*/ 88 w 297"/>
              <a:gd name="T7" fmla="*/ 746 h 1098"/>
              <a:gd name="T8" fmla="*/ 84 w 297"/>
              <a:gd name="T9" fmla="*/ 903 h 1098"/>
              <a:gd name="T10" fmla="*/ 55 w 297"/>
              <a:gd name="T11" fmla="*/ 1011 h 1098"/>
              <a:gd name="T12" fmla="*/ 77 w 297"/>
              <a:gd name="T13" fmla="*/ 1019 h 1098"/>
              <a:gd name="T14" fmla="*/ 120 w 297"/>
              <a:gd name="T15" fmla="*/ 936 h 1098"/>
              <a:gd name="T16" fmla="*/ 145 w 297"/>
              <a:gd name="T17" fmla="*/ 877 h 1098"/>
              <a:gd name="T18" fmla="*/ 111 w 297"/>
              <a:gd name="T19" fmla="*/ 991 h 1098"/>
              <a:gd name="T20" fmla="*/ 105 w 297"/>
              <a:gd name="T21" fmla="*/ 1015 h 1098"/>
              <a:gd name="T22" fmla="*/ 108 w 297"/>
              <a:gd name="T23" fmla="*/ 1033 h 1098"/>
              <a:gd name="T24" fmla="*/ 131 w 297"/>
              <a:gd name="T25" fmla="*/ 991 h 1098"/>
              <a:gd name="T26" fmla="*/ 160 w 297"/>
              <a:gd name="T27" fmla="*/ 893 h 1098"/>
              <a:gd name="T28" fmla="*/ 171 w 297"/>
              <a:gd name="T29" fmla="*/ 780 h 1098"/>
              <a:gd name="T30" fmla="*/ 182 w 297"/>
              <a:gd name="T31" fmla="*/ 815 h 1098"/>
              <a:gd name="T32" fmla="*/ 163 w 297"/>
              <a:gd name="T33" fmla="*/ 939 h 1098"/>
              <a:gd name="T34" fmla="*/ 196 w 297"/>
              <a:gd name="T35" fmla="*/ 723 h 1098"/>
              <a:gd name="T36" fmla="*/ 161 w 297"/>
              <a:gd name="T37" fmla="*/ 526 h 1098"/>
              <a:gd name="T38" fmla="*/ 129 w 297"/>
              <a:gd name="T39" fmla="*/ 437 h 1098"/>
              <a:gd name="T40" fmla="*/ 95 w 297"/>
              <a:gd name="T41" fmla="*/ 338 h 1098"/>
              <a:gd name="T42" fmla="*/ 72 w 297"/>
              <a:gd name="T43" fmla="*/ 235 h 1098"/>
              <a:gd name="T44" fmla="*/ 83 w 297"/>
              <a:gd name="T45" fmla="*/ 236 h 1098"/>
              <a:gd name="T46" fmla="*/ 100 w 297"/>
              <a:gd name="T47" fmla="*/ 310 h 1098"/>
              <a:gd name="T48" fmla="*/ 134 w 297"/>
              <a:gd name="T49" fmla="*/ 407 h 1098"/>
              <a:gd name="T50" fmla="*/ 189 w 297"/>
              <a:gd name="T51" fmla="*/ 572 h 1098"/>
              <a:gd name="T52" fmla="*/ 212 w 297"/>
              <a:gd name="T53" fmla="*/ 780 h 1098"/>
              <a:gd name="T54" fmla="*/ 160 w 297"/>
              <a:gd name="T55" fmla="*/ 986 h 1098"/>
              <a:gd name="T56" fmla="*/ 128 w 297"/>
              <a:gd name="T57" fmla="*/ 1046 h 1098"/>
              <a:gd name="T58" fmla="*/ 150 w 297"/>
              <a:gd name="T59" fmla="*/ 1026 h 1098"/>
              <a:gd name="T60" fmla="*/ 169 w 297"/>
              <a:gd name="T61" fmla="*/ 986 h 1098"/>
              <a:gd name="T62" fmla="*/ 135 w 297"/>
              <a:gd name="T63" fmla="*/ 1083 h 1098"/>
              <a:gd name="T64" fmla="*/ 198 w 297"/>
              <a:gd name="T65" fmla="*/ 1013 h 1098"/>
              <a:gd name="T66" fmla="*/ 234 w 297"/>
              <a:gd name="T67" fmla="*/ 914 h 1098"/>
              <a:gd name="T68" fmla="*/ 249 w 297"/>
              <a:gd name="T69" fmla="*/ 768 h 1098"/>
              <a:gd name="T70" fmla="*/ 227 w 297"/>
              <a:gd name="T71" fmla="*/ 589 h 1098"/>
              <a:gd name="T72" fmla="*/ 180 w 297"/>
              <a:gd name="T73" fmla="*/ 439 h 1098"/>
              <a:gd name="T74" fmla="*/ 156 w 297"/>
              <a:gd name="T75" fmla="*/ 385 h 1098"/>
              <a:gd name="T76" fmla="*/ 138 w 297"/>
              <a:gd name="T77" fmla="*/ 339 h 1098"/>
              <a:gd name="T78" fmla="*/ 118 w 297"/>
              <a:gd name="T79" fmla="*/ 289 h 1098"/>
              <a:gd name="T80" fmla="*/ 129 w 297"/>
              <a:gd name="T81" fmla="*/ 288 h 1098"/>
              <a:gd name="T82" fmla="*/ 146 w 297"/>
              <a:gd name="T83" fmla="*/ 327 h 1098"/>
              <a:gd name="T84" fmla="*/ 165 w 297"/>
              <a:gd name="T85" fmla="*/ 370 h 1098"/>
              <a:gd name="T86" fmla="*/ 190 w 297"/>
              <a:gd name="T87" fmla="*/ 418 h 1098"/>
              <a:gd name="T88" fmla="*/ 205 w 297"/>
              <a:gd name="T89" fmla="*/ 466 h 1098"/>
              <a:gd name="T90" fmla="*/ 236 w 297"/>
              <a:gd name="T91" fmla="*/ 564 h 1098"/>
              <a:gd name="T92" fmla="*/ 266 w 297"/>
              <a:gd name="T93" fmla="*/ 745 h 1098"/>
              <a:gd name="T94" fmla="*/ 242 w 297"/>
              <a:gd name="T95" fmla="*/ 953 h 1098"/>
              <a:gd name="T96" fmla="*/ 191 w 297"/>
              <a:gd name="T97" fmla="*/ 1067 h 1098"/>
              <a:gd name="T98" fmla="*/ 235 w 297"/>
              <a:gd name="T99" fmla="*/ 996 h 1098"/>
              <a:gd name="T100" fmla="*/ 259 w 297"/>
              <a:gd name="T101" fmla="*/ 923 h 1098"/>
              <a:gd name="T102" fmla="*/ 273 w 297"/>
              <a:gd name="T103" fmla="*/ 905 h 1098"/>
              <a:gd name="T104" fmla="*/ 259 w 297"/>
              <a:gd name="T105" fmla="*/ 966 h 1098"/>
              <a:gd name="T106" fmla="*/ 286 w 297"/>
              <a:gd name="T107" fmla="*/ 882 h 1098"/>
              <a:gd name="T108" fmla="*/ 295 w 297"/>
              <a:gd name="T109" fmla="*/ 705 h 1098"/>
              <a:gd name="T110" fmla="*/ 281 w 297"/>
              <a:gd name="T111" fmla="*/ 599 h 1098"/>
              <a:gd name="T112" fmla="*/ 220 w 297"/>
              <a:gd name="T113" fmla="*/ 451 h 1098"/>
              <a:gd name="T114" fmla="*/ 166 w 297"/>
              <a:gd name="T115" fmla="*/ 361 h 1098"/>
              <a:gd name="T116" fmla="*/ 137 w 297"/>
              <a:gd name="T117" fmla="*/ 303 h 1098"/>
              <a:gd name="T118" fmla="*/ 118 w 297"/>
              <a:gd name="T119" fmla="*/ 251 h 1098"/>
              <a:gd name="T120" fmla="*/ 76 w 297"/>
              <a:gd name="T121" fmla="*/ 132 h 1098"/>
              <a:gd name="T122" fmla="*/ 27 w 297"/>
              <a:gd name="T123" fmla="*/ 31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97" h="1098">
                <a:moveTo>
                  <a:pt x="0" y="0"/>
                </a:moveTo>
                <a:lnTo>
                  <a:pt x="8" y="19"/>
                </a:lnTo>
                <a:lnTo>
                  <a:pt x="15" y="37"/>
                </a:lnTo>
                <a:lnTo>
                  <a:pt x="22" y="56"/>
                </a:lnTo>
                <a:lnTo>
                  <a:pt x="29" y="76"/>
                </a:lnTo>
                <a:lnTo>
                  <a:pt x="34" y="96"/>
                </a:lnTo>
                <a:lnTo>
                  <a:pt x="38" y="117"/>
                </a:lnTo>
                <a:lnTo>
                  <a:pt x="43" y="139"/>
                </a:lnTo>
                <a:lnTo>
                  <a:pt x="46" y="159"/>
                </a:lnTo>
                <a:lnTo>
                  <a:pt x="50" y="181"/>
                </a:lnTo>
                <a:lnTo>
                  <a:pt x="52" y="203"/>
                </a:lnTo>
                <a:lnTo>
                  <a:pt x="54" y="225"/>
                </a:lnTo>
                <a:lnTo>
                  <a:pt x="55" y="247"/>
                </a:lnTo>
                <a:lnTo>
                  <a:pt x="57" y="269"/>
                </a:lnTo>
                <a:lnTo>
                  <a:pt x="57" y="289"/>
                </a:lnTo>
                <a:lnTo>
                  <a:pt x="57" y="311"/>
                </a:lnTo>
                <a:lnTo>
                  <a:pt x="57" y="332"/>
                </a:lnTo>
                <a:lnTo>
                  <a:pt x="54" y="355"/>
                </a:lnTo>
                <a:lnTo>
                  <a:pt x="54" y="377"/>
                </a:lnTo>
                <a:lnTo>
                  <a:pt x="53" y="400"/>
                </a:lnTo>
                <a:lnTo>
                  <a:pt x="54" y="423"/>
                </a:lnTo>
                <a:lnTo>
                  <a:pt x="55" y="445"/>
                </a:lnTo>
                <a:lnTo>
                  <a:pt x="57" y="468"/>
                </a:lnTo>
                <a:lnTo>
                  <a:pt x="59" y="490"/>
                </a:lnTo>
                <a:lnTo>
                  <a:pt x="61" y="513"/>
                </a:lnTo>
                <a:lnTo>
                  <a:pt x="65" y="535"/>
                </a:lnTo>
                <a:lnTo>
                  <a:pt x="67" y="558"/>
                </a:lnTo>
                <a:lnTo>
                  <a:pt x="70" y="580"/>
                </a:lnTo>
                <a:lnTo>
                  <a:pt x="73" y="603"/>
                </a:lnTo>
                <a:lnTo>
                  <a:pt x="76" y="625"/>
                </a:lnTo>
                <a:lnTo>
                  <a:pt x="78" y="648"/>
                </a:lnTo>
                <a:lnTo>
                  <a:pt x="81" y="670"/>
                </a:lnTo>
                <a:lnTo>
                  <a:pt x="83" y="693"/>
                </a:lnTo>
                <a:lnTo>
                  <a:pt x="85" y="711"/>
                </a:lnTo>
                <a:lnTo>
                  <a:pt x="87" y="728"/>
                </a:lnTo>
                <a:lnTo>
                  <a:pt x="88" y="746"/>
                </a:lnTo>
                <a:lnTo>
                  <a:pt x="89" y="764"/>
                </a:lnTo>
                <a:lnTo>
                  <a:pt x="90" y="781"/>
                </a:lnTo>
                <a:lnTo>
                  <a:pt x="90" y="799"/>
                </a:lnTo>
                <a:lnTo>
                  <a:pt x="90" y="817"/>
                </a:lnTo>
                <a:lnTo>
                  <a:pt x="90" y="834"/>
                </a:lnTo>
                <a:lnTo>
                  <a:pt x="90" y="852"/>
                </a:lnTo>
                <a:lnTo>
                  <a:pt x="89" y="869"/>
                </a:lnTo>
                <a:lnTo>
                  <a:pt x="87" y="886"/>
                </a:lnTo>
                <a:lnTo>
                  <a:pt x="84" y="903"/>
                </a:lnTo>
                <a:lnTo>
                  <a:pt x="82" y="921"/>
                </a:lnTo>
                <a:lnTo>
                  <a:pt x="78" y="938"/>
                </a:lnTo>
                <a:lnTo>
                  <a:pt x="75" y="954"/>
                </a:lnTo>
                <a:lnTo>
                  <a:pt x="70" y="971"/>
                </a:lnTo>
                <a:lnTo>
                  <a:pt x="67" y="980"/>
                </a:lnTo>
                <a:lnTo>
                  <a:pt x="63" y="988"/>
                </a:lnTo>
                <a:lnTo>
                  <a:pt x="61" y="996"/>
                </a:lnTo>
                <a:lnTo>
                  <a:pt x="58" y="1004"/>
                </a:lnTo>
                <a:lnTo>
                  <a:pt x="55" y="1011"/>
                </a:lnTo>
                <a:lnTo>
                  <a:pt x="52" y="1018"/>
                </a:lnTo>
                <a:lnTo>
                  <a:pt x="49" y="1026"/>
                </a:lnTo>
                <a:lnTo>
                  <a:pt x="44" y="1033"/>
                </a:lnTo>
                <a:lnTo>
                  <a:pt x="51" y="1033"/>
                </a:lnTo>
                <a:lnTo>
                  <a:pt x="58" y="1030"/>
                </a:lnTo>
                <a:lnTo>
                  <a:pt x="63" y="1029"/>
                </a:lnTo>
                <a:lnTo>
                  <a:pt x="70" y="1031"/>
                </a:lnTo>
                <a:lnTo>
                  <a:pt x="74" y="1024"/>
                </a:lnTo>
                <a:lnTo>
                  <a:pt x="77" y="1019"/>
                </a:lnTo>
                <a:lnTo>
                  <a:pt x="81" y="1014"/>
                </a:lnTo>
                <a:lnTo>
                  <a:pt x="85" y="1009"/>
                </a:lnTo>
                <a:lnTo>
                  <a:pt x="89" y="1005"/>
                </a:lnTo>
                <a:lnTo>
                  <a:pt x="93" y="999"/>
                </a:lnTo>
                <a:lnTo>
                  <a:pt x="97" y="992"/>
                </a:lnTo>
                <a:lnTo>
                  <a:pt x="99" y="984"/>
                </a:lnTo>
                <a:lnTo>
                  <a:pt x="107" y="969"/>
                </a:lnTo>
                <a:lnTo>
                  <a:pt x="114" y="952"/>
                </a:lnTo>
                <a:lnTo>
                  <a:pt x="120" y="936"/>
                </a:lnTo>
                <a:lnTo>
                  <a:pt x="126" y="918"/>
                </a:lnTo>
                <a:lnTo>
                  <a:pt x="130" y="901"/>
                </a:lnTo>
                <a:lnTo>
                  <a:pt x="135" y="884"/>
                </a:lnTo>
                <a:lnTo>
                  <a:pt x="138" y="867"/>
                </a:lnTo>
                <a:lnTo>
                  <a:pt x="141" y="849"/>
                </a:lnTo>
                <a:lnTo>
                  <a:pt x="144" y="855"/>
                </a:lnTo>
                <a:lnTo>
                  <a:pt x="145" y="862"/>
                </a:lnTo>
                <a:lnTo>
                  <a:pt x="145" y="869"/>
                </a:lnTo>
                <a:lnTo>
                  <a:pt x="145" y="877"/>
                </a:lnTo>
                <a:lnTo>
                  <a:pt x="144" y="885"/>
                </a:lnTo>
                <a:lnTo>
                  <a:pt x="143" y="894"/>
                </a:lnTo>
                <a:lnTo>
                  <a:pt x="142" y="902"/>
                </a:lnTo>
                <a:lnTo>
                  <a:pt x="142" y="909"/>
                </a:lnTo>
                <a:lnTo>
                  <a:pt x="136" y="928"/>
                </a:lnTo>
                <a:lnTo>
                  <a:pt x="130" y="945"/>
                </a:lnTo>
                <a:lnTo>
                  <a:pt x="123" y="961"/>
                </a:lnTo>
                <a:lnTo>
                  <a:pt x="118" y="976"/>
                </a:lnTo>
                <a:lnTo>
                  <a:pt x="111" y="991"/>
                </a:lnTo>
                <a:lnTo>
                  <a:pt x="104" y="1005"/>
                </a:lnTo>
                <a:lnTo>
                  <a:pt x="97" y="1019"/>
                </a:lnTo>
                <a:lnTo>
                  <a:pt x="90" y="1033"/>
                </a:lnTo>
                <a:lnTo>
                  <a:pt x="93" y="1033"/>
                </a:lnTo>
                <a:lnTo>
                  <a:pt x="97" y="1029"/>
                </a:lnTo>
                <a:lnTo>
                  <a:pt x="99" y="1024"/>
                </a:lnTo>
                <a:lnTo>
                  <a:pt x="102" y="1020"/>
                </a:lnTo>
                <a:lnTo>
                  <a:pt x="103" y="1016"/>
                </a:lnTo>
                <a:lnTo>
                  <a:pt x="105" y="1015"/>
                </a:lnTo>
                <a:lnTo>
                  <a:pt x="106" y="1013"/>
                </a:lnTo>
                <a:lnTo>
                  <a:pt x="107" y="1012"/>
                </a:lnTo>
                <a:lnTo>
                  <a:pt x="111" y="1014"/>
                </a:lnTo>
                <a:lnTo>
                  <a:pt x="112" y="1016"/>
                </a:lnTo>
                <a:lnTo>
                  <a:pt x="112" y="1020"/>
                </a:lnTo>
                <a:lnTo>
                  <a:pt x="111" y="1023"/>
                </a:lnTo>
                <a:lnTo>
                  <a:pt x="111" y="1027"/>
                </a:lnTo>
                <a:lnTo>
                  <a:pt x="110" y="1030"/>
                </a:lnTo>
                <a:lnTo>
                  <a:pt x="108" y="1033"/>
                </a:lnTo>
                <a:lnTo>
                  <a:pt x="108" y="1035"/>
                </a:lnTo>
                <a:lnTo>
                  <a:pt x="112" y="1035"/>
                </a:lnTo>
                <a:lnTo>
                  <a:pt x="114" y="1033"/>
                </a:lnTo>
                <a:lnTo>
                  <a:pt x="115" y="1030"/>
                </a:lnTo>
                <a:lnTo>
                  <a:pt x="116" y="1027"/>
                </a:lnTo>
                <a:lnTo>
                  <a:pt x="120" y="1018"/>
                </a:lnTo>
                <a:lnTo>
                  <a:pt x="123" y="1008"/>
                </a:lnTo>
                <a:lnTo>
                  <a:pt x="128" y="1000"/>
                </a:lnTo>
                <a:lnTo>
                  <a:pt x="131" y="991"/>
                </a:lnTo>
                <a:lnTo>
                  <a:pt x="135" y="983"/>
                </a:lnTo>
                <a:lnTo>
                  <a:pt x="138" y="974"/>
                </a:lnTo>
                <a:lnTo>
                  <a:pt x="142" y="965"/>
                </a:lnTo>
                <a:lnTo>
                  <a:pt x="145" y="955"/>
                </a:lnTo>
                <a:lnTo>
                  <a:pt x="150" y="943"/>
                </a:lnTo>
                <a:lnTo>
                  <a:pt x="153" y="930"/>
                </a:lnTo>
                <a:lnTo>
                  <a:pt x="156" y="918"/>
                </a:lnTo>
                <a:lnTo>
                  <a:pt x="158" y="906"/>
                </a:lnTo>
                <a:lnTo>
                  <a:pt x="160" y="893"/>
                </a:lnTo>
                <a:lnTo>
                  <a:pt x="163" y="880"/>
                </a:lnTo>
                <a:lnTo>
                  <a:pt x="164" y="868"/>
                </a:lnTo>
                <a:lnTo>
                  <a:pt x="166" y="855"/>
                </a:lnTo>
                <a:lnTo>
                  <a:pt x="167" y="842"/>
                </a:lnTo>
                <a:lnTo>
                  <a:pt x="167" y="830"/>
                </a:lnTo>
                <a:lnTo>
                  <a:pt x="168" y="817"/>
                </a:lnTo>
                <a:lnTo>
                  <a:pt x="169" y="804"/>
                </a:lnTo>
                <a:lnTo>
                  <a:pt x="171" y="792"/>
                </a:lnTo>
                <a:lnTo>
                  <a:pt x="171" y="780"/>
                </a:lnTo>
                <a:lnTo>
                  <a:pt x="172" y="768"/>
                </a:lnTo>
                <a:lnTo>
                  <a:pt x="173" y="755"/>
                </a:lnTo>
                <a:lnTo>
                  <a:pt x="176" y="763"/>
                </a:lnTo>
                <a:lnTo>
                  <a:pt x="178" y="771"/>
                </a:lnTo>
                <a:lnTo>
                  <a:pt x="179" y="779"/>
                </a:lnTo>
                <a:lnTo>
                  <a:pt x="179" y="788"/>
                </a:lnTo>
                <a:lnTo>
                  <a:pt x="180" y="798"/>
                </a:lnTo>
                <a:lnTo>
                  <a:pt x="180" y="806"/>
                </a:lnTo>
                <a:lnTo>
                  <a:pt x="182" y="815"/>
                </a:lnTo>
                <a:lnTo>
                  <a:pt x="184" y="824"/>
                </a:lnTo>
                <a:lnTo>
                  <a:pt x="183" y="839"/>
                </a:lnTo>
                <a:lnTo>
                  <a:pt x="182" y="854"/>
                </a:lnTo>
                <a:lnTo>
                  <a:pt x="180" y="869"/>
                </a:lnTo>
                <a:lnTo>
                  <a:pt x="178" y="883"/>
                </a:lnTo>
                <a:lnTo>
                  <a:pt x="174" y="898"/>
                </a:lnTo>
                <a:lnTo>
                  <a:pt x="171" y="912"/>
                </a:lnTo>
                <a:lnTo>
                  <a:pt x="166" y="925"/>
                </a:lnTo>
                <a:lnTo>
                  <a:pt x="163" y="939"/>
                </a:lnTo>
                <a:lnTo>
                  <a:pt x="172" y="916"/>
                </a:lnTo>
                <a:lnTo>
                  <a:pt x="180" y="893"/>
                </a:lnTo>
                <a:lnTo>
                  <a:pt x="186" y="869"/>
                </a:lnTo>
                <a:lnTo>
                  <a:pt x="190" y="846"/>
                </a:lnTo>
                <a:lnTo>
                  <a:pt x="194" y="822"/>
                </a:lnTo>
                <a:lnTo>
                  <a:pt x="196" y="796"/>
                </a:lnTo>
                <a:lnTo>
                  <a:pt x="197" y="772"/>
                </a:lnTo>
                <a:lnTo>
                  <a:pt x="197" y="747"/>
                </a:lnTo>
                <a:lnTo>
                  <a:pt x="196" y="723"/>
                </a:lnTo>
                <a:lnTo>
                  <a:pt x="194" y="697"/>
                </a:lnTo>
                <a:lnTo>
                  <a:pt x="190" y="673"/>
                </a:lnTo>
                <a:lnTo>
                  <a:pt x="187" y="648"/>
                </a:lnTo>
                <a:lnTo>
                  <a:pt x="183" y="622"/>
                </a:lnTo>
                <a:lnTo>
                  <a:pt x="179" y="598"/>
                </a:lnTo>
                <a:lnTo>
                  <a:pt x="174" y="573"/>
                </a:lnTo>
                <a:lnTo>
                  <a:pt x="168" y="549"/>
                </a:lnTo>
                <a:lnTo>
                  <a:pt x="165" y="537"/>
                </a:lnTo>
                <a:lnTo>
                  <a:pt x="161" y="526"/>
                </a:lnTo>
                <a:lnTo>
                  <a:pt x="158" y="515"/>
                </a:lnTo>
                <a:lnTo>
                  <a:pt x="154" y="505"/>
                </a:lnTo>
                <a:lnTo>
                  <a:pt x="151" y="495"/>
                </a:lnTo>
                <a:lnTo>
                  <a:pt x="148" y="484"/>
                </a:lnTo>
                <a:lnTo>
                  <a:pt x="143" y="475"/>
                </a:lnTo>
                <a:lnTo>
                  <a:pt x="140" y="465"/>
                </a:lnTo>
                <a:lnTo>
                  <a:pt x="136" y="455"/>
                </a:lnTo>
                <a:lnTo>
                  <a:pt x="133" y="446"/>
                </a:lnTo>
                <a:lnTo>
                  <a:pt x="129" y="437"/>
                </a:lnTo>
                <a:lnTo>
                  <a:pt x="126" y="428"/>
                </a:lnTo>
                <a:lnTo>
                  <a:pt x="122" y="420"/>
                </a:lnTo>
                <a:lnTo>
                  <a:pt x="119" y="410"/>
                </a:lnTo>
                <a:lnTo>
                  <a:pt x="115" y="402"/>
                </a:lnTo>
                <a:lnTo>
                  <a:pt x="112" y="393"/>
                </a:lnTo>
                <a:lnTo>
                  <a:pt x="107" y="379"/>
                </a:lnTo>
                <a:lnTo>
                  <a:pt x="103" y="365"/>
                </a:lnTo>
                <a:lnTo>
                  <a:pt x="98" y="352"/>
                </a:lnTo>
                <a:lnTo>
                  <a:pt x="95" y="338"/>
                </a:lnTo>
                <a:lnTo>
                  <a:pt x="90" y="323"/>
                </a:lnTo>
                <a:lnTo>
                  <a:pt x="87" y="309"/>
                </a:lnTo>
                <a:lnTo>
                  <a:pt x="83" y="294"/>
                </a:lnTo>
                <a:lnTo>
                  <a:pt x="80" y="279"/>
                </a:lnTo>
                <a:lnTo>
                  <a:pt x="78" y="270"/>
                </a:lnTo>
                <a:lnTo>
                  <a:pt x="76" y="261"/>
                </a:lnTo>
                <a:lnTo>
                  <a:pt x="75" y="253"/>
                </a:lnTo>
                <a:lnTo>
                  <a:pt x="74" y="243"/>
                </a:lnTo>
                <a:lnTo>
                  <a:pt x="72" y="235"/>
                </a:lnTo>
                <a:lnTo>
                  <a:pt x="72" y="226"/>
                </a:lnTo>
                <a:lnTo>
                  <a:pt x="70" y="218"/>
                </a:lnTo>
                <a:lnTo>
                  <a:pt x="70" y="210"/>
                </a:lnTo>
                <a:lnTo>
                  <a:pt x="74" y="212"/>
                </a:lnTo>
                <a:lnTo>
                  <a:pt x="77" y="216"/>
                </a:lnTo>
                <a:lnTo>
                  <a:pt x="78" y="220"/>
                </a:lnTo>
                <a:lnTo>
                  <a:pt x="81" y="225"/>
                </a:lnTo>
                <a:lnTo>
                  <a:pt x="82" y="231"/>
                </a:lnTo>
                <a:lnTo>
                  <a:pt x="83" y="236"/>
                </a:lnTo>
                <a:lnTo>
                  <a:pt x="84" y="242"/>
                </a:lnTo>
                <a:lnTo>
                  <a:pt x="87" y="247"/>
                </a:lnTo>
                <a:lnTo>
                  <a:pt x="88" y="256"/>
                </a:lnTo>
                <a:lnTo>
                  <a:pt x="89" y="265"/>
                </a:lnTo>
                <a:lnTo>
                  <a:pt x="91" y="274"/>
                </a:lnTo>
                <a:lnTo>
                  <a:pt x="93" y="284"/>
                </a:lnTo>
                <a:lnTo>
                  <a:pt x="95" y="292"/>
                </a:lnTo>
                <a:lnTo>
                  <a:pt x="97" y="301"/>
                </a:lnTo>
                <a:lnTo>
                  <a:pt x="100" y="310"/>
                </a:lnTo>
                <a:lnTo>
                  <a:pt x="103" y="319"/>
                </a:lnTo>
                <a:lnTo>
                  <a:pt x="105" y="324"/>
                </a:lnTo>
                <a:lnTo>
                  <a:pt x="106" y="327"/>
                </a:lnTo>
                <a:lnTo>
                  <a:pt x="106" y="332"/>
                </a:lnTo>
                <a:lnTo>
                  <a:pt x="107" y="336"/>
                </a:lnTo>
                <a:lnTo>
                  <a:pt x="114" y="354"/>
                </a:lnTo>
                <a:lnTo>
                  <a:pt x="120" y="371"/>
                </a:lnTo>
                <a:lnTo>
                  <a:pt x="127" y="390"/>
                </a:lnTo>
                <a:lnTo>
                  <a:pt x="134" y="407"/>
                </a:lnTo>
                <a:lnTo>
                  <a:pt x="141" y="425"/>
                </a:lnTo>
                <a:lnTo>
                  <a:pt x="148" y="443"/>
                </a:lnTo>
                <a:lnTo>
                  <a:pt x="154" y="460"/>
                </a:lnTo>
                <a:lnTo>
                  <a:pt x="161" y="478"/>
                </a:lnTo>
                <a:lnTo>
                  <a:pt x="167" y="497"/>
                </a:lnTo>
                <a:lnTo>
                  <a:pt x="174" y="515"/>
                </a:lnTo>
                <a:lnTo>
                  <a:pt x="179" y="534"/>
                </a:lnTo>
                <a:lnTo>
                  <a:pt x="184" y="553"/>
                </a:lnTo>
                <a:lnTo>
                  <a:pt x="189" y="572"/>
                </a:lnTo>
                <a:lnTo>
                  <a:pt x="194" y="592"/>
                </a:lnTo>
                <a:lnTo>
                  <a:pt x="197" y="612"/>
                </a:lnTo>
                <a:lnTo>
                  <a:pt x="199" y="633"/>
                </a:lnTo>
                <a:lnTo>
                  <a:pt x="204" y="657"/>
                </a:lnTo>
                <a:lnTo>
                  <a:pt x="207" y="682"/>
                </a:lnTo>
                <a:lnTo>
                  <a:pt x="210" y="706"/>
                </a:lnTo>
                <a:lnTo>
                  <a:pt x="212" y="732"/>
                </a:lnTo>
                <a:lnTo>
                  <a:pt x="212" y="756"/>
                </a:lnTo>
                <a:lnTo>
                  <a:pt x="212" y="780"/>
                </a:lnTo>
                <a:lnTo>
                  <a:pt x="210" y="804"/>
                </a:lnTo>
                <a:lnTo>
                  <a:pt x="207" y="829"/>
                </a:lnTo>
                <a:lnTo>
                  <a:pt x="204" y="853"/>
                </a:lnTo>
                <a:lnTo>
                  <a:pt x="199" y="876"/>
                </a:lnTo>
                <a:lnTo>
                  <a:pt x="194" y="899"/>
                </a:lnTo>
                <a:lnTo>
                  <a:pt x="187" y="922"/>
                </a:lnTo>
                <a:lnTo>
                  <a:pt x="179" y="944"/>
                </a:lnTo>
                <a:lnTo>
                  <a:pt x="171" y="966"/>
                </a:lnTo>
                <a:lnTo>
                  <a:pt x="160" y="986"/>
                </a:lnTo>
                <a:lnTo>
                  <a:pt x="149" y="1007"/>
                </a:lnTo>
                <a:lnTo>
                  <a:pt x="145" y="1012"/>
                </a:lnTo>
                <a:lnTo>
                  <a:pt x="142" y="1016"/>
                </a:lnTo>
                <a:lnTo>
                  <a:pt x="138" y="1021"/>
                </a:lnTo>
                <a:lnTo>
                  <a:pt x="135" y="1026"/>
                </a:lnTo>
                <a:lnTo>
                  <a:pt x="133" y="1030"/>
                </a:lnTo>
                <a:lnTo>
                  <a:pt x="130" y="1036"/>
                </a:lnTo>
                <a:lnTo>
                  <a:pt x="129" y="1041"/>
                </a:lnTo>
                <a:lnTo>
                  <a:pt x="128" y="1046"/>
                </a:lnTo>
                <a:lnTo>
                  <a:pt x="129" y="1052"/>
                </a:lnTo>
                <a:lnTo>
                  <a:pt x="129" y="1057"/>
                </a:lnTo>
                <a:lnTo>
                  <a:pt x="129" y="1060"/>
                </a:lnTo>
                <a:lnTo>
                  <a:pt x="130" y="1064"/>
                </a:lnTo>
                <a:lnTo>
                  <a:pt x="135" y="1057"/>
                </a:lnTo>
                <a:lnTo>
                  <a:pt x="138" y="1049"/>
                </a:lnTo>
                <a:lnTo>
                  <a:pt x="143" y="1041"/>
                </a:lnTo>
                <a:lnTo>
                  <a:pt x="146" y="1034"/>
                </a:lnTo>
                <a:lnTo>
                  <a:pt x="150" y="1026"/>
                </a:lnTo>
                <a:lnTo>
                  <a:pt x="153" y="1018"/>
                </a:lnTo>
                <a:lnTo>
                  <a:pt x="157" y="1009"/>
                </a:lnTo>
                <a:lnTo>
                  <a:pt x="161" y="1001"/>
                </a:lnTo>
                <a:lnTo>
                  <a:pt x="163" y="997"/>
                </a:lnTo>
                <a:lnTo>
                  <a:pt x="164" y="993"/>
                </a:lnTo>
                <a:lnTo>
                  <a:pt x="165" y="990"/>
                </a:lnTo>
                <a:lnTo>
                  <a:pt x="167" y="986"/>
                </a:lnTo>
                <a:lnTo>
                  <a:pt x="168" y="986"/>
                </a:lnTo>
                <a:lnTo>
                  <a:pt x="169" y="986"/>
                </a:lnTo>
                <a:lnTo>
                  <a:pt x="171" y="986"/>
                </a:lnTo>
                <a:lnTo>
                  <a:pt x="172" y="988"/>
                </a:lnTo>
                <a:lnTo>
                  <a:pt x="171" y="1003"/>
                </a:lnTo>
                <a:lnTo>
                  <a:pt x="166" y="1016"/>
                </a:lnTo>
                <a:lnTo>
                  <a:pt x="160" y="1030"/>
                </a:lnTo>
                <a:lnTo>
                  <a:pt x="153" y="1043"/>
                </a:lnTo>
                <a:lnTo>
                  <a:pt x="145" y="1056"/>
                </a:lnTo>
                <a:lnTo>
                  <a:pt x="140" y="1069"/>
                </a:lnTo>
                <a:lnTo>
                  <a:pt x="135" y="1083"/>
                </a:lnTo>
                <a:lnTo>
                  <a:pt x="133" y="1098"/>
                </a:lnTo>
                <a:lnTo>
                  <a:pt x="143" y="1091"/>
                </a:lnTo>
                <a:lnTo>
                  <a:pt x="152" y="1083"/>
                </a:lnTo>
                <a:lnTo>
                  <a:pt x="160" y="1073"/>
                </a:lnTo>
                <a:lnTo>
                  <a:pt x="168" y="1061"/>
                </a:lnTo>
                <a:lnTo>
                  <a:pt x="175" y="1049"/>
                </a:lnTo>
                <a:lnTo>
                  <a:pt x="183" y="1037"/>
                </a:lnTo>
                <a:lnTo>
                  <a:pt x="190" y="1024"/>
                </a:lnTo>
                <a:lnTo>
                  <a:pt x="198" y="1013"/>
                </a:lnTo>
                <a:lnTo>
                  <a:pt x="201" y="1007"/>
                </a:lnTo>
                <a:lnTo>
                  <a:pt x="204" y="1003"/>
                </a:lnTo>
                <a:lnTo>
                  <a:pt x="206" y="998"/>
                </a:lnTo>
                <a:lnTo>
                  <a:pt x="209" y="992"/>
                </a:lnTo>
                <a:lnTo>
                  <a:pt x="216" y="977"/>
                </a:lnTo>
                <a:lnTo>
                  <a:pt x="221" y="961"/>
                </a:lnTo>
                <a:lnTo>
                  <a:pt x="226" y="945"/>
                </a:lnTo>
                <a:lnTo>
                  <a:pt x="231" y="930"/>
                </a:lnTo>
                <a:lnTo>
                  <a:pt x="234" y="914"/>
                </a:lnTo>
                <a:lnTo>
                  <a:pt x="237" y="898"/>
                </a:lnTo>
                <a:lnTo>
                  <a:pt x="241" y="882"/>
                </a:lnTo>
                <a:lnTo>
                  <a:pt x="243" y="865"/>
                </a:lnTo>
                <a:lnTo>
                  <a:pt x="244" y="849"/>
                </a:lnTo>
                <a:lnTo>
                  <a:pt x="245" y="833"/>
                </a:lnTo>
                <a:lnTo>
                  <a:pt x="247" y="816"/>
                </a:lnTo>
                <a:lnTo>
                  <a:pt x="248" y="800"/>
                </a:lnTo>
                <a:lnTo>
                  <a:pt x="249" y="784"/>
                </a:lnTo>
                <a:lnTo>
                  <a:pt x="249" y="768"/>
                </a:lnTo>
                <a:lnTo>
                  <a:pt x="249" y="750"/>
                </a:lnTo>
                <a:lnTo>
                  <a:pt x="249" y="734"/>
                </a:lnTo>
                <a:lnTo>
                  <a:pt x="248" y="713"/>
                </a:lnTo>
                <a:lnTo>
                  <a:pt x="245" y="693"/>
                </a:lnTo>
                <a:lnTo>
                  <a:pt x="243" y="672"/>
                </a:lnTo>
                <a:lnTo>
                  <a:pt x="240" y="651"/>
                </a:lnTo>
                <a:lnTo>
                  <a:pt x="236" y="630"/>
                </a:lnTo>
                <a:lnTo>
                  <a:pt x="232" y="610"/>
                </a:lnTo>
                <a:lnTo>
                  <a:pt x="227" y="589"/>
                </a:lnTo>
                <a:lnTo>
                  <a:pt x="221" y="568"/>
                </a:lnTo>
                <a:lnTo>
                  <a:pt x="217" y="551"/>
                </a:lnTo>
                <a:lnTo>
                  <a:pt x="211" y="535"/>
                </a:lnTo>
                <a:lnTo>
                  <a:pt x="206" y="519"/>
                </a:lnTo>
                <a:lnTo>
                  <a:pt x="201" y="503"/>
                </a:lnTo>
                <a:lnTo>
                  <a:pt x="196" y="486"/>
                </a:lnTo>
                <a:lnTo>
                  <a:pt x="190" y="470"/>
                </a:lnTo>
                <a:lnTo>
                  <a:pt x="186" y="455"/>
                </a:lnTo>
                <a:lnTo>
                  <a:pt x="180" y="439"/>
                </a:lnTo>
                <a:lnTo>
                  <a:pt x="178" y="432"/>
                </a:lnTo>
                <a:lnTo>
                  <a:pt x="175" y="427"/>
                </a:lnTo>
                <a:lnTo>
                  <a:pt x="173" y="421"/>
                </a:lnTo>
                <a:lnTo>
                  <a:pt x="169" y="414"/>
                </a:lnTo>
                <a:lnTo>
                  <a:pt x="166" y="408"/>
                </a:lnTo>
                <a:lnTo>
                  <a:pt x="164" y="402"/>
                </a:lnTo>
                <a:lnTo>
                  <a:pt x="161" y="397"/>
                </a:lnTo>
                <a:lnTo>
                  <a:pt x="159" y="390"/>
                </a:lnTo>
                <a:lnTo>
                  <a:pt x="156" y="385"/>
                </a:lnTo>
                <a:lnTo>
                  <a:pt x="153" y="380"/>
                </a:lnTo>
                <a:lnTo>
                  <a:pt x="151" y="376"/>
                </a:lnTo>
                <a:lnTo>
                  <a:pt x="150" y="370"/>
                </a:lnTo>
                <a:lnTo>
                  <a:pt x="148" y="365"/>
                </a:lnTo>
                <a:lnTo>
                  <a:pt x="146" y="361"/>
                </a:lnTo>
                <a:lnTo>
                  <a:pt x="144" y="356"/>
                </a:lnTo>
                <a:lnTo>
                  <a:pt x="142" y="352"/>
                </a:lnTo>
                <a:lnTo>
                  <a:pt x="140" y="345"/>
                </a:lnTo>
                <a:lnTo>
                  <a:pt x="138" y="339"/>
                </a:lnTo>
                <a:lnTo>
                  <a:pt x="135" y="333"/>
                </a:lnTo>
                <a:lnTo>
                  <a:pt x="133" y="327"/>
                </a:lnTo>
                <a:lnTo>
                  <a:pt x="130" y="323"/>
                </a:lnTo>
                <a:lnTo>
                  <a:pt x="128" y="317"/>
                </a:lnTo>
                <a:lnTo>
                  <a:pt x="126" y="311"/>
                </a:lnTo>
                <a:lnTo>
                  <a:pt x="123" y="304"/>
                </a:lnTo>
                <a:lnTo>
                  <a:pt x="121" y="300"/>
                </a:lnTo>
                <a:lnTo>
                  <a:pt x="120" y="294"/>
                </a:lnTo>
                <a:lnTo>
                  <a:pt x="118" y="289"/>
                </a:lnTo>
                <a:lnTo>
                  <a:pt x="115" y="285"/>
                </a:lnTo>
                <a:lnTo>
                  <a:pt x="114" y="280"/>
                </a:lnTo>
                <a:lnTo>
                  <a:pt x="113" y="276"/>
                </a:lnTo>
                <a:lnTo>
                  <a:pt x="113" y="271"/>
                </a:lnTo>
                <a:lnTo>
                  <a:pt x="113" y="266"/>
                </a:lnTo>
                <a:lnTo>
                  <a:pt x="120" y="268"/>
                </a:lnTo>
                <a:lnTo>
                  <a:pt x="123" y="273"/>
                </a:lnTo>
                <a:lnTo>
                  <a:pt x="127" y="281"/>
                </a:lnTo>
                <a:lnTo>
                  <a:pt x="129" y="288"/>
                </a:lnTo>
                <a:lnTo>
                  <a:pt x="130" y="293"/>
                </a:lnTo>
                <a:lnTo>
                  <a:pt x="133" y="298"/>
                </a:lnTo>
                <a:lnTo>
                  <a:pt x="135" y="302"/>
                </a:lnTo>
                <a:lnTo>
                  <a:pt x="137" y="306"/>
                </a:lnTo>
                <a:lnTo>
                  <a:pt x="138" y="310"/>
                </a:lnTo>
                <a:lnTo>
                  <a:pt x="141" y="315"/>
                </a:lnTo>
                <a:lnTo>
                  <a:pt x="143" y="319"/>
                </a:lnTo>
                <a:lnTo>
                  <a:pt x="144" y="324"/>
                </a:lnTo>
                <a:lnTo>
                  <a:pt x="146" y="327"/>
                </a:lnTo>
                <a:lnTo>
                  <a:pt x="149" y="332"/>
                </a:lnTo>
                <a:lnTo>
                  <a:pt x="150" y="336"/>
                </a:lnTo>
                <a:lnTo>
                  <a:pt x="151" y="340"/>
                </a:lnTo>
                <a:lnTo>
                  <a:pt x="156" y="344"/>
                </a:lnTo>
                <a:lnTo>
                  <a:pt x="157" y="349"/>
                </a:lnTo>
                <a:lnTo>
                  <a:pt x="158" y="355"/>
                </a:lnTo>
                <a:lnTo>
                  <a:pt x="161" y="359"/>
                </a:lnTo>
                <a:lnTo>
                  <a:pt x="163" y="364"/>
                </a:lnTo>
                <a:lnTo>
                  <a:pt x="165" y="370"/>
                </a:lnTo>
                <a:lnTo>
                  <a:pt x="168" y="375"/>
                </a:lnTo>
                <a:lnTo>
                  <a:pt x="171" y="378"/>
                </a:lnTo>
                <a:lnTo>
                  <a:pt x="173" y="383"/>
                </a:lnTo>
                <a:lnTo>
                  <a:pt x="176" y="387"/>
                </a:lnTo>
                <a:lnTo>
                  <a:pt x="179" y="392"/>
                </a:lnTo>
                <a:lnTo>
                  <a:pt x="180" y="398"/>
                </a:lnTo>
                <a:lnTo>
                  <a:pt x="183" y="406"/>
                </a:lnTo>
                <a:lnTo>
                  <a:pt x="187" y="412"/>
                </a:lnTo>
                <a:lnTo>
                  <a:pt x="190" y="418"/>
                </a:lnTo>
                <a:lnTo>
                  <a:pt x="193" y="425"/>
                </a:lnTo>
                <a:lnTo>
                  <a:pt x="194" y="430"/>
                </a:lnTo>
                <a:lnTo>
                  <a:pt x="196" y="436"/>
                </a:lnTo>
                <a:lnTo>
                  <a:pt x="197" y="440"/>
                </a:lnTo>
                <a:lnTo>
                  <a:pt x="199" y="445"/>
                </a:lnTo>
                <a:lnTo>
                  <a:pt x="201" y="451"/>
                </a:lnTo>
                <a:lnTo>
                  <a:pt x="202" y="455"/>
                </a:lnTo>
                <a:lnTo>
                  <a:pt x="204" y="461"/>
                </a:lnTo>
                <a:lnTo>
                  <a:pt x="205" y="466"/>
                </a:lnTo>
                <a:lnTo>
                  <a:pt x="209" y="476"/>
                </a:lnTo>
                <a:lnTo>
                  <a:pt x="212" y="486"/>
                </a:lnTo>
                <a:lnTo>
                  <a:pt x="216" y="497"/>
                </a:lnTo>
                <a:lnTo>
                  <a:pt x="219" y="507"/>
                </a:lnTo>
                <a:lnTo>
                  <a:pt x="222" y="516"/>
                </a:lnTo>
                <a:lnTo>
                  <a:pt x="226" y="527"/>
                </a:lnTo>
                <a:lnTo>
                  <a:pt x="228" y="536"/>
                </a:lnTo>
                <a:lnTo>
                  <a:pt x="232" y="545"/>
                </a:lnTo>
                <a:lnTo>
                  <a:pt x="236" y="564"/>
                </a:lnTo>
                <a:lnTo>
                  <a:pt x="242" y="583"/>
                </a:lnTo>
                <a:lnTo>
                  <a:pt x="247" y="602"/>
                </a:lnTo>
                <a:lnTo>
                  <a:pt x="250" y="621"/>
                </a:lnTo>
                <a:lnTo>
                  <a:pt x="255" y="640"/>
                </a:lnTo>
                <a:lnTo>
                  <a:pt x="258" y="659"/>
                </a:lnTo>
                <a:lnTo>
                  <a:pt x="262" y="678"/>
                </a:lnTo>
                <a:lnTo>
                  <a:pt x="264" y="697"/>
                </a:lnTo>
                <a:lnTo>
                  <a:pt x="265" y="720"/>
                </a:lnTo>
                <a:lnTo>
                  <a:pt x="266" y="745"/>
                </a:lnTo>
                <a:lnTo>
                  <a:pt x="266" y="768"/>
                </a:lnTo>
                <a:lnTo>
                  <a:pt x="265" y="791"/>
                </a:lnTo>
                <a:lnTo>
                  <a:pt x="265" y="815"/>
                </a:lnTo>
                <a:lnTo>
                  <a:pt x="263" y="838"/>
                </a:lnTo>
                <a:lnTo>
                  <a:pt x="260" y="862"/>
                </a:lnTo>
                <a:lnTo>
                  <a:pt x="257" y="885"/>
                </a:lnTo>
                <a:lnTo>
                  <a:pt x="252" y="908"/>
                </a:lnTo>
                <a:lnTo>
                  <a:pt x="248" y="930"/>
                </a:lnTo>
                <a:lnTo>
                  <a:pt x="242" y="953"/>
                </a:lnTo>
                <a:lnTo>
                  <a:pt x="235" y="974"/>
                </a:lnTo>
                <a:lnTo>
                  <a:pt x="227" y="996"/>
                </a:lnTo>
                <a:lnTo>
                  <a:pt x="218" y="1015"/>
                </a:lnTo>
                <a:lnTo>
                  <a:pt x="209" y="1036"/>
                </a:lnTo>
                <a:lnTo>
                  <a:pt x="197" y="1054"/>
                </a:lnTo>
                <a:lnTo>
                  <a:pt x="195" y="1058"/>
                </a:lnTo>
                <a:lnTo>
                  <a:pt x="193" y="1060"/>
                </a:lnTo>
                <a:lnTo>
                  <a:pt x="191" y="1064"/>
                </a:lnTo>
                <a:lnTo>
                  <a:pt x="191" y="1067"/>
                </a:lnTo>
                <a:lnTo>
                  <a:pt x="195" y="1066"/>
                </a:lnTo>
                <a:lnTo>
                  <a:pt x="197" y="1062"/>
                </a:lnTo>
                <a:lnTo>
                  <a:pt x="199" y="1058"/>
                </a:lnTo>
                <a:lnTo>
                  <a:pt x="204" y="1054"/>
                </a:lnTo>
                <a:lnTo>
                  <a:pt x="212" y="1044"/>
                </a:lnTo>
                <a:lnTo>
                  <a:pt x="219" y="1033"/>
                </a:lnTo>
                <a:lnTo>
                  <a:pt x="225" y="1021"/>
                </a:lnTo>
                <a:lnTo>
                  <a:pt x="231" y="1008"/>
                </a:lnTo>
                <a:lnTo>
                  <a:pt x="235" y="996"/>
                </a:lnTo>
                <a:lnTo>
                  <a:pt x="240" y="984"/>
                </a:lnTo>
                <a:lnTo>
                  <a:pt x="244" y="971"/>
                </a:lnTo>
                <a:lnTo>
                  <a:pt x="249" y="960"/>
                </a:lnTo>
                <a:lnTo>
                  <a:pt x="251" y="953"/>
                </a:lnTo>
                <a:lnTo>
                  <a:pt x="254" y="947"/>
                </a:lnTo>
                <a:lnTo>
                  <a:pt x="255" y="942"/>
                </a:lnTo>
                <a:lnTo>
                  <a:pt x="257" y="935"/>
                </a:lnTo>
                <a:lnTo>
                  <a:pt x="258" y="929"/>
                </a:lnTo>
                <a:lnTo>
                  <a:pt x="259" y="923"/>
                </a:lnTo>
                <a:lnTo>
                  <a:pt x="259" y="917"/>
                </a:lnTo>
                <a:lnTo>
                  <a:pt x="260" y="912"/>
                </a:lnTo>
                <a:lnTo>
                  <a:pt x="263" y="905"/>
                </a:lnTo>
                <a:lnTo>
                  <a:pt x="264" y="898"/>
                </a:lnTo>
                <a:lnTo>
                  <a:pt x="266" y="893"/>
                </a:lnTo>
                <a:lnTo>
                  <a:pt x="270" y="889"/>
                </a:lnTo>
                <a:lnTo>
                  <a:pt x="273" y="892"/>
                </a:lnTo>
                <a:lnTo>
                  <a:pt x="274" y="898"/>
                </a:lnTo>
                <a:lnTo>
                  <a:pt x="273" y="905"/>
                </a:lnTo>
                <a:lnTo>
                  <a:pt x="272" y="912"/>
                </a:lnTo>
                <a:lnTo>
                  <a:pt x="271" y="918"/>
                </a:lnTo>
                <a:lnTo>
                  <a:pt x="269" y="927"/>
                </a:lnTo>
                <a:lnTo>
                  <a:pt x="267" y="933"/>
                </a:lnTo>
                <a:lnTo>
                  <a:pt x="266" y="940"/>
                </a:lnTo>
                <a:lnTo>
                  <a:pt x="265" y="946"/>
                </a:lnTo>
                <a:lnTo>
                  <a:pt x="263" y="953"/>
                </a:lnTo>
                <a:lnTo>
                  <a:pt x="262" y="960"/>
                </a:lnTo>
                <a:lnTo>
                  <a:pt x="259" y="966"/>
                </a:lnTo>
                <a:lnTo>
                  <a:pt x="262" y="959"/>
                </a:lnTo>
                <a:lnTo>
                  <a:pt x="265" y="951"/>
                </a:lnTo>
                <a:lnTo>
                  <a:pt x="267" y="944"/>
                </a:lnTo>
                <a:lnTo>
                  <a:pt x="270" y="936"/>
                </a:lnTo>
                <a:lnTo>
                  <a:pt x="272" y="928"/>
                </a:lnTo>
                <a:lnTo>
                  <a:pt x="275" y="920"/>
                </a:lnTo>
                <a:lnTo>
                  <a:pt x="278" y="913"/>
                </a:lnTo>
                <a:lnTo>
                  <a:pt x="281" y="905"/>
                </a:lnTo>
                <a:lnTo>
                  <a:pt x="286" y="882"/>
                </a:lnTo>
                <a:lnTo>
                  <a:pt x="289" y="859"/>
                </a:lnTo>
                <a:lnTo>
                  <a:pt x="293" y="836"/>
                </a:lnTo>
                <a:lnTo>
                  <a:pt x="295" y="812"/>
                </a:lnTo>
                <a:lnTo>
                  <a:pt x="296" y="791"/>
                </a:lnTo>
                <a:lnTo>
                  <a:pt x="297" y="768"/>
                </a:lnTo>
                <a:lnTo>
                  <a:pt x="296" y="746"/>
                </a:lnTo>
                <a:lnTo>
                  <a:pt x="295" y="723"/>
                </a:lnTo>
                <a:lnTo>
                  <a:pt x="295" y="715"/>
                </a:lnTo>
                <a:lnTo>
                  <a:pt x="295" y="705"/>
                </a:lnTo>
                <a:lnTo>
                  <a:pt x="295" y="697"/>
                </a:lnTo>
                <a:lnTo>
                  <a:pt x="295" y="689"/>
                </a:lnTo>
                <a:lnTo>
                  <a:pt x="294" y="680"/>
                </a:lnTo>
                <a:lnTo>
                  <a:pt x="294" y="672"/>
                </a:lnTo>
                <a:lnTo>
                  <a:pt x="293" y="664"/>
                </a:lnTo>
                <a:lnTo>
                  <a:pt x="290" y="656"/>
                </a:lnTo>
                <a:lnTo>
                  <a:pt x="288" y="636"/>
                </a:lnTo>
                <a:lnTo>
                  <a:pt x="285" y="618"/>
                </a:lnTo>
                <a:lnTo>
                  <a:pt x="281" y="599"/>
                </a:lnTo>
                <a:lnTo>
                  <a:pt x="277" y="582"/>
                </a:lnTo>
                <a:lnTo>
                  <a:pt x="271" y="565"/>
                </a:lnTo>
                <a:lnTo>
                  <a:pt x="265" y="548"/>
                </a:lnTo>
                <a:lnTo>
                  <a:pt x="258" y="530"/>
                </a:lnTo>
                <a:lnTo>
                  <a:pt x="251" y="514"/>
                </a:lnTo>
                <a:lnTo>
                  <a:pt x="244" y="498"/>
                </a:lnTo>
                <a:lnTo>
                  <a:pt x="236" y="482"/>
                </a:lnTo>
                <a:lnTo>
                  <a:pt x="228" y="467"/>
                </a:lnTo>
                <a:lnTo>
                  <a:pt x="220" y="451"/>
                </a:lnTo>
                <a:lnTo>
                  <a:pt x="211" y="436"/>
                </a:lnTo>
                <a:lnTo>
                  <a:pt x="203" y="421"/>
                </a:lnTo>
                <a:lnTo>
                  <a:pt x="195" y="407"/>
                </a:lnTo>
                <a:lnTo>
                  <a:pt x="186" y="392"/>
                </a:lnTo>
                <a:lnTo>
                  <a:pt x="181" y="386"/>
                </a:lnTo>
                <a:lnTo>
                  <a:pt x="176" y="380"/>
                </a:lnTo>
                <a:lnTo>
                  <a:pt x="172" y="374"/>
                </a:lnTo>
                <a:lnTo>
                  <a:pt x="169" y="368"/>
                </a:lnTo>
                <a:lnTo>
                  <a:pt x="166" y="361"/>
                </a:lnTo>
                <a:lnTo>
                  <a:pt x="163" y="354"/>
                </a:lnTo>
                <a:lnTo>
                  <a:pt x="160" y="348"/>
                </a:lnTo>
                <a:lnTo>
                  <a:pt x="157" y="341"/>
                </a:lnTo>
                <a:lnTo>
                  <a:pt x="153" y="334"/>
                </a:lnTo>
                <a:lnTo>
                  <a:pt x="149" y="329"/>
                </a:lnTo>
                <a:lnTo>
                  <a:pt x="146" y="322"/>
                </a:lnTo>
                <a:lnTo>
                  <a:pt x="143" y="316"/>
                </a:lnTo>
                <a:lnTo>
                  <a:pt x="141" y="309"/>
                </a:lnTo>
                <a:lnTo>
                  <a:pt x="137" y="303"/>
                </a:lnTo>
                <a:lnTo>
                  <a:pt x="134" y="298"/>
                </a:lnTo>
                <a:lnTo>
                  <a:pt x="130" y="292"/>
                </a:lnTo>
                <a:lnTo>
                  <a:pt x="129" y="285"/>
                </a:lnTo>
                <a:lnTo>
                  <a:pt x="128" y="279"/>
                </a:lnTo>
                <a:lnTo>
                  <a:pt x="126" y="273"/>
                </a:lnTo>
                <a:lnTo>
                  <a:pt x="123" y="269"/>
                </a:lnTo>
                <a:lnTo>
                  <a:pt x="121" y="263"/>
                </a:lnTo>
                <a:lnTo>
                  <a:pt x="120" y="257"/>
                </a:lnTo>
                <a:lnTo>
                  <a:pt x="118" y="251"/>
                </a:lnTo>
                <a:lnTo>
                  <a:pt x="116" y="246"/>
                </a:lnTo>
                <a:lnTo>
                  <a:pt x="112" y="231"/>
                </a:lnTo>
                <a:lnTo>
                  <a:pt x="107" y="216"/>
                </a:lnTo>
                <a:lnTo>
                  <a:pt x="102" y="202"/>
                </a:lnTo>
                <a:lnTo>
                  <a:pt x="96" y="188"/>
                </a:lnTo>
                <a:lnTo>
                  <a:pt x="90" y="174"/>
                </a:lnTo>
                <a:lnTo>
                  <a:pt x="85" y="160"/>
                </a:lnTo>
                <a:lnTo>
                  <a:pt x="81" y="147"/>
                </a:lnTo>
                <a:lnTo>
                  <a:pt x="76" y="132"/>
                </a:lnTo>
                <a:lnTo>
                  <a:pt x="70" y="119"/>
                </a:lnTo>
                <a:lnTo>
                  <a:pt x="66" y="106"/>
                </a:lnTo>
                <a:lnTo>
                  <a:pt x="60" y="94"/>
                </a:lnTo>
                <a:lnTo>
                  <a:pt x="55" y="82"/>
                </a:lnTo>
                <a:lnTo>
                  <a:pt x="50" y="71"/>
                </a:lnTo>
                <a:lnTo>
                  <a:pt x="44" y="59"/>
                </a:lnTo>
                <a:lnTo>
                  <a:pt x="37" y="48"/>
                </a:lnTo>
                <a:lnTo>
                  <a:pt x="30" y="37"/>
                </a:lnTo>
                <a:lnTo>
                  <a:pt x="27" y="31"/>
                </a:lnTo>
                <a:lnTo>
                  <a:pt x="23" y="27"/>
                </a:lnTo>
                <a:lnTo>
                  <a:pt x="20" y="21"/>
                </a:lnTo>
                <a:lnTo>
                  <a:pt x="16" y="16"/>
                </a:lnTo>
                <a:lnTo>
                  <a:pt x="13" y="12"/>
                </a:lnTo>
                <a:lnTo>
                  <a:pt x="8" y="7"/>
                </a:lnTo>
                <a:lnTo>
                  <a:pt x="5" y="4"/>
                </a:lnTo>
                <a:lnTo>
                  <a:pt x="0" y="0"/>
                </a:lnTo>
                <a:close/>
              </a:path>
            </a:pathLst>
          </a:custGeom>
          <a:solidFill>
            <a:srgbClr val="F0E1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8" name="Freeform 748"/>
          <p:cNvSpPr>
            <a:spLocks/>
          </p:cNvSpPr>
          <p:nvPr/>
        </p:nvSpPr>
        <p:spPr bwMode="auto">
          <a:xfrm>
            <a:off x="6546850" y="2125663"/>
            <a:ext cx="515938" cy="862012"/>
          </a:xfrm>
          <a:custGeom>
            <a:avLst/>
            <a:gdLst>
              <a:gd name="T0" fmla="*/ 568 w 650"/>
              <a:gd name="T1" fmla="*/ 88 h 1087"/>
              <a:gd name="T2" fmla="*/ 497 w 650"/>
              <a:gd name="T3" fmla="*/ 177 h 1087"/>
              <a:gd name="T4" fmla="*/ 446 w 650"/>
              <a:gd name="T5" fmla="*/ 240 h 1087"/>
              <a:gd name="T6" fmla="*/ 393 w 650"/>
              <a:gd name="T7" fmla="*/ 318 h 1087"/>
              <a:gd name="T8" fmla="*/ 345 w 650"/>
              <a:gd name="T9" fmla="*/ 398 h 1087"/>
              <a:gd name="T10" fmla="*/ 314 w 650"/>
              <a:gd name="T11" fmla="*/ 454 h 1087"/>
              <a:gd name="T12" fmla="*/ 263 w 650"/>
              <a:gd name="T13" fmla="*/ 549 h 1087"/>
              <a:gd name="T14" fmla="*/ 207 w 650"/>
              <a:gd name="T15" fmla="*/ 648 h 1087"/>
              <a:gd name="T16" fmla="*/ 153 w 650"/>
              <a:gd name="T17" fmla="*/ 738 h 1087"/>
              <a:gd name="T18" fmla="*/ 106 w 650"/>
              <a:gd name="T19" fmla="*/ 806 h 1087"/>
              <a:gd name="T20" fmla="*/ 35 w 650"/>
              <a:gd name="T21" fmla="*/ 907 h 1087"/>
              <a:gd name="T22" fmla="*/ 5 w 650"/>
              <a:gd name="T23" fmla="*/ 1045 h 1087"/>
              <a:gd name="T24" fmla="*/ 62 w 650"/>
              <a:gd name="T25" fmla="*/ 913 h 1087"/>
              <a:gd name="T26" fmla="*/ 27 w 650"/>
              <a:gd name="T27" fmla="*/ 1011 h 1087"/>
              <a:gd name="T28" fmla="*/ 44 w 650"/>
              <a:gd name="T29" fmla="*/ 1009 h 1087"/>
              <a:gd name="T30" fmla="*/ 127 w 650"/>
              <a:gd name="T31" fmla="*/ 877 h 1087"/>
              <a:gd name="T32" fmla="*/ 192 w 650"/>
              <a:gd name="T33" fmla="*/ 734 h 1087"/>
              <a:gd name="T34" fmla="*/ 232 w 650"/>
              <a:gd name="T35" fmla="*/ 665 h 1087"/>
              <a:gd name="T36" fmla="*/ 162 w 650"/>
              <a:gd name="T37" fmla="*/ 833 h 1087"/>
              <a:gd name="T38" fmla="*/ 110 w 650"/>
              <a:gd name="T39" fmla="*/ 933 h 1087"/>
              <a:gd name="T40" fmla="*/ 70 w 650"/>
              <a:gd name="T41" fmla="*/ 999 h 1087"/>
              <a:gd name="T42" fmla="*/ 68 w 650"/>
              <a:gd name="T43" fmla="*/ 1019 h 1087"/>
              <a:gd name="T44" fmla="*/ 103 w 650"/>
              <a:gd name="T45" fmla="*/ 983 h 1087"/>
              <a:gd name="T46" fmla="*/ 76 w 650"/>
              <a:gd name="T47" fmla="*/ 1043 h 1087"/>
              <a:gd name="T48" fmla="*/ 104 w 650"/>
              <a:gd name="T49" fmla="*/ 1019 h 1087"/>
              <a:gd name="T50" fmla="*/ 119 w 650"/>
              <a:gd name="T51" fmla="*/ 1028 h 1087"/>
              <a:gd name="T52" fmla="*/ 182 w 650"/>
              <a:gd name="T53" fmla="*/ 938 h 1087"/>
              <a:gd name="T54" fmla="*/ 242 w 650"/>
              <a:gd name="T55" fmla="*/ 824 h 1087"/>
              <a:gd name="T56" fmla="*/ 284 w 650"/>
              <a:gd name="T57" fmla="*/ 744 h 1087"/>
              <a:gd name="T58" fmla="*/ 310 w 650"/>
              <a:gd name="T59" fmla="*/ 681 h 1087"/>
              <a:gd name="T60" fmla="*/ 368 w 650"/>
              <a:gd name="T61" fmla="*/ 529 h 1087"/>
              <a:gd name="T62" fmla="*/ 428 w 650"/>
              <a:gd name="T63" fmla="*/ 379 h 1087"/>
              <a:gd name="T64" fmla="*/ 497 w 650"/>
              <a:gd name="T65" fmla="*/ 239 h 1087"/>
              <a:gd name="T66" fmla="*/ 549 w 650"/>
              <a:gd name="T67" fmla="*/ 151 h 1087"/>
              <a:gd name="T68" fmla="*/ 528 w 650"/>
              <a:gd name="T69" fmla="*/ 213 h 1087"/>
              <a:gd name="T70" fmla="*/ 495 w 650"/>
              <a:gd name="T71" fmla="*/ 277 h 1087"/>
              <a:gd name="T72" fmla="*/ 443 w 650"/>
              <a:gd name="T73" fmla="*/ 394 h 1087"/>
              <a:gd name="T74" fmla="*/ 371 w 650"/>
              <a:gd name="T75" fmla="*/ 633 h 1087"/>
              <a:gd name="T76" fmla="*/ 332 w 650"/>
              <a:gd name="T77" fmla="*/ 765 h 1087"/>
              <a:gd name="T78" fmla="*/ 279 w 650"/>
              <a:gd name="T79" fmla="*/ 901 h 1087"/>
              <a:gd name="T80" fmla="*/ 255 w 650"/>
              <a:gd name="T81" fmla="*/ 965 h 1087"/>
              <a:gd name="T82" fmla="*/ 223 w 650"/>
              <a:gd name="T83" fmla="*/ 1062 h 1087"/>
              <a:gd name="T84" fmla="*/ 263 w 650"/>
              <a:gd name="T85" fmla="*/ 982 h 1087"/>
              <a:gd name="T86" fmla="*/ 308 w 650"/>
              <a:gd name="T87" fmla="*/ 867 h 1087"/>
              <a:gd name="T88" fmla="*/ 313 w 650"/>
              <a:gd name="T89" fmla="*/ 880 h 1087"/>
              <a:gd name="T90" fmla="*/ 249 w 650"/>
              <a:gd name="T91" fmla="*/ 1036 h 1087"/>
              <a:gd name="T92" fmla="*/ 285 w 650"/>
              <a:gd name="T93" fmla="*/ 993 h 1087"/>
              <a:gd name="T94" fmla="*/ 345 w 650"/>
              <a:gd name="T95" fmla="*/ 835 h 1087"/>
              <a:gd name="T96" fmla="*/ 387 w 650"/>
              <a:gd name="T97" fmla="*/ 718 h 1087"/>
              <a:gd name="T98" fmla="*/ 338 w 650"/>
              <a:gd name="T99" fmla="*/ 884 h 1087"/>
              <a:gd name="T100" fmla="*/ 271 w 650"/>
              <a:gd name="T101" fmla="*/ 1069 h 1087"/>
              <a:gd name="T102" fmla="*/ 340 w 650"/>
              <a:gd name="T103" fmla="*/ 975 h 1087"/>
              <a:gd name="T104" fmla="*/ 402 w 650"/>
              <a:gd name="T105" fmla="*/ 811 h 1087"/>
              <a:gd name="T106" fmla="*/ 461 w 650"/>
              <a:gd name="T107" fmla="*/ 606 h 1087"/>
              <a:gd name="T108" fmla="*/ 497 w 650"/>
              <a:gd name="T109" fmla="*/ 439 h 1087"/>
              <a:gd name="T110" fmla="*/ 538 w 650"/>
              <a:gd name="T111" fmla="*/ 287 h 1087"/>
              <a:gd name="T112" fmla="*/ 582 w 650"/>
              <a:gd name="T113" fmla="*/ 157 h 1087"/>
              <a:gd name="T114" fmla="*/ 635 w 650"/>
              <a:gd name="T115" fmla="*/ 43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650" h="1087">
                <a:moveTo>
                  <a:pt x="650" y="0"/>
                </a:moveTo>
                <a:lnTo>
                  <a:pt x="642" y="7"/>
                </a:lnTo>
                <a:lnTo>
                  <a:pt x="634" y="14"/>
                </a:lnTo>
                <a:lnTo>
                  <a:pt x="627" y="22"/>
                </a:lnTo>
                <a:lnTo>
                  <a:pt x="619" y="29"/>
                </a:lnTo>
                <a:lnTo>
                  <a:pt x="612" y="37"/>
                </a:lnTo>
                <a:lnTo>
                  <a:pt x="604" y="45"/>
                </a:lnTo>
                <a:lnTo>
                  <a:pt x="597" y="53"/>
                </a:lnTo>
                <a:lnTo>
                  <a:pt x="589" y="61"/>
                </a:lnTo>
                <a:lnTo>
                  <a:pt x="582" y="71"/>
                </a:lnTo>
                <a:lnTo>
                  <a:pt x="575" y="79"/>
                </a:lnTo>
                <a:lnTo>
                  <a:pt x="568" y="88"/>
                </a:lnTo>
                <a:lnTo>
                  <a:pt x="561" y="96"/>
                </a:lnTo>
                <a:lnTo>
                  <a:pt x="555" y="105"/>
                </a:lnTo>
                <a:lnTo>
                  <a:pt x="548" y="113"/>
                </a:lnTo>
                <a:lnTo>
                  <a:pt x="541" y="121"/>
                </a:lnTo>
                <a:lnTo>
                  <a:pt x="534" y="129"/>
                </a:lnTo>
                <a:lnTo>
                  <a:pt x="527" y="138"/>
                </a:lnTo>
                <a:lnTo>
                  <a:pt x="520" y="147"/>
                </a:lnTo>
                <a:lnTo>
                  <a:pt x="513" y="155"/>
                </a:lnTo>
                <a:lnTo>
                  <a:pt x="507" y="162"/>
                </a:lnTo>
                <a:lnTo>
                  <a:pt x="504" y="167"/>
                </a:lnTo>
                <a:lnTo>
                  <a:pt x="500" y="172"/>
                </a:lnTo>
                <a:lnTo>
                  <a:pt x="497" y="177"/>
                </a:lnTo>
                <a:lnTo>
                  <a:pt x="492" y="180"/>
                </a:lnTo>
                <a:lnTo>
                  <a:pt x="489" y="185"/>
                </a:lnTo>
                <a:lnTo>
                  <a:pt x="487" y="189"/>
                </a:lnTo>
                <a:lnTo>
                  <a:pt x="483" y="194"/>
                </a:lnTo>
                <a:lnTo>
                  <a:pt x="481" y="198"/>
                </a:lnTo>
                <a:lnTo>
                  <a:pt x="474" y="203"/>
                </a:lnTo>
                <a:lnTo>
                  <a:pt x="469" y="210"/>
                </a:lnTo>
                <a:lnTo>
                  <a:pt x="465" y="216"/>
                </a:lnTo>
                <a:lnTo>
                  <a:pt x="460" y="221"/>
                </a:lnTo>
                <a:lnTo>
                  <a:pt x="455" y="227"/>
                </a:lnTo>
                <a:lnTo>
                  <a:pt x="451" y="234"/>
                </a:lnTo>
                <a:lnTo>
                  <a:pt x="446" y="240"/>
                </a:lnTo>
                <a:lnTo>
                  <a:pt x="442" y="246"/>
                </a:lnTo>
                <a:lnTo>
                  <a:pt x="437" y="251"/>
                </a:lnTo>
                <a:lnTo>
                  <a:pt x="434" y="257"/>
                </a:lnTo>
                <a:lnTo>
                  <a:pt x="429" y="263"/>
                </a:lnTo>
                <a:lnTo>
                  <a:pt x="424" y="269"/>
                </a:lnTo>
                <a:lnTo>
                  <a:pt x="421" y="276"/>
                </a:lnTo>
                <a:lnTo>
                  <a:pt x="415" y="281"/>
                </a:lnTo>
                <a:lnTo>
                  <a:pt x="411" y="287"/>
                </a:lnTo>
                <a:lnTo>
                  <a:pt x="406" y="293"/>
                </a:lnTo>
                <a:lnTo>
                  <a:pt x="402" y="302"/>
                </a:lnTo>
                <a:lnTo>
                  <a:pt x="398" y="311"/>
                </a:lnTo>
                <a:lnTo>
                  <a:pt x="393" y="318"/>
                </a:lnTo>
                <a:lnTo>
                  <a:pt x="387" y="326"/>
                </a:lnTo>
                <a:lnTo>
                  <a:pt x="383" y="332"/>
                </a:lnTo>
                <a:lnTo>
                  <a:pt x="379" y="338"/>
                </a:lnTo>
                <a:lnTo>
                  <a:pt x="377" y="345"/>
                </a:lnTo>
                <a:lnTo>
                  <a:pt x="373" y="350"/>
                </a:lnTo>
                <a:lnTo>
                  <a:pt x="368" y="360"/>
                </a:lnTo>
                <a:lnTo>
                  <a:pt x="362" y="368"/>
                </a:lnTo>
                <a:lnTo>
                  <a:pt x="358" y="376"/>
                </a:lnTo>
                <a:lnTo>
                  <a:pt x="354" y="383"/>
                </a:lnTo>
                <a:lnTo>
                  <a:pt x="351" y="387"/>
                </a:lnTo>
                <a:lnTo>
                  <a:pt x="347" y="393"/>
                </a:lnTo>
                <a:lnTo>
                  <a:pt x="345" y="398"/>
                </a:lnTo>
                <a:lnTo>
                  <a:pt x="341" y="401"/>
                </a:lnTo>
                <a:lnTo>
                  <a:pt x="339" y="406"/>
                </a:lnTo>
                <a:lnTo>
                  <a:pt x="337" y="410"/>
                </a:lnTo>
                <a:lnTo>
                  <a:pt x="333" y="414"/>
                </a:lnTo>
                <a:lnTo>
                  <a:pt x="331" y="417"/>
                </a:lnTo>
                <a:lnTo>
                  <a:pt x="329" y="423"/>
                </a:lnTo>
                <a:lnTo>
                  <a:pt x="326" y="429"/>
                </a:lnTo>
                <a:lnTo>
                  <a:pt x="323" y="435"/>
                </a:lnTo>
                <a:lnTo>
                  <a:pt x="321" y="439"/>
                </a:lnTo>
                <a:lnTo>
                  <a:pt x="318" y="445"/>
                </a:lnTo>
                <a:lnTo>
                  <a:pt x="316" y="450"/>
                </a:lnTo>
                <a:lnTo>
                  <a:pt x="314" y="454"/>
                </a:lnTo>
                <a:lnTo>
                  <a:pt x="311" y="460"/>
                </a:lnTo>
                <a:lnTo>
                  <a:pt x="307" y="469"/>
                </a:lnTo>
                <a:lnTo>
                  <a:pt x="302" y="478"/>
                </a:lnTo>
                <a:lnTo>
                  <a:pt x="298" y="488"/>
                </a:lnTo>
                <a:lnTo>
                  <a:pt x="292" y="497"/>
                </a:lnTo>
                <a:lnTo>
                  <a:pt x="287" y="506"/>
                </a:lnTo>
                <a:lnTo>
                  <a:pt x="283" y="515"/>
                </a:lnTo>
                <a:lnTo>
                  <a:pt x="277" y="523"/>
                </a:lnTo>
                <a:lnTo>
                  <a:pt x="272" y="533"/>
                </a:lnTo>
                <a:lnTo>
                  <a:pt x="269" y="538"/>
                </a:lnTo>
                <a:lnTo>
                  <a:pt x="265" y="543"/>
                </a:lnTo>
                <a:lnTo>
                  <a:pt x="263" y="549"/>
                </a:lnTo>
                <a:lnTo>
                  <a:pt x="260" y="554"/>
                </a:lnTo>
                <a:lnTo>
                  <a:pt x="257" y="560"/>
                </a:lnTo>
                <a:lnTo>
                  <a:pt x="254" y="565"/>
                </a:lnTo>
                <a:lnTo>
                  <a:pt x="252" y="571"/>
                </a:lnTo>
                <a:lnTo>
                  <a:pt x="248" y="575"/>
                </a:lnTo>
                <a:lnTo>
                  <a:pt x="242" y="587"/>
                </a:lnTo>
                <a:lnTo>
                  <a:pt x="237" y="597"/>
                </a:lnTo>
                <a:lnTo>
                  <a:pt x="231" y="607"/>
                </a:lnTo>
                <a:lnTo>
                  <a:pt x="225" y="618"/>
                </a:lnTo>
                <a:lnTo>
                  <a:pt x="218" y="628"/>
                </a:lnTo>
                <a:lnTo>
                  <a:pt x="212" y="638"/>
                </a:lnTo>
                <a:lnTo>
                  <a:pt x="207" y="648"/>
                </a:lnTo>
                <a:lnTo>
                  <a:pt x="201" y="658"/>
                </a:lnTo>
                <a:lnTo>
                  <a:pt x="196" y="666"/>
                </a:lnTo>
                <a:lnTo>
                  <a:pt x="192" y="674"/>
                </a:lnTo>
                <a:lnTo>
                  <a:pt x="187" y="682"/>
                </a:lnTo>
                <a:lnTo>
                  <a:pt x="184" y="689"/>
                </a:lnTo>
                <a:lnTo>
                  <a:pt x="179" y="697"/>
                </a:lnTo>
                <a:lnTo>
                  <a:pt x="174" y="705"/>
                </a:lnTo>
                <a:lnTo>
                  <a:pt x="170" y="713"/>
                </a:lnTo>
                <a:lnTo>
                  <a:pt x="165" y="721"/>
                </a:lnTo>
                <a:lnTo>
                  <a:pt x="159" y="726"/>
                </a:lnTo>
                <a:lnTo>
                  <a:pt x="156" y="732"/>
                </a:lnTo>
                <a:lnTo>
                  <a:pt x="153" y="738"/>
                </a:lnTo>
                <a:lnTo>
                  <a:pt x="148" y="744"/>
                </a:lnTo>
                <a:lnTo>
                  <a:pt x="143" y="750"/>
                </a:lnTo>
                <a:lnTo>
                  <a:pt x="140" y="756"/>
                </a:lnTo>
                <a:lnTo>
                  <a:pt x="136" y="763"/>
                </a:lnTo>
                <a:lnTo>
                  <a:pt x="132" y="769"/>
                </a:lnTo>
                <a:lnTo>
                  <a:pt x="127" y="774"/>
                </a:lnTo>
                <a:lnTo>
                  <a:pt x="124" y="780"/>
                </a:lnTo>
                <a:lnTo>
                  <a:pt x="120" y="785"/>
                </a:lnTo>
                <a:lnTo>
                  <a:pt x="117" y="791"/>
                </a:lnTo>
                <a:lnTo>
                  <a:pt x="113" y="795"/>
                </a:lnTo>
                <a:lnTo>
                  <a:pt x="110" y="801"/>
                </a:lnTo>
                <a:lnTo>
                  <a:pt x="106" y="806"/>
                </a:lnTo>
                <a:lnTo>
                  <a:pt x="102" y="811"/>
                </a:lnTo>
                <a:lnTo>
                  <a:pt x="96" y="821"/>
                </a:lnTo>
                <a:lnTo>
                  <a:pt x="90" y="829"/>
                </a:lnTo>
                <a:lnTo>
                  <a:pt x="83" y="835"/>
                </a:lnTo>
                <a:lnTo>
                  <a:pt x="78" y="842"/>
                </a:lnTo>
                <a:lnTo>
                  <a:pt x="71" y="852"/>
                </a:lnTo>
                <a:lnTo>
                  <a:pt x="65" y="861"/>
                </a:lnTo>
                <a:lnTo>
                  <a:pt x="58" y="870"/>
                </a:lnTo>
                <a:lnTo>
                  <a:pt x="52" y="879"/>
                </a:lnTo>
                <a:lnTo>
                  <a:pt x="47" y="888"/>
                </a:lnTo>
                <a:lnTo>
                  <a:pt x="41" y="898"/>
                </a:lnTo>
                <a:lnTo>
                  <a:pt x="35" y="907"/>
                </a:lnTo>
                <a:lnTo>
                  <a:pt x="29" y="917"/>
                </a:lnTo>
                <a:lnTo>
                  <a:pt x="23" y="931"/>
                </a:lnTo>
                <a:lnTo>
                  <a:pt x="18" y="946"/>
                </a:lnTo>
                <a:lnTo>
                  <a:pt x="12" y="961"/>
                </a:lnTo>
                <a:lnTo>
                  <a:pt x="7" y="976"/>
                </a:lnTo>
                <a:lnTo>
                  <a:pt x="3" y="991"/>
                </a:lnTo>
                <a:lnTo>
                  <a:pt x="0" y="1006"/>
                </a:lnTo>
                <a:lnTo>
                  <a:pt x="0" y="1022"/>
                </a:lnTo>
                <a:lnTo>
                  <a:pt x="3" y="1038"/>
                </a:lnTo>
                <a:lnTo>
                  <a:pt x="4" y="1041"/>
                </a:lnTo>
                <a:lnTo>
                  <a:pt x="5" y="1043"/>
                </a:lnTo>
                <a:lnTo>
                  <a:pt x="5" y="1045"/>
                </a:lnTo>
                <a:lnTo>
                  <a:pt x="6" y="1047"/>
                </a:lnTo>
                <a:lnTo>
                  <a:pt x="11" y="1030"/>
                </a:lnTo>
                <a:lnTo>
                  <a:pt x="17" y="1013"/>
                </a:lnTo>
                <a:lnTo>
                  <a:pt x="22" y="997"/>
                </a:lnTo>
                <a:lnTo>
                  <a:pt x="28" y="980"/>
                </a:lnTo>
                <a:lnTo>
                  <a:pt x="34" y="963"/>
                </a:lnTo>
                <a:lnTo>
                  <a:pt x="42" y="947"/>
                </a:lnTo>
                <a:lnTo>
                  <a:pt x="49" y="932"/>
                </a:lnTo>
                <a:lnTo>
                  <a:pt x="58" y="917"/>
                </a:lnTo>
                <a:lnTo>
                  <a:pt x="59" y="915"/>
                </a:lnTo>
                <a:lnTo>
                  <a:pt x="60" y="914"/>
                </a:lnTo>
                <a:lnTo>
                  <a:pt x="62" y="913"/>
                </a:lnTo>
                <a:lnTo>
                  <a:pt x="62" y="913"/>
                </a:lnTo>
                <a:lnTo>
                  <a:pt x="63" y="913"/>
                </a:lnTo>
                <a:lnTo>
                  <a:pt x="65" y="914"/>
                </a:lnTo>
                <a:lnTo>
                  <a:pt x="65" y="917"/>
                </a:lnTo>
                <a:lnTo>
                  <a:pt x="65" y="920"/>
                </a:lnTo>
                <a:lnTo>
                  <a:pt x="60" y="933"/>
                </a:lnTo>
                <a:lnTo>
                  <a:pt x="55" y="946"/>
                </a:lnTo>
                <a:lnTo>
                  <a:pt x="49" y="959"/>
                </a:lnTo>
                <a:lnTo>
                  <a:pt x="43" y="971"/>
                </a:lnTo>
                <a:lnTo>
                  <a:pt x="37" y="985"/>
                </a:lnTo>
                <a:lnTo>
                  <a:pt x="32" y="998"/>
                </a:lnTo>
                <a:lnTo>
                  <a:pt x="27" y="1011"/>
                </a:lnTo>
                <a:lnTo>
                  <a:pt x="23" y="1023"/>
                </a:lnTo>
                <a:lnTo>
                  <a:pt x="22" y="1029"/>
                </a:lnTo>
                <a:lnTo>
                  <a:pt x="21" y="1035"/>
                </a:lnTo>
                <a:lnTo>
                  <a:pt x="21" y="1041"/>
                </a:lnTo>
                <a:lnTo>
                  <a:pt x="20" y="1046"/>
                </a:lnTo>
                <a:lnTo>
                  <a:pt x="20" y="1051"/>
                </a:lnTo>
                <a:lnTo>
                  <a:pt x="20" y="1057"/>
                </a:lnTo>
                <a:lnTo>
                  <a:pt x="20" y="1061"/>
                </a:lnTo>
                <a:lnTo>
                  <a:pt x="21" y="1066"/>
                </a:lnTo>
                <a:lnTo>
                  <a:pt x="28" y="1046"/>
                </a:lnTo>
                <a:lnTo>
                  <a:pt x="36" y="1028"/>
                </a:lnTo>
                <a:lnTo>
                  <a:pt x="44" y="1009"/>
                </a:lnTo>
                <a:lnTo>
                  <a:pt x="55" y="992"/>
                </a:lnTo>
                <a:lnTo>
                  <a:pt x="65" y="975"/>
                </a:lnTo>
                <a:lnTo>
                  <a:pt x="76" y="959"/>
                </a:lnTo>
                <a:lnTo>
                  <a:pt x="87" y="944"/>
                </a:lnTo>
                <a:lnTo>
                  <a:pt x="98" y="929"/>
                </a:lnTo>
                <a:lnTo>
                  <a:pt x="103" y="922"/>
                </a:lnTo>
                <a:lnTo>
                  <a:pt x="108" y="914"/>
                </a:lnTo>
                <a:lnTo>
                  <a:pt x="111" y="906"/>
                </a:lnTo>
                <a:lnTo>
                  <a:pt x="116" y="899"/>
                </a:lnTo>
                <a:lnTo>
                  <a:pt x="119" y="891"/>
                </a:lnTo>
                <a:lnTo>
                  <a:pt x="123" y="884"/>
                </a:lnTo>
                <a:lnTo>
                  <a:pt x="127" y="877"/>
                </a:lnTo>
                <a:lnTo>
                  <a:pt x="131" y="870"/>
                </a:lnTo>
                <a:lnTo>
                  <a:pt x="136" y="859"/>
                </a:lnTo>
                <a:lnTo>
                  <a:pt x="142" y="847"/>
                </a:lnTo>
                <a:lnTo>
                  <a:pt x="147" y="835"/>
                </a:lnTo>
                <a:lnTo>
                  <a:pt x="153" y="824"/>
                </a:lnTo>
                <a:lnTo>
                  <a:pt x="157" y="812"/>
                </a:lnTo>
                <a:lnTo>
                  <a:pt x="163" y="801"/>
                </a:lnTo>
                <a:lnTo>
                  <a:pt x="169" y="789"/>
                </a:lnTo>
                <a:lnTo>
                  <a:pt x="174" y="779"/>
                </a:lnTo>
                <a:lnTo>
                  <a:pt x="180" y="764"/>
                </a:lnTo>
                <a:lnTo>
                  <a:pt x="186" y="749"/>
                </a:lnTo>
                <a:lnTo>
                  <a:pt x="192" y="734"/>
                </a:lnTo>
                <a:lnTo>
                  <a:pt x="197" y="719"/>
                </a:lnTo>
                <a:lnTo>
                  <a:pt x="203" y="704"/>
                </a:lnTo>
                <a:lnTo>
                  <a:pt x="209" y="690"/>
                </a:lnTo>
                <a:lnTo>
                  <a:pt x="215" y="677"/>
                </a:lnTo>
                <a:lnTo>
                  <a:pt x="222" y="663"/>
                </a:lnTo>
                <a:lnTo>
                  <a:pt x="224" y="659"/>
                </a:lnTo>
                <a:lnTo>
                  <a:pt x="225" y="658"/>
                </a:lnTo>
                <a:lnTo>
                  <a:pt x="226" y="657"/>
                </a:lnTo>
                <a:lnTo>
                  <a:pt x="227" y="656"/>
                </a:lnTo>
                <a:lnTo>
                  <a:pt x="230" y="658"/>
                </a:lnTo>
                <a:lnTo>
                  <a:pt x="232" y="662"/>
                </a:lnTo>
                <a:lnTo>
                  <a:pt x="232" y="665"/>
                </a:lnTo>
                <a:lnTo>
                  <a:pt x="231" y="668"/>
                </a:lnTo>
                <a:lnTo>
                  <a:pt x="224" y="685"/>
                </a:lnTo>
                <a:lnTo>
                  <a:pt x="218" y="700"/>
                </a:lnTo>
                <a:lnTo>
                  <a:pt x="212" y="715"/>
                </a:lnTo>
                <a:lnTo>
                  <a:pt x="205" y="731"/>
                </a:lnTo>
                <a:lnTo>
                  <a:pt x="200" y="746"/>
                </a:lnTo>
                <a:lnTo>
                  <a:pt x="194" y="759"/>
                </a:lnTo>
                <a:lnTo>
                  <a:pt x="187" y="774"/>
                </a:lnTo>
                <a:lnTo>
                  <a:pt x="181" y="789"/>
                </a:lnTo>
                <a:lnTo>
                  <a:pt x="174" y="804"/>
                </a:lnTo>
                <a:lnTo>
                  <a:pt x="169" y="818"/>
                </a:lnTo>
                <a:lnTo>
                  <a:pt x="162" y="833"/>
                </a:lnTo>
                <a:lnTo>
                  <a:pt x="156" y="847"/>
                </a:lnTo>
                <a:lnTo>
                  <a:pt x="149" y="861"/>
                </a:lnTo>
                <a:lnTo>
                  <a:pt x="142" y="876"/>
                </a:lnTo>
                <a:lnTo>
                  <a:pt x="134" y="890"/>
                </a:lnTo>
                <a:lnTo>
                  <a:pt x="127" y="903"/>
                </a:lnTo>
                <a:lnTo>
                  <a:pt x="125" y="908"/>
                </a:lnTo>
                <a:lnTo>
                  <a:pt x="123" y="913"/>
                </a:lnTo>
                <a:lnTo>
                  <a:pt x="120" y="917"/>
                </a:lnTo>
                <a:lnTo>
                  <a:pt x="118" y="921"/>
                </a:lnTo>
                <a:lnTo>
                  <a:pt x="114" y="925"/>
                </a:lnTo>
                <a:lnTo>
                  <a:pt x="112" y="930"/>
                </a:lnTo>
                <a:lnTo>
                  <a:pt x="110" y="933"/>
                </a:lnTo>
                <a:lnTo>
                  <a:pt x="108" y="938"/>
                </a:lnTo>
                <a:lnTo>
                  <a:pt x="103" y="944"/>
                </a:lnTo>
                <a:lnTo>
                  <a:pt x="100" y="951"/>
                </a:lnTo>
                <a:lnTo>
                  <a:pt x="95" y="956"/>
                </a:lnTo>
                <a:lnTo>
                  <a:pt x="91" y="962"/>
                </a:lnTo>
                <a:lnTo>
                  <a:pt x="88" y="967"/>
                </a:lnTo>
                <a:lnTo>
                  <a:pt x="85" y="973"/>
                </a:lnTo>
                <a:lnTo>
                  <a:pt x="81" y="977"/>
                </a:lnTo>
                <a:lnTo>
                  <a:pt x="79" y="983"/>
                </a:lnTo>
                <a:lnTo>
                  <a:pt x="75" y="989"/>
                </a:lnTo>
                <a:lnTo>
                  <a:pt x="72" y="994"/>
                </a:lnTo>
                <a:lnTo>
                  <a:pt x="70" y="999"/>
                </a:lnTo>
                <a:lnTo>
                  <a:pt x="66" y="1004"/>
                </a:lnTo>
                <a:lnTo>
                  <a:pt x="64" y="1009"/>
                </a:lnTo>
                <a:lnTo>
                  <a:pt x="60" y="1014"/>
                </a:lnTo>
                <a:lnTo>
                  <a:pt x="58" y="1018"/>
                </a:lnTo>
                <a:lnTo>
                  <a:pt x="55" y="1022"/>
                </a:lnTo>
                <a:lnTo>
                  <a:pt x="53" y="1028"/>
                </a:lnTo>
                <a:lnTo>
                  <a:pt x="55" y="1031"/>
                </a:lnTo>
                <a:lnTo>
                  <a:pt x="57" y="1034"/>
                </a:lnTo>
                <a:lnTo>
                  <a:pt x="59" y="1035"/>
                </a:lnTo>
                <a:lnTo>
                  <a:pt x="63" y="1031"/>
                </a:lnTo>
                <a:lnTo>
                  <a:pt x="66" y="1026"/>
                </a:lnTo>
                <a:lnTo>
                  <a:pt x="68" y="1019"/>
                </a:lnTo>
                <a:lnTo>
                  <a:pt x="73" y="1014"/>
                </a:lnTo>
                <a:lnTo>
                  <a:pt x="78" y="1004"/>
                </a:lnTo>
                <a:lnTo>
                  <a:pt x="83" y="997"/>
                </a:lnTo>
                <a:lnTo>
                  <a:pt x="89" y="991"/>
                </a:lnTo>
                <a:lnTo>
                  <a:pt x="94" y="983"/>
                </a:lnTo>
                <a:lnTo>
                  <a:pt x="95" y="982"/>
                </a:lnTo>
                <a:lnTo>
                  <a:pt x="96" y="980"/>
                </a:lnTo>
                <a:lnTo>
                  <a:pt x="97" y="978"/>
                </a:lnTo>
                <a:lnTo>
                  <a:pt x="98" y="978"/>
                </a:lnTo>
                <a:lnTo>
                  <a:pt x="101" y="978"/>
                </a:lnTo>
                <a:lnTo>
                  <a:pt x="102" y="980"/>
                </a:lnTo>
                <a:lnTo>
                  <a:pt x="103" y="983"/>
                </a:lnTo>
                <a:lnTo>
                  <a:pt x="102" y="985"/>
                </a:lnTo>
                <a:lnTo>
                  <a:pt x="97" y="994"/>
                </a:lnTo>
                <a:lnTo>
                  <a:pt x="93" y="1003"/>
                </a:lnTo>
                <a:lnTo>
                  <a:pt x="88" y="1011"/>
                </a:lnTo>
                <a:lnTo>
                  <a:pt x="85" y="1019"/>
                </a:lnTo>
                <a:lnTo>
                  <a:pt x="80" y="1023"/>
                </a:lnTo>
                <a:lnTo>
                  <a:pt x="76" y="1028"/>
                </a:lnTo>
                <a:lnTo>
                  <a:pt x="74" y="1034"/>
                </a:lnTo>
                <a:lnTo>
                  <a:pt x="74" y="1038"/>
                </a:lnTo>
                <a:lnTo>
                  <a:pt x="75" y="1039"/>
                </a:lnTo>
                <a:lnTo>
                  <a:pt x="75" y="1042"/>
                </a:lnTo>
                <a:lnTo>
                  <a:pt x="76" y="1043"/>
                </a:lnTo>
                <a:lnTo>
                  <a:pt x="76" y="1043"/>
                </a:lnTo>
                <a:lnTo>
                  <a:pt x="81" y="1037"/>
                </a:lnTo>
                <a:lnTo>
                  <a:pt x="85" y="1030"/>
                </a:lnTo>
                <a:lnTo>
                  <a:pt x="88" y="1023"/>
                </a:lnTo>
                <a:lnTo>
                  <a:pt x="93" y="1016"/>
                </a:lnTo>
                <a:lnTo>
                  <a:pt x="96" y="1011"/>
                </a:lnTo>
                <a:lnTo>
                  <a:pt x="101" y="1005"/>
                </a:lnTo>
                <a:lnTo>
                  <a:pt x="106" y="999"/>
                </a:lnTo>
                <a:lnTo>
                  <a:pt x="112" y="994"/>
                </a:lnTo>
                <a:lnTo>
                  <a:pt x="110" y="1003"/>
                </a:lnTo>
                <a:lnTo>
                  <a:pt x="108" y="1011"/>
                </a:lnTo>
                <a:lnTo>
                  <a:pt x="104" y="1019"/>
                </a:lnTo>
                <a:lnTo>
                  <a:pt x="101" y="1026"/>
                </a:lnTo>
                <a:lnTo>
                  <a:pt x="96" y="1032"/>
                </a:lnTo>
                <a:lnTo>
                  <a:pt x="93" y="1041"/>
                </a:lnTo>
                <a:lnTo>
                  <a:pt x="89" y="1049"/>
                </a:lnTo>
                <a:lnTo>
                  <a:pt x="86" y="1057"/>
                </a:lnTo>
                <a:lnTo>
                  <a:pt x="93" y="1056"/>
                </a:lnTo>
                <a:lnTo>
                  <a:pt x="98" y="1053"/>
                </a:lnTo>
                <a:lnTo>
                  <a:pt x="103" y="1050"/>
                </a:lnTo>
                <a:lnTo>
                  <a:pt x="108" y="1044"/>
                </a:lnTo>
                <a:lnTo>
                  <a:pt x="111" y="1038"/>
                </a:lnTo>
                <a:lnTo>
                  <a:pt x="114" y="1032"/>
                </a:lnTo>
                <a:lnTo>
                  <a:pt x="119" y="1028"/>
                </a:lnTo>
                <a:lnTo>
                  <a:pt x="124" y="1022"/>
                </a:lnTo>
                <a:lnTo>
                  <a:pt x="128" y="1018"/>
                </a:lnTo>
                <a:lnTo>
                  <a:pt x="132" y="1013"/>
                </a:lnTo>
                <a:lnTo>
                  <a:pt x="135" y="1007"/>
                </a:lnTo>
                <a:lnTo>
                  <a:pt x="139" y="1001"/>
                </a:lnTo>
                <a:lnTo>
                  <a:pt x="146" y="993"/>
                </a:lnTo>
                <a:lnTo>
                  <a:pt x="153" y="984"/>
                </a:lnTo>
                <a:lnTo>
                  <a:pt x="159" y="976"/>
                </a:lnTo>
                <a:lnTo>
                  <a:pt x="165" y="967"/>
                </a:lnTo>
                <a:lnTo>
                  <a:pt x="172" y="958"/>
                </a:lnTo>
                <a:lnTo>
                  <a:pt x="178" y="947"/>
                </a:lnTo>
                <a:lnTo>
                  <a:pt x="182" y="938"/>
                </a:lnTo>
                <a:lnTo>
                  <a:pt x="188" y="929"/>
                </a:lnTo>
                <a:lnTo>
                  <a:pt x="194" y="918"/>
                </a:lnTo>
                <a:lnTo>
                  <a:pt x="199" y="908"/>
                </a:lnTo>
                <a:lnTo>
                  <a:pt x="204" y="898"/>
                </a:lnTo>
                <a:lnTo>
                  <a:pt x="209" y="888"/>
                </a:lnTo>
                <a:lnTo>
                  <a:pt x="214" y="878"/>
                </a:lnTo>
                <a:lnTo>
                  <a:pt x="219" y="869"/>
                </a:lnTo>
                <a:lnTo>
                  <a:pt x="224" y="859"/>
                </a:lnTo>
                <a:lnTo>
                  <a:pt x="230" y="849"/>
                </a:lnTo>
                <a:lnTo>
                  <a:pt x="234" y="841"/>
                </a:lnTo>
                <a:lnTo>
                  <a:pt x="238" y="832"/>
                </a:lnTo>
                <a:lnTo>
                  <a:pt x="242" y="824"/>
                </a:lnTo>
                <a:lnTo>
                  <a:pt x="247" y="816"/>
                </a:lnTo>
                <a:lnTo>
                  <a:pt x="250" y="808"/>
                </a:lnTo>
                <a:lnTo>
                  <a:pt x="255" y="800"/>
                </a:lnTo>
                <a:lnTo>
                  <a:pt x="258" y="792"/>
                </a:lnTo>
                <a:lnTo>
                  <a:pt x="262" y="785"/>
                </a:lnTo>
                <a:lnTo>
                  <a:pt x="264" y="779"/>
                </a:lnTo>
                <a:lnTo>
                  <a:pt x="268" y="773"/>
                </a:lnTo>
                <a:lnTo>
                  <a:pt x="271" y="769"/>
                </a:lnTo>
                <a:lnTo>
                  <a:pt x="273" y="762"/>
                </a:lnTo>
                <a:lnTo>
                  <a:pt x="277" y="756"/>
                </a:lnTo>
                <a:lnTo>
                  <a:pt x="280" y="750"/>
                </a:lnTo>
                <a:lnTo>
                  <a:pt x="284" y="744"/>
                </a:lnTo>
                <a:lnTo>
                  <a:pt x="286" y="739"/>
                </a:lnTo>
                <a:lnTo>
                  <a:pt x="288" y="733"/>
                </a:lnTo>
                <a:lnTo>
                  <a:pt x="292" y="727"/>
                </a:lnTo>
                <a:lnTo>
                  <a:pt x="294" y="723"/>
                </a:lnTo>
                <a:lnTo>
                  <a:pt x="296" y="717"/>
                </a:lnTo>
                <a:lnTo>
                  <a:pt x="300" y="712"/>
                </a:lnTo>
                <a:lnTo>
                  <a:pt x="302" y="708"/>
                </a:lnTo>
                <a:lnTo>
                  <a:pt x="303" y="702"/>
                </a:lnTo>
                <a:lnTo>
                  <a:pt x="306" y="696"/>
                </a:lnTo>
                <a:lnTo>
                  <a:pt x="307" y="691"/>
                </a:lnTo>
                <a:lnTo>
                  <a:pt x="308" y="686"/>
                </a:lnTo>
                <a:lnTo>
                  <a:pt x="310" y="681"/>
                </a:lnTo>
                <a:lnTo>
                  <a:pt x="313" y="677"/>
                </a:lnTo>
                <a:lnTo>
                  <a:pt x="318" y="663"/>
                </a:lnTo>
                <a:lnTo>
                  <a:pt x="324" y="649"/>
                </a:lnTo>
                <a:lnTo>
                  <a:pt x="330" y="635"/>
                </a:lnTo>
                <a:lnTo>
                  <a:pt x="336" y="622"/>
                </a:lnTo>
                <a:lnTo>
                  <a:pt x="341" y="609"/>
                </a:lnTo>
                <a:lnTo>
                  <a:pt x="346" y="595"/>
                </a:lnTo>
                <a:lnTo>
                  <a:pt x="351" y="582"/>
                </a:lnTo>
                <a:lnTo>
                  <a:pt x="355" y="568"/>
                </a:lnTo>
                <a:lnTo>
                  <a:pt x="360" y="556"/>
                </a:lnTo>
                <a:lnTo>
                  <a:pt x="363" y="542"/>
                </a:lnTo>
                <a:lnTo>
                  <a:pt x="368" y="529"/>
                </a:lnTo>
                <a:lnTo>
                  <a:pt x="373" y="516"/>
                </a:lnTo>
                <a:lnTo>
                  <a:pt x="377" y="504"/>
                </a:lnTo>
                <a:lnTo>
                  <a:pt x="382" y="491"/>
                </a:lnTo>
                <a:lnTo>
                  <a:pt x="386" y="478"/>
                </a:lnTo>
                <a:lnTo>
                  <a:pt x="392" y="466"/>
                </a:lnTo>
                <a:lnTo>
                  <a:pt x="397" y="453"/>
                </a:lnTo>
                <a:lnTo>
                  <a:pt x="401" y="440"/>
                </a:lnTo>
                <a:lnTo>
                  <a:pt x="407" y="428"/>
                </a:lnTo>
                <a:lnTo>
                  <a:pt x="412" y="416"/>
                </a:lnTo>
                <a:lnTo>
                  <a:pt x="417" y="403"/>
                </a:lnTo>
                <a:lnTo>
                  <a:pt x="422" y="392"/>
                </a:lnTo>
                <a:lnTo>
                  <a:pt x="428" y="379"/>
                </a:lnTo>
                <a:lnTo>
                  <a:pt x="432" y="368"/>
                </a:lnTo>
                <a:lnTo>
                  <a:pt x="439" y="353"/>
                </a:lnTo>
                <a:lnTo>
                  <a:pt x="445" y="339"/>
                </a:lnTo>
                <a:lnTo>
                  <a:pt x="452" y="325"/>
                </a:lnTo>
                <a:lnTo>
                  <a:pt x="459" y="311"/>
                </a:lnTo>
                <a:lnTo>
                  <a:pt x="466" y="299"/>
                </a:lnTo>
                <a:lnTo>
                  <a:pt x="473" y="286"/>
                </a:lnTo>
                <a:lnTo>
                  <a:pt x="480" y="272"/>
                </a:lnTo>
                <a:lnTo>
                  <a:pt x="488" y="259"/>
                </a:lnTo>
                <a:lnTo>
                  <a:pt x="490" y="251"/>
                </a:lnTo>
                <a:lnTo>
                  <a:pt x="493" y="244"/>
                </a:lnTo>
                <a:lnTo>
                  <a:pt x="497" y="239"/>
                </a:lnTo>
                <a:lnTo>
                  <a:pt x="502" y="232"/>
                </a:lnTo>
                <a:lnTo>
                  <a:pt x="505" y="226"/>
                </a:lnTo>
                <a:lnTo>
                  <a:pt x="508" y="220"/>
                </a:lnTo>
                <a:lnTo>
                  <a:pt x="512" y="213"/>
                </a:lnTo>
                <a:lnTo>
                  <a:pt x="514" y="206"/>
                </a:lnTo>
                <a:lnTo>
                  <a:pt x="521" y="197"/>
                </a:lnTo>
                <a:lnTo>
                  <a:pt x="526" y="188"/>
                </a:lnTo>
                <a:lnTo>
                  <a:pt x="530" y="179"/>
                </a:lnTo>
                <a:lnTo>
                  <a:pt x="535" y="173"/>
                </a:lnTo>
                <a:lnTo>
                  <a:pt x="540" y="166"/>
                </a:lnTo>
                <a:lnTo>
                  <a:pt x="544" y="158"/>
                </a:lnTo>
                <a:lnTo>
                  <a:pt x="549" y="151"/>
                </a:lnTo>
                <a:lnTo>
                  <a:pt x="555" y="149"/>
                </a:lnTo>
                <a:lnTo>
                  <a:pt x="555" y="156"/>
                </a:lnTo>
                <a:lnTo>
                  <a:pt x="553" y="163"/>
                </a:lnTo>
                <a:lnTo>
                  <a:pt x="550" y="168"/>
                </a:lnTo>
                <a:lnTo>
                  <a:pt x="548" y="174"/>
                </a:lnTo>
                <a:lnTo>
                  <a:pt x="543" y="180"/>
                </a:lnTo>
                <a:lnTo>
                  <a:pt x="541" y="185"/>
                </a:lnTo>
                <a:lnTo>
                  <a:pt x="537" y="191"/>
                </a:lnTo>
                <a:lnTo>
                  <a:pt x="536" y="197"/>
                </a:lnTo>
                <a:lnTo>
                  <a:pt x="533" y="203"/>
                </a:lnTo>
                <a:lnTo>
                  <a:pt x="530" y="208"/>
                </a:lnTo>
                <a:lnTo>
                  <a:pt x="528" y="213"/>
                </a:lnTo>
                <a:lnTo>
                  <a:pt x="526" y="219"/>
                </a:lnTo>
                <a:lnTo>
                  <a:pt x="522" y="225"/>
                </a:lnTo>
                <a:lnTo>
                  <a:pt x="520" y="231"/>
                </a:lnTo>
                <a:lnTo>
                  <a:pt x="518" y="235"/>
                </a:lnTo>
                <a:lnTo>
                  <a:pt x="514" y="240"/>
                </a:lnTo>
                <a:lnTo>
                  <a:pt x="511" y="246"/>
                </a:lnTo>
                <a:lnTo>
                  <a:pt x="508" y="251"/>
                </a:lnTo>
                <a:lnTo>
                  <a:pt x="505" y="257"/>
                </a:lnTo>
                <a:lnTo>
                  <a:pt x="503" y="262"/>
                </a:lnTo>
                <a:lnTo>
                  <a:pt x="499" y="266"/>
                </a:lnTo>
                <a:lnTo>
                  <a:pt x="497" y="271"/>
                </a:lnTo>
                <a:lnTo>
                  <a:pt x="495" y="277"/>
                </a:lnTo>
                <a:lnTo>
                  <a:pt x="492" y="281"/>
                </a:lnTo>
                <a:lnTo>
                  <a:pt x="487" y="288"/>
                </a:lnTo>
                <a:lnTo>
                  <a:pt x="483" y="295"/>
                </a:lnTo>
                <a:lnTo>
                  <a:pt x="479" y="303"/>
                </a:lnTo>
                <a:lnTo>
                  <a:pt x="475" y="311"/>
                </a:lnTo>
                <a:lnTo>
                  <a:pt x="472" y="319"/>
                </a:lnTo>
                <a:lnTo>
                  <a:pt x="468" y="326"/>
                </a:lnTo>
                <a:lnTo>
                  <a:pt x="465" y="333"/>
                </a:lnTo>
                <a:lnTo>
                  <a:pt x="461" y="340"/>
                </a:lnTo>
                <a:lnTo>
                  <a:pt x="454" y="359"/>
                </a:lnTo>
                <a:lnTo>
                  <a:pt x="449" y="376"/>
                </a:lnTo>
                <a:lnTo>
                  <a:pt x="443" y="394"/>
                </a:lnTo>
                <a:lnTo>
                  <a:pt x="437" y="413"/>
                </a:lnTo>
                <a:lnTo>
                  <a:pt x="432" y="431"/>
                </a:lnTo>
                <a:lnTo>
                  <a:pt x="427" y="448"/>
                </a:lnTo>
                <a:lnTo>
                  <a:pt x="422" y="467"/>
                </a:lnTo>
                <a:lnTo>
                  <a:pt x="416" y="484"/>
                </a:lnTo>
                <a:lnTo>
                  <a:pt x="409" y="505"/>
                </a:lnTo>
                <a:lnTo>
                  <a:pt x="402" y="527"/>
                </a:lnTo>
                <a:lnTo>
                  <a:pt x="396" y="547"/>
                </a:lnTo>
                <a:lnTo>
                  <a:pt x="390" y="569"/>
                </a:lnTo>
                <a:lnTo>
                  <a:pt x="383" y="590"/>
                </a:lnTo>
                <a:lnTo>
                  <a:pt x="377" y="612"/>
                </a:lnTo>
                <a:lnTo>
                  <a:pt x="371" y="633"/>
                </a:lnTo>
                <a:lnTo>
                  <a:pt x="364" y="653"/>
                </a:lnTo>
                <a:lnTo>
                  <a:pt x="362" y="660"/>
                </a:lnTo>
                <a:lnTo>
                  <a:pt x="361" y="666"/>
                </a:lnTo>
                <a:lnTo>
                  <a:pt x="359" y="673"/>
                </a:lnTo>
                <a:lnTo>
                  <a:pt x="359" y="680"/>
                </a:lnTo>
                <a:lnTo>
                  <a:pt x="358" y="687"/>
                </a:lnTo>
                <a:lnTo>
                  <a:pt x="355" y="693"/>
                </a:lnTo>
                <a:lnTo>
                  <a:pt x="354" y="700"/>
                </a:lnTo>
                <a:lnTo>
                  <a:pt x="352" y="705"/>
                </a:lnTo>
                <a:lnTo>
                  <a:pt x="345" y="726"/>
                </a:lnTo>
                <a:lnTo>
                  <a:pt x="339" y="746"/>
                </a:lnTo>
                <a:lnTo>
                  <a:pt x="332" y="765"/>
                </a:lnTo>
                <a:lnTo>
                  <a:pt x="325" y="785"/>
                </a:lnTo>
                <a:lnTo>
                  <a:pt x="318" y="804"/>
                </a:lnTo>
                <a:lnTo>
                  <a:pt x="311" y="823"/>
                </a:lnTo>
                <a:lnTo>
                  <a:pt x="305" y="841"/>
                </a:lnTo>
                <a:lnTo>
                  <a:pt x="298" y="860"/>
                </a:lnTo>
                <a:lnTo>
                  <a:pt x="294" y="865"/>
                </a:lnTo>
                <a:lnTo>
                  <a:pt x="292" y="871"/>
                </a:lnTo>
                <a:lnTo>
                  <a:pt x="288" y="878"/>
                </a:lnTo>
                <a:lnTo>
                  <a:pt x="286" y="884"/>
                </a:lnTo>
                <a:lnTo>
                  <a:pt x="284" y="890"/>
                </a:lnTo>
                <a:lnTo>
                  <a:pt x="282" y="895"/>
                </a:lnTo>
                <a:lnTo>
                  <a:pt x="279" y="901"/>
                </a:lnTo>
                <a:lnTo>
                  <a:pt x="277" y="907"/>
                </a:lnTo>
                <a:lnTo>
                  <a:pt x="275" y="913"/>
                </a:lnTo>
                <a:lnTo>
                  <a:pt x="273" y="918"/>
                </a:lnTo>
                <a:lnTo>
                  <a:pt x="271" y="923"/>
                </a:lnTo>
                <a:lnTo>
                  <a:pt x="269" y="928"/>
                </a:lnTo>
                <a:lnTo>
                  <a:pt x="268" y="932"/>
                </a:lnTo>
                <a:lnTo>
                  <a:pt x="265" y="937"/>
                </a:lnTo>
                <a:lnTo>
                  <a:pt x="264" y="941"/>
                </a:lnTo>
                <a:lnTo>
                  <a:pt x="263" y="947"/>
                </a:lnTo>
                <a:lnTo>
                  <a:pt x="260" y="953"/>
                </a:lnTo>
                <a:lnTo>
                  <a:pt x="257" y="959"/>
                </a:lnTo>
                <a:lnTo>
                  <a:pt x="255" y="965"/>
                </a:lnTo>
                <a:lnTo>
                  <a:pt x="253" y="968"/>
                </a:lnTo>
                <a:lnTo>
                  <a:pt x="248" y="978"/>
                </a:lnTo>
                <a:lnTo>
                  <a:pt x="242" y="989"/>
                </a:lnTo>
                <a:lnTo>
                  <a:pt x="239" y="1000"/>
                </a:lnTo>
                <a:lnTo>
                  <a:pt x="234" y="1012"/>
                </a:lnTo>
                <a:lnTo>
                  <a:pt x="231" y="1023"/>
                </a:lnTo>
                <a:lnTo>
                  <a:pt x="227" y="1035"/>
                </a:lnTo>
                <a:lnTo>
                  <a:pt x="225" y="1045"/>
                </a:lnTo>
                <a:lnTo>
                  <a:pt x="223" y="1057"/>
                </a:lnTo>
                <a:lnTo>
                  <a:pt x="223" y="1059"/>
                </a:lnTo>
                <a:lnTo>
                  <a:pt x="223" y="1061"/>
                </a:lnTo>
                <a:lnTo>
                  <a:pt x="223" y="1062"/>
                </a:lnTo>
                <a:lnTo>
                  <a:pt x="223" y="1062"/>
                </a:lnTo>
                <a:lnTo>
                  <a:pt x="227" y="1056"/>
                </a:lnTo>
                <a:lnTo>
                  <a:pt x="232" y="1049"/>
                </a:lnTo>
                <a:lnTo>
                  <a:pt x="235" y="1042"/>
                </a:lnTo>
                <a:lnTo>
                  <a:pt x="239" y="1034"/>
                </a:lnTo>
                <a:lnTo>
                  <a:pt x="242" y="1026"/>
                </a:lnTo>
                <a:lnTo>
                  <a:pt x="246" y="1016"/>
                </a:lnTo>
                <a:lnTo>
                  <a:pt x="250" y="1009"/>
                </a:lnTo>
                <a:lnTo>
                  <a:pt x="255" y="1001"/>
                </a:lnTo>
                <a:lnTo>
                  <a:pt x="258" y="996"/>
                </a:lnTo>
                <a:lnTo>
                  <a:pt x="261" y="989"/>
                </a:lnTo>
                <a:lnTo>
                  <a:pt x="263" y="982"/>
                </a:lnTo>
                <a:lnTo>
                  <a:pt x="267" y="975"/>
                </a:lnTo>
                <a:lnTo>
                  <a:pt x="269" y="968"/>
                </a:lnTo>
                <a:lnTo>
                  <a:pt x="271" y="961"/>
                </a:lnTo>
                <a:lnTo>
                  <a:pt x="273" y="954"/>
                </a:lnTo>
                <a:lnTo>
                  <a:pt x="277" y="948"/>
                </a:lnTo>
                <a:lnTo>
                  <a:pt x="282" y="937"/>
                </a:lnTo>
                <a:lnTo>
                  <a:pt x="287" y="925"/>
                </a:lnTo>
                <a:lnTo>
                  <a:pt x="292" y="914"/>
                </a:lnTo>
                <a:lnTo>
                  <a:pt x="296" y="902"/>
                </a:lnTo>
                <a:lnTo>
                  <a:pt x="300" y="891"/>
                </a:lnTo>
                <a:lnTo>
                  <a:pt x="305" y="879"/>
                </a:lnTo>
                <a:lnTo>
                  <a:pt x="308" y="867"/>
                </a:lnTo>
                <a:lnTo>
                  <a:pt x="311" y="855"/>
                </a:lnTo>
                <a:lnTo>
                  <a:pt x="313" y="846"/>
                </a:lnTo>
                <a:lnTo>
                  <a:pt x="316" y="837"/>
                </a:lnTo>
                <a:lnTo>
                  <a:pt x="318" y="829"/>
                </a:lnTo>
                <a:lnTo>
                  <a:pt x="322" y="822"/>
                </a:lnTo>
                <a:lnTo>
                  <a:pt x="324" y="822"/>
                </a:lnTo>
                <a:lnTo>
                  <a:pt x="325" y="823"/>
                </a:lnTo>
                <a:lnTo>
                  <a:pt x="326" y="826"/>
                </a:lnTo>
                <a:lnTo>
                  <a:pt x="326" y="829"/>
                </a:lnTo>
                <a:lnTo>
                  <a:pt x="323" y="846"/>
                </a:lnTo>
                <a:lnTo>
                  <a:pt x="318" y="863"/>
                </a:lnTo>
                <a:lnTo>
                  <a:pt x="313" y="880"/>
                </a:lnTo>
                <a:lnTo>
                  <a:pt x="307" y="897"/>
                </a:lnTo>
                <a:lnTo>
                  <a:pt x="301" y="913"/>
                </a:lnTo>
                <a:lnTo>
                  <a:pt x="295" y="928"/>
                </a:lnTo>
                <a:lnTo>
                  <a:pt x="290" y="943"/>
                </a:lnTo>
                <a:lnTo>
                  <a:pt x="284" y="956"/>
                </a:lnTo>
                <a:lnTo>
                  <a:pt x="279" y="968"/>
                </a:lnTo>
                <a:lnTo>
                  <a:pt x="273" y="980"/>
                </a:lnTo>
                <a:lnTo>
                  <a:pt x="269" y="991"/>
                </a:lnTo>
                <a:lnTo>
                  <a:pt x="263" y="1003"/>
                </a:lnTo>
                <a:lnTo>
                  <a:pt x="258" y="1014"/>
                </a:lnTo>
                <a:lnTo>
                  <a:pt x="254" y="1024"/>
                </a:lnTo>
                <a:lnTo>
                  <a:pt x="249" y="1036"/>
                </a:lnTo>
                <a:lnTo>
                  <a:pt x="245" y="1047"/>
                </a:lnTo>
                <a:lnTo>
                  <a:pt x="249" y="1049"/>
                </a:lnTo>
                <a:lnTo>
                  <a:pt x="252" y="1052"/>
                </a:lnTo>
                <a:lnTo>
                  <a:pt x="255" y="1056"/>
                </a:lnTo>
                <a:lnTo>
                  <a:pt x="258" y="1059"/>
                </a:lnTo>
                <a:lnTo>
                  <a:pt x="262" y="1053"/>
                </a:lnTo>
                <a:lnTo>
                  <a:pt x="264" y="1045"/>
                </a:lnTo>
                <a:lnTo>
                  <a:pt x="267" y="1038"/>
                </a:lnTo>
                <a:lnTo>
                  <a:pt x="271" y="1032"/>
                </a:lnTo>
                <a:lnTo>
                  <a:pt x="276" y="1019"/>
                </a:lnTo>
                <a:lnTo>
                  <a:pt x="280" y="1006"/>
                </a:lnTo>
                <a:lnTo>
                  <a:pt x="285" y="993"/>
                </a:lnTo>
                <a:lnTo>
                  <a:pt x="291" y="981"/>
                </a:lnTo>
                <a:lnTo>
                  <a:pt x="295" y="967"/>
                </a:lnTo>
                <a:lnTo>
                  <a:pt x="301" y="954"/>
                </a:lnTo>
                <a:lnTo>
                  <a:pt x="306" y="941"/>
                </a:lnTo>
                <a:lnTo>
                  <a:pt x="311" y="929"/>
                </a:lnTo>
                <a:lnTo>
                  <a:pt x="316" y="916"/>
                </a:lnTo>
                <a:lnTo>
                  <a:pt x="321" y="902"/>
                </a:lnTo>
                <a:lnTo>
                  <a:pt x="325" y="890"/>
                </a:lnTo>
                <a:lnTo>
                  <a:pt x="331" y="876"/>
                </a:lnTo>
                <a:lnTo>
                  <a:pt x="336" y="863"/>
                </a:lnTo>
                <a:lnTo>
                  <a:pt x="340" y="849"/>
                </a:lnTo>
                <a:lnTo>
                  <a:pt x="345" y="835"/>
                </a:lnTo>
                <a:lnTo>
                  <a:pt x="349" y="823"/>
                </a:lnTo>
                <a:lnTo>
                  <a:pt x="354" y="809"/>
                </a:lnTo>
                <a:lnTo>
                  <a:pt x="359" y="795"/>
                </a:lnTo>
                <a:lnTo>
                  <a:pt x="363" y="781"/>
                </a:lnTo>
                <a:lnTo>
                  <a:pt x="367" y="768"/>
                </a:lnTo>
                <a:lnTo>
                  <a:pt x="371" y="755"/>
                </a:lnTo>
                <a:lnTo>
                  <a:pt x="375" y="741"/>
                </a:lnTo>
                <a:lnTo>
                  <a:pt x="379" y="727"/>
                </a:lnTo>
                <a:lnTo>
                  <a:pt x="383" y="713"/>
                </a:lnTo>
                <a:lnTo>
                  <a:pt x="385" y="713"/>
                </a:lnTo>
                <a:lnTo>
                  <a:pt x="387" y="716"/>
                </a:lnTo>
                <a:lnTo>
                  <a:pt x="387" y="718"/>
                </a:lnTo>
                <a:lnTo>
                  <a:pt x="387" y="721"/>
                </a:lnTo>
                <a:lnTo>
                  <a:pt x="384" y="736"/>
                </a:lnTo>
                <a:lnTo>
                  <a:pt x="381" y="753"/>
                </a:lnTo>
                <a:lnTo>
                  <a:pt x="377" y="768"/>
                </a:lnTo>
                <a:lnTo>
                  <a:pt x="373" y="781"/>
                </a:lnTo>
                <a:lnTo>
                  <a:pt x="368" y="796"/>
                </a:lnTo>
                <a:lnTo>
                  <a:pt x="363" y="811"/>
                </a:lnTo>
                <a:lnTo>
                  <a:pt x="359" y="825"/>
                </a:lnTo>
                <a:lnTo>
                  <a:pt x="354" y="839"/>
                </a:lnTo>
                <a:lnTo>
                  <a:pt x="348" y="855"/>
                </a:lnTo>
                <a:lnTo>
                  <a:pt x="343" y="870"/>
                </a:lnTo>
                <a:lnTo>
                  <a:pt x="338" y="884"/>
                </a:lnTo>
                <a:lnTo>
                  <a:pt x="332" y="899"/>
                </a:lnTo>
                <a:lnTo>
                  <a:pt x="326" y="913"/>
                </a:lnTo>
                <a:lnTo>
                  <a:pt x="322" y="927"/>
                </a:lnTo>
                <a:lnTo>
                  <a:pt x="317" y="939"/>
                </a:lnTo>
                <a:lnTo>
                  <a:pt x="313" y="953"/>
                </a:lnTo>
                <a:lnTo>
                  <a:pt x="307" y="970"/>
                </a:lnTo>
                <a:lnTo>
                  <a:pt x="301" y="988"/>
                </a:lnTo>
                <a:lnTo>
                  <a:pt x="294" y="1004"/>
                </a:lnTo>
                <a:lnTo>
                  <a:pt x="287" y="1020"/>
                </a:lnTo>
                <a:lnTo>
                  <a:pt x="282" y="1036"/>
                </a:lnTo>
                <a:lnTo>
                  <a:pt x="276" y="1052"/>
                </a:lnTo>
                <a:lnTo>
                  <a:pt x="271" y="1069"/>
                </a:lnTo>
                <a:lnTo>
                  <a:pt x="268" y="1087"/>
                </a:lnTo>
                <a:lnTo>
                  <a:pt x="276" y="1076"/>
                </a:lnTo>
                <a:lnTo>
                  <a:pt x="285" y="1066"/>
                </a:lnTo>
                <a:lnTo>
                  <a:pt x="293" y="1056"/>
                </a:lnTo>
                <a:lnTo>
                  <a:pt x="301" y="1044"/>
                </a:lnTo>
                <a:lnTo>
                  <a:pt x="309" y="1031"/>
                </a:lnTo>
                <a:lnTo>
                  <a:pt x="317" y="1020"/>
                </a:lnTo>
                <a:lnTo>
                  <a:pt x="324" y="1006"/>
                </a:lnTo>
                <a:lnTo>
                  <a:pt x="331" y="993"/>
                </a:lnTo>
                <a:lnTo>
                  <a:pt x="335" y="988"/>
                </a:lnTo>
                <a:lnTo>
                  <a:pt x="337" y="982"/>
                </a:lnTo>
                <a:lnTo>
                  <a:pt x="340" y="975"/>
                </a:lnTo>
                <a:lnTo>
                  <a:pt x="343" y="969"/>
                </a:lnTo>
                <a:lnTo>
                  <a:pt x="345" y="963"/>
                </a:lnTo>
                <a:lnTo>
                  <a:pt x="347" y="958"/>
                </a:lnTo>
                <a:lnTo>
                  <a:pt x="351" y="952"/>
                </a:lnTo>
                <a:lnTo>
                  <a:pt x="353" y="946"/>
                </a:lnTo>
                <a:lnTo>
                  <a:pt x="361" y="927"/>
                </a:lnTo>
                <a:lnTo>
                  <a:pt x="368" y="908"/>
                </a:lnTo>
                <a:lnTo>
                  <a:pt x="375" y="888"/>
                </a:lnTo>
                <a:lnTo>
                  <a:pt x="383" y="869"/>
                </a:lnTo>
                <a:lnTo>
                  <a:pt x="390" y="850"/>
                </a:lnTo>
                <a:lnTo>
                  <a:pt x="396" y="831"/>
                </a:lnTo>
                <a:lnTo>
                  <a:pt x="402" y="811"/>
                </a:lnTo>
                <a:lnTo>
                  <a:pt x="409" y="792"/>
                </a:lnTo>
                <a:lnTo>
                  <a:pt x="415" y="773"/>
                </a:lnTo>
                <a:lnTo>
                  <a:pt x="421" y="754"/>
                </a:lnTo>
                <a:lnTo>
                  <a:pt x="428" y="734"/>
                </a:lnTo>
                <a:lnTo>
                  <a:pt x="434" y="715"/>
                </a:lnTo>
                <a:lnTo>
                  <a:pt x="439" y="695"/>
                </a:lnTo>
                <a:lnTo>
                  <a:pt x="444" y="675"/>
                </a:lnTo>
                <a:lnTo>
                  <a:pt x="450" y="655"/>
                </a:lnTo>
                <a:lnTo>
                  <a:pt x="455" y="635"/>
                </a:lnTo>
                <a:lnTo>
                  <a:pt x="458" y="625"/>
                </a:lnTo>
                <a:lnTo>
                  <a:pt x="459" y="615"/>
                </a:lnTo>
                <a:lnTo>
                  <a:pt x="461" y="606"/>
                </a:lnTo>
                <a:lnTo>
                  <a:pt x="464" y="597"/>
                </a:lnTo>
                <a:lnTo>
                  <a:pt x="465" y="587"/>
                </a:lnTo>
                <a:lnTo>
                  <a:pt x="467" y="577"/>
                </a:lnTo>
                <a:lnTo>
                  <a:pt x="468" y="568"/>
                </a:lnTo>
                <a:lnTo>
                  <a:pt x="470" y="559"/>
                </a:lnTo>
                <a:lnTo>
                  <a:pt x="474" y="542"/>
                </a:lnTo>
                <a:lnTo>
                  <a:pt x="479" y="524"/>
                </a:lnTo>
                <a:lnTo>
                  <a:pt x="482" y="507"/>
                </a:lnTo>
                <a:lnTo>
                  <a:pt x="487" y="490"/>
                </a:lnTo>
                <a:lnTo>
                  <a:pt x="490" y="473"/>
                </a:lnTo>
                <a:lnTo>
                  <a:pt x="493" y="456"/>
                </a:lnTo>
                <a:lnTo>
                  <a:pt x="497" y="439"/>
                </a:lnTo>
                <a:lnTo>
                  <a:pt x="500" y="423"/>
                </a:lnTo>
                <a:lnTo>
                  <a:pt x="504" y="412"/>
                </a:lnTo>
                <a:lnTo>
                  <a:pt x="507" y="400"/>
                </a:lnTo>
                <a:lnTo>
                  <a:pt x="510" y="390"/>
                </a:lnTo>
                <a:lnTo>
                  <a:pt x="513" y="378"/>
                </a:lnTo>
                <a:lnTo>
                  <a:pt x="515" y="368"/>
                </a:lnTo>
                <a:lnTo>
                  <a:pt x="518" y="357"/>
                </a:lnTo>
                <a:lnTo>
                  <a:pt x="521" y="347"/>
                </a:lnTo>
                <a:lnTo>
                  <a:pt x="525" y="337"/>
                </a:lnTo>
                <a:lnTo>
                  <a:pt x="529" y="321"/>
                </a:lnTo>
                <a:lnTo>
                  <a:pt x="534" y="303"/>
                </a:lnTo>
                <a:lnTo>
                  <a:pt x="538" y="287"/>
                </a:lnTo>
                <a:lnTo>
                  <a:pt x="543" y="271"/>
                </a:lnTo>
                <a:lnTo>
                  <a:pt x="548" y="255"/>
                </a:lnTo>
                <a:lnTo>
                  <a:pt x="553" y="240"/>
                </a:lnTo>
                <a:lnTo>
                  <a:pt x="558" y="224"/>
                </a:lnTo>
                <a:lnTo>
                  <a:pt x="564" y="208"/>
                </a:lnTo>
                <a:lnTo>
                  <a:pt x="566" y="201"/>
                </a:lnTo>
                <a:lnTo>
                  <a:pt x="570" y="193"/>
                </a:lnTo>
                <a:lnTo>
                  <a:pt x="571" y="185"/>
                </a:lnTo>
                <a:lnTo>
                  <a:pt x="573" y="178"/>
                </a:lnTo>
                <a:lnTo>
                  <a:pt x="575" y="170"/>
                </a:lnTo>
                <a:lnTo>
                  <a:pt x="579" y="163"/>
                </a:lnTo>
                <a:lnTo>
                  <a:pt x="582" y="157"/>
                </a:lnTo>
                <a:lnTo>
                  <a:pt x="586" y="151"/>
                </a:lnTo>
                <a:lnTo>
                  <a:pt x="591" y="140"/>
                </a:lnTo>
                <a:lnTo>
                  <a:pt x="596" y="128"/>
                </a:lnTo>
                <a:lnTo>
                  <a:pt x="601" y="118"/>
                </a:lnTo>
                <a:lnTo>
                  <a:pt x="605" y="107"/>
                </a:lnTo>
                <a:lnTo>
                  <a:pt x="610" y="96"/>
                </a:lnTo>
                <a:lnTo>
                  <a:pt x="614" y="86"/>
                </a:lnTo>
                <a:lnTo>
                  <a:pt x="620" y="75"/>
                </a:lnTo>
                <a:lnTo>
                  <a:pt x="625" y="64"/>
                </a:lnTo>
                <a:lnTo>
                  <a:pt x="629" y="57"/>
                </a:lnTo>
                <a:lnTo>
                  <a:pt x="633" y="50"/>
                </a:lnTo>
                <a:lnTo>
                  <a:pt x="635" y="43"/>
                </a:lnTo>
                <a:lnTo>
                  <a:pt x="637" y="37"/>
                </a:lnTo>
                <a:lnTo>
                  <a:pt x="640" y="31"/>
                </a:lnTo>
                <a:lnTo>
                  <a:pt x="642" y="27"/>
                </a:lnTo>
                <a:lnTo>
                  <a:pt x="644" y="22"/>
                </a:lnTo>
                <a:lnTo>
                  <a:pt x="646" y="16"/>
                </a:lnTo>
                <a:lnTo>
                  <a:pt x="648" y="13"/>
                </a:lnTo>
                <a:lnTo>
                  <a:pt x="649" y="8"/>
                </a:lnTo>
                <a:lnTo>
                  <a:pt x="650" y="4"/>
                </a:lnTo>
                <a:lnTo>
                  <a:pt x="650" y="0"/>
                </a:lnTo>
                <a:close/>
              </a:path>
            </a:pathLst>
          </a:custGeom>
          <a:solidFill>
            <a:srgbClr val="EDE39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29" name="Freeform 749"/>
          <p:cNvSpPr>
            <a:spLocks/>
          </p:cNvSpPr>
          <p:nvPr/>
        </p:nvSpPr>
        <p:spPr bwMode="auto">
          <a:xfrm>
            <a:off x="7197725" y="2201863"/>
            <a:ext cx="4763" cy="9525"/>
          </a:xfrm>
          <a:custGeom>
            <a:avLst/>
            <a:gdLst>
              <a:gd name="T0" fmla="*/ 0 w 4"/>
              <a:gd name="T1" fmla="*/ 0 h 12"/>
              <a:gd name="T2" fmla="*/ 4 w 4"/>
              <a:gd name="T3" fmla="*/ 12 h 12"/>
              <a:gd name="T4" fmla="*/ 3 w 4"/>
              <a:gd name="T5" fmla="*/ 9 h 12"/>
              <a:gd name="T6" fmla="*/ 1 w 4"/>
              <a:gd name="T7" fmla="*/ 5 h 12"/>
              <a:gd name="T8" fmla="*/ 0 w 4"/>
              <a:gd name="T9" fmla="*/ 1 h 12"/>
              <a:gd name="T10" fmla="*/ 0 w 4"/>
              <a:gd name="T1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2">
                <a:moveTo>
                  <a:pt x="0" y="0"/>
                </a:moveTo>
                <a:lnTo>
                  <a:pt x="4" y="12"/>
                </a:lnTo>
                <a:lnTo>
                  <a:pt x="3" y="9"/>
                </a:lnTo>
                <a:lnTo>
                  <a:pt x="1" y="5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0" name="Freeform 750"/>
          <p:cNvSpPr>
            <a:spLocks/>
          </p:cNvSpPr>
          <p:nvPr/>
        </p:nvSpPr>
        <p:spPr bwMode="auto">
          <a:xfrm>
            <a:off x="6361113" y="2405063"/>
            <a:ext cx="177800" cy="531812"/>
          </a:xfrm>
          <a:custGeom>
            <a:avLst/>
            <a:gdLst>
              <a:gd name="T0" fmla="*/ 213 w 222"/>
              <a:gd name="T1" fmla="*/ 9 h 668"/>
              <a:gd name="T2" fmla="*/ 205 w 222"/>
              <a:gd name="T3" fmla="*/ 23 h 668"/>
              <a:gd name="T4" fmla="*/ 197 w 222"/>
              <a:gd name="T5" fmla="*/ 36 h 668"/>
              <a:gd name="T6" fmla="*/ 188 w 222"/>
              <a:gd name="T7" fmla="*/ 54 h 668"/>
              <a:gd name="T8" fmla="*/ 177 w 222"/>
              <a:gd name="T9" fmla="*/ 69 h 668"/>
              <a:gd name="T10" fmla="*/ 168 w 222"/>
              <a:gd name="T11" fmla="*/ 86 h 668"/>
              <a:gd name="T12" fmla="*/ 160 w 222"/>
              <a:gd name="T13" fmla="*/ 107 h 668"/>
              <a:gd name="T14" fmla="*/ 151 w 222"/>
              <a:gd name="T15" fmla="*/ 126 h 668"/>
              <a:gd name="T16" fmla="*/ 135 w 222"/>
              <a:gd name="T17" fmla="*/ 165 h 668"/>
              <a:gd name="T18" fmla="*/ 116 w 222"/>
              <a:gd name="T19" fmla="*/ 213 h 668"/>
              <a:gd name="T20" fmla="*/ 99 w 222"/>
              <a:gd name="T21" fmla="*/ 264 h 668"/>
              <a:gd name="T22" fmla="*/ 83 w 222"/>
              <a:gd name="T23" fmla="*/ 314 h 668"/>
              <a:gd name="T24" fmla="*/ 68 w 222"/>
              <a:gd name="T25" fmla="*/ 365 h 668"/>
              <a:gd name="T26" fmla="*/ 57 w 222"/>
              <a:gd name="T27" fmla="*/ 408 h 668"/>
              <a:gd name="T28" fmla="*/ 50 w 222"/>
              <a:gd name="T29" fmla="*/ 438 h 668"/>
              <a:gd name="T30" fmla="*/ 44 w 222"/>
              <a:gd name="T31" fmla="*/ 467 h 668"/>
              <a:gd name="T32" fmla="*/ 37 w 222"/>
              <a:gd name="T33" fmla="*/ 501 h 668"/>
              <a:gd name="T34" fmla="*/ 30 w 222"/>
              <a:gd name="T35" fmla="*/ 537 h 668"/>
              <a:gd name="T36" fmla="*/ 23 w 222"/>
              <a:gd name="T37" fmla="*/ 574 h 668"/>
              <a:gd name="T38" fmla="*/ 15 w 222"/>
              <a:gd name="T39" fmla="*/ 609 h 668"/>
              <a:gd name="T40" fmla="*/ 7 w 222"/>
              <a:gd name="T41" fmla="*/ 645 h 668"/>
              <a:gd name="T42" fmla="*/ 3 w 222"/>
              <a:gd name="T43" fmla="*/ 668 h 668"/>
              <a:gd name="T44" fmla="*/ 10 w 222"/>
              <a:gd name="T45" fmla="*/ 664 h 668"/>
              <a:gd name="T46" fmla="*/ 26 w 222"/>
              <a:gd name="T47" fmla="*/ 632 h 668"/>
              <a:gd name="T48" fmla="*/ 37 w 222"/>
              <a:gd name="T49" fmla="*/ 598 h 668"/>
              <a:gd name="T50" fmla="*/ 48 w 222"/>
              <a:gd name="T51" fmla="*/ 582 h 668"/>
              <a:gd name="T52" fmla="*/ 46 w 222"/>
              <a:gd name="T53" fmla="*/ 598 h 668"/>
              <a:gd name="T54" fmla="*/ 40 w 222"/>
              <a:gd name="T55" fmla="*/ 613 h 668"/>
              <a:gd name="T56" fmla="*/ 47 w 222"/>
              <a:gd name="T57" fmla="*/ 598 h 668"/>
              <a:gd name="T58" fmla="*/ 57 w 222"/>
              <a:gd name="T59" fmla="*/ 564 h 668"/>
              <a:gd name="T60" fmla="*/ 65 w 222"/>
              <a:gd name="T61" fmla="*/ 530 h 668"/>
              <a:gd name="T62" fmla="*/ 75 w 222"/>
              <a:gd name="T63" fmla="*/ 471 h 668"/>
              <a:gd name="T64" fmla="*/ 86 w 222"/>
              <a:gd name="T65" fmla="*/ 412 h 668"/>
              <a:gd name="T66" fmla="*/ 98 w 222"/>
              <a:gd name="T67" fmla="*/ 354 h 668"/>
              <a:gd name="T68" fmla="*/ 110 w 222"/>
              <a:gd name="T69" fmla="*/ 296 h 668"/>
              <a:gd name="T70" fmla="*/ 124 w 222"/>
              <a:gd name="T71" fmla="*/ 238 h 668"/>
              <a:gd name="T72" fmla="*/ 136 w 222"/>
              <a:gd name="T73" fmla="*/ 203 h 668"/>
              <a:gd name="T74" fmla="*/ 145 w 222"/>
              <a:gd name="T75" fmla="*/ 179 h 668"/>
              <a:gd name="T76" fmla="*/ 154 w 222"/>
              <a:gd name="T77" fmla="*/ 157 h 668"/>
              <a:gd name="T78" fmla="*/ 161 w 222"/>
              <a:gd name="T79" fmla="*/ 130 h 668"/>
              <a:gd name="T80" fmla="*/ 168 w 222"/>
              <a:gd name="T81" fmla="*/ 106 h 668"/>
              <a:gd name="T82" fmla="*/ 178 w 222"/>
              <a:gd name="T83" fmla="*/ 81 h 668"/>
              <a:gd name="T84" fmla="*/ 190 w 222"/>
              <a:gd name="T85" fmla="*/ 56 h 668"/>
              <a:gd name="T86" fmla="*/ 203 w 222"/>
              <a:gd name="T87" fmla="*/ 32 h 668"/>
              <a:gd name="T88" fmla="*/ 215 w 222"/>
              <a:gd name="T89" fmla="*/ 10 h 668"/>
              <a:gd name="T90" fmla="*/ 222 w 222"/>
              <a:gd name="T91" fmla="*/ 0 h 668"/>
              <a:gd name="T92" fmla="*/ 221 w 222"/>
              <a:gd name="T93" fmla="*/ 1 h 6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22" h="668">
                <a:moveTo>
                  <a:pt x="221" y="1"/>
                </a:moveTo>
                <a:lnTo>
                  <a:pt x="217" y="5"/>
                </a:lnTo>
                <a:lnTo>
                  <a:pt x="213" y="9"/>
                </a:lnTo>
                <a:lnTo>
                  <a:pt x="211" y="14"/>
                </a:lnTo>
                <a:lnTo>
                  <a:pt x="207" y="18"/>
                </a:lnTo>
                <a:lnTo>
                  <a:pt x="205" y="23"/>
                </a:lnTo>
                <a:lnTo>
                  <a:pt x="203" y="28"/>
                </a:lnTo>
                <a:lnTo>
                  <a:pt x="200" y="32"/>
                </a:lnTo>
                <a:lnTo>
                  <a:pt x="197" y="36"/>
                </a:lnTo>
                <a:lnTo>
                  <a:pt x="193" y="43"/>
                </a:lnTo>
                <a:lnTo>
                  <a:pt x="190" y="48"/>
                </a:lnTo>
                <a:lnTo>
                  <a:pt x="188" y="54"/>
                </a:lnTo>
                <a:lnTo>
                  <a:pt x="184" y="59"/>
                </a:lnTo>
                <a:lnTo>
                  <a:pt x="181" y="63"/>
                </a:lnTo>
                <a:lnTo>
                  <a:pt x="177" y="69"/>
                </a:lnTo>
                <a:lnTo>
                  <a:pt x="174" y="74"/>
                </a:lnTo>
                <a:lnTo>
                  <a:pt x="171" y="79"/>
                </a:lnTo>
                <a:lnTo>
                  <a:pt x="168" y="86"/>
                </a:lnTo>
                <a:lnTo>
                  <a:pt x="166" y="93"/>
                </a:lnTo>
                <a:lnTo>
                  <a:pt x="162" y="100"/>
                </a:lnTo>
                <a:lnTo>
                  <a:pt x="160" y="107"/>
                </a:lnTo>
                <a:lnTo>
                  <a:pt x="156" y="113"/>
                </a:lnTo>
                <a:lnTo>
                  <a:pt x="154" y="120"/>
                </a:lnTo>
                <a:lnTo>
                  <a:pt x="151" y="126"/>
                </a:lnTo>
                <a:lnTo>
                  <a:pt x="147" y="132"/>
                </a:lnTo>
                <a:lnTo>
                  <a:pt x="140" y="149"/>
                </a:lnTo>
                <a:lnTo>
                  <a:pt x="135" y="165"/>
                </a:lnTo>
                <a:lnTo>
                  <a:pt x="128" y="181"/>
                </a:lnTo>
                <a:lnTo>
                  <a:pt x="122" y="197"/>
                </a:lnTo>
                <a:lnTo>
                  <a:pt x="116" y="213"/>
                </a:lnTo>
                <a:lnTo>
                  <a:pt x="110" y="230"/>
                </a:lnTo>
                <a:lnTo>
                  <a:pt x="103" y="248"/>
                </a:lnTo>
                <a:lnTo>
                  <a:pt x="99" y="264"/>
                </a:lnTo>
                <a:lnTo>
                  <a:pt x="93" y="281"/>
                </a:lnTo>
                <a:lnTo>
                  <a:pt x="87" y="298"/>
                </a:lnTo>
                <a:lnTo>
                  <a:pt x="83" y="314"/>
                </a:lnTo>
                <a:lnTo>
                  <a:pt x="77" y="332"/>
                </a:lnTo>
                <a:lnTo>
                  <a:pt x="72" y="348"/>
                </a:lnTo>
                <a:lnTo>
                  <a:pt x="68" y="365"/>
                </a:lnTo>
                <a:lnTo>
                  <a:pt x="63" y="381"/>
                </a:lnTo>
                <a:lnTo>
                  <a:pt x="60" y="397"/>
                </a:lnTo>
                <a:lnTo>
                  <a:pt x="57" y="408"/>
                </a:lnTo>
                <a:lnTo>
                  <a:pt x="55" y="418"/>
                </a:lnTo>
                <a:lnTo>
                  <a:pt x="53" y="427"/>
                </a:lnTo>
                <a:lnTo>
                  <a:pt x="50" y="438"/>
                </a:lnTo>
                <a:lnTo>
                  <a:pt x="48" y="447"/>
                </a:lnTo>
                <a:lnTo>
                  <a:pt x="46" y="457"/>
                </a:lnTo>
                <a:lnTo>
                  <a:pt x="44" y="467"/>
                </a:lnTo>
                <a:lnTo>
                  <a:pt x="41" y="477"/>
                </a:lnTo>
                <a:lnTo>
                  <a:pt x="39" y="488"/>
                </a:lnTo>
                <a:lnTo>
                  <a:pt x="37" y="501"/>
                </a:lnTo>
                <a:lnTo>
                  <a:pt x="34" y="513"/>
                </a:lnTo>
                <a:lnTo>
                  <a:pt x="32" y="525"/>
                </a:lnTo>
                <a:lnTo>
                  <a:pt x="30" y="537"/>
                </a:lnTo>
                <a:lnTo>
                  <a:pt x="27" y="549"/>
                </a:lnTo>
                <a:lnTo>
                  <a:pt x="25" y="561"/>
                </a:lnTo>
                <a:lnTo>
                  <a:pt x="23" y="574"/>
                </a:lnTo>
                <a:lnTo>
                  <a:pt x="20" y="585"/>
                </a:lnTo>
                <a:lnTo>
                  <a:pt x="18" y="598"/>
                </a:lnTo>
                <a:lnTo>
                  <a:pt x="15" y="609"/>
                </a:lnTo>
                <a:lnTo>
                  <a:pt x="12" y="621"/>
                </a:lnTo>
                <a:lnTo>
                  <a:pt x="9" y="632"/>
                </a:lnTo>
                <a:lnTo>
                  <a:pt x="7" y="645"/>
                </a:lnTo>
                <a:lnTo>
                  <a:pt x="3" y="657"/>
                </a:lnTo>
                <a:lnTo>
                  <a:pt x="0" y="668"/>
                </a:lnTo>
                <a:lnTo>
                  <a:pt x="3" y="668"/>
                </a:lnTo>
                <a:lnTo>
                  <a:pt x="6" y="667"/>
                </a:lnTo>
                <a:lnTo>
                  <a:pt x="9" y="666"/>
                </a:lnTo>
                <a:lnTo>
                  <a:pt x="10" y="664"/>
                </a:lnTo>
                <a:lnTo>
                  <a:pt x="17" y="654"/>
                </a:lnTo>
                <a:lnTo>
                  <a:pt x="22" y="644"/>
                </a:lnTo>
                <a:lnTo>
                  <a:pt x="26" y="632"/>
                </a:lnTo>
                <a:lnTo>
                  <a:pt x="30" y="621"/>
                </a:lnTo>
                <a:lnTo>
                  <a:pt x="33" y="609"/>
                </a:lnTo>
                <a:lnTo>
                  <a:pt x="37" y="598"/>
                </a:lnTo>
                <a:lnTo>
                  <a:pt x="41" y="587"/>
                </a:lnTo>
                <a:lnTo>
                  <a:pt x="46" y="577"/>
                </a:lnTo>
                <a:lnTo>
                  <a:pt x="48" y="582"/>
                </a:lnTo>
                <a:lnTo>
                  <a:pt x="48" y="587"/>
                </a:lnTo>
                <a:lnTo>
                  <a:pt x="47" y="592"/>
                </a:lnTo>
                <a:lnTo>
                  <a:pt x="46" y="598"/>
                </a:lnTo>
                <a:lnTo>
                  <a:pt x="44" y="602"/>
                </a:lnTo>
                <a:lnTo>
                  <a:pt x="42" y="608"/>
                </a:lnTo>
                <a:lnTo>
                  <a:pt x="40" y="613"/>
                </a:lnTo>
                <a:lnTo>
                  <a:pt x="39" y="619"/>
                </a:lnTo>
                <a:lnTo>
                  <a:pt x="44" y="608"/>
                </a:lnTo>
                <a:lnTo>
                  <a:pt x="47" y="598"/>
                </a:lnTo>
                <a:lnTo>
                  <a:pt x="50" y="587"/>
                </a:lnTo>
                <a:lnTo>
                  <a:pt x="54" y="576"/>
                </a:lnTo>
                <a:lnTo>
                  <a:pt x="57" y="564"/>
                </a:lnTo>
                <a:lnTo>
                  <a:pt x="60" y="553"/>
                </a:lnTo>
                <a:lnTo>
                  <a:pt x="62" y="541"/>
                </a:lnTo>
                <a:lnTo>
                  <a:pt x="65" y="530"/>
                </a:lnTo>
                <a:lnTo>
                  <a:pt x="68" y="510"/>
                </a:lnTo>
                <a:lnTo>
                  <a:pt x="71" y="491"/>
                </a:lnTo>
                <a:lnTo>
                  <a:pt x="75" y="471"/>
                </a:lnTo>
                <a:lnTo>
                  <a:pt x="78" y="452"/>
                </a:lnTo>
                <a:lnTo>
                  <a:pt x="82" y="432"/>
                </a:lnTo>
                <a:lnTo>
                  <a:pt x="86" y="412"/>
                </a:lnTo>
                <a:lnTo>
                  <a:pt x="90" y="393"/>
                </a:lnTo>
                <a:lnTo>
                  <a:pt x="94" y="373"/>
                </a:lnTo>
                <a:lnTo>
                  <a:pt x="98" y="354"/>
                </a:lnTo>
                <a:lnTo>
                  <a:pt x="101" y="334"/>
                </a:lnTo>
                <a:lnTo>
                  <a:pt x="106" y="314"/>
                </a:lnTo>
                <a:lnTo>
                  <a:pt x="110" y="296"/>
                </a:lnTo>
                <a:lnTo>
                  <a:pt x="115" y="276"/>
                </a:lnTo>
                <a:lnTo>
                  <a:pt x="120" y="258"/>
                </a:lnTo>
                <a:lnTo>
                  <a:pt x="124" y="238"/>
                </a:lnTo>
                <a:lnTo>
                  <a:pt x="129" y="220"/>
                </a:lnTo>
                <a:lnTo>
                  <a:pt x="132" y="212"/>
                </a:lnTo>
                <a:lnTo>
                  <a:pt x="136" y="203"/>
                </a:lnTo>
                <a:lnTo>
                  <a:pt x="138" y="195"/>
                </a:lnTo>
                <a:lnTo>
                  <a:pt x="141" y="187"/>
                </a:lnTo>
                <a:lnTo>
                  <a:pt x="145" y="179"/>
                </a:lnTo>
                <a:lnTo>
                  <a:pt x="147" y="170"/>
                </a:lnTo>
                <a:lnTo>
                  <a:pt x="151" y="164"/>
                </a:lnTo>
                <a:lnTo>
                  <a:pt x="154" y="157"/>
                </a:lnTo>
                <a:lnTo>
                  <a:pt x="156" y="147"/>
                </a:lnTo>
                <a:lnTo>
                  <a:pt x="159" y="139"/>
                </a:lnTo>
                <a:lnTo>
                  <a:pt x="161" y="130"/>
                </a:lnTo>
                <a:lnTo>
                  <a:pt x="163" y="122"/>
                </a:lnTo>
                <a:lnTo>
                  <a:pt x="166" y="114"/>
                </a:lnTo>
                <a:lnTo>
                  <a:pt x="168" y="106"/>
                </a:lnTo>
                <a:lnTo>
                  <a:pt x="171" y="97"/>
                </a:lnTo>
                <a:lnTo>
                  <a:pt x="174" y="89"/>
                </a:lnTo>
                <a:lnTo>
                  <a:pt x="178" y="81"/>
                </a:lnTo>
                <a:lnTo>
                  <a:pt x="182" y="73"/>
                </a:lnTo>
                <a:lnTo>
                  <a:pt x="186" y="64"/>
                </a:lnTo>
                <a:lnTo>
                  <a:pt x="190" y="56"/>
                </a:lnTo>
                <a:lnTo>
                  <a:pt x="194" y="48"/>
                </a:lnTo>
                <a:lnTo>
                  <a:pt x="198" y="40"/>
                </a:lnTo>
                <a:lnTo>
                  <a:pt x="203" y="32"/>
                </a:lnTo>
                <a:lnTo>
                  <a:pt x="207" y="25"/>
                </a:lnTo>
                <a:lnTo>
                  <a:pt x="211" y="17"/>
                </a:lnTo>
                <a:lnTo>
                  <a:pt x="215" y="10"/>
                </a:lnTo>
                <a:lnTo>
                  <a:pt x="219" y="5"/>
                </a:lnTo>
                <a:lnTo>
                  <a:pt x="222" y="0"/>
                </a:lnTo>
                <a:lnTo>
                  <a:pt x="222" y="0"/>
                </a:lnTo>
                <a:lnTo>
                  <a:pt x="222" y="0"/>
                </a:lnTo>
                <a:lnTo>
                  <a:pt x="221" y="1"/>
                </a:lnTo>
                <a:lnTo>
                  <a:pt x="221" y="1"/>
                </a:lnTo>
                <a:close/>
              </a:path>
            </a:pathLst>
          </a:custGeom>
          <a:solidFill>
            <a:srgbClr val="EDE3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1" name="Freeform 751"/>
          <p:cNvSpPr>
            <a:spLocks/>
          </p:cNvSpPr>
          <p:nvPr/>
        </p:nvSpPr>
        <p:spPr bwMode="auto">
          <a:xfrm>
            <a:off x="6675438" y="2493963"/>
            <a:ext cx="195262" cy="501650"/>
          </a:xfrm>
          <a:custGeom>
            <a:avLst/>
            <a:gdLst>
              <a:gd name="T0" fmla="*/ 238 w 245"/>
              <a:gd name="T1" fmla="*/ 18 h 632"/>
              <a:gd name="T2" fmla="*/ 226 w 245"/>
              <a:gd name="T3" fmla="*/ 55 h 632"/>
              <a:gd name="T4" fmla="*/ 213 w 245"/>
              <a:gd name="T5" fmla="*/ 93 h 632"/>
              <a:gd name="T6" fmla="*/ 200 w 245"/>
              <a:gd name="T7" fmla="*/ 130 h 632"/>
              <a:gd name="T8" fmla="*/ 188 w 245"/>
              <a:gd name="T9" fmla="*/ 168 h 632"/>
              <a:gd name="T10" fmla="*/ 174 w 245"/>
              <a:gd name="T11" fmla="*/ 206 h 632"/>
              <a:gd name="T12" fmla="*/ 161 w 245"/>
              <a:gd name="T13" fmla="*/ 244 h 632"/>
              <a:gd name="T14" fmla="*/ 146 w 245"/>
              <a:gd name="T15" fmla="*/ 282 h 632"/>
              <a:gd name="T16" fmla="*/ 136 w 245"/>
              <a:gd name="T17" fmla="*/ 309 h 632"/>
              <a:gd name="T18" fmla="*/ 130 w 245"/>
              <a:gd name="T19" fmla="*/ 324 h 632"/>
              <a:gd name="T20" fmla="*/ 125 w 245"/>
              <a:gd name="T21" fmla="*/ 338 h 632"/>
              <a:gd name="T22" fmla="*/ 120 w 245"/>
              <a:gd name="T23" fmla="*/ 352 h 632"/>
              <a:gd name="T24" fmla="*/ 113 w 245"/>
              <a:gd name="T25" fmla="*/ 370 h 632"/>
              <a:gd name="T26" fmla="*/ 102 w 245"/>
              <a:gd name="T27" fmla="*/ 395 h 632"/>
              <a:gd name="T28" fmla="*/ 93 w 245"/>
              <a:gd name="T29" fmla="*/ 419 h 632"/>
              <a:gd name="T30" fmla="*/ 83 w 245"/>
              <a:gd name="T31" fmla="*/ 443 h 632"/>
              <a:gd name="T32" fmla="*/ 74 w 245"/>
              <a:gd name="T33" fmla="*/ 464 h 632"/>
              <a:gd name="T34" fmla="*/ 67 w 245"/>
              <a:gd name="T35" fmla="*/ 480 h 632"/>
              <a:gd name="T36" fmla="*/ 60 w 245"/>
              <a:gd name="T37" fmla="*/ 497 h 632"/>
              <a:gd name="T38" fmla="*/ 53 w 245"/>
              <a:gd name="T39" fmla="*/ 512 h 632"/>
              <a:gd name="T40" fmla="*/ 47 w 245"/>
              <a:gd name="T41" fmla="*/ 525 h 632"/>
              <a:gd name="T42" fmla="*/ 44 w 245"/>
              <a:gd name="T43" fmla="*/ 535 h 632"/>
              <a:gd name="T44" fmla="*/ 39 w 245"/>
              <a:gd name="T45" fmla="*/ 544 h 632"/>
              <a:gd name="T46" fmla="*/ 36 w 245"/>
              <a:gd name="T47" fmla="*/ 554 h 632"/>
              <a:gd name="T48" fmla="*/ 30 w 245"/>
              <a:gd name="T49" fmla="*/ 566 h 632"/>
              <a:gd name="T50" fmla="*/ 22 w 245"/>
              <a:gd name="T51" fmla="*/ 584 h 632"/>
              <a:gd name="T52" fmla="*/ 14 w 245"/>
              <a:gd name="T53" fmla="*/ 602 h 632"/>
              <a:gd name="T54" fmla="*/ 6 w 245"/>
              <a:gd name="T55" fmla="*/ 618 h 632"/>
              <a:gd name="T56" fmla="*/ 0 w 245"/>
              <a:gd name="T57" fmla="*/ 627 h 632"/>
              <a:gd name="T58" fmla="*/ 0 w 245"/>
              <a:gd name="T59" fmla="*/ 631 h 632"/>
              <a:gd name="T60" fmla="*/ 9 w 245"/>
              <a:gd name="T61" fmla="*/ 632 h 632"/>
              <a:gd name="T62" fmla="*/ 25 w 245"/>
              <a:gd name="T63" fmla="*/ 623 h 632"/>
              <a:gd name="T64" fmla="*/ 36 w 245"/>
              <a:gd name="T65" fmla="*/ 610 h 632"/>
              <a:gd name="T66" fmla="*/ 39 w 245"/>
              <a:gd name="T67" fmla="*/ 600 h 632"/>
              <a:gd name="T68" fmla="*/ 42 w 245"/>
              <a:gd name="T69" fmla="*/ 592 h 632"/>
              <a:gd name="T70" fmla="*/ 46 w 245"/>
              <a:gd name="T71" fmla="*/ 581 h 632"/>
              <a:gd name="T72" fmla="*/ 51 w 245"/>
              <a:gd name="T73" fmla="*/ 569 h 632"/>
              <a:gd name="T74" fmla="*/ 55 w 245"/>
              <a:gd name="T75" fmla="*/ 554 h 632"/>
              <a:gd name="T76" fmla="*/ 60 w 245"/>
              <a:gd name="T77" fmla="*/ 538 h 632"/>
              <a:gd name="T78" fmla="*/ 67 w 245"/>
              <a:gd name="T79" fmla="*/ 521 h 632"/>
              <a:gd name="T80" fmla="*/ 77 w 245"/>
              <a:gd name="T81" fmla="*/ 495 h 632"/>
              <a:gd name="T82" fmla="*/ 91 w 245"/>
              <a:gd name="T83" fmla="*/ 457 h 632"/>
              <a:gd name="T84" fmla="*/ 105 w 245"/>
              <a:gd name="T85" fmla="*/ 420 h 632"/>
              <a:gd name="T86" fmla="*/ 119 w 245"/>
              <a:gd name="T87" fmla="*/ 383 h 632"/>
              <a:gd name="T88" fmla="*/ 133 w 245"/>
              <a:gd name="T89" fmla="*/ 347 h 632"/>
              <a:gd name="T90" fmla="*/ 147 w 245"/>
              <a:gd name="T91" fmla="*/ 311 h 632"/>
              <a:gd name="T92" fmla="*/ 161 w 245"/>
              <a:gd name="T93" fmla="*/ 274 h 632"/>
              <a:gd name="T94" fmla="*/ 175 w 245"/>
              <a:gd name="T95" fmla="*/ 236 h 632"/>
              <a:gd name="T96" fmla="*/ 188 w 245"/>
              <a:gd name="T97" fmla="*/ 195 h 632"/>
              <a:gd name="T98" fmla="*/ 200 w 245"/>
              <a:gd name="T99" fmla="*/ 150 h 632"/>
              <a:gd name="T100" fmla="*/ 214 w 245"/>
              <a:gd name="T101" fmla="*/ 107 h 632"/>
              <a:gd name="T102" fmla="*/ 228 w 245"/>
              <a:gd name="T103" fmla="*/ 63 h 632"/>
              <a:gd name="T104" fmla="*/ 236 w 245"/>
              <a:gd name="T105" fmla="*/ 36 h 632"/>
              <a:gd name="T106" fmla="*/ 238 w 245"/>
              <a:gd name="T107" fmla="*/ 25 h 632"/>
              <a:gd name="T108" fmla="*/ 242 w 245"/>
              <a:gd name="T109" fmla="*/ 12 h 632"/>
              <a:gd name="T110" fmla="*/ 244 w 245"/>
              <a:gd name="T111" fmla="*/ 3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45" h="632">
                <a:moveTo>
                  <a:pt x="245" y="0"/>
                </a:moveTo>
                <a:lnTo>
                  <a:pt x="238" y="18"/>
                </a:lnTo>
                <a:lnTo>
                  <a:pt x="231" y="36"/>
                </a:lnTo>
                <a:lnTo>
                  <a:pt x="226" y="55"/>
                </a:lnTo>
                <a:lnTo>
                  <a:pt x="219" y="73"/>
                </a:lnTo>
                <a:lnTo>
                  <a:pt x="213" y="93"/>
                </a:lnTo>
                <a:lnTo>
                  <a:pt x="206" y="111"/>
                </a:lnTo>
                <a:lnTo>
                  <a:pt x="200" y="130"/>
                </a:lnTo>
                <a:lnTo>
                  <a:pt x="193" y="148"/>
                </a:lnTo>
                <a:lnTo>
                  <a:pt x="188" y="168"/>
                </a:lnTo>
                <a:lnTo>
                  <a:pt x="181" y="186"/>
                </a:lnTo>
                <a:lnTo>
                  <a:pt x="174" y="206"/>
                </a:lnTo>
                <a:lnTo>
                  <a:pt x="168" y="224"/>
                </a:lnTo>
                <a:lnTo>
                  <a:pt x="161" y="244"/>
                </a:lnTo>
                <a:lnTo>
                  <a:pt x="154" y="263"/>
                </a:lnTo>
                <a:lnTo>
                  <a:pt x="146" y="282"/>
                </a:lnTo>
                <a:lnTo>
                  <a:pt x="139" y="301"/>
                </a:lnTo>
                <a:lnTo>
                  <a:pt x="136" y="309"/>
                </a:lnTo>
                <a:lnTo>
                  <a:pt x="133" y="316"/>
                </a:lnTo>
                <a:lnTo>
                  <a:pt x="130" y="324"/>
                </a:lnTo>
                <a:lnTo>
                  <a:pt x="128" y="331"/>
                </a:lnTo>
                <a:lnTo>
                  <a:pt x="125" y="338"/>
                </a:lnTo>
                <a:lnTo>
                  <a:pt x="123" y="345"/>
                </a:lnTo>
                <a:lnTo>
                  <a:pt x="120" y="352"/>
                </a:lnTo>
                <a:lnTo>
                  <a:pt x="117" y="359"/>
                </a:lnTo>
                <a:lnTo>
                  <a:pt x="113" y="370"/>
                </a:lnTo>
                <a:lnTo>
                  <a:pt x="108" y="383"/>
                </a:lnTo>
                <a:lnTo>
                  <a:pt x="102" y="395"/>
                </a:lnTo>
                <a:lnTo>
                  <a:pt x="98" y="407"/>
                </a:lnTo>
                <a:lnTo>
                  <a:pt x="93" y="419"/>
                </a:lnTo>
                <a:lnTo>
                  <a:pt x="87" y="432"/>
                </a:lnTo>
                <a:lnTo>
                  <a:pt x="83" y="443"/>
                </a:lnTo>
                <a:lnTo>
                  <a:pt x="78" y="456"/>
                </a:lnTo>
                <a:lnTo>
                  <a:pt x="74" y="464"/>
                </a:lnTo>
                <a:lnTo>
                  <a:pt x="70" y="472"/>
                </a:lnTo>
                <a:lnTo>
                  <a:pt x="67" y="480"/>
                </a:lnTo>
                <a:lnTo>
                  <a:pt x="63" y="489"/>
                </a:lnTo>
                <a:lnTo>
                  <a:pt x="60" y="497"/>
                </a:lnTo>
                <a:lnTo>
                  <a:pt x="56" y="505"/>
                </a:lnTo>
                <a:lnTo>
                  <a:pt x="53" y="512"/>
                </a:lnTo>
                <a:lnTo>
                  <a:pt x="48" y="519"/>
                </a:lnTo>
                <a:lnTo>
                  <a:pt x="47" y="525"/>
                </a:lnTo>
                <a:lnTo>
                  <a:pt x="46" y="531"/>
                </a:lnTo>
                <a:lnTo>
                  <a:pt x="44" y="535"/>
                </a:lnTo>
                <a:lnTo>
                  <a:pt x="41" y="540"/>
                </a:lnTo>
                <a:lnTo>
                  <a:pt x="39" y="544"/>
                </a:lnTo>
                <a:lnTo>
                  <a:pt x="37" y="549"/>
                </a:lnTo>
                <a:lnTo>
                  <a:pt x="36" y="554"/>
                </a:lnTo>
                <a:lnTo>
                  <a:pt x="34" y="558"/>
                </a:lnTo>
                <a:lnTo>
                  <a:pt x="30" y="566"/>
                </a:lnTo>
                <a:lnTo>
                  <a:pt x="25" y="574"/>
                </a:lnTo>
                <a:lnTo>
                  <a:pt x="22" y="584"/>
                </a:lnTo>
                <a:lnTo>
                  <a:pt x="17" y="593"/>
                </a:lnTo>
                <a:lnTo>
                  <a:pt x="14" y="602"/>
                </a:lnTo>
                <a:lnTo>
                  <a:pt x="9" y="610"/>
                </a:lnTo>
                <a:lnTo>
                  <a:pt x="6" y="618"/>
                </a:lnTo>
                <a:lnTo>
                  <a:pt x="1" y="626"/>
                </a:lnTo>
                <a:lnTo>
                  <a:pt x="0" y="627"/>
                </a:lnTo>
                <a:lnTo>
                  <a:pt x="0" y="630"/>
                </a:lnTo>
                <a:lnTo>
                  <a:pt x="0" y="631"/>
                </a:lnTo>
                <a:lnTo>
                  <a:pt x="0" y="631"/>
                </a:lnTo>
                <a:lnTo>
                  <a:pt x="9" y="632"/>
                </a:lnTo>
                <a:lnTo>
                  <a:pt x="18" y="629"/>
                </a:lnTo>
                <a:lnTo>
                  <a:pt x="25" y="623"/>
                </a:lnTo>
                <a:lnTo>
                  <a:pt x="33" y="615"/>
                </a:lnTo>
                <a:lnTo>
                  <a:pt x="36" y="610"/>
                </a:lnTo>
                <a:lnTo>
                  <a:pt x="38" y="604"/>
                </a:lnTo>
                <a:lnTo>
                  <a:pt x="39" y="600"/>
                </a:lnTo>
                <a:lnTo>
                  <a:pt x="41" y="595"/>
                </a:lnTo>
                <a:lnTo>
                  <a:pt x="42" y="592"/>
                </a:lnTo>
                <a:lnTo>
                  <a:pt x="45" y="587"/>
                </a:lnTo>
                <a:lnTo>
                  <a:pt x="46" y="581"/>
                </a:lnTo>
                <a:lnTo>
                  <a:pt x="48" y="577"/>
                </a:lnTo>
                <a:lnTo>
                  <a:pt x="51" y="569"/>
                </a:lnTo>
                <a:lnTo>
                  <a:pt x="53" y="561"/>
                </a:lnTo>
                <a:lnTo>
                  <a:pt x="55" y="554"/>
                </a:lnTo>
                <a:lnTo>
                  <a:pt x="57" y="546"/>
                </a:lnTo>
                <a:lnTo>
                  <a:pt x="60" y="538"/>
                </a:lnTo>
                <a:lnTo>
                  <a:pt x="63" y="529"/>
                </a:lnTo>
                <a:lnTo>
                  <a:pt x="67" y="521"/>
                </a:lnTo>
                <a:lnTo>
                  <a:pt x="70" y="513"/>
                </a:lnTo>
                <a:lnTo>
                  <a:pt x="77" y="495"/>
                </a:lnTo>
                <a:lnTo>
                  <a:pt x="84" y="476"/>
                </a:lnTo>
                <a:lnTo>
                  <a:pt x="91" y="457"/>
                </a:lnTo>
                <a:lnTo>
                  <a:pt x="98" y="438"/>
                </a:lnTo>
                <a:lnTo>
                  <a:pt x="105" y="420"/>
                </a:lnTo>
                <a:lnTo>
                  <a:pt x="112" y="402"/>
                </a:lnTo>
                <a:lnTo>
                  <a:pt x="119" y="383"/>
                </a:lnTo>
                <a:lnTo>
                  <a:pt x="127" y="365"/>
                </a:lnTo>
                <a:lnTo>
                  <a:pt x="133" y="347"/>
                </a:lnTo>
                <a:lnTo>
                  <a:pt x="140" y="329"/>
                </a:lnTo>
                <a:lnTo>
                  <a:pt x="147" y="311"/>
                </a:lnTo>
                <a:lnTo>
                  <a:pt x="154" y="292"/>
                </a:lnTo>
                <a:lnTo>
                  <a:pt x="161" y="274"/>
                </a:lnTo>
                <a:lnTo>
                  <a:pt x="168" y="254"/>
                </a:lnTo>
                <a:lnTo>
                  <a:pt x="175" y="236"/>
                </a:lnTo>
                <a:lnTo>
                  <a:pt x="182" y="217"/>
                </a:lnTo>
                <a:lnTo>
                  <a:pt x="188" y="195"/>
                </a:lnTo>
                <a:lnTo>
                  <a:pt x="195" y="172"/>
                </a:lnTo>
                <a:lnTo>
                  <a:pt x="200" y="150"/>
                </a:lnTo>
                <a:lnTo>
                  <a:pt x="207" y="129"/>
                </a:lnTo>
                <a:lnTo>
                  <a:pt x="214" y="107"/>
                </a:lnTo>
                <a:lnTo>
                  <a:pt x="221" y="85"/>
                </a:lnTo>
                <a:lnTo>
                  <a:pt x="228" y="63"/>
                </a:lnTo>
                <a:lnTo>
                  <a:pt x="235" y="42"/>
                </a:lnTo>
                <a:lnTo>
                  <a:pt x="236" y="36"/>
                </a:lnTo>
                <a:lnTo>
                  <a:pt x="237" y="31"/>
                </a:lnTo>
                <a:lnTo>
                  <a:pt x="238" y="25"/>
                </a:lnTo>
                <a:lnTo>
                  <a:pt x="241" y="19"/>
                </a:lnTo>
                <a:lnTo>
                  <a:pt x="242" y="12"/>
                </a:lnTo>
                <a:lnTo>
                  <a:pt x="243" y="8"/>
                </a:lnTo>
                <a:lnTo>
                  <a:pt x="244" y="3"/>
                </a:lnTo>
                <a:lnTo>
                  <a:pt x="245" y="0"/>
                </a:lnTo>
                <a:close/>
              </a:path>
            </a:pathLst>
          </a:custGeom>
          <a:solidFill>
            <a:srgbClr val="F0E3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2" name="Freeform 752"/>
          <p:cNvSpPr>
            <a:spLocks/>
          </p:cNvSpPr>
          <p:nvPr/>
        </p:nvSpPr>
        <p:spPr bwMode="auto">
          <a:xfrm>
            <a:off x="6311900" y="2544763"/>
            <a:ext cx="1168400" cy="1511300"/>
          </a:xfrm>
          <a:custGeom>
            <a:avLst/>
            <a:gdLst>
              <a:gd name="T0" fmla="*/ 1067 w 1473"/>
              <a:gd name="T1" fmla="*/ 233 h 1904"/>
              <a:gd name="T2" fmla="*/ 1007 w 1473"/>
              <a:gd name="T3" fmla="*/ 454 h 1904"/>
              <a:gd name="T4" fmla="*/ 914 w 1473"/>
              <a:gd name="T5" fmla="*/ 501 h 1904"/>
              <a:gd name="T6" fmla="*/ 923 w 1473"/>
              <a:gd name="T7" fmla="*/ 408 h 1904"/>
              <a:gd name="T8" fmla="*/ 824 w 1473"/>
              <a:gd name="T9" fmla="*/ 512 h 1904"/>
              <a:gd name="T10" fmla="*/ 827 w 1473"/>
              <a:gd name="T11" fmla="*/ 434 h 1904"/>
              <a:gd name="T12" fmla="*/ 717 w 1473"/>
              <a:gd name="T13" fmla="*/ 529 h 1904"/>
              <a:gd name="T14" fmla="*/ 650 w 1473"/>
              <a:gd name="T15" fmla="*/ 530 h 1904"/>
              <a:gd name="T16" fmla="*/ 711 w 1473"/>
              <a:gd name="T17" fmla="*/ 373 h 1904"/>
              <a:gd name="T18" fmla="*/ 747 w 1473"/>
              <a:gd name="T19" fmla="*/ 188 h 1904"/>
              <a:gd name="T20" fmla="*/ 607 w 1473"/>
              <a:gd name="T21" fmla="*/ 531 h 1904"/>
              <a:gd name="T22" fmla="*/ 542 w 1473"/>
              <a:gd name="T23" fmla="*/ 550 h 1904"/>
              <a:gd name="T24" fmla="*/ 484 w 1473"/>
              <a:gd name="T25" fmla="*/ 578 h 1904"/>
              <a:gd name="T26" fmla="*/ 463 w 1473"/>
              <a:gd name="T27" fmla="*/ 520 h 1904"/>
              <a:gd name="T28" fmla="*/ 529 w 1473"/>
              <a:gd name="T29" fmla="*/ 370 h 1904"/>
              <a:gd name="T30" fmla="*/ 552 w 1473"/>
              <a:gd name="T31" fmla="*/ 298 h 1904"/>
              <a:gd name="T32" fmla="*/ 476 w 1473"/>
              <a:gd name="T33" fmla="*/ 445 h 1904"/>
              <a:gd name="T34" fmla="*/ 371 w 1473"/>
              <a:gd name="T35" fmla="*/ 560 h 1904"/>
              <a:gd name="T36" fmla="*/ 333 w 1473"/>
              <a:gd name="T37" fmla="*/ 547 h 1904"/>
              <a:gd name="T38" fmla="*/ 281 w 1473"/>
              <a:gd name="T39" fmla="*/ 497 h 1904"/>
              <a:gd name="T40" fmla="*/ 197 w 1473"/>
              <a:gd name="T41" fmla="*/ 487 h 1904"/>
              <a:gd name="T42" fmla="*/ 123 w 1473"/>
              <a:gd name="T43" fmla="*/ 512 h 1904"/>
              <a:gd name="T44" fmla="*/ 65 w 1473"/>
              <a:gd name="T45" fmla="*/ 521 h 1904"/>
              <a:gd name="T46" fmla="*/ 131 w 1473"/>
              <a:gd name="T47" fmla="*/ 522 h 1904"/>
              <a:gd name="T48" fmla="*/ 303 w 1473"/>
              <a:gd name="T49" fmla="*/ 568 h 1904"/>
              <a:gd name="T50" fmla="*/ 269 w 1473"/>
              <a:gd name="T51" fmla="*/ 637 h 1904"/>
              <a:gd name="T52" fmla="*/ 106 w 1473"/>
              <a:gd name="T53" fmla="*/ 592 h 1904"/>
              <a:gd name="T54" fmla="*/ 0 w 1473"/>
              <a:gd name="T55" fmla="*/ 699 h 1904"/>
              <a:gd name="T56" fmla="*/ 4 w 1473"/>
              <a:gd name="T57" fmla="*/ 967 h 1904"/>
              <a:gd name="T58" fmla="*/ 2 w 1473"/>
              <a:gd name="T59" fmla="*/ 1167 h 1904"/>
              <a:gd name="T60" fmla="*/ 103 w 1473"/>
              <a:gd name="T61" fmla="*/ 1538 h 1904"/>
              <a:gd name="T62" fmla="*/ 452 w 1473"/>
              <a:gd name="T63" fmla="*/ 1897 h 1904"/>
              <a:gd name="T64" fmla="*/ 660 w 1473"/>
              <a:gd name="T65" fmla="*/ 1901 h 1904"/>
              <a:gd name="T66" fmla="*/ 922 w 1473"/>
              <a:gd name="T67" fmla="*/ 1779 h 1904"/>
              <a:gd name="T68" fmla="*/ 1201 w 1473"/>
              <a:gd name="T69" fmla="*/ 1493 h 1904"/>
              <a:gd name="T70" fmla="*/ 1261 w 1473"/>
              <a:gd name="T71" fmla="*/ 1260 h 1904"/>
              <a:gd name="T72" fmla="*/ 1294 w 1473"/>
              <a:gd name="T73" fmla="*/ 1043 h 1904"/>
              <a:gd name="T74" fmla="*/ 1316 w 1473"/>
              <a:gd name="T75" fmla="*/ 861 h 1904"/>
              <a:gd name="T76" fmla="*/ 1312 w 1473"/>
              <a:gd name="T77" fmla="*/ 1014 h 1904"/>
              <a:gd name="T78" fmla="*/ 1329 w 1473"/>
              <a:gd name="T79" fmla="*/ 1067 h 1904"/>
              <a:gd name="T80" fmla="*/ 1458 w 1473"/>
              <a:gd name="T81" fmla="*/ 904 h 1904"/>
              <a:gd name="T82" fmla="*/ 1453 w 1473"/>
              <a:gd name="T83" fmla="*/ 758 h 1904"/>
              <a:gd name="T84" fmla="*/ 1436 w 1473"/>
              <a:gd name="T85" fmla="*/ 730 h 1904"/>
              <a:gd name="T86" fmla="*/ 1421 w 1473"/>
              <a:gd name="T87" fmla="*/ 845 h 1904"/>
              <a:gd name="T88" fmla="*/ 1357 w 1473"/>
              <a:gd name="T89" fmla="*/ 918 h 1904"/>
              <a:gd name="T90" fmla="*/ 1359 w 1473"/>
              <a:gd name="T91" fmla="*/ 805 h 1904"/>
              <a:gd name="T92" fmla="*/ 1379 w 1473"/>
              <a:gd name="T93" fmla="*/ 808 h 1904"/>
              <a:gd name="T94" fmla="*/ 1412 w 1473"/>
              <a:gd name="T95" fmla="*/ 792 h 1904"/>
              <a:gd name="T96" fmla="*/ 1341 w 1473"/>
              <a:gd name="T97" fmla="*/ 706 h 1904"/>
              <a:gd name="T98" fmla="*/ 1303 w 1473"/>
              <a:gd name="T99" fmla="*/ 606 h 1904"/>
              <a:gd name="T100" fmla="*/ 1288 w 1473"/>
              <a:gd name="T101" fmla="*/ 535 h 1904"/>
              <a:gd name="T102" fmla="*/ 1153 w 1473"/>
              <a:gd name="T103" fmla="*/ 565 h 1904"/>
              <a:gd name="T104" fmla="*/ 1140 w 1473"/>
              <a:gd name="T105" fmla="*/ 513 h 1904"/>
              <a:gd name="T106" fmla="*/ 1081 w 1473"/>
              <a:gd name="T107" fmla="*/ 521 h 1904"/>
              <a:gd name="T108" fmla="*/ 1156 w 1473"/>
              <a:gd name="T109" fmla="*/ 631 h 1904"/>
              <a:gd name="T110" fmla="*/ 997 w 1473"/>
              <a:gd name="T111" fmla="*/ 576 h 1904"/>
              <a:gd name="T112" fmla="*/ 791 w 1473"/>
              <a:gd name="T113" fmla="*/ 623 h 1904"/>
              <a:gd name="T114" fmla="*/ 749 w 1473"/>
              <a:gd name="T115" fmla="*/ 550 h 1904"/>
              <a:gd name="T116" fmla="*/ 1046 w 1473"/>
              <a:gd name="T117" fmla="*/ 500 h 1904"/>
              <a:gd name="T118" fmla="*/ 1103 w 1473"/>
              <a:gd name="T119" fmla="*/ 145 h 1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3" h="1904">
                <a:moveTo>
                  <a:pt x="1087" y="0"/>
                </a:moveTo>
                <a:lnTo>
                  <a:pt x="1086" y="23"/>
                </a:lnTo>
                <a:lnTo>
                  <a:pt x="1084" y="46"/>
                </a:lnTo>
                <a:lnTo>
                  <a:pt x="1082" y="70"/>
                </a:lnTo>
                <a:lnTo>
                  <a:pt x="1081" y="93"/>
                </a:lnTo>
                <a:lnTo>
                  <a:pt x="1080" y="116"/>
                </a:lnTo>
                <a:lnTo>
                  <a:pt x="1077" y="139"/>
                </a:lnTo>
                <a:lnTo>
                  <a:pt x="1075" y="164"/>
                </a:lnTo>
                <a:lnTo>
                  <a:pt x="1073" y="187"/>
                </a:lnTo>
                <a:lnTo>
                  <a:pt x="1071" y="210"/>
                </a:lnTo>
                <a:lnTo>
                  <a:pt x="1067" y="233"/>
                </a:lnTo>
                <a:lnTo>
                  <a:pt x="1064" y="256"/>
                </a:lnTo>
                <a:lnTo>
                  <a:pt x="1060" y="280"/>
                </a:lnTo>
                <a:lnTo>
                  <a:pt x="1056" y="303"/>
                </a:lnTo>
                <a:lnTo>
                  <a:pt x="1051" y="326"/>
                </a:lnTo>
                <a:lnTo>
                  <a:pt x="1045" y="349"/>
                </a:lnTo>
                <a:lnTo>
                  <a:pt x="1039" y="372"/>
                </a:lnTo>
                <a:lnTo>
                  <a:pt x="1034" y="391"/>
                </a:lnTo>
                <a:lnTo>
                  <a:pt x="1028" y="407"/>
                </a:lnTo>
                <a:lnTo>
                  <a:pt x="1022" y="424"/>
                </a:lnTo>
                <a:lnTo>
                  <a:pt x="1015" y="439"/>
                </a:lnTo>
                <a:lnTo>
                  <a:pt x="1007" y="454"/>
                </a:lnTo>
                <a:lnTo>
                  <a:pt x="998" y="469"/>
                </a:lnTo>
                <a:lnTo>
                  <a:pt x="988" y="482"/>
                </a:lnTo>
                <a:lnTo>
                  <a:pt x="976" y="493"/>
                </a:lnTo>
                <a:lnTo>
                  <a:pt x="969" y="492"/>
                </a:lnTo>
                <a:lnTo>
                  <a:pt x="961" y="491"/>
                </a:lnTo>
                <a:lnTo>
                  <a:pt x="953" y="490"/>
                </a:lnTo>
                <a:lnTo>
                  <a:pt x="944" y="489"/>
                </a:lnTo>
                <a:lnTo>
                  <a:pt x="936" y="489"/>
                </a:lnTo>
                <a:lnTo>
                  <a:pt x="928" y="490"/>
                </a:lnTo>
                <a:lnTo>
                  <a:pt x="921" y="494"/>
                </a:lnTo>
                <a:lnTo>
                  <a:pt x="914" y="501"/>
                </a:lnTo>
                <a:lnTo>
                  <a:pt x="910" y="494"/>
                </a:lnTo>
                <a:lnTo>
                  <a:pt x="913" y="478"/>
                </a:lnTo>
                <a:lnTo>
                  <a:pt x="918" y="456"/>
                </a:lnTo>
                <a:lnTo>
                  <a:pt x="927" y="429"/>
                </a:lnTo>
                <a:lnTo>
                  <a:pt x="936" y="402"/>
                </a:lnTo>
                <a:lnTo>
                  <a:pt x="944" y="377"/>
                </a:lnTo>
                <a:lnTo>
                  <a:pt x="951" y="357"/>
                </a:lnTo>
                <a:lnTo>
                  <a:pt x="953" y="346"/>
                </a:lnTo>
                <a:lnTo>
                  <a:pt x="943" y="363"/>
                </a:lnTo>
                <a:lnTo>
                  <a:pt x="933" y="384"/>
                </a:lnTo>
                <a:lnTo>
                  <a:pt x="923" y="408"/>
                </a:lnTo>
                <a:lnTo>
                  <a:pt x="914" y="432"/>
                </a:lnTo>
                <a:lnTo>
                  <a:pt x="902" y="455"/>
                </a:lnTo>
                <a:lnTo>
                  <a:pt x="891" y="477"/>
                </a:lnTo>
                <a:lnTo>
                  <a:pt x="878" y="494"/>
                </a:lnTo>
                <a:lnTo>
                  <a:pt x="864" y="507"/>
                </a:lnTo>
                <a:lnTo>
                  <a:pt x="859" y="505"/>
                </a:lnTo>
                <a:lnTo>
                  <a:pt x="853" y="505"/>
                </a:lnTo>
                <a:lnTo>
                  <a:pt x="846" y="506"/>
                </a:lnTo>
                <a:lnTo>
                  <a:pt x="838" y="507"/>
                </a:lnTo>
                <a:lnTo>
                  <a:pt x="831" y="509"/>
                </a:lnTo>
                <a:lnTo>
                  <a:pt x="824" y="512"/>
                </a:lnTo>
                <a:lnTo>
                  <a:pt x="817" y="515"/>
                </a:lnTo>
                <a:lnTo>
                  <a:pt x="810" y="516"/>
                </a:lnTo>
                <a:lnTo>
                  <a:pt x="808" y="508"/>
                </a:lnTo>
                <a:lnTo>
                  <a:pt x="810" y="499"/>
                </a:lnTo>
                <a:lnTo>
                  <a:pt x="814" y="489"/>
                </a:lnTo>
                <a:lnTo>
                  <a:pt x="819" y="477"/>
                </a:lnTo>
                <a:lnTo>
                  <a:pt x="824" y="467"/>
                </a:lnTo>
                <a:lnTo>
                  <a:pt x="830" y="455"/>
                </a:lnTo>
                <a:lnTo>
                  <a:pt x="833" y="446"/>
                </a:lnTo>
                <a:lnTo>
                  <a:pt x="834" y="437"/>
                </a:lnTo>
                <a:lnTo>
                  <a:pt x="827" y="434"/>
                </a:lnTo>
                <a:lnTo>
                  <a:pt x="825" y="430"/>
                </a:lnTo>
                <a:lnTo>
                  <a:pt x="823" y="424"/>
                </a:lnTo>
                <a:lnTo>
                  <a:pt x="822" y="418"/>
                </a:lnTo>
                <a:lnTo>
                  <a:pt x="813" y="431"/>
                </a:lnTo>
                <a:lnTo>
                  <a:pt x="800" y="453"/>
                </a:lnTo>
                <a:lnTo>
                  <a:pt x="786" y="478"/>
                </a:lnTo>
                <a:lnTo>
                  <a:pt x="770" y="503"/>
                </a:lnTo>
                <a:lnTo>
                  <a:pt x="755" y="525"/>
                </a:lnTo>
                <a:lnTo>
                  <a:pt x="740" y="539"/>
                </a:lnTo>
                <a:lnTo>
                  <a:pt x="727" y="543"/>
                </a:lnTo>
                <a:lnTo>
                  <a:pt x="717" y="529"/>
                </a:lnTo>
                <a:lnTo>
                  <a:pt x="709" y="528"/>
                </a:lnTo>
                <a:lnTo>
                  <a:pt x="703" y="529"/>
                </a:lnTo>
                <a:lnTo>
                  <a:pt x="697" y="532"/>
                </a:lnTo>
                <a:lnTo>
                  <a:pt x="692" y="536"/>
                </a:lnTo>
                <a:lnTo>
                  <a:pt x="686" y="540"/>
                </a:lnTo>
                <a:lnTo>
                  <a:pt x="679" y="544"/>
                </a:lnTo>
                <a:lnTo>
                  <a:pt x="671" y="547"/>
                </a:lnTo>
                <a:lnTo>
                  <a:pt x="659" y="547"/>
                </a:lnTo>
                <a:lnTo>
                  <a:pt x="652" y="543"/>
                </a:lnTo>
                <a:lnTo>
                  <a:pt x="650" y="537"/>
                </a:lnTo>
                <a:lnTo>
                  <a:pt x="650" y="530"/>
                </a:lnTo>
                <a:lnTo>
                  <a:pt x="652" y="523"/>
                </a:lnTo>
                <a:lnTo>
                  <a:pt x="656" y="515"/>
                </a:lnTo>
                <a:lnTo>
                  <a:pt x="659" y="508"/>
                </a:lnTo>
                <a:lnTo>
                  <a:pt x="663" y="500"/>
                </a:lnTo>
                <a:lnTo>
                  <a:pt x="666" y="492"/>
                </a:lnTo>
                <a:lnTo>
                  <a:pt x="675" y="472"/>
                </a:lnTo>
                <a:lnTo>
                  <a:pt x="683" y="452"/>
                </a:lnTo>
                <a:lnTo>
                  <a:pt x="692" y="432"/>
                </a:lnTo>
                <a:lnTo>
                  <a:pt x="698" y="412"/>
                </a:lnTo>
                <a:lnTo>
                  <a:pt x="705" y="393"/>
                </a:lnTo>
                <a:lnTo>
                  <a:pt x="711" y="373"/>
                </a:lnTo>
                <a:lnTo>
                  <a:pt x="717" y="354"/>
                </a:lnTo>
                <a:lnTo>
                  <a:pt x="723" y="334"/>
                </a:lnTo>
                <a:lnTo>
                  <a:pt x="727" y="315"/>
                </a:lnTo>
                <a:lnTo>
                  <a:pt x="732" y="294"/>
                </a:lnTo>
                <a:lnTo>
                  <a:pt x="736" y="273"/>
                </a:lnTo>
                <a:lnTo>
                  <a:pt x="740" y="252"/>
                </a:lnTo>
                <a:lnTo>
                  <a:pt x="743" y="232"/>
                </a:lnTo>
                <a:lnTo>
                  <a:pt x="747" y="210"/>
                </a:lnTo>
                <a:lnTo>
                  <a:pt x="749" y="188"/>
                </a:lnTo>
                <a:lnTo>
                  <a:pt x="751" y="166"/>
                </a:lnTo>
                <a:lnTo>
                  <a:pt x="747" y="188"/>
                </a:lnTo>
                <a:lnTo>
                  <a:pt x="740" y="213"/>
                </a:lnTo>
                <a:lnTo>
                  <a:pt x="732" y="243"/>
                </a:lnTo>
                <a:lnTo>
                  <a:pt x="722" y="274"/>
                </a:lnTo>
                <a:lnTo>
                  <a:pt x="710" y="308"/>
                </a:lnTo>
                <a:lnTo>
                  <a:pt x="698" y="342"/>
                </a:lnTo>
                <a:lnTo>
                  <a:pt x="685" y="377"/>
                </a:lnTo>
                <a:lnTo>
                  <a:pt x="670" y="411"/>
                </a:lnTo>
                <a:lnTo>
                  <a:pt x="655" y="445"/>
                </a:lnTo>
                <a:lnTo>
                  <a:pt x="640" y="476"/>
                </a:lnTo>
                <a:lnTo>
                  <a:pt x="624" y="505"/>
                </a:lnTo>
                <a:lnTo>
                  <a:pt x="607" y="531"/>
                </a:lnTo>
                <a:lnTo>
                  <a:pt x="591" y="552"/>
                </a:lnTo>
                <a:lnTo>
                  <a:pt x="576" y="569"/>
                </a:lnTo>
                <a:lnTo>
                  <a:pt x="561" y="581"/>
                </a:lnTo>
                <a:lnTo>
                  <a:pt x="546" y="586"/>
                </a:lnTo>
                <a:lnTo>
                  <a:pt x="545" y="583"/>
                </a:lnTo>
                <a:lnTo>
                  <a:pt x="544" y="577"/>
                </a:lnTo>
                <a:lnTo>
                  <a:pt x="545" y="571"/>
                </a:lnTo>
                <a:lnTo>
                  <a:pt x="545" y="565"/>
                </a:lnTo>
                <a:lnTo>
                  <a:pt x="545" y="558"/>
                </a:lnTo>
                <a:lnTo>
                  <a:pt x="544" y="553"/>
                </a:lnTo>
                <a:lnTo>
                  <a:pt x="542" y="550"/>
                </a:lnTo>
                <a:lnTo>
                  <a:pt x="537" y="548"/>
                </a:lnTo>
                <a:lnTo>
                  <a:pt x="534" y="554"/>
                </a:lnTo>
                <a:lnTo>
                  <a:pt x="528" y="556"/>
                </a:lnTo>
                <a:lnTo>
                  <a:pt x="523" y="559"/>
                </a:lnTo>
                <a:lnTo>
                  <a:pt x="518" y="560"/>
                </a:lnTo>
                <a:lnTo>
                  <a:pt x="511" y="561"/>
                </a:lnTo>
                <a:lnTo>
                  <a:pt x="506" y="562"/>
                </a:lnTo>
                <a:lnTo>
                  <a:pt x="500" y="565"/>
                </a:lnTo>
                <a:lnTo>
                  <a:pt x="497" y="569"/>
                </a:lnTo>
                <a:lnTo>
                  <a:pt x="491" y="574"/>
                </a:lnTo>
                <a:lnTo>
                  <a:pt x="484" y="578"/>
                </a:lnTo>
                <a:lnTo>
                  <a:pt x="475" y="581"/>
                </a:lnTo>
                <a:lnTo>
                  <a:pt x="467" y="583"/>
                </a:lnTo>
                <a:lnTo>
                  <a:pt x="458" y="584"/>
                </a:lnTo>
                <a:lnTo>
                  <a:pt x="449" y="583"/>
                </a:lnTo>
                <a:lnTo>
                  <a:pt x="440" y="582"/>
                </a:lnTo>
                <a:lnTo>
                  <a:pt x="434" y="580"/>
                </a:lnTo>
                <a:lnTo>
                  <a:pt x="438" y="568"/>
                </a:lnTo>
                <a:lnTo>
                  <a:pt x="445" y="555"/>
                </a:lnTo>
                <a:lnTo>
                  <a:pt x="451" y="544"/>
                </a:lnTo>
                <a:lnTo>
                  <a:pt x="458" y="532"/>
                </a:lnTo>
                <a:lnTo>
                  <a:pt x="463" y="520"/>
                </a:lnTo>
                <a:lnTo>
                  <a:pt x="470" y="507"/>
                </a:lnTo>
                <a:lnTo>
                  <a:pt x="476" y="493"/>
                </a:lnTo>
                <a:lnTo>
                  <a:pt x="482" y="479"/>
                </a:lnTo>
                <a:lnTo>
                  <a:pt x="488" y="465"/>
                </a:lnTo>
                <a:lnTo>
                  <a:pt x="495" y="453"/>
                </a:lnTo>
                <a:lnTo>
                  <a:pt x="500" y="439"/>
                </a:lnTo>
                <a:lnTo>
                  <a:pt x="506" y="425"/>
                </a:lnTo>
                <a:lnTo>
                  <a:pt x="512" y="411"/>
                </a:lnTo>
                <a:lnTo>
                  <a:pt x="518" y="398"/>
                </a:lnTo>
                <a:lnTo>
                  <a:pt x="523" y="384"/>
                </a:lnTo>
                <a:lnTo>
                  <a:pt x="529" y="370"/>
                </a:lnTo>
                <a:lnTo>
                  <a:pt x="534" y="356"/>
                </a:lnTo>
                <a:lnTo>
                  <a:pt x="540" y="342"/>
                </a:lnTo>
                <a:lnTo>
                  <a:pt x="545" y="328"/>
                </a:lnTo>
                <a:lnTo>
                  <a:pt x="551" y="316"/>
                </a:lnTo>
                <a:lnTo>
                  <a:pt x="557" y="302"/>
                </a:lnTo>
                <a:lnTo>
                  <a:pt x="561" y="288"/>
                </a:lnTo>
                <a:lnTo>
                  <a:pt x="567" y="274"/>
                </a:lnTo>
                <a:lnTo>
                  <a:pt x="573" y="260"/>
                </a:lnTo>
                <a:lnTo>
                  <a:pt x="566" y="273"/>
                </a:lnTo>
                <a:lnTo>
                  <a:pt x="559" y="286"/>
                </a:lnTo>
                <a:lnTo>
                  <a:pt x="552" y="298"/>
                </a:lnTo>
                <a:lnTo>
                  <a:pt x="545" y="312"/>
                </a:lnTo>
                <a:lnTo>
                  <a:pt x="538" y="325"/>
                </a:lnTo>
                <a:lnTo>
                  <a:pt x="531" y="339"/>
                </a:lnTo>
                <a:lnTo>
                  <a:pt x="525" y="353"/>
                </a:lnTo>
                <a:lnTo>
                  <a:pt x="519" y="366"/>
                </a:lnTo>
                <a:lnTo>
                  <a:pt x="512" y="379"/>
                </a:lnTo>
                <a:lnTo>
                  <a:pt x="505" y="393"/>
                </a:lnTo>
                <a:lnTo>
                  <a:pt x="498" y="407"/>
                </a:lnTo>
                <a:lnTo>
                  <a:pt x="491" y="419"/>
                </a:lnTo>
                <a:lnTo>
                  <a:pt x="483" y="432"/>
                </a:lnTo>
                <a:lnTo>
                  <a:pt x="476" y="445"/>
                </a:lnTo>
                <a:lnTo>
                  <a:pt x="468" y="457"/>
                </a:lnTo>
                <a:lnTo>
                  <a:pt x="460" y="469"/>
                </a:lnTo>
                <a:lnTo>
                  <a:pt x="455" y="475"/>
                </a:lnTo>
                <a:lnTo>
                  <a:pt x="445" y="490"/>
                </a:lnTo>
                <a:lnTo>
                  <a:pt x="431" y="510"/>
                </a:lnTo>
                <a:lnTo>
                  <a:pt x="414" y="532"/>
                </a:lnTo>
                <a:lnTo>
                  <a:pt x="398" y="552"/>
                </a:lnTo>
                <a:lnTo>
                  <a:pt x="384" y="567"/>
                </a:lnTo>
                <a:lnTo>
                  <a:pt x="375" y="571"/>
                </a:lnTo>
                <a:lnTo>
                  <a:pt x="371" y="565"/>
                </a:lnTo>
                <a:lnTo>
                  <a:pt x="371" y="560"/>
                </a:lnTo>
                <a:lnTo>
                  <a:pt x="369" y="554"/>
                </a:lnTo>
                <a:lnTo>
                  <a:pt x="366" y="548"/>
                </a:lnTo>
                <a:lnTo>
                  <a:pt x="362" y="542"/>
                </a:lnTo>
                <a:lnTo>
                  <a:pt x="358" y="536"/>
                </a:lnTo>
                <a:lnTo>
                  <a:pt x="354" y="531"/>
                </a:lnTo>
                <a:lnTo>
                  <a:pt x="349" y="528"/>
                </a:lnTo>
                <a:lnTo>
                  <a:pt x="346" y="525"/>
                </a:lnTo>
                <a:lnTo>
                  <a:pt x="343" y="530"/>
                </a:lnTo>
                <a:lnTo>
                  <a:pt x="340" y="536"/>
                </a:lnTo>
                <a:lnTo>
                  <a:pt x="337" y="542"/>
                </a:lnTo>
                <a:lnTo>
                  <a:pt x="333" y="547"/>
                </a:lnTo>
                <a:lnTo>
                  <a:pt x="330" y="552"/>
                </a:lnTo>
                <a:lnTo>
                  <a:pt x="326" y="556"/>
                </a:lnTo>
                <a:lnTo>
                  <a:pt x="322" y="559"/>
                </a:lnTo>
                <a:lnTo>
                  <a:pt x="316" y="560"/>
                </a:lnTo>
                <a:lnTo>
                  <a:pt x="308" y="553"/>
                </a:lnTo>
                <a:lnTo>
                  <a:pt x="301" y="546"/>
                </a:lnTo>
                <a:lnTo>
                  <a:pt x="295" y="537"/>
                </a:lnTo>
                <a:lnTo>
                  <a:pt x="291" y="527"/>
                </a:lnTo>
                <a:lnTo>
                  <a:pt x="286" y="516"/>
                </a:lnTo>
                <a:lnTo>
                  <a:pt x="284" y="506"/>
                </a:lnTo>
                <a:lnTo>
                  <a:pt x="281" y="497"/>
                </a:lnTo>
                <a:lnTo>
                  <a:pt x="279" y="486"/>
                </a:lnTo>
                <a:lnTo>
                  <a:pt x="273" y="492"/>
                </a:lnTo>
                <a:lnTo>
                  <a:pt x="269" y="500"/>
                </a:lnTo>
                <a:lnTo>
                  <a:pt x="263" y="506"/>
                </a:lnTo>
                <a:lnTo>
                  <a:pt x="254" y="507"/>
                </a:lnTo>
                <a:lnTo>
                  <a:pt x="239" y="513"/>
                </a:lnTo>
                <a:lnTo>
                  <a:pt x="226" y="514"/>
                </a:lnTo>
                <a:lnTo>
                  <a:pt x="217" y="512"/>
                </a:lnTo>
                <a:lnTo>
                  <a:pt x="210" y="505"/>
                </a:lnTo>
                <a:lnTo>
                  <a:pt x="203" y="498"/>
                </a:lnTo>
                <a:lnTo>
                  <a:pt x="197" y="487"/>
                </a:lnTo>
                <a:lnTo>
                  <a:pt x="192" y="478"/>
                </a:lnTo>
                <a:lnTo>
                  <a:pt x="185" y="469"/>
                </a:lnTo>
                <a:lnTo>
                  <a:pt x="180" y="472"/>
                </a:lnTo>
                <a:lnTo>
                  <a:pt x="174" y="479"/>
                </a:lnTo>
                <a:lnTo>
                  <a:pt x="167" y="489"/>
                </a:lnTo>
                <a:lnTo>
                  <a:pt x="161" y="498"/>
                </a:lnTo>
                <a:lnTo>
                  <a:pt x="154" y="506"/>
                </a:lnTo>
                <a:lnTo>
                  <a:pt x="146" y="513"/>
                </a:lnTo>
                <a:lnTo>
                  <a:pt x="136" y="516"/>
                </a:lnTo>
                <a:lnTo>
                  <a:pt x="126" y="515"/>
                </a:lnTo>
                <a:lnTo>
                  <a:pt x="123" y="512"/>
                </a:lnTo>
                <a:lnTo>
                  <a:pt x="119" y="505"/>
                </a:lnTo>
                <a:lnTo>
                  <a:pt x="117" y="498"/>
                </a:lnTo>
                <a:lnTo>
                  <a:pt x="114" y="490"/>
                </a:lnTo>
                <a:lnTo>
                  <a:pt x="112" y="483"/>
                </a:lnTo>
                <a:lnTo>
                  <a:pt x="110" y="477"/>
                </a:lnTo>
                <a:lnTo>
                  <a:pt x="106" y="475"/>
                </a:lnTo>
                <a:lnTo>
                  <a:pt x="103" y="476"/>
                </a:lnTo>
                <a:lnTo>
                  <a:pt x="99" y="483"/>
                </a:lnTo>
                <a:lnTo>
                  <a:pt x="90" y="494"/>
                </a:lnTo>
                <a:lnTo>
                  <a:pt x="79" y="507"/>
                </a:lnTo>
                <a:lnTo>
                  <a:pt x="65" y="521"/>
                </a:lnTo>
                <a:lnTo>
                  <a:pt x="50" y="535"/>
                </a:lnTo>
                <a:lnTo>
                  <a:pt x="36" y="548"/>
                </a:lnTo>
                <a:lnTo>
                  <a:pt x="25" y="560"/>
                </a:lnTo>
                <a:lnTo>
                  <a:pt x="15" y="569"/>
                </a:lnTo>
                <a:lnTo>
                  <a:pt x="25" y="560"/>
                </a:lnTo>
                <a:lnTo>
                  <a:pt x="37" y="552"/>
                </a:lnTo>
                <a:lnTo>
                  <a:pt x="53" y="544"/>
                </a:lnTo>
                <a:lnTo>
                  <a:pt x="71" y="537"/>
                </a:lnTo>
                <a:lnTo>
                  <a:pt x="89" y="530"/>
                </a:lnTo>
                <a:lnTo>
                  <a:pt x="110" y="525"/>
                </a:lnTo>
                <a:lnTo>
                  <a:pt x="131" y="522"/>
                </a:lnTo>
                <a:lnTo>
                  <a:pt x="152" y="518"/>
                </a:lnTo>
                <a:lnTo>
                  <a:pt x="173" y="517"/>
                </a:lnTo>
                <a:lnTo>
                  <a:pt x="194" y="517"/>
                </a:lnTo>
                <a:lnTo>
                  <a:pt x="214" y="518"/>
                </a:lnTo>
                <a:lnTo>
                  <a:pt x="232" y="522"/>
                </a:lnTo>
                <a:lnTo>
                  <a:pt x="249" y="527"/>
                </a:lnTo>
                <a:lnTo>
                  <a:pt x="263" y="533"/>
                </a:lnTo>
                <a:lnTo>
                  <a:pt x="275" y="542"/>
                </a:lnTo>
                <a:lnTo>
                  <a:pt x="283" y="552"/>
                </a:lnTo>
                <a:lnTo>
                  <a:pt x="292" y="559"/>
                </a:lnTo>
                <a:lnTo>
                  <a:pt x="303" y="568"/>
                </a:lnTo>
                <a:lnTo>
                  <a:pt x="317" y="580"/>
                </a:lnTo>
                <a:lnTo>
                  <a:pt x="330" y="592"/>
                </a:lnTo>
                <a:lnTo>
                  <a:pt x="341" y="607"/>
                </a:lnTo>
                <a:lnTo>
                  <a:pt x="349" y="621"/>
                </a:lnTo>
                <a:lnTo>
                  <a:pt x="354" y="636"/>
                </a:lnTo>
                <a:lnTo>
                  <a:pt x="354" y="649"/>
                </a:lnTo>
                <a:lnTo>
                  <a:pt x="344" y="656"/>
                </a:lnTo>
                <a:lnTo>
                  <a:pt x="329" y="656"/>
                </a:lnTo>
                <a:lnTo>
                  <a:pt x="309" y="652"/>
                </a:lnTo>
                <a:lnTo>
                  <a:pt x="290" y="645"/>
                </a:lnTo>
                <a:lnTo>
                  <a:pt x="269" y="637"/>
                </a:lnTo>
                <a:lnTo>
                  <a:pt x="249" y="629"/>
                </a:lnTo>
                <a:lnTo>
                  <a:pt x="233" y="621"/>
                </a:lnTo>
                <a:lnTo>
                  <a:pt x="220" y="616"/>
                </a:lnTo>
                <a:lnTo>
                  <a:pt x="210" y="612"/>
                </a:lnTo>
                <a:lnTo>
                  <a:pt x="199" y="607"/>
                </a:lnTo>
                <a:lnTo>
                  <a:pt x="185" y="604"/>
                </a:lnTo>
                <a:lnTo>
                  <a:pt x="170" y="600"/>
                </a:lnTo>
                <a:lnTo>
                  <a:pt x="155" y="597"/>
                </a:lnTo>
                <a:lnTo>
                  <a:pt x="139" y="595"/>
                </a:lnTo>
                <a:lnTo>
                  <a:pt x="123" y="593"/>
                </a:lnTo>
                <a:lnTo>
                  <a:pt x="106" y="592"/>
                </a:lnTo>
                <a:lnTo>
                  <a:pt x="90" y="592"/>
                </a:lnTo>
                <a:lnTo>
                  <a:pt x="74" y="593"/>
                </a:lnTo>
                <a:lnTo>
                  <a:pt x="59" y="596"/>
                </a:lnTo>
                <a:lnTo>
                  <a:pt x="44" y="599"/>
                </a:lnTo>
                <a:lnTo>
                  <a:pt x="32" y="604"/>
                </a:lnTo>
                <a:lnTo>
                  <a:pt x="20" y="611"/>
                </a:lnTo>
                <a:lnTo>
                  <a:pt x="11" y="619"/>
                </a:lnTo>
                <a:lnTo>
                  <a:pt x="3" y="628"/>
                </a:lnTo>
                <a:lnTo>
                  <a:pt x="2" y="652"/>
                </a:lnTo>
                <a:lnTo>
                  <a:pt x="0" y="675"/>
                </a:lnTo>
                <a:lnTo>
                  <a:pt x="0" y="699"/>
                </a:lnTo>
                <a:lnTo>
                  <a:pt x="0" y="724"/>
                </a:lnTo>
                <a:lnTo>
                  <a:pt x="0" y="748"/>
                </a:lnTo>
                <a:lnTo>
                  <a:pt x="2" y="772"/>
                </a:lnTo>
                <a:lnTo>
                  <a:pt x="2" y="796"/>
                </a:lnTo>
                <a:lnTo>
                  <a:pt x="3" y="820"/>
                </a:lnTo>
                <a:lnTo>
                  <a:pt x="3" y="846"/>
                </a:lnTo>
                <a:lnTo>
                  <a:pt x="4" y="870"/>
                </a:lnTo>
                <a:lnTo>
                  <a:pt x="4" y="894"/>
                </a:lnTo>
                <a:lnTo>
                  <a:pt x="5" y="918"/>
                </a:lnTo>
                <a:lnTo>
                  <a:pt x="4" y="942"/>
                </a:lnTo>
                <a:lnTo>
                  <a:pt x="4" y="967"/>
                </a:lnTo>
                <a:lnTo>
                  <a:pt x="3" y="990"/>
                </a:lnTo>
                <a:lnTo>
                  <a:pt x="2" y="1014"/>
                </a:lnTo>
                <a:lnTo>
                  <a:pt x="2" y="1031"/>
                </a:lnTo>
                <a:lnTo>
                  <a:pt x="2" y="1048"/>
                </a:lnTo>
                <a:lnTo>
                  <a:pt x="2" y="1066"/>
                </a:lnTo>
                <a:lnTo>
                  <a:pt x="0" y="1083"/>
                </a:lnTo>
                <a:lnTo>
                  <a:pt x="0" y="1100"/>
                </a:lnTo>
                <a:lnTo>
                  <a:pt x="0" y="1116"/>
                </a:lnTo>
                <a:lnTo>
                  <a:pt x="2" y="1134"/>
                </a:lnTo>
                <a:lnTo>
                  <a:pt x="2" y="1151"/>
                </a:lnTo>
                <a:lnTo>
                  <a:pt x="2" y="1167"/>
                </a:lnTo>
                <a:lnTo>
                  <a:pt x="3" y="1184"/>
                </a:lnTo>
                <a:lnTo>
                  <a:pt x="4" y="1202"/>
                </a:lnTo>
                <a:lnTo>
                  <a:pt x="4" y="1218"/>
                </a:lnTo>
                <a:lnTo>
                  <a:pt x="5" y="1235"/>
                </a:lnTo>
                <a:lnTo>
                  <a:pt x="7" y="1251"/>
                </a:lnTo>
                <a:lnTo>
                  <a:pt x="8" y="1268"/>
                </a:lnTo>
                <a:lnTo>
                  <a:pt x="11" y="1286"/>
                </a:lnTo>
                <a:lnTo>
                  <a:pt x="28" y="1353"/>
                </a:lnTo>
                <a:lnTo>
                  <a:pt x="49" y="1417"/>
                </a:lnTo>
                <a:lnTo>
                  <a:pt x="74" y="1479"/>
                </a:lnTo>
                <a:lnTo>
                  <a:pt x="103" y="1538"/>
                </a:lnTo>
                <a:lnTo>
                  <a:pt x="134" y="1593"/>
                </a:lnTo>
                <a:lnTo>
                  <a:pt x="166" y="1645"/>
                </a:lnTo>
                <a:lnTo>
                  <a:pt x="201" y="1692"/>
                </a:lnTo>
                <a:lnTo>
                  <a:pt x="237" y="1736"/>
                </a:lnTo>
                <a:lnTo>
                  <a:pt x="272" y="1775"/>
                </a:lnTo>
                <a:lnTo>
                  <a:pt x="307" y="1810"/>
                </a:lnTo>
                <a:lnTo>
                  <a:pt x="340" y="1839"/>
                </a:lnTo>
                <a:lnTo>
                  <a:pt x="372" y="1863"/>
                </a:lnTo>
                <a:lnTo>
                  <a:pt x="402" y="1880"/>
                </a:lnTo>
                <a:lnTo>
                  <a:pt x="429" y="1892"/>
                </a:lnTo>
                <a:lnTo>
                  <a:pt x="452" y="1897"/>
                </a:lnTo>
                <a:lnTo>
                  <a:pt x="472" y="1896"/>
                </a:lnTo>
                <a:lnTo>
                  <a:pt x="490" y="1899"/>
                </a:lnTo>
                <a:lnTo>
                  <a:pt x="510" y="1900"/>
                </a:lnTo>
                <a:lnTo>
                  <a:pt x="528" y="1902"/>
                </a:lnTo>
                <a:lnTo>
                  <a:pt x="548" y="1903"/>
                </a:lnTo>
                <a:lnTo>
                  <a:pt x="566" y="1904"/>
                </a:lnTo>
                <a:lnTo>
                  <a:pt x="586" y="1904"/>
                </a:lnTo>
                <a:lnTo>
                  <a:pt x="604" y="1904"/>
                </a:lnTo>
                <a:lnTo>
                  <a:pt x="622" y="1904"/>
                </a:lnTo>
                <a:lnTo>
                  <a:pt x="642" y="1903"/>
                </a:lnTo>
                <a:lnTo>
                  <a:pt x="660" y="1901"/>
                </a:lnTo>
                <a:lnTo>
                  <a:pt x="679" y="1899"/>
                </a:lnTo>
                <a:lnTo>
                  <a:pt x="696" y="1895"/>
                </a:lnTo>
                <a:lnTo>
                  <a:pt x="715" y="1891"/>
                </a:lnTo>
                <a:lnTo>
                  <a:pt x="732" y="1885"/>
                </a:lnTo>
                <a:lnTo>
                  <a:pt x="749" y="1879"/>
                </a:lnTo>
                <a:lnTo>
                  <a:pt x="766" y="1871"/>
                </a:lnTo>
                <a:lnTo>
                  <a:pt x="799" y="1851"/>
                </a:lnTo>
                <a:lnTo>
                  <a:pt x="831" y="1833"/>
                </a:lnTo>
                <a:lnTo>
                  <a:pt x="862" y="1815"/>
                </a:lnTo>
                <a:lnTo>
                  <a:pt x="893" y="1796"/>
                </a:lnTo>
                <a:lnTo>
                  <a:pt x="922" y="1779"/>
                </a:lnTo>
                <a:lnTo>
                  <a:pt x="952" y="1760"/>
                </a:lnTo>
                <a:lnTo>
                  <a:pt x="980" y="1741"/>
                </a:lnTo>
                <a:lnTo>
                  <a:pt x="1007" y="1721"/>
                </a:lnTo>
                <a:lnTo>
                  <a:pt x="1034" y="1699"/>
                </a:lnTo>
                <a:lnTo>
                  <a:pt x="1060" y="1677"/>
                </a:lnTo>
                <a:lnTo>
                  <a:pt x="1086" y="1652"/>
                </a:lnTo>
                <a:lnTo>
                  <a:pt x="1110" y="1626"/>
                </a:lnTo>
                <a:lnTo>
                  <a:pt x="1134" y="1597"/>
                </a:lnTo>
                <a:lnTo>
                  <a:pt x="1157" y="1566"/>
                </a:lnTo>
                <a:lnTo>
                  <a:pt x="1179" y="1531"/>
                </a:lnTo>
                <a:lnTo>
                  <a:pt x="1201" y="1493"/>
                </a:lnTo>
                <a:lnTo>
                  <a:pt x="1209" y="1474"/>
                </a:lnTo>
                <a:lnTo>
                  <a:pt x="1217" y="1453"/>
                </a:lnTo>
                <a:lnTo>
                  <a:pt x="1224" y="1432"/>
                </a:lnTo>
                <a:lnTo>
                  <a:pt x="1231" y="1411"/>
                </a:lnTo>
                <a:lnTo>
                  <a:pt x="1236" y="1391"/>
                </a:lnTo>
                <a:lnTo>
                  <a:pt x="1241" y="1369"/>
                </a:lnTo>
                <a:lnTo>
                  <a:pt x="1246" y="1347"/>
                </a:lnTo>
                <a:lnTo>
                  <a:pt x="1250" y="1326"/>
                </a:lnTo>
                <a:lnTo>
                  <a:pt x="1254" y="1304"/>
                </a:lnTo>
                <a:lnTo>
                  <a:pt x="1257" y="1282"/>
                </a:lnTo>
                <a:lnTo>
                  <a:pt x="1261" y="1260"/>
                </a:lnTo>
                <a:lnTo>
                  <a:pt x="1264" y="1239"/>
                </a:lnTo>
                <a:lnTo>
                  <a:pt x="1268" y="1217"/>
                </a:lnTo>
                <a:lnTo>
                  <a:pt x="1271" y="1195"/>
                </a:lnTo>
                <a:lnTo>
                  <a:pt x="1274" y="1173"/>
                </a:lnTo>
                <a:lnTo>
                  <a:pt x="1278" y="1152"/>
                </a:lnTo>
                <a:lnTo>
                  <a:pt x="1281" y="1134"/>
                </a:lnTo>
                <a:lnTo>
                  <a:pt x="1285" y="1115"/>
                </a:lnTo>
                <a:lnTo>
                  <a:pt x="1288" y="1097"/>
                </a:lnTo>
                <a:lnTo>
                  <a:pt x="1291" y="1080"/>
                </a:lnTo>
                <a:lnTo>
                  <a:pt x="1292" y="1061"/>
                </a:lnTo>
                <a:lnTo>
                  <a:pt x="1294" y="1043"/>
                </a:lnTo>
                <a:lnTo>
                  <a:pt x="1295" y="1025"/>
                </a:lnTo>
                <a:lnTo>
                  <a:pt x="1297" y="1007"/>
                </a:lnTo>
                <a:lnTo>
                  <a:pt x="1299" y="990"/>
                </a:lnTo>
                <a:lnTo>
                  <a:pt x="1300" y="971"/>
                </a:lnTo>
                <a:lnTo>
                  <a:pt x="1302" y="954"/>
                </a:lnTo>
                <a:lnTo>
                  <a:pt x="1303" y="936"/>
                </a:lnTo>
                <a:lnTo>
                  <a:pt x="1306" y="918"/>
                </a:lnTo>
                <a:lnTo>
                  <a:pt x="1308" y="900"/>
                </a:lnTo>
                <a:lnTo>
                  <a:pt x="1310" y="883"/>
                </a:lnTo>
                <a:lnTo>
                  <a:pt x="1314" y="864"/>
                </a:lnTo>
                <a:lnTo>
                  <a:pt x="1316" y="861"/>
                </a:lnTo>
                <a:lnTo>
                  <a:pt x="1319" y="859"/>
                </a:lnTo>
                <a:lnTo>
                  <a:pt x="1322" y="858"/>
                </a:lnTo>
                <a:lnTo>
                  <a:pt x="1324" y="859"/>
                </a:lnTo>
                <a:lnTo>
                  <a:pt x="1324" y="879"/>
                </a:lnTo>
                <a:lnTo>
                  <a:pt x="1322" y="899"/>
                </a:lnTo>
                <a:lnTo>
                  <a:pt x="1321" y="918"/>
                </a:lnTo>
                <a:lnTo>
                  <a:pt x="1318" y="938"/>
                </a:lnTo>
                <a:lnTo>
                  <a:pt x="1316" y="956"/>
                </a:lnTo>
                <a:lnTo>
                  <a:pt x="1315" y="976"/>
                </a:lnTo>
                <a:lnTo>
                  <a:pt x="1312" y="994"/>
                </a:lnTo>
                <a:lnTo>
                  <a:pt x="1312" y="1014"/>
                </a:lnTo>
                <a:lnTo>
                  <a:pt x="1310" y="1022"/>
                </a:lnTo>
                <a:lnTo>
                  <a:pt x="1310" y="1029"/>
                </a:lnTo>
                <a:lnTo>
                  <a:pt x="1309" y="1037"/>
                </a:lnTo>
                <a:lnTo>
                  <a:pt x="1309" y="1044"/>
                </a:lnTo>
                <a:lnTo>
                  <a:pt x="1309" y="1051"/>
                </a:lnTo>
                <a:lnTo>
                  <a:pt x="1308" y="1058"/>
                </a:lnTo>
                <a:lnTo>
                  <a:pt x="1308" y="1063"/>
                </a:lnTo>
                <a:lnTo>
                  <a:pt x="1307" y="1069"/>
                </a:lnTo>
                <a:lnTo>
                  <a:pt x="1314" y="1071"/>
                </a:lnTo>
                <a:lnTo>
                  <a:pt x="1321" y="1070"/>
                </a:lnTo>
                <a:lnTo>
                  <a:pt x="1329" y="1067"/>
                </a:lnTo>
                <a:lnTo>
                  <a:pt x="1337" y="1066"/>
                </a:lnTo>
                <a:lnTo>
                  <a:pt x="1354" y="1054"/>
                </a:lnTo>
                <a:lnTo>
                  <a:pt x="1370" y="1043"/>
                </a:lnTo>
                <a:lnTo>
                  <a:pt x="1385" y="1029"/>
                </a:lnTo>
                <a:lnTo>
                  <a:pt x="1399" y="1014"/>
                </a:lnTo>
                <a:lnTo>
                  <a:pt x="1412" y="998"/>
                </a:lnTo>
                <a:lnTo>
                  <a:pt x="1423" y="980"/>
                </a:lnTo>
                <a:lnTo>
                  <a:pt x="1433" y="963"/>
                </a:lnTo>
                <a:lnTo>
                  <a:pt x="1443" y="944"/>
                </a:lnTo>
                <a:lnTo>
                  <a:pt x="1451" y="924"/>
                </a:lnTo>
                <a:lnTo>
                  <a:pt x="1458" y="904"/>
                </a:lnTo>
                <a:lnTo>
                  <a:pt x="1462" y="884"/>
                </a:lnTo>
                <a:lnTo>
                  <a:pt x="1467" y="863"/>
                </a:lnTo>
                <a:lnTo>
                  <a:pt x="1470" y="841"/>
                </a:lnTo>
                <a:lnTo>
                  <a:pt x="1471" y="819"/>
                </a:lnTo>
                <a:lnTo>
                  <a:pt x="1473" y="797"/>
                </a:lnTo>
                <a:lnTo>
                  <a:pt x="1471" y="775"/>
                </a:lnTo>
                <a:lnTo>
                  <a:pt x="1467" y="772"/>
                </a:lnTo>
                <a:lnTo>
                  <a:pt x="1461" y="770"/>
                </a:lnTo>
                <a:lnTo>
                  <a:pt x="1456" y="767"/>
                </a:lnTo>
                <a:lnTo>
                  <a:pt x="1455" y="763"/>
                </a:lnTo>
                <a:lnTo>
                  <a:pt x="1453" y="758"/>
                </a:lnTo>
                <a:lnTo>
                  <a:pt x="1452" y="752"/>
                </a:lnTo>
                <a:lnTo>
                  <a:pt x="1452" y="748"/>
                </a:lnTo>
                <a:lnTo>
                  <a:pt x="1451" y="743"/>
                </a:lnTo>
                <a:lnTo>
                  <a:pt x="1451" y="739"/>
                </a:lnTo>
                <a:lnTo>
                  <a:pt x="1452" y="734"/>
                </a:lnTo>
                <a:lnTo>
                  <a:pt x="1452" y="729"/>
                </a:lnTo>
                <a:lnTo>
                  <a:pt x="1453" y="725"/>
                </a:lnTo>
                <a:lnTo>
                  <a:pt x="1450" y="727"/>
                </a:lnTo>
                <a:lnTo>
                  <a:pt x="1445" y="729"/>
                </a:lnTo>
                <a:lnTo>
                  <a:pt x="1440" y="730"/>
                </a:lnTo>
                <a:lnTo>
                  <a:pt x="1436" y="730"/>
                </a:lnTo>
                <a:lnTo>
                  <a:pt x="1431" y="730"/>
                </a:lnTo>
                <a:lnTo>
                  <a:pt x="1426" y="729"/>
                </a:lnTo>
                <a:lnTo>
                  <a:pt x="1421" y="730"/>
                </a:lnTo>
                <a:lnTo>
                  <a:pt x="1415" y="730"/>
                </a:lnTo>
                <a:lnTo>
                  <a:pt x="1417" y="747"/>
                </a:lnTo>
                <a:lnTo>
                  <a:pt x="1421" y="763"/>
                </a:lnTo>
                <a:lnTo>
                  <a:pt x="1424" y="779"/>
                </a:lnTo>
                <a:lnTo>
                  <a:pt x="1426" y="795"/>
                </a:lnTo>
                <a:lnTo>
                  <a:pt x="1428" y="811"/>
                </a:lnTo>
                <a:lnTo>
                  <a:pt x="1425" y="828"/>
                </a:lnTo>
                <a:lnTo>
                  <a:pt x="1421" y="845"/>
                </a:lnTo>
                <a:lnTo>
                  <a:pt x="1412" y="861"/>
                </a:lnTo>
                <a:lnTo>
                  <a:pt x="1405" y="868"/>
                </a:lnTo>
                <a:lnTo>
                  <a:pt x="1397" y="877"/>
                </a:lnTo>
                <a:lnTo>
                  <a:pt x="1390" y="888"/>
                </a:lnTo>
                <a:lnTo>
                  <a:pt x="1384" y="901"/>
                </a:lnTo>
                <a:lnTo>
                  <a:pt x="1377" y="914"/>
                </a:lnTo>
                <a:lnTo>
                  <a:pt x="1372" y="924"/>
                </a:lnTo>
                <a:lnTo>
                  <a:pt x="1368" y="931"/>
                </a:lnTo>
                <a:lnTo>
                  <a:pt x="1365" y="933"/>
                </a:lnTo>
                <a:lnTo>
                  <a:pt x="1360" y="926"/>
                </a:lnTo>
                <a:lnTo>
                  <a:pt x="1357" y="918"/>
                </a:lnTo>
                <a:lnTo>
                  <a:pt x="1360" y="908"/>
                </a:lnTo>
                <a:lnTo>
                  <a:pt x="1363" y="898"/>
                </a:lnTo>
                <a:lnTo>
                  <a:pt x="1368" y="886"/>
                </a:lnTo>
                <a:lnTo>
                  <a:pt x="1372" y="874"/>
                </a:lnTo>
                <a:lnTo>
                  <a:pt x="1375" y="863"/>
                </a:lnTo>
                <a:lnTo>
                  <a:pt x="1374" y="851"/>
                </a:lnTo>
                <a:lnTo>
                  <a:pt x="1370" y="843"/>
                </a:lnTo>
                <a:lnTo>
                  <a:pt x="1367" y="834"/>
                </a:lnTo>
                <a:lnTo>
                  <a:pt x="1363" y="825"/>
                </a:lnTo>
                <a:lnTo>
                  <a:pt x="1361" y="816"/>
                </a:lnTo>
                <a:lnTo>
                  <a:pt x="1359" y="805"/>
                </a:lnTo>
                <a:lnTo>
                  <a:pt x="1359" y="796"/>
                </a:lnTo>
                <a:lnTo>
                  <a:pt x="1360" y="786"/>
                </a:lnTo>
                <a:lnTo>
                  <a:pt x="1363" y="777"/>
                </a:lnTo>
                <a:lnTo>
                  <a:pt x="1367" y="772"/>
                </a:lnTo>
                <a:lnTo>
                  <a:pt x="1370" y="766"/>
                </a:lnTo>
                <a:lnTo>
                  <a:pt x="1374" y="763"/>
                </a:lnTo>
                <a:lnTo>
                  <a:pt x="1377" y="763"/>
                </a:lnTo>
                <a:lnTo>
                  <a:pt x="1378" y="775"/>
                </a:lnTo>
                <a:lnTo>
                  <a:pt x="1378" y="787"/>
                </a:lnTo>
                <a:lnTo>
                  <a:pt x="1379" y="798"/>
                </a:lnTo>
                <a:lnTo>
                  <a:pt x="1379" y="808"/>
                </a:lnTo>
                <a:lnTo>
                  <a:pt x="1382" y="818"/>
                </a:lnTo>
                <a:lnTo>
                  <a:pt x="1384" y="828"/>
                </a:lnTo>
                <a:lnTo>
                  <a:pt x="1387" y="839"/>
                </a:lnTo>
                <a:lnTo>
                  <a:pt x="1392" y="851"/>
                </a:lnTo>
                <a:lnTo>
                  <a:pt x="1394" y="845"/>
                </a:lnTo>
                <a:lnTo>
                  <a:pt x="1399" y="839"/>
                </a:lnTo>
                <a:lnTo>
                  <a:pt x="1402" y="833"/>
                </a:lnTo>
                <a:lnTo>
                  <a:pt x="1408" y="827"/>
                </a:lnTo>
                <a:lnTo>
                  <a:pt x="1412" y="815"/>
                </a:lnTo>
                <a:lnTo>
                  <a:pt x="1413" y="803"/>
                </a:lnTo>
                <a:lnTo>
                  <a:pt x="1412" y="792"/>
                </a:lnTo>
                <a:lnTo>
                  <a:pt x="1409" y="781"/>
                </a:lnTo>
                <a:lnTo>
                  <a:pt x="1407" y="771"/>
                </a:lnTo>
                <a:lnTo>
                  <a:pt x="1403" y="759"/>
                </a:lnTo>
                <a:lnTo>
                  <a:pt x="1401" y="749"/>
                </a:lnTo>
                <a:lnTo>
                  <a:pt x="1400" y="739"/>
                </a:lnTo>
                <a:lnTo>
                  <a:pt x="1391" y="734"/>
                </a:lnTo>
                <a:lnTo>
                  <a:pt x="1380" y="730"/>
                </a:lnTo>
                <a:lnTo>
                  <a:pt x="1370" y="726"/>
                </a:lnTo>
                <a:lnTo>
                  <a:pt x="1359" y="721"/>
                </a:lnTo>
                <a:lnTo>
                  <a:pt x="1348" y="715"/>
                </a:lnTo>
                <a:lnTo>
                  <a:pt x="1341" y="706"/>
                </a:lnTo>
                <a:lnTo>
                  <a:pt x="1335" y="694"/>
                </a:lnTo>
                <a:lnTo>
                  <a:pt x="1334" y="677"/>
                </a:lnTo>
                <a:lnTo>
                  <a:pt x="1329" y="674"/>
                </a:lnTo>
                <a:lnTo>
                  <a:pt x="1322" y="672"/>
                </a:lnTo>
                <a:lnTo>
                  <a:pt x="1316" y="668"/>
                </a:lnTo>
                <a:lnTo>
                  <a:pt x="1312" y="661"/>
                </a:lnTo>
                <a:lnTo>
                  <a:pt x="1314" y="650"/>
                </a:lnTo>
                <a:lnTo>
                  <a:pt x="1311" y="638"/>
                </a:lnTo>
                <a:lnTo>
                  <a:pt x="1309" y="628"/>
                </a:lnTo>
                <a:lnTo>
                  <a:pt x="1307" y="618"/>
                </a:lnTo>
                <a:lnTo>
                  <a:pt x="1303" y="606"/>
                </a:lnTo>
                <a:lnTo>
                  <a:pt x="1301" y="596"/>
                </a:lnTo>
                <a:lnTo>
                  <a:pt x="1299" y="585"/>
                </a:lnTo>
                <a:lnTo>
                  <a:pt x="1300" y="574"/>
                </a:lnTo>
                <a:lnTo>
                  <a:pt x="1292" y="568"/>
                </a:lnTo>
                <a:lnTo>
                  <a:pt x="1287" y="563"/>
                </a:lnTo>
                <a:lnTo>
                  <a:pt x="1286" y="559"/>
                </a:lnTo>
                <a:lnTo>
                  <a:pt x="1286" y="555"/>
                </a:lnTo>
                <a:lnTo>
                  <a:pt x="1287" y="551"/>
                </a:lnTo>
                <a:lnTo>
                  <a:pt x="1288" y="546"/>
                </a:lnTo>
                <a:lnTo>
                  <a:pt x="1289" y="540"/>
                </a:lnTo>
                <a:lnTo>
                  <a:pt x="1288" y="535"/>
                </a:lnTo>
                <a:lnTo>
                  <a:pt x="1282" y="533"/>
                </a:lnTo>
                <a:lnTo>
                  <a:pt x="1278" y="531"/>
                </a:lnTo>
                <a:lnTo>
                  <a:pt x="1274" y="528"/>
                </a:lnTo>
                <a:lnTo>
                  <a:pt x="1270" y="527"/>
                </a:lnTo>
                <a:lnTo>
                  <a:pt x="1263" y="531"/>
                </a:lnTo>
                <a:lnTo>
                  <a:pt x="1248" y="539"/>
                </a:lnTo>
                <a:lnTo>
                  <a:pt x="1227" y="551"/>
                </a:lnTo>
                <a:lnTo>
                  <a:pt x="1205" y="560"/>
                </a:lnTo>
                <a:lnTo>
                  <a:pt x="1183" y="568"/>
                </a:lnTo>
                <a:lnTo>
                  <a:pt x="1165" y="570"/>
                </a:lnTo>
                <a:lnTo>
                  <a:pt x="1153" y="565"/>
                </a:lnTo>
                <a:lnTo>
                  <a:pt x="1150" y="548"/>
                </a:lnTo>
                <a:lnTo>
                  <a:pt x="1151" y="544"/>
                </a:lnTo>
                <a:lnTo>
                  <a:pt x="1152" y="539"/>
                </a:lnTo>
                <a:lnTo>
                  <a:pt x="1152" y="535"/>
                </a:lnTo>
                <a:lnTo>
                  <a:pt x="1152" y="530"/>
                </a:lnTo>
                <a:lnTo>
                  <a:pt x="1151" y="525"/>
                </a:lnTo>
                <a:lnTo>
                  <a:pt x="1151" y="522"/>
                </a:lnTo>
                <a:lnTo>
                  <a:pt x="1151" y="517"/>
                </a:lnTo>
                <a:lnTo>
                  <a:pt x="1152" y="513"/>
                </a:lnTo>
                <a:lnTo>
                  <a:pt x="1148" y="513"/>
                </a:lnTo>
                <a:lnTo>
                  <a:pt x="1140" y="513"/>
                </a:lnTo>
                <a:lnTo>
                  <a:pt x="1132" y="512"/>
                </a:lnTo>
                <a:lnTo>
                  <a:pt x="1128" y="509"/>
                </a:lnTo>
                <a:lnTo>
                  <a:pt x="1111" y="516"/>
                </a:lnTo>
                <a:lnTo>
                  <a:pt x="1105" y="514"/>
                </a:lnTo>
                <a:lnTo>
                  <a:pt x="1102" y="509"/>
                </a:lnTo>
                <a:lnTo>
                  <a:pt x="1095" y="506"/>
                </a:lnTo>
                <a:lnTo>
                  <a:pt x="1090" y="509"/>
                </a:lnTo>
                <a:lnTo>
                  <a:pt x="1086" y="512"/>
                </a:lnTo>
                <a:lnTo>
                  <a:pt x="1081" y="513"/>
                </a:lnTo>
                <a:lnTo>
                  <a:pt x="1074" y="515"/>
                </a:lnTo>
                <a:lnTo>
                  <a:pt x="1081" y="521"/>
                </a:lnTo>
                <a:lnTo>
                  <a:pt x="1096" y="533"/>
                </a:lnTo>
                <a:lnTo>
                  <a:pt x="1117" y="552"/>
                </a:lnTo>
                <a:lnTo>
                  <a:pt x="1139" y="573"/>
                </a:lnTo>
                <a:lnTo>
                  <a:pt x="1160" y="595"/>
                </a:lnTo>
                <a:lnTo>
                  <a:pt x="1178" y="613"/>
                </a:lnTo>
                <a:lnTo>
                  <a:pt x="1188" y="628"/>
                </a:lnTo>
                <a:lnTo>
                  <a:pt x="1189" y="635"/>
                </a:lnTo>
                <a:lnTo>
                  <a:pt x="1181" y="634"/>
                </a:lnTo>
                <a:lnTo>
                  <a:pt x="1172" y="633"/>
                </a:lnTo>
                <a:lnTo>
                  <a:pt x="1164" y="633"/>
                </a:lnTo>
                <a:lnTo>
                  <a:pt x="1156" y="631"/>
                </a:lnTo>
                <a:lnTo>
                  <a:pt x="1148" y="630"/>
                </a:lnTo>
                <a:lnTo>
                  <a:pt x="1140" y="628"/>
                </a:lnTo>
                <a:lnTo>
                  <a:pt x="1133" y="626"/>
                </a:lnTo>
                <a:lnTo>
                  <a:pt x="1126" y="622"/>
                </a:lnTo>
                <a:lnTo>
                  <a:pt x="1119" y="609"/>
                </a:lnTo>
                <a:lnTo>
                  <a:pt x="1104" y="598"/>
                </a:lnTo>
                <a:lnTo>
                  <a:pt x="1084" y="589"/>
                </a:lnTo>
                <a:lnTo>
                  <a:pt x="1062" y="582"/>
                </a:lnTo>
                <a:lnTo>
                  <a:pt x="1038" y="577"/>
                </a:lnTo>
                <a:lnTo>
                  <a:pt x="1016" y="575"/>
                </a:lnTo>
                <a:lnTo>
                  <a:pt x="997" y="576"/>
                </a:lnTo>
                <a:lnTo>
                  <a:pt x="983" y="580"/>
                </a:lnTo>
                <a:lnTo>
                  <a:pt x="963" y="585"/>
                </a:lnTo>
                <a:lnTo>
                  <a:pt x="944" y="590"/>
                </a:lnTo>
                <a:lnTo>
                  <a:pt x="923" y="595"/>
                </a:lnTo>
                <a:lnTo>
                  <a:pt x="902" y="598"/>
                </a:lnTo>
                <a:lnTo>
                  <a:pt x="882" y="601"/>
                </a:lnTo>
                <a:lnTo>
                  <a:pt x="861" y="605"/>
                </a:lnTo>
                <a:lnTo>
                  <a:pt x="840" y="608"/>
                </a:lnTo>
                <a:lnTo>
                  <a:pt x="821" y="611"/>
                </a:lnTo>
                <a:lnTo>
                  <a:pt x="807" y="618"/>
                </a:lnTo>
                <a:lnTo>
                  <a:pt x="791" y="623"/>
                </a:lnTo>
                <a:lnTo>
                  <a:pt x="773" y="628"/>
                </a:lnTo>
                <a:lnTo>
                  <a:pt x="756" y="630"/>
                </a:lnTo>
                <a:lnTo>
                  <a:pt x="738" y="631"/>
                </a:lnTo>
                <a:lnTo>
                  <a:pt x="722" y="630"/>
                </a:lnTo>
                <a:lnTo>
                  <a:pt x="705" y="627"/>
                </a:lnTo>
                <a:lnTo>
                  <a:pt x="690" y="620"/>
                </a:lnTo>
                <a:lnTo>
                  <a:pt x="690" y="604"/>
                </a:lnTo>
                <a:lnTo>
                  <a:pt x="697" y="589"/>
                </a:lnTo>
                <a:lnTo>
                  <a:pt x="710" y="575"/>
                </a:lnTo>
                <a:lnTo>
                  <a:pt x="727" y="562"/>
                </a:lnTo>
                <a:lnTo>
                  <a:pt x="749" y="550"/>
                </a:lnTo>
                <a:lnTo>
                  <a:pt x="775" y="538"/>
                </a:lnTo>
                <a:lnTo>
                  <a:pt x="803" y="529"/>
                </a:lnTo>
                <a:lnTo>
                  <a:pt x="833" y="520"/>
                </a:lnTo>
                <a:lnTo>
                  <a:pt x="864" y="513"/>
                </a:lnTo>
                <a:lnTo>
                  <a:pt x="897" y="506"/>
                </a:lnTo>
                <a:lnTo>
                  <a:pt x="928" y="501"/>
                </a:lnTo>
                <a:lnTo>
                  <a:pt x="957" y="498"/>
                </a:lnTo>
                <a:lnTo>
                  <a:pt x="984" y="495"/>
                </a:lnTo>
                <a:lnTo>
                  <a:pt x="1009" y="495"/>
                </a:lnTo>
                <a:lnTo>
                  <a:pt x="1030" y="497"/>
                </a:lnTo>
                <a:lnTo>
                  <a:pt x="1046" y="500"/>
                </a:lnTo>
                <a:lnTo>
                  <a:pt x="1064" y="501"/>
                </a:lnTo>
                <a:lnTo>
                  <a:pt x="1079" y="491"/>
                </a:lnTo>
                <a:lnTo>
                  <a:pt x="1090" y="472"/>
                </a:lnTo>
                <a:lnTo>
                  <a:pt x="1098" y="445"/>
                </a:lnTo>
                <a:lnTo>
                  <a:pt x="1104" y="410"/>
                </a:lnTo>
                <a:lnTo>
                  <a:pt x="1107" y="371"/>
                </a:lnTo>
                <a:lnTo>
                  <a:pt x="1110" y="328"/>
                </a:lnTo>
                <a:lnTo>
                  <a:pt x="1110" y="282"/>
                </a:lnTo>
                <a:lnTo>
                  <a:pt x="1109" y="236"/>
                </a:lnTo>
                <a:lnTo>
                  <a:pt x="1106" y="190"/>
                </a:lnTo>
                <a:lnTo>
                  <a:pt x="1103" y="145"/>
                </a:lnTo>
                <a:lnTo>
                  <a:pt x="1099" y="104"/>
                </a:lnTo>
                <a:lnTo>
                  <a:pt x="1096" y="68"/>
                </a:lnTo>
                <a:lnTo>
                  <a:pt x="1092" y="37"/>
                </a:lnTo>
                <a:lnTo>
                  <a:pt x="1089" y="14"/>
                </a:lnTo>
                <a:lnTo>
                  <a:pt x="1087" y="0"/>
                </a:lnTo>
                <a:close/>
              </a:path>
            </a:pathLst>
          </a:custGeom>
          <a:solidFill>
            <a:srgbClr val="FFE0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3" name="Freeform 753"/>
          <p:cNvSpPr>
            <a:spLocks/>
          </p:cNvSpPr>
          <p:nvPr/>
        </p:nvSpPr>
        <p:spPr bwMode="auto">
          <a:xfrm>
            <a:off x="6172200" y="2638425"/>
            <a:ext cx="36513" cy="430213"/>
          </a:xfrm>
          <a:custGeom>
            <a:avLst/>
            <a:gdLst>
              <a:gd name="T0" fmla="*/ 24 w 46"/>
              <a:gd name="T1" fmla="*/ 19 h 542"/>
              <a:gd name="T2" fmla="*/ 14 w 46"/>
              <a:gd name="T3" fmla="*/ 57 h 542"/>
              <a:gd name="T4" fmla="*/ 7 w 46"/>
              <a:gd name="T5" fmla="*/ 96 h 542"/>
              <a:gd name="T6" fmla="*/ 2 w 46"/>
              <a:gd name="T7" fmla="*/ 136 h 542"/>
              <a:gd name="T8" fmla="*/ 1 w 46"/>
              <a:gd name="T9" fmla="*/ 170 h 542"/>
              <a:gd name="T10" fmla="*/ 0 w 46"/>
              <a:gd name="T11" fmla="*/ 199 h 542"/>
              <a:gd name="T12" fmla="*/ 0 w 46"/>
              <a:gd name="T13" fmla="*/ 229 h 542"/>
              <a:gd name="T14" fmla="*/ 0 w 46"/>
              <a:gd name="T15" fmla="*/ 258 h 542"/>
              <a:gd name="T16" fmla="*/ 1 w 46"/>
              <a:gd name="T17" fmla="*/ 288 h 542"/>
              <a:gd name="T18" fmla="*/ 2 w 46"/>
              <a:gd name="T19" fmla="*/ 316 h 542"/>
              <a:gd name="T20" fmla="*/ 5 w 46"/>
              <a:gd name="T21" fmla="*/ 345 h 542"/>
              <a:gd name="T22" fmla="*/ 7 w 46"/>
              <a:gd name="T23" fmla="*/ 374 h 542"/>
              <a:gd name="T24" fmla="*/ 9 w 46"/>
              <a:gd name="T25" fmla="*/ 394 h 542"/>
              <a:gd name="T26" fmla="*/ 11 w 46"/>
              <a:gd name="T27" fmla="*/ 406 h 542"/>
              <a:gd name="T28" fmla="*/ 11 w 46"/>
              <a:gd name="T29" fmla="*/ 417 h 542"/>
              <a:gd name="T30" fmla="*/ 13 w 46"/>
              <a:gd name="T31" fmla="*/ 427 h 542"/>
              <a:gd name="T32" fmla="*/ 16 w 46"/>
              <a:gd name="T33" fmla="*/ 432 h 542"/>
              <a:gd name="T34" fmla="*/ 22 w 46"/>
              <a:gd name="T35" fmla="*/ 433 h 542"/>
              <a:gd name="T36" fmla="*/ 24 w 46"/>
              <a:gd name="T37" fmla="*/ 445 h 542"/>
              <a:gd name="T38" fmla="*/ 28 w 46"/>
              <a:gd name="T39" fmla="*/ 470 h 542"/>
              <a:gd name="T40" fmla="*/ 32 w 46"/>
              <a:gd name="T41" fmla="*/ 493 h 542"/>
              <a:gd name="T42" fmla="*/ 35 w 46"/>
              <a:gd name="T43" fmla="*/ 516 h 542"/>
              <a:gd name="T44" fmla="*/ 36 w 46"/>
              <a:gd name="T45" fmla="*/ 533 h 542"/>
              <a:gd name="T46" fmla="*/ 43 w 46"/>
              <a:gd name="T47" fmla="*/ 540 h 542"/>
              <a:gd name="T48" fmla="*/ 45 w 46"/>
              <a:gd name="T49" fmla="*/ 533 h 542"/>
              <a:gd name="T50" fmla="*/ 40 w 46"/>
              <a:gd name="T51" fmla="*/ 516 h 542"/>
              <a:gd name="T52" fmla="*/ 36 w 46"/>
              <a:gd name="T53" fmla="*/ 498 h 542"/>
              <a:gd name="T54" fmla="*/ 32 w 46"/>
              <a:gd name="T55" fmla="*/ 481 h 542"/>
              <a:gd name="T56" fmla="*/ 28 w 46"/>
              <a:gd name="T57" fmla="*/ 449 h 542"/>
              <a:gd name="T58" fmla="*/ 23 w 46"/>
              <a:gd name="T59" fmla="*/ 399 h 542"/>
              <a:gd name="T60" fmla="*/ 21 w 46"/>
              <a:gd name="T61" fmla="*/ 351 h 542"/>
              <a:gd name="T62" fmla="*/ 20 w 46"/>
              <a:gd name="T63" fmla="*/ 303 h 542"/>
              <a:gd name="T64" fmla="*/ 20 w 46"/>
              <a:gd name="T65" fmla="*/ 255 h 542"/>
              <a:gd name="T66" fmla="*/ 20 w 46"/>
              <a:gd name="T67" fmla="*/ 207 h 542"/>
              <a:gd name="T68" fmla="*/ 22 w 46"/>
              <a:gd name="T69" fmla="*/ 159 h 542"/>
              <a:gd name="T70" fmla="*/ 24 w 46"/>
              <a:gd name="T71" fmla="*/ 111 h 542"/>
              <a:gd name="T72" fmla="*/ 27 w 46"/>
              <a:gd name="T73" fmla="*/ 76 h 542"/>
              <a:gd name="T74" fmla="*/ 28 w 46"/>
              <a:gd name="T75" fmla="*/ 53 h 542"/>
              <a:gd name="T76" fmla="*/ 29 w 46"/>
              <a:gd name="T77" fmla="*/ 30 h 542"/>
              <a:gd name="T78" fmla="*/ 30 w 46"/>
              <a:gd name="T79" fmla="*/ 9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6" h="542">
                <a:moveTo>
                  <a:pt x="30" y="0"/>
                </a:moveTo>
                <a:lnTo>
                  <a:pt x="24" y="19"/>
                </a:lnTo>
                <a:lnTo>
                  <a:pt x="19" y="38"/>
                </a:lnTo>
                <a:lnTo>
                  <a:pt x="14" y="57"/>
                </a:lnTo>
                <a:lnTo>
                  <a:pt x="11" y="77"/>
                </a:lnTo>
                <a:lnTo>
                  <a:pt x="7" y="96"/>
                </a:lnTo>
                <a:lnTo>
                  <a:pt x="5" y="116"/>
                </a:lnTo>
                <a:lnTo>
                  <a:pt x="2" y="136"/>
                </a:lnTo>
                <a:lnTo>
                  <a:pt x="1" y="155"/>
                </a:lnTo>
                <a:lnTo>
                  <a:pt x="1" y="170"/>
                </a:lnTo>
                <a:lnTo>
                  <a:pt x="0" y="184"/>
                </a:lnTo>
                <a:lnTo>
                  <a:pt x="0" y="199"/>
                </a:lnTo>
                <a:lnTo>
                  <a:pt x="0" y="214"/>
                </a:lnTo>
                <a:lnTo>
                  <a:pt x="0" y="229"/>
                </a:lnTo>
                <a:lnTo>
                  <a:pt x="0" y="243"/>
                </a:lnTo>
                <a:lnTo>
                  <a:pt x="0" y="258"/>
                </a:lnTo>
                <a:lnTo>
                  <a:pt x="1" y="273"/>
                </a:lnTo>
                <a:lnTo>
                  <a:pt x="1" y="288"/>
                </a:lnTo>
                <a:lnTo>
                  <a:pt x="2" y="303"/>
                </a:lnTo>
                <a:lnTo>
                  <a:pt x="2" y="316"/>
                </a:lnTo>
                <a:lnTo>
                  <a:pt x="4" y="331"/>
                </a:lnTo>
                <a:lnTo>
                  <a:pt x="5" y="345"/>
                </a:lnTo>
                <a:lnTo>
                  <a:pt x="6" y="360"/>
                </a:lnTo>
                <a:lnTo>
                  <a:pt x="7" y="374"/>
                </a:lnTo>
                <a:lnTo>
                  <a:pt x="8" y="388"/>
                </a:lnTo>
                <a:lnTo>
                  <a:pt x="9" y="394"/>
                </a:lnTo>
                <a:lnTo>
                  <a:pt x="11" y="399"/>
                </a:lnTo>
                <a:lnTo>
                  <a:pt x="11" y="406"/>
                </a:lnTo>
                <a:lnTo>
                  <a:pt x="11" y="411"/>
                </a:lnTo>
                <a:lnTo>
                  <a:pt x="11" y="417"/>
                </a:lnTo>
                <a:lnTo>
                  <a:pt x="12" y="422"/>
                </a:lnTo>
                <a:lnTo>
                  <a:pt x="13" y="427"/>
                </a:lnTo>
                <a:lnTo>
                  <a:pt x="15" y="432"/>
                </a:lnTo>
                <a:lnTo>
                  <a:pt x="16" y="432"/>
                </a:lnTo>
                <a:lnTo>
                  <a:pt x="20" y="432"/>
                </a:lnTo>
                <a:lnTo>
                  <a:pt x="22" y="433"/>
                </a:lnTo>
                <a:lnTo>
                  <a:pt x="23" y="434"/>
                </a:lnTo>
                <a:lnTo>
                  <a:pt x="24" y="445"/>
                </a:lnTo>
                <a:lnTo>
                  <a:pt x="26" y="458"/>
                </a:lnTo>
                <a:lnTo>
                  <a:pt x="28" y="470"/>
                </a:lnTo>
                <a:lnTo>
                  <a:pt x="30" y="481"/>
                </a:lnTo>
                <a:lnTo>
                  <a:pt x="32" y="493"/>
                </a:lnTo>
                <a:lnTo>
                  <a:pt x="34" y="504"/>
                </a:lnTo>
                <a:lnTo>
                  <a:pt x="35" y="516"/>
                </a:lnTo>
                <a:lnTo>
                  <a:pt x="35" y="527"/>
                </a:lnTo>
                <a:lnTo>
                  <a:pt x="36" y="533"/>
                </a:lnTo>
                <a:lnTo>
                  <a:pt x="39" y="538"/>
                </a:lnTo>
                <a:lnTo>
                  <a:pt x="43" y="540"/>
                </a:lnTo>
                <a:lnTo>
                  <a:pt x="46" y="542"/>
                </a:lnTo>
                <a:lnTo>
                  <a:pt x="45" y="533"/>
                </a:lnTo>
                <a:lnTo>
                  <a:pt x="43" y="525"/>
                </a:lnTo>
                <a:lnTo>
                  <a:pt x="40" y="516"/>
                </a:lnTo>
                <a:lnTo>
                  <a:pt x="38" y="508"/>
                </a:lnTo>
                <a:lnTo>
                  <a:pt x="36" y="498"/>
                </a:lnTo>
                <a:lnTo>
                  <a:pt x="34" y="490"/>
                </a:lnTo>
                <a:lnTo>
                  <a:pt x="32" y="481"/>
                </a:lnTo>
                <a:lnTo>
                  <a:pt x="31" y="473"/>
                </a:lnTo>
                <a:lnTo>
                  <a:pt x="28" y="449"/>
                </a:lnTo>
                <a:lnTo>
                  <a:pt x="26" y="424"/>
                </a:lnTo>
                <a:lnTo>
                  <a:pt x="23" y="399"/>
                </a:lnTo>
                <a:lnTo>
                  <a:pt x="22" y="375"/>
                </a:lnTo>
                <a:lnTo>
                  <a:pt x="21" y="351"/>
                </a:lnTo>
                <a:lnTo>
                  <a:pt x="20" y="327"/>
                </a:lnTo>
                <a:lnTo>
                  <a:pt x="20" y="303"/>
                </a:lnTo>
                <a:lnTo>
                  <a:pt x="20" y="278"/>
                </a:lnTo>
                <a:lnTo>
                  <a:pt x="20" y="255"/>
                </a:lnTo>
                <a:lnTo>
                  <a:pt x="20" y="231"/>
                </a:lnTo>
                <a:lnTo>
                  <a:pt x="20" y="207"/>
                </a:lnTo>
                <a:lnTo>
                  <a:pt x="21" y="183"/>
                </a:lnTo>
                <a:lnTo>
                  <a:pt x="22" y="159"/>
                </a:lnTo>
                <a:lnTo>
                  <a:pt x="23" y="136"/>
                </a:lnTo>
                <a:lnTo>
                  <a:pt x="24" y="111"/>
                </a:lnTo>
                <a:lnTo>
                  <a:pt x="26" y="87"/>
                </a:lnTo>
                <a:lnTo>
                  <a:pt x="27" y="76"/>
                </a:lnTo>
                <a:lnTo>
                  <a:pt x="27" y="64"/>
                </a:lnTo>
                <a:lnTo>
                  <a:pt x="28" y="53"/>
                </a:lnTo>
                <a:lnTo>
                  <a:pt x="29" y="41"/>
                </a:lnTo>
                <a:lnTo>
                  <a:pt x="29" y="30"/>
                </a:lnTo>
                <a:lnTo>
                  <a:pt x="30" y="19"/>
                </a:lnTo>
                <a:lnTo>
                  <a:pt x="30" y="9"/>
                </a:lnTo>
                <a:lnTo>
                  <a:pt x="30" y="0"/>
                </a:lnTo>
                <a:close/>
              </a:path>
            </a:pathLst>
          </a:custGeom>
          <a:solidFill>
            <a:srgbClr val="EAE5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4" name="Freeform 754"/>
          <p:cNvSpPr>
            <a:spLocks/>
          </p:cNvSpPr>
          <p:nvPr/>
        </p:nvSpPr>
        <p:spPr bwMode="auto">
          <a:xfrm>
            <a:off x="6886575" y="2735263"/>
            <a:ext cx="88900" cy="219075"/>
          </a:xfrm>
          <a:custGeom>
            <a:avLst/>
            <a:gdLst>
              <a:gd name="T0" fmla="*/ 106 w 113"/>
              <a:gd name="T1" fmla="*/ 22 h 274"/>
              <a:gd name="T2" fmla="*/ 92 w 113"/>
              <a:gd name="T3" fmla="*/ 65 h 274"/>
              <a:gd name="T4" fmla="*/ 76 w 113"/>
              <a:gd name="T5" fmla="*/ 107 h 274"/>
              <a:gd name="T6" fmla="*/ 59 w 113"/>
              <a:gd name="T7" fmla="*/ 146 h 274"/>
              <a:gd name="T8" fmla="*/ 47 w 113"/>
              <a:gd name="T9" fmla="*/ 171 h 274"/>
              <a:gd name="T10" fmla="*/ 41 w 113"/>
              <a:gd name="T11" fmla="*/ 182 h 274"/>
              <a:gd name="T12" fmla="*/ 36 w 113"/>
              <a:gd name="T13" fmla="*/ 191 h 274"/>
              <a:gd name="T14" fmla="*/ 30 w 113"/>
              <a:gd name="T15" fmla="*/ 200 h 274"/>
              <a:gd name="T16" fmla="*/ 22 w 113"/>
              <a:gd name="T17" fmla="*/ 215 h 274"/>
              <a:gd name="T18" fmla="*/ 10 w 113"/>
              <a:gd name="T19" fmla="*/ 230 h 274"/>
              <a:gd name="T20" fmla="*/ 3 w 113"/>
              <a:gd name="T21" fmla="*/ 244 h 274"/>
              <a:gd name="T22" fmla="*/ 0 w 113"/>
              <a:gd name="T23" fmla="*/ 256 h 274"/>
              <a:gd name="T24" fmla="*/ 5 w 113"/>
              <a:gd name="T25" fmla="*/ 260 h 274"/>
              <a:gd name="T26" fmla="*/ 8 w 113"/>
              <a:gd name="T27" fmla="*/ 251 h 274"/>
              <a:gd name="T28" fmla="*/ 14 w 113"/>
              <a:gd name="T29" fmla="*/ 242 h 274"/>
              <a:gd name="T30" fmla="*/ 18 w 113"/>
              <a:gd name="T31" fmla="*/ 231 h 274"/>
              <a:gd name="T32" fmla="*/ 24 w 113"/>
              <a:gd name="T33" fmla="*/ 221 h 274"/>
              <a:gd name="T34" fmla="*/ 30 w 113"/>
              <a:gd name="T35" fmla="*/ 211 h 274"/>
              <a:gd name="T36" fmla="*/ 33 w 113"/>
              <a:gd name="T37" fmla="*/ 204 h 274"/>
              <a:gd name="T38" fmla="*/ 36 w 113"/>
              <a:gd name="T39" fmla="*/ 201 h 274"/>
              <a:gd name="T40" fmla="*/ 39 w 113"/>
              <a:gd name="T41" fmla="*/ 201 h 274"/>
              <a:gd name="T42" fmla="*/ 41 w 113"/>
              <a:gd name="T43" fmla="*/ 208 h 274"/>
              <a:gd name="T44" fmla="*/ 37 w 113"/>
              <a:gd name="T45" fmla="*/ 220 h 274"/>
              <a:gd name="T46" fmla="*/ 29 w 113"/>
              <a:gd name="T47" fmla="*/ 236 h 274"/>
              <a:gd name="T48" fmla="*/ 21 w 113"/>
              <a:gd name="T49" fmla="*/ 251 h 274"/>
              <a:gd name="T50" fmla="*/ 14 w 113"/>
              <a:gd name="T51" fmla="*/ 266 h 274"/>
              <a:gd name="T52" fmla="*/ 17 w 113"/>
              <a:gd name="T53" fmla="*/ 269 h 274"/>
              <a:gd name="T54" fmla="*/ 29 w 113"/>
              <a:gd name="T55" fmla="*/ 253 h 274"/>
              <a:gd name="T56" fmla="*/ 41 w 113"/>
              <a:gd name="T57" fmla="*/ 239 h 274"/>
              <a:gd name="T58" fmla="*/ 50 w 113"/>
              <a:gd name="T59" fmla="*/ 227 h 274"/>
              <a:gd name="T60" fmla="*/ 58 w 113"/>
              <a:gd name="T61" fmla="*/ 214 h 274"/>
              <a:gd name="T62" fmla="*/ 64 w 113"/>
              <a:gd name="T63" fmla="*/ 198 h 274"/>
              <a:gd name="T64" fmla="*/ 69 w 113"/>
              <a:gd name="T65" fmla="*/ 184 h 274"/>
              <a:gd name="T66" fmla="*/ 74 w 113"/>
              <a:gd name="T67" fmla="*/ 170 h 274"/>
              <a:gd name="T68" fmla="*/ 79 w 113"/>
              <a:gd name="T69" fmla="*/ 159 h 274"/>
              <a:gd name="T70" fmla="*/ 83 w 113"/>
              <a:gd name="T71" fmla="*/ 147 h 274"/>
              <a:gd name="T72" fmla="*/ 86 w 113"/>
              <a:gd name="T73" fmla="*/ 138 h 274"/>
              <a:gd name="T74" fmla="*/ 90 w 113"/>
              <a:gd name="T75" fmla="*/ 128 h 274"/>
              <a:gd name="T76" fmla="*/ 93 w 113"/>
              <a:gd name="T77" fmla="*/ 117 h 274"/>
              <a:gd name="T78" fmla="*/ 97 w 113"/>
              <a:gd name="T79" fmla="*/ 107 h 274"/>
              <a:gd name="T80" fmla="*/ 98 w 113"/>
              <a:gd name="T81" fmla="*/ 97 h 274"/>
              <a:gd name="T82" fmla="*/ 99 w 113"/>
              <a:gd name="T83" fmla="*/ 86 h 274"/>
              <a:gd name="T84" fmla="*/ 102 w 113"/>
              <a:gd name="T85" fmla="*/ 71 h 274"/>
              <a:gd name="T86" fmla="*/ 106 w 113"/>
              <a:gd name="T87" fmla="*/ 51 h 274"/>
              <a:gd name="T88" fmla="*/ 108 w 113"/>
              <a:gd name="T89" fmla="*/ 30 h 274"/>
              <a:gd name="T90" fmla="*/ 112 w 113"/>
              <a:gd name="T91" fmla="*/ 1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3" h="274">
                <a:moveTo>
                  <a:pt x="113" y="0"/>
                </a:moveTo>
                <a:lnTo>
                  <a:pt x="106" y="22"/>
                </a:lnTo>
                <a:lnTo>
                  <a:pt x="99" y="44"/>
                </a:lnTo>
                <a:lnTo>
                  <a:pt x="92" y="65"/>
                </a:lnTo>
                <a:lnTo>
                  <a:pt x="84" y="86"/>
                </a:lnTo>
                <a:lnTo>
                  <a:pt x="76" y="107"/>
                </a:lnTo>
                <a:lnTo>
                  <a:pt x="68" y="127"/>
                </a:lnTo>
                <a:lnTo>
                  <a:pt x="59" y="146"/>
                </a:lnTo>
                <a:lnTo>
                  <a:pt x="51" y="166"/>
                </a:lnTo>
                <a:lnTo>
                  <a:pt x="47" y="171"/>
                </a:lnTo>
                <a:lnTo>
                  <a:pt x="45" y="176"/>
                </a:lnTo>
                <a:lnTo>
                  <a:pt x="41" y="182"/>
                </a:lnTo>
                <a:lnTo>
                  <a:pt x="39" y="186"/>
                </a:lnTo>
                <a:lnTo>
                  <a:pt x="36" y="191"/>
                </a:lnTo>
                <a:lnTo>
                  <a:pt x="33" y="197"/>
                </a:lnTo>
                <a:lnTo>
                  <a:pt x="30" y="200"/>
                </a:lnTo>
                <a:lnTo>
                  <a:pt x="26" y="205"/>
                </a:lnTo>
                <a:lnTo>
                  <a:pt x="22" y="215"/>
                </a:lnTo>
                <a:lnTo>
                  <a:pt x="16" y="223"/>
                </a:lnTo>
                <a:lnTo>
                  <a:pt x="10" y="230"/>
                </a:lnTo>
                <a:lnTo>
                  <a:pt x="7" y="238"/>
                </a:lnTo>
                <a:lnTo>
                  <a:pt x="3" y="244"/>
                </a:lnTo>
                <a:lnTo>
                  <a:pt x="1" y="250"/>
                </a:lnTo>
                <a:lnTo>
                  <a:pt x="0" y="256"/>
                </a:lnTo>
                <a:lnTo>
                  <a:pt x="1" y="262"/>
                </a:lnTo>
                <a:lnTo>
                  <a:pt x="5" y="260"/>
                </a:lnTo>
                <a:lnTo>
                  <a:pt x="7" y="256"/>
                </a:lnTo>
                <a:lnTo>
                  <a:pt x="8" y="251"/>
                </a:lnTo>
                <a:lnTo>
                  <a:pt x="11" y="248"/>
                </a:lnTo>
                <a:lnTo>
                  <a:pt x="14" y="242"/>
                </a:lnTo>
                <a:lnTo>
                  <a:pt x="16" y="237"/>
                </a:lnTo>
                <a:lnTo>
                  <a:pt x="18" y="231"/>
                </a:lnTo>
                <a:lnTo>
                  <a:pt x="22" y="227"/>
                </a:lnTo>
                <a:lnTo>
                  <a:pt x="24" y="221"/>
                </a:lnTo>
                <a:lnTo>
                  <a:pt x="26" y="216"/>
                </a:lnTo>
                <a:lnTo>
                  <a:pt x="30" y="211"/>
                </a:lnTo>
                <a:lnTo>
                  <a:pt x="32" y="205"/>
                </a:lnTo>
                <a:lnTo>
                  <a:pt x="33" y="204"/>
                </a:lnTo>
                <a:lnTo>
                  <a:pt x="35" y="203"/>
                </a:lnTo>
                <a:lnTo>
                  <a:pt x="36" y="201"/>
                </a:lnTo>
                <a:lnTo>
                  <a:pt x="37" y="200"/>
                </a:lnTo>
                <a:lnTo>
                  <a:pt x="39" y="201"/>
                </a:lnTo>
                <a:lnTo>
                  <a:pt x="40" y="204"/>
                </a:lnTo>
                <a:lnTo>
                  <a:pt x="41" y="208"/>
                </a:lnTo>
                <a:lnTo>
                  <a:pt x="40" y="212"/>
                </a:lnTo>
                <a:lnTo>
                  <a:pt x="37" y="220"/>
                </a:lnTo>
                <a:lnTo>
                  <a:pt x="33" y="228"/>
                </a:lnTo>
                <a:lnTo>
                  <a:pt x="29" y="236"/>
                </a:lnTo>
                <a:lnTo>
                  <a:pt x="25" y="243"/>
                </a:lnTo>
                <a:lnTo>
                  <a:pt x="21" y="251"/>
                </a:lnTo>
                <a:lnTo>
                  <a:pt x="17" y="258"/>
                </a:lnTo>
                <a:lnTo>
                  <a:pt x="14" y="266"/>
                </a:lnTo>
                <a:lnTo>
                  <a:pt x="10" y="274"/>
                </a:lnTo>
                <a:lnTo>
                  <a:pt x="17" y="269"/>
                </a:lnTo>
                <a:lnTo>
                  <a:pt x="23" y="262"/>
                </a:lnTo>
                <a:lnTo>
                  <a:pt x="29" y="253"/>
                </a:lnTo>
                <a:lnTo>
                  <a:pt x="37" y="246"/>
                </a:lnTo>
                <a:lnTo>
                  <a:pt x="41" y="239"/>
                </a:lnTo>
                <a:lnTo>
                  <a:pt x="45" y="233"/>
                </a:lnTo>
                <a:lnTo>
                  <a:pt x="50" y="227"/>
                </a:lnTo>
                <a:lnTo>
                  <a:pt x="54" y="221"/>
                </a:lnTo>
                <a:lnTo>
                  <a:pt x="58" y="214"/>
                </a:lnTo>
                <a:lnTo>
                  <a:pt x="61" y="206"/>
                </a:lnTo>
                <a:lnTo>
                  <a:pt x="64" y="198"/>
                </a:lnTo>
                <a:lnTo>
                  <a:pt x="67" y="191"/>
                </a:lnTo>
                <a:lnTo>
                  <a:pt x="69" y="184"/>
                </a:lnTo>
                <a:lnTo>
                  <a:pt x="71" y="177"/>
                </a:lnTo>
                <a:lnTo>
                  <a:pt x="74" y="170"/>
                </a:lnTo>
                <a:lnTo>
                  <a:pt x="77" y="165"/>
                </a:lnTo>
                <a:lnTo>
                  <a:pt x="79" y="159"/>
                </a:lnTo>
                <a:lnTo>
                  <a:pt x="81" y="153"/>
                </a:lnTo>
                <a:lnTo>
                  <a:pt x="83" y="147"/>
                </a:lnTo>
                <a:lnTo>
                  <a:pt x="85" y="143"/>
                </a:lnTo>
                <a:lnTo>
                  <a:pt x="86" y="138"/>
                </a:lnTo>
                <a:lnTo>
                  <a:pt x="89" y="133"/>
                </a:lnTo>
                <a:lnTo>
                  <a:pt x="90" y="128"/>
                </a:lnTo>
                <a:lnTo>
                  <a:pt x="91" y="122"/>
                </a:lnTo>
                <a:lnTo>
                  <a:pt x="93" y="117"/>
                </a:lnTo>
                <a:lnTo>
                  <a:pt x="96" y="112"/>
                </a:lnTo>
                <a:lnTo>
                  <a:pt x="97" y="107"/>
                </a:lnTo>
                <a:lnTo>
                  <a:pt x="97" y="101"/>
                </a:lnTo>
                <a:lnTo>
                  <a:pt x="98" y="97"/>
                </a:lnTo>
                <a:lnTo>
                  <a:pt x="98" y="91"/>
                </a:lnTo>
                <a:lnTo>
                  <a:pt x="99" y="86"/>
                </a:lnTo>
                <a:lnTo>
                  <a:pt x="101" y="82"/>
                </a:lnTo>
                <a:lnTo>
                  <a:pt x="102" y="71"/>
                </a:lnTo>
                <a:lnTo>
                  <a:pt x="104" y="61"/>
                </a:lnTo>
                <a:lnTo>
                  <a:pt x="106" y="51"/>
                </a:lnTo>
                <a:lnTo>
                  <a:pt x="107" y="40"/>
                </a:lnTo>
                <a:lnTo>
                  <a:pt x="108" y="30"/>
                </a:lnTo>
                <a:lnTo>
                  <a:pt x="111" y="19"/>
                </a:lnTo>
                <a:lnTo>
                  <a:pt x="112" y="10"/>
                </a:lnTo>
                <a:lnTo>
                  <a:pt x="113" y="0"/>
                </a:lnTo>
                <a:close/>
              </a:path>
            </a:pathLst>
          </a:custGeom>
          <a:solidFill>
            <a:srgbClr val="F2E1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5" name="Freeform 755"/>
          <p:cNvSpPr>
            <a:spLocks/>
          </p:cNvSpPr>
          <p:nvPr/>
        </p:nvSpPr>
        <p:spPr bwMode="auto">
          <a:xfrm>
            <a:off x="6296025" y="2835275"/>
            <a:ext cx="17463" cy="166688"/>
          </a:xfrm>
          <a:custGeom>
            <a:avLst/>
            <a:gdLst>
              <a:gd name="T0" fmla="*/ 21 w 21"/>
              <a:gd name="T1" fmla="*/ 0 h 211"/>
              <a:gd name="T2" fmla="*/ 18 w 21"/>
              <a:gd name="T3" fmla="*/ 13 h 211"/>
              <a:gd name="T4" fmla="*/ 16 w 21"/>
              <a:gd name="T5" fmla="*/ 27 h 211"/>
              <a:gd name="T6" fmla="*/ 14 w 21"/>
              <a:gd name="T7" fmla="*/ 39 h 211"/>
              <a:gd name="T8" fmla="*/ 11 w 21"/>
              <a:gd name="T9" fmla="*/ 52 h 211"/>
              <a:gd name="T10" fmla="*/ 9 w 21"/>
              <a:gd name="T11" fmla="*/ 66 h 211"/>
              <a:gd name="T12" fmla="*/ 7 w 21"/>
              <a:gd name="T13" fmla="*/ 79 h 211"/>
              <a:gd name="T14" fmla="*/ 5 w 21"/>
              <a:gd name="T15" fmla="*/ 92 h 211"/>
              <a:gd name="T16" fmla="*/ 3 w 21"/>
              <a:gd name="T17" fmla="*/ 105 h 211"/>
              <a:gd name="T18" fmla="*/ 2 w 21"/>
              <a:gd name="T19" fmla="*/ 119 h 211"/>
              <a:gd name="T20" fmla="*/ 1 w 21"/>
              <a:gd name="T21" fmla="*/ 132 h 211"/>
              <a:gd name="T22" fmla="*/ 0 w 21"/>
              <a:gd name="T23" fmla="*/ 145 h 211"/>
              <a:gd name="T24" fmla="*/ 0 w 21"/>
              <a:gd name="T25" fmla="*/ 158 h 211"/>
              <a:gd name="T26" fmla="*/ 0 w 21"/>
              <a:gd name="T27" fmla="*/ 172 h 211"/>
              <a:gd name="T28" fmla="*/ 0 w 21"/>
              <a:gd name="T29" fmla="*/ 185 h 211"/>
              <a:gd name="T30" fmla="*/ 0 w 21"/>
              <a:gd name="T31" fmla="*/ 198 h 211"/>
              <a:gd name="T32" fmla="*/ 1 w 21"/>
              <a:gd name="T33" fmla="*/ 211 h 211"/>
              <a:gd name="T34" fmla="*/ 5 w 21"/>
              <a:gd name="T35" fmla="*/ 208 h 211"/>
              <a:gd name="T36" fmla="*/ 6 w 21"/>
              <a:gd name="T37" fmla="*/ 203 h 211"/>
              <a:gd name="T38" fmla="*/ 8 w 21"/>
              <a:gd name="T39" fmla="*/ 198 h 211"/>
              <a:gd name="T40" fmla="*/ 8 w 21"/>
              <a:gd name="T41" fmla="*/ 194 h 211"/>
              <a:gd name="T42" fmla="*/ 9 w 21"/>
              <a:gd name="T43" fmla="*/ 188 h 211"/>
              <a:gd name="T44" fmla="*/ 9 w 21"/>
              <a:gd name="T45" fmla="*/ 182 h 211"/>
              <a:gd name="T46" fmla="*/ 9 w 21"/>
              <a:gd name="T47" fmla="*/ 178 h 211"/>
              <a:gd name="T48" fmla="*/ 10 w 21"/>
              <a:gd name="T49" fmla="*/ 172 h 211"/>
              <a:gd name="T50" fmla="*/ 11 w 21"/>
              <a:gd name="T51" fmla="*/ 150 h 211"/>
              <a:gd name="T52" fmla="*/ 13 w 21"/>
              <a:gd name="T53" fmla="*/ 129 h 211"/>
              <a:gd name="T54" fmla="*/ 14 w 21"/>
              <a:gd name="T55" fmla="*/ 107 h 211"/>
              <a:gd name="T56" fmla="*/ 16 w 21"/>
              <a:gd name="T57" fmla="*/ 86 h 211"/>
              <a:gd name="T58" fmla="*/ 17 w 21"/>
              <a:gd name="T59" fmla="*/ 64 h 211"/>
              <a:gd name="T60" fmla="*/ 18 w 21"/>
              <a:gd name="T61" fmla="*/ 43 h 211"/>
              <a:gd name="T62" fmla="*/ 20 w 21"/>
              <a:gd name="T63" fmla="*/ 21 h 211"/>
              <a:gd name="T64" fmla="*/ 21 w 21"/>
              <a:gd name="T65" fmla="*/ 0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1" h="211">
                <a:moveTo>
                  <a:pt x="21" y="0"/>
                </a:moveTo>
                <a:lnTo>
                  <a:pt x="18" y="13"/>
                </a:lnTo>
                <a:lnTo>
                  <a:pt x="16" y="27"/>
                </a:lnTo>
                <a:lnTo>
                  <a:pt x="14" y="39"/>
                </a:lnTo>
                <a:lnTo>
                  <a:pt x="11" y="52"/>
                </a:lnTo>
                <a:lnTo>
                  <a:pt x="9" y="66"/>
                </a:lnTo>
                <a:lnTo>
                  <a:pt x="7" y="79"/>
                </a:lnTo>
                <a:lnTo>
                  <a:pt x="5" y="92"/>
                </a:lnTo>
                <a:lnTo>
                  <a:pt x="3" y="105"/>
                </a:lnTo>
                <a:lnTo>
                  <a:pt x="2" y="119"/>
                </a:lnTo>
                <a:lnTo>
                  <a:pt x="1" y="132"/>
                </a:lnTo>
                <a:lnTo>
                  <a:pt x="0" y="145"/>
                </a:lnTo>
                <a:lnTo>
                  <a:pt x="0" y="158"/>
                </a:lnTo>
                <a:lnTo>
                  <a:pt x="0" y="172"/>
                </a:lnTo>
                <a:lnTo>
                  <a:pt x="0" y="185"/>
                </a:lnTo>
                <a:lnTo>
                  <a:pt x="0" y="198"/>
                </a:lnTo>
                <a:lnTo>
                  <a:pt x="1" y="211"/>
                </a:lnTo>
                <a:lnTo>
                  <a:pt x="5" y="208"/>
                </a:lnTo>
                <a:lnTo>
                  <a:pt x="6" y="203"/>
                </a:lnTo>
                <a:lnTo>
                  <a:pt x="8" y="198"/>
                </a:lnTo>
                <a:lnTo>
                  <a:pt x="8" y="194"/>
                </a:lnTo>
                <a:lnTo>
                  <a:pt x="9" y="188"/>
                </a:lnTo>
                <a:lnTo>
                  <a:pt x="9" y="182"/>
                </a:lnTo>
                <a:lnTo>
                  <a:pt x="9" y="178"/>
                </a:lnTo>
                <a:lnTo>
                  <a:pt x="10" y="172"/>
                </a:lnTo>
                <a:lnTo>
                  <a:pt x="11" y="150"/>
                </a:lnTo>
                <a:lnTo>
                  <a:pt x="13" y="129"/>
                </a:lnTo>
                <a:lnTo>
                  <a:pt x="14" y="107"/>
                </a:lnTo>
                <a:lnTo>
                  <a:pt x="16" y="86"/>
                </a:lnTo>
                <a:lnTo>
                  <a:pt x="17" y="64"/>
                </a:lnTo>
                <a:lnTo>
                  <a:pt x="18" y="43"/>
                </a:lnTo>
                <a:lnTo>
                  <a:pt x="20" y="21"/>
                </a:lnTo>
                <a:lnTo>
                  <a:pt x="21" y="0"/>
                </a:lnTo>
                <a:close/>
              </a:path>
            </a:pathLst>
          </a:custGeom>
          <a:solidFill>
            <a:srgbClr val="EBE5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6" name="Freeform 756"/>
          <p:cNvSpPr>
            <a:spLocks/>
          </p:cNvSpPr>
          <p:nvPr/>
        </p:nvSpPr>
        <p:spPr bwMode="auto">
          <a:xfrm>
            <a:off x="6870700" y="2947988"/>
            <a:ext cx="342900" cy="85725"/>
          </a:xfrm>
          <a:custGeom>
            <a:avLst/>
            <a:gdLst>
              <a:gd name="T0" fmla="*/ 309 w 433"/>
              <a:gd name="T1" fmla="*/ 0 h 107"/>
              <a:gd name="T2" fmla="*/ 279 w 433"/>
              <a:gd name="T3" fmla="*/ 0 h 107"/>
              <a:gd name="T4" fmla="*/ 248 w 433"/>
              <a:gd name="T5" fmla="*/ 4 h 107"/>
              <a:gd name="T6" fmla="*/ 217 w 433"/>
              <a:gd name="T7" fmla="*/ 9 h 107"/>
              <a:gd name="T8" fmla="*/ 194 w 433"/>
              <a:gd name="T9" fmla="*/ 16 h 107"/>
              <a:gd name="T10" fmla="*/ 175 w 433"/>
              <a:gd name="T11" fmla="*/ 21 h 107"/>
              <a:gd name="T12" fmla="*/ 157 w 433"/>
              <a:gd name="T13" fmla="*/ 22 h 107"/>
              <a:gd name="T14" fmla="*/ 138 w 433"/>
              <a:gd name="T15" fmla="*/ 28 h 107"/>
              <a:gd name="T16" fmla="*/ 122 w 433"/>
              <a:gd name="T17" fmla="*/ 34 h 107"/>
              <a:gd name="T18" fmla="*/ 105 w 433"/>
              <a:gd name="T19" fmla="*/ 36 h 107"/>
              <a:gd name="T20" fmla="*/ 88 w 433"/>
              <a:gd name="T21" fmla="*/ 39 h 107"/>
              <a:gd name="T22" fmla="*/ 71 w 433"/>
              <a:gd name="T23" fmla="*/ 45 h 107"/>
              <a:gd name="T24" fmla="*/ 56 w 433"/>
              <a:gd name="T25" fmla="*/ 53 h 107"/>
              <a:gd name="T26" fmla="*/ 42 w 433"/>
              <a:gd name="T27" fmla="*/ 58 h 107"/>
              <a:gd name="T28" fmla="*/ 24 w 433"/>
              <a:gd name="T29" fmla="*/ 67 h 107"/>
              <a:gd name="T30" fmla="*/ 8 w 433"/>
              <a:gd name="T31" fmla="*/ 82 h 107"/>
              <a:gd name="T32" fmla="*/ 1 w 433"/>
              <a:gd name="T33" fmla="*/ 95 h 107"/>
              <a:gd name="T34" fmla="*/ 1 w 433"/>
              <a:gd name="T35" fmla="*/ 99 h 107"/>
              <a:gd name="T36" fmla="*/ 14 w 433"/>
              <a:gd name="T37" fmla="*/ 105 h 107"/>
              <a:gd name="T38" fmla="*/ 43 w 433"/>
              <a:gd name="T39" fmla="*/ 107 h 107"/>
              <a:gd name="T40" fmla="*/ 74 w 433"/>
              <a:gd name="T41" fmla="*/ 104 h 107"/>
              <a:gd name="T42" fmla="*/ 103 w 433"/>
              <a:gd name="T43" fmla="*/ 96 h 107"/>
              <a:gd name="T44" fmla="*/ 123 w 433"/>
              <a:gd name="T45" fmla="*/ 88 h 107"/>
              <a:gd name="T46" fmla="*/ 138 w 433"/>
              <a:gd name="T47" fmla="*/ 85 h 107"/>
              <a:gd name="T48" fmla="*/ 153 w 433"/>
              <a:gd name="T49" fmla="*/ 82 h 107"/>
              <a:gd name="T50" fmla="*/ 168 w 433"/>
              <a:gd name="T51" fmla="*/ 78 h 107"/>
              <a:gd name="T52" fmla="*/ 182 w 433"/>
              <a:gd name="T53" fmla="*/ 76 h 107"/>
              <a:gd name="T54" fmla="*/ 195 w 433"/>
              <a:gd name="T55" fmla="*/ 75 h 107"/>
              <a:gd name="T56" fmla="*/ 206 w 433"/>
              <a:gd name="T57" fmla="*/ 74 h 107"/>
              <a:gd name="T58" fmla="*/ 218 w 433"/>
              <a:gd name="T59" fmla="*/ 72 h 107"/>
              <a:gd name="T60" fmla="*/ 232 w 433"/>
              <a:gd name="T61" fmla="*/ 68 h 107"/>
              <a:gd name="T62" fmla="*/ 248 w 433"/>
              <a:gd name="T63" fmla="*/ 65 h 107"/>
              <a:gd name="T64" fmla="*/ 269 w 433"/>
              <a:gd name="T65" fmla="*/ 58 h 107"/>
              <a:gd name="T66" fmla="*/ 300 w 433"/>
              <a:gd name="T67" fmla="*/ 54 h 107"/>
              <a:gd name="T68" fmla="*/ 330 w 433"/>
              <a:gd name="T69" fmla="*/ 51 h 107"/>
              <a:gd name="T70" fmla="*/ 358 w 433"/>
              <a:gd name="T71" fmla="*/ 51 h 107"/>
              <a:gd name="T72" fmla="*/ 373 w 433"/>
              <a:gd name="T73" fmla="*/ 54 h 107"/>
              <a:gd name="T74" fmla="*/ 375 w 433"/>
              <a:gd name="T75" fmla="*/ 58 h 107"/>
              <a:gd name="T76" fmla="*/ 380 w 433"/>
              <a:gd name="T77" fmla="*/ 61 h 107"/>
              <a:gd name="T78" fmla="*/ 390 w 433"/>
              <a:gd name="T79" fmla="*/ 61 h 107"/>
              <a:gd name="T80" fmla="*/ 398 w 433"/>
              <a:gd name="T81" fmla="*/ 61 h 107"/>
              <a:gd name="T82" fmla="*/ 407 w 433"/>
              <a:gd name="T83" fmla="*/ 63 h 107"/>
              <a:gd name="T84" fmla="*/ 408 w 433"/>
              <a:gd name="T85" fmla="*/ 70 h 107"/>
              <a:gd name="T86" fmla="*/ 396 w 433"/>
              <a:gd name="T87" fmla="*/ 70 h 107"/>
              <a:gd name="T88" fmla="*/ 399 w 433"/>
              <a:gd name="T89" fmla="*/ 69 h 107"/>
              <a:gd name="T90" fmla="*/ 409 w 433"/>
              <a:gd name="T91" fmla="*/ 73 h 107"/>
              <a:gd name="T92" fmla="*/ 418 w 433"/>
              <a:gd name="T93" fmla="*/ 80 h 107"/>
              <a:gd name="T94" fmla="*/ 428 w 433"/>
              <a:gd name="T95" fmla="*/ 87 h 107"/>
              <a:gd name="T96" fmla="*/ 432 w 433"/>
              <a:gd name="T97" fmla="*/ 83 h 107"/>
              <a:gd name="T98" fmla="*/ 425 w 433"/>
              <a:gd name="T99" fmla="*/ 75 h 107"/>
              <a:gd name="T100" fmla="*/ 417 w 433"/>
              <a:gd name="T101" fmla="*/ 67 h 107"/>
              <a:gd name="T102" fmla="*/ 408 w 433"/>
              <a:gd name="T103" fmla="*/ 58 h 107"/>
              <a:gd name="T104" fmla="*/ 396 w 433"/>
              <a:gd name="T105" fmla="*/ 45 h 107"/>
              <a:gd name="T106" fmla="*/ 378 w 433"/>
              <a:gd name="T107" fmla="*/ 32 h 107"/>
              <a:gd name="T108" fmla="*/ 367 w 433"/>
              <a:gd name="T109" fmla="*/ 20 h 107"/>
              <a:gd name="T110" fmla="*/ 356 w 433"/>
              <a:gd name="T111" fmla="*/ 13 h 107"/>
              <a:gd name="T112" fmla="*/ 344 w 433"/>
              <a:gd name="T113" fmla="*/ 8 h 107"/>
              <a:gd name="T114" fmla="*/ 331 w 433"/>
              <a:gd name="T115" fmla="*/ 4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33" h="107">
                <a:moveTo>
                  <a:pt x="324" y="1"/>
                </a:moveTo>
                <a:lnTo>
                  <a:pt x="309" y="0"/>
                </a:lnTo>
                <a:lnTo>
                  <a:pt x="294" y="0"/>
                </a:lnTo>
                <a:lnTo>
                  <a:pt x="279" y="0"/>
                </a:lnTo>
                <a:lnTo>
                  <a:pt x="264" y="1"/>
                </a:lnTo>
                <a:lnTo>
                  <a:pt x="248" y="4"/>
                </a:lnTo>
                <a:lnTo>
                  <a:pt x="233" y="6"/>
                </a:lnTo>
                <a:lnTo>
                  <a:pt x="217" y="9"/>
                </a:lnTo>
                <a:lnTo>
                  <a:pt x="202" y="13"/>
                </a:lnTo>
                <a:lnTo>
                  <a:pt x="194" y="16"/>
                </a:lnTo>
                <a:lnTo>
                  <a:pt x="185" y="19"/>
                </a:lnTo>
                <a:lnTo>
                  <a:pt x="175" y="21"/>
                </a:lnTo>
                <a:lnTo>
                  <a:pt x="166" y="21"/>
                </a:lnTo>
                <a:lnTo>
                  <a:pt x="157" y="22"/>
                </a:lnTo>
                <a:lnTo>
                  <a:pt x="148" y="24"/>
                </a:lnTo>
                <a:lnTo>
                  <a:pt x="138" y="28"/>
                </a:lnTo>
                <a:lnTo>
                  <a:pt x="130" y="32"/>
                </a:lnTo>
                <a:lnTo>
                  <a:pt x="122" y="34"/>
                </a:lnTo>
                <a:lnTo>
                  <a:pt x="113" y="35"/>
                </a:lnTo>
                <a:lnTo>
                  <a:pt x="105" y="36"/>
                </a:lnTo>
                <a:lnTo>
                  <a:pt x="96" y="38"/>
                </a:lnTo>
                <a:lnTo>
                  <a:pt x="88" y="39"/>
                </a:lnTo>
                <a:lnTo>
                  <a:pt x="79" y="42"/>
                </a:lnTo>
                <a:lnTo>
                  <a:pt x="71" y="45"/>
                </a:lnTo>
                <a:lnTo>
                  <a:pt x="61" y="47"/>
                </a:lnTo>
                <a:lnTo>
                  <a:pt x="56" y="53"/>
                </a:lnTo>
                <a:lnTo>
                  <a:pt x="49" y="55"/>
                </a:lnTo>
                <a:lnTo>
                  <a:pt x="42" y="58"/>
                </a:lnTo>
                <a:lnTo>
                  <a:pt x="36" y="62"/>
                </a:lnTo>
                <a:lnTo>
                  <a:pt x="24" y="67"/>
                </a:lnTo>
                <a:lnTo>
                  <a:pt x="16" y="73"/>
                </a:lnTo>
                <a:lnTo>
                  <a:pt x="8" y="82"/>
                </a:lnTo>
                <a:lnTo>
                  <a:pt x="3" y="91"/>
                </a:lnTo>
                <a:lnTo>
                  <a:pt x="1" y="95"/>
                </a:lnTo>
                <a:lnTo>
                  <a:pt x="1" y="97"/>
                </a:lnTo>
                <a:lnTo>
                  <a:pt x="1" y="99"/>
                </a:lnTo>
                <a:lnTo>
                  <a:pt x="0" y="101"/>
                </a:lnTo>
                <a:lnTo>
                  <a:pt x="14" y="105"/>
                </a:lnTo>
                <a:lnTo>
                  <a:pt x="29" y="107"/>
                </a:lnTo>
                <a:lnTo>
                  <a:pt x="43" y="107"/>
                </a:lnTo>
                <a:lnTo>
                  <a:pt x="59" y="106"/>
                </a:lnTo>
                <a:lnTo>
                  <a:pt x="74" y="104"/>
                </a:lnTo>
                <a:lnTo>
                  <a:pt x="89" y="100"/>
                </a:lnTo>
                <a:lnTo>
                  <a:pt x="103" y="96"/>
                </a:lnTo>
                <a:lnTo>
                  <a:pt x="117" y="90"/>
                </a:lnTo>
                <a:lnTo>
                  <a:pt x="123" y="88"/>
                </a:lnTo>
                <a:lnTo>
                  <a:pt x="132" y="87"/>
                </a:lnTo>
                <a:lnTo>
                  <a:pt x="138" y="85"/>
                </a:lnTo>
                <a:lnTo>
                  <a:pt x="147" y="83"/>
                </a:lnTo>
                <a:lnTo>
                  <a:pt x="153" y="82"/>
                </a:lnTo>
                <a:lnTo>
                  <a:pt x="160" y="81"/>
                </a:lnTo>
                <a:lnTo>
                  <a:pt x="168" y="78"/>
                </a:lnTo>
                <a:lnTo>
                  <a:pt x="175" y="76"/>
                </a:lnTo>
                <a:lnTo>
                  <a:pt x="182" y="76"/>
                </a:lnTo>
                <a:lnTo>
                  <a:pt x="188" y="76"/>
                </a:lnTo>
                <a:lnTo>
                  <a:pt x="195" y="75"/>
                </a:lnTo>
                <a:lnTo>
                  <a:pt x="201" y="75"/>
                </a:lnTo>
                <a:lnTo>
                  <a:pt x="206" y="74"/>
                </a:lnTo>
                <a:lnTo>
                  <a:pt x="212" y="73"/>
                </a:lnTo>
                <a:lnTo>
                  <a:pt x="218" y="72"/>
                </a:lnTo>
                <a:lnTo>
                  <a:pt x="224" y="72"/>
                </a:lnTo>
                <a:lnTo>
                  <a:pt x="232" y="68"/>
                </a:lnTo>
                <a:lnTo>
                  <a:pt x="241" y="66"/>
                </a:lnTo>
                <a:lnTo>
                  <a:pt x="248" y="65"/>
                </a:lnTo>
                <a:lnTo>
                  <a:pt x="254" y="60"/>
                </a:lnTo>
                <a:lnTo>
                  <a:pt x="269" y="58"/>
                </a:lnTo>
                <a:lnTo>
                  <a:pt x="285" y="57"/>
                </a:lnTo>
                <a:lnTo>
                  <a:pt x="300" y="54"/>
                </a:lnTo>
                <a:lnTo>
                  <a:pt x="315" y="52"/>
                </a:lnTo>
                <a:lnTo>
                  <a:pt x="330" y="51"/>
                </a:lnTo>
                <a:lnTo>
                  <a:pt x="345" y="51"/>
                </a:lnTo>
                <a:lnTo>
                  <a:pt x="358" y="51"/>
                </a:lnTo>
                <a:lnTo>
                  <a:pt x="372" y="52"/>
                </a:lnTo>
                <a:lnTo>
                  <a:pt x="373" y="54"/>
                </a:lnTo>
                <a:lnTo>
                  <a:pt x="375" y="57"/>
                </a:lnTo>
                <a:lnTo>
                  <a:pt x="375" y="58"/>
                </a:lnTo>
                <a:lnTo>
                  <a:pt x="376" y="60"/>
                </a:lnTo>
                <a:lnTo>
                  <a:pt x="380" y="61"/>
                </a:lnTo>
                <a:lnTo>
                  <a:pt x="385" y="61"/>
                </a:lnTo>
                <a:lnTo>
                  <a:pt x="390" y="61"/>
                </a:lnTo>
                <a:lnTo>
                  <a:pt x="393" y="61"/>
                </a:lnTo>
                <a:lnTo>
                  <a:pt x="398" y="61"/>
                </a:lnTo>
                <a:lnTo>
                  <a:pt x="402" y="62"/>
                </a:lnTo>
                <a:lnTo>
                  <a:pt x="407" y="63"/>
                </a:lnTo>
                <a:lnTo>
                  <a:pt x="410" y="66"/>
                </a:lnTo>
                <a:lnTo>
                  <a:pt x="408" y="70"/>
                </a:lnTo>
                <a:lnTo>
                  <a:pt x="402" y="70"/>
                </a:lnTo>
                <a:lnTo>
                  <a:pt x="396" y="70"/>
                </a:lnTo>
                <a:lnTo>
                  <a:pt x="392" y="70"/>
                </a:lnTo>
                <a:lnTo>
                  <a:pt x="399" y="69"/>
                </a:lnTo>
                <a:lnTo>
                  <a:pt x="403" y="70"/>
                </a:lnTo>
                <a:lnTo>
                  <a:pt x="409" y="73"/>
                </a:lnTo>
                <a:lnTo>
                  <a:pt x="414" y="76"/>
                </a:lnTo>
                <a:lnTo>
                  <a:pt x="418" y="80"/>
                </a:lnTo>
                <a:lnTo>
                  <a:pt x="423" y="84"/>
                </a:lnTo>
                <a:lnTo>
                  <a:pt x="428" y="87"/>
                </a:lnTo>
                <a:lnTo>
                  <a:pt x="433" y="89"/>
                </a:lnTo>
                <a:lnTo>
                  <a:pt x="432" y="83"/>
                </a:lnTo>
                <a:lnTo>
                  <a:pt x="430" y="78"/>
                </a:lnTo>
                <a:lnTo>
                  <a:pt x="425" y="75"/>
                </a:lnTo>
                <a:lnTo>
                  <a:pt x="422" y="70"/>
                </a:lnTo>
                <a:lnTo>
                  <a:pt x="417" y="67"/>
                </a:lnTo>
                <a:lnTo>
                  <a:pt x="413" y="62"/>
                </a:lnTo>
                <a:lnTo>
                  <a:pt x="408" y="58"/>
                </a:lnTo>
                <a:lnTo>
                  <a:pt x="405" y="53"/>
                </a:lnTo>
                <a:lnTo>
                  <a:pt x="396" y="45"/>
                </a:lnTo>
                <a:lnTo>
                  <a:pt x="387" y="38"/>
                </a:lnTo>
                <a:lnTo>
                  <a:pt x="378" y="32"/>
                </a:lnTo>
                <a:lnTo>
                  <a:pt x="371" y="25"/>
                </a:lnTo>
                <a:lnTo>
                  <a:pt x="367" y="20"/>
                </a:lnTo>
                <a:lnTo>
                  <a:pt x="361" y="16"/>
                </a:lnTo>
                <a:lnTo>
                  <a:pt x="356" y="13"/>
                </a:lnTo>
                <a:lnTo>
                  <a:pt x="349" y="10"/>
                </a:lnTo>
                <a:lnTo>
                  <a:pt x="344" y="8"/>
                </a:lnTo>
                <a:lnTo>
                  <a:pt x="337" y="6"/>
                </a:lnTo>
                <a:lnTo>
                  <a:pt x="331" y="4"/>
                </a:lnTo>
                <a:lnTo>
                  <a:pt x="324" y="1"/>
                </a:lnTo>
                <a:close/>
              </a:path>
            </a:pathLst>
          </a:custGeom>
          <a:solidFill>
            <a:srgbClr val="4C4C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7" name="Freeform 757"/>
          <p:cNvSpPr>
            <a:spLocks/>
          </p:cNvSpPr>
          <p:nvPr/>
        </p:nvSpPr>
        <p:spPr bwMode="auto">
          <a:xfrm>
            <a:off x="6307138" y="2967038"/>
            <a:ext cx="274637" cy="90487"/>
          </a:xfrm>
          <a:custGeom>
            <a:avLst/>
            <a:gdLst>
              <a:gd name="T0" fmla="*/ 197 w 345"/>
              <a:gd name="T1" fmla="*/ 0 h 115"/>
              <a:gd name="T2" fmla="*/ 167 w 345"/>
              <a:gd name="T3" fmla="*/ 0 h 115"/>
              <a:gd name="T4" fmla="*/ 136 w 345"/>
              <a:gd name="T5" fmla="*/ 1 h 115"/>
              <a:gd name="T6" fmla="*/ 107 w 345"/>
              <a:gd name="T7" fmla="*/ 8 h 115"/>
              <a:gd name="T8" fmla="*/ 86 w 345"/>
              <a:gd name="T9" fmla="*/ 19 h 115"/>
              <a:gd name="T10" fmla="*/ 71 w 345"/>
              <a:gd name="T11" fmla="*/ 25 h 115"/>
              <a:gd name="T12" fmla="*/ 57 w 345"/>
              <a:gd name="T13" fmla="*/ 32 h 115"/>
              <a:gd name="T14" fmla="*/ 43 w 345"/>
              <a:gd name="T15" fmla="*/ 39 h 115"/>
              <a:gd name="T16" fmla="*/ 30 w 345"/>
              <a:gd name="T17" fmla="*/ 47 h 115"/>
              <a:gd name="T18" fmla="*/ 16 w 345"/>
              <a:gd name="T19" fmla="*/ 58 h 115"/>
              <a:gd name="T20" fmla="*/ 7 w 345"/>
              <a:gd name="T21" fmla="*/ 68 h 115"/>
              <a:gd name="T22" fmla="*/ 2 w 345"/>
              <a:gd name="T23" fmla="*/ 77 h 115"/>
              <a:gd name="T24" fmla="*/ 4 w 345"/>
              <a:gd name="T25" fmla="*/ 78 h 115"/>
              <a:gd name="T26" fmla="*/ 16 w 345"/>
              <a:gd name="T27" fmla="*/ 69 h 115"/>
              <a:gd name="T28" fmla="*/ 32 w 345"/>
              <a:gd name="T29" fmla="*/ 62 h 115"/>
              <a:gd name="T30" fmla="*/ 48 w 345"/>
              <a:gd name="T31" fmla="*/ 55 h 115"/>
              <a:gd name="T32" fmla="*/ 64 w 345"/>
              <a:gd name="T33" fmla="*/ 50 h 115"/>
              <a:gd name="T34" fmla="*/ 80 w 345"/>
              <a:gd name="T35" fmla="*/ 47 h 115"/>
              <a:gd name="T36" fmla="*/ 95 w 345"/>
              <a:gd name="T37" fmla="*/ 45 h 115"/>
              <a:gd name="T38" fmla="*/ 109 w 345"/>
              <a:gd name="T39" fmla="*/ 42 h 115"/>
              <a:gd name="T40" fmla="*/ 119 w 345"/>
              <a:gd name="T41" fmla="*/ 39 h 115"/>
              <a:gd name="T42" fmla="*/ 126 w 345"/>
              <a:gd name="T43" fmla="*/ 40 h 115"/>
              <a:gd name="T44" fmla="*/ 131 w 345"/>
              <a:gd name="T45" fmla="*/ 39 h 115"/>
              <a:gd name="T46" fmla="*/ 132 w 345"/>
              <a:gd name="T47" fmla="*/ 35 h 115"/>
              <a:gd name="T48" fmla="*/ 139 w 345"/>
              <a:gd name="T49" fmla="*/ 32 h 115"/>
              <a:gd name="T50" fmla="*/ 148 w 345"/>
              <a:gd name="T51" fmla="*/ 36 h 115"/>
              <a:gd name="T52" fmla="*/ 157 w 345"/>
              <a:gd name="T53" fmla="*/ 40 h 115"/>
              <a:gd name="T54" fmla="*/ 168 w 345"/>
              <a:gd name="T55" fmla="*/ 44 h 115"/>
              <a:gd name="T56" fmla="*/ 180 w 345"/>
              <a:gd name="T57" fmla="*/ 47 h 115"/>
              <a:gd name="T58" fmla="*/ 192 w 345"/>
              <a:gd name="T59" fmla="*/ 53 h 115"/>
              <a:gd name="T60" fmla="*/ 198 w 345"/>
              <a:gd name="T61" fmla="*/ 53 h 115"/>
              <a:gd name="T62" fmla="*/ 200 w 345"/>
              <a:gd name="T63" fmla="*/ 49 h 115"/>
              <a:gd name="T64" fmla="*/ 207 w 345"/>
              <a:gd name="T65" fmla="*/ 50 h 115"/>
              <a:gd name="T66" fmla="*/ 219 w 345"/>
              <a:gd name="T67" fmla="*/ 55 h 115"/>
              <a:gd name="T68" fmla="*/ 231 w 345"/>
              <a:gd name="T69" fmla="*/ 62 h 115"/>
              <a:gd name="T70" fmla="*/ 244 w 345"/>
              <a:gd name="T71" fmla="*/ 70 h 115"/>
              <a:gd name="T72" fmla="*/ 255 w 345"/>
              <a:gd name="T73" fmla="*/ 76 h 115"/>
              <a:gd name="T74" fmla="*/ 268 w 345"/>
              <a:gd name="T75" fmla="*/ 81 h 115"/>
              <a:gd name="T76" fmla="*/ 281 w 345"/>
              <a:gd name="T77" fmla="*/ 87 h 115"/>
              <a:gd name="T78" fmla="*/ 295 w 345"/>
              <a:gd name="T79" fmla="*/ 92 h 115"/>
              <a:gd name="T80" fmla="*/ 306 w 345"/>
              <a:gd name="T81" fmla="*/ 103 h 115"/>
              <a:gd name="T82" fmla="*/ 323 w 345"/>
              <a:gd name="T83" fmla="*/ 110 h 115"/>
              <a:gd name="T84" fmla="*/ 336 w 345"/>
              <a:gd name="T85" fmla="*/ 115 h 115"/>
              <a:gd name="T86" fmla="*/ 343 w 345"/>
              <a:gd name="T87" fmla="*/ 115 h 115"/>
              <a:gd name="T88" fmla="*/ 345 w 345"/>
              <a:gd name="T89" fmla="*/ 106 h 115"/>
              <a:gd name="T90" fmla="*/ 342 w 345"/>
              <a:gd name="T91" fmla="*/ 96 h 115"/>
              <a:gd name="T92" fmla="*/ 334 w 345"/>
              <a:gd name="T93" fmla="*/ 87 h 115"/>
              <a:gd name="T94" fmla="*/ 328 w 345"/>
              <a:gd name="T95" fmla="*/ 76 h 115"/>
              <a:gd name="T96" fmla="*/ 321 w 345"/>
              <a:gd name="T97" fmla="*/ 66 h 115"/>
              <a:gd name="T98" fmla="*/ 312 w 345"/>
              <a:gd name="T99" fmla="*/ 57 h 115"/>
              <a:gd name="T100" fmla="*/ 304 w 345"/>
              <a:gd name="T101" fmla="*/ 47 h 115"/>
              <a:gd name="T102" fmla="*/ 293 w 345"/>
              <a:gd name="T103" fmla="*/ 40 h 115"/>
              <a:gd name="T104" fmla="*/ 281 w 345"/>
              <a:gd name="T105" fmla="*/ 30 h 115"/>
              <a:gd name="T106" fmla="*/ 263 w 345"/>
              <a:gd name="T107" fmla="*/ 22 h 115"/>
              <a:gd name="T108" fmla="*/ 251 w 345"/>
              <a:gd name="T109" fmla="*/ 13 h 115"/>
              <a:gd name="T110" fmla="*/ 238 w 345"/>
              <a:gd name="T111" fmla="*/ 9 h 115"/>
              <a:gd name="T112" fmla="*/ 228 w 345"/>
              <a:gd name="T113" fmla="*/ 6 h 115"/>
              <a:gd name="T114" fmla="*/ 217 w 345"/>
              <a:gd name="T115" fmla="*/ 4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5" h="115">
                <a:moveTo>
                  <a:pt x="212" y="1"/>
                </a:moveTo>
                <a:lnTo>
                  <a:pt x="197" y="0"/>
                </a:lnTo>
                <a:lnTo>
                  <a:pt x="182" y="0"/>
                </a:lnTo>
                <a:lnTo>
                  <a:pt x="167" y="0"/>
                </a:lnTo>
                <a:lnTo>
                  <a:pt x="151" y="0"/>
                </a:lnTo>
                <a:lnTo>
                  <a:pt x="136" y="1"/>
                </a:lnTo>
                <a:lnTo>
                  <a:pt x="121" y="5"/>
                </a:lnTo>
                <a:lnTo>
                  <a:pt x="107" y="8"/>
                </a:lnTo>
                <a:lnTo>
                  <a:pt x="93" y="14"/>
                </a:lnTo>
                <a:lnTo>
                  <a:pt x="86" y="19"/>
                </a:lnTo>
                <a:lnTo>
                  <a:pt x="79" y="22"/>
                </a:lnTo>
                <a:lnTo>
                  <a:pt x="71" y="25"/>
                </a:lnTo>
                <a:lnTo>
                  <a:pt x="64" y="29"/>
                </a:lnTo>
                <a:lnTo>
                  <a:pt x="57" y="32"/>
                </a:lnTo>
                <a:lnTo>
                  <a:pt x="50" y="36"/>
                </a:lnTo>
                <a:lnTo>
                  <a:pt x="43" y="39"/>
                </a:lnTo>
                <a:lnTo>
                  <a:pt x="38" y="44"/>
                </a:lnTo>
                <a:lnTo>
                  <a:pt x="30" y="47"/>
                </a:lnTo>
                <a:lnTo>
                  <a:pt x="23" y="52"/>
                </a:lnTo>
                <a:lnTo>
                  <a:pt x="16" y="58"/>
                </a:lnTo>
                <a:lnTo>
                  <a:pt x="9" y="62"/>
                </a:lnTo>
                <a:lnTo>
                  <a:pt x="7" y="68"/>
                </a:lnTo>
                <a:lnTo>
                  <a:pt x="4" y="73"/>
                </a:lnTo>
                <a:lnTo>
                  <a:pt x="2" y="77"/>
                </a:lnTo>
                <a:lnTo>
                  <a:pt x="0" y="83"/>
                </a:lnTo>
                <a:lnTo>
                  <a:pt x="4" y="78"/>
                </a:lnTo>
                <a:lnTo>
                  <a:pt x="10" y="74"/>
                </a:lnTo>
                <a:lnTo>
                  <a:pt x="16" y="69"/>
                </a:lnTo>
                <a:lnTo>
                  <a:pt x="24" y="67"/>
                </a:lnTo>
                <a:lnTo>
                  <a:pt x="32" y="62"/>
                </a:lnTo>
                <a:lnTo>
                  <a:pt x="40" y="59"/>
                </a:lnTo>
                <a:lnTo>
                  <a:pt x="48" y="55"/>
                </a:lnTo>
                <a:lnTo>
                  <a:pt x="56" y="52"/>
                </a:lnTo>
                <a:lnTo>
                  <a:pt x="64" y="50"/>
                </a:lnTo>
                <a:lnTo>
                  <a:pt x="72" y="49"/>
                </a:lnTo>
                <a:lnTo>
                  <a:pt x="80" y="47"/>
                </a:lnTo>
                <a:lnTo>
                  <a:pt x="87" y="46"/>
                </a:lnTo>
                <a:lnTo>
                  <a:pt x="95" y="45"/>
                </a:lnTo>
                <a:lnTo>
                  <a:pt x="102" y="44"/>
                </a:lnTo>
                <a:lnTo>
                  <a:pt x="109" y="42"/>
                </a:lnTo>
                <a:lnTo>
                  <a:pt x="116" y="39"/>
                </a:lnTo>
                <a:lnTo>
                  <a:pt x="119" y="39"/>
                </a:lnTo>
                <a:lnTo>
                  <a:pt x="123" y="39"/>
                </a:lnTo>
                <a:lnTo>
                  <a:pt x="126" y="40"/>
                </a:lnTo>
                <a:lnTo>
                  <a:pt x="129" y="40"/>
                </a:lnTo>
                <a:lnTo>
                  <a:pt x="131" y="39"/>
                </a:lnTo>
                <a:lnTo>
                  <a:pt x="132" y="37"/>
                </a:lnTo>
                <a:lnTo>
                  <a:pt x="132" y="35"/>
                </a:lnTo>
                <a:lnTo>
                  <a:pt x="133" y="32"/>
                </a:lnTo>
                <a:lnTo>
                  <a:pt x="139" y="32"/>
                </a:lnTo>
                <a:lnTo>
                  <a:pt x="144" y="34"/>
                </a:lnTo>
                <a:lnTo>
                  <a:pt x="148" y="36"/>
                </a:lnTo>
                <a:lnTo>
                  <a:pt x="153" y="38"/>
                </a:lnTo>
                <a:lnTo>
                  <a:pt x="157" y="40"/>
                </a:lnTo>
                <a:lnTo>
                  <a:pt x="162" y="43"/>
                </a:lnTo>
                <a:lnTo>
                  <a:pt x="168" y="44"/>
                </a:lnTo>
                <a:lnTo>
                  <a:pt x="174" y="44"/>
                </a:lnTo>
                <a:lnTo>
                  <a:pt x="180" y="47"/>
                </a:lnTo>
                <a:lnTo>
                  <a:pt x="186" y="51"/>
                </a:lnTo>
                <a:lnTo>
                  <a:pt x="192" y="53"/>
                </a:lnTo>
                <a:lnTo>
                  <a:pt x="199" y="55"/>
                </a:lnTo>
                <a:lnTo>
                  <a:pt x="198" y="53"/>
                </a:lnTo>
                <a:lnTo>
                  <a:pt x="199" y="51"/>
                </a:lnTo>
                <a:lnTo>
                  <a:pt x="200" y="49"/>
                </a:lnTo>
                <a:lnTo>
                  <a:pt x="201" y="46"/>
                </a:lnTo>
                <a:lnTo>
                  <a:pt x="207" y="50"/>
                </a:lnTo>
                <a:lnTo>
                  <a:pt x="213" y="53"/>
                </a:lnTo>
                <a:lnTo>
                  <a:pt x="219" y="55"/>
                </a:lnTo>
                <a:lnTo>
                  <a:pt x="225" y="59"/>
                </a:lnTo>
                <a:lnTo>
                  <a:pt x="231" y="62"/>
                </a:lnTo>
                <a:lnTo>
                  <a:pt x="238" y="66"/>
                </a:lnTo>
                <a:lnTo>
                  <a:pt x="244" y="70"/>
                </a:lnTo>
                <a:lnTo>
                  <a:pt x="248" y="75"/>
                </a:lnTo>
                <a:lnTo>
                  <a:pt x="255" y="76"/>
                </a:lnTo>
                <a:lnTo>
                  <a:pt x="261" y="78"/>
                </a:lnTo>
                <a:lnTo>
                  <a:pt x="268" y="81"/>
                </a:lnTo>
                <a:lnTo>
                  <a:pt x="274" y="84"/>
                </a:lnTo>
                <a:lnTo>
                  <a:pt x="281" y="87"/>
                </a:lnTo>
                <a:lnTo>
                  <a:pt x="288" y="90"/>
                </a:lnTo>
                <a:lnTo>
                  <a:pt x="295" y="92"/>
                </a:lnTo>
                <a:lnTo>
                  <a:pt x="301" y="95"/>
                </a:lnTo>
                <a:lnTo>
                  <a:pt x="306" y="103"/>
                </a:lnTo>
                <a:lnTo>
                  <a:pt x="314" y="107"/>
                </a:lnTo>
                <a:lnTo>
                  <a:pt x="323" y="110"/>
                </a:lnTo>
                <a:lnTo>
                  <a:pt x="331" y="114"/>
                </a:lnTo>
                <a:lnTo>
                  <a:pt x="336" y="115"/>
                </a:lnTo>
                <a:lnTo>
                  <a:pt x="339" y="115"/>
                </a:lnTo>
                <a:lnTo>
                  <a:pt x="343" y="115"/>
                </a:lnTo>
                <a:lnTo>
                  <a:pt x="345" y="113"/>
                </a:lnTo>
                <a:lnTo>
                  <a:pt x="345" y="106"/>
                </a:lnTo>
                <a:lnTo>
                  <a:pt x="344" y="100"/>
                </a:lnTo>
                <a:lnTo>
                  <a:pt x="342" y="96"/>
                </a:lnTo>
                <a:lnTo>
                  <a:pt x="338" y="91"/>
                </a:lnTo>
                <a:lnTo>
                  <a:pt x="334" y="87"/>
                </a:lnTo>
                <a:lnTo>
                  <a:pt x="330" y="82"/>
                </a:lnTo>
                <a:lnTo>
                  <a:pt x="328" y="76"/>
                </a:lnTo>
                <a:lnTo>
                  <a:pt x="326" y="70"/>
                </a:lnTo>
                <a:lnTo>
                  <a:pt x="321" y="66"/>
                </a:lnTo>
                <a:lnTo>
                  <a:pt x="316" y="61"/>
                </a:lnTo>
                <a:lnTo>
                  <a:pt x="312" y="57"/>
                </a:lnTo>
                <a:lnTo>
                  <a:pt x="308" y="52"/>
                </a:lnTo>
                <a:lnTo>
                  <a:pt x="304" y="47"/>
                </a:lnTo>
                <a:lnTo>
                  <a:pt x="298" y="44"/>
                </a:lnTo>
                <a:lnTo>
                  <a:pt x="293" y="40"/>
                </a:lnTo>
                <a:lnTo>
                  <a:pt x="286" y="37"/>
                </a:lnTo>
                <a:lnTo>
                  <a:pt x="281" y="30"/>
                </a:lnTo>
                <a:lnTo>
                  <a:pt x="272" y="27"/>
                </a:lnTo>
                <a:lnTo>
                  <a:pt x="263" y="22"/>
                </a:lnTo>
                <a:lnTo>
                  <a:pt x="257" y="15"/>
                </a:lnTo>
                <a:lnTo>
                  <a:pt x="251" y="13"/>
                </a:lnTo>
                <a:lnTo>
                  <a:pt x="244" y="11"/>
                </a:lnTo>
                <a:lnTo>
                  <a:pt x="238" y="9"/>
                </a:lnTo>
                <a:lnTo>
                  <a:pt x="233" y="8"/>
                </a:lnTo>
                <a:lnTo>
                  <a:pt x="228" y="6"/>
                </a:lnTo>
                <a:lnTo>
                  <a:pt x="222" y="5"/>
                </a:lnTo>
                <a:lnTo>
                  <a:pt x="217" y="4"/>
                </a:lnTo>
                <a:lnTo>
                  <a:pt x="212" y="1"/>
                </a:lnTo>
                <a:close/>
              </a:path>
            </a:pathLst>
          </a:custGeom>
          <a:solidFill>
            <a:srgbClr val="4C4C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8" name="Freeform 758"/>
          <p:cNvSpPr>
            <a:spLocks/>
          </p:cNvSpPr>
          <p:nvPr/>
        </p:nvSpPr>
        <p:spPr bwMode="auto">
          <a:xfrm>
            <a:off x="7421563" y="3070225"/>
            <a:ext cx="125412" cy="504825"/>
          </a:xfrm>
          <a:custGeom>
            <a:avLst/>
            <a:gdLst>
              <a:gd name="T0" fmla="*/ 145 w 159"/>
              <a:gd name="T1" fmla="*/ 0 h 637"/>
              <a:gd name="T2" fmla="*/ 144 w 159"/>
              <a:gd name="T3" fmla="*/ 22 h 637"/>
              <a:gd name="T4" fmla="*/ 143 w 159"/>
              <a:gd name="T5" fmla="*/ 81 h 637"/>
              <a:gd name="T6" fmla="*/ 133 w 159"/>
              <a:gd name="T7" fmla="*/ 136 h 637"/>
              <a:gd name="T8" fmla="*/ 118 w 159"/>
              <a:gd name="T9" fmla="*/ 188 h 637"/>
              <a:gd name="T10" fmla="*/ 100 w 159"/>
              <a:gd name="T11" fmla="*/ 240 h 637"/>
              <a:gd name="T12" fmla="*/ 83 w 159"/>
              <a:gd name="T13" fmla="*/ 294 h 637"/>
              <a:gd name="T14" fmla="*/ 67 w 159"/>
              <a:gd name="T15" fmla="*/ 361 h 637"/>
              <a:gd name="T16" fmla="*/ 57 w 159"/>
              <a:gd name="T17" fmla="*/ 425 h 637"/>
              <a:gd name="T18" fmla="*/ 48 w 159"/>
              <a:gd name="T19" fmla="*/ 454 h 637"/>
              <a:gd name="T20" fmla="*/ 39 w 159"/>
              <a:gd name="T21" fmla="*/ 410 h 637"/>
              <a:gd name="T22" fmla="*/ 36 w 159"/>
              <a:gd name="T23" fmla="*/ 364 h 637"/>
              <a:gd name="T24" fmla="*/ 31 w 159"/>
              <a:gd name="T25" fmla="*/ 379 h 637"/>
              <a:gd name="T26" fmla="*/ 33 w 159"/>
              <a:gd name="T27" fmla="*/ 423 h 637"/>
              <a:gd name="T28" fmla="*/ 42 w 159"/>
              <a:gd name="T29" fmla="*/ 468 h 637"/>
              <a:gd name="T30" fmla="*/ 52 w 159"/>
              <a:gd name="T31" fmla="*/ 512 h 637"/>
              <a:gd name="T32" fmla="*/ 56 w 159"/>
              <a:gd name="T33" fmla="*/ 557 h 637"/>
              <a:gd name="T34" fmla="*/ 52 w 159"/>
              <a:gd name="T35" fmla="*/ 579 h 637"/>
              <a:gd name="T36" fmla="*/ 49 w 159"/>
              <a:gd name="T37" fmla="*/ 558 h 637"/>
              <a:gd name="T38" fmla="*/ 47 w 159"/>
              <a:gd name="T39" fmla="*/ 535 h 637"/>
              <a:gd name="T40" fmla="*/ 44 w 159"/>
              <a:gd name="T41" fmla="*/ 516 h 637"/>
              <a:gd name="T42" fmla="*/ 39 w 159"/>
              <a:gd name="T43" fmla="*/ 505 h 637"/>
              <a:gd name="T44" fmla="*/ 36 w 159"/>
              <a:gd name="T45" fmla="*/ 491 h 637"/>
              <a:gd name="T46" fmla="*/ 19 w 159"/>
              <a:gd name="T47" fmla="*/ 455 h 637"/>
              <a:gd name="T48" fmla="*/ 9 w 159"/>
              <a:gd name="T49" fmla="*/ 413 h 637"/>
              <a:gd name="T50" fmla="*/ 0 w 159"/>
              <a:gd name="T51" fmla="*/ 395 h 637"/>
              <a:gd name="T52" fmla="*/ 14 w 159"/>
              <a:gd name="T53" fmla="*/ 455 h 637"/>
              <a:gd name="T54" fmla="*/ 37 w 159"/>
              <a:gd name="T55" fmla="*/ 520 h 637"/>
              <a:gd name="T56" fmla="*/ 45 w 159"/>
              <a:gd name="T57" fmla="*/ 558 h 637"/>
              <a:gd name="T58" fmla="*/ 46 w 159"/>
              <a:gd name="T59" fmla="*/ 597 h 637"/>
              <a:gd name="T60" fmla="*/ 44 w 159"/>
              <a:gd name="T61" fmla="*/ 633 h 637"/>
              <a:gd name="T62" fmla="*/ 48 w 159"/>
              <a:gd name="T63" fmla="*/ 613 h 637"/>
              <a:gd name="T64" fmla="*/ 54 w 159"/>
              <a:gd name="T65" fmla="*/ 621 h 637"/>
              <a:gd name="T66" fmla="*/ 59 w 159"/>
              <a:gd name="T67" fmla="*/ 619 h 637"/>
              <a:gd name="T68" fmla="*/ 63 w 159"/>
              <a:gd name="T69" fmla="*/ 561 h 637"/>
              <a:gd name="T70" fmla="*/ 59 w 159"/>
              <a:gd name="T71" fmla="*/ 500 h 637"/>
              <a:gd name="T72" fmla="*/ 61 w 159"/>
              <a:gd name="T73" fmla="*/ 457 h 637"/>
              <a:gd name="T74" fmla="*/ 67 w 159"/>
              <a:gd name="T75" fmla="*/ 417 h 637"/>
              <a:gd name="T76" fmla="*/ 74 w 159"/>
              <a:gd name="T77" fmla="*/ 378 h 637"/>
              <a:gd name="T78" fmla="*/ 80 w 159"/>
              <a:gd name="T79" fmla="*/ 339 h 637"/>
              <a:gd name="T80" fmla="*/ 90 w 159"/>
              <a:gd name="T81" fmla="*/ 300 h 637"/>
              <a:gd name="T82" fmla="*/ 102 w 159"/>
              <a:gd name="T83" fmla="*/ 266 h 637"/>
              <a:gd name="T84" fmla="*/ 118 w 159"/>
              <a:gd name="T85" fmla="*/ 220 h 637"/>
              <a:gd name="T86" fmla="*/ 138 w 159"/>
              <a:gd name="T87" fmla="*/ 158 h 637"/>
              <a:gd name="T88" fmla="*/ 154 w 159"/>
              <a:gd name="T89" fmla="*/ 92 h 637"/>
              <a:gd name="T90" fmla="*/ 159 w 159"/>
              <a:gd name="T91" fmla="*/ 35 h 637"/>
              <a:gd name="T92" fmla="*/ 146 w 159"/>
              <a:gd name="T93" fmla="*/ 0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9" h="637">
                <a:moveTo>
                  <a:pt x="146" y="0"/>
                </a:moveTo>
                <a:lnTo>
                  <a:pt x="146" y="0"/>
                </a:lnTo>
                <a:lnTo>
                  <a:pt x="145" y="0"/>
                </a:lnTo>
                <a:lnTo>
                  <a:pt x="143" y="0"/>
                </a:lnTo>
                <a:lnTo>
                  <a:pt x="142" y="1"/>
                </a:lnTo>
                <a:lnTo>
                  <a:pt x="144" y="22"/>
                </a:lnTo>
                <a:lnTo>
                  <a:pt x="145" y="43"/>
                </a:lnTo>
                <a:lnTo>
                  <a:pt x="145" y="63"/>
                </a:lnTo>
                <a:lnTo>
                  <a:pt x="143" y="81"/>
                </a:lnTo>
                <a:lnTo>
                  <a:pt x="140" y="101"/>
                </a:lnTo>
                <a:lnTo>
                  <a:pt x="138" y="118"/>
                </a:lnTo>
                <a:lnTo>
                  <a:pt x="133" y="136"/>
                </a:lnTo>
                <a:lnTo>
                  <a:pt x="129" y="154"/>
                </a:lnTo>
                <a:lnTo>
                  <a:pt x="124" y="171"/>
                </a:lnTo>
                <a:lnTo>
                  <a:pt x="118" y="188"/>
                </a:lnTo>
                <a:lnTo>
                  <a:pt x="113" y="205"/>
                </a:lnTo>
                <a:lnTo>
                  <a:pt x="106" y="223"/>
                </a:lnTo>
                <a:lnTo>
                  <a:pt x="100" y="240"/>
                </a:lnTo>
                <a:lnTo>
                  <a:pt x="94" y="258"/>
                </a:lnTo>
                <a:lnTo>
                  <a:pt x="89" y="276"/>
                </a:lnTo>
                <a:lnTo>
                  <a:pt x="83" y="294"/>
                </a:lnTo>
                <a:lnTo>
                  <a:pt x="76" y="316"/>
                </a:lnTo>
                <a:lnTo>
                  <a:pt x="70" y="339"/>
                </a:lnTo>
                <a:lnTo>
                  <a:pt x="67" y="361"/>
                </a:lnTo>
                <a:lnTo>
                  <a:pt x="63" y="383"/>
                </a:lnTo>
                <a:lnTo>
                  <a:pt x="60" y="405"/>
                </a:lnTo>
                <a:lnTo>
                  <a:pt x="57" y="425"/>
                </a:lnTo>
                <a:lnTo>
                  <a:pt x="55" y="447"/>
                </a:lnTo>
                <a:lnTo>
                  <a:pt x="53" y="468"/>
                </a:lnTo>
                <a:lnTo>
                  <a:pt x="48" y="454"/>
                </a:lnTo>
                <a:lnTo>
                  <a:pt x="44" y="440"/>
                </a:lnTo>
                <a:lnTo>
                  <a:pt x="41" y="425"/>
                </a:lnTo>
                <a:lnTo>
                  <a:pt x="39" y="410"/>
                </a:lnTo>
                <a:lnTo>
                  <a:pt x="37" y="394"/>
                </a:lnTo>
                <a:lnTo>
                  <a:pt x="37" y="379"/>
                </a:lnTo>
                <a:lnTo>
                  <a:pt x="36" y="364"/>
                </a:lnTo>
                <a:lnTo>
                  <a:pt x="36" y="349"/>
                </a:lnTo>
                <a:lnTo>
                  <a:pt x="32" y="364"/>
                </a:lnTo>
                <a:lnTo>
                  <a:pt x="31" y="379"/>
                </a:lnTo>
                <a:lnTo>
                  <a:pt x="30" y="393"/>
                </a:lnTo>
                <a:lnTo>
                  <a:pt x="31" y="408"/>
                </a:lnTo>
                <a:lnTo>
                  <a:pt x="33" y="423"/>
                </a:lnTo>
                <a:lnTo>
                  <a:pt x="36" y="438"/>
                </a:lnTo>
                <a:lnTo>
                  <a:pt x="39" y="453"/>
                </a:lnTo>
                <a:lnTo>
                  <a:pt x="42" y="468"/>
                </a:lnTo>
                <a:lnTo>
                  <a:pt x="46" y="483"/>
                </a:lnTo>
                <a:lnTo>
                  <a:pt x="49" y="498"/>
                </a:lnTo>
                <a:lnTo>
                  <a:pt x="52" y="512"/>
                </a:lnTo>
                <a:lnTo>
                  <a:pt x="54" y="527"/>
                </a:lnTo>
                <a:lnTo>
                  <a:pt x="55" y="542"/>
                </a:lnTo>
                <a:lnTo>
                  <a:pt x="56" y="557"/>
                </a:lnTo>
                <a:lnTo>
                  <a:pt x="55" y="571"/>
                </a:lnTo>
                <a:lnTo>
                  <a:pt x="53" y="586"/>
                </a:lnTo>
                <a:lnTo>
                  <a:pt x="52" y="579"/>
                </a:lnTo>
                <a:lnTo>
                  <a:pt x="51" y="572"/>
                </a:lnTo>
                <a:lnTo>
                  <a:pt x="51" y="565"/>
                </a:lnTo>
                <a:lnTo>
                  <a:pt x="49" y="558"/>
                </a:lnTo>
                <a:lnTo>
                  <a:pt x="49" y="550"/>
                </a:lnTo>
                <a:lnTo>
                  <a:pt x="48" y="542"/>
                </a:lnTo>
                <a:lnTo>
                  <a:pt x="47" y="535"/>
                </a:lnTo>
                <a:lnTo>
                  <a:pt x="45" y="527"/>
                </a:lnTo>
                <a:lnTo>
                  <a:pt x="45" y="521"/>
                </a:lnTo>
                <a:lnTo>
                  <a:pt x="44" y="516"/>
                </a:lnTo>
                <a:lnTo>
                  <a:pt x="42" y="513"/>
                </a:lnTo>
                <a:lnTo>
                  <a:pt x="40" y="508"/>
                </a:lnTo>
                <a:lnTo>
                  <a:pt x="39" y="505"/>
                </a:lnTo>
                <a:lnTo>
                  <a:pt x="37" y="500"/>
                </a:lnTo>
                <a:lnTo>
                  <a:pt x="36" y="496"/>
                </a:lnTo>
                <a:lnTo>
                  <a:pt x="36" y="491"/>
                </a:lnTo>
                <a:lnTo>
                  <a:pt x="30" y="481"/>
                </a:lnTo>
                <a:lnTo>
                  <a:pt x="24" y="468"/>
                </a:lnTo>
                <a:lnTo>
                  <a:pt x="19" y="455"/>
                </a:lnTo>
                <a:lnTo>
                  <a:pt x="16" y="440"/>
                </a:lnTo>
                <a:lnTo>
                  <a:pt x="13" y="427"/>
                </a:lnTo>
                <a:lnTo>
                  <a:pt x="9" y="413"/>
                </a:lnTo>
                <a:lnTo>
                  <a:pt x="6" y="400"/>
                </a:lnTo>
                <a:lnTo>
                  <a:pt x="3" y="387"/>
                </a:lnTo>
                <a:lnTo>
                  <a:pt x="0" y="395"/>
                </a:lnTo>
                <a:lnTo>
                  <a:pt x="1" y="412"/>
                </a:lnTo>
                <a:lnTo>
                  <a:pt x="7" y="432"/>
                </a:lnTo>
                <a:lnTo>
                  <a:pt x="14" y="455"/>
                </a:lnTo>
                <a:lnTo>
                  <a:pt x="23" y="480"/>
                </a:lnTo>
                <a:lnTo>
                  <a:pt x="30" y="501"/>
                </a:lnTo>
                <a:lnTo>
                  <a:pt x="37" y="520"/>
                </a:lnTo>
                <a:lnTo>
                  <a:pt x="39" y="533"/>
                </a:lnTo>
                <a:lnTo>
                  <a:pt x="42" y="545"/>
                </a:lnTo>
                <a:lnTo>
                  <a:pt x="45" y="558"/>
                </a:lnTo>
                <a:lnTo>
                  <a:pt x="46" y="571"/>
                </a:lnTo>
                <a:lnTo>
                  <a:pt x="47" y="584"/>
                </a:lnTo>
                <a:lnTo>
                  <a:pt x="46" y="597"/>
                </a:lnTo>
                <a:lnTo>
                  <a:pt x="46" y="610"/>
                </a:lnTo>
                <a:lnTo>
                  <a:pt x="45" y="621"/>
                </a:lnTo>
                <a:lnTo>
                  <a:pt x="44" y="633"/>
                </a:lnTo>
                <a:lnTo>
                  <a:pt x="46" y="627"/>
                </a:lnTo>
                <a:lnTo>
                  <a:pt x="47" y="620"/>
                </a:lnTo>
                <a:lnTo>
                  <a:pt x="48" y="613"/>
                </a:lnTo>
                <a:lnTo>
                  <a:pt x="52" y="606"/>
                </a:lnTo>
                <a:lnTo>
                  <a:pt x="53" y="613"/>
                </a:lnTo>
                <a:lnTo>
                  <a:pt x="54" y="621"/>
                </a:lnTo>
                <a:lnTo>
                  <a:pt x="54" y="629"/>
                </a:lnTo>
                <a:lnTo>
                  <a:pt x="55" y="637"/>
                </a:lnTo>
                <a:lnTo>
                  <a:pt x="59" y="619"/>
                </a:lnTo>
                <a:lnTo>
                  <a:pt x="62" y="601"/>
                </a:lnTo>
                <a:lnTo>
                  <a:pt x="63" y="581"/>
                </a:lnTo>
                <a:lnTo>
                  <a:pt x="63" y="561"/>
                </a:lnTo>
                <a:lnTo>
                  <a:pt x="62" y="541"/>
                </a:lnTo>
                <a:lnTo>
                  <a:pt x="61" y="521"/>
                </a:lnTo>
                <a:lnTo>
                  <a:pt x="59" y="500"/>
                </a:lnTo>
                <a:lnTo>
                  <a:pt x="55" y="481"/>
                </a:lnTo>
                <a:lnTo>
                  <a:pt x="57" y="468"/>
                </a:lnTo>
                <a:lnTo>
                  <a:pt x="61" y="457"/>
                </a:lnTo>
                <a:lnTo>
                  <a:pt x="63" y="444"/>
                </a:lnTo>
                <a:lnTo>
                  <a:pt x="66" y="430"/>
                </a:lnTo>
                <a:lnTo>
                  <a:pt x="67" y="417"/>
                </a:lnTo>
                <a:lnTo>
                  <a:pt x="69" y="405"/>
                </a:lnTo>
                <a:lnTo>
                  <a:pt x="71" y="391"/>
                </a:lnTo>
                <a:lnTo>
                  <a:pt x="74" y="378"/>
                </a:lnTo>
                <a:lnTo>
                  <a:pt x="76" y="366"/>
                </a:lnTo>
                <a:lnTo>
                  <a:pt x="78" y="352"/>
                </a:lnTo>
                <a:lnTo>
                  <a:pt x="80" y="339"/>
                </a:lnTo>
                <a:lnTo>
                  <a:pt x="83" y="326"/>
                </a:lnTo>
                <a:lnTo>
                  <a:pt x="86" y="313"/>
                </a:lnTo>
                <a:lnTo>
                  <a:pt x="90" y="300"/>
                </a:lnTo>
                <a:lnTo>
                  <a:pt x="94" y="288"/>
                </a:lnTo>
                <a:lnTo>
                  <a:pt x="99" y="276"/>
                </a:lnTo>
                <a:lnTo>
                  <a:pt x="102" y="266"/>
                </a:lnTo>
                <a:lnTo>
                  <a:pt x="107" y="254"/>
                </a:lnTo>
                <a:lnTo>
                  <a:pt x="113" y="238"/>
                </a:lnTo>
                <a:lnTo>
                  <a:pt x="118" y="220"/>
                </a:lnTo>
                <a:lnTo>
                  <a:pt x="125" y="201"/>
                </a:lnTo>
                <a:lnTo>
                  <a:pt x="132" y="180"/>
                </a:lnTo>
                <a:lnTo>
                  <a:pt x="138" y="158"/>
                </a:lnTo>
                <a:lnTo>
                  <a:pt x="144" y="136"/>
                </a:lnTo>
                <a:lnTo>
                  <a:pt x="150" y="113"/>
                </a:lnTo>
                <a:lnTo>
                  <a:pt x="154" y="92"/>
                </a:lnTo>
                <a:lnTo>
                  <a:pt x="157" y="72"/>
                </a:lnTo>
                <a:lnTo>
                  <a:pt x="159" y="52"/>
                </a:lnTo>
                <a:lnTo>
                  <a:pt x="159" y="35"/>
                </a:lnTo>
                <a:lnTo>
                  <a:pt x="157" y="21"/>
                </a:lnTo>
                <a:lnTo>
                  <a:pt x="153" y="8"/>
                </a:lnTo>
                <a:lnTo>
                  <a:pt x="14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39" name="Freeform 759"/>
          <p:cNvSpPr>
            <a:spLocks/>
          </p:cNvSpPr>
          <p:nvPr/>
        </p:nvSpPr>
        <p:spPr bwMode="auto">
          <a:xfrm>
            <a:off x="6275388" y="2992438"/>
            <a:ext cx="17462" cy="119062"/>
          </a:xfrm>
          <a:custGeom>
            <a:avLst/>
            <a:gdLst>
              <a:gd name="T0" fmla="*/ 0 w 22"/>
              <a:gd name="T1" fmla="*/ 0 h 148"/>
              <a:gd name="T2" fmla="*/ 2 w 22"/>
              <a:gd name="T3" fmla="*/ 13 h 148"/>
              <a:gd name="T4" fmla="*/ 2 w 22"/>
              <a:gd name="T5" fmla="*/ 27 h 148"/>
              <a:gd name="T6" fmla="*/ 3 w 22"/>
              <a:gd name="T7" fmla="*/ 41 h 148"/>
              <a:gd name="T8" fmla="*/ 5 w 22"/>
              <a:gd name="T9" fmla="*/ 56 h 148"/>
              <a:gd name="T10" fmla="*/ 6 w 22"/>
              <a:gd name="T11" fmla="*/ 70 h 148"/>
              <a:gd name="T12" fmla="*/ 9 w 22"/>
              <a:gd name="T13" fmla="*/ 84 h 148"/>
              <a:gd name="T14" fmla="*/ 11 w 22"/>
              <a:gd name="T15" fmla="*/ 99 h 148"/>
              <a:gd name="T16" fmla="*/ 13 w 22"/>
              <a:gd name="T17" fmla="*/ 112 h 148"/>
              <a:gd name="T18" fmla="*/ 14 w 22"/>
              <a:gd name="T19" fmla="*/ 117 h 148"/>
              <a:gd name="T20" fmla="*/ 17 w 22"/>
              <a:gd name="T21" fmla="*/ 122 h 148"/>
              <a:gd name="T22" fmla="*/ 17 w 22"/>
              <a:gd name="T23" fmla="*/ 126 h 148"/>
              <a:gd name="T24" fmla="*/ 18 w 22"/>
              <a:gd name="T25" fmla="*/ 131 h 148"/>
              <a:gd name="T26" fmla="*/ 19 w 22"/>
              <a:gd name="T27" fmla="*/ 135 h 148"/>
              <a:gd name="T28" fmla="*/ 20 w 22"/>
              <a:gd name="T29" fmla="*/ 140 h 148"/>
              <a:gd name="T30" fmla="*/ 20 w 22"/>
              <a:gd name="T31" fmla="*/ 145 h 148"/>
              <a:gd name="T32" fmla="*/ 21 w 22"/>
              <a:gd name="T33" fmla="*/ 148 h 148"/>
              <a:gd name="T34" fmla="*/ 22 w 22"/>
              <a:gd name="T35" fmla="*/ 130 h 148"/>
              <a:gd name="T36" fmla="*/ 21 w 22"/>
              <a:gd name="T37" fmla="*/ 110 h 148"/>
              <a:gd name="T38" fmla="*/ 19 w 22"/>
              <a:gd name="T39" fmla="*/ 92 h 148"/>
              <a:gd name="T40" fmla="*/ 14 w 22"/>
              <a:gd name="T41" fmla="*/ 73 h 148"/>
              <a:gd name="T42" fmla="*/ 11 w 22"/>
              <a:gd name="T43" fmla="*/ 56 h 148"/>
              <a:gd name="T44" fmla="*/ 6 w 22"/>
              <a:gd name="T45" fmla="*/ 38 h 148"/>
              <a:gd name="T46" fmla="*/ 3 w 22"/>
              <a:gd name="T47" fmla="*/ 18 h 148"/>
              <a:gd name="T48" fmla="*/ 0 w 22"/>
              <a:gd name="T49" fmla="*/ 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2" h="148">
                <a:moveTo>
                  <a:pt x="0" y="0"/>
                </a:moveTo>
                <a:lnTo>
                  <a:pt x="2" y="13"/>
                </a:lnTo>
                <a:lnTo>
                  <a:pt x="2" y="27"/>
                </a:lnTo>
                <a:lnTo>
                  <a:pt x="3" y="41"/>
                </a:lnTo>
                <a:lnTo>
                  <a:pt x="5" y="56"/>
                </a:lnTo>
                <a:lnTo>
                  <a:pt x="6" y="70"/>
                </a:lnTo>
                <a:lnTo>
                  <a:pt x="9" y="84"/>
                </a:lnTo>
                <a:lnTo>
                  <a:pt x="11" y="99"/>
                </a:lnTo>
                <a:lnTo>
                  <a:pt x="13" y="112"/>
                </a:lnTo>
                <a:lnTo>
                  <a:pt x="14" y="117"/>
                </a:lnTo>
                <a:lnTo>
                  <a:pt x="17" y="122"/>
                </a:lnTo>
                <a:lnTo>
                  <a:pt x="17" y="126"/>
                </a:lnTo>
                <a:lnTo>
                  <a:pt x="18" y="131"/>
                </a:lnTo>
                <a:lnTo>
                  <a:pt x="19" y="135"/>
                </a:lnTo>
                <a:lnTo>
                  <a:pt x="20" y="140"/>
                </a:lnTo>
                <a:lnTo>
                  <a:pt x="20" y="145"/>
                </a:lnTo>
                <a:lnTo>
                  <a:pt x="21" y="148"/>
                </a:lnTo>
                <a:lnTo>
                  <a:pt x="22" y="130"/>
                </a:lnTo>
                <a:lnTo>
                  <a:pt x="21" y="110"/>
                </a:lnTo>
                <a:lnTo>
                  <a:pt x="19" y="92"/>
                </a:lnTo>
                <a:lnTo>
                  <a:pt x="14" y="73"/>
                </a:lnTo>
                <a:lnTo>
                  <a:pt x="11" y="56"/>
                </a:lnTo>
                <a:lnTo>
                  <a:pt x="6" y="38"/>
                </a:lnTo>
                <a:lnTo>
                  <a:pt x="3" y="18"/>
                </a:lnTo>
                <a:lnTo>
                  <a:pt x="0" y="0"/>
                </a:lnTo>
                <a:close/>
              </a:path>
            </a:pathLst>
          </a:custGeom>
          <a:solidFill>
            <a:srgbClr val="F2E1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0" name="Freeform 760"/>
          <p:cNvSpPr>
            <a:spLocks/>
          </p:cNvSpPr>
          <p:nvPr/>
        </p:nvSpPr>
        <p:spPr bwMode="auto">
          <a:xfrm>
            <a:off x="6607175" y="3087688"/>
            <a:ext cx="60325" cy="174625"/>
          </a:xfrm>
          <a:custGeom>
            <a:avLst/>
            <a:gdLst>
              <a:gd name="T0" fmla="*/ 0 w 76"/>
              <a:gd name="T1" fmla="*/ 2 h 219"/>
              <a:gd name="T2" fmla="*/ 2 w 76"/>
              <a:gd name="T3" fmla="*/ 6 h 219"/>
              <a:gd name="T4" fmla="*/ 5 w 76"/>
              <a:gd name="T5" fmla="*/ 11 h 219"/>
              <a:gd name="T6" fmla="*/ 8 w 76"/>
              <a:gd name="T7" fmla="*/ 15 h 219"/>
              <a:gd name="T8" fmla="*/ 11 w 76"/>
              <a:gd name="T9" fmla="*/ 19 h 219"/>
              <a:gd name="T10" fmla="*/ 15 w 76"/>
              <a:gd name="T11" fmla="*/ 23 h 219"/>
              <a:gd name="T12" fmla="*/ 17 w 76"/>
              <a:gd name="T13" fmla="*/ 28 h 219"/>
              <a:gd name="T14" fmla="*/ 20 w 76"/>
              <a:gd name="T15" fmla="*/ 33 h 219"/>
              <a:gd name="T16" fmla="*/ 23 w 76"/>
              <a:gd name="T17" fmla="*/ 38 h 219"/>
              <a:gd name="T18" fmla="*/ 33 w 76"/>
              <a:gd name="T19" fmla="*/ 58 h 219"/>
              <a:gd name="T20" fmla="*/ 42 w 76"/>
              <a:gd name="T21" fmla="*/ 79 h 219"/>
              <a:gd name="T22" fmla="*/ 50 w 76"/>
              <a:gd name="T23" fmla="*/ 102 h 219"/>
              <a:gd name="T24" fmla="*/ 57 w 76"/>
              <a:gd name="T25" fmla="*/ 124 h 219"/>
              <a:gd name="T26" fmla="*/ 63 w 76"/>
              <a:gd name="T27" fmla="*/ 148 h 219"/>
              <a:gd name="T28" fmla="*/ 68 w 76"/>
              <a:gd name="T29" fmla="*/ 171 h 219"/>
              <a:gd name="T30" fmla="*/ 70 w 76"/>
              <a:gd name="T31" fmla="*/ 195 h 219"/>
              <a:gd name="T32" fmla="*/ 72 w 76"/>
              <a:gd name="T33" fmla="*/ 219 h 219"/>
              <a:gd name="T34" fmla="*/ 76 w 76"/>
              <a:gd name="T35" fmla="*/ 205 h 219"/>
              <a:gd name="T36" fmla="*/ 76 w 76"/>
              <a:gd name="T37" fmla="*/ 190 h 219"/>
              <a:gd name="T38" fmla="*/ 76 w 76"/>
              <a:gd name="T39" fmla="*/ 177 h 219"/>
              <a:gd name="T40" fmla="*/ 73 w 76"/>
              <a:gd name="T41" fmla="*/ 162 h 219"/>
              <a:gd name="T42" fmla="*/ 70 w 76"/>
              <a:gd name="T43" fmla="*/ 147 h 219"/>
              <a:gd name="T44" fmla="*/ 66 w 76"/>
              <a:gd name="T45" fmla="*/ 132 h 219"/>
              <a:gd name="T46" fmla="*/ 62 w 76"/>
              <a:gd name="T47" fmla="*/ 118 h 219"/>
              <a:gd name="T48" fmla="*/ 58 w 76"/>
              <a:gd name="T49" fmla="*/ 103 h 219"/>
              <a:gd name="T50" fmla="*/ 56 w 76"/>
              <a:gd name="T51" fmla="*/ 97 h 219"/>
              <a:gd name="T52" fmla="*/ 55 w 76"/>
              <a:gd name="T53" fmla="*/ 91 h 219"/>
              <a:gd name="T54" fmla="*/ 53 w 76"/>
              <a:gd name="T55" fmla="*/ 86 h 219"/>
              <a:gd name="T56" fmla="*/ 50 w 76"/>
              <a:gd name="T57" fmla="*/ 80 h 219"/>
              <a:gd name="T58" fmla="*/ 48 w 76"/>
              <a:gd name="T59" fmla="*/ 75 h 219"/>
              <a:gd name="T60" fmla="*/ 46 w 76"/>
              <a:gd name="T61" fmla="*/ 69 h 219"/>
              <a:gd name="T62" fmla="*/ 45 w 76"/>
              <a:gd name="T63" fmla="*/ 64 h 219"/>
              <a:gd name="T64" fmla="*/ 42 w 76"/>
              <a:gd name="T65" fmla="*/ 58 h 219"/>
              <a:gd name="T66" fmla="*/ 39 w 76"/>
              <a:gd name="T67" fmla="*/ 51 h 219"/>
              <a:gd name="T68" fmla="*/ 34 w 76"/>
              <a:gd name="T69" fmla="*/ 43 h 219"/>
              <a:gd name="T70" fmla="*/ 30 w 76"/>
              <a:gd name="T71" fmla="*/ 37 h 219"/>
              <a:gd name="T72" fmla="*/ 26 w 76"/>
              <a:gd name="T73" fmla="*/ 30 h 219"/>
              <a:gd name="T74" fmla="*/ 22 w 76"/>
              <a:gd name="T75" fmla="*/ 25 h 219"/>
              <a:gd name="T76" fmla="*/ 17 w 76"/>
              <a:gd name="T77" fmla="*/ 18 h 219"/>
              <a:gd name="T78" fmla="*/ 13 w 76"/>
              <a:gd name="T79" fmla="*/ 12 h 219"/>
              <a:gd name="T80" fmla="*/ 10 w 76"/>
              <a:gd name="T81" fmla="*/ 5 h 219"/>
              <a:gd name="T82" fmla="*/ 5 w 76"/>
              <a:gd name="T83" fmla="*/ 3 h 219"/>
              <a:gd name="T84" fmla="*/ 2 w 76"/>
              <a:gd name="T85" fmla="*/ 2 h 219"/>
              <a:gd name="T86" fmla="*/ 0 w 76"/>
              <a:gd name="T87" fmla="*/ 0 h 219"/>
              <a:gd name="T88" fmla="*/ 0 w 76"/>
              <a:gd name="T89" fmla="*/ 2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6" h="219">
                <a:moveTo>
                  <a:pt x="0" y="2"/>
                </a:moveTo>
                <a:lnTo>
                  <a:pt x="2" y="6"/>
                </a:lnTo>
                <a:lnTo>
                  <a:pt x="5" y="11"/>
                </a:lnTo>
                <a:lnTo>
                  <a:pt x="8" y="15"/>
                </a:lnTo>
                <a:lnTo>
                  <a:pt x="11" y="19"/>
                </a:lnTo>
                <a:lnTo>
                  <a:pt x="15" y="23"/>
                </a:lnTo>
                <a:lnTo>
                  <a:pt x="17" y="28"/>
                </a:lnTo>
                <a:lnTo>
                  <a:pt x="20" y="33"/>
                </a:lnTo>
                <a:lnTo>
                  <a:pt x="23" y="38"/>
                </a:lnTo>
                <a:lnTo>
                  <a:pt x="33" y="58"/>
                </a:lnTo>
                <a:lnTo>
                  <a:pt x="42" y="79"/>
                </a:lnTo>
                <a:lnTo>
                  <a:pt x="50" y="102"/>
                </a:lnTo>
                <a:lnTo>
                  <a:pt x="57" y="124"/>
                </a:lnTo>
                <a:lnTo>
                  <a:pt x="63" y="148"/>
                </a:lnTo>
                <a:lnTo>
                  <a:pt x="68" y="171"/>
                </a:lnTo>
                <a:lnTo>
                  <a:pt x="70" y="195"/>
                </a:lnTo>
                <a:lnTo>
                  <a:pt x="72" y="219"/>
                </a:lnTo>
                <a:lnTo>
                  <a:pt x="76" y="205"/>
                </a:lnTo>
                <a:lnTo>
                  <a:pt x="76" y="190"/>
                </a:lnTo>
                <a:lnTo>
                  <a:pt x="76" y="177"/>
                </a:lnTo>
                <a:lnTo>
                  <a:pt x="73" y="162"/>
                </a:lnTo>
                <a:lnTo>
                  <a:pt x="70" y="147"/>
                </a:lnTo>
                <a:lnTo>
                  <a:pt x="66" y="132"/>
                </a:lnTo>
                <a:lnTo>
                  <a:pt x="62" y="118"/>
                </a:lnTo>
                <a:lnTo>
                  <a:pt x="58" y="103"/>
                </a:lnTo>
                <a:lnTo>
                  <a:pt x="56" y="97"/>
                </a:lnTo>
                <a:lnTo>
                  <a:pt x="55" y="91"/>
                </a:lnTo>
                <a:lnTo>
                  <a:pt x="53" y="86"/>
                </a:lnTo>
                <a:lnTo>
                  <a:pt x="50" y="80"/>
                </a:lnTo>
                <a:lnTo>
                  <a:pt x="48" y="75"/>
                </a:lnTo>
                <a:lnTo>
                  <a:pt x="46" y="69"/>
                </a:lnTo>
                <a:lnTo>
                  <a:pt x="45" y="64"/>
                </a:lnTo>
                <a:lnTo>
                  <a:pt x="42" y="58"/>
                </a:lnTo>
                <a:lnTo>
                  <a:pt x="39" y="51"/>
                </a:lnTo>
                <a:lnTo>
                  <a:pt x="34" y="43"/>
                </a:lnTo>
                <a:lnTo>
                  <a:pt x="30" y="37"/>
                </a:lnTo>
                <a:lnTo>
                  <a:pt x="26" y="30"/>
                </a:lnTo>
                <a:lnTo>
                  <a:pt x="22" y="25"/>
                </a:lnTo>
                <a:lnTo>
                  <a:pt x="17" y="18"/>
                </a:lnTo>
                <a:lnTo>
                  <a:pt x="13" y="12"/>
                </a:lnTo>
                <a:lnTo>
                  <a:pt x="10" y="5"/>
                </a:lnTo>
                <a:lnTo>
                  <a:pt x="5" y="3"/>
                </a:lnTo>
                <a:lnTo>
                  <a:pt x="2" y="2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1" name="Freeform 761"/>
          <p:cNvSpPr>
            <a:spLocks/>
          </p:cNvSpPr>
          <p:nvPr/>
        </p:nvSpPr>
        <p:spPr bwMode="auto">
          <a:xfrm>
            <a:off x="6818313" y="3155950"/>
            <a:ext cx="11112" cy="52388"/>
          </a:xfrm>
          <a:custGeom>
            <a:avLst/>
            <a:gdLst>
              <a:gd name="T0" fmla="*/ 11 w 14"/>
              <a:gd name="T1" fmla="*/ 2 h 64"/>
              <a:gd name="T2" fmla="*/ 8 w 14"/>
              <a:gd name="T3" fmla="*/ 9 h 64"/>
              <a:gd name="T4" fmla="*/ 5 w 14"/>
              <a:gd name="T5" fmla="*/ 16 h 64"/>
              <a:gd name="T6" fmla="*/ 3 w 14"/>
              <a:gd name="T7" fmla="*/ 24 h 64"/>
              <a:gd name="T8" fmla="*/ 2 w 14"/>
              <a:gd name="T9" fmla="*/ 31 h 64"/>
              <a:gd name="T10" fmla="*/ 1 w 14"/>
              <a:gd name="T11" fmla="*/ 40 h 64"/>
              <a:gd name="T12" fmla="*/ 0 w 14"/>
              <a:gd name="T13" fmla="*/ 48 h 64"/>
              <a:gd name="T14" fmla="*/ 0 w 14"/>
              <a:gd name="T15" fmla="*/ 56 h 64"/>
              <a:gd name="T16" fmla="*/ 0 w 14"/>
              <a:gd name="T17" fmla="*/ 64 h 64"/>
              <a:gd name="T18" fmla="*/ 1 w 14"/>
              <a:gd name="T19" fmla="*/ 56 h 64"/>
              <a:gd name="T20" fmla="*/ 2 w 14"/>
              <a:gd name="T21" fmla="*/ 48 h 64"/>
              <a:gd name="T22" fmla="*/ 4 w 14"/>
              <a:gd name="T23" fmla="*/ 40 h 64"/>
              <a:gd name="T24" fmla="*/ 7 w 14"/>
              <a:gd name="T25" fmla="*/ 32 h 64"/>
              <a:gd name="T26" fmla="*/ 9 w 14"/>
              <a:gd name="T27" fmla="*/ 24 h 64"/>
              <a:gd name="T28" fmla="*/ 11 w 14"/>
              <a:gd name="T29" fmla="*/ 16 h 64"/>
              <a:gd name="T30" fmla="*/ 12 w 14"/>
              <a:gd name="T31" fmla="*/ 8 h 64"/>
              <a:gd name="T32" fmla="*/ 14 w 14"/>
              <a:gd name="T33" fmla="*/ 0 h 64"/>
              <a:gd name="T34" fmla="*/ 14 w 14"/>
              <a:gd name="T35" fmla="*/ 0 h 64"/>
              <a:gd name="T36" fmla="*/ 12 w 14"/>
              <a:gd name="T37" fmla="*/ 1 h 64"/>
              <a:gd name="T38" fmla="*/ 11 w 14"/>
              <a:gd name="T39" fmla="*/ 2 h 64"/>
              <a:gd name="T40" fmla="*/ 11 w 14"/>
              <a:gd name="T41" fmla="*/ 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64">
                <a:moveTo>
                  <a:pt x="11" y="2"/>
                </a:moveTo>
                <a:lnTo>
                  <a:pt x="8" y="9"/>
                </a:lnTo>
                <a:lnTo>
                  <a:pt x="5" y="16"/>
                </a:lnTo>
                <a:lnTo>
                  <a:pt x="3" y="24"/>
                </a:lnTo>
                <a:lnTo>
                  <a:pt x="2" y="31"/>
                </a:lnTo>
                <a:lnTo>
                  <a:pt x="1" y="40"/>
                </a:lnTo>
                <a:lnTo>
                  <a:pt x="0" y="48"/>
                </a:lnTo>
                <a:lnTo>
                  <a:pt x="0" y="56"/>
                </a:lnTo>
                <a:lnTo>
                  <a:pt x="0" y="64"/>
                </a:lnTo>
                <a:lnTo>
                  <a:pt x="1" y="56"/>
                </a:lnTo>
                <a:lnTo>
                  <a:pt x="2" y="48"/>
                </a:lnTo>
                <a:lnTo>
                  <a:pt x="4" y="40"/>
                </a:lnTo>
                <a:lnTo>
                  <a:pt x="7" y="32"/>
                </a:lnTo>
                <a:lnTo>
                  <a:pt x="9" y="24"/>
                </a:lnTo>
                <a:lnTo>
                  <a:pt x="11" y="16"/>
                </a:lnTo>
                <a:lnTo>
                  <a:pt x="12" y="8"/>
                </a:lnTo>
                <a:lnTo>
                  <a:pt x="14" y="0"/>
                </a:lnTo>
                <a:lnTo>
                  <a:pt x="14" y="0"/>
                </a:lnTo>
                <a:lnTo>
                  <a:pt x="12" y="1"/>
                </a:lnTo>
                <a:lnTo>
                  <a:pt x="11" y="2"/>
                </a:lnTo>
                <a:lnTo>
                  <a:pt x="1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2" name="Freeform 762"/>
          <p:cNvSpPr>
            <a:spLocks/>
          </p:cNvSpPr>
          <p:nvPr/>
        </p:nvSpPr>
        <p:spPr bwMode="auto">
          <a:xfrm>
            <a:off x="6246813" y="3140075"/>
            <a:ext cx="3175" cy="9525"/>
          </a:xfrm>
          <a:custGeom>
            <a:avLst/>
            <a:gdLst>
              <a:gd name="T0" fmla="*/ 0 w 3"/>
              <a:gd name="T1" fmla="*/ 0 h 13"/>
              <a:gd name="T2" fmla="*/ 3 w 3"/>
              <a:gd name="T3" fmla="*/ 13 h 13"/>
              <a:gd name="T4" fmla="*/ 2 w 3"/>
              <a:gd name="T5" fmla="*/ 10 h 13"/>
              <a:gd name="T6" fmla="*/ 1 w 3"/>
              <a:gd name="T7" fmla="*/ 7 h 13"/>
              <a:gd name="T8" fmla="*/ 0 w 3"/>
              <a:gd name="T9" fmla="*/ 3 h 13"/>
              <a:gd name="T10" fmla="*/ 0 w 3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3">
                <a:moveTo>
                  <a:pt x="0" y="0"/>
                </a:moveTo>
                <a:lnTo>
                  <a:pt x="3" y="13"/>
                </a:lnTo>
                <a:lnTo>
                  <a:pt x="2" y="10"/>
                </a:lnTo>
                <a:lnTo>
                  <a:pt x="1" y="7"/>
                </a:lnTo>
                <a:lnTo>
                  <a:pt x="0" y="3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3" name="Freeform 763"/>
          <p:cNvSpPr>
            <a:spLocks/>
          </p:cNvSpPr>
          <p:nvPr/>
        </p:nvSpPr>
        <p:spPr bwMode="auto">
          <a:xfrm>
            <a:off x="6221413" y="3148013"/>
            <a:ext cx="9525" cy="31750"/>
          </a:xfrm>
          <a:custGeom>
            <a:avLst/>
            <a:gdLst>
              <a:gd name="T0" fmla="*/ 0 w 11"/>
              <a:gd name="T1" fmla="*/ 0 h 42"/>
              <a:gd name="T2" fmla="*/ 10 w 11"/>
              <a:gd name="T3" fmla="*/ 42 h 42"/>
              <a:gd name="T4" fmla="*/ 11 w 11"/>
              <a:gd name="T5" fmla="*/ 37 h 42"/>
              <a:gd name="T6" fmla="*/ 11 w 11"/>
              <a:gd name="T7" fmla="*/ 33 h 42"/>
              <a:gd name="T8" fmla="*/ 9 w 11"/>
              <a:gd name="T9" fmla="*/ 28 h 42"/>
              <a:gd name="T10" fmla="*/ 6 w 11"/>
              <a:gd name="T11" fmla="*/ 22 h 42"/>
              <a:gd name="T12" fmla="*/ 4 w 11"/>
              <a:gd name="T13" fmla="*/ 16 h 42"/>
              <a:gd name="T14" fmla="*/ 2 w 11"/>
              <a:gd name="T15" fmla="*/ 12 h 42"/>
              <a:gd name="T16" fmla="*/ 1 w 11"/>
              <a:gd name="T17" fmla="*/ 6 h 42"/>
              <a:gd name="T18" fmla="*/ 0 w 11"/>
              <a:gd name="T1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" h="42">
                <a:moveTo>
                  <a:pt x="0" y="0"/>
                </a:moveTo>
                <a:lnTo>
                  <a:pt x="10" y="42"/>
                </a:lnTo>
                <a:lnTo>
                  <a:pt x="11" y="37"/>
                </a:lnTo>
                <a:lnTo>
                  <a:pt x="11" y="33"/>
                </a:lnTo>
                <a:lnTo>
                  <a:pt x="9" y="28"/>
                </a:lnTo>
                <a:lnTo>
                  <a:pt x="6" y="22"/>
                </a:lnTo>
                <a:lnTo>
                  <a:pt x="4" y="16"/>
                </a:lnTo>
                <a:lnTo>
                  <a:pt x="2" y="12"/>
                </a:lnTo>
                <a:lnTo>
                  <a:pt x="1" y="6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4" name="Freeform 764"/>
          <p:cNvSpPr>
            <a:spLocks/>
          </p:cNvSpPr>
          <p:nvPr/>
        </p:nvSpPr>
        <p:spPr bwMode="auto">
          <a:xfrm>
            <a:off x="6911975" y="3209925"/>
            <a:ext cx="31750" cy="12700"/>
          </a:xfrm>
          <a:custGeom>
            <a:avLst/>
            <a:gdLst>
              <a:gd name="T0" fmla="*/ 0 w 42"/>
              <a:gd name="T1" fmla="*/ 0 h 15"/>
              <a:gd name="T2" fmla="*/ 0 w 42"/>
              <a:gd name="T3" fmla="*/ 0 h 15"/>
              <a:gd name="T4" fmla="*/ 0 w 42"/>
              <a:gd name="T5" fmla="*/ 1 h 15"/>
              <a:gd name="T6" fmla="*/ 0 w 42"/>
              <a:gd name="T7" fmla="*/ 2 h 15"/>
              <a:gd name="T8" fmla="*/ 0 w 42"/>
              <a:gd name="T9" fmla="*/ 2 h 15"/>
              <a:gd name="T10" fmla="*/ 4 w 42"/>
              <a:gd name="T11" fmla="*/ 3 h 15"/>
              <a:gd name="T12" fmla="*/ 8 w 42"/>
              <a:gd name="T13" fmla="*/ 4 h 15"/>
              <a:gd name="T14" fmla="*/ 14 w 42"/>
              <a:gd name="T15" fmla="*/ 6 h 15"/>
              <a:gd name="T16" fmla="*/ 20 w 42"/>
              <a:gd name="T17" fmla="*/ 7 h 15"/>
              <a:gd name="T18" fmla="*/ 24 w 42"/>
              <a:gd name="T19" fmla="*/ 8 h 15"/>
              <a:gd name="T20" fmla="*/ 30 w 42"/>
              <a:gd name="T21" fmla="*/ 9 h 15"/>
              <a:gd name="T22" fmla="*/ 36 w 42"/>
              <a:gd name="T23" fmla="*/ 11 h 15"/>
              <a:gd name="T24" fmla="*/ 42 w 42"/>
              <a:gd name="T25" fmla="*/ 15 h 15"/>
              <a:gd name="T26" fmla="*/ 37 w 42"/>
              <a:gd name="T27" fmla="*/ 12 h 15"/>
              <a:gd name="T28" fmla="*/ 32 w 42"/>
              <a:gd name="T29" fmla="*/ 11 h 15"/>
              <a:gd name="T30" fmla="*/ 27 w 42"/>
              <a:gd name="T31" fmla="*/ 9 h 15"/>
              <a:gd name="T32" fmla="*/ 21 w 42"/>
              <a:gd name="T33" fmla="*/ 8 h 15"/>
              <a:gd name="T34" fmla="*/ 16 w 42"/>
              <a:gd name="T35" fmla="*/ 6 h 15"/>
              <a:gd name="T36" fmla="*/ 10 w 42"/>
              <a:gd name="T37" fmla="*/ 4 h 15"/>
              <a:gd name="T38" fmla="*/ 5 w 42"/>
              <a:gd name="T39" fmla="*/ 2 h 15"/>
              <a:gd name="T40" fmla="*/ 0 w 42"/>
              <a:gd name="T41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2" h="15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4" y="3"/>
                </a:lnTo>
                <a:lnTo>
                  <a:pt x="8" y="4"/>
                </a:lnTo>
                <a:lnTo>
                  <a:pt x="14" y="6"/>
                </a:lnTo>
                <a:lnTo>
                  <a:pt x="20" y="7"/>
                </a:lnTo>
                <a:lnTo>
                  <a:pt x="24" y="8"/>
                </a:lnTo>
                <a:lnTo>
                  <a:pt x="30" y="9"/>
                </a:lnTo>
                <a:lnTo>
                  <a:pt x="36" y="11"/>
                </a:lnTo>
                <a:lnTo>
                  <a:pt x="42" y="15"/>
                </a:lnTo>
                <a:lnTo>
                  <a:pt x="37" y="12"/>
                </a:lnTo>
                <a:lnTo>
                  <a:pt x="32" y="11"/>
                </a:lnTo>
                <a:lnTo>
                  <a:pt x="27" y="9"/>
                </a:lnTo>
                <a:lnTo>
                  <a:pt x="21" y="8"/>
                </a:lnTo>
                <a:lnTo>
                  <a:pt x="16" y="6"/>
                </a:lnTo>
                <a:lnTo>
                  <a:pt x="10" y="4"/>
                </a:lnTo>
                <a:lnTo>
                  <a:pt x="5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5" name="Freeform 765"/>
          <p:cNvSpPr>
            <a:spLocks/>
          </p:cNvSpPr>
          <p:nvPr/>
        </p:nvSpPr>
        <p:spPr bwMode="auto">
          <a:xfrm>
            <a:off x="6402388" y="3197225"/>
            <a:ext cx="28575" cy="19050"/>
          </a:xfrm>
          <a:custGeom>
            <a:avLst/>
            <a:gdLst>
              <a:gd name="T0" fmla="*/ 0 w 36"/>
              <a:gd name="T1" fmla="*/ 0 h 24"/>
              <a:gd name="T2" fmla="*/ 4 w 36"/>
              <a:gd name="T3" fmla="*/ 3 h 24"/>
              <a:gd name="T4" fmla="*/ 9 w 36"/>
              <a:gd name="T5" fmla="*/ 7 h 24"/>
              <a:gd name="T6" fmla="*/ 12 w 36"/>
              <a:gd name="T7" fmla="*/ 10 h 24"/>
              <a:gd name="T8" fmla="*/ 17 w 36"/>
              <a:gd name="T9" fmla="*/ 13 h 24"/>
              <a:gd name="T10" fmla="*/ 20 w 36"/>
              <a:gd name="T11" fmla="*/ 17 h 24"/>
              <a:gd name="T12" fmla="*/ 26 w 36"/>
              <a:gd name="T13" fmla="*/ 20 h 24"/>
              <a:gd name="T14" fmla="*/ 30 w 36"/>
              <a:gd name="T15" fmla="*/ 23 h 24"/>
              <a:gd name="T16" fmla="*/ 36 w 36"/>
              <a:gd name="T17" fmla="*/ 24 h 24"/>
              <a:gd name="T18" fmla="*/ 33 w 36"/>
              <a:gd name="T19" fmla="*/ 20 h 24"/>
              <a:gd name="T20" fmla="*/ 28 w 36"/>
              <a:gd name="T21" fmla="*/ 17 h 24"/>
              <a:gd name="T22" fmla="*/ 23 w 36"/>
              <a:gd name="T23" fmla="*/ 13 h 24"/>
              <a:gd name="T24" fmla="*/ 19 w 36"/>
              <a:gd name="T25" fmla="*/ 10 h 24"/>
              <a:gd name="T26" fmla="*/ 13 w 36"/>
              <a:gd name="T27" fmla="*/ 7 h 24"/>
              <a:gd name="T28" fmla="*/ 9 w 36"/>
              <a:gd name="T29" fmla="*/ 4 h 24"/>
              <a:gd name="T30" fmla="*/ 4 w 36"/>
              <a:gd name="T31" fmla="*/ 2 h 24"/>
              <a:gd name="T32" fmla="*/ 0 w 36"/>
              <a:gd name="T33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6" h="24">
                <a:moveTo>
                  <a:pt x="0" y="0"/>
                </a:moveTo>
                <a:lnTo>
                  <a:pt x="4" y="3"/>
                </a:lnTo>
                <a:lnTo>
                  <a:pt x="9" y="7"/>
                </a:lnTo>
                <a:lnTo>
                  <a:pt x="12" y="10"/>
                </a:lnTo>
                <a:lnTo>
                  <a:pt x="17" y="13"/>
                </a:lnTo>
                <a:lnTo>
                  <a:pt x="20" y="17"/>
                </a:lnTo>
                <a:lnTo>
                  <a:pt x="26" y="20"/>
                </a:lnTo>
                <a:lnTo>
                  <a:pt x="30" y="23"/>
                </a:lnTo>
                <a:lnTo>
                  <a:pt x="36" y="24"/>
                </a:lnTo>
                <a:lnTo>
                  <a:pt x="33" y="20"/>
                </a:lnTo>
                <a:lnTo>
                  <a:pt x="28" y="17"/>
                </a:lnTo>
                <a:lnTo>
                  <a:pt x="23" y="13"/>
                </a:lnTo>
                <a:lnTo>
                  <a:pt x="19" y="10"/>
                </a:lnTo>
                <a:lnTo>
                  <a:pt x="13" y="7"/>
                </a:lnTo>
                <a:lnTo>
                  <a:pt x="9" y="4"/>
                </a:lnTo>
                <a:lnTo>
                  <a:pt x="4" y="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6" name="Freeform 766"/>
          <p:cNvSpPr>
            <a:spLocks/>
          </p:cNvSpPr>
          <p:nvPr/>
        </p:nvSpPr>
        <p:spPr bwMode="auto">
          <a:xfrm>
            <a:off x="7366000" y="3294063"/>
            <a:ext cx="49213" cy="63500"/>
          </a:xfrm>
          <a:custGeom>
            <a:avLst/>
            <a:gdLst>
              <a:gd name="T0" fmla="*/ 22 w 62"/>
              <a:gd name="T1" fmla="*/ 0 h 80"/>
              <a:gd name="T2" fmla="*/ 16 w 62"/>
              <a:gd name="T3" fmla="*/ 3 h 80"/>
              <a:gd name="T4" fmla="*/ 11 w 62"/>
              <a:gd name="T5" fmla="*/ 6 h 80"/>
              <a:gd name="T6" fmla="*/ 7 w 62"/>
              <a:gd name="T7" fmla="*/ 11 h 80"/>
              <a:gd name="T8" fmla="*/ 4 w 62"/>
              <a:gd name="T9" fmla="*/ 17 h 80"/>
              <a:gd name="T10" fmla="*/ 2 w 62"/>
              <a:gd name="T11" fmla="*/ 24 h 80"/>
              <a:gd name="T12" fmla="*/ 1 w 62"/>
              <a:gd name="T13" fmla="*/ 31 h 80"/>
              <a:gd name="T14" fmla="*/ 0 w 62"/>
              <a:gd name="T15" fmla="*/ 39 h 80"/>
              <a:gd name="T16" fmla="*/ 0 w 62"/>
              <a:gd name="T17" fmla="*/ 48 h 80"/>
              <a:gd name="T18" fmla="*/ 0 w 62"/>
              <a:gd name="T19" fmla="*/ 53 h 80"/>
              <a:gd name="T20" fmla="*/ 2 w 62"/>
              <a:gd name="T21" fmla="*/ 58 h 80"/>
              <a:gd name="T22" fmla="*/ 5 w 62"/>
              <a:gd name="T23" fmla="*/ 64 h 80"/>
              <a:gd name="T24" fmla="*/ 7 w 62"/>
              <a:gd name="T25" fmla="*/ 69 h 80"/>
              <a:gd name="T26" fmla="*/ 14 w 62"/>
              <a:gd name="T27" fmla="*/ 74 h 80"/>
              <a:gd name="T28" fmla="*/ 18 w 62"/>
              <a:gd name="T29" fmla="*/ 78 h 80"/>
              <a:gd name="T30" fmla="*/ 25 w 62"/>
              <a:gd name="T31" fmla="*/ 80 h 80"/>
              <a:gd name="T32" fmla="*/ 34 w 62"/>
              <a:gd name="T33" fmla="*/ 79 h 80"/>
              <a:gd name="T34" fmla="*/ 42 w 62"/>
              <a:gd name="T35" fmla="*/ 73 h 80"/>
              <a:gd name="T36" fmla="*/ 50 w 62"/>
              <a:gd name="T37" fmla="*/ 68 h 80"/>
              <a:gd name="T38" fmla="*/ 56 w 62"/>
              <a:gd name="T39" fmla="*/ 61 h 80"/>
              <a:gd name="T40" fmla="*/ 61 w 62"/>
              <a:gd name="T41" fmla="*/ 53 h 80"/>
              <a:gd name="T42" fmla="*/ 62 w 62"/>
              <a:gd name="T43" fmla="*/ 45 h 80"/>
              <a:gd name="T44" fmla="*/ 62 w 62"/>
              <a:gd name="T45" fmla="*/ 39 h 80"/>
              <a:gd name="T46" fmla="*/ 62 w 62"/>
              <a:gd name="T47" fmla="*/ 35 h 80"/>
              <a:gd name="T48" fmla="*/ 61 w 62"/>
              <a:gd name="T49" fmla="*/ 31 h 80"/>
              <a:gd name="T50" fmla="*/ 60 w 62"/>
              <a:gd name="T51" fmla="*/ 28 h 80"/>
              <a:gd name="T52" fmla="*/ 58 w 62"/>
              <a:gd name="T53" fmla="*/ 24 h 80"/>
              <a:gd name="T54" fmla="*/ 56 w 62"/>
              <a:gd name="T55" fmla="*/ 19 h 80"/>
              <a:gd name="T56" fmla="*/ 55 w 62"/>
              <a:gd name="T57" fmla="*/ 13 h 80"/>
              <a:gd name="T58" fmla="*/ 49 w 62"/>
              <a:gd name="T59" fmla="*/ 10 h 80"/>
              <a:gd name="T60" fmla="*/ 39 w 62"/>
              <a:gd name="T61" fmla="*/ 5 h 80"/>
              <a:gd name="T62" fmla="*/ 29 w 62"/>
              <a:gd name="T63" fmla="*/ 1 h 80"/>
              <a:gd name="T64" fmla="*/ 22 w 62"/>
              <a:gd name="T6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2" h="80">
                <a:moveTo>
                  <a:pt x="22" y="0"/>
                </a:moveTo>
                <a:lnTo>
                  <a:pt x="16" y="3"/>
                </a:lnTo>
                <a:lnTo>
                  <a:pt x="11" y="6"/>
                </a:lnTo>
                <a:lnTo>
                  <a:pt x="7" y="11"/>
                </a:lnTo>
                <a:lnTo>
                  <a:pt x="4" y="17"/>
                </a:lnTo>
                <a:lnTo>
                  <a:pt x="2" y="24"/>
                </a:lnTo>
                <a:lnTo>
                  <a:pt x="1" y="31"/>
                </a:lnTo>
                <a:lnTo>
                  <a:pt x="0" y="39"/>
                </a:lnTo>
                <a:lnTo>
                  <a:pt x="0" y="48"/>
                </a:lnTo>
                <a:lnTo>
                  <a:pt x="0" y="53"/>
                </a:lnTo>
                <a:lnTo>
                  <a:pt x="2" y="58"/>
                </a:lnTo>
                <a:lnTo>
                  <a:pt x="5" y="64"/>
                </a:lnTo>
                <a:lnTo>
                  <a:pt x="7" y="69"/>
                </a:lnTo>
                <a:lnTo>
                  <a:pt x="14" y="74"/>
                </a:lnTo>
                <a:lnTo>
                  <a:pt x="18" y="78"/>
                </a:lnTo>
                <a:lnTo>
                  <a:pt x="25" y="80"/>
                </a:lnTo>
                <a:lnTo>
                  <a:pt x="34" y="79"/>
                </a:lnTo>
                <a:lnTo>
                  <a:pt x="42" y="73"/>
                </a:lnTo>
                <a:lnTo>
                  <a:pt x="50" y="68"/>
                </a:lnTo>
                <a:lnTo>
                  <a:pt x="56" y="61"/>
                </a:lnTo>
                <a:lnTo>
                  <a:pt x="61" y="53"/>
                </a:lnTo>
                <a:lnTo>
                  <a:pt x="62" y="45"/>
                </a:lnTo>
                <a:lnTo>
                  <a:pt x="62" y="39"/>
                </a:lnTo>
                <a:lnTo>
                  <a:pt x="62" y="35"/>
                </a:lnTo>
                <a:lnTo>
                  <a:pt x="61" y="31"/>
                </a:lnTo>
                <a:lnTo>
                  <a:pt x="60" y="28"/>
                </a:lnTo>
                <a:lnTo>
                  <a:pt x="58" y="24"/>
                </a:lnTo>
                <a:lnTo>
                  <a:pt x="56" y="19"/>
                </a:lnTo>
                <a:lnTo>
                  <a:pt x="55" y="13"/>
                </a:lnTo>
                <a:lnTo>
                  <a:pt x="49" y="10"/>
                </a:lnTo>
                <a:lnTo>
                  <a:pt x="39" y="5"/>
                </a:lnTo>
                <a:lnTo>
                  <a:pt x="29" y="1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7" name="Freeform 767"/>
          <p:cNvSpPr>
            <a:spLocks/>
          </p:cNvSpPr>
          <p:nvPr/>
        </p:nvSpPr>
        <p:spPr bwMode="auto">
          <a:xfrm>
            <a:off x="7378700" y="3311525"/>
            <a:ext cx="23813" cy="25400"/>
          </a:xfrm>
          <a:custGeom>
            <a:avLst/>
            <a:gdLst>
              <a:gd name="T0" fmla="*/ 18 w 30"/>
              <a:gd name="T1" fmla="*/ 0 h 34"/>
              <a:gd name="T2" fmla="*/ 9 w 30"/>
              <a:gd name="T3" fmla="*/ 3 h 34"/>
              <a:gd name="T4" fmla="*/ 3 w 30"/>
              <a:gd name="T5" fmla="*/ 7 h 34"/>
              <a:gd name="T6" fmla="*/ 1 w 30"/>
              <a:gd name="T7" fmla="*/ 15 h 34"/>
              <a:gd name="T8" fmla="*/ 0 w 30"/>
              <a:gd name="T9" fmla="*/ 26 h 34"/>
              <a:gd name="T10" fmla="*/ 6 w 30"/>
              <a:gd name="T11" fmla="*/ 32 h 34"/>
              <a:gd name="T12" fmla="*/ 14 w 30"/>
              <a:gd name="T13" fmla="*/ 34 h 34"/>
              <a:gd name="T14" fmla="*/ 21 w 30"/>
              <a:gd name="T15" fmla="*/ 33 h 34"/>
              <a:gd name="T16" fmla="*/ 30 w 30"/>
              <a:gd name="T17" fmla="*/ 28 h 34"/>
              <a:gd name="T18" fmla="*/ 30 w 30"/>
              <a:gd name="T19" fmla="*/ 20 h 34"/>
              <a:gd name="T20" fmla="*/ 29 w 30"/>
              <a:gd name="T21" fmla="*/ 12 h 34"/>
              <a:gd name="T22" fmla="*/ 25 w 30"/>
              <a:gd name="T23" fmla="*/ 5 h 34"/>
              <a:gd name="T24" fmla="*/ 18 w 30"/>
              <a:gd name="T2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34">
                <a:moveTo>
                  <a:pt x="18" y="0"/>
                </a:moveTo>
                <a:lnTo>
                  <a:pt x="9" y="3"/>
                </a:lnTo>
                <a:lnTo>
                  <a:pt x="3" y="7"/>
                </a:lnTo>
                <a:lnTo>
                  <a:pt x="1" y="15"/>
                </a:lnTo>
                <a:lnTo>
                  <a:pt x="0" y="26"/>
                </a:lnTo>
                <a:lnTo>
                  <a:pt x="6" y="32"/>
                </a:lnTo>
                <a:lnTo>
                  <a:pt x="14" y="34"/>
                </a:lnTo>
                <a:lnTo>
                  <a:pt x="21" y="33"/>
                </a:lnTo>
                <a:lnTo>
                  <a:pt x="30" y="28"/>
                </a:lnTo>
                <a:lnTo>
                  <a:pt x="30" y="20"/>
                </a:lnTo>
                <a:lnTo>
                  <a:pt x="29" y="12"/>
                </a:lnTo>
                <a:lnTo>
                  <a:pt x="25" y="5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8" name="Freeform 768"/>
          <p:cNvSpPr>
            <a:spLocks/>
          </p:cNvSpPr>
          <p:nvPr/>
        </p:nvSpPr>
        <p:spPr bwMode="auto">
          <a:xfrm>
            <a:off x="7377113" y="3417888"/>
            <a:ext cx="30162" cy="290512"/>
          </a:xfrm>
          <a:custGeom>
            <a:avLst/>
            <a:gdLst>
              <a:gd name="T0" fmla="*/ 5 w 40"/>
              <a:gd name="T1" fmla="*/ 0 h 365"/>
              <a:gd name="T2" fmla="*/ 2 w 40"/>
              <a:gd name="T3" fmla="*/ 13 h 365"/>
              <a:gd name="T4" fmla="*/ 0 w 40"/>
              <a:gd name="T5" fmla="*/ 26 h 365"/>
              <a:gd name="T6" fmla="*/ 2 w 40"/>
              <a:gd name="T7" fmla="*/ 39 h 365"/>
              <a:gd name="T8" fmla="*/ 3 w 40"/>
              <a:gd name="T9" fmla="*/ 53 h 365"/>
              <a:gd name="T10" fmla="*/ 6 w 40"/>
              <a:gd name="T11" fmla="*/ 67 h 365"/>
              <a:gd name="T12" fmla="*/ 8 w 40"/>
              <a:gd name="T13" fmla="*/ 80 h 365"/>
              <a:gd name="T14" fmla="*/ 12 w 40"/>
              <a:gd name="T15" fmla="*/ 94 h 365"/>
              <a:gd name="T16" fmla="*/ 14 w 40"/>
              <a:gd name="T17" fmla="*/ 107 h 365"/>
              <a:gd name="T18" fmla="*/ 19 w 40"/>
              <a:gd name="T19" fmla="*/ 121 h 365"/>
              <a:gd name="T20" fmla="*/ 22 w 40"/>
              <a:gd name="T21" fmla="*/ 136 h 365"/>
              <a:gd name="T22" fmla="*/ 26 w 40"/>
              <a:gd name="T23" fmla="*/ 150 h 365"/>
              <a:gd name="T24" fmla="*/ 29 w 40"/>
              <a:gd name="T25" fmla="*/ 165 h 365"/>
              <a:gd name="T26" fmla="*/ 32 w 40"/>
              <a:gd name="T27" fmla="*/ 179 h 365"/>
              <a:gd name="T28" fmla="*/ 33 w 40"/>
              <a:gd name="T29" fmla="*/ 194 h 365"/>
              <a:gd name="T30" fmla="*/ 34 w 40"/>
              <a:gd name="T31" fmla="*/ 209 h 365"/>
              <a:gd name="T32" fmla="*/ 34 w 40"/>
              <a:gd name="T33" fmla="*/ 223 h 365"/>
              <a:gd name="T34" fmla="*/ 34 w 40"/>
              <a:gd name="T35" fmla="*/ 236 h 365"/>
              <a:gd name="T36" fmla="*/ 33 w 40"/>
              <a:gd name="T37" fmla="*/ 251 h 365"/>
              <a:gd name="T38" fmla="*/ 32 w 40"/>
              <a:gd name="T39" fmla="*/ 265 h 365"/>
              <a:gd name="T40" fmla="*/ 29 w 40"/>
              <a:gd name="T41" fmla="*/ 279 h 365"/>
              <a:gd name="T42" fmla="*/ 27 w 40"/>
              <a:gd name="T43" fmla="*/ 293 h 365"/>
              <a:gd name="T44" fmla="*/ 23 w 40"/>
              <a:gd name="T45" fmla="*/ 307 h 365"/>
              <a:gd name="T46" fmla="*/ 19 w 40"/>
              <a:gd name="T47" fmla="*/ 321 h 365"/>
              <a:gd name="T48" fmla="*/ 14 w 40"/>
              <a:gd name="T49" fmla="*/ 334 h 365"/>
              <a:gd name="T50" fmla="*/ 8 w 40"/>
              <a:gd name="T51" fmla="*/ 341 h 365"/>
              <a:gd name="T52" fmla="*/ 6 w 40"/>
              <a:gd name="T53" fmla="*/ 349 h 365"/>
              <a:gd name="T54" fmla="*/ 4 w 40"/>
              <a:gd name="T55" fmla="*/ 357 h 365"/>
              <a:gd name="T56" fmla="*/ 0 w 40"/>
              <a:gd name="T57" fmla="*/ 365 h 365"/>
              <a:gd name="T58" fmla="*/ 6 w 40"/>
              <a:gd name="T59" fmla="*/ 361 h 365"/>
              <a:gd name="T60" fmla="*/ 11 w 40"/>
              <a:gd name="T61" fmla="*/ 353 h 365"/>
              <a:gd name="T62" fmla="*/ 14 w 40"/>
              <a:gd name="T63" fmla="*/ 344 h 365"/>
              <a:gd name="T64" fmla="*/ 19 w 40"/>
              <a:gd name="T65" fmla="*/ 337 h 365"/>
              <a:gd name="T66" fmla="*/ 23 w 40"/>
              <a:gd name="T67" fmla="*/ 324 h 365"/>
              <a:gd name="T68" fmla="*/ 27 w 40"/>
              <a:gd name="T69" fmla="*/ 311 h 365"/>
              <a:gd name="T70" fmla="*/ 30 w 40"/>
              <a:gd name="T71" fmla="*/ 299 h 365"/>
              <a:gd name="T72" fmla="*/ 33 w 40"/>
              <a:gd name="T73" fmla="*/ 286 h 365"/>
              <a:gd name="T74" fmla="*/ 35 w 40"/>
              <a:gd name="T75" fmla="*/ 273 h 365"/>
              <a:gd name="T76" fmla="*/ 37 w 40"/>
              <a:gd name="T77" fmla="*/ 261 h 365"/>
              <a:gd name="T78" fmla="*/ 38 w 40"/>
              <a:gd name="T79" fmla="*/ 248 h 365"/>
              <a:gd name="T80" fmla="*/ 38 w 40"/>
              <a:gd name="T81" fmla="*/ 234 h 365"/>
              <a:gd name="T82" fmla="*/ 40 w 40"/>
              <a:gd name="T83" fmla="*/ 221 h 365"/>
              <a:gd name="T84" fmla="*/ 38 w 40"/>
              <a:gd name="T85" fmla="*/ 209 h 365"/>
              <a:gd name="T86" fmla="*/ 38 w 40"/>
              <a:gd name="T87" fmla="*/ 196 h 365"/>
              <a:gd name="T88" fmla="*/ 37 w 40"/>
              <a:gd name="T89" fmla="*/ 183 h 365"/>
              <a:gd name="T90" fmla="*/ 36 w 40"/>
              <a:gd name="T91" fmla="*/ 171 h 365"/>
              <a:gd name="T92" fmla="*/ 35 w 40"/>
              <a:gd name="T93" fmla="*/ 158 h 365"/>
              <a:gd name="T94" fmla="*/ 33 w 40"/>
              <a:gd name="T95" fmla="*/ 145 h 365"/>
              <a:gd name="T96" fmla="*/ 30 w 40"/>
              <a:gd name="T97" fmla="*/ 133 h 365"/>
              <a:gd name="T98" fmla="*/ 25 w 40"/>
              <a:gd name="T99" fmla="*/ 117 h 365"/>
              <a:gd name="T100" fmla="*/ 20 w 40"/>
              <a:gd name="T101" fmla="*/ 100 h 365"/>
              <a:gd name="T102" fmla="*/ 15 w 40"/>
              <a:gd name="T103" fmla="*/ 83 h 365"/>
              <a:gd name="T104" fmla="*/ 13 w 40"/>
              <a:gd name="T105" fmla="*/ 66 h 365"/>
              <a:gd name="T106" fmla="*/ 10 w 40"/>
              <a:gd name="T107" fmla="*/ 50 h 365"/>
              <a:gd name="T108" fmla="*/ 7 w 40"/>
              <a:gd name="T109" fmla="*/ 33 h 365"/>
              <a:gd name="T110" fmla="*/ 6 w 40"/>
              <a:gd name="T111" fmla="*/ 16 h 365"/>
              <a:gd name="T112" fmla="*/ 5 w 40"/>
              <a:gd name="T113" fmla="*/ 0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0" h="365">
                <a:moveTo>
                  <a:pt x="5" y="0"/>
                </a:moveTo>
                <a:lnTo>
                  <a:pt x="2" y="13"/>
                </a:lnTo>
                <a:lnTo>
                  <a:pt x="0" y="26"/>
                </a:lnTo>
                <a:lnTo>
                  <a:pt x="2" y="39"/>
                </a:lnTo>
                <a:lnTo>
                  <a:pt x="3" y="53"/>
                </a:lnTo>
                <a:lnTo>
                  <a:pt x="6" y="67"/>
                </a:lnTo>
                <a:lnTo>
                  <a:pt x="8" y="80"/>
                </a:lnTo>
                <a:lnTo>
                  <a:pt x="12" y="94"/>
                </a:lnTo>
                <a:lnTo>
                  <a:pt x="14" y="107"/>
                </a:lnTo>
                <a:lnTo>
                  <a:pt x="19" y="121"/>
                </a:lnTo>
                <a:lnTo>
                  <a:pt x="22" y="136"/>
                </a:lnTo>
                <a:lnTo>
                  <a:pt x="26" y="150"/>
                </a:lnTo>
                <a:lnTo>
                  <a:pt x="29" y="165"/>
                </a:lnTo>
                <a:lnTo>
                  <a:pt x="32" y="179"/>
                </a:lnTo>
                <a:lnTo>
                  <a:pt x="33" y="194"/>
                </a:lnTo>
                <a:lnTo>
                  <a:pt x="34" y="209"/>
                </a:lnTo>
                <a:lnTo>
                  <a:pt x="34" y="223"/>
                </a:lnTo>
                <a:lnTo>
                  <a:pt x="34" y="236"/>
                </a:lnTo>
                <a:lnTo>
                  <a:pt x="33" y="251"/>
                </a:lnTo>
                <a:lnTo>
                  <a:pt x="32" y="265"/>
                </a:lnTo>
                <a:lnTo>
                  <a:pt x="29" y="279"/>
                </a:lnTo>
                <a:lnTo>
                  <a:pt x="27" y="293"/>
                </a:lnTo>
                <a:lnTo>
                  <a:pt x="23" y="307"/>
                </a:lnTo>
                <a:lnTo>
                  <a:pt x="19" y="321"/>
                </a:lnTo>
                <a:lnTo>
                  <a:pt x="14" y="334"/>
                </a:lnTo>
                <a:lnTo>
                  <a:pt x="8" y="341"/>
                </a:lnTo>
                <a:lnTo>
                  <a:pt x="6" y="349"/>
                </a:lnTo>
                <a:lnTo>
                  <a:pt x="4" y="357"/>
                </a:lnTo>
                <a:lnTo>
                  <a:pt x="0" y="365"/>
                </a:lnTo>
                <a:lnTo>
                  <a:pt x="6" y="361"/>
                </a:lnTo>
                <a:lnTo>
                  <a:pt x="11" y="353"/>
                </a:lnTo>
                <a:lnTo>
                  <a:pt x="14" y="344"/>
                </a:lnTo>
                <a:lnTo>
                  <a:pt x="19" y="337"/>
                </a:lnTo>
                <a:lnTo>
                  <a:pt x="23" y="324"/>
                </a:lnTo>
                <a:lnTo>
                  <a:pt x="27" y="311"/>
                </a:lnTo>
                <a:lnTo>
                  <a:pt x="30" y="299"/>
                </a:lnTo>
                <a:lnTo>
                  <a:pt x="33" y="286"/>
                </a:lnTo>
                <a:lnTo>
                  <a:pt x="35" y="273"/>
                </a:lnTo>
                <a:lnTo>
                  <a:pt x="37" y="261"/>
                </a:lnTo>
                <a:lnTo>
                  <a:pt x="38" y="248"/>
                </a:lnTo>
                <a:lnTo>
                  <a:pt x="38" y="234"/>
                </a:lnTo>
                <a:lnTo>
                  <a:pt x="40" y="221"/>
                </a:lnTo>
                <a:lnTo>
                  <a:pt x="38" y="209"/>
                </a:lnTo>
                <a:lnTo>
                  <a:pt x="38" y="196"/>
                </a:lnTo>
                <a:lnTo>
                  <a:pt x="37" y="183"/>
                </a:lnTo>
                <a:lnTo>
                  <a:pt x="36" y="171"/>
                </a:lnTo>
                <a:lnTo>
                  <a:pt x="35" y="158"/>
                </a:lnTo>
                <a:lnTo>
                  <a:pt x="33" y="145"/>
                </a:lnTo>
                <a:lnTo>
                  <a:pt x="30" y="133"/>
                </a:lnTo>
                <a:lnTo>
                  <a:pt x="25" y="117"/>
                </a:lnTo>
                <a:lnTo>
                  <a:pt x="20" y="100"/>
                </a:lnTo>
                <a:lnTo>
                  <a:pt x="15" y="83"/>
                </a:lnTo>
                <a:lnTo>
                  <a:pt x="13" y="66"/>
                </a:lnTo>
                <a:lnTo>
                  <a:pt x="10" y="50"/>
                </a:lnTo>
                <a:lnTo>
                  <a:pt x="7" y="33"/>
                </a:lnTo>
                <a:lnTo>
                  <a:pt x="6" y="16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49" name="Freeform 769"/>
          <p:cNvSpPr>
            <a:spLocks/>
          </p:cNvSpPr>
          <p:nvPr/>
        </p:nvSpPr>
        <p:spPr bwMode="auto">
          <a:xfrm>
            <a:off x="6761163" y="3324225"/>
            <a:ext cx="9525" cy="42863"/>
          </a:xfrm>
          <a:custGeom>
            <a:avLst/>
            <a:gdLst>
              <a:gd name="T0" fmla="*/ 0 w 12"/>
              <a:gd name="T1" fmla="*/ 0 h 53"/>
              <a:gd name="T2" fmla="*/ 0 w 12"/>
              <a:gd name="T3" fmla="*/ 7 h 53"/>
              <a:gd name="T4" fmla="*/ 0 w 12"/>
              <a:gd name="T5" fmla="*/ 14 h 53"/>
              <a:gd name="T6" fmla="*/ 1 w 12"/>
              <a:gd name="T7" fmla="*/ 20 h 53"/>
              <a:gd name="T8" fmla="*/ 2 w 12"/>
              <a:gd name="T9" fmla="*/ 27 h 53"/>
              <a:gd name="T10" fmla="*/ 5 w 12"/>
              <a:gd name="T11" fmla="*/ 34 h 53"/>
              <a:gd name="T12" fmla="*/ 7 w 12"/>
              <a:gd name="T13" fmla="*/ 40 h 53"/>
              <a:gd name="T14" fmla="*/ 9 w 12"/>
              <a:gd name="T15" fmla="*/ 47 h 53"/>
              <a:gd name="T16" fmla="*/ 12 w 12"/>
              <a:gd name="T17" fmla="*/ 53 h 53"/>
              <a:gd name="T18" fmla="*/ 12 w 12"/>
              <a:gd name="T19" fmla="*/ 47 h 53"/>
              <a:gd name="T20" fmla="*/ 11 w 12"/>
              <a:gd name="T21" fmla="*/ 39 h 53"/>
              <a:gd name="T22" fmla="*/ 9 w 12"/>
              <a:gd name="T23" fmla="*/ 32 h 53"/>
              <a:gd name="T24" fmla="*/ 8 w 12"/>
              <a:gd name="T25" fmla="*/ 24 h 53"/>
              <a:gd name="T26" fmla="*/ 7 w 12"/>
              <a:gd name="T27" fmla="*/ 17 h 53"/>
              <a:gd name="T28" fmla="*/ 5 w 12"/>
              <a:gd name="T29" fmla="*/ 10 h 53"/>
              <a:gd name="T30" fmla="*/ 2 w 12"/>
              <a:gd name="T31" fmla="*/ 4 h 53"/>
              <a:gd name="T32" fmla="*/ 0 w 12"/>
              <a:gd name="T33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53">
                <a:moveTo>
                  <a:pt x="0" y="0"/>
                </a:moveTo>
                <a:lnTo>
                  <a:pt x="0" y="7"/>
                </a:lnTo>
                <a:lnTo>
                  <a:pt x="0" y="14"/>
                </a:lnTo>
                <a:lnTo>
                  <a:pt x="1" y="20"/>
                </a:lnTo>
                <a:lnTo>
                  <a:pt x="2" y="27"/>
                </a:lnTo>
                <a:lnTo>
                  <a:pt x="5" y="34"/>
                </a:lnTo>
                <a:lnTo>
                  <a:pt x="7" y="40"/>
                </a:lnTo>
                <a:lnTo>
                  <a:pt x="9" y="47"/>
                </a:lnTo>
                <a:lnTo>
                  <a:pt x="12" y="53"/>
                </a:lnTo>
                <a:lnTo>
                  <a:pt x="12" y="47"/>
                </a:lnTo>
                <a:lnTo>
                  <a:pt x="11" y="39"/>
                </a:lnTo>
                <a:lnTo>
                  <a:pt x="9" y="32"/>
                </a:lnTo>
                <a:lnTo>
                  <a:pt x="8" y="24"/>
                </a:lnTo>
                <a:lnTo>
                  <a:pt x="7" y="17"/>
                </a:lnTo>
                <a:lnTo>
                  <a:pt x="5" y="10"/>
                </a:lnTo>
                <a:lnTo>
                  <a:pt x="2" y="4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0" name="Freeform 770"/>
          <p:cNvSpPr>
            <a:spLocks/>
          </p:cNvSpPr>
          <p:nvPr/>
        </p:nvSpPr>
        <p:spPr bwMode="auto">
          <a:xfrm>
            <a:off x="6640513" y="3328988"/>
            <a:ext cx="20637" cy="109537"/>
          </a:xfrm>
          <a:custGeom>
            <a:avLst/>
            <a:gdLst>
              <a:gd name="T0" fmla="*/ 22 w 25"/>
              <a:gd name="T1" fmla="*/ 0 h 137"/>
              <a:gd name="T2" fmla="*/ 22 w 25"/>
              <a:gd name="T3" fmla="*/ 17 h 137"/>
              <a:gd name="T4" fmla="*/ 19 w 25"/>
              <a:gd name="T5" fmla="*/ 35 h 137"/>
              <a:gd name="T6" fmla="*/ 13 w 25"/>
              <a:gd name="T7" fmla="*/ 53 h 137"/>
              <a:gd name="T8" fmla="*/ 7 w 25"/>
              <a:gd name="T9" fmla="*/ 70 h 137"/>
              <a:gd name="T10" fmla="*/ 2 w 25"/>
              <a:gd name="T11" fmla="*/ 87 h 137"/>
              <a:gd name="T12" fmla="*/ 0 w 25"/>
              <a:gd name="T13" fmla="*/ 104 h 137"/>
              <a:gd name="T14" fmla="*/ 1 w 25"/>
              <a:gd name="T15" fmla="*/ 120 h 137"/>
              <a:gd name="T16" fmla="*/ 7 w 25"/>
              <a:gd name="T17" fmla="*/ 137 h 137"/>
              <a:gd name="T18" fmla="*/ 4 w 25"/>
              <a:gd name="T19" fmla="*/ 120 h 137"/>
              <a:gd name="T20" fmla="*/ 5 w 25"/>
              <a:gd name="T21" fmla="*/ 103 h 137"/>
              <a:gd name="T22" fmla="*/ 8 w 25"/>
              <a:gd name="T23" fmla="*/ 86 h 137"/>
              <a:gd name="T24" fmla="*/ 14 w 25"/>
              <a:gd name="T25" fmla="*/ 69 h 137"/>
              <a:gd name="T26" fmla="*/ 20 w 25"/>
              <a:gd name="T27" fmla="*/ 51 h 137"/>
              <a:gd name="T28" fmla="*/ 23 w 25"/>
              <a:gd name="T29" fmla="*/ 34 h 137"/>
              <a:gd name="T30" fmla="*/ 25 w 25"/>
              <a:gd name="T31" fmla="*/ 17 h 137"/>
              <a:gd name="T32" fmla="*/ 22 w 25"/>
              <a:gd name="T33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5" h="137">
                <a:moveTo>
                  <a:pt x="22" y="0"/>
                </a:moveTo>
                <a:lnTo>
                  <a:pt x="22" y="17"/>
                </a:lnTo>
                <a:lnTo>
                  <a:pt x="19" y="35"/>
                </a:lnTo>
                <a:lnTo>
                  <a:pt x="13" y="53"/>
                </a:lnTo>
                <a:lnTo>
                  <a:pt x="7" y="70"/>
                </a:lnTo>
                <a:lnTo>
                  <a:pt x="2" y="87"/>
                </a:lnTo>
                <a:lnTo>
                  <a:pt x="0" y="104"/>
                </a:lnTo>
                <a:lnTo>
                  <a:pt x="1" y="120"/>
                </a:lnTo>
                <a:lnTo>
                  <a:pt x="7" y="137"/>
                </a:lnTo>
                <a:lnTo>
                  <a:pt x="4" y="120"/>
                </a:lnTo>
                <a:lnTo>
                  <a:pt x="5" y="103"/>
                </a:lnTo>
                <a:lnTo>
                  <a:pt x="8" y="86"/>
                </a:lnTo>
                <a:lnTo>
                  <a:pt x="14" y="69"/>
                </a:lnTo>
                <a:lnTo>
                  <a:pt x="20" y="51"/>
                </a:lnTo>
                <a:lnTo>
                  <a:pt x="23" y="34"/>
                </a:lnTo>
                <a:lnTo>
                  <a:pt x="25" y="17"/>
                </a:lnTo>
                <a:lnTo>
                  <a:pt x="2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1" name="Freeform 771"/>
          <p:cNvSpPr>
            <a:spLocks/>
          </p:cNvSpPr>
          <p:nvPr/>
        </p:nvSpPr>
        <p:spPr bwMode="auto">
          <a:xfrm>
            <a:off x="7405688" y="3514725"/>
            <a:ext cx="20637" cy="123825"/>
          </a:xfrm>
          <a:custGeom>
            <a:avLst/>
            <a:gdLst>
              <a:gd name="T0" fmla="*/ 0 w 26"/>
              <a:gd name="T1" fmla="*/ 0 h 156"/>
              <a:gd name="T2" fmla="*/ 3 w 26"/>
              <a:gd name="T3" fmla="*/ 18 h 156"/>
              <a:gd name="T4" fmla="*/ 6 w 26"/>
              <a:gd name="T5" fmla="*/ 37 h 156"/>
              <a:gd name="T6" fmla="*/ 11 w 26"/>
              <a:gd name="T7" fmla="*/ 56 h 156"/>
              <a:gd name="T8" fmla="*/ 14 w 26"/>
              <a:gd name="T9" fmla="*/ 76 h 156"/>
              <a:gd name="T10" fmla="*/ 18 w 26"/>
              <a:gd name="T11" fmla="*/ 96 h 156"/>
              <a:gd name="T12" fmla="*/ 19 w 26"/>
              <a:gd name="T13" fmla="*/ 117 h 156"/>
              <a:gd name="T14" fmla="*/ 19 w 26"/>
              <a:gd name="T15" fmla="*/ 136 h 156"/>
              <a:gd name="T16" fmla="*/ 15 w 26"/>
              <a:gd name="T17" fmla="*/ 156 h 156"/>
              <a:gd name="T18" fmla="*/ 16 w 26"/>
              <a:gd name="T19" fmla="*/ 155 h 156"/>
              <a:gd name="T20" fmla="*/ 18 w 26"/>
              <a:gd name="T21" fmla="*/ 154 h 156"/>
              <a:gd name="T22" fmla="*/ 20 w 26"/>
              <a:gd name="T23" fmla="*/ 152 h 156"/>
              <a:gd name="T24" fmla="*/ 22 w 26"/>
              <a:gd name="T25" fmla="*/ 151 h 156"/>
              <a:gd name="T26" fmla="*/ 24 w 26"/>
              <a:gd name="T27" fmla="*/ 143 h 156"/>
              <a:gd name="T28" fmla="*/ 24 w 26"/>
              <a:gd name="T29" fmla="*/ 136 h 156"/>
              <a:gd name="T30" fmla="*/ 26 w 26"/>
              <a:gd name="T31" fmla="*/ 128 h 156"/>
              <a:gd name="T32" fmla="*/ 26 w 26"/>
              <a:gd name="T33" fmla="*/ 121 h 156"/>
              <a:gd name="T34" fmla="*/ 24 w 26"/>
              <a:gd name="T35" fmla="*/ 113 h 156"/>
              <a:gd name="T36" fmla="*/ 24 w 26"/>
              <a:gd name="T37" fmla="*/ 105 h 156"/>
              <a:gd name="T38" fmla="*/ 23 w 26"/>
              <a:gd name="T39" fmla="*/ 97 h 156"/>
              <a:gd name="T40" fmla="*/ 23 w 26"/>
              <a:gd name="T41" fmla="*/ 89 h 156"/>
              <a:gd name="T42" fmla="*/ 21 w 26"/>
              <a:gd name="T43" fmla="*/ 78 h 156"/>
              <a:gd name="T44" fmla="*/ 19 w 26"/>
              <a:gd name="T45" fmla="*/ 65 h 156"/>
              <a:gd name="T46" fmla="*/ 16 w 26"/>
              <a:gd name="T47" fmla="*/ 53 h 156"/>
              <a:gd name="T48" fmla="*/ 14 w 26"/>
              <a:gd name="T49" fmla="*/ 43 h 156"/>
              <a:gd name="T50" fmla="*/ 12 w 26"/>
              <a:gd name="T51" fmla="*/ 31 h 156"/>
              <a:gd name="T52" fmla="*/ 8 w 26"/>
              <a:gd name="T53" fmla="*/ 21 h 156"/>
              <a:gd name="T54" fmla="*/ 5 w 26"/>
              <a:gd name="T55" fmla="*/ 11 h 156"/>
              <a:gd name="T56" fmla="*/ 0 w 26"/>
              <a:gd name="T57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6" h="156">
                <a:moveTo>
                  <a:pt x="0" y="0"/>
                </a:moveTo>
                <a:lnTo>
                  <a:pt x="3" y="18"/>
                </a:lnTo>
                <a:lnTo>
                  <a:pt x="6" y="37"/>
                </a:lnTo>
                <a:lnTo>
                  <a:pt x="11" y="56"/>
                </a:lnTo>
                <a:lnTo>
                  <a:pt x="14" y="76"/>
                </a:lnTo>
                <a:lnTo>
                  <a:pt x="18" y="96"/>
                </a:lnTo>
                <a:lnTo>
                  <a:pt x="19" y="117"/>
                </a:lnTo>
                <a:lnTo>
                  <a:pt x="19" y="136"/>
                </a:lnTo>
                <a:lnTo>
                  <a:pt x="15" y="156"/>
                </a:lnTo>
                <a:lnTo>
                  <a:pt x="16" y="155"/>
                </a:lnTo>
                <a:lnTo>
                  <a:pt x="18" y="154"/>
                </a:lnTo>
                <a:lnTo>
                  <a:pt x="20" y="152"/>
                </a:lnTo>
                <a:lnTo>
                  <a:pt x="22" y="151"/>
                </a:lnTo>
                <a:lnTo>
                  <a:pt x="24" y="143"/>
                </a:lnTo>
                <a:lnTo>
                  <a:pt x="24" y="136"/>
                </a:lnTo>
                <a:lnTo>
                  <a:pt x="26" y="128"/>
                </a:lnTo>
                <a:lnTo>
                  <a:pt x="26" y="121"/>
                </a:lnTo>
                <a:lnTo>
                  <a:pt x="24" y="113"/>
                </a:lnTo>
                <a:lnTo>
                  <a:pt x="24" y="105"/>
                </a:lnTo>
                <a:lnTo>
                  <a:pt x="23" y="97"/>
                </a:lnTo>
                <a:lnTo>
                  <a:pt x="23" y="89"/>
                </a:lnTo>
                <a:lnTo>
                  <a:pt x="21" y="78"/>
                </a:lnTo>
                <a:lnTo>
                  <a:pt x="19" y="65"/>
                </a:lnTo>
                <a:lnTo>
                  <a:pt x="16" y="53"/>
                </a:lnTo>
                <a:lnTo>
                  <a:pt x="14" y="43"/>
                </a:lnTo>
                <a:lnTo>
                  <a:pt x="12" y="31"/>
                </a:lnTo>
                <a:lnTo>
                  <a:pt x="8" y="21"/>
                </a:lnTo>
                <a:lnTo>
                  <a:pt x="5" y="1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2" name="Freeform 772"/>
          <p:cNvSpPr>
            <a:spLocks/>
          </p:cNvSpPr>
          <p:nvPr/>
        </p:nvSpPr>
        <p:spPr bwMode="auto">
          <a:xfrm>
            <a:off x="6799263" y="3408363"/>
            <a:ext cx="53975" cy="107950"/>
          </a:xfrm>
          <a:custGeom>
            <a:avLst/>
            <a:gdLst>
              <a:gd name="T0" fmla="*/ 55 w 67"/>
              <a:gd name="T1" fmla="*/ 0 h 136"/>
              <a:gd name="T2" fmla="*/ 57 w 67"/>
              <a:gd name="T3" fmla="*/ 11 h 136"/>
              <a:gd name="T4" fmla="*/ 58 w 67"/>
              <a:gd name="T5" fmla="*/ 23 h 136"/>
              <a:gd name="T6" fmla="*/ 59 w 67"/>
              <a:gd name="T7" fmla="*/ 34 h 136"/>
              <a:gd name="T8" fmla="*/ 59 w 67"/>
              <a:gd name="T9" fmla="*/ 46 h 136"/>
              <a:gd name="T10" fmla="*/ 59 w 67"/>
              <a:gd name="T11" fmla="*/ 57 h 136"/>
              <a:gd name="T12" fmla="*/ 58 w 67"/>
              <a:gd name="T13" fmla="*/ 69 h 136"/>
              <a:gd name="T14" fmla="*/ 55 w 67"/>
              <a:gd name="T15" fmla="*/ 80 h 136"/>
              <a:gd name="T16" fmla="*/ 50 w 67"/>
              <a:gd name="T17" fmla="*/ 92 h 136"/>
              <a:gd name="T18" fmla="*/ 47 w 67"/>
              <a:gd name="T19" fmla="*/ 99 h 136"/>
              <a:gd name="T20" fmla="*/ 42 w 67"/>
              <a:gd name="T21" fmla="*/ 104 h 136"/>
              <a:gd name="T22" fmla="*/ 38 w 67"/>
              <a:gd name="T23" fmla="*/ 108 h 136"/>
              <a:gd name="T24" fmla="*/ 34 w 67"/>
              <a:gd name="T25" fmla="*/ 114 h 136"/>
              <a:gd name="T26" fmla="*/ 28 w 67"/>
              <a:gd name="T27" fmla="*/ 115 h 136"/>
              <a:gd name="T28" fmla="*/ 23 w 67"/>
              <a:gd name="T29" fmla="*/ 117 h 136"/>
              <a:gd name="T30" fmla="*/ 17 w 67"/>
              <a:gd name="T31" fmla="*/ 118 h 136"/>
              <a:gd name="T32" fmla="*/ 12 w 67"/>
              <a:gd name="T33" fmla="*/ 121 h 136"/>
              <a:gd name="T34" fmla="*/ 9 w 67"/>
              <a:gd name="T35" fmla="*/ 124 h 136"/>
              <a:gd name="T36" fmla="*/ 4 w 67"/>
              <a:gd name="T37" fmla="*/ 127 h 136"/>
              <a:gd name="T38" fmla="*/ 2 w 67"/>
              <a:gd name="T39" fmla="*/ 131 h 136"/>
              <a:gd name="T40" fmla="*/ 0 w 67"/>
              <a:gd name="T41" fmla="*/ 136 h 136"/>
              <a:gd name="T42" fmla="*/ 5 w 67"/>
              <a:gd name="T43" fmla="*/ 134 h 136"/>
              <a:gd name="T44" fmla="*/ 10 w 67"/>
              <a:gd name="T45" fmla="*/ 132 h 136"/>
              <a:gd name="T46" fmla="*/ 15 w 67"/>
              <a:gd name="T47" fmla="*/ 130 h 136"/>
              <a:gd name="T48" fmla="*/ 20 w 67"/>
              <a:gd name="T49" fmla="*/ 130 h 136"/>
              <a:gd name="T50" fmla="*/ 28 w 67"/>
              <a:gd name="T51" fmla="*/ 125 h 136"/>
              <a:gd name="T52" fmla="*/ 35 w 67"/>
              <a:gd name="T53" fmla="*/ 119 h 136"/>
              <a:gd name="T54" fmla="*/ 41 w 67"/>
              <a:gd name="T55" fmla="*/ 115 h 136"/>
              <a:gd name="T56" fmla="*/ 47 w 67"/>
              <a:gd name="T57" fmla="*/ 109 h 136"/>
              <a:gd name="T58" fmla="*/ 53 w 67"/>
              <a:gd name="T59" fmla="*/ 103 h 136"/>
              <a:gd name="T60" fmla="*/ 57 w 67"/>
              <a:gd name="T61" fmla="*/ 96 h 136"/>
              <a:gd name="T62" fmla="*/ 61 w 67"/>
              <a:gd name="T63" fmla="*/ 88 h 136"/>
              <a:gd name="T64" fmla="*/ 64 w 67"/>
              <a:gd name="T65" fmla="*/ 79 h 136"/>
              <a:gd name="T66" fmla="*/ 65 w 67"/>
              <a:gd name="T67" fmla="*/ 69 h 136"/>
              <a:gd name="T68" fmla="*/ 66 w 67"/>
              <a:gd name="T69" fmla="*/ 58 h 136"/>
              <a:gd name="T70" fmla="*/ 67 w 67"/>
              <a:gd name="T71" fmla="*/ 47 h 136"/>
              <a:gd name="T72" fmla="*/ 67 w 67"/>
              <a:gd name="T73" fmla="*/ 35 h 136"/>
              <a:gd name="T74" fmla="*/ 66 w 67"/>
              <a:gd name="T75" fmla="*/ 25 h 136"/>
              <a:gd name="T76" fmla="*/ 64 w 67"/>
              <a:gd name="T77" fmla="*/ 16 h 136"/>
              <a:gd name="T78" fmla="*/ 61 w 67"/>
              <a:gd name="T79" fmla="*/ 7 h 136"/>
              <a:gd name="T80" fmla="*/ 55 w 67"/>
              <a:gd name="T81" fmla="*/ 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7" h="136">
                <a:moveTo>
                  <a:pt x="55" y="0"/>
                </a:moveTo>
                <a:lnTo>
                  <a:pt x="57" y="11"/>
                </a:lnTo>
                <a:lnTo>
                  <a:pt x="58" y="23"/>
                </a:lnTo>
                <a:lnTo>
                  <a:pt x="59" y="34"/>
                </a:lnTo>
                <a:lnTo>
                  <a:pt x="59" y="46"/>
                </a:lnTo>
                <a:lnTo>
                  <a:pt x="59" y="57"/>
                </a:lnTo>
                <a:lnTo>
                  <a:pt x="58" y="69"/>
                </a:lnTo>
                <a:lnTo>
                  <a:pt x="55" y="80"/>
                </a:lnTo>
                <a:lnTo>
                  <a:pt x="50" y="92"/>
                </a:lnTo>
                <a:lnTo>
                  <a:pt x="47" y="99"/>
                </a:lnTo>
                <a:lnTo>
                  <a:pt x="42" y="104"/>
                </a:lnTo>
                <a:lnTo>
                  <a:pt x="38" y="108"/>
                </a:lnTo>
                <a:lnTo>
                  <a:pt x="34" y="114"/>
                </a:lnTo>
                <a:lnTo>
                  <a:pt x="28" y="115"/>
                </a:lnTo>
                <a:lnTo>
                  <a:pt x="23" y="117"/>
                </a:lnTo>
                <a:lnTo>
                  <a:pt x="17" y="118"/>
                </a:lnTo>
                <a:lnTo>
                  <a:pt x="12" y="121"/>
                </a:lnTo>
                <a:lnTo>
                  <a:pt x="9" y="124"/>
                </a:lnTo>
                <a:lnTo>
                  <a:pt x="4" y="127"/>
                </a:lnTo>
                <a:lnTo>
                  <a:pt x="2" y="131"/>
                </a:lnTo>
                <a:lnTo>
                  <a:pt x="0" y="136"/>
                </a:lnTo>
                <a:lnTo>
                  <a:pt x="5" y="134"/>
                </a:lnTo>
                <a:lnTo>
                  <a:pt x="10" y="132"/>
                </a:lnTo>
                <a:lnTo>
                  <a:pt x="15" y="130"/>
                </a:lnTo>
                <a:lnTo>
                  <a:pt x="20" y="130"/>
                </a:lnTo>
                <a:lnTo>
                  <a:pt x="28" y="125"/>
                </a:lnTo>
                <a:lnTo>
                  <a:pt x="35" y="119"/>
                </a:lnTo>
                <a:lnTo>
                  <a:pt x="41" y="115"/>
                </a:lnTo>
                <a:lnTo>
                  <a:pt x="47" y="109"/>
                </a:lnTo>
                <a:lnTo>
                  <a:pt x="53" y="103"/>
                </a:lnTo>
                <a:lnTo>
                  <a:pt x="57" y="96"/>
                </a:lnTo>
                <a:lnTo>
                  <a:pt x="61" y="88"/>
                </a:lnTo>
                <a:lnTo>
                  <a:pt x="64" y="79"/>
                </a:lnTo>
                <a:lnTo>
                  <a:pt x="65" y="69"/>
                </a:lnTo>
                <a:lnTo>
                  <a:pt x="66" y="58"/>
                </a:lnTo>
                <a:lnTo>
                  <a:pt x="67" y="47"/>
                </a:lnTo>
                <a:lnTo>
                  <a:pt x="67" y="35"/>
                </a:lnTo>
                <a:lnTo>
                  <a:pt x="66" y="25"/>
                </a:lnTo>
                <a:lnTo>
                  <a:pt x="64" y="16"/>
                </a:lnTo>
                <a:lnTo>
                  <a:pt x="61" y="7"/>
                </a:lnTo>
                <a:lnTo>
                  <a:pt x="5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3" name="Freeform 773"/>
          <p:cNvSpPr>
            <a:spLocks/>
          </p:cNvSpPr>
          <p:nvPr/>
        </p:nvSpPr>
        <p:spPr bwMode="auto">
          <a:xfrm>
            <a:off x="6588125" y="3411538"/>
            <a:ext cx="58738" cy="100012"/>
          </a:xfrm>
          <a:custGeom>
            <a:avLst/>
            <a:gdLst>
              <a:gd name="T0" fmla="*/ 25 w 74"/>
              <a:gd name="T1" fmla="*/ 0 h 126"/>
              <a:gd name="T2" fmla="*/ 19 w 74"/>
              <a:gd name="T3" fmla="*/ 7 h 126"/>
              <a:gd name="T4" fmla="*/ 14 w 74"/>
              <a:gd name="T5" fmla="*/ 16 h 126"/>
              <a:gd name="T6" fmla="*/ 10 w 74"/>
              <a:gd name="T7" fmla="*/ 27 h 126"/>
              <a:gd name="T8" fmla="*/ 6 w 74"/>
              <a:gd name="T9" fmla="*/ 37 h 126"/>
              <a:gd name="T10" fmla="*/ 3 w 74"/>
              <a:gd name="T11" fmla="*/ 47 h 126"/>
              <a:gd name="T12" fmla="*/ 2 w 74"/>
              <a:gd name="T13" fmla="*/ 59 h 126"/>
              <a:gd name="T14" fmla="*/ 0 w 74"/>
              <a:gd name="T15" fmla="*/ 69 h 126"/>
              <a:gd name="T16" fmla="*/ 2 w 74"/>
              <a:gd name="T17" fmla="*/ 80 h 126"/>
              <a:gd name="T18" fmla="*/ 4 w 74"/>
              <a:gd name="T19" fmla="*/ 87 h 126"/>
              <a:gd name="T20" fmla="*/ 6 w 74"/>
              <a:gd name="T21" fmla="*/ 92 h 126"/>
              <a:gd name="T22" fmla="*/ 10 w 74"/>
              <a:gd name="T23" fmla="*/ 97 h 126"/>
              <a:gd name="T24" fmla="*/ 13 w 74"/>
              <a:gd name="T25" fmla="*/ 102 h 126"/>
              <a:gd name="T26" fmla="*/ 17 w 74"/>
              <a:gd name="T27" fmla="*/ 105 h 126"/>
              <a:gd name="T28" fmla="*/ 20 w 74"/>
              <a:gd name="T29" fmla="*/ 108 h 126"/>
              <a:gd name="T30" fmla="*/ 23 w 74"/>
              <a:gd name="T31" fmla="*/ 112 h 126"/>
              <a:gd name="T32" fmla="*/ 27 w 74"/>
              <a:gd name="T33" fmla="*/ 115 h 126"/>
              <a:gd name="T34" fmla="*/ 33 w 74"/>
              <a:gd name="T35" fmla="*/ 118 h 126"/>
              <a:gd name="T36" fmla="*/ 38 w 74"/>
              <a:gd name="T37" fmla="*/ 120 h 126"/>
              <a:gd name="T38" fmla="*/ 44 w 74"/>
              <a:gd name="T39" fmla="*/ 122 h 126"/>
              <a:gd name="T40" fmla="*/ 51 w 74"/>
              <a:gd name="T41" fmla="*/ 123 h 126"/>
              <a:gd name="T42" fmla="*/ 57 w 74"/>
              <a:gd name="T43" fmla="*/ 125 h 126"/>
              <a:gd name="T44" fmla="*/ 63 w 74"/>
              <a:gd name="T45" fmla="*/ 126 h 126"/>
              <a:gd name="T46" fmla="*/ 68 w 74"/>
              <a:gd name="T47" fmla="*/ 126 h 126"/>
              <a:gd name="T48" fmla="*/ 74 w 74"/>
              <a:gd name="T49" fmla="*/ 125 h 126"/>
              <a:gd name="T50" fmla="*/ 67 w 74"/>
              <a:gd name="T51" fmla="*/ 122 h 126"/>
              <a:gd name="T52" fmla="*/ 59 w 74"/>
              <a:gd name="T53" fmla="*/ 121 h 126"/>
              <a:gd name="T54" fmla="*/ 52 w 74"/>
              <a:gd name="T55" fmla="*/ 119 h 126"/>
              <a:gd name="T56" fmla="*/ 47 w 74"/>
              <a:gd name="T57" fmla="*/ 113 h 126"/>
              <a:gd name="T58" fmla="*/ 35 w 74"/>
              <a:gd name="T59" fmla="*/ 112 h 126"/>
              <a:gd name="T60" fmla="*/ 27 w 74"/>
              <a:gd name="T61" fmla="*/ 106 h 126"/>
              <a:gd name="T62" fmla="*/ 21 w 74"/>
              <a:gd name="T63" fmla="*/ 98 h 126"/>
              <a:gd name="T64" fmla="*/ 14 w 74"/>
              <a:gd name="T65" fmla="*/ 90 h 126"/>
              <a:gd name="T66" fmla="*/ 11 w 74"/>
              <a:gd name="T67" fmla="*/ 77 h 126"/>
              <a:gd name="T68" fmla="*/ 10 w 74"/>
              <a:gd name="T69" fmla="*/ 66 h 126"/>
              <a:gd name="T70" fmla="*/ 11 w 74"/>
              <a:gd name="T71" fmla="*/ 54 h 126"/>
              <a:gd name="T72" fmla="*/ 14 w 74"/>
              <a:gd name="T73" fmla="*/ 42 h 126"/>
              <a:gd name="T74" fmla="*/ 18 w 74"/>
              <a:gd name="T75" fmla="*/ 31 h 126"/>
              <a:gd name="T76" fmla="*/ 20 w 74"/>
              <a:gd name="T77" fmla="*/ 20 h 126"/>
              <a:gd name="T78" fmla="*/ 23 w 74"/>
              <a:gd name="T79" fmla="*/ 9 h 126"/>
              <a:gd name="T80" fmla="*/ 25 w 74"/>
              <a:gd name="T81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4" h="126">
                <a:moveTo>
                  <a:pt x="25" y="0"/>
                </a:moveTo>
                <a:lnTo>
                  <a:pt x="19" y="7"/>
                </a:lnTo>
                <a:lnTo>
                  <a:pt x="14" y="16"/>
                </a:lnTo>
                <a:lnTo>
                  <a:pt x="10" y="27"/>
                </a:lnTo>
                <a:lnTo>
                  <a:pt x="6" y="37"/>
                </a:lnTo>
                <a:lnTo>
                  <a:pt x="3" y="47"/>
                </a:lnTo>
                <a:lnTo>
                  <a:pt x="2" y="59"/>
                </a:lnTo>
                <a:lnTo>
                  <a:pt x="0" y="69"/>
                </a:lnTo>
                <a:lnTo>
                  <a:pt x="2" y="80"/>
                </a:lnTo>
                <a:lnTo>
                  <a:pt x="4" y="87"/>
                </a:lnTo>
                <a:lnTo>
                  <a:pt x="6" y="92"/>
                </a:lnTo>
                <a:lnTo>
                  <a:pt x="10" y="97"/>
                </a:lnTo>
                <a:lnTo>
                  <a:pt x="13" y="102"/>
                </a:lnTo>
                <a:lnTo>
                  <a:pt x="17" y="105"/>
                </a:lnTo>
                <a:lnTo>
                  <a:pt x="20" y="108"/>
                </a:lnTo>
                <a:lnTo>
                  <a:pt x="23" y="112"/>
                </a:lnTo>
                <a:lnTo>
                  <a:pt x="27" y="115"/>
                </a:lnTo>
                <a:lnTo>
                  <a:pt x="33" y="118"/>
                </a:lnTo>
                <a:lnTo>
                  <a:pt x="38" y="120"/>
                </a:lnTo>
                <a:lnTo>
                  <a:pt x="44" y="122"/>
                </a:lnTo>
                <a:lnTo>
                  <a:pt x="51" y="123"/>
                </a:lnTo>
                <a:lnTo>
                  <a:pt x="57" y="125"/>
                </a:lnTo>
                <a:lnTo>
                  <a:pt x="63" y="126"/>
                </a:lnTo>
                <a:lnTo>
                  <a:pt x="68" y="126"/>
                </a:lnTo>
                <a:lnTo>
                  <a:pt x="74" y="125"/>
                </a:lnTo>
                <a:lnTo>
                  <a:pt x="67" y="122"/>
                </a:lnTo>
                <a:lnTo>
                  <a:pt x="59" y="121"/>
                </a:lnTo>
                <a:lnTo>
                  <a:pt x="52" y="119"/>
                </a:lnTo>
                <a:lnTo>
                  <a:pt x="47" y="113"/>
                </a:lnTo>
                <a:lnTo>
                  <a:pt x="35" y="112"/>
                </a:lnTo>
                <a:lnTo>
                  <a:pt x="27" y="106"/>
                </a:lnTo>
                <a:lnTo>
                  <a:pt x="21" y="98"/>
                </a:lnTo>
                <a:lnTo>
                  <a:pt x="14" y="90"/>
                </a:lnTo>
                <a:lnTo>
                  <a:pt x="11" y="77"/>
                </a:lnTo>
                <a:lnTo>
                  <a:pt x="10" y="66"/>
                </a:lnTo>
                <a:lnTo>
                  <a:pt x="11" y="54"/>
                </a:lnTo>
                <a:lnTo>
                  <a:pt x="14" y="42"/>
                </a:lnTo>
                <a:lnTo>
                  <a:pt x="18" y="31"/>
                </a:lnTo>
                <a:lnTo>
                  <a:pt x="20" y="20"/>
                </a:lnTo>
                <a:lnTo>
                  <a:pt x="23" y="9"/>
                </a:lnTo>
                <a:lnTo>
                  <a:pt x="2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4" name="Freeform 774"/>
          <p:cNvSpPr>
            <a:spLocks/>
          </p:cNvSpPr>
          <p:nvPr/>
        </p:nvSpPr>
        <p:spPr bwMode="auto">
          <a:xfrm>
            <a:off x="7381875" y="3562350"/>
            <a:ext cx="4763" cy="79375"/>
          </a:xfrm>
          <a:custGeom>
            <a:avLst/>
            <a:gdLst>
              <a:gd name="T0" fmla="*/ 1 w 6"/>
              <a:gd name="T1" fmla="*/ 0 h 102"/>
              <a:gd name="T2" fmla="*/ 1 w 6"/>
              <a:gd name="T3" fmla="*/ 13 h 102"/>
              <a:gd name="T4" fmla="*/ 0 w 6"/>
              <a:gd name="T5" fmla="*/ 25 h 102"/>
              <a:gd name="T6" fmla="*/ 0 w 6"/>
              <a:gd name="T7" fmla="*/ 38 h 102"/>
              <a:gd name="T8" fmla="*/ 0 w 6"/>
              <a:gd name="T9" fmla="*/ 51 h 102"/>
              <a:gd name="T10" fmla="*/ 0 w 6"/>
              <a:gd name="T11" fmla="*/ 64 h 102"/>
              <a:gd name="T12" fmla="*/ 0 w 6"/>
              <a:gd name="T13" fmla="*/ 76 h 102"/>
              <a:gd name="T14" fmla="*/ 0 w 6"/>
              <a:gd name="T15" fmla="*/ 89 h 102"/>
              <a:gd name="T16" fmla="*/ 0 w 6"/>
              <a:gd name="T17" fmla="*/ 102 h 102"/>
              <a:gd name="T18" fmla="*/ 3 w 6"/>
              <a:gd name="T19" fmla="*/ 89 h 102"/>
              <a:gd name="T20" fmla="*/ 5 w 6"/>
              <a:gd name="T21" fmla="*/ 76 h 102"/>
              <a:gd name="T22" fmla="*/ 6 w 6"/>
              <a:gd name="T23" fmla="*/ 65 h 102"/>
              <a:gd name="T24" fmla="*/ 6 w 6"/>
              <a:gd name="T25" fmla="*/ 52 h 102"/>
              <a:gd name="T26" fmla="*/ 6 w 6"/>
              <a:gd name="T27" fmla="*/ 39 h 102"/>
              <a:gd name="T28" fmla="*/ 6 w 6"/>
              <a:gd name="T29" fmla="*/ 27 h 102"/>
              <a:gd name="T30" fmla="*/ 5 w 6"/>
              <a:gd name="T31" fmla="*/ 13 h 102"/>
              <a:gd name="T32" fmla="*/ 3 w 6"/>
              <a:gd name="T33" fmla="*/ 0 h 102"/>
              <a:gd name="T34" fmla="*/ 3 w 6"/>
              <a:gd name="T35" fmla="*/ 0 h 102"/>
              <a:gd name="T36" fmla="*/ 3 w 6"/>
              <a:gd name="T37" fmla="*/ 0 h 102"/>
              <a:gd name="T38" fmla="*/ 1 w 6"/>
              <a:gd name="T39" fmla="*/ 0 h 102"/>
              <a:gd name="T40" fmla="*/ 1 w 6"/>
              <a:gd name="T4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102">
                <a:moveTo>
                  <a:pt x="1" y="0"/>
                </a:moveTo>
                <a:lnTo>
                  <a:pt x="1" y="13"/>
                </a:lnTo>
                <a:lnTo>
                  <a:pt x="0" y="25"/>
                </a:lnTo>
                <a:lnTo>
                  <a:pt x="0" y="38"/>
                </a:lnTo>
                <a:lnTo>
                  <a:pt x="0" y="51"/>
                </a:lnTo>
                <a:lnTo>
                  <a:pt x="0" y="64"/>
                </a:lnTo>
                <a:lnTo>
                  <a:pt x="0" y="76"/>
                </a:lnTo>
                <a:lnTo>
                  <a:pt x="0" y="89"/>
                </a:lnTo>
                <a:lnTo>
                  <a:pt x="0" y="102"/>
                </a:lnTo>
                <a:lnTo>
                  <a:pt x="3" y="89"/>
                </a:lnTo>
                <a:lnTo>
                  <a:pt x="5" y="76"/>
                </a:lnTo>
                <a:lnTo>
                  <a:pt x="6" y="65"/>
                </a:lnTo>
                <a:lnTo>
                  <a:pt x="6" y="52"/>
                </a:lnTo>
                <a:lnTo>
                  <a:pt x="6" y="39"/>
                </a:lnTo>
                <a:lnTo>
                  <a:pt x="6" y="27"/>
                </a:lnTo>
                <a:lnTo>
                  <a:pt x="5" y="13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5" name="Freeform 775"/>
          <p:cNvSpPr>
            <a:spLocks/>
          </p:cNvSpPr>
          <p:nvPr/>
        </p:nvSpPr>
        <p:spPr bwMode="auto">
          <a:xfrm>
            <a:off x="6753225" y="3443288"/>
            <a:ext cx="15875" cy="20637"/>
          </a:xfrm>
          <a:custGeom>
            <a:avLst/>
            <a:gdLst>
              <a:gd name="T0" fmla="*/ 19 w 19"/>
              <a:gd name="T1" fmla="*/ 1 h 25"/>
              <a:gd name="T2" fmla="*/ 12 w 19"/>
              <a:gd name="T3" fmla="*/ 4 h 25"/>
              <a:gd name="T4" fmla="*/ 7 w 19"/>
              <a:gd name="T5" fmla="*/ 10 h 25"/>
              <a:gd name="T6" fmla="*/ 2 w 19"/>
              <a:gd name="T7" fmla="*/ 17 h 25"/>
              <a:gd name="T8" fmla="*/ 0 w 19"/>
              <a:gd name="T9" fmla="*/ 25 h 25"/>
              <a:gd name="T10" fmla="*/ 6 w 19"/>
              <a:gd name="T11" fmla="*/ 19 h 25"/>
              <a:gd name="T12" fmla="*/ 14 w 19"/>
              <a:gd name="T13" fmla="*/ 14 h 25"/>
              <a:gd name="T14" fmla="*/ 18 w 19"/>
              <a:gd name="T15" fmla="*/ 9 h 25"/>
              <a:gd name="T16" fmla="*/ 19 w 19"/>
              <a:gd name="T17" fmla="*/ 0 h 25"/>
              <a:gd name="T18" fmla="*/ 19 w 19"/>
              <a:gd name="T19" fmla="*/ 0 h 25"/>
              <a:gd name="T20" fmla="*/ 19 w 19"/>
              <a:gd name="T21" fmla="*/ 0 h 25"/>
              <a:gd name="T22" fmla="*/ 19 w 19"/>
              <a:gd name="T23" fmla="*/ 1 h 25"/>
              <a:gd name="T24" fmla="*/ 19 w 19"/>
              <a:gd name="T25" fmla="*/ 1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9" h="25">
                <a:moveTo>
                  <a:pt x="19" y="1"/>
                </a:moveTo>
                <a:lnTo>
                  <a:pt x="12" y="4"/>
                </a:lnTo>
                <a:lnTo>
                  <a:pt x="7" y="10"/>
                </a:lnTo>
                <a:lnTo>
                  <a:pt x="2" y="17"/>
                </a:lnTo>
                <a:lnTo>
                  <a:pt x="0" y="25"/>
                </a:lnTo>
                <a:lnTo>
                  <a:pt x="6" y="19"/>
                </a:lnTo>
                <a:lnTo>
                  <a:pt x="14" y="14"/>
                </a:lnTo>
                <a:lnTo>
                  <a:pt x="18" y="9"/>
                </a:lnTo>
                <a:lnTo>
                  <a:pt x="19" y="0"/>
                </a:lnTo>
                <a:lnTo>
                  <a:pt x="19" y="0"/>
                </a:lnTo>
                <a:lnTo>
                  <a:pt x="19" y="0"/>
                </a:lnTo>
                <a:lnTo>
                  <a:pt x="19" y="1"/>
                </a:lnTo>
                <a:lnTo>
                  <a:pt x="1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6" name="Freeform 776"/>
          <p:cNvSpPr>
            <a:spLocks/>
          </p:cNvSpPr>
          <p:nvPr/>
        </p:nvSpPr>
        <p:spPr bwMode="auto">
          <a:xfrm>
            <a:off x="6753225" y="3463925"/>
            <a:ext cx="53975" cy="31750"/>
          </a:xfrm>
          <a:custGeom>
            <a:avLst/>
            <a:gdLst>
              <a:gd name="T0" fmla="*/ 59 w 68"/>
              <a:gd name="T1" fmla="*/ 1 h 39"/>
              <a:gd name="T2" fmla="*/ 52 w 68"/>
              <a:gd name="T3" fmla="*/ 0 h 39"/>
              <a:gd name="T4" fmla="*/ 46 w 68"/>
              <a:gd name="T5" fmla="*/ 1 h 39"/>
              <a:gd name="T6" fmla="*/ 40 w 68"/>
              <a:gd name="T7" fmla="*/ 2 h 39"/>
              <a:gd name="T8" fmla="*/ 33 w 68"/>
              <a:gd name="T9" fmla="*/ 4 h 39"/>
              <a:gd name="T10" fmla="*/ 27 w 68"/>
              <a:gd name="T11" fmla="*/ 7 h 39"/>
              <a:gd name="T12" fmla="*/ 22 w 68"/>
              <a:gd name="T13" fmla="*/ 10 h 39"/>
              <a:gd name="T14" fmla="*/ 17 w 68"/>
              <a:gd name="T15" fmla="*/ 14 h 39"/>
              <a:gd name="T16" fmla="*/ 11 w 68"/>
              <a:gd name="T17" fmla="*/ 17 h 39"/>
              <a:gd name="T18" fmla="*/ 8 w 68"/>
              <a:gd name="T19" fmla="*/ 23 h 39"/>
              <a:gd name="T20" fmla="*/ 7 w 68"/>
              <a:gd name="T21" fmla="*/ 30 h 39"/>
              <a:gd name="T22" fmla="*/ 4 w 68"/>
              <a:gd name="T23" fmla="*/ 36 h 39"/>
              <a:gd name="T24" fmla="*/ 0 w 68"/>
              <a:gd name="T25" fmla="*/ 39 h 39"/>
              <a:gd name="T26" fmla="*/ 6 w 68"/>
              <a:gd name="T27" fmla="*/ 38 h 39"/>
              <a:gd name="T28" fmla="*/ 10 w 68"/>
              <a:gd name="T29" fmla="*/ 34 h 39"/>
              <a:gd name="T30" fmla="*/ 15 w 68"/>
              <a:gd name="T31" fmla="*/ 30 h 39"/>
              <a:gd name="T32" fmla="*/ 19 w 68"/>
              <a:gd name="T33" fmla="*/ 24 h 39"/>
              <a:gd name="T34" fmla="*/ 25 w 68"/>
              <a:gd name="T35" fmla="*/ 19 h 39"/>
              <a:gd name="T36" fmla="*/ 31 w 68"/>
              <a:gd name="T37" fmla="*/ 15 h 39"/>
              <a:gd name="T38" fmla="*/ 38 w 68"/>
              <a:gd name="T39" fmla="*/ 14 h 39"/>
              <a:gd name="T40" fmla="*/ 46 w 68"/>
              <a:gd name="T41" fmla="*/ 15 h 39"/>
              <a:gd name="T42" fmla="*/ 52 w 68"/>
              <a:gd name="T43" fmla="*/ 17 h 39"/>
              <a:gd name="T44" fmla="*/ 57 w 68"/>
              <a:gd name="T45" fmla="*/ 18 h 39"/>
              <a:gd name="T46" fmla="*/ 62 w 68"/>
              <a:gd name="T47" fmla="*/ 18 h 39"/>
              <a:gd name="T48" fmla="*/ 67 w 68"/>
              <a:gd name="T49" fmla="*/ 16 h 39"/>
              <a:gd name="T50" fmla="*/ 68 w 68"/>
              <a:gd name="T51" fmla="*/ 11 h 39"/>
              <a:gd name="T52" fmla="*/ 68 w 68"/>
              <a:gd name="T53" fmla="*/ 8 h 39"/>
              <a:gd name="T54" fmla="*/ 65 w 68"/>
              <a:gd name="T55" fmla="*/ 4 h 39"/>
              <a:gd name="T56" fmla="*/ 62 w 68"/>
              <a:gd name="T57" fmla="*/ 2 h 39"/>
              <a:gd name="T58" fmla="*/ 61 w 68"/>
              <a:gd name="T59" fmla="*/ 1 h 39"/>
              <a:gd name="T60" fmla="*/ 60 w 68"/>
              <a:gd name="T61" fmla="*/ 1 h 39"/>
              <a:gd name="T62" fmla="*/ 59 w 68"/>
              <a:gd name="T63" fmla="*/ 1 h 39"/>
              <a:gd name="T64" fmla="*/ 59 w 68"/>
              <a:gd name="T65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8" h="39">
                <a:moveTo>
                  <a:pt x="59" y="1"/>
                </a:moveTo>
                <a:lnTo>
                  <a:pt x="52" y="0"/>
                </a:lnTo>
                <a:lnTo>
                  <a:pt x="46" y="1"/>
                </a:lnTo>
                <a:lnTo>
                  <a:pt x="40" y="2"/>
                </a:lnTo>
                <a:lnTo>
                  <a:pt x="33" y="4"/>
                </a:lnTo>
                <a:lnTo>
                  <a:pt x="27" y="7"/>
                </a:lnTo>
                <a:lnTo>
                  <a:pt x="22" y="10"/>
                </a:lnTo>
                <a:lnTo>
                  <a:pt x="17" y="14"/>
                </a:lnTo>
                <a:lnTo>
                  <a:pt x="11" y="17"/>
                </a:lnTo>
                <a:lnTo>
                  <a:pt x="8" y="23"/>
                </a:lnTo>
                <a:lnTo>
                  <a:pt x="7" y="30"/>
                </a:lnTo>
                <a:lnTo>
                  <a:pt x="4" y="36"/>
                </a:lnTo>
                <a:lnTo>
                  <a:pt x="0" y="39"/>
                </a:lnTo>
                <a:lnTo>
                  <a:pt x="6" y="38"/>
                </a:lnTo>
                <a:lnTo>
                  <a:pt x="10" y="34"/>
                </a:lnTo>
                <a:lnTo>
                  <a:pt x="15" y="30"/>
                </a:lnTo>
                <a:lnTo>
                  <a:pt x="19" y="24"/>
                </a:lnTo>
                <a:lnTo>
                  <a:pt x="25" y="19"/>
                </a:lnTo>
                <a:lnTo>
                  <a:pt x="31" y="15"/>
                </a:lnTo>
                <a:lnTo>
                  <a:pt x="38" y="14"/>
                </a:lnTo>
                <a:lnTo>
                  <a:pt x="46" y="15"/>
                </a:lnTo>
                <a:lnTo>
                  <a:pt x="52" y="17"/>
                </a:lnTo>
                <a:lnTo>
                  <a:pt x="57" y="18"/>
                </a:lnTo>
                <a:lnTo>
                  <a:pt x="62" y="18"/>
                </a:lnTo>
                <a:lnTo>
                  <a:pt x="67" y="16"/>
                </a:lnTo>
                <a:lnTo>
                  <a:pt x="68" y="11"/>
                </a:lnTo>
                <a:lnTo>
                  <a:pt x="68" y="8"/>
                </a:lnTo>
                <a:lnTo>
                  <a:pt x="65" y="4"/>
                </a:lnTo>
                <a:lnTo>
                  <a:pt x="62" y="2"/>
                </a:lnTo>
                <a:lnTo>
                  <a:pt x="61" y="1"/>
                </a:lnTo>
                <a:lnTo>
                  <a:pt x="60" y="1"/>
                </a:lnTo>
                <a:lnTo>
                  <a:pt x="59" y="1"/>
                </a:lnTo>
                <a:lnTo>
                  <a:pt x="59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7" name="Freeform 777"/>
          <p:cNvSpPr>
            <a:spLocks/>
          </p:cNvSpPr>
          <p:nvPr/>
        </p:nvSpPr>
        <p:spPr bwMode="auto">
          <a:xfrm>
            <a:off x="6638925" y="3471863"/>
            <a:ext cx="100013" cy="55562"/>
          </a:xfrm>
          <a:custGeom>
            <a:avLst/>
            <a:gdLst>
              <a:gd name="T0" fmla="*/ 13 w 126"/>
              <a:gd name="T1" fmla="*/ 0 h 71"/>
              <a:gd name="T2" fmla="*/ 8 w 126"/>
              <a:gd name="T3" fmla="*/ 1 h 71"/>
              <a:gd name="T4" fmla="*/ 6 w 126"/>
              <a:gd name="T5" fmla="*/ 3 h 71"/>
              <a:gd name="T6" fmla="*/ 2 w 126"/>
              <a:gd name="T7" fmla="*/ 6 h 71"/>
              <a:gd name="T8" fmla="*/ 1 w 126"/>
              <a:gd name="T9" fmla="*/ 9 h 71"/>
              <a:gd name="T10" fmla="*/ 1 w 126"/>
              <a:gd name="T11" fmla="*/ 11 h 71"/>
              <a:gd name="T12" fmla="*/ 1 w 126"/>
              <a:gd name="T13" fmla="*/ 13 h 71"/>
              <a:gd name="T14" fmla="*/ 0 w 126"/>
              <a:gd name="T15" fmla="*/ 14 h 71"/>
              <a:gd name="T16" fmla="*/ 0 w 126"/>
              <a:gd name="T17" fmla="*/ 14 h 71"/>
              <a:gd name="T18" fmla="*/ 15 w 126"/>
              <a:gd name="T19" fmla="*/ 19 h 71"/>
              <a:gd name="T20" fmla="*/ 28 w 126"/>
              <a:gd name="T21" fmla="*/ 27 h 71"/>
              <a:gd name="T22" fmla="*/ 38 w 126"/>
              <a:gd name="T23" fmla="*/ 37 h 71"/>
              <a:gd name="T24" fmla="*/ 49 w 126"/>
              <a:gd name="T25" fmla="*/ 47 h 71"/>
              <a:gd name="T26" fmla="*/ 61 w 126"/>
              <a:gd name="T27" fmla="*/ 58 h 71"/>
              <a:gd name="T28" fmla="*/ 73 w 126"/>
              <a:gd name="T29" fmla="*/ 66 h 71"/>
              <a:gd name="T30" fmla="*/ 87 w 126"/>
              <a:gd name="T31" fmla="*/ 71 h 71"/>
              <a:gd name="T32" fmla="*/ 105 w 126"/>
              <a:gd name="T33" fmla="*/ 69 h 71"/>
              <a:gd name="T34" fmla="*/ 112 w 126"/>
              <a:gd name="T35" fmla="*/ 67 h 71"/>
              <a:gd name="T36" fmla="*/ 119 w 126"/>
              <a:gd name="T37" fmla="*/ 64 h 71"/>
              <a:gd name="T38" fmla="*/ 124 w 126"/>
              <a:gd name="T39" fmla="*/ 59 h 71"/>
              <a:gd name="T40" fmla="*/ 126 w 126"/>
              <a:gd name="T41" fmla="*/ 53 h 71"/>
              <a:gd name="T42" fmla="*/ 119 w 126"/>
              <a:gd name="T43" fmla="*/ 56 h 71"/>
              <a:gd name="T44" fmla="*/ 112 w 126"/>
              <a:gd name="T45" fmla="*/ 58 h 71"/>
              <a:gd name="T46" fmla="*/ 104 w 126"/>
              <a:gd name="T47" fmla="*/ 59 h 71"/>
              <a:gd name="T48" fmla="*/ 97 w 126"/>
              <a:gd name="T49" fmla="*/ 59 h 71"/>
              <a:gd name="T50" fmla="*/ 89 w 126"/>
              <a:gd name="T51" fmla="*/ 59 h 71"/>
              <a:gd name="T52" fmla="*/ 81 w 126"/>
              <a:gd name="T53" fmla="*/ 58 h 71"/>
              <a:gd name="T54" fmla="*/ 74 w 126"/>
              <a:gd name="T55" fmla="*/ 57 h 71"/>
              <a:gd name="T56" fmla="*/ 66 w 126"/>
              <a:gd name="T57" fmla="*/ 54 h 71"/>
              <a:gd name="T58" fmla="*/ 61 w 126"/>
              <a:gd name="T59" fmla="*/ 51 h 71"/>
              <a:gd name="T60" fmla="*/ 58 w 126"/>
              <a:gd name="T61" fmla="*/ 45 h 71"/>
              <a:gd name="T62" fmla="*/ 54 w 126"/>
              <a:gd name="T63" fmla="*/ 41 h 71"/>
              <a:gd name="T64" fmla="*/ 49 w 126"/>
              <a:gd name="T65" fmla="*/ 37 h 71"/>
              <a:gd name="T66" fmla="*/ 43 w 126"/>
              <a:gd name="T67" fmla="*/ 28 h 71"/>
              <a:gd name="T68" fmla="*/ 35 w 126"/>
              <a:gd name="T69" fmla="*/ 21 h 71"/>
              <a:gd name="T70" fmla="*/ 26 w 126"/>
              <a:gd name="T71" fmla="*/ 14 h 71"/>
              <a:gd name="T72" fmla="*/ 21 w 126"/>
              <a:gd name="T73" fmla="*/ 5 h 71"/>
              <a:gd name="T74" fmla="*/ 18 w 126"/>
              <a:gd name="T75" fmla="*/ 4 h 71"/>
              <a:gd name="T76" fmla="*/ 16 w 126"/>
              <a:gd name="T77" fmla="*/ 1 h 71"/>
              <a:gd name="T78" fmla="*/ 15 w 126"/>
              <a:gd name="T79" fmla="*/ 0 h 71"/>
              <a:gd name="T80" fmla="*/ 13 w 126"/>
              <a:gd name="T81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6" h="71">
                <a:moveTo>
                  <a:pt x="13" y="0"/>
                </a:moveTo>
                <a:lnTo>
                  <a:pt x="8" y="1"/>
                </a:lnTo>
                <a:lnTo>
                  <a:pt x="6" y="3"/>
                </a:lnTo>
                <a:lnTo>
                  <a:pt x="2" y="6"/>
                </a:lnTo>
                <a:lnTo>
                  <a:pt x="1" y="9"/>
                </a:lnTo>
                <a:lnTo>
                  <a:pt x="1" y="11"/>
                </a:lnTo>
                <a:lnTo>
                  <a:pt x="1" y="13"/>
                </a:lnTo>
                <a:lnTo>
                  <a:pt x="0" y="14"/>
                </a:lnTo>
                <a:lnTo>
                  <a:pt x="0" y="14"/>
                </a:lnTo>
                <a:lnTo>
                  <a:pt x="15" y="19"/>
                </a:lnTo>
                <a:lnTo>
                  <a:pt x="28" y="27"/>
                </a:lnTo>
                <a:lnTo>
                  <a:pt x="38" y="37"/>
                </a:lnTo>
                <a:lnTo>
                  <a:pt x="49" y="47"/>
                </a:lnTo>
                <a:lnTo>
                  <a:pt x="61" y="58"/>
                </a:lnTo>
                <a:lnTo>
                  <a:pt x="73" y="66"/>
                </a:lnTo>
                <a:lnTo>
                  <a:pt x="87" y="71"/>
                </a:lnTo>
                <a:lnTo>
                  <a:pt x="105" y="69"/>
                </a:lnTo>
                <a:lnTo>
                  <a:pt x="112" y="67"/>
                </a:lnTo>
                <a:lnTo>
                  <a:pt x="119" y="64"/>
                </a:lnTo>
                <a:lnTo>
                  <a:pt x="124" y="59"/>
                </a:lnTo>
                <a:lnTo>
                  <a:pt x="126" y="53"/>
                </a:lnTo>
                <a:lnTo>
                  <a:pt x="119" y="56"/>
                </a:lnTo>
                <a:lnTo>
                  <a:pt x="112" y="58"/>
                </a:lnTo>
                <a:lnTo>
                  <a:pt x="104" y="59"/>
                </a:lnTo>
                <a:lnTo>
                  <a:pt x="97" y="59"/>
                </a:lnTo>
                <a:lnTo>
                  <a:pt x="89" y="59"/>
                </a:lnTo>
                <a:lnTo>
                  <a:pt x="81" y="58"/>
                </a:lnTo>
                <a:lnTo>
                  <a:pt x="74" y="57"/>
                </a:lnTo>
                <a:lnTo>
                  <a:pt x="66" y="54"/>
                </a:lnTo>
                <a:lnTo>
                  <a:pt x="61" y="51"/>
                </a:lnTo>
                <a:lnTo>
                  <a:pt x="58" y="45"/>
                </a:lnTo>
                <a:lnTo>
                  <a:pt x="54" y="41"/>
                </a:lnTo>
                <a:lnTo>
                  <a:pt x="49" y="37"/>
                </a:lnTo>
                <a:lnTo>
                  <a:pt x="43" y="28"/>
                </a:lnTo>
                <a:lnTo>
                  <a:pt x="35" y="21"/>
                </a:lnTo>
                <a:lnTo>
                  <a:pt x="26" y="14"/>
                </a:lnTo>
                <a:lnTo>
                  <a:pt x="21" y="5"/>
                </a:lnTo>
                <a:lnTo>
                  <a:pt x="18" y="4"/>
                </a:lnTo>
                <a:lnTo>
                  <a:pt x="16" y="1"/>
                </a:lnTo>
                <a:lnTo>
                  <a:pt x="15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8" name="Freeform 778"/>
          <p:cNvSpPr>
            <a:spLocks/>
          </p:cNvSpPr>
          <p:nvPr/>
        </p:nvSpPr>
        <p:spPr bwMode="auto">
          <a:xfrm>
            <a:off x="6743700" y="3643313"/>
            <a:ext cx="7938" cy="28575"/>
          </a:xfrm>
          <a:custGeom>
            <a:avLst/>
            <a:gdLst>
              <a:gd name="T0" fmla="*/ 0 w 10"/>
              <a:gd name="T1" fmla="*/ 0 h 36"/>
              <a:gd name="T2" fmla="*/ 1 w 10"/>
              <a:gd name="T3" fmla="*/ 4 h 36"/>
              <a:gd name="T4" fmla="*/ 2 w 10"/>
              <a:gd name="T5" fmla="*/ 8 h 36"/>
              <a:gd name="T6" fmla="*/ 4 w 10"/>
              <a:gd name="T7" fmla="*/ 12 h 36"/>
              <a:gd name="T8" fmla="*/ 6 w 10"/>
              <a:gd name="T9" fmla="*/ 17 h 36"/>
              <a:gd name="T10" fmla="*/ 7 w 10"/>
              <a:gd name="T11" fmla="*/ 22 h 36"/>
              <a:gd name="T12" fmla="*/ 8 w 10"/>
              <a:gd name="T13" fmla="*/ 25 h 36"/>
              <a:gd name="T14" fmla="*/ 9 w 10"/>
              <a:gd name="T15" fmla="*/ 31 h 36"/>
              <a:gd name="T16" fmla="*/ 10 w 10"/>
              <a:gd name="T17" fmla="*/ 36 h 36"/>
              <a:gd name="T18" fmla="*/ 9 w 10"/>
              <a:gd name="T19" fmla="*/ 26 h 36"/>
              <a:gd name="T20" fmla="*/ 7 w 10"/>
              <a:gd name="T21" fmla="*/ 19 h 36"/>
              <a:gd name="T22" fmla="*/ 5 w 10"/>
              <a:gd name="T23" fmla="*/ 12 h 36"/>
              <a:gd name="T24" fmla="*/ 4 w 10"/>
              <a:gd name="T25" fmla="*/ 3 h 36"/>
              <a:gd name="T26" fmla="*/ 2 w 10"/>
              <a:gd name="T27" fmla="*/ 1 h 36"/>
              <a:gd name="T28" fmla="*/ 1 w 10"/>
              <a:gd name="T29" fmla="*/ 0 h 36"/>
              <a:gd name="T30" fmla="*/ 0 w 10"/>
              <a:gd name="T31" fmla="*/ 0 h 36"/>
              <a:gd name="T32" fmla="*/ 0 w 10"/>
              <a:gd name="T33" fmla="*/ 0 h 36"/>
              <a:gd name="T34" fmla="*/ 0 w 10"/>
              <a:gd name="T35" fmla="*/ 0 h 36"/>
              <a:gd name="T36" fmla="*/ 0 w 10"/>
              <a:gd name="T37" fmla="*/ 0 h 36"/>
              <a:gd name="T38" fmla="*/ 0 w 10"/>
              <a:gd name="T39" fmla="*/ 0 h 36"/>
              <a:gd name="T40" fmla="*/ 0 w 10"/>
              <a:gd name="T41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36">
                <a:moveTo>
                  <a:pt x="0" y="0"/>
                </a:moveTo>
                <a:lnTo>
                  <a:pt x="1" y="4"/>
                </a:lnTo>
                <a:lnTo>
                  <a:pt x="2" y="8"/>
                </a:lnTo>
                <a:lnTo>
                  <a:pt x="4" y="12"/>
                </a:lnTo>
                <a:lnTo>
                  <a:pt x="6" y="17"/>
                </a:lnTo>
                <a:lnTo>
                  <a:pt x="7" y="22"/>
                </a:lnTo>
                <a:lnTo>
                  <a:pt x="8" y="25"/>
                </a:lnTo>
                <a:lnTo>
                  <a:pt x="9" y="31"/>
                </a:lnTo>
                <a:lnTo>
                  <a:pt x="10" y="36"/>
                </a:lnTo>
                <a:lnTo>
                  <a:pt x="9" y="26"/>
                </a:lnTo>
                <a:lnTo>
                  <a:pt x="7" y="19"/>
                </a:lnTo>
                <a:lnTo>
                  <a:pt x="5" y="12"/>
                </a:lnTo>
                <a:lnTo>
                  <a:pt x="4" y="3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59" name="Freeform 779"/>
          <p:cNvSpPr>
            <a:spLocks/>
          </p:cNvSpPr>
          <p:nvPr/>
        </p:nvSpPr>
        <p:spPr bwMode="auto">
          <a:xfrm>
            <a:off x="6550025" y="3651250"/>
            <a:ext cx="395288" cy="160338"/>
          </a:xfrm>
          <a:custGeom>
            <a:avLst/>
            <a:gdLst>
              <a:gd name="T0" fmla="*/ 316 w 499"/>
              <a:gd name="T1" fmla="*/ 9 h 203"/>
              <a:gd name="T2" fmla="*/ 273 w 499"/>
              <a:gd name="T3" fmla="*/ 14 h 203"/>
              <a:gd name="T4" fmla="*/ 230 w 499"/>
              <a:gd name="T5" fmla="*/ 20 h 203"/>
              <a:gd name="T6" fmla="*/ 188 w 499"/>
              <a:gd name="T7" fmla="*/ 18 h 203"/>
              <a:gd name="T8" fmla="*/ 158 w 499"/>
              <a:gd name="T9" fmla="*/ 8 h 203"/>
              <a:gd name="T10" fmla="*/ 137 w 499"/>
              <a:gd name="T11" fmla="*/ 2 h 203"/>
              <a:gd name="T12" fmla="*/ 116 w 499"/>
              <a:gd name="T13" fmla="*/ 0 h 203"/>
              <a:gd name="T14" fmla="*/ 96 w 499"/>
              <a:gd name="T15" fmla="*/ 1 h 203"/>
              <a:gd name="T16" fmla="*/ 74 w 499"/>
              <a:gd name="T17" fmla="*/ 8 h 203"/>
              <a:gd name="T18" fmla="*/ 48 w 499"/>
              <a:gd name="T19" fmla="*/ 18 h 203"/>
              <a:gd name="T20" fmla="*/ 25 w 499"/>
              <a:gd name="T21" fmla="*/ 31 h 203"/>
              <a:gd name="T22" fmla="*/ 7 w 499"/>
              <a:gd name="T23" fmla="*/ 47 h 203"/>
              <a:gd name="T24" fmla="*/ 2 w 499"/>
              <a:gd name="T25" fmla="*/ 67 h 203"/>
              <a:gd name="T26" fmla="*/ 12 w 499"/>
              <a:gd name="T27" fmla="*/ 77 h 203"/>
              <a:gd name="T28" fmla="*/ 17 w 499"/>
              <a:gd name="T29" fmla="*/ 95 h 203"/>
              <a:gd name="T30" fmla="*/ 29 w 499"/>
              <a:gd name="T31" fmla="*/ 109 h 203"/>
              <a:gd name="T32" fmla="*/ 40 w 499"/>
              <a:gd name="T33" fmla="*/ 123 h 203"/>
              <a:gd name="T34" fmla="*/ 52 w 499"/>
              <a:gd name="T35" fmla="*/ 136 h 203"/>
              <a:gd name="T36" fmla="*/ 62 w 499"/>
              <a:gd name="T37" fmla="*/ 146 h 203"/>
              <a:gd name="T38" fmla="*/ 74 w 499"/>
              <a:gd name="T39" fmla="*/ 157 h 203"/>
              <a:gd name="T40" fmla="*/ 84 w 499"/>
              <a:gd name="T41" fmla="*/ 167 h 203"/>
              <a:gd name="T42" fmla="*/ 96 w 499"/>
              <a:gd name="T43" fmla="*/ 177 h 203"/>
              <a:gd name="T44" fmla="*/ 115 w 499"/>
              <a:gd name="T45" fmla="*/ 187 h 203"/>
              <a:gd name="T46" fmla="*/ 142 w 499"/>
              <a:gd name="T47" fmla="*/ 192 h 203"/>
              <a:gd name="T48" fmla="*/ 169 w 499"/>
              <a:gd name="T49" fmla="*/ 198 h 203"/>
              <a:gd name="T50" fmla="*/ 197 w 499"/>
              <a:gd name="T51" fmla="*/ 202 h 203"/>
              <a:gd name="T52" fmla="*/ 225 w 499"/>
              <a:gd name="T53" fmla="*/ 203 h 203"/>
              <a:gd name="T54" fmla="*/ 252 w 499"/>
              <a:gd name="T55" fmla="*/ 203 h 203"/>
              <a:gd name="T56" fmla="*/ 280 w 499"/>
              <a:gd name="T57" fmla="*/ 202 h 203"/>
              <a:gd name="T58" fmla="*/ 308 w 499"/>
              <a:gd name="T59" fmla="*/ 199 h 203"/>
              <a:gd name="T60" fmla="*/ 332 w 499"/>
              <a:gd name="T61" fmla="*/ 196 h 203"/>
              <a:gd name="T62" fmla="*/ 353 w 499"/>
              <a:gd name="T63" fmla="*/ 189 h 203"/>
              <a:gd name="T64" fmla="*/ 372 w 499"/>
              <a:gd name="T65" fmla="*/ 179 h 203"/>
              <a:gd name="T66" fmla="*/ 391 w 499"/>
              <a:gd name="T67" fmla="*/ 165 h 203"/>
              <a:gd name="T68" fmla="*/ 406 w 499"/>
              <a:gd name="T69" fmla="*/ 152 h 203"/>
              <a:gd name="T70" fmla="*/ 419 w 499"/>
              <a:gd name="T71" fmla="*/ 142 h 203"/>
              <a:gd name="T72" fmla="*/ 432 w 499"/>
              <a:gd name="T73" fmla="*/ 130 h 203"/>
              <a:gd name="T74" fmla="*/ 447 w 499"/>
              <a:gd name="T75" fmla="*/ 120 h 203"/>
              <a:gd name="T76" fmla="*/ 460 w 499"/>
              <a:gd name="T77" fmla="*/ 109 h 203"/>
              <a:gd name="T78" fmla="*/ 474 w 499"/>
              <a:gd name="T79" fmla="*/ 103 h 203"/>
              <a:gd name="T80" fmla="*/ 486 w 499"/>
              <a:gd name="T81" fmla="*/ 96 h 203"/>
              <a:gd name="T82" fmla="*/ 497 w 499"/>
              <a:gd name="T83" fmla="*/ 90 h 203"/>
              <a:gd name="T84" fmla="*/ 493 w 499"/>
              <a:gd name="T85" fmla="*/ 75 h 203"/>
              <a:gd name="T86" fmla="*/ 477 w 499"/>
              <a:gd name="T87" fmla="*/ 62 h 203"/>
              <a:gd name="T88" fmla="*/ 457 w 499"/>
              <a:gd name="T89" fmla="*/ 54 h 203"/>
              <a:gd name="T90" fmla="*/ 438 w 499"/>
              <a:gd name="T91" fmla="*/ 46 h 203"/>
              <a:gd name="T92" fmla="*/ 423 w 499"/>
              <a:gd name="T93" fmla="*/ 38 h 203"/>
              <a:gd name="T94" fmla="*/ 410 w 499"/>
              <a:gd name="T95" fmla="*/ 33 h 203"/>
              <a:gd name="T96" fmla="*/ 399 w 499"/>
              <a:gd name="T97" fmla="*/ 29 h 203"/>
              <a:gd name="T98" fmla="*/ 388 w 499"/>
              <a:gd name="T99" fmla="*/ 24 h 203"/>
              <a:gd name="T100" fmla="*/ 377 w 499"/>
              <a:gd name="T101" fmla="*/ 20 h 203"/>
              <a:gd name="T102" fmla="*/ 364 w 499"/>
              <a:gd name="T103" fmla="*/ 17 h 203"/>
              <a:gd name="T104" fmla="*/ 353 w 499"/>
              <a:gd name="T105" fmla="*/ 16 h 203"/>
              <a:gd name="T106" fmla="*/ 342 w 499"/>
              <a:gd name="T107" fmla="*/ 14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99" h="203">
                <a:moveTo>
                  <a:pt x="336" y="12"/>
                </a:moveTo>
                <a:lnTo>
                  <a:pt x="316" y="9"/>
                </a:lnTo>
                <a:lnTo>
                  <a:pt x="294" y="10"/>
                </a:lnTo>
                <a:lnTo>
                  <a:pt x="273" y="14"/>
                </a:lnTo>
                <a:lnTo>
                  <a:pt x="252" y="17"/>
                </a:lnTo>
                <a:lnTo>
                  <a:pt x="230" y="20"/>
                </a:lnTo>
                <a:lnTo>
                  <a:pt x="210" y="21"/>
                </a:lnTo>
                <a:lnTo>
                  <a:pt x="188" y="18"/>
                </a:lnTo>
                <a:lnTo>
                  <a:pt x="167" y="12"/>
                </a:lnTo>
                <a:lnTo>
                  <a:pt x="158" y="8"/>
                </a:lnTo>
                <a:lnTo>
                  <a:pt x="148" y="5"/>
                </a:lnTo>
                <a:lnTo>
                  <a:pt x="137" y="2"/>
                </a:lnTo>
                <a:lnTo>
                  <a:pt x="127" y="1"/>
                </a:lnTo>
                <a:lnTo>
                  <a:pt x="116" y="0"/>
                </a:lnTo>
                <a:lnTo>
                  <a:pt x="106" y="1"/>
                </a:lnTo>
                <a:lnTo>
                  <a:pt x="96" y="1"/>
                </a:lnTo>
                <a:lnTo>
                  <a:pt x="86" y="3"/>
                </a:lnTo>
                <a:lnTo>
                  <a:pt x="74" y="8"/>
                </a:lnTo>
                <a:lnTo>
                  <a:pt x="61" y="14"/>
                </a:lnTo>
                <a:lnTo>
                  <a:pt x="48" y="18"/>
                </a:lnTo>
                <a:lnTo>
                  <a:pt x="37" y="24"/>
                </a:lnTo>
                <a:lnTo>
                  <a:pt x="25" y="31"/>
                </a:lnTo>
                <a:lnTo>
                  <a:pt x="15" y="38"/>
                </a:lnTo>
                <a:lnTo>
                  <a:pt x="7" y="47"/>
                </a:lnTo>
                <a:lnTo>
                  <a:pt x="0" y="59"/>
                </a:lnTo>
                <a:lnTo>
                  <a:pt x="2" y="67"/>
                </a:lnTo>
                <a:lnTo>
                  <a:pt x="7" y="71"/>
                </a:lnTo>
                <a:lnTo>
                  <a:pt x="12" y="77"/>
                </a:lnTo>
                <a:lnTo>
                  <a:pt x="13" y="85"/>
                </a:lnTo>
                <a:lnTo>
                  <a:pt x="17" y="95"/>
                </a:lnTo>
                <a:lnTo>
                  <a:pt x="23" y="103"/>
                </a:lnTo>
                <a:lnTo>
                  <a:pt x="29" y="109"/>
                </a:lnTo>
                <a:lnTo>
                  <a:pt x="35" y="116"/>
                </a:lnTo>
                <a:lnTo>
                  <a:pt x="40" y="123"/>
                </a:lnTo>
                <a:lnTo>
                  <a:pt x="46" y="130"/>
                </a:lnTo>
                <a:lnTo>
                  <a:pt x="52" y="136"/>
                </a:lnTo>
                <a:lnTo>
                  <a:pt x="57" y="142"/>
                </a:lnTo>
                <a:lnTo>
                  <a:pt x="62" y="146"/>
                </a:lnTo>
                <a:lnTo>
                  <a:pt x="68" y="152"/>
                </a:lnTo>
                <a:lnTo>
                  <a:pt x="74" y="157"/>
                </a:lnTo>
                <a:lnTo>
                  <a:pt x="80" y="162"/>
                </a:lnTo>
                <a:lnTo>
                  <a:pt x="84" y="167"/>
                </a:lnTo>
                <a:lnTo>
                  <a:pt x="90" y="173"/>
                </a:lnTo>
                <a:lnTo>
                  <a:pt x="96" y="177"/>
                </a:lnTo>
                <a:lnTo>
                  <a:pt x="101" y="182"/>
                </a:lnTo>
                <a:lnTo>
                  <a:pt x="115" y="187"/>
                </a:lnTo>
                <a:lnTo>
                  <a:pt x="128" y="190"/>
                </a:lnTo>
                <a:lnTo>
                  <a:pt x="142" y="192"/>
                </a:lnTo>
                <a:lnTo>
                  <a:pt x="156" y="196"/>
                </a:lnTo>
                <a:lnTo>
                  <a:pt x="169" y="198"/>
                </a:lnTo>
                <a:lnTo>
                  <a:pt x="183" y="199"/>
                </a:lnTo>
                <a:lnTo>
                  <a:pt x="197" y="202"/>
                </a:lnTo>
                <a:lnTo>
                  <a:pt x="211" y="202"/>
                </a:lnTo>
                <a:lnTo>
                  <a:pt x="225" y="203"/>
                </a:lnTo>
                <a:lnTo>
                  <a:pt x="239" y="203"/>
                </a:lnTo>
                <a:lnTo>
                  <a:pt x="252" y="203"/>
                </a:lnTo>
                <a:lnTo>
                  <a:pt x="266" y="203"/>
                </a:lnTo>
                <a:lnTo>
                  <a:pt x="280" y="202"/>
                </a:lnTo>
                <a:lnTo>
                  <a:pt x="294" y="202"/>
                </a:lnTo>
                <a:lnTo>
                  <a:pt x="308" y="199"/>
                </a:lnTo>
                <a:lnTo>
                  <a:pt x="321" y="198"/>
                </a:lnTo>
                <a:lnTo>
                  <a:pt x="332" y="196"/>
                </a:lnTo>
                <a:lnTo>
                  <a:pt x="342" y="192"/>
                </a:lnTo>
                <a:lnTo>
                  <a:pt x="353" y="189"/>
                </a:lnTo>
                <a:lnTo>
                  <a:pt x="363" y="184"/>
                </a:lnTo>
                <a:lnTo>
                  <a:pt x="372" y="179"/>
                </a:lnTo>
                <a:lnTo>
                  <a:pt x="381" y="173"/>
                </a:lnTo>
                <a:lnTo>
                  <a:pt x="391" y="165"/>
                </a:lnTo>
                <a:lnTo>
                  <a:pt x="399" y="157"/>
                </a:lnTo>
                <a:lnTo>
                  <a:pt x="406" y="152"/>
                </a:lnTo>
                <a:lnTo>
                  <a:pt x="412" y="148"/>
                </a:lnTo>
                <a:lnTo>
                  <a:pt x="419" y="142"/>
                </a:lnTo>
                <a:lnTo>
                  <a:pt x="426" y="136"/>
                </a:lnTo>
                <a:lnTo>
                  <a:pt x="432" y="130"/>
                </a:lnTo>
                <a:lnTo>
                  <a:pt x="439" y="126"/>
                </a:lnTo>
                <a:lnTo>
                  <a:pt x="447" y="120"/>
                </a:lnTo>
                <a:lnTo>
                  <a:pt x="455" y="115"/>
                </a:lnTo>
                <a:lnTo>
                  <a:pt x="460" y="109"/>
                </a:lnTo>
                <a:lnTo>
                  <a:pt x="467" y="105"/>
                </a:lnTo>
                <a:lnTo>
                  <a:pt x="474" y="103"/>
                </a:lnTo>
                <a:lnTo>
                  <a:pt x="480" y="98"/>
                </a:lnTo>
                <a:lnTo>
                  <a:pt x="486" y="96"/>
                </a:lnTo>
                <a:lnTo>
                  <a:pt x="492" y="92"/>
                </a:lnTo>
                <a:lnTo>
                  <a:pt x="497" y="90"/>
                </a:lnTo>
                <a:lnTo>
                  <a:pt x="499" y="84"/>
                </a:lnTo>
                <a:lnTo>
                  <a:pt x="493" y="75"/>
                </a:lnTo>
                <a:lnTo>
                  <a:pt x="486" y="68"/>
                </a:lnTo>
                <a:lnTo>
                  <a:pt x="477" y="62"/>
                </a:lnTo>
                <a:lnTo>
                  <a:pt x="468" y="59"/>
                </a:lnTo>
                <a:lnTo>
                  <a:pt x="457" y="54"/>
                </a:lnTo>
                <a:lnTo>
                  <a:pt x="447" y="51"/>
                </a:lnTo>
                <a:lnTo>
                  <a:pt x="438" y="46"/>
                </a:lnTo>
                <a:lnTo>
                  <a:pt x="430" y="40"/>
                </a:lnTo>
                <a:lnTo>
                  <a:pt x="423" y="38"/>
                </a:lnTo>
                <a:lnTo>
                  <a:pt x="417" y="36"/>
                </a:lnTo>
                <a:lnTo>
                  <a:pt x="410" y="33"/>
                </a:lnTo>
                <a:lnTo>
                  <a:pt x="404" y="31"/>
                </a:lnTo>
                <a:lnTo>
                  <a:pt x="399" y="29"/>
                </a:lnTo>
                <a:lnTo>
                  <a:pt x="393" y="27"/>
                </a:lnTo>
                <a:lnTo>
                  <a:pt x="388" y="24"/>
                </a:lnTo>
                <a:lnTo>
                  <a:pt x="382" y="21"/>
                </a:lnTo>
                <a:lnTo>
                  <a:pt x="377" y="20"/>
                </a:lnTo>
                <a:lnTo>
                  <a:pt x="370" y="18"/>
                </a:lnTo>
                <a:lnTo>
                  <a:pt x="364" y="17"/>
                </a:lnTo>
                <a:lnTo>
                  <a:pt x="358" y="17"/>
                </a:lnTo>
                <a:lnTo>
                  <a:pt x="353" y="16"/>
                </a:lnTo>
                <a:lnTo>
                  <a:pt x="348" y="15"/>
                </a:lnTo>
                <a:lnTo>
                  <a:pt x="342" y="14"/>
                </a:lnTo>
                <a:lnTo>
                  <a:pt x="336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0" name="Freeform 780"/>
          <p:cNvSpPr>
            <a:spLocks/>
          </p:cNvSpPr>
          <p:nvPr/>
        </p:nvSpPr>
        <p:spPr bwMode="auto">
          <a:xfrm>
            <a:off x="6562725" y="3663950"/>
            <a:ext cx="355600" cy="55563"/>
          </a:xfrm>
          <a:custGeom>
            <a:avLst/>
            <a:gdLst>
              <a:gd name="T0" fmla="*/ 305 w 447"/>
              <a:gd name="T1" fmla="*/ 6 h 69"/>
              <a:gd name="T2" fmla="*/ 288 w 447"/>
              <a:gd name="T3" fmla="*/ 7 h 69"/>
              <a:gd name="T4" fmla="*/ 270 w 447"/>
              <a:gd name="T5" fmla="*/ 8 h 69"/>
              <a:gd name="T6" fmla="*/ 251 w 447"/>
              <a:gd name="T7" fmla="*/ 12 h 69"/>
              <a:gd name="T8" fmla="*/ 219 w 447"/>
              <a:gd name="T9" fmla="*/ 20 h 69"/>
              <a:gd name="T10" fmla="*/ 174 w 447"/>
              <a:gd name="T11" fmla="*/ 16 h 69"/>
              <a:gd name="T12" fmla="*/ 128 w 447"/>
              <a:gd name="T13" fmla="*/ 5 h 69"/>
              <a:gd name="T14" fmla="*/ 83 w 447"/>
              <a:gd name="T15" fmla="*/ 0 h 69"/>
              <a:gd name="T16" fmla="*/ 52 w 447"/>
              <a:gd name="T17" fmla="*/ 8 h 69"/>
              <a:gd name="T18" fmla="*/ 36 w 447"/>
              <a:gd name="T19" fmla="*/ 13 h 69"/>
              <a:gd name="T20" fmla="*/ 21 w 447"/>
              <a:gd name="T21" fmla="*/ 21 h 69"/>
              <a:gd name="T22" fmla="*/ 7 w 447"/>
              <a:gd name="T23" fmla="*/ 30 h 69"/>
              <a:gd name="T24" fmla="*/ 0 w 447"/>
              <a:gd name="T25" fmla="*/ 37 h 69"/>
              <a:gd name="T26" fmla="*/ 0 w 447"/>
              <a:gd name="T27" fmla="*/ 40 h 69"/>
              <a:gd name="T28" fmla="*/ 11 w 447"/>
              <a:gd name="T29" fmla="*/ 44 h 69"/>
              <a:gd name="T30" fmla="*/ 31 w 447"/>
              <a:gd name="T31" fmla="*/ 47 h 69"/>
              <a:gd name="T32" fmla="*/ 52 w 447"/>
              <a:gd name="T33" fmla="*/ 49 h 69"/>
              <a:gd name="T34" fmla="*/ 73 w 447"/>
              <a:gd name="T35" fmla="*/ 53 h 69"/>
              <a:gd name="T36" fmla="*/ 99 w 447"/>
              <a:gd name="T37" fmla="*/ 60 h 69"/>
              <a:gd name="T38" fmla="*/ 132 w 447"/>
              <a:gd name="T39" fmla="*/ 64 h 69"/>
              <a:gd name="T40" fmla="*/ 165 w 447"/>
              <a:gd name="T41" fmla="*/ 67 h 69"/>
              <a:gd name="T42" fmla="*/ 198 w 447"/>
              <a:gd name="T43" fmla="*/ 68 h 69"/>
              <a:gd name="T44" fmla="*/ 231 w 447"/>
              <a:gd name="T45" fmla="*/ 69 h 69"/>
              <a:gd name="T46" fmla="*/ 263 w 447"/>
              <a:gd name="T47" fmla="*/ 68 h 69"/>
              <a:gd name="T48" fmla="*/ 295 w 447"/>
              <a:gd name="T49" fmla="*/ 66 h 69"/>
              <a:gd name="T50" fmla="*/ 328 w 447"/>
              <a:gd name="T51" fmla="*/ 62 h 69"/>
              <a:gd name="T52" fmla="*/ 357 w 447"/>
              <a:gd name="T53" fmla="*/ 55 h 69"/>
              <a:gd name="T54" fmla="*/ 383 w 447"/>
              <a:gd name="T55" fmla="*/ 54 h 69"/>
              <a:gd name="T56" fmla="*/ 408 w 447"/>
              <a:gd name="T57" fmla="*/ 57 h 69"/>
              <a:gd name="T58" fmla="*/ 434 w 447"/>
              <a:gd name="T59" fmla="*/ 58 h 69"/>
              <a:gd name="T60" fmla="*/ 438 w 447"/>
              <a:gd name="T61" fmla="*/ 51 h 69"/>
              <a:gd name="T62" fmla="*/ 419 w 447"/>
              <a:gd name="T63" fmla="*/ 43 h 69"/>
              <a:gd name="T64" fmla="*/ 399 w 447"/>
              <a:gd name="T65" fmla="*/ 35 h 69"/>
              <a:gd name="T66" fmla="*/ 380 w 447"/>
              <a:gd name="T67" fmla="*/ 27 h 69"/>
              <a:gd name="T68" fmla="*/ 363 w 447"/>
              <a:gd name="T69" fmla="*/ 20 h 69"/>
              <a:gd name="T70" fmla="*/ 349 w 447"/>
              <a:gd name="T71" fmla="*/ 16 h 69"/>
              <a:gd name="T72" fmla="*/ 335 w 447"/>
              <a:gd name="T73" fmla="*/ 14 h 69"/>
              <a:gd name="T74" fmla="*/ 322 w 447"/>
              <a:gd name="T75" fmla="*/ 9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47" h="69">
                <a:moveTo>
                  <a:pt x="315" y="7"/>
                </a:moveTo>
                <a:lnTo>
                  <a:pt x="305" y="6"/>
                </a:lnTo>
                <a:lnTo>
                  <a:pt x="297" y="6"/>
                </a:lnTo>
                <a:lnTo>
                  <a:pt x="288" y="7"/>
                </a:lnTo>
                <a:lnTo>
                  <a:pt x="279" y="7"/>
                </a:lnTo>
                <a:lnTo>
                  <a:pt x="270" y="8"/>
                </a:lnTo>
                <a:lnTo>
                  <a:pt x="261" y="9"/>
                </a:lnTo>
                <a:lnTo>
                  <a:pt x="251" y="12"/>
                </a:lnTo>
                <a:lnTo>
                  <a:pt x="242" y="13"/>
                </a:lnTo>
                <a:lnTo>
                  <a:pt x="219" y="20"/>
                </a:lnTo>
                <a:lnTo>
                  <a:pt x="197" y="20"/>
                </a:lnTo>
                <a:lnTo>
                  <a:pt x="174" y="16"/>
                </a:lnTo>
                <a:lnTo>
                  <a:pt x="151" y="11"/>
                </a:lnTo>
                <a:lnTo>
                  <a:pt x="128" y="5"/>
                </a:lnTo>
                <a:lnTo>
                  <a:pt x="106" y="0"/>
                </a:lnTo>
                <a:lnTo>
                  <a:pt x="83" y="0"/>
                </a:lnTo>
                <a:lnTo>
                  <a:pt x="61" y="7"/>
                </a:lnTo>
                <a:lnTo>
                  <a:pt x="52" y="8"/>
                </a:lnTo>
                <a:lnTo>
                  <a:pt x="44" y="9"/>
                </a:lnTo>
                <a:lnTo>
                  <a:pt x="36" y="13"/>
                </a:lnTo>
                <a:lnTo>
                  <a:pt x="28" y="16"/>
                </a:lnTo>
                <a:lnTo>
                  <a:pt x="21" y="21"/>
                </a:lnTo>
                <a:lnTo>
                  <a:pt x="14" y="26"/>
                </a:lnTo>
                <a:lnTo>
                  <a:pt x="7" y="30"/>
                </a:lnTo>
                <a:lnTo>
                  <a:pt x="1" y="36"/>
                </a:lnTo>
                <a:lnTo>
                  <a:pt x="0" y="37"/>
                </a:lnTo>
                <a:lnTo>
                  <a:pt x="0" y="39"/>
                </a:lnTo>
                <a:lnTo>
                  <a:pt x="0" y="40"/>
                </a:lnTo>
                <a:lnTo>
                  <a:pt x="0" y="40"/>
                </a:lnTo>
                <a:lnTo>
                  <a:pt x="11" y="44"/>
                </a:lnTo>
                <a:lnTo>
                  <a:pt x="21" y="45"/>
                </a:lnTo>
                <a:lnTo>
                  <a:pt x="31" y="47"/>
                </a:lnTo>
                <a:lnTo>
                  <a:pt x="42" y="47"/>
                </a:lnTo>
                <a:lnTo>
                  <a:pt x="52" y="49"/>
                </a:lnTo>
                <a:lnTo>
                  <a:pt x="62" y="51"/>
                </a:lnTo>
                <a:lnTo>
                  <a:pt x="73" y="53"/>
                </a:lnTo>
                <a:lnTo>
                  <a:pt x="82" y="58"/>
                </a:lnTo>
                <a:lnTo>
                  <a:pt x="99" y="60"/>
                </a:lnTo>
                <a:lnTo>
                  <a:pt x="115" y="62"/>
                </a:lnTo>
                <a:lnTo>
                  <a:pt x="132" y="64"/>
                </a:lnTo>
                <a:lnTo>
                  <a:pt x="149" y="65"/>
                </a:lnTo>
                <a:lnTo>
                  <a:pt x="165" y="67"/>
                </a:lnTo>
                <a:lnTo>
                  <a:pt x="181" y="68"/>
                </a:lnTo>
                <a:lnTo>
                  <a:pt x="198" y="68"/>
                </a:lnTo>
                <a:lnTo>
                  <a:pt x="214" y="69"/>
                </a:lnTo>
                <a:lnTo>
                  <a:pt x="231" y="69"/>
                </a:lnTo>
                <a:lnTo>
                  <a:pt x="247" y="69"/>
                </a:lnTo>
                <a:lnTo>
                  <a:pt x="263" y="68"/>
                </a:lnTo>
                <a:lnTo>
                  <a:pt x="279" y="68"/>
                </a:lnTo>
                <a:lnTo>
                  <a:pt x="295" y="66"/>
                </a:lnTo>
                <a:lnTo>
                  <a:pt x="312" y="65"/>
                </a:lnTo>
                <a:lnTo>
                  <a:pt x="328" y="62"/>
                </a:lnTo>
                <a:lnTo>
                  <a:pt x="345" y="59"/>
                </a:lnTo>
                <a:lnTo>
                  <a:pt x="357" y="55"/>
                </a:lnTo>
                <a:lnTo>
                  <a:pt x="370" y="54"/>
                </a:lnTo>
                <a:lnTo>
                  <a:pt x="383" y="54"/>
                </a:lnTo>
                <a:lnTo>
                  <a:pt x="395" y="55"/>
                </a:lnTo>
                <a:lnTo>
                  <a:pt x="408" y="57"/>
                </a:lnTo>
                <a:lnTo>
                  <a:pt x="422" y="58"/>
                </a:lnTo>
                <a:lnTo>
                  <a:pt x="434" y="58"/>
                </a:lnTo>
                <a:lnTo>
                  <a:pt x="447" y="57"/>
                </a:lnTo>
                <a:lnTo>
                  <a:pt x="438" y="51"/>
                </a:lnTo>
                <a:lnTo>
                  <a:pt x="429" y="46"/>
                </a:lnTo>
                <a:lnTo>
                  <a:pt x="419" y="43"/>
                </a:lnTo>
                <a:lnTo>
                  <a:pt x="409" y="38"/>
                </a:lnTo>
                <a:lnTo>
                  <a:pt x="399" y="35"/>
                </a:lnTo>
                <a:lnTo>
                  <a:pt x="390" y="31"/>
                </a:lnTo>
                <a:lnTo>
                  <a:pt x="380" y="27"/>
                </a:lnTo>
                <a:lnTo>
                  <a:pt x="371" y="22"/>
                </a:lnTo>
                <a:lnTo>
                  <a:pt x="363" y="20"/>
                </a:lnTo>
                <a:lnTo>
                  <a:pt x="356" y="17"/>
                </a:lnTo>
                <a:lnTo>
                  <a:pt x="349" y="16"/>
                </a:lnTo>
                <a:lnTo>
                  <a:pt x="342" y="15"/>
                </a:lnTo>
                <a:lnTo>
                  <a:pt x="335" y="14"/>
                </a:lnTo>
                <a:lnTo>
                  <a:pt x="328" y="12"/>
                </a:lnTo>
                <a:lnTo>
                  <a:pt x="322" y="9"/>
                </a:lnTo>
                <a:lnTo>
                  <a:pt x="315" y="7"/>
                </a:lnTo>
                <a:close/>
              </a:path>
            </a:pathLst>
          </a:custGeom>
          <a:solidFill>
            <a:srgbClr val="FF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1" name="Freeform 781"/>
          <p:cNvSpPr>
            <a:spLocks/>
          </p:cNvSpPr>
          <p:nvPr/>
        </p:nvSpPr>
        <p:spPr bwMode="auto">
          <a:xfrm>
            <a:off x="6570663" y="3709988"/>
            <a:ext cx="342900" cy="90487"/>
          </a:xfrm>
          <a:custGeom>
            <a:avLst/>
            <a:gdLst>
              <a:gd name="T0" fmla="*/ 410 w 432"/>
              <a:gd name="T1" fmla="*/ 15 h 114"/>
              <a:gd name="T2" fmla="*/ 367 w 432"/>
              <a:gd name="T3" fmla="*/ 16 h 114"/>
              <a:gd name="T4" fmla="*/ 326 w 432"/>
              <a:gd name="T5" fmla="*/ 18 h 114"/>
              <a:gd name="T6" fmla="*/ 283 w 432"/>
              <a:gd name="T7" fmla="*/ 23 h 114"/>
              <a:gd name="T8" fmla="*/ 241 w 432"/>
              <a:gd name="T9" fmla="*/ 26 h 114"/>
              <a:gd name="T10" fmla="*/ 199 w 432"/>
              <a:gd name="T11" fmla="*/ 29 h 114"/>
              <a:gd name="T12" fmla="*/ 156 w 432"/>
              <a:gd name="T13" fmla="*/ 29 h 114"/>
              <a:gd name="T14" fmla="*/ 114 w 432"/>
              <a:gd name="T15" fmla="*/ 24 h 114"/>
              <a:gd name="T16" fmla="*/ 81 w 432"/>
              <a:gd name="T17" fmla="*/ 18 h 114"/>
              <a:gd name="T18" fmla="*/ 58 w 432"/>
              <a:gd name="T19" fmla="*/ 13 h 114"/>
              <a:gd name="T20" fmla="*/ 35 w 432"/>
              <a:gd name="T21" fmla="*/ 6 h 114"/>
              <a:gd name="T22" fmla="*/ 12 w 432"/>
              <a:gd name="T23" fmla="*/ 1 h 114"/>
              <a:gd name="T24" fmla="*/ 0 w 432"/>
              <a:gd name="T25" fmla="*/ 7 h 114"/>
              <a:gd name="T26" fmla="*/ 4 w 432"/>
              <a:gd name="T27" fmla="*/ 18 h 114"/>
              <a:gd name="T28" fmla="*/ 13 w 432"/>
              <a:gd name="T29" fmla="*/ 29 h 114"/>
              <a:gd name="T30" fmla="*/ 23 w 432"/>
              <a:gd name="T31" fmla="*/ 38 h 114"/>
              <a:gd name="T32" fmla="*/ 32 w 432"/>
              <a:gd name="T33" fmla="*/ 48 h 114"/>
              <a:gd name="T34" fmla="*/ 41 w 432"/>
              <a:gd name="T35" fmla="*/ 56 h 114"/>
              <a:gd name="T36" fmla="*/ 53 w 432"/>
              <a:gd name="T37" fmla="*/ 68 h 114"/>
              <a:gd name="T38" fmla="*/ 63 w 432"/>
              <a:gd name="T39" fmla="*/ 77 h 114"/>
              <a:gd name="T40" fmla="*/ 82 w 432"/>
              <a:gd name="T41" fmla="*/ 89 h 114"/>
              <a:gd name="T42" fmla="*/ 112 w 432"/>
              <a:gd name="T43" fmla="*/ 99 h 114"/>
              <a:gd name="T44" fmla="*/ 142 w 432"/>
              <a:gd name="T45" fmla="*/ 107 h 114"/>
              <a:gd name="T46" fmla="*/ 173 w 432"/>
              <a:gd name="T47" fmla="*/ 112 h 114"/>
              <a:gd name="T48" fmla="*/ 206 w 432"/>
              <a:gd name="T49" fmla="*/ 113 h 114"/>
              <a:gd name="T50" fmla="*/ 237 w 432"/>
              <a:gd name="T51" fmla="*/ 113 h 114"/>
              <a:gd name="T52" fmla="*/ 269 w 432"/>
              <a:gd name="T53" fmla="*/ 109 h 114"/>
              <a:gd name="T54" fmla="*/ 300 w 432"/>
              <a:gd name="T55" fmla="*/ 105 h 114"/>
              <a:gd name="T56" fmla="*/ 322 w 432"/>
              <a:gd name="T57" fmla="*/ 100 h 114"/>
              <a:gd name="T58" fmla="*/ 331 w 432"/>
              <a:gd name="T59" fmla="*/ 93 h 114"/>
              <a:gd name="T60" fmla="*/ 343 w 432"/>
              <a:gd name="T61" fmla="*/ 86 h 114"/>
              <a:gd name="T62" fmla="*/ 355 w 432"/>
              <a:gd name="T63" fmla="*/ 78 h 114"/>
              <a:gd name="T64" fmla="*/ 367 w 432"/>
              <a:gd name="T65" fmla="*/ 70 h 114"/>
              <a:gd name="T66" fmla="*/ 376 w 432"/>
              <a:gd name="T67" fmla="*/ 62 h 114"/>
              <a:gd name="T68" fmla="*/ 388 w 432"/>
              <a:gd name="T69" fmla="*/ 54 h 114"/>
              <a:gd name="T70" fmla="*/ 398 w 432"/>
              <a:gd name="T71" fmla="*/ 46 h 114"/>
              <a:gd name="T72" fmla="*/ 407 w 432"/>
              <a:gd name="T73" fmla="*/ 36 h 114"/>
              <a:gd name="T74" fmla="*/ 418 w 432"/>
              <a:gd name="T75" fmla="*/ 28 h 114"/>
              <a:gd name="T76" fmla="*/ 427 w 432"/>
              <a:gd name="T77" fmla="*/ 22 h 114"/>
              <a:gd name="T78" fmla="*/ 432 w 432"/>
              <a:gd name="T79" fmla="*/ 17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32" h="114">
                <a:moveTo>
                  <a:pt x="430" y="16"/>
                </a:moveTo>
                <a:lnTo>
                  <a:pt x="410" y="15"/>
                </a:lnTo>
                <a:lnTo>
                  <a:pt x="389" y="15"/>
                </a:lnTo>
                <a:lnTo>
                  <a:pt x="367" y="16"/>
                </a:lnTo>
                <a:lnTo>
                  <a:pt x="346" y="17"/>
                </a:lnTo>
                <a:lnTo>
                  <a:pt x="326" y="18"/>
                </a:lnTo>
                <a:lnTo>
                  <a:pt x="305" y="21"/>
                </a:lnTo>
                <a:lnTo>
                  <a:pt x="283" y="23"/>
                </a:lnTo>
                <a:lnTo>
                  <a:pt x="262" y="24"/>
                </a:lnTo>
                <a:lnTo>
                  <a:pt x="241" y="26"/>
                </a:lnTo>
                <a:lnTo>
                  <a:pt x="220" y="28"/>
                </a:lnTo>
                <a:lnTo>
                  <a:pt x="199" y="29"/>
                </a:lnTo>
                <a:lnTo>
                  <a:pt x="177" y="29"/>
                </a:lnTo>
                <a:lnTo>
                  <a:pt x="156" y="29"/>
                </a:lnTo>
                <a:lnTo>
                  <a:pt x="135" y="26"/>
                </a:lnTo>
                <a:lnTo>
                  <a:pt x="114" y="24"/>
                </a:lnTo>
                <a:lnTo>
                  <a:pt x="93" y="20"/>
                </a:lnTo>
                <a:lnTo>
                  <a:pt x="81" y="18"/>
                </a:lnTo>
                <a:lnTo>
                  <a:pt x="69" y="16"/>
                </a:lnTo>
                <a:lnTo>
                  <a:pt x="58" y="13"/>
                </a:lnTo>
                <a:lnTo>
                  <a:pt x="47" y="9"/>
                </a:lnTo>
                <a:lnTo>
                  <a:pt x="35" y="6"/>
                </a:lnTo>
                <a:lnTo>
                  <a:pt x="24" y="3"/>
                </a:lnTo>
                <a:lnTo>
                  <a:pt x="12" y="1"/>
                </a:lnTo>
                <a:lnTo>
                  <a:pt x="1" y="0"/>
                </a:lnTo>
                <a:lnTo>
                  <a:pt x="0" y="7"/>
                </a:lnTo>
                <a:lnTo>
                  <a:pt x="1" y="13"/>
                </a:lnTo>
                <a:lnTo>
                  <a:pt x="4" y="18"/>
                </a:lnTo>
                <a:lnTo>
                  <a:pt x="9" y="24"/>
                </a:lnTo>
                <a:lnTo>
                  <a:pt x="13" y="29"/>
                </a:lnTo>
                <a:lnTo>
                  <a:pt x="18" y="33"/>
                </a:lnTo>
                <a:lnTo>
                  <a:pt x="23" y="38"/>
                </a:lnTo>
                <a:lnTo>
                  <a:pt x="27" y="43"/>
                </a:lnTo>
                <a:lnTo>
                  <a:pt x="32" y="48"/>
                </a:lnTo>
                <a:lnTo>
                  <a:pt x="36" y="53"/>
                </a:lnTo>
                <a:lnTo>
                  <a:pt x="41" y="56"/>
                </a:lnTo>
                <a:lnTo>
                  <a:pt x="47" y="61"/>
                </a:lnTo>
                <a:lnTo>
                  <a:pt x="53" y="68"/>
                </a:lnTo>
                <a:lnTo>
                  <a:pt x="58" y="73"/>
                </a:lnTo>
                <a:lnTo>
                  <a:pt x="63" y="77"/>
                </a:lnTo>
                <a:lnTo>
                  <a:pt x="69" y="82"/>
                </a:lnTo>
                <a:lnTo>
                  <a:pt x="82" y="89"/>
                </a:lnTo>
                <a:lnTo>
                  <a:pt x="97" y="94"/>
                </a:lnTo>
                <a:lnTo>
                  <a:pt x="112" y="99"/>
                </a:lnTo>
                <a:lnTo>
                  <a:pt x="127" y="104"/>
                </a:lnTo>
                <a:lnTo>
                  <a:pt x="142" y="107"/>
                </a:lnTo>
                <a:lnTo>
                  <a:pt x="159" y="109"/>
                </a:lnTo>
                <a:lnTo>
                  <a:pt x="173" y="112"/>
                </a:lnTo>
                <a:lnTo>
                  <a:pt x="190" y="113"/>
                </a:lnTo>
                <a:lnTo>
                  <a:pt x="206" y="113"/>
                </a:lnTo>
                <a:lnTo>
                  <a:pt x="221" y="114"/>
                </a:lnTo>
                <a:lnTo>
                  <a:pt x="237" y="113"/>
                </a:lnTo>
                <a:lnTo>
                  <a:pt x="253" y="112"/>
                </a:lnTo>
                <a:lnTo>
                  <a:pt x="269" y="109"/>
                </a:lnTo>
                <a:lnTo>
                  <a:pt x="285" y="107"/>
                </a:lnTo>
                <a:lnTo>
                  <a:pt x="300" y="105"/>
                </a:lnTo>
                <a:lnTo>
                  <a:pt x="316" y="101"/>
                </a:lnTo>
                <a:lnTo>
                  <a:pt x="322" y="100"/>
                </a:lnTo>
                <a:lnTo>
                  <a:pt x="327" y="97"/>
                </a:lnTo>
                <a:lnTo>
                  <a:pt x="331" y="93"/>
                </a:lnTo>
                <a:lnTo>
                  <a:pt x="337" y="92"/>
                </a:lnTo>
                <a:lnTo>
                  <a:pt x="343" y="86"/>
                </a:lnTo>
                <a:lnTo>
                  <a:pt x="350" y="82"/>
                </a:lnTo>
                <a:lnTo>
                  <a:pt x="355" y="78"/>
                </a:lnTo>
                <a:lnTo>
                  <a:pt x="361" y="74"/>
                </a:lnTo>
                <a:lnTo>
                  <a:pt x="367" y="70"/>
                </a:lnTo>
                <a:lnTo>
                  <a:pt x="372" y="67"/>
                </a:lnTo>
                <a:lnTo>
                  <a:pt x="376" y="62"/>
                </a:lnTo>
                <a:lnTo>
                  <a:pt x="381" y="58"/>
                </a:lnTo>
                <a:lnTo>
                  <a:pt x="388" y="54"/>
                </a:lnTo>
                <a:lnTo>
                  <a:pt x="394" y="51"/>
                </a:lnTo>
                <a:lnTo>
                  <a:pt x="398" y="46"/>
                </a:lnTo>
                <a:lnTo>
                  <a:pt x="403" y="41"/>
                </a:lnTo>
                <a:lnTo>
                  <a:pt x="407" y="36"/>
                </a:lnTo>
                <a:lnTo>
                  <a:pt x="412" y="32"/>
                </a:lnTo>
                <a:lnTo>
                  <a:pt x="418" y="28"/>
                </a:lnTo>
                <a:lnTo>
                  <a:pt x="425" y="25"/>
                </a:lnTo>
                <a:lnTo>
                  <a:pt x="427" y="22"/>
                </a:lnTo>
                <a:lnTo>
                  <a:pt x="430" y="20"/>
                </a:lnTo>
                <a:lnTo>
                  <a:pt x="432" y="17"/>
                </a:lnTo>
                <a:lnTo>
                  <a:pt x="430" y="16"/>
                </a:lnTo>
                <a:close/>
              </a:path>
            </a:pathLst>
          </a:custGeom>
          <a:solidFill>
            <a:srgbClr val="FF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2" name="Freeform 782"/>
          <p:cNvSpPr>
            <a:spLocks/>
          </p:cNvSpPr>
          <p:nvPr/>
        </p:nvSpPr>
        <p:spPr bwMode="auto">
          <a:xfrm>
            <a:off x="6577013" y="3714750"/>
            <a:ext cx="328612" cy="85725"/>
          </a:xfrm>
          <a:custGeom>
            <a:avLst/>
            <a:gdLst>
              <a:gd name="T0" fmla="*/ 391 w 412"/>
              <a:gd name="T1" fmla="*/ 13 h 108"/>
              <a:gd name="T2" fmla="*/ 351 w 412"/>
              <a:gd name="T3" fmla="*/ 15 h 108"/>
              <a:gd name="T4" fmla="*/ 311 w 412"/>
              <a:gd name="T5" fmla="*/ 17 h 108"/>
              <a:gd name="T6" fmla="*/ 270 w 412"/>
              <a:gd name="T7" fmla="*/ 20 h 108"/>
              <a:gd name="T8" fmla="*/ 230 w 412"/>
              <a:gd name="T9" fmla="*/ 25 h 108"/>
              <a:gd name="T10" fmla="*/ 190 w 412"/>
              <a:gd name="T11" fmla="*/ 27 h 108"/>
              <a:gd name="T12" fmla="*/ 148 w 412"/>
              <a:gd name="T13" fmla="*/ 26 h 108"/>
              <a:gd name="T14" fmla="*/ 108 w 412"/>
              <a:gd name="T15" fmla="*/ 23 h 108"/>
              <a:gd name="T16" fmla="*/ 76 w 412"/>
              <a:gd name="T17" fmla="*/ 16 h 108"/>
              <a:gd name="T18" fmla="*/ 54 w 412"/>
              <a:gd name="T19" fmla="*/ 11 h 108"/>
              <a:gd name="T20" fmla="*/ 33 w 412"/>
              <a:gd name="T21" fmla="*/ 4 h 108"/>
              <a:gd name="T22" fmla="*/ 11 w 412"/>
              <a:gd name="T23" fmla="*/ 1 h 108"/>
              <a:gd name="T24" fmla="*/ 0 w 412"/>
              <a:gd name="T25" fmla="*/ 5 h 108"/>
              <a:gd name="T26" fmla="*/ 3 w 412"/>
              <a:gd name="T27" fmla="*/ 17 h 108"/>
              <a:gd name="T28" fmla="*/ 12 w 412"/>
              <a:gd name="T29" fmla="*/ 27 h 108"/>
              <a:gd name="T30" fmla="*/ 22 w 412"/>
              <a:gd name="T31" fmla="*/ 35 h 108"/>
              <a:gd name="T32" fmla="*/ 31 w 412"/>
              <a:gd name="T33" fmla="*/ 44 h 108"/>
              <a:gd name="T34" fmla="*/ 40 w 412"/>
              <a:gd name="T35" fmla="*/ 54 h 108"/>
              <a:gd name="T36" fmla="*/ 50 w 412"/>
              <a:gd name="T37" fmla="*/ 64 h 108"/>
              <a:gd name="T38" fmla="*/ 61 w 412"/>
              <a:gd name="T39" fmla="*/ 72 h 108"/>
              <a:gd name="T40" fmla="*/ 79 w 412"/>
              <a:gd name="T41" fmla="*/ 82 h 108"/>
              <a:gd name="T42" fmla="*/ 107 w 412"/>
              <a:gd name="T43" fmla="*/ 93 h 108"/>
              <a:gd name="T44" fmla="*/ 137 w 412"/>
              <a:gd name="T45" fmla="*/ 101 h 108"/>
              <a:gd name="T46" fmla="*/ 167 w 412"/>
              <a:gd name="T47" fmla="*/ 106 h 108"/>
              <a:gd name="T48" fmla="*/ 197 w 412"/>
              <a:gd name="T49" fmla="*/ 108 h 108"/>
              <a:gd name="T50" fmla="*/ 227 w 412"/>
              <a:gd name="T51" fmla="*/ 107 h 108"/>
              <a:gd name="T52" fmla="*/ 258 w 412"/>
              <a:gd name="T53" fmla="*/ 104 h 108"/>
              <a:gd name="T54" fmla="*/ 288 w 412"/>
              <a:gd name="T55" fmla="*/ 100 h 108"/>
              <a:gd name="T56" fmla="*/ 308 w 412"/>
              <a:gd name="T57" fmla="*/ 95 h 108"/>
              <a:gd name="T58" fmla="*/ 318 w 412"/>
              <a:gd name="T59" fmla="*/ 87 h 108"/>
              <a:gd name="T60" fmla="*/ 330 w 412"/>
              <a:gd name="T61" fmla="*/ 80 h 108"/>
              <a:gd name="T62" fmla="*/ 341 w 412"/>
              <a:gd name="T63" fmla="*/ 72 h 108"/>
              <a:gd name="T64" fmla="*/ 352 w 412"/>
              <a:gd name="T65" fmla="*/ 64 h 108"/>
              <a:gd name="T66" fmla="*/ 361 w 412"/>
              <a:gd name="T67" fmla="*/ 57 h 108"/>
              <a:gd name="T68" fmla="*/ 372 w 412"/>
              <a:gd name="T69" fmla="*/ 49 h 108"/>
              <a:gd name="T70" fmla="*/ 381 w 412"/>
              <a:gd name="T71" fmla="*/ 41 h 108"/>
              <a:gd name="T72" fmla="*/ 390 w 412"/>
              <a:gd name="T73" fmla="*/ 33 h 108"/>
              <a:gd name="T74" fmla="*/ 399 w 412"/>
              <a:gd name="T75" fmla="*/ 25 h 108"/>
              <a:gd name="T76" fmla="*/ 407 w 412"/>
              <a:gd name="T77" fmla="*/ 19 h 108"/>
              <a:gd name="T78" fmla="*/ 412 w 412"/>
              <a:gd name="T79" fmla="*/ 1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12" h="108">
                <a:moveTo>
                  <a:pt x="412" y="15"/>
                </a:moveTo>
                <a:lnTo>
                  <a:pt x="391" y="13"/>
                </a:lnTo>
                <a:lnTo>
                  <a:pt x="372" y="13"/>
                </a:lnTo>
                <a:lnTo>
                  <a:pt x="351" y="15"/>
                </a:lnTo>
                <a:lnTo>
                  <a:pt x="331" y="16"/>
                </a:lnTo>
                <a:lnTo>
                  <a:pt x="311" y="17"/>
                </a:lnTo>
                <a:lnTo>
                  <a:pt x="291" y="19"/>
                </a:lnTo>
                <a:lnTo>
                  <a:pt x="270" y="20"/>
                </a:lnTo>
                <a:lnTo>
                  <a:pt x="250" y="23"/>
                </a:lnTo>
                <a:lnTo>
                  <a:pt x="230" y="25"/>
                </a:lnTo>
                <a:lnTo>
                  <a:pt x="209" y="26"/>
                </a:lnTo>
                <a:lnTo>
                  <a:pt x="190" y="27"/>
                </a:lnTo>
                <a:lnTo>
                  <a:pt x="169" y="27"/>
                </a:lnTo>
                <a:lnTo>
                  <a:pt x="148" y="26"/>
                </a:lnTo>
                <a:lnTo>
                  <a:pt x="129" y="25"/>
                </a:lnTo>
                <a:lnTo>
                  <a:pt x="108" y="23"/>
                </a:lnTo>
                <a:lnTo>
                  <a:pt x="87" y="18"/>
                </a:lnTo>
                <a:lnTo>
                  <a:pt x="76" y="16"/>
                </a:lnTo>
                <a:lnTo>
                  <a:pt x="65" y="13"/>
                </a:lnTo>
                <a:lnTo>
                  <a:pt x="54" y="11"/>
                </a:lnTo>
                <a:lnTo>
                  <a:pt x="43" y="8"/>
                </a:lnTo>
                <a:lnTo>
                  <a:pt x="33" y="4"/>
                </a:lnTo>
                <a:lnTo>
                  <a:pt x="23" y="2"/>
                </a:lnTo>
                <a:lnTo>
                  <a:pt x="11" y="1"/>
                </a:lnTo>
                <a:lnTo>
                  <a:pt x="1" y="0"/>
                </a:lnTo>
                <a:lnTo>
                  <a:pt x="0" y="5"/>
                </a:lnTo>
                <a:lnTo>
                  <a:pt x="1" y="11"/>
                </a:lnTo>
                <a:lnTo>
                  <a:pt x="3" y="17"/>
                </a:lnTo>
                <a:lnTo>
                  <a:pt x="8" y="23"/>
                </a:lnTo>
                <a:lnTo>
                  <a:pt x="12" y="27"/>
                </a:lnTo>
                <a:lnTo>
                  <a:pt x="17" y="31"/>
                </a:lnTo>
                <a:lnTo>
                  <a:pt x="22" y="35"/>
                </a:lnTo>
                <a:lnTo>
                  <a:pt x="26" y="40"/>
                </a:lnTo>
                <a:lnTo>
                  <a:pt x="31" y="44"/>
                </a:lnTo>
                <a:lnTo>
                  <a:pt x="35" y="49"/>
                </a:lnTo>
                <a:lnTo>
                  <a:pt x="40" y="54"/>
                </a:lnTo>
                <a:lnTo>
                  <a:pt x="46" y="58"/>
                </a:lnTo>
                <a:lnTo>
                  <a:pt x="50" y="64"/>
                </a:lnTo>
                <a:lnTo>
                  <a:pt x="56" y="69"/>
                </a:lnTo>
                <a:lnTo>
                  <a:pt x="61" y="72"/>
                </a:lnTo>
                <a:lnTo>
                  <a:pt x="65" y="77"/>
                </a:lnTo>
                <a:lnTo>
                  <a:pt x="79" y="82"/>
                </a:lnTo>
                <a:lnTo>
                  <a:pt x="93" y="88"/>
                </a:lnTo>
                <a:lnTo>
                  <a:pt x="107" y="93"/>
                </a:lnTo>
                <a:lnTo>
                  <a:pt x="122" y="97"/>
                </a:lnTo>
                <a:lnTo>
                  <a:pt x="137" y="101"/>
                </a:lnTo>
                <a:lnTo>
                  <a:pt x="152" y="103"/>
                </a:lnTo>
                <a:lnTo>
                  <a:pt x="167" y="106"/>
                </a:lnTo>
                <a:lnTo>
                  <a:pt x="182" y="107"/>
                </a:lnTo>
                <a:lnTo>
                  <a:pt x="197" y="108"/>
                </a:lnTo>
                <a:lnTo>
                  <a:pt x="212" y="108"/>
                </a:lnTo>
                <a:lnTo>
                  <a:pt x="227" y="107"/>
                </a:lnTo>
                <a:lnTo>
                  <a:pt x="243" y="106"/>
                </a:lnTo>
                <a:lnTo>
                  <a:pt x="258" y="104"/>
                </a:lnTo>
                <a:lnTo>
                  <a:pt x="273" y="102"/>
                </a:lnTo>
                <a:lnTo>
                  <a:pt x="288" y="100"/>
                </a:lnTo>
                <a:lnTo>
                  <a:pt x="303" y="96"/>
                </a:lnTo>
                <a:lnTo>
                  <a:pt x="308" y="95"/>
                </a:lnTo>
                <a:lnTo>
                  <a:pt x="313" y="91"/>
                </a:lnTo>
                <a:lnTo>
                  <a:pt x="318" y="87"/>
                </a:lnTo>
                <a:lnTo>
                  <a:pt x="324" y="86"/>
                </a:lnTo>
                <a:lnTo>
                  <a:pt x="330" y="80"/>
                </a:lnTo>
                <a:lnTo>
                  <a:pt x="335" y="76"/>
                </a:lnTo>
                <a:lnTo>
                  <a:pt x="341" y="72"/>
                </a:lnTo>
                <a:lnTo>
                  <a:pt x="346" y="68"/>
                </a:lnTo>
                <a:lnTo>
                  <a:pt x="352" y="64"/>
                </a:lnTo>
                <a:lnTo>
                  <a:pt x="357" y="61"/>
                </a:lnTo>
                <a:lnTo>
                  <a:pt x="361" y="57"/>
                </a:lnTo>
                <a:lnTo>
                  <a:pt x="365" y="53"/>
                </a:lnTo>
                <a:lnTo>
                  <a:pt x="372" y="49"/>
                </a:lnTo>
                <a:lnTo>
                  <a:pt x="376" y="46"/>
                </a:lnTo>
                <a:lnTo>
                  <a:pt x="381" y="41"/>
                </a:lnTo>
                <a:lnTo>
                  <a:pt x="386" y="36"/>
                </a:lnTo>
                <a:lnTo>
                  <a:pt x="390" y="33"/>
                </a:lnTo>
                <a:lnTo>
                  <a:pt x="395" y="28"/>
                </a:lnTo>
                <a:lnTo>
                  <a:pt x="399" y="25"/>
                </a:lnTo>
                <a:lnTo>
                  <a:pt x="406" y="21"/>
                </a:lnTo>
                <a:lnTo>
                  <a:pt x="407" y="19"/>
                </a:lnTo>
                <a:lnTo>
                  <a:pt x="411" y="17"/>
                </a:lnTo>
                <a:lnTo>
                  <a:pt x="412" y="16"/>
                </a:lnTo>
                <a:lnTo>
                  <a:pt x="412" y="15"/>
                </a:lnTo>
                <a:close/>
              </a:path>
            </a:pathLst>
          </a:custGeom>
          <a:solidFill>
            <a:srgbClr val="FF9E9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3" name="Freeform 783"/>
          <p:cNvSpPr>
            <a:spLocks/>
          </p:cNvSpPr>
          <p:nvPr/>
        </p:nvSpPr>
        <p:spPr bwMode="auto">
          <a:xfrm>
            <a:off x="6583363" y="3716338"/>
            <a:ext cx="311150" cy="82550"/>
          </a:xfrm>
          <a:custGeom>
            <a:avLst/>
            <a:gdLst>
              <a:gd name="T0" fmla="*/ 373 w 392"/>
              <a:gd name="T1" fmla="*/ 13 h 103"/>
              <a:gd name="T2" fmla="*/ 335 w 392"/>
              <a:gd name="T3" fmla="*/ 13 h 103"/>
              <a:gd name="T4" fmla="*/ 296 w 392"/>
              <a:gd name="T5" fmla="*/ 16 h 103"/>
              <a:gd name="T6" fmla="*/ 258 w 392"/>
              <a:gd name="T7" fmla="*/ 20 h 103"/>
              <a:gd name="T8" fmla="*/ 218 w 392"/>
              <a:gd name="T9" fmla="*/ 23 h 103"/>
              <a:gd name="T10" fmla="*/ 180 w 392"/>
              <a:gd name="T11" fmla="*/ 25 h 103"/>
              <a:gd name="T12" fmla="*/ 141 w 392"/>
              <a:gd name="T13" fmla="*/ 25 h 103"/>
              <a:gd name="T14" fmla="*/ 103 w 392"/>
              <a:gd name="T15" fmla="*/ 21 h 103"/>
              <a:gd name="T16" fmla="*/ 73 w 392"/>
              <a:gd name="T17" fmla="*/ 16 h 103"/>
              <a:gd name="T18" fmla="*/ 53 w 392"/>
              <a:gd name="T19" fmla="*/ 12 h 103"/>
              <a:gd name="T20" fmla="*/ 32 w 392"/>
              <a:gd name="T21" fmla="*/ 6 h 103"/>
              <a:gd name="T22" fmla="*/ 11 w 392"/>
              <a:gd name="T23" fmla="*/ 1 h 103"/>
              <a:gd name="T24" fmla="*/ 0 w 392"/>
              <a:gd name="T25" fmla="*/ 6 h 103"/>
              <a:gd name="T26" fmla="*/ 3 w 392"/>
              <a:gd name="T27" fmla="*/ 17 h 103"/>
              <a:gd name="T28" fmla="*/ 11 w 392"/>
              <a:gd name="T29" fmla="*/ 25 h 103"/>
              <a:gd name="T30" fmla="*/ 20 w 392"/>
              <a:gd name="T31" fmla="*/ 35 h 103"/>
              <a:gd name="T32" fmla="*/ 29 w 392"/>
              <a:gd name="T33" fmla="*/ 43 h 103"/>
              <a:gd name="T34" fmla="*/ 39 w 392"/>
              <a:gd name="T35" fmla="*/ 52 h 103"/>
              <a:gd name="T36" fmla="*/ 49 w 392"/>
              <a:gd name="T37" fmla="*/ 62 h 103"/>
              <a:gd name="T38" fmla="*/ 59 w 392"/>
              <a:gd name="T39" fmla="*/ 70 h 103"/>
              <a:gd name="T40" fmla="*/ 77 w 392"/>
              <a:gd name="T41" fmla="*/ 79 h 103"/>
              <a:gd name="T42" fmla="*/ 103 w 392"/>
              <a:gd name="T43" fmla="*/ 90 h 103"/>
              <a:gd name="T44" fmla="*/ 131 w 392"/>
              <a:gd name="T45" fmla="*/ 97 h 103"/>
              <a:gd name="T46" fmla="*/ 160 w 392"/>
              <a:gd name="T47" fmla="*/ 100 h 103"/>
              <a:gd name="T48" fmla="*/ 188 w 392"/>
              <a:gd name="T49" fmla="*/ 103 h 103"/>
              <a:gd name="T50" fmla="*/ 217 w 392"/>
              <a:gd name="T51" fmla="*/ 103 h 103"/>
              <a:gd name="T52" fmla="*/ 246 w 392"/>
              <a:gd name="T53" fmla="*/ 100 h 103"/>
              <a:gd name="T54" fmla="*/ 275 w 392"/>
              <a:gd name="T55" fmla="*/ 96 h 103"/>
              <a:gd name="T56" fmla="*/ 294 w 392"/>
              <a:gd name="T57" fmla="*/ 91 h 103"/>
              <a:gd name="T58" fmla="*/ 304 w 392"/>
              <a:gd name="T59" fmla="*/ 84 h 103"/>
              <a:gd name="T60" fmla="*/ 315 w 392"/>
              <a:gd name="T61" fmla="*/ 77 h 103"/>
              <a:gd name="T62" fmla="*/ 326 w 392"/>
              <a:gd name="T63" fmla="*/ 68 h 103"/>
              <a:gd name="T64" fmla="*/ 336 w 392"/>
              <a:gd name="T65" fmla="*/ 62 h 103"/>
              <a:gd name="T66" fmla="*/ 345 w 392"/>
              <a:gd name="T67" fmla="*/ 54 h 103"/>
              <a:gd name="T68" fmla="*/ 354 w 392"/>
              <a:gd name="T69" fmla="*/ 47 h 103"/>
              <a:gd name="T70" fmla="*/ 365 w 392"/>
              <a:gd name="T71" fmla="*/ 39 h 103"/>
              <a:gd name="T72" fmla="*/ 372 w 392"/>
              <a:gd name="T73" fmla="*/ 31 h 103"/>
              <a:gd name="T74" fmla="*/ 382 w 392"/>
              <a:gd name="T75" fmla="*/ 23 h 103"/>
              <a:gd name="T76" fmla="*/ 389 w 392"/>
              <a:gd name="T77" fmla="*/ 18 h 103"/>
              <a:gd name="T78" fmla="*/ 392 w 392"/>
              <a:gd name="T79" fmla="*/ 15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92" h="103">
                <a:moveTo>
                  <a:pt x="392" y="14"/>
                </a:moveTo>
                <a:lnTo>
                  <a:pt x="373" y="13"/>
                </a:lnTo>
                <a:lnTo>
                  <a:pt x="353" y="13"/>
                </a:lnTo>
                <a:lnTo>
                  <a:pt x="335" y="13"/>
                </a:lnTo>
                <a:lnTo>
                  <a:pt x="315" y="14"/>
                </a:lnTo>
                <a:lnTo>
                  <a:pt x="296" y="16"/>
                </a:lnTo>
                <a:lnTo>
                  <a:pt x="276" y="17"/>
                </a:lnTo>
                <a:lnTo>
                  <a:pt x="258" y="20"/>
                </a:lnTo>
                <a:lnTo>
                  <a:pt x="238" y="22"/>
                </a:lnTo>
                <a:lnTo>
                  <a:pt x="218" y="23"/>
                </a:lnTo>
                <a:lnTo>
                  <a:pt x="200" y="24"/>
                </a:lnTo>
                <a:lnTo>
                  <a:pt x="180" y="25"/>
                </a:lnTo>
                <a:lnTo>
                  <a:pt x="161" y="25"/>
                </a:lnTo>
                <a:lnTo>
                  <a:pt x="141" y="25"/>
                </a:lnTo>
                <a:lnTo>
                  <a:pt x="123" y="24"/>
                </a:lnTo>
                <a:lnTo>
                  <a:pt x="103" y="21"/>
                </a:lnTo>
                <a:lnTo>
                  <a:pt x="84" y="17"/>
                </a:lnTo>
                <a:lnTo>
                  <a:pt x="73" y="16"/>
                </a:lnTo>
                <a:lnTo>
                  <a:pt x="63" y="14"/>
                </a:lnTo>
                <a:lnTo>
                  <a:pt x="53" y="12"/>
                </a:lnTo>
                <a:lnTo>
                  <a:pt x="42" y="8"/>
                </a:lnTo>
                <a:lnTo>
                  <a:pt x="32" y="6"/>
                </a:lnTo>
                <a:lnTo>
                  <a:pt x="21" y="2"/>
                </a:lnTo>
                <a:lnTo>
                  <a:pt x="11" y="1"/>
                </a:lnTo>
                <a:lnTo>
                  <a:pt x="1" y="0"/>
                </a:lnTo>
                <a:lnTo>
                  <a:pt x="0" y="6"/>
                </a:lnTo>
                <a:lnTo>
                  <a:pt x="1" y="12"/>
                </a:lnTo>
                <a:lnTo>
                  <a:pt x="3" y="17"/>
                </a:lnTo>
                <a:lnTo>
                  <a:pt x="6" y="22"/>
                </a:lnTo>
                <a:lnTo>
                  <a:pt x="11" y="25"/>
                </a:lnTo>
                <a:lnTo>
                  <a:pt x="16" y="30"/>
                </a:lnTo>
                <a:lnTo>
                  <a:pt x="20" y="35"/>
                </a:lnTo>
                <a:lnTo>
                  <a:pt x="25" y="39"/>
                </a:lnTo>
                <a:lnTo>
                  <a:pt x="29" y="43"/>
                </a:lnTo>
                <a:lnTo>
                  <a:pt x="34" y="47"/>
                </a:lnTo>
                <a:lnTo>
                  <a:pt x="39" y="52"/>
                </a:lnTo>
                <a:lnTo>
                  <a:pt x="44" y="56"/>
                </a:lnTo>
                <a:lnTo>
                  <a:pt x="49" y="62"/>
                </a:lnTo>
                <a:lnTo>
                  <a:pt x="55" y="66"/>
                </a:lnTo>
                <a:lnTo>
                  <a:pt x="59" y="70"/>
                </a:lnTo>
                <a:lnTo>
                  <a:pt x="64" y="74"/>
                </a:lnTo>
                <a:lnTo>
                  <a:pt x="77" y="79"/>
                </a:lnTo>
                <a:lnTo>
                  <a:pt x="91" y="85"/>
                </a:lnTo>
                <a:lnTo>
                  <a:pt x="103" y="90"/>
                </a:lnTo>
                <a:lnTo>
                  <a:pt x="117" y="93"/>
                </a:lnTo>
                <a:lnTo>
                  <a:pt x="131" y="97"/>
                </a:lnTo>
                <a:lnTo>
                  <a:pt x="145" y="99"/>
                </a:lnTo>
                <a:lnTo>
                  <a:pt x="160" y="100"/>
                </a:lnTo>
                <a:lnTo>
                  <a:pt x="173" y="101"/>
                </a:lnTo>
                <a:lnTo>
                  <a:pt x="188" y="103"/>
                </a:lnTo>
                <a:lnTo>
                  <a:pt x="202" y="103"/>
                </a:lnTo>
                <a:lnTo>
                  <a:pt x="217" y="103"/>
                </a:lnTo>
                <a:lnTo>
                  <a:pt x="231" y="101"/>
                </a:lnTo>
                <a:lnTo>
                  <a:pt x="246" y="100"/>
                </a:lnTo>
                <a:lnTo>
                  <a:pt x="260" y="98"/>
                </a:lnTo>
                <a:lnTo>
                  <a:pt x="275" y="96"/>
                </a:lnTo>
                <a:lnTo>
                  <a:pt x="289" y="92"/>
                </a:lnTo>
                <a:lnTo>
                  <a:pt x="294" y="91"/>
                </a:lnTo>
                <a:lnTo>
                  <a:pt x="299" y="88"/>
                </a:lnTo>
                <a:lnTo>
                  <a:pt x="304" y="84"/>
                </a:lnTo>
                <a:lnTo>
                  <a:pt x="309" y="82"/>
                </a:lnTo>
                <a:lnTo>
                  <a:pt x="315" y="77"/>
                </a:lnTo>
                <a:lnTo>
                  <a:pt x="320" y="73"/>
                </a:lnTo>
                <a:lnTo>
                  <a:pt x="326" y="68"/>
                </a:lnTo>
                <a:lnTo>
                  <a:pt x="331" y="65"/>
                </a:lnTo>
                <a:lnTo>
                  <a:pt x="336" y="62"/>
                </a:lnTo>
                <a:lnTo>
                  <a:pt x="340" y="59"/>
                </a:lnTo>
                <a:lnTo>
                  <a:pt x="345" y="54"/>
                </a:lnTo>
                <a:lnTo>
                  <a:pt x="349" y="51"/>
                </a:lnTo>
                <a:lnTo>
                  <a:pt x="354" y="47"/>
                </a:lnTo>
                <a:lnTo>
                  <a:pt x="360" y="44"/>
                </a:lnTo>
                <a:lnTo>
                  <a:pt x="365" y="39"/>
                </a:lnTo>
                <a:lnTo>
                  <a:pt x="368" y="36"/>
                </a:lnTo>
                <a:lnTo>
                  <a:pt x="372" y="31"/>
                </a:lnTo>
                <a:lnTo>
                  <a:pt x="376" y="26"/>
                </a:lnTo>
                <a:lnTo>
                  <a:pt x="382" y="23"/>
                </a:lnTo>
                <a:lnTo>
                  <a:pt x="388" y="21"/>
                </a:lnTo>
                <a:lnTo>
                  <a:pt x="389" y="18"/>
                </a:lnTo>
                <a:lnTo>
                  <a:pt x="391" y="16"/>
                </a:lnTo>
                <a:lnTo>
                  <a:pt x="392" y="15"/>
                </a:lnTo>
                <a:lnTo>
                  <a:pt x="392" y="14"/>
                </a:lnTo>
                <a:close/>
              </a:path>
            </a:pathLst>
          </a:custGeom>
          <a:solidFill>
            <a:srgbClr val="FFA1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4" name="Freeform 784"/>
          <p:cNvSpPr>
            <a:spLocks/>
          </p:cNvSpPr>
          <p:nvPr/>
        </p:nvSpPr>
        <p:spPr bwMode="auto">
          <a:xfrm>
            <a:off x="6588125" y="3719513"/>
            <a:ext cx="296863" cy="77787"/>
          </a:xfrm>
          <a:custGeom>
            <a:avLst/>
            <a:gdLst>
              <a:gd name="T0" fmla="*/ 355 w 375"/>
              <a:gd name="T1" fmla="*/ 12 h 98"/>
              <a:gd name="T2" fmla="*/ 318 w 375"/>
              <a:gd name="T3" fmla="*/ 13 h 98"/>
              <a:gd name="T4" fmla="*/ 282 w 375"/>
              <a:gd name="T5" fmla="*/ 15 h 98"/>
              <a:gd name="T6" fmla="*/ 245 w 375"/>
              <a:gd name="T7" fmla="*/ 19 h 98"/>
              <a:gd name="T8" fmla="*/ 209 w 375"/>
              <a:gd name="T9" fmla="*/ 22 h 98"/>
              <a:gd name="T10" fmla="*/ 172 w 375"/>
              <a:gd name="T11" fmla="*/ 25 h 98"/>
              <a:gd name="T12" fmla="*/ 136 w 375"/>
              <a:gd name="T13" fmla="*/ 25 h 98"/>
              <a:gd name="T14" fmla="*/ 100 w 375"/>
              <a:gd name="T15" fmla="*/ 20 h 98"/>
              <a:gd name="T16" fmla="*/ 71 w 375"/>
              <a:gd name="T17" fmla="*/ 15 h 98"/>
              <a:gd name="T18" fmla="*/ 50 w 375"/>
              <a:gd name="T19" fmla="*/ 11 h 98"/>
              <a:gd name="T20" fmla="*/ 30 w 375"/>
              <a:gd name="T21" fmla="*/ 5 h 98"/>
              <a:gd name="T22" fmla="*/ 12 w 375"/>
              <a:gd name="T23" fmla="*/ 2 h 98"/>
              <a:gd name="T24" fmla="*/ 0 w 375"/>
              <a:gd name="T25" fmla="*/ 6 h 98"/>
              <a:gd name="T26" fmla="*/ 4 w 375"/>
              <a:gd name="T27" fmla="*/ 17 h 98"/>
              <a:gd name="T28" fmla="*/ 13 w 375"/>
              <a:gd name="T29" fmla="*/ 26 h 98"/>
              <a:gd name="T30" fmla="*/ 21 w 375"/>
              <a:gd name="T31" fmla="*/ 34 h 98"/>
              <a:gd name="T32" fmla="*/ 29 w 375"/>
              <a:gd name="T33" fmla="*/ 42 h 98"/>
              <a:gd name="T34" fmla="*/ 38 w 375"/>
              <a:gd name="T35" fmla="*/ 51 h 98"/>
              <a:gd name="T36" fmla="*/ 49 w 375"/>
              <a:gd name="T37" fmla="*/ 59 h 98"/>
              <a:gd name="T38" fmla="*/ 59 w 375"/>
              <a:gd name="T39" fmla="*/ 67 h 98"/>
              <a:gd name="T40" fmla="*/ 76 w 375"/>
              <a:gd name="T41" fmla="*/ 76 h 98"/>
              <a:gd name="T42" fmla="*/ 102 w 375"/>
              <a:gd name="T43" fmla="*/ 86 h 98"/>
              <a:gd name="T44" fmla="*/ 127 w 375"/>
              <a:gd name="T45" fmla="*/ 93 h 98"/>
              <a:gd name="T46" fmla="*/ 154 w 375"/>
              <a:gd name="T47" fmla="*/ 97 h 98"/>
              <a:gd name="T48" fmla="*/ 181 w 375"/>
              <a:gd name="T49" fmla="*/ 98 h 98"/>
              <a:gd name="T50" fmla="*/ 209 w 375"/>
              <a:gd name="T51" fmla="*/ 98 h 98"/>
              <a:gd name="T52" fmla="*/ 237 w 375"/>
              <a:gd name="T53" fmla="*/ 96 h 98"/>
              <a:gd name="T54" fmla="*/ 263 w 375"/>
              <a:gd name="T55" fmla="*/ 91 h 98"/>
              <a:gd name="T56" fmla="*/ 283 w 375"/>
              <a:gd name="T57" fmla="*/ 87 h 98"/>
              <a:gd name="T58" fmla="*/ 292 w 375"/>
              <a:gd name="T59" fmla="*/ 80 h 98"/>
              <a:gd name="T60" fmla="*/ 302 w 375"/>
              <a:gd name="T61" fmla="*/ 74 h 98"/>
              <a:gd name="T62" fmla="*/ 313 w 375"/>
              <a:gd name="T63" fmla="*/ 66 h 98"/>
              <a:gd name="T64" fmla="*/ 322 w 375"/>
              <a:gd name="T65" fmla="*/ 59 h 98"/>
              <a:gd name="T66" fmla="*/ 330 w 375"/>
              <a:gd name="T67" fmla="*/ 52 h 98"/>
              <a:gd name="T68" fmla="*/ 339 w 375"/>
              <a:gd name="T69" fmla="*/ 45 h 98"/>
              <a:gd name="T70" fmla="*/ 347 w 375"/>
              <a:gd name="T71" fmla="*/ 38 h 98"/>
              <a:gd name="T72" fmla="*/ 355 w 375"/>
              <a:gd name="T73" fmla="*/ 29 h 98"/>
              <a:gd name="T74" fmla="*/ 363 w 375"/>
              <a:gd name="T75" fmla="*/ 22 h 98"/>
              <a:gd name="T76" fmla="*/ 371 w 375"/>
              <a:gd name="T77" fmla="*/ 18 h 98"/>
              <a:gd name="T78" fmla="*/ 375 w 375"/>
              <a:gd name="T79" fmla="*/ 1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75" h="98">
                <a:moveTo>
                  <a:pt x="374" y="13"/>
                </a:moveTo>
                <a:lnTo>
                  <a:pt x="355" y="12"/>
                </a:lnTo>
                <a:lnTo>
                  <a:pt x="337" y="12"/>
                </a:lnTo>
                <a:lnTo>
                  <a:pt x="318" y="13"/>
                </a:lnTo>
                <a:lnTo>
                  <a:pt x="300" y="14"/>
                </a:lnTo>
                <a:lnTo>
                  <a:pt x="282" y="15"/>
                </a:lnTo>
                <a:lnTo>
                  <a:pt x="263" y="18"/>
                </a:lnTo>
                <a:lnTo>
                  <a:pt x="245" y="19"/>
                </a:lnTo>
                <a:lnTo>
                  <a:pt x="227" y="21"/>
                </a:lnTo>
                <a:lnTo>
                  <a:pt x="209" y="22"/>
                </a:lnTo>
                <a:lnTo>
                  <a:pt x="191" y="23"/>
                </a:lnTo>
                <a:lnTo>
                  <a:pt x="172" y="25"/>
                </a:lnTo>
                <a:lnTo>
                  <a:pt x="154" y="25"/>
                </a:lnTo>
                <a:lnTo>
                  <a:pt x="136" y="25"/>
                </a:lnTo>
                <a:lnTo>
                  <a:pt x="118" y="22"/>
                </a:lnTo>
                <a:lnTo>
                  <a:pt x="100" y="20"/>
                </a:lnTo>
                <a:lnTo>
                  <a:pt x="81" y="17"/>
                </a:lnTo>
                <a:lnTo>
                  <a:pt x="71" y="15"/>
                </a:lnTo>
                <a:lnTo>
                  <a:pt x="60" y="13"/>
                </a:lnTo>
                <a:lnTo>
                  <a:pt x="50" y="11"/>
                </a:lnTo>
                <a:lnTo>
                  <a:pt x="41" y="7"/>
                </a:lnTo>
                <a:lnTo>
                  <a:pt x="30" y="5"/>
                </a:lnTo>
                <a:lnTo>
                  <a:pt x="21" y="3"/>
                </a:lnTo>
                <a:lnTo>
                  <a:pt x="12" y="2"/>
                </a:lnTo>
                <a:lnTo>
                  <a:pt x="2" y="0"/>
                </a:lnTo>
                <a:lnTo>
                  <a:pt x="0" y="6"/>
                </a:lnTo>
                <a:lnTo>
                  <a:pt x="2" y="12"/>
                </a:lnTo>
                <a:lnTo>
                  <a:pt x="4" y="17"/>
                </a:lnTo>
                <a:lnTo>
                  <a:pt x="9" y="22"/>
                </a:lnTo>
                <a:lnTo>
                  <a:pt x="13" y="26"/>
                </a:lnTo>
                <a:lnTo>
                  <a:pt x="18" y="29"/>
                </a:lnTo>
                <a:lnTo>
                  <a:pt x="21" y="34"/>
                </a:lnTo>
                <a:lnTo>
                  <a:pt x="26" y="38"/>
                </a:lnTo>
                <a:lnTo>
                  <a:pt x="29" y="42"/>
                </a:lnTo>
                <a:lnTo>
                  <a:pt x="34" y="47"/>
                </a:lnTo>
                <a:lnTo>
                  <a:pt x="38" y="51"/>
                </a:lnTo>
                <a:lnTo>
                  <a:pt x="44" y="55"/>
                </a:lnTo>
                <a:lnTo>
                  <a:pt x="49" y="59"/>
                </a:lnTo>
                <a:lnTo>
                  <a:pt x="55" y="63"/>
                </a:lnTo>
                <a:lnTo>
                  <a:pt x="59" y="67"/>
                </a:lnTo>
                <a:lnTo>
                  <a:pt x="64" y="71"/>
                </a:lnTo>
                <a:lnTo>
                  <a:pt x="76" y="76"/>
                </a:lnTo>
                <a:lnTo>
                  <a:pt x="88" y="81"/>
                </a:lnTo>
                <a:lnTo>
                  <a:pt x="102" y="86"/>
                </a:lnTo>
                <a:lnTo>
                  <a:pt x="114" y="89"/>
                </a:lnTo>
                <a:lnTo>
                  <a:pt x="127" y="93"/>
                </a:lnTo>
                <a:lnTo>
                  <a:pt x="141" y="95"/>
                </a:lnTo>
                <a:lnTo>
                  <a:pt x="154" y="97"/>
                </a:lnTo>
                <a:lnTo>
                  <a:pt x="167" y="98"/>
                </a:lnTo>
                <a:lnTo>
                  <a:pt x="181" y="98"/>
                </a:lnTo>
                <a:lnTo>
                  <a:pt x="195" y="98"/>
                </a:lnTo>
                <a:lnTo>
                  <a:pt x="209" y="98"/>
                </a:lnTo>
                <a:lnTo>
                  <a:pt x="223" y="97"/>
                </a:lnTo>
                <a:lnTo>
                  <a:pt x="237" y="96"/>
                </a:lnTo>
                <a:lnTo>
                  <a:pt x="250" y="94"/>
                </a:lnTo>
                <a:lnTo>
                  <a:pt x="263" y="91"/>
                </a:lnTo>
                <a:lnTo>
                  <a:pt x="277" y="88"/>
                </a:lnTo>
                <a:lnTo>
                  <a:pt x="283" y="87"/>
                </a:lnTo>
                <a:lnTo>
                  <a:pt x="287" y="83"/>
                </a:lnTo>
                <a:lnTo>
                  <a:pt x="292" y="80"/>
                </a:lnTo>
                <a:lnTo>
                  <a:pt x="298" y="79"/>
                </a:lnTo>
                <a:lnTo>
                  <a:pt x="302" y="74"/>
                </a:lnTo>
                <a:lnTo>
                  <a:pt x="308" y="70"/>
                </a:lnTo>
                <a:lnTo>
                  <a:pt x="313" y="66"/>
                </a:lnTo>
                <a:lnTo>
                  <a:pt x="317" y="63"/>
                </a:lnTo>
                <a:lnTo>
                  <a:pt x="322" y="59"/>
                </a:lnTo>
                <a:lnTo>
                  <a:pt x="326" y="56"/>
                </a:lnTo>
                <a:lnTo>
                  <a:pt x="330" y="52"/>
                </a:lnTo>
                <a:lnTo>
                  <a:pt x="333" y="48"/>
                </a:lnTo>
                <a:lnTo>
                  <a:pt x="339" y="45"/>
                </a:lnTo>
                <a:lnTo>
                  <a:pt x="344" y="42"/>
                </a:lnTo>
                <a:lnTo>
                  <a:pt x="347" y="38"/>
                </a:lnTo>
                <a:lnTo>
                  <a:pt x="352" y="34"/>
                </a:lnTo>
                <a:lnTo>
                  <a:pt x="355" y="29"/>
                </a:lnTo>
                <a:lnTo>
                  <a:pt x="359" y="26"/>
                </a:lnTo>
                <a:lnTo>
                  <a:pt x="363" y="22"/>
                </a:lnTo>
                <a:lnTo>
                  <a:pt x="369" y="20"/>
                </a:lnTo>
                <a:lnTo>
                  <a:pt x="371" y="18"/>
                </a:lnTo>
                <a:lnTo>
                  <a:pt x="374" y="15"/>
                </a:lnTo>
                <a:lnTo>
                  <a:pt x="375" y="14"/>
                </a:lnTo>
                <a:lnTo>
                  <a:pt x="374" y="13"/>
                </a:lnTo>
                <a:close/>
              </a:path>
            </a:pathLst>
          </a:custGeom>
          <a:solidFill>
            <a:srgbClr val="FFA6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5" name="Freeform 785"/>
          <p:cNvSpPr>
            <a:spLocks/>
          </p:cNvSpPr>
          <p:nvPr/>
        </p:nvSpPr>
        <p:spPr bwMode="auto">
          <a:xfrm>
            <a:off x="6594475" y="3722688"/>
            <a:ext cx="280988" cy="74612"/>
          </a:xfrm>
          <a:custGeom>
            <a:avLst/>
            <a:gdLst>
              <a:gd name="T0" fmla="*/ 337 w 355"/>
              <a:gd name="T1" fmla="*/ 11 h 93"/>
              <a:gd name="T2" fmla="*/ 302 w 355"/>
              <a:gd name="T3" fmla="*/ 11 h 93"/>
              <a:gd name="T4" fmla="*/ 268 w 355"/>
              <a:gd name="T5" fmla="*/ 14 h 93"/>
              <a:gd name="T6" fmla="*/ 233 w 355"/>
              <a:gd name="T7" fmla="*/ 17 h 93"/>
              <a:gd name="T8" fmla="*/ 197 w 355"/>
              <a:gd name="T9" fmla="*/ 21 h 93"/>
              <a:gd name="T10" fmla="*/ 163 w 355"/>
              <a:gd name="T11" fmla="*/ 23 h 93"/>
              <a:gd name="T12" fmla="*/ 128 w 355"/>
              <a:gd name="T13" fmla="*/ 22 h 93"/>
              <a:gd name="T14" fmla="*/ 94 w 355"/>
              <a:gd name="T15" fmla="*/ 18 h 93"/>
              <a:gd name="T16" fmla="*/ 67 w 355"/>
              <a:gd name="T17" fmla="*/ 14 h 93"/>
              <a:gd name="T18" fmla="*/ 48 w 355"/>
              <a:gd name="T19" fmla="*/ 10 h 93"/>
              <a:gd name="T20" fmla="*/ 29 w 355"/>
              <a:gd name="T21" fmla="*/ 5 h 93"/>
              <a:gd name="T22" fmla="*/ 11 w 355"/>
              <a:gd name="T23" fmla="*/ 1 h 93"/>
              <a:gd name="T24" fmla="*/ 0 w 355"/>
              <a:gd name="T25" fmla="*/ 6 h 93"/>
              <a:gd name="T26" fmla="*/ 5 w 355"/>
              <a:gd name="T27" fmla="*/ 16 h 93"/>
              <a:gd name="T28" fmla="*/ 13 w 355"/>
              <a:gd name="T29" fmla="*/ 24 h 93"/>
              <a:gd name="T30" fmla="*/ 21 w 355"/>
              <a:gd name="T31" fmla="*/ 32 h 93"/>
              <a:gd name="T32" fmla="*/ 29 w 355"/>
              <a:gd name="T33" fmla="*/ 40 h 93"/>
              <a:gd name="T34" fmla="*/ 38 w 355"/>
              <a:gd name="T35" fmla="*/ 48 h 93"/>
              <a:gd name="T36" fmla="*/ 49 w 355"/>
              <a:gd name="T37" fmla="*/ 56 h 93"/>
              <a:gd name="T38" fmla="*/ 58 w 355"/>
              <a:gd name="T39" fmla="*/ 63 h 93"/>
              <a:gd name="T40" fmla="*/ 74 w 355"/>
              <a:gd name="T41" fmla="*/ 72 h 93"/>
              <a:gd name="T42" fmla="*/ 97 w 355"/>
              <a:gd name="T43" fmla="*/ 81 h 93"/>
              <a:gd name="T44" fmla="*/ 122 w 355"/>
              <a:gd name="T45" fmla="*/ 87 h 93"/>
              <a:gd name="T46" fmla="*/ 148 w 355"/>
              <a:gd name="T47" fmla="*/ 91 h 93"/>
              <a:gd name="T48" fmla="*/ 173 w 355"/>
              <a:gd name="T49" fmla="*/ 93 h 93"/>
              <a:gd name="T50" fmla="*/ 200 w 355"/>
              <a:gd name="T51" fmla="*/ 92 h 93"/>
              <a:gd name="T52" fmla="*/ 225 w 355"/>
              <a:gd name="T53" fmla="*/ 90 h 93"/>
              <a:gd name="T54" fmla="*/ 251 w 355"/>
              <a:gd name="T55" fmla="*/ 85 h 93"/>
              <a:gd name="T56" fmla="*/ 270 w 355"/>
              <a:gd name="T57" fmla="*/ 82 h 93"/>
              <a:gd name="T58" fmla="*/ 278 w 355"/>
              <a:gd name="T59" fmla="*/ 76 h 93"/>
              <a:gd name="T60" fmla="*/ 293 w 355"/>
              <a:gd name="T61" fmla="*/ 66 h 93"/>
              <a:gd name="T62" fmla="*/ 310 w 355"/>
              <a:gd name="T63" fmla="*/ 52 h 93"/>
              <a:gd name="T64" fmla="*/ 327 w 355"/>
              <a:gd name="T65" fmla="*/ 39 h 93"/>
              <a:gd name="T66" fmla="*/ 341 w 355"/>
              <a:gd name="T67" fmla="*/ 24 h 93"/>
              <a:gd name="T68" fmla="*/ 353 w 355"/>
              <a:gd name="T69" fmla="*/ 16 h 93"/>
              <a:gd name="T70" fmla="*/ 355 w 355"/>
              <a:gd name="T71" fmla="*/ 1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5" h="93">
                <a:moveTo>
                  <a:pt x="354" y="13"/>
                </a:moveTo>
                <a:lnTo>
                  <a:pt x="337" y="11"/>
                </a:lnTo>
                <a:lnTo>
                  <a:pt x="319" y="11"/>
                </a:lnTo>
                <a:lnTo>
                  <a:pt x="302" y="11"/>
                </a:lnTo>
                <a:lnTo>
                  <a:pt x="285" y="13"/>
                </a:lnTo>
                <a:lnTo>
                  <a:pt x="268" y="14"/>
                </a:lnTo>
                <a:lnTo>
                  <a:pt x="250" y="16"/>
                </a:lnTo>
                <a:lnTo>
                  <a:pt x="233" y="17"/>
                </a:lnTo>
                <a:lnTo>
                  <a:pt x="216" y="18"/>
                </a:lnTo>
                <a:lnTo>
                  <a:pt x="197" y="21"/>
                </a:lnTo>
                <a:lnTo>
                  <a:pt x="180" y="22"/>
                </a:lnTo>
                <a:lnTo>
                  <a:pt x="163" y="23"/>
                </a:lnTo>
                <a:lnTo>
                  <a:pt x="145" y="23"/>
                </a:lnTo>
                <a:lnTo>
                  <a:pt x="128" y="22"/>
                </a:lnTo>
                <a:lnTo>
                  <a:pt x="111" y="21"/>
                </a:lnTo>
                <a:lnTo>
                  <a:pt x="94" y="18"/>
                </a:lnTo>
                <a:lnTo>
                  <a:pt x="76" y="15"/>
                </a:lnTo>
                <a:lnTo>
                  <a:pt x="67" y="14"/>
                </a:lnTo>
                <a:lnTo>
                  <a:pt x="57" y="13"/>
                </a:lnTo>
                <a:lnTo>
                  <a:pt x="48" y="10"/>
                </a:lnTo>
                <a:lnTo>
                  <a:pt x="38" y="7"/>
                </a:lnTo>
                <a:lnTo>
                  <a:pt x="29" y="5"/>
                </a:lnTo>
                <a:lnTo>
                  <a:pt x="20" y="2"/>
                </a:lnTo>
                <a:lnTo>
                  <a:pt x="11" y="1"/>
                </a:lnTo>
                <a:lnTo>
                  <a:pt x="2" y="0"/>
                </a:lnTo>
                <a:lnTo>
                  <a:pt x="0" y="6"/>
                </a:lnTo>
                <a:lnTo>
                  <a:pt x="2" y="11"/>
                </a:lnTo>
                <a:lnTo>
                  <a:pt x="5" y="16"/>
                </a:lnTo>
                <a:lnTo>
                  <a:pt x="8" y="21"/>
                </a:lnTo>
                <a:lnTo>
                  <a:pt x="13" y="24"/>
                </a:lnTo>
                <a:lnTo>
                  <a:pt x="18" y="28"/>
                </a:lnTo>
                <a:lnTo>
                  <a:pt x="21" y="32"/>
                </a:lnTo>
                <a:lnTo>
                  <a:pt x="26" y="36"/>
                </a:lnTo>
                <a:lnTo>
                  <a:pt x="29" y="40"/>
                </a:lnTo>
                <a:lnTo>
                  <a:pt x="34" y="45"/>
                </a:lnTo>
                <a:lnTo>
                  <a:pt x="38" y="48"/>
                </a:lnTo>
                <a:lnTo>
                  <a:pt x="44" y="52"/>
                </a:lnTo>
                <a:lnTo>
                  <a:pt x="49" y="56"/>
                </a:lnTo>
                <a:lnTo>
                  <a:pt x="53" y="60"/>
                </a:lnTo>
                <a:lnTo>
                  <a:pt x="58" y="63"/>
                </a:lnTo>
                <a:lnTo>
                  <a:pt x="63" y="67"/>
                </a:lnTo>
                <a:lnTo>
                  <a:pt x="74" y="72"/>
                </a:lnTo>
                <a:lnTo>
                  <a:pt x="86" y="77"/>
                </a:lnTo>
                <a:lnTo>
                  <a:pt x="97" y="81"/>
                </a:lnTo>
                <a:lnTo>
                  <a:pt x="110" y="84"/>
                </a:lnTo>
                <a:lnTo>
                  <a:pt x="122" y="87"/>
                </a:lnTo>
                <a:lnTo>
                  <a:pt x="135" y="90"/>
                </a:lnTo>
                <a:lnTo>
                  <a:pt x="148" y="91"/>
                </a:lnTo>
                <a:lnTo>
                  <a:pt x="160" y="92"/>
                </a:lnTo>
                <a:lnTo>
                  <a:pt x="173" y="93"/>
                </a:lnTo>
                <a:lnTo>
                  <a:pt x="186" y="93"/>
                </a:lnTo>
                <a:lnTo>
                  <a:pt x="200" y="92"/>
                </a:lnTo>
                <a:lnTo>
                  <a:pt x="212" y="91"/>
                </a:lnTo>
                <a:lnTo>
                  <a:pt x="225" y="90"/>
                </a:lnTo>
                <a:lnTo>
                  <a:pt x="239" y="87"/>
                </a:lnTo>
                <a:lnTo>
                  <a:pt x="251" y="85"/>
                </a:lnTo>
                <a:lnTo>
                  <a:pt x="264" y="83"/>
                </a:lnTo>
                <a:lnTo>
                  <a:pt x="270" y="82"/>
                </a:lnTo>
                <a:lnTo>
                  <a:pt x="275" y="78"/>
                </a:lnTo>
                <a:lnTo>
                  <a:pt x="278" y="76"/>
                </a:lnTo>
                <a:lnTo>
                  <a:pt x="284" y="75"/>
                </a:lnTo>
                <a:lnTo>
                  <a:pt x="293" y="66"/>
                </a:lnTo>
                <a:lnTo>
                  <a:pt x="302" y="59"/>
                </a:lnTo>
                <a:lnTo>
                  <a:pt x="310" y="52"/>
                </a:lnTo>
                <a:lnTo>
                  <a:pt x="317" y="45"/>
                </a:lnTo>
                <a:lnTo>
                  <a:pt x="327" y="39"/>
                </a:lnTo>
                <a:lnTo>
                  <a:pt x="334" y="31"/>
                </a:lnTo>
                <a:lnTo>
                  <a:pt x="341" y="24"/>
                </a:lnTo>
                <a:lnTo>
                  <a:pt x="351" y="18"/>
                </a:lnTo>
                <a:lnTo>
                  <a:pt x="353" y="16"/>
                </a:lnTo>
                <a:lnTo>
                  <a:pt x="354" y="14"/>
                </a:lnTo>
                <a:lnTo>
                  <a:pt x="355" y="13"/>
                </a:lnTo>
                <a:lnTo>
                  <a:pt x="354" y="13"/>
                </a:lnTo>
                <a:close/>
              </a:path>
            </a:pathLst>
          </a:custGeom>
          <a:solidFill>
            <a:srgbClr val="FFA8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6" name="Freeform 786"/>
          <p:cNvSpPr>
            <a:spLocks/>
          </p:cNvSpPr>
          <p:nvPr/>
        </p:nvSpPr>
        <p:spPr bwMode="auto">
          <a:xfrm>
            <a:off x="6599238" y="3725863"/>
            <a:ext cx="266700" cy="68262"/>
          </a:xfrm>
          <a:custGeom>
            <a:avLst/>
            <a:gdLst>
              <a:gd name="T0" fmla="*/ 319 w 337"/>
              <a:gd name="T1" fmla="*/ 9 h 86"/>
              <a:gd name="T2" fmla="*/ 286 w 337"/>
              <a:gd name="T3" fmla="*/ 9 h 86"/>
              <a:gd name="T4" fmla="*/ 253 w 337"/>
              <a:gd name="T5" fmla="*/ 11 h 86"/>
              <a:gd name="T6" fmla="*/ 220 w 337"/>
              <a:gd name="T7" fmla="*/ 14 h 86"/>
              <a:gd name="T8" fmla="*/ 187 w 337"/>
              <a:gd name="T9" fmla="*/ 18 h 86"/>
              <a:gd name="T10" fmla="*/ 155 w 337"/>
              <a:gd name="T11" fmla="*/ 19 h 86"/>
              <a:gd name="T12" fmla="*/ 122 w 337"/>
              <a:gd name="T13" fmla="*/ 19 h 86"/>
              <a:gd name="T14" fmla="*/ 89 w 337"/>
              <a:gd name="T15" fmla="*/ 16 h 86"/>
              <a:gd name="T16" fmla="*/ 64 w 337"/>
              <a:gd name="T17" fmla="*/ 11 h 86"/>
              <a:gd name="T18" fmla="*/ 45 w 337"/>
              <a:gd name="T19" fmla="*/ 8 h 86"/>
              <a:gd name="T20" fmla="*/ 28 w 337"/>
              <a:gd name="T21" fmla="*/ 3 h 86"/>
              <a:gd name="T22" fmla="*/ 11 w 337"/>
              <a:gd name="T23" fmla="*/ 0 h 86"/>
              <a:gd name="T24" fmla="*/ 0 w 337"/>
              <a:gd name="T25" fmla="*/ 4 h 86"/>
              <a:gd name="T26" fmla="*/ 5 w 337"/>
              <a:gd name="T27" fmla="*/ 14 h 86"/>
              <a:gd name="T28" fmla="*/ 13 w 337"/>
              <a:gd name="T29" fmla="*/ 23 h 86"/>
              <a:gd name="T30" fmla="*/ 21 w 337"/>
              <a:gd name="T31" fmla="*/ 29 h 86"/>
              <a:gd name="T32" fmla="*/ 29 w 337"/>
              <a:gd name="T33" fmla="*/ 38 h 86"/>
              <a:gd name="T34" fmla="*/ 38 w 337"/>
              <a:gd name="T35" fmla="*/ 44 h 86"/>
              <a:gd name="T36" fmla="*/ 47 w 337"/>
              <a:gd name="T37" fmla="*/ 53 h 86"/>
              <a:gd name="T38" fmla="*/ 56 w 337"/>
              <a:gd name="T39" fmla="*/ 59 h 86"/>
              <a:gd name="T40" fmla="*/ 71 w 337"/>
              <a:gd name="T41" fmla="*/ 66 h 86"/>
              <a:gd name="T42" fmla="*/ 94 w 337"/>
              <a:gd name="T43" fmla="*/ 76 h 86"/>
              <a:gd name="T44" fmla="*/ 117 w 337"/>
              <a:gd name="T45" fmla="*/ 81 h 86"/>
              <a:gd name="T46" fmla="*/ 141 w 337"/>
              <a:gd name="T47" fmla="*/ 85 h 86"/>
              <a:gd name="T48" fmla="*/ 165 w 337"/>
              <a:gd name="T49" fmla="*/ 86 h 86"/>
              <a:gd name="T50" fmla="*/ 190 w 337"/>
              <a:gd name="T51" fmla="*/ 86 h 86"/>
              <a:gd name="T52" fmla="*/ 215 w 337"/>
              <a:gd name="T53" fmla="*/ 84 h 86"/>
              <a:gd name="T54" fmla="*/ 239 w 337"/>
              <a:gd name="T55" fmla="*/ 80 h 86"/>
              <a:gd name="T56" fmla="*/ 256 w 337"/>
              <a:gd name="T57" fmla="*/ 77 h 86"/>
              <a:gd name="T58" fmla="*/ 264 w 337"/>
              <a:gd name="T59" fmla="*/ 71 h 86"/>
              <a:gd name="T60" fmla="*/ 279 w 337"/>
              <a:gd name="T61" fmla="*/ 59 h 86"/>
              <a:gd name="T62" fmla="*/ 295 w 337"/>
              <a:gd name="T63" fmla="*/ 48 h 86"/>
              <a:gd name="T64" fmla="*/ 310 w 337"/>
              <a:gd name="T65" fmla="*/ 35 h 86"/>
              <a:gd name="T66" fmla="*/ 324 w 337"/>
              <a:gd name="T67" fmla="*/ 20 h 86"/>
              <a:gd name="T68" fmla="*/ 333 w 337"/>
              <a:gd name="T69" fmla="*/ 13 h 86"/>
              <a:gd name="T70" fmla="*/ 337 w 337"/>
              <a:gd name="T71" fmla="*/ 1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7" h="86">
                <a:moveTo>
                  <a:pt x="335" y="10"/>
                </a:moveTo>
                <a:lnTo>
                  <a:pt x="319" y="9"/>
                </a:lnTo>
                <a:lnTo>
                  <a:pt x="302" y="9"/>
                </a:lnTo>
                <a:lnTo>
                  <a:pt x="286" y="9"/>
                </a:lnTo>
                <a:lnTo>
                  <a:pt x="270" y="10"/>
                </a:lnTo>
                <a:lnTo>
                  <a:pt x="253" y="11"/>
                </a:lnTo>
                <a:lnTo>
                  <a:pt x="236" y="13"/>
                </a:lnTo>
                <a:lnTo>
                  <a:pt x="220" y="14"/>
                </a:lnTo>
                <a:lnTo>
                  <a:pt x="204" y="16"/>
                </a:lnTo>
                <a:lnTo>
                  <a:pt x="187" y="18"/>
                </a:lnTo>
                <a:lnTo>
                  <a:pt x="171" y="19"/>
                </a:lnTo>
                <a:lnTo>
                  <a:pt x="155" y="19"/>
                </a:lnTo>
                <a:lnTo>
                  <a:pt x="138" y="19"/>
                </a:lnTo>
                <a:lnTo>
                  <a:pt x="122" y="19"/>
                </a:lnTo>
                <a:lnTo>
                  <a:pt x="105" y="18"/>
                </a:lnTo>
                <a:lnTo>
                  <a:pt x="89" y="16"/>
                </a:lnTo>
                <a:lnTo>
                  <a:pt x="73" y="12"/>
                </a:lnTo>
                <a:lnTo>
                  <a:pt x="64" y="11"/>
                </a:lnTo>
                <a:lnTo>
                  <a:pt x="54" y="10"/>
                </a:lnTo>
                <a:lnTo>
                  <a:pt x="45" y="8"/>
                </a:lnTo>
                <a:lnTo>
                  <a:pt x="37" y="5"/>
                </a:lnTo>
                <a:lnTo>
                  <a:pt x="28" y="3"/>
                </a:lnTo>
                <a:lnTo>
                  <a:pt x="19" y="2"/>
                </a:lnTo>
                <a:lnTo>
                  <a:pt x="11" y="0"/>
                </a:lnTo>
                <a:lnTo>
                  <a:pt x="1" y="0"/>
                </a:lnTo>
                <a:lnTo>
                  <a:pt x="0" y="4"/>
                </a:lnTo>
                <a:lnTo>
                  <a:pt x="1" y="10"/>
                </a:lnTo>
                <a:lnTo>
                  <a:pt x="5" y="14"/>
                </a:lnTo>
                <a:lnTo>
                  <a:pt x="8" y="19"/>
                </a:lnTo>
                <a:lnTo>
                  <a:pt x="13" y="23"/>
                </a:lnTo>
                <a:lnTo>
                  <a:pt x="16" y="26"/>
                </a:lnTo>
                <a:lnTo>
                  <a:pt x="21" y="29"/>
                </a:lnTo>
                <a:lnTo>
                  <a:pt x="24" y="33"/>
                </a:lnTo>
                <a:lnTo>
                  <a:pt x="29" y="38"/>
                </a:lnTo>
                <a:lnTo>
                  <a:pt x="34" y="41"/>
                </a:lnTo>
                <a:lnTo>
                  <a:pt x="38" y="44"/>
                </a:lnTo>
                <a:lnTo>
                  <a:pt x="43" y="48"/>
                </a:lnTo>
                <a:lnTo>
                  <a:pt x="47" y="53"/>
                </a:lnTo>
                <a:lnTo>
                  <a:pt x="52" y="56"/>
                </a:lnTo>
                <a:lnTo>
                  <a:pt x="56" y="59"/>
                </a:lnTo>
                <a:lnTo>
                  <a:pt x="60" y="62"/>
                </a:lnTo>
                <a:lnTo>
                  <a:pt x="71" y="66"/>
                </a:lnTo>
                <a:lnTo>
                  <a:pt x="82" y="71"/>
                </a:lnTo>
                <a:lnTo>
                  <a:pt x="94" y="76"/>
                </a:lnTo>
                <a:lnTo>
                  <a:pt x="105" y="78"/>
                </a:lnTo>
                <a:lnTo>
                  <a:pt x="117" y="81"/>
                </a:lnTo>
                <a:lnTo>
                  <a:pt x="129" y="84"/>
                </a:lnTo>
                <a:lnTo>
                  <a:pt x="141" y="85"/>
                </a:lnTo>
                <a:lnTo>
                  <a:pt x="153" y="86"/>
                </a:lnTo>
                <a:lnTo>
                  <a:pt x="165" y="86"/>
                </a:lnTo>
                <a:lnTo>
                  <a:pt x="178" y="86"/>
                </a:lnTo>
                <a:lnTo>
                  <a:pt x="190" y="86"/>
                </a:lnTo>
                <a:lnTo>
                  <a:pt x="202" y="85"/>
                </a:lnTo>
                <a:lnTo>
                  <a:pt x="215" y="84"/>
                </a:lnTo>
                <a:lnTo>
                  <a:pt x="227" y="82"/>
                </a:lnTo>
                <a:lnTo>
                  <a:pt x="239" y="80"/>
                </a:lnTo>
                <a:lnTo>
                  <a:pt x="251" y="78"/>
                </a:lnTo>
                <a:lnTo>
                  <a:pt x="256" y="77"/>
                </a:lnTo>
                <a:lnTo>
                  <a:pt x="261" y="73"/>
                </a:lnTo>
                <a:lnTo>
                  <a:pt x="264" y="71"/>
                </a:lnTo>
                <a:lnTo>
                  <a:pt x="270" y="69"/>
                </a:lnTo>
                <a:lnTo>
                  <a:pt x="279" y="59"/>
                </a:lnTo>
                <a:lnTo>
                  <a:pt x="287" y="54"/>
                </a:lnTo>
                <a:lnTo>
                  <a:pt x="295" y="48"/>
                </a:lnTo>
                <a:lnTo>
                  <a:pt x="301" y="41"/>
                </a:lnTo>
                <a:lnTo>
                  <a:pt x="310" y="35"/>
                </a:lnTo>
                <a:lnTo>
                  <a:pt x="317" y="27"/>
                </a:lnTo>
                <a:lnTo>
                  <a:pt x="324" y="20"/>
                </a:lnTo>
                <a:lnTo>
                  <a:pt x="332" y="14"/>
                </a:lnTo>
                <a:lnTo>
                  <a:pt x="333" y="13"/>
                </a:lnTo>
                <a:lnTo>
                  <a:pt x="335" y="11"/>
                </a:lnTo>
                <a:lnTo>
                  <a:pt x="337" y="10"/>
                </a:lnTo>
                <a:lnTo>
                  <a:pt x="335" y="10"/>
                </a:lnTo>
                <a:close/>
              </a:path>
            </a:pathLst>
          </a:custGeom>
          <a:solidFill>
            <a:srgbClr val="FFADA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7" name="Freeform 787"/>
          <p:cNvSpPr>
            <a:spLocks/>
          </p:cNvSpPr>
          <p:nvPr/>
        </p:nvSpPr>
        <p:spPr bwMode="auto">
          <a:xfrm>
            <a:off x="6605588" y="3729038"/>
            <a:ext cx="250825" cy="65087"/>
          </a:xfrm>
          <a:custGeom>
            <a:avLst/>
            <a:gdLst>
              <a:gd name="T0" fmla="*/ 315 w 316"/>
              <a:gd name="T1" fmla="*/ 9 h 83"/>
              <a:gd name="T2" fmla="*/ 300 w 316"/>
              <a:gd name="T3" fmla="*/ 8 h 83"/>
              <a:gd name="T4" fmla="*/ 284 w 316"/>
              <a:gd name="T5" fmla="*/ 8 h 83"/>
              <a:gd name="T6" fmla="*/ 269 w 316"/>
              <a:gd name="T7" fmla="*/ 8 h 83"/>
              <a:gd name="T8" fmla="*/ 253 w 316"/>
              <a:gd name="T9" fmla="*/ 9 h 83"/>
              <a:gd name="T10" fmla="*/ 238 w 316"/>
              <a:gd name="T11" fmla="*/ 10 h 83"/>
              <a:gd name="T12" fmla="*/ 221 w 316"/>
              <a:gd name="T13" fmla="*/ 11 h 83"/>
              <a:gd name="T14" fmla="*/ 207 w 316"/>
              <a:gd name="T15" fmla="*/ 13 h 83"/>
              <a:gd name="T16" fmla="*/ 192 w 316"/>
              <a:gd name="T17" fmla="*/ 15 h 83"/>
              <a:gd name="T18" fmla="*/ 175 w 316"/>
              <a:gd name="T19" fmla="*/ 16 h 83"/>
              <a:gd name="T20" fmla="*/ 160 w 316"/>
              <a:gd name="T21" fmla="*/ 17 h 83"/>
              <a:gd name="T22" fmla="*/ 144 w 316"/>
              <a:gd name="T23" fmla="*/ 17 h 83"/>
              <a:gd name="T24" fmla="*/ 129 w 316"/>
              <a:gd name="T25" fmla="*/ 18 h 83"/>
              <a:gd name="T26" fmla="*/ 113 w 316"/>
              <a:gd name="T27" fmla="*/ 17 h 83"/>
              <a:gd name="T28" fmla="*/ 98 w 316"/>
              <a:gd name="T29" fmla="*/ 16 h 83"/>
              <a:gd name="T30" fmla="*/ 82 w 316"/>
              <a:gd name="T31" fmla="*/ 15 h 83"/>
              <a:gd name="T32" fmla="*/ 67 w 316"/>
              <a:gd name="T33" fmla="*/ 11 h 83"/>
              <a:gd name="T34" fmla="*/ 59 w 316"/>
              <a:gd name="T35" fmla="*/ 10 h 83"/>
              <a:gd name="T36" fmla="*/ 50 w 316"/>
              <a:gd name="T37" fmla="*/ 9 h 83"/>
              <a:gd name="T38" fmla="*/ 42 w 316"/>
              <a:gd name="T39" fmla="*/ 7 h 83"/>
              <a:gd name="T40" fmla="*/ 34 w 316"/>
              <a:gd name="T41" fmla="*/ 6 h 83"/>
              <a:gd name="T42" fmla="*/ 26 w 316"/>
              <a:gd name="T43" fmla="*/ 3 h 83"/>
              <a:gd name="T44" fmla="*/ 18 w 316"/>
              <a:gd name="T45" fmla="*/ 1 h 83"/>
              <a:gd name="T46" fmla="*/ 8 w 316"/>
              <a:gd name="T47" fmla="*/ 0 h 83"/>
              <a:gd name="T48" fmla="*/ 0 w 316"/>
              <a:gd name="T49" fmla="*/ 0 h 83"/>
              <a:gd name="T50" fmla="*/ 0 w 316"/>
              <a:gd name="T51" fmla="*/ 5 h 83"/>
              <a:gd name="T52" fmla="*/ 1 w 316"/>
              <a:gd name="T53" fmla="*/ 10 h 83"/>
              <a:gd name="T54" fmla="*/ 4 w 316"/>
              <a:gd name="T55" fmla="*/ 15 h 83"/>
              <a:gd name="T56" fmla="*/ 7 w 316"/>
              <a:gd name="T57" fmla="*/ 18 h 83"/>
              <a:gd name="T58" fmla="*/ 15 w 316"/>
              <a:gd name="T59" fmla="*/ 25 h 83"/>
              <a:gd name="T60" fmla="*/ 23 w 316"/>
              <a:gd name="T61" fmla="*/ 32 h 83"/>
              <a:gd name="T62" fmla="*/ 31 w 316"/>
              <a:gd name="T63" fmla="*/ 39 h 83"/>
              <a:gd name="T64" fmla="*/ 41 w 316"/>
              <a:gd name="T65" fmla="*/ 46 h 83"/>
              <a:gd name="T66" fmla="*/ 45 w 316"/>
              <a:gd name="T67" fmla="*/ 51 h 83"/>
              <a:gd name="T68" fmla="*/ 50 w 316"/>
              <a:gd name="T69" fmla="*/ 54 h 83"/>
              <a:gd name="T70" fmla="*/ 53 w 316"/>
              <a:gd name="T71" fmla="*/ 56 h 83"/>
              <a:gd name="T72" fmla="*/ 58 w 316"/>
              <a:gd name="T73" fmla="*/ 60 h 83"/>
              <a:gd name="T74" fmla="*/ 79 w 316"/>
              <a:gd name="T75" fmla="*/ 69 h 83"/>
              <a:gd name="T76" fmla="*/ 101 w 316"/>
              <a:gd name="T77" fmla="*/ 75 h 83"/>
              <a:gd name="T78" fmla="*/ 122 w 316"/>
              <a:gd name="T79" fmla="*/ 79 h 83"/>
              <a:gd name="T80" fmla="*/ 145 w 316"/>
              <a:gd name="T81" fmla="*/ 82 h 83"/>
              <a:gd name="T82" fmla="*/ 167 w 316"/>
              <a:gd name="T83" fmla="*/ 83 h 83"/>
              <a:gd name="T84" fmla="*/ 190 w 316"/>
              <a:gd name="T85" fmla="*/ 81 h 83"/>
              <a:gd name="T86" fmla="*/ 213 w 316"/>
              <a:gd name="T87" fmla="*/ 78 h 83"/>
              <a:gd name="T88" fmla="*/ 236 w 316"/>
              <a:gd name="T89" fmla="*/ 74 h 83"/>
              <a:gd name="T90" fmla="*/ 241 w 316"/>
              <a:gd name="T91" fmla="*/ 73 h 83"/>
              <a:gd name="T92" fmla="*/ 246 w 316"/>
              <a:gd name="T93" fmla="*/ 69 h 83"/>
              <a:gd name="T94" fmla="*/ 250 w 316"/>
              <a:gd name="T95" fmla="*/ 67 h 83"/>
              <a:gd name="T96" fmla="*/ 255 w 316"/>
              <a:gd name="T97" fmla="*/ 64 h 83"/>
              <a:gd name="T98" fmla="*/ 263 w 316"/>
              <a:gd name="T99" fmla="*/ 56 h 83"/>
              <a:gd name="T100" fmla="*/ 271 w 316"/>
              <a:gd name="T101" fmla="*/ 51 h 83"/>
              <a:gd name="T102" fmla="*/ 278 w 316"/>
              <a:gd name="T103" fmla="*/ 45 h 83"/>
              <a:gd name="T104" fmla="*/ 284 w 316"/>
              <a:gd name="T105" fmla="*/ 38 h 83"/>
              <a:gd name="T106" fmla="*/ 292 w 316"/>
              <a:gd name="T107" fmla="*/ 33 h 83"/>
              <a:gd name="T108" fmla="*/ 299 w 316"/>
              <a:gd name="T109" fmla="*/ 26 h 83"/>
              <a:gd name="T110" fmla="*/ 304 w 316"/>
              <a:gd name="T111" fmla="*/ 20 h 83"/>
              <a:gd name="T112" fmla="*/ 312 w 316"/>
              <a:gd name="T113" fmla="*/ 14 h 83"/>
              <a:gd name="T114" fmla="*/ 314 w 316"/>
              <a:gd name="T115" fmla="*/ 13 h 83"/>
              <a:gd name="T116" fmla="*/ 315 w 316"/>
              <a:gd name="T117" fmla="*/ 11 h 83"/>
              <a:gd name="T118" fmla="*/ 316 w 316"/>
              <a:gd name="T119" fmla="*/ 9 h 83"/>
              <a:gd name="T120" fmla="*/ 315 w 316"/>
              <a:gd name="T121" fmla="*/ 9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16" h="83">
                <a:moveTo>
                  <a:pt x="315" y="9"/>
                </a:moveTo>
                <a:lnTo>
                  <a:pt x="300" y="8"/>
                </a:lnTo>
                <a:lnTo>
                  <a:pt x="284" y="8"/>
                </a:lnTo>
                <a:lnTo>
                  <a:pt x="269" y="8"/>
                </a:lnTo>
                <a:lnTo>
                  <a:pt x="253" y="9"/>
                </a:lnTo>
                <a:lnTo>
                  <a:pt x="238" y="10"/>
                </a:lnTo>
                <a:lnTo>
                  <a:pt x="221" y="11"/>
                </a:lnTo>
                <a:lnTo>
                  <a:pt x="207" y="13"/>
                </a:lnTo>
                <a:lnTo>
                  <a:pt x="192" y="15"/>
                </a:lnTo>
                <a:lnTo>
                  <a:pt x="175" y="16"/>
                </a:lnTo>
                <a:lnTo>
                  <a:pt x="160" y="17"/>
                </a:lnTo>
                <a:lnTo>
                  <a:pt x="144" y="17"/>
                </a:lnTo>
                <a:lnTo>
                  <a:pt x="129" y="18"/>
                </a:lnTo>
                <a:lnTo>
                  <a:pt x="113" y="17"/>
                </a:lnTo>
                <a:lnTo>
                  <a:pt x="98" y="16"/>
                </a:lnTo>
                <a:lnTo>
                  <a:pt x="82" y="15"/>
                </a:lnTo>
                <a:lnTo>
                  <a:pt x="67" y="11"/>
                </a:lnTo>
                <a:lnTo>
                  <a:pt x="59" y="10"/>
                </a:lnTo>
                <a:lnTo>
                  <a:pt x="50" y="9"/>
                </a:lnTo>
                <a:lnTo>
                  <a:pt x="42" y="7"/>
                </a:lnTo>
                <a:lnTo>
                  <a:pt x="34" y="6"/>
                </a:lnTo>
                <a:lnTo>
                  <a:pt x="26" y="3"/>
                </a:lnTo>
                <a:lnTo>
                  <a:pt x="18" y="1"/>
                </a:lnTo>
                <a:lnTo>
                  <a:pt x="8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4" y="15"/>
                </a:lnTo>
                <a:lnTo>
                  <a:pt x="7" y="18"/>
                </a:lnTo>
                <a:lnTo>
                  <a:pt x="15" y="25"/>
                </a:lnTo>
                <a:lnTo>
                  <a:pt x="23" y="32"/>
                </a:lnTo>
                <a:lnTo>
                  <a:pt x="31" y="39"/>
                </a:lnTo>
                <a:lnTo>
                  <a:pt x="41" y="46"/>
                </a:lnTo>
                <a:lnTo>
                  <a:pt x="45" y="51"/>
                </a:lnTo>
                <a:lnTo>
                  <a:pt x="50" y="54"/>
                </a:lnTo>
                <a:lnTo>
                  <a:pt x="53" y="56"/>
                </a:lnTo>
                <a:lnTo>
                  <a:pt x="58" y="60"/>
                </a:lnTo>
                <a:lnTo>
                  <a:pt x="79" y="69"/>
                </a:lnTo>
                <a:lnTo>
                  <a:pt x="101" y="75"/>
                </a:lnTo>
                <a:lnTo>
                  <a:pt x="122" y="79"/>
                </a:lnTo>
                <a:lnTo>
                  <a:pt x="145" y="82"/>
                </a:lnTo>
                <a:lnTo>
                  <a:pt x="167" y="83"/>
                </a:lnTo>
                <a:lnTo>
                  <a:pt x="190" y="81"/>
                </a:lnTo>
                <a:lnTo>
                  <a:pt x="213" y="78"/>
                </a:lnTo>
                <a:lnTo>
                  <a:pt x="236" y="74"/>
                </a:lnTo>
                <a:lnTo>
                  <a:pt x="241" y="73"/>
                </a:lnTo>
                <a:lnTo>
                  <a:pt x="246" y="69"/>
                </a:lnTo>
                <a:lnTo>
                  <a:pt x="250" y="67"/>
                </a:lnTo>
                <a:lnTo>
                  <a:pt x="255" y="64"/>
                </a:lnTo>
                <a:lnTo>
                  <a:pt x="263" y="56"/>
                </a:lnTo>
                <a:lnTo>
                  <a:pt x="271" y="51"/>
                </a:lnTo>
                <a:lnTo>
                  <a:pt x="278" y="45"/>
                </a:lnTo>
                <a:lnTo>
                  <a:pt x="284" y="38"/>
                </a:lnTo>
                <a:lnTo>
                  <a:pt x="292" y="33"/>
                </a:lnTo>
                <a:lnTo>
                  <a:pt x="299" y="26"/>
                </a:lnTo>
                <a:lnTo>
                  <a:pt x="304" y="20"/>
                </a:lnTo>
                <a:lnTo>
                  <a:pt x="312" y="14"/>
                </a:lnTo>
                <a:lnTo>
                  <a:pt x="314" y="13"/>
                </a:lnTo>
                <a:lnTo>
                  <a:pt x="315" y="11"/>
                </a:lnTo>
                <a:lnTo>
                  <a:pt x="316" y="9"/>
                </a:lnTo>
                <a:lnTo>
                  <a:pt x="315" y="9"/>
                </a:lnTo>
                <a:close/>
              </a:path>
            </a:pathLst>
          </a:custGeom>
          <a:solidFill>
            <a:srgbClr val="FFB0A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8" name="Freeform 788"/>
          <p:cNvSpPr>
            <a:spLocks/>
          </p:cNvSpPr>
          <p:nvPr/>
        </p:nvSpPr>
        <p:spPr bwMode="auto">
          <a:xfrm>
            <a:off x="6611938" y="3732213"/>
            <a:ext cx="234950" cy="60325"/>
          </a:xfrm>
          <a:custGeom>
            <a:avLst/>
            <a:gdLst>
              <a:gd name="T0" fmla="*/ 295 w 296"/>
              <a:gd name="T1" fmla="*/ 8 h 78"/>
              <a:gd name="T2" fmla="*/ 280 w 296"/>
              <a:gd name="T3" fmla="*/ 7 h 78"/>
              <a:gd name="T4" fmla="*/ 266 w 296"/>
              <a:gd name="T5" fmla="*/ 7 h 78"/>
              <a:gd name="T6" fmla="*/ 251 w 296"/>
              <a:gd name="T7" fmla="*/ 8 h 78"/>
              <a:gd name="T8" fmla="*/ 236 w 296"/>
              <a:gd name="T9" fmla="*/ 8 h 78"/>
              <a:gd name="T10" fmla="*/ 223 w 296"/>
              <a:gd name="T11" fmla="*/ 10 h 78"/>
              <a:gd name="T12" fmla="*/ 208 w 296"/>
              <a:gd name="T13" fmla="*/ 12 h 78"/>
              <a:gd name="T14" fmla="*/ 194 w 296"/>
              <a:gd name="T15" fmla="*/ 13 h 78"/>
              <a:gd name="T16" fmla="*/ 179 w 296"/>
              <a:gd name="T17" fmla="*/ 14 h 78"/>
              <a:gd name="T18" fmla="*/ 165 w 296"/>
              <a:gd name="T19" fmla="*/ 15 h 78"/>
              <a:gd name="T20" fmla="*/ 150 w 296"/>
              <a:gd name="T21" fmla="*/ 17 h 78"/>
              <a:gd name="T22" fmla="*/ 136 w 296"/>
              <a:gd name="T23" fmla="*/ 18 h 78"/>
              <a:gd name="T24" fmla="*/ 121 w 296"/>
              <a:gd name="T25" fmla="*/ 18 h 78"/>
              <a:gd name="T26" fmla="*/ 107 w 296"/>
              <a:gd name="T27" fmla="*/ 17 h 78"/>
              <a:gd name="T28" fmla="*/ 92 w 296"/>
              <a:gd name="T29" fmla="*/ 15 h 78"/>
              <a:gd name="T30" fmla="*/ 79 w 296"/>
              <a:gd name="T31" fmla="*/ 14 h 78"/>
              <a:gd name="T32" fmla="*/ 64 w 296"/>
              <a:gd name="T33" fmla="*/ 11 h 78"/>
              <a:gd name="T34" fmla="*/ 56 w 296"/>
              <a:gd name="T35" fmla="*/ 11 h 78"/>
              <a:gd name="T36" fmla="*/ 47 w 296"/>
              <a:gd name="T37" fmla="*/ 10 h 78"/>
              <a:gd name="T38" fmla="*/ 39 w 296"/>
              <a:gd name="T39" fmla="*/ 7 h 78"/>
              <a:gd name="T40" fmla="*/ 31 w 296"/>
              <a:gd name="T41" fmla="*/ 5 h 78"/>
              <a:gd name="T42" fmla="*/ 23 w 296"/>
              <a:gd name="T43" fmla="*/ 4 h 78"/>
              <a:gd name="T44" fmla="*/ 16 w 296"/>
              <a:gd name="T45" fmla="*/ 2 h 78"/>
              <a:gd name="T46" fmla="*/ 8 w 296"/>
              <a:gd name="T47" fmla="*/ 0 h 78"/>
              <a:gd name="T48" fmla="*/ 0 w 296"/>
              <a:gd name="T49" fmla="*/ 0 h 78"/>
              <a:gd name="T50" fmla="*/ 0 w 296"/>
              <a:gd name="T51" fmla="*/ 5 h 78"/>
              <a:gd name="T52" fmla="*/ 1 w 296"/>
              <a:gd name="T53" fmla="*/ 10 h 78"/>
              <a:gd name="T54" fmla="*/ 4 w 296"/>
              <a:gd name="T55" fmla="*/ 14 h 78"/>
              <a:gd name="T56" fmla="*/ 7 w 296"/>
              <a:gd name="T57" fmla="*/ 19 h 78"/>
              <a:gd name="T58" fmla="*/ 14 w 296"/>
              <a:gd name="T59" fmla="*/ 25 h 78"/>
              <a:gd name="T60" fmla="*/ 22 w 296"/>
              <a:gd name="T61" fmla="*/ 32 h 78"/>
              <a:gd name="T62" fmla="*/ 30 w 296"/>
              <a:gd name="T63" fmla="*/ 38 h 78"/>
              <a:gd name="T64" fmla="*/ 39 w 296"/>
              <a:gd name="T65" fmla="*/ 44 h 78"/>
              <a:gd name="T66" fmla="*/ 44 w 296"/>
              <a:gd name="T67" fmla="*/ 48 h 78"/>
              <a:gd name="T68" fmla="*/ 49 w 296"/>
              <a:gd name="T69" fmla="*/ 51 h 78"/>
              <a:gd name="T70" fmla="*/ 52 w 296"/>
              <a:gd name="T71" fmla="*/ 53 h 78"/>
              <a:gd name="T72" fmla="*/ 57 w 296"/>
              <a:gd name="T73" fmla="*/ 57 h 78"/>
              <a:gd name="T74" fmla="*/ 76 w 296"/>
              <a:gd name="T75" fmla="*/ 65 h 78"/>
              <a:gd name="T76" fmla="*/ 96 w 296"/>
              <a:gd name="T77" fmla="*/ 71 h 78"/>
              <a:gd name="T78" fmla="*/ 117 w 296"/>
              <a:gd name="T79" fmla="*/ 75 h 78"/>
              <a:gd name="T80" fmla="*/ 137 w 296"/>
              <a:gd name="T81" fmla="*/ 78 h 78"/>
              <a:gd name="T82" fmla="*/ 159 w 296"/>
              <a:gd name="T83" fmla="*/ 78 h 78"/>
              <a:gd name="T84" fmla="*/ 181 w 296"/>
              <a:gd name="T85" fmla="*/ 76 h 78"/>
              <a:gd name="T86" fmla="*/ 202 w 296"/>
              <a:gd name="T87" fmla="*/ 74 h 78"/>
              <a:gd name="T88" fmla="*/ 224 w 296"/>
              <a:gd name="T89" fmla="*/ 70 h 78"/>
              <a:gd name="T90" fmla="*/ 228 w 296"/>
              <a:gd name="T91" fmla="*/ 68 h 78"/>
              <a:gd name="T92" fmla="*/ 233 w 296"/>
              <a:gd name="T93" fmla="*/ 65 h 78"/>
              <a:gd name="T94" fmla="*/ 236 w 296"/>
              <a:gd name="T95" fmla="*/ 63 h 78"/>
              <a:gd name="T96" fmla="*/ 241 w 296"/>
              <a:gd name="T97" fmla="*/ 61 h 78"/>
              <a:gd name="T98" fmla="*/ 249 w 296"/>
              <a:gd name="T99" fmla="*/ 53 h 78"/>
              <a:gd name="T100" fmla="*/ 256 w 296"/>
              <a:gd name="T101" fmla="*/ 48 h 78"/>
              <a:gd name="T102" fmla="*/ 263 w 296"/>
              <a:gd name="T103" fmla="*/ 42 h 78"/>
              <a:gd name="T104" fmla="*/ 267 w 296"/>
              <a:gd name="T105" fmla="*/ 36 h 78"/>
              <a:gd name="T106" fmla="*/ 276 w 296"/>
              <a:gd name="T107" fmla="*/ 30 h 78"/>
              <a:gd name="T108" fmla="*/ 281 w 296"/>
              <a:gd name="T109" fmla="*/ 25 h 78"/>
              <a:gd name="T110" fmla="*/ 286 w 296"/>
              <a:gd name="T111" fmla="*/ 19 h 78"/>
              <a:gd name="T112" fmla="*/ 294 w 296"/>
              <a:gd name="T113" fmla="*/ 13 h 78"/>
              <a:gd name="T114" fmla="*/ 294 w 296"/>
              <a:gd name="T115" fmla="*/ 12 h 78"/>
              <a:gd name="T116" fmla="*/ 295 w 296"/>
              <a:gd name="T117" fmla="*/ 11 h 78"/>
              <a:gd name="T118" fmla="*/ 296 w 296"/>
              <a:gd name="T119" fmla="*/ 8 h 78"/>
              <a:gd name="T120" fmla="*/ 295 w 296"/>
              <a:gd name="T121" fmla="*/ 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96" h="78">
                <a:moveTo>
                  <a:pt x="295" y="8"/>
                </a:moveTo>
                <a:lnTo>
                  <a:pt x="280" y="7"/>
                </a:lnTo>
                <a:lnTo>
                  <a:pt x="266" y="7"/>
                </a:lnTo>
                <a:lnTo>
                  <a:pt x="251" y="8"/>
                </a:lnTo>
                <a:lnTo>
                  <a:pt x="236" y="8"/>
                </a:lnTo>
                <a:lnTo>
                  <a:pt x="223" y="10"/>
                </a:lnTo>
                <a:lnTo>
                  <a:pt x="208" y="12"/>
                </a:lnTo>
                <a:lnTo>
                  <a:pt x="194" y="13"/>
                </a:lnTo>
                <a:lnTo>
                  <a:pt x="179" y="14"/>
                </a:lnTo>
                <a:lnTo>
                  <a:pt x="165" y="15"/>
                </a:lnTo>
                <a:lnTo>
                  <a:pt x="150" y="17"/>
                </a:lnTo>
                <a:lnTo>
                  <a:pt x="136" y="18"/>
                </a:lnTo>
                <a:lnTo>
                  <a:pt x="121" y="18"/>
                </a:lnTo>
                <a:lnTo>
                  <a:pt x="107" y="17"/>
                </a:lnTo>
                <a:lnTo>
                  <a:pt x="92" y="15"/>
                </a:lnTo>
                <a:lnTo>
                  <a:pt x="79" y="14"/>
                </a:lnTo>
                <a:lnTo>
                  <a:pt x="64" y="11"/>
                </a:lnTo>
                <a:lnTo>
                  <a:pt x="56" y="11"/>
                </a:lnTo>
                <a:lnTo>
                  <a:pt x="47" y="10"/>
                </a:lnTo>
                <a:lnTo>
                  <a:pt x="39" y="7"/>
                </a:lnTo>
                <a:lnTo>
                  <a:pt x="31" y="5"/>
                </a:lnTo>
                <a:lnTo>
                  <a:pt x="23" y="4"/>
                </a:lnTo>
                <a:lnTo>
                  <a:pt x="16" y="2"/>
                </a:lnTo>
                <a:lnTo>
                  <a:pt x="8" y="0"/>
                </a:ln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4" y="14"/>
                </a:lnTo>
                <a:lnTo>
                  <a:pt x="7" y="19"/>
                </a:lnTo>
                <a:lnTo>
                  <a:pt x="14" y="25"/>
                </a:lnTo>
                <a:lnTo>
                  <a:pt x="22" y="32"/>
                </a:lnTo>
                <a:lnTo>
                  <a:pt x="30" y="38"/>
                </a:lnTo>
                <a:lnTo>
                  <a:pt x="39" y="44"/>
                </a:lnTo>
                <a:lnTo>
                  <a:pt x="44" y="48"/>
                </a:lnTo>
                <a:lnTo>
                  <a:pt x="49" y="51"/>
                </a:lnTo>
                <a:lnTo>
                  <a:pt x="52" y="53"/>
                </a:lnTo>
                <a:lnTo>
                  <a:pt x="57" y="57"/>
                </a:lnTo>
                <a:lnTo>
                  <a:pt x="76" y="65"/>
                </a:lnTo>
                <a:lnTo>
                  <a:pt x="96" y="71"/>
                </a:lnTo>
                <a:lnTo>
                  <a:pt x="117" y="75"/>
                </a:lnTo>
                <a:lnTo>
                  <a:pt x="137" y="78"/>
                </a:lnTo>
                <a:lnTo>
                  <a:pt x="159" y="78"/>
                </a:lnTo>
                <a:lnTo>
                  <a:pt x="181" y="76"/>
                </a:lnTo>
                <a:lnTo>
                  <a:pt x="202" y="74"/>
                </a:lnTo>
                <a:lnTo>
                  <a:pt x="224" y="70"/>
                </a:lnTo>
                <a:lnTo>
                  <a:pt x="228" y="68"/>
                </a:lnTo>
                <a:lnTo>
                  <a:pt x="233" y="65"/>
                </a:lnTo>
                <a:lnTo>
                  <a:pt x="236" y="63"/>
                </a:lnTo>
                <a:lnTo>
                  <a:pt x="241" y="61"/>
                </a:lnTo>
                <a:lnTo>
                  <a:pt x="249" y="53"/>
                </a:lnTo>
                <a:lnTo>
                  <a:pt x="256" y="48"/>
                </a:lnTo>
                <a:lnTo>
                  <a:pt x="263" y="42"/>
                </a:lnTo>
                <a:lnTo>
                  <a:pt x="267" y="36"/>
                </a:lnTo>
                <a:lnTo>
                  <a:pt x="276" y="30"/>
                </a:lnTo>
                <a:lnTo>
                  <a:pt x="281" y="25"/>
                </a:lnTo>
                <a:lnTo>
                  <a:pt x="286" y="19"/>
                </a:lnTo>
                <a:lnTo>
                  <a:pt x="294" y="13"/>
                </a:lnTo>
                <a:lnTo>
                  <a:pt x="294" y="12"/>
                </a:lnTo>
                <a:lnTo>
                  <a:pt x="295" y="11"/>
                </a:lnTo>
                <a:lnTo>
                  <a:pt x="296" y="8"/>
                </a:lnTo>
                <a:lnTo>
                  <a:pt x="295" y="8"/>
                </a:lnTo>
                <a:close/>
              </a:path>
            </a:pathLst>
          </a:custGeom>
          <a:solidFill>
            <a:srgbClr val="FFB5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69" name="Freeform 789"/>
          <p:cNvSpPr>
            <a:spLocks/>
          </p:cNvSpPr>
          <p:nvPr/>
        </p:nvSpPr>
        <p:spPr bwMode="auto">
          <a:xfrm>
            <a:off x="6616700" y="3735388"/>
            <a:ext cx="219075" cy="57150"/>
          </a:xfrm>
          <a:custGeom>
            <a:avLst/>
            <a:gdLst>
              <a:gd name="T0" fmla="*/ 275 w 277"/>
              <a:gd name="T1" fmla="*/ 6 h 71"/>
              <a:gd name="T2" fmla="*/ 262 w 277"/>
              <a:gd name="T3" fmla="*/ 6 h 71"/>
              <a:gd name="T4" fmla="*/ 248 w 277"/>
              <a:gd name="T5" fmla="*/ 6 h 71"/>
              <a:gd name="T6" fmla="*/ 235 w 277"/>
              <a:gd name="T7" fmla="*/ 6 h 71"/>
              <a:gd name="T8" fmla="*/ 221 w 277"/>
              <a:gd name="T9" fmla="*/ 7 h 71"/>
              <a:gd name="T10" fmla="*/ 207 w 277"/>
              <a:gd name="T11" fmla="*/ 8 h 71"/>
              <a:gd name="T12" fmla="*/ 194 w 277"/>
              <a:gd name="T13" fmla="*/ 9 h 71"/>
              <a:gd name="T14" fmla="*/ 181 w 277"/>
              <a:gd name="T15" fmla="*/ 10 h 71"/>
              <a:gd name="T16" fmla="*/ 167 w 277"/>
              <a:gd name="T17" fmla="*/ 12 h 71"/>
              <a:gd name="T18" fmla="*/ 153 w 277"/>
              <a:gd name="T19" fmla="*/ 13 h 71"/>
              <a:gd name="T20" fmla="*/ 141 w 277"/>
              <a:gd name="T21" fmla="*/ 14 h 71"/>
              <a:gd name="T22" fmla="*/ 127 w 277"/>
              <a:gd name="T23" fmla="*/ 14 h 71"/>
              <a:gd name="T24" fmla="*/ 114 w 277"/>
              <a:gd name="T25" fmla="*/ 14 h 71"/>
              <a:gd name="T26" fmla="*/ 100 w 277"/>
              <a:gd name="T27" fmla="*/ 14 h 71"/>
              <a:gd name="T28" fmla="*/ 87 w 277"/>
              <a:gd name="T29" fmla="*/ 13 h 71"/>
              <a:gd name="T30" fmla="*/ 74 w 277"/>
              <a:gd name="T31" fmla="*/ 10 h 71"/>
              <a:gd name="T32" fmla="*/ 60 w 277"/>
              <a:gd name="T33" fmla="*/ 8 h 71"/>
              <a:gd name="T34" fmla="*/ 52 w 277"/>
              <a:gd name="T35" fmla="*/ 8 h 71"/>
              <a:gd name="T36" fmla="*/ 44 w 277"/>
              <a:gd name="T37" fmla="*/ 7 h 71"/>
              <a:gd name="T38" fmla="*/ 37 w 277"/>
              <a:gd name="T39" fmla="*/ 6 h 71"/>
              <a:gd name="T40" fmla="*/ 29 w 277"/>
              <a:gd name="T41" fmla="*/ 3 h 71"/>
              <a:gd name="T42" fmla="*/ 22 w 277"/>
              <a:gd name="T43" fmla="*/ 2 h 71"/>
              <a:gd name="T44" fmla="*/ 15 w 277"/>
              <a:gd name="T45" fmla="*/ 1 h 71"/>
              <a:gd name="T46" fmla="*/ 8 w 277"/>
              <a:gd name="T47" fmla="*/ 0 h 71"/>
              <a:gd name="T48" fmla="*/ 1 w 277"/>
              <a:gd name="T49" fmla="*/ 0 h 71"/>
              <a:gd name="T50" fmla="*/ 0 w 277"/>
              <a:gd name="T51" fmla="*/ 5 h 71"/>
              <a:gd name="T52" fmla="*/ 1 w 277"/>
              <a:gd name="T53" fmla="*/ 8 h 71"/>
              <a:gd name="T54" fmla="*/ 4 w 277"/>
              <a:gd name="T55" fmla="*/ 13 h 71"/>
              <a:gd name="T56" fmla="*/ 7 w 277"/>
              <a:gd name="T57" fmla="*/ 16 h 71"/>
              <a:gd name="T58" fmla="*/ 14 w 277"/>
              <a:gd name="T59" fmla="*/ 22 h 71"/>
              <a:gd name="T60" fmla="*/ 22 w 277"/>
              <a:gd name="T61" fmla="*/ 29 h 71"/>
              <a:gd name="T62" fmla="*/ 29 w 277"/>
              <a:gd name="T63" fmla="*/ 36 h 71"/>
              <a:gd name="T64" fmla="*/ 38 w 277"/>
              <a:gd name="T65" fmla="*/ 42 h 71"/>
              <a:gd name="T66" fmla="*/ 43 w 277"/>
              <a:gd name="T67" fmla="*/ 45 h 71"/>
              <a:gd name="T68" fmla="*/ 46 w 277"/>
              <a:gd name="T69" fmla="*/ 47 h 71"/>
              <a:gd name="T70" fmla="*/ 51 w 277"/>
              <a:gd name="T71" fmla="*/ 50 h 71"/>
              <a:gd name="T72" fmla="*/ 54 w 277"/>
              <a:gd name="T73" fmla="*/ 52 h 71"/>
              <a:gd name="T74" fmla="*/ 73 w 277"/>
              <a:gd name="T75" fmla="*/ 60 h 71"/>
              <a:gd name="T76" fmla="*/ 91 w 277"/>
              <a:gd name="T77" fmla="*/ 66 h 71"/>
              <a:gd name="T78" fmla="*/ 111 w 277"/>
              <a:gd name="T79" fmla="*/ 69 h 71"/>
              <a:gd name="T80" fmla="*/ 130 w 277"/>
              <a:gd name="T81" fmla="*/ 71 h 71"/>
              <a:gd name="T82" fmla="*/ 151 w 277"/>
              <a:gd name="T83" fmla="*/ 71 h 71"/>
              <a:gd name="T84" fmla="*/ 171 w 277"/>
              <a:gd name="T85" fmla="*/ 70 h 71"/>
              <a:gd name="T86" fmla="*/ 191 w 277"/>
              <a:gd name="T87" fmla="*/ 68 h 71"/>
              <a:gd name="T88" fmla="*/ 211 w 277"/>
              <a:gd name="T89" fmla="*/ 65 h 71"/>
              <a:gd name="T90" fmla="*/ 216 w 277"/>
              <a:gd name="T91" fmla="*/ 63 h 71"/>
              <a:gd name="T92" fmla="*/ 219 w 277"/>
              <a:gd name="T93" fmla="*/ 60 h 71"/>
              <a:gd name="T94" fmla="*/ 224 w 277"/>
              <a:gd name="T95" fmla="*/ 58 h 71"/>
              <a:gd name="T96" fmla="*/ 227 w 277"/>
              <a:gd name="T97" fmla="*/ 56 h 71"/>
              <a:gd name="T98" fmla="*/ 235 w 277"/>
              <a:gd name="T99" fmla="*/ 50 h 71"/>
              <a:gd name="T100" fmla="*/ 241 w 277"/>
              <a:gd name="T101" fmla="*/ 44 h 71"/>
              <a:gd name="T102" fmla="*/ 247 w 277"/>
              <a:gd name="T103" fmla="*/ 38 h 71"/>
              <a:gd name="T104" fmla="*/ 251 w 277"/>
              <a:gd name="T105" fmla="*/ 31 h 71"/>
              <a:gd name="T106" fmla="*/ 258 w 277"/>
              <a:gd name="T107" fmla="*/ 27 h 71"/>
              <a:gd name="T108" fmla="*/ 264 w 277"/>
              <a:gd name="T109" fmla="*/ 21 h 71"/>
              <a:gd name="T110" fmla="*/ 269 w 277"/>
              <a:gd name="T111" fmla="*/ 15 h 71"/>
              <a:gd name="T112" fmla="*/ 275 w 277"/>
              <a:gd name="T113" fmla="*/ 10 h 71"/>
              <a:gd name="T114" fmla="*/ 275 w 277"/>
              <a:gd name="T115" fmla="*/ 9 h 71"/>
              <a:gd name="T116" fmla="*/ 277 w 277"/>
              <a:gd name="T117" fmla="*/ 7 h 71"/>
              <a:gd name="T118" fmla="*/ 277 w 277"/>
              <a:gd name="T119" fmla="*/ 6 h 71"/>
              <a:gd name="T120" fmla="*/ 275 w 277"/>
              <a:gd name="T121" fmla="*/ 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7" h="71">
                <a:moveTo>
                  <a:pt x="275" y="6"/>
                </a:moveTo>
                <a:lnTo>
                  <a:pt x="262" y="6"/>
                </a:lnTo>
                <a:lnTo>
                  <a:pt x="248" y="6"/>
                </a:lnTo>
                <a:lnTo>
                  <a:pt x="235" y="6"/>
                </a:lnTo>
                <a:lnTo>
                  <a:pt x="221" y="7"/>
                </a:lnTo>
                <a:lnTo>
                  <a:pt x="207" y="8"/>
                </a:lnTo>
                <a:lnTo>
                  <a:pt x="194" y="9"/>
                </a:lnTo>
                <a:lnTo>
                  <a:pt x="181" y="10"/>
                </a:lnTo>
                <a:lnTo>
                  <a:pt x="167" y="12"/>
                </a:lnTo>
                <a:lnTo>
                  <a:pt x="153" y="13"/>
                </a:lnTo>
                <a:lnTo>
                  <a:pt x="141" y="14"/>
                </a:lnTo>
                <a:lnTo>
                  <a:pt x="127" y="14"/>
                </a:lnTo>
                <a:lnTo>
                  <a:pt x="114" y="14"/>
                </a:lnTo>
                <a:lnTo>
                  <a:pt x="100" y="14"/>
                </a:lnTo>
                <a:lnTo>
                  <a:pt x="87" y="13"/>
                </a:lnTo>
                <a:lnTo>
                  <a:pt x="74" y="10"/>
                </a:lnTo>
                <a:lnTo>
                  <a:pt x="60" y="8"/>
                </a:lnTo>
                <a:lnTo>
                  <a:pt x="52" y="8"/>
                </a:lnTo>
                <a:lnTo>
                  <a:pt x="44" y="7"/>
                </a:lnTo>
                <a:lnTo>
                  <a:pt x="37" y="6"/>
                </a:lnTo>
                <a:lnTo>
                  <a:pt x="29" y="3"/>
                </a:lnTo>
                <a:lnTo>
                  <a:pt x="22" y="2"/>
                </a:lnTo>
                <a:lnTo>
                  <a:pt x="15" y="1"/>
                </a:lnTo>
                <a:lnTo>
                  <a:pt x="8" y="0"/>
                </a:lnTo>
                <a:lnTo>
                  <a:pt x="1" y="0"/>
                </a:lnTo>
                <a:lnTo>
                  <a:pt x="0" y="5"/>
                </a:lnTo>
                <a:lnTo>
                  <a:pt x="1" y="8"/>
                </a:lnTo>
                <a:lnTo>
                  <a:pt x="4" y="13"/>
                </a:lnTo>
                <a:lnTo>
                  <a:pt x="7" y="16"/>
                </a:lnTo>
                <a:lnTo>
                  <a:pt x="14" y="22"/>
                </a:lnTo>
                <a:lnTo>
                  <a:pt x="22" y="29"/>
                </a:lnTo>
                <a:lnTo>
                  <a:pt x="29" y="36"/>
                </a:lnTo>
                <a:lnTo>
                  <a:pt x="38" y="42"/>
                </a:lnTo>
                <a:lnTo>
                  <a:pt x="43" y="45"/>
                </a:lnTo>
                <a:lnTo>
                  <a:pt x="46" y="47"/>
                </a:lnTo>
                <a:lnTo>
                  <a:pt x="51" y="50"/>
                </a:lnTo>
                <a:lnTo>
                  <a:pt x="54" y="52"/>
                </a:lnTo>
                <a:lnTo>
                  <a:pt x="73" y="60"/>
                </a:lnTo>
                <a:lnTo>
                  <a:pt x="91" y="66"/>
                </a:lnTo>
                <a:lnTo>
                  <a:pt x="111" y="69"/>
                </a:lnTo>
                <a:lnTo>
                  <a:pt x="130" y="71"/>
                </a:lnTo>
                <a:lnTo>
                  <a:pt x="151" y="71"/>
                </a:lnTo>
                <a:lnTo>
                  <a:pt x="171" y="70"/>
                </a:lnTo>
                <a:lnTo>
                  <a:pt x="191" y="68"/>
                </a:lnTo>
                <a:lnTo>
                  <a:pt x="211" y="65"/>
                </a:lnTo>
                <a:lnTo>
                  <a:pt x="216" y="63"/>
                </a:lnTo>
                <a:lnTo>
                  <a:pt x="219" y="60"/>
                </a:lnTo>
                <a:lnTo>
                  <a:pt x="224" y="58"/>
                </a:lnTo>
                <a:lnTo>
                  <a:pt x="227" y="56"/>
                </a:lnTo>
                <a:lnTo>
                  <a:pt x="235" y="50"/>
                </a:lnTo>
                <a:lnTo>
                  <a:pt x="241" y="44"/>
                </a:lnTo>
                <a:lnTo>
                  <a:pt x="247" y="38"/>
                </a:lnTo>
                <a:lnTo>
                  <a:pt x="251" y="31"/>
                </a:lnTo>
                <a:lnTo>
                  <a:pt x="258" y="27"/>
                </a:lnTo>
                <a:lnTo>
                  <a:pt x="264" y="21"/>
                </a:lnTo>
                <a:lnTo>
                  <a:pt x="269" y="15"/>
                </a:lnTo>
                <a:lnTo>
                  <a:pt x="275" y="10"/>
                </a:lnTo>
                <a:lnTo>
                  <a:pt x="275" y="9"/>
                </a:lnTo>
                <a:lnTo>
                  <a:pt x="277" y="7"/>
                </a:lnTo>
                <a:lnTo>
                  <a:pt x="277" y="6"/>
                </a:lnTo>
                <a:lnTo>
                  <a:pt x="275" y="6"/>
                </a:lnTo>
                <a:close/>
              </a:path>
            </a:pathLst>
          </a:custGeom>
          <a:solidFill>
            <a:srgbClr val="FFB8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0" name="Freeform 790"/>
          <p:cNvSpPr>
            <a:spLocks/>
          </p:cNvSpPr>
          <p:nvPr/>
        </p:nvSpPr>
        <p:spPr bwMode="auto">
          <a:xfrm>
            <a:off x="6623050" y="3738563"/>
            <a:ext cx="204788" cy="52387"/>
          </a:xfrm>
          <a:custGeom>
            <a:avLst/>
            <a:gdLst>
              <a:gd name="T0" fmla="*/ 256 w 258"/>
              <a:gd name="T1" fmla="*/ 5 h 67"/>
              <a:gd name="T2" fmla="*/ 243 w 258"/>
              <a:gd name="T3" fmla="*/ 5 h 67"/>
              <a:gd name="T4" fmla="*/ 230 w 258"/>
              <a:gd name="T5" fmla="*/ 4 h 67"/>
              <a:gd name="T6" fmla="*/ 218 w 258"/>
              <a:gd name="T7" fmla="*/ 5 h 67"/>
              <a:gd name="T8" fmla="*/ 205 w 258"/>
              <a:gd name="T9" fmla="*/ 5 h 67"/>
              <a:gd name="T10" fmla="*/ 192 w 258"/>
              <a:gd name="T11" fmla="*/ 6 h 67"/>
              <a:gd name="T12" fmla="*/ 180 w 258"/>
              <a:gd name="T13" fmla="*/ 7 h 67"/>
              <a:gd name="T14" fmla="*/ 167 w 258"/>
              <a:gd name="T15" fmla="*/ 9 h 67"/>
              <a:gd name="T16" fmla="*/ 156 w 258"/>
              <a:gd name="T17" fmla="*/ 10 h 67"/>
              <a:gd name="T18" fmla="*/ 143 w 258"/>
              <a:gd name="T19" fmla="*/ 11 h 67"/>
              <a:gd name="T20" fmla="*/ 130 w 258"/>
              <a:gd name="T21" fmla="*/ 12 h 67"/>
              <a:gd name="T22" fmla="*/ 118 w 258"/>
              <a:gd name="T23" fmla="*/ 13 h 67"/>
              <a:gd name="T24" fmla="*/ 105 w 258"/>
              <a:gd name="T25" fmla="*/ 13 h 67"/>
              <a:gd name="T26" fmla="*/ 93 w 258"/>
              <a:gd name="T27" fmla="*/ 13 h 67"/>
              <a:gd name="T28" fmla="*/ 81 w 258"/>
              <a:gd name="T29" fmla="*/ 12 h 67"/>
              <a:gd name="T30" fmla="*/ 68 w 258"/>
              <a:gd name="T31" fmla="*/ 11 h 67"/>
              <a:gd name="T32" fmla="*/ 55 w 258"/>
              <a:gd name="T33" fmla="*/ 9 h 67"/>
              <a:gd name="T34" fmla="*/ 48 w 258"/>
              <a:gd name="T35" fmla="*/ 9 h 67"/>
              <a:gd name="T36" fmla="*/ 42 w 258"/>
              <a:gd name="T37" fmla="*/ 7 h 67"/>
              <a:gd name="T38" fmla="*/ 35 w 258"/>
              <a:gd name="T39" fmla="*/ 6 h 67"/>
              <a:gd name="T40" fmla="*/ 28 w 258"/>
              <a:gd name="T41" fmla="*/ 4 h 67"/>
              <a:gd name="T42" fmla="*/ 21 w 258"/>
              <a:gd name="T43" fmla="*/ 3 h 67"/>
              <a:gd name="T44" fmla="*/ 14 w 258"/>
              <a:gd name="T45" fmla="*/ 2 h 67"/>
              <a:gd name="T46" fmla="*/ 8 w 258"/>
              <a:gd name="T47" fmla="*/ 0 h 67"/>
              <a:gd name="T48" fmla="*/ 1 w 258"/>
              <a:gd name="T49" fmla="*/ 0 h 67"/>
              <a:gd name="T50" fmla="*/ 0 w 258"/>
              <a:gd name="T51" fmla="*/ 5 h 67"/>
              <a:gd name="T52" fmla="*/ 1 w 258"/>
              <a:gd name="T53" fmla="*/ 9 h 67"/>
              <a:gd name="T54" fmla="*/ 4 w 258"/>
              <a:gd name="T55" fmla="*/ 12 h 67"/>
              <a:gd name="T56" fmla="*/ 7 w 258"/>
              <a:gd name="T57" fmla="*/ 17 h 67"/>
              <a:gd name="T58" fmla="*/ 14 w 258"/>
              <a:gd name="T59" fmla="*/ 22 h 67"/>
              <a:gd name="T60" fmla="*/ 21 w 258"/>
              <a:gd name="T61" fmla="*/ 27 h 67"/>
              <a:gd name="T62" fmla="*/ 29 w 258"/>
              <a:gd name="T63" fmla="*/ 33 h 67"/>
              <a:gd name="T64" fmla="*/ 37 w 258"/>
              <a:gd name="T65" fmla="*/ 39 h 67"/>
              <a:gd name="T66" fmla="*/ 42 w 258"/>
              <a:gd name="T67" fmla="*/ 42 h 67"/>
              <a:gd name="T68" fmla="*/ 45 w 258"/>
              <a:gd name="T69" fmla="*/ 44 h 67"/>
              <a:gd name="T70" fmla="*/ 48 w 258"/>
              <a:gd name="T71" fmla="*/ 47 h 67"/>
              <a:gd name="T72" fmla="*/ 52 w 258"/>
              <a:gd name="T73" fmla="*/ 50 h 67"/>
              <a:gd name="T74" fmla="*/ 69 w 258"/>
              <a:gd name="T75" fmla="*/ 57 h 67"/>
              <a:gd name="T76" fmla="*/ 86 w 258"/>
              <a:gd name="T77" fmla="*/ 62 h 67"/>
              <a:gd name="T78" fmla="*/ 105 w 258"/>
              <a:gd name="T79" fmla="*/ 65 h 67"/>
              <a:gd name="T80" fmla="*/ 123 w 258"/>
              <a:gd name="T81" fmla="*/ 67 h 67"/>
              <a:gd name="T82" fmla="*/ 142 w 258"/>
              <a:gd name="T83" fmla="*/ 67 h 67"/>
              <a:gd name="T84" fmla="*/ 161 w 258"/>
              <a:gd name="T85" fmla="*/ 66 h 67"/>
              <a:gd name="T86" fmla="*/ 179 w 258"/>
              <a:gd name="T87" fmla="*/ 64 h 67"/>
              <a:gd name="T88" fmla="*/ 197 w 258"/>
              <a:gd name="T89" fmla="*/ 60 h 67"/>
              <a:gd name="T90" fmla="*/ 202 w 258"/>
              <a:gd name="T91" fmla="*/ 59 h 67"/>
              <a:gd name="T92" fmla="*/ 206 w 258"/>
              <a:gd name="T93" fmla="*/ 57 h 67"/>
              <a:gd name="T94" fmla="*/ 210 w 258"/>
              <a:gd name="T95" fmla="*/ 55 h 67"/>
              <a:gd name="T96" fmla="*/ 213 w 258"/>
              <a:gd name="T97" fmla="*/ 52 h 67"/>
              <a:gd name="T98" fmla="*/ 220 w 258"/>
              <a:gd name="T99" fmla="*/ 45 h 67"/>
              <a:gd name="T100" fmla="*/ 226 w 258"/>
              <a:gd name="T101" fmla="*/ 41 h 67"/>
              <a:gd name="T102" fmla="*/ 232 w 258"/>
              <a:gd name="T103" fmla="*/ 35 h 67"/>
              <a:gd name="T104" fmla="*/ 235 w 258"/>
              <a:gd name="T105" fmla="*/ 29 h 67"/>
              <a:gd name="T106" fmla="*/ 242 w 258"/>
              <a:gd name="T107" fmla="*/ 25 h 67"/>
              <a:gd name="T108" fmla="*/ 247 w 258"/>
              <a:gd name="T109" fmla="*/ 19 h 67"/>
              <a:gd name="T110" fmla="*/ 251 w 258"/>
              <a:gd name="T111" fmla="*/ 14 h 67"/>
              <a:gd name="T112" fmla="*/ 257 w 258"/>
              <a:gd name="T113" fmla="*/ 10 h 67"/>
              <a:gd name="T114" fmla="*/ 257 w 258"/>
              <a:gd name="T115" fmla="*/ 9 h 67"/>
              <a:gd name="T116" fmla="*/ 258 w 258"/>
              <a:gd name="T117" fmla="*/ 7 h 67"/>
              <a:gd name="T118" fmla="*/ 257 w 258"/>
              <a:gd name="T119" fmla="*/ 5 h 67"/>
              <a:gd name="T120" fmla="*/ 256 w 258"/>
              <a:gd name="T121" fmla="*/ 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8" h="67">
                <a:moveTo>
                  <a:pt x="256" y="5"/>
                </a:moveTo>
                <a:lnTo>
                  <a:pt x="243" y="5"/>
                </a:lnTo>
                <a:lnTo>
                  <a:pt x="230" y="4"/>
                </a:lnTo>
                <a:lnTo>
                  <a:pt x="218" y="5"/>
                </a:lnTo>
                <a:lnTo>
                  <a:pt x="205" y="5"/>
                </a:lnTo>
                <a:lnTo>
                  <a:pt x="192" y="6"/>
                </a:lnTo>
                <a:lnTo>
                  <a:pt x="180" y="7"/>
                </a:lnTo>
                <a:lnTo>
                  <a:pt x="167" y="9"/>
                </a:lnTo>
                <a:lnTo>
                  <a:pt x="156" y="10"/>
                </a:lnTo>
                <a:lnTo>
                  <a:pt x="143" y="11"/>
                </a:lnTo>
                <a:lnTo>
                  <a:pt x="130" y="12"/>
                </a:lnTo>
                <a:lnTo>
                  <a:pt x="118" y="13"/>
                </a:lnTo>
                <a:lnTo>
                  <a:pt x="105" y="13"/>
                </a:lnTo>
                <a:lnTo>
                  <a:pt x="93" y="13"/>
                </a:lnTo>
                <a:lnTo>
                  <a:pt x="81" y="12"/>
                </a:lnTo>
                <a:lnTo>
                  <a:pt x="68" y="11"/>
                </a:lnTo>
                <a:lnTo>
                  <a:pt x="55" y="9"/>
                </a:lnTo>
                <a:lnTo>
                  <a:pt x="48" y="9"/>
                </a:lnTo>
                <a:lnTo>
                  <a:pt x="42" y="7"/>
                </a:lnTo>
                <a:lnTo>
                  <a:pt x="35" y="6"/>
                </a:lnTo>
                <a:lnTo>
                  <a:pt x="28" y="4"/>
                </a:lnTo>
                <a:lnTo>
                  <a:pt x="21" y="3"/>
                </a:lnTo>
                <a:lnTo>
                  <a:pt x="14" y="2"/>
                </a:lnTo>
                <a:lnTo>
                  <a:pt x="8" y="0"/>
                </a:lnTo>
                <a:lnTo>
                  <a:pt x="1" y="0"/>
                </a:lnTo>
                <a:lnTo>
                  <a:pt x="0" y="5"/>
                </a:lnTo>
                <a:lnTo>
                  <a:pt x="1" y="9"/>
                </a:lnTo>
                <a:lnTo>
                  <a:pt x="4" y="12"/>
                </a:lnTo>
                <a:lnTo>
                  <a:pt x="7" y="17"/>
                </a:lnTo>
                <a:lnTo>
                  <a:pt x="14" y="22"/>
                </a:lnTo>
                <a:lnTo>
                  <a:pt x="21" y="27"/>
                </a:lnTo>
                <a:lnTo>
                  <a:pt x="29" y="33"/>
                </a:lnTo>
                <a:lnTo>
                  <a:pt x="37" y="39"/>
                </a:lnTo>
                <a:lnTo>
                  <a:pt x="42" y="42"/>
                </a:lnTo>
                <a:lnTo>
                  <a:pt x="45" y="44"/>
                </a:lnTo>
                <a:lnTo>
                  <a:pt x="48" y="47"/>
                </a:lnTo>
                <a:lnTo>
                  <a:pt x="52" y="50"/>
                </a:lnTo>
                <a:lnTo>
                  <a:pt x="69" y="57"/>
                </a:lnTo>
                <a:lnTo>
                  <a:pt x="86" y="62"/>
                </a:lnTo>
                <a:lnTo>
                  <a:pt x="105" y="65"/>
                </a:lnTo>
                <a:lnTo>
                  <a:pt x="123" y="67"/>
                </a:lnTo>
                <a:lnTo>
                  <a:pt x="142" y="67"/>
                </a:lnTo>
                <a:lnTo>
                  <a:pt x="161" y="66"/>
                </a:lnTo>
                <a:lnTo>
                  <a:pt x="179" y="64"/>
                </a:lnTo>
                <a:lnTo>
                  <a:pt x="197" y="60"/>
                </a:lnTo>
                <a:lnTo>
                  <a:pt x="202" y="59"/>
                </a:lnTo>
                <a:lnTo>
                  <a:pt x="206" y="57"/>
                </a:lnTo>
                <a:lnTo>
                  <a:pt x="210" y="55"/>
                </a:lnTo>
                <a:lnTo>
                  <a:pt x="213" y="52"/>
                </a:lnTo>
                <a:lnTo>
                  <a:pt x="220" y="45"/>
                </a:lnTo>
                <a:lnTo>
                  <a:pt x="226" y="41"/>
                </a:lnTo>
                <a:lnTo>
                  <a:pt x="232" y="35"/>
                </a:lnTo>
                <a:lnTo>
                  <a:pt x="235" y="29"/>
                </a:lnTo>
                <a:lnTo>
                  <a:pt x="242" y="25"/>
                </a:lnTo>
                <a:lnTo>
                  <a:pt x="247" y="19"/>
                </a:lnTo>
                <a:lnTo>
                  <a:pt x="251" y="14"/>
                </a:lnTo>
                <a:lnTo>
                  <a:pt x="257" y="10"/>
                </a:lnTo>
                <a:lnTo>
                  <a:pt x="257" y="9"/>
                </a:lnTo>
                <a:lnTo>
                  <a:pt x="258" y="7"/>
                </a:lnTo>
                <a:lnTo>
                  <a:pt x="257" y="5"/>
                </a:lnTo>
                <a:lnTo>
                  <a:pt x="256" y="5"/>
                </a:lnTo>
                <a:close/>
              </a:path>
            </a:pathLst>
          </a:custGeom>
          <a:solidFill>
            <a:srgbClr val="FFBD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1" name="Freeform 791"/>
          <p:cNvSpPr>
            <a:spLocks/>
          </p:cNvSpPr>
          <p:nvPr/>
        </p:nvSpPr>
        <p:spPr bwMode="auto">
          <a:xfrm>
            <a:off x="6627813" y="3740150"/>
            <a:ext cx="188912" cy="50800"/>
          </a:xfrm>
          <a:custGeom>
            <a:avLst/>
            <a:gdLst>
              <a:gd name="T0" fmla="*/ 236 w 238"/>
              <a:gd name="T1" fmla="*/ 5 h 62"/>
              <a:gd name="T2" fmla="*/ 225 w 238"/>
              <a:gd name="T3" fmla="*/ 3 h 62"/>
              <a:gd name="T4" fmla="*/ 213 w 238"/>
              <a:gd name="T5" fmla="*/ 3 h 62"/>
              <a:gd name="T6" fmla="*/ 202 w 238"/>
              <a:gd name="T7" fmla="*/ 5 h 62"/>
              <a:gd name="T8" fmla="*/ 190 w 238"/>
              <a:gd name="T9" fmla="*/ 5 h 62"/>
              <a:gd name="T10" fmla="*/ 179 w 238"/>
              <a:gd name="T11" fmla="*/ 6 h 62"/>
              <a:gd name="T12" fmla="*/ 167 w 238"/>
              <a:gd name="T13" fmla="*/ 7 h 62"/>
              <a:gd name="T14" fmla="*/ 155 w 238"/>
              <a:gd name="T15" fmla="*/ 8 h 62"/>
              <a:gd name="T16" fmla="*/ 144 w 238"/>
              <a:gd name="T17" fmla="*/ 9 h 62"/>
              <a:gd name="T18" fmla="*/ 132 w 238"/>
              <a:gd name="T19" fmla="*/ 10 h 62"/>
              <a:gd name="T20" fmla="*/ 121 w 238"/>
              <a:gd name="T21" fmla="*/ 11 h 62"/>
              <a:gd name="T22" fmla="*/ 109 w 238"/>
              <a:gd name="T23" fmla="*/ 11 h 62"/>
              <a:gd name="T24" fmla="*/ 98 w 238"/>
              <a:gd name="T25" fmla="*/ 11 h 62"/>
              <a:gd name="T26" fmla="*/ 86 w 238"/>
              <a:gd name="T27" fmla="*/ 11 h 62"/>
              <a:gd name="T28" fmla="*/ 75 w 238"/>
              <a:gd name="T29" fmla="*/ 10 h 62"/>
              <a:gd name="T30" fmla="*/ 63 w 238"/>
              <a:gd name="T31" fmla="*/ 9 h 62"/>
              <a:gd name="T32" fmla="*/ 52 w 238"/>
              <a:gd name="T33" fmla="*/ 7 h 62"/>
              <a:gd name="T34" fmla="*/ 45 w 238"/>
              <a:gd name="T35" fmla="*/ 7 h 62"/>
              <a:gd name="T36" fmla="*/ 38 w 238"/>
              <a:gd name="T37" fmla="*/ 6 h 62"/>
              <a:gd name="T38" fmla="*/ 32 w 238"/>
              <a:gd name="T39" fmla="*/ 5 h 62"/>
              <a:gd name="T40" fmla="*/ 25 w 238"/>
              <a:gd name="T41" fmla="*/ 3 h 62"/>
              <a:gd name="T42" fmla="*/ 20 w 238"/>
              <a:gd name="T43" fmla="*/ 1 h 62"/>
              <a:gd name="T44" fmla="*/ 14 w 238"/>
              <a:gd name="T45" fmla="*/ 1 h 62"/>
              <a:gd name="T46" fmla="*/ 7 w 238"/>
              <a:gd name="T47" fmla="*/ 0 h 62"/>
              <a:gd name="T48" fmla="*/ 1 w 238"/>
              <a:gd name="T49" fmla="*/ 0 h 62"/>
              <a:gd name="T50" fmla="*/ 0 w 238"/>
              <a:gd name="T51" fmla="*/ 5 h 62"/>
              <a:gd name="T52" fmla="*/ 1 w 238"/>
              <a:gd name="T53" fmla="*/ 8 h 62"/>
              <a:gd name="T54" fmla="*/ 3 w 238"/>
              <a:gd name="T55" fmla="*/ 11 h 62"/>
              <a:gd name="T56" fmla="*/ 7 w 238"/>
              <a:gd name="T57" fmla="*/ 15 h 62"/>
              <a:gd name="T58" fmla="*/ 14 w 238"/>
              <a:gd name="T59" fmla="*/ 21 h 62"/>
              <a:gd name="T60" fmla="*/ 21 w 238"/>
              <a:gd name="T61" fmla="*/ 25 h 62"/>
              <a:gd name="T62" fmla="*/ 28 w 238"/>
              <a:gd name="T63" fmla="*/ 31 h 62"/>
              <a:gd name="T64" fmla="*/ 36 w 238"/>
              <a:gd name="T65" fmla="*/ 37 h 62"/>
              <a:gd name="T66" fmla="*/ 40 w 238"/>
              <a:gd name="T67" fmla="*/ 39 h 62"/>
              <a:gd name="T68" fmla="*/ 44 w 238"/>
              <a:gd name="T69" fmla="*/ 41 h 62"/>
              <a:gd name="T70" fmla="*/ 47 w 238"/>
              <a:gd name="T71" fmla="*/ 44 h 62"/>
              <a:gd name="T72" fmla="*/ 51 w 238"/>
              <a:gd name="T73" fmla="*/ 46 h 62"/>
              <a:gd name="T74" fmla="*/ 66 w 238"/>
              <a:gd name="T75" fmla="*/ 52 h 62"/>
              <a:gd name="T76" fmla="*/ 83 w 238"/>
              <a:gd name="T77" fmla="*/ 56 h 62"/>
              <a:gd name="T78" fmla="*/ 99 w 238"/>
              <a:gd name="T79" fmla="*/ 60 h 62"/>
              <a:gd name="T80" fmla="*/ 116 w 238"/>
              <a:gd name="T81" fmla="*/ 61 h 62"/>
              <a:gd name="T82" fmla="*/ 134 w 238"/>
              <a:gd name="T83" fmla="*/ 62 h 62"/>
              <a:gd name="T84" fmla="*/ 151 w 238"/>
              <a:gd name="T85" fmla="*/ 61 h 62"/>
              <a:gd name="T86" fmla="*/ 168 w 238"/>
              <a:gd name="T87" fmla="*/ 59 h 62"/>
              <a:gd name="T88" fmla="*/ 184 w 238"/>
              <a:gd name="T89" fmla="*/ 55 h 62"/>
              <a:gd name="T90" fmla="*/ 189 w 238"/>
              <a:gd name="T91" fmla="*/ 54 h 62"/>
              <a:gd name="T92" fmla="*/ 192 w 238"/>
              <a:gd name="T93" fmla="*/ 52 h 62"/>
              <a:gd name="T94" fmla="*/ 197 w 238"/>
              <a:gd name="T95" fmla="*/ 49 h 62"/>
              <a:gd name="T96" fmla="*/ 200 w 238"/>
              <a:gd name="T97" fmla="*/ 47 h 62"/>
              <a:gd name="T98" fmla="*/ 206 w 238"/>
              <a:gd name="T99" fmla="*/ 41 h 62"/>
              <a:gd name="T100" fmla="*/ 211 w 238"/>
              <a:gd name="T101" fmla="*/ 37 h 62"/>
              <a:gd name="T102" fmla="*/ 215 w 238"/>
              <a:gd name="T103" fmla="*/ 32 h 62"/>
              <a:gd name="T104" fmla="*/ 219 w 238"/>
              <a:gd name="T105" fmla="*/ 26 h 62"/>
              <a:gd name="T106" fmla="*/ 225 w 238"/>
              <a:gd name="T107" fmla="*/ 22 h 62"/>
              <a:gd name="T108" fmla="*/ 229 w 238"/>
              <a:gd name="T109" fmla="*/ 17 h 62"/>
              <a:gd name="T110" fmla="*/ 233 w 238"/>
              <a:gd name="T111" fmla="*/ 11 h 62"/>
              <a:gd name="T112" fmla="*/ 238 w 238"/>
              <a:gd name="T113" fmla="*/ 8 h 62"/>
              <a:gd name="T114" fmla="*/ 238 w 238"/>
              <a:gd name="T115" fmla="*/ 7 h 62"/>
              <a:gd name="T116" fmla="*/ 238 w 238"/>
              <a:gd name="T117" fmla="*/ 6 h 62"/>
              <a:gd name="T118" fmla="*/ 238 w 238"/>
              <a:gd name="T119" fmla="*/ 5 h 62"/>
              <a:gd name="T120" fmla="*/ 236 w 238"/>
              <a:gd name="T121" fmla="*/ 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8" h="62">
                <a:moveTo>
                  <a:pt x="236" y="5"/>
                </a:moveTo>
                <a:lnTo>
                  <a:pt x="225" y="3"/>
                </a:lnTo>
                <a:lnTo>
                  <a:pt x="213" y="3"/>
                </a:lnTo>
                <a:lnTo>
                  <a:pt x="202" y="5"/>
                </a:lnTo>
                <a:lnTo>
                  <a:pt x="190" y="5"/>
                </a:lnTo>
                <a:lnTo>
                  <a:pt x="179" y="6"/>
                </a:lnTo>
                <a:lnTo>
                  <a:pt x="167" y="7"/>
                </a:lnTo>
                <a:lnTo>
                  <a:pt x="155" y="8"/>
                </a:lnTo>
                <a:lnTo>
                  <a:pt x="144" y="9"/>
                </a:lnTo>
                <a:lnTo>
                  <a:pt x="132" y="10"/>
                </a:lnTo>
                <a:lnTo>
                  <a:pt x="121" y="11"/>
                </a:lnTo>
                <a:lnTo>
                  <a:pt x="109" y="11"/>
                </a:lnTo>
                <a:lnTo>
                  <a:pt x="98" y="11"/>
                </a:lnTo>
                <a:lnTo>
                  <a:pt x="86" y="11"/>
                </a:lnTo>
                <a:lnTo>
                  <a:pt x="75" y="10"/>
                </a:lnTo>
                <a:lnTo>
                  <a:pt x="63" y="9"/>
                </a:lnTo>
                <a:lnTo>
                  <a:pt x="52" y="7"/>
                </a:lnTo>
                <a:lnTo>
                  <a:pt x="45" y="7"/>
                </a:lnTo>
                <a:lnTo>
                  <a:pt x="38" y="6"/>
                </a:lnTo>
                <a:lnTo>
                  <a:pt x="32" y="5"/>
                </a:lnTo>
                <a:lnTo>
                  <a:pt x="25" y="3"/>
                </a:lnTo>
                <a:lnTo>
                  <a:pt x="20" y="1"/>
                </a:lnTo>
                <a:lnTo>
                  <a:pt x="14" y="1"/>
                </a:lnTo>
                <a:lnTo>
                  <a:pt x="7" y="0"/>
                </a:lnTo>
                <a:lnTo>
                  <a:pt x="1" y="0"/>
                </a:lnTo>
                <a:lnTo>
                  <a:pt x="0" y="5"/>
                </a:lnTo>
                <a:lnTo>
                  <a:pt x="1" y="8"/>
                </a:lnTo>
                <a:lnTo>
                  <a:pt x="3" y="11"/>
                </a:lnTo>
                <a:lnTo>
                  <a:pt x="7" y="15"/>
                </a:lnTo>
                <a:lnTo>
                  <a:pt x="14" y="21"/>
                </a:lnTo>
                <a:lnTo>
                  <a:pt x="21" y="25"/>
                </a:lnTo>
                <a:lnTo>
                  <a:pt x="28" y="31"/>
                </a:lnTo>
                <a:lnTo>
                  <a:pt x="36" y="37"/>
                </a:lnTo>
                <a:lnTo>
                  <a:pt x="40" y="39"/>
                </a:lnTo>
                <a:lnTo>
                  <a:pt x="44" y="41"/>
                </a:lnTo>
                <a:lnTo>
                  <a:pt x="47" y="44"/>
                </a:lnTo>
                <a:lnTo>
                  <a:pt x="51" y="46"/>
                </a:lnTo>
                <a:lnTo>
                  <a:pt x="66" y="52"/>
                </a:lnTo>
                <a:lnTo>
                  <a:pt x="83" y="56"/>
                </a:lnTo>
                <a:lnTo>
                  <a:pt x="99" y="60"/>
                </a:lnTo>
                <a:lnTo>
                  <a:pt x="116" y="61"/>
                </a:lnTo>
                <a:lnTo>
                  <a:pt x="134" y="62"/>
                </a:lnTo>
                <a:lnTo>
                  <a:pt x="151" y="61"/>
                </a:lnTo>
                <a:lnTo>
                  <a:pt x="168" y="59"/>
                </a:lnTo>
                <a:lnTo>
                  <a:pt x="184" y="55"/>
                </a:lnTo>
                <a:lnTo>
                  <a:pt x="189" y="54"/>
                </a:lnTo>
                <a:lnTo>
                  <a:pt x="192" y="52"/>
                </a:lnTo>
                <a:lnTo>
                  <a:pt x="197" y="49"/>
                </a:lnTo>
                <a:lnTo>
                  <a:pt x="200" y="47"/>
                </a:lnTo>
                <a:lnTo>
                  <a:pt x="206" y="41"/>
                </a:lnTo>
                <a:lnTo>
                  <a:pt x="211" y="37"/>
                </a:lnTo>
                <a:lnTo>
                  <a:pt x="215" y="32"/>
                </a:lnTo>
                <a:lnTo>
                  <a:pt x="219" y="26"/>
                </a:lnTo>
                <a:lnTo>
                  <a:pt x="225" y="22"/>
                </a:lnTo>
                <a:lnTo>
                  <a:pt x="229" y="17"/>
                </a:lnTo>
                <a:lnTo>
                  <a:pt x="233" y="11"/>
                </a:lnTo>
                <a:lnTo>
                  <a:pt x="238" y="8"/>
                </a:lnTo>
                <a:lnTo>
                  <a:pt x="238" y="7"/>
                </a:lnTo>
                <a:lnTo>
                  <a:pt x="238" y="6"/>
                </a:lnTo>
                <a:lnTo>
                  <a:pt x="238" y="5"/>
                </a:lnTo>
                <a:lnTo>
                  <a:pt x="236" y="5"/>
                </a:lnTo>
                <a:close/>
              </a:path>
            </a:pathLst>
          </a:custGeom>
          <a:solidFill>
            <a:srgbClr val="FFBFB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2" name="Freeform 792"/>
          <p:cNvSpPr>
            <a:spLocks/>
          </p:cNvSpPr>
          <p:nvPr/>
        </p:nvSpPr>
        <p:spPr bwMode="auto">
          <a:xfrm>
            <a:off x="6634163" y="3744913"/>
            <a:ext cx="173037" cy="42862"/>
          </a:xfrm>
          <a:custGeom>
            <a:avLst/>
            <a:gdLst>
              <a:gd name="T0" fmla="*/ 217 w 219"/>
              <a:gd name="T1" fmla="*/ 2 h 55"/>
              <a:gd name="T2" fmla="*/ 195 w 219"/>
              <a:gd name="T3" fmla="*/ 1 h 55"/>
              <a:gd name="T4" fmla="*/ 174 w 219"/>
              <a:gd name="T5" fmla="*/ 2 h 55"/>
              <a:gd name="T6" fmla="*/ 152 w 219"/>
              <a:gd name="T7" fmla="*/ 4 h 55"/>
              <a:gd name="T8" fmla="*/ 131 w 219"/>
              <a:gd name="T9" fmla="*/ 5 h 55"/>
              <a:gd name="T10" fmla="*/ 109 w 219"/>
              <a:gd name="T11" fmla="*/ 8 h 55"/>
              <a:gd name="T12" fmla="*/ 89 w 219"/>
              <a:gd name="T13" fmla="*/ 9 h 55"/>
              <a:gd name="T14" fmla="*/ 67 w 219"/>
              <a:gd name="T15" fmla="*/ 8 h 55"/>
              <a:gd name="T16" fmla="*/ 46 w 219"/>
              <a:gd name="T17" fmla="*/ 5 h 55"/>
              <a:gd name="T18" fmla="*/ 40 w 219"/>
              <a:gd name="T19" fmla="*/ 4 h 55"/>
              <a:gd name="T20" fmla="*/ 35 w 219"/>
              <a:gd name="T21" fmla="*/ 4 h 55"/>
              <a:gd name="T22" fmla="*/ 29 w 219"/>
              <a:gd name="T23" fmla="*/ 2 h 55"/>
              <a:gd name="T24" fmla="*/ 23 w 219"/>
              <a:gd name="T25" fmla="*/ 1 h 55"/>
              <a:gd name="T26" fmla="*/ 17 w 219"/>
              <a:gd name="T27" fmla="*/ 0 h 55"/>
              <a:gd name="T28" fmla="*/ 12 w 219"/>
              <a:gd name="T29" fmla="*/ 0 h 55"/>
              <a:gd name="T30" fmla="*/ 6 w 219"/>
              <a:gd name="T31" fmla="*/ 0 h 55"/>
              <a:gd name="T32" fmla="*/ 0 w 219"/>
              <a:gd name="T33" fmla="*/ 0 h 55"/>
              <a:gd name="T34" fmla="*/ 0 w 219"/>
              <a:gd name="T35" fmla="*/ 3 h 55"/>
              <a:gd name="T36" fmla="*/ 1 w 219"/>
              <a:gd name="T37" fmla="*/ 6 h 55"/>
              <a:gd name="T38" fmla="*/ 3 w 219"/>
              <a:gd name="T39" fmla="*/ 10 h 55"/>
              <a:gd name="T40" fmla="*/ 6 w 219"/>
              <a:gd name="T41" fmla="*/ 13 h 55"/>
              <a:gd name="T42" fmla="*/ 13 w 219"/>
              <a:gd name="T43" fmla="*/ 18 h 55"/>
              <a:gd name="T44" fmla="*/ 18 w 219"/>
              <a:gd name="T45" fmla="*/ 23 h 55"/>
              <a:gd name="T46" fmla="*/ 25 w 219"/>
              <a:gd name="T47" fmla="*/ 28 h 55"/>
              <a:gd name="T48" fmla="*/ 33 w 219"/>
              <a:gd name="T49" fmla="*/ 33 h 55"/>
              <a:gd name="T50" fmla="*/ 37 w 219"/>
              <a:gd name="T51" fmla="*/ 35 h 55"/>
              <a:gd name="T52" fmla="*/ 42 w 219"/>
              <a:gd name="T53" fmla="*/ 38 h 55"/>
              <a:gd name="T54" fmla="*/ 45 w 219"/>
              <a:gd name="T55" fmla="*/ 39 h 55"/>
              <a:gd name="T56" fmla="*/ 48 w 219"/>
              <a:gd name="T57" fmla="*/ 41 h 55"/>
              <a:gd name="T58" fmla="*/ 62 w 219"/>
              <a:gd name="T59" fmla="*/ 47 h 55"/>
              <a:gd name="T60" fmla="*/ 77 w 219"/>
              <a:gd name="T61" fmla="*/ 51 h 55"/>
              <a:gd name="T62" fmla="*/ 92 w 219"/>
              <a:gd name="T63" fmla="*/ 54 h 55"/>
              <a:gd name="T64" fmla="*/ 108 w 219"/>
              <a:gd name="T65" fmla="*/ 55 h 55"/>
              <a:gd name="T66" fmla="*/ 123 w 219"/>
              <a:gd name="T67" fmla="*/ 55 h 55"/>
              <a:gd name="T68" fmla="*/ 139 w 219"/>
              <a:gd name="T69" fmla="*/ 54 h 55"/>
              <a:gd name="T70" fmla="*/ 154 w 219"/>
              <a:gd name="T71" fmla="*/ 53 h 55"/>
              <a:gd name="T72" fmla="*/ 171 w 219"/>
              <a:gd name="T73" fmla="*/ 49 h 55"/>
              <a:gd name="T74" fmla="*/ 175 w 219"/>
              <a:gd name="T75" fmla="*/ 48 h 55"/>
              <a:gd name="T76" fmla="*/ 179 w 219"/>
              <a:gd name="T77" fmla="*/ 46 h 55"/>
              <a:gd name="T78" fmla="*/ 182 w 219"/>
              <a:gd name="T79" fmla="*/ 43 h 55"/>
              <a:gd name="T80" fmla="*/ 184 w 219"/>
              <a:gd name="T81" fmla="*/ 42 h 55"/>
              <a:gd name="T82" fmla="*/ 190 w 219"/>
              <a:gd name="T83" fmla="*/ 36 h 55"/>
              <a:gd name="T84" fmla="*/ 195 w 219"/>
              <a:gd name="T85" fmla="*/ 32 h 55"/>
              <a:gd name="T86" fmla="*/ 199 w 219"/>
              <a:gd name="T87" fmla="*/ 27 h 55"/>
              <a:gd name="T88" fmla="*/ 202 w 219"/>
              <a:gd name="T89" fmla="*/ 21 h 55"/>
              <a:gd name="T90" fmla="*/ 206 w 219"/>
              <a:gd name="T91" fmla="*/ 18 h 55"/>
              <a:gd name="T92" fmla="*/ 211 w 219"/>
              <a:gd name="T93" fmla="*/ 13 h 55"/>
              <a:gd name="T94" fmla="*/ 214 w 219"/>
              <a:gd name="T95" fmla="*/ 9 h 55"/>
              <a:gd name="T96" fmla="*/ 219 w 219"/>
              <a:gd name="T97" fmla="*/ 5 h 55"/>
              <a:gd name="T98" fmla="*/ 219 w 219"/>
              <a:gd name="T99" fmla="*/ 4 h 55"/>
              <a:gd name="T100" fmla="*/ 218 w 219"/>
              <a:gd name="T101" fmla="*/ 3 h 55"/>
              <a:gd name="T102" fmla="*/ 218 w 219"/>
              <a:gd name="T103" fmla="*/ 2 h 55"/>
              <a:gd name="T104" fmla="*/ 217 w 219"/>
              <a:gd name="T105" fmla="*/ 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9" h="55">
                <a:moveTo>
                  <a:pt x="217" y="2"/>
                </a:moveTo>
                <a:lnTo>
                  <a:pt x="195" y="1"/>
                </a:lnTo>
                <a:lnTo>
                  <a:pt x="174" y="2"/>
                </a:lnTo>
                <a:lnTo>
                  <a:pt x="152" y="4"/>
                </a:lnTo>
                <a:lnTo>
                  <a:pt x="131" y="5"/>
                </a:lnTo>
                <a:lnTo>
                  <a:pt x="109" y="8"/>
                </a:lnTo>
                <a:lnTo>
                  <a:pt x="89" y="9"/>
                </a:lnTo>
                <a:lnTo>
                  <a:pt x="67" y="8"/>
                </a:lnTo>
                <a:lnTo>
                  <a:pt x="46" y="5"/>
                </a:lnTo>
                <a:lnTo>
                  <a:pt x="40" y="4"/>
                </a:lnTo>
                <a:lnTo>
                  <a:pt x="35" y="4"/>
                </a:lnTo>
                <a:lnTo>
                  <a:pt x="29" y="2"/>
                </a:lnTo>
                <a:lnTo>
                  <a:pt x="23" y="1"/>
                </a:lnTo>
                <a:lnTo>
                  <a:pt x="17" y="0"/>
                </a:lnTo>
                <a:lnTo>
                  <a:pt x="12" y="0"/>
                </a:lnTo>
                <a:lnTo>
                  <a:pt x="6" y="0"/>
                </a:lnTo>
                <a:lnTo>
                  <a:pt x="0" y="0"/>
                </a:lnTo>
                <a:lnTo>
                  <a:pt x="0" y="3"/>
                </a:lnTo>
                <a:lnTo>
                  <a:pt x="1" y="6"/>
                </a:lnTo>
                <a:lnTo>
                  <a:pt x="3" y="10"/>
                </a:lnTo>
                <a:lnTo>
                  <a:pt x="6" y="13"/>
                </a:lnTo>
                <a:lnTo>
                  <a:pt x="13" y="18"/>
                </a:lnTo>
                <a:lnTo>
                  <a:pt x="18" y="23"/>
                </a:lnTo>
                <a:lnTo>
                  <a:pt x="25" y="28"/>
                </a:lnTo>
                <a:lnTo>
                  <a:pt x="33" y="33"/>
                </a:lnTo>
                <a:lnTo>
                  <a:pt x="37" y="35"/>
                </a:lnTo>
                <a:lnTo>
                  <a:pt x="42" y="38"/>
                </a:lnTo>
                <a:lnTo>
                  <a:pt x="45" y="39"/>
                </a:lnTo>
                <a:lnTo>
                  <a:pt x="48" y="41"/>
                </a:lnTo>
                <a:lnTo>
                  <a:pt x="62" y="47"/>
                </a:lnTo>
                <a:lnTo>
                  <a:pt x="77" y="51"/>
                </a:lnTo>
                <a:lnTo>
                  <a:pt x="92" y="54"/>
                </a:lnTo>
                <a:lnTo>
                  <a:pt x="108" y="55"/>
                </a:lnTo>
                <a:lnTo>
                  <a:pt x="123" y="55"/>
                </a:lnTo>
                <a:lnTo>
                  <a:pt x="139" y="54"/>
                </a:lnTo>
                <a:lnTo>
                  <a:pt x="154" y="53"/>
                </a:lnTo>
                <a:lnTo>
                  <a:pt x="171" y="49"/>
                </a:lnTo>
                <a:lnTo>
                  <a:pt x="175" y="48"/>
                </a:lnTo>
                <a:lnTo>
                  <a:pt x="179" y="46"/>
                </a:lnTo>
                <a:lnTo>
                  <a:pt x="182" y="43"/>
                </a:lnTo>
                <a:lnTo>
                  <a:pt x="184" y="42"/>
                </a:lnTo>
                <a:lnTo>
                  <a:pt x="190" y="36"/>
                </a:lnTo>
                <a:lnTo>
                  <a:pt x="195" y="32"/>
                </a:lnTo>
                <a:lnTo>
                  <a:pt x="199" y="27"/>
                </a:lnTo>
                <a:lnTo>
                  <a:pt x="202" y="21"/>
                </a:lnTo>
                <a:lnTo>
                  <a:pt x="206" y="18"/>
                </a:lnTo>
                <a:lnTo>
                  <a:pt x="211" y="13"/>
                </a:lnTo>
                <a:lnTo>
                  <a:pt x="214" y="9"/>
                </a:lnTo>
                <a:lnTo>
                  <a:pt x="219" y="5"/>
                </a:lnTo>
                <a:lnTo>
                  <a:pt x="219" y="4"/>
                </a:lnTo>
                <a:lnTo>
                  <a:pt x="218" y="3"/>
                </a:lnTo>
                <a:lnTo>
                  <a:pt x="218" y="2"/>
                </a:lnTo>
                <a:lnTo>
                  <a:pt x="217" y="2"/>
                </a:lnTo>
                <a:close/>
              </a:path>
            </a:pathLst>
          </a:custGeom>
          <a:solidFill>
            <a:srgbClr val="FFC4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3" name="Freeform 793"/>
          <p:cNvSpPr>
            <a:spLocks/>
          </p:cNvSpPr>
          <p:nvPr/>
        </p:nvSpPr>
        <p:spPr bwMode="auto">
          <a:xfrm>
            <a:off x="6638925" y="3746500"/>
            <a:ext cx="160338" cy="41275"/>
          </a:xfrm>
          <a:custGeom>
            <a:avLst/>
            <a:gdLst>
              <a:gd name="T0" fmla="*/ 197 w 200"/>
              <a:gd name="T1" fmla="*/ 3 h 53"/>
              <a:gd name="T2" fmla="*/ 177 w 200"/>
              <a:gd name="T3" fmla="*/ 2 h 53"/>
              <a:gd name="T4" fmla="*/ 158 w 200"/>
              <a:gd name="T5" fmla="*/ 3 h 53"/>
              <a:gd name="T6" fmla="*/ 138 w 200"/>
              <a:gd name="T7" fmla="*/ 4 h 53"/>
              <a:gd name="T8" fmla="*/ 120 w 200"/>
              <a:gd name="T9" fmla="*/ 7 h 53"/>
              <a:gd name="T10" fmla="*/ 100 w 200"/>
              <a:gd name="T11" fmla="*/ 8 h 53"/>
              <a:gd name="T12" fmla="*/ 81 w 200"/>
              <a:gd name="T13" fmla="*/ 9 h 53"/>
              <a:gd name="T14" fmla="*/ 62 w 200"/>
              <a:gd name="T15" fmla="*/ 8 h 53"/>
              <a:gd name="T16" fmla="*/ 43 w 200"/>
              <a:gd name="T17" fmla="*/ 6 h 53"/>
              <a:gd name="T18" fmla="*/ 37 w 200"/>
              <a:gd name="T19" fmla="*/ 4 h 53"/>
              <a:gd name="T20" fmla="*/ 31 w 200"/>
              <a:gd name="T21" fmla="*/ 4 h 53"/>
              <a:gd name="T22" fmla="*/ 26 w 200"/>
              <a:gd name="T23" fmla="*/ 3 h 53"/>
              <a:gd name="T24" fmla="*/ 21 w 200"/>
              <a:gd name="T25" fmla="*/ 2 h 53"/>
              <a:gd name="T26" fmla="*/ 16 w 200"/>
              <a:gd name="T27" fmla="*/ 1 h 53"/>
              <a:gd name="T28" fmla="*/ 10 w 200"/>
              <a:gd name="T29" fmla="*/ 1 h 53"/>
              <a:gd name="T30" fmla="*/ 6 w 200"/>
              <a:gd name="T31" fmla="*/ 0 h 53"/>
              <a:gd name="T32" fmla="*/ 0 w 200"/>
              <a:gd name="T33" fmla="*/ 0 h 53"/>
              <a:gd name="T34" fmla="*/ 0 w 200"/>
              <a:gd name="T35" fmla="*/ 4 h 53"/>
              <a:gd name="T36" fmla="*/ 1 w 200"/>
              <a:gd name="T37" fmla="*/ 8 h 53"/>
              <a:gd name="T38" fmla="*/ 3 w 200"/>
              <a:gd name="T39" fmla="*/ 11 h 53"/>
              <a:gd name="T40" fmla="*/ 7 w 200"/>
              <a:gd name="T41" fmla="*/ 14 h 53"/>
              <a:gd name="T42" fmla="*/ 13 w 200"/>
              <a:gd name="T43" fmla="*/ 18 h 53"/>
              <a:gd name="T44" fmla="*/ 18 w 200"/>
              <a:gd name="T45" fmla="*/ 23 h 53"/>
              <a:gd name="T46" fmla="*/ 25 w 200"/>
              <a:gd name="T47" fmla="*/ 28 h 53"/>
              <a:gd name="T48" fmla="*/ 32 w 200"/>
              <a:gd name="T49" fmla="*/ 32 h 53"/>
              <a:gd name="T50" fmla="*/ 36 w 200"/>
              <a:gd name="T51" fmla="*/ 34 h 53"/>
              <a:gd name="T52" fmla="*/ 39 w 200"/>
              <a:gd name="T53" fmla="*/ 36 h 53"/>
              <a:gd name="T54" fmla="*/ 43 w 200"/>
              <a:gd name="T55" fmla="*/ 38 h 53"/>
              <a:gd name="T56" fmla="*/ 47 w 200"/>
              <a:gd name="T57" fmla="*/ 39 h 53"/>
              <a:gd name="T58" fmla="*/ 60 w 200"/>
              <a:gd name="T59" fmla="*/ 45 h 53"/>
              <a:gd name="T60" fmla="*/ 73 w 200"/>
              <a:gd name="T61" fmla="*/ 48 h 53"/>
              <a:gd name="T62" fmla="*/ 86 w 200"/>
              <a:gd name="T63" fmla="*/ 51 h 53"/>
              <a:gd name="T64" fmla="*/ 100 w 200"/>
              <a:gd name="T65" fmla="*/ 52 h 53"/>
              <a:gd name="T66" fmla="*/ 115 w 200"/>
              <a:gd name="T67" fmla="*/ 53 h 53"/>
              <a:gd name="T68" fmla="*/ 129 w 200"/>
              <a:gd name="T69" fmla="*/ 52 h 53"/>
              <a:gd name="T70" fmla="*/ 144 w 200"/>
              <a:gd name="T71" fmla="*/ 49 h 53"/>
              <a:gd name="T72" fmla="*/ 158 w 200"/>
              <a:gd name="T73" fmla="*/ 47 h 53"/>
              <a:gd name="T74" fmla="*/ 161 w 200"/>
              <a:gd name="T75" fmla="*/ 46 h 53"/>
              <a:gd name="T76" fmla="*/ 165 w 200"/>
              <a:gd name="T77" fmla="*/ 42 h 53"/>
              <a:gd name="T78" fmla="*/ 168 w 200"/>
              <a:gd name="T79" fmla="*/ 40 h 53"/>
              <a:gd name="T80" fmla="*/ 172 w 200"/>
              <a:gd name="T81" fmla="*/ 39 h 53"/>
              <a:gd name="T82" fmla="*/ 176 w 200"/>
              <a:gd name="T83" fmla="*/ 33 h 53"/>
              <a:gd name="T84" fmla="*/ 180 w 200"/>
              <a:gd name="T85" fmla="*/ 30 h 53"/>
              <a:gd name="T86" fmla="*/ 183 w 200"/>
              <a:gd name="T87" fmla="*/ 25 h 53"/>
              <a:gd name="T88" fmla="*/ 185 w 200"/>
              <a:gd name="T89" fmla="*/ 21 h 53"/>
              <a:gd name="T90" fmla="*/ 190 w 200"/>
              <a:gd name="T91" fmla="*/ 17 h 53"/>
              <a:gd name="T92" fmla="*/ 192 w 200"/>
              <a:gd name="T93" fmla="*/ 13 h 53"/>
              <a:gd name="T94" fmla="*/ 196 w 200"/>
              <a:gd name="T95" fmla="*/ 8 h 53"/>
              <a:gd name="T96" fmla="*/ 200 w 200"/>
              <a:gd name="T97" fmla="*/ 6 h 53"/>
              <a:gd name="T98" fmla="*/ 200 w 200"/>
              <a:gd name="T99" fmla="*/ 4 h 53"/>
              <a:gd name="T100" fmla="*/ 199 w 200"/>
              <a:gd name="T101" fmla="*/ 3 h 53"/>
              <a:gd name="T102" fmla="*/ 199 w 200"/>
              <a:gd name="T103" fmla="*/ 3 h 53"/>
              <a:gd name="T104" fmla="*/ 197 w 200"/>
              <a:gd name="T105" fmla="*/ 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0" h="53">
                <a:moveTo>
                  <a:pt x="197" y="3"/>
                </a:moveTo>
                <a:lnTo>
                  <a:pt x="177" y="2"/>
                </a:lnTo>
                <a:lnTo>
                  <a:pt x="158" y="3"/>
                </a:lnTo>
                <a:lnTo>
                  <a:pt x="138" y="4"/>
                </a:lnTo>
                <a:lnTo>
                  <a:pt x="120" y="7"/>
                </a:lnTo>
                <a:lnTo>
                  <a:pt x="100" y="8"/>
                </a:lnTo>
                <a:lnTo>
                  <a:pt x="81" y="9"/>
                </a:lnTo>
                <a:lnTo>
                  <a:pt x="62" y="8"/>
                </a:lnTo>
                <a:lnTo>
                  <a:pt x="43" y="6"/>
                </a:lnTo>
                <a:lnTo>
                  <a:pt x="37" y="4"/>
                </a:lnTo>
                <a:lnTo>
                  <a:pt x="31" y="4"/>
                </a:lnTo>
                <a:lnTo>
                  <a:pt x="26" y="3"/>
                </a:lnTo>
                <a:lnTo>
                  <a:pt x="21" y="2"/>
                </a:lnTo>
                <a:lnTo>
                  <a:pt x="16" y="1"/>
                </a:lnTo>
                <a:lnTo>
                  <a:pt x="10" y="1"/>
                </a:lnTo>
                <a:lnTo>
                  <a:pt x="6" y="0"/>
                </a:lnTo>
                <a:lnTo>
                  <a:pt x="0" y="0"/>
                </a:lnTo>
                <a:lnTo>
                  <a:pt x="0" y="4"/>
                </a:lnTo>
                <a:lnTo>
                  <a:pt x="1" y="8"/>
                </a:lnTo>
                <a:lnTo>
                  <a:pt x="3" y="11"/>
                </a:lnTo>
                <a:lnTo>
                  <a:pt x="7" y="14"/>
                </a:lnTo>
                <a:lnTo>
                  <a:pt x="13" y="18"/>
                </a:lnTo>
                <a:lnTo>
                  <a:pt x="18" y="23"/>
                </a:lnTo>
                <a:lnTo>
                  <a:pt x="25" y="28"/>
                </a:lnTo>
                <a:lnTo>
                  <a:pt x="32" y="32"/>
                </a:lnTo>
                <a:lnTo>
                  <a:pt x="36" y="34"/>
                </a:lnTo>
                <a:lnTo>
                  <a:pt x="39" y="36"/>
                </a:lnTo>
                <a:lnTo>
                  <a:pt x="43" y="38"/>
                </a:lnTo>
                <a:lnTo>
                  <a:pt x="47" y="39"/>
                </a:lnTo>
                <a:lnTo>
                  <a:pt x="60" y="45"/>
                </a:lnTo>
                <a:lnTo>
                  <a:pt x="73" y="48"/>
                </a:lnTo>
                <a:lnTo>
                  <a:pt x="86" y="51"/>
                </a:lnTo>
                <a:lnTo>
                  <a:pt x="100" y="52"/>
                </a:lnTo>
                <a:lnTo>
                  <a:pt x="115" y="53"/>
                </a:lnTo>
                <a:lnTo>
                  <a:pt x="129" y="52"/>
                </a:lnTo>
                <a:lnTo>
                  <a:pt x="144" y="49"/>
                </a:lnTo>
                <a:lnTo>
                  <a:pt x="158" y="47"/>
                </a:lnTo>
                <a:lnTo>
                  <a:pt x="161" y="46"/>
                </a:lnTo>
                <a:lnTo>
                  <a:pt x="165" y="42"/>
                </a:lnTo>
                <a:lnTo>
                  <a:pt x="168" y="40"/>
                </a:lnTo>
                <a:lnTo>
                  <a:pt x="172" y="39"/>
                </a:lnTo>
                <a:lnTo>
                  <a:pt x="176" y="33"/>
                </a:lnTo>
                <a:lnTo>
                  <a:pt x="180" y="30"/>
                </a:lnTo>
                <a:lnTo>
                  <a:pt x="183" y="25"/>
                </a:lnTo>
                <a:lnTo>
                  <a:pt x="185" y="21"/>
                </a:lnTo>
                <a:lnTo>
                  <a:pt x="190" y="17"/>
                </a:lnTo>
                <a:lnTo>
                  <a:pt x="192" y="13"/>
                </a:lnTo>
                <a:lnTo>
                  <a:pt x="196" y="8"/>
                </a:lnTo>
                <a:lnTo>
                  <a:pt x="200" y="6"/>
                </a:lnTo>
                <a:lnTo>
                  <a:pt x="200" y="4"/>
                </a:lnTo>
                <a:lnTo>
                  <a:pt x="199" y="3"/>
                </a:lnTo>
                <a:lnTo>
                  <a:pt x="199" y="3"/>
                </a:lnTo>
                <a:lnTo>
                  <a:pt x="197" y="3"/>
                </a:lnTo>
                <a:close/>
              </a:path>
            </a:pathLst>
          </a:custGeom>
          <a:solidFill>
            <a:srgbClr val="FFC7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4" name="Freeform 794"/>
          <p:cNvSpPr>
            <a:spLocks/>
          </p:cNvSpPr>
          <p:nvPr/>
        </p:nvSpPr>
        <p:spPr bwMode="auto">
          <a:xfrm>
            <a:off x="6645275" y="3749675"/>
            <a:ext cx="144463" cy="36513"/>
          </a:xfrm>
          <a:custGeom>
            <a:avLst/>
            <a:gdLst>
              <a:gd name="T0" fmla="*/ 177 w 182"/>
              <a:gd name="T1" fmla="*/ 2 h 47"/>
              <a:gd name="T2" fmla="*/ 160 w 182"/>
              <a:gd name="T3" fmla="*/ 0 h 47"/>
              <a:gd name="T4" fmla="*/ 142 w 182"/>
              <a:gd name="T5" fmla="*/ 2 h 47"/>
              <a:gd name="T6" fmla="*/ 124 w 182"/>
              <a:gd name="T7" fmla="*/ 3 h 47"/>
              <a:gd name="T8" fmla="*/ 107 w 182"/>
              <a:gd name="T9" fmla="*/ 4 h 47"/>
              <a:gd name="T10" fmla="*/ 90 w 182"/>
              <a:gd name="T11" fmla="*/ 6 h 47"/>
              <a:gd name="T12" fmla="*/ 72 w 182"/>
              <a:gd name="T13" fmla="*/ 6 h 47"/>
              <a:gd name="T14" fmla="*/ 55 w 182"/>
              <a:gd name="T15" fmla="*/ 6 h 47"/>
              <a:gd name="T16" fmla="*/ 38 w 182"/>
              <a:gd name="T17" fmla="*/ 4 h 47"/>
              <a:gd name="T18" fmla="*/ 33 w 182"/>
              <a:gd name="T19" fmla="*/ 4 h 47"/>
              <a:gd name="T20" fmla="*/ 29 w 182"/>
              <a:gd name="T21" fmla="*/ 3 h 47"/>
              <a:gd name="T22" fmla="*/ 24 w 182"/>
              <a:gd name="T23" fmla="*/ 3 h 47"/>
              <a:gd name="T24" fmla="*/ 19 w 182"/>
              <a:gd name="T25" fmla="*/ 2 h 47"/>
              <a:gd name="T26" fmla="*/ 14 w 182"/>
              <a:gd name="T27" fmla="*/ 2 h 47"/>
              <a:gd name="T28" fmla="*/ 9 w 182"/>
              <a:gd name="T29" fmla="*/ 0 h 47"/>
              <a:gd name="T30" fmla="*/ 4 w 182"/>
              <a:gd name="T31" fmla="*/ 0 h 47"/>
              <a:gd name="T32" fmla="*/ 0 w 182"/>
              <a:gd name="T33" fmla="*/ 0 h 47"/>
              <a:gd name="T34" fmla="*/ 0 w 182"/>
              <a:gd name="T35" fmla="*/ 4 h 47"/>
              <a:gd name="T36" fmla="*/ 1 w 182"/>
              <a:gd name="T37" fmla="*/ 6 h 47"/>
              <a:gd name="T38" fmla="*/ 3 w 182"/>
              <a:gd name="T39" fmla="*/ 10 h 47"/>
              <a:gd name="T40" fmla="*/ 6 w 182"/>
              <a:gd name="T41" fmla="*/ 13 h 47"/>
              <a:gd name="T42" fmla="*/ 11 w 182"/>
              <a:gd name="T43" fmla="*/ 17 h 47"/>
              <a:gd name="T44" fmla="*/ 17 w 182"/>
              <a:gd name="T45" fmla="*/ 21 h 47"/>
              <a:gd name="T46" fmla="*/ 24 w 182"/>
              <a:gd name="T47" fmla="*/ 25 h 47"/>
              <a:gd name="T48" fmla="*/ 31 w 182"/>
              <a:gd name="T49" fmla="*/ 29 h 47"/>
              <a:gd name="T50" fmla="*/ 34 w 182"/>
              <a:gd name="T51" fmla="*/ 32 h 47"/>
              <a:gd name="T52" fmla="*/ 38 w 182"/>
              <a:gd name="T53" fmla="*/ 33 h 47"/>
              <a:gd name="T54" fmla="*/ 41 w 182"/>
              <a:gd name="T55" fmla="*/ 34 h 47"/>
              <a:gd name="T56" fmla="*/ 45 w 182"/>
              <a:gd name="T57" fmla="*/ 35 h 47"/>
              <a:gd name="T58" fmla="*/ 56 w 182"/>
              <a:gd name="T59" fmla="*/ 40 h 47"/>
              <a:gd name="T60" fmla="*/ 68 w 182"/>
              <a:gd name="T61" fmla="*/ 43 h 47"/>
              <a:gd name="T62" fmla="*/ 80 w 182"/>
              <a:gd name="T63" fmla="*/ 45 h 47"/>
              <a:gd name="T64" fmla="*/ 93 w 182"/>
              <a:gd name="T65" fmla="*/ 47 h 47"/>
              <a:gd name="T66" fmla="*/ 106 w 182"/>
              <a:gd name="T67" fmla="*/ 47 h 47"/>
              <a:gd name="T68" fmla="*/ 119 w 182"/>
              <a:gd name="T69" fmla="*/ 45 h 47"/>
              <a:gd name="T70" fmla="*/ 131 w 182"/>
              <a:gd name="T71" fmla="*/ 44 h 47"/>
              <a:gd name="T72" fmla="*/ 144 w 182"/>
              <a:gd name="T73" fmla="*/ 42 h 47"/>
              <a:gd name="T74" fmla="*/ 148 w 182"/>
              <a:gd name="T75" fmla="*/ 41 h 47"/>
              <a:gd name="T76" fmla="*/ 152 w 182"/>
              <a:gd name="T77" fmla="*/ 38 h 47"/>
              <a:gd name="T78" fmla="*/ 154 w 182"/>
              <a:gd name="T79" fmla="*/ 36 h 47"/>
              <a:gd name="T80" fmla="*/ 157 w 182"/>
              <a:gd name="T81" fmla="*/ 35 h 47"/>
              <a:gd name="T82" fmla="*/ 161 w 182"/>
              <a:gd name="T83" fmla="*/ 29 h 47"/>
              <a:gd name="T84" fmla="*/ 165 w 182"/>
              <a:gd name="T85" fmla="*/ 26 h 47"/>
              <a:gd name="T86" fmla="*/ 168 w 182"/>
              <a:gd name="T87" fmla="*/ 21 h 47"/>
              <a:gd name="T88" fmla="*/ 169 w 182"/>
              <a:gd name="T89" fmla="*/ 18 h 47"/>
              <a:gd name="T90" fmla="*/ 173 w 182"/>
              <a:gd name="T91" fmla="*/ 14 h 47"/>
              <a:gd name="T92" fmla="*/ 176 w 182"/>
              <a:gd name="T93" fmla="*/ 10 h 47"/>
              <a:gd name="T94" fmla="*/ 178 w 182"/>
              <a:gd name="T95" fmla="*/ 6 h 47"/>
              <a:gd name="T96" fmla="*/ 182 w 182"/>
              <a:gd name="T97" fmla="*/ 4 h 47"/>
              <a:gd name="T98" fmla="*/ 181 w 182"/>
              <a:gd name="T99" fmla="*/ 3 h 47"/>
              <a:gd name="T100" fmla="*/ 180 w 182"/>
              <a:gd name="T101" fmla="*/ 2 h 47"/>
              <a:gd name="T102" fmla="*/ 180 w 182"/>
              <a:gd name="T103" fmla="*/ 2 h 47"/>
              <a:gd name="T104" fmla="*/ 177 w 182"/>
              <a:gd name="T105" fmla="*/ 2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2" h="47">
                <a:moveTo>
                  <a:pt x="177" y="2"/>
                </a:moveTo>
                <a:lnTo>
                  <a:pt x="160" y="0"/>
                </a:lnTo>
                <a:lnTo>
                  <a:pt x="142" y="2"/>
                </a:lnTo>
                <a:lnTo>
                  <a:pt x="124" y="3"/>
                </a:lnTo>
                <a:lnTo>
                  <a:pt x="107" y="4"/>
                </a:lnTo>
                <a:lnTo>
                  <a:pt x="90" y="6"/>
                </a:lnTo>
                <a:lnTo>
                  <a:pt x="72" y="6"/>
                </a:lnTo>
                <a:lnTo>
                  <a:pt x="55" y="6"/>
                </a:lnTo>
                <a:lnTo>
                  <a:pt x="38" y="4"/>
                </a:lnTo>
                <a:lnTo>
                  <a:pt x="33" y="4"/>
                </a:lnTo>
                <a:lnTo>
                  <a:pt x="29" y="3"/>
                </a:lnTo>
                <a:lnTo>
                  <a:pt x="24" y="3"/>
                </a:lnTo>
                <a:lnTo>
                  <a:pt x="19" y="2"/>
                </a:lnTo>
                <a:lnTo>
                  <a:pt x="14" y="2"/>
                </a:lnTo>
                <a:lnTo>
                  <a:pt x="9" y="0"/>
                </a:lnTo>
                <a:lnTo>
                  <a:pt x="4" y="0"/>
                </a:lnTo>
                <a:lnTo>
                  <a:pt x="0" y="0"/>
                </a:lnTo>
                <a:lnTo>
                  <a:pt x="0" y="4"/>
                </a:lnTo>
                <a:lnTo>
                  <a:pt x="1" y="6"/>
                </a:lnTo>
                <a:lnTo>
                  <a:pt x="3" y="10"/>
                </a:lnTo>
                <a:lnTo>
                  <a:pt x="6" y="13"/>
                </a:lnTo>
                <a:lnTo>
                  <a:pt x="11" y="17"/>
                </a:lnTo>
                <a:lnTo>
                  <a:pt x="17" y="21"/>
                </a:lnTo>
                <a:lnTo>
                  <a:pt x="24" y="25"/>
                </a:lnTo>
                <a:lnTo>
                  <a:pt x="31" y="29"/>
                </a:lnTo>
                <a:lnTo>
                  <a:pt x="34" y="32"/>
                </a:lnTo>
                <a:lnTo>
                  <a:pt x="38" y="33"/>
                </a:lnTo>
                <a:lnTo>
                  <a:pt x="41" y="34"/>
                </a:lnTo>
                <a:lnTo>
                  <a:pt x="45" y="35"/>
                </a:lnTo>
                <a:lnTo>
                  <a:pt x="56" y="40"/>
                </a:lnTo>
                <a:lnTo>
                  <a:pt x="68" y="43"/>
                </a:lnTo>
                <a:lnTo>
                  <a:pt x="80" y="45"/>
                </a:lnTo>
                <a:lnTo>
                  <a:pt x="93" y="47"/>
                </a:lnTo>
                <a:lnTo>
                  <a:pt x="106" y="47"/>
                </a:lnTo>
                <a:lnTo>
                  <a:pt x="119" y="45"/>
                </a:lnTo>
                <a:lnTo>
                  <a:pt x="131" y="44"/>
                </a:lnTo>
                <a:lnTo>
                  <a:pt x="144" y="42"/>
                </a:lnTo>
                <a:lnTo>
                  <a:pt x="148" y="41"/>
                </a:lnTo>
                <a:lnTo>
                  <a:pt x="152" y="38"/>
                </a:lnTo>
                <a:lnTo>
                  <a:pt x="154" y="36"/>
                </a:lnTo>
                <a:lnTo>
                  <a:pt x="157" y="35"/>
                </a:lnTo>
                <a:lnTo>
                  <a:pt x="161" y="29"/>
                </a:lnTo>
                <a:lnTo>
                  <a:pt x="165" y="26"/>
                </a:lnTo>
                <a:lnTo>
                  <a:pt x="168" y="21"/>
                </a:lnTo>
                <a:lnTo>
                  <a:pt x="169" y="18"/>
                </a:lnTo>
                <a:lnTo>
                  <a:pt x="173" y="14"/>
                </a:lnTo>
                <a:lnTo>
                  <a:pt x="176" y="10"/>
                </a:lnTo>
                <a:lnTo>
                  <a:pt x="178" y="6"/>
                </a:lnTo>
                <a:lnTo>
                  <a:pt x="182" y="4"/>
                </a:lnTo>
                <a:lnTo>
                  <a:pt x="181" y="3"/>
                </a:lnTo>
                <a:lnTo>
                  <a:pt x="180" y="2"/>
                </a:lnTo>
                <a:lnTo>
                  <a:pt x="180" y="2"/>
                </a:lnTo>
                <a:lnTo>
                  <a:pt x="177" y="2"/>
                </a:lnTo>
                <a:close/>
              </a:path>
            </a:pathLst>
          </a:custGeom>
          <a:solidFill>
            <a:srgbClr val="FFCC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5" name="Freeform 795"/>
          <p:cNvSpPr>
            <a:spLocks/>
          </p:cNvSpPr>
          <p:nvPr/>
        </p:nvSpPr>
        <p:spPr bwMode="auto">
          <a:xfrm>
            <a:off x="6650038" y="3751263"/>
            <a:ext cx="130175" cy="34925"/>
          </a:xfrm>
          <a:custGeom>
            <a:avLst/>
            <a:gdLst>
              <a:gd name="T0" fmla="*/ 158 w 162"/>
              <a:gd name="T1" fmla="*/ 1 h 42"/>
              <a:gd name="T2" fmla="*/ 141 w 162"/>
              <a:gd name="T3" fmla="*/ 0 h 42"/>
              <a:gd name="T4" fmla="*/ 126 w 162"/>
              <a:gd name="T5" fmla="*/ 1 h 42"/>
              <a:gd name="T6" fmla="*/ 110 w 162"/>
              <a:gd name="T7" fmla="*/ 2 h 42"/>
              <a:gd name="T8" fmla="*/ 95 w 162"/>
              <a:gd name="T9" fmla="*/ 3 h 42"/>
              <a:gd name="T10" fmla="*/ 80 w 162"/>
              <a:gd name="T11" fmla="*/ 4 h 42"/>
              <a:gd name="T12" fmla="*/ 65 w 162"/>
              <a:gd name="T13" fmla="*/ 6 h 42"/>
              <a:gd name="T14" fmla="*/ 50 w 162"/>
              <a:gd name="T15" fmla="*/ 6 h 42"/>
              <a:gd name="T16" fmla="*/ 35 w 162"/>
              <a:gd name="T17" fmla="*/ 3 h 42"/>
              <a:gd name="T18" fmla="*/ 31 w 162"/>
              <a:gd name="T19" fmla="*/ 3 h 42"/>
              <a:gd name="T20" fmla="*/ 25 w 162"/>
              <a:gd name="T21" fmla="*/ 2 h 42"/>
              <a:gd name="T22" fmla="*/ 21 w 162"/>
              <a:gd name="T23" fmla="*/ 2 h 42"/>
              <a:gd name="T24" fmla="*/ 17 w 162"/>
              <a:gd name="T25" fmla="*/ 1 h 42"/>
              <a:gd name="T26" fmla="*/ 12 w 162"/>
              <a:gd name="T27" fmla="*/ 1 h 42"/>
              <a:gd name="T28" fmla="*/ 8 w 162"/>
              <a:gd name="T29" fmla="*/ 0 h 42"/>
              <a:gd name="T30" fmla="*/ 4 w 162"/>
              <a:gd name="T31" fmla="*/ 1 h 42"/>
              <a:gd name="T32" fmla="*/ 1 w 162"/>
              <a:gd name="T33" fmla="*/ 1 h 42"/>
              <a:gd name="T34" fmla="*/ 0 w 162"/>
              <a:gd name="T35" fmla="*/ 4 h 42"/>
              <a:gd name="T36" fmla="*/ 1 w 162"/>
              <a:gd name="T37" fmla="*/ 7 h 42"/>
              <a:gd name="T38" fmla="*/ 3 w 162"/>
              <a:gd name="T39" fmla="*/ 10 h 42"/>
              <a:gd name="T40" fmla="*/ 7 w 162"/>
              <a:gd name="T41" fmla="*/ 12 h 42"/>
              <a:gd name="T42" fmla="*/ 11 w 162"/>
              <a:gd name="T43" fmla="*/ 16 h 42"/>
              <a:gd name="T44" fmla="*/ 17 w 162"/>
              <a:gd name="T45" fmla="*/ 19 h 42"/>
              <a:gd name="T46" fmla="*/ 23 w 162"/>
              <a:gd name="T47" fmla="*/ 24 h 42"/>
              <a:gd name="T48" fmla="*/ 30 w 162"/>
              <a:gd name="T49" fmla="*/ 27 h 42"/>
              <a:gd name="T50" fmla="*/ 33 w 162"/>
              <a:gd name="T51" fmla="*/ 29 h 42"/>
              <a:gd name="T52" fmla="*/ 37 w 162"/>
              <a:gd name="T53" fmla="*/ 30 h 42"/>
              <a:gd name="T54" fmla="*/ 40 w 162"/>
              <a:gd name="T55" fmla="*/ 31 h 42"/>
              <a:gd name="T56" fmla="*/ 42 w 162"/>
              <a:gd name="T57" fmla="*/ 32 h 42"/>
              <a:gd name="T58" fmla="*/ 53 w 162"/>
              <a:gd name="T59" fmla="*/ 37 h 42"/>
              <a:gd name="T60" fmla="*/ 64 w 162"/>
              <a:gd name="T61" fmla="*/ 39 h 42"/>
              <a:gd name="T62" fmla="*/ 75 w 162"/>
              <a:gd name="T63" fmla="*/ 41 h 42"/>
              <a:gd name="T64" fmla="*/ 86 w 162"/>
              <a:gd name="T65" fmla="*/ 42 h 42"/>
              <a:gd name="T66" fmla="*/ 98 w 162"/>
              <a:gd name="T67" fmla="*/ 42 h 42"/>
              <a:gd name="T68" fmla="*/ 109 w 162"/>
              <a:gd name="T69" fmla="*/ 41 h 42"/>
              <a:gd name="T70" fmla="*/ 120 w 162"/>
              <a:gd name="T71" fmla="*/ 40 h 42"/>
              <a:gd name="T72" fmla="*/ 131 w 162"/>
              <a:gd name="T73" fmla="*/ 38 h 42"/>
              <a:gd name="T74" fmla="*/ 135 w 162"/>
              <a:gd name="T75" fmla="*/ 37 h 42"/>
              <a:gd name="T76" fmla="*/ 138 w 162"/>
              <a:gd name="T77" fmla="*/ 34 h 42"/>
              <a:gd name="T78" fmla="*/ 141 w 162"/>
              <a:gd name="T79" fmla="*/ 32 h 42"/>
              <a:gd name="T80" fmla="*/ 144 w 162"/>
              <a:gd name="T81" fmla="*/ 31 h 42"/>
              <a:gd name="T82" fmla="*/ 147 w 162"/>
              <a:gd name="T83" fmla="*/ 26 h 42"/>
              <a:gd name="T84" fmla="*/ 151 w 162"/>
              <a:gd name="T85" fmla="*/ 23 h 42"/>
              <a:gd name="T86" fmla="*/ 152 w 162"/>
              <a:gd name="T87" fmla="*/ 19 h 42"/>
              <a:gd name="T88" fmla="*/ 153 w 162"/>
              <a:gd name="T89" fmla="*/ 16 h 42"/>
              <a:gd name="T90" fmla="*/ 156 w 162"/>
              <a:gd name="T91" fmla="*/ 12 h 42"/>
              <a:gd name="T92" fmla="*/ 158 w 162"/>
              <a:gd name="T93" fmla="*/ 9 h 42"/>
              <a:gd name="T94" fmla="*/ 160 w 162"/>
              <a:gd name="T95" fmla="*/ 4 h 42"/>
              <a:gd name="T96" fmla="*/ 162 w 162"/>
              <a:gd name="T97" fmla="*/ 2 h 42"/>
              <a:gd name="T98" fmla="*/ 161 w 162"/>
              <a:gd name="T99" fmla="*/ 1 h 42"/>
              <a:gd name="T100" fmla="*/ 161 w 162"/>
              <a:gd name="T101" fmla="*/ 1 h 42"/>
              <a:gd name="T102" fmla="*/ 160 w 162"/>
              <a:gd name="T103" fmla="*/ 1 h 42"/>
              <a:gd name="T104" fmla="*/ 158 w 162"/>
              <a:gd name="T105" fmla="*/ 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2" h="42">
                <a:moveTo>
                  <a:pt x="158" y="1"/>
                </a:moveTo>
                <a:lnTo>
                  <a:pt x="141" y="0"/>
                </a:lnTo>
                <a:lnTo>
                  <a:pt x="126" y="1"/>
                </a:lnTo>
                <a:lnTo>
                  <a:pt x="110" y="2"/>
                </a:lnTo>
                <a:lnTo>
                  <a:pt x="95" y="3"/>
                </a:lnTo>
                <a:lnTo>
                  <a:pt x="80" y="4"/>
                </a:lnTo>
                <a:lnTo>
                  <a:pt x="65" y="6"/>
                </a:lnTo>
                <a:lnTo>
                  <a:pt x="50" y="6"/>
                </a:lnTo>
                <a:lnTo>
                  <a:pt x="35" y="3"/>
                </a:lnTo>
                <a:lnTo>
                  <a:pt x="31" y="3"/>
                </a:lnTo>
                <a:lnTo>
                  <a:pt x="25" y="2"/>
                </a:lnTo>
                <a:lnTo>
                  <a:pt x="21" y="2"/>
                </a:lnTo>
                <a:lnTo>
                  <a:pt x="17" y="1"/>
                </a:lnTo>
                <a:lnTo>
                  <a:pt x="12" y="1"/>
                </a:lnTo>
                <a:lnTo>
                  <a:pt x="8" y="0"/>
                </a:lnTo>
                <a:lnTo>
                  <a:pt x="4" y="1"/>
                </a:lnTo>
                <a:lnTo>
                  <a:pt x="1" y="1"/>
                </a:lnTo>
                <a:lnTo>
                  <a:pt x="0" y="4"/>
                </a:lnTo>
                <a:lnTo>
                  <a:pt x="1" y="7"/>
                </a:lnTo>
                <a:lnTo>
                  <a:pt x="3" y="10"/>
                </a:lnTo>
                <a:lnTo>
                  <a:pt x="7" y="12"/>
                </a:lnTo>
                <a:lnTo>
                  <a:pt x="11" y="16"/>
                </a:lnTo>
                <a:lnTo>
                  <a:pt x="17" y="19"/>
                </a:lnTo>
                <a:lnTo>
                  <a:pt x="23" y="24"/>
                </a:lnTo>
                <a:lnTo>
                  <a:pt x="30" y="27"/>
                </a:lnTo>
                <a:lnTo>
                  <a:pt x="33" y="29"/>
                </a:lnTo>
                <a:lnTo>
                  <a:pt x="37" y="30"/>
                </a:lnTo>
                <a:lnTo>
                  <a:pt x="40" y="31"/>
                </a:lnTo>
                <a:lnTo>
                  <a:pt x="42" y="32"/>
                </a:lnTo>
                <a:lnTo>
                  <a:pt x="53" y="37"/>
                </a:lnTo>
                <a:lnTo>
                  <a:pt x="64" y="39"/>
                </a:lnTo>
                <a:lnTo>
                  <a:pt x="75" y="41"/>
                </a:lnTo>
                <a:lnTo>
                  <a:pt x="86" y="42"/>
                </a:lnTo>
                <a:lnTo>
                  <a:pt x="98" y="42"/>
                </a:lnTo>
                <a:lnTo>
                  <a:pt x="109" y="41"/>
                </a:lnTo>
                <a:lnTo>
                  <a:pt x="120" y="40"/>
                </a:lnTo>
                <a:lnTo>
                  <a:pt x="131" y="38"/>
                </a:lnTo>
                <a:lnTo>
                  <a:pt x="135" y="37"/>
                </a:lnTo>
                <a:lnTo>
                  <a:pt x="138" y="34"/>
                </a:lnTo>
                <a:lnTo>
                  <a:pt x="141" y="32"/>
                </a:lnTo>
                <a:lnTo>
                  <a:pt x="144" y="31"/>
                </a:lnTo>
                <a:lnTo>
                  <a:pt x="147" y="26"/>
                </a:lnTo>
                <a:lnTo>
                  <a:pt x="151" y="23"/>
                </a:lnTo>
                <a:lnTo>
                  <a:pt x="152" y="19"/>
                </a:lnTo>
                <a:lnTo>
                  <a:pt x="153" y="16"/>
                </a:lnTo>
                <a:lnTo>
                  <a:pt x="156" y="12"/>
                </a:lnTo>
                <a:lnTo>
                  <a:pt x="158" y="9"/>
                </a:lnTo>
                <a:lnTo>
                  <a:pt x="160" y="4"/>
                </a:lnTo>
                <a:lnTo>
                  <a:pt x="162" y="2"/>
                </a:lnTo>
                <a:lnTo>
                  <a:pt x="161" y="1"/>
                </a:lnTo>
                <a:lnTo>
                  <a:pt x="161" y="1"/>
                </a:lnTo>
                <a:lnTo>
                  <a:pt x="160" y="1"/>
                </a:lnTo>
                <a:lnTo>
                  <a:pt x="158" y="1"/>
                </a:lnTo>
                <a:close/>
              </a:path>
            </a:pathLst>
          </a:custGeom>
          <a:solidFill>
            <a:srgbClr val="FFCF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6" name="Freeform 796"/>
          <p:cNvSpPr>
            <a:spLocks/>
          </p:cNvSpPr>
          <p:nvPr/>
        </p:nvSpPr>
        <p:spPr bwMode="auto">
          <a:xfrm>
            <a:off x="6656388" y="3754438"/>
            <a:ext cx="114300" cy="30162"/>
          </a:xfrm>
          <a:custGeom>
            <a:avLst/>
            <a:gdLst>
              <a:gd name="T0" fmla="*/ 138 w 143"/>
              <a:gd name="T1" fmla="*/ 0 h 38"/>
              <a:gd name="T2" fmla="*/ 124 w 143"/>
              <a:gd name="T3" fmla="*/ 0 h 38"/>
              <a:gd name="T4" fmla="*/ 110 w 143"/>
              <a:gd name="T5" fmla="*/ 0 h 38"/>
              <a:gd name="T6" fmla="*/ 97 w 143"/>
              <a:gd name="T7" fmla="*/ 1 h 38"/>
              <a:gd name="T8" fmla="*/ 83 w 143"/>
              <a:gd name="T9" fmla="*/ 3 h 38"/>
              <a:gd name="T10" fmla="*/ 70 w 143"/>
              <a:gd name="T11" fmla="*/ 4 h 38"/>
              <a:gd name="T12" fmla="*/ 56 w 143"/>
              <a:gd name="T13" fmla="*/ 5 h 38"/>
              <a:gd name="T14" fmla="*/ 44 w 143"/>
              <a:gd name="T15" fmla="*/ 5 h 38"/>
              <a:gd name="T16" fmla="*/ 30 w 143"/>
              <a:gd name="T17" fmla="*/ 3 h 38"/>
              <a:gd name="T18" fmla="*/ 22 w 143"/>
              <a:gd name="T19" fmla="*/ 3 h 38"/>
              <a:gd name="T20" fmla="*/ 14 w 143"/>
              <a:gd name="T21" fmla="*/ 1 h 38"/>
              <a:gd name="T22" fmla="*/ 7 w 143"/>
              <a:gd name="T23" fmla="*/ 1 h 38"/>
              <a:gd name="T24" fmla="*/ 0 w 143"/>
              <a:gd name="T25" fmla="*/ 1 h 38"/>
              <a:gd name="T26" fmla="*/ 0 w 143"/>
              <a:gd name="T27" fmla="*/ 5 h 38"/>
              <a:gd name="T28" fmla="*/ 1 w 143"/>
              <a:gd name="T29" fmla="*/ 7 h 38"/>
              <a:gd name="T30" fmla="*/ 2 w 143"/>
              <a:gd name="T31" fmla="*/ 11 h 38"/>
              <a:gd name="T32" fmla="*/ 6 w 143"/>
              <a:gd name="T33" fmla="*/ 13 h 38"/>
              <a:gd name="T34" fmla="*/ 10 w 143"/>
              <a:gd name="T35" fmla="*/ 15 h 38"/>
              <a:gd name="T36" fmla="*/ 15 w 143"/>
              <a:gd name="T37" fmla="*/ 19 h 38"/>
              <a:gd name="T38" fmla="*/ 21 w 143"/>
              <a:gd name="T39" fmla="*/ 22 h 38"/>
              <a:gd name="T40" fmla="*/ 27 w 143"/>
              <a:gd name="T41" fmla="*/ 27 h 38"/>
              <a:gd name="T42" fmla="*/ 31 w 143"/>
              <a:gd name="T43" fmla="*/ 28 h 38"/>
              <a:gd name="T44" fmla="*/ 34 w 143"/>
              <a:gd name="T45" fmla="*/ 28 h 38"/>
              <a:gd name="T46" fmla="*/ 38 w 143"/>
              <a:gd name="T47" fmla="*/ 29 h 38"/>
              <a:gd name="T48" fmla="*/ 40 w 143"/>
              <a:gd name="T49" fmla="*/ 29 h 38"/>
              <a:gd name="T50" fmla="*/ 49 w 143"/>
              <a:gd name="T51" fmla="*/ 32 h 38"/>
              <a:gd name="T52" fmla="*/ 59 w 143"/>
              <a:gd name="T53" fmla="*/ 36 h 38"/>
              <a:gd name="T54" fmla="*/ 68 w 143"/>
              <a:gd name="T55" fmla="*/ 37 h 38"/>
              <a:gd name="T56" fmla="*/ 78 w 143"/>
              <a:gd name="T57" fmla="*/ 38 h 38"/>
              <a:gd name="T58" fmla="*/ 87 w 143"/>
              <a:gd name="T59" fmla="*/ 38 h 38"/>
              <a:gd name="T60" fmla="*/ 98 w 143"/>
              <a:gd name="T61" fmla="*/ 38 h 38"/>
              <a:gd name="T62" fmla="*/ 108 w 143"/>
              <a:gd name="T63" fmla="*/ 37 h 38"/>
              <a:gd name="T64" fmla="*/ 117 w 143"/>
              <a:gd name="T65" fmla="*/ 35 h 38"/>
              <a:gd name="T66" fmla="*/ 121 w 143"/>
              <a:gd name="T67" fmla="*/ 34 h 38"/>
              <a:gd name="T68" fmla="*/ 124 w 143"/>
              <a:gd name="T69" fmla="*/ 31 h 38"/>
              <a:gd name="T70" fmla="*/ 127 w 143"/>
              <a:gd name="T71" fmla="*/ 29 h 38"/>
              <a:gd name="T72" fmla="*/ 129 w 143"/>
              <a:gd name="T73" fmla="*/ 28 h 38"/>
              <a:gd name="T74" fmla="*/ 132 w 143"/>
              <a:gd name="T75" fmla="*/ 23 h 38"/>
              <a:gd name="T76" fmla="*/ 135 w 143"/>
              <a:gd name="T77" fmla="*/ 20 h 38"/>
              <a:gd name="T78" fmla="*/ 136 w 143"/>
              <a:gd name="T79" fmla="*/ 16 h 38"/>
              <a:gd name="T80" fmla="*/ 136 w 143"/>
              <a:gd name="T81" fmla="*/ 13 h 38"/>
              <a:gd name="T82" fmla="*/ 138 w 143"/>
              <a:gd name="T83" fmla="*/ 9 h 38"/>
              <a:gd name="T84" fmla="*/ 139 w 143"/>
              <a:gd name="T85" fmla="*/ 7 h 38"/>
              <a:gd name="T86" fmla="*/ 140 w 143"/>
              <a:gd name="T87" fmla="*/ 4 h 38"/>
              <a:gd name="T88" fmla="*/ 143 w 143"/>
              <a:gd name="T89" fmla="*/ 1 h 38"/>
              <a:gd name="T90" fmla="*/ 142 w 143"/>
              <a:gd name="T91" fmla="*/ 1 h 38"/>
              <a:gd name="T92" fmla="*/ 140 w 143"/>
              <a:gd name="T93" fmla="*/ 0 h 38"/>
              <a:gd name="T94" fmla="*/ 139 w 143"/>
              <a:gd name="T95" fmla="*/ 0 h 38"/>
              <a:gd name="T96" fmla="*/ 138 w 143"/>
              <a:gd name="T9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43" h="38">
                <a:moveTo>
                  <a:pt x="138" y="0"/>
                </a:moveTo>
                <a:lnTo>
                  <a:pt x="124" y="0"/>
                </a:lnTo>
                <a:lnTo>
                  <a:pt x="110" y="0"/>
                </a:lnTo>
                <a:lnTo>
                  <a:pt x="97" y="1"/>
                </a:lnTo>
                <a:lnTo>
                  <a:pt x="83" y="3"/>
                </a:lnTo>
                <a:lnTo>
                  <a:pt x="70" y="4"/>
                </a:lnTo>
                <a:lnTo>
                  <a:pt x="56" y="5"/>
                </a:lnTo>
                <a:lnTo>
                  <a:pt x="44" y="5"/>
                </a:lnTo>
                <a:lnTo>
                  <a:pt x="30" y="3"/>
                </a:lnTo>
                <a:lnTo>
                  <a:pt x="22" y="3"/>
                </a:lnTo>
                <a:lnTo>
                  <a:pt x="14" y="1"/>
                </a:lnTo>
                <a:lnTo>
                  <a:pt x="7" y="1"/>
                </a:lnTo>
                <a:lnTo>
                  <a:pt x="0" y="1"/>
                </a:lnTo>
                <a:lnTo>
                  <a:pt x="0" y="5"/>
                </a:lnTo>
                <a:lnTo>
                  <a:pt x="1" y="7"/>
                </a:lnTo>
                <a:lnTo>
                  <a:pt x="2" y="11"/>
                </a:lnTo>
                <a:lnTo>
                  <a:pt x="6" y="13"/>
                </a:lnTo>
                <a:lnTo>
                  <a:pt x="10" y="15"/>
                </a:lnTo>
                <a:lnTo>
                  <a:pt x="15" y="19"/>
                </a:lnTo>
                <a:lnTo>
                  <a:pt x="21" y="22"/>
                </a:lnTo>
                <a:lnTo>
                  <a:pt x="27" y="27"/>
                </a:lnTo>
                <a:lnTo>
                  <a:pt x="31" y="28"/>
                </a:lnTo>
                <a:lnTo>
                  <a:pt x="34" y="28"/>
                </a:lnTo>
                <a:lnTo>
                  <a:pt x="38" y="29"/>
                </a:lnTo>
                <a:lnTo>
                  <a:pt x="40" y="29"/>
                </a:lnTo>
                <a:lnTo>
                  <a:pt x="49" y="32"/>
                </a:lnTo>
                <a:lnTo>
                  <a:pt x="59" y="36"/>
                </a:lnTo>
                <a:lnTo>
                  <a:pt x="68" y="37"/>
                </a:lnTo>
                <a:lnTo>
                  <a:pt x="78" y="38"/>
                </a:lnTo>
                <a:lnTo>
                  <a:pt x="87" y="38"/>
                </a:lnTo>
                <a:lnTo>
                  <a:pt x="98" y="38"/>
                </a:lnTo>
                <a:lnTo>
                  <a:pt x="108" y="37"/>
                </a:lnTo>
                <a:lnTo>
                  <a:pt x="117" y="35"/>
                </a:lnTo>
                <a:lnTo>
                  <a:pt x="121" y="34"/>
                </a:lnTo>
                <a:lnTo>
                  <a:pt x="124" y="31"/>
                </a:lnTo>
                <a:lnTo>
                  <a:pt x="127" y="29"/>
                </a:lnTo>
                <a:lnTo>
                  <a:pt x="129" y="28"/>
                </a:lnTo>
                <a:lnTo>
                  <a:pt x="132" y="23"/>
                </a:lnTo>
                <a:lnTo>
                  <a:pt x="135" y="20"/>
                </a:lnTo>
                <a:lnTo>
                  <a:pt x="136" y="16"/>
                </a:lnTo>
                <a:lnTo>
                  <a:pt x="136" y="13"/>
                </a:lnTo>
                <a:lnTo>
                  <a:pt x="138" y="9"/>
                </a:lnTo>
                <a:lnTo>
                  <a:pt x="139" y="7"/>
                </a:lnTo>
                <a:lnTo>
                  <a:pt x="140" y="4"/>
                </a:lnTo>
                <a:lnTo>
                  <a:pt x="143" y="1"/>
                </a:lnTo>
                <a:lnTo>
                  <a:pt x="142" y="1"/>
                </a:lnTo>
                <a:lnTo>
                  <a:pt x="140" y="0"/>
                </a:lnTo>
                <a:lnTo>
                  <a:pt x="139" y="0"/>
                </a:lnTo>
                <a:lnTo>
                  <a:pt x="138" y="0"/>
                </a:lnTo>
                <a:close/>
              </a:path>
            </a:pathLst>
          </a:custGeom>
          <a:solidFill>
            <a:srgbClr val="FFD4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7" name="Freeform 797"/>
          <p:cNvSpPr>
            <a:spLocks/>
          </p:cNvSpPr>
          <p:nvPr/>
        </p:nvSpPr>
        <p:spPr bwMode="auto">
          <a:xfrm>
            <a:off x="6662738" y="3756025"/>
            <a:ext cx="98425" cy="28575"/>
          </a:xfrm>
          <a:custGeom>
            <a:avLst/>
            <a:gdLst>
              <a:gd name="T0" fmla="*/ 117 w 124"/>
              <a:gd name="T1" fmla="*/ 0 h 34"/>
              <a:gd name="T2" fmla="*/ 106 w 124"/>
              <a:gd name="T3" fmla="*/ 0 h 34"/>
              <a:gd name="T4" fmla="*/ 94 w 124"/>
              <a:gd name="T5" fmla="*/ 0 h 34"/>
              <a:gd name="T6" fmla="*/ 83 w 124"/>
              <a:gd name="T7" fmla="*/ 1 h 34"/>
              <a:gd name="T8" fmla="*/ 71 w 124"/>
              <a:gd name="T9" fmla="*/ 2 h 34"/>
              <a:gd name="T10" fmla="*/ 60 w 124"/>
              <a:gd name="T11" fmla="*/ 3 h 34"/>
              <a:gd name="T12" fmla="*/ 48 w 124"/>
              <a:gd name="T13" fmla="*/ 3 h 34"/>
              <a:gd name="T14" fmla="*/ 37 w 124"/>
              <a:gd name="T15" fmla="*/ 3 h 34"/>
              <a:gd name="T16" fmla="*/ 26 w 124"/>
              <a:gd name="T17" fmla="*/ 2 h 34"/>
              <a:gd name="T18" fmla="*/ 18 w 124"/>
              <a:gd name="T19" fmla="*/ 2 h 34"/>
              <a:gd name="T20" fmla="*/ 11 w 124"/>
              <a:gd name="T21" fmla="*/ 2 h 34"/>
              <a:gd name="T22" fmla="*/ 6 w 124"/>
              <a:gd name="T23" fmla="*/ 2 h 34"/>
              <a:gd name="T24" fmla="*/ 0 w 124"/>
              <a:gd name="T25" fmla="*/ 3 h 34"/>
              <a:gd name="T26" fmla="*/ 0 w 124"/>
              <a:gd name="T27" fmla="*/ 5 h 34"/>
              <a:gd name="T28" fmla="*/ 1 w 124"/>
              <a:gd name="T29" fmla="*/ 8 h 34"/>
              <a:gd name="T30" fmla="*/ 2 w 124"/>
              <a:gd name="T31" fmla="*/ 10 h 34"/>
              <a:gd name="T32" fmla="*/ 4 w 124"/>
              <a:gd name="T33" fmla="*/ 12 h 34"/>
              <a:gd name="T34" fmla="*/ 9 w 124"/>
              <a:gd name="T35" fmla="*/ 15 h 34"/>
              <a:gd name="T36" fmla="*/ 15 w 124"/>
              <a:gd name="T37" fmla="*/ 18 h 34"/>
              <a:gd name="T38" fmla="*/ 20 w 124"/>
              <a:gd name="T39" fmla="*/ 21 h 34"/>
              <a:gd name="T40" fmla="*/ 26 w 124"/>
              <a:gd name="T41" fmla="*/ 24 h 34"/>
              <a:gd name="T42" fmla="*/ 30 w 124"/>
              <a:gd name="T43" fmla="*/ 25 h 34"/>
              <a:gd name="T44" fmla="*/ 33 w 124"/>
              <a:gd name="T45" fmla="*/ 26 h 34"/>
              <a:gd name="T46" fmla="*/ 37 w 124"/>
              <a:gd name="T47" fmla="*/ 26 h 34"/>
              <a:gd name="T48" fmla="*/ 39 w 124"/>
              <a:gd name="T49" fmla="*/ 27 h 34"/>
              <a:gd name="T50" fmla="*/ 47 w 124"/>
              <a:gd name="T51" fmla="*/ 29 h 34"/>
              <a:gd name="T52" fmla="*/ 54 w 124"/>
              <a:gd name="T53" fmla="*/ 32 h 34"/>
              <a:gd name="T54" fmla="*/ 62 w 124"/>
              <a:gd name="T55" fmla="*/ 33 h 34"/>
              <a:gd name="T56" fmla="*/ 71 w 124"/>
              <a:gd name="T57" fmla="*/ 34 h 34"/>
              <a:gd name="T58" fmla="*/ 79 w 124"/>
              <a:gd name="T59" fmla="*/ 34 h 34"/>
              <a:gd name="T60" fmla="*/ 87 w 124"/>
              <a:gd name="T61" fmla="*/ 33 h 34"/>
              <a:gd name="T62" fmla="*/ 97 w 124"/>
              <a:gd name="T63" fmla="*/ 32 h 34"/>
              <a:gd name="T64" fmla="*/ 105 w 124"/>
              <a:gd name="T65" fmla="*/ 31 h 34"/>
              <a:gd name="T66" fmla="*/ 108 w 124"/>
              <a:gd name="T67" fmla="*/ 29 h 34"/>
              <a:gd name="T68" fmla="*/ 111 w 124"/>
              <a:gd name="T69" fmla="*/ 27 h 34"/>
              <a:gd name="T70" fmla="*/ 113 w 124"/>
              <a:gd name="T71" fmla="*/ 25 h 34"/>
              <a:gd name="T72" fmla="*/ 115 w 124"/>
              <a:gd name="T73" fmla="*/ 24 h 34"/>
              <a:gd name="T74" fmla="*/ 117 w 124"/>
              <a:gd name="T75" fmla="*/ 20 h 34"/>
              <a:gd name="T76" fmla="*/ 120 w 124"/>
              <a:gd name="T77" fmla="*/ 17 h 34"/>
              <a:gd name="T78" fmla="*/ 120 w 124"/>
              <a:gd name="T79" fmla="*/ 13 h 34"/>
              <a:gd name="T80" fmla="*/ 120 w 124"/>
              <a:gd name="T81" fmla="*/ 10 h 34"/>
              <a:gd name="T82" fmla="*/ 122 w 124"/>
              <a:gd name="T83" fmla="*/ 8 h 34"/>
              <a:gd name="T84" fmla="*/ 122 w 124"/>
              <a:gd name="T85" fmla="*/ 5 h 34"/>
              <a:gd name="T86" fmla="*/ 123 w 124"/>
              <a:gd name="T87" fmla="*/ 3 h 34"/>
              <a:gd name="T88" fmla="*/ 124 w 124"/>
              <a:gd name="T89" fmla="*/ 1 h 34"/>
              <a:gd name="T90" fmla="*/ 123 w 124"/>
              <a:gd name="T91" fmla="*/ 1 h 34"/>
              <a:gd name="T92" fmla="*/ 122 w 124"/>
              <a:gd name="T93" fmla="*/ 0 h 34"/>
              <a:gd name="T94" fmla="*/ 120 w 124"/>
              <a:gd name="T95" fmla="*/ 0 h 34"/>
              <a:gd name="T96" fmla="*/ 117 w 124"/>
              <a:gd name="T97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4" h="34">
                <a:moveTo>
                  <a:pt x="117" y="0"/>
                </a:moveTo>
                <a:lnTo>
                  <a:pt x="106" y="0"/>
                </a:lnTo>
                <a:lnTo>
                  <a:pt x="94" y="0"/>
                </a:lnTo>
                <a:lnTo>
                  <a:pt x="83" y="1"/>
                </a:lnTo>
                <a:lnTo>
                  <a:pt x="71" y="2"/>
                </a:lnTo>
                <a:lnTo>
                  <a:pt x="60" y="3"/>
                </a:lnTo>
                <a:lnTo>
                  <a:pt x="48" y="3"/>
                </a:lnTo>
                <a:lnTo>
                  <a:pt x="37" y="3"/>
                </a:lnTo>
                <a:lnTo>
                  <a:pt x="26" y="2"/>
                </a:lnTo>
                <a:lnTo>
                  <a:pt x="18" y="2"/>
                </a:lnTo>
                <a:lnTo>
                  <a:pt x="11" y="2"/>
                </a:lnTo>
                <a:lnTo>
                  <a:pt x="6" y="2"/>
                </a:lnTo>
                <a:lnTo>
                  <a:pt x="0" y="3"/>
                </a:ln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4" y="12"/>
                </a:lnTo>
                <a:lnTo>
                  <a:pt x="9" y="15"/>
                </a:lnTo>
                <a:lnTo>
                  <a:pt x="15" y="18"/>
                </a:lnTo>
                <a:lnTo>
                  <a:pt x="20" y="21"/>
                </a:lnTo>
                <a:lnTo>
                  <a:pt x="26" y="24"/>
                </a:lnTo>
                <a:lnTo>
                  <a:pt x="30" y="25"/>
                </a:lnTo>
                <a:lnTo>
                  <a:pt x="33" y="26"/>
                </a:lnTo>
                <a:lnTo>
                  <a:pt x="37" y="26"/>
                </a:lnTo>
                <a:lnTo>
                  <a:pt x="39" y="27"/>
                </a:lnTo>
                <a:lnTo>
                  <a:pt x="47" y="29"/>
                </a:lnTo>
                <a:lnTo>
                  <a:pt x="54" y="32"/>
                </a:lnTo>
                <a:lnTo>
                  <a:pt x="62" y="33"/>
                </a:lnTo>
                <a:lnTo>
                  <a:pt x="71" y="34"/>
                </a:lnTo>
                <a:lnTo>
                  <a:pt x="79" y="34"/>
                </a:lnTo>
                <a:lnTo>
                  <a:pt x="87" y="33"/>
                </a:lnTo>
                <a:lnTo>
                  <a:pt x="97" y="32"/>
                </a:lnTo>
                <a:lnTo>
                  <a:pt x="105" y="31"/>
                </a:lnTo>
                <a:lnTo>
                  <a:pt x="108" y="29"/>
                </a:lnTo>
                <a:lnTo>
                  <a:pt x="111" y="27"/>
                </a:lnTo>
                <a:lnTo>
                  <a:pt x="113" y="25"/>
                </a:lnTo>
                <a:lnTo>
                  <a:pt x="115" y="24"/>
                </a:lnTo>
                <a:lnTo>
                  <a:pt x="117" y="20"/>
                </a:lnTo>
                <a:lnTo>
                  <a:pt x="120" y="17"/>
                </a:lnTo>
                <a:lnTo>
                  <a:pt x="120" y="13"/>
                </a:lnTo>
                <a:lnTo>
                  <a:pt x="120" y="10"/>
                </a:lnTo>
                <a:lnTo>
                  <a:pt x="122" y="8"/>
                </a:lnTo>
                <a:lnTo>
                  <a:pt x="122" y="5"/>
                </a:lnTo>
                <a:lnTo>
                  <a:pt x="123" y="3"/>
                </a:lnTo>
                <a:lnTo>
                  <a:pt x="124" y="1"/>
                </a:lnTo>
                <a:lnTo>
                  <a:pt x="123" y="1"/>
                </a:lnTo>
                <a:lnTo>
                  <a:pt x="122" y="0"/>
                </a:lnTo>
                <a:lnTo>
                  <a:pt x="120" y="0"/>
                </a:lnTo>
                <a:lnTo>
                  <a:pt x="117" y="0"/>
                </a:lnTo>
                <a:close/>
              </a:path>
            </a:pathLst>
          </a:custGeom>
          <a:solidFill>
            <a:srgbClr val="FFD6D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8" name="Freeform 798"/>
          <p:cNvSpPr>
            <a:spLocks/>
          </p:cNvSpPr>
          <p:nvPr/>
        </p:nvSpPr>
        <p:spPr bwMode="auto">
          <a:xfrm>
            <a:off x="6667500" y="3757613"/>
            <a:ext cx="84138" cy="25400"/>
          </a:xfrm>
          <a:custGeom>
            <a:avLst/>
            <a:gdLst>
              <a:gd name="T0" fmla="*/ 99 w 106"/>
              <a:gd name="T1" fmla="*/ 0 h 31"/>
              <a:gd name="T2" fmla="*/ 88 w 106"/>
              <a:gd name="T3" fmla="*/ 0 h 31"/>
              <a:gd name="T4" fmla="*/ 79 w 106"/>
              <a:gd name="T5" fmla="*/ 0 h 31"/>
              <a:gd name="T6" fmla="*/ 69 w 106"/>
              <a:gd name="T7" fmla="*/ 1 h 31"/>
              <a:gd name="T8" fmla="*/ 60 w 106"/>
              <a:gd name="T9" fmla="*/ 2 h 31"/>
              <a:gd name="T10" fmla="*/ 49 w 106"/>
              <a:gd name="T11" fmla="*/ 2 h 31"/>
              <a:gd name="T12" fmla="*/ 40 w 106"/>
              <a:gd name="T13" fmla="*/ 3 h 31"/>
              <a:gd name="T14" fmla="*/ 31 w 106"/>
              <a:gd name="T15" fmla="*/ 3 h 31"/>
              <a:gd name="T16" fmla="*/ 22 w 106"/>
              <a:gd name="T17" fmla="*/ 2 h 31"/>
              <a:gd name="T18" fmla="*/ 16 w 106"/>
              <a:gd name="T19" fmla="*/ 2 h 31"/>
              <a:gd name="T20" fmla="*/ 10 w 106"/>
              <a:gd name="T21" fmla="*/ 3 h 31"/>
              <a:gd name="T22" fmla="*/ 4 w 106"/>
              <a:gd name="T23" fmla="*/ 3 h 31"/>
              <a:gd name="T24" fmla="*/ 0 w 106"/>
              <a:gd name="T25" fmla="*/ 4 h 31"/>
              <a:gd name="T26" fmla="*/ 0 w 106"/>
              <a:gd name="T27" fmla="*/ 7 h 31"/>
              <a:gd name="T28" fmla="*/ 1 w 106"/>
              <a:gd name="T29" fmla="*/ 9 h 31"/>
              <a:gd name="T30" fmla="*/ 3 w 106"/>
              <a:gd name="T31" fmla="*/ 10 h 31"/>
              <a:gd name="T32" fmla="*/ 5 w 106"/>
              <a:gd name="T33" fmla="*/ 13 h 31"/>
              <a:gd name="T34" fmla="*/ 10 w 106"/>
              <a:gd name="T35" fmla="*/ 15 h 31"/>
              <a:gd name="T36" fmla="*/ 15 w 106"/>
              <a:gd name="T37" fmla="*/ 18 h 31"/>
              <a:gd name="T38" fmla="*/ 19 w 106"/>
              <a:gd name="T39" fmla="*/ 21 h 31"/>
              <a:gd name="T40" fmla="*/ 25 w 106"/>
              <a:gd name="T41" fmla="*/ 24 h 31"/>
              <a:gd name="T42" fmla="*/ 28 w 106"/>
              <a:gd name="T43" fmla="*/ 24 h 31"/>
              <a:gd name="T44" fmla="*/ 32 w 106"/>
              <a:gd name="T45" fmla="*/ 24 h 31"/>
              <a:gd name="T46" fmla="*/ 34 w 106"/>
              <a:gd name="T47" fmla="*/ 24 h 31"/>
              <a:gd name="T48" fmla="*/ 37 w 106"/>
              <a:gd name="T49" fmla="*/ 25 h 31"/>
              <a:gd name="T50" fmla="*/ 43 w 106"/>
              <a:gd name="T51" fmla="*/ 27 h 31"/>
              <a:gd name="T52" fmla="*/ 50 w 106"/>
              <a:gd name="T53" fmla="*/ 29 h 31"/>
              <a:gd name="T54" fmla="*/ 57 w 106"/>
              <a:gd name="T55" fmla="*/ 30 h 31"/>
              <a:gd name="T56" fmla="*/ 64 w 106"/>
              <a:gd name="T57" fmla="*/ 31 h 31"/>
              <a:gd name="T58" fmla="*/ 71 w 106"/>
              <a:gd name="T59" fmla="*/ 31 h 31"/>
              <a:gd name="T60" fmla="*/ 78 w 106"/>
              <a:gd name="T61" fmla="*/ 30 h 31"/>
              <a:gd name="T62" fmla="*/ 85 w 106"/>
              <a:gd name="T63" fmla="*/ 29 h 31"/>
              <a:gd name="T64" fmla="*/ 92 w 106"/>
              <a:gd name="T65" fmla="*/ 27 h 31"/>
              <a:gd name="T66" fmla="*/ 95 w 106"/>
              <a:gd name="T67" fmla="*/ 26 h 31"/>
              <a:gd name="T68" fmla="*/ 98 w 106"/>
              <a:gd name="T69" fmla="*/ 25 h 31"/>
              <a:gd name="T70" fmla="*/ 99 w 106"/>
              <a:gd name="T71" fmla="*/ 23 h 31"/>
              <a:gd name="T72" fmla="*/ 101 w 106"/>
              <a:gd name="T73" fmla="*/ 22 h 31"/>
              <a:gd name="T74" fmla="*/ 103 w 106"/>
              <a:gd name="T75" fmla="*/ 18 h 31"/>
              <a:gd name="T76" fmla="*/ 104 w 106"/>
              <a:gd name="T77" fmla="*/ 15 h 31"/>
              <a:gd name="T78" fmla="*/ 104 w 106"/>
              <a:gd name="T79" fmla="*/ 11 h 31"/>
              <a:gd name="T80" fmla="*/ 103 w 106"/>
              <a:gd name="T81" fmla="*/ 9 h 31"/>
              <a:gd name="T82" fmla="*/ 104 w 106"/>
              <a:gd name="T83" fmla="*/ 7 h 31"/>
              <a:gd name="T84" fmla="*/ 104 w 106"/>
              <a:gd name="T85" fmla="*/ 4 h 31"/>
              <a:gd name="T86" fmla="*/ 106 w 106"/>
              <a:gd name="T87" fmla="*/ 2 h 31"/>
              <a:gd name="T88" fmla="*/ 106 w 106"/>
              <a:gd name="T89" fmla="*/ 1 h 31"/>
              <a:gd name="T90" fmla="*/ 104 w 106"/>
              <a:gd name="T91" fmla="*/ 1 h 31"/>
              <a:gd name="T92" fmla="*/ 102 w 106"/>
              <a:gd name="T93" fmla="*/ 0 h 31"/>
              <a:gd name="T94" fmla="*/ 101 w 106"/>
              <a:gd name="T95" fmla="*/ 0 h 31"/>
              <a:gd name="T96" fmla="*/ 99 w 106"/>
              <a:gd name="T97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06" h="31">
                <a:moveTo>
                  <a:pt x="99" y="0"/>
                </a:moveTo>
                <a:lnTo>
                  <a:pt x="88" y="0"/>
                </a:lnTo>
                <a:lnTo>
                  <a:pt x="79" y="0"/>
                </a:lnTo>
                <a:lnTo>
                  <a:pt x="69" y="1"/>
                </a:lnTo>
                <a:lnTo>
                  <a:pt x="60" y="2"/>
                </a:lnTo>
                <a:lnTo>
                  <a:pt x="49" y="2"/>
                </a:lnTo>
                <a:lnTo>
                  <a:pt x="40" y="3"/>
                </a:lnTo>
                <a:lnTo>
                  <a:pt x="31" y="3"/>
                </a:lnTo>
                <a:lnTo>
                  <a:pt x="22" y="2"/>
                </a:lnTo>
                <a:lnTo>
                  <a:pt x="16" y="2"/>
                </a:lnTo>
                <a:lnTo>
                  <a:pt x="10" y="3"/>
                </a:lnTo>
                <a:lnTo>
                  <a:pt x="4" y="3"/>
                </a:lnTo>
                <a:lnTo>
                  <a:pt x="0" y="4"/>
                </a:lnTo>
                <a:lnTo>
                  <a:pt x="0" y="7"/>
                </a:lnTo>
                <a:lnTo>
                  <a:pt x="1" y="9"/>
                </a:lnTo>
                <a:lnTo>
                  <a:pt x="3" y="10"/>
                </a:lnTo>
                <a:lnTo>
                  <a:pt x="5" y="13"/>
                </a:lnTo>
                <a:lnTo>
                  <a:pt x="10" y="15"/>
                </a:lnTo>
                <a:lnTo>
                  <a:pt x="15" y="18"/>
                </a:lnTo>
                <a:lnTo>
                  <a:pt x="19" y="21"/>
                </a:lnTo>
                <a:lnTo>
                  <a:pt x="25" y="24"/>
                </a:lnTo>
                <a:lnTo>
                  <a:pt x="28" y="24"/>
                </a:lnTo>
                <a:lnTo>
                  <a:pt x="32" y="24"/>
                </a:lnTo>
                <a:lnTo>
                  <a:pt x="34" y="24"/>
                </a:lnTo>
                <a:lnTo>
                  <a:pt x="37" y="25"/>
                </a:lnTo>
                <a:lnTo>
                  <a:pt x="43" y="27"/>
                </a:lnTo>
                <a:lnTo>
                  <a:pt x="50" y="29"/>
                </a:lnTo>
                <a:lnTo>
                  <a:pt x="57" y="30"/>
                </a:lnTo>
                <a:lnTo>
                  <a:pt x="64" y="31"/>
                </a:lnTo>
                <a:lnTo>
                  <a:pt x="71" y="31"/>
                </a:lnTo>
                <a:lnTo>
                  <a:pt x="78" y="30"/>
                </a:lnTo>
                <a:lnTo>
                  <a:pt x="85" y="29"/>
                </a:lnTo>
                <a:lnTo>
                  <a:pt x="92" y="27"/>
                </a:lnTo>
                <a:lnTo>
                  <a:pt x="95" y="26"/>
                </a:lnTo>
                <a:lnTo>
                  <a:pt x="98" y="25"/>
                </a:lnTo>
                <a:lnTo>
                  <a:pt x="99" y="23"/>
                </a:lnTo>
                <a:lnTo>
                  <a:pt x="101" y="22"/>
                </a:lnTo>
                <a:lnTo>
                  <a:pt x="103" y="18"/>
                </a:lnTo>
                <a:lnTo>
                  <a:pt x="104" y="15"/>
                </a:lnTo>
                <a:lnTo>
                  <a:pt x="104" y="11"/>
                </a:lnTo>
                <a:lnTo>
                  <a:pt x="103" y="9"/>
                </a:lnTo>
                <a:lnTo>
                  <a:pt x="104" y="7"/>
                </a:lnTo>
                <a:lnTo>
                  <a:pt x="104" y="4"/>
                </a:lnTo>
                <a:lnTo>
                  <a:pt x="106" y="2"/>
                </a:lnTo>
                <a:lnTo>
                  <a:pt x="106" y="1"/>
                </a:lnTo>
                <a:lnTo>
                  <a:pt x="104" y="1"/>
                </a:lnTo>
                <a:lnTo>
                  <a:pt x="102" y="0"/>
                </a:lnTo>
                <a:lnTo>
                  <a:pt x="101" y="0"/>
                </a:lnTo>
                <a:lnTo>
                  <a:pt x="99" y="0"/>
                </a:lnTo>
                <a:close/>
              </a:path>
            </a:pathLst>
          </a:custGeom>
          <a:solidFill>
            <a:srgbClr val="FFDB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79" name="Freeform 799"/>
          <p:cNvSpPr>
            <a:spLocks/>
          </p:cNvSpPr>
          <p:nvPr/>
        </p:nvSpPr>
        <p:spPr bwMode="auto">
          <a:xfrm>
            <a:off x="6673850" y="3760788"/>
            <a:ext cx="71438" cy="20637"/>
          </a:xfrm>
          <a:custGeom>
            <a:avLst/>
            <a:gdLst>
              <a:gd name="T0" fmla="*/ 79 w 89"/>
              <a:gd name="T1" fmla="*/ 0 h 26"/>
              <a:gd name="T2" fmla="*/ 71 w 89"/>
              <a:gd name="T3" fmla="*/ 0 h 26"/>
              <a:gd name="T4" fmla="*/ 63 w 89"/>
              <a:gd name="T5" fmla="*/ 0 h 26"/>
              <a:gd name="T6" fmla="*/ 56 w 89"/>
              <a:gd name="T7" fmla="*/ 0 h 26"/>
              <a:gd name="T8" fmla="*/ 48 w 89"/>
              <a:gd name="T9" fmla="*/ 1 h 26"/>
              <a:gd name="T10" fmla="*/ 40 w 89"/>
              <a:gd name="T11" fmla="*/ 1 h 26"/>
              <a:gd name="T12" fmla="*/ 33 w 89"/>
              <a:gd name="T13" fmla="*/ 3 h 26"/>
              <a:gd name="T14" fmla="*/ 25 w 89"/>
              <a:gd name="T15" fmla="*/ 3 h 26"/>
              <a:gd name="T16" fmla="*/ 18 w 89"/>
              <a:gd name="T17" fmla="*/ 1 h 26"/>
              <a:gd name="T18" fmla="*/ 12 w 89"/>
              <a:gd name="T19" fmla="*/ 3 h 26"/>
              <a:gd name="T20" fmla="*/ 8 w 89"/>
              <a:gd name="T21" fmla="*/ 3 h 26"/>
              <a:gd name="T22" fmla="*/ 3 w 89"/>
              <a:gd name="T23" fmla="*/ 4 h 26"/>
              <a:gd name="T24" fmla="*/ 0 w 89"/>
              <a:gd name="T25" fmla="*/ 5 h 26"/>
              <a:gd name="T26" fmla="*/ 0 w 89"/>
              <a:gd name="T27" fmla="*/ 7 h 26"/>
              <a:gd name="T28" fmla="*/ 1 w 89"/>
              <a:gd name="T29" fmla="*/ 8 h 26"/>
              <a:gd name="T30" fmla="*/ 3 w 89"/>
              <a:gd name="T31" fmla="*/ 11 h 26"/>
              <a:gd name="T32" fmla="*/ 5 w 89"/>
              <a:gd name="T33" fmla="*/ 13 h 26"/>
              <a:gd name="T34" fmla="*/ 9 w 89"/>
              <a:gd name="T35" fmla="*/ 15 h 26"/>
              <a:gd name="T36" fmla="*/ 13 w 89"/>
              <a:gd name="T37" fmla="*/ 16 h 26"/>
              <a:gd name="T38" fmla="*/ 19 w 89"/>
              <a:gd name="T39" fmla="*/ 19 h 26"/>
              <a:gd name="T40" fmla="*/ 25 w 89"/>
              <a:gd name="T41" fmla="*/ 21 h 26"/>
              <a:gd name="T42" fmla="*/ 27 w 89"/>
              <a:gd name="T43" fmla="*/ 22 h 26"/>
              <a:gd name="T44" fmla="*/ 30 w 89"/>
              <a:gd name="T45" fmla="*/ 22 h 26"/>
              <a:gd name="T46" fmla="*/ 33 w 89"/>
              <a:gd name="T47" fmla="*/ 22 h 26"/>
              <a:gd name="T48" fmla="*/ 35 w 89"/>
              <a:gd name="T49" fmla="*/ 22 h 26"/>
              <a:gd name="T50" fmla="*/ 40 w 89"/>
              <a:gd name="T51" fmla="*/ 23 h 26"/>
              <a:gd name="T52" fmla="*/ 46 w 89"/>
              <a:gd name="T53" fmla="*/ 24 h 26"/>
              <a:gd name="T54" fmla="*/ 50 w 89"/>
              <a:gd name="T55" fmla="*/ 26 h 26"/>
              <a:gd name="T56" fmla="*/ 56 w 89"/>
              <a:gd name="T57" fmla="*/ 26 h 26"/>
              <a:gd name="T58" fmla="*/ 62 w 89"/>
              <a:gd name="T59" fmla="*/ 26 h 26"/>
              <a:gd name="T60" fmla="*/ 68 w 89"/>
              <a:gd name="T61" fmla="*/ 26 h 26"/>
              <a:gd name="T62" fmla="*/ 72 w 89"/>
              <a:gd name="T63" fmla="*/ 26 h 26"/>
              <a:gd name="T64" fmla="*/ 78 w 89"/>
              <a:gd name="T65" fmla="*/ 24 h 26"/>
              <a:gd name="T66" fmla="*/ 81 w 89"/>
              <a:gd name="T67" fmla="*/ 22 h 26"/>
              <a:gd name="T68" fmla="*/ 84 w 89"/>
              <a:gd name="T69" fmla="*/ 21 h 26"/>
              <a:gd name="T70" fmla="*/ 86 w 89"/>
              <a:gd name="T71" fmla="*/ 19 h 26"/>
              <a:gd name="T72" fmla="*/ 87 w 89"/>
              <a:gd name="T73" fmla="*/ 18 h 26"/>
              <a:gd name="T74" fmla="*/ 88 w 89"/>
              <a:gd name="T75" fmla="*/ 14 h 26"/>
              <a:gd name="T76" fmla="*/ 89 w 89"/>
              <a:gd name="T77" fmla="*/ 12 h 26"/>
              <a:gd name="T78" fmla="*/ 88 w 89"/>
              <a:gd name="T79" fmla="*/ 10 h 26"/>
              <a:gd name="T80" fmla="*/ 87 w 89"/>
              <a:gd name="T81" fmla="*/ 7 h 26"/>
              <a:gd name="T82" fmla="*/ 87 w 89"/>
              <a:gd name="T83" fmla="*/ 5 h 26"/>
              <a:gd name="T84" fmla="*/ 87 w 89"/>
              <a:gd name="T85" fmla="*/ 4 h 26"/>
              <a:gd name="T86" fmla="*/ 87 w 89"/>
              <a:gd name="T87" fmla="*/ 1 h 26"/>
              <a:gd name="T88" fmla="*/ 87 w 89"/>
              <a:gd name="T89" fmla="*/ 0 h 26"/>
              <a:gd name="T90" fmla="*/ 85 w 89"/>
              <a:gd name="T91" fmla="*/ 0 h 26"/>
              <a:gd name="T92" fmla="*/ 84 w 89"/>
              <a:gd name="T93" fmla="*/ 0 h 26"/>
              <a:gd name="T94" fmla="*/ 81 w 89"/>
              <a:gd name="T95" fmla="*/ 0 h 26"/>
              <a:gd name="T96" fmla="*/ 79 w 89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9" h="26">
                <a:moveTo>
                  <a:pt x="79" y="0"/>
                </a:moveTo>
                <a:lnTo>
                  <a:pt x="71" y="0"/>
                </a:lnTo>
                <a:lnTo>
                  <a:pt x="63" y="0"/>
                </a:lnTo>
                <a:lnTo>
                  <a:pt x="56" y="0"/>
                </a:lnTo>
                <a:lnTo>
                  <a:pt x="48" y="1"/>
                </a:lnTo>
                <a:lnTo>
                  <a:pt x="40" y="1"/>
                </a:lnTo>
                <a:lnTo>
                  <a:pt x="33" y="3"/>
                </a:lnTo>
                <a:lnTo>
                  <a:pt x="25" y="3"/>
                </a:lnTo>
                <a:lnTo>
                  <a:pt x="18" y="1"/>
                </a:lnTo>
                <a:lnTo>
                  <a:pt x="12" y="3"/>
                </a:lnTo>
                <a:lnTo>
                  <a:pt x="8" y="3"/>
                </a:lnTo>
                <a:lnTo>
                  <a:pt x="3" y="4"/>
                </a:lnTo>
                <a:lnTo>
                  <a:pt x="0" y="5"/>
                </a:lnTo>
                <a:lnTo>
                  <a:pt x="0" y="7"/>
                </a:lnTo>
                <a:lnTo>
                  <a:pt x="1" y="8"/>
                </a:lnTo>
                <a:lnTo>
                  <a:pt x="3" y="11"/>
                </a:lnTo>
                <a:lnTo>
                  <a:pt x="5" y="13"/>
                </a:lnTo>
                <a:lnTo>
                  <a:pt x="9" y="15"/>
                </a:lnTo>
                <a:lnTo>
                  <a:pt x="13" y="16"/>
                </a:lnTo>
                <a:lnTo>
                  <a:pt x="19" y="19"/>
                </a:lnTo>
                <a:lnTo>
                  <a:pt x="25" y="21"/>
                </a:lnTo>
                <a:lnTo>
                  <a:pt x="27" y="22"/>
                </a:lnTo>
                <a:lnTo>
                  <a:pt x="30" y="22"/>
                </a:lnTo>
                <a:lnTo>
                  <a:pt x="33" y="22"/>
                </a:lnTo>
                <a:lnTo>
                  <a:pt x="35" y="22"/>
                </a:lnTo>
                <a:lnTo>
                  <a:pt x="40" y="23"/>
                </a:lnTo>
                <a:lnTo>
                  <a:pt x="46" y="24"/>
                </a:lnTo>
                <a:lnTo>
                  <a:pt x="50" y="26"/>
                </a:lnTo>
                <a:lnTo>
                  <a:pt x="56" y="26"/>
                </a:lnTo>
                <a:lnTo>
                  <a:pt x="62" y="26"/>
                </a:lnTo>
                <a:lnTo>
                  <a:pt x="68" y="26"/>
                </a:lnTo>
                <a:lnTo>
                  <a:pt x="72" y="26"/>
                </a:lnTo>
                <a:lnTo>
                  <a:pt x="78" y="24"/>
                </a:lnTo>
                <a:lnTo>
                  <a:pt x="81" y="22"/>
                </a:lnTo>
                <a:lnTo>
                  <a:pt x="84" y="21"/>
                </a:lnTo>
                <a:lnTo>
                  <a:pt x="86" y="19"/>
                </a:lnTo>
                <a:lnTo>
                  <a:pt x="87" y="18"/>
                </a:lnTo>
                <a:lnTo>
                  <a:pt x="88" y="14"/>
                </a:lnTo>
                <a:lnTo>
                  <a:pt x="89" y="12"/>
                </a:lnTo>
                <a:lnTo>
                  <a:pt x="88" y="10"/>
                </a:lnTo>
                <a:lnTo>
                  <a:pt x="87" y="7"/>
                </a:lnTo>
                <a:lnTo>
                  <a:pt x="87" y="5"/>
                </a:lnTo>
                <a:lnTo>
                  <a:pt x="87" y="4"/>
                </a:lnTo>
                <a:lnTo>
                  <a:pt x="87" y="1"/>
                </a:lnTo>
                <a:lnTo>
                  <a:pt x="87" y="0"/>
                </a:lnTo>
                <a:lnTo>
                  <a:pt x="85" y="0"/>
                </a:lnTo>
                <a:lnTo>
                  <a:pt x="84" y="0"/>
                </a:lnTo>
                <a:lnTo>
                  <a:pt x="81" y="0"/>
                </a:lnTo>
                <a:lnTo>
                  <a:pt x="79" y="0"/>
                </a:lnTo>
                <a:close/>
              </a:path>
            </a:pathLst>
          </a:custGeom>
          <a:solidFill>
            <a:srgbClr val="FFDE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0" name="Freeform 800"/>
          <p:cNvSpPr>
            <a:spLocks/>
          </p:cNvSpPr>
          <p:nvPr/>
        </p:nvSpPr>
        <p:spPr bwMode="auto">
          <a:xfrm>
            <a:off x="6678613" y="3762375"/>
            <a:ext cx="60325" cy="17463"/>
          </a:xfrm>
          <a:custGeom>
            <a:avLst/>
            <a:gdLst>
              <a:gd name="T0" fmla="*/ 62 w 75"/>
              <a:gd name="T1" fmla="*/ 2 h 23"/>
              <a:gd name="T2" fmla="*/ 55 w 75"/>
              <a:gd name="T3" fmla="*/ 2 h 23"/>
              <a:gd name="T4" fmla="*/ 49 w 75"/>
              <a:gd name="T5" fmla="*/ 2 h 23"/>
              <a:gd name="T6" fmla="*/ 43 w 75"/>
              <a:gd name="T7" fmla="*/ 2 h 23"/>
              <a:gd name="T8" fmla="*/ 37 w 75"/>
              <a:gd name="T9" fmla="*/ 3 h 23"/>
              <a:gd name="T10" fmla="*/ 32 w 75"/>
              <a:gd name="T11" fmla="*/ 3 h 23"/>
              <a:gd name="T12" fmla="*/ 26 w 75"/>
              <a:gd name="T13" fmla="*/ 4 h 23"/>
              <a:gd name="T14" fmla="*/ 21 w 75"/>
              <a:gd name="T15" fmla="*/ 4 h 23"/>
              <a:gd name="T16" fmla="*/ 15 w 75"/>
              <a:gd name="T17" fmla="*/ 4 h 23"/>
              <a:gd name="T18" fmla="*/ 11 w 75"/>
              <a:gd name="T19" fmla="*/ 4 h 23"/>
              <a:gd name="T20" fmla="*/ 6 w 75"/>
              <a:gd name="T21" fmla="*/ 5 h 23"/>
              <a:gd name="T22" fmla="*/ 3 w 75"/>
              <a:gd name="T23" fmla="*/ 6 h 23"/>
              <a:gd name="T24" fmla="*/ 0 w 75"/>
              <a:gd name="T25" fmla="*/ 9 h 23"/>
              <a:gd name="T26" fmla="*/ 0 w 75"/>
              <a:gd name="T27" fmla="*/ 10 h 23"/>
              <a:gd name="T28" fmla="*/ 2 w 75"/>
              <a:gd name="T29" fmla="*/ 11 h 23"/>
              <a:gd name="T30" fmla="*/ 4 w 75"/>
              <a:gd name="T31" fmla="*/ 13 h 23"/>
              <a:gd name="T32" fmla="*/ 6 w 75"/>
              <a:gd name="T33" fmla="*/ 14 h 23"/>
              <a:gd name="T34" fmla="*/ 10 w 75"/>
              <a:gd name="T35" fmla="*/ 17 h 23"/>
              <a:gd name="T36" fmla="*/ 14 w 75"/>
              <a:gd name="T37" fmla="*/ 19 h 23"/>
              <a:gd name="T38" fmla="*/ 19 w 75"/>
              <a:gd name="T39" fmla="*/ 20 h 23"/>
              <a:gd name="T40" fmla="*/ 25 w 75"/>
              <a:gd name="T41" fmla="*/ 22 h 23"/>
              <a:gd name="T42" fmla="*/ 27 w 75"/>
              <a:gd name="T43" fmla="*/ 22 h 23"/>
              <a:gd name="T44" fmla="*/ 29 w 75"/>
              <a:gd name="T45" fmla="*/ 22 h 23"/>
              <a:gd name="T46" fmla="*/ 33 w 75"/>
              <a:gd name="T47" fmla="*/ 22 h 23"/>
              <a:gd name="T48" fmla="*/ 35 w 75"/>
              <a:gd name="T49" fmla="*/ 21 h 23"/>
              <a:gd name="T50" fmla="*/ 42 w 75"/>
              <a:gd name="T51" fmla="*/ 23 h 23"/>
              <a:gd name="T52" fmla="*/ 50 w 75"/>
              <a:gd name="T53" fmla="*/ 23 h 23"/>
              <a:gd name="T54" fmla="*/ 58 w 75"/>
              <a:gd name="T55" fmla="*/ 23 h 23"/>
              <a:gd name="T56" fmla="*/ 66 w 75"/>
              <a:gd name="T57" fmla="*/ 22 h 23"/>
              <a:gd name="T58" fmla="*/ 70 w 75"/>
              <a:gd name="T59" fmla="*/ 21 h 23"/>
              <a:gd name="T60" fmla="*/ 72 w 75"/>
              <a:gd name="T61" fmla="*/ 19 h 23"/>
              <a:gd name="T62" fmla="*/ 73 w 75"/>
              <a:gd name="T63" fmla="*/ 18 h 23"/>
              <a:gd name="T64" fmla="*/ 74 w 75"/>
              <a:gd name="T65" fmla="*/ 17 h 23"/>
              <a:gd name="T66" fmla="*/ 75 w 75"/>
              <a:gd name="T67" fmla="*/ 13 h 23"/>
              <a:gd name="T68" fmla="*/ 75 w 75"/>
              <a:gd name="T69" fmla="*/ 11 h 23"/>
              <a:gd name="T70" fmla="*/ 74 w 75"/>
              <a:gd name="T71" fmla="*/ 9 h 23"/>
              <a:gd name="T72" fmla="*/ 73 w 75"/>
              <a:gd name="T73" fmla="*/ 6 h 23"/>
              <a:gd name="T74" fmla="*/ 72 w 75"/>
              <a:gd name="T75" fmla="*/ 5 h 23"/>
              <a:gd name="T76" fmla="*/ 71 w 75"/>
              <a:gd name="T77" fmla="*/ 4 h 23"/>
              <a:gd name="T78" fmla="*/ 70 w 75"/>
              <a:gd name="T79" fmla="*/ 3 h 23"/>
              <a:gd name="T80" fmla="*/ 70 w 75"/>
              <a:gd name="T81" fmla="*/ 2 h 23"/>
              <a:gd name="T82" fmla="*/ 67 w 75"/>
              <a:gd name="T83" fmla="*/ 0 h 23"/>
              <a:gd name="T84" fmla="*/ 66 w 75"/>
              <a:gd name="T85" fmla="*/ 0 h 23"/>
              <a:gd name="T86" fmla="*/ 64 w 75"/>
              <a:gd name="T87" fmla="*/ 0 h 23"/>
              <a:gd name="T88" fmla="*/ 62 w 75"/>
              <a:gd name="T89" fmla="*/ 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5" h="23">
                <a:moveTo>
                  <a:pt x="62" y="2"/>
                </a:moveTo>
                <a:lnTo>
                  <a:pt x="55" y="2"/>
                </a:lnTo>
                <a:lnTo>
                  <a:pt x="49" y="2"/>
                </a:lnTo>
                <a:lnTo>
                  <a:pt x="43" y="2"/>
                </a:lnTo>
                <a:lnTo>
                  <a:pt x="37" y="3"/>
                </a:lnTo>
                <a:lnTo>
                  <a:pt x="32" y="3"/>
                </a:lnTo>
                <a:lnTo>
                  <a:pt x="26" y="4"/>
                </a:lnTo>
                <a:lnTo>
                  <a:pt x="21" y="4"/>
                </a:lnTo>
                <a:lnTo>
                  <a:pt x="15" y="4"/>
                </a:lnTo>
                <a:lnTo>
                  <a:pt x="11" y="4"/>
                </a:lnTo>
                <a:lnTo>
                  <a:pt x="6" y="5"/>
                </a:lnTo>
                <a:lnTo>
                  <a:pt x="3" y="6"/>
                </a:lnTo>
                <a:lnTo>
                  <a:pt x="0" y="9"/>
                </a:lnTo>
                <a:lnTo>
                  <a:pt x="0" y="10"/>
                </a:lnTo>
                <a:lnTo>
                  <a:pt x="2" y="11"/>
                </a:lnTo>
                <a:lnTo>
                  <a:pt x="4" y="13"/>
                </a:lnTo>
                <a:lnTo>
                  <a:pt x="6" y="14"/>
                </a:lnTo>
                <a:lnTo>
                  <a:pt x="10" y="17"/>
                </a:lnTo>
                <a:lnTo>
                  <a:pt x="14" y="19"/>
                </a:lnTo>
                <a:lnTo>
                  <a:pt x="19" y="20"/>
                </a:lnTo>
                <a:lnTo>
                  <a:pt x="25" y="22"/>
                </a:lnTo>
                <a:lnTo>
                  <a:pt x="27" y="22"/>
                </a:lnTo>
                <a:lnTo>
                  <a:pt x="29" y="22"/>
                </a:lnTo>
                <a:lnTo>
                  <a:pt x="33" y="22"/>
                </a:lnTo>
                <a:lnTo>
                  <a:pt x="35" y="21"/>
                </a:lnTo>
                <a:lnTo>
                  <a:pt x="42" y="23"/>
                </a:lnTo>
                <a:lnTo>
                  <a:pt x="50" y="23"/>
                </a:lnTo>
                <a:lnTo>
                  <a:pt x="58" y="23"/>
                </a:lnTo>
                <a:lnTo>
                  <a:pt x="66" y="22"/>
                </a:lnTo>
                <a:lnTo>
                  <a:pt x="70" y="21"/>
                </a:lnTo>
                <a:lnTo>
                  <a:pt x="72" y="19"/>
                </a:lnTo>
                <a:lnTo>
                  <a:pt x="73" y="18"/>
                </a:lnTo>
                <a:lnTo>
                  <a:pt x="74" y="17"/>
                </a:lnTo>
                <a:lnTo>
                  <a:pt x="75" y="13"/>
                </a:lnTo>
                <a:lnTo>
                  <a:pt x="75" y="11"/>
                </a:lnTo>
                <a:lnTo>
                  <a:pt x="74" y="9"/>
                </a:lnTo>
                <a:lnTo>
                  <a:pt x="73" y="6"/>
                </a:lnTo>
                <a:lnTo>
                  <a:pt x="72" y="5"/>
                </a:lnTo>
                <a:lnTo>
                  <a:pt x="71" y="4"/>
                </a:lnTo>
                <a:lnTo>
                  <a:pt x="70" y="3"/>
                </a:lnTo>
                <a:lnTo>
                  <a:pt x="70" y="2"/>
                </a:lnTo>
                <a:lnTo>
                  <a:pt x="67" y="0"/>
                </a:lnTo>
                <a:lnTo>
                  <a:pt x="66" y="0"/>
                </a:lnTo>
                <a:lnTo>
                  <a:pt x="64" y="0"/>
                </a:lnTo>
                <a:lnTo>
                  <a:pt x="62" y="2"/>
                </a:lnTo>
                <a:close/>
              </a:path>
            </a:pathLst>
          </a:custGeom>
          <a:solidFill>
            <a:srgbClr val="FFE3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1" name="Freeform 801"/>
          <p:cNvSpPr>
            <a:spLocks/>
          </p:cNvSpPr>
          <p:nvPr/>
        </p:nvSpPr>
        <p:spPr bwMode="auto">
          <a:xfrm>
            <a:off x="6684963" y="3763963"/>
            <a:ext cx="47625" cy="15875"/>
          </a:xfrm>
          <a:custGeom>
            <a:avLst/>
            <a:gdLst>
              <a:gd name="T0" fmla="*/ 41 w 60"/>
              <a:gd name="T1" fmla="*/ 0 h 19"/>
              <a:gd name="T2" fmla="*/ 33 w 60"/>
              <a:gd name="T3" fmla="*/ 0 h 19"/>
              <a:gd name="T4" fmla="*/ 25 w 60"/>
              <a:gd name="T5" fmla="*/ 1 h 19"/>
              <a:gd name="T6" fmla="*/ 18 w 60"/>
              <a:gd name="T7" fmla="*/ 2 h 19"/>
              <a:gd name="T8" fmla="*/ 11 w 60"/>
              <a:gd name="T9" fmla="*/ 2 h 19"/>
              <a:gd name="T10" fmla="*/ 7 w 60"/>
              <a:gd name="T11" fmla="*/ 3 h 19"/>
              <a:gd name="T12" fmla="*/ 5 w 60"/>
              <a:gd name="T13" fmla="*/ 5 h 19"/>
              <a:gd name="T14" fmla="*/ 3 w 60"/>
              <a:gd name="T15" fmla="*/ 6 h 19"/>
              <a:gd name="T16" fmla="*/ 0 w 60"/>
              <a:gd name="T17" fmla="*/ 8 h 19"/>
              <a:gd name="T18" fmla="*/ 0 w 60"/>
              <a:gd name="T19" fmla="*/ 9 h 19"/>
              <a:gd name="T20" fmla="*/ 2 w 60"/>
              <a:gd name="T21" fmla="*/ 10 h 19"/>
              <a:gd name="T22" fmla="*/ 4 w 60"/>
              <a:gd name="T23" fmla="*/ 13 h 19"/>
              <a:gd name="T24" fmla="*/ 6 w 60"/>
              <a:gd name="T25" fmla="*/ 14 h 19"/>
              <a:gd name="T26" fmla="*/ 10 w 60"/>
              <a:gd name="T27" fmla="*/ 15 h 19"/>
              <a:gd name="T28" fmla="*/ 13 w 60"/>
              <a:gd name="T29" fmla="*/ 16 h 19"/>
              <a:gd name="T30" fmla="*/ 18 w 60"/>
              <a:gd name="T31" fmla="*/ 18 h 19"/>
              <a:gd name="T32" fmla="*/ 23 w 60"/>
              <a:gd name="T33" fmla="*/ 19 h 19"/>
              <a:gd name="T34" fmla="*/ 26 w 60"/>
              <a:gd name="T35" fmla="*/ 19 h 19"/>
              <a:gd name="T36" fmla="*/ 28 w 60"/>
              <a:gd name="T37" fmla="*/ 18 h 19"/>
              <a:gd name="T38" fmla="*/ 30 w 60"/>
              <a:gd name="T39" fmla="*/ 18 h 19"/>
              <a:gd name="T40" fmla="*/ 34 w 60"/>
              <a:gd name="T41" fmla="*/ 18 h 19"/>
              <a:gd name="T42" fmla="*/ 38 w 60"/>
              <a:gd name="T43" fmla="*/ 18 h 19"/>
              <a:gd name="T44" fmla="*/ 43 w 60"/>
              <a:gd name="T45" fmla="*/ 18 h 19"/>
              <a:gd name="T46" fmla="*/ 48 w 60"/>
              <a:gd name="T47" fmla="*/ 18 h 19"/>
              <a:gd name="T48" fmla="*/ 52 w 60"/>
              <a:gd name="T49" fmla="*/ 17 h 19"/>
              <a:gd name="T50" fmla="*/ 56 w 60"/>
              <a:gd name="T51" fmla="*/ 16 h 19"/>
              <a:gd name="T52" fmla="*/ 58 w 60"/>
              <a:gd name="T53" fmla="*/ 15 h 19"/>
              <a:gd name="T54" fmla="*/ 60 w 60"/>
              <a:gd name="T55" fmla="*/ 13 h 19"/>
              <a:gd name="T56" fmla="*/ 60 w 60"/>
              <a:gd name="T57" fmla="*/ 11 h 19"/>
              <a:gd name="T58" fmla="*/ 60 w 60"/>
              <a:gd name="T59" fmla="*/ 9 h 19"/>
              <a:gd name="T60" fmla="*/ 60 w 60"/>
              <a:gd name="T61" fmla="*/ 7 h 19"/>
              <a:gd name="T62" fmla="*/ 59 w 60"/>
              <a:gd name="T63" fmla="*/ 6 h 19"/>
              <a:gd name="T64" fmla="*/ 57 w 60"/>
              <a:gd name="T65" fmla="*/ 3 h 19"/>
              <a:gd name="T66" fmla="*/ 56 w 60"/>
              <a:gd name="T67" fmla="*/ 2 h 19"/>
              <a:gd name="T68" fmla="*/ 53 w 60"/>
              <a:gd name="T69" fmla="*/ 1 h 19"/>
              <a:gd name="T70" fmla="*/ 52 w 60"/>
              <a:gd name="T71" fmla="*/ 0 h 19"/>
              <a:gd name="T72" fmla="*/ 51 w 60"/>
              <a:gd name="T73" fmla="*/ 0 h 19"/>
              <a:gd name="T74" fmla="*/ 49 w 60"/>
              <a:gd name="T75" fmla="*/ 0 h 19"/>
              <a:gd name="T76" fmla="*/ 46 w 60"/>
              <a:gd name="T77" fmla="*/ 0 h 19"/>
              <a:gd name="T78" fmla="*/ 44 w 60"/>
              <a:gd name="T79" fmla="*/ 0 h 19"/>
              <a:gd name="T80" fmla="*/ 41 w 60"/>
              <a:gd name="T8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0" h="19">
                <a:moveTo>
                  <a:pt x="41" y="0"/>
                </a:moveTo>
                <a:lnTo>
                  <a:pt x="33" y="0"/>
                </a:lnTo>
                <a:lnTo>
                  <a:pt x="25" y="1"/>
                </a:lnTo>
                <a:lnTo>
                  <a:pt x="18" y="2"/>
                </a:lnTo>
                <a:lnTo>
                  <a:pt x="11" y="2"/>
                </a:lnTo>
                <a:lnTo>
                  <a:pt x="7" y="3"/>
                </a:lnTo>
                <a:lnTo>
                  <a:pt x="5" y="5"/>
                </a:lnTo>
                <a:lnTo>
                  <a:pt x="3" y="6"/>
                </a:lnTo>
                <a:lnTo>
                  <a:pt x="0" y="8"/>
                </a:lnTo>
                <a:lnTo>
                  <a:pt x="0" y="9"/>
                </a:lnTo>
                <a:lnTo>
                  <a:pt x="2" y="10"/>
                </a:lnTo>
                <a:lnTo>
                  <a:pt x="4" y="13"/>
                </a:lnTo>
                <a:lnTo>
                  <a:pt x="6" y="14"/>
                </a:lnTo>
                <a:lnTo>
                  <a:pt x="10" y="15"/>
                </a:lnTo>
                <a:lnTo>
                  <a:pt x="13" y="16"/>
                </a:lnTo>
                <a:lnTo>
                  <a:pt x="18" y="18"/>
                </a:lnTo>
                <a:lnTo>
                  <a:pt x="23" y="19"/>
                </a:lnTo>
                <a:lnTo>
                  <a:pt x="26" y="19"/>
                </a:lnTo>
                <a:lnTo>
                  <a:pt x="28" y="18"/>
                </a:lnTo>
                <a:lnTo>
                  <a:pt x="30" y="18"/>
                </a:lnTo>
                <a:lnTo>
                  <a:pt x="34" y="18"/>
                </a:lnTo>
                <a:lnTo>
                  <a:pt x="38" y="18"/>
                </a:lnTo>
                <a:lnTo>
                  <a:pt x="43" y="18"/>
                </a:lnTo>
                <a:lnTo>
                  <a:pt x="48" y="18"/>
                </a:lnTo>
                <a:lnTo>
                  <a:pt x="52" y="17"/>
                </a:lnTo>
                <a:lnTo>
                  <a:pt x="56" y="16"/>
                </a:lnTo>
                <a:lnTo>
                  <a:pt x="58" y="15"/>
                </a:lnTo>
                <a:lnTo>
                  <a:pt x="60" y="13"/>
                </a:lnTo>
                <a:lnTo>
                  <a:pt x="60" y="11"/>
                </a:lnTo>
                <a:lnTo>
                  <a:pt x="60" y="9"/>
                </a:lnTo>
                <a:lnTo>
                  <a:pt x="60" y="7"/>
                </a:lnTo>
                <a:lnTo>
                  <a:pt x="59" y="6"/>
                </a:lnTo>
                <a:lnTo>
                  <a:pt x="57" y="3"/>
                </a:lnTo>
                <a:lnTo>
                  <a:pt x="56" y="2"/>
                </a:lnTo>
                <a:lnTo>
                  <a:pt x="53" y="1"/>
                </a:lnTo>
                <a:lnTo>
                  <a:pt x="52" y="0"/>
                </a:lnTo>
                <a:lnTo>
                  <a:pt x="51" y="0"/>
                </a:lnTo>
                <a:lnTo>
                  <a:pt x="49" y="0"/>
                </a:lnTo>
                <a:lnTo>
                  <a:pt x="46" y="0"/>
                </a:lnTo>
                <a:lnTo>
                  <a:pt x="44" y="0"/>
                </a:lnTo>
                <a:lnTo>
                  <a:pt x="41" y="0"/>
                </a:lnTo>
                <a:close/>
              </a:path>
            </a:pathLst>
          </a:custGeom>
          <a:solidFill>
            <a:srgbClr val="FFE5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2" name="Freeform 802"/>
          <p:cNvSpPr>
            <a:spLocks/>
          </p:cNvSpPr>
          <p:nvPr/>
        </p:nvSpPr>
        <p:spPr bwMode="auto">
          <a:xfrm>
            <a:off x="6689725" y="3767138"/>
            <a:ext cx="36513" cy="12700"/>
          </a:xfrm>
          <a:custGeom>
            <a:avLst/>
            <a:gdLst>
              <a:gd name="T0" fmla="*/ 22 w 46"/>
              <a:gd name="T1" fmla="*/ 0 h 16"/>
              <a:gd name="T2" fmla="*/ 13 w 46"/>
              <a:gd name="T3" fmla="*/ 0 h 16"/>
              <a:gd name="T4" fmla="*/ 6 w 46"/>
              <a:gd name="T5" fmla="*/ 3 h 16"/>
              <a:gd name="T6" fmla="*/ 3 w 46"/>
              <a:gd name="T7" fmla="*/ 6 h 16"/>
              <a:gd name="T8" fmla="*/ 0 w 46"/>
              <a:gd name="T9" fmla="*/ 10 h 16"/>
              <a:gd name="T10" fmla="*/ 1 w 46"/>
              <a:gd name="T11" fmla="*/ 12 h 16"/>
              <a:gd name="T12" fmla="*/ 6 w 46"/>
              <a:gd name="T13" fmla="*/ 14 h 16"/>
              <a:gd name="T14" fmla="*/ 13 w 46"/>
              <a:gd name="T15" fmla="*/ 15 h 16"/>
              <a:gd name="T16" fmla="*/ 21 w 46"/>
              <a:gd name="T17" fmla="*/ 16 h 16"/>
              <a:gd name="T18" fmla="*/ 31 w 46"/>
              <a:gd name="T19" fmla="*/ 16 h 16"/>
              <a:gd name="T20" fmla="*/ 39 w 46"/>
              <a:gd name="T21" fmla="*/ 14 h 16"/>
              <a:gd name="T22" fmla="*/ 44 w 46"/>
              <a:gd name="T23" fmla="*/ 11 h 16"/>
              <a:gd name="T24" fmla="*/ 46 w 46"/>
              <a:gd name="T25" fmla="*/ 7 h 16"/>
              <a:gd name="T26" fmla="*/ 44 w 46"/>
              <a:gd name="T27" fmla="*/ 5 h 16"/>
              <a:gd name="T28" fmla="*/ 39 w 46"/>
              <a:gd name="T29" fmla="*/ 3 h 16"/>
              <a:gd name="T30" fmla="*/ 31 w 46"/>
              <a:gd name="T31" fmla="*/ 2 h 16"/>
              <a:gd name="T32" fmla="*/ 22 w 46"/>
              <a:gd name="T3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6" h="16">
                <a:moveTo>
                  <a:pt x="22" y="0"/>
                </a:moveTo>
                <a:lnTo>
                  <a:pt x="13" y="0"/>
                </a:lnTo>
                <a:lnTo>
                  <a:pt x="6" y="3"/>
                </a:lnTo>
                <a:lnTo>
                  <a:pt x="3" y="6"/>
                </a:lnTo>
                <a:lnTo>
                  <a:pt x="0" y="10"/>
                </a:lnTo>
                <a:lnTo>
                  <a:pt x="1" y="12"/>
                </a:lnTo>
                <a:lnTo>
                  <a:pt x="6" y="14"/>
                </a:lnTo>
                <a:lnTo>
                  <a:pt x="13" y="15"/>
                </a:lnTo>
                <a:lnTo>
                  <a:pt x="21" y="16"/>
                </a:lnTo>
                <a:lnTo>
                  <a:pt x="31" y="16"/>
                </a:lnTo>
                <a:lnTo>
                  <a:pt x="39" y="14"/>
                </a:lnTo>
                <a:lnTo>
                  <a:pt x="44" y="11"/>
                </a:lnTo>
                <a:lnTo>
                  <a:pt x="46" y="7"/>
                </a:lnTo>
                <a:lnTo>
                  <a:pt x="44" y="5"/>
                </a:lnTo>
                <a:lnTo>
                  <a:pt x="39" y="3"/>
                </a:lnTo>
                <a:lnTo>
                  <a:pt x="31" y="2"/>
                </a:lnTo>
                <a:lnTo>
                  <a:pt x="22" y="0"/>
                </a:lnTo>
                <a:close/>
              </a:path>
            </a:pathLst>
          </a:custGeom>
          <a:solidFill>
            <a:srgbClr val="FFEB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3" name="Freeform 803"/>
          <p:cNvSpPr>
            <a:spLocks/>
          </p:cNvSpPr>
          <p:nvPr/>
        </p:nvSpPr>
        <p:spPr bwMode="auto">
          <a:xfrm>
            <a:off x="6900863" y="3014663"/>
            <a:ext cx="330200" cy="157162"/>
          </a:xfrm>
          <a:custGeom>
            <a:avLst/>
            <a:gdLst>
              <a:gd name="T0" fmla="*/ 175 w 415"/>
              <a:gd name="T1" fmla="*/ 4 h 197"/>
              <a:gd name="T2" fmla="*/ 133 w 415"/>
              <a:gd name="T3" fmla="*/ 12 h 197"/>
              <a:gd name="T4" fmla="*/ 96 w 415"/>
              <a:gd name="T5" fmla="*/ 26 h 197"/>
              <a:gd name="T6" fmla="*/ 66 w 415"/>
              <a:gd name="T7" fmla="*/ 44 h 197"/>
              <a:gd name="T8" fmla="*/ 42 w 415"/>
              <a:gd name="T9" fmla="*/ 65 h 197"/>
              <a:gd name="T10" fmla="*/ 23 w 415"/>
              <a:gd name="T11" fmla="*/ 88 h 197"/>
              <a:gd name="T12" fmla="*/ 11 w 415"/>
              <a:gd name="T13" fmla="*/ 111 h 197"/>
              <a:gd name="T14" fmla="*/ 3 w 415"/>
              <a:gd name="T15" fmla="*/ 134 h 197"/>
              <a:gd name="T16" fmla="*/ 0 w 415"/>
              <a:gd name="T17" fmla="*/ 156 h 197"/>
              <a:gd name="T18" fmla="*/ 3 w 415"/>
              <a:gd name="T19" fmla="*/ 165 h 197"/>
              <a:gd name="T20" fmla="*/ 7 w 415"/>
              <a:gd name="T21" fmla="*/ 174 h 197"/>
              <a:gd name="T22" fmla="*/ 15 w 415"/>
              <a:gd name="T23" fmla="*/ 181 h 197"/>
              <a:gd name="T24" fmla="*/ 27 w 415"/>
              <a:gd name="T25" fmla="*/ 186 h 197"/>
              <a:gd name="T26" fmla="*/ 40 w 415"/>
              <a:gd name="T27" fmla="*/ 190 h 197"/>
              <a:gd name="T28" fmla="*/ 56 w 415"/>
              <a:gd name="T29" fmla="*/ 194 h 197"/>
              <a:gd name="T30" fmla="*/ 73 w 415"/>
              <a:gd name="T31" fmla="*/ 196 h 197"/>
              <a:gd name="T32" fmla="*/ 91 w 415"/>
              <a:gd name="T33" fmla="*/ 197 h 197"/>
              <a:gd name="T34" fmla="*/ 111 w 415"/>
              <a:gd name="T35" fmla="*/ 197 h 197"/>
              <a:gd name="T36" fmla="*/ 132 w 415"/>
              <a:gd name="T37" fmla="*/ 197 h 197"/>
              <a:gd name="T38" fmla="*/ 152 w 415"/>
              <a:gd name="T39" fmla="*/ 197 h 197"/>
              <a:gd name="T40" fmla="*/ 173 w 415"/>
              <a:gd name="T41" fmla="*/ 196 h 197"/>
              <a:gd name="T42" fmla="*/ 194 w 415"/>
              <a:gd name="T43" fmla="*/ 194 h 197"/>
              <a:gd name="T44" fmla="*/ 215 w 415"/>
              <a:gd name="T45" fmla="*/ 193 h 197"/>
              <a:gd name="T46" fmla="*/ 233 w 415"/>
              <a:gd name="T47" fmla="*/ 191 h 197"/>
              <a:gd name="T48" fmla="*/ 252 w 415"/>
              <a:gd name="T49" fmla="*/ 189 h 197"/>
              <a:gd name="T50" fmla="*/ 285 w 415"/>
              <a:gd name="T51" fmla="*/ 185 h 197"/>
              <a:gd name="T52" fmla="*/ 316 w 415"/>
              <a:gd name="T53" fmla="*/ 175 h 197"/>
              <a:gd name="T54" fmla="*/ 344 w 415"/>
              <a:gd name="T55" fmla="*/ 165 h 197"/>
              <a:gd name="T56" fmla="*/ 367 w 415"/>
              <a:gd name="T57" fmla="*/ 151 h 197"/>
              <a:gd name="T58" fmla="*/ 386 w 415"/>
              <a:gd name="T59" fmla="*/ 135 h 197"/>
              <a:gd name="T60" fmla="*/ 401 w 415"/>
              <a:gd name="T61" fmla="*/ 118 h 197"/>
              <a:gd name="T62" fmla="*/ 410 w 415"/>
              <a:gd name="T63" fmla="*/ 98 h 197"/>
              <a:gd name="T64" fmla="*/ 415 w 415"/>
              <a:gd name="T65" fmla="*/ 77 h 197"/>
              <a:gd name="T66" fmla="*/ 414 w 415"/>
              <a:gd name="T67" fmla="*/ 67 h 197"/>
              <a:gd name="T68" fmla="*/ 410 w 415"/>
              <a:gd name="T69" fmla="*/ 58 h 197"/>
              <a:gd name="T70" fmla="*/ 405 w 415"/>
              <a:gd name="T71" fmla="*/ 49 h 197"/>
              <a:gd name="T72" fmla="*/ 397 w 415"/>
              <a:gd name="T73" fmla="*/ 39 h 197"/>
              <a:gd name="T74" fmla="*/ 386 w 415"/>
              <a:gd name="T75" fmla="*/ 32 h 197"/>
              <a:gd name="T76" fmla="*/ 374 w 415"/>
              <a:gd name="T77" fmla="*/ 26 h 197"/>
              <a:gd name="T78" fmla="*/ 359 w 415"/>
              <a:gd name="T79" fmla="*/ 19 h 197"/>
              <a:gd name="T80" fmla="*/ 343 w 415"/>
              <a:gd name="T81" fmla="*/ 13 h 197"/>
              <a:gd name="T82" fmla="*/ 325 w 415"/>
              <a:gd name="T83" fmla="*/ 8 h 197"/>
              <a:gd name="T84" fmla="*/ 307 w 415"/>
              <a:gd name="T85" fmla="*/ 5 h 197"/>
              <a:gd name="T86" fmla="*/ 286 w 415"/>
              <a:gd name="T87" fmla="*/ 3 h 197"/>
              <a:gd name="T88" fmla="*/ 265 w 415"/>
              <a:gd name="T89" fmla="*/ 0 h 197"/>
              <a:gd name="T90" fmla="*/ 243 w 415"/>
              <a:gd name="T91" fmla="*/ 0 h 197"/>
              <a:gd name="T92" fmla="*/ 222 w 415"/>
              <a:gd name="T93" fmla="*/ 0 h 197"/>
              <a:gd name="T94" fmla="*/ 199 w 415"/>
              <a:gd name="T95" fmla="*/ 1 h 197"/>
              <a:gd name="T96" fmla="*/ 175 w 415"/>
              <a:gd name="T97" fmla="*/ 4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15" h="197">
                <a:moveTo>
                  <a:pt x="175" y="4"/>
                </a:moveTo>
                <a:lnTo>
                  <a:pt x="133" y="12"/>
                </a:lnTo>
                <a:lnTo>
                  <a:pt x="96" y="26"/>
                </a:lnTo>
                <a:lnTo>
                  <a:pt x="66" y="44"/>
                </a:lnTo>
                <a:lnTo>
                  <a:pt x="42" y="65"/>
                </a:lnTo>
                <a:lnTo>
                  <a:pt x="23" y="88"/>
                </a:lnTo>
                <a:lnTo>
                  <a:pt x="11" y="111"/>
                </a:lnTo>
                <a:lnTo>
                  <a:pt x="3" y="134"/>
                </a:lnTo>
                <a:lnTo>
                  <a:pt x="0" y="156"/>
                </a:lnTo>
                <a:lnTo>
                  <a:pt x="3" y="165"/>
                </a:lnTo>
                <a:lnTo>
                  <a:pt x="7" y="174"/>
                </a:lnTo>
                <a:lnTo>
                  <a:pt x="15" y="181"/>
                </a:lnTo>
                <a:lnTo>
                  <a:pt x="27" y="186"/>
                </a:lnTo>
                <a:lnTo>
                  <a:pt x="40" y="190"/>
                </a:lnTo>
                <a:lnTo>
                  <a:pt x="56" y="194"/>
                </a:lnTo>
                <a:lnTo>
                  <a:pt x="73" y="196"/>
                </a:lnTo>
                <a:lnTo>
                  <a:pt x="91" y="197"/>
                </a:lnTo>
                <a:lnTo>
                  <a:pt x="111" y="197"/>
                </a:lnTo>
                <a:lnTo>
                  <a:pt x="132" y="197"/>
                </a:lnTo>
                <a:lnTo>
                  <a:pt x="152" y="197"/>
                </a:lnTo>
                <a:lnTo>
                  <a:pt x="173" y="196"/>
                </a:lnTo>
                <a:lnTo>
                  <a:pt x="194" y="194"/>
                </a:lnTo>
                <a:lnTo>
                  <a:pt x="215" y="193"/>
                </a:lnTo>
                <a:lnTo>
                  <a:pt x="233" y="191"/>
                </a:lnTo>
                <a:lnTo>
                  <a:pt x="252" y="189"/>
                </a:lnTo>
                <a:lnTo>
                  <a:pt x="285" y="185"/>
                </a:lnTo>
                <a:lnTo>
                  <a:pt x="316" y="175"/>
                </a:lnTo>
                <a:lnTo>
                  <a:pt x="344" y="165"/>
                </a:lnTo>
                <a:lnTo>
                  <a:pt x="367" y="151"/>
                </a:lnTo>
                <a:lnTo>
                  <a:pt x="386" y="135"/>
                </a:lnTo>
                <a:lnTo>
                  <a:pt x="401" y="118"/>
                </a:lnTo>
                <a:lnTo>
                  <a:pt x="410" y="98"/>
                </a:lnTo>
                <a:lnTo>
                  <a:pt x="415" y="77"/>
                </a:lnTo>
                <a:lnTo>
                  <a:pt x="414" y="67"/>
                </a:lnTo>
                <a:lnTo>
                  <a:pt x="410" y="58"/>
                </a:lnTo>
                <a:lnTo>
                  <a:pt x="405" y="49"/>
                </a:lnTo>
                <a:lnTo>
                  <a:pt x="397" y="39"/>
                </a:lnTo>
                <a:lnTo>
                  <a:pt x="386" y="32"/>
                </a:lnTo>
                <a:lnTo>
                  <a:pt x="374" y="26"/>
                </a:lnTo>
                <a:lnTo>
                  <a:pt x="359" y="19"/>
                </a:lnTo>
                <a:lnTo>
                  <a:pt x="343" y="13"/>
                </a:lnTo>
                <a:lnTo>
                  <a:pt x="325" y="8"/>
                </a:lnTo>
                <a:lnTo>
                  <a:pt x="307" y="5"/>
                </a:lnTo>
                <a:lnTo>
                  <a:pt x="286" y="3"/>
                </a:lnTo>
                <a:lnTo>
                  <a:pt x="265" y="0"/>
                </a:lnTo>
                <a:lnTo>
                  <a:pt x="243" y="0"/>
                </a:lnTo>
                <a:lnTo>
                  <a:pt x="222" y="0"/>
                </a:lnTo>
                <a:lnTo>
                  <a:pt x="199" y="1"/>
                </a:lnTo>
                <a:lnTo>
                  <a:pt x="175" y="4"/>
                </a:lnTo>
                <a:close/>
              </a:path>
            </a:pathLst>
          </a:custGeom>
          <a:solidFill>
            <a:srgbClr val="FFE0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4" name="Freeform 804"/>
          <p:cNvSpPr>
            <a:spLocks/>
          </p:cNvSpPr>
          <p:nvPr/>
        </p:nvSpPr>
        <p:spPr bwMode="auto">
          <a:xfrm>
            <a:off x="6313488" y="3019425"/>
            <a:ext cx="315912" cy="166688"/>
          </a:xfrm>
          <a:custGeom>
            <a:avLst/>
            <a:gdLst>
              <a:gd name="T0" fmla="*/ 246 w 398"/>
              <a:gd name="T1" fmla="*/ 31 h 211"/>
              <a:gd name="T2" fmla="*/ 290 w 398"/>
              <a:gd name="T3" fmla="*/ 52 h 211"/>
              <a:gd name="T4" fmla="*/ 325 w 398"/>
              <a:gd name="T5" fmla="*/ 74 h 211"/>
              <a:gd name="T6" fmla="*/ 350 w 398"/>
              <a:gd name="T7" fmla="*/ 94 h 211"/>
              <a:gd name="T8" fmla="*/ 369 w 398"/>
              <a:gd name="T9" fmla="*/ 114 h 211"/>
              <a:gd name="T10" fmla="*/ 382 w 398"/>
              <a:gd name="T11" fmla="*/ 134 h 211"/>
              <a:gd name="T12" fmla="*/ 391 w 398"/>
              <a:gd name="T13" fmla="*/ 152 h 211"/>
              <a:gd name="T14" fmla="*/ 396 w 398"/>
              <a:gd name="T15" fmla="*/ 169 h 211"/>
              <a:gd name="T16" fmla="*/ 398 w 398"/>
              <a:gd name="T17" fmla="*/ 185 h 211"/>
              <a:gd name="T18" fmla="*/ 397 w 398"/>
              <a:gd name="T19" fmla="*/ 192 h 211"/>
              <a:gd name="T20" fmla="*/ 394 w 398"/>
              <a:gd name="T21" fmla="*/ 198 h 211"/>
              <a:gd name="T22" fmla="*/ 387 w 398"/>
              <a:gd name="T23" fmla="*/ 203 h 211"/>
              <a:gd name="T24" fmla="*/ 378 w 398"/>
              <a:gd name="T25" fmla="*/ 206 h 211"/>
              <a:gd name="T26" fmla="*/ 366 w 398"/>
              <a:gd name="T27" fmla="*/ 208 h 211"/>
              <a:gd name="T28" fmla="*/ 352 w 398"/>
              <a:gd name="T29" fmla="*/ 210 h 211"/>
              <a:gd name="T30" fmla="*/ 336 w 398"/>
              <a:gd name="T31" fmla="*/ 211 h 211"/>
              <a:gd name="T32" fmla="*/ 319 w 398"/>
              <a:gd name="T33" fmla="*/ 211 h 211"/>
              <a:gd name="T34" fmla="*/ 300 w 398"/>
              <a:gd name="T35" fmla="*/ 210 h 211"/>
              <a:gd name="T36" fmla="*/ 281 w 398"/>
              <a:gd name="T37" fmla="*/ 208 h 211"/>
              <a:gd name="T38" fmla="*/ 260 w 398"/>
              <a:gd name="T39" fmla="*/ 206 h 211"/>
              <a:gd name="T40" fmla="*/ 238 w 398"/>
              <a:gd name="T41" fmla="*/ 204 h 211"/>
              <a:gd name="T42" fmla="*/ 216 w 398"/>
              <a:gd name="T43" fmla="*/ 202 h 211"/>
              <a:gd name="T44" fmla="*/ 193 w 398"/>
              <a:gd name="T45" fmla="*/ 199 h 211"/>
              <a:gd name="T46" fmla="*/ 170 w 398"/>
              <a:gd name="T47" fmla="*/ 197 h 211"/>
              <a:gd name="T48" fmla="*/ 148 w 398"/>
              <a:gd name="T49" fmla="*/ 195 h 211"/>
              <a:gd name="T50" fmla="*/ 108 w 398"/>
              <a:gd name="T51" fmla="*/ 187 h 211"/>
              <a:gd name="T52" fmla="*/ 75 w 398"/>
              <a:gd name="T53" fmla="*/ 175 h 211"/>
              <a:gd name="T54" fmla="*/ 48 w 398"/>
              <a:gd name="T55" fmla="*/ 160 h 211"/>
              <a:gd name="T56" fmla="*/ 29 w 398"/>
              <a:gd name="T57" fmla="*/ 142 h 211"/>
              <a:gd name="T58" fmla="*/ 14 w 398"/>
              <a:gd name="T59" fmla="*/ 122 h 211"/>
              <a:gd name="T60" fmla="*/ 4 w 398"/>
              <a:gd name="T61" fmla="*/ 101 h 211"/>
              <a:gd name="T62" fmla="*/ 0 w 398"/>
              <a:gd name="T63" fmla="*/ 79 h 211"/>
              <a:gd name="T64" fmla="*/ 0 w 398"/>
              <a:gd name="T65" fmla="*/ 58 h 211"/>
              <a:gd name="T66" fmla="*/ 2 w 398"/>
              <a:gd name="T67" fmla="*/ 47 h 211"/>
              <a:gd name="T68" fmla="*/ 5 w 398"/>
              <a:gd name="T69" fmla="*/ 38 h 211"/>
              <a:gd name="T70" fmla="*/ 12 w 398"/>
              <a:gd name="T71" fmla="*/ 30 h 211"/>
              <a:gd name="T72" fmla="*/ 22 w 398"/>
              <a:gd name="T73" fmla="*/ 22 h 211"/>
              <a:gd name="T74" fmla="*/ 32 w 398"/>
              <a:gd name="T75" fmla="*/ 15 h 211"/>
              <a:gd name="T76" fmla="*/ 45 w 398"/>
              <a:gd name="T77" fmla="*/ 10 h 211"/>
              <a:gd name="T78" fmla="*/ 60 w 398"/>
              <a:gd name="T79" fmla="*/ 6 h 211"/>
              <a:gd name="T80" fmla="*/ 76 w 398"/>
              <a:gd name="T81" fmla="*/ 2 h 211"/>
              <a:gd name="T82" fmla="*/ 93 w 398"/>
              <a:gd name="T83" fmla="*/ 1 h 211"/>
              <a:gd name="T84" fmla="*/ 113 w 398"/>
              <a:gd name="T85" fmla="*/ 0 h 211"/>
              <a:gd name="T86" fmla="*/ 132 w 398"/>
              <a:gd name="T87" fmla="*/ 1 h 211"/>
              <a:gd name="T88" fmla="*/ 154 w 398"/>
              <a:gd name="T89" fmla="*/ 3 h 211"/>
              <a:gd name="T90" fmla="*/ 176 w 398"/>
              <a:gd name="T91" fmla="*/ 8 h 211"/>
              <a:gd name="T92" fmla="*/ 199 w 398"/>
              <a:gd name="T93" fmla="*/ 14 h 211"/>
              <a:gd name="T94" fmla="*/ 222 w 398"/>
              <a:gd name="T95" fmla="*/ 22 h 211"/>
              <a:gd name="T96" fmla="*/ 246 w 398"/>
              <a:gd name="T97" fmla="*/ 3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98" h="211">
                <a:moveTo>
                  <a:pt x="246" y="31"/>
                </a:moveTo>
                <a:lnTo>
                  <a:pt x="290" y="52"/>
                </a:lnTo>
                <a:lnTo>
                  <a:pt x="325" y="74"/>
                </a:lnTo>
                <a:lnTo>
                  <a:pt x="350" y="94"/>
                </a:lnTo>
                <a:lnTo>
                  <a:pt x="369" y="114"/>
                </a:lnTo>
                <a:lnTo>
                  <a:pt x="382" y="134"/>
                </a:lnTo>
                <a:lnTo>
                  <a:pt x="391" y="152"/>
                </a:lnTo>
                <a:lnTo>
                  <a:pt x="396" y="169"/>
                </a:lnTo>
                <a:lnTo>
                  <a:pt x="398" y="185"/>
                </a:lnTo>
                <a:lnTo>
                  <a:pt x="397" y="192"/>
                </a:lnTo>
                <a:lnTo>
                  <a:pt x="394" y="198"/>
                </a:lnTo>
                <a:lnTo>
                  <a:pt x="387" y="203"/>
                </a:lnTo>
                <a:lnTo>
                  <a:pt x="378" y="206"/>
                </a:lnTo>
                <a:lnTo>
                  <a:pt x="366" y="208"/>
                </a:lnTo>
                <a:lnTo>
                  <a:pt x="352" y="210"/>
                </a:lnTo>
                <a:lnTo>
                  <a:pt x="336" y="211"/>
                </a:lnTo>
                <a:lnTo>
                  <a:pt x="319" y="211"/>
                </a:lnTo>
                <a:lnTo>
                  <a:pt x="300" y="210"/>
                </a:lnTo>
                <a:lnTo>
                  <a:pt x="281" y="208"/>
                </a:lnTo>
                <a:lnTo>
                  <a:pt x="260" y="206"/>
                </a:lnTo>
                <a:lnTo>
                  <a:pt x="238" y="204"/>
                </a:lnTo>
                <a:lnTo>
                  <a:pt x="216" y="202"/>
                </a:lnTo>
                <a:lnTo>
                  <a:pt x="193" y="199"/>
                </a:lnTo>
                <a:lnTo>
                  <a:pt x="170" y="197"/>
                </a:lnTo>
                <a:lnTo>
                  <a:pt x="148" y="195"/>
                </a:lnTo>
                <a:lnTo>
                  <a:pt x="108" y="187"/>
                </a:lnTo>
                <a:lnTo>
                  <a:pt x="75" y="175"/>
                </a:lnTo>
                <a:lnTo>
                  <a:pt x="48" y="160"/>
                </a:lnTo>
                <a:lnTo>
                  <a:pt x="29" y="142"/>
                </a:lnTo>
                <a:lnTo>
                  <a:pt x="14" y="122"/>
                </a:lnTo>
                <a:lnTo>
                  <a:pt x="4" y="101"/>
                </a:lnTo>
                <a:lnTo>
                  <a:pt x="0" y="79"/>
                </a:lnTo>
                <a:lnTo>
                  <a:pt x="0" y="58"/>
                </a:lnTo>
                <a:lnTo>
                  <a:pt x="2" y="47"/>
                </a:lnTo>
                <a:lnTo>
                  <a:pt x="5" y="38"/>
                </a:lnTo>
                <a:lnTo>
                  <a:pt x="12" y="30"/>
                </a:lnTo>
                <a:lnTo>
                  <a:pt x="22" y="22"/>
                </a:lnTo>
                <a:lnTo>
                  <a:pt x="32" y="15"/>
                </a:lnTo>
                <a:lnTo>
                  <a:pt x="45" y="10"/>
                </a:lnTo>
                <a:lnTo>
                  <a:pt x="60" y="6"/>
                </a:lnTo>
                <a:lnTo>
                  <a:pt x="76" y="2"/>
                </a:lnTo>
                <a:lnTo>
                  <a:pt x="93" y="1"/>
                </a:lnTo>
                <a:lnTo>
                  <a:pt x="113" y="0"/>
                </a:lnTo>
                <a:lnTo>
                  <a:pt x="132" y="1"/>
                </a:lnTo>
                <a:lnTo>
                  <a:pt x="154" y="3"/>
                </a:lnTo>
                <a:lnTo>
                  <a:pt x="176" y="8"/>
                </a:lnTo>
                <a:lnTo>
                  <a:pt x="199" y="14"/>
                </a:lnTo>
                <a:lnTo>
                  <a:pt x="222" y="22"/>
                </a:lnTo>
                <a:lnTo>
                  <a:pt x="246" y="31"/>
                </a:lnTo>
                <a:close/>
              </a:path>
            </a:pathLst>
          </a:custGeom>
          <a:solidFill>
            <a:srgbClr val="FFE0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5" name="Freeform 805"/>
          <p:cNvSpPr>
            <a:spLocks/>
          </p:cNvSpPr>
          <p:nvPr/>
        </p:nvSpPr>
        <p:spPr bwMode="auto">
          <a:xfrm>
            <a:off x="6904038" y="3022600"/>
            <a:ext cx="317500" cy="149225"/>
          </a:xfrm>
          <a:custGeom>
            <a:avLst/>
            <a:gdLst>
              <a:gd name="T0" fmla="*/ 169 w 400"/>
              <a:gd name="T1" fmla="*/ 3 h 186"/>
              <a:gd name="T2" fmla="*/ 129 w 400"/>
              <a:gd name="T3" fmla="*/ 11 h 186"/>
              <a:gd name="T4" fmla="*/ 94 w 400"/>
              <a:gd name="T5" fmla="*/ 24 h 186"/>
              <a:gd name="T6" fmla="*/ 64 w 400"/>
              <a:gd name="T7" fmla="*/ 41 h 186"/>
              <a:gd name="T8" fmla="*/ 41 w 400"/>
              <a:gd name="T9" fmla="*/ 61 h 186"/>
              <a:gd name="T10" fmla="*/ 23 w 400"/>
              <a:gd name="T11" fmla="*/ 81 h 186"/>
              <a:gd name="T12" fmla="*/ 10 w 400"/>
              <a:gd name="T13" fmla="*/ 103 h 186"/>
              <a:gd name="T14" fmla="*/ 2 w 400"/>
              <a:gd name="T15" fmla="*/ 125 h 186"/>
              <a:gd name="T16" fmla="*/ 0 w 400"/>
              <a:gd name="T17" fmla="*/ 146 h 186"/>
              <a:gd name="T18" fmla="*/ 2 w 400"/>
              <a:gd name="T19" fmla="*/ 155 h 186"/>
              <a:gd name="T20" fmla="*/ 7 w 400"/>
              <a:gd name="T21" fmla="*/ 163 h 186"/>
              <a:gd name="T22" fmla="*/ 15 w 400"/>
              <a:gd name="T23" fmla="*/ 170 h 186"/>
              <a:gd name="T24" fmla="*/ 26 w 400"/>
              <a:gd name="T25" fmla="*/ 175 h 186"/>
              <a:gd name="T26" fmla="*/ 39 w 400"/>
              <a:gd name="T27" fmla="*/ 179 h 186"/>
              <a:gd name="T28" fmla="*/ 54 w 400"/>
              <a:gd name="T29" fmla="*/ 182 h 186"/>
              <a:gd name="T30" fmla="*/ 71 w 400"/>
              <a:gd name="T31" fmla="*/ 184 h 186"/>
              <a:gd name="T32" fmla="*/ 90 w 400"/>
              <a:gd name="T33" fmla="*/ 185 h 186"/>
              <a:gd name="T34" fmla="*/ 108 w 400"/>
              <a:gd name="T35" fmla="*/ 186 h 186"/>
              <a:gd name="T36" fmla="*/ 129 w 400"/>
              <a:gd name="T37" fmla="*/ 186 h 186"/>
              <a:gd name="T38" fmla="*/ 150 w 400"/>
              <a:gd name="T39" fmla="*/ 185 h 186"/>
              <a:gd name="T40" fmla="*/ 169 w 400"/>
              <a:gd name="T41" fmla="*/ 184 h 186"/>
              <a:gd name="T42" fmla="*/ 190 w 400"/>
              <a:gd name="T43" fmla="*/ 183 h 186"/>
              <a:gd name="T44" fmla="*/ 210 w 400"/>
              <a:gd name="T45" fmla="*/ 182 h 186"/>
              <a:gd name="T46" fmla="*/ 229 w 400"/>
              <a:gd name="T47" fmla="*/ 179 h 186"/>
              <a:gd name="T48" fmla="*/ 246 w 400"/>
              <a:gd name="T49" fmla="*/ 178 h 186"/>
              <a:gd name="T50" fmla="*/ 279 w 400"/>
              <a:gd name="T51" fmla="*/ 174 h 186"/>
              <a:gd name="T52" fmla="*/ 307 w 400"/>
              <a:gd name="T53" fmla="*/ 167 h 186"/>
              <a:gd name="T54" fmla="*/ 333 w 400"/>
              <a:gd name="T55" fmla="*/ 156 h 186"/>
              <a:gd name="T56" fmla="*/ 355 w 400"/>
              <a:gd name="T57" fmla="*/ 142 h 186"/>
              <a:gd name="T58" fmla="*/ 373 w 400"/>
              <a:gd name="T59" fmla="*/ 127 h 186"/>
              <a:gd name="T60" fmla="*/ 387 w 400"/>
              <a:gd name="T61" fmla="*/ 111 h 186"/>
              <a:gd name="T62" fmla="*/ 396 w 400"/>
              <a:gd name="T63" fmla="*/ 93 h 186"/>
              <a:gd name="T64" fmla="*/ 400 w 400"/>
              <a:gd name="T65" fmla="*/ 73 h 186"/>
              <a:gd name="T66" fmla="*/ 398 w 400"/>
              <a:gd name="T67" fmla="*/ 63 h 186"/>
              <a:gd name="T68" fmla="*/ 395 w 400"/>
              <a:gd name="T69" fmla="*/ 54 h 186"/>
              <a:gd name="T70" fmla="*/ 389 w 400"/>
              <a:gd name="T71" fmla="*/ 46 h 186"/>
              <a:gd name="T72" fmla="*/ 381 w 400"/>
              <a:gd name="T73" fmla="*/ 38 h 186"/>
              <a:gd name="T74" fmla="*/ 371 w 400"/>
              <a:gd name="T75" fmla="*/ 30 h 186"/>
              <a:gd name="T76" fmla="*/ 359 w 400"/>
              <a:gd name="T77" fmla="*/ 24 h 186"/>
              <a:gd name="T78" fmla="*/ 345 w 400"/>
              <a:gd name="T79" fmla="*/ 17 h 186"/>
              <a:gd name="T80" fmla="*/ 329 w 400"/>
              <a:gd name="T81" fmla="*/ 12 h 186"/>
              <a:gd name="T82" fmla="*/ 312 w 400"/>
              <a:gd name="T83" fmla="*/ 8 h 186"/>
              <a:gd name="T84" fmla="*/ 294 w 400"/>
              <a:gd name="T85" fmla="*/ 4 h 186"/>
              <a:gd name="T86" fmla="*/ 275 w 400"/>
              <a:gd name="T87" fmla="*/ 2 h 186"/>
              <a:gd name="T88" fmla="*/ 254 w 400"/>
              <a:gd name="T89" fmla="*/ 0 h 186"/>
              <a:gd name="T90" fmla="*/ 234 w 400"/>
              <a:gd name="T91" fmla="*/ 0 h 186"/>
              <a:gd name="T92" fmla="*/ 213 w 400"/>
              <a:gd name="T93" fmla="*/ 0 h 186"/>
              <a:gd name="T94" fmla="*/ 191 w 400"/>
              <a:gd name="T95" fmla="*/ 1 h 186"/>
              <a:gd name="T96" fmla="*/ 169 w 400"/>
              <a:gd name="T97" fmla="*/ 3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00" h="186">
                <a:moveTo>
                  <a:pt x="169" y="3"/>
                </a:moveTo>
                <a:lnTo>
                  <a:pt x="129" y="11"/>
                </a:lnTo>
                <a:lnTo>
                  <a:pt x="94" y="24"/>
                </a:lnTo>
                <a:lnTo>
                  <a:pt x="64" y="41"/>
                </a:lnTo>
                <a:lnTo>
                  <a:pt x="41" y="61"/>
                </a:lnTo>
                <a:lnTo>
                  <a:pt x="23" y="81"/>
                </a:lnTo>
                <a:lnTo>
                  <a:pt x="10" y="103"/>
                </a:lnTo>
                <a:lnTo>
                  <a:pt x="2" y="125"/>
                </a:lnTo>
                <a:lnTo>
                  <a:pt x="0" y="146"/>
                </a:lnTo>
                <a:lnTo>
                  <a:pt x="2" y="155"/>
                </a:lnTo>
                <a:lnTo>
                  <a:pt x="7" y="163"/>
                </a:lnTo>
                <a:lnTo>
                  <a:pt x="15" y="170"/>
                </a:lnTo>
                <a:lnTo>
                  <a:pt x="26" y="175"/>
                </a:lnTo>
                <a:lnTo>
                  <a:pt x="39" y="179"/>
                </a:lnTo>
                <a:lnTo>
                  <a:pt x="54" y="182"/>
                </a:lnTo>
                <a:lnTo>
                  <a:pt x="71" y="184"/>
                </a:lnTo>
                <a:lnTo>
                  <a:pt x="90" y="185"/>
                </a:lnTo>
                <a:lnTo>
                  <a:pt x="108" y="186"/>
                </a:lnTo>
                <a:lnTo>
                  <a:pt x="129" y="186"/>
                </a:lnTo>
                <a:lnTo>
                  <a:pt x="150" y="185"/>
                </a:lnTo>
                <a:lnTo>
                  <a:pt x="169" y="184"/>
                </a:lnTo>
                <a:lnTo>
                  <a:pt x="190" y="183"/>
                </a:lnTo>
                <a:lnTo>
                  <a:pt x="210" y="182"/>
                </a:lnTo>
                <a:lnTo>
                  <a:pt x="229" y="179"/>
                </a:lnTo>
                <a:lnTo>
                  <a:pt x="246" y="178"/>
                </a:lnTo>
                <a:lnTo>
                  <a:pt x="279" y="174"/>
                </a:lnTo>
                <a:lnTo>
                  <a:pt x="307" y="167"/>
                </a:lnTo>
                <a:lnTo>
                  <a:pt x="333" y="156"/>
                </a:lnTo>
                <a:lnTo>
                  <a:pt x="355" y="142"/>
                </a:lnTo>
                <a:lnTo>
                  <a:pt x="373" y="127"/>
                </a:lnTo>
                <a:lnTo>
                  <a:pt x="387" y="111"/>
                </a:lnTo>
                <a:lnTo>
                  <a:pt x="396" y="93"/>
                </a:lnTo>
                <a:lnTo>
                  <a:pt x="400" y="73"/>
                </a:lnTo>
                <a:lnTo>
                  <a:pt x="398" y="63"/>
                </a:lnTo>
                <a:lnTo>
                  <a:pt x="395" y="54"/>
                </a:lnTo>
                <a:lnTo>
                  <a:pt x="389" y="46"/>
                </a:lnTo>
                <a:lnTo>
                  <a:pt x="381" y="38"/>
                </a:lnTo>
                <a:lnTo>
                  <a:pt x="371" y="30"/>
                </a:lnTo>
                <a:lnTo>
                  <a:pt x="359" y="24"/>
                </a:lnTo>
                <a:lnTo>
                  <a:pt x="345" y="17"/>
                </a:lnTo>
                <a:lnTo>
                  <a:pt x="329" y="12"/>
                </a:lnTo>
                <a:lnTo>
                  <a:pt x="312" y="8"/>
                </a:lnTo>
                <a:lnTo>
                  <a:pt x="294" y="4"/>
                </a:lnTo>
                <a:lnTo>
                  <a:pt x="275" y="2"/>
                </a:lnTo>
                <a:lnTo>
                  <a:pt x="254" y="0"/>
                </a:lnTo>
                <a:lnTo>
                  <a:pt x="234" y="0"/>
                </a:lnTo>
                <a:lnTo>
                  <a:pt x="213" y="0"/>
                </a:lnTo>
                <a:lnTo>
                  <a:pt x="191" y="1"/>
                </a:lnTo>
                <a:lnTo>
                  <a:pt x="169" y="3"/>
                </a:lnTo>
                <a:close/>
              </a:path>
            </a:pathLst>
          </a:custGeom>
          <a:solidFill>
            <a:srgbClr val="F9D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6" name="Freeform 806"/>
          <p:cNvSpPr>
            <a:spLocks/>
          </p:cNvSpPr>
          <p:nvPr/>
        </p:nvSpPr>
        <p:spPr bwMode="auto">
          <a:xfrm>
            <a:off x="6905625" y="3028950"/>
            <a:ext cx="304800" cy="142875"/>
          </a:xfrm>
          <a:custGeom>
            <a:avLst/>
            <a:gdLst>
              <a:gd name="T0" fmla="*/ 166 w 386"/>
              <a:gd name="T1" fmla="*/ 4 h 181"/>
              <a:gd name="T2" fmla="*/ 127 w 386"/>
              <a:gd name="T3" fmla="*/ 12 h 181"/>
              <a:gd name="T4" fmla="*/ 93 w 386"/>
              <a:gd name="T5" fmla="*/ 24 h 181"/>
              <a:gd name="T6" fmla="*/ 65 w 386"/>
              <a:gd name="T7" fmla="*/ 40 h 181"/>
              <a:gd name="T8" fmla="*/ 41 w 386"/>
              <a:gd name="T9" fmla="*/ 58 h 181"/>
              <a:gd name="T10" fmla="*/ 23 w 386"/>
              <a:gd name="T11" fmla="*/ 79 h 181"/>
              <a:gd name="T12" fmla="*/ 10 w 386"/>
              <a:gd name="T13" fmla="*/ 100 h 181"/>
              <a:gd name="T14" fmla="*/ 2 w 386"/>
              <a:gd name="T15" fmla="*/ 120 h 181"/>
              <a:gd name="T16" fmla="*/ 0 w 386"/>
              <a:gd name="T17" fmla="*/ 141 h 181"/>
              <a:gd name="T18" fmla="*/ 2 w 386"/>
              <a:gd name="T19" fmla="*/ 150 h 181"/>
              <a:gd name="T20" fmla="*/ 7 w 386"/>
              <a:gd name="T21" fmla="*/ 158 h 181"/>
              <a:gd name="T22" fmla="*/ 15 w 386"/>
              <a:gd name="T23" fmla="*/ 165 h 181"/>
              <a:gd name="T24" fmla="*/ 25 w 386"/>
              <a:gd name="T25" fmla="*/ 170 h 181"/>
              <a:gd name="T26" fmla="*/ 38 w 386"/>
              <a:gd name="T27" fmla="*/ 174 h 181"/>
              <a:gd name="T28" fmla="*/ 53 w 386"/>
              <a:gd name="T29" fmla="*/ 177 h 181"/>
              <a:gd name="T30" fmla="*/ 70 w 386"/>
              <a:gd name="T31" fmla="*/ 179 h 181"/>
              <a:gd name="T32" fmla="*/ 88 w 386"/>
              <a:gd name="T33" fmla="*/ 180 h 181"/>
              <a:gd name="T34" fmla="*/ 106 w 386"/>
              <a:gd name="T35" fmla="*/ 181 h 181"/>
              <a:gd name="T36" fmla="*/ 126 w 386"/>
              <a:gd name="T37" fmla="*/ 181 h 181"/>
              <a:gd name="T38" fmla="*/ 146 w 386"/>
              <a:gd name="T39" fmla="*/ 180 h 181"/>
              <a:gd name="T40" fmla="*/ 166 w 386"/>
              <a:gd name="T41" fmla="*/ 179 h 181"/>
              <a:gd name="T42" fmla="*/ 185 w 386"/>
              <a:gd name="T43" fmla="*/ 178 h 181"/>
              <a:gd name="T44" fmla="*/ 205 w 386"/>
              <a:gd name="T45" fmla="*/ 177 h 181"/>
              <a:gd name="T46" fmla="*/ 223 w 386"/>
              <a:gd name="T47" fmla="*/ 174 h 181"/>
              <a:gd name="T48" fmla="*/ 241 w 386"/>
              <a:gd name="T49" fmla="*/ 173 h 181"/>
              <a:gd name="T50" fmla="*/ 272 w 386"/>
              <a:gd name="T51" fmla="*/ 169 h 181"/>
              <a:gd name="T52" fmla="*/ 300 w 386"/>
              <a:gd name="T53" fmla="*/ 162 h 181"/>
              <a:gd name="T54" fmla="*/ 324 w 386"/>
              <a:gd name="T55" fmla="*/ 153 h 181"/>
              <a:gd name="T56" fmla="*/ 344 w 386"/>
              <a:gd name="T57" fmla="*/ 140 h 181"/>
              <a:gd name="T58" fmla="*/ 362 w 386"/>
              <a:gd name="T59" fmla="*/ 126 h 181"/>
              <a:gd name="T60" fmla="*/ 374 w 386"/>
              <a:gd name="T61" fmla="*/ 110 h 181"/>
              <a:gd name="T62" fmla="*/ 382 w 386"/>
              <a:gd name="T63" fmla="*/ 93 h 181"/>
              <a:gd name="T64" fmla="*/ 386 w 386"/>
              <a:gd name="T65" fmla="*/ 73 h 181"/>
              <a:gd name="T66" fmla="*/ 385 w 386"/>
              <a:gd name="T67" fmla="*/ 64 h 181"/>
              <a:gd name="T68" fmla="*/ 382 w 386"/>
              <a:gd name="T69" fmla="*/ 55 h 181"/>
              <a:gd name="T70" fmla="*/ 377 w 386"/>
              <a:gd name="T71" fmla="*/ 47 h 181"/>
              <a:gd name="T72" fmla="*/ 369 w 386"/>
              <a:gd name="T73" fmla="*/ 39 h 181"/>
              <a:gd name="T74" fmla="*/ 359 w 386"/>
              <a:gd name="T75" fmla="*/ 32 h 181"/>
              <a:gd name="T76" fmla="*/ 347 w 386"/>
              <a:gd name="T77" fmla="*/ 25 h 181"/>
              <a:gd name="T78" fmla="*/ 334 w 386"/>
              <a:gd name="T79" fmla="*/ 19 h 181"/>
              <a:gd name="T80" fmla="*/ 319 w 386"/>
              <a:gd name="T81" fmla="*/ 13 h 181"/>
              <a:gd name="T82" fmla="*/ 303 w 386"/>
              <a:gd name="T83" fmla="*/ 9 h 181"/>
              <a:gd name="T84" fmla="*/ 286 w 386"/>
              <a:gd name="T85" fmla="*/ 5 h 181"/>
              <a:gd name="T86" fmla="*/ 267 w 386"/>
              <a:gd name="T87" fmla="*/ 3 h 181"/>
              <a:gd name="T88" fmla="*/ 248 w 386"/>
              <a:gd name="T89" fmla="*/ 2 h 181"/>
              <a:gd name="T90" fmla="*/ 228 w 386"/>
              <a:gd name="T91" fmla="*/ 0 h 181"/>
              <a:gd name="T92" fmla="*/ 207 w 386"/>
              <a:gd name="T93" fmla="*/ 0 h 181"/>
              <a:gd name="T94" fmla="*/ 187 w 386"/>
              <a:gd name="T95" fmla="*/ 2 h 181"/>
              <a:gd name="T96" fmla="*/ 166 w 386"/>
              <a:gd name="T97" fmla="*/ 4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6" h="181">
                <a:moveTo>
                  <a:pt x="166" y="4"/>
                </a:moveTo>
                <a:lnTo>
                  <a:pt x="127" y="12"/>
                </a:lnTo>
                <a:lnTo>
                  <a:pt x="93" y="24"/>
                </a:lnTo>
                <a:lnTo>
                  <a:pt x="65" y="40"/>
                </a:lnTo>
                <a:lnTo>
                  <a:pt x="41" y="58"/>
                </a:lnTo>
                <a:lnTo>
                  <a:pt x="23" y="79"/>
                </a:lnTo>
                <a:lnTo>
                  <a:pt x="10" y="100"/>
                </a:lnTo>
                <a:lnTo>
                  <a:pt x="2" y="120"/>
                </a:lnTo>
                <a:lnTo>
                  <a:pt x="0" y="141"/>
                </a:lnTo>
                <a:lnTo>
                  <a:pt x="2" y="150"/>
                </a:lnTo>
                <a:lnTo>
                  <a:pt x="7" y="158"/>
                </a:lnTo>
                <a:lnTo>
                  <a:pt x="15" y="165"/>
                </a:lnTo>
                <a:lnTo>
                  <a:pt x="25" y="170"/>
                </a:lnTo>
                <a:lnTo>
                  <a:pt x="38" y="174"/>
                </a:lnTo>
                <a:lnTo>
                  <a:pt x="53" y="177"/>
                </a:lnTo>
                <a:lnTo>
                  <a:pt x="70" y="179"/>
                </a:lnTo>
                <a:lnTo>
                  <a:pt x="88" y="180"/>
                </a:lnTo>
                <a:lnTo>
                  <a:pt x="106" y="181"/>
                </a:lnTo>
                <a:lnTo>
                  <a:pt x="126" y="181"/>
                </a:lnTo>
                <a:lnTo>
                  <a:pt x="146" y="180"/>
                </a:lnTo>
                <a:lnTo>
                  <a:pt x="166" y="179"/>
                </a:lnTo>
                <a:lnTo>
                  <a:pt x="185" y="178"/>
                </a:lnTo>
                <a:lnTo>
                  <a:pt x="205" y="177"/>
                </a:lnTo>
                <a:lnTo>
                  <a:pt x="223" y="174"/>
                </a:lnTo>
                <a:lnTo>
                  <a:pt x="241" y="173"/>
                </a:lnTo>
                <a:lnTo>
                  <a:pt x="272" y="169"/>
                </a:lnTo>
                <a:lnTo>
                  <a:pt x="300" y="162"/>
                </a:lnTo>
                <a:lnTo>
                  <a:pt x="324" y="153"/>
                </a:lnTo>
                <a:lnTo>
                  <a:pt x="344" y="140"/>
                </a:lnTo>
                <a:lnTo>
                  <a:pt x="362" y="126"/>
                </a:lnTo>
                <a:lnTo>
                  <a:pt x="374" y="110"/>
                </a:lnTo>
                <a:lnTo>
                  <a:pt x="382" y="93"/>
                </a:lnTo>
                <a:lnTo>
                  <a:pt x="386" y="73"/>
                </a:lnTo>
                <a:lnTo>
                  <a:pt x="385" y="64"/>
                </a:lnTo>
                <a:lnTo>
                  <a:pt x="382" y="55"/>
                </a:lnTo>
                <a:lnTo>
                  <a:pt x="377" y="47"/>
                </a:lnTo>
                <a:lnTo>
                  <a:pt x="369" y="39"/>
                </a:lnTo>
                <a:lnTo>
                  <a:pt x="359" y="32"/>
                </a:lnTo>
                <a:lnTo>
                  <a:pt x="347" y="25"/>
                </a:lnTo>
                <a:lnTo>
                  <a:pt x="334" y="19"/>
                </a:lnTo>
                <a:lnTo>
                  <a:pt x="319" y="13"/>
                </a:lnTo>
                <a:lnTo>
                  <a:pt x="303" y="9"/>
                </a:lnTo>
                <a:lnTo>
                  <a:pt x="286" y="5"/>
                </a:lnTo>
                <a:lnTo>
                  <a:pt x="267" y="3"/>
                </a:lnTo>
                <a:lnTo>
                  <a:pt x="248" y="2"/>
                </a:lnTo>
                <a:lnTo>
                  <a:pt x="228" y="0"/>
                </a:lnTo>
                <a:lnTo>
                  <a:pt x="207" y="0"/>
                </a:lnTo>
                <a:lnTo>
                  <a:pt x="187" y="2"/>
                </a:lnTo>
                <a:lnTo>
                  <a:pt x="166" y="4"/>
                </a:lnTo>
                <a:close/>
              </a:path>
            </a:pathLst>
          </a:custGeom>
          <a:solidFill>
            <a:srgbClr val="F4D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7" name="Freeform 807"/>
          <p:cNvSpPr>
            <a:spLocks/>
          </p:cNvSpPr>
          <p:nvPr/>
        </p:nvSpPr>
        <p:spPr bwMode="auto">
          <a:xfrm>
            <a:off x="6907213" y="3033713"/>
            <a:ext cx="295275" cy="138112"/>
          </a:xfrm>
          <a:custGeom>
            <a:avLst/>
            <a:gdLst>
              <a:gd name="T0" fmla="*/ 160 w 374"/>
              <a:gd name="T1" fmla="*/ 4 h 174"/>
              <a:gd name="T2" fmla="*/ 122 w 374"/>
              <a:gd name="T3" fmla="*/ 11 h 174"/>
              <a:gd name="T4" fmla="*/ 90 w 374"/>
              <a:gd name="T5" fmla="*/ 22 h 174"/>
              <a:gd name="T6" fmla="*/ 63 w 374"/>
              <a:gd name="T7" fmla="*/ 38 h 174"/>
              <a:gd name="T8" fmla="*/ 41 w 374"/>
              <a:gd name="T9" fmla="*/ 56 h 174"/>
              <a:gd name="T10" fmla="*/ 22 w 374"/>
              <a:gd name="T11" fmla="*/ 76 h 174"/>
              <a:gd name="T12" fmla="*/ 11 w 374"/>
              <a:gd name="T13" fmla="*/ 97 h 174"/>
              <a:gd name="T14" fmla="*/ 3 w 374"/>
              <a:gd name="T15" fmla="*/ 117 h 174"/>
              <a:gd name="T16" fmla="*/ 0 w 374"/>
              <a:gd name="T17" fmla="*/ 136 h 174"/>
              <a:gd name="T18" fmla="*/ 1 w 374"/>
              <a:gd name="T19" fmla="*/ 145 h 174"/>
              <a:gd name="T20" fmla="*/ 7 w 374"/>
              <a:gd name="T21" fmla="*/ 152 h 174"/>
              <a:gd name="T22" fmla="*/ 14 w 374"/>
              <a:gd name="T23" fmla="*/ 159 h 174"/>
              <a:gd name="T24" fmla="*/ 25 w 374"/>
              <a:gd name="T25" fmla="*/ 164 h 174"/>
              <a:gd name="T26" fmla="*/ 37 w 374"/>
              <a:gd name="T27" fmla="*/ 168 h 174"/>
              <a:gd name="T28" fmla="*/ 51 w 374"/>
              <a:gd name="T29" fmla="*/ 171 h 174"/>
              <a:gd name="T30" fmla="*/ 67 w 374"/>
              <a:gd name="T31" fmla="*/ 173 h 174"/>
              <a:gd name="T32" fmla="*/ 84 w 374"/>
              <a:gd name="T33" fmla="*/ 174 h 174"/>
              <a:gd name="T34" fmla="*/ 103 w 374"/>
              <a:gd name="T35" fmla="*/ 174 h 174"/>
              <a:gd name="T36" fmla="*/ 122 w 374"/>
              <a:gd name="T37" fmla="*/ 174 h 174"/>
              <a:gd name="T38" fmla="*/ 141 w 374"/>
              <a:gd name="T39" fmla="*/ 174 h 174"/>
              <a:gd name="T40" fmla="*/ 160 w 374"/>
              <a:gd name="T41" fmla="*/ 173 h 174"/>
              <a:gd name="T42" fmla="*/ 180 w 374"/>
              <a:gd name="T43" fmla="*/ 172 h 174"/>
              <a:gd name="T44" fmla="*/ 198 w 374"/>
              <a:gd name="T45" fmla="*/ 171 h 174"/>
              <a:gd name="T46" fmla="*/ 217 w 374"/>
              <a:gd name="T47" fmla="*/ 168 h 174"/>
              <a:gd name="T48" fmla="*/ 233 w 374"/>
              <a:gd name="T49" fmla="*/ 167 h 174"/>
              <a:gd name="T50" fmla="*/ 263 w 374"/>
              <a:gd name="T51" fmla="*/ 164 h 174"/>
              <a:gd name="T52" fmla="*/ 291 w 374"/>
              <a:gd name="T53" fmla="*/ 157 h 174"/>
              <a:gd name="T54" fmla="*/ 314 w 374"/>
              <a:gd name="T55" fmla="*/ 149 h 174"/>
              <a:gd name="T56" fmla="*/ 333 w 374"/>
              <a:gd name="T57" fmla="*/ 137 h 174"/>
              <a:gd name="T58" fmla="*/ 349 w 374"/>
              <a:gd name="T59" fmla="*/ 125 h 174"/>
              <a:gd name="T60" fmla="*/ 362 w 374"/>
              <a:gd name="T61" fmla="*/ 110 h 174"/>
              <a:gd name="T62" fmla="*/ 370 w 374"/>
              <a:gd name="T63" fmla="*/ 92 h 174"/>
              <a:gd name="T64" fmla="*/ 374 w 374"/>
              <a:gd name="T65" fmla="*/ 74 h 174"/>
              <a:gd name="T66" fmla="*/ 372 w 374"/>
              <a:gd name="T67" fmla="*/ 65 h 174"/>
              <a:gd name="T68" fmla="*/ 369 w 374"/>
              <a:gd name="T69" fmla="*/ 57 h 174"/>
              <a:gd name="T70" fmla="*/ 364 w 374"/>
              <a:gd name="T71" fmla="*/ 47 h 174"/>
              <a:gd name="T72" fmla="*/ 356 w 374"/>
              <a:gd name="T73" fmla="*/ 41 h 174"/>
              <a:gd name="T74" fmla="*/ 347 w 374"/>
              <a:gd name="T75" fmla="*/ 33 h 174"/>
              <a:gd name="T76" fmla="*/ 336 w 374"/>
              <a:gd name="T77" fmla="*/ 27 h 174"/>
              <a:gd name="T78" fmla="*/ 323 w 374"/>
              <a:gd name="T79" fmla="*/ 20 h 174"/>
              <a:gd name="T80" fmla="*/ 308 w 374"/>
              <a:gd name="T81" fmla="*/ 15 h 174"/>
              <a:gd name="T82" fmla="*/ 293 w 374"/>
              <a:gd name="T83" fmla="*/ 11 h 174"/>
              <a:gd name="T84" fmla="*/ 276 w 374"/>
              <a:gd name="T85" fmla="*/ 7 h 174"/>
              <a:gd name="T86" fmla="*/ 258 w 374"/>
              <a:gd name="T87" fmla="*/ 4 h 174"/>
              <a:gd name="T88" fmla="*/ 239 w 374"/>
              <a:gd name="T89" fmla="*/ 1 h 174"/>
              <a:gd name="T90" fmla="*/ 220 w 374"/>
              <a:gd name="T91" fmla="*/ 0 h 174"/>
              <a:gd name="T92" fmla="*/ 201 w 374"/>
              <a:gd name="T93" fmla="*/ 0 h 174"/>
              <a:gd name="T94" fmla="*/ 180 w 374"/>
              <a:gd name="T95" fmla="*/ 1 h 174"/>
              <a:gd name="T96" fmla="*/ 160 w 374"/>
              <a:gd name="T97" fmla="*/ 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4" h="174">
                <a:moveTo>
                  <a:pt x="160" y="4"/>
                </a:moveTo>
                <a:lnTo>
                  <a:pt x="122" y="11"/>
                </a:lnTo>
                <a:lnTo>
                  <a:pt x="90" y="22"/>
                </a:lnTo>
                <a:lnTo>
                  <a:pt x="63" y="38"/>
                </a:lnTo>
                <a:lnTo>
                  <a:pt x="41" y="56"/>
                </a:lnTo>
                <a:lnTo>
                  <a:pt x="22" y="76"/>
                </a:lnTo>
                <a:lnTo>
                  <a:pt x="11" y="97"/>
                </a:lnTo>
                <a:lnTo>
                  <a:pt x="3" y="117"/>
                </a:lnTo>
                <a:lnTo>
                  <a:pt x="0" y="136"/>
                </a:lnTo>
                <a:lnTo>
                  <a:pt x="1" y="145"/>
                </a:lnTo>
                <a:lnTo>
                  <a:pt x="7" y="152"/>
                </a:lnTo>
                <a:lnTo>
                  <a:pt x="14" y="159"/>
                </a:lnTo>
                <a:lnTo>
                  <a:pt x="25" y="164"/>
                </a:lnTo>
                <a:lnTo>
                  <a:pt x="37" y="168"/>
                </a:lnTo>
                <a:lnTo>
                  <a:pt x="51" y="171"/>
                </a:lnTo>
                <a:lnTo>
                  <a:pt x="67" y="173"/>
                </a:lnTo>
                <a:lnTo>
                  <a:pt x="84" y="174"/>
                </a:lnTo>
                <a:lnTo>
                  <a:pt x="103" y="174"/>
                </a:lnTo>
                <a:lnTo>
                  <a:pt x="122" y="174"/>
                </a:lnTo>
                <a:lnTo>
                  <a:pt x="141" y="174"/>
                </a:lnTo>
                <a:lnTo>
                  <a:pt x="160" y="173"/>
                </a:lnTo>
                <a:lnTo>
                  <a:pt x="180" y="172"/>
                </a:lnTo>
                <a:lnTo>
                  <a:pt x="198" y="171"/>
                </a:lnTo>
                <a:lnTo>
                  <a:pt x="217" y="168"/>
                </a:lnTo>
                <a:lnTo>
                  <a:pt x="233" y="167"/>
                </a:lnTo>
                <a:lnTo>
                  <a:pt x="263" y="164"/>
                </a:lnTo>
                <a:lnTo>
                  <a:pt x="291" y="157"/>
                </a:lnTo>
                <a:lnTo>
                  <a:pt x="314" y="149"/>
                </a:lnTo>
                <a:lnTo>
                  <a:pt x="333" y="137"/>
                </a:lnTo>
                <a:lnTo>
                  <a:pt x="349" y="125"/>
                </a:lnTo>
                <a:lnTo>
                  <a:pt x="362" y="110"/>
                </a:lnTo>
                <a:lnTo>
                  <a:pt x="370" y="92"/>
                </a:lnTo>
                <a:lnTo>
                  <a:pt x="374" y="74"/>
                </a:lnTo>
                <a:lnTo>
                  <a:pt x="372" y="65"/>
                </a:lnTo>
                <a:lnTo>
                  <a:pt x="369" y="57"/>
                </a:lnTo>
                <a:lnTo>
                  <a:pt x="364" y="47"/>
                </a:lnTo>
                <a:lnTo>
                  <a:pt x="356" y="41"/>
                </a:lnTo>
                <a:lnTo>
                  <a:pt x="347" y="33"/>
                </a:lnTo>
                <a:lnTo>
                  <a:pt x="336" y="27"/>
                </a:lnTo>
                <a:lnTo>
                  <a:pt x="323" y="20"/>
                </a:lnTo>
                <a:lnTo>
                  <a:pt x="308" y="15"/>
                </a:lnTo>
                <a:lnTo>
                  <a:pt x="293" y="11"/>
                </a:lnTo>
                <a:lnTo>
                  <a:pt x="276" y="7"/>
                </a:lnTo>
                <a:lnTo>
                  <a:pt x="258" y="4"/>
                </a:lnTo>
                <a:lnTo>
                  <a:pt x="239" y="1"/>
                </a:lnTo>
                <a:lnTo>
                  <a:pt x="220" y="0"/>
                </a:lnTo>
                <a:lnTo>
                  <a:pt x="201" y="0"/>
                </a:lnTo>
                <a:lnTo>
                  <a:pt x="180" y="1"/>
                </a:lnTo>
                <a:lnTo>
                  <a:pt x="160" y="4"/>
                </a:lnTo>
                <a:close/>
              </a:path>
            </a:pathLst>
          </a:custGeom>
          <a:solidFill>
            <a:srgbClr val="F0D1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8" name="Freeform 808"/>
          <p:cNvSpPr>
            <a:spLocks/>
          </p:cNvSpPr>
          <p:nvPr/>
        </p:nvSpPr>
        <p:spPr bwMode="auto">
          <a:xfrm>
            <a:off x="6907213" y="3038475"/>
            <a:ext cx="287337" cy="133350"/>
          </a:xfrm>
          <a:custGeom>
            <a:avLst/>
            <a:gdLst>
              <a:gd name="T0" fmla="*/ 156 w 361"/>
              <a:gd name="T1" fmla="*/ 2 h 167"/>
              <a:gd name="T2" fmla="*/ 120 w 361"/>
              <a:gd name="T3" fmla="*/ 9 h 167"/>
              <a:gd name="T4" fmla="*/ 88 w 361"/>
              <a:gd name="T5" fmla="*/ 21 h 167"/>
              <a:gd name="T6" fmla="*/ 62 w 361"/>
              <a:gd name="T7" fmla="*/ 36 h 167"/>
              <a:gd name="T8" fmla="*/ 40 w 361"/>
              <a:gd name="T9" fmla="*/ 53 h 167"/>
              <a:gd name="T10" fmla="*/ 22 w 361"/>
              <a:gd name="T11" fmla="*/ 73 h 167"/>
              <a:gd name="T12" fmla="*/ 11 w 361"/>
              <a:gd name="T13" fmla="*/ 92 h 167"/>
              <a:gd name="T14" fmla="*/ 3 w 361"/>
              <a:gd name="T15" fmla="*/ 112 h 167"/>
              <a:gd name="T16" fmla="*/ 0 w 361"/>
              <a:gd name="T17" fmla="*/ 130 h 167"/>
              <a:gd name="T18" fmla="*/ 2 w 361"/>
              <a:gd name="T19" fmla="*/ 138 h 167"/>
              <a:gd name="T20" fmla="*/ 6 w 361"/>
              <a:gd name="T21" fmla="*/ 146 h 167"/>
              <a:gd name="T22" fmla="*/ 14 w 361"/>
              <a:gd name="T23" fmla="*/ 152 h 167"/>
              <a:gd name="T24" fmla="*/ 25 w 361"/>
              <a:gd name="T25" fmla="*/ 157 h 167"/>
              <a:gd name="T26" fmla="*/ 36 w 361"/>
              <a:gd name="T27" fmla="*/ 160 h 167"/>
              <a:gd name="T28" fmla="*/ 50 w 361"/>
              <a:gd name="T29" fmla="*/ 164 h 167"/>
              <a:gd name="T30" fmla="*/ 66 w 361"/>
              <a:gd name="T31" fmla="*/ 166 h 167"/>
              <a:gd name="T32" fmla="*/ 82 w 361"/>
              <a:gd name="T33" fmla="*/ 167 h 167"/>
              <a:gd name="T34" fmla="*/ 101 w 361"/>
              <a:gd name="T35" fmla="*/ 167 h 167"/>
              <a:gd name="T36" fmla="*/ 119 w 361"/>
              <a:gd name="T37" fmla="*/ 167 h 167"/>
              <a:gd name="T38" fmla="*/ 138 w 361"/>
              <a:gd name="T39" fmla="*/ 167 h 167"/>
              <a:gd name="T40" fmla="*/ 156 w 361"/>
              <a:gd name="T41" fmla="*/ 166 h 167"/>
              <a:gd name="T42" fmla="*/ 176 w 361"/>
              <a:gd name="T43" fmla="*/ 165 h 167"/>
              <a:gd name="T44" fmla="*/ 194 w 361"/>
              <a:gd name="T45" fmla="*/ 164 h 167"/>
              <a:gd name="T46" fmla="*/ 211 w 361"/>
              <a:gd name="T47" fmla="*/ 161 h 167"/>
              <a:gd name="T48" fmla="*/ 227 w 361"/>
              <a:gd name="T49" fmla="*/ 160 h 167"/>
              <a:gd name="T50" fmla="*/ 256 w 361"/>
              <a:gd name="T51" fmla="*/ 157 h 167"/>
              <a:gd name="T52" fmla="*/ 283 w 361"/>
              <a:gd name="T53" fmla="*/ 151 h 167"/>
              <a:gd name="T54" fmla="*/ 305 w 361"/>
              <a:gd name="T55" fmla="*/ 143 h 167"/>
              <a:gd name="T56" fmla="*/ 324 w 361"/>
              <a:gd name="T57" fmla="*/ 133 h 167"/>
              <a:gd name="T58" fmla="*/ 339 w 361"/>
              <a:gd name="T59" fmla="*/ 121 h 167"/>
              <a:gd name="T60" fmla="*/ 351 w 361"/>
              <a:gd name="T61" fmla="*/ 107 h 167"/>
              <a:gd name="T62" fmla="*/ 358 w 361"/>
              <a:gd name="T63" fmla="*/ 91 h 167"/>
              <a:gd name="T64" fmla="*/ 361 w 361"/>
              <a:gd name="T65" fmla="*/ 74 h 167"/>
              <a:gd name="T66" fmla="*/ 360 w 361"/>
              <a:gd name="T67" fmla="*/ 65 h 167"/>
              <a:gd name="T68" fmla="*/ 358 w 361"/>
              <a:gd name="T69" fmla="*/ 57 h 167"/>
              <a:gd name="T70" fmla="*/ 352 w 361"/>
              <a:gd name="T71" fmla="*/ 49 h 167"/>
              <a:gd name="T72" fmla="*/ 345 w 361"/>
              <a:gd name="T73" fmla="*/ 40 h 167"/>
              <a:gd name="T74" fmla="*/ 336 w 361"/>
              <a:gd name="T75" fmla="*/ 34 h 167"/>
              <a:gd name="T76" fmla="*/ 324 w 361"/>
              <a:gd name="T77" fmla="*/ 27 h 167"/>
              <a:gd name="T78" fmla="*/ 311 w 361"/>
              <a:gd name="T79" fmla="*/ 21 h 167"/>
              <a:gd name="T80" fmla="*/ 298 w 361"/>
              <a:gd name="T81" fmla="*/ 15 h 167"/>
              <a:gd name="T82" fmla="*/ 283 w 361"/>
              <a:gd name="T83" fmla="*/ 11 h 167"/>
              <a:gd name="T84" fmla="*/ 267 w 361"/>
              <a:gd name="T85" fmla="*/ 7 h 167"/>
              <a:gd name="T86" fmla="*/ 249 w 361"/>
              <a:gd name="T87" fmla="*/ 4 h 167"/>
              <a:gd name="T88" fmla="*/ 232 w 361"/>
              <a:gd name="T89" fmla="*/ 2 h 167"/>
              <a:gd name="T90" fmla="*/ 214 w 361"/>
              <a:gd name="T91" fmla="*/ 0 h 167"/>
              <a:gd name="T92" fmla="*/ 194 w 361"/>
              <a:gd name="T93" fmla="*/ 0 h 167"/>
              <a:gd name="T94" fmla="*/ 176 w 361"/>
              <a:gd name="T95" fmla="*/ 1 h 167"/>
              <a:gd name="T96" fmla="*/ 156 w 361"/>
              <a:gd name="T97" fmla="*/ 2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61" h="167">
                <a:moveTo>
                  <a:pt x="156" y="2"/>
                </a:moveTo>
                <a:lnTo>
                  <a:pt x="120" y="9"/>
                </a:lnTo>
                <a:lnTo>
                  <a:pt x="88" y="21"/>
                </a:lnTo>
                <a:lnTo>
                  <a:pt x="62" y="36"/>
                </a:lnTo>
                <a:lnTo>
                  <a:pt x="40" y="53"/>
                </a:lnTo>
                <a:lnTo>
                  <a:pt x="22" y="73"/>
                </a:lnTo>
                <a:lnTo>
                  <a:pt x="11" y="92"/>
                </a:lnTo>
                <a:lnTo>
                  <a:pt x="3" y="112"/>
                </a:lnTo>
                <a:lnTo>
                  <a:pt x="0" y="130"/>
                </a:lnTo>
                <a:lnTo>
                  <a:pt x="2" y="138"/>
                </a:lnTo>
                <a:lnTo>
                  <a:pt x="6" y="146"/>
                </a:lnTo>
                <a:lnTo>
                  <a:pt x="14" y="152"/>
                </a:lnTo>
                <a:lnTo>
                  <a:pt x="25" y="157"/>
                </a:lnTo>
                <a:lnTo>
                  <a:pt x="36" y="160"/>
                </a:lnTo>
                <a:lnTo>
                  <a:pt x="50" y="164"/>
                </a:lnTo>
                <a:lnTo>
                  <a:pt x="66" y="166"/>
                </a:lnTo>
                <a:lnTo>
                  <a:pt x="82" y="167"/>
                </a:lnTo>
                <a:lnTo>
                  <a:pt x="101" y="167"/>
                </a:lnTo>
                <a:lnTo>
                  <a:pt x="119" y="167"/>
                </a:lnTo>
                <a:lnTo>
                  <a:pt x="138" y="167"/>
                </a:lnTo>
                <a:lnTo>
                  <a:pt x="156" y="166"/>
                </a:lnTo>
                <a:lnTo>
                  <a:pt x="176" y="165"/>
                </a:lnTo>
                <a:lnTo>
                  <a:pt x="194" y="164"/>
                </a:lnTo>
                <a:lnTo>
                  <a:pt x="211" y="161"/>
                </a:lnTo>
                <a:lnTo>
                  <a:pt x="227" y="160"/>
                </a:lnTo>
                <a:lnTo>
                  <a:pt x="256" y="157"/>
                </a:lnTo>
                <a:lnTo>
                  <a:pt x="283" y="151"/>
                </a:lnTo>
                <a:lnTo>
                  <a:pt x="305" y="143"/>
                </a:lnTo>
                <a:lnTo>
                  <a:pt x="324" y="133"/>
                </a:lnTo>
                <a:lnTo>
                  <a:pt x="339" y="121"/>
                </a:lnTo>
                <a:lnTo>
                  <a:pt x="351" y="107"/>
                </a:lnTo>
                <a:lnTo>
                  <a:pt x="358" y="91"/>
                </a:lnTo>
                <a:lnTo>
                  <a:pt x="361" y="74"/>
                </a:lnTo>
                <a:lnTo>
                  <a:pt x="360" y="65"/>
                </a:lnTo>
                <a:lnTo>
                  <a:pt x="358" y="57"/>
                </a:lnTo>
                <a:lnTo>
                  <a:pt x="352" y="49"/>
                </a:lnTo>
                <a:lnTo>
                  <a:pt x="345" y="40"/>
                </a:lnTo>
                <a:lnTo>
                  <a:pt x="336" y="34"/>
                </a:lnTo>
                <a:lnTo>
                  <a:pt x="324" y="27"/>
                </a:lnTo>
                <a:lnTo>
                  <a:pt x="311" y="21"/>
                </a:lnTo>
                <a:lnTo>
                  <a:pt x="298" y="15"/>
                </a:lnTo>
                <a:lnTo>
                  <a:pt x="283" y="11"/>
                </a:lnTo>
                <a:lnTo>
                  <a:pt x="267" y="7"/>
                </a:lnTo>
                <a:lnTo>
                  <a:pt x="249" y="4"/>
                </a:lnTo>
                <a:lnTo>
                  <a:pt x="232" y="2"/>
                </a:lnTo>
                <a:lnTo>
                  <a:pt x="214" y="0"/>
                </a:lnTo>
                <a:lnTo>
                  <a:pt x="194" y="0"/>
                </a:lnTo>
                <a:lnTo>
                  <a:pt x="176" y="1"/>
                </a:lnTo>
                <a:lnTo>
                  <a:pt x="156" y="2"/>
                </a:lnTo>
                <a:close/>
              </a:path>
            </a:pathLst>
          </a:custGeom>
          <a:solidFill>
            <a:srgbClr val="EAC9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89" name="Freeform 809"/>
          <p:cNvSpPr>
            <a:spLocks/>
          </p:cNvSpPr>
          <p:nvPr/>
        </p:nvSpPr>
        <p:spPr bwMode="auto">
          <a:xfrm>
            <a:off x="6908800" y="3044825"/>
            <a:ext cx="274638" cy="127000"/>
          </a:xfrm>
          <a:custGeom>
            <a:avLst/>
            <a:gdLst>
              <a:gd name="T0" fmla="*/ 152 w 346"/>
              <a:gd name="T1" fmla="*/ 2 h 160"/>
              <a:gd name="T2" fmla="*/ 117 w 346"/>
              <a:gd name="T3" fmla="*/ 9 h 160"/>
              <a:gd name="T4" fmla="*/ 87 w 346"/>
              <a:gd name="T5" fmla="*/ 20 h 160"/>
              <a:gd name="T6" fmla="*/ 61 w 346"/>
              <a:gd name="T7" fmla="*/ 33 h 160"/>
              <a:gd name="T8" fmla="*/ 39 w 346"/>
              <a:gd name="T9" fmla="*/ 51 h 160"/>
              <a:gd name="T10" fmla="*/ 22 w 346"/>
              <a:gd name="T11" fmla="*/ 69 h 160"/>
              <a:gd name="T12" fmla="*/ 10 w 346"/>
              <a:gd name="T13" fmla="*/ 89 h 160"/>
              <a:gd name="T14" fmla="*/ 2 w 346"/>
              <a:gd name="T15" fmla="*/ 107 h 160"/>
              <a:gd name="T16" fmla="*/ 0 w 346"/>
              <a:gd name="T17" fmla="*/ 124 h 160"/>
              <a:gd name="T18" fmla="*/ 2 w 346"/>
              <a:gd name="T19" fmla="*/ 133 h 160"/>
              <a:gd name="T20" fmla="*/ 7 w 346"/>
              <a:gd name="T21" fmla="*/ 139 h 160"/>
              <a:gd name="T22" fmla="*/ 13 w 346"/>
              <a:gd name="T23" fmla="*/ 146 h 160"/>
              <a:gd name="T24" fmla="*/ 23 w 346"/>
              <a:gd name="T25" fmla="*/ 151 h 160"/>
              <a:gd name="T26" fmla="*/ 35 w 346"/>
              <a:gd name="T27" fmla="*/ 154 h 160"/>
              <a:gd name="T28" fmla="*/ 48 w 346"/>
              <a:gd name="T29" fmla="*/ 157 h 160"/>
              <a:gd name="T30" fmla="*/ 64 w 346"/>
              <a:gd name="T31" fmla="*/ 159 h 160"/>
              <a:gd name="T32" fmla="*/ 80 w 346"/>
              <a:gd name="T33" fmla="*/ 160 h 160"/>
              <a:gd name="T34" fmla="*/ 98 w 346"/>
              <a:gd name="T35" fmla="*/ 160 h 160"/>
              <a:gd name="T36" fmla="*/ 115 w 346"/>
              <a:gd name="T37" fmla="*/ 160 h 160"/>
              <a:gd name="T38" fmla="*/ 133 w 346"/>
              <a:gd name="T39" fmla="*/ 160 h 160"/>
              <a:gd name="T40" fmla="*/ 152 w 346"/>
              <a:gd name="T41" fmla="*/ 159 h 160"/>
              <a:gd name="T42" fmla="*/ 170 w 346"/>
              <a:gd name="T43" fmla="*/ 158 h 160"/>
              <a:gd name="T44" fmla="*/ 187 w 346"/>
              <a:gd name="T45" fmla="*/ 157 h 160"/>
              <a:gd name="T46" fmla="*/ 205 w 346"/>
              <a:gd name="T47" fmla="*/ 156 h 160"/>
              <a:gd name="T48" fmla="*/ 221 w 346"/>
              <a:gd name="T49" fmla="*/ 154 h 160"/>
              <a:gd name="T50" fmla="*/ 250 w 346"/>
              <a:gd name="T51" fmla="*/ 151 h 160"/>
              <a:gd name="T52" fmla="*/ 274 w 346"/>
              <a:gd name="T53" fmla="*/ 145 h 160"/>
              <a:gd name="T54" fmla="*/ 295 w 346"/>
              <a:gd name="T55" fmla="*/ 138 h 160"/>
              <a:gd name="T56" fmla="*/ 313 w 346"/>
              <a:gd name="T57" fmla="*/ 129 h 160"/>
              <a:gd name="T58" fmla="*/ 327 w 346"/>
              <a:gd name="T59" fmla="*/ 118 h 160"/>
              <a:gd name="T60" fmla="*/ 337 w 346"/>
              <a:gd name="T61" fmla="*/ 104 h 160"/>
              <a:gd name="T62" fmla="*/ 343 w 346"/>
              <a:gd name="T63" fmla="*/ 89 h 160"/>
              <a:gd name="T64" fmla="*/ 346 w 346"/>
              <a:gd name="T65" fmla="*/ 73 h 160"/>
              <a:gd name="T66" fmla="*/ 345 w 346"/>
              <a:gd name="T67" fmla="*/ 65 h 160"/>
              <a:gd name="T68" fmla="*/ 343 w 346"/>
              <a:gd name="T69" fmla="*/ 55 h 160"/>
              <a:gd name="T70" fmla="*/ 337 w 346"/>
              <a:gd name="T71" fmla="*/ 48 h 160"/>
              <a:gd name="T72" fmla="*/ 330 w 346"/>
              <a:gd name="T73" fmla="*/ 40 h 160"/>
              <a:gd name="T74" fmla="*/ 322 w 346"/>
              <a:gd name="T75" fmla="*/ 33 h 160"/>
              <a:gd name="T76" fmla="*/ 312 w 346"/>
              <a:gd name="T77" fmla="*/ 27 h 160"/>
              <a:gd name="T78" fmla="*/ 300 w 346"/>
              <a:gd name="T79" fmla="*/ 21 h 160"/>
              <a:gd name="T80" fmla="*/ 286 w 346"/>
              <a:gd name="T81" fmla="*/ 16 h 160"/>
              <a:gd name="T82" fmla="*/ 273 w 346"/>
              <a:gd name="T83" fmla="*/ 12 h 160"/>
              <a:gd name="T84" fmla="*/ 256 w 346"/>
              <a:gd name="T85" fmla="*/ 7 h 160"/>
              <a:gd name="T86" fmla="*/ 240 w 346"/>
              <a:gd name="T87" fmla="*/ 5 h 160"/>
              <a:gd name="T88" fmla="*/ 224 w 346"/>
              <a:gd name="T89" fmla="*/ 2 h 160"/>
              <a:gd name="T90" fmla="*/ 206 w 346"/>
              <a:gd name="T91" fmla="*/ 0 h 160"/>
              <a:gd name="T92" fmla="*/ 189 w 346"/>
              <a:gd name="T93" fmla="*/ 0 h 160"/>
              <a:gd name="T94" fmla="*/ 170 w 346"/>
              <a:gd name="T95" fmla="*/ 1 h 160"/>
              <a:gd name="T96" fmla="*/ 152 w 346"/>
              <a:gd name="T97" fmla="*/ 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46" h="160">
                <a:moveTo>
                  <a:pt x="152" y="2"/>
                </a:moveTo>
                <a:lnTo>
                  <a:pt x="117" y="9"/>
                </a:lnTo>
                <a:lnTo>
                  <a:pt x="87" y="20"/>
                </a:lnTo>
                <a:lnTo>
                  <a:pt x="61" y="33"/>
                </a:lnTo>
                <a:lnTo>
                  <a:pt x="39" y="51"/>
                </a:lnTo>
                <a:lnTo>
                  <a:pt x="22" y="69"/>
                </a:lnTo>
                <a:lnTo>
                  <a:pt x="10" y="89"/>
                </a:lnTo>
                <a:lnTo>
                  <a:pt x="2" y="107"/>
                </a:lnTo>
                <a:lnTo>
                  <a:pt x="0" y="124"/>
                </a:lnTo>
                <a:lnTo>
                  <a:pt x="2" y="133"/>
                </a:lnTo>
                <a:lnTo>
                  <a:pt x="7" y="139"/>
                </a:lnTo>
                <a:lnTo>
                  <a:pt x="13" y="146"/>
                </a:lnTo>
                <a:lnTo>
                  <a:pt x="23" y="151"/>
                </a:lnTo>
                <a:lnTo>
                  <a:pt x="35" y="154"/>
                </a:lnTo>
                <a:lnTo>
                  <a:pt x="48" y="157"/>
                </a:lnTo>
                <a:lnTo>
                  <a:pt x="64" y="159"/>
                </a:lnTo>
                <a:lnTo>
                  <a:pt x="80" y="160"/>
                </a:lnTo>
                <a:lnTo>
                  <a:pt x="98" y="160"/>
                </a:lnTo>
                <a:lnTo>
                  <a:pt x="115" y="160"/>
                </a:lnTo>
                <a:lnTo>
                  <a:pt x="133" y="160"/>
                </a:lnTo>
                <a:lnTo>
                  <a:pt x="152" y="159"/>
                </a:lnTo>
                <a:lnTo>
                  <a:pt x="170" y="158"/>
                </a:lnTo>
                <a:lnTo>
                  <a:pt x="187" y="157"/>
                </a:lnTo>
                <a:lnTo>
                  <a:pt x="205" y="156"/>
                </a:lnTo>
                <a:lnTo>
                  <a:pt x="221" y="154"/>
                </a:lnTo>
                <a:lnTo>
                  <a:pt x="250" y="151"/>
                </a:lnTo>
                <a:lnTo>
                  <a:pt x="274" y="145"/>
                </a:lnTo>
                <a:lnTo>
                  <a:pt x="295" y="138"/>
                </a:lnTo>
                <a:lnTo>
                  <a:pt x="313" y="129"/>
                </a:lnTo>
                <a:lnTo>
                  <a:pt x="327" y="118"/>
                </a:lnTo>
                <a:lnTo>
                  <a:pt x="337" y="104"/>
                </a:lnTo>
                <a:lnTo>
                  <a:pt x="343" y="89"/>
                </a:lnTo>
                <a:lnTo>
                  <a:pt x="346" y="73"/>
                </a:lnTo>
                <a:lnTo>
                  <a:pt x="345" y="65"/>
                </a:lnTo>
                <a:lnTo>
                  <a:pt x="343" y="55"/>
                </a:lnTo>
                <a:lnTo>
                  <a:pt x="337" y="48"/>
                </a:lnTo>
                <a:lnTo>
                  <a:pt x="330" y="40"/>
                </a:lnTo>
                <a:lnTo>
                  <a:pt x="322" y="33"/>
                </a:lnTo>
                <a:lnTo>
                  <a:pt x="312" y="27"/>
                </a:lnTo>
                <a:lnTo>
                  <a:pt x="300" y="21"/>
                </a:lnTo>
                <a:lnTo>
                  <a:pt x="286" y="16"/>
                </a:lnTo>
                <a:lnTo>
                  <a:pt x="273" y="12"/>
                </a:lnTo>
                <a:lnTo>
                  <a:pt x="256" y="7"/>
                </a:lnTo>
                <a:lnTo>
                  <a:pt x="240" y="5"/>
                </a:lnTo>
                <a:lnTo>
                  <a:pt x="224" y="2"/>
                </a:lnTo>
                <a:lnTo>
                  <a:pt x="206" y="0"/>
                </a:lnTo>
                <a:lnTo>
                  <a:pt x="189" y="0"/>
                </a:lnTo>
                <a:lnTo>
                  <a:pt x="170" y="1"/>
                </a:lnTo>
                <a:lnTo>
                  <a:pt x="152" y="2"/>
                </a:lnTo>
                <a:close/>
              </a:path>
            </a:pathLst>
          </a:custGeom>
          <a:solidFill>
            <a:srgbClr val="E3C5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0" name="Freeform 810"/>
          <p:cNvSpPr>
            <a:spLocks/>
          </p:cNvSpPr>
          <p:nvPr/>
        </p:nvSpPr>
        <p:spPr bwMode="auto">
          <a:xfrm>
            <a:off x="6908800" y="3049588"/>
            <a:ext cx="265113" cy="122237"/>
          </a:xfrm>
          <a:custGeom>
            <a:avLst/>
            <a:gdLst>
              <a:gd name="T0" fmla="*/ 147 w 334"/>
              <a:gd name="T1" fmla="*/ 1 h 153"/>
              <a:gd name="T2" fmla="*/ 114 w 334"/>
              <a:gd name="T3" fmla="*/ 7 h 153"/>
              <a:gd name="T4" fmla="*/ 84 w 334"/>
              <a:gd name="T5" fmla="*/ 17 h 153"/>
              <a:gd name="T6" fmla="*/ 59 w 334"/>
              <a:gd name="T7" fmla="*/ 31 h 153"/>
              <a:gd name="T8" fmla="*/ 38 w 334"/>
              <a:gd name="T9" fmla="*/ 47 h 153"/>
              <a:gd name="T10" fmla="*/ 22 w 334"/>
              <a:gd name="T11" fmla="*/ 66 h 153"/>
              <a:gd name="T12" fmla="*/ 9 w 334"/>
              <a:gd name="T13" fmla="*/ 84 h 153"/>
              <a:gd name="T14" fmla="*/ 2 w 334"/>
              <a:gd name="T15" fmla="*/ 103 h 153"/>
              <a:gd name="T16" fmla="*/ 0 w 334"/>
              <a:gd name="T17" fmla="*/ 120 h 153"/>
              <a:gd name="T18" fmla="*/ 2 w 334"/>
              <a:gd name="T19" fmla="*/ 128 h 153"/>
              <a:gd name="T20" fmla="*/ 6 w 334"/>
              <a:gd name="T21" fmla="*/ 134 h 153"/>
              <a:gd name="T22" fmla="*/ 14 w 334"/>
              <a:gd name="T23" fmla="*/ 139 h 153"/>
              <a:gd name="T24" fmla="*/ 23 w 334"/>
              <a:gd name="T25" fmla="*/ 144 h 153"/>
              <a:gd name="T26" fmla="*/ 34 w 334"/>
              <a:gd name="T27" fmla="*/ 147 h 153"/>
              <a:gd name="T28" fmla="*/ 47 w 334"/>
              <a:gd name="T29" fmla="*/ 150 h 153"/>
              <a:gd name="T30" fmla="*/ 62 w 334"/>
              <a:gd name="T31" fmla="*/ 152 h 153"/>
              <a:gd name="T32" fmla="*/ 78 w 334"/>
              <a:gd name="T33" fmla="*/ 153 h 153"/>
              <a:gd name="T34" fmla="*/ 95 w 334"/>
              <a:gd name="T35" fmla="*/ 153 h 153"/>
              <a:gd name="T36" fmla="*/ 113 w 334"/>
              <a:gd name="T37" fmla="*/ 153 h 153"/>
              <a:gd name="T38" fmla="*/ 130 w 334"/>
              <a:gd name="T39" fmla="*/ 153 h 153"/>
              <a:gd name="T40" fmla="*/ 148 w 334"/>
              <a:gd name="T41" fmla="*/ 152 h 153"/>
              <a:gd name="T42" fmla="*/ 166 w 334"/>
              <a:gd name="T43" fmla="*/ 151 h 153"/>
              <a:gd name="T44" fmla="*/ 183 w 334"/>
              <a:gd name="T45" fmla="*/ 150 h 153"/>
              <a:gd name="T46" fmla="*/ 200 w 334"/>
              <a:gd name="T47" fmla="*/ 149 h 153"/>
              <a:gd name="T48" fmla="*/ 215 w 334"/>
              <a:gd name="T49" fmla="*/ 147 h 153"/>
              <a:gd name="T50" fmla="*/ 243 w 334"/>
              <a:gd name="T51" fmla="*/ 145 h 153"/>
              <a:gd name="T52" fmla="*/ 266 w 334"/>
              <a:gd name="T53" fmla="*/ 141 h 153"/>
              <a:gd name="T54" fmla="*/ 285 w 334"/>
              <a:gd name="T55" fmla="*/ 134 h 153"/>
              <a:gd name="T56" fmla="*/ 303 w 334"/>
              <a:gd name="T57" fmla="*/ 126 h 153"/>
              <a:gd name="T58" fmla="*/ 315 w 334"/>
              <a:gd name="T59" fmla="*/ 115 h 153"/>
              <a:gd name="T60" fmla="*/ 325 w 334"/>
              <a:gd name="T61" fmla="*/ 103 h 153"/>
              <a:gd name="T62" fmla="*/ 330 w 334"/>
              <a:gd name="T63" fmla="*/ 89 h 153"/>
              <a:gd name="T64" fmla="*/ 334 w 334"/>
              <a:gd name="T65" fmla="*/ 74 h 153"/>
              <a:gd name="T66" fmla="*/ 333 w 334"/>
              <a:gd name="T67" fmla="*/ 66 h 153"/>
              <a:gd name="T68" fmla="*/ 330 w 334"/>
              <a:gd name="T69" fmla="*/ 58 h 153"/>
              <a:gd name="T70" fmla="*/ 326 w 334"/>
              <a:gd name="T71" fmla="*/ 50 h 153"/>
              <a:gd name="T72" fmla="*/ 319 w 334"/>
              <a:gd name="T73" fmla="*/ 43 h 153"/>
              <a:gd name="T74" fmla="*/ 311 w 334"/>
              <a:gd name="T75" fmla="*/ 35 h 153"/>
              <a:gd name="T76" fmla="*/ 300 w 334"/>
              <a:gd name="T77" fmla="*/ 29 h 153"/>
              <a:gd name="T78" fmla="*/ 289 w 334"/>
              <a:gd name="T79" fmla="*/ 23 h 153"/>
              <a:gd name="T80" fmla="*/ 277 w 334"/>
              <a:gd name="T81" fmla="*/ 17 h 153"/>
              <a:gd name="T82" fmla="*/ 264 w 334"/>
              <a:gd name="T83" fmla="*/ 13 h 153"/>
              <a:gd name="T84" fmla="*/ 249 w 334"/>
              <a:gd name="T85" fmla="*/ 8 h 153"/>
              <a:gd name="T86" fmla="*/ 232 w 334"/>
              <a:gd name="T87" fmla="*/ 5 h 153"/>
              <a:gd name="T88" fmla="*/ 216 w 334"/>
              <a:gd name="T89" fmla="*/ 2 h 153"/>
              <a:gd name="T90" fmla="*/ 200 w 334"/>
              <a:gd name="T91" fmla="*/ 1 h 153"/>
              <a:gd name="T92" fmla="*/ 183 w 334"/>
              <a:gd name="T93" fmla="*/ 0 h 153"/>
              <a:gd name="T94" fmla="*/ 164 w 334"/>
              <a:gd name="T95" fmla="*/ 0 h 153"/>
              <a:gd name="T96" fmla="*/ 147 w 334"/>
              <a:gd name="T97" fmla="*/ 1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4" h="153">
                <a:moveTo>
                  <a:pt x="147" y="1"/>
                </a:moveTo>
                <a:lnTo>
                  <a:pt x="114" y="7"/>
                </a:lnTo>
                <a:lnTo>
                  <a:pt x="84" y="17"/>
                </a:lnTo>
                <a:lnTo>
                  <a:pt x="59" y="31"/>
                </a:lnTo>
                <a:lnTo>
                  <a:pt x="38" y="47"/>
                </a:lnTo>
                <a:lnTo>
                  <a:pt x="22" y="66"/>
                </a:lnTo>
                <a:lnTo>
                  <a:pt x="9" y="84"/>
                </a:lnTo>
                <a:lnTo>
                  <a:pt x="2" y="103"/>
                </a:lnTo>
                <a:lnTo>
                  <a:pt x="0" y="120"/>
                </a:lnTo>
                <a:lnTo>
                  <a:pt x="2" y="128"/>
                </a:lnTo>
                <a:lnTo>
                  <a:pt x="6" y="134"/>
                </a:lnTo>
                <a:lnTo>
                  <a:pt x="14" y="139"/>
                </a:lnTo>
                <a:lnTo>
                  <a:pt x="23" y="144"/>
                </a:lnTo>
                <a:lnTo>
                  <a:pt x="34" y="147"/>
                </a:lnTo>
                <a:lnTo>
                  <a:pt x="47" y="150"/>
                </a:lnTo>
                <a:lnTo>
                  <a:pt x="62" y="152"/>
                </a:lnTo>
                <a:lnTo>
                  <a:pt x="78" y="153"/>
                </a:lnTo>
                <a:lnTo>
                  <a:pt x="95" y="153"/>
                </a:lnTo>
                <a:lnTo>
                  <a:pt x="113" y="153"/>
                </a:lnTo>
                <a:lnTo>
                  <a:pt x="130" y="153"/>
                </a:lnTo>
                <a:lnTo>
                  <a:pt x="148" y="152"/>
                </a:lnTo>
                <a:lnTo>
                  <a:pt x="166" y="151"/>
                </a:lnTo>
                <a:lnTo>
                  <a:pt x="183" y="150"/>
                </a:lnTo>
                <a:lnTo>
                  <a:pt x="200" y="149"/>
                </a:lnTo>
                <a:lnTo>
                  <a:pt x="215" y="147"/>
                </a:lnTo>
                <a:lnTo>
                  <a:pt x="243" y="145"/>
                </a:lnTo>
                <a:lnTo>
                  <a:pt x="266" y="141"/>
                </a:lnTo>
                <a:lnTo>
                  <a:pt x="285" y="134"/>
                </a:lnTo>
                <a:lnTo>
                  <a:pt x="303" y="126"/>
                </a:lnTo>
                <a:lnTo>
                  <a:pt x="315" y="115"/>
                </a:lnTo>
                <a:lnTo>
                  <a:pt x="325" y="103"/>
                </a:lnTo>
                <a:lnTo>
                  <a:pt x="330" y="89"/>
                </a:lnTo>
                <a:lnTo>
                  <a:pt x="334" y="74"/>
                </a:lnTo>
                <a:lnTo>
                  <a:pt x="333" y="66"/>
                </a:lnTo>
                <a:lnTo>
                  <a:pt x="330" y="58"/>
                </a:lnTo>
                <a:lnTo>
                  <a:pt x="326" y="50"/>
                </a:lnTo>
                <a:lnTo>
                  <a:pt x="319" y="43"/>
                </a:lnTo>
                <a:lnTo>
                  <a:pt x="311" y="35"/>
                </a:lnTo>
                <a:lnTo>
                  <a:pt x="300" y="29"/>
                </a:lnTo>
                <a:lnTo>
                  <a:pt x="289" y="23"/>
                </a:lnTo>
                <a:lnTo>
                  <a:pt x="277" y="17"/>
                </a:lnTo>
                <a:lnTo>
                  <a:pt x="264" y="13"/>
                </a:lnTo>
                <a:lnTo>
                  <a:pt x="249" y="8"/>
                </a:lnTo>
                <a:lnTo>
                  <a:pt x="232" y="5"/>
                </a:lnTo>
                <a:lnTo>
                  <a:pt x="216" y="2"/>
                </a:lnTo>
                <a:lnTo>
                  <a:pt x="200" y="1"/>
                </a:lnTo>
                <a:lnTo>
                  <a:pt x="183" y="0"/>
                </a:lnTo>
                <a:lnTo>
                  <a:pt x="164" y="0"/>
                </a:lnTo>
                <a:lnTo>
                  <a:pt x="147" y="1"/>
                </a:lnTo>
                <a:close/>
              </a:path>
            </a:pathLst>
          </a:custGeom>
          <a:solidFill>
            <a:srgbClr val="E1BF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1" name="Freeform 811"/>
          <p:cNvSpPr>
            <a:spLocks/>
          </p:cNvSpPr>
          <p:nvPr/>
        </p:nvSpPr>
        <p:spPr bwMode="auto">
          <a:xfrm>
            <a:off x="6910388" y="3055938"/>
            <a:ext cx="254000" cy="115887"/>
          </a:xfrm>
          <a:custGeom>
            <a:avLst/>
            <a:gdLst>
              <a:gd name="T0" fmla="*/ 143 w 320"/>
              <a:gd name="T1" fmla="*/ 1 h 146"/>
              <a:gd name="T2" fmla="*/ 112 w 320"/>
              <a:gd name="T3" fmla="*/ 6 h 146"/>
              <a:gd name="T4" fmla="*/ 83 w 320"/>
              <a:gd name="T5" fmla="*/ 16 h 146"/>
              <a:gd name="T6" fmla="*/ 59 w 320"/>
              <a:gd name="T7" fmla="*/ 29 h 146"/>
              <a:gd name="T8" fmla="*/ 39 w 320"/>
              <a:gd name="T9" fmla="*/ 44 h 146"/>
              <a:gd name="T10" fmla="*/ 22 w 320"/>
              <a:gd name="T11" fmla="*/ 61 h 146"/>
              <a:gd name="T12" fmla="*/ 10 w 320"/>
              <a:gd name="T13" fmla="*/ 78 h 146"/>
              <a:gd name="T14" fmla="*/ 2 w 320"/>
              <a:gd name="T15" fmla="*/ 97 h 146"/>
              <a:gd name="T16" fmla="*/ 0 w 320"/>
              <a:gd name="T17" fmla="*/ 113 h 146"/>
              <a:gd name="T18" fmla="*/ 1 w 320"/>
              <a:gd name="T19" fmla="*/ 121 h 146"/>
              <a:gd name="T20" fmla="*/ 6 w 320"/>
              <a:gd name="T21" fmla="*/ 127 h 146"/>
              <a:gd name="T22" fmla="*/ 13 w 320"/>
              <a:gd name="T23" fmla="*/ 133 h 146"/>
              <a:gd name="T24" fmla="*/ 22 w 320"/>
              <a:gd name="T25" fmla="*/ 136 h 146"/>
              <a:gd name="T26" fmla="*/ 33 w 320"/>
              <a:gd name="T27" fmla="*/ 139 h 146"/>
              <a:gd name="T28" fmla="*/ 46 w 320"/>
              <a:gd name="T29" fmla="*/ 143 h 146"/>
              <a:gd name="T30" fmla="*/ 61 w 320"/>
              <a:gd name="T31" fmla="*/ 144 h 146"/>
              <a:gd name="T32" fmla="*/ 76 w 320"/>
              <a:gd name="T33" fmla="*/ 145 h 146"/>
              <a:gd name="T34" fmla="*/ 92 w 320"/>
              <a:gd name="T35" fmla="*/ 146 h 146"/>
              <a:gd name="T36" fmla="*/ 109 w 320"/>
              <a:gd name="T37" fmla="*/ 146 h 146"/>
              <a:gd name="T38" fmla="*/ 127 w 320"/>
              <a:gd name="T39" fmla="*/ 145 h 146"/>
              <a:gd name="T40" fmla="*/ 144 w 320"/>
              <a:gd name="T41" fmla="*/ 145 h 146"/>
              <a:gd name="T42" fmla="*/ 161 w 320"/>
              <a:gd name="T43" fmla="*/ 144 h 146"/>
              <a:gd name="T44" fmla="*/ 178 w 320"/>
              <a:gd name="T45" fmla="*/ 143 h 146"/>
              <a:gd name="T46" fmla="*/ 195 w 320"/>
              <a:gd name="T47" fmla="*/ 142 h 146"/>
              <a:gd name="T48" fmla="*/ 210 w 320"/>
              <a:gd name="T49" fmla="*/ 141 h 146"/>
              <a:gd name="T50" fmla="*/ 236 w 320"/>
              <a:gd name="T51" fmla="*/ 138 h 146"/>
              <a:gd name="T52" fmla="*/ 258 w 320"/>
              <a:gd name="T53" fmla="*/ 134 h 146"/>
              <a:gd name="T54" fmla="*/ 276 w 320"/>
              <a:gd name="T55" fmla="*/ 128 h 146"/>
              <a:gd name="T56" fmla="*/ 293 w 320"/>
              <a:gd name="T57" fmla="*/ 120 h 146"/>
              <a:gd name="T58" fmla="*/ 304 w 320"/>
              <a:gd name="T59" fmla="*/ 111 h 146"/>
              <a:gd name="T60" fmla="*/ 312 w 320"/>
              <a:gd name="T61" fmla="*/ 99 h 146"/>
              <a:gd name="T62" fmla="*/ 318 w 320"/>
              <a:gd name="T63" fmla="*/ 86 h 146"/>
              <a:gd name="T64" fmla="*/ 320 w 320"/>
              <a:gd name="T65" fmla="*/ 71 h 146"/>
              <a:gd name="T66" fmla="*/ 317 w 320"/>
              <a:gd name="T67" fmla="*/ 55 h 146"/>
              <a:gd name="T68" fmla="*/ 306 w 320"/>
              <a:gd name="T69" fmla="*/ 42 h 146"/>
              <a:gd name="T70" fmla="*/ 289 w 320"/>
              <a:gd name="T71" fmla="*/ 28 h 146"/>
              <a:gd name="T72" fmla="*/ 266 w 320"/>
              <a:gd name="T73" fmla="*/ 16 h 146"/>
              <a:gd name="T74" fmla="*/ 240 w 320"/>
              <a:gd name="T75" fmla="*/ 8 h 146"/>
              <a:gd name="T76" fmla="*/ 208 w 320"/>
              <a:gd name="T77" fmla="*/ 2 h 146"/>
              <a:gd name="T78" fmla="*/ 176 w 320"/>
              <a:gd name="T79" fmla="*/ 0 h 146"/>
              <a:gd name="T80" fmla="*/ 143 w 320"/>
              <a:gd name="T81" fmla="*/ 1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20" h="146">
                <a:moveTo>
                  <a:pt x="143" y="1"/>
                </a:moveTo>
                <a:lnTo>
                  <a:pt x="112" y="6"/>
                </a:lnTo>
                <a:lnTo>
                  <a:pt x="83" y="16"/>
                </a:lnTo>
                <a:lnTo>
                  <a:pt x="59" y="29"/>
                </a:lnTo>
                <a:lnTo>
                  <a:pt x="39" y="44"/>
                </a:lnTo>
                <a:lnTo>
                  <a:pt x="22" y="61"/>
                </a:lnTo>
                <a:lnTo>
                  <a:pt x="10" y="78"/>
                </a:lnTo>
                <a:lnTo>
                  <a:pt x="2" y="97"/>
                </a:lnTo>
                <a:lnTo>
                  <a:pt x="0" y="113"/>
                </a:lnTo>
                <a:lnTo>
                  <a:pt x="1" y="121"/>
                </a:lnTo>
                <a:lnTo>
                  <a:pt x="6" y="127"/>
                </a:lnTo>
                <a:lnTo>
                  <a:pt x="13" y="133"/>
                </a:lnTo>
                <a:lnTo>
                  <a:pt x="22" y="136"/>
                </a:lnTo>
                <a:lnTo>
                  <a:pt x="33" y="139"/>
                </a:lnTo>
                <a:lnTo>
                  <a:pt x="46" y="143"/>
                </a:lnTo>
                <a:lnTo>
                  <a:pt x="61" y="144"/>
                </a:lnTo>
                <a:lnTo>
                  <a:pt x="76" y="145"/>
                </a:lnTo>
                <a:lnTo>
                  <a:pt x="92" y="146"/>
                </a:lnTo>
                <a:lnTo>
                  <a:pt x="109" y="146"/>
                </a:lnTo>
                <a:lnTo>
                  <a:pt x="127" y="145"/>
                </a:lnTo>
                <a:lnTo>
                  <a:pt x="144" y="145"/>
                </a:lnTo>
                <a:lnTo>
                  <a:pt x="161" y="144"/>
                </a:lnTo>
                <a:lnTo>
                  <a:pt x="178" y="143"/>
                </a:lnTo>
                <a:lnTo>
                  <a:pt x="195" y="142"/>
                </a:lnTo>
                <a:lnTo>
                  <a:pt x="210" y="141"/>
                </a:lnTo>
                <a:lnTo>
                  <a:pt x="236" y="138"/>
                </a:lnTo>
                <a:lnTo>
                  <a:pt x="258" y="134"/>
                </a:lnTo>
                <a:lnTo>
                  <a:pt x="276" y="128"/>
                </a:lnTo>
                <a:lnTo>
                  <a:pt x="293" y="120"/>
                </a:lnTo>
                <a:lnTo>
                  <a:pt x="304" y="111"/>
                </a:lnTo>
                <a:lnTo>
                  <a:pt x="312" y="99"/>
                </a:lnTo>
                <a:lnTo>
                  <a:pt x="318" y="86"/>
                </a:lnTo>
                <a:lnTo>
                  <a:pt x="320" y="71"/>
                </a:lnTo>
                <a:lnTo>
                  <a:pt x="317" y="55"/>
                </a:lnTo>
                <a:lnTo>
                  <a:pt x="306" y="42"/>
                </a:lnTo>
                <a:lnTo>
                  <a:pt x="289" y="28"/>
                </a:lnTo>
                <a:lnTo>
                  <a:pt x="266" y="16"/>
                </a:lnTo>
                <a:lnTo>
                  <a:pt x="240" y="8"/>
                </a:lnTo>
                <a:lnTo>
                  <a:pt x="208" y="2"/>
                </a:lnTo>
                <a:lnTo>
                  <a:pt x="176" y="0"/>
                </a:lnTo>
                <a:lnTo>
                  <a:pt x="143" y="1"/>
                </a:lnTo>
                <a:close/>
              </a:path>
            </a:pathLst>
          </a:custGeom>
          <a:solidFill>
            <a:srgbClr val="D8BA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2" name="Freeform 812"/>
          <p:cNvSpPr>
            <a:spLocks/>
          </p:cNvSpPr>
          <p:nvPr/>
        </p:nvSpPr>
        <p:spPr bwMode="auto">
          <a:xfrm>
            <a:off x="6911975" y="3060700"/>
            <a:ext cx="244475" cy="111125"/>
          </a:xfrm>
          <a:custGeom>
            <a:avLst/>
            <a:gdLst>
              <a:gd name="T0" fmla="*/ 138 w 308"/>
              <a:gd name="T1" fmla="*/ 1 h 140"/>
              <a:gd name="T2" fmla="*/ 109 w 308"/>
              <a:gd name="T3" fmla="*/ 6 h 140"/>
              <a:gd name="T4" fmla="*/ 81 w 308"/>
              <a:gd name="T5" fmla="*/ 15 h 140"/>
              <a:gd name="T6" fmla="*/ 58 w 308"/>
              <a:gd name="T7" fmla="*/ 27 h 140"/>
              <a:gd name="T8" fmla="*/ 37 w 308"/>
              <a:gd name="T9" fmla="*/ 42 h 140"/>
              <a:gd name="T10" fmla="*/ 21 w 308"/>
              <a:gd name="T11" fmla="*/ 59 h 140"/>
              <a:gd name="T12" fmla="*/ 9 w 308"/>
              <a:gd name="T13" fmla="*/ 76 h 140"/>
              <a:gd name="T14" fmla="*/ 3 w 308"/>
              <a:gd name="T15" fmla="*/ 92 h 140"/>
              <a:gd name="T16" fmla="*/ 0 w 308"/>
              <a:gd name="T17" fmla="*/ 108 h 140"/>
              <a:gd name="T18" fmla="*/ 1 w 308"/>
              <a:gd name="T19" fmla="*/ 115 h 140"/>
              <a:gd name="T20" fmla="*/ 6 w 308"/>
              <a:gd name="T21" fmla="*/ 122 h 140"/>
              <a:gd name="T22" fmla="*/ 13 w 308"/>
              <a:gd name="T23" fmla="*/ 127 h 140"/>
              <a:gd name="T24" fmla="*/ 21 w 308"/>
              <a:gd name="T25" fmla="*/ 130 h 140"/>
              <a:gd name="T26" fmla="*/ 32 w 308"/>
              <a:gd name="T27" fmla="*/ 133 h 140"/>
              <a:gd name="T28" fmla="*/ 44 w 308"/>
              <a:gd name="T29" fmla="*/ 136 h 140"/>
              <a:gd name="T30" fmla="*/ 58 w 308"/>
              <a:gd name="T31" fmla="*/ 138 h 140"/>
              <a:gd name="T32" fmla="*/ 73 w 308"/>
              <a:gd name="T33" fmla="*/ 139 h 140"/>
              <a:gd name="T34" fmla="*/ 89 w 308"/>
              <a:gd name="T35" fmla="*/ 140 h 140"/>
              <a:gd name="T36" fmla="*/ 105 w 308"/>
              <a:gd name="T37" fmla="*/ 140 h 140"/>
              <a:gd name="T38" fmla="*/ 122 w 308"/>
              <a:gd name="T39" fmla="*/ 139 h 140"/>
              <a:gd name="T40" fmla="*/ 140 w 308"/>
              <a:gd name="T41" fmla="*/ 139 h 140"/>
              <a:gd name="T42" fmla="*/ 156 w 308"/>
              <a:gd name="T43" fmla="*/ 138 h 140"/>
              <a:gd name="T44" fmla="*/ 172 w 308"/>
              <a:gd name="T45" fmla="*/ 138 h 140"/>
              <a:gd name="T46" fmla="*/ 188 w 308"/>
              <a:gd name="T47" fmla="*/ 137 h 140"/>
              <a:gd name="T48" fmla="*/ 203 w 308"/>
              <a:gd name="T49" fmla="*/ 136 h 140"/>
              <a:gd name="T50" fmla="*/ 228 w 308"/>
              <a:gd name="T51" fmla="*/ 133 h 140"/>
              <a:gd name="T52" fmla="*/ 249 w 308"/>
              <a:gd name="T53" fmla="*/ 129 h 140"/>
              <a:gd name="T54" fmla="*/ 267 w 308"/>
              <a:gd name="T55" fmla="*/ 124 h 140"/>
              <a:gd name="T56" fmla="*/ 281 w 308"/>
              <a:gd name="T57" fmla="*/ 117 h 140"/>
              <a:gd name="T58" fmla="*/ 293 w 308"/>
              <a:gd name="T59" fmla="*/ 108 h 140"/>
              <a:gd name="T60" fmla="*/ 300 w 308"/>
              <a:gd name="T61" fmla="*/ 99 h 140"/>
              <a:gd name="T62" fmla="*/ 305 w 308"/>
              <a:gd name="T63" fmla="*/ 86 h 140"/>
              <a:gd name="T64" fmla="*/ 308 w 308"/>
              <a:gd name="T65" fmla="*/ 72 h 140"/>
              <a:gd name="T66" fmla="*/ 304 w 308"/>
              <a:gd name="T67" fmla="*/ 57 h 140"/>
              <a:gd name="T68" fmla="*/ 294 w 308"/>
              <a:gd name="T69" fmla="*/ 42 h 140"/>
              <a:gd name="T70" fmla="*/ 278 w 308"/>
              <a:gd name="T71" fmla="*/ 30 h 140"/>
              <a:gd name="T72" fmla="*/ 256 w 308"/>
              <a:gd name="T73" fmla="*/ 18 h 140"/>
              <a:gd name="T74" fmla="*/ 229 w 308"/>
              <a:gd name="T75" fmla="*/ 9 h 140"/>
              <a:gd name="T76" fmla="*/ 201 w 308"/>
              <a:gd name="T77" fmla="*/ 2 h 140"/>
              <a:gd name="T78" fmla="*/ 170 w 308"/>
              <a:gd name="T79" fmla="*/ 0 h 140"/>
              <a:gd name="T80" fmla="*/ 138 w 308"/>
              <a:gd name="T81" fmla="*/ 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8" h="140">
                <a:moveTo>
                  <a:pt x="138" y="1"/>
                </a:moveTo>
                <a:lnTo>
                  <a:pt x="109" y="6"/>
                </a:lnTo>
                <a:lnTo>
                  <a:pt x="81" y="15"/>
                </a:lnTo>
                <a:lnTo>
                  <a:pt x="58" y="27"/>
                </a:lnTo>
                <a:lnTo>
                  <a:pt x="37" y="42"/>
                </a:lnTo>
                <a:lnTo>
                  <a:pt x="21" y="59"/>
                </a:lnTo>
                <a:lnTo>
                  <a:pt x="9" y="76"/>
                </a:lnTo>
                <a:lnTo>
                  <a:pt x="3" y="92"/>
                </a:lnTo>
                <a:lnTo>
                  <a:pt x="0" y="108"/>
                </a:lnTo>
                <a:lnTo>
                  <a:pt x="1" y="115"/>
                </a:lnTo>
                <a:lnTo>
                  <a:pt x="6" y="122"/>
                </a:lnTo>
                <a:lnTo>
                  <a:pt x="13" y="127"/>
                </a:lnTo>
                <a:lnTo>
                  <a:pt x="21" y="130"/>
                </a:lnTo>
                <a:lnTo>
                  <a:pt x="32" y="133"/>
                </a:lnTo>
                <a:lnTo>
                  <a:pt x="44" y="136"/>
                </a:lnTo>
                <a:lnTo>
                  <a:pt x="58" y="138"/>
                </a:lnTo>
                <a:lnTo>
                  <a:pt x="73" y="139"/>
                </a:lnTo>
                <a:lnTo>
                  <a:pt x="89" y="140"/>
                </a:lnTo>
                <a:lnTo>
                  <a:pt x="105" y="140"/>
                </a:lnTo>
                <a:lnTo>
                  <a:pt x="122" y="139"/>
                </a:lnTo>
                <a:lnTo>
                  <a:pt x="140" y="139"/>
                </a:lnTo>
                <a:lnTo>
                  <a:pt x="156" y="138"/>
                </a:lnTo>
                <a:lnTo>
                  <a:pt x="172" y="138"/>
                </a:lnTo>
                <a:lnTo>
                  <a:pt x="188" y="137"/>
                </a:lnTo>
                <a:lnTo>
                  <a:pt x="203" y="136"/>
                </a:lnTo>
                <a:lnTo>
                  <a:pt x="228" y="133"/>
                </a:lnTo>
                <a:lnTo>
                  <a:pt x="249" y="129"/>
                </a:lnTo>
                <a:lnTo>
                  <a:pt x="267" y="124"/>
                </a:lnTo>
                <a:lnTo>
                  <a:pt x="281" y="117"/>
                </a:lnTo>
                <a:lnTo>
                  <a:pt x="293" y="108"/>
                </a:lnTo>
                <a:lnTo>
                  <a:pt x="300" y="99"/>
                </a:lnTo>
                <a:lnTo>
                  <a:pt x="305" y="86"/>
                </a:lnTo>
                <a:lnTo>
                  <a:pt x="308" y="72"/>
                </a:lnTo>
                <a:lnTo>
                  <a:pt x="304" y="57"/>
                </a:lnTo>
                <a:lnTo>
                  <a:pt x="294" y="42"/>
                </a:lnTo>
                <a:lnTo>
                  <a:pt x="278" y="30"/>
                </a:lnTo>
                <a:lnTo>
                  <a:pt x="256" y="18"/>
                </a:lnTo>
                <a:lnTo>
                  <a:pt x="229" y="9"/>
                </a:lnTo>
                <a:lnTo>
                  <a:pt x="201" y="2"/>
                </a:lnTo>
                <a:lnTo>
                  <a:pt x="170" y="0"/>
                </a:lnTo>
                <a:lnTo>
                  <a:pt x="138" y="1"/>
                </a:lnTo>
                <a:close/>
              </a:path>
            </a:pathLst>
          </a:custGeom>
          <a:solidFill>
            <a:srgbClr val="D4B3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3" name="Freeform 813"/>
          <p:cNvSpPr>
            <a:spLocks/>
          </p:cNvSpPr>
          <p:nvPr/>
        </p:nvSpPr>
        <p:spPr bwMode="auto">
          <a:xfrm>
            <a:off x="6913563" y="3065463"/>
            <a:ext cx="233362" cy="106362"/>
          </a:xfrm>
          <a:custGeom>
            <a:avLst/>
            <a:gdLst>
              <a:gd name="T0" fmla="*/ 134 w 295"/>
              <a:gd name="T1" fmla="*/ 0 h 132"/>
              <a:gd name="T2" fmla="*/ 105 w 295"/>
              <a:gd name="T3" fmla="*/ 4 h 132"/>
              <a:gd name="T4" fmla="*/ 79 w 295"/>
              <a:gd name="T5" fmla="*/ 12 h 132"/>
              <a:gd name="T6" fmla="*/ 57 w 295"/>
              <a:gd name="T7" fmla="*/ 25 h 132"/>
              <a:gd name="T8" fmla="*/ 37 w 295"/>
              <a:gd name="T9" fmla="*/ 39 h 132"/>
              <a:gd name="T10" fmla="*/ 21 w 295"/>
              <a:gd name="T11" fmla="*/ 55 h 132"/>
              <a:gd name="T12" fmla="*/ 10 w 295"/>
              <a:gd name="T13" fmla="*/ 72 h 132"/>
              <a:gd name="T14" fmla="*/ 3 w 295"/>
              <a:gd name="T15" fmla="*/ 87 h 132"/>
              <a:gd name="T16" fmla="*/ 0 w 295"/>
              <a:gd name="T17" fmla="*/ 102 h 132"/>
              <a:gd name="T18" fmla="*/ 2 w 295"/>
              <a:gd name="T19" fmla="*/ 109 h 132"/>
              <a:gd name="T20" fmla="*/ 6 w 295"/>
              <a:gd name="T21" fmla="*/ 115 h 132"/>
              <a:gd name="T22" fmla="*/ 13 w 295"/>
              <a:gd name="T23" fmla="*/ 120 h 132"/>
              <a:gd name="T24" fmla="*/ 21 w 295"/>
              <a:gd name="T25" fmla="*/ 124 h 132"/>
              <a:gd name="T26" fmla="*/ 31 w 295"/>
              <a:gd name="T27" fmla="*/ 128 h 132"/>
              <a:gd name="T28" fmla="*/ 44 w 295"/>
              <a:gd name="T29" fmla="*/ 130 h 132"/>
              <a:gd name="T30" fmla="*/ 57 w 295"/>
              <a:gd name="T31" fmla="*/ 131 h 132"/>
              <a:gd name="T32" fmla="*/ 72 w 295"/>
              <a:gd name="T33" fmla="*/ 132 h 132"/>
              <a:gd name="T34" fmla="*/ 87 w 295"/>
              <a:gd name="T35" fmla="*/ 132 h 132"/>
              <a:gd name="T36" fmla="*/ 103 w 295"/>
              <a:gd name="T37" fmla="*/ 132 h 132"/>
              <a:gd name="T38" fmla="*/ 119 w 295"/>
              <a:gd name="T39" fmla="*/ 132 h 132"/>
              <a:gd name="T40" fmla="*/ 135 w 295"/>
              <a:gd name="T41" fmla="*/ 132 h 132"/>
              <a:gd name="T42" fmla="*/ 151 w 295"/>
              <a:gd name="T43" fmla="*/ 131 h 132"/>
              <a:gd name="T44" fmla="*/ 167 w 295"/>
              <a:gd name="T45" fmla="*/ 130 h 132"/>
              <a:gd name="T46" fmla="*/ 182 w 295"/>
              <a:gd name="T47" fmla="*/ 129 h 132"/>
              <a:gd name="T48" fmla="*/ 196 w 295"/>
              <a:gd name="T49" fmla="*/ 128 h 132"/>
              <a:gd name="T50" fmla="*/ 220 w 295"/>
              <a:gd name="T51" fmla="*/ 125 h 132"/>
              <a:gd name="T52" fmla="*/ 241 w 295"/>
              <a:gd name="T53" fmla="*/ 123 h 132"/>
              <a:gd name="T54" fmla="*/ 258 w 295"/>
              <a:gd name="T55" fmla="*/ 118 h 132"/>
              <a:gd name="T56" fmla="*/ 271 w 295"/>
              <a:gd name="T57" fmla="*/ 113 h 132"/>
              <a:gd name="T58" fmla="*/ 281 w 295"/>
              <a:gd name="T59" fmla="*/ 106 h 132"/>
              <a:gd name="T60" fmla="*/ 288 w 295"/>
              <a:gd name="T61" fmla="*/ 96 h 132"/>
              <a:gd name="T62" fmla="*/ 293 w 295"/>
              <a:gd name="T63" fmla="*/ 85 h 132"/>
              <a:gd name="T64" fmla="*/ 295 w 295"/>
              <a:gd name="T65" fmla="*/ 71 h 132"/>
              <a:gd name="T66" fmla="*/ 292 w 295"/>
              <a:gd name="T67" fmla="*/ 57 h 132"/>
              <a:gd name="T68" fmla="*/ 283 w 295"/>
              <a:gd name="T69" fmla="*/ 43 h 132"/>
              <a:gd name="T70" fmla="*/ 266 w 295"/>
              <a:gd name="T71" fmla="*/ 30 h 132"/>
              <a:gd name="T72" fmla="*/ 246 w 295"/>
              <a:gd name="T73" fmla="*/ 18 h 132"/>
              <a:gd name="T74" fmla="*/ 220 w 295"/>
              <a:gd name="T75" fmla="*/ 9 h 132"/>
              <a:gd name="T76" fmla="*/ 193 w 295"/>
              <a:gd name="T77" fmla="*/ 3 h 132"/>
              <a:gd name="T78" fmla="*/ 164 w 295"/>
              <a:gd name="T79" fmla="*/ 0 h 132"/>
              <a:gd name="T80" fmla="*/ 134 w 295"/>
              <a:gd name="T81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5" h="132">
                <a:moveTo>
                  <a:pt x="134" y="0"/>
                </a:moveTo>
                <a:lnTo>
                  <a:pt x="105" y="4"/>
                </a:lnTo>
                <a:lnTo>
                  <a:pt x="79" y="12"/>
                </a:lnTo>
                <a:lnTo>
                  <a:pt x="57" y="25"/>
                </a:lnTo>
                <a:lnTo>
                  <a:pt x="37" y="39"/>
                </a:lnTo>
                <a:lnTo>
                  <a:pt x="21" y="55"/>
                </a:lnTo>
                <a:lnTo>
                  <a:pt x="10" y="72"/>
                </a:lnTo>
                <a:lnTo>
                  <a:pt x="3" y="87"/>
                </a:lnTo>
                <a:lnTo>
                  <a:pt x="0" y="102"/>
                </a:lnTo>
                <a:lnTo>
                  <a:pt x="2" y="109"/>
                </a:lnTo>
                <a:lnTo>
                  <a:pt x="6" y="115"/>
                </a:lnTo>
                <a:lnTo>
                  <a:pt x="13" y="120"/>
                </a:lnTo>
                <a:lnTo>
                  <a:pt x="21" y="124"/>
                </a:lnTo>
                <a:lnTo>
                  <a:pt x="31" y="128"/>
                </a:lnTo>
                <a:lnTo>
                  <a:pt x="44" y="130"/>
                </a:lnTo>
                <a:lnTo>
                  <a:pt x="57" y="131"/>
                </a:lnTo>
                <a:lnTo>
                  <a:pt x="72" y="132"/>
                </a:lnTo>
                <a:lnTo>
                  <a:pt x="87" y="132"/>
                </a:lnTo>
                <a:lnTo>
                  <a:pt x="103" y="132"/>
                </a:lnTo>
                <a:lnTo>
                  <a:pt x="119" y="132"/>
                </a:lnTo>
                <a:lnTo>
                  <a:pt x="135" y="132"/>
                </a:lnTo>
                <a:lnTo>
                  <a:pt x="151" y="131"/>
                </a:lnTo>
                <a:lnTo>
                  <a:pt x="167" y="130"/>
                </a:lnTo>
                <a:lnTo>
                  <a:pt x="182" y="129"/>
                </a:lnTo>
                <a:lnTo>
                  <a:pt x="196" y="128"/>
                </a:lnTo>
                <a:lnTo>
                  <a:pt x="220" y="125"/>
                </a:lnTo>
                <a:lnTo>
                  <a:pt x="241" y="123"/>
                </a:lnTo>
                <a:lnTo>
                  <a:pt x="258" y="118"/>
                </a:lnTo>
                <a:lnTo>
                  <a:pt x="271" y="113"/>
                </a:lnTo>
                <a:lnTo>
                  <a:pt x="281" y="106"/>
                </a:lnTo>
                <a:lnTo>
                  <a:pt x="288" y="96"/>
                </a:lnTo>
                <a:lnTo>
                  <a:pt x="293" y="85"/>
                </a:lnTo>
                <a:lnTo>
                  <a:pt x="295" y="71"/>
                </a:lnTo>
                <a:lnTo>
                  <a:pt x="292" y="57"/>
                </a:lnTo>
                <a:lnTo>
                  <a:pt x="283" y="43"/>
                </a:lnTo>
                <a:lnTo>
                  <a:pt x="266" y="30"/>
                </a:lnTo>
                <a:lnTo>
                  <a:pt x="246" y="18"/>
                </a:lnTo>
                <a:lnTo>
                  <a:pt x="220" y="9"/>
                </a:lnTo>
                <a:lnTo>
                  <a:pt x="193" y="3"/>
                </a:lnTo>
                <a:lnTo>
                  <a:pt x="164" y="0"/>
                </a:lnTo>
                <a:lnTo>
                  <a:pt x="134" y="0"/>
                </a:lnTo>
                <a:close/>
              </a:path>
            </a:pathLst>
          </a:custGeom>
          <a:solidFill>
            <a:srgbClr val="CEAD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4" name="Freeform 814"/>
          <p:cNvSpPr>
            <a:spLocks/>
          </p:cNvSpPr>
          <p:nvPr/>
        </p:nvSpPr>
        <p:spPr bwMode="auto">
          <a:xfrm>
            <a:off x="6913563" y="3071813"/>
            <a:ext cx="223837" cy="100012"/>
          </a:xfrm>
          <a:custGeom>
            <a:avLst/>
            <a:gdLst>
              <a:gd name="T0" fmla="*/ 129 w 281"/>
              <a:gd name="T1" fmla="*/ 0 h 126"/>
              <a:gd name="T2" fmla="*/ 102 w 281"/>
              <a:gd name="T3" fmla="*/ 3 h 126"/>
              <a:gd name="T4" fmla="*/ 77 w 281"/>
              <a:gd name="T5" fmla="*/ 11 h 126"/>
              <a:gd name="T6" fmla="*/ 55 w 281"/>
              <a:gd name="T7" fmla="*/ 23 h 126"/>
              <a:gd name="T8" fmla="*/ 36 w 281"/>
              <a:gd name="T9" fmla="*/ 36 h 126"/>
              <a:gd name="T10" fmla="*/ 20 w 281"/>
              <a:gd name="T11" fmla="*/ 51 h 126"/>
              <a:gd name="T12" fmla="*/ 9 w 281"/>
              <a:gd name="T13" fmla="*/ 68 h 126"/>
              <a:gd name="T14" fmla="*/ 2 w 281"/>
              <a:gd name="T15" fmla="*/ 84 h 126"/>
              <a:gd name="T16" fmla="*/ 0 w 281"/>
              <a:gd name="T17" fmla="*/ 98 h 126"/>
              <a:gd name="T18" fmla="*/ 1 w 281"/>
              <a:gd name="T19" fmla="*/ 104 h 126"/>
              <a:gd name="T20" fmla="*/ 5 w 281"/>
              <a:gd name="T21" fmla="*/ 110 h 126"/>
              <a:gd name="T22" fmla="*/ 11 w 281"/>
              <a:gd name="T23" fmla="*/ 115 h 126"/>
              <a:gd name="T24" fmla="*/ 19 w 281"/>
              <a:gd name="T25" fmla="*/ 118 h 126"/>
              <a:gd name="T26" fmla="*/ 29 w 281"/>
              <a:gd name="T27" fmla="*/ 122 h 126"/>
              <a:gd name="T28" fmla="*/ 41 w 281"/>
              <a:gd name="T29" fmla="*/ 123 h 126"/>
              <a:gd name="T30" fmla="*/ 54 w 281"/>
              <a:gd name="T31" fmla="*/ 125 h 126"/>
              <a:gd name="T32" fmla="*/ 69 w 281"/>
              <a:gd name="T33" fmla="*/ 126 h 126"/>
              <a:gd name="T34" fmla="*/ 84 w 281"/>
              <a:gd name="T35" fmla="*/ 126 h 126"/>
              <a:gd name="T36" fmla="*/ 99 w 281"/>
              <a:gd name="T37" fmla="*/ 126 h 126"/>
              <a:gd name="T38" fmla="*/ 115 w 281"/>
              <a:gd name="T39" fmla="*/ 126 h 126"/>
              <a:gd name="T40" fmla="*/ 130 w 281"/>
              <a:gd name="T41" fmla="*/ 125 h 126"/>
              <a:gd name="T42" fmla="*/ 146 w 281"/>
              <a:gd name="T43" fmla="*/ 125 h 126"/>
              <a:gd name="T44" fmla="*/ 161 w 281"/>
              <a:gd name="T45" fmla="*/ 124 h 126"/>
              <a:gd name="T46" fmla="*/ 176 w 281"/>
              <a:gd name="T47" fmla="*/ 123 h 126"/>
              <a:gd name="T48" fmla="*/ 190 w 281"/>
              <a:gd name="T49" fmla="*/ 122 h 126"/>
              <a:gd name="T50" fmla="*/ 213 w 281"/>
              <a:gd name="T51" fmla="*/ 121 h 126"/>
              <a:gd name="T52" fmla="*/ 232 w 281"/>
              <a:gd name="T53" fmla="*/ 117 h 126"/>
              <a:gd name="T54" fmla="*/ 248 w 281"/>
              <a:gd name="T55" fmla="*/ 114 h 126"/>
              <a:gd name="T56" fmla="*/ 260 w 281"/>
              <a:gd name="T57" fmla="*/ 109 h 126"/>
              <a:gd name="T58" fmla="*/ 269 w 281"/>
              <a:gd name="T59" fmla="*/ 102 h 126"/>
              <a:gd name="T60" fmla="*/ 275 w 281"/>
              <a:gd name="T61" fmla="*/ 94 h 126"/>
              <a:gd name="T62" fmla="*/ 278 w 281"/>
              <a:gd name="T63" fmla="*/ 84 h 126"/>
              <a:gd name="T64" fmla="*/ 281 w 281"/>
              <a:gd name="T65" fmla="*/ 71 h 126"/>
              <a:gd name="T66" fmla="*/ 278 w 281"/>
              <a:gd name="T67" fmla="*/ 57 h 126"/>
              <a:gd name="T68" fmla="*/ 269 w 281"/>
              <a:gd name="T69" fmla="*/ 43 h 126"/>
              <a:gd name="T70" fmla="*/ 254 w 281"/>
              <a:gd name="T71" fmla="*/ 31 h 126"/>
              <a:gd name="T72" fmla="*/ 235 w 281"/>
              <a:gd name="T73" fmla="*/ 19 h 126"/>
              <a:gd name="T74" fmla="*/ 210 w 281"/>
              <a:gd name="T75" fmla="*/ 10 h 126"/>
              <a:gd name="T76" fmla="*/ 185 w 281"/>
              <a:gd name="T77" fmla="*/ 3 h 126"/>
              <a:gd name="T78" fmla="*/ 157 w 281"/>
              <a:gd name="T79" fmla="*/ 0 h 126"/>
              <a:gd name="T80" fmla="*/ 129 w 281"/>
              <a:gd name="T81" fmla="*/ 0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81" h="126">
                <a:moveTo>
                  <a:pt x="129" y="0"/>
                </a:moveTo>
                <a:lnTo>
                  <a:pt x="102" y="3"/>
                </a:lnTo>
                <a:lnTo>
                  <a:pt x="77" y="11"/>
                </a:lnTo>
                <a:lnTo>
                  <a:pt x="55" y="23"/>
                </a:lnTo>
                <a:lnTo>
                  <a:pt x="36" y="36"/>
                </a:lnTo>
                <a:lnTo>
                  <a:pt x="20" y="51"/>
                </a:lnTo>
                <a:lnTo>
                  <a:pt x="9" y="68"/>
                </a:lnTo>
                <a:lnTo>
                  <a:pt x="2" y="84"/>
                </a:lnTo>
                <a:lnTo>
                  <a:pt x="0" y="98"/>
                </a:lnTo>
                <a:lnTo>
                  <a:pt x="1" y="104"/>
                </a:lnTo>
                <a:lnTo>
                  <a:pt x="5" y="110"/>
                </a:lnTo>
                <a:lnTo>
                  <a:pt x="11" y="115"/>
                </a:lnTo>
                <a:lnTo>
                  <a:pt x="19" y="118"/>
                </a:lnTo>
                <a:lnTo>
                  <a:pt x="29" y="122"/>
                </a:lnTo>
                <a:lnTo>
                  <a:pt x="41" y="123"/>
                </a:lnTo>
                <a:lnTo>
                  <a:pt x="54" y="125"/>
                </a:lnTo>
                <a:lnTo>
                  <a:pt x="69" y="126"/>
                </a:lnTo>
                <a:lnTo>
                  <a:pt x="84" y="126"/>
                </a:lnTo>
                <a:lnTo>
                  <a:pt x="99" y="126"/>
                </a:lnTo>
                <a:lnTo>
                  <a:pt x="115" y="126"/>
                </a:lnTo>
                <a:lnTo>
                  <a:pt x="130" y="125"/>
                </a:lnTo>
                <a:lnTo>
                  <a:pt x="146" y="125"/>
                </a:lnTo>
                <a:lnTo>
                  <a:pt x="161" y="124"/>
                </a:lnTo>
                <a:lnTo>
                  <a:pt x="176" y="123"/>
                </a:lnTo>
                <a:lnTo>
                  <a:pt x="190" y="122"/>
                </a:lnTo>
                <a:lnTo>
                  <a:pt x="213" y="121"/>
                </a:lnTo>
                <a:lnTo>
                  <a:pt x="232" y="117"/>
                </a:lnTo>
                <a:lnTo>
                  <a:pt x="248" y="114"/>
                </a:lnTo>
                <a:lnTo>
                  <a:pt x="260" y="109"/>
                </a:lnTo>
                <a:lnTo>
                  <a:pt x="269" y="102"/>
                </a:lnTo>
                <a:lnTo>
                  <a:pt x="275" y="94"/>
                </a:lnTo>
                <a:lnTo>
                  <a:pt x="278" y="84"/>
                </a:lnTo>
                <a:lnTo>
                  <a:pt x="281" y="71"/>
                </a:lnTo>
                <a:lnTo>
                  <a:pt x="278" y="57"/>
                </a:lnTo>
                <a:lnTo>
                  <a:pt x="269" y="43"/>
                </a:lnTo>
                <a:lnTo>
                  <a:pt x="254" y="31"/>
                </a:lnTo>
                <a:lnTo>
                  <a:pt x="235" y="19"/>
                </a:lnTo>
                <a:lnTo>
                  <a:pt x="210" y="10"/>
                </a:lnTo>
                <a:lnTo>
                  <a:pt x="185" y="3"/>
                </a:lnTo>
                <a:lnTo>
                  <a:pt x="157" y="0"/>
                </a:lnTo>
                <a:lnTo>
                  <a:pt x="129" y="0"/>
                </a:lnTo>
                <a:close/>
              </a:path>
            </a:pathLst>
          </a:custGeom>
          <a:solidFill>
            <a:srgbClr val="C9A8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5" name="Freeform 815"/>
          <p:cNvSpPr>
            <a:spLocks/>
          </p:cNvSpPr>
          <p:nvPr/>
        </p:nvSpPr>
        <p:spPr bwMode="auto">
          <a:xfrm>
            <a:off x="6913563" y="3074988"/>
            <a:ext cx="212725" cy="96837"/>
          </a:xfrm>
          <a:custGeom>
            <a:avLst/>
            <a:gdLst>
              <a:gd name="T0" fmla="*/ 126 w 270"/>
              <a:gd name="T1" fmla="*/ 0 h 122"/>
              <a:gd name="T2" fmla="*/ 101 w 270"/>
              <a:gd name="T3" fmla="*/ 4 h 122"/>
              <a:gd name="T4" fmla="*/ 76 w 270"/>
              <a:gd name="T5" fmla="*/ 12 h 122"/>
              <a:gd name="T6" fmla="*/ 55 w 270"/>
              <a:gd name="T7" fmla="*/ 23 h 122"/>
              <a:gd name="T8" fmla="*/ 36 w 270"/>
              <a:gd name="T9" fmla="*/ 36 h 122"/>
              <a:gd name="T10" fmla="*/ 21 w 270"/>
              <a:gd name="T11" fmla="*/ 51 h 122"/>
              <a:gd name="T12" fmla="*/ 10 w 270"/>
              <a:gd name="T13" fmla="*/ 67 h 122"/>
              <a:gd name="T14" fmla="*/ 3 w 270"/>
              <a:gd name="T15" fmla="*/ 82 h 122"/>
              <a:gd name="T16" fmla="*/ 0 w 270"/>
              <a:gd name="T17" fmla="*/ 96 h 122"/>
              <a:gd name="T18" fmla="*/ 2 w 270"/>
              <a:gd name="T19" fmla="*/ 101 h 122"/>
              <a:gd name="T20" fmla="*/ 6 w 270"/>
              <a:gd name="T21" fmla="*/ 107 h 122"/>
              <a:gd name="T22" fmla="*/ 12 w 270"/>
              <a:gd name="T23" fmla="*/ 111 h 122"/>
              <a:gd name="T24" fmla="*/ 20 w 270"/>
              <a:gd name="T25" fmla="*/ 114 h 122"/>
              <a:gd name="T26" fmla="*/ 30 w 270"/>
              <a:gd name="T27" fmla="*/ 118 h 122"/>
              <a:gd name="T28" fmla="*/ 42 w 270"/>
              <a:gd name="T29" fmla="*/ 120 h 122"/>
              <a:gd name="T30" fmla="*/ 53 w 270"/>
              <a:gd name="T31" fmla="*/ 121 h 122"/>
              <a:gd name="T32" fmla="*/ 67 w 270"/>
              <a:gd name="T33" fmla="*/ 122 h 122"/>
              <a:gd name="T34" fmla="*/ 82 w 270"/>
              <a:gd name="T35" fmla="*/ 122 h 122"/>
              <a:gd name="T36" fmla="*/ 97 w 270"/>
              <a:gd name="T37" fmla="*/ 122 h 122"/>
              <a:gd name="T38" fmla="*/ 112 w 270"/>
              <a:gd name="T39" fmla="*/ 122 h 122"/>
              <a:gd name="T40" fmla="*/ 127 w 270"/>
              <a:gd name="T41" fmla="*/ 122 h 122"/>
              <a:gd name="T42" fmla="*/ 142 w 270"/>
              <a:gd name="T43" fmla="*/ 121 h 122"/>
              <a:gd name="T44" fmla="*/ 157 w 270"/>
              <a:gd name="T45" fmla="*/ 121 h 122"/>
              <a:gd name="T46" fmla="*/ 171 w 270"/>
              <a:gd name="T47" fmla="*/ 120 h 122"/>
              <a:gd name="T48" fmla="*/ 185 w 270"/>
              <a:gd name="T49" fmla="*/ 119 h 122"/>
              <a:gd name="T50" fmla="*/ 208 w 270"/>
              <a:gd name="T51" fmla="*/ 116 h 122"/>
              <a:gd name="T52" fmla="*/ 226 w 270"/>
              <a:gd name="T53" fmla="*/ 114 h 122"/>
              <a:gd name="T54" fmla="*/ 240 w 270"/>
              <a:gd name="T55" fmla="*/ 111 h 122"/>
              <a:gd name="T56" fmla="*/ 251 w 270"/>
              <a:gd name="T57" fmla="*/ 107 h 122"/>
              <a:gd name="T58" fmla="*/ 260 w 270"/>
              <a:gd name="T59" fmla="*/ 101 h 122"/>
              <a:gd name="T60" fmla="*/ 265 w 270"/>
              <a:gd name="T61" fmla="*/ 95 h 122"/>
              <a:gd name="T62" fmla="*/ 269 w 270"/>
              <a:gd name="T63" fmla="*/ 85 h 122"/>
              <a:gd name="T64" fmla="*/ 270 w 270"/>
              <a:gd name="T65" fmla="*/ 74 h 122"/>
              <a:gd name="T66" fmla="*/ 266 w 270"/>
              <a:gd name="T67" fmla="*/ 60 h 122"/>
              <a:gd name="T68" fmla="*/ 258 w 270"/>
              <a:gd name="T69" fmla="*/ 46 h 122"/>
              <a:gd name="T70" fmla="*/ 243 w 270"/>
              <a:gd name="T71" fmla="*/ 33 h 122"/>
              <a:gd name="T72" fmla="*/ 225 w 270"/>
              <a:gd name="T73" fmla="*/ 22 h 122"/>
              <a:gd name="T74" fmla="*/ 203 w 270"/>
              <a:gd name="T75" fmla="*/ 12 h 122"/>
              <a:gd name="T76" fmla="*/ 179 w 270"/>
              <a:gd name="T77" fmla="*/ 5 h 122"/>
              <a:gd name="T78" fmla="*/ 152 w 270"/>
              <a:gd name="T79" fmla="*/ 0 h 122"/>
              <a:gd name="T80" fmla="*/ 126 w 270"/>
              <a:gd name="T81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0" h="122">
                <a:moveTo>
                  <a:pt x="126" y="0"/>
                </a:moveTo>
                <a:lnTo>
                  <a:pt x="101" y="4"/>
                </a:lnTo>
                <a:lnTo>
                  <a:pt x="76" y="12"/>
                </a:lnTo>
                <a:lnTo>
                  <a:pt x="55" y="23"/>
                </a:lnTo>
                <a:lnTo>
                  <a:pt x="36" y="36"/>
                </a:lnTo>
                <a:lnTo>
                  <a:pt x="21" y="51"/>
                </a:lnTo>
                <a:lnTo>
                  <a:pt x="10" y="67"/>
                </a:lnTo>
                <a:lnTo>
                  <a:pt x="3" y="82"/>
                </a:lnTo>
                <a:lnTo>
                  <a:pt x="0" y="96"/>
                </a:lnTo>
                <a:lnTo>
                  <a:pt x="2" y="101"/>
                </a:lnTo>
                <a:lnTo>
                  <a:pt x="6" y="107"/>
                </a:lnTo>
                <a:lnTo>
                  <a:pt x="12" y="111"/>
                </a:lnTo>
                <a:lnTo>
                  <a:pt x="20" y="114"/>
                </a:lnTo>
                <a:lnTo>
                  <a:pt x="30" y="118"/>
                </a:lnTo>
                <a:lnTo>
                  <a:pt x="42" y="120"/>
                </a:lnTo>
                <a:lnTo>
                  <a:pt x="53" y="121"/>
                </a:lnTo>
                <a:lnTo>
                  <a:pt x="67" y="122"/>
                </a:lnTo>
                <a:lnTo>
                  <a:pt x="82" y="122"/>
                </a:lnTo>
                <a:lnTo>
                  <a:pt x="97" y="122"/>
                </a:lnTo>
                <a:lnTo>
                  <a:pt x="112" y="122"/>
                </a:lnTo>
                <a:lnTo>
                  <a:pt x="127" y="122"/>
                </a:lnTo>
                <a:lnTo>
                  <a:pt x="142" y="121"/>
                </a:lnTo>
                <a:lnTo>
                  <a:pt x="157" y="121"/>
                </a:lnTo>
                <a:lnTo>
                  <a:pt x="171" y="120"/>
                </a:lnTo>
                <a:lnTo>
                  <a:pt x="185" y="119"/>
                </a:lnTo>
                <a:lnTo>
                  <a:pt x="208" y="116"/>
                </a:lnTo>
                <a:lnTo>
                  <a:pt x="226" y="114"/>
                </a:lnTo>
                <a:lnTo>
                  <a:pt x="240" y="111"/>
                </a:lnTo>
                <a:lnTo>
                  <a:pt x="251" y="107"/>
                </a:lnTo>
                <a:lnTo>
                  <a:pt x="260" y="101"/>
                </a:lnTo>
                <a:lnTo>
                  <a:pt x="265" y="95"/>
                </a:lnTo>
                <a:lnTo>
                  <a:pt x="269" y="85"/>
                </a:lnTo>
                <a:lnTo>
                  <a:pt x="270" y="74"/>
                </a:lnTo>
                <a:lnTo>
                  <a:pt x="266" y="60"/>
                </a:lnTo>
                <a:lnTo>
                  <a:pt x="258" y="46"/>
                </a:lnTo>
                <a:lnTo>
                  <a:pt x="243" y="33"/>
                </a:lnTo>
                <a:lnTo>
                  <a:pt x="225" y="22"/>
                </a:lnTo>
                <a:lnTo>
                  <a:pt x="203" y="12"/>
                </a:lnTo>
                <a:lnTo>
                  <a:pt x="179" y="5"/>
                </a:lnTo>
                <a:lnTo>
                  <a:pt x="152" y="0"/>
                </a:lnTo>
                <a:lnTo>
                  <a:pt x="126" y="0"/>
                </a:lnTo>
                <a:close/>
              </a:path>
            </a:pathLst>
          </a:custGeom>
          <a:solidFill>
            <a:srgbClr val="C5A4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6" name="Freeform 816"/>
          <p:cNvSpPr>
            <a:spLocks/>
          </p:cNvSpPr>
          <p:nvPr/>
        </p:nvSpPr>
        <p:spPr bwMode="auto">
          <a:xfrm>
            <a:off x="6946900" y="3154363"/>
            <a:ext cx="400050" cy="538162"/>
          </a:xfrm>
          <a:custGeom>
            <a:avLst/>
            <a:gdLst>
              <a:gd name="T0" fmla="*/ 354 w 503"/>
              <a:gd name="T1" fmla="*/ 1 h 679"/>
              <a:gd name="T2" fmla="*/ 295 w 503"/>
              <a:gd name="T3" fmla="*/ 21 h 679"/>
              <a:gd name="T4" fmla="*/ 233 w 503"/>
              <a:gd name="T5" fmla="*/ 60 h 679"/>
              <a:gd name="T6" fmla="*/ 170 w 503"/>
              <a:gd name="T7" fmla="*/ 112 h 679"/>
              <a:gd name="T8" fmla="*/ 114 w 503"/>
              <a:gd name="T9" fmla="*/ 173 h 679"/>
              <a:gd name="T10" fmla="*/ 65 w 503"/>
              <a:gd name="T11" fmla="*/ 239 h 679"/>
              <a:gd name="T12" fmla="*/ 26 w 503"/>
              <a:gd name="T13" fmla="*/ 303 h 679"/>
              <a:gd name="T14" fmla="*/ 5 w 503"/>
              <a:gd name="T15" fmla="*/ 363 h 679"/>
              <a:gd name="T16" fmla="*/ 0 w 503"/>
              <a:gd name="T17" fmla="*/ 415 h 679"/>
              <a:gd name="T18" fmla="*/ 5 w 503"/>
              <a:gd name="T19" fmla="*/ 465 h 679"/>
              <a:gd name="T20" fmla="*/ 16 w 503"/>
              <a:gd name="T21" fmla="*/ 514 h 679"/>
              <a:gd name="T22" fmla="*/ 35 w 503"/>
              <a:gd name="T23" fmla="*/ 559 h 679"/>
              <a:gd name="T24" fmla="*/ 60 w 503"/>
              <a:gd name="T25" fmla="*/ 601 h 679"/>
              <a:gd name="T26" fmla="*/ 92 w 503"/>
              <a:gd name="T27" fmla="*/ 634 h 679"/>
              <a:gd name="T28" fmla="*/ 131 w 503"/>
              <a:gd name="T29" fmla="*/ 660 h 679"/>
              <a:gd name="T30" fmla="*/ 176 w 503"/>
              <a:gd name="T31" fmla="*/ 675 h 679"/>
              <a:gd name="T32" fmla="*/ 227 w 503"/>
              <a:gd name="T33" fmla="*/ 679 h 679"/>
              <a:gd name="T34" fmla="*/ 276 w 503"/>
              <a:gd name="T35" fmla="*/ 669 h 679"/>
              <a:gd name="T36" fmla="*/ 323 w 503"/>
              <a:gd name="T37" fmla="*/ 645 h 679"/>
              <a:gd name="T38" fmla="*/ 364 w 503"/>
              <a:gd name="T39" fmla="*/ 610 h 679"/>
              <a:gd name="T40" fmla="*/ 401 w 503"/>
              <a:gd name="T41" fmla="*/ 563 h 679"/>
              <a:gd name="T42" fmla="*/ 433 w 503"/>
              <a:gd name="T43" fmla="*/ 504 h 679"/>
              <a:gd name="T44" fmla="*/ 460 w 503"/>
              <a:gd name="T45" fmla="*/ 435 h 679"/>
              <a:gd name="T46" fmla="*/ 479 w 503"/>
              <a:gd name="T47" fmla="*/ 356 h 679"/>
              <a:gd name="T48" fmla="*/ 492 w 503"/>
              <a:gd name="T49" fmla="*/ 272 h 679"/>
              <a:gd name="T50" fmla="*/ 500 w 503"/>
              <a:gd name="T51" fmla="*/ 200 h 679"/>
              <a:gd name="T52" fmla="*/ 503 w 503"/>
              <a:gd name="T53" fmla="*/ 140 h 679"/>
              <a:gd name="T54" fmla="*/ 501 w 503"/>
              <a:gd name="T55" fmla="*/ 92 h 679"/>
              <a:gd name="T56" fmla="*/ 491 w 503"/>
              <a:gd name="T57" fmla="*/ 57 h 679"/>
              <a:gd name="T58" fmla="*/ 472 w 503"/>
              <a:gd name="T59" fmla="*/ 30 h 679"/>
              <a:gd name="T60" fmla="*/ 443 w 503"/>
              <a:gd name="T61" fmla="*/ 13 h 679"/>
              <a:gd name="T62" fmla="*/ 404 w 503"/>
              <a:gd name="T63" fmla="*/ 3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03" h="679">
                <a:moveTo>
                  <a:pt x="380" y="0"/>
                </a:moveTo>
                <a:lnTo>
                  <a:pt x="354" y="1"/>
                </a:lnTo>
                <a:lnTo>
                  <a:pt x="325" y="10"/>
                </a:lnTo>
                <a:lnTo>
                  <a:pt x="295" y="21"/>
                </a:lnTo>
                <a:lnTo>
                  <a:pt x="264" y="38"/>
                </a:lnTo>
                <a:lnTo>
                  <a:pt x="233" y="60"/>
                </a:lnTo>
                <a:lnTo>
                  <a:pt x="202" y="84"/>
                </a:lnTo>
                <a:lnTo>
                  <a:pt x="170" y="112"/>
                </a:lnTo>
                <a:lnTo>
                  <a:pt x="142" y="142"/>
                </a:lnTo>
                <a:lnTo>
                  <a:pt x="114" y="173"/>
                </a:lnTo>
                <a:lnTo>
                  <a:pt x="88" y="205"/>
                </a:lnTo>
                <a:lnTo>
                  <a:pt x="65" y="239"/>
                </a:lnTo>
                <a:lnTo>
                  <a:pt x="44" y="272"/>
                </a:lnTo>
                <a:lnTo>
                  <a:pt x="26" y="303"/>
                </a:lnTo>
                <a:lnTo>
                  <a:pt x="14" y="334"/>
                </a:lnTo>
                <a:lnTo>
                  <a:pt x="5" y="363"/>
                </a:lnTo>
                <a:lnTo>
                  <a:pt x="1" y="390"/>
                </a:lnTo>
                <a:lnTo>
                  <a:pt x="0" y="415"/>
                </a:lnTo>
                <a:lnTo>
                  <a:pt x="2" y="439"/>
                </a:lnTo>
                <a:lnTo>
                  <a:pt x="5" y="465"/>
                </a:lnTo>
                <a:lnTo>
                  <a:pt x="9" y="490"/>
                </a:lnTo>
                <a:lnTo>
                  <a:pt x="16" y="514"/>
                </a:lnTo>
                <a:lnTo>
                  <a:pt x="24" y="537"/>
                </a:lnTo>
                <a:lnTo>
                  <a:pt x="35" y="559"/>
                </a:lnTo>
                <a:lnTo>
                  <a:pt x="46" y="581"/>
                </a:lnTo>
                <a:lnTo>
                  <a:pt x="60" y="601"/>
                </a:lnTo>
                <a:lnTo>
                  <a:pt x="75" y="618"/>
                </a:lnTo>
                <a:lnTo>
                  <a:pt x="92" y="634"/>
                </a:lnTo>
                <a:lnTo>
                  <a:pt x="111" y="649"/>
                </a:lnTo>
                <a:lnTo>
                  <a:pt x="131" y="660"/>
                </a:lnTo>
                <a:lnTo>
                  <a:pt x="153" y="670"/>
                </a:lnTo>
                <a:lnTo>
                  <a:pt x="176" y="675"/>
                </a:lnTo>
                <a:lnTo>
                  <a:pt x="202" y="679"/>
                </a:lnTo>
                <a:lnTo>
                  <a:pt x="227" y="679"/>
                </a:lnTo>
                <a:lnTo>
                  <a:pt x="252" y="675"/>
                </a:lnTo>
                <a:lnTo>
                  <a:pt x="276" y="669"/>
                </a:lnTo>
                <a:lnTo>
                  <a:pt x="299" y="659"/>
                </a:lnTo>
                <a:lnTo>
                  <a:pt x="323" y="645"/>
                </a:lnTo>
                <a:lnTo>
                  <a:pt x="343" y="629"/>
                </a:lnTo>
                <a:lnTo>
                  <a:pt x="364" y="610"/>
                </a:lnTo>
                <a:lnTo>
                  <a:pt x="384" y="588"/>
                </a:lnTo>
                <a:lnTo>
                  <a:pt x="401" y="563"/>
                </a:lnTo>
                <a:lnTo>
                  <a:pt x="418" y="534"/>
                </a:lnTo>
                <a:lnTo>
                  <a:pt x="433" y="504"/>
                </a:lnTo>
                <a:lnTo>
                  <a:pt x="447" y="470"/>
                </a:lnTo>
                <a:lnTo>
                  <a:pt x="460" y="435"/>
                </a:lnTo>
                <a:lnTo>
                  <a:pt x="470" y="397"/>
                </a:lnTo>
                <a:lnTo>
                  <a:pt x="479" y="356"/>
                </a:lnTo>
                <a:lnTo>
                  <a:pt x="486" y="314"/>
                </a:lnTo>
                <a:lnTo>
                  <a:pt x="492" y="272"/>
                </a:lnTo>
                <a:lnTo>
                  <a:pt x="496" y="234"/>
                </a:lnTo>
                <a:lnTo>
                  <a:pt x="500" y="200"/>
                </a:lnTo>
                <a:lnTo>
                  <a:pt x="502" y="169"/>
                </a:lnTo>
                <a:lnTo>
                  <a:pt x="503" y="140"/>
                </a:lnTo>
                <a:lnTo>
                  <a:pt x="503" y="116"/>
                </a:lnTo>
                <a:lnTo>
                  <a:pt x="501" y="92"/>
                </a:lnTo>
                <a:lnTo>
                  <a:pt x="498" y="74"/>
                </a:lnTo>
                <a:lnTo>
                  <a:pt x="491" y="57"/>
                </a:lnTo>
                <a:lnTo>
                  <a:pt x="483" y="43"/>
                </a:lnTo>
                <a:lnTo>
                  <a:pt x="472" y="30"/>
                </a:lnTo>
                <a:lnTo>
                  <a:pt x="460" y="21"/>
                </a:lnTo>
                <a:lnTo>
                  <a:pt x="443" y="13"/>
                </a:lnTo>
                <a:lnTo>
                  <a:pt x="426" y="7"/>
                </a:lnTo>
                <a:lnTo>
                  <a:pt x="404" y="3"/>
                </a:lnTo>
                <a:lnTo>
                  <a:pt x="380" y="0"/>
                </a:lnTo>
                <a:close/>
              </a:path>
            </a:pathLst>
          </a:custGeom>
          <a:solidFill>
            <a:srgbClr val="FFE0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7" name="Freeform 817"/>
          <p:cNvSpPr>
            <a:spLocks/>
          </p:cNvSpPr>
          <p:nvPr/>
        </p:nvSpPr>
        <p:spPr bwMode="auto">
          <a:xfrm>
            <a:off x="6311900" y="3255963"/>
            <a:ext cx="266700" cy="427037"/>
          </a:xfrm>
          <a:custGeom>
            <a:avLst/>
            <a:gdLst>
              <a:gd name="T0" fmla="*/ 110 w 338"/>
              <a:gd name="T1" fmla="*/ 5 h 538"/>
              <a:gd name="T2" fmla="*/ 150 w 338"/>
              <a:gd name="T3" fmla="*/ 23 h 538"/>
              <a:gd name="T4" fmla="*/ 192 w 338"/>
              <a:gd name="T5" fmla="*/ 54 h 538"/>
              <a:gd name="T6" fmla="*/ 233 w 338"/>
              <a:gd name="T7" fmla="*/ 96 h 538"/>
              <a:gd name="T8" fmla="*/ 271 w 338"/>
              <a:gd name="T9" fmla="*/ 143 h 538"/>
              <a:gd name="T10" fmla="*/ 302 w 338"/>
              <a:gd name="T11" fmla="*/ 194 h 538"/>
              <a:gd name="T12" fmla="*/ 325 w 338"/>
              <a:gd name="T13" fmla="*/ 246 h 538"/>
              <a:gd name="T14" fmla="*/ 337 w 338"/>
              <a:gd name="T15" fmla="*/ 295 h 538"/>
              <a:gd name="T16" fmla="*/ 336 w 338"/>
              <a:gd name="T17" fmla="*/ 339 h 538"/>
              <a:gd name="T18" fmla="*/ 326 w 338"/>
              <a:gd name="T19" fmla="*/ 382 h 538"/>
              <a:gd name="T20" fmla="*/ 310 w 338"/>
              <a:gd name="T21" fmla="*/ 421 h 538"/>
              <a:gd name="T22" fmla="*/ 288 w 338"/>
              <a:gd name="T23" fmla="*/ 458 h 538"/>
              <a:gd name="T24" fmla="*/ 263 w 338"/>
              <a:gd name="T25" fmla="*/ 489 h 538"/>
              <a:gd name="T26" fmla="*/ 233 w 338"/>
              <a:gd name="T27" fmla="*/ 513 h 538"/>
              <a:gd name="T28" fmla="*/ 201 w 338"/>
              <a:gd name="T29" fmla="*/ 530 h 538"/>
              <a:gd name="T30" fmla="*/ 165 w 338"/>
              <a:gd name="T31" fmla="*/ 538 h 538"/>
              <a:gd name="T32" fmla="*/ 131 w 338"/>
              <a:gd name="T33" fmla="*/ 536 h 538"/>
              <a:gd name="T34" fmla="*/ 98 w 338"/>
              <a:gd name="T35" fmla="*/ 524 h 538"/>
              <a:gd name="T36" fmla="*/ 72 w 338"/>
              <a:gd name="T37" fmla="*/ 505 h 538"/>
              <a:gd name="T38" fmla="*/ 49 w 338"/>
              <a:gd name="T39" fmla="*/ 476 h 538"/>
              <a:gd name="T40" fmla="*/ 32 w 338"/>
              <a:gd name="T41" fmla="*/ 439 h 538"/>
              <a:gd name="T42" fmla="*/ 18 w 338"/>
              <a:gd name="T43" fmla="*/ 392 h 538"/>
              <a:gd name="T44" fmla="*/ 8 w 338"/>
              <a:gd name="T45" fmla="*/ 334 h 538"/>
              <a:gd name="T46" fmla="*/ 3 w 338"/>
              <a:gd name="T47" fmla="*/ 267 h 538"/>
              <a:gd name="T48" fmla="*/ 2 w 338"/>
              <a:gd name="T49" fmla="*/ 194 h 538"/>
              <a:gd name="T50" fmla="*/ 0 w 338"/>
              <a:gd name="T51" fmla="*/ 133 h 538"/>
              <a:gd name="T52" fmla="*/ 2 w 338"/>
              <a:gd name="T53" fmla="*/ 84 h 538"/>
              <a:gd name="T54" fmla="*/ 6 w 338"/>
              <a:gd name="T55" fmla="*/ 50 h 538"/>
              <a:gd name="T56" fmla="*/ 14 w 338"/>
              <a:gd name="T57" fmla="*/ 26 h 538"/>
              <a:gd name="T58" fmla="*/ 28 w 338"/>
              <a:gd name="T59" fmla="*/ 9 h 538"/>
              <a:gd name="T60" fmla="*/ 48 w 338"/>
              <a:gd name="T61" fmla="*/ 3 h 538"/>
              <a:gd name="T62" fmla="*/ 74 w 338"/>
              <a:gd name="T63" fmla="*/ 0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38" h="538">
                <a:moveTo>
                  <a:pt x="91" y="1"/>
                </a:moveTo>
                <a:lnTo>
                  <a:pt x="110" y="5"/>
                </a:lnTo>
                <a:lnTo>
                  <a:pt x="129" y="12"/>
                </a:lnTo>
                <a:lnTo>
                  <a:pt x="150" y="23"/>
                </a:lnTo>
                <a:lnTo>
                  <a:pt x="171" y="37"/>
                </a:lnTo>
                <a:lnTo>
                  <a:pt x="192" y="54"/>
                </a:lnTo>
                <a:lnTo>
                  <a:pt x="214" y="74"/>
                </a:lnTo>
                <a:lnTo>
                  <a:pt x="233" y="96"/>
                </a:lnTo>
                <a:lnTo>
                  <a:pt x="253" y="119"/>
                </a:lnTo>
                <a:lnTo>
                  <a:pt x="271" y="143"/>
                </a:lnTo>
                <a:lnTo>
                  <a:pt x="287" y="168"/>
                </a:lnTo>
                <a:lnTo>
                  <a:pt x="302" y="194"/>
                </a:lnTo>
                <a:lnTo>
                  <a:pt x="315" y="220"/>
                </a:lnTo>
                <a:lnTo>
                  <a:pt x="325" y="246"/>
                </a:lnTo>
                <a:lnTo>
                  <a:pt x="333" y="271"/>
                </a:lnTo>
                <a:lnTo>
                  <a:pt x="337" y="295"/>
                </a:lnTo>
                <a:lnTo>
                  <a:pt x="338" y="317"/>
                </a:lnTo>
                <a:lnTo>
                  <a:pt x="336" y="339"/>
                </a:lnTo>
                <a:lnTo>
                  <a:pt x="332" y="360"/>
                </a:lnTo>
                <a:lnTo>
                  <a:pt x="326" y="382"/>
                </a:lnTo>
                <a:lnTo>
                  <a:pt x="318" y="401"/>
                </a:lnTo>
                <a:lnTo>
                  <a:pt x="310" y="421"/>
                </a:lnTo>
                <a:lnTo>
                  <a:pt x="300" y="440"/>
                </a:lnTo>
                <a:lnTo>
                  <a:pt x="288" y="458"/>
                </a:lnTo>
                <a:lnTo>
                  <a:pt x="276" y="474"/>
                </a:lnTo>
                <a:lnTo>
                  <a:pt x="263" y="489"/>
                </a:lnTo>
                <a:lnTo>
                  <a:pt x="248" y="502"/>
                </a:lnTo>
                <a:lnTo>
                  <a:pt x="233" y="513"/>
                </a:lnTo>
                <a:lnTo>
                  <a:pt x="217" y="523"/>
                </a:lnTo>
                <a:lnTo>
                  <a:pt x="201" y="530"/>
                </a:lnTo>
                <a:lnTo>
                  <a:pt x="184" y="536"/>
                </a:lnTo>
                <a:lnTo>
                  <a:pt x="165" y="538"/>
                </a:lnTo>
                <a:lnTo>
                  <a:pt x="148" y="538"/>
                </a:lnTo>
                <a:lnTo>
                  <a:pt x="131" y="536"/>
                </a:lnTo>
                <a:lnTo>
                  <a:pt x="114" y="531"/>
                </a:lnTo>
                <a:lnTo>
                  <a:pt x="98" y="524"/>
                </a:lnTo>
                <a:lnTo>
                  <a:pt x="84" y="516"/>
                </a:lnTo>
                <a:lnTo>
                  <a:pt x="72" y="505"/>
                </a:lnTo>
                <a:lnTo>
                  <a:pt x="60" y="492"/>
                </a:lnTo>
                <a:lnTo>
                  <a:pt x="49" y="476"/>
                </a:lnTo>
                <a:lnTo>
                  <a:pt x="40" y="459"/>
                </a:lnTo>
                <a:lnTo>
                  <a:pt x="32" y="439"/>
                </a:lnTo>
                <a:lnTo>
                  <a:pt x="23" y="416"/>
                </a:lnTo>
                <a:lnTo>
                  <a:pt x="18" y="392"/>
                </a:lnTo>
                <a:lnTo>
                  <a:pt x="12" y="364"/>
                </a:lnTo>
                <a:lnTo>
                  <a:pt x="8" y="334"/>
                </a:lnTo>
                <a:lnTo>
                  <a:pt x="5" y="302"/>
                </a:lnTo>
                <a:lnTo>
                  <a:pt x="3" y="267"/>
                </a:lnTo>
                <a:lnTo>
                  <a:pt x="2" y="231"/>
                </a:lnTo>
                <a:lnTo>
                  <a:pt x="2" y="194"/>
                </a:lnTo>
                <a:lnTo>
                  <a:pt x="0" y="161"/>
                </a:lnTo>
                <a:lnTo>
                  <a:pt x="0" y="133"/>
                </a:lnTo>
                <a:lnTo>
                  <a:pt x="2" y="107"/>
                </a:lnTo>
                <a:lnTo>
                  <a:pt x="2" y="84"/>
                </a:lnTo>
                <a:lnTo>
                  <a:pt x="4" y="66"/>
                </a:lnTo>
                <a:lnTo>
                  <a:pt x="6" y="50"/>
                </a:lnTo>
                <a:lnTo>
                  <a:pt x="10" y="36"/>
                </a:lnTo>
                <a:lnTo>
                  <a:pt x="14" y="26"/>
                </a:lnTo>
                <a:lnTo>
                  <a:pt x="20" y="16"/>
                </a:lnTo>
                <a:lnTo>
                  <a:pt x="28" y="9"/>
                </a:lnTo>
                <a:lnTo>
                  <a:pt x="37" y="5"/>
                </a:lnTo>
                <a:lnTo>
                  <a:pt x="48" y="3"/>
                </a:lnTo>
                <a:lnTo>
                  <a:pt x="60" y="0"/>
                </a:lnTo>
                <a:lnTo>
                  <a:pt x="74" y="0"/>
                </a:lnTo>
                <a:lnTo>
                  <a:pt x="91" y="1"/>
                </a:lnTo>
                <a:close/>
              </a:path>
            </a:pathLst>
          </a:custGeom>
          <a:solidFill>
            <a:srgbClr val="FFE0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8" name="Freeform 818"/>
          <p:cNvSpPr>
            <a:spLocks/>
          </p:cNvSpPr>
          <p:nvPr/>
        </p:nvSpPr>
        <p:spPr bwMode="auto">
          <a:xfrm>
            <a:off x="6313488" y="3262313"/>
            <a:ext cx="257175" cy="414337"/>
          </a:xfrm>
          <a:custGeom>
            <a:avLst/>
            <a:gdLst>
              <a:gd name="T0" fmla="*/ 105 w 325"/>
              <a:gd name="T1" fmla="*/ 5 h 521"/>
              <a:gd name="T2" fmla="*/ 143 w 325"/>
              <a:gd name="T3" fmla="*/ 22 h 521"/>
              <a:gd name="T4" fmla="*/ 183 w 325"/>
              <a:gd name="T5" fmla="*/ 53 h 521"/>
              <a:gd name="T6" fmla="*/ 223 w 325"/>
              <a:gd name="T7" fmla="*/ 93 h 521"/>
              <a:gd name="T8" fmla="*/ 260 w 325"/>
              <a:gd name="T9" fmla="*/ 139 h 521"/>
              <a:gd name="T10" fmla="*/ 290 w 325"/>
              <a:gd name="T11" fmla="*/ 188 h 521"/>
              <a:gd name="T12" fmla="*/ 313 w 325"/>
              <a:gd name="T13" fmla="*/ 239 h 521"/>
              <a:gd name="T14" fmla="*/ 323 w 325"/>
              <a:gd name="T15" fmla="*/ 286 h 521"/>
              <a:gd name="T16" fmla="*/ 322 w 325"/>
              <a:gd name="T17" fmla="*/ 329 h 521"/>
              <a:gd name="T18" fmla="*/ 313 w 325"/>
              <a:gd name="T19" fmla="*/ 370 h 521"/>
              <a:gd name="T20" fmla="*/ 298 w 325"/>
              <a:gd name="T21" fmla="*/ 408 h 521"/>
              <a:gd name="T22" fmla="*/ 277 w 325"/>
              <a:gd name="T23" fmla="*/ 443 h 521"/>
              <a:gd name="T24" fmla="*/ 252 w 325"/>
              <a:gd name="T25" fmla="*/ 474 h 521"/>
              <a:gd name="T26" fmla="*/ 223 w 325"/>
              <a:gd name="T27" fmla="*/ 497 h 521"/>
              <a:gd name="T28" fmla="*/ 191 w 325"/>
              <a:gd name="T29" fmla="*/ 513 h 521"/>
              <a:gd name="T30" fmla="*/ 158 w 325"/>
              <a:gd name="T31" fmla="*/ 521 h 521"/>
              <a:gd name="T32" fmla="*/ 123 w 325"/>
              <a:gd name="T33" fmla="*/ 519 h 521"/>
              <a:gd name="T34" fmla="*/ 93 w 325"/>
              <a:gd name="T35" fmla="*/ 508 h 521"/>
              <a:gd name="T36" fmla="*/ 68 w 325"/>
              <a:gd name="T37" fmla="*/ 489 h 521"/>
              <a:gd name="T38" fmla="*/ 46 w 325"/>
              <a:gd name="T39" fmla="*/ 461 h 521"/>
              <a:gd name="T40" fmla="*/ 29 w 325"/>
              <a:gd name="T41" fmla="*/ 426 h 521"/>
              <a:gd name="T42" fmla="*/ 15 w 325"/>
              <a:gd name="T43" fmla="*/ 379 h 521"/>
              <a:gd name="T44" fmla="*/ 7 w 325"/>
              <a:gd name="T45" fmla="*/ 324 h 521"/>
              <a:gd name="T46" fmla="*/ 2 w 325"/>
              <a:gd name="T47" fmla="*/ 260 h 521"/>
              <a:gd name="T48" fmla="*/ 0 w 325"/>
              <a:gd name="T49" fmla="*/ 187 h 521"/>
              <a:gd name="T50" fmla="*/ 0 w 325"/>
              <a:gd name="T51" fmla="*/ 128 h 521"/>
              <a:gd name="T52" fmla="*/ 1 w 325"/>
              <a:gd name="T53" fmla="*/ 82 h 521"/>
              <a:gd name="T54" fmla="*/ 4 w 325"/>
              <a:gd name="T55" fmla="*/ 48 h 521"/>
              <a:gd name="T56" fmla="*/ 11 w 325"/>
              <a:gd name="T57" fmla="*/ 25 h 521"/>
              <a:gd name="T58" fmla="*/ 24 w 325"/>
              <a:gd name="T59" fmla="*/ 10 h 521"/>
              <a:gd name="T60" fmla="*/ 43 w 325"/>
              <a:gd name="T61" fmla="*/ 3 h 521"/>
              <a:gd name="T62" fmla="*/ 70 w 325"/>
              <a:gd name="T63" fmla="*/ 0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25" h="521">
                <a:moveTo>
                  <a:pt x="86" y="2"/>
                </a:moveTo>
                <a:lnTo>
                  <a:pt x="105" y="5"/>
                </a:lnTo>
                <a:lnTo>
                  <a:pt x="123" y="12"/>
                </a:lnTo>
                <a:lnTo>
                  <a:pt x="143" y="22"/>
                </a:lnTo>
                <a:lnTo>
                  <a:pt x="163" y="36"/>
                </a:lnTo>
                <a:lnTo>
                  <a:pt x="183" y="53"/>
                </a:lnTo>
                <a:lnTo>
                  <a:pt x="204" y="72"/>
                </a:lnTo>
                <a:lnTo>
                  <a:pt x="223" y="93"/>
                </a:lnTo>
                <a:lnTo>
                  <a:pt x="242" y="114"/>
                </a:lnTo>
                <a:lnTo>
                  <a:pt x="260" y="139"/>
                </a:lnTo>
                <a:lnTo>
                  <a:pt x="276" y="163"/>
                </a:lnTo>
                <a:lnTo>
                  <a:pt x="290" y="188"/>
                </a:lnTo>
                <a:lnTo>
                  <a:pt x="303" y="214"/>
                </a:lnTo>
                <a:lnTo>
                  <a:pt x="313" y="239"/>
                </a:lnTo>
                <a:lnTo>
                  <a:pt x="320" y="263"/>
                </a:lnTo>
                <a:lnTo>
                  <a:pt x="323" y="286"/>
                </a:lnTo>
                <a:lnTo>
                  <a:pt x="325" y="308"/>
                </a:lnTo>
                <a:lnTo>
                  <a:pt x="322" y="329"/>
                </a:lnTo>
                <a:lnTo>
                  <a:pt x="319" y="349"/>
                </a:lnTo>
                <a:lnTo>
                  <a:pt x="313" y="370"/>
                </a:lnTo>
                <a:lnTo>
                  <a:pt x="306" y="390"/>
                </a:lnTo>
                <a:lnTo>
                  <a:pt x="298" y="408"/>
                </a:lnTo>
                <a:lnTo>
                  <a:pt x="288" y="427"/>
                </a:lnTo>
                <a:lnTo>
                  <a:pt x="277" y="443"/>
                </a:lnTo>
                <a:lnTo>
                  <a:pt x="265" y="459"/>
                </a:lnTo>
                <a:lnTo>
                  <a:pt x="252" y="474"/>
                </a:lnTo>
                <a:lnTo>
                  <a:pt x="238" y="487"/>
                </a:lnTo>
                <a:lnTo>
                  <a:pt x="223" y="497"/>
                </a:lnTo>
                <a:lnTo>
                  <a:pt x="207" y="506"/>
                </a:lnTo>
                <a:lnTo>
                  <a:pt x="191" y="513"/>
                </a:lnTo>
                <a:lnTo>
                  <a:pt x="175" y="519"/>
                </a:lnTo>
                <a:lnTo>
                  <a:pt x="158" y="521"/>
                </a:lnTo>
                <a:lnTo>
                  <a:pt x="140" y="521"/>
                </a:lnTo>
                <a:lnTo>
                  <a:pt x="123" y="519"/>
                </a:lnTo>
                <a:lnTo>
                  <a:pt x="108" y="514"/>
                </a:lnTo>
                <a:lnTo>
                  <a:pt x="93" y="508"/>
                </a:lnTo>
                <a:lnTo>
                  <a:pt x="79" y="499"/>
                </a:lnTo>
                <a:lnTo>
                  <a:pt x="68" y="489"/>
                </a:lnTo>
                <a:lnTo>
                  <a:pt x="56" y="476"/>
                </a:lnTo>
                <a:lnTo>
                  <a:pt x="46" y="461"/>
                </a:lnTo>
                <a:lnTo>
                  <a:pt x="37" y="444"/>
                </a:lnTo>
                <a:lnTo>
                  <a:pt x="29" y="426"/>
                </a:lnTo>
                <a:lnTo>
                  <a:pt x="22" y="404"/>
                </a:lnTo>
                <a:lnTo>
                  <a:pt x="15" y="379"/>
                </a:lnTo>
                <a:lnTo>
                  <a:pt x="10" y="353"/>
                </a:lnTo>
                <a:lnTo>
                  <a:pt x="7" y="324"/>
                </a:lnTo>
                <a:lnTo>
                  <a:pt x="3" y="293"/>
                </a:lnTo>
                <a:lnTo>
                  <a:pt x="2" y="260"/>
                </a:lnTo>
                <a:lnTo>
                  <a:pt x="1" y="223"/>
                </a:lnTo>
                <a:lnTo>
                  <a:pt x="0" y="187"/>
                </a:lnTo>
                <a:lnTo>
                  <a:pt x="0" y="156"/>
                </a:lnTo>
                <a:lnTo>
                  <a:pt x="0" y="128"/>
                </a:lnTo>
                <a:lnTo>
                  <a:pt x="0" y="103"/>
                </a:lnTo>
                <a:lnTo>
                  <a:pt x="1" y="82"/>
                </a:lnTo>
                <a:lnTo>
                  <a:pt x="2" y="64"/>
                </a:lnTo>
                <a:lnTo>
                  <a:pt x="4" y="48"/>
                </a:lnTo>
                <a:lnTo>
                  <a:pt x="8" y="35"/>
                </a:lnTo>
                <a:lnTo>
                  <a:pt x="11" y="25"/>
                </a:lnTo>
                <a:lnTo>
                  <a:pt x="17" y="15"/>
                </a:lnTo>
                <a:lnTo>
                  <a:pt x="24" y="10"/>
                </a:lnTo>
                <a:lnTo>
                  <a:pt x="33" y="5"/>
                </a:lnTo>
                <a:lnTo>
                  <a:pt x="43" y="3"/>
                </a:lnTo>
                <a:lnTo>
                  <a:pt x="55" y="0"/>
                </a:lnTo>
                <a:lnTo>
                  <a:pt x="70" y="0"/>
                </a:lnTo>
                <a:lnTo>
                  <a:pt x="86" y="2"/>
                </a:lnTo>
                <a:close/>
              </a:path>
            </a:pathLst>
          </a:custGeom>
          <a:solidFill>
            <a:srgbClr val="FFE0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299" name="Freeform 819"/>
          <p:cNvSpPr>
            <a:spLocks/>
          </p:cNvSpPr>
          <p:nvPr/>
        </p:nvSpPr>
        <p:spPr bwMode="auto">
          <a:xfrm>
            <a:off x="6313488" y="3267075"/>
            <a:ext cx="249237" cy="401638"/>
          </a:xfrm>
          <a:custGeom>
            <a:avLst/>
            <a:gdLst>
              <a:gd name="T0" fmla="*/ 101 w 314"/>
              <a:gd name="T1" fmla="*/ 5 h 506"/>
              <a:gd name="T2" fmla="*/ 139 w 314"/>
              <a:gd name="T3" fmla="*/ 22 h 506"/>
              <a:gd name="T4" fmla="*/ 178 w 314"/>
              <a:gd name="T5" fmla="*/ 51 h 506"/>
              <a:gd name="T6" fmla="*/ 216 w 314"/>
              <a:gd name="T7" fmla="*/ 90 h 506"/>
              <a:gd name="T8" fmla="*/ 252 w 314"/>
              <a:gd name="T9" fmla="*/ 135 h 506"/>
              <a:gd name="T10" fmla="*/ 282 w 314"/>
              <a:gd name="T11" fmla="*/ 182 h 506"/>
              <a:gd name="T12" fmla="*/ 303 w 314"/>
              <a:gd name="T13" fmla="*/ 231 h 506"/>
              <a:gd name="T14" fmla="*/ 313 w 314"/>
              <a:gd name="T15" fmla="*/ 278 h 506"/>
              <a:gd name="T16" fmla="*/ 312 w 314"/>
              <a:gd name="T17" fmla="*/ 319 h 506"/>
              <a:gd name="T18" fmla="*/ 304 w 314"/>
              <a:gd name="T19" fmla="*/ 358 h 506"/>
              <a:gd name="T20" fmla="*/ 289 w 314"/>
              <a:gd name="T21" fmla="*/ 396 h 506"/>
              <a:gd name="T22" fmla="*/ 268 w 314"/>
              <a:gd name="T23" fmla="*/ 430 h 506"/>
              <a:gd name="T24" fmla="*/ 244 w 314"/>
              <a:gd name="T25" fmla="*/ 460 h 506"/>
              <a:gd name="T26" fmla="*/ 216 w 314"/>
              <a:gd name="T27" fmla="*/ 483 h 506"/>
              <a:gd name="T28" fmla="*/ 186 w 314"/>
              <a:gd name="T29" fmla="*/ 498 h 506"/>
              <a:gd name="T30" fmla="*/ 154 w 314"/>
              <a:gd name="T31" fmla="*/ 506 h 506"/>
              <a:gd name="T32" fmla="*/ 121 w 314"/>
              <a:gd name="T33" fmla="*/ 504 h 506"/>
              <a:gd name="T34" fmla="*/ 91 w 314"/>
              <a:gd name="T35" fmla="*/ 493 h 506"/>
              <a:gd name="T36" fmla="*/ 65 w 314"/>
              <a:gd name="T37" fmla="*/ 475 h 506"/>
              <a:gd name="T38" fmla="*/ 45 w 314"/>
              <a:gd name="T39" fmla="*/ 447 h 506"/>
              <a:gd name="T40" fmla="*/ 27 w 314"/>
              <a:gd name="T41" fmla="*/ 413 h 506"/>
              <a:gd name="T42" fmla="*/ 15 w 314"/>
              <a:gd name="T43" fmla="*/ 368 h 506"/>
              <a:gd name="T44" fmla="*/ 7 w 314"/>
              <a:gd name="T45" fmla="*/ 315 h 506"/>
              <a:gd name="T46" fmla="*/ 2 w 314"/>
              <a:gd name="T47" fmla="*/ 251 h 506"/>
              <a:gd name="T48" fmla="*/ 1 w 314"/>
              <a:gd name="T49" fmla="*/ 182 h 506"/>
              <a:gd name="T50" fmla="*/ 0 w 314"/>
              <a:gd name="T51" fmla="*/ 125 h 506"/>
              <a:gd name="T52" fmla="*/ 1 w 314"/>
              <a:gd name="T53" fmla="*/ 80 h 506"/>
              <a:gd name="T54" fmla="*/ 4 w 314"/>
              <a:gd name="T55" fmla="*/ 47 h 506"/>
              <a:gd name="T56" fmla="*/ 12 w 314"/>
              <a:gd name="T57" fmla="*/ 24 h 506"/>
              <a:gd name="T58" fmla="*/ 24 w 314"/>
              <a:gd name="T59" fmla="*/ 9 h 506"/>
              <a:gd name="T60" fmla="*/ 42 w 314"/>
              <a:gd name="T61" fmla="*/ 2 h 506"/>
              <a:gd name="T62" fmla="*/ 68 w 314"/>
              <a:gd name="T63" fmla="*/ 0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14" h="506">
                <a:moveTo>
                  <a:pt x="84" y="1"/>
                </a:moveTo>
                <a:lnTo>
                  <a:pt x="101" y="5"/>
                </a:lnTo>
                <a:lnTo>
                  <a:pt x="120" y="12"/>
                </a:lnTo>
                <a:lnTo>
                  <a:pt x="139" y="22"/>
                </a:lnTo>
                <a:lnTo>
                  <a:pt x="159" y="35"/>
                </a:lnTo>
                <a:lnTo>
                  <a:pt x="178" y="51"/>
                </a:lnTo>
                <a:lnTo>
                  <a:pt x="198" y="69"/>
                </a:lnTo>
                <a:lnTo>
                  <a:pt x="216" y="90"/>
                </a:lnTo>
                <a:lnTo>
                  <a:pt x="235" y="112"/>
                </a:lnTo>
                <a:lnTo>
                  <a:pt x="252" y="135"/>
                </a:lnTo>
                <a:lnTo>
                  <a:pt x="267" y="158"/>
                </a:lnTo>
                <a:lnTo>
                  <a:pt x="282" y="182"/>
                </a:lnTo>
                <a:lnTo>
                  <a:pt x="293" y="206"/>
                </a:lnTo>
                <a:lnTo>
                  <a:pt x="303" y="231"/>
                </a:lnTo>
                <a:lnTo>
                  <a:pt x="310" y="255"/>
                </a:lnTo>
                <a:lnTo>
                  <a:pt x="313" y="278"/>
                </a:lnTo>
                <a:lnTo>
                  <a:pt x="314" y="299"/>
                </a:lnTo>
                <a:lnTo>
                  <a:pt x="312" y="319"/>
                </a:lnTo>
                <a:lnTo>
                  <a:pt x="308" y="339"/>
                </a:lnTo>
                <a:lnTo>
                  <a:pt x="304" y="358"/>
                </a:lnTo>
                <a:lnTo>
                  <a:pt x="297" y="378"/>
                </a:lnTo>
                <a:lnTo>
                  <a:pt x="289" y="396"/>
                </a:lnTo>
                <a:lnTo>
                  <a:pt x="280" y="414"/>
                </a:lnTo>
                <a:lnTo>
                  <a:pt x="268" y="430"/>
                </a:lnTo>
                <a:lnTo>
                  <a:pt x="257" y="445"/>
                </a:lnTo>
                <a:lnTo>
                  <a:pt x="244" y="460"/>
                </a:lnTo>
                <a:lnTo>
                  <a:pt x="231" y="471"/>
                </a:lnTo>
                <a:lnTo>
                  <a:pt x="216" y="483"/>
                </a:lnTo>
                <a:lnTo>
                  <a:pt x="201" y="491"/>
                </a:lnTo>
                <a:lnTo>
                  <a:pt x="186" y="498"/>
                </a:lnTo>
                <a:lnTo>
                  <a:pt x="170" y="504"/>
                </a:lnTo>
                <a:lnTo>
                  <a:pt x="154" y="506"/>
                </a:lnTo>
                <a:lnTo>
                  <a:pt x="137" y="506"/>
                </a:lnTo>
                <a:lnTo>
                  <a:pt x="121" y="504"/>
                </a:lnTo>
                <a:lnTo>
                  <a:pt x="105" y="499"/>
                </a:lnTo>
                <a:lnTo>
                  <a:pt x="91" y="493"/>
                </a:lnTo>
                <a:lnTo>
                  <a:pt x="78" y="485"/>
                </a:lnTo>
                <a:lnTo>
                  <a:pt x="65" y="475"/>
                </a:lnTo>
                <a:lnTo>
                  <a:pt x="54" y="462"/>
                </a:lnTo>
                <a:lnTo>
                  <a:pt x="45" y="447"/>
                </a:lnTo>
                <a:lnTo>
                  <a:pt x="35" y="431"/>
                </a:lnTo>
                <a:lnTo>
                  <a:pt x="27" y="413"/>
                </a:lnTo>
                <a:lnTo>
                  <a:pt x="20" y="391"/>
                </a:lnTo>
                <a:lnTo>
                  <a:pt x="15" y="368"/>
                </a:lnTo>
                <a:lnTo>
                  <a:pt x="10" y="342"/>
                </a:lnTo>
                <a:lnTo>
                  <a:pt x="7" y="315"/>
                </a:lnTo>
                <a:lnTo>
                  <a:pt x="3" y="284"/>
                </a:lnTo>
                <a:lnTo>
                  <a:pt x="2" y="251"/>
                </a:lnTo>
                <a:lnTo>
                  <a:pt x="1" y="217"/>
                </a:lnTo>
                <a:lnTo>
                  <a:pt x="1" y="182"/>
                </a:lnTo>
                <a:lnTo>
                  <a:pt x="0" y="152"/>
                </a:lnTo>
                <a:lnTo>
                  <a:pt x="0" y="125"/>
                </a:lnTo>
                <a:lnTo>
                  <a:pt x="0" y="100"/>
                </a:lnTo>
                <a:lnTo>
                  <a:pt x="1" y="80"/>
                </a:lnTo>
                <a:lnTo>
                  <a:pt x="2" y="62"/>
                </a:lnTo>
                <a:lnTo>
                  <a:pt x="4" y="47"/>
                </a:lnTo>
                <a:lnTo>
                  <a:pt x="8" y="35"/>
                </a:lnTo>
                <a:lnTo>
                  <a:pt x="12" y="24"/>
                </a:lnTo>
                <a:lnTo>
                  <a:pt x="17" y="16"/>
                </a:lnTo>
                <a:lnTo>
                  <a:pt x="24" y="9"/>
                </a:lnTo>
                <a:lnTo>
                  <a:pt x="33" y="5"/>
                </a:lnTo>
                <a:lnTo>
                  <a:pt x="42" y="2"/>
                </a:lnTo>
                <a:lnTo>
                  <a:pt x="54" y="1"/>
                </a:lnTo>
                <a:lnTo>
                  <a:pt x="68" y="0"/>
                </a:lnTo>
                <a:lnTo>
                  <a:pt x="84" y="1"/>
                </a:lnTo>
                <a:close/>
              </a:path>
            </a:pathLst>
          </a:custGeom>
          <a:solidFill>
            <a:srgbClr val="FFDE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0" name="Freeform 820"/>
          <p:cNvSpPr>
            <a:spLocks/>
          </p:cNvSpPr>
          <p:nvPr/>
        </p:nvSpPr>
        <p:spPr bwMode="auto">
          <a:xfrm>
            <a:off x="6313488" y="3271838"/>
            <a:ext cx="241300" cy="388937"/>
          </a:xfrm>
          <a:custGeom>
            <a:avLst/>
            <a:gdLst>
              <a:gd name="T0" fmla="*/ 98 w 304"/>
              <a:gd name="T1" fmla="*/ 5 h 490"/>
              <a:gd name="T2" fmla="*/ 134 w 304"/>
              <a:gd name="T3" fmla="*/ 21 h 490"/>
              <a:gd name="T4" fmla="*/ 172 w 304"/>
              <a:gd name="T5" fmla="*/ 49 h 490"/>
              <a:gd name="T6" fmla="*/ 209 w 304"/>
              <a:gd name="T7" fmla="*/ 87 h 490"/>
              <a:gd name="T8" fmla="*/ 244 w 304"/>
              <a:gd name="T9" fmla="*/ 130 h 490"/>
              <a:gd name="T10" fmla="*/ 273 w 304"/>
              <a:gd name="T11" fmla="*/ 177 h 490"/>
              <a:gd name="T12" fmla="*/ 292 w 304"/>
              <a:gd name="T13" fmla="*/ 225 h 490"/>
              <a:gd name="T14" fmla="*/ 303 w 304"/>
              <a:gd name="T15" fmla="*/ 270 h 490"/>
              <a:gd name="T16" fmla="*/ 302 w 304"/>
              <a:gd name="T17" fmla="*/ 310 h 490"/>
              <a:gd name="T18" fmla="*/ 293 w 304"/>
              <a:gd name="T19" fmla="*/ 348 h 490"/>
              <a:gd name="T20" fmla="*/ 278 w 304"/>
              <a:gd name="T21" fmla="*/ 385 h 490"/>
              <a:gd name="T22" fmla="*/ 260 w 304"/>
              <a:gd name="T23" fmla="*/ 417 h 490"/>
              <a:gd name="T24" fmla="*/ 236 w 304"/>
              <a:gd name="T25" fmla="*/ 446 h 490"/>
              <a:gd name="T26" fmla="*/ 209 w 304"/>
              <a:gd name="T27" fmla="*/ 468 h 490"/>
              <a:gd name="T28" fmla="*/ 179 w 304"/>
              <a:gd name="T29" fmla="*/ 483 h 490"/>
              <a:gd name="T30" fmla="*/ 148 w 304"/>
              <a:gd name="T31" fmla="*/ 490 h 490"/>
              <a:gd name="T32" fmla="*/ 116 w 304"/>
              <a:gd name="T33" fmla="*/ 487 h 490"/>
              <a:gd name="T34" fmla="*/ 88 w 304"/>
              <a:gd name="T35" fmla="*/ 478 h 490"/>
              <a:gd name="T36" fmla="*/ 64 w 304"/>
              <a:gd name="T37" fmla="*/ 460 h 490"/>
              <a:gd name="T38" fmla="*/ 43 w 304"/>
              <a:gd name="T39" fmla="*/ 434 h 490"/>
              <a:gd name="T40" fmla="*/ 27 w 304"/>
              <a:gd name="T41" fmla="*/ 400 h 490"/>
              <a:gd name="T42" fmla="*/ 15 w 304"/>
              <a:gd name="T43" fmla="*/ 357 h 490"/>
              <a:gd name="T44" fmla="*/ 7 w 304"/>
              <a:gd name="T45" fmla="*/ 305 h 490"/>
              <a:gd name="T46" fmla="*/ 2 w 304"/>
              <a:gd name="T47" fmla="*/ 244 h 490"/>
              <a:gd name="T48" fmla="*/ 1 w 304"/>
              <a:gd name="T49" fmla="*/ 176 h 490"/>
              <a:gd name="T50" fmla="*/ 0 w 304"/>
              <a:gd name="T51" fmla="*/ 121 h 490"/>
              <a:gd name="T52" fmla="*/ 1 w 304"/>
              <a:gd name="T53" fmla="*/ 77 h 490"/>
              <a:gd name="T54" fmla="*/ 4 w 304"/>
              <a:gd name="T55" fmla="*/ 45 h 490"/>
              <a:gd name="T56" fmla="*/ 12 w 304"/>
              <a:gd name="T57" fmla="*/ 23 h 490"/>
              <a:gd name="T58" fmla="*/ 24 w 304"/>
              <a:gd name="T59" fmla="*/ 9 h 490"/>
              <a:gd name="T60" fmla="*/ 41 w 304"/>
              <a:gd name="T61" fmla="*/ 2 h 490"/>
              <a:gd name="T62" fmla="*/ 65 w 304"/>
              <a:gd name="T63" fmla="*/ 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04" h="490">
                <a:moveTo>
                  <a:pt x="80" y="1"/>
                </a:moveTo>
                <a:lnTo>
                  <a:pt x="98" y="5"/>
                </a:lnTo>
                <a:lnTo>
                  <a:pt x="115" y="11"/>
                </a:lnTo>
                <a:lnTo>
                  <a:pt x="134" y="21"/>
                </a:lnTo>
                <a:lnTo>
                  <a:pt x="153" y="34"/>
                </a:lnTo>
                <a:lnTo>
                  <a:pt x="172" y="49"/>
                </a:lnTo>
                <a:lnTo>
                  <a:pt x="191" y="68"/>
                </a:lnTo>
                <a:lnTo>
                  <a:pt x="209" y="87"/>
                </a:lnTo>
                <a:lnTo>
                  <a:pt x="227" y="108"/>
                </a:lnTo>
                <a:lnTo>
                  <a:pt x="244" y="130"/>
                </a:lnTo>
                <a:lnTo>
                  <a:pt x="259" y="153"/>
                </a:lnTo>
                <a:lnTo>
                  <a:pt x="273" y="177"/>
                </a:lnTo>
                <a:lnTo>
                  <a:pt x="283" y="200"/>
                </a:lnTo>
                <a:lnTo>
                  <a:pt x="292" y="225"/>
                </a:lnTo>
                <a:lnTo>
                  <a:pt x="299" y="248"/>
                </a:lnTo>
                <a:lnTo>
                  <a:pt x="303" y="270"/>
                </a:lnTo>
                <a:lnTo>
                  <a:pt x="304" y="290"/>
                </a:lnTo>
                <a:lnTo>
                  <a:pt x="302" y="310"/>
                </a:lnTo>
                <a:lnTo>
                  <a:pt x="298" y="329"/>
                </a:lnTo>
                <a:lnTo>
                  <a:pt x="293" y="348"/>
                </a:lnTo>
                <a:lnTo>
                  <a:pt x="287" y="366"/>
                </a:lnTo>
                <a:lnTo>
                  <a:pt x="278" y="385"/>
                </a:lnTo>
                <a:lnTo>
                  <a:pt x="269" y="401"/>
                </a:lnTo>
                <a:lnTo>
                  <a:pt x="260" y="417"/>
                </a:lnTo>
                <a:lnTo>
                  <a:pt x="249" y="432"/>
                </a:lnTo>
                <a:lnTo>
                  <a:pt x="236" y="446"/>
                </a:lnTo>
                <a:lnTo>
                  <a:pt x="223" y="457"/>
                </a:lnTo>
                <a:lnTo>
                  <a:pt x="209" y="468"/>
                </a:lnTo>
                <a:lnTo>
                  <a:pt x="194" y="476"/>
                </a:lnTo>
                <a:lnTo>
                  <a:pt x="179" y="483"/>
                </a:lnTo>
                <a:lnTo>
                  <a:pt x="164" y="487"/>
                </a:lnTo>
                <a:lnTo>
                  <a:pt x="148" y="490"/>
                </a:lnTo>
                <a:lnTo>
                  <a:pt x="132" y="490"/>
                </a:lnTo>
                <a:lnTo>
                  <a:pt x="116" y="487"/>
                </a:lnTo>
                <a:lnTo>
                  <a:pt x="102" y="484"/>
                </a:lnTo>
                <a:lnTo>
                  <a:pt x="88" y="478"/>
                </a:lnTo>
                <a:lnTo>
                  <a:pt x="76" y="470"/>
                </a:lnTo>
                <a:lnTo>
                  <a:pt x="64" y="460"/>
                </a:lnTo>
                <a:lnTo>
                  <a:pt x="53" y="448"/>
                </a:lnTo>
                <a:lnTo>
                  <a:pt x="43" y="434"/>
                </a:lnTo>
                <a:lnTo>
                  <a:pt x="35" y="418"/>
                </a:lnTo>
                <a:lnTo>
                  <a:pt x="27" y="400"/>
                </a:lnTo>
                <a:lnTo>
                  <a:pt x="20" y="379"/>
                </a:lnTo>
                <a:lnTo>
                  <a:pt x="15" y="357"/>
                </a:lnTo>
                <a:lnTo>
                  <a:pt x="10" y="332"/>
                </a:lnTo>
                <a:lnTo>
                  <a:pt x="7" y="305"/>
                </a:lnTo>
                <a:lnTo>
                  <a:pt x="3" y="275"/>
                </a:lnTo>
                <a:lnTo>
                  <a:pt x="2" y="244"/>
                </a:lnTo>
                <a:lnTo>
                  <a:pt x="1" y="210"/>
                </a:lnTo>
                <a:lnTo>
                  <a:pt x="1" y="176"/>
                </a:lnTo>
                <a:lnTo>
                  <a:pt x="0" y="147"/>
                </a:lnTo>
                <a:lnTo>
                  <a:pt x="0" y="121"/>
                </a:lnTo>
                <a:lnTo>
                  <a:pt x="1" y="98"/>
                </a:lnTo>
                <a:lnTo>
                  <a:pt x="1" y="77"/>
                </a:lnTo>
                <a:lnTo>
                  <a:pt x="2" y="60"/>
                </a:lnTo>
                <a:lnTo>
                  <a:pt x="4" y="45"/>
                </a:lnTo>
                <a:lnTo>
                  <a:pt x="8" y="33"/>
                </a:lnTo>
                <a:lnTo>
                  <a:pt x="12" y="23"/>
                </a:lnTo>
                <a:lnTo>
                  <a:pt x="17" y="15"/>
                </a:lnTo>
                <a:lnTo>
                  <a:pt x="24" y="9"/>
                </a:lnTo>
                <a:lnTo>
                  <a:pt x="32" y="5"/>
                </a:lnTo>
                <a:lnTo>
                  <a:pt x="41" y="2"/>
                </a:lnTo>
                <a:lnTo>
                  <a:pt x="53" y="1"/>
                </a:lnTo>
                <a:lnTo>
                  <a:pt x="65" y="0"/>
                </a:lnTo>
                <a:lnTo>
                  <a:pt x="80" y="1"/>
                </a:lnTo>
                <a:close/>
              </a:path>
            </a:pathLst>
          </a:custGeom>
          <a:solidFill>
            <a:srgbClr val="FFDE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1" name="Freeform 821"/>
          <p:cNvSpPr>
            <a:spLocks/>
          </p:cNvSpPr>
          <p:nvPr/>
        </p:nvSpPr>
        <p:spPr bwMode="auto">
          <a:xfrm>
            <a:off x="6313488" y="3276600"/>
            <a:ext cx="231775" cy="376238"/>
          </a:xfrm>
          <a:custGeom>
            <a:avLst/>
            <a:gdLst>
              <a:gd name="T0" fmla="*/ 94 w 291"/>
              <a:gd name="T1" fmla="*/ 4 h 473"/>
              <a:gd name="T2" fmla="*/ 130 w 291"/>
              <a:gd name="T3" fmla="*/ 19 h 473"/>
              <a:gd name="T4" fmla="*/ 166 w 291"/>
              <a:gd name="T5" fmla="*/ 47 h 473"/>
              <a:gd name="T6" fmla="*/ 201 w 291"/>
              <a:gd name="T7" fmla="*/ 83 h 473"/>
              <a:gd name="T8" fmla="*/ 234 w 291"/>
              <a:gd name="T9" fmla="*/ 125 h 473"/>
              <a:gd name="T10" fmla="*/ 261 w 291"/>
              <a:gd name="T11" fmla="*/ 170 h 473"/>
              <a:gd name="T12" fmla="*/ 281 w 291"/>
              <a:gd name="T13" fmla="*/ 215 h 473"/>
              <a:gd name="T14" fmla="*/ 291 w 291"/>
              <a:gd name="T15" fmla="*/ 259 h 473"/>
              <a:gd name="T16" fmla="*/ 289 w 291"/>
              <a:gd name="T17" fmla="*/ 297 h 473"/>
              <a:gd name="T18" fmla="*/ 281 w 291"/>
              <a:gd name="T19" fmla="*/ 335 h 473"/>
              <a:gd name="T20" fmla="*/ 267 w 291"/>
              <a:gd name="T21" fmla="*/ 370 h 473"/>
              <a:gd name="T22" fmla="*/ 249 w 291"/>
              <a:gd name="T23" fmla="*/ 402 h 473"/>
              <a:gd name="T24" fmla="*/ 226 w 291"/>
              <a:gd name="T25" fmla="*/ 430 h 473"/>
              <a:gd name="T26" fmla="*/ 200 w 291"/>
              <a:gd name="T27" fmla="*/ 451 h 473"/>
              <a:gd name="T28" fmla="*/ 173 w 291"/>
              <a:gd name="T29" fmla="*/ 466 h 473"/>
              <a:gd name="T30" fmla="*/ 142 w 291"/>
              <a:gd name="T31" fmla="*/ 473 h 473"/>
              <a:gd name="T32" fmla="*/ 112 w 291"/>
              <a:gd name="T33" fmla="*/ 471 h 473"/>
              <a:gd name="T34" fmla="*/ 84 w 291"/>
              <a:gd name="T35" fmla="*/ 462 h 473"/>
              <a:gd name="T36" fmla="*/ 61 w 291"/>
              <a:gd name="T37" fmla="*/ 445 h 473"/>
              <a:gd name="T38" fmla="*/ 41 w 291"/>
              <a:gd name="T39" fmla="*/ 419 h 473"/>
              <a:gd name="T40" fmla="*/ 25 w 291"/>
              <a:gd name="T41" fmla="*/ 386 h 473"/>
              <a:gd name="T42" fmla="*/ 14 w 291"/>
              <a:gd name="T43" fmla="*/ 344 h 473"/>
              <a:gd name="T44" fmla="*/ 6 w 291"/>
              <a:gd name="T45" fmla="*/ 295 h 473"/>
              <a:gd name="T46" fmla="*/ 2 w 291"/>
              <a:gd name="T47" fmla="*/ 235 h 473"/>
              <a:gd name="T48" fmla="*/ 1 w 291"/>
              <a:gd name="T49" fmla="*/ 170 h 473"/>
              <a:gd name="T50" fmla="*/ 0 w 291"/>
              <a:gd name="T51" fmla="*/ 116 h 473"/>
              <a:gd name="T52" fmla="*/ 1 w 291"/>
              <a:gd name="T53" fmla="*/ 74 h 473"/>
              <a:gd name="T54" fmla="*/ 4 w 291"/>
              <a:gd name="T55" fmla="*/ 42 h 473"/>
              <a:gd name="T56" fmla="*/ 11 w 291"/>
              <a:gd name="T57" fmla="*/ 22 h 473"/>
              <a:gd name="T58" fmla="*/ 23 w 291"/>
              <a:gd name="T59" fmla="*/ 8 h 473"/>
              <a:gd name="T60" fmla="*/ 40 w 291"/>
              <a:gd name="T61" fmla="*/ 1 h 473"/>
              <a:gd name="T62" fmla="*/ 63 w 291"/>
              <a:gd name="T63" fmla="*/ 0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91" h="473">
                <a:moveTo>
                  <a:pt x="78" y="1"/>
                </a:moveTo>
                <a:lnTo>
                  <a:pt x="94" y="4"/>
                </a:lnTo>
                <a:lnTo>
                  <a:pt x="112" y="10"/>
                </a:lnTo>
                <a:lnTo>
                  <a:pt x="130" y="19"/>
                </a:lnTo>
                <a:lnTo>
                  <a:pt x="147" y="32"/>
                </a:lnTo>
                <a:lnTo>
                  <a:pt x="166" y="47"/>
                </a:lnTo>
                <a:lnTo>
                  <a:pt x="184" y="64"/>
                </a:lnTo>
                <a:lnTo>
                  <a:pt x="201" y="83"/>
                </a:lnTo>
                <a:lnTo>
                  <a:pt x="219" y="104"/>
                </a:lnTo>
                <a:lnTo>
                  <a:pt x="234" y="125"/>
                </a:lnTo>
                <a:lnTo>
                  <a:pt x="249" y="147"/>
                </a:lnTo>
                <a:lnTo>
                  <a:pt x="261" y="170"/>
                </a:lnTo>
                <a:lnTo>
                  <a:pt x="272" y="192"/>
                </a:lnTo>
                <a:lnTo>
                  <a:pt x="281" y="215"/>
                </a:lnTo>
                <a:lnTo>
                  <a:pt x="287" y="237"/>
                </a:lnTo>
                <a:lnTo>
                  <a:pt x="291" y="259"/>
                </a:lnTo>
                <a:lnTo>
                  <a:pt x="291" y="279"/>
                </a:lnTo>
                <a:lnTo>
                  <a:pt x="289" y="297"/>
                </a:lnTo>
                <a:lnTo>
                  <a:pt x="286" y="317"/>
                </a:lnTo>
                <a:lnTo>
                  <a:pt x="281" y="335"/>
                </a:lnTo>
                <a:lnTo>
                  <a:pt x="275" y="352"/>
                </a:lnTo>
                <a:lnTo>
                  <a:pt x="267" y="370"/>
                </a:lnTo>
                <a:lnTo>
                  <a:pt x="259" y="386"/>
                </a:lnTo>
                <a:lnTo>
                  <a:pt x="249" y="402"/>
                </a:lnTo>
                <a:lnTo>
                  <a:pt x="238" y="416"/>
                </a:lnTo>
                <a:lnTo>
                  <a:pt x="226" y="430"/>
                </a:lnTo>
                <a:lnTo>
                  <a:pt x="214" y="441"/>
                </a:lnTo>
                <a:lnTo>
                  <a:pt x="200" y="451"/>
                </a:lnTo>
                <a:lnTo>
                  <a:pt x="186" y="460"/>
                </a:lnTo>
                <a:lnTo>
                  <a:pt x="173" y="466"/>
                </a:lnTo>
                <a:lnTo>
                  <a:pt x="158" y="471"/>
                </a:lnTo>
                <a:lnTo>
                  <a:pt x="142" y="473"/>
                </a:lnTo>
                <a:lnTo>
                  <a:pt x="127" y="473"/>
                </a:lnTo>
                <a:lnTo>
                  <a:pt x="112" y="471"/>
                </a:lnTo>
                <a:lnTo>
                  <a:pt x="98" y="468"/>
                </a:lnTo>
                <a:lnTo>
                  <a:pt x="84" y="462"/>
                </a:lnTo>
                <a:lnTo>
                  <a:pt x="72" y="454"/>
                </a:lnTo>
                <a:lnTo>
                  <a:pt x="61" y="445"/>
                </a:lnTo>
                <a:lnTo>
                  <a:pt x="51" y="433"/>
                </a:lnTo>
                <a:lnTo>
                  <a:pt x="41" y="419"/>
                </a:lnTo>
                <a:lnTo>
                  <a:pt x="33" y="403"/>
                </a:lnTo>
                <a:lnTo>
                  <a:pt x="25" y="386"/>
                </a:lnTo>
                <a:lnTo>
                  <a:pt x="19" y="366"/>
                </a:lnTo>
                <a:lnTo>
                  <a:pt x="14" y="344"/>
                </a:lnTo>
                <a:lnTo>
                  <a:pt x="9" y="320"/>
                </a:lnTo>
                <a:lnTo>
                  <a:pt x="6" y="295"/>
                </a:lnTo>
                <a:lnTo>
                  <a:pt x="3" y="266"/>
                </a:lnTo>
                <a:lnTo>
                  <a:pt x="2" y="235"/>
                </a:lnTo>
                <a:lnTo>
                  <a:pt x="1" y="203"/>
                </a:lnTo>
                <a:lnTo>
                  <a:pt x="1" y="170"/>
                </a:lnTo>
                <a:lnTo>
                  <a:pt x="0" y="142"/>
                </a:lnTo>
                <a:lnTo>
                  <a:pt x="0" y="116"/>
                </a:lnTo>
                <a:lnTo>
                  <a:pt x="0" y="93"/>
                </a:lnTo>
                <a:lnTo>
                  <a:pt x="1" y="74"/>
                </a:lnTo>
                <a:lnTo>
                  <a:pt x="2" y="57"/>
                </a:lnTo>
                <a:lnTo>
                  <a:pt x="4" y="42"/>
                </a:lnTo>
                <a:lnTo>
                  <a:pt x="7" y="31"/>
                </a:lnTo>
                <a:lnTo>
                  <a:pt x="11" y="22"/>
                </a:lnTo>
                <a:lnTo>
                  <a:pt x="16" y="14"/>
                </a:lnTo>
                <a:lnTo>
                  <a:pt x="23" y="8"/>
                </a:lnTo>
                <a:lnTo>
                  <a:pt x="30" y="4"/>
                </a:lnTo>
                <a:lnTo>
                  <a:pt x="40" y="1"/>
                </a:lnTo>
                <a:lnTo>
                  <a:pt x="51" y="0"/>
                </a:lnTo>
                <a:lnTo>
                  <a:pt x="63" y="0"/>
                </a:lnTo>
                <a:lnTo>
                  <a:pt x="78" y="1"/>
                </a:lnTo>
                <a:close/>
              </a:path>
            </a:pathLst>
          </a:custGeom>
          <a:solidFill>
            <a:srgbClr val="FFDB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2" name="Freeform 822"/>
          <p:cNvSpPr>
            <a:spLocks/>
          </p:cNvSpPr>
          <p:nvPr/>
        </p:nvSpPr>
        <p:spPr bwMode="auto">
          <a:xfrm>
            <a:off x="6313488" y="3281363"/>
            <a:ext cx="225425" cy="365125"/>
          </a:xfrm>
          <a:custGeom>
            <a:avLst/>
            <a:gdLst>
              <a:gd name="T0" fmla="*/ 91 w 282"/>
              <a:gd name="T1" fmla="*/ 4 h 458"/>
              <a:gd name="T2" fmla="*/ 124 w 282"/>
              <a:gd name="T3" fmla="*/ 19 h 458"/>
              <a:gd name="T4" fmla="*/ 160 w 282"/>
              <a:gd name="T5" fmla="*/ 46 h 458"/>
              <a:gd name="T6" fmla="*/ 195 w 282"/>
              <a:gd name="T7" fmla="*/ 80 h 458"/>
              <a:gd name="T8" fmla="*/ 226 w 282"/>
              <a:gd name="T9" fmla="*/ 122 h 458"/>
              <a:gd name="T10" fmla="*/ 252 w 282"/>
              <a:gd name="T11" fmla="*/ 166 h 458"/>
              <a:gd name="T12" fmla="*/ 272 w 282"/>
              <a:gd name="T13" fmla="*/ 209 h 458"/>
              <a:gd name="T14" fmla="*/ 281 w 282"/>
              <a:gd name="T15" fmla="*/ 251 h 458"/>
              <a:gd name="T16" fmla="*/ 280 w 282"/>
              <a:gd name="T17" fmla="*/ 289 h 458"/>
              <a:gd name="T18" fmla="*/ 272 w 282"/>
              <a:gd name="T19" fmla="*/ 324 h 458"/>
              <a:gd name="T20" fmla="*/ 259 w 282"/>
              <a:gd name="T21" fmla="*/ 358 h 458"/>
              <a:gd name="T22" fmla="*/ 241 w 282"/>
              <a:gd name="T23" fmla="*/ 389 h 458"/>
              <a:gd name="T24" fmla="*/ 219 w 282"/>
              <a:gd name="T25" fmla="*/ 416 h 458"/>
              <a:gd name="T26" fmla="*/ 195 w 282"/>
              <a:gd name="T27" fmla="*/ 437 h 458"/>
              <a:gd name="T28" fmla="*/ 167 w 282"/>
              <a:gd name="T29" fmla="*/ 451 h 458"/>
              <a:gd name="T30" fmla="*/ 138 w 282"/>
              <a:gd name="T31" fmla="*/ 458 h 458"/>
              <a:gd name="T32" fmla="*/ 108 w 282"/>
              <a:gd name="T33" fmla="*/ 456 h 458"/>
              <a:gd name="T34" fmla="*/ 82 w 282"/>
              <a:gd name="T35" fmla="*/ 447 h 458"/>
              <a:gd name="T36" fmla="*/ 60 w 282"/>
              <a:gd name="T37" fmla="*/ 430 h 458"/>
              <a:gd name="T38" fmla="*/ 40 w 282"/>
              <a:gd name="T39" fmla="*/ 405 h 458"/>
              <a:gd name="T40" fmla="*/ 25 w 282"/>
              <a:gd name="T41" fmla="*/ 373 h 458"/>
              <a:gd name="T42" fmla="*/ 14 w 282"/>
              <a:gd name="T43" fmla="*/ 334 h 458"/>
              <a:gd name="T44" fmla="*/ 6 w 282"/>
              <a:gd name="T45" fmla="*/ 285 h 458"/>
              <a:gd name="T46" fmla="*/ 2 w 282"/>
              <a:gd name="T47" fmla="*/ 228 h 458"/>
              <a:gd name="T48" fmla="*/ 1 w 282"/>
              <a:gd name="T49" fmla="*/ 166 h 458"/>
              <a:gd name="T50" fmla="*/ 0 w 282"/>
              <a:gd name="T51" fmla="*/ 113 h 458"/>
              <a:gd name="T52" fmla="*/ 1 w 282"/>
              <a:gd name="T53" fmla="*/ 72 h 458"/>
              <a:gd name="T54" fmla="*/ 4 w 282"/>
              <a:gd name="T55" fmla="*/ 42 h 458"/>
              <a:gd name="T56" fmla="*/ 11 w 282"/>
              <a:gd name="T57" fmla="*/ 21 h 458"/>
              <a:gd name="T58" fmla="*/ 23 w 282"/>
              <a:gd name="T59" fmla="*/ 8 h 458"/>
              <a:gd name="T60" fmla="*/ 39 w 282"/>
              <a:gd name="T61" fmla="*/ 2 h 458"/>
              <a:gd name="T62" fmla="*/ 62 w 282"/>
              <a:gd name="T63" fmla="*/ 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82" h="458">
                <a:moveTo>
                  <a:pt x="76" y="1"/>
                </a:moveTo>
                <a:lnTo>
                  <a:pt x="91" y="4"/>
                </a:lnTo>
                <a:lnTo>
                  <a:pt x="108" y="10"/>
                </a:lnTo>
                <a:lnTo>
                  <a:pt x="124" y="19"/>
                </a:lnTo>
                <a:lnTo>
                  <a:pt x="143" y="32"/>
                </a:lnTo>
                <a:lnTo>
                  <a:pt x="160" y="46"/>
                </a:lnTo>
                <a:lnTo>
                  <a:pt x="177" y="63"/>
                </a:lnTo>
                <a:lnTo>
                  <a:pt x="195" y="80"/>
                </a:lnTo>
                <a:lnTo>
                  <a:pt x="211" y="101"/>
                </a:lnTo>
                <a:lnTo>
                  <a:pt x="226" y="122"/>
                </a:lnTo>
                <a:lnTo>
                  <a:pt x="239" y="142"/>
                </a:lnTo>
                <a:lnTo>
                  <a:pt x="252" y="166"/>
                </a:lnTo>
                <a:lnTo>
                  <a:pt x="263" y="187"/>
                </a:lnTo>
                <a:lnTo>
                  <a:pt x="272" y="209"/>
                </a:lnTo>
                <a:lnTo>
                  <a:pt x="277" y="230"/>
                </a:lnTo>
                <a:lnTo>
                  <a:pt x="281" y="251"/>
                </a:lnTo>
                <a:lnTo>
                  <a:pt x="282" y="270"/>
                </a:lnTo>
                <a:lnTo>
                  <a:pt x="280" y="289"/>
                </a:lnTo>
                <a:lnTo>
                  <a:pt x="276" y="307"/>
                </a:lnTo>
                <a:lnTo>
                  <a:pt x="272" y="324"/>
                </a:lnTo>
                <a:lnTo>
                  <a:pt x="266" y="342"/>
                </a:lnTo>
                <a:lnTo>
                  <a:pt x="259" y="358"/>
                </a:lnTo>
                <a:lnTo>
                  <a:pt x="250" y="374"/>
                </a:lnTo>
                <a:lnTo>
                  <a:pt x="241" y="389"/>
                </a:lnTo>
                <a:lnTo>
                  <a:pt x="230" y="403"/>
                </a:lnTo>
                <a:lnTo>
                  <a:pt x="219" y="416"/>
                </a:lnTo>
                <a:lnTo>
                  <a:pt x="207" y="427"/>
                </a:lnTo>
                <a:lnTo>
                  <a:pt x="195" y="437"/>
                </a:lnTo>
                <a:lnTo>
                  <a:pt x="181" y="445"/>
                </a:lnTo>
                <a:lnTo>
                  <a:pt x="167" y="451"/>
                </a:lnTo>
                <a:lnTo>
                  <a:pt x="153" y="456"/>
                </a:lnTo>
                <a:lnTo>
                  <a:pt x="138" y="458"/>
                </a:lnTo>
                <a:lnTo>
                  <a:pt x="123" y="458"/>
                </a:lnTo>
                <a:lnTo>
                  <a:pt x="108" y="456"/>
                </a:lnTo>
                <a:lnTo>
                  <a:pt x="94" y="452"/>
                </a:lnTo>
                <a:lnTo>
                  <a:pt x="82" y="447"/>
                </a:lnTo>
                <a:lnTo>
                  <a:pt x="70" y="440"/>
                </a:lnTo>
                <a:lnTo>
                  <a:pt x="60" y="430"/>
                </a:lnTo>
                <a:lnTo>
                  <a:pt x="49" y="419"/>
                </a:lnTo>
                <a:lnTo>
                  <a:pt x="40" y="405"/>
                </a:lnTo>
                <a:lnTo>
                  <a:pt x="32" y="390"/>
                </a:lnTo>
                <a:lnTo>
                  <a:pt x="25" y="373"/>
                </a:lnTo>
                <a:lnTo>
                  <a:pt x="19" y="354"/>
                </a:lnTo>
                <a:lnTo>
                  <a:pt x="14" y="334"/>
                </a:lnTo>
                <a:lnTo>
                  <a:pt x="9" y="310"/>
                </a:lnTo>
                <a:lnTo>
                  <a:pt x="6" y="285"/>
                </a:lnTo>
                <a:lnTo>
                  <a:pt x="3" y="258"/>
                </a:lnTo>
                <a:lnTo>
                  <a:pt x="2" y="228"/>
                </a:lnTo>
                <a:lnTo>
                  <a:pt x="1" y="197"/>
                </a:lnTo>
                <a:lnTo>
                  <a:pt x="1" y="166"/>
                </a:lnTo>
                <a:lnTo>
                  <a:pt x="0" y="138"/>
                </a:lnTo>
                <a:lnTo>
                  <a:pt x="0" y="113"/>
                </a:lnTo>
                <a:lnTo>
                  <a:pt x="0" y="91"/>
                </a:lnTo>
                <a:lnTo>
                  <a:pt x="1" y="72"/>
                </a:lnTo>
                <a:lnTo>
                  <a:pt x="2" y="56"/>
                </a:lnTo>
                <a:lnTo>
                  <a:pt x="4" y="42"/>
                </a:lnTo>
                <a:lnTo>
                  <a:pt x="8" y="31"/>
                </a:lnTo>
                <a:lnTo>
                  <a:pt x="11" y="21"/>
                </a:lnTo>
                <a:lnTo>
                  <a:pt x="16" y="13"/>
                </a:lnTo>
                <a:lnTo>
                  <a:pt x="23" y="8"/>
                </a:lnTo>
                <a:lnTo>
                  <a:pt x="30" y="4"/>
                </a:lnTo>
                <a:lnTo>
                  <a:pt x="39" y="2"/>
                </a:lnTo>
                <a:lnTo>
                  <a:pt x="49" y="1"/>
                </a:lnTo>
                <a:lnTo>
                  <a:pt x="62" y="0"/>
                </a:lnTo>
                <a:lnTo>
                  <a:pt x="76" y="1"/>
                </a:lnTo>
                <a:close/>
              </a:path>
            </a:pathLst>
          </a:custGeom>
          <a:solidFill>
            <a:srgbClr val="FFD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3" name="Freeform 823"/>
          <p:cNvSpPr>
            <a:spLocks/>
          </p:cNvSpPr>
          <p:nvPr/>
        </p:nvSpPr>
        <p:spPr bwMode="auto">
          <a:xfrm>
            <a:off x="6316663" y="3287713"/>
            <a:ext cx="212725" cy="349250"/>
          </a:xfrm>
          <a:custGeom>
            <a:avLst/>
            <a:gdLst>
              <a:gd name="T0" fmla="*/ 87 w 269"/>
              <a:gd name="T1" fmla="*/ 3 h 441"/>
              <a:gd name="T2" fmla="*/ 119 w 269"/>
              <a:gd name="T3" fmla="*/ 18 h 441"/>
              <a:gd name="T4" fmla="*/ 152 w 269"/>
              <a:gd name="T5" fmla="*/ 43 h 441"/>
              <a:gd name="T6" fmla="*/ 186 w 269"/>
              <a:gd name="T7" fmla="*/ 77 h 441"/>
              <a:gd name="T8" fmla="*/ 216 w 269"/>
              <a:gd name="T9" fmla="*/ 116 h 441"/>
              <a:gd name="T10" fmla="*/ 241 w 269"/>
              <a:gd name="T11" fmla="*/ 159 h 441"/>
              <a:gd name="T12" fmla="*/ 259 w 269"/>
              <a:gd name="T13" fmla="*/ 200 h 441"/>
              <a:gd name="T14" fmla="*/ 269 w 269"/>
              <a:gd name="T15" fmla="*/ 241 h 441"/>
              <a:gd name="T16" fmla="*/ 267 w 269"/>
              <a:gd name="T17" fmla="*/ 277 h 441"/>
              <a:gd name="T18" fmla="*/ 259 w 269"/>
              <a:gd name="T19" fmla="*/ 312 h 441"/>
              <a:gd name="T20" fmla="*/ 247 w 269"/>
              <a:gd name="T21" fmla="*/ 345 h 441"/>
              <a:gd name="T22" fmla="*/ 229 w 269"/>
              <a:gd name="T23" fmla="*/ 375 h 441"/>
              <a:gd name="T24" fmla="*/ 209 w 269"/>
              <a:gd name="T25" fmla="*/ 400 h 441"/>
              <a:gd name="T26" fmla="*/ 184 w 269"/>
              <a:gd name="T27" fmla="*/ 420 h 441"/>
              <a:gd name="T28" fmla="*/ 159 w 269"/>
              <a:gd name="T29" fmla="*/ 434 h 441"/>
              <a:gd name="T30" fmla="*/ 130 w 269"/>
              <a:gd name="T31" fmla="*/ 441 h 441"/>
              <a:gd name="T32" fmla="*/ 103 w 269"/>
              <a:gd name="T33" fmla="*/ 438 h 441"/>
              <a:gd name="T34" fmla="*/ 77 w 269"/>
              <a:gd name="T35" fmla="*/ 429 h 441"/>
              <a:gd name="T36" fmla="*/ 55 w 269"/>
              <a:gd name="T37" fmla="*/ 413 h 441"/>
              <a:gd name="T38" fmla="*/ 38 w 269"/>
              <a:gd name="T39" fmla="*/ 390 h 441"/>
              <a:gd name="T40" fmla="*/ 23 w 269"/>
              <a:gd name="T41" fmla="*/ 359 h 441"/>
              <a:gd name="T42" fmla="*/ 13 w 269"/>
              <a:gd name="T43" fmla="*/ 320 h 441"/>
              <a:gd name="T44" fmla="*/ 5 w 269"/>
              <a:gd name="T45" fmla="*/ 274 h 441"/>
              <a:gd name="T46" fmla="*/ 1 w 269"/>
              <a:gd name="T47" fmla="*/ 218 h 441"/>
              <a:gd name="T48" fmla="*/ 0 w 269"/>
              <a:gd name="T49" fmla="*/ 159 h 441"/>
              <a:gd name="T50" fmla="*/ 0 w 269"/>
              <a:gd name="T51" fmla="*/ 108 h 441"/>
              <a:gd name="T52" fmla="*/ 0 w 269"/>
              <a:gd name="T53" fmla="*/ 69 h 441"/>
              <a:gd name="T54" fmla="*/ 4 w 269"/>
              <a:gd name="T55" fmla="*/ 40 h 441"/>
              <a:gd name="T56" fmla="*/ 11 w 269"/>
              <a:gd name="T57" fmla="*/ 20 h 441"/>
              <a:gd name="T58" fmla="*/ 21 w 269"/>
              <a:gd name="T59" fmla="*/ 8 h 441"/>
              <a:gd name="T60" fmla="*/ 36 w 269"/>
              <a:gd name="T61" fmla="*/ 2 h 441"/>
              <a:gd name="T62" fmla="*/ 58 w 269"/>
              <a:gd name="T63" fmla="*/ 0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9" h="441">
                <a:moveTo>
                  <a:pt x="72" y="1"/>
                </a:moveTo>
                <a:lnTo>
                  <a:pt x="87" y="3"/>
                </a:lnTo>
                <a:lnTo>
                  <a:pt x="103" y="10"/>
                </a:lnTo>
                <a:lnTo>
                  <a:pt x="119" y="18"/>
                </a:lnTo>
                <a:lnTo>
                  <a:pt x="136" y="29"/>
                </a:lnTo>
                <a:lnTo>
                  <a:pt x="152" y="43"/>
                </a:lnTo>
                <a:lnTo>
                  <a:pt x="169" y="59"/>
                </a:lnTo>
                <a:lnTo>
                  <a:pt x="186" y="77"/>
                </a:lnTo>
                <a:lnTo>
                  <a:pt x="202" y="96"/>
                </a:lnTo>
                <a:lnTo>
                  <a:pt x="216" y="116"/>
                </a:lnTo>
                <a:lnTo>
                  <a:pt x="229" y="137"/>
                </a:lnTo>
                <a:lnTo>
                  <a:pt x="241" y="159"/>
                </a:lnTo>
                <a:lnTo>
                  <a:pt x="251" y="179"/>
                </a:lnTo>
                <a:lnTo>
                  <a:pt x="259" y="200"/>
                </a:lnTo>
                <a:lnTo>
                  <a:pt x="265" y="221"/>
                </a:lnTo>
                <a:lnTo>
                  <a:pt x="269" y="241"/>
                </a:lnTo>
                <a:lnTo>
                  <a:pt x="269" y="260"/>
                </a:lnTo>
                <a:lnTo>
                  <a:pt x="267" y="277"/>
                </a:lnTo>
                <a:lnTo>
                  <a:pt x="264" y="294"/>
                </a:lnTo>
                <a:lnTo>
                  <a:pt x="259" y="312"/>
                </a:lnTo>
                <a:lnTo>
                  <a:pt x="254" y="329"/>
                </a:lnTo>
                <a:lnTo>
                  <a:pt x="247" y="345"/>
                </a:lnTo>
                <a:lnTo>
                  <a:pt x="239" y="360"/>
                </a:lnTo>
                <a:lnTo>
                  <a:pt x="229" y="375"/>
                </a:lnTo>
                <a:lnTo>
                  <a:pt x="220" y="388"/>
                </a:lnTo>
                <a:lnTo>
                  <a:pt x="209" y="400"/>
                </a:lnTo>
                <a:lnTo>
                  <a:pt x="197" y="411"/>
                </a:lnTo>
                <a:lnTo>
                  <a:pt x="184" y="420"/>
                </a:lnTo>
                <a:lnTo>
                  <a:pt x="172" y="428"/>
                </a:lnTo>
                <a:lnTo>
                  <a:pt x="159" y="434"/>
                </a:lnTo>
                <a:lnTo>
                  <a:pt x="145" y="438"/>
                </a:lnTo>
                <a:lnTo>
                  <a:pt x="130" y="441"/>
                </a:lnTo>
                <a:lnTo>
                  <a:pt x="117" y="441"/>
                </a:lnTo>
                <a:lnTo>
                  <a:pt x="103" y="438"/>
                </a:lnTo>
                <a:lnTo>
                  <a:pt x="90" y="435"/>
                </a:lnTo>
                <a:lnTo>
                  <a:pt x="77" y="429"/>
                </a:lnTo>
                <a:lnTo>
                  <a:pt x="66" y="422"/>
                </a:lnTo>
                <a:lnTo>
                  <a:pt x="55" y="413"/>
                </a:lnTo>
                <a:lnTo>
                  <a:pt x="46" y="403"/>
                </a:lnTo>
                <a:lnTo>
                  <a:pt x="38" y="390"/>
                </a:lnTo>
                <a:lnTo>
                  <a:pt x="30" y="375"/>
                </a:lnTo>
                <a:lnTo>
                  <a:pt x="23" y="359"/>
                </a:lnTo>
                <a:lnTo>
                  <a:pt x="17" y="341"/>
                </a:lnTo>
                <a:lnTo>
                  <a:pt x="13" y="320"/>
                </a:lnTo>
                <a:lnTo>
                  <a:pt x="8" y="298"/>
                </a:lnTo>
                <a:lnTo>
                  <a:pt x="5" y="274"/>
                </a:lnTo>
                <a:lnTo>
                  <a:pt x="2" y="247"/>
                </a:lnTo>
                <a:lnTo>
                  <a:pt x="1" y="218"/>
                </a:lnTo>
                <a:lnTo>
                  <a:pt x="0" y="188"/>
                </a:lnTo>
                <a:lnTo>
                  <a:pt x="0" y="159"/>
                </a:lnTo>
                <a:lnTo>
                  <a:pt x="0" y="132"/>
                </a:lnTo>
                <a:lnTo>
                  <a:pt x="0" y="108"/>
                </a:lnTo>
                <a:lnTo>
                  <a:pt x="0" y="87"/>
                </a:lnTo>
                <a:lnTo>
                  <a:pt x="0" y="69"/>
                </a:lnTo>
                <a:lnTo>
                  <a:pt x="2" y="54"/>
                </a:lnTo>
                <a:lnTo>
                  <a:pt x="4" y="40"/>
                </a:lnTo>
                <a:lnTo>
                  <a:pt x="7" y="28"/>
                </a:lnTo>
                <a:lnTo>
                  <a:pt x="11" y="20"/>
                </a:lnTo>
                <a:lnTo>
                  <a:pt x="15" y="13"/>
                </a:lnTo>
                <a:lnTo>
                  <a:pt x="21" y="8"/>
                </a:lnTo>
                <a:lnTo>
                  <a:pt x="28" y="4"/>
                </a:lnTo>
                <a:lnTo>
                  <a:pt x="36" y="2"/>
                </a:lnTo>
                <a:lnTo>
                  <a:pt x="46" y="1"/>
                </a:lnTo>
                <a:lnTo>
                  <a:pt x="58" y="0"/>
                </a:lnTo>
                <a:lnTo>
                  <a:pt x="72" y="1"/>
                </a:lnTo>
                <a:close/>
              </a:path>
            </a:pathLst>
          </a:custGeom>
          <a:solidFill>
            <a:srgbClr val="FFD9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4" name="Freeform 824"/>
          <p:cNvSpPr>
            <a:spLocks/>
          </p:cNvSpPr>
          <p:nvPr/>
        </p:nvSpPr>
        <p:spPr bwMode="auto">
          <a:xfrm>
            <a:off x="6316663" y="3292475"/>
            <a:ext cx="204787" cy="338138"/>
          </a:xfrm>
          <a:custGeom>
            <a:avLst/>
            <a:gdLst>
              <a:gd name="T0" fmla="*/ 69 w 259"/>
              <a:gd name="T1" fmla="*/ 0 h 426"/>
              <a:gd name="T2" fmla="*/ 83 w 259"/>
              <a:gd name="T3" fmla="*/ 3 h 426"/>
              <a:gd name="T4" fmla="*/ 99 w 259"/>
              <a:gd name="T5" fmla="*/ 8 h 426"/>
              <a:gd name="T6" fmla="*/ 114 w 259"/>
              <a:gd name="T7" fmla="*/ 18 h 426"/>
              <a:gd name="T8" fmla="*/ 130 w 259"/>
              <a:gd name="T9" fmla="*/ 29 h 426"/>
              <a:gd name="T10" fmla="*/ 146 w 259"/>
              <a:gd name="T11" fmla="*/ 42 h 426"/>
              <a:gd name="T12" fmla="*/ 163 w 259"/>
              <a:gd name="T13" fmla="*/ 57 h 426"/>
              <a:gd name="T14" fmla="*/ 179 w 259"/>
              <a:gd name="T15" fmla="*/ 74 h 426"/>
              <a:gd name="T16" fmla="*/ 194 w 259"/>
              <a:gd name="T17" fmla="*/ 93 h 426"/>
              <a:gd name="T18" fmla="*/ 208 w 259"/>
              <a:gd name="T19" fmla="*/ 112 h 426"/>
              <a:gd name="T20" fmla="*/ 220 w 259"/>
              <a:gd name="T21" fmla="*/ 132 h 426"/>
              <a:gd name="T22" fmla="*/ 232 w 259"/>
              <a:gd name="T23" fmla="*/ 153 h 426"/>
              <a:gd name="T24" fmla="*/ 242 w 259"/>
              <a:gd name="T25" fmla="*/ 173 h 426"/>
              <a:gd name="T26" fmla="*/ 250 w 259"/>
              <a:gd name="T27" fmla="*/ 193 h 426"/>
              <a:gd name="T28" fmla="*/ 256 w 259"/>
              <a:gd name="T29" fmla="*/ 214 h 426"/>
              <a:gd name="T30" fmla="*/ 259 w 259"/>
              <a:gd name="T31" fmla="*/ 232 h 426"/>
              <a:gd name="T32" fmla="*/ 259 w 259"/>
              <a:gd name="T33" fmla="*/ 250 h 426"/>
              <a:gd name="T34" fmla="*/ 255 w 259"/>
              <a:gd name="T35" fmla="*/ 285 h 426"/>
              <a:gd name="T36" fmla="*/ 244 w 259"/>
              <a:gd name="T37" fmla="*/ 317 h 426"/>
              <a:gd name="T38" fmla="*/ 229 w 259"/>
              <a:gd name="T39" fmla="*/ 347 h 426"/>
              <a:gd name="T40" fmla="*/ 212 w 259"/>
              <a:gd name="T41" fmla="*/ 374 h 426"/>
              <a:gd name="T42" fmla="*/ 190 w 259"/>
              <a:gd name="T43" fmla="*/ 397 h 426"/>
              <a:gd name="T44" fmla="*/ 166 w 259"/>
              <a:gd name="T45" fmla="*/ 413 h 426"/>
              <a:gd name="T46" fmla="*/ 141 w 259"/>
              <a:gd name="T47" fmla="*/ 423 h 426"/>
              <a:gd name="T48" fmla="*/ 113 w 259"/>
              <a:gd name="T49" fmla="*/ 426 h 426"/>
              <a:gd name="T50" fmla="*/ 99 w 259"/>
              <a:gd name="T51" fmla="*/ 423 h 426"/>
              <a:gd name="T52" fmla="*/ 87 w 259"/>
              <a:gd name="T53" fmla="*/ 420 h 426"/>
              <a:gd name="T54" fmla="*/ 75 w 259"/>
              <a:gd name="T55" fmla="*/ 415 h 426"/>
              <a:gd name="T56" fmla="*/ 65 w 259"/>
              <a:gd name="T57" fmla="*/ 408 h 426"/>
              <a:gd name="T58" fmla="*/ 54 w 259"/>
              <a:gd name="T59" fmla="*/ 399 h 426"/>
              <a:gd name="T60" fmla="*/ 45 w 259"/>
              <a:gd name="T61" fmla="*/ 389 h 426"/>
              <a:gd name="T62" fmla="*/ 37 w 259"/>
              <a:gd name="T63" fmla="*/ 377 h 426"/>
              <a:gd name="T64" fmla="*/ 29 w 259"/>
              <a:gd name="T65" fmla="*/ 362 h 426"/>
              <a:gd name="T66" fmla="*/ 23 w 259"/>
              <a:gd name="T67" fmla="*/ 347 h 426"/>
              <a:gd name="T68" fmla="*/ 17 w 259"/>
              <a:gd name="T69" fmla="*/ 329 h 426"/>
              <a:gd name="T70" fmla="*/ 13 w 259"/>
              <a:gd name="T71" fmla="*/ 309 h 426"/>
              <a:gd name="T72" fmla="*/ 8 w 259"/>
              <a:gd name="T73" fmla="*/ 288 h 426"/>
              <a:gd name="T74" fmla="*/ 5 w 259"/>
              <a:gd name="T75" fmla="*/ 264 h 426"/>
              <a:gd name="T76" fmla="*/ 2 w 259"/>
              <a:gd name="T77" fmla="*/ 239 h 426"/>
              <a:gd name="T78" fmla="*/ 1 w 259"/>
              <a:gd name="T79" fmla="*/ 212 h 426"/>
              <a:gd name="T80" fmla="*/ 0 w 259"/>
              <a:gd name="T81" fmla="*/ 182 h 426"/>
              <a:gd name="T82" fmla="*/ 0 w 259"/>
              <a:gd name="T83" fmla="*/ 154 h 426"/>
              <a:gd name="T84" fmla="*/ 0 w 259"/>
              <a:gd name="T85" fmla="*/ 127 h 426"/>
              <a:gd name="T86" fmla="*/ 0 w 259"/>
              <a:gd name="T87" fmla="*/ 104 h 426"/>
              <a:gd name="T88" fmla="*/ 0 w 259"/>
              <a:gd name="T89" fmla="*/ 85 h 426"/>
              <a:gd name="T90" fmla="*/ 1 w 259"/>
              <a:gd name="T91" fmla="*/ 67 h 426"/>
              <a:gd name="T92" fmla="*/ 2 w 259"/>
              <a:gd name="T93" fmla="*/ 52 h 426"/>
              <a:gd name="T94" fmla="*/ 4 w 259"/>
              <a:gd name="T95" fmla="*/ 38 h 426"/>
              <a:gd name="T96" fmla="*/ 7 w 259"/>
              <a:gd name="T97" fmla="*/ 28 h 426"/>
              <a:gd name="T98" fmla="*/ 11 w 259"/>
              <a:gd name="T99" fmla="*/ 20 h 426"/>
              <a:gd name="T100" fmla="*/ 15 w 259"/>
              <a:gd name="T101" fmla="*/ 13 h 426"/>
              <a:gd name="T102" fmla="*/ 21 w 259"/>
              <a:gd name="T103" fmla="*/ 7 h 426"/>
              <a:gd name="T104" fmla="*/ 27 w 259"/>
              <a:gd name="T105" fmla="*/ 4 h 426"/>
              <a:gd name="T106" fmla="*/ 36 w 259"/>
              <a:gd name="T107" fmla="*/ 2 h 426"/>
              <a:gd name="T108" fmla="*/ 45 w 259"/>
              <a:gd name="T109" fmla="*/ 0 h 426"/>
              <a:gd name="T110" fmla="*/ 57 w 259"/>
              <a:gd name="T111" fmla="*/ 0 h 426"/>
              <a:gd name="T112" fmla="*/ 69 w 259"/>
              <a:gd name="T113" fmla="*/ 0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59" h="426">
                <a:moveTo>
                  <a:pt x="69" y="0"/>
                </a:moveTo>
                <a:lnTo>
                  <a:pt x="83" y="3"/>
                </a:lnTo>
                <a:lnTo>
                  <a:pt x="99" y="8"/>
                </a:lnTo>
                <a:lnTo>
                  <a:pt x="114" y="18"/>
                </a:lnTo>
                <a:lnTo>
                  <a:pt x="130" y="29"/>
                </a:lnTo>
                <a:lnTo>
                  <a:pt x="146" y="42"/>
                </a:lnTo>
                <a:lnTo>
                  <a:pt x="163" y="57"/>
                </a:lnTo>
                <a:lnTo>
                  <a:pt x="179" y="74"/>
                </a:lnTo>
                <a:lnTo>
                  <a:pt x="194" y="93"/>
                </a:lnTo>
                <a:lnTo>
                  <a:pt x="208" y="112"/>
                </a:lnTo>
                <a:lnTo>
                  <a:pt x="220" y="132"/>
                </a:lnTo>
                <a:lnTo>
                  <a:pt x="232" y="153"/>
                </a:lnTo>
                <a:lnTo>
                  <a:pt x="242" y="173"/>
                </a:lnTo>
                <a:lnTo>
                  <a:pt x="250" y="193"/>
                </a:lnTo>
                <a:lnTo>
                  <a:pt x="256" y="214"/>
                </a:lnTo>
                <a:lnTo>
                  <a:pt x="259" y="232"/>
                </a:lnTo>
                <a:lnTo>
                  <a:pt x="259" y="250"/>
                </a:lnTo>
                <a:lnTo>
                  <a:pt x="255" y="285"/>
                </a:lnTo>
                <a:lnTo>
                  <a:pt x="244" y="317"/>
                </a:lnTo>
                <a:lnTo>
                  <a:pt x="229" y="347"/>
                </a:lnTo>
                <a:lnTo>
                  <a:pt x="212" y="374"/>
                </a:lnTo>
                <a:lnTo>
                  <a:pt x="190" y="397"/>
                </a:lnTo>
                <a:lnTo>
                  <a:pt x="166" y="413"/>
                </a:lnTo>
                <a:lnTo>
                  <a:pt x="141" y="423"/>
                </a:lnTo>
                <a:lnTo>
                  <a:pt x="113" y="426"/>
                </a:lnTo>
                <a:lnTo>
                  <a:pt x="99" y="423"/>
                </a:lnTo>
                <a:lnTo>
                  <a:pt x="87" y="420"/>
                </a:lnTo>
                <a:lnTo>
                  <a:pt x="75" y="415"/>
                </a:lnTo>
                <a:lnTo>
                  <a:pt x="65" y="408"/>
                </a:lnTo>
                <a:lnTo>
                  <a:pt x="54" y="399"/>
                </a:lnTo>
                <a:lnTo>
                  <a:pt x="45" y="389"/>
                </a:lnTo>
                <a:lnTo>
                  <a:pt x="37" y="377"/>
                </a:lnTo>
                <a:lnTo>
                  <a:pt x="29" y="362"/>
                </a:lnTo>
                <a:lnTo>
                  <a:pt x="23" y="347"/>
                </a:lnTo>
                <a:lnTo>
                  <a:pt x="17" y="329"/>
                </a:lnTo>
                <a:lnTo>
                  <a:pt x="13" y="309"/>
                </a:lnTo>
                <a:lnTo>
                  <a:pt x="8" y="288"/>
                </a:lnTo>
                <a:lnTo>
                  <a:pt x="5" y="264"/>
                </a:lnTo>
                <a:lnTo>
                  <a:pt x="2" y="239"/>
                </a:lnTo>
                <a:lnTo>
                  <a:pt x="1" y="212"/>
                </a:lnTo>
                <a:lnTo>
                  <a:pt x="0" y="182"/>
                </a:lnTo>
                <a:lnTo>
                  <a:pt x="0" y="154"/>
                </a:lnTo>
                <a:lnTo>
                  <a:pt x="0" y="127"/>
                </a:lnTo>
                <a:lnTo>
                  <a:pt x="0" y="104"/>
                </a:lnTo>
                <a:lnTo>
                  <a:pt x="0" y="85"/>
                </a:lnTo>
                <a:lnTo>
                  <a:pt x="1" y="67"/>
                </a:lnTo>
                <a:lnTo>
                  <a:pt x="2" y="52"/>
                </a:lnTo>
                <a:lnTo>
                  <a:pt x="4" y="38"/>
                </a:lnTo>
                <a:lnTo>
                  <a:pt x="7" y="28"/>
                </a:lnTo>
                <a:lnTo>
                  <a:pt x="11" y="20"/>
                </a:lnTo>
                <a:lnTo>
                  <a:pt x="15" y="13"/>
                </a:lnTo>
                <a:lnTo>
                  <a:pt x="21" y="7"/>
                </a:lnTo>
                <a:lnTo>
                  <a:pt x="27" y="4"/>
                </a:lnTo>
                <a:lnTo>
                  <a:pt x="36" y="2"/>
                </a:lnTo>
                <a:lnTo>
                  <a:pt x="45" y="0"/>
                </a:lnTo>
                <a:lnTo>
                  <a:pt x="57" y="0"/>
                </a:lnTo>
                <a:lnTo>
                  <a:pt x="69" y="0"/>
                </a:lnTo>
                <a:close/>
              </a:path>
            </a:pathLst>
          </a:custGeom>
          <a:solidFill>
            <a:srgbClr val="FFD9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5" name="Freeform 825"/>
          <p:cNvSpPr>
            <a:spLocks/>
          </p:cNvSpPr>
          <p:nvPr/>
        </p:nvSpPr>
        <p:spPr bwMode="auto">
          <a:xfrm>
            <a:off x="6316663" y="3297238"/>
            <a:ext cx="195262" cy="325437"/>
          </a:xfrm>
          <a:custGeom>
            <a:avLst/>
            <a:gdLst>
              <a:gd name="T0" fmla="*/ 66 w 247"/>
              <a:gd name="T1" fmla="*/ 1 h 409"/>
              <a:gd name="T2" fmla="*/ 80 w 247"/>
              <a:gd name="T3" fmla="*/ 4 h 409"/>
              <a:gd name="T4" fmla="*/ 95 w 247"/>
              <a:gd name="T5" fmla="*/ 9 h 409"/>
              <a:gd name="T6" fmla="*/ 110 w 247"/>
              <a:gd name="T7" fmla="*/ 17 h 409"/>
              <a:gd name="T8" fmla="*/ 125 w 247"/>
              <a:gd name="T9" fmla="*/ 28 h 409"/>
              <a:gd name="T10" fmla="*/ 141 w 247"/>
              <a:gd name="T11" fmla="*/ 41 h 409"/>
              <a:gd name="T12" fmla="*/ 156 w 247"/>
              <a:gd name="T13" fmla="*/ 55 h 409"/>
              <a:gd name="T14" fmla="*/ 171 w 247"/>
              <a:gd name="T15" fmla="*/ 72 h 409"/>
              <a:gd name="T16" fmla="*/ 186 w 247"/>
              <a:gd name="T17" fmla="*/ 89 h 409"/>
              <a:gd name="T18" fmla="*/ 198 w 247"/>
              <a:gd name="T19" fmla="*/ 107 h 409"/>
              <a:gd name="T20" fmla="*/ 211 w 247"/>
              <a:gd name="T21" fmla="*/ 127 h 409"/>
              <a:gd name="T22" fmla="*/ 221 w 247"/>
              <a:gd name="T23" fmla="*/ 147 h 409"/>
              <a:gd name="T24" fmla="*/ 231 w 247"/>
              <a:gd name="T25" fmla="*/ 166 h 409"/>
              <a:gd name="T26" fmla="*/ 239 w 247"/>
              <a:gd name="T27" fmla="*/ 186 h 409"/>
              <a:gd name="T28" fmla="*/ 243 w 247"/>
              <a:gd name="T29" fmla="*/ 205 h 409"/>
              <a:gd name="T30" fmla="*/ 247 w 247"/>
              <a:gd name="T31" fmla="*/ 224 h 409"/>
              <a:gd name="T32" fmla="*/ 247 w 247"/>
              <a:gd name="T33" fmla="*/ 241 h 409"/>
              <a:gd name="T34" fmla="*/ 242 w 247"/>
              <a:gd name="T35" fmla="*/ 274 h 409"/>
              <a:gd name="T36" fmla="*/ 233 w 247"/>
              <a:gd name="T37" fmla="*/ 305 h 409"/>
              <a:gd name="T38" fmla="*/ 219 w 247"/>
              <a:gd name="T39" fmla="*/ 334 h 409"/>
              <a:gd name="T40" fmla="*/ 202 w 247"/>
              <a:gd name="T41" fmla="*/ 361 h 409"/>
              <a:gd name="T42" fmla="*/ 181 w 247"/>
              <a:gd name="T43" fmla="*/ 382 h 409"/>
              <a:gd name="T44" fmla="*/ 158 w 247"/>
              <a:gd name="T45" fmla="*/ 398 h 409"/>
              <a:gd name="T46" fmla="*/ 134 w 247"/>
              <a:gd name="T47" fmla="*/ 407 h 409"/>
              <a:gd name="T48" fmla="*/ 107 w 247"/>
              <a:gd name="T49" fmla="*/ 409 h 409"/>
              <a:gd name="T50" fmla="*/ 95 w 247"/>
              <a:gd name="T51" fmla="*/ 408 h 409"/>
              <a:gd name="T52" fmla="*/ 82 w 247"/>
              <a:gd name="T53" fmla="*/ 405 h 409"/>
              <a:gd name="T54" fmla="*/ 71 w 247"/>
              <a:gd name="T55" fmla="*/ 399 h 409"/>
              <a:gd name="T56" fmla="*/ 60 w 247"/>
              <a:gd name="T57" fmla="*/ 393 h 409"/>
              <a:gd name="T58" fmla="*/ 51 w 247"/>
              <a:gd name="T59" fmla="*/ 384 h 409"/>
              <a:gd name="T60" fmla="*/ 42 w 247"/>
              <a:gd name="T61" fmla="*/ 375 h 409"/>
              <a:gd name="T62" fmla="*/ 34 w 247"/>
              <a:gd name="T63" fmla="*/ 362 h 409"/>
              <a:gd name="T64" fmla="*/ 27 w 247"/>
              <a:gd name="T65" fmla="*/ 349 h 409"/>
              <a:gd name="T66" fmla="*/ 21 w 247"/>
              <a:gd name="T67" fmla="*/ 333 h 409"/>
              <a:gd name="T68" fmla="*/ 15 w 247"/>
              <a:gd name="T69" fmla="*/ 317 h 409"/>
              <a:gd name="T70" fmla="*/ 11 w 247"/>
              <a:gd name="T71" fmla="*/ 297 h 409"/>
              <a:gd name="T72" fmla="*/ 7 w 247"/>
              <a:gd name="T73" fmla="*/ 277 h 409"/>
              <a:gd name="T74" fmla="*/ 5 w 247"/>
              <a:gd name="T75" fmla="*/ 255 h 409"/>
              <a:gd name="T76" fmla="*/ 3 w 247"/>
              <a:gd name="T77" fmla="*/ 229 h 409"/>
              <a:gd name="T78" fmla="*/ 1 w 247"/>
              <a:gd name="T79" fmla="*/ 203 h 409"/>
              <a:gd name="T80" fmla="*/ 0 w 247"/>
              <a:gd name="T81" fmla="*/ 175 h 409"/>
              <a:gd name="T82" fmla="*/ 0 w 247"/>
              <a:gd name="T83" fmla="*/ 122 h 409"/>
              <a:gd name="T84" fmla="*/ 0 w 247"/>
              <a:gd name="T85" fmla="*/ 81 h 409"/>
              <a:gd name="T86" fmla="*/ 1 w 247"/>
              <a:gd name="T87" fmla="*/ 50 h 409"/>
              <a:gd name="T88" fmla="*/ 6 w 247"/>
              <a:gd name="T89" fmla="*/ 27 h 409"/>
              <a:gd name="T90" fmla="*/ 13 w 247"/>
              <a:gd name="T91" fmla="*/ 12 h 409"/>
              <a:gd name="T92" fmla="*/ 26 w 247"/>
              <a:gd name="T93" fmla="*/ 4 h 409"/>
              <a:gd name="T94" fmla="*/ 43 w 247"/>
              <a:gd name="T95" fmla="*/ 0 h 409"/>
              <a:gd name="T96" fmla="*/ 66 w 247"/>
              <a:gd name="T97" fmla="*/ 1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47" h="409">
                <a:moveTo>
                  <a:pt x="66" y="1"/>
                </a:moveTo>
                <a:lnTo>
                  <a:pt x="80" y="4"/>
                </a:lnTo>
                <a:lnTo>
                  <a:pt x="95" y="9"/>
                </a:lnTo>
                <a:lnTo>
                  <a:pt x="110" y="17"/>
                </a:lnTo>
                <a:lnTo>
                  <a:pt x="125" y="28"/>
                </a:lnTo>
                <a:lnTo>
                  <a:pt x="141" y="41"/>
                </a:lnTo>
                <a:lnTo>
                  <a:pt x="156" y="55"/>
                </a:lnTo>
                <a:lnTo>
                  <a:pt x="171" y="72"/>
                </a:lnTo>
                <a:lnTo>
                  <a:pt x="186" y="89"/>
                </a:lnTo>
                <a:lnTo>
                  <a:pt x="198" y="107"/>
                </a:lnTo>
                <a:lnTo>
                  <a:pt x="211" y="127"/>
                </a:lnTo>
                <a:lnTo>
                  <a:pt x="221" y="147"/>
                </a:lnTo>
                <a:lnTo>
                  <a:pt x="231" y="166"/>
                </a:lnTo>
                <a:lnTo>
                  <a:pt x="239" y="186"/>
                </a:lnTo>
                <a:lnTo>
                  <a:pt x="243" y="205"/>
                </a:lnTo>
                <a:lnTo>
                  <a:pt x="247" y="224"/>
                </a:lnTo>
                <a:lnTo>
                  <a:pt x="247" y="241"/>
                </a:lnTo>
                <a:lnTo>
                  <a:pt x="242" y="274"/>
                </a:lnTo>
                <a:lnTo>
                  <a:pt x="233" y="305"/>
                </a:lnTo>
                <a:lnTo>
                  <a:pt x="219" y="334"/>
                </a:lnTo>
                <a:lnTo>
                  <a:pt x="202" y="361"/>
                </a:lnTo>
                <a:lnTo>
                  <a:pt x="181" y="382"/>
                </a:lnTo>
                <a:lnTo>
                  <a:pt x="158" y="398"/>
                </a:lnTo>
                <a:lnTo>
                  <a:pt x="134" y="407"/>
                </a:lnTo>
                <a:lnTo>
                  <a:pt x="107" y="409"/>
                </a:lnTo>
                <a:lnTo>
                  <a:pt x="95" y="408"/>
                </a:lnTo>
                <a:lnTo>
                  <a:pt x="82" y="405"/>
                </a:lnTo>
                <a:lnTo>
                  <a:pt x="71" y="399"/>
                </a:lnTo>
                <a:lnTo>
                  <a:pt x="60" y="393"/>
                </a:lnTo>
                <a:lnTo>
                  <a:pt x="51" y="384"/>
                </a:lnTo>
                <a:lnTo>
                  <a:pt x="42" y="375"/>
                </a:lnTo>
                <a:lnTo>
                  <a:pt x="34" y="362"/>
                </a:lnTo>
                <a:lnTo>
                  <a:pt x="27" y="349"/>
                </a:lnTo>
                <a:lnTo>
                  <a:pt x="21" y="333"/>
                </a:lnTo>
                <a:lnTo>
                  <a:pt x="15" y="317"/>
                </a:lnTo>
                <a:lnTo>
                  <a:pt x="11" y="297"/>
                </a:lnTo>
                <a:lnTo>
                  <a:pt x="7" y="277"/>
                </a:lnTo>
                <a:lnTo>
                  <a:pt x="5" y="255"/>
                </a:lnTo>
                <a:lnTo>
                  <a:pt x="3" y="229"/>
                </a:lnTo>
                <a:lnTo>
                  <a:pt x="1" y="203"/>
                </a:lnTo>
                <a:lnTo>
                  <a:pt x="0" y="175"/>
                </a:lnTo>
                <a:lnTo>
                  <a:pt x="0" y="122"/>
                </a:lnTo>
                <a:lnTo>
                  <a:pt x="0" y="81"/>
                </a:lnTo>
                <a:lnTo>
                  <a:pt x="1" y="50"/>
                </a:lnTo>
                <a:lnTo>
                  <a:pt x="6" y="27"/>
                </a:lnTo>
                <a:lnTo>
                  <a:pt x="13" y="12"/>
                </a:lnTo>
                <a:lnTo>
                  <a:pt x="26" y="4"/>
                </a:lnTo>
                <a:lnTo>
                  <a:pt x="43" y="0"/>
                </a:lnTo>
                <a:lnTo>
                  <a:pt x="66" y="1"/>
                </a:lnTo>
                <a:close/>
              </a:path>
            </a:pathLst>
          </a:custGeom>
          <a:solidFill>
            <a:srgbClr val="FFD6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6" name="Freeform 826"/>
          <p:cNvSpPr>
            <a:spLocks/>
          </p:cNvSpPr>
          <p:nvPr/>
        </p:nvSpPr>
        <p:spPr bwMode="auto">
          <a:xfrm>
            <a:off x="6316663" y="3303588"/>
            <a:ext cx="187325" cy="311150"/>
          </a:xfrm>
          <a:custGeom>
            <a:avLst/>
            <a:gdLst>
              <a:gd name="T0" fmla="*/ 63 w 236"/>
              <a:gd name="T1" fmla="*/ 0 h 393"/>
              <a:gd name="T2" fmla="*/ 76 w 236"/>
              <a:gd name="T3" fmla="*/ 2 h 393"/>
              <a:gd name="T4" fmla="*/ 90 w 236"/>
              <a:gd name="T5" fmla="*/ 8 h 393"/>
              <a:gd name="T6" fmla="*/ 105 w 236"/>
              <a:gd name="T7" fmla="*/ 16 h 393"/>
              <a:gd name="T8" fmla="*/ 119 w 236"/>
              <a:gd name="T9" fmla="*/ 27 h 393"/>
              <a:gd name="T10" fmla="*/ 134 w 236"/>
              <a:gd name="T11" fmla="*/ 38 h 393"/>
              <a:gd name="T12" fmla="*/ 149 w 236"/>
              <a:gd name="T13" fmla="*/ 53 h 393"/>
              <a:gd name="T14" fmla="*/ 164 w 236"/>
              <a:gd name="T15" fmla="*/ 68 h 393"/>
              <a:gd name="T16" fmla="*/ 178 w 236"/>
              <a:gd name="T17" fmla="*/ 85 h 393"/>
              <a:gd name="T18" fmla="*/ 190 w 236"/>
              <a:gd name="T19" fmla="*/ 103 h 393"/>
              <a:gd name="T20" fmla="*/ 202 w 236"/>
              <a:gd name="T21" fmla="*/ 121 h 393"/>
              <a:gd name="T22" fmla="*/ 212 w 236"/>
              <a:gd name="T23" fmla="*/ 141 h 393"/>
              <a:gd name="T24" fmla="*/ 221 w 236"/>
              <a:gd name="T25" fmla="*/ 159 h 393"/>
              <a:gd name="T26" fmla="*/ 228 w 236"/>
              <a:gd name="T27" fmla="*/ 178 h 393"/>
              <a:gd name="T28" fmla="*/ 233 w 236"/>
              <a:gd name="T29" fmla="*/ 196 h 393"/>
              <a:gd name="T30" fmla="*/ 236 w 236"/>
              <a:gd name="T31" fmla="*/ 214 h 393"/>
              <a:gd name="T32" fmla="*/ 236 w 236"/>
              <a:gd name="T33" fmla="*/ 231 h 393"/>
              <a:gd name="T34" fmla="*/ 232 w 236"/>
              <a:gd name="T35" fmla="*/ 262 h 393"/>
              <a:gd name="T36" fmla="*/ 223 w 236"/>
              <a:gd name="T37" fmla="*/ 293 h 393"/>
              <a:gd name="T38" fmla="*/ 210 w 236"/>
              <a:gd name="T39" fmla="*/ 320 h 393"/>
              <a:gd name="T40" fmla="*/ 193 w 236"/>
              <a:gd name="T41" fmla="*/ 346 h 393"/>
              <a:gd name="T42" fmla="*/ 173 w 236"/>
              <a:gd name="T43" fmla="*/ 366 h 393"/>
              <a:gd name="T44" fmla="*/ 151 w 236"/>
              <a:gd name="T45" fmla="*/ 381 h 393"/>
              <a:gd name="T46" fmla="*/ 127 w 236"/>
              <a:gd name="T47" fmla="*/ 391 h 393"/>
              <a:gd name="T48" fmla="*/ 103 w 236"/>
              <a:gd name="T49" fmla="*/ 393 h 393"/>
              <a:gd name="T50" fmla="*/ 90 w 236"/>
              <a:gd name="T51" fmla="*/ 392 h 393"/>
              <a:gd name="T52" fmla="*/ 79 w 236"/>
              <a:gd name="T53" fmla="*/ 388 h 393"/>
              <a:gd name="T54" fmla="*/ 68 w 236"/>
              <a:gd name="T55" fmla="*/ 384 h 393"/>
              <a:gd name="T56" fmla="*/ 59 w 236"/>
              <a:gd name="T57" fmla="*/ 377 h 393"/>
              <a:gd name="T58" fmla="*/ 50 w 236"/>
              <a:gd name="T59" fmla="*/ 369 h 393"/>
              <a:gd name="T60" fmla="*/ 41 w 236"/>
              <a:gd name="T61" fmla="*/ 360 h 393"/>
              <a:gd name="T62" fmla="*/ 34 w 236"/>
              <a:gd name="T63" fmla="*/ 348 h 393"/>
              <a:gd name="T64" fmla="*/ 27 w 236"/>
              <a:gd name="T65" fmla="*/ 335 h 393"/>
              <a:gd name="T66" fmla="*/ 21 w 236"/>
              <a:gd name="T67" fmla="*/ 320 h 393"/>
              <a:gd name="T68" fmla="*/ 16 w 236"/>
              <a:gd name="T69" fmla="*/ 304 h 393"/>
              <a:gd name="T70" fmla="*/ 12 w 236"/>
              <a:gd name="T71" fmla="*/ 286 h 393"/>
              <a:gd name="T72" fmla="*/ 8 w 236"/>
              <a:gd name="T73" fmla="*/ 265 h 393"/>
              <a:gd name="T74" fmla="*/ 5 w 236"/>
              <a:gd name="T75" fmla="*/ 243 h 393"/>
              <a:gd name="T76" fmla="*/ 4 w 236"/>
              <a:gd name="T77" fmla="*/ 220 h 393"/>
              <a:gd name="T78" fmla="*/ 3 w 236"/>
              <a:gd name="T79" fmla="*/ 195 h 393"/>
              <a:gd name="T80" fmla="*/ 1 w 236"/>
              <a:gd name="T81" fmla="*/ 167 h 393"/>
              <a:gd name="T82" fmla="*/ 0 w 236"/>
              <a:gd name="T83" fmla="*/ 116 h 393"/>
              <a:gd name="T84" fmla="*/ 0 w 236"/>
              <a:gd name="T85" fmla="*/ 77 h 393"/>
              <a:gd name="T86" fmla="*/ 3 w 236"/>
              <a:gd name="T87" fmla="*/ 46 h 393"/>
              <a:gd name="T88" fmla="*/ 6 w 236"/>
              <a:gd name="T89" fmla="*/ 25 h 393"/>
              <a:gd name="T90" fmla="*/ 13 w 236"/>
              <a:gd name="T91" fmla="*/ 12 h 393"/>
              <a:gd name="T92" fmla="*/ 25 w 236"/>
              <a:gd name="T93" fmla="*/ 4 h 393"/>
              <a:gd name="T94" fmla="*/ 41 w 236"/>
              <a:gd name="T95" fmla="*/ 0 h 393"/>
              <a:gd name="T96" fmla="*/ 63 w 236"/>
              <a:gd name="T97" fmla="*/ 0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6" h="393">
                <a:moveTo>
                  <a:pt x="63" y="0"/>
                </a:moveTo>
                <a:lnTo>
                  <a:pt x="76" y="2"/>
                </a:lnTo>
                <a:lnTo>
                  <a:pt x="90" y="8"/>
                </a:lnTo>
                <a:lnTo>
                  <a:pt x="105" y="16"/>
                </a:lnTo>
                <a:lnTo>
                  <a:pt x="119" y="27"/>
                </a:lnTo>
                <a:lnTo>
                  <a:pt x="134" y="38"/>
                </a:lnTo>
                <a:lnTo>
                  <a:pt x="149" y="53"/>
                </a:lnTo>
                <a:lnTo>
                  <a:pt x="164" y="68"/>
                </a:lnTo>
                <a:lnTo>
                  <a:pt x="178" y="85"/>
                </a:lnTo>
                <a:lnTo>
                  <a:pt x="190" y="103"/>
                </a:lnTo>
                <a:lnTo>
                  <a:pt x="202" y="121"/>
                </a:lnTo>
                <a:lnTo>
                  <a:pt x="212" y="141"/>
                </a:lnTo>
                <a:lnTo>
                  <a:pt x="221" y="159"/>
                </a:lnTo>
                <a:lnTo>
                  <a:pt x="228" y="178"/>
                </a:lnTo>
                <a:lnTo>
                  <a:pt x="233" y="196"/>
                </a:lnTo>
                <a:lnTo>
                  <a:pt x="236" y="214"/>
                </a:lnTo>
                <a:lnTo>
                  <a:pt x="236" y="231"/>
                </a:lnTo>
                <a:lnTo>
                  <a:pt x="232" y="262"/>
                </a:lnTo>
                <a:lnTo>
                  <a:pt x="223" y="293"/>
                </a:lnTo>
                <a:lnTo>
                  <a:pt x="210" y="320"/>
                </a:lnTo>
                <a:lnTo>
                  <a:pt x="193" y="346"/>
                </a:lnTo>
                <a:lnTo>
                  <a:pt x="173" y="366"/>
                </a:lnTo>
                <a:lnTo>
                  <a:pt x="151" y="381"/>
                </a:lnTo>
                <a:lnTo>
                  <a:pt x="127" y="391"/>
                </a:lnTo>
                <a:lnTo>
                  <a:pt x="103" y="393"/>
                </a:lnTo>
                <a:lnTo>
                  <a:pt x="90" y="392"/>
                </a:lnTo>
                <a:lnTo>
                  <a:pt x="79" y="388"/>
                </a:lnTo>
                <a:lnTo>
                  <a:pt x="68" y="384"/>
                </a:lnTo>
                <a:lnTo>
                  <a:pt x="59" y="377"/>
                </a:lnTo>
                <a:lnTo>
                  <a:pt x="50" y="369"/>
                </a:lnTo>
                <a:lnTo>
                  <a:pt x="41" y="360"/>
                </a:lnTo>
                <a:lnTo>
                  <a:pt x="34" y="348"/>
                </a:lnTo>
                <a:lnTo>
                  <a:pt x="27" y="335"/>
                </a:lnTo>
                <a:lnTo>
                  <a:pt x="21" y="320"/>
                </a:lnTo>
                <a:lnTo>
                  <a:pt x="16" y="304"/>
                </a:lnTo>
                <a:lnTo>
                  <a:pt x="12" y="286"/>
                </a:lnTo>
                <a:lnTo>
                  <a:pt x="8" y="265"/>
                </a:lnTo>
                <a:lnTo>
                  <a:pt x="5" y="243"/>
                </a:lnTo>
                <a:lnTo>
                  <a:pt x="4" y="220"/>
                </a:lnTo>
                <a:lnTo>
                  <a:pt x="3" y="195"/>
                </a:lnTo>
                <a:lnTo>
                  <a:pt x="1" y="167"/>
                </a:lnTo>
                <a:lnTo>
                  <a:pt x="0" y="116"/>
                </a:lnTo>
                <a:lnTo>
                  <a:pt x="0" y="77"/>
                </a:lnTo>
                <a:lnTo>
                  <a:pt x="3" y="46"/>
                </a:lnTo>
                <a:lnTo>
                  <a:pt x="6" y="25"/>
                </a:lnTo>
                <a:lnTo>
                  <a:pt x="13" y="12"/>
                </a:lnTo>
                <a:lnTo>
                  <a:pt x="25" y="4"/>
                </a:lnTo>
                <a:lnTo>
                  <a:pt x="41" y="0"/>
                </a:lnTo>
                <a:lnTo>
                  <a:pt x="63" y="0"/>
                </a:lnTo>
                <a:close/>
              </a:path>
            </a:pathLst>
          </a:custGeom>
          <a:solidFill>
            <a:srgbClr val="FFD6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7" name="Freeform 827"/>
          <p:cNvSpPr>
            <a:spLocks/>
          </p:cNvSpPr>
          <p:nvPr/>
        </p:nvSpPr>
        <p:spPr bwMode="auto">
          <a:xfrm>
            <a:off x="6318250" y="3306763"/>
            <a:ext cx="177800" cy="300037"/>
          </a:xfrm>
          <a:custGeom>
            <a:avLst/>
            <a:gdLst>
              <a:gd name="T0" fmla="*/ 59 w 225"/>
              <a:gd name="T1" fmla="*/ 0 h 378"/>
              <a:gd name="T2" fmla="*/ 72 w 225"/>
              <a:gd name="T3" fmla="*/ 2 h 378"/>
              <a:gd name="T4" fmla="*/ 86 w 225"/>
              <a:gd name="T5" fmla="*/ 7 h 378"/>
              <a:gd name="T6" fmla="*/ 100 w 225"/>
              <a:gd name="T7" fmla="*/ 15 h 378"/>
              <a:gd name="T8" fmla="*/ 115 w 225"/>
              <a:gd name="T9" fmla="*/ 25 h 378"/>
              <a:gd name="T10" fmla="*/ 128 w 225"/>
              <a:gd name="T11" fmla="*/ 37 h 378"/>
              <a:gd name="T12" fmla="*/ 142 w 225"/>
              <a:gd name="T13" fmla="*/ 51 h 378"/>
              <a:gd name="T14" fmla="*/ 156 w 225"/>
              <a:gd name="T15" fmla="*/ 66 h 378"/>
              <a:gd name="T16" fmla="*/ 169 w 225"/>
              <a:gd name="T17" fmla="*/ 82 h 378"/>
              <a:gd name="T18" fmla="*/ 181 w 225"/>
              <a:gd name="T19" fmla="*/ 99 h 378"/>
              <a:gd name="T20" fmla="*/ 192 w 225"/>
              <a:gd name="T21" fmla="*/ 116 h 378"/>
              <a:gd name="T22" fmla="*/ 202 w 225"/>
              <a:gd name="T23" fmla="*/ 135 h 378"/>
              <a:gd name="T24" fmla="*/ 210 w 225"/>
              <a:gd name="T25" fmla="*/ 153 h 378"/>
              <a:gd name="T26" fmla="*/ 217 w 225"/>
              <a:gd name="T27" fmla="*/ 170 h 378"/>
              <a:gd name="T28" fmla="*/ 222 w 225"/>
              <a:gd name="T29" fmla="*/ 189 h 378"/>
              <a:gd name="T30" fmla="*/ 225 w 225"/>
              <a:gd name="T31" fmla="*/ 205 h 378"/>
              <a:gd name="T32" fmla="*/ 225 w 225"/>
              <a:gd name="T33" fmla="*/ 221 h 378"/>
              <a:gd name="T34" fmla="*/ 220 w 225"/>
              <a:gd name="T35" fmla="*/ 252 h 378"/>
              <a:gd name="T36" fmla="*/ 212 w 225"/>
              <a:gd name="T37" fmla="*/ 281 h 378"/>
              <a:gd name="T38" fmla="*/ 200 w 225"/>
              <a:gd name="T39" fmla="*/ 309 h 378"/>
              <a:gd name="T40" fmla="*/ 184 w 225"/>
              <a:gd name="T41" fmla="*/ 332 h 378"/>
              <a:gd name="T42" fmla="*/ 165 w 225"/>
              <a:gd name="T43" fmla="*/ 352 h 378"/>
              <a:gd name="T44" fmla="*/ 144 w 225"/>
              <a:gd name="T45" fmla="*/ 367 h 378"/>
              <a:gd name="T46" fmla="*/ 121 w 225"/>
              <a:gd name="T47" fmla="*/ 375 h 378"/>
              <a:gd name="T48" fmla="*/ 97 w 225"/>
              <a:gd name="T49" fmla="*/ 378 h 378"/>
              <a:gd name="T50" fmla="*/ 86 w 225"/>
              <a:gd name="T51" fmla="*/ 377 h 378"/>
              <a:gd name="T52" fmla="*/ 74 w 225"/>
              <a:gd name="T53" fmla="*/ 373 h 378"/>
              <a:gd name="T54" fmla="*/ 65 w 225"/>
              <a:gd name="T55" fmla="*/ 369 h 378"/>
              <a:gd name="T56" fmla="*/ 55 w 225"/>
              <a:gd name="T57" fmla="*/ 363 h 378"/>
              <a:gd name="T58" fmla="*/ 47 w 225"/>
              <a:gd name="T59" fmla="*/ 355 h 378"/>
              <a:gd name="T60" fmla="*/ 38 w 225"/>
              <a:gd name="T61" fmla="*/ 345 h 378"/>
              <a:gd name="T62" fmla="*/ 32 w 225"/>
              <a:gd name="T63" fmla="*/ 334 h 378"/>
              <a:gd name="T64" fmla="*/ 25 w 225"/>
              <a:gd name="T65" fmla="*/ 321 h 378"/>
              <a:gd name="T66" fmla="*/ 19 w 225"/>
              <a:gd name="T67" fmla="*/ 307 h 378"/>
              <a:gd name="T68" fmla="*/ 14 w 225"/>
              <a:gd name="T69" fmla="*/ 291 h 378"/>
              <a:gd name="T70" fmla="*/ 11 w 225"/>
              <a:gd name="T71" fmla="*/ 274 h 378"/>
              <a:gd name="T72" fmla="*/ 7 w 225"/>
              <a:gd name="T73" fmla="*/ 256 h 378"/>
              <a:gd name="T74" fmla="*/ 4 w 225"/>
              <a:gd name="T75" fmla="*/ 234 h 378"/>
              <a:gd name="T76" fmla="*/ 3 w 225"/>
              <a:gd name="T77" fmla="*/ 212 h 378"/>
              <a:gd name="T78" fmla="*/ 0 w 225"/>
              <a:gd name="T79" fmla="*/ 188 h 378"/>
              <a:gd name="T80" fmla="*/ 0 w 225"/>
              <a:gd name="T81" fmla="*/ 161 h 378"/>
              <a:gd name="T82" fmla="*/ 0 w 225"/>
              <a:gd name="T83" fmla="*/ 113 h 378"/>
              <a:gd name="T84" fmla="*/ 0 w 225"/>
              <a:gd name="T85" fmla="*/ 74 h 378"/>
              <a:gd name="T86" fmla="*/ 2 w 225"/>
              <a:gd name="T87" fmla="*/ 45 h 378"/>
              <a:gd name="T88" fmla="*/ 6 w 225"/>
              <a:gd name="T89" fmla="*/ 24 h 378"/>
              <a:gd name="T90" fmla="*/ 12 w 225"/>
              <a:gd name="T91" fmla="*/ 10 h 378"/>
              <a:gd name="T92" fmla="*/ 24 w 225"/>
              <a:gd name="T93" fmla="*/ 2 h 378"/>
              <a:gd name="T94" fmla="*/ 38 w 225"/>
              <a:gd name="T95" fmla="*/ 0 h 378"/>
              <a:gd name="T96" fmla="*/ 59 w 225"/>
              <a:gd name="T97" fmla="*/ 0 h 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25" h="378">
                <a:moveTo>
                  <a:pt x="59" y="0"/>
                </a:moveTo>
                <a:lnTo>
                  <a:pt x="72" y="2"/>
                </a:lnTo>
                <a:lnTo>
                  <a:pt x="86" y="7"/>
                </a:lnTo>
                <a:lnTo>
                  <a:pt x="100" y="15"/>
                </a:lnTo>
                <a:lnTo>
                  <a:pt x="115" y="25"/>
                </a:lnTo>
                <a:lnTo>
                  <a:pt x="128" y="37"/>
                </a:lnTo>
                <a:lnTo>
                  <a:pt x="142" y="51"/>
                </a:lnTo>
                <a:lnTo>
                  <a:pt x="156" y="66"/>
                </a:lnTo>
                <a:lnTo>
                  <a:pt x="169" y="82"/>
                </a:lnTo>
                <a:lnTo>
                  <a:pt x="181" y="99"/>
                </a:lnTo>
                <a:lnTo>
                  <a:pt x="192" y="116"/>
                </a:lnTo>
                <a:lnTo>
                  <a:pt x="202" y="135"/>
                </a:lnTo>
                <a:lnTo>
                  <a:pt x="210" y="153"/>
                </a:lnTo>
                <a:lnTo>
                  <a:pt x="217" y="170"/>
                </a:lnTo>
                <a:lnTo>
                  <a:pt x="222" y="189"/>
                </a:lnTo>
                <a:lnTo>
                  <a:pt x="225" y="205"/>
                </a:lnTo>
                <a:lnTo>
                  <a:pt x="225" y="221"/>
                </a:lnTo>
                <a:lnTo>
                  <a:pt x="220" y="252"/>
                </a:lnTo>
                <a:lnTo>
                  <a:pt x="212" y="281"/>
                </a:lnTo>
                <a:lnTo>
                  <a:pt x="200" y="309"/>
                </a:lnTo>
                <a:lnTo>
                  <a:pt x="184" y="332"/>
                </a:lnTo>
                <a:lnTo>
                  <a:pt x="165" y="352"/>
                </a:lnTo>
                <a:lnTo>
                  <a:pt x="144" y="367"/>
                </a:lnTo>
                <a:lnTo>
                  <a:pt x="121" y="375"/>
                </a:lnTo>
                <a:lnTo>
                  <a:pt x="97" y="378"/>
                </a:lnTo>
                <a:lnTo>
                  <a:pt x="86" y="377"/>
                </a:lnTo>
                <a:lnTo>
                  <a:pt x="74" y="373"/>
                </a:lnTo>
                <a:lnTo>
                  <a:pt x="65" y="369"/>
                </a:lnTo>
                <a:lnTo>
                  <a:pt x="55" y="363"/>
                </a:lnTo>
                <a:lnTo>
                  <a:pt x="47" y="355"/>
                </a:lnTo>
                <a:lnTo>
                  <a:pt x="38" y="345"/>
                </a:lnTo>
                <a:lnTo>
                  <a:pt x="32" y="334"/>
                </a:lnTo>
                <a:lnTo>
                  <a:pt x="25" y="321"/>
                </a:lnTo>
                <a:lnTo>
                  <a:pt x="19" y="307"/>
                </a:lnTo>
                <a:lnTo>
                  <a:pt x="14" y="291"/>
                </a:lnTo>
                <a:lnTo>
                  <a:pt x="11" y="274"/>
                </a:lnTo>
                <a:lnTo>
                  <a:pt x="7" y="256"/>
                </a:lnTo>
                <a:lnTo>
                  <a:pt x="4" y="234"/>
                </a:lnTo>
                <a:lnTo>
                  <a:pt x="3" y="212"/>
                </a:lnTo>
                <a:lnTo>
                  <a:pt x="0" y="188"/>
                </a:lnTo>
                <a:lnTo>
                  <a:pt x="0" y="161"/>
                </a:lnTo>
                <a:lnTo>
                  <a:pt x="0" y="113"/>
                </a:lnTo>
                <a:lnTo>
                  <a:pt x="0" y="74"/>
                </a:lnTo>
                <a:lnTo>
                  <a:pt x="2" y="45"/>
                </a:lnTo>
                <a:lnTo>
                  <a:pt x="6" y="24"/>
                </a:lnTo>
                <a:lnTo>
                  <a:pt x="12" y="10"/>
                </a:lnTo>
                <a:lnTo>
                  <a:pt x="24" y="2"/>
                </a:lnTo>
                <a:lnTo>
                  <a:pt x="38" y="0"/>
                </a:lnTo>
                <a:lnTo>
                  <a:pt x="59" y="0"/>
                </a:lnTo>
                <a:close/>
              </a:path>
            </a:pathLst>
          </a:custGeom>
          <a:solidFill>
            <a:srgbClr val="FFD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8" name="Freeform 828"/>
          <p:cNvSpPr>
            <a:spLocks/>
          </p:cNvSpPr>
          <p:nvPr/>
        </p:nvSpPr>
        <p:spPr bwMode="auto">
          <a:xfrm>
            <a:off x="6315075" y="3309938"/>
            <a:ext cx="171450" cy="285750"/>
          </a:xfrm>
          <a:custGeom>
            <a:avLst/>
            <a:gdLst>
              <a:gd name="T0" fmla="*/ 59 w 215"/>
              <a:gd name="T1" fmla="*/ 0 h 362"/>
              <a:gd name="T2" fmla="*/ 70 w 215"/>
              <a:gd name="T3" fmla="*/ 2 h 362"/>
              <a:gd name="T4" fmla="*/ 83 w 215"/>
              <a:gd name="T5" fmla="*/ 7 h 362"/>
              <a:gd name="T6" fmla="*/ 97 w 215"/>
              <a:gd name="T7" fmla="*/ 15 h 362"/>
              <a:gd name="T8" fmla="*/ 109 w 215"/>
              <a:gd name="T9" fmla="*/ 24 h 362"/>
              <a:gd name="T10" fmla="*/ 123 w 215"/>
              <a:gd name="T11" fmla="*/ 36 h 362"/>
              <a:gd name="T12" fmla="*/ 136 w 215"/>
              <a:gd name="T13" fmla="*/ 49 h 362"/>
              <a:gd name="T14" fmla="*/ 150 w 215"/>
              <a:gd name="T15" fmla="*/ 64 h 362"/>
              <a:gd name="T16" fmla="*/ 161 w 215"/>
              <a:gd name="T17" fmla="*/ 79 h 362"/>
              <a:gd name="T18" fmla="*/ 173 w 215"/>
              <a:gd name="T19" fmla="*/ 96 h 362"/>
              <a:gd name="T20" fmla="*/ 184 w 215"/>
              <a:gd name="T21" fmla="*/ 112 h 362"/>
              <a:gd name="T22" fmla="*/ 194 w 215"/>
              <a:gd name="T23" fmla="*/ 129 h 362"/>
              <a:gd name="T24" fmla="*/ 202 w 215"/>
              <a:gd name="T25" fmla="*/ 148 h 362"/>
              <a:gd name="T26" fmla="*/ 207 w 215"/>
              <a:gd name="T27" fmla="*/ 164 h 362"/>
              <a:gd name="T28" fmla="*/ 212 w 215"/>
              <a:gd name="T29" fmla="*/ 181 h 362"/>
              <a:gd name="T30" fmla="*/ 215 w 215"/>
              <a:gd name="T31" fmla="*/ 197 h 362"/>
              <a:gd name="T32" fmla="*/ 215 w 215"/>
              <a:gd name="T33" fmla="*/ 212 h 362"/>
              <a:gd name="T34" fmla="*/ 212 w 215"/>
              <a:gd name="T35" fmla="*/ 241 h 362"/>
              <a:gd name="T36" fmla="*/ 204 w 215"/>
              <a:gd name="T37" fmla="*/ 270 h 362"/>
              <a:gd name="T38" fmla="*/ 191 w 215"/>
              <a:gd name="T39" fmla="*/ 295 h 362"/>
              <a:gd name="T40" fmla="*/ 176 w 215"/>
              <a:gd name="T41" fmla="*/ 318 h 362"/>
              <a:gd name="T42" fmla="*/ 158 w 215"/>
              <a:gd name="T43" fmla="*/ 338 h 362"/>
              <a:gd name="T44" fmla="*/ 138 w 215"/>
              <a:gd name="T45" fmla="*/ 352 h 362"/>
              <a:gd name="T46" fmla="*/ 116 w 215"/>
              <a:gd name="T47" fmla="*/ 360 h 362"/>
              <a:gd name="T48" fmla="*/ 93 w 215"/>
              <a:gd name="T49" fmla="*/ 362 h 362"/>
              <a:gd name="T50" fmla="*/ 82 w 215"/>
              <a:gd name="T51" fmla="*/ 361 h 362"/>
              <a:gd name="T52" fmla="*/ 71 w 215"/>
              <a:gd name="T53" fmla="*/ 357 h 362"/>
              <a:gd name="T54" fmla="*/ 62 w 215"/>
              <a:gd name="T55" fmla="*/ 353 h 362"/>
              <a:gd name="T56" fmla="*/ 53 w 215"/>
              <a:gd name="T57" fmla="*/ 347 h 362"/>
              <a:gd name="T58" fmla="*/ 44 w 215"/>
              <a:gd name="T59" fmla="*/ 340 h 362"/>
              <a:gd name="T60" fmla="*/ 37 w 215"/>
              <a:gd name="T61" fmla="*/ 331 h 362"/>
              <a:gd name="T62" fmla="*/ 30 w 215"/>
              <a:gd name="T63" fmla="*/ 320 h 362"/>
              <a:gd name="T64" fmla="*/ 24 w 215"/>
              <a:gd name="T65" fmla="*/ 309 h 362"/>
              <a:gd name="T66" fmla="*/ 18 w 215"/>
              <a:gd name="T67" fmla="*/ 295 h 362"/>
              <a:gd name="T68" fmla="*/ 14 w 215"/>
              <a:gd name="T69" fmla="*/ 280 h 362"/>
              <a:gd name="T70" fmla="*/ 9 w 215"/>
              <a:gd name="T71" fmla="*/ 264 h 362"/>
              <a:gd name="T72" fmla="*/ 6 w 215"/>
              <a:gd name="T73" fmla="*/ 246 h 362"/>
              <a:gd name="T74" fmla="*/ 3 w 215"/>
              <a:gd name="T75" fmla="*/ 225 h 362"/>
              <a:gd name="T76" fmla="*/ 2 w 215"/>
              <a:gd name="T77" fmla="*/ 203 h 362"/>
              <a:gd name="T78" fmla="*/ 0 w 215"/>
              <a:gd name="T79" fmla="*/ 180 h 362"/>
              <a:gd name="T80" fmla="*/ 0 w 215"/>
              <a:gd name="T81" fmla="*/ 155 h 362"/>
              <a:gd name="T82" fmla="*/ 0 w 215"/>
              <a:gd name="T83" fmla="*/ 108 h 362"/>
              <a:gd name="T84" fmla="*/ 0 w 215"/>
              <a:gd name="T85" fmla="*/ 72 h 362"/>
              <a:gd name="T86" fmla="*/ 1 w 215"/>
              <a:gd name="T87" fmla="*/ 44 h 362"/>
              <a:gd name="T88" fmla="*/ 6 w 215"/>
              <a:gd name="T89" fmla="*/ 23 h 362"/>
              <a:gd name="T90" fmla="*/ 13 w 215"/>
              <a:gd name="T91" fmla="*/ 11 h 362"/>
              <a:gd name="T92" fmla="*/ 23 w 215"/>
              <a:gd name="T93" fmla="*/ 2 h 362"/>
              <a:gd name="T94" fmla="*/ 38 w 215"/>
              <a:gd name="T95" fmla="*/ 0 h 362"/>
              <a:gd name="T96" fmla="*/ 59 w 215"/>
              <a:gd name="T97" fmla="*/ 0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5" h="362">
                <a:moveTo>
                  <a:pt x="59" y="0"/>
                </a:moveTo>
                <a:lnTo>
                  <a:pt x="70" y="2"/>
                </a:lnTo>
                <a:lnTo>
                  <a:pt x="83" y="7"/>
                </a:lnTo>
                <a:lnTo>
                  <a:pt x="97" y="15"/>
                </a:lnTo>
                <a:lnTo>
                  <a:pt x="109" y="24"/>
                </a:lnTo>
                <a:lnTo>
                  <a:pt x="123" y="36"/>
                </a:lnTo>
                <a:lnTo>
                  <a:pt x="136" y="49"/>
                </a:lnTo>
                <a:lnTo>
                  <a:pt x="150" y="64"/>
                </a:lnTo>
                <a:lnTo>
                  <a:pt x="161" y="79"/>
                </a:lnTo>
                <a:lnTo>
                  <a:pt x="173" y="96"/>
                </a:lnTo>
                <a:lnTo>
                  <a:pt x="184" y="112"/>
                </a:lnTo>
                <a:lnTo>
                  <a:pt x="194" y="129"/>
                </a:lnTo>
                <a:lnTo>
                  <a:pt x="202" y="148"/>
                </a:lnTo>
                <a:lnTo>
                  <a:pt x="207" y="164"/>
                </a:lnTo>
                <a:lnTo>
                  <a:pt x="212" y="181"/>
                </a:lnTo>
                <a:lnTo>
                  <a:pt x="215" y="197"/>
                </a:lnTo>
                <a:lnTo>
                  <a:pt x="215" y="212"/>
                </a:lnTo>
                <a:lnTo>
                  <a:pt x="212" y="241"/>
                </a:lnTo>
                <a:lnTo>
                  <a:pt x="204" y="270"/>
                </a:lnTo>
                <a:lnTo>
                  <a:pt x="191" y="295"/>
                </a:lnTo>
                <a:lnTo>
                  <a:pt x="176" y="318"/>
                </a:lnTo>
                <a:lnTo>
                  <a:pt x="158" y="338"/>
                </a:lnTo>
                <a:lnTo>
                  <a:pt x="138" y="352"/>
                </a:lnTo>
                <a:lnTo>
                  <a:pt x="116" y="360"/>
                </a:lnTo>
                <a:lnTo>
                  <a:pt x="93" y="362"/>
                </a:lnTo>
                <a:lnTo>
                  <a:pt x="82" y="361"/>
                </a:lnTo>
                <a:lnTo>
                  <a:pt x="71" y="357"/>
                </a:lnTo>
                <a:lnTo>
                  <a:pt x="62" y="353"/>
                </a:lnTo>
                <a:lnTo>
                  <a:pt x="53" y="347"/>
                </a:lnTo>
                <a:lnTo>
                  <a:pt x="44" y="340"/>
                </a:lnTo>
                <a:lnTo>
                  <a:pt x="37" y="331"/>
                </a:lnTo>
                <a:lnTo>
                  <a:pt x="30" y="320"/>
                </a:lnTo>
                <a:lnTo>
                  <a:pt x="24" y="309"/>
                </a:lnTo>
                <a:lnTo>
                  <a:pt x="18" y="295"/>
                </a:lnTo>
                <a:lnTo>
                  <a:pt x="14" y="280"/>
                </a:lnTo>
                <a:lnTo>
                  <a:pt x="9" y="264"/>
                </a:lnTo>
                <a:lnTo>
                  <a:pt x="6" y="246"/>
                </a:lnTo>
                <a:lnTo>
                  <a:pt x="3" y="225"/>
                </a:lnTo>
                <a:lnTo>
                  <a:pt x="2" y="203"/>
                </a:lnTo>
                <a:lnTo>
                  <a:pt x="0" y="180"/>
                </a:lnTo>
                <a:lnTo>
                  <a:pt x="0" y="155"/>
                </a:lnTo>
                <a:lnTo>
                  <a:pt x="0" y="108"/>
                </a:lnTo>
                <a:lnTo>
                  <a:pt x="0" y="72"/>
                </a:lnTo>
                <a:lnTo>
                  <a:pt x="1" y="44"/>
                </a:lnTo>
                <a:lnTo>
                  <a:pt x="6" y="23"/>
                </a:lnTo>
                <a:lnTo>
                  <a:pt x="13" y="11"/>
                </a:lnTo>
                <a:lnTo>
                  <a:pt x="23" y="2"/>
                </a:lnTo>
                <a:lnTo>
                  <a:pt x="38" y="0"/>
                </a:lnTo>
                <a:lnTo>
                  <a:pt x="59" y="0"/>
                </a:lnTo>
                <a:close/>
              </a:path>
            </a:pathLst>
          </a:custGeom>
          <a:solidFill>
            <a:srgbClr val="FFD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09" name="Freeform 829"/>
          <p:cNvSpPr>
            <a:spLocks/>
          </p:cNvSpPr>
          <p:nvPr/>
        </p:nvSpPr>
        <p:spPr bwMode="auto">
          <a:xfrm>
            <a:off x="6962775" y="3163888"/>
            <a:ext cx="382588" cy="519112"/>
          </a:xfrm>
          <a:custGeom>
            <a:avLst/>
            <a:gdLst>
              <a:gd name="T0" fmla="*/ 337 w 482"/>
              <a:gd name="T1" fmla="*/ 1 h 654"/>
              <a:gd name="T2" fmla="*/ 281 w 482"/>
              <a:gd name="T3" fmla="*/ 20 h 654"/>
              <a:gd name="T4" fmla="*/ 222 w 482"/>
              <a:gd name="T5" fmla="*/ 56 h 654"/>
              <a:gd name="T6" fmla="*/ 163 w 482"/>
              <a:gd name="T7" fmla="*/ 106 h 654"/>
              <a:gd name="T8" fmla="*/ 108 w 482"/>
              <a:gd name="T9" fmla="*/ 165 h 654"/>
              <a:gd name="T10" fmla="*/ 61 w 482"/>
              <a:gd name="T11" fmla="*/ 228 h 654"/>
              <a:gd name="T12" fmla="*/ 25 w 482"/>
              <a:gd name="T13" fmla="*/ 291 h 654"/>
              <a:gd name="T14" fmla="*/ 3 w 482"/>
              <a:gd name="T15" fmla="*/ 349 h 654"/>
              <a:gd name="T16" fmla="*/ 0 w 482"/>
              <a:gd name="T17" fmla="*/ 399 h 654"/>
              <a:gd name="T18" fmla="*/ 3 w 482"/>
              <a:gd name="T19" fmla="*/ 447 h 654"/>
              <a:gd name="T20" fmla="*/ 15 w 482"/>
              <a:gd name="T21" fmla="*/ 494 h 654"/>
              <a:gd name="T22" fmla="*/ 32 w 482"/>
              <a:gd name="T23" fmla="*/ 539 h 654"/>
              <a:gd name="T24" fmla="*/ 56 w 482"/>
              <a:gd name="T25" fmla="*/ 578 h 654"/>
              <a:gd name="T26" fmla="*/ 87 w 482"/>
              <a:gd name="T27" fmla="*/ 612 h 654"/>
              <a:gd name="T28" fmla="*/ 124 w 482"/>
              <a:gd name="T29" fmla="*/ 636 h 654"/>
              <a:gd name="T30" fmla="*/ 168 w 482"/>
              <a:gd name="T31" fmla="*/ 651 h 654"/>
              <a:gd name="T32" fmla="*/ 216 w 482"/>
              <a:gd name="T33" fmla="*/ 654 h 654"/>
              <a:gd name="T34" fmla="*/ 263 w 482"/>
              <a:gd name="T35" fmla="*/ 644 h 654"/>
              <a:gd name="T36" fmla="*/ 308 w 482"/>
              <a:gd name="T37" fmla="*/ 622 h 654"/>
              <a:gd name="T38" fmla="*/ 349 w 482"/>
              <a:gd name="T39" fmla="*/ 588 h 654"/>
              <a:gd name="T40" fmla="*/ 384 w 482"/>
              <a:gd name="T41" fmla="*/ 541 h 654"/>
              <a:gd name="T42" fmla="*/ 415 w 482"/>
              <a:gd name="T43" fmla="*/ 484 h 654"/>
              <a:gd name="T44" fmla="*/ 441 w 482"/>
              <a:gd name="T45" fmla="*/ 417 h 654"/>
              <a:gd name="T46" fmla="*/ 459 w 482"/>
              <a:gd name="T47" fmla="*/ 341 h 654"/>
              <a:gd name="T48" fmla="*/ 472 w 482"/>
              <a:gd name="T49" fmla="*/ 259 h 654"/>
              <a:gd name="T50" fmla="*/ 479 w 482"/>
              <a:gd name="T51" fmla="*/ 188 h 654"/>
              <a:gd name="T52" fmla="*/ 482 w 482"/>
              <a:gd name="T53" fmla="*/ 131 h 654"/>
              <a:gd name="T54" fmla="*/ 479 w 482"/>
              <a:gd name="T55" fmla="*/ 86 h 654"/>
              <a:gd name="T56" fmla="*/ 468 w 482"/>
              <a:gd name="T57" fmla="*/ 53 h 654"/>
              <a:gd name="T58" fmla="*/ 450 w 482"/>
              <a:gd name="T59" fmla="*/ 28 h 654"/>
              <a:gd name="T60" fmla="*/ 423 w 482"/>
              <a:gd name="T61" fmla="*/ 12 h 654"/>
              <a:gd name="T62" fmla="*/ 385 w 482"/>
              <a:gd name="T63" fmla="*/ 2 h 6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82" h="654">
                <a:moveTo>
                  <a:pt x="362" y="0"/>
                </a:moveTo>
                <a:lnTo>
                  <a:pt x="337" y="1"/>
                </a:lnTo>
                <a:lnTo>
                  <a:pt x="309" y="8"/>
                </a:lnTo>
                <a:lnTo>
                  <a:pt x="281" y="20"/>
                </a:lnTo>
                <a:lnTo>
                  <a:pt x="252" y="36"/>
                </a:lnTo>
                <a:lnTo>
                  <a:pt x="222" y="56"/>
                </a:lnTo>
                <a:lnTo>
                  <a:pt x="192" y="79"/>
                </a:lnTo>
                <a:lnTo>
                  <a:pt x="163" y="106"/>
                </a:lnTo>
                <a:lnTo>
                  <a:pt x="134" y="135"/>
                </a:lnTo>
                <a:lnTo>
                  <a:pt x="108" y="165"/>
                </a:lnTo>
                <a:lnTo>
                  <a:pt x="84" y="197"/>
                </a:lnTo>
                <a:lnTo>
                  <a:pt x="61" y="228"/>
                </a:lnTo>
                <a:lnTo>
                  <a:pt x="41" y="260"/>
                </a:lnTo>
                <a:lnTo>
                  <a:pt x="25" y="291"/>
                </a:lnTo>
                <a:lnTo>
                  <a:pt x="12" y="321"/>
                </a:lnTo>
                <a:lnTo>
                  <a:pt x="3" y="349"/>
                </a:lnTo>
                <a:lnTo>
                  <a:pt x="0" y="374"/>
                </a:lnTo>
                <a:lnTo>
                  <a:pt x="0" y="399"/>
                </a:lnTo>
                <a:lnTo>
                  <a:pt x="1" y="423"/>
                </a:lnTo>
                <a:lnTo>
                  <a:pt x="3" y="447"/>
                </a:lnTo>
                <a:lnTo>
                  <a:pt x="8" y="471"/>
                </a:lnTo>
                <a:lnTo>
                  <a:pt x="15" y="494"/>
                </a:lnTo>
                <a:lnTo>
                  <a:pt x="23" y="517"/>
                </a:lnTo>
                <a:lnTo>
                  <a:pt x="32" y="539"/>
                </a:lnTo>
                <a:lnTo>
                  <a:pt x="43" y="559"/>
                </a:lnTo>
                <a:lnTo>
                  <a:pt x="56" y="578"/>
                </a:lnTo>
                <a:lnTo>
                  <a:pt x="71" y="596"/>
                </a:lnTo>
                <a:lnTo>
                  <a:pt x="87" y="612"/>
                </a:lnTo>
                <a:lnTo>
                  <a:pt x="106" y="624"/>
                </a:lnTo>
                <a:lnTo>
                  <a:pt x="124" y="636"/>
                </a:lnTo>
                <a:lnTo>
                  <a:pt x="146" y="645"/>
                </a:lnTo>
                <a:lnTo>
                  <a:pt x="168" y="651"/>
                </a:lnTo>
                <a:lnTo>
                  <a:pt x="192" y="654"/>
                </a:lnTo>
                <a:lnTo>
                  <a:pt x="216" y="654"/>
                </a:lnTo>
                <a:lnTo>
                  <a:pt x="240" y="651"/>
                </a:lnTo>
                <a:lnTo>
                  <a:pt x="263" y="644"/>
                </a:lnTo>
                <a:lnTo>
                  <a:pt x="286" y="635"/>
                </a:lnTo>
                <a:lnTo>
                  <a:pt x="308" y="622"/>
                </a:lnTo>
                <a:lnTo>
                  <a:pt x="329" y="606"/>
                </a:lnTo>
                <a:lnTo>
                  <a:pt x="349" y="588"/>
                </a:lnTo>
                <a:lnTo>
                  <a:pt x="367" y="566"/>
                </a:lnTo>
                <a:lnTo>
                  <a:pt x="384" y="541"/>
                </a:lnTo>
                <a:lnTo>
                  <a:pt x="400" y="514"/>
                </a:lnTo>
                <a:lnTo>
                  <a:pt x="415" y="484"/>
                </a:lnTo>
                <a:lnTo>
                  <a:pt x="429" y="452"/>
                </a:lnTo>
                <a:lnTo>
                  <a:pt x="441" y="417"/>
                </a:lnTo>
                <a:lnTo>
                  <a:pt x="451" y="380"/>
                </a:lnTo>
                <a:lnTo>
                  <a:pt x="459" y="341"/>
                </a:lnTo>
                <a:lnTo>
                  <a:pt x="466" y="300"/>
                </a:lnTo>
                <a:lnTo>
                  <a:pt x="472" y="259"/>
                </a:lnTo>
                <a:lnTo>
                  <a:pt x="476" y="221"/>
                </a:lnTo>
                <a:lnTo>
                  <a:pt x="479" y="188"/>
                </a:lnTo>
                <a:lnTo>
                  <a:pt x="481" y="158"/>
                </a:lnTo>
                <a:lnTo>
                  <a:pt x="482" y="131"/>
                </a:lnTo>
                <a:lnTo>
                  <a:pt x="481" y="107"/>
                </a:lnTo>
                <a:lnTo>
                  <a:pt x="479" y="86"/>
                </a:lnTo>
                <a:lnTo>
                  <a:pt x="475" y="68"/>
                </a:lnTo>
                <a:lnTo>
                  <a:pt x="468" y="53"/>
                </a:lnTo>
                <a:lnTo>
                  <a:pt x="460" y="39"/>
                </a:lnTo>
                <a:lnTo>
                  <a:pt x="450" y="28"/>
                </a:lnTo>
                <a:lnTo>
                  <a:pt x="438" y="20"/>
                </a:lnTo>
                <a:lnTo>
                  <a:pt x="423" y="12"/>
                </a:lnTo>
                <a:lnTo>
                  <a:pt x="405" y="7"/>
                </a:lnTo>
                <a:lnTo>
                  <a:pt x="385" y="2"/>
                </a:lnTo>
                <a:lnTo>
                  <a:pt x="362" y="0"/>
                </a:lnTo>
                <a:close/>
              </a:path>
            </a:pathLst>
          </a:custGeom>
          <a:solidFill>
            <a:srgbClr val="FFE0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0" name="Freeform 830"/>
          <p:cNvSpPr>
            <a:spLocks/>
          </p:cNvSpPr>
          <p:nvPr/>
        </p:nvSpPr>
        <p:spPr bwMode="auto">
          <a:xfrm>
            <a:off x="6978650" y="3173413"/>
            <a:ext cx="366713" cy="500062"/>
          </a:xfrm>
          <a:custGeom>
            <a:avLst/>
            <a:gdLst>
              <a:gd name="T0" fmla="*/ 319 w 462"/>
              <a:gd name="T1" fmla="*/ 1 h 630"/>
              <a:gd name="T2" fmla="*/ 266 w 462"/>
              <a:gd name="T3" fmla="*/ 18 h 630"/>
              <a:gd name="T4" fmla="*/ 211 w 462"/>
              <a:gd name="T5" fmla="*/ 53 h 630"/>
              <a:gd name="T6" fmla="*/ 155 w 462"/>
              <a:gd name="T7" fmla="*/ 101 h 630"/>
              <a:gd name="T8" fmla="*/ 103 w 462"/>
              <a:gd name="T9" fmla="*/ 156 h 630"/>
              <a:gd name="T10" fmla="*/ 58 w 462"/>
              <a:gd name="T11" fmla="*/ 217 h 630"/>
              <a:gd name="T12" fmla="*/ 24 w 462"/>
              <a:gd name="T13" fmla="*/ 277 h 630"/>
              <a:gd name="T14" fmla="*/ 4 w 462"/>
              <a:gd name="T15" fmla="*/ 332 h 630"/>
              <a:gd name="T16" fmla="*/ 0 w 462"/>
              <a:gd name="T17" fmla="*/ 381 h 630"/>
              <a:gd name="T18" fmla="*/ 4 w 462"/>
              <a:gd name="T19" fmla="*/ 428 h 630"/>
              <a:gd name="T20" fmla="*/ 14 w 462"/>
              <a:gd name="T21" fmla="*/ 474 h 630"/>
              <a:gd name="T22" fmla="*/ 31 w 462"/>
              <a:gd name="T23" fmla="*/ 517 h 630"/>
              <a:gd name="T24" fmla="*/ 54 w 462"/>
              <a:gd name="T25" fmla="*/ 556 h 630"/>
              <a:gd name="T26" fmla="*/ 83 w 462"/>
              <a:gd name="T27" fmla="*/ 587 h 630"/>
              <a:gd name="T28" fmla="*/ 119 w 462"/>
              <a:gd name="T29" fmla="*/ 612 h 630"/>
              <a:gd name="T30" fmla="*/ 160 w 462"/>
              <a:gd name="T31" fmla="*/ 626 h 630"/>
              <a:gd name="T32" fmla="*/ 208 w 462"/>
              <a:gd name="T33" fmla="*/ 630 h 630"/>
              <a:gd name="T34" fmla="*/ 252 w 462"/>
              <a:gd name="T35" fmla="*/ 620 h 630"/>
              <a:gd name="T36" fmla="*/ 295 w 462"/>
              <a:gd name="T37" fmla="*/ 599 h 630"/>
              <a:gd name="T38" fmla="*/ 334 w 462"/>
              <a:gd name="T39" fmla="*/ 564 h 630"/>
              <a:gd name="T40" fmla="*/ 369 w 462"/>
              <a:gd name="T41" fmla="*/ 519 h 630"/>
              <a:gd name="T42" fmla="*/ 399 w 462"/>
              <a:gd name="T43" fmla="*/ 464 h 630"/>
              <a:gd name="T44" fmla="*/ 423 w 462"/>
              <a:gd name="T45" fmla="*/ 399 h 630"/>
              <a:gd name="T46" fmla="*/ 441 w 462"/>
              <a:gd name="T47" fmla="*/ 324 h 630"/>
              <a:gd name="T48" fmla="*/ 453 w 462"/>
              <a:gd name="T49" fmla="*/ 245 h 630"/>
              <a:gd name="T50" fmla="*/ 460 w 462"/>
              <a:gd name="T51" fmla="*/ 177 h 630"/>
              <a:gd name="T52" fmla="*/ 462 w 462"/>
              <a:gd name="T53" fmla="*/ 122 h 630"/>
              <a:gd name="T54" fmla="*/ 457 w 462"/>
              <a:gd name="T55" fmla="*/ 80 h 630"/>
              <a:gd name="T56" fmla="*/ 447 w 462"/>
              <a:gd name="T57" fmla="*/ 48 h 630"/>
              <a:gd name="T58" fmla="*/ 429 w 462"/>
              <a:gd name="T59" fmla="*/ 26 h 630"/>
              <a:gd name="T60" fmla="*/ 402 w 462"/>
              <a:gd name="T61" fmla="*/ 11 h 630"/>
              <a:gd name="T62" fmla="*/ 365 w 462"/>
              <a:gd name="T63" fmla="*/ 2 h 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62" h="630">
                <a:moveTo>
                  <a:pt x="343" y="0"/>
                </a:moveTo>
                <a:lnTo>
                  <a:pt x="319" y="1"/>
                </a:lnTo>
                <a:lnTo>
                  <a:pt x="294" y="6"/>
                </a:lnTo>
                <a:lnTo>
                  <a:pt x="266" y="18"/>
                </a:lnTo>
                <a:lnTo>
                  <a:pt x="239" y="33"/>
                </a:lnTo>
                <a:lnTo>
                  <a:pt x="211" y="53"/>
                </a:lnTo>
                <a:lnTo>
                  <a:pt x="182" y="76"/>
                </a:lnTo>
                <a:lnTo>
                  <a:pt x="155" y="101"/>
                </a:lnTo>
                <a:lnTo>
                  <a:pt x="128" y="127"/>
                </a:lnTo>
                <a:lnTo>
                  <a:pt x="103" y="156"/>
                </a:lnTo>
                <a:lnTo>
                  <a:pt x="80" y="186"/>
                </a:lnTo>
                <a:lnTo>
                  <a:pt x="58" y="217"/>
                </a:lnTo>
                <a:lnTo>
                  <a:pt x="39" y="247"/>
                </a:lnTo>
                <a:lnTo>
                  <a:pt x="24" y="277"/>
                </a:lnTo>
                <a:lnTo>
                  <a:pt x="12" y="306"/>
                </a:lnTo>
                <a:lnTo>
                  <a:pt x="4" y="332"/>
                </a:lnTo>
                <a:lnTo>
                  <a:pt x="0" y="358"/>
                </a:lnTo>
                <a:lnTo>
                  <a:pt x="0" y="381"/>
                </a:lnTo>
                <a:lnTo>
                  <a:pt x="1" y="405"/>
                </a:lnTo>
                <a:lnTo>
                  <a:pt x="4" y="428"/>
                </a:lnTo>
                <a:lnTo>
                  <a:pt x="8" y="451"/>
                </a:lnTo>
                <a:lnTo>
                  <a:pt x="14" y="474"/>
                </a:lnTo>
                <a:lnTo>
                  <a:pt x="22" y="496"/>
                </a:lnTo>
                <a:lnTo>
                  <a:pt x="31" y="517"/>
                </a:lnTo>
                <a:lnTo>
                  <a:pt x="42" y="536"/>
                </a:lnTo>
                <a:lnTo>
                  <a:pt x="54" y="556"/>
                </a:lnTo>
                <a:lnTo>
                  <a:pt x="68" y="572"/>
                </a:lnTo>
                <a:lnTo>
                  <a:pt x="83" y="587"/>
                </a:lnTo>
                <a:lnTo>
                  <a:pt x="100" y="601"/>
                </a:lnTo>
                <a:lnTo>
                  <a:pt x="119" y="612"/>
                </a:lnTo>
                <a:lnTo>
                  <a:pt x="138" y="620"/>
                </a:lnTo>
                <a:lnTo>
                  <a:pt x="160" y="626"/>
                </a:lnTo>
                <a:lnTo>
                  <a:pt x="183" y="630"/>
                </a:lnTo>
                <a:lnTo>
                  <a:pt x="208" y="630"/>
                </a:lnTo>
                <a:lnTo>
                  <a:pt x="231" y="626"/>
                </a:lnTo>
                <a:lnTo>
                  <a:pt x="252" y="620"/>
                </a:lnTo>
                <a:lnTo>
                  <a:pt x="274" y="610"/>
                </a:lnTo>
                <a:lnTo>
                  <a:pt x="295" y="599"/>
                </a:lnTo>
                <a:lnTo>
                  <a:pt x="315" y="582"/>
                </a:lnTo>
                <a:lnTo>
                  <a:pt x="334" y="564"/>
                </a:lnTo>
                <a:lnTo>
                  <a:pt x="353" y="543"/>
                </a:lnTo>
                <a:lnTo>
                  <a:pt x="369" y="519"/>
                </a:lnTo>
                <a:lnTo>
                  <a:pt x="385" y="493"/>
                </a:lnTo>
                <a:lnTo>
                  <a:pt x="399" y="464"/>
                </a:lnTo>
                <a:lnTo>
                  <a:pt x="411" y="433"/>
                </a:lnTo>
                <a:lnTo>
                  <a:pt x="423" y="399"/>
                </a:lnTo>
                <a:lnTo>
                  <a:pt x="433" y="362"/>
                </a:lnTo>
                <a:lnTo>
                  <a:pt x="441" y="324"/>
                </a:lnTo>
                <a:lnTo>
                  <a:pt x="448" y="284"/>
                </a:lnTo>
                <a:lnTo>
                  <a:pt x="453" y="245"/>
                </a:lnTo>
                <a:lnTo>
                  <a:pt x="457" y="209"/>
                </a:lnTo>
                <a:lnTo>
                  <a:pt x="460" y="177"/>
                </a:lnTo>
                <a:lnTo>
                  <a:pt x="462" y="148"/>
                </a:lnTo>
                <a:lnTo>
                  <a:pt x="462" y="122"/>
                </a:lnTo>
                <a:lnTo>
                  <a:pt x="461" y="100"/>
                </a:lnTo>
                <a:lnTo>
                  <a:pt x="457" y="80"/>
                </a:lnTo>
                <a:lnTo>
                  <a:pt x="453" y="63"/>
                </a:lnTo>
                <a:lnTo>
                  <a:pt x="447" y="48"/>
                </a:lnTo>
                <a:lnTo>
                  <a:pt x="439" y="35"/>
                </a:lnTo>
                <a:lnTo>
                  <a:pt x="429" y="26"/>
                </a:lnTo>
                <a:lnTo>
                  <a:pt x="416" y="17"/>
                </a:lnTo>
                <a:lnTo>
                  <a:pt x="402" y="11"/>
                </a:lnTo>
                <a:lnTo>
                  <a:pt x="385" y="5"/>
                </a:lnTo>
                <a:lnTo>
                  <a:pt x="365" y="2"/>
                </a:lnTo>
                <a:lnTo>
                  <a:pt x="343" y="0"/>
                </a:lnTo>
                <a:close/>
              </a:path>
            </a:pathLst>
          </a:custGeom>
          <a:solidFill>
            <a:srgbClr val="FFDE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1" name="Freeform 831"/>
          <p:cNvSpPr>
            <a:spLocks/>
          </p:cNvSpPr>
          <p:nvPr/>
        </p:nvSpPr>
        <p:spPr bwMode="auto">
          <a:xfrm>
            <a:off x="6992938" y="3182938"/>
            <a:ext cx="350837" cy="481012"/>
          </a:xfrm>
          <a:custGeom>
            <a:avLst/>
            <a:gdLst>
              <a:gd name="T0" fmla="*/ 303 w 442"/>
              <a:gd name="T1" fmla="*/ 1 h 606"/>
              <a:gd name="T2" fmla="*/ 253 w 442"/>
              <a:gd name="T3" fmla="*/ 17 h 606"/>
              <a:gd name="T4" fmla="*/ 200 w 442"/>
              <a:gd name="T5" fmla="*/ 51 h 606"/>
              <a:gd name="T6" fmla="*/ 147 w 442"/>
              <a:gd name="T7" fmla="*/ 96 h 606"/>
              <a:gd name="T8" fmla="*/ 98 w 442"/>
              <a:gd name="T9" fmla="*/ 149 h 606"/>
              <a:gd name="T10" fmla="*/ 55 w 442"/>
              <a:gd name="T11" fmla="*/ 206 h 606"/>
              <a:gd name="T12" fmla="*/ 23 w 442"/>
              <a:gd name="T13" fmla="*/ 264 h 606"/>
              <a:gd name="T14" fmla="*/ 3 w 442"/>
              <a:gd name="T15" fmla="*/ 317 h 606"/>
              <a:gd name="T16" fmla="*/ 0 w 442"/>
              <a:gd name="T17" fmla="*/ 364 h 606"/>
              <a:gd name="T18" fmla="*/ 3 w 442"/>
              <a:gd name="T19" fmla="*/ 410 h 606"/>
              <a:gd name="T20" fmla="*/ 12 w 442"/>
              <a:gd name="T21" fmla="*/ 455 h 606"/>
              <a:gd name="T22" fmla="*/ 28 w 442"/>
              <a:gd name="T23" fmla="*/ 497 h 606"/>
              <a:gd name="T24" fmla="*/ 50 w 442"/>
              <a:gd name="T25" fmla="*/ 533 h 606"/>
              <a:gd name="T26" fmla="*/ 79 w 442"/>
              <a:gd name="T27" fmla="*/ 565 h 606"/>
              <a:gd name="T28" fmla="*/ 114 w 442"/>
              <a:gd name="T29" fmla="*/ 589 h 606"/>
              <a:gd name="T30" fmla="*/ 154 w 442"/>
              <a:gd name="T31" fmla="*/ 603 h 606"/>
              <a:gd name="T32" fmla="*/ 199 w 442"/>
              <a:gd name="T33" fmla="*/ 606 h 606"/>
              <a:gd name="T34" fmla="*/ 241 w 442"/>
              <a:gd name="T35" fmla="*/ 597 h 606"/>
              <a:gd name="T36" fmla="*/ 283 w 442"/>
              <a:gd name="T37" fmla="*/ 575 h 606"/>
              <a:gd name="T38" fmla="*/ 320 w 442"/>
              <a:gd name="T39" fmla="*/ 542 h 606"/>
              <a:gd name="T40" fmla="*/ 353 w 442"/>
              <a:gd name="T41" fmla="*/ 498 h 606"/>
              <a:gd name="T42" fmla="*/ 382 w 442"/>
              <a:gd name="T43" fmla="*/ 445 h 606"/>
              <a:gd name="T44" fmla="*/ 405 w 442"/>
              <a:gd name="T45" fmla="*/ 381 h 606"/>
              <a:gd name="T46" fmla="*/ 422 w 442"/>
              <a:gd name="T47" fmla="*/ 309 h 606"/>
              <a:gd name="T48" fmla="*/ 434 w 442"/>
              <a:gd name="T49" fmla="*/ 232 h 606"/>
              <a:gd name="T50" fmla="*/ 441 w 442"/>
              <a:gd name="T51" fmla="*/ 166 h 606"/>
              <a:gd name="T52" fmla="*/ 442 w 442"/>
              <a:gd name="T53" fmla="*/ 114 h 606"/>
              <a:gd name="T54" fmla="*/ 436 w 442"/>
              <a:gd name="T55" fmla="*/ 74 h 606"/>
              <a:gd name="T56" fmla="*/ 426 w 442"/>
              <a:gd name="T57" fmla="*/ 45 h 606"/>
              <a:gd name="T58" fmla="*/ 407 w 442"/>
              <a:gd name="T59" fmla="*/ 24 h 606"/>
              <a:gd name="T60" fmla="*/ 381 w 442"/>
              <a:gd name="T61" fmla="*/ 10 h 606"/>
              <a:gd name="T62" fmla="*/ 346 w 442"/>
              <a:gd name="T63" fmla="*/ 2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42" h="606">
                <a:moveTo>
                  <a:pt x="326" y="0"/>
                </a:moveTo>
                <a:lnTo>
                  <a:pt x="303" y="1"/>
                </a:lnTo>
                <a:lnTo>
                  <a:pt x="278" y="7"/>
                </a:lnTo>
                <a:lnTo>
                  <a:pt x="253" y="17"/>
                </a:lnTo>
                <a:lnTo>
                  <a:pt x="227" y="32"/>
                </a:lnTo>
                <a:lnTo>
                  <a:pt x="200" y="51"/>
                </a:lnTo>
                <a:lnTo>
                  <a:pt x="174" y="71"/>
                </a:lnTo>
                <a:lnTo>
                  <a:pt x="147" y="96"/>
                </a:lnTo>
                <a:lnTo>
                  <a:pt x="122" y="121"/>
                </a:lnTo>
                <a:lnTo>
                  <a:pt x="98" y="149"/>
                </a:lnTo>
                <a:lnTo>
                  <a:pt x="76" y="177"/>
                </a:lnTo>
                <a:lnTo>
                  <a:pt x="55" y="206"/>
                </a:lnTo>
                <a:lnTo>
                  <a:pt x="38" y="235"/>
                </a:lnTo>
                <a:lnTo>
                  <a:pt x="23" y="264"/>
                </a:lnTo>
                <a:lnTo>
                  <a:pt x="11" y="292"/>
                </a:lnTo>
                <a:lnTo>
                  <a:pt x="3" y="317"/>
                </a:lnTo>
                <a:lnTo>
                  <a:pt x="0" y="341"/>
                </a:lnTo>
                <a:lnTo>
                  <a:pt x="0" y="364"/>
                </a:lnTo>
                <a:lnTo>
                  <a:pt x="0" y="387"/>
                </a:lnTo>
                <a:lnTo>
                  <a:pt x="3" y="410"/>
                </a:lnTo>
                <a:lnTo>
                  <a:pt x="7" y="433"/>
                </a:lnTo>
                <a:lnTo>
                  <a:pt x="12" y="455"/>
                </a:lnTo>
                <a:lnTo>
                  <a:pt x="20" y="476"/>
                </a:lnTo>
                <a:lnTo>
                  <a:pt x="28" y="497"/>
                </a:lnTo>
                <a:lnTo>
                  <a:pt x="39" y="516"/>
                </a:lnTo>
                <a:lnTo>
                  <a:pt x="50" y="533"/>
                </a:lnTo>
                <a:lnTo>
                  <a:pt x="64" y="551"/>
                </a:lnTo>
                <a:lnTo>
                  <a:pt x="79" y="565"/>
                </a:lnTo>
                <a:lnTo>
                  <a:pt x="95" y="578"/>
                </a:lnTo>
                <a:lnTo>
                  <a:pt x="114" y="589"/>
                </a:lnTo>
                <a:lnTo>
                  <a:pt x="132" y="597"/>
                </a:lnTo>
                <a:lnTo>
                  <a:pt x="154" y="603"/>
                </a:lnTo>
                <a:lnTo>
                  <a:pt x="176" y="606"/>
                </a:lnTo>
                <a:lnTo>
                  <a:pt x="199" y="606"/>
                </a:lnTo>
                <a:lnTo>
                  <a:pt x="221" y="603"/>
                </a:lnTo>
                <a:lnTo>
                  <a:pt x="241" y="597"/>
                </a:lnTo>
                <a:lnTo>
                  <a:pt x="262" y="586"/>
                </a:lnTo>
                <a:lnTo>
                  <a:pt x="283" y="575"/>
                </a:lnTo>
                <a:lnTo>
                  <a:pt x="301" y="560"/>
                </a:lnTo>
                <a:lnTo>
                  <a:pt x="320" y="542"/>
                </a:lnTo>
                <a:lnTo>
                  <a:pt x="337" y="521"/>
                </a:lnTo>
                <a:lnTo>
                  <a:pt x="353" y="498"/>
                </a:lnTo>
                <a:lnTo>
                  <a:pt x="368" y="472"/>
                </a:lnTo>
                <a:lnTo>
                  <a:pt x="382" y="445"/>
                </a:lnTo>
                <a:lnTo>
                  <a:pt x="395" y="414"/>
                </a:lnTo>
                <a:lnTo>
                  <a:pt x="405" y="381"/>
                </a:lnTo>
                <a:lnTo>
                  <a:pt x="414" y="346"/>
                </a:lnTo>
                <a:lnTo>
                  <a:pt x="422" y="309"/>
                </a:lnTo>
                <a:lnTo>
                  <a:pt x="429" y="270"/>
                </a:lnTo>
                <a:lnTo>
                  <a:pt x="434" y="232"/>
                </a:lnTo>
                <a:lnTo>
                  <a:pt x="437" y="197"/>
                </a:lnTo>
                <a:lnTo>
                  <a:pt x="441" y="166"/>
                </a:lnTo>
                <a:lnTo>
                  <a:pt x="442" y="138"/>
                </a:lnTo>
                <a:lnTo>
                  <a:pt x="442" y="114"/>
                </a:lnTo>
                <a:lnTo>
                  <a:pt x="440" y="93"/>
                </a:lnTo>
                <a:lnTo>
                  <a:pt x="436" y="74"/>
                </a:lnTo>
                <a:lnTo>
                  <a:pt x="432" y="59"/>
                </a:lnTo>
                <a:lnTo>
                  <a:pt x="426" y="45"/>
                </a:lnTo>
                <a:lnTo>
                  <a:pt x="417" y="33"/>
                </a:lnTo>
                <a:lnTo>
                  <a:pt x="407" y="24"/>
                </a:lnTo>
                <a:lnTo>
                  <a:pt x="395" y="16"/>
                </a:lnTo>
                <a:lnTo>
                  <a:pt x="381" y="10"/>
                </a:lnTo>
                <a:lnTo>
                  <a:pt x="365" y="6"/>
                </a:lnTo>
                <a:lnTo>
                  <a:pt x="346" y="2"/>
                </a:lnTo>
                <a:lnTo>
                  <a:pt x="326" y="0"/>
                </a:lnTo>
                <a:close/>
              </a:path>
            </a:pathLst>
          </a:custGeom>
          <a:solidFill>
            <a:srgbClr val="FFDE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2" name="Freeform 832"/>
          <p:cNvSpPr>
            <a:spLocks/>
          </p:cNvSpPr>
          <p:nvPr/>
        </p:nvSpPr>
        <p:spPr bwMode="auto">
          <a:xfrm>
            <a:off x="7007225" y="3190875"/>
            <a:ext cx="334963" cy="461963"/>
          </a:xfrm>
          <a:custGeom>
            <a:avLst/>
            <a:gdLst>
              <a:gd name="T0" fmla="*/ 287 w 423"/>
              <a:gd name="T1" fmla="*/ 0 h 581"/>
              <a:gd name="T2" fmla="*/ 241 w 423"/>
              <a:gd name="T3" fmla="*/ 15 h 581"/>
              <a:gd name="T4" fmla="*/ 190 w 423"/>
              <a:gd name="T5" fmla="*/ 46 h 581"/>
              <a:gd name="T6" fmla="*/ 139 w 423"/>
              <a:gd name="T7" fmla="*/ 88 h 581"/>
              <a:gd name="T8" fmla="*/ 93 w 423"/>
              <a:gd name="T9" fmla="*/ 139 h 581"/>
              <a:gd name="T10" fmla="*/ 53 w 423"/>
              <a:gd name="T11" fmla="*/ 194 h 581"/>
              <a:gd name="T12" fmla="*/ 22 w 423"/>
              <a:gd name="T13" fmla="*/ 250 h 581"/>
              <a:gd name="T14" fmla="*/ 3 w 423"/>
              <a:gd name="T15" fmla="*/ 301 h 581"/>
              <a:gd name="T16" fmla="*/ 0 w 423"/>
              <a:gd name="T17" fmla="*/ 346 h 581"/>
              <a:gd name="T18" fmla="*/ 3 w 423"/>
              <a:gd name="T19" fmla="*/ 391 h 581"/>
              <a:gd name="T20" fmla="*/ 13 w 423"/>
              <a:gd name="T21" fmla="*/ 435 h 581"/>
              <a:gd name="T22" fmla="*/ 28 w 423"/>
              <a:gd name="T23" fmla="*/ 475 h 581"/>
              <a:gd name="T24" fmla="*/ 50 w 423"/>
              <a:gd name="T25" fmla="*/ 511 h 581"/>
              <a:gd name="T26" fmla="*/ 76 w 423"/>
              <a:gd name="T27" fmla="*/ 541 h 581"/>
              <a:gd name="T28" fmla="*/ 109 w 423"/>
              <a:gd name="T29" fmla="*/ 564 h 581"/>
              <a:gd name="T30" fmla="*/ 147 w 423"/>
              <a:gd name="T31" fmla="*/ 578 h 581"/>
              <a:gd name="T32" fmla="*/ 190 w 423"/>
              <a:gd name="T33" fmla="*/ 581 h 581"/>
              <a:gd name="T34" fmla="*/ 232 w 423"/>
              <a:gd name="T35" fmla="*/ 572 h 581"/>
              <a:gd name="T36" fmla="*/ 271 w 423"/>
              <a:gd name="T37" fmla="*/ 551 h 581"/>
              <a:gd name="T38" fmla="*/ 306 w 423"/>
              <a:gd name="T39" fmla="*/ 519 h 581"/>
              <a:gd name="T40" fmla="*/ 339 w 423"/>
              <a:gd name="T41" fmla="*/ 477 h 581"/>
              <a:gd name="T42" fmla="*/ 366 w 423"/>
              <a:gd name="T43" fmla="*/ 425 h 581"/>
              <a:gd name="T44" fmla="*/ 388 w 423"/>
              <a:gd name="T45" fmla="*/ 364 h 581"/>
              <a:gd name="T46" fmla="*/ 405 w 423"/>
              <a:gd name="T47" fmla="*/ 293 h 581"/>
              <a:gd name="T48" fmla="*/ 416 w 423"/>
              <a:gd name="T49" fmla="*/ 218 h 581"/>
              <a:gd name="T50" fmla="*/ 422 w 423"/>
              <a:gd name="T51" fmla="*/ 155 h 581"/>
              <a:gd name="T52" fmla="*/ 422 w 423"/>
              <a:gd name="T53" fmla="*/ 106 h 581"/>
              <a:gd name="T54" fmla="*/ 416 w 423"/>
              <a:gd name="T55" fmla="*/ 68 h 581"/>
              <a:gd name="T56" fmla="*/ 404 w 423"/>
              <a:gd name="T57" fmla="*/ 41 h 581"/>
              <a:gd name="T58" fmla="*/ 387 w 423"/>
              <a:gd name="T59" fmla="*/ 21 h 581"/>
              <a:gd name="T60" fmla="*/ 362 w 423"/>
              <a:gd name="T61" fmla="*/ 9 h 581"/>
              <a:gd name="T62" fmla="*/ 328 w 423"/>
              <a:gd name="T63" fmla="*/ 2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23" h="581">
                <a:moveTo>
                  <a:pt x="309" y="0"/>
                </a:moveTo>
                <a:lnTo>
                  <a:pt x="287" y="0"/>
                </a:lnTo>
                <a:lnTo>
                  <a:pt x="264" y="5"/>
                </a:lnTo>
                <a:lnTo>
                  <a:pt x="241" y="15"/>
                </a:lnTo>
                <a:lnTo>
                  <a:pt x="215" y="28"/>
                </a:lnTo>
                <a:lnTo>
                  <a:pt x="190" y="46"/>
                </a:lnTo>
                <a:lnTo>
                  <a:pt x="165" y="66"/>
                </a:lnTo>
                <a:lnTo>
                  <a:pt x="139" y="88"/>
                </a:lnTo>
                <a:lnTo>
                  <a:pt x="116" y="114"/>
                </a:lnTo>
                <a:lnTo>
                  <a:pt x="93" y="139"/>
                </a:lnTo>
                <a:lnTo>
                  <a:pt x="71" y="167"/>
                </a:lnTo>
                <a:lnTo>
                  <a:pt x="53" y="194"/>
                </a:lnTo>
                <a:lnTo>
                  <a:pt x="36" y="222"/>
                </a:lnTo>
                <a:lnTo>
                  <a:pt x="22" y="250"/>
                </a:lnTo>
                <a:lnTo>
                  <a:pt x="10" y="276"/>
                </a:lnTo>
                <a:lnTo>
                  <a:pt x="3" y="301"/>
                </a:lnTo>
                <a:lnTo>
                  <a:pt x="0" y="324"/>
                </a:lnTo>
                <a:lnTo>
                  <a:pt x="0" y="346"/>
                </a:lnTo>
                <a:lnTo>
                  <a:pt x="0" y="369"/>
                </a:lnTo>
                <a:lnTo>
                  <a:pt x="3" y="391"/>
                </a:lnTo>
                <a:lnTo>
                  <a:pt x="7" y="413"/>
                </a:lnTo>
                <a:lnTo>
                  <a:pt x="13" y="435"/>
                </a:lnTo>
                <a:lnTo>
                  <a:pt x="20" y="456"/>
                </a:lnTo>
                <a:lnTo>
                  <a:pt x="28" y="475"/>
                </a:lnTo>
                <a:lnTo>
                  <a:pt x="38" y="494"/>
                </a:lnTo>
                <a:lnTo>
                  <a:pt x="50" y="511"/>
                </a:lnTo>
                <a:lnTo>
                  <a:pt x="62" y="527"/>
                </a:lnTo>
                <a:lnTo>
                  <a:pt x="76" y="541"/>
                </a:lnTo>
                <a:lnTo>
                  <a:pt x="92" y="554"/>
                </a:lnTo>
                <a:lnTo>
                  <a:pt x="109" y="564"/>
                </a:lnTo>
                <a:lnTo>
                  <a:pt x="127" y="572"/>
                </a:lnTo>
                <a:lnTo>
                  <a:pt x="147" y="578"/>
                </a:lnTo>
                <a:lnTo>
                  <a:pt x="168" y="581"/>
                </a:lnTo>
                <a:lnTo>
                  <a:pt x="190" y="581"/>
                </a:lnTo>
                <a:lnTo>
                  <a:pt x="211" y="578"/>
                </a:lnTo>
                <a:lnTo>
                  <a:pt x="232" y="572"/>
                </a:lnTo>
                <a:lnTo>
                  <a:pt x="252" y="563"/>
                </a:lnTo>
                <a:lnTo>
                  <a:pt x="271" y="551"/>
                </a:lnTo>
                <a:lnTo>
                  <a:pt x="289" y="536"/>
                </a:lnTo>
                <a:lnTo>
                  <a:pt x="306" y="519"/>
                </a:lnTo>
                <a:lnTo>
                  <a:pt x="324" y="500"/>
                </a:lnTo>
                <a:lnTo>
                  <a:pt x="339" y="477"/>
                </a:lnTo>
                <a:lnTo>
                  <a:pt x="354" y="451"/>
                </a:lnTo>
                <a:lnTo>
                  <a:pt x="366" y="425"/>
                </a:lnTo>
                <a:lnTo>
                  <a:pt x="378" y="395"/>
                </a:lnTo>
                <a:lnTo>
                  <a:pt x="388" y="364"/>
                </a:lnTo>
                <a:lnTo>
                  <a:pt x="397" y="329"/>
                </a:lnTo>
                <a:lnTo>
                  <a:pt x="405" y="293"/>
                </a:lnTo>
                <a:lnTo>
                  <a:pt x="411" y="255"/>
                </a:lnTo>
                <a:lnTo>
                  <a:pt x="416" y="218"/>
                </a:lnTo>
                <a:lnTo>
                  <a:pt x="419" y="185"/>
                </a:lnTo>
                <a:lnTo>
                  <a:pt x="422" y="155"/>
                </a:lnTo>
                <a:lnTo>
                  <a:pt x="423" y="129"/>
                </a:lnTo>
                <a:lnTo>
                  <a:pt x="422" y="106"/>
                </a:lnTo>
                <a:lnTo>
                  <a:pt x="419" y="86"/>
                </a:lnTo>
                <a:lnTo>
                  <a:pt x="416" y="68"/>
                </a:lnTo>
                <a:lnTo>
                  <a:pt x="411" y="53"/>
                </a:lnTo>
                <a:lnTo>
                  <a:pt x="404" y="41"/>
                </a:lnTo>
                <a:lnTo>
                  <a:pt x="396" y="30"/>
                </a:lnTo>
                <a:lnTo>
                  <a:pt x="387" y="21"/>
                </a:lnTo>
                <a:lnTo>
                  <a:pt x="374" y="15"/>
                </a:lnTo>
                <a:lnTo>
                  <a:pt x="362" y="9"/>
                </a:lnTo>
                <a:lnTo>
                  <a:pt x="346" y="5"/>
                </a:lnTo>
                <a:lnTo>
                  <a:pt x="328" y="2"/>
                </a:lnTo>
                <a:lnTo>
                  <a:pt x="309" y="0"/>
                </a:lnTo>
                <a:close/>
              </a:path>
            </a:pathLst>
          </a:custGeom>
          <a:solidFill>
            <a:srgbClr val="FFDB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3" name="Freeform 833"/>
          <p:cNvSpPr>
            <a:spLocks/>
          </p:cNvSpPr>
          <p:nvPr/>
        </p:nvSpPr>
        <p:spPr bwMode="auto">
          <a:xfrm>
            <a:off x="7021513" y="3200400"/>
            <a:ext cx="320675" cy="442913"/>
          </a:xfrm>
          <a:custGeom>
            <a:avLst/>
            <a:gdLst>
              <a:gd name="T0" fmla="*/ 272 w 404"/>
              <a:gd name="T1" fmla="*/ 0 h 558"/>
              <a:gd name="T2" fmla="*/ 227 w 404"/>
              <a:gd name="T3" fmla="*/ 15 h 558"/>
              <a:gd name="T4" fmla="*/ 180 w 404"/>
              <a:gd name="T5" fmla="*/ 44 h 558"/>
              <a:gd name="T6" fmla="*/ 133 w 404"/>
              <a:gd name="T7" fmla="*/ 84 h 558"/>
              <a:gd name="T8" fmla="*/ 89 w 404"/>
              <a:gd name="T9" fmla="*/ 133 h 558"/>
              <a:gd name="T10" fmla="*/ 50 w 404"/>
              <a:gd name="T11" fmla="*/ 184 h 558"/>
              <a:gd name="T12" fmla="*/ 21 w 404"/>
              <a:gd name="T13" fmla="*/ 237 h 558"/>
              <a:gd name="T14" fmla="*/ 4 w 404"/>
              <a:gd name="T15" fmla="*/ 287 h 558"/>
              <a:gd name="T16" fmla="*/ 0 w 404"/>
              <a:gd name="T17" fmla="*/ 331 h 558"/>
              <a:gd name="T18" fmla="*/ 4 w 404"/>
              <a:gd name="T19" fmla="*/ 373 h 558"/>
              <a:gd name="T20" fmla="*/ 13 w 404"/>
              <a:gd name="T21" fmla="*/ 416 h 558"/>
              <a:gd name="T22" fmla="*/ 27 w 404"/>
              <a:gd name="T23" fmla="*/ 455 h 558"/>
              <a:gd name="T24" fmla="*/ 48 w 404"/>
              <a:gd name="T25" fmla="*/ 491 h 558"/>
              <a:gd name="T26" fmla="*/ 73 w 404"/>
              <a:gd name="T27" fmla="*/ 520 h 558"/>
              <a:gd name="T28" fmla="*/ 104 w 404"/>
              <a:gd name="T29" fmla="*/ 542 h 558"/>
              <a:gd name="T30" fmla="*/ 141 w 404"/>
              <a:gd name="T31" fmla="*/ 555 h 558"/>
              <a:gd name="T32" fmla="*/ 181 w 404"/>
              <a:gd name="T33" fmla="*/ 558 h 558"/>
              <a:gd name="T34" fmla="*/ 222 w 404"/>
              <a:gd name="T35" fmla="*/ 548 h 558"/>
              <a:gd name="T36" fmla="*/ 260 w 404"/>
              <a:gd name="T37" fmla="*/ 528 h 558"/>
              <a:gd name="T38" fmla="*/ 293 w 404"/>
              <a:gd name="T39" fmla="*/ 497 h 558"/>
              <a:gd name="T40" fmla="*/ 324 w 404"/>
              <a:gd name="T41" fmla="*/ 455 h 558"/>
              <a:gd name="T42" fmla="*/ 351 w 404"/>
              <a:gd name="T43" fmla="*/ 406 h 558"/>
              <a:gd name="T44" fmla="*/ 371 w 404"/>
              <a:gd name="T45" fmla="*/ 346 h 558"/>
              <a:gd name="T46" fmla="*/ 387 w 404"/>
              <a:gd name="T47" fmla="*/ 278 h 558"/>
              <a:gd name="T48" fmla="*/ 398 w 404"/>
              <a:gd name="T49" fmla="*/ 205 h 558"/>
              <a:gd name="T50" fmla="*/ 402 w 404"/>
              <a:gd name="T51" fmla="*/ 144 h 558"/>
              <a:gd name="T52" fmla="*/ 402 w 404"/>
              <a:gd name="T53" fmla="*/ 98 h 558"/>
              <a:gd name="T54" fmla="*/ 397 w 404"/>
              <a:gd name="T55" fmla="*/ 62 h 558"/>
              <a:gd name="T56" fmla="*/ 385 w 404"/>
              <a:gd name="T57" fmla="*/ 37 h 558"/>
              <a:gd name="T58" fmla="*/ 367 w 404"/>
              <a:gd name="T59" fmla="*/ 20 h 558"/>
              <a:gd name="T60" fmla="*/ 341 w 404"/>
              <a:gd name="T61" fmla="*/ 9 h 558"/>
              <a:gd name="T62" fmla="*/ 310 w 404"/>
              <a:gd name="T63" fmla="*/ 2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04" h="558">
                <a:moveTo>
                  <a:pt x="292" y="0"/>
                </a:moveTo>
                <a:lnTo>
                  <a:pt x="272" y="0"/>
                </a:lnTo>
                <a:lnTo>
                  <a:pt x="250" y="6"/>
                </a:lnTo>
                <a:lnTo>
                  <a:pt x="227" y="15"/>
                </a:lnTo>
                <a:lnTo>
                  <a:pt x="204" y="28"/>
                </a:lnTo>
                <a:lnTo>
                  <a:pt x="180" y="44"/>
                </a:lnTo>
                <a:lnTo>
                  <a:pt x="156" y="62"/>
                </a:lnTo>
                <a:lnTo>
                  <a:pt x="133" y="84"/>
                </a:lnTo>
                <a:lnTo>
                  <a:pt x="110" y="107"/>
                </a:lnTo>
                <a:lnTo>
                  <a:pt x="89" y="133"/>
                </a:lnTo>
                <a:lnTo>
                  <a:pt x="68" y="158"/>
                </a:lnTo>
                <a:lnTo>
                  <a:pt x="50" y="184"/>
                </a:lnTo>
                <a:lnTo>
                  <a:pt x="35" y="211"/>
                </a:lnTo>
                <a:lnTo>
                  <a:pt x="21" y="237"/>
                </a:lnTo>
                <a:lnTo>
                  <a:pt x="11" y="263"/>
                </a:lnTo>
                <a:lnTo>
                  <a:pt x="4" y="287"/>
                </a:lnTo>
                <a:lnTo>
                  <a:pt x="0" y="309"/>
                </a:lnTo>
                <a:lnTo>
                  <a:pt x="0" y="331"/>
                </a:lnTo>
                <a:lnTo>
                  <a:pt x="2" y="353"/>
                </a:lnTo>
                <a:lnTo>
                  <a:pt x="4" y="373"/>
                </a:lnTo>
                <a:lnTo>
                  <a:pt x="7" y="395"/>
                </a:lnTo>
                <a:lnTo>
                  <a:pt x="13" y="416"/>
                </a:lnTo>
                <a:lnTo>
                  <a:pt x="19" y="436"/>
                </a:lnTo>
                <a:lnTo>
                  <a:pt x="27" y="455"/>
                </a:lnTo>
                <a:lnTo>
                  <a:pt x="37" y="474"/>
                </a:lnTo>
                <a:lnTo>
                  <a:pt x="48" y="491"/>
                </a:lnTo>
                <a:lnTo>
                  <a:pt x="60" y="506"/>
                </a:lnTo>
                <a:lnTo>
                  <a:pt x="73" y="520"/>
                </a:lnTo>
                <a:lnTo>
                  <a:pt x="88" y="531"/>
                </a:lnTo>
                <a:lnTo>
                  <a:pt x="104" y="542"/>
                </a:lnTo>
                <a:lnTo>
                  <a:pt x="121" y="550"/>
                </a:lnTo>
                <a:lnTo>
                  <a:pt x="141" y="555"/>
                </a:lnTo>
                <a:lnTo>
                  <a:pt x="161" y="558"/>
                </a:lnTo>
                <a:lnTo>
                  <a:pt x="181" y="558"/>
                </a:lnTo>
                <a:lnTo>
                  <a:pt x="202" y="554"/>
                </a:lnTo>
                <a:lnTo>
                  <a:pt x="222" y="548"/>
                </a:lnTo>
                <a:lnTo>
                  <a:pt x="241" y="539"/>
                </a:lnTo>
                <a:lnTo>
                  <a:pt x="260" y="528"/>
                </a:lnTo>
                <a:lnTo>
                  <a:pt x="277" y="514"/>
                </a:lnTo>
                <a:lnTo>
                  <a:pt x="293" y="497"/>
                </a:lnTo>
                <a:lnTo>
                  <a:pt x="309" y="477"/>
                </a:lnTo>
                <a:lnTo>
                  <a:pt x="324" y="455"/>
                </a:lnTo>
                <a:lnTo>
                  <a:pt x="338" y="431"/>
                </a:lnTo>
                <a:lnTo>
                  <a:pt x="351" y="406"/>
                </a:lnTo>
                <a:lnTo>
                  <a:pt x="362" y="377"/>
                </a:lnTo>
                <a:lnTo>
                  <a:pt x="371" y="346"/>
                </a:lnTo>
                <a:lnTo>
                  <a:pt x="381" y="312"/>
                </a:lnTo>
                <a:lnTo>
                  <a:pt x="387" y="278"/>
                </a:lnTo>
                <a:lnTo>
                  <a:pt x="393" y="241"/>
                </a:lnTo>
                <a:lnTo>
                  <a:pt x="398" y="205"/>
                </a:lnTo>
                <a:lnTo>
                  <a:pt x="401" y="173"/>
                </a:lnTo>
                <a:lnTo>
                  <a:pt x="402" y="144"/>
                </a:lnTo>
                <a:lnTo>
                  <a:pt x="404" y="120"/>
                </a:lnTo>
                <a:lnTo>
                  <a:pt x="402" y="98"/>
                </a:lnTo>
                <a:lnTo>
                  <a:pt x="400" y="78"/>
                </a:lnTo>
                <a:lnTo>
                  <a:pt x="397" y="62"/>
                </a:lnTo>
                <a:lnTo>
                  <a:pt x="391" y="48"/>
                </a:lnTo>
                <a:lnTo>
                  <a:pt x="385" y="37"/>
                </a:lnTo>
                <a:lnTo>
                  <a:pt x="376" y="28"/>
                </a:lnTo>
                <a:lnTo>
                  <a:pt x="367" y="20"/>
                </a:lnTo>
                <a:lnTo>
                  <a:pt x="355" y="14"/>
                </a:lnTo>
                <a:lnTo>
                  <a:pt x="341" y="9"/>
                </a:lnTo>
                <a:lnTo>
                  <a:pt x="326" y="5"/>
                </a:lnTo>
                <a:lnTo>
                  <a:pt x="310" y="2"/>
                </a:lnTo>
                <a:lnTo>
                  <a:pt x="292" y="0"/>
                </a:lnTo>
                <a:close/>
              </a:path>
            </a:pathLst>
          </a:custGeom>
          <a:solidFill>
            <a:srgbClr val="FFD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4" name="Freeform 834"/>
          <p:cNvSpPr>
            <a:spLocks/>
          </p:cNvSpPr>
          <p:nvPr/>
        </p:nvSpPr>
        <p:spPr bwMode="auto">
          <a:xfrm>
            <a:off x="7035800" y="3208338"/>
            <a:ext cx="304800" cy="423862"/>
          </a:xfrm>
          <a:custGeom>
            <a:avLst/>
            <a:gdLst>
              <a:gd name="T0" fmla="*/ 255 w 384"/>
              <a:gd name="T1" fmla="*/ 0 h 535"/>
              <a:gd name="T2" fmla="*/ 214 w 384"/>
              <a:gd name="T3" fmla="*/ 14 h 535"/>
              <a:gd name="T4" fmla="*/ 170 w 384"/>
              <a:gd name="T5" fmla="*/ 42 h 535"/>
              <a:gd name="T6" fmla="*/ 125 w 384"/>
              <a:gd name="T7" fmla="*/ 80 h 535"/>
              <a:gd name="T8" fmla="*/ 84 w 384"/>
              <a:gd name="T9" fmla="*/ 125 h 535"/>
              <a:gd name="T10" fmla="*/ 47 w 384"/>
              <a:gd name="T11" fmla="*/ 174 h 535"/>
              <a:gd name="T12" fmla="*/ 19 w 384"/>
              <a:gd name="T13" fmla="*/ 225 h 535"/>
              <a:gd name="T14" fmla="*/ 3 w 384"/>
              <a:gd name="T15" fmla="*/ 272 h 535"/>
              <a:gd name="T16" fmla="*/ 0 w 384"/>
              <a:gd name="T17" fmla="*/ 315 h 535"/>
              <a:gd name="T18" fmla="*/ 3 w 384"/>
              <a:gd name="T19" fmla="*/ 358 h 535"/>
              <a:gd name="T20" fmla="*/ 11 w 384"/>
              <a:gd name="T21" fmla="*/ 398 h 535"/>
              <a:gd name="T22" fmla="*/ 26 w 384"/>
              <a:gd name="T23" fmla="*/ 436 h 535"/>
              <a:gd name="T24" fmla="*/ 46 w 384"/>
              <a:gd name="T25" fmla="*/ 469 h 535"/>
              <a:gd name="T26" fmla="*/ 70 w 384"/>
              <a:gd name="T27" fmla="*/ 498 h 535"/>
              <a:gd name="T28" fmla="*/ 101 w 384"/>
              <a:gd name="T29" fmla="*/ 519 h 535"/>
              <a:gd name="T30" fmla="*/ 136 w 384"/>
              <a:gd name="T31" fmla="*/ 533 h 535"/>
              <a:gd name="T32" fmla="*/ 175 w 384"/>
              <a:gd name="T33" fmla="*/ 535 h 535"/>
              <a:gd name="T34" fmla="*/ 213 w 384"/>
              <a:gd name="T35" fmla="*/ 526 h 535"/>
              <a:gd name="T36" fmla="*/ 249 w 384"/>
              <a:gd name="T37" fmla="*/ 506 h 535"/>
              <a:gd name="T38" fmla="*/ 281 w 384"/>
              <a:gd name="T39" fmla="*/ 476 h 535"/>
              <a:gd name="T40" fmla="*/ 310 w 384"/>
              <a:gd name="T41" fmla="*/ 436 h 535"/>
              <a:gd name="T42" fmla="*/ 335 w 384"/>
              <a:gd name="T43" fmla="*/ 386 h 535"/>
              <a:gd name="T44" fmla="*/ 356 w 384"/>
              <a:gd name="T45" fmla="*/ 329 h 535"/>
              <a:gd name="T46" fmla="*/ 371 w 384"/>
              <a:gd name="T47" fmla="*/ 263 h 535"/>
              <a:gd name="T48" fmla="*/ 381 w 384"/>
              <a:gd name="T49" fmla="*/ 193 h 535"/>
              <a:gd name="T50" fmla="*/ 384 w 384"/>
              <a:gd name="T51" fmla="*/ 135 h 535"/>
              <a:gd name="T52" fmla="*/ 383 w 384"/>
              <a:gd name="T53" fmla="*/ 90 h 535"/>
              <a:gd name="T54" fmla="*/ 376 w 384"/>
              <a:gd name="T55" fmla="*/ 58 h 535"/>
              <a:gd name="T56" fmla="*/ 364 w 384"/>
              <a:gd name="T57" fmla="*/ 34 h 535"/>
              <a:gd name="T58" fmla="*/ 345 w 384"/>
              <a:gd name="T59" fmla="*/ 19 h 535"/>
              <a:gd name="T60" fmla="*/ 321 w 384"/>
              <a:gd name="T61" fmla="*/ 9 h 535"/>
              <a:gd name="T62" fmla="*/ 291 w 384"/>
              <a:gd name="T63" fmla="*/ 3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4" h="535">
                <a:moveTo>
                  <a:pt x="274" y="0"/>
                </a:moveTo>
                <a:lnTo>
                  <a:pt x="255" y="0"/>
                </a:lnTo>
                <a:lnTo>
                  <a:pt x="235" y="5"/>
                </a:lnTo>
                <a:lnTo>
                  <a:pt x="214" y="14"/>
                </a:lnTo>
                <a:lnTo>
                  <a:pt x="192" y="26"/>
                </a:lnTo>
                <a:lnTo>
                  <a:pt x="170" y="42"/>
                </a:lnTo>
                <a:lnTo>
                  <a:pt x="147" y="59"/>
                </a:lnTo>
                <a:lnTo>
                  <a:pt x="125" y="80"/>
                </a:lnTo>
                <a:lnTo>
                  <a:pt x="105" y="102"/>
                </a:lnTo>
                <a:lnTo>
                  <a:pt x="84" y="125"/>
                </a:lnTo>
                <a:lnTo>
                  <a:pt x="64" y="149"/>
                </a:lnTo>
                <a:lnTo>
                  <a:pt x="47" y="174"/>
                </a:lnTo>
                <a:lnTo>
                  <a:pt x="32" y="200"/>
                </a:lnTo>
                <a:lnTo>
                  <a:pt x="19" y="225"/>
                </a:lnTo>
                <a:lnTo>
                  <a:pt x="10" y="249"/>
                </a:lnTo>
                <a:lnTo>
                  <a:pt x="3" y="272"/>
                </a:lnTo>
                <a:lnTo>
                  <a:pt x="0" y="294"/>
                </a:lnTo>
                <a:lnTo>
                  <a:pt x="0" y="315"/>
                </a:lnTo>
                <a:lnTo>
                  <a:pt x="1" y="337"/>
                </a:lnTo>
                <a:lnTo>
                  <a:pt x="3" y="358"/>
                </a:lnTo>
                <a:lnTo>
                  <a:pt x="7" y="378"/>
                </a:lnTo>
                <a:lnTo>
                  <a:pt x="11" y="398"/>
                </a:lnTo>
                <a:lnTo>
                  <a:pt x="18" y="417"/>
                </a:lnTo>
                <a:lnTo>
                  <a:pt x="26" y="436"/>
                </a:lnTo>
                <a:lnTo>
                  <a:pt x="35" y="453"/>
                </a:lnTo>
                <a:lnTo>
                  <a:pt x="46" y="469"/>
                </a:lnTo>
                <a:lnTo>
                  <a:pt x="57" y="484"/>
                </a:lnTo>
                <a:lnTo>
                  <a:pt x="70" y="498"/>
                </a:lnTo>
                <a:lnTo>
                  <a:pt x="85" y="510"/>
                </a:lnTo>
                <a:lnTo>
                  <a:pt x="101" y="519"/>
                </a:lnTo>
                <a:lnTo>
                  <a:pt x="117" y="527"/>
                </a:lnTo>
                <a:lnTo>
                  <a:pt x="136" y="533"/>
                </a:lnTo>
                <a:lnTo>
                  <a:pt x="155" y="535"/>
                </a:lnTo>
                <a:lnTo>
                  <a:pt x="175" y="535"/>
                </a:lnTo>
                <a:lnTo>
                  <a:pt x="194" y="532"/>
                </a:lnTo>
                <a:lnTo>
                  <a:pt x="213" y="526"/>
                </a:lnTo>
                <a:lnTo>
                  <a:pt x="231" y="518"/>
                </a:lnTo>
                <a:lnTo>
                  <a:pt x="249" y="506"/>
                </a:lnTo>
                <a:lnTo>
                  <a:pt x="265" y="492"/>
                </a:lnTo>
                <a:lnTo>
                  <a:pt x="281" y="476"/>
                </a:lnTo>
                <a:lnTo>
                  <a:pt x="296" y="457"/>
                </a:lnTo>
                <a:lnTo>
                  <a:pt x="310" y="436"/>
                </a:lnTo>
                <a:lnTo>
                  <a:pt x="322" y="413"/>
                </a:lnTo>
                <a:lnTo>
                  <a:pt x="335" y="386"/>
                </a:lnTo>
                <a:lnTo>
                  <a:pt x="345" y="359"/>
                </a:lnTo>
                <a:lnTo>
                  <a:pt x="356" y="329"/>
                </a:lnTo>
                <a:lnTo>
                  <a:pt x="364" y="298"/>
                </a:lnTo>
                <a:lnTo>
                  <a:pt x="371" y="263"/>
                </a:lnTo>
                <a:lnTo>
                  <a:pt x="376" y="227"/>
                </a:lnTo>
                <a:lnTo>
                  <a:pt x="381" y="193"/>
                </a:lnTo>
                <a:lnTo>
                  <a:pt x="383" y="162"/>
                </a:lnTo>
                <a:lnTo>
                  <a:pt x="384" y="135"/>
                </a:lnTo>
                <a:lnTo>
                  <a:pt x="384" y="111"/>
                </a:lnTo>
                <a:lnTo>
                  <a:pt x="383" y="90"/>
                </a:lnTo>
                <a:lnTo>
                  <a:pt x="380" y="73"/>
                </a:lnTo>
                <a:lnTo>
                  <a:pt x="376" y="58"/>
                </a:lnTo>
                <a:lnTo>
                  <a:pt x="371" y="44"/>
                </a:lnTo>
                <a:lnTo>
                  <a:pt x="364" y="34"/>
                </a:lnTo>
                <a:lnTo>
                  <a:pt x="355" y="26"/>
                </a:lnTo>
                <a:lnTo>
                  <a:pt x="345" y="19"/>
                </a:lnTo>
                <a:lnTo>
                  <a:pt x="334" y="13"/>
                </a:lnTo>
                <a:lnTo>
                  <a:pt x="321" y="9"/>
                </a:lnTo>
                <a:lnTo>
                  <a:pt x="307" y="5"/>
                </a:lnTo>
                <a:lnTo>
                  <a:pt x="291" y="3"/>
                </a:lnTo>
                <a:lnTo>
                  <a:pt x="274" y="0"/>
                </a:lnTo>
                <a:close/>
              </a:path>
            </a:pathLst>
          </a:custGeom>
          <a:solidFill>
            <a:srgbClr val="FFD9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5" name="Freeform 835"/>
          <p:cNvSpPr>
            <a:spLocks/>
          </p:cNvSpPr>
          <p:nvPr/>
        </p:nvSpPr>
        <p:spPr bwMode="auto">
          <a:xfrm>
            <a:off x="7050088" y="3217863"/>
            <a:ext cx="290512" cy="404812"/>
          </a:xfrm>
          <a:custGeom>
            <a:avLst/>
            <a:gdLst>
              <a:gd name="T0" fmla="*/ 240 w 366"/>
              <a:gd name="T1" fmla="*/ 0 h 509"/>
              <a:gd name="T2" fmla="*/ 202 w 366"/>
              <a:gd name="T3" fmla="*/ 13 h 509"/>
              <a:gd name="T4" fmla="*/ 160 w 366"/>
              <a:gd name="T5" fmla="*/ 38 h 509"/>
              <a:gd name="T6" fmla="*/ 119 w 366"/>
              <a:gd name="T7" fmla="*/ 74 h 509"/>
              <a:gd name="T8" fmla="*/ 80 w 366"/>
              <a:gd name="T9" fmla="*/ 116 h 509"/>
              <a:gd name="T10" fmla="*/ 45 w 366"/>
              <a:gd name="T11" fmla="*/ 164 h 509"/>
              <a:gd name="T12" fmla="*/ 20 w 366"/>
              <a:gd name="T13" fmla="*/ 211 h 509"/>
              <a:gd name="T14" fmla="*/ 4 w 366"/>
              <a:gd name="T15" fmla="*/ 257 h 509"/>
              <a:gd name="T16" fmla="*/ 0 w 366"/>
              <a:gd name="T17" fmla="*/ 298 h 509"/>
              <a:gd name="T18" fmla="*/ 4 w 366"/>
              <a:gd name="T19" fmla="*/ 339 h 509"/>
              <a:gd name="T20" fmla="*/ 12 w 366"/>
              <a:gd name="T21" fmla="*/ 378 h 509"/>
              <a:gd name="T22" fmla="*/ 26 w 366"/>
              <a:gd name="T23" fmla="*/ 414 h 509"/>
              <a:gd name="T24" fmla="*/ 44 w 366"/>
              <a:gd name="T25" fmla="*/ 447 h 509"/>
              <a:gd name="T26" fmla="*/ 67 w 366"/>
              <a:gd name="T27" fmla="*/ 473 h 509"/>
              <a:gd name="T28" fmla="*/ 96 w 366"/>
              <a:gd name="T29" fmla="*/ 494 h 509"/>
              <a:gd name="T30" fmla="*/ 129 w 366"/>
              <a:gd name="T31" fmla="*/ 507 h 509"/>
              <a:gd name="T32" fmla="*/ 166 w 366"/>
              <a:gd name="T33" fmla="*/ 509 h 509"/>
              <a:gd name="T34" fmla="*/ 203 w 366"/>
              <a:gd name="T35" fmla="*/ 501 h 509"/>
              <a:gd name="T36" fmla="*/ 236 w 366"/>
              <a:gd name="T37" fmla="*/ 483 h 509"/>
              <a:gd name="T38" fmla="*/ 267 w 366"/>
              <a:gd name="T39" fmla="*/ 453 h 509"/>
              <a:gd name="T40" fmla="*/ 295 w 366"/>
              <a:gd name="T41" fmla="*/ 415 h 509"/>
              <a:gd name="T42" fmla="*/ 319 w 366"/>
              <a:gd name="T43" fmla="*/ 367 h 509"/>
              <a:gd name="T44" fmla="*/ 338 w 366"/>
              <a:gd name="T45" fmla="*/ 311 h 509"/>
              <a:gd name="T46" fmla="*/ 353 w 366"/>
              <a:gd name="T47" fmla="*/ 248 h 509"/>
              <a:gd name="T48" fmla="*/ 362 w 366"/>
              <a:gd name="T49" fmla="*/ 180 h 509"/>
              <a:gd name="T50" fmla="*/ 366 w 366"/>
              <a:gd name="T51" fmla="*/ 124 h 509"/>
              <a:gd name="T52" fmla="*/ 364 w 366"/>
              <a:gd name="T53" fmla="*/ 82 h 509"/>
              <a:gd name="T54" fmla="*/ 356 w 366"/>
              <a:gd name="T55" fmla="*/ 51 h 509"/>
              <a:gd name="T56" fmla="*/ 342 w 366"/>
              <a:gd name="T57" fmla="*/ 30 h 509"/>
              <a:gd name="T58" fmla="*/ 325 w 366"/>
              <a:gd name="T59" fmla="*/ 16 h 509"/>
              <a:gd name="T60" fmla="*/ 301 w 366"/>
              <a:gd name="T61" fmla="*/ 8 h 509"/>
              <a:gd name="T62" fmla="*/ 273 w 366"/>
              <a:gd name="T63" fmla="*/ 2 h 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6" h="509">
                <a:moveTo>
                  <a:pt x="257" y="0"/>
                </a:moveTo>
                <a:lnTo>
                  <a:pt x="240" y="0"/>
                </a:lnTo>
                <a:lnTo>
                  <a:pt x="221" y="5"/>
                </a:lnTo>
                <a:lnTo>
                  <a:pt x="202" y="13"/>
                </a:lnTo>
                <a:lnTo>
                  <a:pt x="181" y="24"/>
                </a:lnTo>
                <a:lnTo>
                  <a:pt x="160" y="38"/>
                </a:lnTo>
                <a:lnTo>
                  <a:pt x="140" y="55"/>
                </a:lnTo>
                <a:lnTo>
                  <a:pt x="119" y="74"/>
                </a:lnTo>
                <a:lnTo>
                  <a:pt x="98" y="94"/>
                </a:lnTo>
                <a:lnTo>
                  <a:pt x="80" y="116"/>
                </a:lnTo>
                <a:lnTo>
                  <a:pt x="61" y="141"/>
                </a:lnTo>
                <a:lnTo>
                  <a:pt x="45" y="164"/>
                </a:lnTo>
                <a:lnTo>
                  <a:pt x="31" y="188"/>
                </a:lnTo>
                <a:lnTo>
                  <a:pt x="20" y="211"/>
                </a:lnTo>
                <a:lnTo>
                  <a:pt x="11" y="235"/>
                </a:lnTo>
                <a:lnTo>
                  <a:pt x="4" y="257"/>
                </a:lnTo>
                <a:lnTo>
                  <a:pt x="1" y="278"/>
                </a:lnTo>
                <a:lnTo>
                  <a:pt x="0" y="298"/>
                </a:lnTo>
                <a:lnTo>
                  <a:pt x="1" y="318"/>
                </a:lnTo>
                <a:lnTo>
                  <a:pt x="4" y="339"/>
                </a:lnTo>
                <a:lnTo>
                  <a:pt x="7" y="358"/>
                </a:lnTo>
                <a:lnTo>
                  <a:pt x="12" y="378"/>
                </a:lnTo>
                <a:lnTo>
                  <a:pt x="17" y="396"/>
                </a:lnTo>
                <a:lnTo>
                  <a:pt x="26" y="414"/>
                </a:lnTo>
                <a:lnTo>
                  <a:pt x="34" y="431"/>
                </a:lnTo>
                <a:lnTo>
                  <a:pt x="44" y="447"/>
                </a:lnTo>
                <a:lnTo>
                  <a:pt x="55" y="461"/>
                </a:lnTo>
                <a:lnTo>
                  <a:pt x="67" y="473"/>
                </a:lnTo>
                <a:lnTo>
                  <a:pt x="81" y="485"/>
                </a:lnTo>
                <a:lnTo>
                  <a:pt x="96" y="494"/>
                </a:lnTo>
                <a:lnTo>
                  <a:pt x="112" y="501"/>
                </a:lnTo>
                <a:lnTo>
                  <a:pt x="129" y="507"/>
                </a:lnTo>
                <a:lnTo>
                  <a:pt x="148" y="509"/>
                </a:lnTo>
                <a:lnTo>
                  <a:pt x="166" y="509"/>
                </a:lnTo>
                <a:lnTo>
                  <a:pt x="184" y="507"/>
                </a:lnTo>
                <a:lnTo>
                  <a:pt x="203" y="501"/>
                </a:lnTo>
                <a:lnTo>
                  <a:pt x="220" y="493"/>
                </a:lnTo>
                <a:lnTo>
                  <a:pt x="236" y="483"/>
                </a:lnTo>
                <a:lnTo>
                  <a:pt x="252" y="469"/>
                </a:lnTo>
                <a:lnTo>
                  <a:pt x="267" y="453"/>
                </a:lnTo>
                <a:lnTo>
                  <a:pt x="281" y="435"/>
                </a:lnTo>
                <a:lnTo>
                  <a:pt x="295" y="415"/>
                </a:lnTo>
                <a:lnTo>
                  <a:pt x="308" y="392"/>
                </a:lnTo>
                <a:lnTo>
                  <a:pt x="319" y="367"/>
                </a:lnTo>
                <a:lnTo>
                  <a:pt x="330" y="340"/>
                </a:lnTo>
                <a:lnTo>
                  <a:pt x="338" y="311"/>
                </a:lnTo>
                <a:lnTo>
                  <a:pt x="346" y="280"/>
                </a:lnTo>
                <a:lnTo>
                  <a:pt x="353" y="248"/>
                </a:lnTo>
                <a:lnTo>
                  <a:pt x="358" y="213"/>
                </a:lnTo>
                <a:lnTo>
                  <a:pt x="362" y="180"/>
                </a:lnTo>
                <a:lnTo>
                  <a:pt x="365" y="150"/>
                </a:lnTo>
                <a:lnTo>
                  <a:pt x="366" y="124"/>
                </a:lnTo>
                <a:lnTo>
                  <a:pt x="365" y="101"/>
                </a:lnTo>
                <a:lnTo>
                  <a:pt x="364" y="82"/>
                </a:lnTo>
                <a:lnTo>
                  <a:pt x="361" y="66"/>
                </a:lnTo>
                <a:lnTo>
                  <a:pt x="356" y="51"/>
                </a:lnTo>
                <a:lnTo>
                  <a:pt x="350" y="39"/>
                </a:lnTo>
                <a:lnTo>
                  <a:pt x="342" y="30"/>
                </a:lnTo>
                <a:lnTo>
                  <a:pt x="334" y="22"/>
                </a:lnTo>
                <a:lnTo>
                  <a:pt x="325" y="16"/>
                </a:lnTo>
                <a:lnTo>
                  <a:pt x="313" y="11"/>
                </a:lnTo>
                <a:lnTo>
                  <a:pt x="301" y="8"/>
                </a:lnTo>
                <a:lnTo>
                  <a:pt x="288" y="5"/>
                </a:lnTo>
                <a:lnTo>
                  <a:pt x="273" y="2"/>
                </a:lnTo>
                <a:lnTo>
                  <a:pt x="257" y="0"/>
                </a:lnTo>
                <a:close/>
              </a:path>
            </a:pathLst>
          </a:custGeom>
          <a:solidFill>
            <a:srgbClr val="FFD9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6" name="Freeform 836"/>
          <p:cNvSpPr>
            <a:spLocks/>
          </p:cNvSpPr>
          <p:nvPr/>
        </p:nvSpPr>
        <p:spPr bwMode="auto">
          <a:xfrm>
            <a:off x="7065963" y="3227388"/>
            <a:ext cx="274637" cy="384175"/>
          </a:xfrm>
          <a:custGeom>
            <a:avLst/>
            <a:gdLst>
              <a:gd name="T0" fmla="*/ 222 w 345"/>
              <a:gd name="T1" fmla="*/ 0 h 486"/>
              <a:gd name="T2" fmla="*/ 186 w 345"/>
              <a:gd name="T3" fmla="*/ 11 h 486"/>
              <a:gd name="T4" fmla="*/ 148 w 345"/>
              <a:gd name="T5" fmla="*/ 35 h 486"/>
              <a:gd name="T6" fmla="*/ 109 w 345"/>
              <a:gd name="T7" fmla="*/ 68 h 486"/>
              <a:gd name="T8" fmla="*/ 73 w 345"/>
              <a:gd name="T9" fmla="*/ 109 h 486"/>
              <a:gd name="T10" fmla="*/ 41 w 345"/>
              <a:gd name="T11" fmla="*/ 153 h 486"/>
              <a:gd name="T12" fmla="*/ 17 w 345"/>
              <a:gd name="T13" fmla="*/ 197 h 486"/>
              <a:gd name="T14" fmla="*/ 2 w 345"/>
              <a:gd name="T15" fmla="*/ 241 h 486"/>
              <a:gd name="T16" fmla="*/ 0 w 345"/>
              <a:gd name="T17" fmla="*/ 282 h 486"/>
              <a:gd name="T18" fmla="*/ 2 w 345"/>
              <a:gd name="T19" fmla="*/ 321 h 486"/>
              <a:gd name="T20" fmla="*/ 10 w 345"/>
              <a:gd name="T21" fmla="*/ 359 h 486"/>
              <a:gd name="T22" fmla="*/ 23 w 345"/>
              <a:gd name="T23" fmla="*/ 393 h 486"/>
              <a:gd name="T24" fmla="*/ 40 w 345"/>
              <a:gd name="T25" fmla="*/ 426 h 486"/>
              <a:gd name="T26" fmla="*/ 62 w 345"/>
              <a:gd name="T27" fmla="*/ 451 h 486"/>
              <a:gd name="T28" fmla="*/ 90 w 345"/>
              <a:gd name="T29" fmla="*/ 472 h 486"/>
              <a:gd name="T30" fmla="*/ 121 w 345"/>
              <a:gd name="T31" fmla="*/ 483 h 486"/>
              <a:gd name="T32" fmla="*/ 156 w 345"/>
              <a:gd name="T33" fmla="*/ 486 h 486"/>
              <a:gd name="T34" fmla="*/ 190 w 345"/>
              <a:gd name="T35" fmla="*/ 477 h 486"/>
              <a:gd name="T36" fmla="*/ 222 w 345"/>
              <a:gd name="T37" fmla="*/ 459 h 486"/>
              <a:gd name="T38" fmla="*/ 252 w 345"/>
              <a:gd name="T39" fmla="*/ 431 h 486"/>
              <a:gd name="T40" fmla="*/ 279 w 345"/>
              <a:gd name="T41" fmla="*/ 393 h 486"/>
              <a:gd name="T42" fmla="*/ 300 w 345"/>
              <a:gd name="T43" fmla="*/ 347 h 486"/>
              <a:gd name="T44" fmla="*/ 319 w 345"/>
              <a:gd name="T45" fmla="*/ 294 h 486"/>
              <a:gd name="T46" fmla="*/ 334 w 345"/>
              <a:gd name="T47" fmla="*/ 232 h 486"/>
              <a:gd name="T48" fmla="*/ 342 w 345"/>
              <a:gd name="T49" fmla="*/ 166 h 486"/>
              <a:gd name="T50" fmla="*/ 345 w 345"/>
              <a:gd name="T51" fmla="*/ 113 h 486"/>
              <a:gd name="T52" fmla="*/ 342 w 345"/>
              <a:gd name="T53" fmla="*/ 74 h 486"/>
              <a:gd name="T54" fmla="*/ 334 w 345"/>
              <a:gd name="T55" fmla="*/ 45 h 486"/>
              <a:gd name="T56" fmla="*/ 320 w 345"/>
              <a:gd name="T57" fmla="*/ 27 h 486"/>
              <a:gd name="T58" fmla="*/ 302 w 345"/>
              <a:gd name="T59" fmla="*/ 14 h 486"/>
              <a:gd name="T60" fmla="*/ 280 w 345"/>
              <a:gd name="T61" fmla="*/ 7 h 486"/>
              <a:gd name="T62" fmla="*/ 253 w 345"/>
              <a:gd name="T63" fmla="*/ 3 h 4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45" h="486">
                <a:moveTo>
                  <a:pt x="238" y="0"/>
                </a:moveTo>
                <a:lnTo>
                  <a:pt x="222" y="0"/>
                </a:lnTo>
                <a:lnTo>
                  <a:pt x="205" y="4"/>
                </a:lnTo>
                <a:lnTo>
                  <a:pt x="186" y="11"/>
                </a:lnTo>
                <a:lnTo>
                  <a:pt x="168" y="21"/>
                </a:lnTo>
                <a:lnTo>
                  <a:pt x="148" y="35"/>
                </a:lnTo>
                <a:lnTo>
                  <a:pt x="129" y="50"/>
                </a:lnTo>
                <a:lnTo>
                  <a:pt x="109" y="68"/>
                </a:lnTo>
                <a:lnTo>
                  <a:pt x="91" y="88"/>
                </a:lnTo>
                <a:lnTo>
                  <a:pt x="73" y="109"/>
                </a:lnTo>
                <a:lnTo>
                  <a:pt x="56" y="131"/>
                </a:lnTo>
                <a:lnTo>
                  <a:pt x="41" y="153"/>
                </a:lnTo>
                <a:lnTo>
                  <a:pt x="29" y="176"/>
                </a:lnTo>
                <a:lnTo>
                  <a:pt x="17" y="197"/>
                </a:lnTo>
                <a:lnTo>
                  <a:pt x="8" y="221"/>
                </a:lnTo>
                <a:lnTo>
                  <a:pt x="2" y="241"/>
                </a:lnTo>
                <a:lnTo>
                  <a:pt x="0" y="262"/>
                </a:lnTo>
                <a:lnTo>
                  <a:pt x="0" y="282"/>
                </a:lnTo>
                <a:lnTo>
                  <a:pt x="0" y="301"/>
                </a:lnTo>
                <a:lnTo>
                  <a:pt x="2" y="321"/>
                </a:lnTo>
                <a:lnTo>
                  <a:pt x="6" y="339"/>
                </a:lnTo>
                <a:lnTo>
                  <a:pt x="10" y="359"/>
                </a:lnTo>
                <a:lnTo>
                  <a:pt x="16" y="376"/>
                </a:lnTo>
                <a:lnTo>
                  <a:pt x="23" y="393"/>
                </a:lnTo>
                <a:lnTo>
                  <a:pt x="31" y="409"/>
                </a:lnTo>
                <a:lnTo>
                  <a:pt x="40" y="426"/>
                </a:lnTo>
                <a:lnTo>
                  <a:pt x="50" y="439"/>
                </a:lnTo>
                <a:lnTo>
                  <a:pt x="62" y="451"/>
                </a:lnTo>
                <a:lnTo>
                  <a:pt x="76" y="462"/>
                </a:lnTo>
                <a:lnTo>
                  <a:pt x="90" y="472"/>
                </a:lnTo>
                <a:lnTo>
                  <a:pt x="105" y="479"/>
                </a:lnTo>
                <a:lnTo>
                  <a:pt x="121" y="483"/>
                </a:lnTo>
                <a:lnTo>
                  <a:pt x="138" y="486"/>
                </a:lnTo>
                <a:lnTo>
                  <a:pt x="156" y="486"/>
                </a:lnTo>
                <a:lnTo>
                  <a:pt x="174" y="483"/>
                </a:lnTo>
                <a:lnTo>
                  <a:pt x="190" y="477"/>
                </a:lnTo>
                <a:lnTo>
                  <a:pt x="207" y="469"/>
                </a:lnTo>
                <a:lnTo>
                  <a:pt x="222" y="459"/>
                </a:lnTo>
                <a:lnTo>
                  <a:pt x="237" y="446"/>
                </a:lnTo>
                <a:lnTo>
                  <a:pt x="252" y="431"/>
                </a:lnTo>
                <a:lnTo>
                  <a:pt x="266" y="413"/>
                </a:lnTo>
                <a:lnTo>
                  <a:pt x="279" y="393"/>
                </a:lnTo>
                <a:lnTo>
                  <a:pt x="290" y="371"/>
                </a:lnTo>
                <a:lnTo>
                  <a:pt x="300" y="347"/>
                </a:lnTo>
                <a:lnTo>
                  <a:pt x="311" y="322"/>
                </a:lnTo>
                <a:lnTo>
                  <a:pt x="319" y="294"/>
                </a:lnTo>
                <a:lnTo>
                  <a:pt x="327" y="264"/>
                </a:lnTo>
                <a:lnTo>
                  <a:pt x="334" y="232"/>
                </a:lnTo>
                <a:lnTo>
                  <a:pt x="338" y="199"/>
                </a:lnTo>
                <a:lnTo>
                  <a:pt x="342" y="166"/>
                </a:lnTo>
                <a:lnTo>
                  <a:pt x="344" y="138"/>
                </a:lnTo>
                <a:lnTo>
                  <a:pt x="345" y="113"/>
                </a:lnTo>
                <a:lnTo>
                  <a:pt x="344" y="91"/>
                </a:lnTo>
                <a:lnTo>
                  <a:pt x="342" y="74"/>
                </a:lnTo>
                <a:lnTo>
                  <a:pt x="338" y="58"/>
                </a:lnTo>
                <a:lnTo>
                  <a:pt x="334" y="45"/>
                </a:lnTo>
                <a:lnTo>
                  <a:pt x="328" y="35"/>
                </a:lnTo>
                <a:lnTo>
                  <a:pt x="320" y="27"/>
                </a:lnTo>
                <a:lnTo>
                  <a:pt x="312" y="20"/>
                </a:lnTo>
                <a:lnTo>
                  <a:pt x="302" y="14"/>
                </a:lnTo>
                <a:lnTo>
                  <a:pt x="291" y="11"/>
                </a:lnTo>
                <a:lnTo>
                  <a:pt x="280" y="7"/>
                </a:lnTo>
                <a:lnTo>
                  <a:pt x="267" y="5"/>
                </a:lnTo>
                <a:lnTo>
                  <a:pt x="253" y="3"/>
                </a:lnTo>
                <a:lnTo>
                  <a:pt x="238" y="0"/>
                </a:lnTo>
                <a:close/>
              </a:path>
            </a:pathLst>
          </a:custGeom>
          <a:solidFill>
            <a:srgbClr val="FFD6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7" name="Freeform 837"/>
          <p:cNvSpPr>
            <a:spLocks/>
          </p:cNvSpPr>
          <p:nvPr/>
        </p:nvSpPr>
        <p:spPr bwMode="auto">
          <a:xfrm>
            <a:off x="7080250" y="3236913"/>
            <a:ext cx="258763" cy="365125"/>
          </a:xfrm>
          <a:custGeom>
            <a:avLst/>
            <a:gdLst>
              <a:gd name="T0" fmla="*/ 222 w 326"/>
              <a:gd name="T1" fmla="*/ 0 h 461"/>
              <a:gd name="T2" fmla="*/ 208 w 326"/>
              <a:gd name="T3" fmla="*/ 0 h 461"/>
              <a:gd name="T4" fmla="*/ 193 w 326"/>
              <a:gd name="T5" fmla="*/ 3 h 461"/>
              <a:gd name="T6" fmla="*/ 175 w 326"/>
              <a:gd name="T7" fmla="*/ 9 h 461"/>
              <a:gd name="T8" fmla="*/ 158 w 326"/>
              <a:gd name="T9" fmla="*/ 20 h 461"/>
              <a:gd name="T10" fmla="*/ 140 w 326"/>
              <a:gd name="T11" fmla="*/ 31 h 461"/>
              <a:gd name="T12" fmla="*/ 121 w 326"/>
              <a:gd name="T13" fmla="*/ 46 h 461"/>
              <a:gd name="T14" fmla="*/ 104 w 326"/>
              <a:gd name="T15" fmla="*/ 62 h 461"/>
              <a:gd name="T16" fmla="*/ 85 w 326"/>
              <a:gd name="T17" fmla="*/ 81 h 461"/>
              <a:gd name="T18" fmla="*/ 69 w 326"/>
              <a:gd name="T19" fmla="*/ 100 h 461"/>
              <a:gd name="T20" fmla="*/ 53 w 326"/>
              <a:gd name="T21" fmla="*/ 120 h 461"/>
              <a:gd name="T22" fmla="*/ 39 w 326"/>
              <a:gd name="T23" fmla="*/ 142 h 461"/>
              <a:gd name="T24" fmla="*/ 27 w 326"/>
              <a:gd name="T25" fmla="*/ 162 h 461"/>
              <a:gd name="T26" fmla="*/ 16 w 326"/>
              <a:gd name="T27" fmla="*/ 184 h 461"/>
              <a:gd name="T28" fmla="*/ 8 w 326"/>
              <a:gd name="T29" fmla="*/ 205 h 461"/>
              <a:gd name="T30" fmla="*/ 2 w 326"/>
              <a:gd name="T31" fmla="*/ 226 h 461"/>
              <a:gd name="T32" fmla="*/ 0 w 326"/>
              <a:gd name="T33" fmla="*/ 245 h 461"/>
              <a:gd name="T34" fmla="*/ 0 w 326"/>
              <a:gd name="T35" fmla="*/ 264 h 461"/>
              <a:gd name="T36" fmla="*/ 0 w 326"/>
              <a:gd name="T37" fmla="*/ 283 h 461"/>
              <a:gd name="T38" fmla="*/ 2 w 326"/>
              <a:gd name="T39" fmla="*/ 302 h 461"/>
              <a:gd name="T40" fmla="*/ 5 w 326"/>
              <a:gd name="T41" fmla="*/ 320 h 461"/>
              <a:gd name="T42" fmla="*/ 9 w 326"/>
              <a:gd name="T43" fmla="*/ 339 h 461"/>
              <a:gd name="T44" fmla="*/ 15 w 326"/>
              <a:gd name="T45" fmla="*/ 356 h 461"/>
              <a:gd name="T46" fmla="*/ 21 w 326"/>
              <a:gd name="T47" fmla="*/ 373 h 461"/>
              <a:gd name="T48" fmla="*/ 29 w 326"/>
              <a:gd name="T49" fmla="*/ 388 h 461"/>
              <a:gd name="T50" fmla="*/ 38 w 326"/>
              <a:gd name="T51" fmla="*/ 403 h 461"/>
              <a:gd name="T52" fmla="*/ 47 w 326"/>
              <a:gd name="T53" fmla="*/ 417 h 461"/>
              <a:gd name="T54" fmla="*/ 59 w 326"/>
              <a:gd name="T55" fmla="*/ 429 h 461"/>
              <a:gd name="T56" fmla="*/ 72 w 326"/>
              <a:gd name="T57" fmla="*/ 439 h 461"/>
              <a:gd name="T58" fmla="*/ 84 w 326"/>
              <a:gd name="T59" fmla="*/ 447 h 461"/>
              <a:gd name="T60" fmla="*/ 99 w 326"/>
              <a:gd name="T61" fmla="*/ 454 h 461"/>
              <a:gd name="T62" fmla="*/ 114 w 326"/>
              <a:gd name="T63" fmla="*/ 459 h 461"/>
              <a:gd name="T64" fmla="*/ 131 w 326"/>
              <a:gd name="T65" fmla="*/ 461 h 461"/>
              <a:gd name="T66" fmla="*/ 149 w 326"/>
              <a:gd name="T67" fmla="*/ 461 h 461"/>
              <a:gd name="T68" fmla="*/ 165 w 326"/>
              <a:gd name="T69" fmla="*/ 459 h 461"/>
              <a:gd name="T70" fmla="*/ 181 w 326"/>
              <a:gd name="T71" fmla="*/ 453 h 461"/>
              <a:gd name="T72" fmla="*/ 196 w 326"/>
              <a:gd name="T73" fmla="*/ 445 h 461"/>
              <a:gd name="T74" fmla="*/ 211 w 326"/>
              <a:gd name="T75" fmla="*/ 435 h 461"/>
              <a:gd name="T76" fmla="*/ 226 w 326"/>
              <a:gd name="T77" fmla="*/ 423 h 461"/>
              <a:gd name="T78" fmla="*/ 239 w 326"/>
              <a:gd name="T79" fmla="*/ 408 h 461"/>
              <a:gd name="T80" fmla="*/ 252 w 326"/>
              <a:gd name="T81" fmla="*/ 391 h 461"/>
              <a:gd name="T82" fmla="*/ 264 w 326"/>
              <a:gd name="T83" fmla="*/ 372 h 461"/>
              <a:gd name="T84" fmla="*/ 275 w 326"/>
              <a:gd name="T85" fmla="*/ 350 h 461"/>
              <a:gd name="T86" fmla="*/ 285 w 326"/>
              <a:gd name="T87" fmla="*/ 327 h 461"/>
              <a:gd name="T88" fmla="*/ 294 w 326"/>
              <a:gd name="T89" fmla="*/ 302 h 461"/>
              <a:gd name="T90" fmla="*/ 303 w 326"/>
              <a:gd name="T91" fmla="*/ 275 h 461"/>
              <a:gd name="T92" fmla="*/ 310 w 326"/>
              <a:gd name="T93" fmla="*/ 247 h 461"/>
              <a:gd name="T94" fmla="*/ 316 w 326"/>
              <a:gd name="T95" fmla="*/ 215 h 461"/>
              <a:gd name="T96" fmla="*/ 320 w 326"/>
              <a:gd name="T97" fmla="*/ 183 h 461"/>
              <a:gd name="T98" fmla="*/ 326 w 326"/>
              <a:gd name="T99" fmla="*/ 126 h 461"/>
              <a:gd name="T100" fmla="*/ 325 w 326"/>
              <a:gd name="T101" fmla="*/ 82 h 461"/>
              <a:gd name="T102" fmla="*/ 319 w 326"/>
              <a:gd name="T103" fmla="*/ 51 h 461"/>
              <a:gd name="T104" fmla="*/ 308 w 326"/>
              <a:gd name="T105" fmla="*/ 30 h 461"/>
              <a:gd name="T106" fmla="*/ 292 w 326"/>
              <a:gd name="T107" fmla="*/ 16 h 461"/>
              <a:gd name="T108" fmla="*/ 272 w 326"/>
              <a:gd name="T109" fmla="*/ 9 h 461"/>
              <a:gd name="T110" fmla="*/ 249 w 326"/>
              <a:gd name="T111" fmla="*/ 3 h 461"/>
              <a:gd name="T112" fmla="*/ 222 w 326"/>
              <a:gd name="T113" fmla="*/ 0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26" h="461">
                <a:moveTo>
                  <a:pt x="222" y="0"/>
                </a:moveTo>
                <a:lnTo>
                  <a:pt x="208" y="0"/>
                </a:lnTo>
                <a:lnTo>
                  <a:pt x="193" y="3"/>
                </a:lnTo>
                <a:lnTo>
                  <a:pt x="175" y="9"/>
                </a:lnTo>
                <a:lnTo>
                  <a:pt x="158" y="20"/>
                </a:lnTo>
                <a:lnTo>
                  <a:pt x="140" y="31"/>
                </a:lnTo>
                <a:lnTo>
                  <a:pt x="121" y="46"/>
                </a:lnTo>
                <a:lnTo>
                  <a:pt x="104" y="62"/>
                </a:lnTo>
                <a:lnTo>
                  <a:pt x="85" y="81"/>
                </a:lnTo>
                <a:lnTo>
                  <a:pt x="69" y="100"/>
                </a:lnTo>
                <a:lnTo>
                  <a:pt x="53" y="120"/>
                </a:lnTo>
                <a:lnTo>
                  <a:pt x="39" y="142"/>
                </a:lnTo>
                <a:lnTo>
                  <a:pt x="27" y="162"/>
                </a:lnTo>
                <a:lnTo>
                  <a:pt x="16" y="184"/>
                </a:lnTo>
                <a:lnTo>
                  <a:pt x="8" y="205"/>
                </a:lnTo>
                <a:lnTo>
                  <a:pt x="2" y="226"/>
                </a:lnTo>
                <a:lnTo>
                  <a:pt x="0" y="245"/>
                </a:lnTo>
                <a:lnTo>
                  <a:pt x="0" y="264"/>
                </a:lnTo>
                <a:lnTo>
                  <a:pt x="0" y="283"/>
                </a:lnTo>
                <a:lnTo>
                  <a:pt x="2" y="302"/>
                </a:lnTo>
                <a:lnTo>
                  <a:pt x="5" y="320"/>
                </a:lnTo>
                <a:lnTo>
                  <a:pt x="9" y="339"/>
                </a:lnTo>
                <a:lnTo>
                  <a:pt x="15" y="356"/>
                </a:lnTo>
                <a:lnTo>
                  <a:pt x="21" y="373"/>
                </a:lnTo>
                <a:lnTo>
                  <a:pt x="29" y="388"/>
                </a:lnTo>
                <a:lnTo>
                  <a:pt x="38" y="403"/>
                </a:lnTo>
                <a:lnTo>
                  <a:pt x="47" y="417"/>
                </a:lnTo>
                <a:lnTo>
                  <a:pt x="59" y="429"/>
                </a:lnTo>
                <a:lnTo>
                  <a:pt x="72" y="439"/>
                </a:lnTo>
                <a:lnTo>
                  <a:pt x="84" y="447"/>
                </a:lnTo>
                <a:lnTo>
                  <a:pt x="99" y="454"/>
                </a:lnTo>
                <a:lnTo>
                  <a:pt x="114" y="459"/>
                </a:lnTo>
                <a:lnTo>
                  <a:pt x="131" y="461"/>
                </a:lnTo>
                <a:lnTo>
                  <a:pt x="149" y="461"/>
                </a:lnTo>
                <a:lnTo>
                  <a:pt x="165" y="459"/>
                </a:lnTo>
                <a:lnTo>
                  <a:pt x="181" y="453"/>
                </a:lnTo>
                <a:lnTo>
                  <a:pt x="196" y="445"/>
                </a:lnTo>
                <a:lnTo>
                  <a:pt x="211" y="435"/>
                </a:lnTo>
                <a:lnTo>
                  <a:pt x="226" y="423"/>
                </a:lnTo>
                <a:lnTo>
                  <a:pt x="239" y="408"/>
                </a:lnTo>
                <a:lnTo>
                  <a:pt x="252" y="391"/>
                </a:lnTo>
                <a:lnTo>
                  <a:pt x="264" y="372"/>
                </a:lnTo>
                <a:lnTo>
                  <a:pt x="275" y="350"/>
                </a:lnTo>
                <a:lnTo>
                  <a:pt x="285" y="327"/>
                </a:lnTo>
                <a:lnTo>
                  <a:pt x="294" y="302"/>
                </a:lnTo>
                <a:lnTo>
                  <a:pt x="303" y="275"/>
                </a:lnTo>
                <a:lnTo>
                  <a:pt x="310" y="247"/>
                </a:lnTo>
                <a:lnTo>
                  <a:pt x="316" y="215"/>
                </a:lnTo>
                <a:lnTo>
                  <a:pt x="320" y="183"/>
                </a:lnTo>
                <a:lnTo>
                  <a:pt x="326" y="126"/>
                </a:lnTo>
                <a:lnTo>
                  <a:pt x="325" y="82"/>
                </a:lnTo>
                <a:lnTo>
                  <a:pt x="319" y="51"/>
                </a:lnTo>
                <a:lnTo>
                  <a:pt x="308" y="30"/>
                </a:lnTo>
                <a:lnTo>
                  <a:pt x="292" y="16"/>
                </a:lnTo>
                <a:lnTo>
                  <a:pt x="272" y="9"/>
                </a:lnTo>
                <a:lnTo>
                  <a:pt x="249" y="3"/>
                </a:lnTo>
                <a:lnTo>
                  <a:pt x="222" y="0"/>
                </a:lnTo>
                <a:close/>
              </a:path>
            </a:pathLst>
          </a:custGeom>
          <a:solidFill>
            <a:srgbClr val="FFD6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8" name="Freeform 838"/>
          <p:cNvSpPr>
            <a:spLocks/>
          </p:cNvSpPr>
          <p:nvPr/>
        </p:nvSpPr>
        <p:spPr bwMode="auto">
          <a:xfrm>
            <a:off x="7094538" y="3244850"/>
            <a:ext cx="244475" cy="347663"/>
          </a:xfrm>
          <a:custGeom>
            <a:avLst/>
            <a:gdLst>
              <a:gd name="T0" fmla="*/ 203 w 307"/>
              <a:gd name="T1" fmla="*/ 2 h 438"/>
              <a:gd name="T2" fmla="*/ 191 w 307"/>
              <a:gd name="T3" fmla="*/ 0 h 438"/>
              <a:gd name="T4" fmla="*/ 176 w 307"/>
              <a:gd name="T5" fmla="*/ 4 h 438"/>
              <a:gd name="T6" fmla="*/ 161 w 307"/>
              <a:gd name="T7" fmla="*/ 10 h 438"/>
              <a:gd name="T8" fmla="*/ 145 w 307"/>
              <a:gd name="T9" fmla="*/ 18 h 438"/>
              <a:gd name="T10" fmla="*/ 127 w 307"/>
              <a:gd name="T11" fmla="*/ 29 h 438"/>
              <a:gd name="T12" fmla="*/ 111 w 307"/>
              <a:gd name="T13" fmla="*/ 43 h 438"/>
              <a:gd name="T14" fmla="*/ 95 w 307"/>
              <a:gd name="T15" fmla="*/ 58 h 438"/>
              <a:gd name="T16" fmla="*/ 79 w 307"/>
              <a:gd name="T17" fmla="*/ 74 h 438"/>
              <a:gd name="T18" fmla="*/ 63 w 307"/>
              <a:gd name="T19" fmla="*/ 93 h 438"/>
              <a:gd name="T20" fmla="*/ 49 w 307"/>
              <a:gd name="T21" fmla="*/ 112 h 438"/>
              <a:gd name="T22" fmla="*/ 36 w 307"/>
              <a:gd name="T23" fmla="*/ 132 h 438"/>
              <a:gd name="T24" fmla="*/ 25 w 307"/>
              <a:gd name="T25" fmla="*/ 151 h 438"/>
              <a:gd name="T26" fmla="*/ 15 w 307"/>
              <a:gd name="T27" fmla="*/ 172 h 438"/>
              <a:gd name="T28" fmla="*/ 8 w 307"/>
              <a:gd name="T29" fmla="*/ 192 h 438"/>
              <a:gd name="T30" fmla="*/ 2 w 307"/>
              <a:gd name="T31" fmla="*/ 211 h 438"/>
              <a:gd name="T32" fmla="*/ 0 w 307"/>
              <a:gd name="T33" fmla="*/ 230 h 438"/>
              <a:gd name="T34" fmla="*/ 0 w 307"/>
              <a:gd name="T35" fmla="*/ 248 h 438"/>
              <a:gd name="T36" fmla="*/ 0 w 307"/>
              <a:gd name="T37" fmla="*/ 266 h 438"/>
              <a:gd name="T38" fmla="*/ 2 w 307"/>
              <a:gd name="T39" fmla="*/ 284 h 438"/>
              <a:gd name="T40" fmla="*/ 4 w 307"/>
              <a:gd name="T41" fmla="*/ 302 h 438"/>
              <a:gd name="T42" fmla="*/ 9 w 307"/>
              <a:gd name="T43" fmla="*/ 319 h 438"/>
              <a:gd name="T44" fmla="*/ 13 w 307"/>
              <a:gd name="T45" fmla="*/ 337 h 438"/>
              <a:gd name="T46" fmla="*/ 20 w 307"/>
              <a:gd name="T47" fmla="*/ 353 h 438"/>
              <a:gd name="T48" fmla="*/ 27 w 307"/>
              <a:gd name="T49" fmla="*/ 368 h 438"/>
              <a:gd name="T50" fmla="*/ 35 w 307"/>
              <a:gd name="T51" fmla="*/ 382 h 438"/>
              <a:gd name="T52" fmla="*/ 45 w 307"/>
              <a:gd name="T53" fmla="*/ 396 h 438"/>
              <a:gd name="T54" fmla="*/ 55 w 307"/>
              <a:gd name="T55" fmla="*/ 407 h 438"/>
              <a:gd name="T56" fmla="*/ 66 w 307"/>
              <a:gd name="T57" fmla="*/ 416 h 438"/>
              <a:gd name="T58" fmla="*/ 79 w 307"/>
              <a:gd name="T59" fmla="*/ 425 h 438"/>
              <a:gd name="T60" fmla="*/ 93 w 307"/>
              <a:gd name="T61" fmla="*/ 431 h 438"/>
              <a:gd name="T62" fmla="*/ 108 w 307"/>
              <a:gd name="T63" fmla="*/ 436 h 438"/>
              <a:gd name="T64" fmla="*/ 123 w 307"/>
              <a:gd name="T65" fmla="*/ 438 h 438"/>
              <a:gd name="T66" fmla="*/ 139 w 307"/>
              <a:gd name="T67" fmla="*/ 438 h 438"/>
              <a:gd name="T68" fmla="*/ 154 w 307"/>
              <a:gd name="T69" fmla="*/ 436 h 438"/>
              <a:gd name="T70" fmla="*/ 170 w 307"/>
              <a:gd name="T71" fmla="*/ 430 h 438"/>
              <a:gd name="T72" fmla="*/ 184 w 307"/>
              <a:gd name="T73" fmla="*/ 423 h 438"/>
              <a:gd name="T74" fmla="*/ 199 w 307"/>
              <a:gd name="T75" fmla="*/ 413 h 438"/>
              <a:gd name="T76" fmla="*/ 212 w 307"/>
              <a:gd name="T77" fmla="*/ 401 h 438"/>
              <a:gd name="T78" fmla="*/ 224 w 307"/>
              <a:gd name="T79" fmla="*/ 387 h 438"/>
              <a:gd name="T80" fmla="*/ 237 w 307"/>
              <a:gd name="T81" fmla="*/ 370 h 438"/>
              <a:gd name="T82" fmla="*/ 248 w 307"/>
              <a:gd name="T83" fmla="*/ 352 h 438"/>
              <a:gd name="T84" fmla="*/ 259 w 307"/>
              <a:gd name="T85" fmla="*/ 332 h 438"/>
              <a:gd name="T86" fmla="*/ 269 w 307"/>
              <a:gd name="T87" fmla="*/ 309 h 438"/>
              <a:gd name="T88" fmla="*/ 277 w 307"/>
              <a:gd name="T89" fmla="*/ 285 h 438"/>
              <a:gd name="T90" fmla="*/ 285 w 307"/>
              <a:gd name="T91" fmla="*/ 260 h 438"/>
              <a:gd name="T92" fmla="*/ 292 w 307"/>
              <a:gd name="T93" fmla="*/ 231 h 438"/>
              <a:gd name="T94" fmla="*/ 298 w 307"/>
              <a:gd name="T95" fmla="*/ 202 h 438"/>
              <a:gd name="T96" fmla="*/ 303 w 307"/>
              <a:gd name="T97" fmla="*/ 171 h 438"/>
              <a:gd name="T98" fmla="*/ 307 w 307"/>
              <a:gd name="T99" fmla="*/ 116 h 438"/>
              <a:gd name="T100" fmla="*/ 306 w 307"/>
              <a:gd name="T101" fmla="*/ 74 h 438"/>
              <a:gd name="T102" fmla="*/ 298 w 307"/>
              <a:gd name="T103" fmla="*/ 45 h 438"/>
              <a:gd name="T104" fmla="*/ 286 w 307"/>
              <a:gd name="T105" fmla="*/ 27 h 438"/>
              <a:gd name="T106" fmla="*/ 269 w 307"/>
              <a:gd name="T107" fmla="*/ 15 h 438"/>
              <a:gd name="T108" fmla="*/ 250 w 307"/>
              <a:gd name="T109" fmla="*/ 8 h 438"/>
              <a:gd name="T110" fmla="*/ 228 w 307"/>
              <a:gd name="T111" fmla="*/ 5 h 438"/>
              <a:gd name="T112" fmla="*/ 203 w 307"/>
              <a:gd name="T113" fmla="*/ 2 h 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07" h="438">
                <a:moveTo>
                  <a:pt x="203" y="2"/>
                </a:moveTo>
                <a:lnTo>
                  <a:pt x="191" y="0"/>
                </a:lnTo>
                <a:lnTo>
                  <a:pt x="176" y="4"/>
                </a:lnTo>
                <a:lnTo>
                  <a:pt x="161" y="10"/>
                </a:lnTo>
                <a:lnTo>
                  <a:pt x="145" y="18"/>
                </a:lnTo>
                <a:lnTo>
                  <a:pt x="127" y="29"/>
                </a:lnTo>
                <a:lnTo>
                  <a:pt x="111" y="43"/>
                </a:lnTo>
                <a:lnTo>
                  <a:pt x="95" y="58"/>
                </a:lnTo>
                <a:lnTo>
                  <a:pt x="79" y="74"/>
                </a:lnTo>
                <a:lnTo>
                  <a:pt x="63" y="93"/>
                </a:lnTo>
                <a:lnTo>
                  <a:pt x="49" y="112"/>
                </a:lnTo>
                <a:lnTo>
                  <a:pt x="36" y="132"/>
                </a:lnTo>
                <a:lnTo>
                  <a:pt x="25" y="151"/>
                </a:lnTo>
                <a:lnTo>
                  <a:pt x="15" y="172"/>
                </a:lnTo>
                <a:lnTo>
                  <a:pt x="8" y="192"/>
                </a:lnTo>
                <a:lnTo>
                  <a:pt x="2" y="211"/>
                </a:lnTo>
                <a:lnTo>
                  <a:pt x="0" y="230"/>
                </a:lnTo>
                <a:lnTo>
                  <a:pt x="0" y="248"/>
                </a:lnTo>
                <a:lnTo>
                  <a:pt x="0" y="266"/>
                </a:lnTo>
                <a:lnTo>
                  <a:pt x="2" y="284"/>
                </a:lnTo>
                <a:lnTo>
                  <a:pt x="4" y="302"/>
                </a:lnTo>
                <a:lnTo>
                  <a:pt x="9" y="319"/>
                </a:lnTo>
                <a:lnTo>
                  <a:pt x="13" y="337"/>
                </a:lnTo>
                <a:lnTo>
                  <a:pt x="20" y="353"/>
                </a:lnTo>
                <a:lnTo>
                  <a:pt x="27" y="368"/>
                </a:lnTo>
                <a:lnTo>
                  <a:pt x="35" y="382"/>
                </a:lnTo>
                <a:lnTo>
                  <a:pt x="45" y="396"/>
                </a:lnTo>
                <a:lnTo>
                  <a:pt x="55" y="407"/>
                </a:lnTo>
                <a:lnTo>
                  <a:pt x="66" y="416"/>
                </a:lnTo>
                <a:lnTo>
                  <a:pt x="79" y="425"/>
                </a:lnTo>
                <a:lnTo>
                  <a:pt x="93" y="431"/>
                </a:lnTo>
                <a:lnTo>
                  <a:pt x="108" y="436"/>
                </a:lnTo>
                <a:lnTo>
                  <a:pt x="123" y="438"/>
                </a:lnTo>
                <a:lnTo>
                  <a:pt x="139" y="438"/>
                </a:lnTo>
                <a:lnTo>
                  <a:pt x="154" y="436"/>
                </a:lnTo>
                <a:lnTo>
                  <a:pt x="170" y="430"/>
                </a:lnTo>
                <a:lnTo>
                  <a:pt x="184" y="423"/>
                </a:lnTo>
                <a:lnTo>
                  <a:pt x="199" y="413"/>
                </a:lnTo>
                <a:lnTo>
                  <a:pt x="212" y="401"/>
                </a:lnTo>
                <a:lnTo>
                  <a:pt x="224" y="387"/>
                </a:lnTo>
                <a:lnTo>
                  <a:pt x="237" y="370"/>
                </a:lnTo>
                <a:lnTo>
                  <a:pt x="248" y="352"/>
                </a:lnTo>
                <a:lnTo>
                  <a:pt x="259" y="332"/>
                </a:lnTo>
                <a:lnTo>
                  <a:pt x="269" y="309"/>
                </a:lnTo>
                <a:lnTo>
                  <a:pt x="277" y="285"/>
                </a:lnTo>
                <a:lnTo>
                  <a:pt x="285" y="260"/>
                </a:lnTo>
                <a:lnTo>
                  <a:pt x="292" y="231"/>
                </a:lnTo>
                <a:lnTo>
                  <a:pt x="298" y="202"/>
                </a:lnTo>
                <a:lnTo>
                  <a:pt x="303" y="171"/>
                </a:lnTo>
                <a:lnTo>
                  <a:pt x="307" y="116"/>
                </a:lnTo>
                <a:lnTo>
                  <a:pt x="306" y="74"/>
                </a:lnTo>
                <a:lnTo>
                  <a:pt x="298" y="45"/>
                </a:lnTo>
                <a:lnTo>
                  <a:pt x="286" y="27"/>
                </a:lnTo>
                <a:lnTo>
                  <a:pt x="269" y="15"/>
                </a:lnTo>
                <a:lnTo>
                  <a:pt x="250" y="8"/>
                </a:lnTo>
                <a:lnTo>
                  <a:pt x="228" y="5"/>
                </a:lnTo>
                <a:lnTo>
                  <a:pt x="203" y="2"/>
                </a:lnTo>
                <a:close/>
              </a:path>
            </a:pathLst>
          </a:custGeom>
          <a:solidFill>
            <a:srgbClr val="FFD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19" name="Freeform 839"/>
          <p:cNvSpPr>
            <a:spLocks/>
          </p:cNvSpPr>
          <p:nvPr/>
        </p:nvSpPr>
        <p:spPr bwMode="auto">
          <a:xfrm>
            <a:off x="7110413" y="3251200"/>
            <a:ext cx="228600" cy="330200"/>
          </a:xfrm>
          <a:custGeom>
            <a:avLst/>
            <a:gdLst>
              <a:gd name="T0" fmla="*/ 185 w 289"/>
              <a:gd name="T1" fmla="*/ 1 h 415"/>
              <a:gd name="T2" fmla="*/ 174 w 289"/>
              <a:gd name="T3" fmla="*/ 0 h 415"/>
              <a:gd name="T4" fmla="*/ 160 w 289"/>
              <a:gd name="T5" fmla="*/ 2 h 415"/>
              <a:gd name="T6" fmla="*/ 146 w 289"/>
              <a:gd name="T7" fmla="*/ 8 h 415"/>
              <a:gd name="T8" fmla="*/ 131 w 289"/>
              <a:gd name="T9" fmla="*/ 16 h 415"/>
              <a:gd name="T10" fmla="*/ 116 w 289"/>
              <a:gd name="T11" fmla="*/ 26 h 415"/>
              <a:gd name="T12" fmla="*/ 101 w 289"/>
              <a:gd name="T13" fmla="*/ 38 h 415"/>
              <a:gd name="T14" fmla="*/ 86 w 289"/>
              <a:gd name="T15" fmla="*/ 53 h 415"/>
              <a:gd name="T16" fmla="*/ 73 w 289"/>
              <a:gd name="T17" fmla="*/ 68 h 415"/>
              <a:gd name="T18" fmla="*/ 58 w 289"/>
              <a:gd name="T19" fmla="*/ 85 h 415"/>
              <a:gd name="T20" fmla="*/ 45 w 289"/>
              <a:gd name="T21" fmla="*/ 102 h 415"/>
              <a:gd name="T22" fmla="*/ 33 w 289"/>
              <a:gd name="T23" fmla="*/ 121 h 415"/>
              <a:gd name="T24" fmla="*/ 23 w 289"/>
              <a:gd name="T25" fmla="*/ 139 h 415"/>
              <a:gd name="T26" fmla="*/ 14 w 289"/>
              <a:gd name="T27" fmla="*/ 159 h 415"/>
              <a:gd name="T28" fmla="*/ 7 w 289"/>
              <a:gd name="T29" fmla="*/ 177 h 415"/>
              <a:gd name="T30" fmla="*/ 2 w 289"/>
              <a:gd name="T31" fmla="*/ 195 h 415"/>
              <a:gd name="T32" fmla="*/ 0 w 289"/>
              <a:gd name="T33" fmla="*/ 214 h 415"/>
              <a:gd name="T34" fmla="*/ 0 w 289"/>
              <a:gd name="T35" fmla="*/ 231 h 415"/>
              <a:gd name="T36" fmla="*/ 0 w 289"/>
              <a:gd name="T37" fmla="*/ 250 h 415"/>
              <a:gd name="T38" fmla="*/ 1 w 289"/>
              <a:gd name="T39" fmla="*/ 267 h 415"/>
              <a:gd name="T40" fmla="*/ 5 w 289"/>
              <a:gd name="T41" fmla="*/ 284 h 415"/>
              <a:gd name="T42" fmla="*/ 8 w 289"/>
              <a:gd name="T43" fmla="*/ 300 h 415"/>
              <a:gd name="T44" fmla="*/ 13 w 289"/>
              <a:gd name="T45" fmla="*/ 318 h 415"/>
              <a:gd name="T46" fmla="*/ 18 w 289"/>
              <a:gd name="T47" fmla="*/ 333 h 415"/>
              <a:gd name="T48" fmla="*/ 25 w 289"/>
              <a:gd name="T49" fmla="*/ 348 h 415"/>
              <a:gd name="T50" fmla="*/ 33 w 289"/>
              <a:gd name="T51" fmla="*/ 361 h 415"/>
              <a:gd name="T52" fmla="*/ 42 w 289"/>
              <a:gd name="T53" fmla="*/ 374 h 415"/>
              <a:gd name="T54" fmla="*/ 52 w 289"/>
              <a:gd name="T55" fmla="*/ 386 h 415"/>
              <a:gd name="T56" fmla="*/ 62 w 289"/>
              <a:gd name="T57" fmla="*/ 395 h 415"/>
              <a:gd name="T58" fmla="*/ 74 w 289"/>
              <a:gd name="T59" fmla="*/ 403 h 415"/>
              <a:gd name="T60" fmla="*/ 86 w 289"/>
              <a:gd name="T61" fmla="*/ 409 h 415"/>
              <a:gd name="T62" fmla="*/ 100 w 289"/>
              <a:gd name="T63" fmla="*/ 413 h 415"/>
              <a:gd name="T64" fmla="*/ 115 w 289"/>
              <a:gd name="T65" fmla="*/ 415 h 415"/>
              <a:gd name="T66" fmla="*/ 130 w 289"/>
              <a:gd name="T67" fmla="*/ 415 h 415"/>
              <a:gd name="T68" fmla="*/ 145 w 289"/>
              <a:gd name="T69" fmla="*/ 413 h 415"/>
              <a:gd name="T70" fmla="*/ 159 w 289"/>
              <a:gd name="T71" fmla="*/ 407 h 415"/>
              <a:gd name="T72" fmla="*/ 173 w 289"/>
              <a:gd name="T73" fmla="*/ 401 h 415"/>
              <a:gd name="T74" fmla="*/ 185 w 289"/>
              <a:gd name="T75" fmla="*/ 391 h 415"/>
              <a:gd name="T76" fmla="*/ 198 w 289"/>
              <a:gd name="T77" fmla="*/ 379 h 415"/>
              <a:gd name="T78" fmla="*/ 211 w 289"/>
              <a:gd name="T79" fmla="*/ 365 h 415"/>
              <a:gd name="T80" fmla="*/ 222 w 289"/>
              <a:gd name="T81" fmla="*/ 350 h 415"/>
              <a:gd name="T82" fmla="*/ 233 w 289"/>
              <a:gd name="T83" fmla="*/ 331 h 415"/>
              <a:gd name="T84" fmla="*/ 243 w 289"/>
              <a:gd name="T85" fmla="*/ 312 h 415"/>
              <a:gd name="T86" fmla="*/ 252 w 289"/>
              <a:gd name="T87" fmla="*/ 290 h 415"/>
              <a:gd name="T88" fmla="*/ 260 w 289"/>
              <a:gd name="T89" fmla="*/ 267 h 415"/>
              <a:gd name="T90" fmla="*/ 267 w 289"/>
              <a:gd name="T91" fmla="*/ 242 h 415"/>
              <a:gd name="T92" fmla="*/ 274 w 289"/>
              <a:gd name="T93" fmla="*/ 215 h 415"/>
              <a:gd name="T94" fmla="*/ 280 w 289"/>
              <a:gd name="T95" fmla="*/ 186 h 415"/>
              <a:gd name="T96" fmla="*/ 285 w 289"/>
              <a:gd name="T97" fmla="*/ 156 h 415"/>
              <a:gd name="T98" fmla="*/ 289 w 289"/>
              <a:gd name="T99" fmla="*/ 103 h 415"/>
              <a:gd name="T100" fmla="*/ 286 w 289"/>
              <a:gd name="T101" fmla="*/ 64 h 415"/>
              <a:gd name="T102" fmla="*/ 278 w 289"/>
              <a:gd name="T103" fmla="*/ 38 h 415"/>
              <a:gd name="T104" fmla="*/ 265 w 289"/>
              <a:gd name="T105" fmla="*/ 21 h 415"/>
              <a:gd name="T106" fmla="*/ 249 w 289"/>
              <a:gd name="T107" fmla="*/ 12 h 415"/>
              <a:gd name="T108" fmla="*/ 229 w 289"/>
              <a:gd name="T109" fmla="*/ 8 h 415"/>
              <a:gd name="T110" fmla="*/ 207 w 289"/>
              <a:gd name="T111" fmla="*/ 4 h 415"/>
              <a:gd name="T112" fmla="*/ 185 w 289"/>
              <a:gd name="T113" fmla="*/ 1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89" h="415">
                <a:moveTo>
                  <a:pt x="185" y="1"/>
                </a:moveTo>
                <a:lnTo>
                  <a:pt x="174" y="0"/>
                </a:lnTo>
                <a:lnTo>
                  <a:pt x="160" y="2"/>
                </a:lnTo>
                <a:lnTo>
                  <a:pt x="146" y="8"/>
                </a:lnTo>
                <a:lnTo>
                  <a:pt x="131" y="16"/>
                </a:lnTo>
                <a:lnTo>
                  <a:pt x="116" y="26"/>
                </a:lnTo>
                <a:lnTo>
                  <a:pt x="101" y="38"/>
                </a:lnTo>
                <a:lnTo>
                  <a:pt x="86" y="53"/>
                </a:lnTo>
                <a:lnTo>
                  <a:pt x="73" y="68"/>
                </a:lnTo>
                <a:lnTo>
                  <a:pt x="58" y="85"/>
                </a:lnTo>
                <a:lnTo>
                  <a:pt x="45" y="102"/>
                </a:lnTo>
                <a:lnTo>
                  <a:pt x="33" y="121"/>
                </a:lnTo>
                <a:lnTo>
                  <a:pt x="23" y="139"/>
                </a:lnTo>
                <a:lnTo>
                  <a:pt x="14" y="159"/>
                </a:lnTo>
                <a:lnTo>
                  <a:pt x="7" y="177"/>
                </a:lnTo>
                <a:lnTo>
                  <a:pt x="2" y="195"/>
                </a:lnTo>
                <a:lnTo>
                  <a:pt x="0" y="214"/>
                </a:lnTo>
                <a:lnTo>
                  <a:pt x="0" y="231"/>
                </a:lnTo>
                <a:lnTo>
                  <a:pt x="0" y="250"/>
                </a:lnTo>
                <a:lnTo>
                  <a:pt x="1" y="267"/>
                </a:lnTo>
                <a:lnTo>
                  <a:pt x="5" y="284"/>
                </a:lnTo>
                <a:lnTo>
                  <a:pt x="8" y="300"/>
                </a:lnTo>
                <a:lnTo>
                  <a:pt x="13" y="318"/>
                </a:lnTo>
                <a:lnTo>
                  <a:pt x="18" y="333"/>
                </a:lnTo>
                <a:lnTo>
                  <a:pt x="25" y="348"/>
                </a:lnTo>
                <a:lnTo>
                  <a:pt x="33" y="361"/>
                </a:lnTo>
                <a:lnTo>
                  <a:pt x="42" y="374"/>
                </a:lnTo>
                <a:lnTo>
                  <a:pt x="52" y="386"/>
                </a:lnTo>
                <a:lnTo>
                  <a:pt x="62" y="395"/>
                </a:lnTo>
                <a:lnTo>
                  <a:pt x="74" y="403"/>
                </a:lnTo>
                <a:lnTo>
                  <a:pt x="86" y="409"/>
                </a:lnTo>
                <a:lnTo>
                  <a:pt x="100" y="413"/>
                </a:lnTo>
                <a:lnTo>
                  <a:pt x="115" y="415"/>
                </a:lnTo>
                <a:lnTo>
                  <a:pt x="130" y="415"/>
                </a:lnTo>
                <a:lnTo>
                  <a:pt x="145" y="413"/>
                </a:lnTo>
                <a:lnTo>
                  <a:pt x="159" y="407"/>
                </a:lnTo>
                <a:lnTo>
                  <a:pt x="173" y="401"/>
                </a:lnTo>
                <a:lnTo>
                  <a:pt x="185" y="391"/>
                </a:lnTo>
                <a:lnTo>
                  <a:pt x="198" y="379"/>
                </a:lnTo>
                <a:lnTo>
                  <a:pt x="211" y="365"/>
                </a:lnTo>
                <a:lnTo>
                  <a:pt x="222" y="350"/>
                </a:lnTo>
                <a:lnTo>
                  <a:pt x="233" y="331"/>
                </a:lnTo>
                <a:lnTo>
                  <a:pt x="243" y="312"/>
                </a:lnTo>
                <a:lnTo>
                  <a:pt x="252" y="290"/>
                </a:lnTo>
                <a:lnTo>
                  <a:pt x="260" y="267"/>
                </a:lnTo>
                <a:lnTo>
                  <a:pt x="267" y="242"/>
                </a:lnTo>
                <a:lnTo>
                  <a:pt x="274" y="215"/>
                </a:lnTo>
                <a:lnTo>
                  <a:pt x="280" y="186"/>
                </a:lnTo>
                <a:lnTo>
                  <a:pt x="285" y="156"/>
                </a:lnTo>
                <a:lnTo>
                  <a:pt x="289" y="103"/>
                </a:lnTo>
                <a:lnTo>
                  <a:pt x="286" y="64"/>
                </a:lnTo>
                <a:lnTo>
                  <a:pt x="278" y="38"/>
                </a:lnTo>
                <a:lnTo>
                  <a:pt x="265" y="21"/>
                </a:lnTo>
                <a:lnTo>
                  <a:pt x="249" y="12"/>
                </a:lnTo>
                <a:lnTo>
                  <a:pt x="229" y="8"/>
                </a:lnTo>
                <a:lnTo>
                  <a:pt x="207" y="4"/>
                </a:lnTo>
                <a:lnTo>
                  <a:pt x="185" y="1"/>
                </a:lnTo>
                <a:close/>
              </a:path>
            </a:pathLst>
          </a:custGeom>
          <a:solidFill>
            <a:srgbClr val="FFD4C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0" name="Freeform 840"/>
          <p:cNvSpPr>
            <a:spLocks/>
          </p:cNvSpPr>
          <p:nvPr/>
        </p:nvSpPr>
        <p:spPr bwMode="auto">
          <a:xfrm>
            <a:off x="6884988" y="3076575"/>
            <a:ext cx="276225" cy="122238"/>
          </a:xfrm>
          <a:custGeom>
            <a:avLst/>
            <a:gdLst>
              <a:gd name="T0" fmla="*/ 183 w 348"/>
              <a:gd name="T1" fmla="*/ 0 h 154"/>
              <a:gd name="T2" fmla="*/ 127 w 348"/>
              <a:gd name="T3" fmla="*/ 5 h 154"/>
              <a:gd name="T4" fmla="*/ 77 w 348"/>
              <a:gd name="T5" fmla="*/ 18 h 154"/>
              <a:gd name="T6" fmla="*/ 38 w 348"/>
              <a:gd name="T7" fmla="*/ 39 h 154"/>
              <a:gd name="T8" fmla="*/ 7 w 348"/>
              <a:gd name="T9" fmla="*/ 64 h 154"/>
              <a:gd name="T10" fmla="*/ 6 w 348"/>
              <a:gd name="T11" fmla="*/ 74 h 154"/>
              <a:gd name="T12" fmla="*/ 30 w 348"/>
              <a:gd name="T13" fmla="*/ 54 h 154"/>
              <a:gd name="T14" fmla="*/ 76 w 348"/>
              <a:gd name="T15" fmla="*/ 28 h 154"/>
              <a:gd name="T16" fmla="*/ 125 w 348"/>
              <a:gd name="T17" fmla="*/ 15 h 154"/>
              <a:gd name="T18" fmla="*/ 180 w 348"/>
              <a:gd name="T19" fmla="*/ 12 h 154"/>
              <a:gd name="T20" fmla="*/ 221 w 348"/>
              <a:gd name="T21" fmla="*/ 13 h 154"/>
              <a:gd name="T22" fmla="*/ 256 w 348"/>
              <a:gd name="T23" fmla="*/ 23 h 154"/>
              <a:gd name="T24" fmla="*/ 287 w 348"/>
              <a:gd name="T25" fmla="*/ 51 h 154"/>
              <a:gd name="T26" fmla="*/ 283 w 348"/>
              <a:gd name="T27" fmla="*/ 58 h 154"/>
              <a:gd name="T28" fmla="*/ 264 w 348"/>
              <a:gd name="T29" fmla="*/ 43 h 154"/>
              <a:gd name="T30" fmla="*/ 234 w 348"/>
              <a:gd name="T31" fmla="*/ 31 h 154"/>
              <a:gd name="T32" fmla="*/ 186 w 348"/>
              <a:gd name="T33" fmla="*/ 24 h 154"/>
              <a:gd name="T34" fmla="*/ 136 w 348"/>
              <a:gd name="T35" fmla="*/ 27 h 154"/>
              <a:gd name="T36" fmla="*/ 100 w 348"/>
              <a:gd name="T37" fmla="*/ 34 h 154"/>
              <a:gd name="T38" fmla="*/ 70 w 348"/>
              <a:gd name="T39" fmla="*/ 43 h 154"/>
              <a:gd name="T40" fmla="*/ 47 w 348"/>
              <a:gd name="T41" fmla="*/ 58 h 154"/>
              <a:gd name="T42" fmla="*/ 31 w 348"/>
              <a:gd name="T43" fmla="*/ 74 h 154"/>
              <a:gd name="T44" fmla="*/ 10 w 348"/>
              <a:gd name="T45" fmla="*/ 91 h 154"/>
              <a:gd name="T46" fmla="*/ 0 w 348"/>
              <a:gd name="T47" fmla="*/ 109 h 154"/>
              <a:gd name="T48" fmla="*/ 57 w 348"/>
              <a:gd name="T49" fmla="*/ 125 h 154"/>
              <a:gd name="T50" fmla="*/ 132 w 348"/>
              <a:gd name="T51" fmla="*/ 134 h 154"/>
              <a:gd name="T52" fmla="*/ 158 w 348"/>
              <a:gd name="T53" fmla="*/ 141 h 154"/>
              <a:gd name="T54" fmla="*/ 160 w 348"/>
              <a:gd name="T55" fmla="*/ 138 h 154"/>
              <a:gd name="T56" fmla="*/ 174 w 348"/>
              <a:gd name="T57" fmla="*/ 129 h 154"/>
              <a:gd name="T58" fmla="*/ 194 w 348"/>
              <a:gd name="T59" fmla="*/ 148 h 154"/>
              <a:gd name="T60" fmla="*/ 199 w 348"/>
              <a:gd name="T61" fmla="*/ 135 h 154"/>
              <a:gd name="T62" fmla="*/ 213 w 348"/>
              <a:gd name="T63" fmla="*/ 142 h 154"/>
              <a:gd name="T64" fmla="*/ 215 w 348"/>
              <a:gd name="T65" fmla="*/ 130 h 154"/>
              <a:gd name="T66" fmla="*/ 227 w 348"/>
              <a:gd name="T67" fmla="*/ 139 h 154"/>
              <a:gd name="T68" fmla="*/ 229 w 348"/>
              <a:gd name="T69" fmla="*/ 129 h 154"/>
              <a:gd name="T70" fmla="*/ 242 w 348"/>
              <a:gd name="T71" fmla="*/ 137 h 154"/>
              <a:gd name="T72" fmla="*/ 246 w 348"/>
              <a:gd name="T73" fmla="*/ 125 h 154"/>
              <a:gd name="T74" fmla="*/ 259 w 348"/>
              <a:gd name="T75" fmla="*/ 134 h 154"/>
              <a:gd name="T76" fmla="*/ 261 w 348"/>
              <a:gd name="T77" fmla="*/ 123 h 154"/>
              <a:gd name="T78" fmla="*/ 275 w 348"/>
              <a:gd name="T79" fmla="*/ 123 h 154"/>
              <a:gd name="T80" fmla="*/ 275 w 348"/>
              <a:gd name="T81" fmla="*/ 116 h 154"/>
              <a:gd name="T82" fmla="*/ 289 w 348"/>
              <a:gd name="T83" fmla="*/ 122 h 154"/>
              <a:gd name="T84" fmla="*/ 290 w 348"/>
              <a:gd name="T85" fmla="*/ 109 h 154"/>
              <a:gd name="T86" fmla="*/ 303 w 348"/>
              <a:gd name="T87" fmla="*/ 104 h 154"/>
              <a:gd name="T88" fmla="*/ 322 w 348"/>
              <a:gd name="T89" fmla="*/ 110 h 154"/>
              <a:gd name="T90" fmla="*/ 314 w 348"/>
              <a:gd name="T91" fmla="*/ 101 h 154"/>
              <a:gd name="T92" fmla="*/ 322 w 348"/>
              <a:gd name="T93" fmla="*/ 91 h 154"/>
              <a:gd name="T94" fmla="*/ 342 w 348"/>
              <a:gd name="T95" fmla="*/ 84 h 154"/>
              <a:gd name="T96" fmla="*/ 348 w 348"/>
              <a:gd name="T97" fmla="*/ 73 h 154"/>
              <a:gd name="T98" fmla="*/ 341 w 348"/>
              <a:gd name="T99" fmla="*/ 79 h 154"/>
              <a:gd name="T100" fmla="*/ 322 w 348"/>
              <a:gd name="T101" fmla="*/ 59 h 154"/>
              <a:gd name="T102" fmla="*/ 298 w 348"/>
              <a:gd name="T103" fmla="*/ 40 h 154"/>
              <a:gd name="T104" fmla="*/ 276 w 348"/>
              <a:gd name="T105" fmla="*/ 21 h 154"/>
              <a:gd name="T106" fmla="*/ 257 w 348"/>
              <a:gd name="T107" fmla="*/ 12 h 154"/>
              <a:gd name="T108" fmla="*/ 231 w 348"/>
              <a:gd name="T109" fmla="*/ 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48" h="154">
                <a:moveTo>
                  <a:pt x="227" y="3"/>
                </a:moveTo>
                <a:lnTo>
                  <a:pt x="212" y="1"/>
                </a:lnTo>
                <a:lnTo>
                  <a:pt x="197" y="0"/>
                </a:lnTo>
                <a:lnTo>
                  <a:pt x="183" y="0"/>
                </a:lnTo>
                <a:lnTo>
                  <a:pt x="169" y="1"/>
                </a:lnTo>
                <a:lnTo>
                  <a:pt x="155" y="2"/>
                </a:lnTo>
                <a:lnTo>
                  <a:pt x="142" y="3"/>
                </a:lnTo>
                <a:lnTo>
                  <a:pt x="127" y="5"/>
                </a:lnTo>
                <a:lnTo>
                  <a:pt x="110" y="8"/>
                </a:lnTo>
                <a:lnTo>
                  <a:pt x="98" y="11"/>
                </a:lnTo>
                <a:lnTo>
                  <a:pt x="86" y="15"/>
                </a:lnTo>
                <a:lnTo>
                  <a:pt x="77" y="18"/>
                </a:lnTo>
                <a:lnTo>
                  <a:pt x="68" y="21"/>
                </a:lnTo>
                <a:lnTo>
                  <a:pt x="59" y="26"/>
                </a:lnTo>
                <a:lnTo>
                  <a:pt x="49" y="32"/>
                </a:lnTo>
                <a:lnTo>
                  <a:pt x="38" y="39"/>
                </a:lnTo>
                <a:lnTo>
                  <a:pt x="25" y="47"/>
                </a:lnTo>
                <a:lnTo>
                  <a:pt x="18" y="53"/>
                </a:lnTo>
                <a:lnTo>
                  <a:pt x="12" y="58"/>
                </a:lnTo>
                <a:lnTo>
                  <a:pt x="7" y="64"/>
                </a:lnTo>
                <a:lnTo>
                  <a:pt x="3" y="71"/>
                </a:lnTo>
                <a:lnTo>
                  <a:pt x="3" y="72"/>
                </a:lnTo>
                <a:lnTo>
                  <a:pt x="4" y="73"/>
                </a:lnTo>
                <a:lnTo>
                  <a:pt x="6" y="74"/>
                </a:lnTo>
                <a:lnTo>
                  <a:pt x="6" y="74"/>
                </a:lnTo>
                <a:lnTo>
                  <a:pt x="11" y="68"/>
                </a:lnTo>
                <a:lnTo>
                  <a:pt x="19" y="61"/>
                </a:lnTo>
                <a:lnTo>
                  <a:pt x="30" y="54"/>
                </a:lnTo>
                <a:lnTo>
                  <a:pt x="41" y="46"/>
                </a:lnTo>
                <a:lnTo>
                  <a:pt x="54" y="39"/>
                </a:lnTo>
                <a:lnTo>
                  <a:pt x="65" y="33"/>
                </a:lnTo>
                <a:lnTo>
                  <a:pt x="76" y="28"/>
                </a:lnTo>
                <a:lnTo>
                  <a:pt x="84" y="25"/>
                </a:lnTo>
                <a:lnTo>
                  <a:pt x="98" y="20"/>
                </a:lnTo>
                <a:lnTo>
                  <a:pt x="112" y="17"/>
                </a:lnTo>
                <a:lnTo>
                  <a:pt x="125" y="15"/>
                </a:lnTo>
                <a:lnTo>
                  <a:pt x="139" y="13"/>
                </a:lnTo>
                <a:lnTo>
                  <a:pt x="152" y="13"/>
                </a:lnTo>
                <a:lnTo>
                  <a:pt x="166" y="13"/>
                </a:lnTo>
                <a:lnTo>
                  <a:pt x="180" y="12"/>
                </a:lnTo>
                <a:lnTo>
                  <a:pt x="193" y="12"/>
                </a:lnTo>
                <a:lnTo>
                  <a:pt x="204" y="12"/>
                </a:lnTo>
                <a:lnTo>
                  <a:pt x="213" y="12"/>
                </a:lnTo>
                <a:lnTo>
                  <a:pt x="221" y="13"/>
                </a:lnTo>
                <a:lnTo>
                  <a:pt x="230" y="16"/>
                </a:lnTo>
                <a:lnTo>
                  <a:pt x="238" y="17"/>
                </a:lnTo>
                <a:lnTo>
                  <a:pt x="246" y="20"/>
                </a:lnTo>
                <a:lnTo>
                  <a:pt x="256" y="23"/>
                </a:lnTo>
                <a:lnTo>
                  <a:pt x="265" y="26"/>
                </a:lnTo>
                <a:lnTo>
                  <a:pt x="274" y="34"/>
                </a:lnTo>
                <a:lnTo>
                  <a:pt x="281" y="42"/>
                </a:lnTo>
                <a:lnTo>
                  <a:pt x="287" y="51"/>
                </a:lnTo>
                <a:lnTo>
                  <a:pt x="291" y="59"/>
                </a:lnTo>
                <a:lnTo>
                  <a:pt x="289" y="59"/>
                </a:lnTo>
                <a:lnTo>
                  <a:pt x="287" y="59"/>
                </a:lnTo>
                <a:lnTo>
                  <a:pt x="283" y="58"/>
                </a:lnTo>
                <a:lnTo>
                  <a:pt x="282" y="56"/>
                </a:lnTo>
                <a:lnTo>
                  <a:pt x="276" y="51"/>
                </a:lnTo>
                <a:lnTo>
                  <a:pt x="271" y="47"/>
                </a:lnTo>
                <a:lnTo>
                  <a:pt x="264" y="43"/>
                </a:lnTo>
                <a:lnTo>
                  <a:pt x="257" y="41"/>
                </a:lnTo>
                <a:lnTo>
                  <a:pt x="249" y="38"/>
                </a:lnTo>
                <a:lnTo>
                  <a:pt x="242" y="34"/>
                </a:lnTo>
                <a:lnTo>
                  <a:pt x="234" y="31"/>
                </a:lnTo>
                <a:lnTo>
                  <a:pt x="227" y="26"/>
                </a:lnTo>
                <a:lnTo>
                  <a:pt x="213" y="26"/>
                </a:lnTo>
                <a:lnTo>
                  <a:pt x="200" y="25"/>
                </a:lnTo>
                <a:lnTo>
                  <a:pt x="186" y="24"/>
                </a:lnTo>
                <a:lnTo>
                  <a:pt x="174" y="24"/>
                </a:lnTo>
                <a:lnTo>
                  <a:pt x="161" y="25"/>
                </a:lnTo>
                <a:lnTo>
                  <a:pt x="148" y="25"/>
                </a:lnTo>
                <a:lnTo>
                  <a:pt x="136" y="27"/>
                </a:lnTo>
                <a:lnTo>
                  <a:pt x="123" y="31"/>
                </a:lnTo>
                <a:lnTo>
                  <a:pt x="115" y="32"/>
                </a:lnTo>
                <a:lnTo>
                  <a:pt x="108" y="33"/>
                </a:lnTo>
                <a:lnTo>
                  <a:pt x="100" y="34"/>
                </a:lnTo>
                <a:lnTo>
                  <a:pt x="93" y="36"/>
                </a:lnTo>
                <a:lnTo>
                  <a:pt x="86" y="39"/>
                </a:lnTo>
                <a:lnTo>
                  <a:pt x="78" y="41"/>
                </a:lnTo>
                <a:lnTo>
                  <a:pt x="70" y="43"/>
                </a:lnTo>
                <a:lnTo>
                  <a:pt x="62" y="47"/>
                </a:lnTo>
                <a:lnTo>
                  <a:pt x="56" y="50"/>
                </a:lnTo>
                <a:lnTo>
                  <a:pt x="52" y="55"/>
                </a:lnTo>
                <a:lnTo>
                  <a:pt x="47" y="58"/>
                </a:lnTo>
                <a:lnTo>
                  <a:pt x="42" y="62"/>
                </a:lnTo>
                <a:lnTo>
                  <a:pt x="39" y="66"/>
                </a:lnTo>
                <a:lnTo>
                  <a:pt x="34" y="70"/>
                </a:lnTo>
                <a:lnTo>
                  <a:pt x="31" y="74"/>
                </a:lnTo>
                <a:lnTo>
                  <a:pt x="26" y="79"/>
                </a:lnTo>
                <a:lnTo>
                  <a:pt x="19" y="82"/>
                </a:lnTo>
                <a:lnTo>
                  <a:pt x="15" y="86"/>
                </a:lnTo>
                <a:lnTo>
                  <a:pt x="10" y="91"/>
                </a:lnTo>
                <a:lnTo>
                  <a:pt x="4" y="93"/>
                </a:lnTo>
                <a:lnTo>
                  <a:pt x="2" y="97"/>
                </a:lnTo>
                <a:lnTo>
                  <a:pt x="0" y="103"/>
                </a:lnTo>
                <a:lnTo>
                  <a:pt x="0" y="109"/>
                </a:lnTo>
                <a:lnTo>
                  <a:pt x="1" y="114"/>
                </a:lnTo>
                <a:lnTo>
                  <a:pt x="22" y="117"/>
                </a:lnTo>
                <a:lnTo>
                  <a:pt x="40" y="122"/>
                </a:lnTo>
                <a:lnTo>
                  <a:pt x="57" y="125"/>
                </a:lnTo>
                <a:lnTo>
                  <a:pt x="75" y="129"/>
                </a:lnTo>
                <a:lnTo>
                  <a:pt x="92" y="131"/>
                </a:lnTo>
                <a:lnTo>
                  <a:pt x="112" y="133"/>
                </a:lnTo>
                <a:lnTo>
                  <a:pt x="132" y="134"/>
                </a:lnTo>
                <a:lnTo>
                  <a:pt x="156" y="134"/>
                </a:lnTo>
                <a:lnTo>
                  <a:pt x="156" y="137"/>
                </a:lnTo>
                <a:lnTo>
                  <a:pt x="156" y="139"/>
                </a:lnTo>
                <a:lnTo>
                  <a:pt x="158" y="141"/>
                </a:lnTo>
                <a:lnTo>
                  <a:pt x="159" y="144"/>
                </a:lnTo>
                <a:lnTo>
                  <a:pt x="161" y="142"/>
                </a:lnTo>
                <a:lnTo>
                  <a:pt x="161" y="140"/>
                </a:lnTo>
                <a:lnTo>
                  <a:pt x="160" y="138"/>
                </a:lnTo>
                <a:lnTo>
                  <a:pt x="160" y="134"/>
                </a:lnTo>
                <a:lnTo>
                  <a:pt x="163" y="132"/>
                </a:lnTo>
                <a:lnTo>
                  <a:pt x="168" y="131"/>
                </a:lnTo>
                <a:lnTo>
                  <a:pt x="174" y="129"/>
                </a:lnTo>
                <a:lnTo>
                  <a:pt x="178" y="129"/>
                </a:lnTo>
                <a:lnTo>
                  <a:pt x="183" y="137"/>
                </a:lnTo>
                <a:lnTo>
                  <a:pt x="189" y="142"/>
                </a:lnTo>
                <a:lnTo>
                  <a:pt x="194" y="148"/>
                </a:lnTo>
                <a:lnTo>
                  <a:pt x="199" y="154"/>
                </a:lnTo>
                <a:lnTo>
                  <a:pt x="201" y="148"/>
                </a:lnTo>
                <a:lnTo>
                  <a:pt x="200" y="142"/>
                </a:lnTo>
                <a:lnTo>
                  <a:pt x="199" y="135"/>
                </a:lnTo>
                <a:lnTo>
                  <a:pt x="203" y="131"/>
                </a:lnTo>
                <a:lnTo>
                  <a:pt x="206" y="133"/>
                </a:lnTo>
                <a:lnTo>
                  <a:pt x="209" y="138"/>
                </a:lnTo>
                <a:lnTo>
                  <a:pt x="213" y="142"/>
                </a:lnTo>
                <a:lnTo>
                  <a:pt x="220" y="146"/>
                </a:lnTo>
                <a:lnTo>
                  <a:pt x="219" y="141"/>
                </a:lnTo>
                <a:lnTo>
                  <a:pt x="218" y="135"/>
                </a:lnTo>
                <a:lnTo>
                  <a:pt x="215" y="130"/>
                </a:lnTo>
                <a:lnTo>
                  <a:pt x="214" y="129"/>
                </a:lnTo>
                <a:lnTo>
                  <a:pt x="220" y="129"/>
                </a:lnTo>
                <a:lnTo>
                  <a:pt x="223" y="133"/>
                </a:lnTo>
                <a:lnTo>
                  <a:pt x="227" y="139"/>
                </a:lnTo>
                <a:lnTo>
                  <a:pt x="233" y="139"/>
                </a:lnTo>
                <a:lnTo>
                  <a:pt x="230" y="134"/>
                </a:lnTo>
                <a:lnTo>
                  <a:pt x="229" y="131"/>
                </a:lnTo>
                <a:lnTo>
                  <a:pt x="229" y="129"/>
                </a:lnTo>
                <a:lnTo>
                  <a:pt x="230" y="124"/>
                </a:lnTo>
                <a:lnTo>
                  <a:pt x="236" y="125"/>
                </a:lnTo>
                <a:lnTo>
                  <a:pt x="239" y="131"/>
                </a:lnTo>
                <a:lnTo>
                  <a:pt x="242" y="137"/>
                </a:lnTo>
                <a:lnTo>
                  <a:pt x="246" y="138"/>
                </a:lnTo>
                <a:lnTo>
                  <a:pt x="247" y="133"/>
                </a:lnTo>
                <a:lnTo>
                  <a:pt x="247" y="129"/>
                </a:lnTo>
                <a:lnTo>
                  <a:pt x="246" y="125"/>
                </a:lnTo>
                <a:lnTo>
                  <a:pt x="246" y="123"/>
                </a:lnTo>
                <a:lnTo>
                  <a:pt x="250" y="126"/>
                </a:lnTo>
                <a:lnTo>
                  <a:pt x="254" y="131"/>
                </a:lnTo>
                <a:lnTo>
                  <a:pt x="259" y="134"/>
                </a:lnTo>
                <a:lnTo>
                  <a:pt x="264" y="134"/>
                </a:lnTo>
                <a:lnTo>
                  <a:pt x="264" y="131"/>
                </a:lnTo>
                <a:lnTo>
                  <a:pt x="262" y="127"/>
                </a:lnTo>
                <a:lnTo>
                  <a:pt x="261" y="123"/>
                </a:lnTo>
                <a:lnTo>
                  <a:pt x="262" y="118"/>
                </a:lnTo>
                <a:lnTo>
                  <a:pt x="267" y="118"/>
                </a:lnTo>
                <a:lnTo>
                  <a:pt x="272" y="119"/>
                </a:lnTo>
                <a:lnTo>
                  <a:pt x="275" y="123"/>
                </a:lnTo>
                <a:lnTo>
                  <a:pt x="277" y="127"/>
                </a:lnTo>
                <a:lnTo>
                  <a:pt x="277" y="124"/>
                </a:lnTo>
                <a:lnTo>
                  <a:pt x="276" y="121"/>
                </a:lnTo>
                <a:lnTo>
                  <a:pt x="275" y="116"/>
                </a:lnTo>
                <a:lnTo>
                  <a:pt x="275" y="111"/>
                </a:lnTo>
                <a:lnTo>
                  <a:pt x="281" y="112"/>
                </a:lnTo>
                <a:lnTo>
                  <a:pt x="284" y="116"/>
                </a:lnTo>
                <a:lnTo>
                  <a:pt x="289" y="122"/>
                </a:lnTo>
                <a:lnTo>
                  <a:pt x="294" y="125"/>
                </a:lnTo>
                <a:lnTo>
                  <a:pt x="294" y="119"/>
                </a:lnTo>
                <a:lnTo>
                  <a:pt x="292" y="114"/>
                </a:lnTo>
                <a:lnTo>
                  <a:pt x="290" y="109"/>
                </a:lnTo>
                <a:lnTo>
                  <a:pt x="289" y="103"/>
                </a:lnTo>
                <a:lnTo>
                  <a:pt x="294" y="102"/>
                </a:lnTo>
                <a:lnTo>
                  <a:pt x="298" y="103"/>
                </a:lnTo>
                <a:lnTo>
                  <a:pt x="303" y="104"/>
                </a:lnTo>
                <a:lnTo>
                  <a:pt x="307" y="106"/>
                </a:lnTo>
                <a:lnTo>
                  <a:pt x="312" y="108"/>
                </a:lnTo>
                <a:lnTo>
                  <a:pt x="317" y="109"/>
                </a:lnTo>
                <a:lnTo>
                  <a:pt x="322" y="110"/>
                </a:lnTo>
                <a:lnTo>
                  <a:pt x="327" y="109"/>
                </a:lnTo>
                <a:lnTo>
                  <a:pt x="322" y="107"/>
                </a:lnTo>
                <a:lnTo>
                  <a:pt x="319" y="104"/>
                </a:lnTo>
                <a:lnTo>
                  <a:pt x="314" y="101"/>
                </a:lnTo>
                <a:lnTo>
                  <a:pt x="310" y="96"/>
                </a:lnTo>
                <a:lnTo>
                  <a:pt x="313" y="93"/>
                </a:lnTo>
                <a:lnTo>
                  <a:pt x="318" y="92"/>
                </a:lnTo>
                <a:lnTo>
                  <a:pt x="322" y="91"/>
                </a:lnTo>
                <a:lnTo>
                  <a:pt x="328" y="89"/>
                </a:lnTo>
                <a:lnTo>
                  <a:pt x="333" y="89"/>
                </a:lnTo>
                <a:lnTo>
                  <a:pt x="338" y="87"/>
                </a:lnTo>
                <a:lnTo>
                  <a:pt x="342" y="84"/>
                </a:lnTo>
                <a:lnTo>
                  <a:pt x="345" y="79"/>
                </a:lnTo>
                <a:lnTo>
                  <a:pt x="347" y="77"/>
                </a:lnTo>
                <a:lnTo>
                  <a:pt x="347" y="76"/>
                </a:lnTo>
                <a:lnTo>
                  <a:pt x="348" y="73"/>
                </a:lnTo>
                <a:lnTo>
                  <a:pt x="348" y="73"/>
                </a:lnTo>
                <a:lnTo>
                  <a:pt x="344" y="74"/>
                </a:lnTo>
                <a:lnTo>
                  <a:pt x="343" y="77"/>
                </a:lnTo>
                <a:lnTo>
                  <a:pt x="341" y="79"/>
                </a:lnTo>
                <a:lnTo>
                  <a:pt x="337" y="78"/>
                </a:lnTo>
                <a:lnTo>
                  <a:pt x="333" y="71"/>
                </a:lnTo>
                <a:lnTo>
                  <a:pt x="328" y="65"/>
                </a:lnTo>
                <a:lnTo>
                  <a:pt x="322" y="59"/>
                </a:lnTo>
                <a:lnTo>
                  <a:pt x="317" y="55"/>
                </a:lnTo>
                <a:lnTo>
                  <a:pt x="310" y="50"/>
                </a:lnTo>
                <a:lnTo>
                  <a:pt x="304" y="46"/>
                </a:lnTo>
                <a:lnTo>
                  <a:pt x="298" y="40"/>
                </a:lnTo>
                <a:lnTo>
                  <a:pt x="294" y="34"/>
                </a:lnTo>
                <a:lnTo>
                  <a:pt x="287" y="29"/>
                </a:lnTo>
                <a:lnTo>
                  <a:pt x="281" y="25"/>
                </a:lnTo>
                <a:lnTo>
                  <a:pt x="276" y="21"/>
                </a:lnTo>
                <a:lnTo>
                  <a:pt x="272" y="18"/>
                </a:lnTo>
                <a:lnTo>
                  <a:pt x="267" y="16"/>
                </a:lnTo>
                <a:lnTo>
                  <a:pt x="261" y="13"/>
                </a:lnTo>
                <a:lnTo>
                  <a:pt x="257" y="12"/>
                </a:lnTo>
                <a:lnTo>
                  <a:pt x="250" y="10"/>
                </a:lnTo>
                <a:lnTo>
                  <a:pt x="244" y="8"/>
                </a:lnTo>
                <a:lnTo>
                  <a:pt x="238" y="6"/>
                </a:lnTo>
                <a:lnTo>
                  <a:pt x="231" y="5"/>
                </a:lnTo>
                <a:lnTo>
                  <a:pt x="227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1" name="Freeform 841"/>
          <p:cNvSpPr>
            <a:spLocks/>
          </p:cNvSpPr>
          <p:nvPr/>
        </p:nvSpPr>
        <p:spPr bwMode="auto">
          <a:xfrm>
            <a:off x="7134225" y="3128963"/>
            <a:ext cx="6350" cy="7937"/>
          </a:xfrm>
          <a:custGeom>
            <a:avLst/>
            <a:gdLst>
              <a:gd name="T0" fmla="*/ 1 w 8"/>
              <a:gd name="T1" fmla="*/ 0 h 11"/>
              <a:gd name="T2" fmla="*/ 0 w 8"/>
              <a:gd name="T3" fmla="*/ 3 h 11"/>
              <a:gd name="T4" fmla="*/ 0 w 8"/>
              <a:gd name="T5" fmla="*/ 5 h 11"/>
              <a:gd name="T6" fmla="*/ 1 w 8"/>
              <a:gd name="T7" fmla="*/ 7 h 11"/>
              <a:gd name="T8" fmla="*/ 1 w 8"/>
              <a:gd name="T9" fmla="*/ 9 h 11"/>
              <a:gd name="T10" fmla="*/ 2 w 8"/>
              <a:gd name="T11" fmla="*/ 11 h 11"/>
              <a:gd name="T12" fmla="*/ 5 w 8"/>
              <a:gd name="T13" fmla="*/ 9 h 11"/>
              <a:gd name="T14" fmla="*/ 6 w 8"/>
              <a:gd name="T15" fmla="*/ 8 h 11"/>
              <a:gd name="T16" fmla="*/ 8 w 8"/>
              <a:gd name="T17" fmla="*/ 8 h 11"/>
              <a:gd name="T18" fmla="*/ 7 w 8"/>
              <a:gd name="T19" fmla="*/ 6 h 11"/>
              <a:gd name="T20" fmla="*/ 6 w 8"/>
              <a:gd name="T21" fmla="*/ 3 h 11"/>
              <a:gd name="T22" fmla="*/ 5 w 8"/>
              <a:gd name="T23" fmla="*/ 0 h 11"/>
              <a:gd name="T24" fmla="*/ 1 w 8"/>
              <a:gd name="T2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11">
                <a:moveTo>
                  <a:pt x="1" y="0"/>
                </a:moveTo>
                <a:lnTo>
                  <a:pt x="0" y="3"/>
                </a:lnTo>
                <a:lnTo>
                  <a:pt x="0" y="5"/>
                </a:lnTo>
                <a:lnTo>
                  <a:pt x="1" y="7"/>
                </a:lnTo>
                <a:lnTo>
                  <a:pt x="1" y="9"/>
                </a:lnTo>
                <a:lnTo>
                  <a:pt x="2" y="11"/>
                </a:lnTo>
                <a:lnTo>
                  <a:pt x="5" y="9"/>
                </a:lnTo>
                <a:lnTo>
                  <a:pt x="6" y="8"/>
                </a:lnTo>
                <a:lnTo>
                  <a:pt x="8" y="8"/>
                </a:lnTo>
                <a:lnTo>
                  <a:pt x="7" y="6"/>
                </a:lnTo>
                <a:lnTo>
                  <a:pt x="6" y="3"/>
                </a:lnTo>
                <a:lnTo>
                  <a:pt x="5" y="0"/>
                </a:lnTo>
                <a:lnTo>
                  <a:pt x="1" y="0"/>
                </a:lnTo>
                <a:close/>
              </a:path>
            </a:pathLst>
          </a:custGeom>
          <a:solidFill>
            <a:srgbClr val="C5A4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2" name="Freeform 842"/>
          <p:cNvSpPr>
            <a:spLocks/>
          </p:cNvSpPr>
          <p:nvPr/>
        </p:nvSpPr>
        <p:spPr bwMode="auto">
          <a:xfrm>
            <a:off x="6965950" y="3117850"/>
            <a:ext cx="84138" cy="58738"/>
          </a:xfrm>
          <a:custGeom>
            <a:avLst/>
            <a:gdLst>
              <a:gd name="T0" fmla="*/ 79 w 105"/>
              <a:gd name="T1" fmla="*/ 4 h 75"/>
              <a:gd name="T2" fmla="*/ 69 w 105"/>
              <a:gd name="T3" fmla="*/ 3 h 75"/>
              <a:gd name="T4" fmla="*/ 60 w 105"/>
              <a:gd name="T5" fmla="*/ 3 h 75"/>
              <a:gd name="T6" fmla="*/ 50 w 105"/>
              <a:gd name="T7" fmla="*/ 1 h 75"/>
              <a:gd name="T8" fmla="*/ 41 w 105"/>
              <a:gd name="T9" fmla="*/ 0 h 75"/>
              <a:gd name="T10" fmla="*/ 31 w 105"/>
              <a:gd name="T11" fmla="*/ 1 h 75"/>
              <a:gd name="T12" fmla="*/ 22 w 105"/>
              <a:gd name="T13" fmla="*/ 3 h 75"/>
              <a:gd name="T14" fmla="*/ 13 w 105"/>
              <a:gd name="T15" fmla="*/ 6 h 75"/>
              <a:gd name="T16" fmla="*/ 5 w 105"/>
              <a:gd name="T17" fmla="*/ 12 h 75"/>
              <a:gd name="T18" fmla="*/ 2 w 105"/>
              <a:gd name="T19" fmla="*/ 19 h 75"/>
              <a:gd name="T20" fmla="*/ 0 w 105"/>
              <a:gd name="T21" fmla="*/ 26 h 75"/>
              <a:gd name="T22" fmla="*/ 0 w 105"/>
              <a:gd name="T23" fmla="*/ 31 h 75"/>
              <a:gd name="T24" fmla="*/ 0 w 105"/>
              <a:gd name="T25" fmla="*/ 38 h 75"/>
              <a:gd name="T26" fmla="*/ 0 w 105"/>
              <a:gd name="T27" fmla="*/ 44 h 75"/>
              <a:gd name="T28" fmla="*/ 1 w 105"/>
              <a:gd name="T29" fmla="*/ 50 h 75"/>
              <a:gd name="T30" fmla="*/ 4 w 105"/>
              <a:gd name="T31" fmla="*/ 56 h 75"/>
              <a:gd name="T32" fmla="*/ 6 w 105"/>
              <a:gd name="T33" fmla="*/ 61 h 75"/>
              <a:gd name="T34" fmla="*/ 11 w 105"/>
              <a:gd name="T35" fmla="*/ 67 h 75"/>
              <a:gd name="T36" fmla="*/ 16 w 105"/>
              <a:gd name="T37" fmla="*/ 71 h 75"/>
              <a:gd name="T38" fmla="*/ 22 w 105"/>
              <a:gd name="T39" fmla="*/ 74 h 75"/>
              <a:gd name="T40" fmla="*/ 29 w 105"/>
              <a:gd name="T41" fmla="*/ 74 h 75"/>
              <a:gd name="T42" fmla="*/ 35 w 105"/>
              <a:gd name="T43" fmla="*/ 75 h 75"/>
              <a:gd name="T44" fmla="*/ 42 w 105"/>
              <a:gd name="T45" fmla="*/ 75 h 75"/>
              <a:gd name="T46" fmla="*/ 49 w 105"/>
              <a:gd name="T47" fmla="*/ 74 h 75"/>
              <a:gd name="T48" fmla="*/ 55 w 105"/>
              <a:gd name="T49" fmla="*/ 74 h 75"/>
              <a:gd name="T50" fmla="*/ 60 w 105"/>
              <a:gd name="T51" fmla="*/ 72 h 75"/>
              <a:gd name="T52" fmla="*/ 66 w 105"/>
              <a:gd name="T53" fmla="*/ 71 h 75"/>
              <a:gd name="T54" fmla="*/ 70 w 105"/>
              <a:gd name="T55" fmla="*/ 69 h 75"/>
              <a:gd name="T56" fmla="*/ 75 w 105"/>
              <a:gd name="T57" fmla="*/ 69 h 75"/>
              <a:gd name="T58" fmla="*/ 80 w 105"/>
              <a:gd name="T59" fmla="*/ 68 h 75"/>
              <a:gd name="T60" fmla="*/ 84 w 105"/>
              <a:gd name="T61" fmla="*/ 67 h 75"/>
              <a:gd name="T62" fmla="*/ 89 w 105"/>
              <a:gd name="T63" fmla="*/ 66 h 75"/>
              <a:gd name="T64" fmla="*/ 92 w 105"/>
              <a:gd name="T65" fmla="*/ 62 h 75"/>
              <a:gd name="T66" fmla="*/ 96 w 105"/>
              <a:gd name="T67" fmla="*/ 58 h 75"/>
              <a:gd name="T68" fmla="*/ 98 w 105"/>
              <a:gd name="T69" fmla="*/ 52 h 75"/>
              <a:gd name="T70" fmla="*/ 100 w 105"/>
              <a:gd name="T71" fmla="*/ 46 h 75"/>
              <a:gd name="T72" fmla="*/ 103 w 105"/>
              <a:gd name="T73" fmla="*/ 41 h 75"/>
              <a:gd name="T74" fmla="*/ 104 w 105"/>
              <a:gd name="T75" fmla="*/ 35 h 75"/>
              <a:gd name="T76" fmla="*/ 105 w 105"/>
              <a:gd name="T77" fmla="*/ 29 h 75"/>
              <a:gd name="T78" fmla="*/ 105 w 105"/>
              <a:gd name="T79" fmla="*/ 22 h 75"/>
              <a:gd name="T80" fmla="*/ 104 w 105"/>
              <a:gd name="T81" fmla="*/ 16 h 75"/>
              <a:gd name="T82" fmla="*/ 98 w 105"/>
              <a:gd name="T83" fmla="*/ 12 h 75"/>
              <a:gd name="T84" fmla="*/ 91 w 105"/>
              <a:gd name="T85" fmla="*/ 8 h 75"/>
              <a:gd name="T86" fmla="*/ 85 w 105"/>
              <a:gd name="T87" fmla="*/ 6 h 75"/>
              <a:gd name="T88" fmla="*/ 79 w 105"/>
              <a:gd name="T89" fmla="*/ 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" h="75">
                <a:moveTo>
                  <a:pt x="79" y="4"/>
                </a:moveTo>
                <a:lnTo>
                  <a:pt x="69" y="3"/>
                </a:lnTo>
                <a:lnTo>
                  <a:pt x="60" y="3"/>
                </a:lnTo>
                <a:lnTo>
                  <a:pt x="50" y="1"/>
                </a:lnTo>
                <a:lnTo>
                  <a:pt x="41" y="0"/>
                </a:lnTo>
                <a:lnTo>
                  <a:pt x="31" y="1"/>
                </a:lnTo>
                <a:lnTo>
                  <a:pt x="22" y="3"/>
                </a:lnTo>
                <a:lnTo>
                  <a:pt x="13" y="6"/>
                </a:lnTo>
                <a:lnTo>
                  <a:pt x="5" y="12"/>
                </a:lnTo>
                <a:lnTo>
                  <a:pt x="2" y="19"/>
                </a:lnTo>
                <a:lnTo>
                  <a:pt x="0" y="26"/>
                </a:lnTo>
                <a:lnTo>
                  <a:pt x="0" y="31"/>
                </a:lnTo>
                <a:lnTo>
                  <a:pt x="0" y="38"/>
                </a:lnTo>
                <a:lnTo>
                  <a:pt x="0" y="44"/>
                </a:lnTo>
                <a:lnTo>
                  <a:pt x="1" y="50"/>
                </a:lnTo>
                <a:lnTo>
                  <a:pt x="4" y="56"/>
                </a:lnTo>
                <a:lnTo>
                  <a:pt x="6" y="61"/>
                </a:lnTo>
                <a:lnTo>
                  <a:pt x="11" y="67"/>
                </a:lnTo>
                <a:lnTo>
                  <a:pt x="16" y="71"/>
                </a:lnTo>
                <a:lnTo>
                  <a:pt x="22" y="74"/>
                </a:lnTo>
                <a:lnTo>
                  <a:pt x="29" y="74"/>
                </a:lnTo>
                <a:lnTo>
                  <a:pt x="35" y="75"/>
                </a:lnTo>
                <a:lnTo>
                  <a:pt x="42" y="75"/>
                </a:lnTo>
                <a:lnTo>
                  <a:pt x="49" y="74"/>
                </a:lnTo>
                <a:lnTo>
                  <a:pt x="55" y="74"/>
                </a:lnTo>
                <a:lnTo>
                  <a:pt x="60" y="72"/>
                </a:lnTo>
                <a:lnTo>
                  <a:pt x="66" y="71"/>
                </a:lnTo>
                <a:lnTo>
                  <a:pt x="70" y="69"/>
                </a:lnTo>
                <a:lnTo>
                  <a:pt x="75" y="69"/>
                </a:lnTo>
                <a:lnTo>
                  <a:pt x="80" y="68"/>
                </a:lnTo>
                <a:lnTo>
                  <a:pt x="84" y="67"/>
                </a:lnTo>
                <a:lnTo>
                  <a:pt x="89" y="66"/>
                </a:lnTo>
                <a:lnTo>
                  <a:pt x="92" y="62"/>
                </a:lnTo>
                <a:lnTo>
                  <a:pt x="96" y="58"/>
                </a:lnTo>
                <a:lnTo>
                  <a:pt x="98" y="52"/>
                </a:lnTo>
                <a:lnTo>
                  <a:pt x="100" y="46"/>
                </a:lnTo>
                <a:lnTo>
                  <a:pt x="103" y="41"/>
                </a:lnTo>
                <a:lnTo>
                  <a:pt x="104" y="35"/>
                </a:lnTo>
                <a:lnTo>
                  <a:pt x="105" y="29"/>
                </a:lnTo>
                <a:lnTo>
                  <a:pt x="105" y="22"/>
                </a:lnTo>
                <a:lnTo>
                  <a:pt x="104" y="16"/>
                </a:lnTo>
                <a:lnTo>
                  <a:pt x="98" y="12"/>
                </a:lnTo>
                <a:lnTo>
                  <a:pt x="91" y="8"/>
                </a:lnTo>
                <a:lnTo>
                  <a:pt x="85" y="6"/>
                </a:lnTo>
                <a:lnTo>
                  <a:pt x="79" y="4"/>
                </a:lnTo>
                <a:close/>
              </a:path>
            </a:pathLst>
          </a:custGeom>
          <a:solidFill>
            <a:srgbClr val="99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3" name="Freeform 843"/>
          <p:cNvSpPr>
            <a:spLocks/>
          </p:cNvSpPr>
          <p:nvPr/>
        </p:nvSpPr>
        <p:spPr bwMode="auto">
          <a:xfrm>
            <a:off x="6915150" y="3125788"/>
            <a:ext cx="46038" cy="44450"/>
          </a:xfrm>
          <a:custGeom>
            <a:avLst/>
            <a:gdLst>
              <a:gd name="T0" fmla="*/ 50 w 58"/>
              <a:gd name="T1" fmla="*/ 0 h 56"/>
              <a:gd name="T2" fmla="*/ 45 w 58"/>
              <a:gd name="T3" fmla="*/ 1 h 56"/>
              <a:gd name="T4" fmla="*/ 38 w 58"/>
              <a:gd name="T5" fmla="*/ 3 h 56"/>
              <a:gd name="T6" fmla="*/ 28 w 58"/>
              <a:gd name="T7" fmla="*/ 7 h 56"/>
              <a:gd name="T8" fmla="*/ 20 w 58"/>
              <a:gd name="T9" fmla="*/ 11 h 56"/>
              <a:gd name="T10" fmla="*/ 12 w 58"/>
              <a:gd name="T11" fmla="*/ 17 h 56"/>
              <a:gd name="T12" fmla="*/ 5 w 58"/>
              <a:gd name="T13" fmla="*/ 23 h 56"/>
              <a:gd name="T14" fmla="*/ 1 w 58"/>
              <a:gd name="T15" fmla="*/ 30 h 56"/>
              <a:gd name="T16" fmla="*/ 0 w 58"/>
              <a:gd name="T17" fmla="*/ 38 h 56"/>
              <a:gd name="T18" fmla="*/ 3 w 58"/>
              <a:gd name="T19" fmla="*/ 42 h 56"/>
              <a:gd name="T20" fmla="*/ 9 w 58"/>
              <a:gd name="T21" fmla="*/ 46 h 56"/>
              <a:gd name="T22" fmla="*/ 17 w 58"/>
              <a:gd name="T23" fmla="*/ 48 h 56"/>
              <a:gd name="T24" fmla="*/ 27 w 58"/>
              <a:gd name="T25" fmla="*/ 50 h 56"/>
              <a:gd name="T26" fmla="*/ 38 w 58"/>
              <a:gd name="T27" fmla="*/ 53 h 56"/>
              <a:gd name="T28" fmla="*/ 47 w 58"/>
              <a:gd name="T29" fmla="*/ 54 h 56"/>
              <a:gd name="T30" fmla="*/ 54 w 58"/>
              <a:gd name="T31" fmla="*/ 55 h 56"/>
              <a:gd name="T32" fmla="*/ 58 w 58"/>
              <a:gd name="T33" fmla="*/ 56 h 56"/>
              <a:gd name="T34" fmla="*/ 55 w 58"/>
              <a:gd name="T35" fmla="*/ 49 h 56"/>
              <a:gd name="T36" fmla="*/ 53 w 58"/>
              <a:gd name="T37" fmla="*/ 43 h 56"/>
              <a:gd name="T38" fmla="*/ 52 w 58"/>
              <a:gd name="T39" fmla="*/ 36 h 56"/>
              <a:gd name="T40" fmla="*/ 50 w 58"/>
              <a:gd name="T41" fmla="*/ 31 h 56"/>
              <a:gd name="T42" fmla="*/ 50 w 58"/>
              <a:gd name="T43" fmla="*/ 24 h 56"/>
              <a:gd name="T44" fmla="*/ 50 w 58"/>
              <a:gd name="T45" fmla="*/ 17 h 56"/>
              <a:gd name="T46" fmla="*/ 52 w 58"/>
              <a:gd name="T47" fmla="*/ 10 h 56"/>
              <a:gd name="T48" fmla="*/ 53 w 58"/>
              <a:gd name="T49" fmla="*/ 3 h 56"/>
              <a:gd name="T50" fmla="*/ 53 w 58"/>
              <a:gd name="T51" fmla="*/ 2 h 56"/>
              <a:gd name="T52" fmla="*/ 52 w 58"/>
              <a:gd name="T53" fmla="*/ 1 h 56"/>
              <a:gd name="T54" fmla="*/ 50 w 58"/>
              <a:gd name="T55" fmla="*/ 0 h 56"/>
              <a:gd name="T56" fmla="*/ 50 w 58"/>
              <a:gd name="T5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8" h="56">
                <a:moveTo>
                  <a:pt x="50" y="0"/>
                </a:moveTo>
                <a:lnTo>
                  <a:pt x="45" y="1"/>
                </a:lnTo>
                <a:lnTo>
                  <a:pt x="38" y="3"/>
                </a:lnTo>
                <a:lnTo>
                  <a:pt x="28" y="7"/>
                </a:lnTo>
                <a:lnTo>
                  <a:pt x="20" y="11"/>
                </a:lnTo>
                <a:lnTo>
                  <a:pt x="12" y="17"/>
                </a:lnTo>
                <a:lnTo>
                  <a:pt x="5" y="23"/>
                </a:lnTo>
                <a:lnTo>
                  <a:pt x="1" y="30"/>
                </a:lnTo>
                <a:lnTo>
                  <a:pt x="0" y="38"/>
                </a:lnTo>
                <a:lnTo>
                  <a:pt x="3" y="42"/>
                </a:lnTo>
                <a:lnTo>
                  <a:pt x="9" y="46"/>
                </a:lnTo>
                <a:lnTo>
                  <a:pt x="17" y="48"/>
                </a:lnTo>
                <a:lnTo>
                  <a:pt x="27" y="50"/>
                </a:lnTo>
                <a:lnTo>
                  <a:pt x="38" y="53"/>
                </a:lnTo>
                <a:lnTo>
                  <a:pt x="47" y="54"/>
                </a:lnTo>
                <a:lnTo>
                  <a:pt x="54" y="55"/>
                </a:lnTo>
                <a:lnTo>
                  <a:pt x="58" y="56"/>
                </a:lnTo>
                <a:lnTo>
                  <a:pt x="55" y="49"/>
                </a:lnTo>
                <a:lnTo>
                  <a:pt x="53" y="43"/>
                </a:lnTo>
                <a:lnTo>
                  <a:pt x="52" y="36"/>
                </a:lnTo>
                <a:lnTo>
                  <a:pt x="50" y="31"/>
                </a:lnTo>
                <a:lnTo>
                  <a:pt x="50" y="24"/>
                </a:lnTo>
                <a:lnTo>
                  <a:pt x="50" y="17"/>
                </a:lnTo>
                <a:lnTo>
                  <a:pt x="52" y="10"/>
                </a:lnTo>
                <a:lnTo>
                  <a:pt x="53" y="3"/>
                </a:lnTo>
                <a:lnTo>
                  <a:pt x="53" y="2"/>
                </a:lnTo>
                <a:lnTo>
                  <a:pt x="52" y="1"/>
                </a:lnTo>
                <a:lnTo>
                  <a:pt x="50" y="0"/>
                </a:lnTo>
                <a:lnTo>
                  <a:pt x="5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4" name="Freeform 844"/>
          <p:cNvSpPr>
            <a:spLocks/>
          </p:cNvSpPr>
          <p:nvPr/>
        </p:nvSpPr>
        <p:spPr bwMode="auto">
          <a:xfrm>
            <a:off x="7056438" y="3136900"/>
            <a:ext cx="28575" cy="28575"/>
          </a:xfrm>
          <a:custGeom>
            <a:avLst/>
            <a:gdLst>
              <a:gd name="T0" fmla="*/ 12 w 36"/>
              <a:gd name="T1" fmla="*/ 0 h 34"/>
              <a:gd name="T2" fmla="*/ 12 w 36"/>
              <a:gd name="T3" fmla="*/ 0 h 34"/>
              <a:gd name="T4" fmla="*/ 12 w 36"/>
              <a:gd name="T5" fmla="*/ 2 h 34"/>
              <a:gd name="T6" fmla="*/ 11 w 36"/>
              <a:gd name="T7" fmla="*/ 3 h 34"/>
              <a:gd name="T8" fmla="*/ 11 w 36"/>
              <a:gd name="T9" fmla="*/ 4 h 34"/>
              <a:gd name="T10" fmla="*/ 9 w 36"/>
              <a:gd name="T11" fmla="*/ 12 h 34"/>
              <a:gd name="T12" fmla="*/ 7 w 36"/>
              <a:gd name="T13" fmla="*/ 20 h 34"/>
              <a:gd name="T14" fmla="*/ 4 w 36"/>
              <a:gd name="T15" fmla="*/ 27 h 34"/>
              <a:gd name="T16" fmla="*/ 0 w 36"/>
              <a:gd name="T17" fmla="*/ 34 h 34"/>
              <a:gd name="T18" fmla="*/ 5 w 36"/>
              <a:gd name="T19" fmla="*/ 33 h 34"/>
              <a:gd name="T20" fmla="*/ 9 w 36"/>
              <a:gd name="T21" fmla="*/ 31 h 34"/>
              <a:gd name="T22" fmla="*/ 14 w 36"/>
              <a:gd name="T23" fmla="*/ 30 h 34"/>
              <a:gd name="T24" fmla="*/ 19 w 36"/>
              <a:gd name="T25" fmla="*/ 28 h 34"/>
              <a:gd name="T26" fmla="*/ 23 w 36"/>
              <a:gd name="T27" fmla="*/ 27 h 34"/>
              <a:gd name="T28" fmla="*/ 28 w 36"/>
              <a:gd name="T29" fmla="*/ 25 h 34"/>
              <a:gd name="T30" fmla="*/ 32 w 36"/>
              <a:gd name="T31" fmla="*/ 23 h 34"/>
              <a:gd name="T32" fmla="*/ 36 w 36"/>
              <a:gd name="T33" fmla="*/ 19 h 34"/>
              <a:gd name="T34" fmla="*/ 31 w 36"/>
              <a:gd name="T35" fmla="*/ 13 h 34"/>
              <a:gd name="T36" fmla="*/ 26 w 36"/>
              <a:gd name="T37" fmla="*/ 8 h 34"/>
              <a:gd name="T38" fmla="*/ 19 w 36"/>
              <a:gd name="T39" fmla="*/ 3 h 34"/>
              <a:gd name="T40" fmla="*/ 12 w 36"/>
              <a:gd name="T41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6" h="34">
                <a:moveTo>
                  <a:pt x="12" y="0"/>
                </a:moveTo>
                <a:lnTo>
                  <a:pt x="12" y="0"/>
                </a:lnTo>
                <a:lnTo>
                  <a:pt x="12" y="2"/>
                </a:lnTo>
                <a:lnTo>
                  <a:pt x="11" y="3"/>
                </a:lnTo>
                <a:lnTo>
                  <a:pt x="11" y="4"/>
                </a:lnTo>
                <a:lnTo>
                  <a:pt x="9" y="12"/>
                </a:lnTo>
                <a:lnTo>
                  <a:pt x="7" y="20"/>
                </a:lnTo>
                <a:lnTo>
                  <a:pt x="4" y="27"/>
                </a:lnTo>
                <a:lnTo>
                  <a:pt x="0" y="34"/>
                </a:lnTo>
                <a:lnTo>
                  <a:pt x="5" y="33"/>
                </a:lnTo>
                <a:lnTo>
                  <a:pt x="9" y="31"/>
                </a:lnTo>
                <a:lnTo>
                  <a:pt x="14" y="30"/>
                </a:lnTo>
                <a:lnTo>
                  <a:pt x="19" y="28"/>
                </a:lnTo>
                <a:lnTo>
                  <a:pt x="23" y="27"/>
                </a:lnTo>
                <a:lnTo>
                  <a:pt x="28" y="25"/>
                </a:lnTo>
                <a:lnTo>
                  <a:pt x="32" y="23"/>
                </a:lnTo>
                <a:lnTo>
                  <a:pt x="36" y="19"/>
                </a:lnTo>
                <a:lnTo>
                  <a:pt x="31" y="13"/>
                </a:lnTo>
                <a:lnTo>
                  <a:pt x="26" y="8"/>
                </a:lnTo>
                <a:lnTo>
                  <a:pt x="19" y="3"/>
                </a:lnTo>
                <a:lnTo>
                  <a:pt x="1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5" name="Freeform 845"/>
          <p:cNvSpPr>
            <a:spLocks/>
          </p:cNvSpPr>
          <p:nvPr/>
        </p:nvSpPr>
        <p:spPr bwMode="auto">
          <a:xfrm>
            <a:off x="6892925" y="3154363"/>
            <a:ext cx="11113" cy="11112"/>
          </a:xfrm>
          <a:custGeom>
            <a:avLst/>
            <a:gdLst>
              <a:gd name="T0" fmla="*/ 10 w 14"/>
              <a:gd name="T1" fmla="*/ 0 h 14"/>
              <a:gd name="T2" fmla="*/ 8 w 14"/>
              <a:gd name="T3" fmla="*/ 1 h 14"/>
              <a:gd name="T4" fmla="*/ 6 w 14"/>
              <a:gd name="T5" fmla="*/ 4 h 14"/>
              <a:gd name="T6" fmla="*/ 2 w 14"/>
              <a:gd name="T7" fmla="*/ 7 h 14"/>
              <a:gd name="T8" fmla="*/ 0 w 14"/>
              <a:gd name="T9" fmla="*/ 11 h 14"/>
              <a:gd name="T10" fmla="*/ 2 w 14"/>
              <a:gd name="T11" fmla="*/ 14 h 14"/>
              <a:gd name="T12" fmla="*/ 7 w 14"/>
              <a:gd name="T13" fmla="*/ 14 h 14"/>
              <a:gd name="T14" fmla="*/ 10 w 14"/>
              <a:gd name="T15" fmla="*/ 13 h 14"/>
              <a:gd name="T16" fmla="*/ 14 w 14"/>
              <a:gd name="T17" fmla="*/ 12 h 14"/>
              <a:gd name="T18" fmla="*/ 14 w 14"/>
              <a:gd name="T19" fmla="*/ 8 h 14"/>
              <a:gd name="T20" fmla="*/ 14 w 14"/>
              <a:gd name="T21" fmla="*/ 4 h 14"/>
              <a:gd name="T22" fmla="*/ 13 w 14"/>
              <a:gd name="T23" fmla="*/ 0 h 14"/>
              <a:gd name="T24" fmla="*/ 10 w 14"/>
              <a:gd name="T2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" h="14">
                <a:moveTo>
                  <a:pt x="10" y="0"/>
                </a:moveTo>
                <a:lnTo>
                  <a:pt x="8" y="1"/>
                </a:lnTo>
                <a:lnTo>
                  <a:pt x="6" y="4"/>
                </a:lnTo>
                <a:lnTo>
                  <a:pt x="2" y="7"/>
                </a:lnTo>
                <a:lnTo>
                  <a:pt x="0" y="11"/>
                </a:lnTo>
                <a:lnTo>
                  <a:pt x="2" y="14"/>
                </a:lnTo>
                <a:lnTo>
                  <a:pt x="7" y="14"/>
                </a:lnTo>
                <a:lnTo>
                  <a:pt x="10" y="13"/>
                </a:lnTo>
                <a:lnTo>
                  <a:pt x="14" y="12"/>
                </a:lnTo>
                <a:lnTo>
                  <a:pt x="14" y="8"/>
                </a:lnTo>
                <a:lnTo>
                  <a:pt x="14" y="4"/>
                </a:lnTo>
                <a:lnTo>
                  <a:pt x="13" y="0"/>
                </a:lnTo>
                <a:lnTo>
                  <a:pt x="10" y="0"/>
                </a:lnTo>
                <a:close/>
              </a:path>
            </a:pathLst>
          </a:custGeom>
          <a:solidFill>
            <a:srgbClr val="FFEB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6" name="Freeform 846"/>
          <p:cNvSpPr>
            <a:spLocks/>
          </p:cNvSpPr>
          <p:nvPr/>
        </p:nvSpPr>
        <p:spPr bwMode="auto">
          <a:xfrm>
            <a:off x="6986588" y="3113088"/>
            <a:ext cx="39687" cy="46037"/>
          </a:xfrm>
          <a:custGeom>
            <a:avLst/>
            <a:gdLst>
              <a:gd name="T0" fmla="*/ 26 w 49"/>
              <a:gd name="T1" fmla="*/ 0 h 56"/>
              <a:gd name="T2" fmla="*/ 17 w 49"/>
              <a:gd name="T3" fmla="*/ 1 h 56"/>
              <a:gd name="T4" fmla="*/ 9 w 49"/>
              <a:gd name="T5" fmla="*/ 7 h 56"/>
              <a:gd name="T6" fmla="*/ 2 w 49"/>
              <a:gd name="T7" fmla="*/ 15 h 56"/>
              <a:gd name="T8" fmla="*/ 0 w 49"/>
              <a:gd name="T9" fmla="*/ 25 h 56"/>
              <a:gd name="T10" fmla="*/ 1 w 49"/>
              <a:gd name="T11" fmla="*/ 36 h 56"/>
              <a:gd name="T12" fmla="*/ 6 w 49"/>
              <a:gd name="T13" fmla="*/ 46 h 56"/>
              <a:gd name="T14" fmla="*/ 13 w 49"/>
              <a:gd name="T15" fmla="*/ 53 h 56"/>
              <a:gd name="T16" fmla="*/ 23 w 49"/>
              <a:gd name="T17" fmla="*/ 56 h 56"/>
              <a:gd name="T18" fmla="*/ 33 w 49"/>
              <a:gd name="T19" fmla="*/ 54 h 56"/>
              <a:gd name="T20" fmla="*/ 41 w 49"/>
              <a:gd name="T21" fmla="*/ 48 h 56"/>
              <a:gd name="T22" fmla="*/ 47 w 49"/>
              <a:gd name="T23" fmla="*/ 40 h 56"/>
              <a:gd name="T24" fmla="*/ 49 w 49"/>
              <a:gd name="T25" fmla="*/ 30 h 56"/>
              <a:gd name="T26" fmla="*/ 48 w 49"/>
              <a:gd name="T27" fmla="*/ 18 h 56"/>
              <a:gd name="T28" fmla="*/ 43 w 49"/>
              <a:gd name="T29" fmla="*/ 9 h 56"/>
              <a:gd name="T30" fmla="*/ 35 w 49"/>
              <a:gd name="T31" fmla="*/ 2 h 56"/>
              <a:gd name="T32" fmla="*/ 26 w 49"/>
              <a:gd name="T33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9" h="56">
                <a:moveTo>
                  <a:pt x="26" y="0"/>
                </a:moveTo>
                <a:lnTo>
                  <a:pt x="17" y="1"/>
                </a:lnTo>
                <a:lnTo>
                  <a:pt x="9" y="7"/>
                </a:lnTo>
                <a:lnTo>
                  <a:pt x="2" y="15"/>
                </a:lnTo>
                <a:lnTo>
                  <a:pt x="0" y="25"/>
                </a:lnTo>
                <a:lnTo>
                  <a:pt x="1" y="36"/>
                </a:lnTo>
                <a:lnTo>
                  <a:pt x="6" y="46"/>
                </a:lnTo>
                <a:lnTo>
                  <a:pt x="13" y="53"/>
                </a:lnTo>
                <a:lnTo>
                  <a:pt x="23" y="56"/>
                </a:lnTo>
                <a:lnTo>
                  <a:pt x="33" y="54"/>
                </a:lnTo>
                <a:lnTo>
                  <a:pt x="41" y="48"/>
                </a:lnTo>
                <a:lnTo>
                  <a:pt x="47" y="40"/>
                </a:lnTo>
                <a:lnTo>
                  <a:pt x="49" y="30"/>
                </a:lnTo>
                <a:lnTo>
                  <a:pt x="48" y="18"/>
                </a:lnTo>
                <a:lnTo>
                  <a:pt x="43" y="9"/>
                </a:lnTo>
                <a:lnTo>
                  <a:pt x="35" y="2"/>
                </a:lnTo>
                <a:lnTo>
                  <a:pt x="2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7" name="Freeform 847"/>
          <p:cNvSpPr>
            <a:spLocks/>
          </p:cNvSpPr>
          <p:nvPr/>
        </p:nvSpPr>
        <p:spPr bwMode="auto">
          <a:xfrm>
            <a:off x="6988175" y="3117850"/>
            <a:ext cx="14288" cy="14288"/>
          </a:xfrm>
          <a:custGeom>
            <a:avLst/>
            <a:gdLst>
              <a:gd name="T0" fmla="*/ 8 w 16"/>
              <a:gd name="T1" fmla="*/ 0 h 19"/>
              <a:gd name="T2" fmla="*/ 6 w 16"/>
              <a:gd name="T3" fmla="*/ 2 h 19"/>
              <a:gd name="T4" fmla="*/ 2 w 16"/>
              <a:gd name="T5" fmla="*/ 3 h 19"/>
              <a:gd name="T6" fmla="*/ 1 w 16"/>
              <a:gd name="T7" fmla="*/ 6 h 19"/>
              <a:gd name="T8" fmla="*/ 0 w 16"/>
              <a:gd name="T9" fmla="*/ 10 h 19"/>
              <a:gd name="T10" fmla="*/ 1 w 16"/>
              <a:gd name="T11" fmla="*/ 13 h 19"/>
              <a:gd name="T12" fmla="*/ 2 w 16"/>
              <a:gd name="T13" fmla="*/ 15 h 19"/>
              <a:gd name="T14" fmla="*/ 5 w 16"/>
              <a:gd name="T15" fmla="*/ 18 h 19"/>
              <a:gd name="T16" fmla="*/ 7 w 16"/>
              <a:gd name="T17" fmla="*/ 19 h 19"/>
              <a:gd name="T18" fmla="*/ 10 w 16"/>
              <a:gd name="T19" fmla="*/ 18 h 19"/>
              <a:gd name="T20" fmla="*/ 14 w 16"/>
              <a:gd name="T21" fmla="*/ 17 h 19"/>
              <a:gd name="T22" fmla="*/ 15 w 16"/>
              <a:gd name="T23" fmla="*/ 14 h 19"/>
              <a:gd name="T24" fmla="*/ 16 w 16"/>
              <a:gd name="T25" fmla="*/ 11 h 19"/>
              <a:gd name="T26" fmla="*/ 15 w 16"/>
              <a:gd name="T27" fmla="*/ 6 h 19"/>
              <a:gd name="T28" fmla="*/ 14 w 16"/>
              <a:gd name="T29" fmla="*/ 4 h 19"/>
              <a:gd name="T30" fmla="*/ 12 w 16"/>
              <a:gd name="T31" fmla="*/ 2 h 19"/>
              <a:gd name="T32" fmla="*/ 8 w 16"/>
              <a:gd name="T3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" h="19">
                <a:moveTo>
                  <a:pt x="8" y="0"/>
                </a:moveTo>
                <a:lnTo>
                  <a:pt x="6" y="2"/>
                </a:lnTo>
                <a:lnTo>
                  <a:pt x="2" y="3"/>
                </a:lnTo>
                <a:lnTo>
                  <a:pt x="1" y="6"/>
                </a:lnTo>
                <a:lnTo>
                  <a:pt x="0" y="10"/>
                </a:lnTo>
                <a:lnTo>
                  <a:pt x="1" y="13"/>
                </a:lnTo>
                <a:lnTo>
                  <a:pt x="2" y="15"/>
                </a:lnTo>
                <a:lnTo>
                  <a:pt x="5" y="18"/>
                </a:lnTo>
                <a:lnTo>
                  <a:pt x="7" y="19"/>
                </a:lnTo>
                <a:lnTo>
                  <a:pt x="10" y="18"/>
                </a:lnTo>
                <a:lnTo>
                  <a:pt x="14" y="17"/>
                </a:lnTo>
                <a:lnTo>
                  <a:pt x="15" y="14"/>
                </a:lnTo>
                <a:lnTo>
                  <a:pt x="16" y="11"/>
                </a:lnTo>
                <a:lnTo>
                  <a:pt x="15" y="6"/>
                </a:lnTo>
                <a:lnTo>
                  <a:pt x="14" y="4"/>
                </a:lnTo>
                <a:lnTo>
                  <a:pt x="12" y="2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8" name="Freeform 848"/>
          <p:cNvSpPr>
            <a:spLocks/>
          </p:cNvSpPr>
          <p:nvPr/>
        </p:nvSpPr>
        <p:spPr bwMode="auto">
          <a:xfrm>
            <a:off x="7200900" y="3063875"/>
            <a:ext cx="25400" cy="41275"/>
          </a:xfrm>
          <a:custGeom>
            <a:avLst/>
            <a:gdLst>
              <a:gd name="T0" fmla="*/ 30 w 31"/>
              <a:gd name="T1" fmla="*/ 3 h 52"/>
              <a:gd name="T2" fmla="*/ 27 w 31"/>
              <a:gd name="T3" fmla="*/ 6 h 52"/>
              <a:gd name="T4" fmla="*/ 24 w 31"/>
              <a:gd name="T5" fmla="*/ 12 h 52"/>
              <a:gd name="T6" fmla="*/ 22 w 31"/>
              <a:gd name="T7" fmla="*/ 19 h 52"/>
              <a:gd name="T8" fmla="*/ 18 w 31"/>
              <a:gd name="T9" fmla="*/ 23 h 52"/>
              <a:gd name="T10" fmla="*/ 14 w 31"/>
              <a:gd name="T11" fmla="*/ 31 h 52"/>
              <a:gd name="T12" fmla="*/ 9 w 31"/>
              <a:gd name="T13" fmla="*/ 39 h 52"/>
              <a:gd name="T14" fmla="*/ 4 w 31"/>
              <a:gd name="T15" fmla="*/ 46 h 52"/>
              <a:gd name="T16" fmla="*/ 0 w 31"/>
              <a:gd name="T17" fmla="*/ 52 h 52"/>
              <a:gd name="T18" fmla="*/ 8 w 31"/>
              <a:gd name="T19" fmla="*/ 45 h 52"/>
              <a:gd name="T20" fmla="*/ 15 w 31"/>
              <a:gd name="T21" fmla="*/ 37 h 52"/>
              <a:gd name="T22" fmla="*/ 21 w 31"/>
              <a:gd name="T23" fmla="*/ 27 h 52"/>
              <a:gd name="T24" fmla="*/ 27 w 31"/>
              <a:gd name="T25" fmla="*/ 19 h 52"/>
              <a:gd name="T26" fmla="*/ 29 w 31"/>
              <a:gd name="T27" fmla="*/ 13 h 52"/>
              <a:gd name="T28" fmla="*/ 30 w 31"/>
              <a:gd name="T29" fmla="*/ 8 h 52"/>
              <a:gd name="T30" fmla="*/ 31 w 31"/>
              <a:gd name="T31" fmla="*/ 5 h 52"/>
              <a:gd name="T32" fmla="*/ 31 w 31"/>
              <a:gd name="T33" fmla="*/ 0 h 52"/>
              <a:gd name="T34" fmla="*/ 31 w 31"/>
              <a:gd name="T35" fmla="*/ 0 h 52"/>
              <a:gd name="T36" fmla="*/ 31 w 31"/>
              <a:gd name="T37" fmla="*/ 1 h 52"/>
              <a:gd name="T38" fmla="*/ 30 w 31"/>
              <a:gd name="T39" fmla="*/ 3 h 52"/>
              <a:gd name="T40" fmla="*/ 30 w 31"/>
              <a:gd name="T41" fmla="*/ 3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1" h="52">
                <a:moveTo>
                  <a:pt x="30" y="3"/>
                </a:moveTo>
                <a:lnTo>
                  <a:pt x="27" y="6"/>
                </a:lnTo>
                <a:lnTo>
                  <a:pt x="24" y="12"/>
                </a:lnTo>
                <a:lnTo>
                  <a:pt x="22" y="19"/>
                </a:lnTo>
                <a:lnTo>
                  <a:pt x="18" y="23"/>
                </a:lnTo>
                <a:lnTo>
                  <a:pt x="14" y="31"/>
                </a:lnTo>
                <a:lnTo>
                  <a:pt x="9" y="39"/>
                </a:lnTo>
                <a:lnTo>
                  <a:pt x="4" y="46"/>
                </a:lnTo>
                <a:lnTo>
                  <a:pt x="0" y="52"/>
                </a:lnTo>
                <a:lnTo>
                  <a:pt x="8" y="45"/>
                </a:lnTo>
                <a:lnTo>
                  <a:pt x="15" y="37"/>
                </a:lnTo>
                <a:lnTo>
                  <a:pt x="21" y="27"/>
                </a:lnTo>
                <a:lnTo>
                  <a:pt x="27" y="19"/>
                </a:lnTo>
                <a:lnTo>
                  <a:pt x="29" y="13"/>
                </a:lnTo>
                <a:lnTo>
                  <a:pt x="30" y="8"/>
                </a:lnTo>
                <a:lnTo>
                  <a:pt x="31" y="5"/>
                </a:lnTo>
                <a:lnTo>
                  <a:pt x="31" y="0"/>
                </a:lnTo>
                <a:lnTo>
                  <a:pt x="31" y="0"/>
                </a:lnTo>
                <a:lnTo>
                  <a:pt x="31" y="1"/>
                </a:lnTo>
                <a:lnTo>
                  <a:pt x="30" y="3"/>
                </a:lnTo>
                <a:lnTo>
                  <a:pt x="3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29" name="Freeform 849"/>
          <p:cNvSpPr>
            <a:spLocks/>
          </p:cNvSpPr>
          <p:nvPr/>
        </p:nvSpPr>
        <p:spPr bwMode="auto">
          <a:xfrm>
            <a:off x="6319838" y="3025775"/>
            <a:ext cx="304800" cy="158750"/>
          </a:xfrm>
          <a:custGeom>
            <a:avLst/>
            <a:gdLst>
              <a:gd name="T0" fmla="*/ 237 w 385"/>
              <a:gd name="T1" fmla="*/ 29 h 200"/>
              <a:gd name="T2" fmla="*/ 279 w 385"/>
              <a:gd name="T3" fmla="*/ 48 h 200"/>
              <a:gd name="T4" fmla="*/ 312 w 385"/>
              <a:gd name="T5" fmla="*/ 68 h 200"/>
              <a:gd name="T6" fmla="*/ 337 w 385"/>
              <a:gd name="T7" fmla="*/ 88 h 200"/>
              <a:gd name="T8" fmla="*/ 356 w 385"/>
              <a:gd name="T9" fmla="*/ 106 h 200"/>
              <a:gd name="T10" fmla="*/ 368 w 385"/>
              <a:gd name="T11" fmla="*/ 123 h 200"/>
              <a:gd name="T12" fmla="*/ 378 w 385"/>
              <a:gd name="T13" fmla="*/ 142 h 200"/>
              <a:gd name="T14" fmla="*/ 382 w 385"/>
              <a:gd name="T15" fmla="*/ 158 h 200"/>
              <a:gd name="T16" fmla="*/ 385 w 385"/>
              <a:gd name="T17" fmla="*/ 174 h 200"/>
              <a:gd name="T18" fmla="*/ 383 w 385"/>
              <a:gd name="T19" fmla="*/ 181 h 200"/>
              <a:gd name="T20" fmla="*/ 380 w 385"/>
              <a:gd name="T21" fmla="*/ 187 h 200"/>
              <a:gd name="T22" fmla="*/ 373 w 385"/>
              <a:gd name="T23" fmla="*/ 191 h 200"/>
              <a:gd name="T24" fmla="*/ 364 w 385"/>
              <a:gd name="T25" fmla="*/ 195 h 200"/>
              <a:gd name="T26" fmla="*/ 352 w 385"/>
              <a:gd name="T27" fmla="*/ 198 h 200"/>
              <a:gd name="T28" fmla="*/ 338 w 385"/>
              <a:gd name="T29" fmla="*/ 199 h 200"/>
              <a:gd name="T30" fmla="*/ 323 w 385"/>
              <a:gd name="T31" fmla="*/ 200 h 200"/>
              <a:gd name="T32" fmla="*/ 307 w 385"/>
              <a:gd name="T33" fmla="*/ 200 h 200"/>
              <a:gd name="T34" fmla="*/ 289 w 385"/>
              <a:gd name="T35" fmla="*/ 200 h 200"/>
              <a:gd name="T36" fmla="*/ 269 w 385"/>
              <a:gd name="T37" fmla="*/ 199 h 200"/>
              <a:gd name="T38" fmla="*/ 250 w 385"/>
              <a:gd name="T39" fmla="*/ 198 h 200"/>
              <a:gd name="T40" fmla="*/ 228 w 385"/>
              <a:gd name="T41" fmla="*/ 196 h 200"/>
              <a:gd name="T42" fmla="*/ 207 w 385"/>
              <a:gd name="T43" fmla="*/ 194 h 200"/>
              <a:gd name="T44" fmla="*/ 185 w 385"/>
              <a:gd name="T45" fmla="*/ 191 h 200"/>
              <a:gd name="T46" fmla="*/ 164 w 385"/>
              <a:gd name="T47" fmla="*/ 189 h 200"/>
              <a:gd name="T48" fmla="*/ 143 w 385"/>
              <a:gd name="T49" fmla="*/ 187 h 200"/>
              <a:gd name="T50" fmla="*/ 103 w 385"/>
              <a:gd name="T51" fmla="*/ 180 h 200"/>
              <a:gd name="T52" fmla="*/ 72 w 385"/>
              <a:gd name="T53" fmla="*/ 169 h 200"/>
              <a:gd name="T54" fmla="*/ 47 w 385"/>
              <a:gd name="T55" fmla="*/ 154 h 200"/>
              <a:gd name="T56" fmla="*/ 27 w 385"/>
              <a:gd name="T57" fmla="*/ 138 h 200"/>
              <a:gd name="T58" fmla="*/ 14 w 385"/>
              <a:gd name="T59" fmla="*/ 120 h 200"/>
              <a:gd name="T60" fmla="*/ 6 w 385"/>
              <a:gd name="T61" fmla="*/ 100 h 200"/>
              <a:gd name="T62" fmla="*/ 1 w 385"/>
              <a:gd name="T63" fmla="*/ 80 h 200"/>
              <a:gd name="T64" fmla="*/ 0 w 385"/>
              <a:gd name="T65" fmla="*/ 59 h 200"/>
              <a:gd name="T66" fmla="*/ 2 w 385"/>
              <a:gd name="T67" fmla="*/ 48 h 200"/>
              <a:gd name="T68" fmla="*/ 6 w 385"/>
              <a:gd name="T69" fmla="*/ 39 h 200"/>
              <a:gd name="T70" fmla="*/ 12 w 385"/>
              <a:gd name="T71" fmla="*/ 31 h 200"/>
              <a:gd name="T72" fmla="*/ 22 w 385"/>
              <a:gd name="T73" fmla="*/ 23 h 200"/>
              <a:gd name="T74" fmla="*/ 32 w 385"/>
              <a:gd name="T75" fmla="*/ 16 h 200"/>
              <a:gd name="T76" fmla="*/ 45 w 385"/>
              <a:gd name="T77" fmla="*/ 12 h 200"/>
              <a:gd name="T78" fmla="*/ 59 w 385"/>
              <a:gd name="T79" fmla="*/ 7 h 200"/>
              <a:gd name="T80" fmla="*/ 73 w 385"/>
              <a:gd name="T81" fmla="*/ 3 h 200"/>
              <a:gd name="T82" fmla="*/ 91 w 385"/>
              <a:gd name="T83" fmla="*/ 1 h 200"/>
              <a:gd name="T84" fmla="*/ 109 w 385"/>
              <a:gd name="T85" fmla="*/ 0 h 200"/>
              <a:gd name="T86" fmla="*/ 129 w 385"/>
              <a:gd name="T87" fmla="*/ 1 h 200"/>
              <a:gd name="T88" fmla="*/ 150 w 385"/>
              <a:gd name="T89" fmla="*/ 3 h 200"/>
              <a:gd name="T90" fmla="*/ 170 w 385"/>
              <a:gd name="T91" fmla="*/ 7 h 200"/>
              <a:gd name="T92" fmla="*/ 192 w 385"/>
              <a:gd name="T93" fmla="*/ 13 h 200"/>
              <a:gd name="T94" fmla="*/ 214 w 385"/>
              <a:gd name="T95" fmla="*/ 20 h 200"/>
              <a:gd name="T96" fmla="*/ 237 w 385"/>
              <a:gd name="T97" fmla="*/ 29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85" h="200">
                <a:moveTo>
                  <a:pt x="237" y="29"/>
                </a:moveTo>
                <a:lnTo>
                  <a:pt x="279" y="48"/>
                </a:lnTo>
                <a:lnTo>
                  <a:pt x="312" y="68"/>
                </a:lnTo>
                <a:lnTo>
                  <a:pt x="337" y="88"/>
                </a:lnTo>
                <a:lnTo>
                  <a:pt x="356" y="106"/>
                </a:lnTo>
                <a:lnTo>
                  <a:pt x="368" y="123"/>
                </a:lnTo>
                <a:lnTo>
                  <a:pt x="378" y="142"/>
                </a:lnTo>
                <a:lnTo>
                  <a:pt x="382" y="158"/>
                </a:lnTo>
                <a:lnTo>
                  <a:pt x="385" y="174"/>
                </a:lnTo>
                <a:lnTo>
                  <a:pt x="383" y="181"/>
                </a:lnTo>
                <a:lnTo>
                  <a:pt x="380" y="187"/>
                </a:lnTo>
                <a:lnTo>
                  <a:pt x="373" y="191"/>
                </a:lnTo>
                <a:lnTo>
                  <a:pt x="364" y="195"/>
                </a:lnTo>
                <a:lnTo>
                  <a:pt x="352" y="198"/>
                </a:lnTo>
                <a:lnTo>
                  <a:pt x="338" y="199"/>
                </a:lnTo>
                <a:lnTo>
                  <a:pt x="323" y="200"/>
                </a:lnTo>
                <a:lnTo>
                  <a:pt x="307" y="200"/>
                </a:lnTo>
                <a:lnTo>
                  <a:pt x="289" y="200"/>
                </a:lnTo>
                <a:lnTo>
                  <a:pt x="269" y="199"/>
                </a:lnTo>
                <a:lnTo>
                  <a:pt x="250" y="198"/>
                </a:lnTo>
                <a:lnTo>
                  <a:pt x="228" y="196"/>
                </a:lnTo>
                <a:lnTo>
                  <a:pt x="207" y="194"/>
                </a:lnTo>
                <a:lnTo>
                  <a:pt x="185" y="191"/>
                </a:lnTo>
                <a:lnTo>
                  <a:pt x="164" y="189"/>
                </a:lnTo>
                <a:lnTo>
                  <a:pt x="143" y="187"/>
                </a:lnTo>
                <a:lnTo>
                  <a:pt x="103" y="180"/>
                </a:lnTo>
                <a:lnTo>
                  <a:pt x="72" y="169"/>
                </a:lnTo>
                <a:lnTo>
                  <a:pt x="47" y="154"/>
                </a:lnTo>
                <a:lnTo>
                  <a:pt x="27" y="138"/>
                </a:lnTo>
                <a:lnTo>
                  <a:pt x="14" y="120"/>
                </a:lnTo>
                <a:lnTo>
                  <a:pt x="6" y="100"/>
                </a:lnTo>
                <a:lnTo>
                  <a:pt x="1" y="80"/>
                </a:lnTo>
                <a:lnTo>
                  <a:pt x="0" y="59"/>
                </a:lnTo>
                <a:lnTo>
                  <a:pt x="2" y="48"/>
                </a:lnTo>
                <a:lnTo>
                  <a:pt x="6" y="39"/>
                </a:lnTo>
                <a:lnTo>
                  <a:pt x="12" y="31"/>
                </a:lnTo>
                <a:lnTo>
                  <a:pt x="22" y="23"/>
                </a:lnTo>
                <a:lnTo>
                  <a:pt x="32" y="16"/>
                </a:lnTo>
                <a:lnTo>
                  <a:pt x="45" y="12"/>
                </a:lnTo>
                <a:lnTo>
                  <a:pt x="59" y="7"/>
                </a:lnTo>
                <a:lnTo>
                  <a:pt x="73" y="3"/>
                </a:lnTo>
                <a:lnTo>
                  <a:pt x="91" y="1"/>
                </a:lnTo>
                <a:lnTo>
                  <a:pt x="109" y="0"/>
                </a:lnTo>
                <a:lnTo>
                  <a:pt x="129" y="1"/>
                </a:lnTo>
                <a:lnTo>
                  <a:pt x="150" y="3"/>
                </a:lnTo>
                <a:lnTo>
                  <a:pt x="170" y="7"/>
                </a:lnTo>
                <a:lnTo>
                  <a:pt x="192" y="13"/>
                </a:lnTo>
                <a:lnTo>
                  <a:pt x="214" y="20"/>
                </a:lnTo>
                <a:lnTo>
                  <a:pt x="237" y="29"/>
                </a:lnTo>
                <a:close/>
              </a:path>
            </a:pathLst>
          </a:custGeom>
          <a:solidFill>
            <a:srgbClr val="F9DBC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0" name="Freeform 850"/>
          <p:cNvSpPr>
            <a:spLocks/>
          </p:cNvSpPr>
          <p:nvPr/>
        </p:nvSpPr>
        <p:spPr bwMode="auto">
          <a:xfrm>
            <a:off x="6326188" y="3033713"/>
            <a:ext cx="296862" cy="150812"/>
          </a:xfrm>
          <a:custGeom>
            <a:avLst/>
            <a:gdLst>
              <a:gd name="T0" fmla="*/ 229 w 372"/>
              <a:gd name="T1" fmla="*/ 26 h 191"/>
              <a:gd name="T2" fmla="*/ 270 w 372"/>
              <a:gd name="T3" fmla="*/ 44 h 191"/>
              <a:gd name="T4" fmla="*/ 301 w 372"/>
              <a:gd name="T5" fmla="*/ 64 h 191"/>
              <a:gd name="T6" fmla="*/ 326 w 372"/>
              <a:gd name="T7" fmla="*/ 81 h 191"/>
              <a:gd name="T8" fmla="*/ 344 w 372"/>
              <a:gd name="T9" fmla="*/ 99 h 191"/>
              <a:gd name="T10" fmla="*/ 357 w 372"/>
              <a:gd name="T11" fmla="*/ 117 h 191"/>
              <a:gd name="T12" fmla="*/ 365 w 372"/>
              <a:gd name="T13" fmla="*/ 133 h 191"/>
              <a:gd name="T14" fmla="*/ 370 w 372"/>
              <a:gd name="T15" fmla="*/ 149 h 191"/>
              <a:gd name="T16" fmla="*/ 372 w 372"/>
              <a:gd name="T17" fmla="*/ 164 h 191"/>
              <a:gd name="T18" fmla="*/ 371 w 372"/>
              <a:gd name="T19" fmla="*/ 171 h 191"/>
              <a:gd name="T20" fmla="*/ 367 w 372"/>
              <a:gd name="T21" fmla="*/ 177 h 191"/>
              <a:gd name="T22" fmla="*/ 361 w 372"/>
              <a:gd name="T23" fmla="*/ 182 h 191"/>
              <a:gd name="T24" fmla="*/ 351 w 372"/>
              <a:gd name="T25" fmla="*/ 186 h 191"/>
              <a:gd name="T26" fmla="*/ 340 w 372"/>
              <a:gd name="T27" fmla="*/ 188 h 191"/>
              <a:gd name="T28" fmla="*/ 327 w 372"/>
              <a:gd name="T29" fmla="*/ 190 h 191"/>
              <a:gd name="T30" fmla="*/ 312 w 372"/>
              <a:gd name="T31" fmla="*/ 191 h 191"/>
              <a:gd name="T32" fmla="*/ 296 w 372"/>
              <a:gd name="T33" fmla="*/ 191 h 191"/>
              <a:gd name="T34" fmla="*/ 278 w 372"/>
              <a:gd name="T35" fmla="*/ 191 h 191"/>
              <a:gd name="T36" fmla="*/ 259 w 372"/>
              <a:gd name="T37" fmla="*/ 190 h 191"/>
              <a:gd name="T38" fmla="*/ 240 w 372"/>
              <a:gd name="T39" fmla="*/ 189 h 191"/>
              <a:gd name="T40" fmla="*/ 219 w 372"/>
              <a:gd name="T41" fmla="*/ 188 h 191"/>
              <a:gd name="T42" fmla="*/ 199 w 372"/>
              <a:gd name="T43" fmla="*/ 186 h 191"/>
              <a:gd name="T44" fmla="*/ 179 w 372"/>
              <a:gd name="T45" fmla="*/ 183 h 191"/>
              <a:gd name="T46" fmla="*/ 158 w 372"/>
              <a:gd name="T47" fmla="*/ 181 h 191"/>
              <a:gd name="T48" fmla="*/ 137 w 372"/>
              <a:gd name="T49" fmla="*/ 179 h 191"/>
              <a:gd name="T50" fmla="*/ 100 w 372"/>
              <a:gd name="T51" fmla="*/ 172 h 191"/>
              <a:gd name="T52" fmla="*/ 70 w 372"/>
              <a:gd name="T53" fmla="*/ 162 h 191"/>
              <a:gd name="T54" fmla="*/ 46 w 372"/>
              <a:gd name="T55" fmla="*/ 149 h 191"/>
              <a:gd name="T56" fmla="*/ 28 w 372"/>
              <a:gd name="T57" fmla="*/ 133 h 191"/>
              <a:gd name="T58" fmla="*/ 14 w 372"/>
              <a:gd name="T59" fmla="*/ 115 h 191"/>
              <a:gd name="T60" fmla="*/ 6 w 372"/>
              <a:gd name="T61" fmla="*/ 97 h 191"/>
              <a:gd name="T62" fmla="*/ 1 w 372"/>
              <a:gd name="T63" fmla="*/ 77 h 191"/>
              <a:gd name="T64" fmla="*/ 0 w 372"/>
              <a:gd name="T65" fmla="*/ 58 h 191"/>
              <a:gd name="T66" fmla="*/ 2 w 372"/>
              <a:gd name="T67" fmla="*/ 49 h 191"/>
              <a:gd name="T68" fmla="*/ 7 w 372"/>
              <a:gd name="T69" fmla="*/ 39 h 191"/>
              <a:gd name="T70" fmla="*/ 13 w 372"/>
              <a:gd name="T71" fmla="*/ 31 h 191"/>
              <a:gd name="T72" fmla="*/ 21 w 372"/>
              <a:gd name="T73" fmla="*/ 24 h 191"/>
              <a:gd name="T74" fmla="*/ 31 w 372"/>
              <a:gd name="T75" fmla="*/ 18 h 191"/>
              <a:gd name="T76" fmla="*/ 44 w 372"/>
              <a:gd name="T77" fmla="*/ 12 h 191"/>
              <a:gd name="T78" fmla="*/ 58 w 372"/>
              <a:gd name="T79" fmla="*/ 7 h 191"/>
              <a:gd name="T80" fmla="*/ 73 w 372"/>
              <a:gd name="T81" fmla="*/ 4 h 191"/>
              <a:gd name="T82" fmla="*/ 89 w 372"/>
              <a:gd name="T83" fmla="*/ 1 h 191"/>
              <a:gd name="T84" fmla="*/ 106 w 372"/>
              <a:gd name="T85" fmla="*/ 0 h 191"/>
              <a:gd name="T86" fmla="*/ 124 w 372"/>
              <a:gd name="T87" fmla="*/ 0 h 191"/>
              <a:gd name="T88" fmla="*/ 144 w 372"/>
              <a:gd name="T89" fmla="*/ 3 h 191"/>
              <a:gd name="T90" fmla="*/ 165 w 372"/>
              <a:gd name="T91" fmla="*/ 6 h 191"/>
              <a:gd name="T92" fmla="*/ 185 w 372"/>
              <a:gd name="T93" fmla="*/ 11 h 191"/>
              <a:gd name="T94" fmla="*/ 207 w 372"/>
              <a:gd name="T95" fmla="*/ 18 h 191"/>
              <a:gd name="T96" fmla="*/ 229 w 372"/>
              <a:gd name="T97" fmla="*/ 26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72" h="191">
                <a:moveTo>
                  <a:pt x="229" y="26"/>
                </a:moveTo>
                <a:lnTo>
                  <a:pt x="270" y="44"/>
                </a:lnTo>
                <a:lnTo>
                  <a:pt x="301" y="64"/>
                </a:lnTo>
                <a:lnTo>
                  <a:pt x="326" y="81"/>
                </a:lnTo>
                <a:lnTo>
                  <a:pt x="344" y="99"/>
                </a:lnTo>
                <a:lnTo>
                  <a:pt x="357" y="117"/>
                </a:lnTo>
                <a:lnTo>
                  <a:pt x="365" y="133"/>
                </a:lnTo>
                <a:lnTo>
                  <a:pt x="370" y="149"/>
                </a:lnTo>
                <a:lnTo>
                  <a:pt x="372" y="164"/>
                </a:lnTo>
                <a:lnTo>
                  <a:pt x="371" y="171"/>
                </a:lnTo>
                <a:lnTo>
                  <a:pt x="367" y="177"/>
                </a:lnTo>
                <a:lnTo>
                  <a:pt x="361" y="182"/>
                </a:lnTo>
                <a:lnTo>
                  <a:pt x="351" y="186"/>
                </a:lnTo>
                <a:lnTo>
                  <a:pt x="340" y="188"/>
                </a:lnTo>
                <a:lnTo>
                  <a:pt x="327" y="190"/>
                </a:lnTo>
                <a:lnTo>
                  <a:pt x="312" y="191"/>
                </a:lnTo>
                <a:lnTo>
                  <a:pt x="296" y="191"/>
                </a:lnTo>
                <a:lnTo>
                  <a:pt x="278" y="191"/>
                </a:lnTo>
                <a:lnTo>
                  <a:pt x="259" y="190"/>
                </a:lnTo>
                <a:lnTo>
                  <a:pt x="240" y="189"/>
                </a:lnTo>
                <a:lnTo>
                  <a:pt x="219" y="188"/>
                </a:lnTo>
                <a:lnTo>
                  <a:pt x="199" y="186"/>
                </a:lnTo>
                <a:lnTo>
                  <a:pt x="179" y="183"/>
                </a:lnTo>
                <a:lnTo>
                  <a:pt x="158" y="181"/>
                </a:lnTo>
                <a:lnTo>
                  <a:pt x="137" y="179"/>
                </a:lnTo>
                <a:lnTo>
                  <a:pt x="100" y="172"/>
                </a:lnTo>
                <a:lnTo>
                  <a:pt x="70" y="162"/>
                </a:lnTo>
                <a:lnTo>
                  <a:pt x="46" y="149"/>
                </a:lnTo>
                <a:lnTo>
                  <a:pt x="28" y="133"/>
                </a:lnTo>
                <a:lnTo>
                  <a:pt x="14" y="115"/>
                </a:lnTo>
                <a:lnTo>
                  <a:pt x="6" y="97"/>
                </a:lnTo>
                <a:lnTo>
                  <a:pt x="1" y="77"/>
                </a:lnTo>
                <a:lnTo>
                  <a:pt x="0" y="58"/>
                </a:lnTo>
                <a:lnTo>
                  <a:pt x="2" y="49"/>
                </a:lnTo>
                <a:lnTo>
                  <a:pt x="7" y="39"/>
                </a:lnTo>
                <a:lnTo>
                  <a:pt x="13" y="31"/>
                </a:lnTo>
                <a:lnTo>
                  <a:pt x="21" y="24"/>
                </a:lnTo>
                <a:lnTo>
                  <a:pt x="31" y="18"/>
                </a:lnTo>
                <a:lnTo>
                  <a:pt x="44" y="12"/>
                </a:lnTo>
                <a:lnTo>
                  <a:pt x="58" y="7"/>
                </a:lnTo>
                <a:lnTo>
                  <a:pt x="73" y="4"/>
                </a:lnTo>
                <a:lnTo>
                  <a:pt x="89" y="1"/>
                </a:lnTo>
                <a:lnTo>
                  <a:pt x="106" y="0"/>
                </a:lnTo>
                <a:lnTo>
                  <a:pt x="124" y="0"/>
                </a:lnTo>
                <a:lnTo>
                  <a:pt x="144" y="3"/>
                </a:lnTo>
                <a:lnTo>
                  <a:pt x="165" y="6"/>
                </a:lnTo>
                <a:lnTo>
                  <a:pt x="185" y="11"/>
                </a:lnTo>
                <a:lnTo>
                  <a:pt x="207" y="18"/>
                </a:lnTo>
                <a:lnTo>
                  <a:pt x="229" y="26"/>
                </a:lnTo>
                <a:close/>
              </a:path>
            </a:pathLst>
          </a:custGeom>
          <a:solidFill>
            <a:srgbClr val="F4D6C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1" name="Freeform 851"/>
          <p:cNvSpPr>
            <a:spLocks/>
          </p:cNvSpPr>
          <p:nvPr/>
        </p:nvSpPr>
        <p:spPr bwMode="auto">
          <a:xfrm>
            <a:off x="6335713" y="3041650"/>
            <a:ext cx="284162" cy="144463"/>
          </a:xfrm>
          <a:custGeom>
            <a:avLst/>
            <a:gdLst>
              <a:gd name="T0" fmla="*/ 220 w 359"/>
              <a:gd name="T1" fmla="*/ 22 h 182"/>
              <a:gd name="T2" fmla="*/ 258 w 359"/>
              <a:gd name="T3" fmla="*/ 39 h 182"/>
              <a:gd name="T4" fmla="*/ 289 w 359"/>
              <a:gd name="T5" fmla="*/ 55 h 182"/>
              <a:gd name="T6" fmla="*/ 314 w 359"/>
              <a:gd name="T7" fmla="*/ 72 h 182"/>
              <a:gd name="T8" fmla="*/ 331 w 359"/>
              <a:gd name="T9" fmla="*/ 89 h 182"/>
              <a:gd name="T10" fmla="*/ 344 w 359"/>
              <a:gd name="T11" fmla="*/ 107 h 182"/>
              <a:gd name="T12" fmla="*/ 353 w 359"/>
              <a:gd name="T13" fmla="*/ 123 h 182"/>
              <a:gd name="T14" fmla="*/ 357 w 359"/>
              <a:gd name="T15" fmla="*/ 139 h 182"/>
              <a:gd name="T16" fmla="*/ 359 w 359"/>
              <a:gd name="T17" fmla="*/ 154 h 182"/>
              <a:gd name="T18" fmla="*/ 357 w 359"/>
              <a:gd name="T19" fmla="*/ 161 h 182"/>
              <a:gd name="T20" fmla="*/ 353 w 359"/>
              <a:gd name="T21" fmla="*/ 167 h 182"/>
              <a:gd name="T22" fmla="*/ 347 w 359"/>
              <a:gd name="T23" fmla="*/ 171 h 182"/>
              <a:gd name="T24" fmla="*/ 338 w 359"/>
              <a:gd name="T25" fmla="*/ 175 h 182"/>
              <a:gd name="T26" fmla="*/ 326 w 359"/>
              <a:gd name="T27" fmla="*/ 177 h 182"/>
              <a:gd name="T28" fmla="*/ 314 w 359"/>
              <a:gd name="T29" fmla="*/ 179 h 182"/>
              <a:gd name="T30" fmla="*/ 300 w 359"/>
              <a:gd name="T31" fmla="*/ 180 h 182"/>
              <a:gd name="T32" fmla="*/ 284 w 359"/>
              <a:gd name="T33" fmla="*/ 182 h 182"/>
              <a:gd name="T34" fmla="*/ 266 w 359"/>
              <a:gd name="T35" fmla="*/ 182 h 182"/>
              <a:gd name="T36" fmla="*/ 248 w 359"/>
              <a:gd name="T37" fmla="*/ 180 h 182"/>
              <a:gd name="T38" fmla="*/ 228 w 359"/>
              <a:gd name="T39" fmla="*/ 179 h 182"/>
              <a:gd name="T40" fmla="*/ 209 w 359"/>
              <a:gd name="T41" fmla="*/ 178 h 182"/>
              <a:gd name="T42" fmla="*/ 189 w 359"/>
              <a:gd name="T43" fmla="*/ 176 h 182"/>
              <a:gd name="T44" fmla="*/ 169 w 359"/>
              <a:gd name="T45" fmla="*/ 174 h 182"/>
              <a:gd name="T46" fmla="*/ 149 w 359"/>
              <a:gd name="T47" fmla="*/ 171 h 182"/>
              <a:gd name="T48" fmla="*/ 129 w 359"/>
              <a:gd name="T49" fmla="*/ 169 h 182"/>
              <a:gd name="T50" fmla="*/ 95 w 359"/>
              <a:gd name="T51" fmla="*/ 162 h 182"/>
              <a:gd name="T52" fmla="*/ 66 w 359"/>
              <a:gd name="T53" fmla="*/ 153 h 182"/>
              <a:gd name="T54" fmla="*/ 43 w 359"/>
              <a:gd name="T55" fmla="*/ 140 h 182"/>
              <a:gd name="T56" fmla="*/ 26 w 359"/>
              <a:gd name="T57" fmla="*/ 126 h 182"/>
              <a:gd name="T58" fmla="*/ 13 w 359"/>
              <a:gd name="T59" fmla="*/ 110 h 182"/>
              <a:gd name="T60" fmla="*/ 5 w 359"/>
              <a:gd name="T61" fmla="*/ 93 h 182"/>
              <a:gd name="T62" fmla="*/ 2 w 359"/>
              <a:gd name="T63" fmla="*/ 74 h 182"/>
              <a:gd name="T64" fmla="*/ 0 w 359"/>
              <a:gd name="T65" fmla="*/ 56 h 182"/>
              <a:gd name="T66" fmla="*/ 3 w 359"/>
              <a:gd name="T67" fmla="*/ 47 h 182"/>
              <a:gd name="T68" fmla="*/ 6 w 359"/>
              <a:gd name="T69" fmla="*/ 38 h 182"/>
              <a:gd name="T70" fmla="*/ 12 w 359"/>
              <a:gd name="T71" fmla="*/ 31 h 182"/>
              <a:gd name="T72" fmla="*/ 20 w 359"/>
              <a:gd name="T73" fmla="*/ 23 h 182"/>
              <a:gd name="T74" fmla="*/ 30 w 359"/>
              <a:gd name="T75" fmla="*/ 17 h 182"/>
              <a:gd name="T76" fmla="*/ 42 w 359"/>
              <a:gd name="T77" fmla="*/ 11 h 182"/>
              <a:gd name="T78" fmla="*/ 54 w 359"/>
              <a:gd name="T79" fmla="*/ 7 h 182"/>
              <a:gd name="T80" fmla="*/ 69 w 359"/>
              <a:gd name="T81" fmla="*/ 3 h 182"/>
              <a:gd name="T82" fmla="*/ 86 w 359"/>
              <a:gd name="T83" fmla="*/ 1 h 182"/>
              <a:gd name="T84" fmla="*/ 102 w 359"/>
              <a:gd name="T85" fmla="*/ 0 h 182"/>
              <a:gd name="T86" fmla="*/ 120 w 359"/>
              <a:gd name="T87" fmla="*/ 0 h 182"/>
              <a:gd name="T88" fmla="*/ 139 w 359"/>
              <a:gd name="T89" fmla="*/ 1 h 182"/>
              <a:gd name="T90" fmla="*/ 158 w 359"/>
              <a:gd name="T91" fmla="*/ 4 h 182"/>
              <a:gd name="T92" fmla="*/ 179 w 359"/>
              <a:gd name="T93" fmla="*/ 8 h 182"/>
              <a:gd name="T94" fmla="*/ 200 w 359"/>
              <a:gd name="T95" fmla="*/ 13 h 182"/>
              <a:gd name="T96" fmla="*/ 220 w 359"/>
              <a:gd name="T97" fmla="*/ 2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59" h="182">
                <a:moveTo>
                  <a:pt x="220" y="22"/>
                </a:moveTo>
                <a:lnTo>
                  <a:pt x="258" y="39"/>
                </a:lnTo>
                <a:lnTo>
                  <a:pt x="289" y="55"/>
                </a:lnTo>
                <a:lnTo>
                  <a:pt x="314" y="72"/>
                </a:lnTo>
                <a:lnTo>
                  <a:pt x="331" y="89"/>
                </a:lnTo>
                <a:lnTo>
                  <a:pt x="344" y="107"/>
                </a:lnTo>
                <a:lnTo>
                  <a:pt x="353" y="123"/>
                </a:lnTo>
                <a:lnTo>
                  <a:pt x="357" y="139"/>
                </a:lnTo>
                <a:lnTo>
                  <a:pt x="359" y="154"/>
                </a:lnTo>
                <a:lnTo>
                  <a:pt x="357" y="161"/>
                </a:lnTo>
                <a:lnTo>
                  <a:pt x="353" y="167"/>
                </a:lnTo>
                <a:lnTo>
                  <a:pt x="347" y="171"/>
                </a:lnTo>
                <a:lnTo>
                  <a:pt x="338" y="175"/>
                </a:lnTo>
                <a:lnTo>
                  <a:pt x="326" y="177"/>
                </a:lnTo>
                <a:lnTo>
                  <a:pt x="314" y="179"/>
                </a:lnTo>
                <a:lnTo>
                  <a:pt x="300" y="180"/>
                </a:lnTo>
                <a:lnTo>
                  <a:pt x="284" y="182"/>
                </a:lnTo>
                <a:lnTo>
                  <a:pt x="266" y="182"/>
                </a:lnTo>
                <a:lnTo>
                  <a:pt x="248" y="180"/>
                </a:lnTo>
                <a:lnTo>
                  <a:pt x="228" y="179"/>
                </a:lnTo>
                <a:lnTo>
                  <a:pt x="209" y="178"/>
                </a:lnTo>
                <a:lnTo>
                  <a:pt x="189" y="176"/>
                </a:lnTo>
                <a:lnTo>
                  <a:pt x="169" y="174"/>
                </a:lnTo>
                <a:lnTo>
                  <a:pt x="149" y="171"/>
                </a:lnTo>
                <a:lnTo>
                  <a:pt x="129" y="169"/>
                </a:lnTo>
                <a:lnTo>
                  <a:pt x="95" y="162"/>
                </a:lnTo>
                <a:lnTo>
                  <a:pt x="66" y="153"/>
                </a:lnTo>
                <a:lnTo>
                  <a:pt x="43" y="140"/>
                </a:lnTo>
                <a:lnTo>
                  <a:pt x="26" y="126"/>
                </a:lnTo>
                <a:lnTo>
                  <a:pt x="13" y="110"/>
                </a:lnTo>
                <a:lnTo>
                  <a:pt x="5" y="93"/>
                </a:lnTo>
                <a:lnTo>
                  <a:pt x="2" y="74"/>
                </a:lnTo>
                <a:lnTo>
                  <a:pt x="0" y="56"/>
                </a:lnTo>
                <a:lnTo>
                  <a:pt x="3" y="47"/>
                </a:lnTo>
                <a:lnTo>
                  <a:pt x="6" y="38"/>
                </a:lnTo>
                <a:lnTo>
                  <a:pt x="12" y="31"/>
                </a:lnTo>
                <a:lnTo>
                  <a:pt x="20" y="23"/>
                </a:lnTo>
                <a:lnTo>
                  <a:pt x="30" y="17"/>
                </a:lnTo>
                <a:lnTo>
                  <a:pt x="42" y="11"/>
                </a:lnTo>
                <a:lnTo>
                  <a:pt x="54" y="7"/>
                </a:lnTo>
                <a:lnTo>
                  <a:pt x="69" y="3"/>
                </a:lnTo>
                <a:lnTo>
                  <a:pt x="86" y="1"/>
                </a:lnTo>
                <a:lnTo>
                  <a:pt x="102" y="0"/>
                </a:lnTo>
                <a:lnTo>
                  <a:pt x="120" y="0"/>
                </a:lnTo>
                <a:lnTo>
                  <a:pt x="139" y="1"/>
                </a:lnTo>
                <a:lnTo>
                  <a:pt x="158" y="4"/>
                </a:lnTo>
                <a:lnTo>
                  <a:pt x="179" y="8"/>
                </a:lnTo>
                <a:lnTo>
                  <a:pt x="200" y="13"/>
                </a:lnTo>
                <a:lnTo>
                  <a:pt x="220" y="22"/>
                </a:lnTo>
                <a:close/>
              </a:path>
            </a:pathLst>
          </a:custGeom>
          <a:solidFill>
            <a:srgbClr val="F0D1C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2" name="Freeform 852"/>
          <p:cNvSpPr>
            <a:spLocks/>
          </p:cNvSpPr>
          <p:nvPr/>
        </p:nvSpPr>
        <p:spPr bwMode="auto">
          <a:xfrm>
            <a:off x="6343650" y="3048000"/>
            <a:ext cx="273050" cy="138113"/>
          </a:xfrm>
          <a:custGeom>
            <a:avLst/>
            <a:gdLst>
              <a:gd name="T0" fmla="*/ 211 w 344"/>
              <a:gd name="T1" fmla="*/ 19 h 174"/>
              <a:gd name="T2" fmla="*/ 247 w 344"/>
              <a:gd name="T3" fmla="*/ 35 h 174"/>
              <a:gd name="T4" fmla="*/ 276 w 344"/>
              <a:gd name="T5" fmla="*/ 52 h 174"/>
              <a:gd name="T6" fmla="*/ 299 w 344"/>
              <a:gd name="T7" fmla="*/ 68 h 174"/>
              <a:gd name="T8" fmla="*/ 318 w 344"/>
              <a:gd name="T9" fmla="*/ 84 h 174"/>
              <a:gd name="T10" fmla="*/ 329 w 344"/>
              <a:gd name="T11" fmla="*/ 100 h 174"/>
              <a:gd name="T12" fmla="*/ 338 w 344"/>
              <a:gd name="T13" fmla="*/ 115 h 174"/>
              <a:gd name="T14" fmla="*/ 343 w 344"/>
              <a:gd name="T15" fmla="*/ 131 h 174"/>
              <a:gd name="T16" fmla="*/ 344 w 344"/>
              <a:gd name="T17" fmla="*/ 146 h 174"/>
              <a:gd name="T18" fmla="*/ 343 w 344"/>
              <a:gd name="T19" fmla="*/ 153 h 174"/>
              <a:gd name="T20" fmla="*/ 340 w 344"/>
              <a:gd name="T21" fmla="*/ 159 h 174"/>
              <a:gd name="T22" fmla="*/ 333 w 344"/>
              <a:gd name="T23" fmla="*/ 163 h 174"/>
              <a:gd name="T24" fmla="*/ 323 w 344"/>
              <a:gd name="T25" fmla="*/ 167 h 174"/>
              <a:gd name="T26" fmla="*/ 313 w 344"/>
              <a:gd name="T27" fmla="*/ 170 h 174"/>
              <a:gd name="T28" fmla="*/ 300 w 344"/>
              <a:gd name="T29" fmla="*/ 172 h 174"/>
              <a:gd name="T30" fmla="*/ 287 w 344"/>
              <a:gd name="T31" fmla="*/ 174 h 174"/>
              <a:gd name="T32" fmla="*/ 270 w 344"/>
              <a:gd name="T33" fmla="*/ 174 h 174"/>
              <a:gd name="T34" fmla="*/ 254 w 344"/>
              <a:gd name="T35" fmla="*/ 174 h 174"/>
              <a:gd name="T36" fmla="*/ 236 w 344"/>
              <a:gd name="T37" fmla="*/ 174 h 174"/>
              <a:gd name="T38" fmla="*/ 217 w 344"/>
              <a:gd name="T39" fmla="*/ 172 h 174"/>
              <a:gd name="T40" fmla="*/ 199 w 344"/>
              <a:gd name="T41" fmla="*/ 171 h 174"/>
              <a:gd name="T42" fmla="*/ 179 w 344"/>
              <a:gd name="T43" fmla="*/ 169 h 174"/>
              <a:gd name="T44" fmla="*/ 160 w 344"/>
              <a:gd name="T45" fmla="*/ 167 h 174"/>
              <a:gd name="T46" fmla="*/ 140 w 344"/>
              <a:gd name="T47" fmla="*/ 164 h 174"/>
              <a:gd name="T48" fmla="*/ 122 w 344"/>
              <a:gd name="T49" fmla="*/ 162 h 174"/>
              <a:gd name="T50" fmla="*/ 88 w 344"/>
              <a:gd name="T51" fmla="*/ 156 h 174"/>
              <a:gd name="T52" fmla="*/ 61 w 344"/>
              <a:gd name="T53" fmla="*/ 147 h 174"/>
              <a:gd name="T54" fmla="*/ 39 w 344"/>
              <a:gd name="T55" fmla="*/ 136 h 174"/>
              <a:gd name="T56" fmla="*/ 23 w 344"/>
              <a:gd name="T57" fmla="*/ 123 h 174"/>
              <a:gd name="T58" fmla="*/ 11 w 344"/>
              <a:gd name="T59" fmla="*/ 108 h 174"/>
              <a:gd name="T60" fmla="*/ 3 w 344"/>
              <a:gd name="T61" fmla="*/ 92 h 174"/>
              <a:gd name="T62" fmla="*/ 0 w 344"/>
              <a:gd name="T63" fmla="*/ 75 h 174"/>
              <a:gd name="T64" fmla="*/ 0 w 344"/>
              <a:gd name="T65" fmla="*/ 56 h 174"/>
              <a:gd name="T66" fmla="*/ 1 w 344"/>
              <a:gd name="T67" fmla="*/ 47 h 174"/>
              <a:gd name="T68" fmla="*/ 5 w 344"/>
              <a:gd name="T69" fmla="*/ 39 h 174"/>
              <a:gd name="T70" fmla="*/ 11 w 344"/>
              <a:gd name="T71" fmla="*/ 31 h 174"/>
              <a:gd name="T72" fmla="*/ 18 w 344"/>
              <a:gd name="T73" fmla="*/ 24 h 174"/>
              <a:gd name="T74" fmla="*/ 29 w 344"/>
              <a:gd name="T75" fmla="*/ 18 h 174"/>
              <a:gd name="T76" fmla="*/ 39 w 344"/>
              <a:gd name="T77" fmla="*/ 12 h 174"/>
              <a:gd name="T78" fmla="*/ 52 w 344"/>
              <a:gd name="T79" fmla="*/ 8 h 174"/>
              <a:gd name="T80" fmla="*/ 65 w 344"/>
              <a:gd name="T81" fmla="*/ 4 h 174"/>
              <a:gd name="T82" fmla="*/ 82 w 344"/>
              <a:gd name="T83" fmla="*/ 1 h 174"/>
              <a:gd name="T84" fmla="*/ 98 w 344"/>
              <a:gd name="T85" fmla="*/ 0 h 174"/>
              <a:gd name="T86" fmla="*/ 115 w 344"/>
              <a:gd name="T87" fmla="*/ 0 h 174"/>
              <a:gd name="T88" fmla="*/ 132 w 344"/>
              <a:gd name="T89" fmla="*/ 1 h 174"/>
              <a:gd name="T90" fmla="*/ 152 w 344"/>
              <a:gd name="T91" fmla="*/ 3 h 174"/>
              <a:gd name="T92" fmla="*/ 171 w 344"/>
              <a:gd name="T93" fmla="*/ 7 h 174"/>
              <a:gd name="T94" fmla="*/ 191 w 344"/>
              <a:gd name="T95" fmla="*/ 12 h 174"/>
              <a:gd name="T96" fmla="*/ 211 w 344"/>
              <a:gd name="T97" fmla="*/ 1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44" h="174">
                <a:moveTo>
                  <a:pt x="211" y="19"/>
                </a:moveTo>
                <a:lnTo>
                  <a:pt x="247" y="35"/>
                </a:lnTo>
                <a:lnTo>
                  <a:pt x="276" y="52"/>
                </a:lnTo>
                <a:lnTo>
                  <a:pt x="299" y="68"/>
                </a:lnTo>
                <a:lnTo>
                  <a:pt x="318" y="84"/>
                </a:lnTo>
                <a:lnTo>
                  <a:pt x="329" y="100"/>
                </a:lnTo>
                <a:lnTo>
                  <a:pt x="338" y="115"/>
                </a:lnTo>
                <a:lnTo>
                  <a:pt x="343" y="131"/>
                </a:lnTo>
                <a:lnTo>
                  <a:pt x="344" y="146"/>
                </a:lnTo>
                <a:lnTo>
                  <a:pt x="343" y="153"/>
                </a:lnTo>
                <a:lnTo>
                  <a:pt x="340" y="159"/>
                </a:lnTo>
                <a:lnTo>
                  <a:pt x="333" y="163"/>
                </a:lnTo>
                <a:lnTo>
                  <a:pt x="323" y="167"/>
                </a:lnTo>
                <a:lnTo>
                  <a:pt x="313" y="170"/>
                </a:lnTo>
                <a:lnTo>
                  <a:pt x="300" y="172"/>
                </a:lnTo>
                <a:lnTo>
                  <a:pt x="287" y="174"/>
                </a:lnTo>
                <a:lnTo>
                  <a:pt x="270" y="174"/>
                </a:lnTo>
                <a:lnTo>
                  <a:pt x="254" y="174"/>
                </a:lnTo>
                <a:lnTo>
                  <a:pt x="236" y="174"/>
                </a:lnTo>
                <a:lnTo>
                  <a:pt x="217" y="172"/>
                </a:lnTo>
                <a:lnTo>
                  <a:pt x="199" y="171"/>
                </a:lnTo>
                <a:lnTo>
                  <a:pt x="179" y="169"/>
                </a:lnTo>
                <a:lnTo>
                  <a:pt x="160" y="167"/>
                </a:lnTo>
                <a:lnTo>
                  <a:pt x="140" y="164"/>
                </a:lnTo>
                <a:lnTo>
                  <a:pt x="122" y="162"/>
                </a:lnTo>
                <a:lnTo>
                  <a:pt x="88" y="156"/>
                </a:lnTo>
                <a:lnTo>
                  <a:pt x="61" y="147"/>
                </a:lnTo>
                <a:lnTo>
                  <a:pt x="39" y="136"/>
                </a:lnTo>
                <a:lnTo>
                  <a:pt x="23" y="123"/>
                </a:lnTo>
                <a:lnTo>
                  <a:pt x="11" y="108"/>
                </a:lnTo>
                <a:lnTo>
                  <a:pt x="3" y="92"/>
                </a:lnTo>
                <a:lnTo>
                  <a:pt x="0" y="75"/>
                </a:lnTo>
                <a:lnTo>
                  <a:pt x="0" y="56"/>
                </a:lnTo>
                <a:lnTo>
                  <a:pt x="1" y="47"/>
                </a:lnTo>
                <a:lnTo>
                  <a:pt x="5" y="39"/>
                </a:lnTo>
                <a:lnTo>
                  <a:pt x="11" y="31"/>
                </a:lnTo>
                <a:lnTo>
                  <a:pt x="18" y="24"/>
                </a:lnTo>
                <a:lnTo>
                  <a:pt x="29" y="18"/>
                </a:lnTo>
                <a:lnTo>
                  <a:pt x="39" y="12"/>
                </a:lnTo>
                <a:lnTo>
                  <a:pt x="52" y="8"/>
                </a:lnTo>
                <a:lnTo>
                  <a:pt x="65" y="4"/>
                </a:lnTo>
                <a:lnTo>
                  <a:pt x="82" y="1"/>
                </a:lnTo>
                <a:lnTo>
                  <a:pt x="98" y="0"/>
                </a:lnTo>
                <a:lnTo>
                  <a:pt x="115" y="0"/>
                </a:lnTo>
                <a:lnTo>
                  <a:pt x="132" y="1"/>
                </a:lnTo>
                <a:lnTo>
                  <a:pt x="152" y="3"/>
                </a:lnTo>
                <a:lnTo>
                  <a:pt x="171" y="7"/>
                </a:lnTo>
                <a:lnTo>
                  <a:pt x="191" y="12"/>
                </a:lnTo>
                <a:lnTo>
                  <a:pt x="211" y="19"/>
                </a:lnTo>
                <a:close/>
              </a:path>
            </a:pathLst>
          </a:custGeom>
          <a:solidFill>
            <a:srgbClr val="EAC9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3" name="Freeform 853"/>
          <p:cNvSpPr>
            <a:spLocks/>
          </p:cNvSpPr>
          <p:nvPr/>
        </p:nvSpPr>
        <p:spPr bwMode="auto">
          <a:xfrm>
            <a:off x="6350000" y="3054350"/>
            <a:ext cx="263525" cy="131763"/>
          </a:xfrm>
          <a:custGeom>
            <a:avLst/>
            <a:gdLst>
              <a:gd name="T0" fmla="*/ 203 w 332"/>
              <a:gd name="T1" fmla="*/ 17 h 166"/>
              <a:gd name="T2" fmla="*/ 237 w 332"/>
              <a:gd name="T3" fmla="*/ 31 h 166"/>
              <a:gd name="T4" fmla="*/ 266 w 332"/>
              <a:gd name="T5" fmla="*/ 46 h 166"/>
              <a:gd name="T6" fmla="*/ 289 w 332"/>
              <a:gd name="T7" fmla="*/ 61 h 166"/>
              <a:gd name="T8" fmla="*/ 305 w 332"/>
              <a:gd name="T9" fmla="*/ 76 h 166"/>
              <a:gd name="T10" fmla="*/ 318 w 332"/>
              <a:gd name="T11" fmla="*/ 92 h 166"/>
              <a:gd name="T12" fmla="*/ 326 w 332"/>
              <a:gd name="T13" fmla="*/ 107 h 166"/>
              <a:gd name="T14" fmla="*/ 331 w 332"/>
              <a:gd name="T15" fmla="*/ 122 h 166"/>
              <a:gd name="T16" fmla="*/ 332 w 332"/>
              <a:gd name="T17" fmla="*/ 137 h 166"/>
              <a:gd name="T18" fmla="*/ 331 w 332"/>
              <a:gd name="T19" fmla="*/ 144 h 166"/>
              <a:gd name="T20" fmla="*/ 326 w 332"/>
              <a:gd name="T21" fmla="*/ 150 h 166"/>
              <a:gd name="T22" fmla="*/ 320 w 332"/>
              <a:gd name="T23" fmla="*/ 154 h 166"/>
              <a:gd name="T24" fmla="*/ 311 w 332"/>
              <a:gd name="T25" fmla="*/ 158 h 166"/>
              <a:gd name="T26" fmla="*/ 301 w 332"/>
              <a:gd name="T27" fmla="*/ 161 h 166"/>
              <a:gd name="T28" fmla="*/ 288 w 332"/>
              <a:gd name="T29" fmla="*/ 162 h 166"/>
              <a:gd name="T30" fmla="*/ 274 w 332"/>
              <a:gd name="T31" fmla="*/ 165 h 166"/>
              <a:gd name="T32" fmla="*/ 259 w 332"/>
              <a:gd name="T33" fmla="*/ 165 h 166"/>
              <a:gd name="T34" fmla="*/ 243 w 332"/>
              <a:gd name="T35" fmla="*/ 166 h 166"/>
              <a:gd name="T36" fmla="*/ 226 w 332"/>
              <a:gd name="T37" fmla="*/ 165 h 166"/>
              <a:gd name="T38" fmla="*/ 208 w 332"/>
              <a:gd name="T39" fmla="*/ 163 h 166"/>
              <a:gd name="T40" fmla="*/ 190 w 332"/>
              <a:gd name="T41" fmla="*/ 162 h 166"/>
              <a:gd name="T42" fmla="*/ 172 w 332"/>
              <a:gd name="T43" fmla="*/ 161 h 166"/>
              <a:gd name="T44" fmla="*/ 153 w 332"/>
              <a:gd name="T45" fmla="*/ 159 h 166"/>
              <a:gd name="T46" fmla="*/ 135 w 332"/>
              <a:gd name="T47" fmla="*/ 157 h 166"/>
              <a:gd name="T48" fmla="*/ 116 w 332"/>
              <a:gd name="T49" fmla="*/ 154 h 166"/>
              <a:gd name="T50" fmla="*/ 84 w 332"/>
              <a:gd name="T51" fmla="*/ 149 h 166"/>
              <a:gd name="T52" fmla="*/ 59 w 332"/>
              <a:gd name="T53" fmla="*/ 140 h 166"/>
              <a:gd name="T54" fmla="*/ 38 w 332"/>
              <a:gd name="T55" fmla="*/ 130 h 166"/>
              <a:gd name="T56" fmla="*/ 22 w 332"/>
              <a:gd name="T57" fmla="*/ 117 h 166"/>
              <a:gd name="T58" fmla="*/ 11 w 332"/>
              <a:gd name="T59" fmla="*/ 104 h 166"/>
              <a:gd name="T60" fmla="*/ 5 w 332"/>
              <a:gd name="T61" fmla="*/ 89 h 166"/>
              <a:gd name="T62" fmla="*/ 0 w 332"/>
              <a:gd name="T63" fmla="*/ 72 h 166"/>
              <a:gd name="T64" fmla="*/ 0 w 332"/>
              <a:gd name="T65" fmla="*/ 55 h 166"/>
              <a:gd name="T66" fmla="*/ 1 w 332"/>
              <a:gd name="T67" fmla="*/ 47 h 166"/>
              <a:gd name="T68" fmla="*/ 5 w 332"/>
              <a:gd name="T69" fmla="*/ 39 h 166"/>
              <a:gd name="T70" fmla="*/ 10 w 332"/>
              <a:gd name="T71" fmla="*/ 31 h 166"/>
              <a:gd name="T72" fmla="*/ 18 w 332"/>
              <a:gd name="T73" fmla="*/ 24 h 166"/>
              <a:gd name="T74" fmla="*/ 28 w 332"/>
              <a:gd name="T75" fmla="*/ 18 h 166"/>
              <a:gd name="T76" fmla="*/ 38 w 332"/>
              <a:gd name="T77" fmla="*/ 13 h 166"/>
              <a:gd name="T78" fmla="*/ 51 w 332"/>
              <a:gd name="T79" fmla="*/ 8 h 166"/>
              <a:gd name="T80" fmla="*/ 63 w 332"/>
              <a:gd name="T81" fmla="*/ 5 h 166"/>
              <a:gd name="T82" fmla="*/ 78 w 332"/>
              <a:gd name="T83" fmla="*/ 2 h 166"/>
              <a:gd name="T84" fmla="*/ 94 w 332"/>
              <a:gd name="T85" fmla="*/ 0 h 166"/>
              <a:gd name="T86" fmla="*/ 111 w 332"/>
              <a:gd name="T87" fmla="*/ 0 h 166"/>
              <a:gd name="T88" fmla="*/ 128 w 332"/>
              <a:gd name="T89" fmla="*/ 1 h 166"/>
              <a:gd name="T90" fmla="*/ 146 w 332"/>
              <a:gd name="T91" fmla="*/ 2 h 166"/>
              <a:gd name="T92" fmla="*/ 165 w 332"/>
              <a:gd name="T93" fmla="*/ 6 h 166"/>
              <a:gd name="T94" fmla="*/ 183 w 332"/>
              <a:gd name="T95" fmla="*/ 10 h 166"/>
              <a:gd name="T96" fmla="*/ 203 w 332"/>
              <a:gd name="T97" fmla="*/ 1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32" h="166">
                <a:moveTo>
                  <a:pt x="203" y="17"/>
                </a:moveTo>
                <a:lnTo>
                  <a:pt x="237" y="31"/>
                </a:lnTo>
                <a:lnTo>
                  <a:pt x="266" y="46"/>
                </a:lnTo>
                <a:lnTo>
                  <a:pt x="289" y="61"/>
                </a:lnTo>
                <a:lnTo>
                  <a:pt x="305" y="76"/>
                </a:lnTo>
                <a:lnTo>
                  <a:pt x="318" y="92"/>
                </a:lnTo>
                <a:lnTo>
                  <a:pt x="326" y="107"/>
                </a:lnTo>
                <a:lnTo>
                  <a:pt x="331" y="122"/>
                </a:lnTo>
                <a:lnTo>
                  <a:pt x="332" y="137"/>
                </a:lnTo>
                <a:lnTo>
                  <a:pt x="331" y="144"/>
                </a:lnTo>
                <a:lnTo>
                  <a:pt x="326" y="150"/>
                </a:lnTo>
                <a:lnTo>
                  <a:pt x="320" y="154"/>
                </a:lnTo>
                <a:lnTo>
                  <a:pt x="311" y="158"/>
                </a:lnTo>
                <a:lnTo>
                  <a:pt x="301" y="161"/>
                </a:lnTo>
                <a:lnTo>
                  <a:pt x="288" y="162"/>
                </a:lnTo>
                <a:lnTo>
                  <a:pt x="274" y="165"/>
                </a:lnTo>
                <a:lnTo>
                  <a:pt x="259" y="165"/>
                </a:lnTo>
                <a:lnTo>
                  <a:pt x="243" y="166"/>
                </a:lnTo>
                <a:lnTo>
                  <a:pt x="226" y="165"/>
                </a:lnTo>
                <a:lnTo>
                  <a:pt x="208" y="163"/>
                </a:lnTo>
                <a:lnTo>
                  <a:pt x="190" y="162"/>
                </a:lnTo>
                <a:lnTo>
                  <a:pt x="172" y="161"/>
                </a:lnTo>
                <a:lnTo>
                  <a:pt x="153" y="159"/>
                </a:lnTo>
                <a:lnTo>
                  <a:pt x="135" y="157"/>
                </a:lnTo>
                <a:lnTo>
                  <a:pt x="116" y="154"/>
                </a:lnTo>
                <a:lnTo>
                  <a:pt x="84" y="149"/>
                </a:lnTo>
                <a:lnTo>
                  <a:pt x="59" y="140"/>
                </a:lnTo>
                <a:lnTo>
                  <a:pt x="38" y="130"/>
                </a:lnTo>
                <a:lnTo>
                  <a:pt x="22" y="117"/>
                </a:lnTo>
                <a:lnTo>
                  <a:pt x="11" y="104"/>
                </a:lnTo>
                <a:lnTo>
                  <a:pt x="5" y="89"/>
                </a:lnTo>
                <a:lnTo>
                  <a:pt x="0" y="72"/>
                </a:lnTo>
                <a:lnTo>
                  <a:pt x="0" y="55"/>
                </a:lnTo>
                <a:lnTo>
                  <a:pt x="1" y="47"/>
                </a:lnTo>
                <a:lnTo>
                  <a:pt x="5" y="39"/>
                </a:lnTo>
                <a:lnTo>
                  <a:pt x="10" y="31"/>
                </a:lnTo>
                <a:lnTo>
                  <a:pt x="18" y="24"/>
                </a:lnTo>
                <a:lnTo>
                  <a:pt x="28" y="18"/>
                </a:lnTo>
                <a:lnTo>
                  <a:pt x="38" y="13"/>
                </a:lnTo>
                <a:lnTo>
                  <a:pt x="51" y="8"/>
                </a:lnTo>
                <a:lnTo>
                  <a:pt x="63" y="5"/>
                </a:lnTo>
                <a:lnTo>
                  <a:pt x="78" y="2"/>
                </a:lnTo>
                <a:lnTo>
                  <a:pt x="94" y="0"/>
                </a:lnTo>
                <a:lnTo>
                  <a:pt x="111" y="0"/>
                </a:lnTo>
                <a:lnTo>
                  <a:pt x="128" y="1"/>
                </a:lnTo>
                <a:lnTo>
                  <a:pt x="146" y="2"/>
                </a:lnTo>
                <a:lnTo>
                  <a:pt x="165" y="6"/>
                </a:lnTo>
                <a:lnTo>
                  <a:pt x="183" y="10"/>
                </a:lnTo>
                <a:lnTo>
                  <a:pt x="203" y="17"/>
                </a:lnTo>
                <a:close/>
              </a:path>
            </a:pathLst>
          </a:custGeom>
          <a:solidFill>
            <a:srgbClr val="E3C5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4" name="Freeform 854"/>
          <p:cNvSpPr>
            <a:spLocks/>
          </p:cNvSpPr>
          <p:nvPr/>
        </p:nvSpPr>
        <p:spPr bwMode="auto">
          <a:xfrm>
            <a:off x="6359525" y="3062288"/>
            <a:ext cx="252413" cy="123825"/>
          </a:xfrm>
          <a:custGeom>
            <a:avLst/>
            <a:gdLst>
              <a:gd name="T0" fmla="*/ 194 w 318"/>
              <a:gd name="T1" fmla="*/ 14 h 157"/>
              <a:gd name="T2" fmla="*/ 227 w 318"/>
              <a:gd name="T3" fmla="*/ 28 h 157"/>
              <a:gd name="T4" fmla="*/ 254 w 318"/>
              <a:gd name="T5" fmla="*/ 40 h 157"/>
              <a:gd name="T6" fmla="*/ 276 w 318"/>
              <a:gd name="T7" fmla="*/ 55 h 157"/>
              <a:gd name="T8" fmla="*/ 293 w 318"/>
              <a:gd name="T9" fmla="*/ 69 h 157"/>
              <a:gd name="T10" fmla="*/ 304 w 318"/>
              <a:gd name="T11" fmla="*/ 84 h 157"/>
              <a:gd name="T12" fmla="*/ 312 w 318"/>
              <a:gd name="T13" fmla="*/ 98 h 157"/>
              <a:gd name="T14" fmla="*/ 317 w 318"/>
              <a:gd name="T15" fmla="*/ 113 h 157"/>
              <a:gd name="T16" fmla="*/ 318 w 318"/>
              <a:gd name="T17" fmla="*/ 127 h 157"/>
              <a:gd name="T18" fmla="*/ 317 w 318"/>
              <a:gd name="T19" fmla="*/ 134 h 157"/>
              <a:gd name="T20" fmla="*/ 312 w 318"/>
              <a:gd name="T21" fmla="*/ 140 h 157"/>
              <a:gd name="T22" fmla="*/ 307 w 318"/>
              <a:gd name="T23" fmla="*/ 144 h 157"/>
              <a:gd name="T24" fmla="*/ 299 w 318"/>
              <a:gd name="T25" fmla="*/ 149 h 157"/>
              <a:gd name="T26" fmla="*/ 288 w 318"/>
              <a:gd name="T27" fmla="*/ 151 h 157"/>
              <a:gd name="T28" fmla="*/ 276 w 318"/>
              <a:gd name="T29" fmla="*/ 154 h 157"/>
              <a:gd name="T30" fmla="*/ 263 w 318"/>
              <a:gd name="T31" fmla="*/ 156 h 157"/>
              <a:gd name="T32" fmla="*/ 248 w 318"/>
              <a:gd name="T33" fmla="*/ 157 h 157"/>
              <a:gd name="T34" fmla="*/ 232 w 318"/>
              <a:gd name="T35" fmla="*/ 157 h 157"/>
              <a:gd name="T36" fmla="*/ 216 w 318"/>
              <a:gd name="T37" fmla="*/ 157 h 157"/>
              <a:gd name="T38" fmla="*/ 198 w 318"/>
              <a:gd name="T39" fmla="*/ 157 h 157"/>
              <a:gd name="T40" fmla="*/ 180 w 318"/>
              <a:gd name="T41" fmla="*/ 156 h 157"/>
              <a:gd name="T42" fmla="*/ 163 w 318"/>
              <a:gd name="T43" fmla="*/ 153 h 157"/>
              <a:gd name="T44" fmla="*/ 144 w 318"/>
              <a:gd name="T45" fmla="*/ 152 h 157"/>
              <a:gd name="T46" fmla="*/ 127 w 318"/>
              <a:gd name="T47" fmla="*/ 150 h 157"/>
              <a:gd name="T48" fmla="*/ 110 w 318"/>
              <a:gd name="T49" fmla="*/ 148 h 157"/>
              <a:gd name="T50" fmla="*/ 80 w 318"/>
              <a:gd name="T51" fmla="*/ 142 h 157"/>
              <a:gd name="T52" fmla="*/ 54 w 318"/>
              <a:gd name="T53" fmla="*/ 134 h 157"/>
              <a:gd name="T54" fmla="*/ 36 w 318"/>
              <a:gd name="T55" fmla="*/ 123 h 157"/>
              <a:gd name="T56" fmla="*/ 21 w 318"/>
              <a:gd name="T57" fmla="*/ 113 h 157"/>
              <a:gd name="T58" fmla="*/ 11 w 318"/>
              <a:gd name="T59" fmla="*/ 100 h 157"/>
              <a:gd name="T60" fmla="*/ 4 w 318"/>
              <a:gd name="T61" fmla="*/ 85 h 157"/>
              <a:gd name="T62" fmla="*/ 0 w 318"/>
              <a:gd name="T63" fmla="*/ 70 h 157"/>
              <a:gd name="T64" fmla="*/ 0 w 318"/>
              <a:gd name="T65" fmla="*/ 54 h 157"/>
              <a:gd name="T66" fmla="*/ 1 w 318"/>
              <a:gd name="T67" fmla="*/ 46 h 157"/>
              <a:gd name="T68" fmla="*/ 5 w 318"/>
              <a:gd name="T69" fmla="*/ 39 h 157"/>
              <a:gd name="T70" fmla="*/ 11 w 318"/>
              <a:gd name="T71" fmla="*/ 32 h 157"/>
              <a:gd name="T72" fmla="*/ 18 w 318"/>
              <a:gd name="T73" fmla="*/ 25 h 157"/>
              <a:gd name="T74" fmla="*/ 27 w 318"/>
              <a:gd name="T75" fmla="*/ 20 h 157"/>
              <a:gd name="T76" fmla="*/ 37 w 318"/>
              <a:gd name="T77" fmla="*/ 14 h 157"/>
              <a:gd name="T78" fmla="*/ 49 w 318"/>
              <a:gd name="T79" fmla="*/ 9 h 157"/>
              <a:gd name="T80" fmla="*/ 61 w 318"/>
              <a:gd name="T81" fmla="*/ 6 h 157"/>
              <a:gd name="T82" fmla="*/ 75 w 318"/>
              <a:gd name="T83" fmla="*/ 2 h 157"/>
              <a:gd name="T84" fmla="*/ 90 w 318"/>
              <a:gd name="T85" fmla="*/ 1 h 157"/>
              <a:gd name="T86" fmla="*/ 106 w 318"/>
              <a:gd name="T87" fmla="*/ 0 h 157"/>
              <a:gd name="T88" fmla="*/ 124 w 318"/>
              <a:gd name="T89" fmla="*/ 0 h 157"/>
              <a:gd name="T90" fmla="*/ 140 w 318"/>
              <a:gd name="T91" fmla="*/ 1 h 157"/>
              <a:gd name="T92" fmla="*/ 158 w 318"/>
              <a:gd name="T93" fmla="*/ 5 h 157"/>
              <a:gd name="T94" fmla="*/ 175 w 318"/>
              <a:gd name="T95" fmla="*/ 8 h 157"/>
              <a:gd name="T96" fmla="*/ 194 w 318"/>
              <a:gd name="T97" fmla="*/ 14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8" h="157">
                <a:moveTo>
                  <a:pt x="194" y="14"/>
                </a:moveTo>
                <a:lnTo>
                  <a:pt x="227" y="28"/>
                </a:lnTo>
                <a:lnTo>
                  <a:pt x="254" y="40"/>
                </a:lnTo>
                <a:lnTo>
                  <a:pt x="276" y="55"/>
                </a:lnTo>
                <a:lnTo>
                  <a:pt x="293" y="69"/>
                </a:lnTo>
                <a:lnTo>
                  <a:pt x="304" y="84"/>
                </a:lnTo>
                <a:lnTo>
                  <a:pt x="312" y="98"/>
                </a:lnTo>
                <a:lnTo>
                  <a:pt x="317" y="113"/>
                </a:lnTo>
                <a:lnTo>
                  <a:pt x="318" y="127"/>
                </a:lnTo>
                <a:lnTo>
                  <a:pt x="317" y="134"/>
                </a:lnTo>
                <a:lnTo>
                  <a:pt x="312" y="140"/>
                </a:lnTo>
                <a:lnTo>
                  <a:pt x="307" y="144"/>
                </a:lnTo>
                <a:lnTo>
                  <a:pt x="299" y="149"/>
                </a:lnTo>
                <a:lnTo>
                  <a:pt x="288" y="151"/>
                </a:lnTo>
                <a:lnTo>
                  <a:pt x="276" y="154"/>
                </a:lnTo>
                <a:lnTo>
                  <a:pt x="263" y="156"/>
                </a:lnTo>
                <a:lnTo>
                  <a:pt x="248" y="157"/>
                </a:lnTo>
                <a:lnTo>
                  <a:pt x="232" y="157"/>
                </a:lnTo>
                <a:lnTo>
                  <a:pt x="216" y="157"/>
                </a:lnTo>
                <a:lnTo>
                  <a:pt x="198" y="157"/>
                </a:lnTo>
                <a:lnTo>
                  <a:pt x="180" y="156"/>
                </a:lnTo>
                <a:lnTo>
                  <a:pt x="163" y="153"/>
                </a:lnTo>
                <a:lnTo>
                  <a:pt x="144" y="152"/>
                </a:lnTo>
                <a:lnTo>
                  <a:pt x="127" y="150"/>
                </a:lnTo>
                <a:lnTo>
                  <a:pt x="110" y="148"/>
                </a:lnTo>
                <a:lnTo>
                  <a:pt x="80" y="142"/>
                </a:lnTo>
                <a:lnTo>
                  <a:pt x="54" y="134"/>
                </a:lnTo>
                <a:lnTo>
                  <a:pt x="36" y="123"/>
                </a:lnTo>
                <a:lnTo>
                  <a:pt x="21" y="113"/>
                </a:lnTo>
                <a:lnTo>
                  <a:pt x="11" y="100"/>
                </a:lnTo>
                <a:lnTo>
                  <a:pt x="4" y="85"/>
                </a:lnTo>
                <a:lnTo>
                  <a:pt x="0" y="70"/>
                </a:lnTo>
                <a:lnTo>
                  <a:pt x="0" y="54"/>
                </a:lnTo>
                <a:lnTo>
                  <a:pt x="1" y="46"/>
                </a:lnTo>
                <a:lnTo>
                  <a:pt x="5" y="39"/>
                </a:lnTo>
                <a:lnTo>
                  <a:pt x="11" y="32"/>
                </a:lnTo>
                <a:lnTo>
                  <a:pt x="18" y="25"/>
                </a:lnTo>
                <a:lnTo>
                  <a:pt x="27" y="20"/>
                </a:lnTo>
                <a:lnTo>
                  <a:pt x="37" y="14"/>
                </a:lnTo>
                <a:lnTo>
                  <a:pt x="49" y="9"/>
                </a:lnTo>
                <a:lnTo>
                  <a:pt x="61" y="6"/>
                </a:lnTo>
                <a:lnTo>
                  <a:pt x="75" y="2"/>
                </a:lnTo>
                <a:lnTo>
                  <a:pt x="90" y="1"/>
                </a:lnTo>
                <a:lnTo>
                  <a:pt x="106" y="0"/>
                </a:lnTo>
                <a:lnTo>
                  <a:pt x="124" y="0"/>
                </a:lnTo>
                <a:lnTo>
                  <a:pt x="140" y="1"/>
                </a:lnTo>
                <a:lnTo>
                  <a:pt x="158" y="5"/>
                </a:lnTo>
                <a:lnTo>
                  <a:pt x="175" y="8"/>
                </a:lnTo>
                <a:lnTo>
                  <a:pt x="194" y="14"/>
                </a:lnTo>
                <a:close/>
              </a:path>
            </a:pathLst>
          </a:custGeom>
          <a:solidFill>
            <a:srgbClr val="E1BF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5" name="Freeform 855"/>
          <p:cNvSpPr>
            <a:spLocks/>
          </p:cNvSpPr>
          <p:nvPr/>
        </p:nvSpPr>
        <p:spPr bwMode="auto">
          <a:xfrm>
            <a:off x="6365875" y="3070225"/>
            <a:ext cx="242888" cy="117475"/>
          </a:xfrm>
          <a:custGeom>
            <a:avLst/>
            <a:gdLst>
              <a:gd name="T0" fmla="*/ 184 w 305"/>
              <a:gd name="T1" fmla="*/ 12 h 149"/>
              <a:gd name="T2" fmla="*/ 216 w 305"/>
              <a:gd name="T3" fmla="*/ 23 h 149"/>
              <a:gd name="T4" fmla="*/ 241 w 305"/>
              <a:gd name="T5" fmla="*/ 36 h 149"/>
              <a:gd name="T6" fmla="*/ 263 w 305"/>
              <a:gd name="T7" fmla="*/ 49 h 149"/>
              <a:gd name="T8" fmla="*/ 279 w 305"/>
              <a:gd name="T9" fmla="*/ 63 h 149"/>
              <a:gd name="T10" fmla="*/ 291 w 305"/>
              <a:gd name="T11" fmla="*/ 76 h 149"/>
              <a:gd name="T12" fmla="*/ 299 w 305"/>
              <a:gd name="T13" fmla="*/ 90 h 149"/>
              <a:gd name="T14" fmla="*/ 304 w 305"/>
              <a:gd name="T15" fmla="*/ 104 h 149"/>
              <a:gd name="T16" fmla="*/ 305 w 305"/>
              <a:gd name="T17" fmla="*/ 118 h 149"/>
              <a:gd name="T18" fmla="*/ 304 w 305"/>
              <a:gd name="T19" fmla="*/ 125 h 149"/>
              <a:gd name="T20" fmla="*/ 299 w 305"/>
              <a:gd name="T21" fmla="*/ 131 h 149"/>
              <a:gd name="T22" fmla="*/ 293 w 305"/>
              <a:gd name="T23" fmla="*/ 135 h 149"/>
              <a:gd name="T24" fmla="*/ 285 w 305"/>
              <a:gd name="T25" fmla="*/ 140 h 149"/>
              <a:gd name="T26" fmla="*/ 275 w 305"/>
              <a:gd name="T27" fmla="*/ 142 h 149"/>
              <a:gd name="T28" fmla="*/ 263 w 305"/>
              <a:gd name="T29" fmla="*/ 145 h 149"/>
              <a:gd name="T30" fmla="*/ 249 w 305"/>
              <a:gd name="T31" fmla="*/ 147 h 149"/>
              <a:gd name="T32" fmla="*/ 236 w 305"/>
              <a:gd name="T33" fmla="*/ 148 h 149"/>
              <a:gd name="T34" fmla="*/ 221 w 305"/>
              <a:gd name="T35" fmla="*/ 149 h 149"/>
              <a:gd name="T36" fmla="*/ 205 w 305"/>
              <a:gd name="T37" fmla="*/ 149 h 149"/>
              <a:gd name="T38" fmla="*/ 188 w 305"/>
              <a:gd name="T39" fmla="*/ 149 h 149"/>
              <a:gd name="T40" fmla="*/ 171 w 305"/>
              <a:gd name="T41" fmla="*/ 148 h 149"/>
              <a:gd name="T42" fmla="*/ 154 w 305"/>
              <a:gd name="T43" fmla="*/ 147 h 149"/>
              <a:gd name="T44" fmla="*/ 137 w 305"/>
              <a:gd name="T45" fmla="*/ 144 h 149"/>
              <a:gd name="T46" fmla="*/ 120 w 305"/>
              <a:gd name="T47" fmla="*/ 142 h 149"/>
              <a:gd name="T48" fmla="*/ 104 w 305"/>
              <a:gd name="T49" fmla="*/ 140 h 149"/>
              <a:gd name="T50" fmla="*/ 76 w 305"/>
              <a:gd name="T51" fmla="*/ 134 h 149"/>
              <a:gd name="T52" fmla="*/ 51 w 305"/>
              <a:gd name="T53" fmla="*/ 127 h 149"/>
              <a:gd name="T54" fmla="*/ 33 w 305"/>
              <a:gd name="T55" fmla="*/ 118 h 149"/>
              <a:gd name="T56" fmla="*/ 19 w 305"/>
              <a:gd name="T57" fmla="*/ 107 h 149"/>
              <a:gd name="T58" fmla="*/ 10 w 305"/>
              <a:gd name="T59" fmla="*/ 97 h 149"/>
              <a:gd name="T60" fmla="*/ 3 w 305"/>
              <a:gd name="T61" fmla="*/ 83 h 149"/>
              <a:gd name="T62" fmla="*/ 1 w 305"/>
              <a:gd name="T63" fmla="*/ 69 h 149"/>
              <a:gd name="T64" fmla="*/ 0 w 305"/>
              <a:gd name="T65" fmla="*/ 54 h 149"/>
              <a:gd name="T66" fmla="*/ 1 w 305"/>
              <a:gd name="T67" fmla="*/ 46 h 149"/>
              <a:gd name="T68" fmla="*/ 4 w 305"/>
              <a:gd name="T69" fmla="*/ 39 h 149"/>
              <a:gd name="T70" fmla="*/ 10 w 305"/>
              <a:gd name="T71" fmla="*/ 33 h 149"/>
              <a:gd name="T72" fmla="*/ 17 w 305"/>
              <a:gd name="T73" fmla="*/ 26 h 149"/>
              <a:gd name="T74" fmla="*/ 25 w 305"/>
              <a:gd name="T75" fmla="*/ 20 h 149"/>
              <a:gd name="T76" fmla="*/ 35 w 305"/>
              <a:gd name="T77" fmla="*/ 14 h 149"/>
              <a:gd name="T78" fmla="*/ 46 w 305"/>
              <a:gd name="T79" fmla="*/ 10 h 149"/>
              <a:gd name="T80" fmla="*/ 58 w 305"/>
              <a:gd name="T81" fmla="*/ 6 h 149"/>
              <a:gd name="T82" fmla="*/ 72 w 305"/>
              <a:gd name="T83" fmla="*/ 3 h 149"/>
              <a:gd name="T84" fmla="*/ 86 w 305"/>
              <a:gd name="T85" fmla="*/ 1 h 149"/>
              <a:gd name="T86" fmla="*/ 101 w 305"/>
              <a:gd name="T87" fmla="*/ 0 h 149"/>
              <a:gd name="T88" fmla="*/ 117 w 305"/>
              <a:gd name="T89" fmla="*/ 0 h 149"/>
              <a:gd name="T90" fmla="*/ 133 w 305"/>
              <a:gd name="T91" fmla="*/ 1 h 149"/>
              <a:gd name="T92" fmla="*/ 150 w 305"/>
              <a:gd name="T93" fmla="*/ 4 h 149"/>
              <a:gd name="T94" fmla="*/ 167 w 305"/>
              <a:gd name="T95" fmla="*/ 7 h 149"/>
              <a:gd name="T96" fmla="*/ 184 w 305"/>
              <a:gd name="T97" fmla="*/ 1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5" h="149">
                <a:moveTo>
                  <a:pt x="184" y="12"/>
                </a:moveTo>
                <a:lnTo>
                  <a:pt x="216" y="23"/>
                </a:lnTo>
                <a:lnTo>
                  <a:pt x="241" y="36"/>
                </a:lnTo>
                <a:lnTo>
                  <a:pt x="263" y="49"/>
                </a:lnTo>
                <a:lnTo>
                  <a:pt x="279" y="63"/>
                </a:lnTo>
                <a:lnTo>
                  <a:pt x="291" y="76"/>
                </a:lnTo>
                <a:lnTo>
                  <a:pt x="299" y="90"/>
                </a:lnTo>
                <a:lnTo>
                  <a:pt x="304" y="104"/>
                </a:lnTo>
                <a:lnTo>
                  <a:pt x="305" y="118"/>
                </a:lnTo>
                <a:lnTo>
                  <a:pt x="304" y="125"/>
                </a:lnTo>
                <a:lnTo>
                  <a:pt x="299" y="131"/>
                </a:lnTo>
                <a:lnTo>
                  <a:pt x="293" y="135"/>
                </a:lnTo>
                <a:lnTo>
                  <a:pt x="285" y="140"/>
                </a:lnTo>
                <a:lnTo>
                  <a:pt x="275" y="142"/>
                </a:lnTo>
                <a:lnTo>
                  <a:pt x="263" y="145"/>
                </a:lnTo>
                <a:lnTo>
                  <a:pt x="249" y="147"/>
                </a:lnTo>
                <a:lnTo>
                  <a:pt x="236" y="148"/>
                </a:lnTo>
                <a:lnTo>
                  <a:pt x="221" y="149"/>
                </a:lnTo>
                <a:lnTo>
                  <a:pt x="205" y="149"/>
                </a:lnTo>
                <a:lnTo>
                  <a:pt x="188" y="149"/>
                </a:lnTo>
                <a:lnTo>
                  <a:pt x="171" y="148"/>
                </a:lnTo>
                <a:lnTo>
                  <a:pt x="154" y="147"/>
                </a:lnTo>
                <a:lnTo>
                  <a:pt x="137" y="144"/>
                </a:lnTo>
                <a:lnTo>
                  <a:pt x="120" y="142"/>
                </a:lnTo>
                <a:lnTo>
                  <a:pt x="104" y="140"/>
                </a:lnTo>
                <a:lnTo>
                  <a:pt x="76" y="134"/>
                </a:lnTo>
                <a:lnTo>
                  <a:pt x="51" y="127"/>
                </a:lnTo>
                <a:lnTo>
                  <a:pt x="33" y="118"/>
                </a:lnTo>
                <a:lnTo>
                  <a:pt x="19" y="107"/>
                </a:lnTo>
                <a:lnTo>
                  <a:pt x="10" y="97"/>
                </a:lnTo>
                <a:lnTo>
                  <a:pt x="3" y="83"/>
                </a:lnTo>
                <a:lnTo>
                  <a:pt x="1" y="69"/>
                </a:lnTo>
                <a:lnTo>
                  <a:pt x="0" y="54"/>
                </a:lnTo>
                <a:lnTo>
                  <a:pt x="1" y="46"/>
                </a:lnTo>
                <a:lnTo>
                  <a:pt x="4" y="39"/>
                </a:lnTo>
                <a:lnTo>
                  <a:pt x="10" y="33"/>
                </a:lnTo>
                <a:lnTo>
                  <a:pt x="17" y="26"/>
                </a:lnTo>
                <a:lnTo>
                  <a:pt x="25" y="20"/>
                </a:lnTo>
                <a:lnTo>
                  <a:pt x="35" y="14"/>
                </a:lnTo>
                <a:lnTo>
                  <a:pt x="46" y="10"/>
                </a:lnTo>
                <a:lnTo>
                  <a:pt x="58" y="6"/>
                </a:lnTo>
                <a:lnTo>
                  <a:pt x="72" y="3"/>
                </a:lnTo>
                <a:lnTo>
                  <a:pt x="86" y="1"/>
                </a:lnTo>
                <a:lnTo>
                  <a:pt x="101" y="0"/>
                </a:lnTo>
                <a:lnTo>
                  <a:pt x="117" y="0"/>
                </a:lnTo>
                <a:lnTo>
                  <a:pt x="133" y="1"/>
                </a:lnTo>
                <a:lnTo>
                  <a:pt x="150" y="4"/>
                </a:lnTo>
                <a:lnTo>
                  <a:pt x="167" y="7"/>
                </a:lnTo>
                <a:lnTo>
                  <a:pt x="184" y="12"/>
                </a:lnTo>
                <a:close/>
              </a:path>
            </a:pathLst>
          </a:custGeom>
          <a:solidFill>
            <a:srgbClr val="D8BA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6" name="Freeform 856"/>
          <p:cNvSpPr>
            <a:spLocks/>
          </p:cNvSpPr>
          <p:nvPr/>
        </p:nvSpPr>
        <p:spPr bwMode="auto">
          <a:xfrm>
            <a:off x="6373813" y="3076575"/>
            <a:ext cx="231775" cy="111125"/>
          </a:xfrm>
          <a:custGeom>
            <a:avLst/>
            <a:gdLst>
              <a:gd name="T0" fmla="*/ 177 w 292"/>
              <a:gd name="T1" fmla="*/ 10 h 141"/>
              <a:gd name="T2" fmla="*/ 207 w 292"/>
              <a:gd name="T3" fmla="*/ 20 h 141"/>
              <a:gd name="T4" fmla="*/ 231 w 292"/>
              <a:gd name="T5" fmla="*/ 31 h 141"/>
              <a:gd name="T6" fmla="*/ 252 w 292"/>
              <a:gd name="T7" fmla="*/ 43 h 141"/>
              <a:gd name="T8" fmla="*/ 268 w 292"/>
              <a:gd name="T9" fmla="*/ 56 h 141"/>
              <a:gd name="T10" fmla="*/ 280 w 292"/>
              <a:gd name="T11" fmla="*/ 70 h 141"/>
              <a:gd name="T12" fmla="*/ 288 w 292"/>
              <a:gd name="T13" fmla="*/ 83 h 141"/>
              <a:gd name="T14" fmla="*/ 291 w 292"/>
              <a:gd name="T15" fmla="*/ 96 h 141"/>
              <a:gd name="T16" fmla="*/ 292 w 292"/>
              <a:gd name="T17" fmla="*/ 110 h 141"/>
              <a:gd name="T18" fmla="*/ 291 w 292"/>
              <a:gd name="T19" fmla="*/ 117 h 141"/>
              <a:gd name="T20" fmla="*/ 287 w 292"/>
              <a:gd name="T21" fmla="*/ 123 h 141"/>
              <a:gd name="T22" fmla="*/ 281 w 292"/>
              <a:gd name="T23" fmla="*/ 127 h 141"/>
              <a:gd name="T24" fmla="*/ 273 w 292"/>
              <a:gd name="T25" fmla="*/ 131 h 141"/>
              <a:gd name="T26" fmla="*/ 262 w 292"/>
              <a:gd name="T27" fmla="*/ 134 h 141"/>
              <a:gd name="T28" fmla="*/ 252 w 292"/>
              <a:gd name="T29" fmla="*/ 137 h 141"/>
              <a:gd name="T30" fmla="*/ 239 w 292"/>
              <a:gd name="T31" fmla="*/ 139 h 141"/>
              <a:gd name="T32" fmla="*/ 226 w 292"/>
              <a:gd name="T33" fmla="*/ 140 h 141"/>
              <a:gd name="T34" fmla="*/ 211 w 292"/>
              <a:gd name="T35" fmla="*/ 141 h 141"/>
              <a:gd name="T36" fmla="*/ 194 w 292"/>
              <a:gd name="T37" fmla="*/ 141 h 141"/>
              <a:gd name="T38" fmla="*/ 178 w 292"/>
              <a:gd name="T39" fmla="*/ 141 h 141"/>
              <a:gd name="T40" fmla="*/ 162 w 292"/>
              <a:gd name="T41" fmla="*/ 140 h 141"/>
              <a:gd name="T42" fmla="*/ 146 w 292"/>
              <a:gd name="T43" fmla="*/ 139 h 141"/>
              <a:gd name="T44" fmla="*/ 130 w 292"/>
              <a:gd name="T45" fmla="*/ 137 h 141"/>
              <a:gd name="T46" fmla="*/ 114 w 292"/>
              <a:gd name="T47" fmla="*/ 135 h 141"/>
              <a:gd name="T48" fmla="*/ 99 w 292"/>
              <a:gd name="T49" fmla="*/ 133 h 141"/>
              <a:gd name="T50" fmla="*/ 71 w 292"/>
              <a:gd name="T51" fmla="*/ 127 h 141"/>
              <a:gd name="T52" fmla="*/ 49 w 292"/>
              <a:gd name="T53" fmla="*/ 120 h 141"/>
              <a:gd name="T54" fmla="*/ 32 w 292"/>
              <a:gd name="T55" fmla="*/ 113 h 141"/>
              <a:gd name="T56" fmla="*/ 18 w 292"/>
              <a:gd name="T57" fmla="*/ 104 h 141"/>
              <a:gd name="T58" fmla="*/ 9 w 292"/>
              <a:gd name="T59" fmla="*/ 94 h 141"/>
              <a:gd name="T60" fmla="*/ 3 w 292"/>
              <a:gd name="T61" fmla="*/ 82 h 141"/>
              <a:gd name="T62" fmla="*/ 1 w 292"/>
              <a:gd name="T63" fmla="*/ 70 h 141"/>
              <a:gd name="T64" fmla="*/ 0 w 292"/>
              <a:gd name="T65" fmla="*/ 55 h 141"/>
              <a:gd name="T66" fmla="*/ 4 w 292"/>
              <a:gd name="T67" fmla="*/ 41 h 141"/>
              <a:gd name="T68" fmla="*/ 16 w 292"/>
              <a:gd name="T69" fmla="*/ 27 h 141"/>
              <a:gd name="T70" fmla="*/ 34 w 292"/>
              <a:gd name="T71" fmla="*/ 17 h 141"/>
              <a:gd name="T72" fmla="*/ 57 w 292"/>
              <a:gd name="T73" fmla="*/ 7 h 141"/>
              <a:gd name="T74" fmla="*/ 84 w 292"/>
              <a:gd name="T75" fmla="*/ 3 h 141"/>
              <a:gd name="T76" fmla="*/ 114 w 292"/>
              <a:gd name="T77" fmla="*/ 0 h 141"/>
              <a:gd name="T78" fmla="*/ 145 w 292"/>
              <a:gd name="T79" fmla="*/ 3 h 141"/>
              <a:gd name="T80" fmla="*/ 177 w 292"/>
              <a:gd name="T81" fmla="*/ 10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92" h="141">
                <a:moveTo>
                  <a:pt x="177" y="10"/>
                </a:moveTo>
                <a:lnTo>
                  <a:pt x="207" y="20"/>
                </a:lnTo>
                <a:lnTo>
                  <a:pt x="231" y="31"/>
                </a:lnTo>
                <a:lnTo>
                  <a:pt x="252" y="43"/>
                </a:lnTo>
                <a:lnTo>
                  <a:pt x="268" y="56"/>
                </a:lnTo>
                <a:lnTo>
                  <a:pt x="280" y="70"/>
                </a:lnTo>
                <a:lnTo>
                  <a:pt x="288" y="83"/>
                </a:lnTo>
                <a:lnTo>
                  <a:pt x="291" y="96"/>
                </a:lnTo>
                <a:lnTo>
                  <a:pt x="292" y="110"/>
                </a:lnTo>
                <a:lnTo>
                  <a:pt x="291" y="117"/>
                </a:lnTo>
                <a:lnTo>
                  <a:pt x="287" y="123"/>
                </a:lnTo>
                <a:lnTo>
                  <a:pt x="281" y="127"/>
                </a:lnTo>
                <a:lnTo>
                  <a:pt x="273" y="131"/>
                </a:lnTo>
                <a:lnTo>
                  <a:pt x="262" y="134"/>
                </a:lnTo>
                <a:lnTo>
                  <a:pt x="252" y="137"/>
                </a:lnTo>
                <a:lnTo>
                  <a:pt x="239" y="139"/>
                </a:lnTo>
                <a:lnTo>
                  <a:pt x="226" y="140"/>
                </a:lnTo>
                <a:lnTo>
                  <a:pt x="211" y="141"/>
                </a:lnTo>
                <a:lnTo>
                  <a:pt x="194" y="141"/>
                </a:lnTo>
                <a:lnTo>
                  <a:pt x="178" y="141"/>
                </a:lnTo>
                <a:lnTo>
                  <a:pt x="162" y="140"/>
                </a:lnTo>
                <a:lnTo>
                  <a:pt x="146" y="139"/>
                </a:lnTo>
                <a:lnTo>
                  <a:pt x="130" y="137"/>
                </a:lnTo>
                <a:lnTo>
                  <a:pt x="114" y="135"/>
                </a:lnTo>
                <a:lnTo>
                  <a:pt x="99" y="133"/>
                </a:lnTo>
                <a:lnTo>
                  <a:pt x="71" y="127"/>
                </a:lnTo>
                <a:lnTo>
                  <a:pt x="49" y="120"/>
                </a:lnTo>
                <a:lnTo>
                  <a:pt x="32" y="113"/>
                </a:lnTo>
                <a:lnTo>
                  <a:pt x="18" y="104"/>
                </a:lnTo>
                <a:lnTo>
                  <a:pt x="9" y="94"/>
                </a:lnTo>
                <a:lnTo>
                  <a:pt x="3" y="82"/>
                </a:lnTo>
                <a:lnTo>
                  <a:pt x="1" y="70"/>
                </a:lnTo>
                <a:lnTo>
                  <a:pt x="0" y="55"/>
                </a:lnTo>
                <a:lnTo>
                  <a:pt x="4" y="41"/>
                </a:lnTo>
                <a:lnTo>
                  <a:pt x="16" y="27"/>
                </a:lnTo>
                <a:lnTo>
                  <a:pt x="34" y="17"/>
                </a:lnTo>
                <a:lnTo>
                  <a:pt x="57" y="7"/>
                </a:lnTo>
                <a:lnTo>
                  <a:pt x="84" y="3"/>
                </a:lnTo>
                <a:lnTo>
                  <a:pt x="114" y="0"/>
                </a:lnTo>
                <a:lnTo>
                  <a:pt x="145" y="3"/>
                </a:lnTo>
                <a:lnTo>
                  <a:pt x="177" y="10"/>
                </a:lnTo>
                <a:close/>
              </a:path>
            </a:pathLst>
          </a:custGeom>
          <a:solidFill>
            <a:srgbClr val="D4B3A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7" name="Freeform 857"/>
          <p:cNvSpPr>
            <a:spLocks/>
          </p:cNvSpPr>
          <p:nvPr/>
        </p:nvSpPr>
        <p:spPr bwMode="auto">
          <a:xfrm>
            <a:off x="6381750" y="3082925"/>
            <a:ext cx="220663" cy="106363"/>
          </a:xfrm>
          <a:custGeom>
            <a:avLst/>
            <a:gdLst>
              <a:gd name="T0" fmla="*/ 167 w 279"/>
              <a:gd name="T1" fmla="*/ 7 h 133"/>
              <a:gd name="T2" fmla="*/ 195 w 279"/>
              <a:gd name="T3" fmla="*/ 15 h 133"/>
              <a:gd name="T4" fmla="*/ 219 w 279"/>
              <a:gd name="T5" fmla="*/ 25 h 133"/>
              <a:gd name="T6" fmla="*/ 239 w 279"/>
              <a:gd name="T7" fmla="*/ 35 h 133"/>
              <a:gd name="T8" fmla="*/ 255 w 279"/>
              <a:gd name="T9" fmla="*/ 48 h 133"/>
              <a:gd name="T10" fmla="*/ 266 w 279"/>
              <a:gd name="T11" fmla="*/ 61 h 133"/>
              <a:gd name="T12" fmla="*/ 274 w 279"/>
              <a:gd name="T13" fmla="*/ 73 h 133"/>
              <a:gd name="T14" fmla="*/ 279 w 279"/>
              <a:gd name="T15" fmla="*/ 87 h 133"/>
              <a:gd name="T16" fmla="*/ 279 w 279"/>
              <a:gd name="T17" fmla="*/ 101 h 133"/>
              <a:gd name="T18" fmla="*/ 278 w 279"/>
              <a:gd name="T19" fmla="*/ 107 h 133"/>
              <a:gd name="T20" fmla="*/ 273 w 279"/>
              <a:gd name="T21" fmla="*/ 113 h 133"/>
              <a:gd name="T22" fmla="*/ 267 w 279"/>
              <a:gd name="T23" fmla="*/ 117 h 133"/>
              <a:gd name="T24" fmla="*/ 259 w 279"/>
              <a:gd name="T25" fmla="*/ 122 h 133"/>
              <a:gd name="T26" fmla="*/ 250 w 279"/>
              <a:gd name="T27" fmla="*/ 125 h 133"/>
              <a:gd name="T28" fmla="*/ 239 w 279"/>
              <a:gd name="T29" fmla="*/ 127 h 133"/>
              <a:gd name="T30" fmla="*/ 226 w 279"/>
              <a:gd name="T31" fmla="*/ 130 h 133"/>
              <a:gd name="T32" fmla="*/ 213 w 279"/>
              <a:gd name="T33" fmla="*/ 132 h 133"/>
              <a:gd name="T34" fmla="*/ 198 w 279"/>
              <a:gd name="T35" fmla="*/ 132 h 133"/>
              <a:gd name="T36" fmla="*/ 183 w 279"/>
              <a:gd name="T37" fmla="*/ 133 h 133"/>
              <a:gd name="T38" fmla="*/ 168 w 279"/>
              <a:gd name="T39" fmla="*/ 133 h 133"/>
              <a:gd name="T40" fmla="*/ 152 w 279"/>
              <a:gd name="T41" fmla="*/ 132 h 133"/>
              <a:gd name="T42" fmla="*/ 136 w 279"/>
              <a:gd name="T43" fmla="*/ 131 h 133"/>
              <a:gd name="T44" fmla="*/ 121 w 279"/>
              <a:gd name="T45" fmla="*/ 130 h 133"/>
              <a:gd name="T46" fmla="*/ 106 w 279"/>
              <a:gd name="T47" fmla="*/ 127 h 133"/>
              <a:gd name="T48" fmla="*/ 91 w 279"/>
              <a:gd name="T49" fmla="*/ 125 h 133"/>
              <a:gd name="T50" fmla="*/ 66 w 279"/>
              <a:gd name="T51" fmla="*/ 119 h 133"/>
              <a:gd name="T52" fmla="*/ 45 w 279"/>
              <a:gd name="T53" fmla="*/ 114 h 133"/>
              <a:gd name="T54" fmla="*/ 29 w 279"/>
              <a:gd name="T55" fmla="*/ 107 h 133"/>
              <a:gd name="T56" fmla="*/ 16 w 279"/>
              <a:gd name="T57" fmla="*/ 99 h 133"/>
              <a:gd name="T58" fmla="*/ 8 w 279"/>
              <a:gd name="T59" fmla="*/ 89 h 133"/>
              <a:gd name="T60" fmla="*/ 2 w 279"/>
              <a:gd name="T61" fmla="*/ 79 h 133"/>
              <a:gd name="T62" fmla="*/ 0 w 279"/>
              <a:gd name="T63" fmla="*/ 68 h 133"/>
              <a:gd name="T64" fmla="*/ 0 w 279"/>
              <a:gd name="T65" fmla="*/ 54 h 133"/>
              <a:gd name="T66" fmla="*/ 5 w 279"/>
              <a:gd name="T67" fmla="*/ 40 h 133"/>
              <a:gd name="T68" fmla="*/ 15 w 279"/>
              <a:gd name="T69" fmla="*/ 27 h 133"/>
              <a:gd name="T70" fmla="*/ 32 w 279"/>
              <a:gd name="T71" fmla="*/ 17 h 133"/>
              <a:gd name="T72" fmla="*/ 54 w 279"/>
              <a:gd name="T73" fmla="*/ 8 h 133"/>
              <a:gd name="T74" fmla="*/ 80 w 279"/>
              <a:gd name="T75" fmla="*/ 2 h 133"/>
              <a:gd name="T76" fmla="*/ 107 w 279"/>
              <a:gd name="T77" fmla="*/ 0 h 133"/>
              <a:gd name="T78" fmla="*/ 137 w 279"/>
              <a:gd name="T79" fmla="*/ 1 h 133"/>
              <a:gd name="T80" fmla="*/ 167 w 279"/>
              <a:gd name="T81" fmla="*/ 7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79" h="133">
                <a:moveTo>
                  <a:pt x="167" y="7"/>
                </a:moveTo>
                <a:lnTo>
                  <a:pt x="195" y="15"/>
                </a:lnTo>
                <a:lnTo>
                  <a:pt x="219" y="25"/>
                </a:lnTo>
                <a:lnTo>
                  <a:pt x="239" y="35"/>
                </a:lnTo>
                <a:lnTo>
                  <a:pt x="255" y="48"/>
                </a:lnTo>
                <a:lnTo>
                  <a:pt x="266" y="61"/>
                </a:lnTo>
                <a:lnTo>
                  <a:pt x="274" y="73"/>
                </a:lnTo>
                <a:lnTo>
                  <a:pt x="279" y="87"/>
                </a:lnTo>
                <a:lnTo>
                  <a:pt x="279" y="101"/>
                </a:lnTo>
                <a:lnTo>
                  <a:pt x="278" y="107"/>
                </a:lnTo>
                <a:lnTo>
                  <a:pt x="273" y="113"/>
                </a:lnTo>
                <a:lnTo>
                  <a:pt x="267" y="117"/>
                </a:lnTo>
                <a:lnTo>
                  <a:pt x="259" y="122"/>
                </a:lnTo>
                <a:lnTo>
                  <a:pt x="250" y="125"/>
                </a:lnTo>
                <a:lnTo>
                  <a:pt x="239" y="127"/>
                </a:lnTo>
                <a:lnTo>
                  <a:pt x="226" y="130"/>
                </a:lnTo>
                <a:lnTo>
                  <a:pt x="213" y="132"/>
                </a:lnTo>
                <a:lnTo>
                  <a:pt x="198" y="132"/>
                </a:lnTo>
                <a:lnTo>
                  <a:pt x="183" y="133"/>
                </a:lnTo>
                <a:lnTo>
                  <a:pt x="168" y="133"/>
                </a:lnTo>
                <a:lnTo>
                  <a:pt x="152" y="132"/>
                </a:lnTo>
                <a:lnTo>
                  <a:pt x="136" y="131"/>
                </a:lnTo>
                <a:lnTo>
                  <a:pt x="121" y="130"/>
                </a:lnTo>
                <a:lnTo>
                  <a:pt x="106" y="127"/>
                </a:lnTo>
                <a:lnTo>
                  <a:pt x="91" y="125"/>
                </a:lnTo>
                <a:lnTo>
                  <a:pt x="66" y="119"/>
                </a:lnTo>
                <a:lnTo>
                  <a:pt x="45" y="114"/>
                </a:lnTo>
                <a:lnTo>
                  <a:pt x="29" y="107"/>
                </a:lnTo>
                <a:lnTo>
                  <a:pt x="16" y="99"/>
                </a:lnTo>
                <a:lnTo>
                  <a:pt x="8" y="89"/>
                </a:lnTo>
                <a:lnTo>
                  <a:pt x="2" y="79"/>
                </a:lnTo>
                <a:lnTo>
                  <a:pt x="0" y="68"/>
                </a:lnTo>
                <a:lnTo>
                  <a:pt x="0" y="54"/>
                </a:lnTo>
                <a:lnTo>
                  <a:pt x="5" y="40"/>
                </a:lnTo>
                <a:lnTo>
                  <a:pt x="15" y="27"/>
                </a:lnTo>
                <a:lnTo>
                  <a:pt x="32" y="17"/>
                </a:lnTo>
                <a:lnTo>
                  <a:pt x="54" y="8"/>
                </a:lnTo>
                <a:lnTo>
                  <a:pt x="80" y="2"/>
                </a:lnTo>
                <a:lnTo>
                  <a:pt x="107" y="0"/>
                </a:lnTo>
                <a:lnTo>
                  <a:pt x="137" y="1"/>
                </a:lnTo>
                <a:lnTo>
                  <a:pt x="167" y="7"/>
                </a:lnTo>
                <a:close/>
              </a:path>
            </a:pathLst>
          </a:custGeom>
          <a:solidFill>
            <a:srgbClr val="CEADA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8" name="Freeform 858"/>
          <p:cNvSpPr>
            <a:spLocks/>
          </p:cNvSpPr>
          <p:nvPr/>
        </p:nvSpPr>
        <p:spPr bwMode="auto">
          <a:xfrm>
            <a:off x="6389688" y="3089275"/>
            <a:ext cx="211137" cy="100013"/>
          </a:xfrm>
          <a:custGeom>
            <a:avLst/>
            <a:gdLst>
              <a:gd name="T0" fmla="*/ 158 w 265"/>
              <a:gd name="T1" fmla="*/ 4 h 125"/>
              <a:gd name="T2" fmla="*/ 185 w 265"/>
              <a:gd name="T3" fmla="*/ 12 h 125"/>
              <a:gd name="T4" fmla="*/ 208 w 265"/>
              <a:gd name="T5" fmla="*/ 20 h 125"/>
              <a:gd name="T6" fmla="*/ 226 w 265"/>
              <a:gd name="T7" fmla="*/ 31 h 125"/>
              <a:gd name="T8" fmla="*/ 242 w 265"/>
              <a:gd name="T9" fmla="*/ 42 h 125"/>
              <a:gd name="T10" fmla="*/ 254 w 265"/>
              <a:gd name="T11" fmla="*/ 54 h 125"/>
              <a:gd name="T12" fmla="*/ 261 w 265"/>
              <a:gd name="T13" fmla="*/ 66 h 125"/>
              <a:gd name="T14" fmla="*/ 265 w 265"/>
              <a:gd name="T15" fmla="*/ 79 h 125"/>
              <a:gd name="T16" fmla="*/ 265 w 265"/>
              <a:gd name="T17" fmla="*/ 92 h 125"/>
              <a:gd name="T18" fmla="*/ 260 w 265"/>
              <a:gd name="T19" fmla="*/ 103 h 125"/>
              <a:gd name="T20" fmla="*/ 246 w 265"/>
              <a:gd name="T21" fmla="*/ 113 h 125"/>
              <a:gd name="T22" fmla="*/ 226 w 265"/>
              <a:gd name="T23" fmla="*/ 119 h 125"/>
              <a:gd name="T24" fmla="*/ 201 w 265"/>
              <a:gd name="T25" fmla="*/ 123 h 125"/>
              <a:gd name="T26" fmla="*/ 172 w 265"/>
              <a:gd name="T27" fmla="*/ 125 h 125"/>
              <a:gd name="T28" fmla="*/ 142 w 265"/>
              <a:gd name="T29" fmla="*/ 124 h 125"/>
              <a:gd name="T30" fmla="*/ 112 w 265"/>
              <a:gd name="T31" fmla="*/ 122 h 125"/>
              <a:gd name="T32" fmla="*/ 85 w 265"/>
              <a:gd name="T33" fmla="*/ 118 h 125"/>
              <a:gd name="T34" fmla="*/ 60 w 265"/>
              <a:gd name="T35" fmla="*/ 113 h 125"/>
              <a:gd name="T36" fmla="*/ 42 w 265"/>
              <a:gd name="T37" fmla="*/ 107 h 125"/>
              <a:gd name="T38" fmla="*/ 27 w 265"/>
              <a:gd name="T39" fmla="*/ 101 h 125"/>
              <a:gd name="T40" fmla="*/ 15 w 265"/>
              <a:gd name="T41" fmla="*/ 94 h 125"/>
              <a:gd name="T42" fmla="*/ 7 w 265"/>
              <a:gd name="T43" fmla="*/ 86 h 125"/>
              <a:gd name="T44" fmla="*/ 3 w 265"/>
              <a:gd name="T45" fmla="*/ 77 h 125"/>
              <a:gd name="T46" fmla="*/ 0 w 265"/>
              <a:gd name="T47" fmla="*/ 66 h 125"/>
              <a:gd name="T48" fmla="*/ 0 w 265"/>
              <a:gd name="T49" fmla="*/ 54 h 125"/>
              <a:gd name="T50" fmla="*/ 5 w 265"/>
              <a:gd name="T51" fmla="*/ 41 h 125"/>
              <a:gd name="T52" fmla="*/ 15 w 265"/>
              <a:gd name="T53" fmla="*/ 28 h 125"/>
              <a:gd name="T54" fmla="*/ 32 w 265"/>
              <a:gd name="T55" fmla="*/ 18 h 125"/>
              <a:gd name="T56" fmla="*/ 52 w 265"/>
              <a:gd name="T57" fmla="*/ 9 h 125"/>
              <a:gd name="T58" fmla="*/ 75 w 265"/>
              <a:gd name="T59" fmla="*/ 3 h 125"/>
              <a:gd name="T60" fmla="*/ 102 w 265"/>
              <a:gd name="T61" fmla="*/ 0 h 125"/>
              <a:gd name="T62" fmla="*/ 129 w 265"/>
              <a:gd name="T63" fmla="*/ 0 h 125"/>
              <a:gd name="T64" fmla="*/ 158 w 265"/>
              <a:gd name="T65" fmla="*/ 4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65" h="125">
                <a:moveTo>
                  <a:pt x="158" y="4"/>
                </a:moveTo>
                <a:lnTo>
                  <a:pt x="185" y="12"/>
                </a:lnTo>
                <a:lnTo>
                  <a:pt x="208" y="20"/>
                </a:lnTo>
                <a:lnTo>
                  <a:pt x="226" y="31"/>
                </a:lnTo>
                <a:lnTo>
                  <a:pt x="242" y="42"/>
                </a:lnTo>
                <a:lnTo>
                  <a:pt x="254" y="54"/>
                </a:lnTo>
                <a:lnTo>
                  <a:pt x="261" y="66"/>
                </a:lnTo>
                <a:lnTo>
                  <a:pt x="265" y="79"/>
                </a:lnTo>
                <a:lnTo>
                  <a:pt x="265" y="92"/>
                </a:lnTo>
                <a:lnTo>
                  <a:pt x="260" y="103"/>
                </a:lnTo>
                <a:lnTo>
                  <a:pt x="246" y="113"/>
                </a:lnTo>
                <a:lnTo>
                  <a:pt x="226" y="119"/>
                </a:lnTo>
                <a:lnTo>
                  <a:pt x="201" y="123"/>
                </a:lnTo>
                <a:lnTo>
                  <a:pt x="172" y="125"/>
                </a:lnTo>
                <a:lnTo>
                  <a:pt x="142" y="124"/>
                </a:lnTo>
                <a:lnTo>
                  <a:pt x="112" y="122"/>
                </a:lnTo>
                <a:lnTo>
                  <a:pt x="85" y="118"/>
                </a:lnTo>
                <a:lnTo>
                  <a:pt x="60" y="113"/>
                </a:lnTo>
                <a:lnTo>
                  <a:pt x="42" y="107"/>
                </a:lnTo>
                <a:lnTo>
                  <a:pt x="27" y="101"/>
                </a:lnTo>
                <a:lnTo>
                  <a:pt x="15" y="94"/>
                </a:lnTo>
                <a:lnTo>
                  <a:pt x="7" y="86"/>
                </a:lnTo>
                <a:lnTo>
                  <a:pt x="3" y="77"/>
                </a:lnTo>
                <a:lnTo>
                  <a:pt x="0" y="66"/>
                </a:lnTo>
                <a:lnTo>
                  <a:pt x="0" y="54"/>
                </a:lnTo>
                <a:lnTo>
                  <a:pt x="5" y="41"/>
                </a:lnTo>
                <a:lnTo>
                  <a:pt x="15" y="28"/>
                </a:lnTo>
                <a:lnTo>
                  <a:pt x="32" y="18"/>
                </a:lnTo>
                <a:lnTo>
                  <a:pt x="52" y="9"/>
                </a:lnTo>
                <a:lnTo>
                  <a:pt x="75" y="3"/>
                </a:lnTo>
                <a:lnTo>
                  <a:pt x="102" y="0"/>
                </a:lnTo>
                <a:lnTo>
                  <a:pt x="129" y="0"/>
                </a:lnTo>
                <a:lnTo>
                  <a:pt x="158" y="4"/>
                </a:lnTo>
                <a:close/>
              </a:path>
            </a:pathLst>
          </a:custGeom>
          <a:solidFill>
            <a:srgbClr val="C9A8A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39" name="Freeform 859"/>
          <p:cNvSpPr>
            <a:spLocks/>
          </p:cNvSpPr>
          <p:nvPr/>
        </p:nvSpPr>
        <p:spPr bwMode="auto">
          <a:xfrm>
            <a:off x="6397625" y="3095625"/>
            <a:ext cx="201613" cy="95250"/>
          </a:xfrm>
          <a:custGeom>
            <a:avLst/>
            <a:gdLst>
              <a:gd name="T0" fmla="*/ 151 w 253"/>
              <a:gd name="T1" fmla="*/ 3 h 119"/>
              <a:gd name="T2" fmla="*/ 176 w 253"/>
              <a:gd name="T3" fmla="*/ 9 h 119"/>
              <a:gd name="T4" fmla="*/ 197 w 253"/>
              <a:gd name="T5" fmla="*/ 17 h 119"/>
              <a:gd name="T6" fmla="*/ 215 w 253"/>
              <a:gd name="T7" fmla="*/ 26 h 119"/>
              <a:gd name="T8" fmla="*/ 230 w 253"/>
              <a:gd name="T9" fmla="*/ 36 h 119"/>
              <a:gd name="T10" fmla="*/ 242 w 253"/>
              <a:gd name="T11" fmla="*/ 48 h 119"/>
              <a:gd name="T12" fmla="*/ 249 w 253"/>
              <a:gd name="T13" fmla="*/ 61 h 119"/>
              <a:gd name="T14" fmla="*/ 253 w 253"/>
              <a:gd name="T15" fmla="*/ 73 h 119"/>
              <a:gd name="T16" fmla="*/ 253 w 253"/>
              <a:gd name="T17" fmla="*/ 86 h 119"/>
              <a:gd name="T18" fmla="*/ 247 w 253"/>
              <a:gd name="T19" fmla="*/ 98 h 119"/>
              <a:gd name="T20" fmla="*/ 234 w 253"/>
              <a:gd name="T21" fmla="*/ 107 h 119"/>
              <a:gd name="T22" fmla="*/ 213 w 253"/>
              <a:gd name="T23" fmla="*/ 114 h 119"/>
              <a:gd name="T24" fmla="*/ 189 w 253"/>
              <a:gd name="T25" fmla="*/ 117 h 119"/>
              <a:gd name="T26" fmla="*/ 162 w 253"/>
              <a:gd name="T27" fmla="*/ 119 h 119"/>
              <a:gd name="T28" fmla="*/ 133 w 253"/>
              <a:gd name="T29" fmla="*/ 119 h 119"/>
              <a:gd name="T30" fmla="*/ 106 w 253"/>
              <a:gd name="T31" fmla="*/ 117 h 119"/>
              <a:gd name="T32" fmla="*/ 79 w 253"/>
              <a:gd name="T33" fmla="*/ 112 h 119"/>
              <a:gd name="T34" fmla="*/ 56 w 253"/>
              <a:gd name="T35" fmla="*/ 108 h 119"/>
              <a:gd name="T36" fmla="*/ 38 w 253"/>
              <a:gd name="T37" fmla="*/ 103 h 119"/>
              <a:gd name="T38" fmla="*/ 24 w 253"/>
              <a:gd name="T39" fmla="*/ 98 h 119"/>
              <a:gd name="T40" fmla="*/ 14 w 253"/>
              <a:gd name="T41" fmla="*/ 93 h 119"/>
              <a:gd name="T42" fmla="*/ 7 w 253"/>
              <a:gd name="T43" fmla="*/ 86 h 119"/>
              <a:gd name="T44" fmla="*/ 2 w 253"/>
              <a:gd name="T45" fmla="*/ 78 h 119"/>
              <a:gd name="T46" fmla="*/ 0 w 253"/>
              <a:gd name="T47" fmla="*/ 69 h 119"/>
              <a:gd name="T48" fmla="*/ 0 w 253"/>
              <a:gd name="T49" fmla="*/ 56 h 119"/>
              <a:gd name="T50" fmla="*/ 3 w 253"/>
              <a:gd name="T51" fmla="*/ 43 h 119"/>
              <a:gd name="T52" fmla="*/ 14 w 253"/>
              <a:gd name="T53" fmla="*/ 31 h 119"/>
              <a:gd name="T54" fmla="*/ 30 w 253"/>
              <a:gd name="T55" fmla="*/ 20 h 119"/>
              <a:gd name="T56" fmla="*/ 49 w 253"/>
              <a:gd name="T57" fmla="*/ 11 h 119"/>
              <a:gd name="T58" fmla="*/ 72 w 253"/>
              <a:gd name="T59" fmla="*/ 4 h 119"/>
              <a:gd name="T60" fmla="*/ 98 w 253"/>
              <a:gd name="T61" fmla="*/ 1 h 119"/>
              <a:gd name="T62" fmla="*/ 124 w 253"/>
              <a:gd name="T63" fmla="*/ 0 h 119"/>
              <a:gd name="T64" fmla="*/ 151 w 253"/>
              <a:gd name="T65" fmla="*/ 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3" h="119">
                <a:moveTo>
                  <a:pt x="151" y="3"/>
                </a:moveTo>
                <a:lnTo>
                  <a:pt x="176" y="9"/>
                </a:lnTo>
                <a:lnTo>
                  <a:pt x="197" y="17"/>
                </a:lnTo>
                <a:lnTo>
                  <a:pt x="215" y="26"/>
                </a:lnTo>
                <a:lnTo>
                  <a:pt x="230" y="36"/>
                </a:lnTo>
                <a:lnTo>
                  <a:pt x="242" y="48"/>
                </a:lnTo>
                <a:lnTo>
                  <a:pt x="249" y="61"/>
                </a:lnTo>
                <a:lnTo>
                  <a:pt x="253" y="73"/>
                </a:lnTo>
                <a:lnTo>
                  <a:pt x="253" y="86"/>
                </a:lnTo>
                <a:lnTo>
                  <a:pt x="247" y="98"/>
                </a:lnTo>
                <a:lnTo>
                  <a:pt x="234" y="107"/>
                </a:lnTo>
                <a:lnTo>
                  <a:pt x="213" y="114"/>
                </a:lnTo>
                <a:lnTo>
                  <a:pt x="189" y="117"/>
                </a:lnTo>
                <a:lnTo>
                  <a:pt x="162" y="119"/>
                </a:lnTo>
                <a:lnTo>
                  <a:pt x="133" y="119"/>
                </a:lnTo>
                <a:lnTo>
                  <a:pt x="106" y="117"/>
                </a:lnTo>
                <a:lnTo>
                  <a:pt x="79" y="112"/>
                </a:lnTo>
                <a:lnTo>
                  <a:pt x="56" y="108"/>
                </a:lnTo>
                <a:lnTo>
                  <a:pt x="38" y="103"/>
                </a:lnTo>
                <a:lnTo>
                  <a:pt x="24" y="98"/>
                </a:lnTo>
                <a:lnTo>
                  <a:pt x="14" y="93"/>
                </a:lnTo>
                <a:lnTo>
                  <a:pt x="7" y="86"/>
                </a:lnTo>
                <a:lnTo>
                  <a:pt x="2" y="78"/>
                </a:lnTo>
                <a:lnTo>
                  <a:pt x="0" y="69"/>
                </a:lnTo>
                <a:lnTo>
                  <a:pt x="0" y="56"/>
                </a:lnTo>
                <a:lnTo>
                  <a:pt x="3" y="43"/>
                </a:lnTo>
                <a:lnTo>
                  <a:pt x="14" y="31"/>
                </a:lnTo>
                <a:lnTo>
                  <a:pt x="30" y="20"/>
                </a:lnTo>
                <a:lnTo>
                  <a:pt x="49" y="11"/>
                </a:lnTo>
                <a:lnTo>
                  <a:pt x="72" y="4"/>
                </a:lnTo>
                <a:lnTo>
                  <a:pt x="98" y="1"/>
                </a:lnTo>
                <a:lnTo>
                  <a:pt x="124" y="0"/>
                </a:lnTo>
                <a:lnTo>
                  <a:pt x="151" y="3"/>
                </a:lnTo>
                <a:close/>
              </a:path>
            </a:pathLst>
          </a:custGeom>
          <a:solidFill>
            <a:srgbClr val="C5A4A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0" name="Freeform 860"/>
          <p:cNvSpPr>
            <a:spLocks/>
          </p:cNvSpPr>
          <p:nvPr/>
        </p:nvSpPr>
        <p:spPr bwMode="auto">
          <a:xfrm>
            <a:off x="6364288" y="3074988"/>
            <a:ext cx="258762" cy="123825"/>
          </a:xfrm>
          <a:custGeom>
            <a:avLst/>
            <a:gdLst>
              <a:gd name="T0" fmla="*/ 128 w 327"/>
              <a:gd name="T1" fmla="*/ 6 h 157"/>
              <a:gd name="T2" fmla="*/ 85 w 327"/>
              <a:gd name="T3" fmla="*/ 20 h 157"/>
              <a:gd name="T4" fmla="*/ 57 w 327"/>
              <a:gd name="T5" fmla="*/ 37 h 157"/>
              <a:gd name="T6" fmla="*/ 37 w 327"/>
              <a:gd name="T7" fmla="*/ 57 h 157"/>
              <a:gd name="T8" fmla="*/ 30 w 327"/>
              <a:gd name="T9" fmla="*/ 74 h 157"/>
              <a:gd name="T10" fmla="*/ 21 w 327"/>
              <a:gd name="T11" fmla="*/ 76 h 157"/>
              <a:gd name="T12" fmla="*/ 23 w 327"/>
              <a:gd name="T13" fmla="*/ 86 h 157"/>
              <a:gd name="T14" fmla="*/ 6 w 327"/>
              <a:gd name="T15" fmla="*/ 92 h 157"/>
              <a:gd name="T16" fmla="*/ 23 w 327"/>
              <a:gd name="T17" fmla="*/ 108 h 157"/>
              <a:gd name="T18" fmla="*/ 47 w 327"/>
              <a:gd name="T19" fmla="*/ 112 h 157"/>
              <a:gd name="T20" fmla="*/ 54 w 327"/>
              <a:gd name="T21" fmla="*/ 115 h 157"/>
              <a:gd name="T22" fmla="*/ 52 w 327"/>
              <a:gd name="T23" fmla="*/ 119 h 157"/>
              <a:gd name="T24" fmla="*/ 51 w 327"/>
              <a:gd name="T25" fmla="*/ 122 h 157"/>
              <a:gd name="T26" fmla="*/ 66 w 327"/>
              <a:gd name="T27" fmla="*/ 125 h 157"/>
              <a:gd name="T28" fmla="*/ 70 w 327"/>
              <a:gd name="T29" fmla="*/ 133 h 157"/>
              <a:gd name="T30" fmla="*/ 66 w 327"/>
              <a:gd name="T31" fmla="*/ 138 h 157"/>
              <a:gd name="T32" fmla="*/ 78 w 327"/>
              <a:gd name="T33" fmla="*/ 137 h 157"/>
              <a:gd name="T34" fmla="*/ 97 w 327"/>
              <a:gd name="T35" fmla="*/ 133 h 157"/>
              <a:gd name="T36" fmla="*/ 101 w 327"/>
              <a:gd name="T37" fmla="*/ 141 h 157"/>
              <a:gd name="T38" fmla="*/ 95 w 327"/>
              <a:gd name="T39" fmla="*/ 151 h 157"/>
              <a:gd name="T40" fmla="*/ 118 w 327"/>
              <a:gd name="T41" fmla="*/ 142 h 157"/>
              <a:gd name="T42" fmla="*/ 121 w 327"/>
              <a:gd name="T43" fmla="*/ 151 h 157"/>
              <a:gd name="T44" fmla="*/ 141 w 327"/>
              <a:gd name="T45" fmla="*/ 149 h 157"/>
              <a:gd name="T46" fmla="*/ 144 w 327"/>
              <a:gd name="T47" fmla="*/ 154 h 157"/>
              <a:gd name="T48" fmla="*/ 154 w 327"/>
              <a:gd name="T49" fmla="*/ 153 h 157"/>
              <a:gd name="T50" fmla="*/ 172 w 327"/>
              <a:gd name="T51" fmla="*/ 157 h 157"/>
              <a:gd name="T52" fmla="*/ 196 w 327"/>
              <a:gd name="T53" fmla="*/ 149 h 157"/>
              <a:gd name="T54" fmla="*/ 248 w 327"/>
              <a:gd name="T55" fmla="*/ 146 h 157"/>
              <a:gd name="T56" fmla="*/ 301 w 327"/>
              <a:gd name="T57" fmla="*/ 142 h 157"/>
              <a:gd name="T58" fmla="*/ 298 w 327"/>
              <a:gd name="T59" fmla="*/ 100 h 157"/>
              <a:gd name="T60" fmla="*/ 266 w 327"/>
              <a:gd name="T61" fmla="*/ 63 h 157"/>
              <a:gd name="T62" fmla="*/ 235 w 327"/>
              <a:gd name="T63" fmla="*/ 43 h 157"/>
              <a:gd name="T64" fmla="*/ 206 w 327"/>
              <a:gd name="T65" fmla="*/ 31 h 157"/>
              <a:gd name="T66" fmla="*/ 159 w 327"/>
              <a:gd name="T67" fmla="*/ 28 h 157"/>
              <a:gd name="T68" fmla="*/ 103 w 327"/>
              <a:gd name="T69" fmla="*/ 39 h 157"/>
              <a:gd name="T70" fmla="*/ 74 w 327"/>
              <a:gd name="T71" fmla="*/ 57 h 157"/>
              <a:gd name="T72" fmla="*/ 55 w 327"/>
              <a:gd name="T73" fmla="*/ 74 h 157"/>
              <a:gd name="T74" fmla="*/ 40 w 327"/>
              <a:gd name="T75" fmla="*/ 78 h 157"/>
              <a:gd name="T76" fmla="*/ 55 w 327"/>
              <a:gd name="T77" fmla="*/ 46 h 157"/>
              <a:gd name="T78" fmla="*/ 96 w 327"/>
              <a:gd name="T79" fmla="*/ 22 h 157"/>
              <a:gd name="T80" fmla="*/ 157 w 327"/>
              <a:gd name="T81" fmla="*/ 9 h 157"/>
              <a:gd name="T82" fmla="*/ 226 w 327"/>
              <a:gd name="T83" fmla="*/ 21 h 157"/>
              <a:gd name="T84" fmla="*/ 280 w 327"/>
              <a:gd name="T85" fmla="*/ 51 h 157"/>
              <a:gd name="T86" fmla="*/ 318 w 327"/>
              <a:gd name="T87" fmla="*/ 86 h 157"/>
              <a:gd name="T88" fmla="*/ 310 w 327"/>
              <a:gd name="T89" fmla="*/ 73 h 157"/>
              <a:gd name="T90" fmla="*/ 280 w 327"/>
              <a:gd name="T91" fmla="*/ 40 h 157"/>
              <a:gd name="T92" fmla="*/ 240 w 327"/>
              <a:gd name="T93" fmla="*/ 19 h 157"/>
              <a:gd name="T94" fmla="*/ 195 w 327"/>
              <a:gd name="T95" fmla="*/ 5 h 157"/>
              <a:gd name="T96" fmla="*/ 168 w 327"/>
              <a:gd name="T97" fmla="*/ 1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27" h="157">
                <a:moveTo>
                  <a:pt x="164" y="0"/>
                </a:moveTo>
                <a:lnTo>
                  <a:pt x="151" y="2"/>
                </a:lnTo>
                <a:lnTo>
                  <a:pt x="139" y="4"/>
                </a:lnTo>
                <a:lnTo>
                  <a:pt x="128" y="6"/>
                </a:lnTo>
                <a:lnTo>
                  <a:pt x="118" y="8"/>
                </a:lnTo>
                <a:lnTo>
                  <a:pt x="106" y="10"/>
                </a:lnTo>
                <a:lnTo>
                  <a:pt x="96" y="15"/>
                </a:lnTo>
                <a:lnTo>
                  <a:pt x="85" y="20"/>
                </a:lnTo>
                <a:lnTo>
                  <a:pt x="74" y="27"/>
                </a:lnTo>
                <a:lnTo>
                  <a:pt x="68" y="30"/>
                </a:lnTo>
                <a:lnTo>
                  <a:pt x="61" y="33"/>
                </a:lnTo>
                <a:lnTo>
                  <a:pt x="57" y="37"/>
                </a:lnTo>
                <a:lnTo>
                  <a:pt x="51" y="42"/>
                </a:lnTo>
                <a:lnTo>
                  <a:pt x="46" y="46"/>
                </a:lnTo>
                <a:lnTo>
                  <a:pt x="42" y="51"/>
                </a:lnTo>
                <a:lnTo>
                  <a:pt x="37" y="57"/>
                </a:lnTo>
                <a:lnTo>
                  <a:pt x="33" y="61"/>
                </a:lnTo>
                <a:lnTo>
                  <a:pt x="32" y="66"/>
                </a:lnTo>
                <a:lnTo>
                  <a:pt x="31" y="70"/>
                </a:lnTo>
                <a:lnTo>
                  <a:pt x="30" y="74"/>
                </a:lnTo>
                <a:lnTo>
                  <a:pt x="27" y="75"/>
                </a:lnTo>
                <a:lnTo>
                  <a:pt x="24" y="76"/>
                </a:lnTo>
                <a:lnTo>
                  <a:pt x="23" y="76"/>
                </a:lnTo>
                <a:lnTo>
                  <a:pt x="21" y="76"/>
                </a:lnTo>
                <a:lnTo>
                  <a:pt x="20" y="76"/>
                </a:lnTo>
                <a:lnTo>
                  <a:pt x="20" y="80"/>
                </a:lnTo>
                <a:lnTo>
                  <a:pt x="22" y="83"/>
                </a:lnTo>
                <a:lnTo>
                  <a:pt x="23" y="86"/>
                </a:lnTo>
                <a:lnTo>
                  <a:pt x="23" y="90"/>
                </a:lnTo>
                <a:lnTo>
                  <a:pt x="17" y="92"/>
                </a:lnTo>
                <a:lnTo>
                  <a:pt x="12" y="92"/>
                </a:lnTo>
                <a:lnTo>
                  <a:pt x="6" y="92"/>
                </a:lnTo>
                <a:lnTo>
                  <a:pt x="0" y="93"/>
                </a:lnTo>
                <a:lnTo>
                  <a:pt x="6" y="100"/>
                </a:lnTo>
                <a:lnTo>
                  <a:pt x="14" y="105"/>
                </a:lnTo>
                <a:lnTo>
                  <a:pt x="23" y="108"/>
                </a:lnTo>
                <a:lnTo>
                  <a:pt x="33" y="108"/>
                </a:lnTo>
                <a:lnTo>
                  <a:pt x="39" y="107"/>
                </a:lnTo>
                <a:lnTo>
                  <a:pt x="43" y="110"/>
                </a:lnTo>
                <a:lnTo>
                  <a:pt x="47" y="112"/>
                </a:lnTo>
                <a:lnTo>
                  <a:pt x="52" y="112"/>
                </a:lnTo>
                <a:lnTo>
                  <a:pt x="53" y="113"/>
                </a:lnTo>
                <a:lnTo>
                  <a:pt x="54" y="114"/>
                </a:lnTo>
                <a:lnTo>
                  <a:pt x="54" y="115"/>
                </a:lnTo>
                <a:lnTo>
                  <a:pt x="54" y="115"/>
                </a:lnTo>
                <a:lnTo>
                  <a:pt x="54" y="116"/>
                </a:lnTo>
                <a:lnTo>
                  <a:pt x="53" y="118"/>
                </a:lnTo>
                <a:lnTo>
                  <a:pt x="52" y="119"/>
                </a:lnTo>
                <a:lnTo>
                  <a:pt x="52" y="119"/>
                </a:lnTo>
                <a:lnTo>
                  <a:pt x="53" y="120"/>
                </a:lnTo>
                <a:lnTo>
                  <a:pt x="52" y="120"/>
                </a:lnTo>
                <a:lnTo>
                  <a:pt x="51" y="122"/>
                </a:lnTo>
                <a:lnTo>
                  <a:pt x="50" y="126"/>
                </a:lnTo>
                <a:lnTo>
                  <a:pt x="54" y="127"/>
                </a:lnTo>
                <a:lnTo>
                  <a:pt x="60" y="126"/>
                </a:lnTo>
                <a:lnTo>
                  <a:pt x="66" y="125"/>
                </a:lnTo>
                <a:lnTo>
                  <a:pt x="70" y="123"/>
                </a:lnTo>
                <a:lnTo>
                  <a:pt x="71" y="126"/>
                </a:lnTo>
                <a:lnTo>
                  <a:pt x="71" y="129"/>
                </a:lnTo>
                <a:lnTo>
                  <a:pt x="70" y="133"/>
                </a:lnTo>
                <a:lnTo>
                  <a:pt x="68" y="134"/>
                </a:lnTo>
                <a:lnTo>
                  <a:pt x="67" y="135"/>
                </a:lnTo>
                <a:lnTo>
                  <a:pt x="66" y="137"/>
                </a:lnTo>
                <a:lnTo>
                  <a:pt x="66" y="138"/>
                </a:lnTo>
                <a:lnTo>
                  <a:pt x="66" y="139"/>
                </a:lnTo>
                <a:lnTo>
                  <a:pt x="70" y="139"/>
                </a:lnTo>
                <a:lnTo>
                  <a:pt x="74" y="138"/>
                </a:lnTo>
                <a:lnTo>
                  <a:pt x="78" y="137"/>
                </a:lnTo>
                <a:lnTo>
                  <a:pt x="83" y="136"/>
                </a:lnTo>
                <a:lnTo>
                  <a:pt x="88" y="135"/>
                </a:lnTo>
                <a:lnTo>
                  <a:pt x="92" y="134"/>
                </a:lnTo>
                <a:lnTo>
                  <a:pt x="97" y="133"/>
                </a:lnTo>
                <a:lnTo>
                  <a:pt x="100" y="134"/>
                </a:lnTo>
                <a:lnTo>
                  <a:pt x="101" y="136"/>
                </a:lnTo>
                <a:lnTo>
                  <a:pt x="101" y="138"/>
                </a:lnTo>
                <a:lnTo>
                  <a:pt x="101" y="141"/>
                </a:lnTo>
                <a:lnTo>
                  <a:pt x="99" y="142"/>
                </a:lnTo>
                <a:lnTo>
                  <a:pt x="98" y="144"/>
                </a:lnTo>
                <a:lnTo>
                  <a:pt x="96" y="148"/>
                </a:lnTo>
                <a:lnTo>
                  <a:pt x="95" y="151"/>
                </a:lnTo>
                <a:lnTo>
                  <a:pt x="96" y="153"/>
                </a:lnTo>
                <a:lnTo>
                  <a:pt x="104" y="151"/>
                </a:lnTo>
                <a:lnTo>
                  <a:pt x="111" y="146"/>
                </a:lnTo>
                <a:lnTo>
                  <a:pt x="118" y="142"/>
                </a:lnTo>
                <a:lnTo>
                  <a:pt x="126" y="142"/>
                </a:lnTo>
                <a:lnTo>
                  <a:pt x="126" y="145"/>
                </a:lnTo>
                <a:lnTo>
                  <a:pt x="124" y="148"/>
                </a:lnTo>
                <a:lnTo>
                  <a:pt x="121" y="151"/>
                </a:lnTo>
                <a:lnTo>
                  <a:pt x="119" y="154"/>
                </a:lnTo>
                <a:lnTo>
                  <a:pt x="123" y="154"/>
                </a:lnTo>
                <a:lnTo>
                  <a:pt x="133" y="151"/>
                </a:lnTo>
                <a:lnTo>
                  <a:pt x="141" y="149"/>
                </a:lnTo>
                <a:lnTo>
                  <a:pt x="145" y="149"/>
                </a:lnTo>
                <a:lnTo>
                  <a:pt x="145" y="151"/>
                </a:lnTo>
                <a:lnTo>
                  <a:pt x="145" y="152"/>
                </a:lnTo>
                <a:lnTo>
                  <a:pt x="144" y="154"/>
                </a:lnTo>
                <a:lnTo>
                  <a:pt x="145" y="157"/>
                </a:lnTo>
                <a:lnTo>
                  <a:pt x="149" y="157"/>
                </a:lnTo>
                <a:lnTo>
                  <a:pt x="151" y="154"/>
                </a:lnTo>
                <a:lnTo>
                  <a:pt x="154" y="153"/>
                </a:lnTo>
                <a:lnTo>
                  <a:pt x="157" y="150"/>
                </a:lnTo>
                <a:lnTo>
                  <a:pt x="160" y="153"/>
                </a:lnTo>
                <a:lnTo>
                  <a:pt x="166" y="157"/>
                </a:lnTo>
                <a:lnTo>
                  <a:pt x="172" y="157"/>
                </a:lnTo>
                <a:lnTo>
                  <a:pt x="179" y="154"/>
                </a:lnTo>
                <a:lnTo>
                  <a:pt x="184" y="151"/>
                </a:lnTo>
                <a:lnTo>
                  <a:pt x="190" y="150"/>
                </a:lnTo>
                <a:lnTo>
                  <a:pt x="196" y="149"/>
                </a:lnTo>
                <a:lnTo>
                  <a:pt x="201" y="148"/>
                </a:lnTo>
                <a:lnTo>
                  <a:pt x="219" y="145"/>
                </a:lnTo>
                <a:lnTo>
                  <a:pt x="234" y="145"/>
                </a:lnTo>
                <a:lnTo>
                  <a:pt x="248" y="146"/>
                </a:lnTo>
                <a:lnTo>
                  <a:pt x="262" y="148"/>
                </a:lnTo>
                <a:lnTo>
                  <a:pt x="274" y="148"/>
                </a:lnTo>
                <a:lnTo>
                  <a:pt x="287" y="145"/>
                </a:lnTo>
                <a:lnTo>
                  <a:pt x="301" y="142"/>
                </a:lnTo>
                <a:lnTo>
                  <a:pt x="317" y="134"/>
                </a:lnTo>
                <a:lnTo>
                  <a:pt x="311" y="122"/>
                </a:lnTo>
                <a:lnTo>
                  <a:pt x="305" y="111"/>
                </a:lnTo>
                <a:lnTo>
                  <a:pt x="298" y="100"/>
                </a:lnTo>
                <a:lnTo>
                  <a:pt x="292" y="90"/>
                </a:lnTo>
                <a:lnTo>
                  <a:pt x="283" y="81"/>
                </a:lnTo>
                <a:lnTo>
                  <a:pt x="275" y="72"/>
                </a:lnTo>
                <a:lnTo>
                  <a:pt x="266" y="63"/>
                </a:lnTo>
                <a:lnTo>
                  <a:pt x="257" y="57"/>
                </a:lnTo>
                <a:lnTo>
                  <a:pt x="250" y="51"/>
                </a:lnTo>
                <a:lnTo>
                  <a:pt x="242" y="46"/>
                </a:lnTo>
                <a:lnTo>
                  <a:pt x="235" y="43"/>
                </a:lnTo>
                <a:lnTo>
                  <a:pt x="229" y="39"/>
                </a:lnTo>
                <a:lnTo>
                  <a:pt x="222" y="36"/>
                </a:lnTo>
                <a:lnTo>
                  <a:pt x="214" y="33"/>
                </a:lnTo>
                <a:lnTo>
                  <a:pt x="206" y="31"/>
                </a:lnTo>
                <a:lnTo>
                  <a:pt x="198" y="28"/>
                </a:lnTo>
                <a:lnTo>
                  <a:pt x="186" y="28"/>
                </a:lnTo>
                <a:lnTo>
                  <a:pt x="173" y="27"/>
                </a:lnTo>
                <a:lnTo>
                  <a:pt x="159" y="28"/>
                </a:lnTo>
                <a:lnTo>
                  <a:pt x="144" y="29"/>
                </a:lnTo>
                <a:lnTo>
                  <a:pt x="129" y="31"/>
                </a:lnTo>
                <a:lnTo>
                  <a:pt x="115" y="35"/>
                </a:lnTo>
                <a:lnTo>
                  <a:pt x="103" y="39"/>
                </a:lnTo>
                <a:lnTo>
                  <a:pt x="90" y="47"/>
                </a:lnTo>
                <a:lnTo>
                  <a:pt x="84" y="50"/>
                </a:lnTo>
                <a:lnTo>
                  <a:pt x="78" y="53"/>
                </a:lnTo>
                <a:lnTo>
                  <a:pt x="74" y="57"/>
                </a:lnTo>
                <a:lnTo>
                  <a:pt x="69" y="61"/>
                </a:lnTo>
                <a:lnTo>
                  <a:pt x="63" y="66"/>
                </a:lnTo>
                <a:lnTo>
                  <a:pt x="59" y="70"/>
                </a:lnTo>
                <a:lnTo>
                  <a:pt x="55" y="74"/>
                </a:lnTo>
                <a:lnTo>
                  <a:pt x="51" y="78"/>
                </a:lnTo>
                <a:lnTo>
                  <a:pt x="47" y="78"/>
                </a:lnTo>
                <a:lnTo>
                  <a:pt x="44" y="78"/>
                </a:lnTo>
                <a:lnTo>
                  <a:pt x="40" y="78"/>
                </a:lnTo>
                <a:lnTo>
                  <a:pt x="38" y="77"/>
                </a:lnTo>
                <a:lnTo>
                  <a:pt x="40" y="66"/>
                </a:lnTo>
                <a:lnTo>
                  <a:pt x="47" y="55"/>
                </a:lnTo>
                <a:lnTo>
                  <a:pt x="55" y="46"/>
                </a:lnTo>
                <a:lnTo>
                  <a:pt x="66" y="38"/>
                </a:lnTo>
                <a:lnTo>
                  <a:pt x="76" y="32"/>
                </a:lnTo>
                <a:lnTo>
                  <a:pt x="86" y="27"/>
                </a:lnTo>
                <a:lnTo>
                  <a:pt x="96" y="22"/>
                </a:lnTo>
                <a:lnTo>
                  <a:pt x="104" y="19"/>
                </a:lnTo>
                <a:lnTo>
                  <a:pt x="121" y="15"/>
                </a:lnTo>
                <a:lnTo>
                  <a:pt x="139" y="12"/>
                </a:lnTo>
                <a:lnTo>
                  <a:pt x="157" y="9"/>
                </a:lnTo>
                <a:lnTo>
                  <a:pt x="175" y="9"/>
                </a:lnTo>
                <a:lnTo>
                  <a:pt x="192" y="10"/>
                </a:lnTo>
                <a:lnTo>
                  <a:pt x="209" y="14"/>
                </a:lnTo>
                <a:lnTo>
                  <a:pt x="226" y="21"/>
                </a:lnTo>
                <a:lnTo>
                  <a:pt x="242" y="29"/>
                </a:lnTo>
                <a:lnTo>
                  <a:pt x="256" y="36"/>
                </a:lnTo>
                <a:lnTo>
                  <a:pt x="268" y="43"/>
                </a:lnTo>
                <a:lnTo>
                  <a:pt x="280" y="51"/>
                </a:lnTo>
                <a:lnTo>
                  <a:pt x="290" y="58"/>
                </a:lnTo>
                <a:lnTo>
                  <a:pt x="300" y="67"/>
                </a:lnTo>
                <a:lnTo>
                  <a:pt x="309" y="76"/>
                </a:lnTo>
                <a:lnTo>
                  <a:pt x="318" y="86"/>
                </a:lnTo>
                <a:lnTo>
                  <a:pt x="327" y="98"/>
                </a:lnTo>
                <a:lnTo>
                  <a:pt x="321" y="90"/>
                </a:lnTo>
                <a:lnTo>
                  <a:pt x="316" y="81"/>
                </a:lnTo>
                <a:lnTo>
                  <a:pt x="310" y="73"/>
                </a:lnTo>
                <a:lnTo>
                  <a:pt x="303" y="63"/>
                </a:lnTo>
                <a:lnTo>
                  <a:pt x="296" y="55"/>
                </a:lnTo>
                <a:lnTo>
                  <a:pt x="288" y="47"/>
                </a:lnTo>
                <a:lnTo>
                  <a:pt x="280" y="40"/>
                </a:lnTo>
                <a:lnTo>
                  <a:pt x="271" y="36"/>
                </a:lnTo>
                <a:lnTo>
                  <a:pt x="260" y="29"/>
                </a:lnTo>
                <a:lnTo>
                  <a:pt x="250" y="23"/>
                </a:lnTo>
                <a:lnTo>
                  <a:pt x="240" y="19"/>
                </a:lnTo>
                <a:lnTo>
                  <a:pt x="229" y="14"/>
                </a:lnTo>
                <a:lnTo>
                  <a:pt x="218" y="10"/>
                </a:lnTo>
                <a:lnTo>
                  <a:pt x="206" y="7"/>
                </a:lnTo>
                <a:lnTo>
                  <a:pt x="195" y="5"/>
                </a:lnTo>
                <a:lnTo>
                  <a:pt x="183" y="2"/>
                </a:lnTo>
                <a:lnTo>
                  <a:pt x="179" y="1"/>
                </a:lnTo>
                <a:lnTo>
                  <a:pt x="174" y="1"/>
                </a:lnTo>
                <a:lnTo>
                  <a:pt x="168" y="1"/>
                </a:lnTo>
                <a:lnTo>
                  <a:pt x="16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1" name="Freeform 861"/>
          <p:cNvSpPr>
            <a:spLocks/>
          </p:cNvSpPr>
          <p:nvPr/>
        </p:nvSpPr>
        <p:spPr bwMode="auto">
          <a:xfrm>
            <a:off x="6470650" y="3121025"/>
            <a:ext cx="84138" cy="61913"/>
          </a:xfrm>
          <a:custGeom>
            <a:avLst/>
            <a:gdLst>
              <a:gd name="T0" fmla="*/ 93 w 106"/>
              <a:gd name="T1" fmla="*/ 3 h 76"/>
              <a:gd name="T2" fmla="*/ 82 w 106"/>
              <a:gd name="T3" fmla="*/ 3 h 76"/>
              <a:gd name="T4" fmla="*/ 70 w 106"/>
              <a:gd name="T5" fmla="*/ 2 h 76"/>
              <a:gd name="T6" fmla="*/ 59 w 106"/>
              <a:gd name="T7" fmla="*/ 1 h 76"/>
              <a:gd name="T8" fmla="*/ 47 w 106"/>
              <a:gd name="T9" fmla="*/ 0 h 76"/>
              <a:gd name="T10" fmla="*/ 36 w 106"/>
              <a:gd name="T11" fmla="*/ 0 h 76"/>
              <a:gd name="T12" fmla="*/ 24 w 106"/>
              <a:gd name="T13" fmla="*/ 2 h 76"/>
              <a:gd name="T14" fmla="*/ 14 w 106"/>
              <a:gd name="T15" fmla="*/ 6 h 76"/>
              <a:gd name="T16" fmla="*/ 3 w 106"/>
              <a:gd name="T17" fmla="*/ 12 h 76"/>
              <a:gd name="T18" fmla="*/ 1 w 106"/>
              <a:gd name="T19" fmla="*/ 16 h 76"/>
              <a:gd name="T20" fmla="*/ 0 w 106"/>
              <a:gd name="T21" fmla="*/ 22 h 76"/>
              <a:gd name="T22" fmla="*/ 0 w 106"/>
              <a:gd name="T23" fmla="*/ 28 h 76"/>
              <a:gd name="T24" fmla="*/ 0 w 106"/>
              <a:gd name="T25" fmla="*/ 32 h 76"/>
              <a:gd name="T26" fmla="*/ 1 w 106"/>
              <a:gd name="T27" fmla="*/ 38 h 76"/>
              <a:gd name="T28" fmla="*/ 2 w 106"/>
              <a:gd name="T29" fmla="*/ 43 h 76"/>
              <a:gd name="T30" fmla="*/ 5 w 106"/>
              <a:gd name="T31" fmla="*/ 47 h 76"/>
              <a:gd name="T32" fmla="*/ 6 w 106"/>
              <a:gd name="T33" fmla="*/ 52 h 76"/>
              <a:gd name="T34" fmla="*/ 8 w 106"/>
              <a:gd name="T35" fmla="*/ 60 h 76"/>
              <a:gd name="T36" fmla="*/ 13 w 106"/>
              <a:gd name="T37" fmla="*/ 67 h 76"/>
              <a:gd name="T38" fmla="*/ 17 w 106"/>
              <a:gd name="T39" fmla="*/ 71 h 76"/>
              <a:gd name="T40" fmla="*/ 23 w 106"/>
              <a:gd name="T41" fmla="*/ 75 h 76"/>
              <a:gd name="T42" fmla="*/ 31 w 106"/>
              <a:gd name="T43" fmla="*/ 76 h 76"/>
              <a:gd name="T44" fmla="*/ 40 w 106"/>
              <a:gd name="T45" fmla="*/ 76 h 76"/>
              <a:gd name="T46" fmla="*/ 48 w 106"/>
              <a:gd name="T47" fmla="*/ 76 h 76"/>
              <a:gd name="T48" fmla="*/ 56 w 106"/>
              <a:gd name="T49" fmla="*/ 75 h 76"/>
              <a:gd name="T50" fmla="*/ 63 w 106"/>
              <a:gd name="T51" fmla="*/ 74 h 76"/>
              <a:gd name="T52" fmla="*/ 71 w 106"/>
              <a:gd name="T53" fmla="*/ 73 h 76"/>
              <a:gd name="T54" fmla="*/ 81 w 106"/>
              <a:gd name="T55" fmla="*/ 73 h 76"/>
              <a:gd name="T56" fmla="*/ 89 w 106"/>
              <a:gd name="T57" fmla="*/ 74 h 76"/>
              <a:gd name="T58" fmla="*/ 93 w 106"/>
              <a:gd name="T59" fmla="*/ 68 h 76"/>
              <a:gd name="T60" fmla="*/ 97 w 106"/>
              <a:gd name="T61" fmla="*/ 63 h 76"/>
              <a:gd name="T62" fmla="*/ 100 w 106"/>
              <a:gd name="T63" fmla="*/ 59 h 76"/>
              <a:gd name="T64" fmla="*/ 103 w 106"/>
              <a:gd name="T65" fmla="*/ 54 h 76"/>
              <a:gd name="T66" fmla="*/ 105 w 106"/>
              <a:gd name="T67" fmla="*/ 50 h 76"/>
              <a:gd name="T68" fmla="*/ 106 w 106"/>
              <a:gd name="T69" fmla="*/ 45 h 76"/>
              <a:gd name="T70" fmla="*/ 106 w 106"/>
              <a:gd name="T71" fmla="*/ 38 h 76"/>
              <a:gd name="T72" fmla="*/ 105 w 106"/>
              <a:gd name="T73" fmla="*/ 31 h 76"/>
              <a:gd name="T74" fmla="*/ 104 w 106"/>
              <a:gd name="T75" fmla="*/ 23 h 76"/>
              <a:gd name="T76" fmla="*/ 101 w 106"/>
              <a:gd name="T77" fmla="*/ 15 h 76"/>
              <a:gd name="T78" fmla="*/ 98 w 106"/>
              <a:gd name="T79" fmla="*/ 8 h 76"/>
              <a:gd name="T80" fmla="*/ 93 w 106"/>
              <a:gd name="T81" fmla="*/ 3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6" h="76">
                <a:moveTo>
                  <a:pt x="93" y="3"/>
                </a:moveTo>
                <a:lnTo>
                  <a:pt x="82" y="3"/>
                </a:lnTo>
                <a:lnTo>
                  <a:pt x="70" y="2"/>
                </a:lnTo>
                <a:lnTo>
                  <a:pt x="59" y="1"/>
                </a:lnTo>
                <a:lnTo>
                  <a:pt x="47" y="0"/>
                </a:lnTo>
                <a:lnTo>
                  <a:pt x="36" y="0"/>
                </a:lnTo>
                <a:lnTo>
                  <a:pt x="24" y="2"/>
                </a:lnTo>
                <a:lnTo>
                  <a:pt x="14" y="6"/>
                </a:lnTo>
                <a:lnTo>
                  <a:pt x="3" y="12"/>
                </a:lnTo>
                <a:lnTo>
                  <a:pt x="1" y="16"/>
                </a:lnTo>
                <a:lnTo>
                  <a:pt x="0" y="22"/>
                </a:lnTo>
                <a:lnTo>
                  <a:pt x="0" y="28"/>
                </a:lnTo>
                <a:lnTo>
                  <a:pt x="0" y="32"/>
                </a:lnTo>
                <a:lnTo>
                  <a:pt x="1" y="38"/>
                </a:lnTo>
                <a:lnTo>
                  <a:pt x="2" y="43"/>
                </a:lnTo>
                <a:lnTo>
                  <a:pt x="5" y="47"/>
                </a:lnTo>
                <a:lnTo>
                  <a:pt x="6" y="52"/>
                </a:lnTo>
                <a:lnTo>
                  <a:pt x="8" y="60"/>
                </a:lnTo>
                <a:lnTo>
                  <a:pt x="13" y="67"/>
                </a:lnTo>
                <a:lnTo>
                  <a:pt x="17" y="71"/>
                </a:lnTo>
                <a:lnTo>
                  <a:pt x="23" y="75"/>
                </a:lnTo>
                <a:lnTo>
                  <a:pt x="31" y="76"/>
                </a:lnTo>
                <a:lnTo>
                  <a:pt x="40" y="76"/>
                </a:lnTo>
                <a:lnTo>
                  <a:pt x="48" y="76"/>
                </a:lnTo>
                <a:lnTo>
                  <a:pt x="56" y="75"/>
                </a:lnTo>
                <a:lnTo>
                  <a:pt x="63" y="74"/>
                </a:lnTo>
                <a:lnTo>
                  <a:pt x="71" y="73"/>
                </a:lnTo>
                <a:lnTo>
                  <a:pt x="81" y="73"/>
                </a:lnTo>
                <a:lnTo>
                  <a:pt x="89" y="74"/>
                </a:lnTo>
                <a:lnTo>
                  <a:pt x="93" y="68"/>
                </a:lnTo>
                <a:lnTo>
                  <a:pt x="97" y="63"/>
                </a:lnTo>
                <a:lnTo>
                  <a:pt x="100" y="59"/>
                </a:lnTo>
                <a:lnTo>
                  <a:pt x="103" y="54"/>
                </a:lnTo>
                <a:lnTo>
                  <a:pt x="105" y="50"/>
                </a:lnTo>
                <a:lnTo>
                  <a:pt x="106" y="45"/>
                </a:lnTo>
                <a:lnTo>
                  <a:pt x="106" y="38"/>
                </a:lnTo>
                <a:lnTo>
                  <a:pt x="105" y="31"/>
                </a:lnTo>
                <a:lnTo>
                  <a:pt x="104" y="23"/>
                </a:lnTo>
                <a:lnTo>
                  <a:pt x="101" y="15"/>
                </a:lnTo>
                <a:lnTo>
                  <a:pt x="98" y="8"/>
                </a:lnTo>
                <a:lnTo>
                  <a:pt x="93" y="3"/>
                </a:lnTo>
                <a:close/>
              </a:path>
            </a:pathLst>
          </a:custGeom>
          <a:solidFill>
            <a:srgbClr val="99CC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2" name="Freeform 862"/>
          <p:cNvSpPr>
            <a:spLocks/>
          </p:cNvSpPr>
          <p:nvPr/>
        </p:nvSpPr>
        <p:spPr bwMode="auto">
          <a:xfrm>
            <a:off x="6561138" y="3138488"/>
            <a:ext cx="33337" cy="42862"/>
          </a:xfrm>
          <a:custGeom>
            <a:avLst/>
            <a:gdLst>
              <a:gd name="T0" fmla="*/ 10 w 41"/>
              <a:gd name="T1" fmla="*/ 1 h 53"/>
              <a:gd name="T2" fmla="*/ 11 w 41"/>
              <a:gd name="T3" fmla="*/ 8 h 53"/>
              <a:gd name="T4" fmla="*/ 11 w 41"/>
              <a:gd name="T5" fmla="*/ 15 h 53"/>
              <a:gd name="T6" fmla="*/ 10 w 41"/>
              <a:gd name="T7" fmla="*/ 22 h 53"/>
              <a:gd name="T8" fmla="*/ 9 w 41"/>
              <a:gd name="T9" fmla="*/ 28 h 53"/>
              <a:gd name="T10" fmla="*/ 7 w 41"/>
              <a:gd name="T11" fmla="*/ 34 h 53"/>
              <a:gd name="T12" fmla="*/ 4 w 41"/>
              <a:gd name="T13" fmla="*/ 40 h 53"/>
              <a:gd name="T14" fmla="*/ 2 w 41"/>
              <a:gd name="T15" fmla="*/ 46 h 53"/>
              <a:gd name="T16" fmla="*/ 0 w 41"/>
              <a:gd name="T17" fmla="*/ 52 h 53"/>
              <a:gd name="T18" fmla="*/ 4 w 41"/>
              <a:gd name="T19" fmla="*/ 52 h 53"/>
              <a:gd name="T20" fmla="*/ 9 w 41"/>
              <a:gd name="T21" fmla="*/ 53 h 53"/>
              <a:gd name="T22" fmla="*/ 13 w 41"/>
              <a:gd name="T23" fmla="*/ 53 h 53"/>
              <a:gd name="T24" fmla="*/ 17 w 41"/>
              <a:gd name="T25" fmla="*/ 53 h 53"/>
              <a:gd name="T26" fmla="*/ 22 w 41"/>
              <a:gd name="T27" fmla="*/ 53 h 53"/>
              <a:gd name="T28" fmla="*/ 26 w 41"/>
              <a:gd name="T29" fmla="*/ 53 h 53"/>
              <a:gd name="T30" fmla="*/ 31 w 41"/>
              <a:gd name="T31" fmla="*/ 52 h 53"/>
              <a:gd name="T32" fmla="*/ 36 w 41"/>
              <a:gd name="T33" fmla="*/ 51 h 53"/>
              <a:gd name="T34" fmla="*/ 37 w 41"/>
              <a:gd name="T35" fmla="*/ 46 h 53"/>
              <a:gd name="T36" fmla="*/ 40 w 41"/>
              <a:gd name="T37" fmla="*/ 43 h 53"/>
              <a:gd name="T38" fmla="*/ 41 w 41"/>
              <a:gd name="T39" fmla="*/ 38 h 53"/>
              <a:gd name="T40" fmla="*/ 41 w 41"/>
              <a:gd name="T41" fmla="*/ 32 h 53"/>
              <a:gd name="T42" fmla="*/ 37 w 41"/>
              <a:gd name="T43" fmla="*/ 21 h 53"/>
              <a:gd name="T44" fmla="*/ 30 w 41"/>
              <a:gd name="T45" fmla="*/ 13 h 53"/>
              <a:gd name="T46" fmla="*/ 23 w 41"/>
              <a:gd name="T47" fmla="*/ 7 h 53"/>
              <a:gd name="T48" fmla="*/ 15 w 41"/>
              <a:gd name="T49" fmla="*/ 1 h 53"/>
              <a:gd name="T50" fmla="*/ 13 w 41"/>
              <a:gd name="T51" fmla="*/ 0 h 53"/>
              <a:gd name="T52" fmla="*/ 11 w 41"/>
              <a:gd name="T53" fmla="*/ 0 h 53"/>
              <a:gd name="T54" fmla="*/ 11 w 41"/>
              <a:gd name="T55" fmla="*/ 0 h 53"/>
              <a:gd name="T56" fmla="*/ 10 w 41"/>
              <a:gd name="T57" fmla="*/ 1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1" h="53">
                <a:moveTo>
                  <a:pt x="10" y="1"/>
                </a:moveTo>
                <a:lnTo>
                  <a:pt x="11" y="8"/>
                </a:lnTo>
                <a:lnTo>
                  <a:pt x="11" y="15"/>
                </a:lnTo>
                <a:lnTo>
                  <a:pt x="10" y="22"/>
                </a:lnTo>
                <a:lnTo>
                  <a:pt x="9" y="28"/>
                </a:lnTo>
                <a:lnTo>
                  <a:pt x="7" y="34"/>
                </a:lnTo>
                <a:lnTo>
                  <a:pt x="4" y="40"/>
                </a:lnTo>
                <a:lnTo>
                  <a:pt x="2" y="46"/>
                </a:lnTo>
                <a:lnTo>
                  <a:pt x="0" y="52"/>
                </a:lnTo>
                <a:lnTo>
                  <a:pt x="4" y="52"/>
                </a:lnTo>
                <a:lnTo>
                  <a:pt x="9" y="53"/>
                </a:lnTo>
                <a:lnTo>
                  <a:pt x="13" y="53"/>
                </a:lnTo>
                <a:lnTo>
                  <a:pt x="17" y="53"/>
                </a:lnTo>
                <a:lnTo>
                  <a:pt x="22" y="53"/>
                </a:lnTo>
                <a:lnTo>
                  <a:pt x="26" y="53"/>
                </a:lnTo>
                <a:lnTo>
                  <a:pt x="31" y="52"/>
                </a:lnTo>
                <a:lnTo>
                  <a:pt x="36" y="51"/>
                </a:lnTo>
                <a:lnTo>
                  <a:pt x="37" y="46"/>
                </a:lnTo>
                <a:lnTo>
                  <a:pt x="40" y="43"/>
                </a:lnTo>
                <a:lnTo>
                  <a:pt x="41" y="38"/>
                </a:lnTo>
                <a:lnTo>
                  <a:pt x="41" y="32"/>
                </a:lnTo>
                <a:lnTo>
                  <a:pt x="37" y="21"/>
                </a:lnTo>
                <a:lnTo>
                  <a:pt x="30" y="13"/>
                </a:lnTo>
                <a:lnTo>
                  <a:pt x="23" y="7"/>
                </a:lnTo>
                <a:lnTo>
                  <a:pt x="15" y="1"/>
                </a:lnTo>
                <a:lnTo>
                  <a:pt x="13" y="0"/>
                </a:lnTo>
                <a:lnTo>
                  <a:pt x="11" y="0"/>
                </a:lnTo>
                <a:lnTo>
                  <a:pt x="11" y="0"/>
                </a:lnTo>
                <a:lnTo>
                  <a:pt x="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3" name="Freeform 863"/>
          <p:cNvSpPr>
            <a:spLocks/>
          </p:cNvSpPr>
          <p:nvPr/>
        </p:nvSpPr>
        <p:spPr bwMode="auto">
          <a:xfrm>
            <a:off x="6430963" y="3133725"/>
            <a:ext cx="38100" cy="41275"/>
          </a:xfrm>
          <a:custGeom>
            <a:avLst/>
            <a:gdLst>
              <a:gd name="T0" fmla="*/ 36 w 49"/>
              <a:gd name="T1" fmla="*/ 0 h 53"/>
              <a:gd name="T2" fmla="*/ 30 w 49"/>
              <a:gd name="T3" fmla="*/ 1 h 53"/>
              <a:gd name="T4" fmla="*/ 26 w 49"/>
              <a:gd name="T5" fmla="*/ 3 h 53"/>
              <a:gd name="T6" fmla="*/ 21 w 49"/>
              <a:gd name="T7" fmla="*/ 6 h 53"/>
              <a:gd name="T8" fmla="*/ 16 w 49"/>
              <a:gd name="T9" fmla="*/ 9 h 53"/>
              <a:gd name="T10" fmla="*/ 12 w 49"/>
              <a:gd name="T11" fmla="*/ 13 h 53"/>
              <a:gd name="T12" fmla="*/ 8 w 49"/>
              <a:gd name="T13" fmla="*/ 16 h 53"/>
              <a:gd name="T14" fmla="*/ 4 w 49"/>
              <a:gd name="T15" fmla="*/ 21 h 53"/>
              <a:gd name="T16" fmla="*/ 0 w 49"/>
              <a:gd name="T17" fmla="*/ 25 h 53"/>
              <a:gd name="T18" fmla="*/ 4 w 49"/>
              <a:gd name="T19" fmla="*/ 31 h 53"/>
              <a:gd name="T20" fmla="*/ 10 w 49"/>
              <a:gd name="T21" fmla="*/ 35 h 53"/>
              <a:gd name="T22" fmla="*/ 14 w 49"/>
              <a:gd name="T23" fmla="*/ 39 h 53"/>
              <a:gd name="T24" fmla="*/ 18 w 49"/>
              <a:gd name="T25" fmla="*/ 44 h 53"/>
              <a:gd name="T26" fmla="*/ 26 w 49"/>
              <a:gd name="T27" fmla="*/ 47 h 53"/>
              <a:gd name="T28" fmla="*/ 34 w 49"/>
              <a:gd name="T29" fmla="*/ 51 h 53"/>
              <a:gd name="T30" fmla="*/ 42 w 49"/>
              <a:gd name="T31" fmla="*/ 52 h 53"/>
              <a:gd name="T32" fmla="*/ 49 w 49"/>
              <a:gd name="T33" fmla="*/ 53 h 53"/>
              <a:gd name="T34" fmla="*/ 44 w 49"/>
              <a:gd name="T35" fmla="*/ 46 h 53"/>
              <a:gd name="T36" fmla="*/ 42 w 49"/>
              <a:gd name="T37" fmla="*/ 39 h 53"/>
              <a:gd name="T38" fmla="*/ 39 w 49"/>
              <a:gd name="T39" fmla="*/ 31 h 53"/>
              <a:gd name="T40" fmla="*/ 37 w 49"/>
              <a:gd name="T41" fmla="*/ 24 h 53"/>
              <a:gd name="T42" fmla="*/ 37 w 49"/>
              <a:gd name="T43" fmla="*/ 17 h 53"/>
              <a:gd name="T44" fmla="*/ 36 w 49"/>
              <a:gd name="T45" fmla="*/ 11 h 53"/>
              <a:gd name="T46" fmla="*/ 36 w 49"/>
              <a:gd name="T47" fmla="*/ 5 h 53"/>
              <a:gd name="T48" fmla="*/ 36 w 49"/>
              <a:gd name="T49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9" h="53">
                <a:moveTo>
                  <a:pt x="36" y="0"/>
                </a:moveTo>
                <a:lnTo>
                  <a:pt x="30" y="1"/>
                </a:lnTo>
                <a:lnTo>
                  <a:pt x="26" y="3"/>
                </a:lnTo>
                <a:lnTo>
                  <a:pt x="21" y="6"/>
                </a:lnTo>
                <a:lnTo>
                  <a:pt x="16" y="9"/>
                </a:lnTo>
                <a:lnTo>
                  <a:pt x="12" y="13"/>
                </a:lnTo>
                <a:lnTo>
                  <a:pt x="8" y="16"/>
                </a:lnTo>
                <a:lnTo>
                  <a:pt x="4" y="21"/>
                </a:lnTo>
                <a:lnTo>
                  <a:pt x="0" y="25"/>
                </a:lnTo>
                <a:lnTo>
                  <a:pt x="4" y="31"/>
                </a:lnTo>
                <a:lnTo>
                  <a:pt x="10" y="35"/>
                </a:lnTo>
                <a:lnTo>
                  <a:pt x="14" y="39"/>
                </a:lnTo>
                <a:lnTo>
                  <a:pt x="18" y="44"/>
                </a:lnTo>
                <a:lnTo>
                  <a:pt x="26" y="47"/>
                </a:lnTo>
                <a:lnTo>
                  <a:pt x="34" y="51"/>
                </a:lnTo>
                <a:lnTo>
                  <a:pt x="42" y="52"/>
                </a:lnTo>
                <a:lnTo>
                  <a:pt x="49" y="53"/>
                </a:lnTo>
                <a:lnTo>
                  <a:pt x="44" y="46"/>
                </a:lnTo>
                <a:lnTo>
                  <a:pt x="42" y="39"/>
                </a:lnTo>
                <a:lnTo>
                  <a:pt x="39" y="31"/>
                </a:lnTo>
                <a:lnTo>
                  <a:pt x="37" y="24"/>
                </a:lnTo>
                <a:lnTo>
                  <a:pt x="37" y="17"/>
                </a:lnTo>
                <a:lnTo>
                  <a:pt x="36" y="11"/>
                </a:lnTo>
                <a:lnTo>
                  <a:pt x="36" y="5"/>
                </a:lnTo>
                <a:lnTo>
                  <a:pt x="3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4" name="Freeform 864"/>
          <p:cNvSpPr>
            <a:spLocks/>
          </p:cNvSpPr>
          <p:nvPr/>
        </p:nvSpPr>
        <p:spPr bwMode="auto">
          <a:xfrm>
            <a:off x="6492875" y="3117850"/>
            <a:ext cx="39688" cy="44450"/>
          </a:xfrm>
          <a:custGeom>
            <a:avLst/>
            <a:gdLst>
              <a:gd name="T0" fmla="*/ 27 w 50"/>
              <a:gd name="T1" fmla="*/ 0 h 57"/>
              <a:gd name="T2" fmla="*/ 18 w 50"/>
              <a:gd name="T3" fmla="*/ 1 h 57"/>
              <a:gd name="T4" fmla="*/ 10 w 50"/>
              <a:gd name="T5" fmla="*/ 7 h 57"/>
              <a:gd name="T6" fmla="*/ 3 w 50"/>
              <a:gd name="T7" fmla="*/ 16 h 57"/>
              <a:gd name="T8" fmla="*/ 0 w 50"/>
              <a:gd name="T9" fmla="*/ 27 h 57"/>
              <a:gd name="T10" fmla="*/ 2 w 50"/>
              <a:gd name="T11" fmla="*/ 37 h 57"/>
              <a:gd name="T12" fmla="*/ 7 w 50"/>
              <a:gd name="T13" fmla="*/ 46 h 57"/>
              <a:gd name="T14" fmla="*/ 14 w 50"/>
              <a:gd name="T15" fmla="*/ 53 h 57"/>
              <a:gd name="T16" fmla="*/ 24 w 50"/>
              <a:gd name="T17" fmla="*/ 57 h 57"/>
              <a:gd name="T18" fmla="*/ 34 w 50"/>
              <a:gd name="T19" fmla="*/ 56 h 57"/>
              <a:gd name="T20" fmla="*/ 42 w 50"/>
              <a:gd name="T21" fmla="*/ 50 h 57"/>
              <a:gd name="T22" fmla="*/ 48 w 50"/>
              <a:gd name="T23" fmla="*/ 41 h 57"/>
              <a:gd name="T24" fmla="*/ 50 w 50"/>
              <a:gd name="T25" fmla="*/ 30 h 57"/>
              <a:gd name="T26" fmla="*/ 49 w 50"/>
              <a:gd name="T27" fmla="*/ 20 h 57"/>
              <a:gd name="T28" fmla="*/ 44 w 50"/>
              <a:gd name="T29" fmla="*/ 9 h 57"/>
              <a:gd name="T30" fmla="*/ 36 w 50"/>
              <a:gd name="T31" fmla="*/ 4 h 57"/>
              <a:gd name="T32" fmla="*/ 27 w 50"/>
              <a:gd name="T3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0" h="57">
                <a:moveTo>
                  <a:pt x="27" y="0"/>
                </a:moveTo>
                <a:lnTo>
                  <a:pt x="18" y="1"/>
                </a:lnTo>
                <a:lnTo>
                  <a:pt x="10" y="7"/>
                </a:lnTo>
                <a:lnTo>
                  <a:pt x="3" y="16"/>
                </a:lnTo>
                <a:lnTo>
                  <a:pt x="0" y="27"/>
                </a:lnTo>
                <a:lnTo>
                  <a:pt x="2" y="37"/>
                </a:lnTo>
                <a:lnTo>
                  <a:pt x="7" y="46"/>
                </a:lnTo>
                <a:lnTo>
                  <a:pt x="14" y="53"/>
                </a:lnTo>
                <a:lnTo>
                  <a:pt x="24" y="57"/>
                </a:lnTo>
                <a:lnTo>
                  <a:pt x="34" y="56"/>
                </a:lnTo>
                <a:lnTo>
                  <a:pt x="42" y="50"/>
                </a:lnTo>
                <a:lnTo>
                  <a:pt x="48" y="41"/>
                </a:lnTo>
                <a:lnTo>
                  <a:pt x="50" y="30"/>
                </a:lnTo>
                <a:lnTo>
                  <a:pt x="49" y="20"/>
                </a:lnTo>
                <a:lnTo>
                  <a:pt x="44" y="9"/>
                </a:lnTo>
                <a:lnTo>
                  <a:pt x="36" y="4"/>
                </a:lnTo>
                <a:lnTo>
                  <a:pt x="2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5" name="Freeform 865"/>
          <p:cNvSpPr>
            <a:spLocks/>
          </p:cNvSpPr>
          <p:nvPr/>
        </p:nvSpPr>
        <p:spPr bwMode="auto">
          <a:xfrm>
            <a:off x="6494463" y="3122613"/>
            <a:ext cx="12700" cy="14287"/>
          </a:xfrm>
          <a:custGeom>
            <a:avLst/>
            <a:gdLst>
              <a:gd name="T0" fmla="*/ 8 w 16"/>
              <a:gd name="T1" fmla="*/ 0 h 19"/>
              <a:gd name="T2" fmla="*/ 6 w 16"/>
              <a:gd name="T3" fmla="*/ 0 h 19"/>
              <a:gd name="T4" fmla="*/ 3 w 16"/>
              <a:gd name="T5" fmla="*/ 2 h 19"/>
              <a:gd name="T6" fmla="*/ 1 w 16"/>
              <a:gd name="T7" fmla="*/ 5 h 19"/>
              <a:gd name="T8" fmla="*/ 0 w 16"/>
              <a:gd name="T9" fmla="*/ 9 h 19"/>
              <a:gd name="T10" fmla="*/ 1 w 16"/>
              <a:gd name="T11" fmla="*/ 12 h 19"/>
              <a:gd name="T12" fmla="*/ 2 w 16"/>
              <a:gd name="T13" fmla="*/ 15 h 19"/>
              <a:gd name="T14" fmla="*/ 4 w 16"/>
              <a:gd name="T15" fmla="*/ 17 h 19"/>
              <a:gd name="T16" fmla="*/ 8 w 16"/>
              <a:gd name="T17" fmla="*/ 19 h 19"/>
              <a:gd name="T18" fmla="*/ 11 w 16"/>
              <a:gd name="T19" fmla="*/ 17 h 19"/>
              <a:gd name="T20" fmla="*/ 14 w 16"/>
              <a:gd name="T21" fmla="*/ 16 h 19"/>
              <a:gd name="T22" fmla="*/ 15 w 16"/>
              <a:gd name="T23" fmla="*/ 13 h 19"/>
              <a:gd name="T24" fmla="*/ 16 w 16"/>
              <a:gd name="T25" fmla="*/ 11 h 19"/>
              <a:gd name="T26" fmla="*/ 16 w 16"/>
              <a:gd name="T27" fmla="*/ 6 h 19"/>
              <a:gd name="T28" fmla="*/ 15 w 16"/>
              <a:gd name="T29" fmla="*/ 4 h 19"/>
              <a:gd name="T30" fmla="*/ 11 w 16"/>
              <a:gd name="T31" fmla="*/ 1 h 19"/>
              <a:gd name="T32" fmla="*/ 8 w 16"/>
              <a:gd name="T33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" h="19">
                <a:moveTo>
                  <a:pt x="8" y="0"/>
                </a:moveTo>
                <a:lnTo>
                  <a:pt x="6" y="0"/>
                </a:lnTo>
                <a:lnTo>
                  <a:pt x="3" y="2"/>
                </a:lnTo>
                <a:lnTo>
                  <a:pt x="1" y="5"/>
                </a:lnTo>
                <a:lnTo>
                  <a:pt x="0" y="9"/>
                </a:lnTo>
                <a:lnTo>
                  <a:pt x="1" y="12"/>
                </a:lnTo>
                <a:lnTo>
                  <a:pt x="2" y="15"/>
                </a:lnTo>
                <a:lnTo>
                  <a:pt x="4" y="17"/>
                </a:lnTo>
                <a:lnTo>
                  <a:pt x="8" y="19"/>
                </a:lnTo>
                <a:lnTo>
                  <a:pt x="11" y="17"/>
                </a:lnTo>
                <a:lnTo>
                  <a:pt x="14" y="16"/>
                </a:lnTo>
                <a:lnTo>
                  <a:pt x="15" y="13"/>
                </a:lnTo>
                <a:lnTo>
                  <a:pt x="16" y="11"/>
                </a:lnTo>
                <a:lnTo>
                  <a:pt x="16" y="6"/>
                </a:lnTo>
                <a:lnTo>
                  <a:pt x="15" y="4"/>
                </a:lnTo>
                <a:lnTo>
                  <a:pt x="11" y="1"/>
                </a:lnTo>
                <a:lnTo>
                  <a:pt x="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6" name="Freeform 866"/>
          <p:cNvSpPr>
            <a:spLocks/>
          </p:cNvSpPr>
          <p:nvPr/>
        </p:nvSpPr>
        <p:spPr bwMode="auto">
          <a:xfrm>
            <a:off x="6313488" y="3108325"/>
            <a:ext cx="22225" cy="28575"/>
          </a:xfrm>
          <a:custGeom>
            <a:avLst/>
            <a:gdLst>
              <a:gd name="T0" fmla="*/ 0 w 28"/>
              <a:gd name="T1" fmla="*/ 0 h 37"/>
              <a:gd name="T2" fmla="*/ 2 w 28"/>
              <a:gd name="T3" fmla="*/ 4 h 37"/>
              <a:gd name="T4" fmla="*/ 6 w 28"/>
              <a:gd name="T5" fmla="*/ 10 h 37"/>
              <a:gd name="T6" fmla="*/ 8 w 28"/>
              <a:gd name="T7" fmla="*/ 15 h 37"/>
              <a:gd name="T8" fmla="*/ 13 w 28"/>
              <a:gd name="T9" fmla="*/ 19 h 37"/>
              <a:gd name="T10" fmla="*/ 16 w 28"/>
              <a:gd name="T11" fmla="*/ 25 h 37"/>
              <a:gd name="T12" fmla="*/ 19 w 28"/>
              <a:gd name="T13" fmla="*/ 29 h 37"/>
              <a:gd name="T14" fmla="*/ 24 w 28"/>
              <a:gd name="T15" fmla="*/ 33 h 37"/>
              <a:gd name="T16" fmla="*/ 28 w 28"/>
              <a:gd name="T17" fmla="*/ 37 h 37"/>
              <a:gd name="T18" fmla="*/ 26 w 28"/>
              <a:gd name="T19" fmla="*/ 33 h 37"/>
              <a:gd name="T20" fmla="*/ 23 w 28"/>
              <a:gd name="T21" fmla="*/ 29 h 37"/>
              <a:gd name="T22" fmla="*/ 19 w 28"/>
              <a:gd name="T23" fmla="*/ 25 h 37"/>
              <a:gd name="T24" fmla="*/ 16 w 28"/>
              <a:gd name="T25" fmla="*/ 20 h 37"/>
              <a:gd name="T26" fmla="*/ 13 w 28"/>
              <a:gd name="T27" fmla="*/ 16 h 37"/>
              <a:gd name="T28" fmla="*/ 8 w 28"/>
              <a:gd name="T29" fmla="*/ 10 h 37"/>
              <a:gd name="T30" fmla="*/ 4 w 28"/>
              <a:gd name="T31" fmla="*/ 5 h 37"/>
              <a:gd name="T32" fmla="*/ 2 w 28"/>
              <a:gd name="T33" fmla="*/ 0 h 37"/>
              <a:gd name="T34" fmla="*/ 1 w 28"/>
              <a:gd name="T35" fmla="*/ 0 h 37"/>
              <a:gd name="T36" fmla="*/ 1 w 28"/>
              <a:gd name="T37" fmla="*/ 0 h 37"/>
              <a:gd name="T38" fmla="*/ 0 w 28"/>
              <a:gd name="T39" fmla="*/ 0 h 37"/>
              <a:gd name="T40" fmla="*/ 0 w 28"/>
              <a:gd name="T41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" h="37">
                <a:moveTo>
                  <a:pt x="0" y="0"/>
                </a:moveTo>
                <a:lnTo>
                  <a:pt x="2" y="4"/>
                </a:lnTo>
                <a:lnTo>
                  <a:pt x="6" y="10"/>
                </a:lnTo>
                <a:lnTo>
                  <a:pt x="8" y="15"/>
                </a:lnTo>
                <a:lnTo>
                  <a:pt x="13" y="19"/>
                </a:lnTo>
                <a:lnTo>
                  <a:pt x="16" y="25"/>
                </a:lnTo>
                <a:lnTo>
                  <a:pt x="19" y="29"/>
                </a:lnTo>
                <a:lnTo>
                  <a:pt x="24" y="33"/>
                </a:lnTo>
                <a:lnTo>
                  <a:pt x="28" y="37"/>
                </a:lnTo>
                <a:lnTo>
                  <a:pt x="26" y="33"/>
                </a:lnTo>
                <a:lnTo>
                  <a:pt x="23" y="29"/>
                </a:lnTo>
                <a:lnTo>
                  <a:pt x="19" y="25"/>
                </a:lnTo>
                <a:lnTo>
                  <a:pt x="16" y="20"/>
                </a:lnTo>
                <a:lnTo>
                  <a:pt x="13" y="16"/>
                </a:lnTo>
                <a:lnTo>
                  <a:pt x="8" y="10"/>
                </a:lnTo>
                <a:lnTo>
                  <a:pt x="4" y="5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7" name="Freeform 867"/>
          <p:cNvSpPr>
            <a:spLocks/>
          </p:cNvSpPr>
          <p:nvPr/>
        </p:nvSpPr>
        <p:spPr bwMode="auto">
          <a:xfrm>
            <a:off x="6486525" y="2136775"/>
            <a:ext cx="100013" cy="17463"/>
          </a:xfrm>
          <a:custGeom>
            <a:avLst/>
            <a:gdLst>
              <a:gd name="T0" fmla="*/ 63 w 127"/>
              <a:gd name="T1" fmla="*/ 0 h 22"/>
              <a:gd name="T2" fmla="*/ 68 w 127"/>
              <a:gd name="T3" fmla="*/ 0 h 22"/>
              <a:gd name="T4" fmla="*/ 74 w 127"/>
              <a:gd name="T5" fmla="*/ 0 h 22"/>
              <a:gd name="T6" fmla="*/ 80 w 127"/>
              <a:gd name="T7" fmla="*/ 1 h 22"/>
              <a:gd name="T8" fmla="*/ 86 w 127"/>
              <a:gd name="T9" fmla="*/ 3 h 22"/>
              <a:gd name="T10" fmla="*/ 91 w 127"/>
              <a:gd name="T11" fmla="*/ 4 h 22"/>
              <a:gd name="T12" fmla="*/ 97 w 127"/>
              <a:gd name="T13" fmla="*/ 4 h 22"/>
              <a:gd name="T14" fmla="*/ 104 w 127"/>
              <a:gd name="T15" fmla="*/ 5 h 22"/>
              <a:gd name="T16" fmla="*/ 110 w 127"/>
              <a:gd name="T17" fmla="*/ 6 h 22"/>
              <a:gd name="T18" fmla="*/ 114 w 127"/>
              <a:gd name="T19" fmla="*/ 8 h 22"/>
              <a:gd name="T20" fmla="*/ 119 w 127"/>
              <a:gd name="T21" fmla="*/ 11 h 22"/>
              <a:gd name="T22" fmla="*/ 123 w 127"/>
              <a:gd name="T23" fmla="*/ 12 h 22"/>
              <a:gd name="T24" fmla="*/ 127 w 127"/>
              <a:gd name="T25" fmla="*/ 14 h 22"/>
              <a:gd name="T26" fmla="*/ 119 w 127"/>
              <a:gd name="T27" fmla="*/ 15 h 22"/>
              <a:gd name="T28" fmla="*/ 111 w 127"/>
              <a:gd name="T29" fmla="*/ 16 h 22"/>
              <a:gd name="T30" fmla="*/ 103 w 127"/>
              <a:gd name="T31" fmla="*/ 18 h 22"/>
              <a:gd name="T32" fmla="*/ 95 w 127"/>
              <a:gd name="T33" fmla="*/ 19 h 22"/>
              <a:gd name="T34" fmla="*/ 83 w 127"/>
              <a:gd name="T35" fmla="*/ 20 h 22"/>
              <a:gd name="T36" fmla="*/ 71 w 127"/>
              <a:gd name="T37" fmla="*/ 21 h 22"/>
              <a:gd name="T38" fmla="*/ 59 w 127"/>
              <a:gd name="T39" fmla="*/ 22 h 22"/>
              <a:gd name="T40" fmla="*/ 47 w 127"/>
              <a:gd name="T41" fmla="*/ 21 h 22"/>
              <a:gd name="T42" fmla="*/ 35 w 127"/>
              <a:gd name="T43" fmla="*/ 21 h 22"/>
              <a:gd name="T44" fmla="*/ 23 w 127"/>
              <a:gd name="T45" fmla="*/ 20 h 22"/>
              <a:gd name="T46" fmla="*/ 12 w 127"/>
              <a:gd name="T47" fmla="*/ 18 h 22"/>
              <a:gd name="T48" fmla="*/ 0 w 127"/>
              <a:gd name="T49" fmla="*/ 14 h 22"/>
              <a:gd name="T50" fmla="*/ 6 w 127"/>
              <a:gd name="T51" fmla="*/ 13 h 22"/>
              <a:gd name="T52" fmla="*/ 13 w 127"/>
              <a:gd name="T53" fmla="*/ 11 h 22"/>
              <a:gd name="T54" fmla="*/ 19 w 127"/>
              <a:gd name="T55" fmla="*/ 8 h 22"/>
              <a:gd name="T56" fmla="*/ 25 w 127"/>
              <a:gd name="T57" fmla="*/ 6 h 22"/>
              <a:gd name="T58" fmla="*/ 29 w 127"/>
              <a:gd name="T59" fmla="*/ 6 h 22"/>
              <a:gd name="T60" fmla="*/ 34 w 127"/>
              <a:gd name="T61" fmla="*/ 5 h 22"/>
              <a:gd name="T62" fmla="*/ 38 w 127"/>
              <a:gd name="T63" fmla="*/ 5 h 22"/>
              <a:gd name="T64" fmla="*/ 44 w 127"/>
              <a:gd name="T65" fmla="*/ 4 h 22"/>
              <a:gd name="T66" fmla="*/ 49 w 127"/>
              <a:gd name="T67" fmla="*/ 4 h 22"/>
              <a:gd name="T68" fmla="*/ 53 w 127"/>
              <a:gd name="T69" fmla="*/ 3 h 22"/>
              <a:gd name="T70" fmla="*/ 58 w 127"/>
              <a:gd name="T71" fmla="*/ 1 h 22"/>
              <a:gd name="T72" fmla="*/ 63 w 127"/>
              <a:gd name="T7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7" h="22">
                <a:moveTo>
                  <a:pt x="63" y="0"/>
                </a:moveTo>
                <a:lnTo>
                  <a:pt x="68" y="0"/>
                </a:lnTo>
                <a:lnTo>
                  <a:pt x="74" y="0"/>
                </a:lnTo>
                <a:lnTo>
                  <a:pt x="80" y="1"/>
                </a:lnTo>
                <a:lnTo>
                  <a:pt x="86" y="3"/>
                </a:lnTo>
                <a:lnTo>
                  <a:pt x="91" y="4"/>
                </a:lnTo>
                <a:lnTo>
                  <a:pt x="97" y="4"/>
                </a:lnTo>
                <a:lnTo>
                  <a:pt x="104" y="5"/>
                </a:lnTo>
                <a:lnTo>
                  <a:pt x="110" y="6"/>
                </a:lnTo>
                <a:lnTo>
                  <a:pt x="114" y="8"/>
                </a:lnTo>
                <a:lnTo>
                  <a:pt x="119" y="11"/>
                </a:lnTo>
                <a:lnTo>
                  <a:pt x="123" y="12"/>
                </a:lnTo>
                <a:lnTo>
                  <a:pt x="127" y="14"/>
                </a:lnTo>
                <a:lnTo>
                  <a:pt x="119" y="15"/>
                </a:lnTo>
                <a:lnTo>
                  <a:pt x="111" y="16"/>
                </a:lnTo>
                <a:lnTo>
                  <a:pt x="103" y="18"/>
                </a:lnTo>
                <a:lnTo>
                  <a:pt x="95" y="19"/>
                </a:lnTo>
                <a:lnTo>
                  <a:pt x="83" y="20"/>
                </a:lnTo>
                <a:lnTo>
                  <a:pt x="71" y="21"/>
                </a:lnTo>
                <a:lnTo>
                  <a:pt x="59" y="22"/>
                </a:lnTo>
                <a:lnTo>
                  <a:pt x="47" y="21"/>
                </a:lnTo>
                <a:lnTo>
                  <a:pt x="35" y="21"/>
                </a:lnTo>
                <a:lnTo>
                  <a:pt x="23" y="20"/>
                </a:lnTo>
                <a:lnTo>
                  <a:pt x="12" y="18"/>
                </a:lnTo>
                <a:lnTo>
                  <a:pt x="0" y="14"/>
                </a:lnTo>
                <a:lnTo>
                  <a:pt x="6" y="13"/>
                </a:lnTo>
                <a:lnTo>
                  <a:pt x="13" y="11"/>
                </a:lnTo>
                <a:lnTo>
                  <a:pt x="19" y="8"/>
                </a:lnTo>
                <a:lnTo>
                  <a:pt x="25" y="6"/>
                </a:lnTo>
                <a:lnTo>
                  <a:pt x="29" y="6"/>
                </a:lnTo>
                <a:lnTo>
                  <a:pt x="34" y="5"/>
                </a:lnTo>
                <a:lnTo>
                  <a:pt x="38" y="5"/>
                </a:lnTo>
                <a:lnTo>
                  <a:pt x="44" y="4"/>
                </a:lnTo>
                <a:lnTo>
                  <a:pt x="49" y="4"/>
                </a:lnTo>
                <a:lnTo>
                  <a:pt x="53" y="3"/>
                </a:lnTo>
                <a:lnTo>
                  <a:pt x="58" y="1"/>
                </a:lnTo>
                <a:lnTo>
                  <a:pt x="6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8" name="Freeform 868"/>
          <p:cNvSpPr>
            <a:spLocks/>
          </p:cNvSpPr>
          <p:nvPr/>
        </p:nvSpPr>
        <p:spPr bwMode="auto">
          <a:xfrm>
            <a:off x="6264275" y="2190750"/>
            <a:ext cx="328613" cy="336550"/>
          </a:xfrm>
          <a:custGeom>
            <a:avLst/>
            <a:gdLst>
              <a:gd name="T0" fmla="*/ 409 w 412"/>
              <a:gd name="T1" fmla="*/ 0 h 424"/>
              <a:gd name="T2" fmla="*/ 404 w 412"/>
              <a:gd name="T3" fmla="*/ 6 h 424"/>
              <a:gd name="T4" fmla="*/ 376 w 412"/>
              <a:gd name="T5" fmla="*/ 13 h 424"/>
              <a:gd name="T6" fmla="*/ 346 w 412"/>
              <a:gd name="T7" fmla="*/ 17 h 424"/>
              <a:gd name="T8" fmla="*/ 325 w 412"/>
              <a:gd name="T9" fmla="*/ 28 h 424"/>
              <a:gd name="T10" fmla="*/ 301 w 412"/>
              <a:gd name="T11" fmla="*/ 36 h 424"/>
              <a:gd name="T12" fmla="*/ 275 w 412"/>
              <a:gd name="T13" fmla="*/ 47 h 424"/>
              <a:gd name="T14" fmla="*/ 250 w 412"/>
              <a:gd name="T15" fmla="*/ 59 h 424"/>
              <a:gd name="T16" fmla="*/ 229 w 412"/>
              <a:gd name="T17" fmla="*/ 70 h 424"/>
              <a:gd name="T18" fmla="*/ 210 w 412"/>
              <a:gd name="T19" fmla="*/ 81 h 424"/>
              <a:gd name="T20" fmla="*/ 192 w 412"/>
              <a:gd name="T21" fmla="*/ 91 h 424"/>
              <a:gd name="T22" fmla="*/ 172 w 412"/>
              <a:gd name="T23" fmla="*/ 106 h 424"/>
              <a:gd name="T24" fmla="*/ 155 w 412"/>
              <a:gd name="T25" fmla="*/ 121 h 424"/>
              <a:gd name="T26" fmla="*/ 138 w 412"/>
              <a:gd name="T27" fmla="*/ 140 h 424"/>
              <a:gd name="T28" fmla="*/ 121 w 412"/>
              <a:gd name="T29" fmla="*/ 159 h 424"/>
              <a:gd name="T30" fmla="*/ 103 w 412"/>
              <a:gd name="T31" fmla="*/ 180 h 424"/>
              <a:gd name="T32" fmla="*/ 87 w 412"/>
              <a:gd name="T33" fmla="*/ 202 h 424"/>
              <a:gd name="T34" fmla="*/ 75 w 412"/>
              <a:gd name="T35" fmla="*/ 220 h 424"/>
              <a:gd name="T36" fmla="*/ 64 w 412"/>
              <a:gd name="T37" fmla="*/ 240 h 424"/>
              <a:gd name="T38" fmla="*/ 53 w 412"/>
              <a:gd name="T39" fmla="*/ 258 h 424"/>
              <a:gd name="T40" fmla="*/ 40 w 412"/>
              <a:gd name="T41" fmla="*/ 286 h 424"/>
              <a:gd name="T42" fmla="*/ 27 w 412"/>
              <a:gd name="T43" fmla="*/ 317 h 424"/>
              <a:gd name="T44" fmla="*/ 16 w 412"/>
              <a:gd name="T45" fmla="*/ 349 h 424"/>
              <a:gd name="T46" fmla="*/ 9 w 412"/>
              <a:gd name="T47" fmla="*/ 377 h 424"/>
              <a:gd name="T48" fmla="*/ 3 w 412"/>
              <a:gd name="T49" fmla="*/ 406 h 424"/>
              <a:gd name="T50" fmla="*/ 1 w 412"/>
              <a:gd name="T51" fmla="*/ 417 h 424"/>
              <a:gd name="T52" fmla="*/ 1 w 412"/>
              <a:gd name="T53" fmla="*/ 394 h 424"/>
              <a:gd name="T54" fmla="*/ 3 w 412"/>
              <a:gd name="T55" fmla="*/ 369 h 424"/>
              <a:gd name="T56" fmla="*/ 1 w 412"/>
              <a:gd name="T57" fmla="*/ 363 h 424"/>
              <a:gd name="T58" fmla="*/ 1 w 412"/>
              <a:gd name="T59" fmla="*/ 361 h 424"/>
              <a:gd name="T60" fmla="*/ 5 w 412"/>
              <a:gd name="T61" fmla="*/ 347 h 424"/>
              <a:gd name="T62" fmla="*/ 10 w 412"/>
              <a:gd name="T63" fmla="*/ 332 h 424"/>
              <a:gd name="T64" fmla="*/ 16 w 412"/>
              <a:gd name="T65" fmla="*/ 317 h 424"/>
              <a:gd name="T66" fmla="*/ 23 w 412"/>
              <a:gd name="T67" fmla="*/ 299 h 424"/>
              <a:gd name="T68" fmla="*/ 31 w 412"/>
              <a:gd name="T69" fmla="*/ 279 h 424"/>
              <a:gd name="T70" fmla="*/ 43 w 412"/>
              <a:gd name="T71" fmla="*/ 255 h 424"/>
              <a:gd name="T72" fmla="*/ 57 w 412"/>
              <a:gd name="T73" fmla="*/ 232 h 424"/>
              <a:gd name="T74" fmla="*/ 71 w 412"/>
              <a:gd name="T75" fmla="*/ 210 h 424"/>
              <a:gd name="T76" fmla="*/ 83 w 412"/>
              <a:gd name="T77" fmla="*/ 193 h 424"/>
              <a:gd name="T78" fmla="*/ 96 w 412"/>
              <a:gd name="T79" fmla="*/ 175 h 424"/>
              <a:gd name="T80" fmla="*/ 110 w 412"/>
              <a:gd name="T81" fmla="*/ 158 h 424"/>
              <a:gd name="T82" fmla="*/ 126 w 412"/>
              <a:gd name="T83" fmla="*/ 141 h 424"/>
              <a:gd name="T84" fmla="*/ 141 w 412"/>
              <a:gd name="T85" fmla="*/ 121 h 424"/>
              <a:gd name="T86" fmla="*/ 162 w 412"/>
              <a:gd name="T87" fmla="*/ 104 h 424"/>
              <a:gd name="T88" fmla="*/ 183 w 412"/>
              <a:gd name="T89" fmla="*/ 89 h 424"/>
              <a:gd name="T90" fmla="*/ 204 w 412"/>
              <a:gd name="T91" fmla="*/ 76 h 424"/>
              <a:gd name="T92" fmla="*/ 222 w 412"/>
              <a:gd name="T93" fmla="*/ 65 h 424"/>
              <a:gd name="T94" fmla="*/ 240 w 412"/>
              <a:gd name="T95" fmla="*/ 54 h 424"/>
              <a:gd name="T96" fmla="*/ 258 w 412"/>
              <a:gd name="T97" fmla="*/ 46 h 424"/>
              <a:gd name="T98" fmla="*/ 274 w 412"/>
              <a:gd name="T99" fmla="*/ 37 h 424"/>
              <a:gd name="T100" fmla="*/ 290 w 412"/>
              <a:gd name="T101" fmla="*/ 32 h 424"/>
              <a:gd name="T102" fmla="*/ 304 w 412"/>
              <a:gd name="T103" fmla="*/ 26 h 424"/>
              <a:gd name="T104" fmla="*/ 319 w 412"/>
              <a:gd name="T105" fmla="*/ 21 h 424"/>
              <a:gd name="T106" fmla="*/ 337 w 412"/>
              <a:gd name="T107" fmla="*/ 16 h 424"/>
              <a:gd name="T108" fmla="*/ 364 w 412"/>
              <a:gd name="T109" fmla="*/ 9 h 424"/>
              <a:gd name="T110" fmla="*/ 389 w 412"/>
              <a:gd name="T111" fmla="*/ 4 h 424"/>
              <a:gd name="T112" fmla="*/ 402 w 412"/>
              <a:gd name="T113" fmla="*/ 0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12" h="424">
                <a:moveTo>
                  <a:pt x="406" y="0"/>
                </a:moveTo>
                <a:lnTo>
                  <a:pt x="407" y="0"/>
                </a:lnTo>
                <a:lnTo>
                  <a:pt x="409" y="0"/>
                </a:lnTo>
                <a:lnTo>
                  <a:pt x="411" y="0"/>
                </a:lnTo>
                <a:lnTo>
                  <a:pt x="412" y="1"/>
                </a:lnTo>
                <a:lnTo>
                  <a:pt x="404" y="6"/>
                </a:lnTo>
                <a:lnTo>
                  <a:pt x="395" y="9"/>
                </a:lnTo>
                <a:lnTo>
                  <a:pt x="386" y="12"/>
                </a:lnTo>
                <a:lnTo>
                  <a:pt x="376" y="13"/>
                </a:lnTo>
                <a:lnTo>
                  <a:pt x="366" y="14"/>
                </a:lnTo>
                <a:lnTo>
                  <a:pt x="356" y="15"/>
                </a:lnTo>
                <a:lnTo>
                  <a:pt x="346" y="17"/>
                </a:lnTo>
                <a:lnTo>
                  <a:pt x="337" y="22"/>
                </a:lnTo>
                <a:lnTo>
                  <a:pt x="330" y="24"/>
                </a:lnTo>
                <a:lnTo>
                  <a:pt x="325" y="28"/>
                </a:lnTo>
                <a:lnTo>
                  <a:pt x="318" y="30"/>
                </a:lnTo>
                <a:lnTo>
                  <a:pt x="311" y="31"/>
                </a:lnTo>
                <a:lnTo>
                  <a:pt x="301" y="36"/>
                </a:lnTo>
                <a:lnTo>
                  <a:pt x="293" y="41"/>
                </a:lnTo>
                <a:lnTo>
                  <a:pt x="284" y="44"/>
                </a:lnTo>
                <a:lnTo>
                  <a:pt x="275" y="47"/>
                </a:lnTo>
                <a:lnTo>
                  <a:pt x="266" y="51"/>
                </a:lnTo>
                <a:lnTo>
                  <a:pt x="258" y="54"/>
                </a:lnTo>
                <a:lnTo>
                  <a:pt x="250" y="59"/>
                </a:lnTo>
                <a:lnTo>
                  <a:pt x="243" y="64"/>
                </a:lnTo>
                <a:lnTo>
                  <a:pt x="236" y="67"/>
                </a:lnTo>
                <a:lnTo>
                  <a:pt x="229" y="70"/>
                </a:lnTo>
                <a:lnTo>
                  <a:pt x="223" y="74"/>
                </a:lnTo>
                <a:lnTo>
                  <a:pt x="216" y="77"/>
                </a:lnTo>
                <a:lnTo>
                  <a:pt x="210" y="81"/>
                </a:lnTo>
                <a:lnTo>
                  <a:pt x="205" y="84"/>
                </a:lnTo>
                <a:lnTo>
                  <a:pt x="199" y="88"/>
                </a:lnTo>
                <a:lnTo>
                  <a:pt x="192" y="91"/>
                </a:lnTo>
                <a:lnTo>
                  <a:pt x="185" y="96"/>
                </a:lnTo>
                <a:lnTo>
                  <a:pt x="179" y="102"/>
                </a:lnTo>
                <a:lnTo>
                  <a:pt x="172" y="106"/>
                </a:lnTo>
                <a:lnTo>
                  <a:pt x="167" y="111"/>
                </a:lnTo>
                <a:lnTo>
                  <a:pt x="161" y="115"/>
                </a:lnTo>
                <a:lnTo>
                  <a:pt x="155" y="121"/>
                </a:lnTo>
                <a:lnTo>
                  <a:pt x="151" y="127"/>
                </a:lnTo>
                <a:lnTo>
                  <a:pt x="146" y="133"/>
                </a:lnTo>
                <a:lnTo>
                  <a:pt x="138" y="140"/>
                </a:lnTo>
                <a:lnTo>
                  <a:pt x="132" y="147"/>
                </a:lnTo>
                <a:lnTo>
                  <a:pt x="126" y="153"/>
                </a:lnTo>
                <a:lnTo>
                  <a:pt x="121" y="159"/>
                </a:lnTo>
                <a:lnTo>
                  <a:pt x="115" y="166"/>
                </a:lnTo>
                <a:lnTo>
                  <a:pt x="109" y="173"/>
                </a:lnTo>
                <a:lnTo>
                  <a:pt x="103" y="180"/>
                </a:lnTo>
                <a:lnTo>
                  <a:pt x="99" y="187"/>
                </a:lnTo>
                <a:lnTo>
                  <a:pt x="93" y="195"/>
                </a:lnTo>
                <a:lnTo>
                  <a:pt x="87" y="202"/>
                </a:lnTo>
                <a:lnTo>
                  <a:pt x="84" y="209"/>
                </a:lnTo>
                <a:lnTo>
                  <a:pt x="79" y="214"/>
                </a:lnTo>
                <a:lnTo>
                  <a:pt x="75" y="220"/>
                </a:lnTo>
                <a:lnTo>
                  <a:pt x="71" y="227"/>
                </a:lnTo>
                <a:lnTo>
                  <a:pt x="68" y="233"/>
                </a:lnTo>
                <a:lnTo>
                  <a:pt x="64" y="240"/>
                </a:lnTo>
                <a:lnTo>
                  <a:pt x="61" y="246"/>
                </a:lnTo>
                <a:lnTo>
                  <a:pt x="56" y="253"/>
                </a:lnTo>
                <a:lnTo>
                  <a:pt x="53" y="258"/>
                </a:lnTo>
                <a:lnTo>
                  <a:pt x="49" y="265"/>
                </a:lnTo>
                <a:lnTo>
                  <a:pt x="45" y="276"/>
                </a:lnTo>
                <a:lnTo>
                  <a:pt x="40" y="286"/>
                </a:lnTo>
                <a:lnTo>
                  <a:pt x="35" y="296"/>
                </a:lnTo>
                <a:lnTo>
                  <a:pt x="31" y="307"/>
                </a:lnTo>
                <a:lnTo>
                  <a:pt x="27" y="317"/>
                </a:lnTo>
                <a:lnTo>
                  <a:pt x="23" y="327"/>
                </a:lnTo>
                <a:lnTo>
                  <a:pt x="19" y="339"/>
                </a:lnTo>
                <a:lnTo>
                  <a:pt x="16" y="349"/>
                </a:lnTo>
                <a:lnTo>
                  <a:pt x="13" y="358"/>
                </a:lnTo>
                <a:lnTo>
                  <a:pt x="11" y="368"/>
                </a:lnTo>
                <a:lnTo>
                  <a:pt x="9" y="377"/>
                </a:lnTo>
                <a:lnTo>
                  <a:pt x="7" y="386"/>
                </a:lnTo>
                <a:lnTo>
                  <a:pt x="5" y="397"/>
                </a:lnTo>
                <a:lnTo>
                  <a:pt x="3" y="406"/>
                </a:lnTo>
                <a:lnTo>
                  <a:pt x="3" y="415"/>
                </a:lnTo>
                <a:lnTo>
                  <a:pt x="2" y="424"/>
                </a:lnTo>
                <a:lnTo>
                  <a:pt x="1" y="417"/>
                </a:lnTo>
                <a:lnTo>
                  <a:pt x="0" y="410"/>
                </a:lnTo>
                <a:lnTo>
                  <a:pt x="1" y="402"/>
                </a:lnTo>
                <a:lnTo>
                  <a:pt x="1" y="394"/>
                </a:lnTo>
                <a:lnTo>
                  <a:pt x="2" y="385"/>
                </a:lnTo>
                <a:lnTo>
                  <a:pt x="2" y="377"/>
                </a:lnTo>
                <a:lnTo>
                  <a:pt x="3" y="369"/>
                </a:lnTo>
                <a:lnTo>
                  <a:pt x="3" y="361"/>
                </a:lnTo>
                <a:lnTo>
                  <a:pt x="2" y="361"/>
                </a:lnTo>
                <a:lnTo>
                  <a:pt x="1" y="363"/>
                </a:lnTo>
                <a:lnTo>
                  <a:pt x="1" y="364"/>
                </a:lnTo>
                <a:lnTo>
                  <a:pt x="0" y="365"/>
                </a:lnTo>
                <a:lnTo>
                  <a:pt x="1" y="361"/>
                </a:lnTo>
                <a:lnTo>
                  <a:pt x="3" y="356"/>
                </a:lnTo>
                <a:lnTo>
                  <a:pt x="4" y="352"/>
                </a:lnTo>
                <a:lnTo>
                  <a:pt x="5" y="347"/>
                </a:lnTo>
                <a:lnTo>
                  <a:pt x="8" y="342"/>
                </a:lnTo>
                <a:lnTo>
                  <a:pt x="9" y="338"/>
                </a:lnTo>
                <a:lnTo>
                  <a:pt x="10" y="332"/>
                </a:lnTo>
                <a:lnTo>
                  <a:pt x="11" y="327"/>
                </a:lnTo>
                <a:lnTo>
                  <a:pt x="15" y="322"/>
                </a:lnTo>
                <a:lnTo>
                  <a:pt x="16" y="317"/>
                </a:lnTo>
                <a:lnTo>
                  <a:pt x="18" y="311"/>
                </a:lnTo>
                <a:lnTo>
                  <a:pt x="20" y="307"/>
                </a:lnTo>
                <a:lnTo>
                  <a:pt x="23" y="299"/>
                </a:lnTo>
                <a:lnTo>
                  <a:pt x="25" y="292"/>
                </a:lnTo>
                <a:lnTo>
                  <a:pt x="28" y="286"/>
                </a:lnTo>
                <a:lnTo>
                  <a:pt x="31" y="279"/>
                </a:lnTo>
                <a:lnTo>
                  <a:pt x="35" y="271"/>
                </a:lnTo>
                <a:lnTo>
                  <a:pt x="40" y="263"/>
                </a:lnTo>
                <a:lnTo>
                  <a:pt x="43" y="255"/>
                </a:lnTo>
                <a:lnTo>
                  <a:pt x="48" y="247"/>
                </a:lnTo>
                <a:lnTo>
                  <a:pt x="53" y="240"/>
                </a:lnTo>
                <a:lnTo>
                  <a:pt x="57" y="232"/>
                </a:lnTo>
                <a:lnTo>
                  <a:pt x="62" y="224"/>
                </a:lnTo>
                <a:lnTo>
                  <a:pt x="68" y="217"/>
                </a:lnTo>
                <a:lnTo>
                  <a:pt x="71" y="210"/>
                </a:lnTo>
                <a:lnTo>
                  <a:pt x="76" y="204"/>
                </a:lnTo>
                <a:lnTo>
                  <a:pt x="79" y="200"/>
                </a:lnTo>
                <a:lnTo>
                  <a:pt x="83" y="193"/>
                </a:lnTo>
                <a:lnTo>
                  <a:pt x="87" y="187"/>
                </a:lnTo>
                <a:lnTo>
                  <a:pt x="92" y="181"/>
                </a:lnTo>
                <a:lnTo>
                  <a:pt x="96" y="175"/>
                </a:lnTo>
                <a:lnTo>
                  <a:pt x="101" y="170"/>
                </a:lnTo>
                <a:lnTo>
                  <a:pt x="106" y="164"/>
                </a:lnTo>
                <a:lnTo>
                  <a:pt x="110" y="158"/>
                </a:lnTo>
                <a:lnTo>
                  <a:pt x="115" y="152"/>
                </a:lnTo>
                <a:lnTo>
                  <a:pt x="121" y="148"/>
                </a:lnTo>
                <a:lnTo>
                  <a:pt x="126" y="141"/>
                </a:lnTo>
                <a:lnTo>
                  <a:pt x="132" y="134"/>
                </a:lnTo>
                <a:lnTo>
                  <a:pt x="137" y="128"/>
                </a:lnTo>
                <a:lnTo>
                  <a:pt x="141" y="121"/>
                </a:lnTo>
                <a:lnTo>
                  <a:pt x="148" y="115"/>
                </a:lnTo>
                <a:lnTo>
                  <a:pt x="155" y="110"/>
                </a:lnTo>
                <a:lnTo>
                  <a:pt x="162" y="104"/>
                </a:lnTo>
                <a:lnTo>
                  <a:pt x="169" y="98"/>
                </a:lnTo>
                <a:lnTo>
                  <a:pt x="176" y="94"/>
                </a:lnTo>
                <a:lnTo>
                  <a:pt x="183" y="89"/>
                </a:lnTo>
                <a:lnTo>
                  <a:pt x="190" y="84"/>
                </a:lnTo>
                <a:lnTo>
                  <a:pt x="198" y="81"/>
                </a:lnTo>
                <a:lnTo>
                  <a:pt x="204" y="76"/>
                </a:lnTo>
                <a:lnTo>
                  <a:pt x="210" y="73"/>
                </a:lnTo>
                <a:lnTo>
                  <a:pt x="216" y="68"/>
                </a:lnTo>
                <a:lnTo>
                  <a:pt x="222" y="65"/>
                </a:lnTo>
                <a:lnTo>
                  <a:pt x="228" y="61"/>
                </a:lnTo>
                <a:lnTo>
                  <a:pt x="235" y="58"/>
                </a:lnTo>
                <a:lnTo>
                  <a:pt x="240" y="54"/>
                </a:lnTo>
                <a:lnTo>
                  <a:pt x="247" y="51"/>
                </a:lnTo>
                <a:lnTo>
                  <a:pt x="253" y="49"/>
                </a:lnTo>
                <a:lnTo>
                  <a:pt x="258" y="46"/>
                </a:lnTo>
                <a:lnTo>
                  <a:pt x="263" y="43"/>
                </a:lnTo>
                <a:lnTo>
                  <a:pt x="269" y="39"/>
                </a:lnTo>
                <a:lnTo>
                  <a:pt x="274" y="37"/>
                </a:lnTo>
                <a:lnTo>
                  <a:pt x="280" y="35"/>
                </a:lnTo>
                <a:lnTo>
                  <a:pt x="284" y="34"/>
                </a:lnTo>
                <a:lnTo>
                  <a:pt x="290" y="32"/>
                </a:lnTo>
                <a:lnTo>
                  <a:pt x="295" y="30"/>
                </a:lnTo>
                <a:lnTo>
                  <a:pt x="299" y="28"/>
                </a:lnTo>
                <a:lnTo>
                  <a:pt x="304" y="26"/>
                </a:lnTo>
                <a:lnTo>
                  <a:pt x="310" y="24"/>
                </a:lnTo>
                <a:lnTo>
                  <a:pt x="314" y="22"/>
                </a:lnTo>
                <a:lnTo>
                  <a:pt x="319" y="21"/>
                </a:lnTo>
                <a:lnTo>
                  <a:pt x="323" y="20"/>
                </a:lnTo>
                <a:lnTo>
                  <a:pt x="328" y="17"/>
                </a:lnTo>
                <a:lnTo>
                  <a:pt x="337" y="16"/>
                </a:lnTo>
                <a:lnTo>
                  <a:pt x="346" y="14"/>
                </a:lnTo>
                <a:lnTo>
                  <a:pt x="354" y="12"/>
                </a:lnTo>
                <a:lnTo>
                  <a:pt x="364" y="9"/>
                </a:lnTo>
                <a:lnTo>
                  <a:pt x="372" y="7"/>
                </a:lnTo>
                <a:lnTo>
                  <a:pt x="380" y="5"/>
                </a:lnTo>
                <a:lnTo>
                  <a:pt x="389" y="4"/>
                </a:lnTo>
                <a:lnTo>
                  <a:pt x="397" y="1"/>
                </a:lnTo>
                <a:lnTo>
                  <a:pt x="399" y="1"/>
                </a:lnTo>
                <a:lnTo>
                  <a:pt x="402" y="0"/>
                </a:lnTo>
                <a:lnTo>
                  <a:pt x="404" y="0"/>
                </a:lnTo>
                <a:lnTo>
                  <a:pt x="406" y="0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49" name="Freeform 869"/>
          <p:cNvSpPr>
            <a:spLocks/>
          </p:cNvSpPr>
          <p:nvPr/>
        </p:nvSpPr>
        <p:spPr bwMode="auto">
          <a:xfrm>
            <a:off x="6373813" y="2230438"/>
            <a:ext cx="225425" cy="287337"/>
          </a:xfrm>
          <a:custGeom>
            <a:avLst/>
            <a:gdLst>
              <a:gd name="T0" fmla="*/ 284 w 284"/>
              <a:gd name="T1" fmla="*/ 0 h 361"/>
              <a:gd name="T2" fmla="*/ 281 w 284"/>
              <a:gd name="T3" fmla="*/ 4 h 361"/>
              <a:gd name="T4" fmla="*/ 275 w 284"/>
              <a:gd name="T5" fmla="*/ 5 h 361"/>
              <a:gd name="T6" fmla="*/ 255 w 284"/>
              <a:gd name="T7" fmla="*/ 12 h 361"/>
              <a:gd name="T8" fmla="*/ 237 w 284"/>
              <a:gd name="T9" fmla="*/ 22 h 361"/>
              <a:gd name="T10" fmla="*/ 220 w 284"/>
              <a:gd name="T11" fmla="*/ 31 h 361"/>
              <a:gd name="T12" fmla="*/ 204 w 284"/>
              <a:gd name="T13" fmla="*/ 41 h 361"/>
              <a:gd name="T14" fmla="*/ 188 w 284"/>
              <a:gd name="T15" fmla="*/ 54 h 361"/>
              <a:gd name="T16" fmla="*/ 174 w 284"/>
              <a:gd name="T17" fmla="*/ 68 h 361"/>
              <a:gd name="T18" fmla="*/ 160 w 284"/>
              <a:gd name="T19" fmla="*/ 80 h 361"/>
              <a:gd name="T20" fmla="*/ 145 w 284"/>
              <a:gd name="T21" fmla="*/ 92 h 361"/>
              <a:gd name="T22" fmla="*/ 133 w 284"/>
              <a:gd name="T23" fmla="*/ 106 h 361"/>
              <a:gd name="T24" fmla="*/ 122 w 284"/>
              <a:gd name="T25" fmla="*/ 118 h 361"/>
              <a:gd name="T26" fmla="*/ 111 w 284"/>
              <a:gd name="T27" fmla="*/ 131 h 361"/>
              <a:gd name="T28" fmla="*/ 101 w 284"/>
              <a:gd name="T29" fmla="*/ 143 h 361"/>
              <a:gd name="T30" fmla="*/ 92 w 284"/>
              <a:gd name="T31" fmla="*/ 156 h 361"/>
              <a:gd name="T32" fmla="*/ 85 w 284"/>
              <a:gd name="T33" fmla="*/ 169 h 361"/>
              <a:gd name="T34" fmla="*/ 77 w 284"/>
              <a:gd name="T35" fmla="*/ 181 h 361"/>
              <a:gd name="T36" fmla="*/ 70 w 284"/>
              <a:gd name="T37" fmla="*/ 192 h 361"/>
              <a:gd name="T38" fmla="*/ 64 w 284"/>
              <a:gd name="T39" fmla="*/ 204 h 361"/>
              <a:gd name="T40" fmla="*/ 58 w 284"/>
              <a:gd name="T41" fmla="*/ 215 h 361"/>
              <a:gd name="T42" fmla="*/ 53 w 284"/>
              <a:gd name="T43" fmla="*/ 228 h 361"/>
              <a:gd name="T44" fmla="*/ 47 w 284"/>
              <a:gd name="T45" fmla="*/ 242 h 361"/>
              <a:gd name="T46" fmla="*/ 34 w 284"/>
              <a:gd name="T47" fmla="*/ 272 h 361"/>
              <a:gd name="T48" fmla="*/ 23 w 284"/>
              <a:gd name="T49" fmla="*/ 302 h 361"/>
              <a:gd name="T50" fmla="*/ 11 w 284"/>
              <a:gd name="T51" fmla="*/ 332 h 361"/>
              <a:gd name="T52" fmla="*/ 0 w 284"/>
              <a:gd name="T53" fmla="*/ 361 h 361"/>
              <a:gd name="T54" fmla="*/ 3 w 284"/>
              <a:gd name="T55" fmla="*/ 350 h 361"/>
              <a:gd name="T56" fmla="*/ 7 w 284"/>
              <a:gd name="T57" fmla="*/ 337 h 361"/>
              <a:gd name="T58" fmla="*/ 9 w 284"/>
              <a:gd name="T59" fmla="*/ 326 h 361"/>
              <a:gd name="T60" fmla="*/ 12 w 284"/>
              <a:gd name="T61" fmla="*/ 313 h 361"/>
              <a:gd name="T62" fmla="*/ 27 w 284"/>
              <a:gd name="T63" fmla="*/ 273 h 361"/>
              <a:gd name="T64" fmla="*/ 44 w 284"/>
              <a:gd name="T65" fmla="*/ 232 h 361"/>
              <a:gd name="T66" fmla="*/ 62 w 284"/>
              <a:gd name="T67" fmla="*/ 196 h 361"/>
              <a:gd name="T68" fmla="*/ 82 w 284"/>
              <a:gd name="T69" fmla="*/ 160 h 361"/>
              <a:gd name="T70" fmla="*/ 90 w 284"/>
              <a:gd name="T71" fmla="*/ 148 h 361"/>
              <a:gd name="T72" fmla="*/ 98 w 284"/>
              <a:gd name="T73" fmla="*/ 137 h 361"/>
              <a:gd name="T74" fmla="*/ 106 w 284"/>
              <a:gd name="T75" fmla="*/ 126 h 361"/>
              <a:gd name="T76" fmla="*/ 114 w 284"/>
              <a:gd name="T77" fmla="*/ 117 h 361"/>
              <a:gd name="T78" fmla="*/ 122 w 284"/>
              <a:gd name="T79" fmla="*/ 106 h 361"/>
              <a:gd name="T80" fmla="*/ 132 w 284"/>
              <a:gd name="T81" fmla="*/ 97 h 361"/>
              <a:gd name="T82" fmla="*/ 141 w 284"/>
              <a:gd name="T83" fmla="*/ 87 h 361"/>
              <a:gd name="T84" fmla="*/ 151 w 284"/>
              <a:gd name="T85" fmla="*/ 77 h 361"/>
              <a:gd name="T86" fmla="*/ 168 w 284"/>
              <a:gd name="T87" fmla="*/ 62 h 361"/>
              <a:gd name="T88" fmla="*/ 184 w 284"/>
              <a:gd name="T89" fmla="*/ 49 h 361"/>
              <a:gd name="T90" fmla="*/ 193 w 284"/>
              <a:gd name="T91" fmla="*/ 40 h 361"/>
              <a:gd name="T92" fmla="*/ 202 w 284"/>
              <a:gd name="T93" fmla="*/ 33 h 361"/>
              <a:gd name="T94" fmla="*/ 212 w 284"/>
              <a:gd name="T95" fmla="*/ 27 h 361"/>
              <a:gd name="T96" fmla="*/ 221 w 284"/>
              <a:gd name="T97" fmla="*/ 20 h 361"/>
              <a:gd name="T98" fmla="*/ 235 w 284"/>
              <a:gd name="T99" fmla="*/ 15 h 361"/>
              <a:gd name="T100" fmla="*/ 246 w 284"/>
              <a:gd name="T101" fmla="*/ 8 h 361"/>
              <a:gd name="T102" fmla="*/ 259 w 284"/>
              <a:gd name="T103" fmla="*/ 2 h 361"/>
              <a:gd name="T104" fmla="*/ 273 w 284"/>
              <a:gd name="T105" fmla="*/ 0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84" h="361">
                <a:moveTo>
                  <a:pt x="273" y="0"/>
                </a:moveTo>
                <a:lnTo>
                  <a:pt x="284" y="0"/>
                </a:lnTo>
                <a:lnTo>
                  <a:pt x="283" y="2"/>
                </a:lnTo>
                <a:lnTo>
                  <a:pt x="281" y="4"/>
                </a:lnTo>
                <a:lnTo>
                  <a:pt x="277" y="4"/>
                </a:lnTo>
                <a:lnTo>
                  <a:pt x="275" y="5"/>
                </a:lnTo>
                <a:lnTo>
                  <a:pt x="265" y="9"/>
                </a:lnTo>
                <a:lnTo>
                  <a:pt x="255" y="12"/>
                </a:lnTo>
                <a:lnTo>
                  <a:pt x="246" y="17"/>
                </a:lnTo>
                <a:lnTo>
                  <a:pt x="237" y="22"/>
                </a:lnTo>
                <a:lnTo>
                  <a:pt x="229" y="26"/>
                </a:lnTo>
                <a:lnTo>
                  <a:pt x="220" y="31"/>
                </a:lnTo>
                <a:lnTo>
                  <a:pt x="212" y="37"/>
                </a:lnTo>
                <a:lnTo>
                  <a:pt x="204" y="41"/>
                </a:lnTo>
                <a:lnTo>
                  <a:pt x="196" y="48"/>
                </a:lnTo>
                <a:lnTo>
                  <a:pt x="188" y="54"/>
                </a:lnTo>
                <a:lnTo>
                  <a:pt x="179" y="60"/>
                </a:lnTo>
                <a:lnTo>
                  <a:pt x="174" y="68"/>
                </a:lnTo>
                <a:lnTo>
                  <a:pt x="166" y="73"/>
                </a:lnTo>
                <a:lnTo>
                  <a:pt x="160" y="80"/>
                </a:lnTo>
                <a:lnTo>
                  <a:pt x="153" y="86"/>
                </a:lnTo>
                <a:lnTo>
                  <a:pt x="145" y="92"/>
                </a:lnTo>
                <a:lnTo>
                  <a:pt x="139" y="100"/>
                </a:lnTo>
                <a:lnTo>
                  <a:pt x="133" y="106"/>
                </a:lnTo>
                <a:lnTo>
                  <a:pt x="126" y="111"/>
                </a:lnTo>
                <a:lnTo>
                  <a:pt x="122" y="118"/>
                </a:lnTo>
                <a:lnTo>
                  <a:pt x="116" y="124"/>
                </a:lnTo>
                <a:lnTo>
                  <a:pt x="111" y="131"/>
                </a:lnTo>
                <a:lnTo>
                  <a:pt x="107" y="137"/>
                </a:lnTo>
                <a:lnTo>
                  <a:pt x="101" y="143"/>
                </a:lnTo>
                <a:lnTo>
                  <a:pt x="98" y="151"/>
                </a:lnTo>
                <a:lnTo>
                  <a:pt x="92" y="156"/>
                </a:lnTo>
                <a:lnTo>
                  <a:pt x="87" y="162"/>
                </a:lnTo>
                <a:lnTo>
                  <a:pt x="85" y="169"/>
                </a:lnTo>
                <a:lnTo>
                  <a:pt x="80" y="175"/>
                </a:lnTo>
                <a:lnTo>
                  <a:pt x="77" y="181"/>
                </a:lnTo>
                <a:lnTo>
                  <a:pt x="73" y="186"/>
                </a:lnTo>
                <a:lnTo>
                  <a:pt x="70" y="192"/>
                </a:lnTo>
                <a:lnTo>
                  <a:pt x="68" y="198"/>
                </a:lnTo>
                <a:lnTo>
                  <a:pt x="64" y="204"/>
                </a:lnTo>
                <a:lnTo>
                  <a:pt x="62" y="209"/>
                </a:lnTo>
                <a:lnTo>
                  <a:pt x="58" y="215"/>
                </a:lnTo>
                <a:lnTo>
                  <a:pt x="55" y="222"/>
                </a:lnTo>
                <a:lnTo>
                  <a:pt x="53" y="228"/>
                </a:lnTo>
                <a:lnTo>
                  <a:pt x="49" y="235"/>
                </a:lnTo>
                <a:lnTo>
                  <a:pt x="47" y="242"/>
                </a:lnTo>
                <a:lnTo>
                  <a:pt x="40" y="257"/>
                </a:lnTo>
                <a:lnTo>
                  <a:pt x="34" y="272"/>
                </a:lnTo>
                <a:lnTo>
                  <a:pt x="29" y="287"/>
                </a:lnTo>
                <a:lnTo>
                  <a:pt x="23" y="302"/>
                </a:lnTo>
                <a:lnTo>
                  <a:pt x="17" y="317"/>
                </a:lnTo>
                <a:lnTo>
                  <a:pt x="11" y="332"/>
                </a:lnTo>
                <a:lnTo>
                  <a:pt x="5" y="347"/>
                </a:lnTo>
                <a:lnTo>
                  <a:pt x="0" y="361"/>
                </a:lnTo>
                <a:lnTo>
                  <a:pt x="1" y="356"/>
                </a:lnTo>
                <a:lnTo>
                  <a:pt x="3" y="350"/>
                </a:lnTo>
                <a:lnTo>
                  <a:pt x="4" y="344"/>
                </a:lnTo>
                <a:lnTo>
                  <a:pt x="7" y="337"/>
                </a:lnTo>
                <a:lnTo>
                  <a:pt x="8" y="332"/>
                </a:lnTo>
                <a:lnTo>
                  <a:pt x="9" y="326"/>
                </a:lnTo>
                <a:lnTo>
                  <a:pt x="11" y="320"/>
                </a:lnTo>
                <a:lnTo>
                  <a:pt x="12" y="313"/>
                </a:lnTo>
                <a:lnTo>
                  <a:pt x="19" y="292"/>
                </a:lnTo>
                <a:lnTo>
                  <a:pt x="27" y="273"/>
                </a:lnTo>
                <a:lnTo>
                  <a:pt x="35" y="252"/>
                </a:lnTo>
                <a:lnTo>
                  <a:pt x="44" y="232"/>
                </a:lnTo>
                <a:lnTo>
                  <a:pt x="53" y="214"/>
                </a:lnTo>
                <a:lnTo>
                  <a:pt x="62" y="196"/>
                </a:lnTo>
                <a:lnTo>
                  <a:pt x="71" y="177"/>
                </a:lnTo>
                <a:lnTo>
                  <a:pt x="82" y="160"/>
                </a:lnTo>
                <a:lnTo>
                  <a:pt x="86" y="154"/>
                </a:lnTo>
                <a:lnTo>
                  <a:pt x="90" y="148"/>
                </a:lnTo>
                <a:lnTo>
                  <a:pt x="94" y="143"/>
                </a:lnTo>
                <a:lnTo>
                  <a:pt x="98" y="137"/>
                </a:lnTo>
                <a:lnTo>
                  <a:pt x="101" y="132"/>
                </a:lnTo>
                <a:lnTo>
                  <a:pt x="106" y="126"/>
                </a:lnTo>
                <a:lnTo>
                  <a:pt x="109" y="122"/>
                </a:lnTo>
                <a:lnTo>
                  <a:pt x="114" y="117"/>
                </a:lnTo>
                <a:lnTo>
                  <a:pt x="117" y="111"/>
                </a:lnTo>
                <a:lnTo>
                  <a:pt x="122" y="106"/>
                </a:lnTo>
                <a:lnTo>
                  <a:pt x="126" y="101"/>
                </a:lnTo>
                <a:lnTo>
                  <a:pt x="132" y="97"/>
                </a:lnTo>
                <a:lnTo>
                  <a:pt x="137" y="92"/>
                </a:lnTo>
                <a:lnTo>
                  <a:pt x="141" y="87"/>
                </a:lnTo>
                <a:lnTo>
                  <a:pt x="146" y="82"/>
                </a:lnTo>
                <a:lnTo>
                  <a:pt x="151" y="77"/>
                </a:lnTo>
                <a:lnTo>
                  <a:pt x="160" y="70"/>
                </a:lnTo>
                <a:lnTo>
                  <a:pt x="168" y="62"/>
                </a:lnTo>
                <a:lnTo>
                  <a:pt x="175" y="55"/>
                </a:lnTo>
                <a:lnTo>
                  <a:pt x="184" y="49"/>
                </a:lnTo>
                <a:lnTo>
                  <a:pt x="189" y="45"/>
                </a:lnTo>
                <a:lnTo>
                  <a:pt x="193" y="40"/>
                </a:lnTo>
                <a:lnTo>
                  <a:pt x="198" y="37"/>
                </a:lnTo>
                <a:lnTo>
                  <a:pt x="202" y="33"/>
                </a:lnTo>
                <a:lnTo>
                  <a:pt x="207" y="31"/>
                </a:lnTo>
                <a:lnTo>
                  <a:pt x="212" y="27"/>
                </a:lnTo>
                <a:lnTo>
                  <a:pt x="216" y="24"/>
                </a:lnTo>
                <a:lnTo>
                  <a:pt x="221" y="20"/>
                </a:lnTo>
                <a:lnTo>
                  <a:pt x="228" y="18"/>
                </a:lnTo>
                <a:lnTo>
                  <a:pt x="235" y="15"/>
                </a:lnTo>
                <a:lnTo>
                  <a:pt x="240" y="12"/>
                </a:lnTo>
                <a:lnTo>
                  <a:pt x="246" y="8"/>
                </a:lnTo>
                <a:lnTo>
                  <a:pt x="252" y="5"/>
                </a:lnTo>
                <a:lnTo>
                  <a:pt x="259" y="2"/>
                </a:lnTo>
                <a:lnTo>
                  <a:pt x="266" y="1"/>
                </a:lnTo>
                <a:lnTo>
                  <a:pt x="273" y="0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0" name="Freeform 870"/>
          <p:cNvSpPr>
            <a:spLocks/>
          </p:cNvSpPr>
          <p:nvPr/>
        </p:nvSpPr>
        <p:spPr bwMode="auto">
          <a:xfrm>
            <a:off x="7208838" y="2276475"/>
            <a:ext cx="293687" cy="514350"/>
          </a:xfrm>
          <a:custGeom>
            <a:avLst/>
            <a:gdLst>
              <a:gd name="T0" fmla="*/ 7 w 370"/>
              <a:gd name="T1" fmla="*/ 20 h 648"/>
              <a:gd name="T2" fmla="*/ 20 w 370"/>
              <a:gd name="T3" fmla="*/ 42 h 648"/>
              <a:gd name="T4" fmla="*/ 36 w 370"/>
              <a:gd name="T5" fmla="*/ 64 h 648"/>
              <a:gd name="T6" fmla="*/ 48 w 370"/>
              <a:gd name="T7" fmla="*/ 82 h 648"/>
              <a:gd name="T8" fmla="*/ 58 w 370"/>
              <a:gd name="T9" fmla="*/ 101 h 648"/>
              <a:gd name="T10" fmla="*/ 71 w 370"/>
              <a:gd name="T11" fmla="*/ 118 h 648"/>
              <a:gd name="T12" fmla="*/ 86 w 370"/>
              <a:gd name="T13" fmla="*/ 136 h 648"/>
              <a:gd name="T14" fmla="*/ 102 w 370"/>
              <a:gd name="T15" fmla="*/ 156 h 648"/>
              <a:gd name="T16" fmla="*/ 121 w 370"/>
              <a:gd name="T17" fmla="*/ 177 h 648"/>
              <a:gd name="T18" fmla="*/ 143 w 370"/>
              <a:gd name="T19" fmla="*/ 199 h 648"/>
              <a:gd name="T20" fmla="*/ 162 w 370"/>
              <a:gd name="T21" fmla="*/ 216 h 648"/>
              <a:gd name="T22" fmla="*/ 186 w 370"/>
              <a:gd name="T23" fmla="*/ 237 h 648"/>
              <a:gd name="T24" fmla="*/ 205 w 370"/>
              <a:gd name="T25" fmla="*/ 254 h 648"/>
              <a:gd name="T26" fmla="*/ 225 w 370"/>
              <a:gd name="T27" fmla="*/ 271 h 648"/>
              <a:gd name="T28" fmla="*/ 247 w 370"/>
              <a:gd name="T29" fmla="*/ 291 h 648"/>
              <a:gd name="T30" fmla="*/ 267 w 370"/>
              <a:gd name="T31" fmla="*/ 315 h 648"/>
              <a:gd name="T32" fmla="*/ 285 w 370"/>
              <a:gd name="T33" fmla="*/ 338 h 648"/>
              <a:gd name="T34" fmla="*/ 301 w 370"/>
              <a:gd name="T35" fmla="*/ 362 h 648"/>
              <a:gd name="T36" fmla="*/ 313 w 370"/>
              <a:gd name="T37" fmla="*/ 383 h 648"/>
              <a:gd name="T38" fmla="*/ 323 w 370"/>
              <a:gd name="T39" fmla="*/ 404 h 648"/>
              <a:gd name="T40" fmla="*/ 331 w 370"/>
              <a:gd name="T41" fmla="*/ 420 h 648"/>
              <a:gd name="T42" fmla="*/ 338 w 370"/>
              <a:gd name="T43" fmla="*/ 435 h 648"/>
              <a:gd name="T44" fmla="*/ 344 w 370"/>
              <a:gd name="T45" fmla="*/ 449 h 648"/>
              <a:gd name="T46" fmla="*/ 352 w 370"/>
              <a:gd name="T47" fmla="*/ 468 h 648"/>
              <a:gd name="T48" fmla="*/ 358 w 370"/>
              <a:gd name="T49" fmla="*/ 489 h 648"/>
              <a:gd name="T50" fmla="*/ 364 w 370"/>
              <a:gd name="T51" fmla="*/ 519 h 648"/>
              <a:gd name="T52" fmla="*/ 370 w 370"/>
              <a:gd name="T53" fmla="*/ 574 h 648"/>
              <a:gd name="T54" fmla="*/ 366 w 370"/>
              <a:gd name="T55" fmla="*/ 627 h 648"/>
              <a:gd name="T56" fmla="*/ 361 w 370"/>
              <a:gd name="T57" fmla="*/ 647 h 648"/>
              <a:gd name="T58" fmla="*/ 359 w 370"/>
              <a:gd name="T59" fmla="*/ 647 h 648"/>
              <a:gd name="T60" fmla="*/ 356 w 370"/>
              <a:gd name="T61" fmla="*/ 639 h 648"/>
              <a:gd name="T62" fmla="*/ 360 w 370"/>
              <a:gd name="T63" fmla="*/ 608 h 648"/>
              <a:gd name="T64" fmla="*/ 360 w 370"/>
              <a:gd name="T65" fmla="*/ 578 h 648"/>
              <a:gd name="T66" fmla="*/ 358 w 370"/>
              <a:gd name="T67" fmla="*/ 551 h 648"/>
              <a:gd name="T68" fmla="*/ 355 w 370"/>
              <a:gd name="T69" fmla="*/ 527 h 648"/>
              <a:gd name="T70" fmla="*/ 352 w 370"/>
              <a:gd name="T71" fmla="*/ 504 h 648"/>
              <a:gd name="T72" fmla="*/ 345 w 370"/>
              <a:gd name="T73" fmla="*/ 481 h 648"/>
              <a:gd name="T74" fmla="*/ 339 w 370"/>
              <a:gd name="T75" fmla="*/ 461 h 648"/>
              <a:gd name="T76" fmla="*/ 331 w 370"/>
              <a:gd name="T77" fmla="*/ 444 h 648"/>
              <a:gd name="T78" fmla="*/ 311 w 370"/>
              <a:gd name="T79" fmla="*/ 405 h 648"/>
              <a:gd name="T80" fmla="*/ 292 w 370"/>
              <a:gd name="T81" fmla="*/ 368 h 648"/>
              <a:gd name="T82" fmla="*/ 270 w 370"/>
              <a:gd name="T83" fmla="*/ 337 h 648"/>
              <a:gd name="T84" fmla="*/ 253 w 370"/>
              <a:gd name="T85" fmla="*/ 317 h 648"/>
              <a:gd name="T86" fmla="*/ 234 w 370"/>
              <a:gd name="T87" fmla="*/ 297 h 648"/>
              <a:gd name="T88" fmla="*/ 216 w 370"/>
              <a:gd name="T89" fmla="*/ 277 h 648"/>
              <a:gd name="T90" fmla="*/ 195 w 370"/>
              <a:gd name="T91" fmla="*/ 257 h 648"/>
              <a:gd name="T92" fmla="*/ 171 w 370"/>
              <a:gd name="T93" fmla="*/ 238 h 648"/>
              <a:gd name="T94" fmla="*/ 154 w 370"/>
              <a:gd name="T95" fmla="*/ 222 h 648"/>
              <a:gd name="T96" fmla="*/ 138 w 370"/>
              <a:gd name="T97" fmla="*/ 207 h 648"/>
              <a:gd name="T98" fmla="*/ 119 w 370"/>
              <a:gd name="T99" fmla="*/ 189 h 648"/>
              <a:gd name="T100" fmla="*/ 101 w 370"/>
              <a:gd name="T101" fmla="*/ 169 h 648"/>
              <a:gd name="T102" fmla="*/ 83 w 370"/>
              <a:gd name="T103" fmla="*/ 149 h 648"/>
              <a:gd name="T104" fmla="*/ 67 w 370"/>
              <a:gd name="T105" fmla="*/ 132 h 648"/>
              <a:gd name="T106" fmla="*/ 49 w 370"/>
              <a:gd name="T107" fmla="*/ 109 h 648"/>
              <a:gd name="T108" fmla="*/ 27 w 370"/>
              <a:gd name="T109" fmla="*/ 74 h 648"/>
              <a:gd name="T110" fmla="*/ 9 w 370"/>
              <a:gd name="T111" fmla="*/ 39 h 648"/>
              <a:gd name="T112" fmla="*/ 0 w 370"/>
              <a:gd name="T113" fmla="*/ 13 h 648"/>
              <a:gd name="T114" fmla="*/ 3 w 370"/>
              <a:gd name="T115" fmla="*/ 0 h 648"/>
              <a:gd name="T116" fmla="*/ 4 w 370"/>
              <a:gd name="T117" fmla="*/ 2 h 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70" h="648">
                <a:moveTo>
                  <a:pt x="4" y="2"/>
                </a:moveTo>
                <a:lnTo>
                  <a:pt x="5" y="11"/>
                </a:lnTo>
                <a:lnTo>
                  <a:pt x="7" y="20"/>
                </a:lnTo>
                <a:lnTo>
                  <a:pt x="11" y="27"/>
                </a:lnTo>
                <a:lnTo>
                  <a:pt x="15" y="35"/>
                </a:lnTo>
                <a:lnTo>
                  <a:pt x="20" y="42"/>
                </a:lnTo>
                <a:lnTo>
                  <a:pt x="26" y="49"/>
                </a:lnTo>
                <a:lnTo>
                  <a:pt x="32" y="56"/>
                </a:lnTo>
                <a:lnTo>
                  <a:pt x="36" y="64"/>
                </a:lnTo>
                <a:lnTo>
                  <a:pt x="41" y="71"/>
                </a:lnTo>
                <a:lnTo>
                  <a:pt x="44" y="77"/>
                </a:lnTo>
                <a:lnTo>
                  <a:pt x="48" y="82"/>
                </a:lnTo>
                <a:lnTo>
                  <a:pt x="51" y="88"/>
                </a:lnTo>
                <a:lnTo>
                  <a:pt x="53" y="95"/>
                </a:lnTo>
                <a:lnTo>
                  <a:pt x="58" y="101"/>
                </a:lnTo>
                <a:lnTo>
                  <a:pt x="61" y="105"/>
                </a:lnTo>
                <a:lnTo>
                  <a:pt x="65" y="111"/>
                </a:lnTo>
                <a:lnTo>
                  <a:pt x="71" y="118"/>
                </a:lnTo>
                <a:lnTo>
                  <a:pt x="75" y="124"/>
                </a:lnTo>
                <a:lnTo>
                  <a:pt x="80" y="131"/>
                </a:lnTo>
                <a:lnTo>
                  <a:pt x="86" y="136"/>
                </a:lnTo>
                <a:lnTo>
                  <a:pt x="89" y="145"/>
                </a:lnTo>
                <a:lnTo>
                  <a:pt x="95" y="150"/>
                </a:lnTo>
                <a:lnTo>
                  <a:pt x="102" y="156"/>
                </a:lnTo>
                <a:lnTo>
                  <a:pt x="106" y="163"/>
                </a:lnTo>
                <a:lnTo>
                  <a:pt x="114" y="170"/>
                </a:lnTo>
                <a:lnTo>
                  <a:pt x="121" y="177"/>
                </a:lnTo>
                <a:lnTo>
                  <a:pt x="128" y="184"/>
                </a:lnTo>
                <a:lnTo>
                  <a:pt x="136" y="191"/>
                </a:lnTo>
                <a:lnTo>
                  <a:pt x="143" y="199"/>
                </a:lnTo>
                <a:lnTo>
                  <a:pt x="149" y="204"/>
                </a:lnTo>
                <a:lnTo>
                  <a:pt x="156" y="210"/>
                </a:lnTo>
                <a:lnTo>
                  <a:pt x="162" y="216"/>
                </a:lnTo>
                <a:lnTo>
                  <a:pt x="171" y="223"/>
                </a:lnTo>
                <a:lnTo>
                  <a:pt x="178" y="230"/>
                </a:lnTo>
                <a:lnTo>
                  <a:pt x="186" y="237"/>
                </a:lnTo>
                <a:lnTo>
                  <a:pt x="194" y="244"/>
                </a:lnTo>
                <a:lnTo>
                  <a:pt x="200" y="249"/>
                </a:lnTo>
                <a:lnTo>
                  <a:pt x="205" y="254"/>
                </a:lnTo>
                <a:lnTo>
                  <a:pt x="212" y="259"/>
                </a:lnTo>
                <a:lnTo>
                  <a:pt x="217" y="264"/>
                </a:lnTo>
                <a:lnTo>
                  <a:pt x="225" y="271"/>
                </a:lnTo>
                <a:lnTo>
                  <a:pt x="232" y="278"/>
                </a:lnTo>
                <a:lnTo>
                  <a:pt x="239" y="285"/>
                </a:lnTo>
                <a:lnTo>
                  <a:pt x="247" y="291"/>
                </a:lnTo>
                <a:lnTo>
                  <a:pt x="254" y="299"/>
                </a:lnTo>
                <a:lnTo>
                  <a:pt x="260" y="307"/>
                </a:lnTo>
                <a:lnTo>
                  <a:pt x="267" y="315"/>
                </a:lnTo>
                <a:lnTo>
                  <a:pt x="273" y="323"/>
                </a:lnTo>
                <a:lnTo>
                  <a:pt x="279" y="331"/>
                </a:lnTo>
                <a:lnTo>
                  <a:pt x="285" y="338"/>
                </a:lnTo>
                <a:lnTo>
                  <a:pt x="291" y="347"/>
                </a:lnTo>
                <a:lnTo>
                  <a:pt x="296" y="355"/>
                </a:lnTo>
                <a:lnTo>
                  <a:pt x="301" y="362"/>
                </a:lnTo>
                <a:lnTo>
                  <a:pt x="306" y="369"/>
                </a:lnTo>
                <a:lnTo>
                  <a:pt x="309" y="376"/>
                </a:lnTo>
                <a:lnTo>
                  <a:pt x="313" y="383"/>
                </a:lnTo>
                <a:lnTo>
                  <a:pt x="316" y="390"/>
                </a:lnTo>
                <a:lnTo>
                  <a:pt x="320" y="397"/>
                </a:lnTo>
                <a:lnTo>
                  <a:pt x="323" y="404"/>
                </a:lnTo>
                <a:lnTo>
                  <a:pt x="326" y="411"/>
                </a:lnTo>
                <a:lnTo>
                  <a:pt x="329" y="415"/>
                </a:lnTo>
                <a:lnTo>
                  <a:pt x="331" y="420"/>
                </a:lnTo>
                <a:lnTo>
                  <a:pt x="333" y="424"/>
                </a:lnTo>
                <a:lnTo>
                  <a:pt x="336" y="429"/>
                </a:lnTo>
                <a:lnTo>
                  <a:pt x="338" y="435"/>
                </a:lnTo>
                <a:lnTo>
                  <a:pt x="339" y="439"/>
                </a:lnTo>
                <a:lnTo>
                  <a:pt x="341" y="444"/>
                </a:lnTo>
                <a:lnTo>
                  <a:pt x="344" y="449"/>
                </a:lnTo>
                <a:lnTo>
                  <a:pt x="346" y="456"/>
                </a:lnTo>
                <a:lnTo>
                  <a:pt x="349" y="461"/>
                </a:lnTo>
                <a:lnTo>
                  <a:pt x="352" y="468"/>
                </a:lnTo>
                <a:lnTo>
                  <a:pt x="353" y="475"/>
                </a:lnTo>
                <a:lnTo>
                  <a:pt x="355" y="482"/>
                </a:lnTo>
                <a:lnTo>
                  <a:pt x="358" y="489"/>
                </a:lnTo>
                <a:lnTo>
                  <a:pt x="359" y="495"/>
                </a:lnTo>
                <a:lnTo>
                  <a:pt x="361" y="502"/>
                </a:lnTo>
                <a:lnTo>
                  <a:pt x="364" y="519"/>
                </a:lnTo>
                <a:lnTo>
                  <a:pt x="368" y="537"/>
                </a:lnTo>
                <a:lnTo>
                  <a:pt x="369" y="556"/>
                </a:lnTo>
                <a:lnTo>
                  <a:pt x="370" y="574"/>
                </a:lnTo>
                <a:lnTo>
                  <a:pt x="369" y="592"/>
                </a:lnTo>
                <a:lnTo>
                  <a:pt x="368" y="610"/>
                </a:lnTo>
                <a:lnTo>
                  <a:pt x="366" y="627"/>
                </a:lnTo>
                <a:lnTo>
                  <a:pt x="361" y="644"/>
                </a:lnTo>
                <a:lnTo>
                  <a:pt x="361" y="646"/>
                </a:lnTo>
                <a:lnTo>
                  <a:pt x="361" y="647"/>
                </a:lnTo>
                <a:lnTo>
                  <a:pt x="361" y="648"/>
                </a:lnTo>
                <a:lnTo>
                  <a:pt x="361" y="648"/>
                </a:lnTo>
                <a:lnTo>
                  <a:pt x="359" y="647"/>
                </a:lnTo>
                <a:lnTo>
                  <a:pt x="358" y="644"/>
                </a:lnTo>
                <a:lnTo>
                  <a:pt x="356" y="642"/>
                </a:lnTo>
                <a:lnTo>
                  <a:pt x="356" y="639"/>
                </a:lnTo>
                <a:lnTo>
                  <a:pt x="359" y="628"/>
                </a:lnTo>
                <a:lnTo>
                  <a:pt x="360" y="618"/>
                </a:lnTo>
                <a:lnTo>
                  <a:pt x="360" y="608"/>
                </a:lnTo>
                <a:lnTo>
                  <a:pt x="360" y="597"/>
                </a:lnTo>
                <a:lnTo>
                  <a:pt x="360" y="587"/>
                </a:lnTo>
                <a:lnTo>
                  <a:pt x="360" y="578"/>
                </a:lnTo>
                <a:lnTo>
                  <a:pt x="359" y="568"/>
                </a:lnTo>
                <a:lnTo>
                  <a:pt x="359" y="559"/>
                </a:lnTo>
                <a:lnTo>
                  <a:pt x="358" y="551"/>
                </a:lnTo>
                <a:lnTo>
                  <a:pt x="358" y="543"/>
                </a:lnTo>
                <a:lnTo>
                  <a:pt x="356" y="535"/>
                </a:lnTo>
                <a:lnTo>
                  <a:pt x="355" y="527"/>
                </a:lnTo>
                <a:lnTo>
                  <a:pt x="354" y="519"/>
                </a:lnTo>
                <a:lnTo>
                  <a:pt x="353" y="512"/>
                </a:lnTo>
                <a:lnTo>
                  <a:pt x="352" y="504"/>
                </a:lnTo>
                <a:lnTo>
                  <a:pt x="349" y="496"/>
                </a:lnTo>
                <a:lnTo>
                  <a:pt x="347" y="488"/>
                </a:lnTo>
                <a:lnTo>
                  <a:pt x="345" y="481"/>
                </a:lnTo>
                <a:lnTo>
                  <a:pt x="343" y="474"/>
                </a:lnTo>
                <a:lnTo>
                  <a:pt x="340" y="468"/>
                </a:lnTo>
                <a:lnTo>
                  <a:pt x="339" y="461"/>
                </a:lnTo>
                <a:lnTo>
                  <a:pt x="336" y="456"/>
                </a:lnTo>
                <a:lnTo>
                  <a:pt x="333" y="450"/>
                </a:lnTo>
                <a:lnTo>
                  <a:pt x="331" y="444"/>
                </a:lnTo>
                <a:lnTo>
                  <a:pt x="325" y="430"/>
                </a:lnTo>
                <a:lnTo>
                  <a:pt x="318" y="418"/>
                </a:lnTo>
                <a:lnTo>
                  <a:pt x="311" y="405"/>
                </a:lnTo>
                <a:lnTo>
                  <a:pt x="306" y="392"/>
                </a:lnTo>
                <a:lnTo>
                  <a:pt x="299" y="380"/>
                </a:lnTo>
                <a:lnTo>
                  <a:pt x="292" y="368"/>
                </a:lnTo>
                <a:lnTo>
                  <a:pt x="284" y="355"/>
                </a:lnTo>
                <a:lnTo>
                  <a:pt x="277" y="344"/>
                </a:lnTo>
                <a:lnTo>
                  <a:pt x="270" y="337"/>
                </a:lnTo>
                <a:lnTo>
                  <a:pt x="265" y="330"/>
                </a:lnTo>
                <a:lnTo>
                  <a:pt x="260" y="323"/>
                </a:lnTo>
                <a:lnTo>
                  <a:pt x="253" y="317"/>
                </a:lnTo>
                <a:lnTo>
                  <a:pt x="247" y="309"/>
                </a:lnTo>
                <a:lnTo>
                  <a:pt x="241" y="302"/>
                </a:lnTo>
                <a:lnTo>
                  <a:pt x="234" y="297"/>
                </a:lnTo>
                <a:lnTo>
                  <a:pt x="230" y="289"/>
                </a:lnTo>
                <a:lnTo>
                  <a:pt x="222" y="284"/>
                </a:lnTo>
                <a:lnTo>
                  <a:pt x="216" y="277"/>
                </a:lnTo>
                <a:lnTo>
                  <a:pt x="209" y="271"/>
                </a:lnTo>
                <a:lnTo>
                  <a:pt x="202" y="267"/>
                </a:lnTo>
                <a:lnTo>
                  <a:pt x="195" y="257"/>
                </a:lnTo>
                <a:lnTo>
                  <a:pt x="187" y="250"/>
                </a:lnTo>
                <a:lnTo>
                  <a:pt x="178" y="245"/>
                </a:lnTo>
                <a:lnTo>
                  <a:pt x="171" y="238"/>
                </a:lnTo>
                <a:lnTo>
                  <a:pt x="165" y="232"/>
                </a:lnTo>
                <a:lnTo>
                  <a:pt x="159" y="227"/>
                </a:lnTo>
                <a:lnTo>
                  <a:pt x="154" y="222"/>
                </a:lnTo>
                <a:lnTo>
                  <a:pt x="148" y="217"/>
                </a:lnTo>
                <a:lnTo>
                  <a:pt x="142" y="211"/>
                </a:lnTo>
                <a:lnTo>
                  <a:pt x="138" y="207"/>
                </a:lnTo>
                <a:lnTo>
                  <a:pt x="132" y="201"/>
                </a:lnTo>
                <a:lnTo>
                  <a:pt x="126" y="196"/>
                </a:lnTo>
                <a:lnTo>
                  <a:pt x="119" y="189"/>
                </a:lnTo>
                <a:lnTo>
                  <a:pt x="112" y="183"/>
                </a:lnTo>
                <a:lnTo>
                  <a:pt x="106" y="177"/>
                </a:lnTo>
                <a:lnTo>
                  <a:pt x="101" y="169"/>
                </a:lnTo>
                <a:lnTo>
                  <a:pt x="94" y="162"/>
                </a:lnTo>
                <a:lnTo>
                  <a:pt x="88" y="156"/>
                </a:lnTo>
                <a:lnTo>
                  <a:pt x="83" y="149"/>
                </a:lnTo>
                <a:lnTo>
                  <a:pt x="78" y="145"/>
                </a:lnTo>
                <a:lnTo>
                  <a:pt x="73" y="138"/>
                </a:lnTo>
                <a:lnTo>
                  <a:pt x="67" y="132"/>
                </a:lnTo>
                <a:lnTo>
                  <a:pt x="61" y="127"/>
                </a:lnTo>
                <a:lnTo>
                  <a:pt x="58" y="120"/>
                </a:lnTo>
                <a:lnTo>
                  <a:pt x="49" y="109"/>
                </a:lnTo>
                <a:lnTo>
                  <a:pt x="42" y="98"/>
                </a:lnTo>
                <a:lnTo>
                  <a:pt x="34" y="87"/>
                </a:lnTo>
                <a:lnTo>
                  <a:pt x="27" y="74"/>
                </a:lnTo>
                <a:lnTo>
                  <a:pt x="21" y="63"/>
                </a:lnTo>
                <a:lnTo>
                  <a:pt x="14" y="51"/>
                </a:lnTo>
                <a:lnTo>
                  <a:pt x="9" y="39"/>
                </a:lnTo>
                <a:lnTo>
                  <a:pt x="3" y="26"/>
                </a:lnTo>
                <a:lnTo>
                  <a:pt x="2" y="19"/>
                </a:lnTo>
                <a:lnTo>
                  <a:pt x="0" y="13"/>
                </a:lnTo>
                <a:lnTo>
                  <a:pt x="0" y="6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2"/>
                </a:lnTo>
                <a:lnTo>
                  <a:pt x="4" y="2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1" name="Freeform 871"/>
          <p:cNvSpPr>
            <a:spLocks/>
          </p:cNvSpPr>
          <p:nvPr/>
        </p:nvSpPr>
        <p:spPr bwMode="auto">
          <a:xfrm>
            <a:off x="6569075" y="2373313"/>
            <a:ext cx="85725" cy="365125"/>
          </a:xfrm>
          <a:custGeom>
            <a:avLst/>
            <a:gdLst>
              <a:gd name="T0" fmla="*/ 106 w 110"/>
              <a:gd name="T1" fmla="*/ 9 h 460"/>
              <a:gd name="T2" fmla="*/ 96 w 110"/>
              <a:gd name="T3" fmla="*/ 19 h 460"/>
              <a:gd name="T4" fmla="*/ 88 w 110"/>
              <a:gd name="T5" fmla="*/ 29 h 460"/>
              <a:gd name="T6" fmla="*/ 81 w 110"/>
              <a:gd name="T7" fmla="*/ 40 h 460"/>
              <a:gd name="T8" fmla="*/ 75 w 110"/>
              <a:gd name="T9" fmla="*/ 50 h 460"/>
              <a:gd name="T10" fmla="*/ 68 w 110"/>
              <a:gd name="T11" fmla="*/ 60 h 460"/>
              <a:gd name="T12" fmla="*/ 61 w 110"/>
              <a:gd name="T13" fmla="*/ 73 h 460"/>
              <a:gd name="T14" fmla="*/ 53 w 110"/>
              <a:gd name="T15" fmla="*/ 85 h 460"/>
              <a:gd name="T16" fmla="*/ 44 w 110"/>
              <a:gd name="T17" fmla="*/ 104 h 460"/>
              <a:gd name="T18" fmla="*/ 32 w 110"/>
              <a:gd name="T19" fmla="*/ 129 h 460"/>
              <a:gd name="T20" fmla="*/ 22 w 110"/>
              <a:gd name="T21" fmla="*/ 156 h 460"/>
              <a:gd name="T22" fmla="*/ 15 w 110"/>
              <a:gd name="T23" fmla="*/ 182 h 460"/>
              <a:gd name="T24" fmla="*/ 10 w 110"/>
              <a:gd name="T25" fmla="*/ 209 h 460"/>
              <a:gd name="T26" fmla="*/ 7 w 110"/>
              <a:gd name="T27" fmla="*/ 237 h 460"/>
              <a:gd name="T28" fmla="*/ 5 w 110"/>
              <a:gd name="T29" fmla="*/ 264 h 460"/>
              <a:gd name="T30" fmla="*/ 4 w 110"/>
              <a:gd name="T31" fmla="*/ 291 h 460"/>
              <a:gd name="T32" fmla="*/ 5 w 110"/>
              <a:gd name="T33" fmla="*/ 324 h 460"/>
              <a:gd name="T34" fmla="*/ 9 w 110"/>
              <a:gd name="T35" fmla="*/ 363 h 460"/>
              <a:gd name="T36" fmla="*/ 16 w 110"/>
              <a:gd name="T37" fmla="*/ 403 h 460"/>
              <a:gd name="T38" fmla="*/ 24 w 110"/>
              <a:gd name="T39" fmla="*/ 441 h 460"/>
              <a:gd name="T40" fmla="*/ 23 w 110"/>
              <a:gd name="T41" fmla="*/ 446 h 460"/>
              <a:gd name="T42" fmla="*/ 16 w 110"/>
              <a:gd name="T43" fmla="*/ 418 h 460"/>
              <a:gd name="T44" fmla="*/ 9 w 110"/>
              <a:gd name="T45" fmla="*/ 389 h 460"/>
              <a:gd name="T46" fmla="*/ 5 w 110"/>
              <a:gd name="T47" fmla="*/ 359 h 460"/>
              <a:gd name="T48" fmla="*/ 2 w 110"/>
              <a:gd name="T49" fmla="*/ 330 h 460"/>
              <a:gd name="T50" fmla="*/ 1 w 110"/>
              <a:gd name="T51" fmla="*/ 300 h 460"/>
              <a:gd name="T52" fmla="*/ 1 w 110"/>
              <a:gd name="T53" fmla="*/ 270 h 460"/>
              <a:gd name="T54" fmla="*/ 2 w 110"/>
              <a:gd name="T55" fmla="*/ 240 h 460"/>
              <a:gd name="T56" fmla="*/ 5 w 110"/>
              <a:gd name="T57" fmla="*/ 214 h 460"/>
              <a:gd name="T58" fmla="*/ 8 w 110"/>
              <a:gd name="T59" fmla="*/ 191 h 460"/>
              <a:gd name="T60" fmla="*/ 14 w 110"/>
              <a:gd name="T61" fmla="*/ 169 h 460"/>
              <a:gd name="T62" fmla="*/ 20 w 110"/>
              <a:gd name="T63" fmla="*/ 147 h 460"/>
              <a:gd name="T64" fmla="*/ 25 w 110"/>
              <a:gd name="T65" fmla="*/ 131 h 460"/>
              <a:gd name="T66" fmla="*/ 30 w 110"/>
              <a:gd name="T67" fmla="*/ 119 h 460"/>
              <a:gd name="T68" fmla="*/ 36 w 110"/>
              <a:gd name="T69" fmla="*/ 109 h 460"/>
              <a:gd name="T70" fmla="*/ 43 w 110"/>
              <a:gd name="T71" fmla="*/ 101 h 460"/>
              <a:gd name="T72" fmla="*/ 48 w 110"/>
              <a:gd name="T73" fmla="*/ 90 h 460"/>
              <a:gd name="T74" fmla="*/ 55 w 110"/>
              <a:gd name="T75" fmla="*/ 78 h 460"/>
              <a:gd name="T76" fmla="*/ 62 w 110"/>
              <a:gd name="T77" fmla="*/ 67 h 460"/>
              <a:gd name="T78" fmla="*/ 68 w 110"/>
              <a:gd name="T79" fmla="*/ 57 h 460"/>
              <a:gd name="T80" fmla="*/ 75 w 110"/>
              <a:gd name="T81" fmla="*/ 44 h 460"/>
              <a:gd name="T82" fmla="*/ 84 w 110"/>
              <a:gd name="T83" fmla="*/ 32 h 460"/>
              <a:gd name="T84" fmla="*/ 93 w 110"/>
              <a:gd name="T85" fmla="*/ 18 h 460"/>
              <a:gd name="T86" fmla="*/ 104 w 110"/>
              <a:gd name="T87" fmla="*/ 6 h 460"/>
              <a:gd name="T88" fmla="*/ 110 w 110"/>
              <a:gd name="T89" fmla="*/ 2 h 460"/>
              <a:gd name="T90" fmla="*/ 110 w 110"/>
              <a:gd name="T91" fmla="*/ 2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0" h="460">
                <a:moveTo>
                  <a:pt x="110" y="3"/>
                </a:moveTo>
                <a:lnTo>
                  <a:pt x="106" y="9"/>
                </a:lnTo>
                <a:lnTo>
                  <a:pt x="101" y="13"/>
                </a:lnTo>
                <a:lnTo>
                  <a:pt x="96" y="19"/>
                </a:lnTo>
                <a:lnTo>
                  <a:pt x="92" y="25"/>
                </a:lnTo>
                <a:lnTo>
                  <a:pt x="88" y="29"/>
                </a:lnTo>
                <a:lnTo>
                  <a:pt x="84" y="35"/>
                </a:lnTo>
                <a:lnTo>
                  <a:pt x="81" y="40"/>
                </a:lnTo>
                <a:lnTo>
                  <a:pt x="78" y="45"/>
                </a:lnTo>
                <a:lnTo>
                  <a:pt x="75" y="50"/>
                </a:lnTo>
                <a:lnTo>
                  <a:pt x="72" y="56"/>
                </a:lnTo>
                <a:lnTo>
                  <a:pt x="68" y="60"/>
                </a:lnTo>
                <a:lnTo>
                  <a:pt x="65" y="66"/>
                </a:lnTo>
                <a:lnTo>
                  <a:pt x="61" y="73"/>
                </a:lnTo>
                <a:lnTo>
                  <a:pt x="58" y="79"/>
                </a:lnTo>
                <a:lnTo>
                  <a:pt x="53" y="85"/>
                </a:lnTo>
                <a:lnTo>
                  <a:pt x="51" y="91"/>
                </a:lnTo>
                <a:lnTo>
                  <a:pt x="44" y="104"/>
                </a:lnTo>
                <a:lnTo>
                  <a:pt x="37" y="117"/>
                </a:lnTo>
                <a:lnTo>
                  <a:pt x="32" y="129"/>
                </a:lnTo>
                <a:lnTo>
                  <a:pt x="27" y="143"/>
                </a:lnTo>
                <a:lnTo>
                  <a:pt x="22" y="156"/>
                </a:lnTo>
                <a:lnTo>
                  <a:pt x="19" y="169"/>
                </a:lnTo>
                <a:lnTo>
                  <a:pt x="15" y="182"/>
                </a:lnTo>
                <a:lnTo>
                  <a:pt x="13" y="196"/>
                </a:lnTo>
                <a:lnTo>
                  <a:pt x="10" y="209"/>
                </a:lnTo>
                <a:lnTo>
                  <a:pt x="8" y="223"/>
                </a:lnTo>
                <a:lnTo>
                  <a:pt x="7" y="237"/>
                </a:lnTo>
                <a:lnTo>
                  <a:pt x="6" y="250"/>
                </a:lnTo>
                <a:lnTo>
                  <a:pt x="5" y="264"/>
                </a:lnTo>
                <a:lnTo>
                  <a:pt x="4" y="277"/>
                </a:lnTo>
                <a:lnTo>
                  <a:pt x="4" y="291"/>
                </a:lnTo>
                <a:lnTo>
                  <a:pt x="4" y="305"/>
                </a:lnTo>
                <a:lnTo>
                  <a:pt x="5" y="324"/>
                </a:lnTo>
                <a:lnTo>
                  <a:pt x="7" y="344"/>
                </a:lnTo>
                <a:lnTo>
                  <a:pt x="9" y="363"/>
                </a:lnTo>
                <a:lnTo>
                  <a:pt x="13" y="383"/>
                </a:lnTo>
                <a:lnTo>
                  <a:pt x="16" y="403"/>
                </a:lnTo>
                <a:lnTo>
                  <a:pt x="20" y="422"/>
                </a:lnTo>
                <a:lnTo>
                  <a:pt x="24" y="441"/>
                </a:lnTo>
                <a:lnTo>
                  <a:pt x="28" y="460"/>
                </a:lnTo>
                <a:lnTo>
                  <a:pt x="23" y="446"/>
                </a:lnTo>
                <a:lnTo>
                  <a:pt x="20" y="431"/>
                </a:lnTo>
                <a:lnTo>
                  <a:pt x="16" y="418"/>
                </a:lnTo>
                <a:lnTo>
                  <a:pt x="13" y="403"/>
                </a:lnTo>
                <a:lnTo>
                  <a:pt x="9" y="389"/>
                </a:lnTo>
                <a:lnTo>
                  <a:pt x="7" y="374"/>
                </a:lnTo>
                <a:lnTo>
                  <a:pt x="5" y="359"/>
                </a:lnTo>
                <a:lnTo>
                  <a:pt x="4" y="344"/>
                </a:lnTo>
                <a:lnTo>
                  <a:pt x="2" y="330"/>
                </a:lnTo>
                <a:lnTo>
                  <a:pt x="1" y="315"/>
                </a:lnTo>
                <a:lnTo>
                  <a:pt x="1" y="300"/>
                </a:lnTo>
                <a:lnTo>
                  <a:pt x="0" y="285"/>
                </a:lnTo>
                <a:lnTo>
                  <a:pt x="1" y="270"/>
                </a:lnTo>
                <a:lnTo>
                  <a:pt x="1" y="255"/>
                </a:lnTo>
                <a:lnTo>
                  <a:pt x="2" y="240"/>
                </a:lnTo>
                <a:lnTo>
                  <a:pt x="4" y="225"/>
                </a:lnTo>
                <a:lnTo>
                  <a:pt x="5" y="214"/>
                </a:lnTo>
                <a:lnTo>
                  <a:pt x="6" y="202"/>
                </a:lnTo>
                <a:lnTo>
                  <a:pt x="8" y="191"/>
                </a:lnTo>
                <a:lnTo>
                  <a:pt x="10" y="180"/>
                </a:lnTo>
                <a:lnTo>
                  <a:pt x="14" y="169"/>
                </a:lnTo>
                <a:lnTo>
                  <a:pt x="16" y="158"/>
                </a:lnTo>
                <a:lnTo>
                  <a:pt x="20" y="147"/>
                </a:lnTo>
                <a:lnTo>
                  <a:pt x="23" y="136"/>
                </a:lnTo>
                <a:lnTo>
                  <a:pt x="25" y="131"/>
                </a:lnTo>
                <a:lnTo>
                  <a:pt x="28" y="125"/>
                </a:lnTo>
                <a:lnTo>
                  <a:pt x="30" y="119"/>
                </a:lnTo>
                <a:lnTo>
                  <a:pt x="34" y="115"/>
                </a:lnTo>
                <a:lnTo>
                  <a:pt x="36" y="109"/>
                </a:lnTo>
                <a:lnTo>
                  <a:pt x="39" y="104"/>
                </a:lnTo>
                <a:lnTo>
                  <a:pt x="43" y="101"/>
                </a:lnTo>
                <a:lnTo>
                  <a:pt x="46" y="96"/>
                </a:lnTo>
                <a:lnTo>
                  <a:pt x="48" y="90"/>
                </a:lnTo>
                <a:lnTo>
                  <a:pt x="52" y="83"/>
                </a:lnTo>
                <a:lnTo>
                  <a:pt x="55" y="78"/>
                </a:lnTo>
                <a:lnTo>
                  <a:pt x="59" y="73"/>
                </a:lnTo>
                <a:lnTo>
                  <a:pt x="62" y="67"/>
                </a:lnTo>
                <a:lnTo>
                  <a:pt x="65" y="62"/>
                </a:lnTo>
                <a:lnTo>
                  <a:pt x="68" y="57"/>
                </a:lnTo>
                <a:lnTo>
                  <a:pt x="70" y="51"/>
                </a:lnTo>
                <a:lnTo>
                  <a:pt x="75" y="44"/>
                </a:lnTo>
                <a:lnTo>
                  <a:pt x="80" y="37"/>
                </a:lnTo>
                <a:lnTo>
                  <a:pt x="84" y="32"/>
                </a:lnTo>
                <a:lnTo>
                  <a:pt x="89" y="25"/>
                </a:lnTo>
                <a:lnTo>
                  <a:pt x="93" y="18"/>
                </a:lnTo>
                <a:lnTo>
                  <a:pt x="99" y="12"/>
                </a:lnTo>
                <a:lnTo>
                  <a:pt x="104" y="6"/>
                </a:lnTo>
                <a:lnTo>
                  <a:pt x="110" y="0"/>
                </a:lnTo>
                <a:lnTo>
                  <a:pt x="110" y="2"/>
                </a:lnTo>
                <a:lnTo>
                  <a:pt x="110" y="2"/>
                </a:lnTo>
                <a:lnTo>
                  <a:pt x="110" y="2"/>
                </a:lnTo>
                <a:lnTo>
                  <a:pt x="110" y="3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2" name="Freeform 872"/>
          <p:cNvSpPr>
            <a:spLocks/>
          </p:cNvSpPr>
          <p:nvPr/>
        </p:nvSpPr>
        <p:spPr bwMode="auto">
          <a:xfrm>
            <a:off x="6613525" y="2395538"/>
            <a:ext cx="47625" cy="355600"/>
          </a:xfrm>
          <a:custGeom>
            <a:avLst/>
            <a:gdLst>
              <a:gd name="T0" fmla="*/ 53 w 60"/>
              <a:gd name="T1" fmla="*/ 16 h 448"/>
              <a:gd name="T2" fmla="*/ 40 w 60"/>
              <a:gd name="T3" fmla="*/ 47 h 448"/>
              <a:gd name="T4" fmla="*/ 30 w 60"/>
              <a:gd name="T5" fmla="*/ 78 h 448"/>
              <a:gd name="T6" fmla="*/ 22 w 60"/>
              <a:gd name="T7" fmla="*/ 111 h 448"/>
              <a:gd name="T8" fmla="*/ 17 w 60"/>
              <a:gd name="T9" fmla="*/ 140 h 448"/>
              <a:gd name="T10" fmla="*/ 15 w 60"/>
              <a:gd name="T11" fmla="*/ 165 h 448"/>
              <a:gd name="T12" fmla="*/ 11 w 60"/>
              <a:gd name="T13" fmla="*/ 190 h 448"/>
              <a:gd name="T14" fmla="*/ 9 w 60"/>
              <a:gd name="T15" fmla="*/ 216 h 448"/>
              <a:gd name="T16" fmla="*/ 7 w 60"/>
              <a:gd name="T17" fmla="*/ 241 h 448"/>
              <a:gd name="T18" fmla="*/ 5 w 60"/>
              <a:gd name="T19" fmla="*/ 266 h 448"/>
              <a:gd name="T20" fmla="*/ 5 w 60"/>
              <a:gd name="T21" fmla="*/ 292 h 448"/>
              <a:gd name="T22" fmla="*/ 5 w 60"/>
              <a:gd name="T23" fmla="*/ 316 h 448"/>
              <a:gd name="T24" fmla="*/ 10 w 60"/>
              <a:gd name="T25" fmla="*/ 342 h 448"/>
              <a:gd name="T26" fmla="*/ 16 w 60"/>
              <a:gd name="T27" fmla="*/ 371 h 448"/>
              <a:gd name="T28" fmla="*/ 20 w 60"/>
              <a:gd name="T29" fmla="*/ 399 h 448"/>
              <a:gd name="T30" fmla="*/ 27 w 60"/>
              <a:gd name="T31" fmla="*/ 426 h 448"/>
              <a:gd name="T32" fmla="*/ 33 w 60"/>
              <a:gd name="T33" fmla="*/ 441 h 448"/>
              <a:gd name="T34" fmla="*/ 34 w 60"/>
              <a:gd name="T35" fmla="*/ 447 h 448"/>
              <a:gd name="T36" fmla="*/ 30 w 60"/>
              <a:gd name="T37" fmla="*/ 443 h 448"/>
              <a:gd name="T38" fmla="*/ 23 w 60"/>
              <a:gd name="T39" fmla="*/ 430 h 448"/>
              <a:gd name="T40" fmla="*/ 18 w 60"/>
              <a:gd name="T41" fmla="*/ 416 h 448"/>
              <a:gd name="T42" fmla="*/ 15 w 60"/>
              <a:gd name="T43" fmla="*/ 402 h 448"/>
              <a:gd name="T44" fmla="*/ 10 w 60"/>
              <a:gd name="T45" fmla="*/ 388 h 448"/>
              <a:gd name="T46" fmla="*/ 8 w 60"/>
              <a:gd name="T47" fmla="*/ 373 h 448"/>
              <a:gd name="T48" fmla="*/ 5 w 60"/>
              <a:gd name="T49" fmla="*/ 360 h 448"/>
              <a:gd name="T50" fmla="*/ 3 w 60"/>
              <a:gd name="T51" fmla="*/ 347 h 448"/>
              <a:gd name="T52" fmla="*/ 0 w 60"/>
              <a:gd name="T53" fmla="*/ 317 h 448"/>
              <a:gd name="T54" fmla="*/ 0 w 60"/>
              <a:gd name="T55" fmla="*/ 271 h 448"/>
              <a:gd name="T56" fmla="*/ 3 w 60"/>
              <a:gd name="T57" fmla="*/ 225 h 448"/>
              <a:gd name="T58" fmla="*/ 7 w 60"/>
              <a:gd name="T59" fmla="*/ 180 h 448"/>
              <a:gd name="T60" fmla="*/ 9 w 60"/>
              <a:gd name="T61" fmla="*/ 148 h 448"/>
              <a:gd name="T62" fmla="*/ 12 w 60"/>
              <a:gd name="T63" fmla="*/ 127 h 448"/>
              <a:gd name="T64" fmla="*/ 17 w 60"/>
              <a:gd name="T65" fmla="*/ 106 h 448"/>
              <a:gd name="T66" fmla="*/ 23 w 60"/>
              <a:gd name="T67" fmla="*/ 85 h 448"/>
              <a:gd name="T68" fmla="*/ 28 w 60"/>
              <a:gd name="T69" fmla="*/ 67 h 448"/>
              <a:gd name="T70" fmla="*/ 34 w 60"/>
              <a:gd name="T71" fmla="*/ 51 h 448"/>
              <a:gd name="T72" fmla="*/ 41 w 60"/>
              <a:gd name="T73" fmla="*/ 35 h 448"/>
              <a:gd name="T74" fmla="*/ 48 w 60"/>
              <a:gd name="T75" fmla="*/ 20 h 448"/>
              <a:gd name="T76" fmla="*/ 53 w 60"/>
              <a:gd name="T77" fmla="*/ 8 h 448"/>
              <a:gd name="T78" fmla="*/ 56 w 60"/>
              <a:gd name="T79" fmla="*/ 1 h 448"/>
              <a:gd name="T80" fmla="*/ 60 w 60"/>
              <a:gd name="T81" fmla="*/ 0 h 448"/>
              <a:gd name="T82" fmla="*/ 58 w 60"/>
              <a:gd name="T83" fmla="*/ 1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0" h="448">
                <a:moveTo>
                  <a:pt x="58" y="1"/>
                </a:moveTo>
                <a:lnTo>
                  <a:pt x="53" y="16"/>
                </a:lnTo>
                <a:lnTo>
                  <a:pt x="46" y="32"/>
                </a:lnTo>
                <a:lnTo>
                  <a:pt x="40" y="47"/>
                </a:lnTo>
                <a:lnTo>
                  <a:pt x="35" y="63"/>
                </a:lnTo>
                <a:lnTo>
                  <a:pt x="30" y="78"/>
                </a:lnTo>
                <a:lnTo>
                  <a:pt x="25" y="95"/>
                </a:lnTo>
                <a:lnTo>
                  <a:pt x="22" y="111"/>
                </a:lnTo>
                <a:lnTo>
                  <a:pt x="18" y="127"/>
                </a:lnTo>
                <a:lnTo>
                  <a:pt x="17" y="140"/>
                </a:lnTo>
                <a:lnTo>
                  <a:pt x="16" y="152"/>
                </a:lnTo>
                <a:lnTo>
                  <a:pt x="15" y="165"/>
                </a:lnTo>
                <a:lnTo>
                  <a:pt x="12" y="178"/>
                </a:lnTo>
                <a:lnTo>
                  <a:pt x="11" y="190"/>
                </a:lnTo>
                <a:lnTo>
                  <a:pt x="10" y="203"/>
                </a:lnTo>
                <a:lnTo>
                  <a:pt x="9" y="216"/>
                </a:lnTo>
                <a:lnTo>
                  <a:pt x="8" y="228"/>
                </a:lnTo>
                <a:lnTo>
                  <a:pt x="7" y="241"/>
                </a:lnTo>
                <a:lnTo>
                  <a:pt x="7" y="254"/>
                </a:lnTo>
                <a:lnTo>
                  <a:pt x="5" y="266"/>
                </a:lnTo>
                <a:lnTo>
                  <a:pt x="5" y="279"/>
                </a:lnTo>
                <a:lnTo>
                  <a:pt x="5" y="292"/>
                </a:lnTo>
                <a:lnTo>
                  <a:pt x="5" y="303"/>
                </a:lnTo>
                <a:lnTo>
                  <a:pt x="5" y="316"/>
                </a:lnTo>
                <a:lnTo>
                  <a:pt x="7" y="328"/>
                </a:lnTo>
                <a:lnTo>
                  <a:pt x="10" y="342"/>
                </a:lnTo>
                <a:lnTo>
                  <a:pt x="14" y="356"/>
                </a:lnTo>
                <a:lnTo>
                  <a:pt x="16" y="371"/>
                </a:lnTo>
                <a:lnTo>
                  <a:pt x="18" y="385"/>
                </a:lnTo>
                <a:lnTo>
                  <a:pt x="20" y="399"/>
                </a:lnTo>
                <a:lnTo>
                  <a:pt x="23" y="413"/>
                </a:lnTo>
                <a:lnTo>
                  <a:pt x="27" y="426"/>
                </a:lnTo>
                <a:lnTo>
                  <a:pt x="33" y="439"/>
                </a:lnTo>
                <a:lnTo>
                  <a:pt x="33" y="441"/>
                </a:lnTo>
                <a:lnTo>
                  <a:pt x="34" y="445"/>
                </a:lnTo>
                <a:lnTo>
                  <a:pt x="34" y="447"/>
                </a:lnTo>
                <a:lnTo>
                  <a:pt x="33" y="448"/>
                </a:lnTo>
                <a:lnTo>
                  <a:pt x="30" y="443"/>
                </a:lnTo>
                <a:lnTo>
                  <a:pt x="26" y="436"/>
                </a:lnTo>
                <a:lnTo>
                  <a:pt x="23" y="430"/>
                </a:lnTo>
                <a:lnTo>
                  <a:pt x="20" y="423"/>
                </a:lnTo>
                <a:lnTo>
                  <a:pt x="18" y="416"/>
                </a:lnTo>
                <a:lnTo>
                  <a:pt x="17" y="409"/>
                </a:lnTo>
                <a:lnTo>
                  <a:pt x="15" y="402"/>
                </a:lnTo>
                <a:lnTo>
                  <a:pt x="12" y="395"/>
                </a:lnTo>
                <a:lnTo>
                  <a:pt x="10" y="388"/>
                </a:lnTo>
                <a:lnTo>
                  <a:pt x="9" y="380"/>
                </a:lnTo>
                <a:lnTo>
                  <a:pt x="8" y="373"/>
                </a:lnTo>
                <a:lnTo>
                  <a:pt x="7" y="366"/>
                </a:lnTo>
                <a:lnTo>
                  <a:pt x="5" y="360"/>
                </a:lnTo>
                <a:lnTo>
                  <a:pt x="4" y="353"/>
                </a:lnTo>
                <a:lnTo>
                  <a:pt x="3" y="347"/>
                </a:lnTo>
                <a:lnTo>
                  <a:pt x="2" y="340"/>
                </a:lnTo>
                <a:lnTo>
                  <a:pt x="0" y="317"/>
                </a:lnTo>
                <a:lnTo>
                  <a:pt x="0" y="294"/>
                </a:lnTo>
                <a:lnTo>
                  <a:pt x="0" y="271"/>
                </a:lnTo>
                <a:lnTo>
                  <a:pt x="1" y="248"/>
                </a:lnTo>
                <a:lnTo>
                  <a:pt x="3" y="225"/>
                </a:lnTo>
                <a:lnTo>
                  <a:pt x="4" y="203"/>
                </a:lnTo>
                <a:lnTo>
                  <a:pt x="7" y="180"/>
                </a:lnTo>
                <a:lnTo>
                  <a:pt x="8" y="158"/>
                </a:lnTo>
                <a:lnTo>
                  <a:pt x="9" y="148"/>
                </a:lnTo>
                <a:lnTo>
                  <a:pt x="11" y="137"/>
                </a:lnTo>
                <a:lnTo>
                  <a:pt x="12" y="127"/>
                </a:lnTo>
                <a:lnTo>
                  <a:pt x="15" y="116"/>
                </a:lnTo>
                <a:lnTo>
                  <a:pt x="17" y="106"/>
                </a:lnTo>
                <a:lnTo>
                  <a:pt x="20" y="96"/>
                </a:lnTo>
                <a:lnTo>
                  <a:pt x="23" y="85"/>
                </a:lnTo>
                <a:lnTo>
                  <a:pt x="25" y="75"/>
                </a:lnTo>
                <a:lnTo>
                  <a:pt x="28" y="67"/>
                </a:lnTo>
                <a:lnTo>
                  <a:pt x="32" y="59"/>
                </a:lnTo>
                <a:lnTo>
                  <a:pt x="34" y="51"/>
                </a:lnTo>
                <a:lnTo>
                  <a:pt x="38" y="43"/>
                </a:lnTo>
                <a:lnTo>
                  <a:pt x="41" y="35"/>
                </a:lnTo>
                <a:lnTo>
                  <a:pt x="45" y="28"/>
                </a:lnTo>
                <a:lnTo>
                  <a:pt x="48" y="20"/>
                </a:lnTo>
                <a:lnTo>
                  <a:pt x="52" y="12"/>
                </a:lnTo>
                <a:lnTo>
                  <a:pt x="53" y="8"/>
                </a:lnTo>
                <a:lnTo>
                  <a:pt x="54" y="4"/>
                </a:lnTo>
                <a:lnTo>
                  <a:pt x="56" y="1"/>
                </a:lnTo>
                <a:lnTo>
                  <a:pt x="60" y="0"/>
                </a:lnTo>
                <a:lnTo>
                  <a:pt x="60" y="0"/>
                </a:lnTo>
                <a:lnTo>
                  <a:pt x="60" y="0"/>
                </a:lnTo>
                <a:lnTo>
                  <a:pt x="58" y="1"/>
                </a:lnTo>
                <a:lnTo>
                  <a:pt x="58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3" name="Freeform 873"/>
          <p:cNvSpPr>
            <a:spLocks/>
          </p:cNvSpPr>
          <p:nvPr/>
        </p:nvSpPr>
        <p:spPr bwMode="auto">
          <a:xfrm>
            <a:off x="6688138" y="2413000"/>
            <a:ext cx="50800" cy="409575"/>
          </a:xfrm>
          <a:custGeom>
            <a:avLst/>
            <a:gdLst>
              <a:gd name="T0" fmla="*/ 43 w 65"/>
              <a:gd name="T1" fmla="*/ 8 h 516"/>
              <a:gd name="T2" fmla="*/ 39 w 65"/>
              <a:gd name="T3" fmla="*/ 19 h 516"/>
              <a:gd name="T4" fmla="*/ 37 w 65"/>
              <a:gd name="T5" fmla="*/ 29 h 516"/>
              <a:gd name="T6" fmla="*/ 35 w 65"/>
              <a:gd name="T7" fmla="*/ 39 h 516"/>
              <a:gd name="T8" fmla="*/ 31 w 65"/>
              <a:gd name="T9" fmla="*/ 54 h 516"/>
              <a:gd name="T10" fmla="*/ 28 w 65"/>
              <a:gd name="T11" fmla="*/ 74 h 516"/>
              <a:gd name="T12" fmla="*/ 26 w 65"/>
              <a:gd name="T13" fmla="*/ 92 h 516"/>
              <a:gd name="T14" fmla="*/ 23 w 65"/>
              <a:gd name="T15" fmla="*/ 110 h 516"/>
              <a:gd name="T16" fmla="*/ 20 w 65"/>
              <a:gd name="T17" fmla="*/ 135 h 516"/>
              <a:gd name="T18" fmla="*/ 16 w 65"/>
              <a:gd name="T19" fmla="*/ 166 h 516"/>
              <a:gd name="T20" fmla="*/ 13 w 65"/>
              <a:gd name="T21" fmla="*/ 197 h 516"/>
              <a:gd name="T22" fmla="*/ 10 w 65"/>
              <a:gd name="T23" fmla="*/ 228 h 516"/>
              <a:gd name="T24" fmla="*/ 8 w 65"/>
              <a:gd name="T25" fmla="*/ 258 h 516"/>
              <a:gd name="T26" fmla="*/ 8 w 65"/>
              <a:gd name="T27" fmla="*/ 289 h 516"/>
              <a:gd name="T28" fmla="*/ 9 w 65"/>
              <a:gd name="T29" fmla="*/ 320 h 516"/>
              <a:gd name="T30" fmla="*/ 14 w 65"/>
              <a:gd name="T31" fmla="*/ 352 h 516"/>
              <a:gd name="T32" fmla="*/ 21 w 65"/>
              <a:gd name="T33" fmla="*/ 384 h 516"/>
              <a:gd name="T34" fmla="*/ 29 w 65"/>
              <a:gd name="T35" fmla="*/ 420 h 516"/>
              <a:gd name="T36" fmla="*/ 39 w 65"/>
              <a:gd name="T37" fmla="*/ 453 h 516"/>
              <a:gd name="T38" fmla="*/ 52 w 65"/>
              <a:gd name="T39" fmla="*/ 485 h 516"/>
              <a:gd name="T40" fmla="*/ 61 w 65"/>
              <a:gd name="T41" fmla="*/ 506 h 516"/>
              <a:gd name="T42" fmla="*/ 65 w 65"/>
              <a:gd name="T43" fmla="*/ 513 h 516"/>
              <a:gd name="T44" fmla="*/ 59 w 65"/>
              <a:gd name="T45" fmla="*/ 511 h 516"/>
              <a:gd name="T46" fmla="*/ 51 w 65"/>
              <a:gd name="T47" fmla="*/ 494 h 516"/>
              <a:gd name="T48" fmla="*/ 44 w 65"/>
              <a:gd name="T49" fmla="*/ 481 h 516"/>
              <a:gd name="T50" fmla="*/ 39 w 65"/>
              <a:gd name="T51" fmla="*/ 469 h 516"/>
              <a:gd name="T52" fmla="*/ 33 w 65"/>
              <a:gd name="T53" fmla="*/ 456 h 516"/>
              <a:gd name="T54" fmla="*/ 29 w 65"/>
              <a:gd name="T55" fmla="*/ 443 h 516"/>
              <a:gd name="T56" fmla="*/ 25 w 65"/>
              <a:gd name="T57" fmla="*/ 430 h 516"/>
              <a:gd name="T58" fmla="*/ 22 w 65"/>
              <a:gd name="T59" fmla="*/ 420 h 516"/>
              <a:gd name="T60" fmla="*/ 18 w 65"/>
              <a:gd name="T61" fmla="*/ 408 h 516"/>
              <a:gd name="T62" fmla="*/ 16 w 65"/>
              <a:gd name="T63" fmla="*/ 395 h 516"/>
              <a:gd name="T64" fmla="*/ 14 w 65"/>
              <a:gd name="T65" fmla="*/ 384 h 516"/>
              <a:gd name="T66" fmla="*/ 12 w 65"/>
              <a:gd name="T67" fmla="*/ 372 h 516"/>
              <a:gd name="T68" fmla="*/ 6 w 65"/>
              <a:gd name="T69" fmla="*/ 350 h 516"/>
              <a:gd name="T70" fmla="*/ 1 w 65"/>
              <a:gd name="T71" fmla="*/ 319 h 516"/>
              <a:gd name="T72" fmla="*/ 0 w 65"/>
              <a:gd name="T73" fmla="*/ 287 h 516"/>
              <a:gd name="T74" fmla="*/ 0 w 65"/>
              <a:gd name="T75" fmla="*/ 256 h 516"/>
              <a:gd name="T76" fmla="*/ 3 w 65"/>
              <a:gd name="T77" fmla="*/ 225 h 516"/>
              <a:gd name="T78" fmla="*/ 7 w 65"/>
              <a:gd name="T79" fmla="*/ 193 h 516"/>
              <a:gd name="T80" fmla="*/ 10 w 65"/>
              <a:gd name="T81" fmla="*/ 161 h 516"/>
              <a:gd name="T82" fmla="*/ 15 w 65"/>
              <a:gd name="T83" fmla="*/ 130 h 516"/>
              <a:gd name="T84" fmla="*/ 17 w 65"/>
              <a:gd name="T85" fmla="*/ 106 h 516"/>
              <a:gd name="T86" fmla="*/ 21 w 65"/>
              <a:gd name="T87" fmla="*/ 88 h 516"/>
              <a:gd name="T88" fmla="*/ 23 w 65"/>
              <a:gd name="T89" fmla="*/ 70 h 516"/>
              <a:gd name="T90" fmla="*/ 26 w 65"/>
              <a:gd name="T91" fmla="*/ 53 h 516"/>
              <a:gd name="T92" fmla="*/ 30 w 65"/>
              <a:gd name="T93" fmla="*/ 39 h 516"/>
              <a:gd name="T94" fmla="*/ 33 w 65"/>
              <a:gd name="T95" fmla="*/ 29 h 516"/>
              <a:gd name="T96" fmla="*/ 37 w 65"/>
              <a:gd name="T97" fmla="*/ 20 h 516"/>
              <a:gd name="T98" fmla="*/ 38 w 65"/>
              <a:gd name="T99" fmla="*/ 9 h 516"/>
              <a:gd name="T100" fmla="*/ 40 w 65"/>
              <a:gd name="T101" fmla="*/ 4 h 516"/>
              <a:gd name="T102" fmla="*/ 41 w 65"/>
              <a:gd name="T103" fmla="*/ 0 h 516"/>
              <a:gd name="T104" fmla="*/ 43 w 65"/>
              <a:gd name="T105" fmla="*/ 0 h 516"/>
              <a:gd name="T106" fmla="*/ 44 w 65"/>
              <a:gd name="T107" fmla="*/ 2 h 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5" h="516">
                <a:moveTo>
                  <a:pt x="44" y="4"/>
                </a:moveTo>
                <a:lnTo>
                  <a:pt x="43" y="8"/>
                </a:lnTo>
                <a:lnTo>
                  <a:pt x="40" y="14"/>
                </a:lnTo>
                <a:lnTo>
                  <a:pt x="39" y="19"/>
                </a:lnTo>
                <a:lnTo>
                  <a:pt x="38" y="24"/>
                </a:lnTo>
                <a:lnTo>
                  <a:pt x="37" y="29"/>
                </a:lnTo>
                <a:lnTo>
                  <a:pt x="36" y="35"/>
                </a:lnTo>
                <a:lnTo>
                  <a:pt x="35" y="39"/>
                </a:lnTo>
                <a:lnTo>
                  <a:pt x="33" y="45"/>
                </a:lnTo>
                <a:lnTo>
                  <a:pt x="31" y="54"/>
                </a:lnTo>
                <a:lnTo>
                  <a:pt x="30" y="64"/>
                </a:lnTo>
                <a:lnTo>
                  <a:pt x="28" y="74"/>
                </a:lnTo>
                <a:lnTo>
                  <a:pt x="28" y="83"/>
                </a:lnTo>
                <a:lnTo>
                  <a:pt x="26" y="92"/>
                </a:lnTo>
                <a:lnTo>
                  <a:pt x="24" y="102"/>
                </a:lnTo>
                <a:lnTo>
                  <a:pt x="23" y="110"/>
                </a:lnTo>
                <a:lnTo>
                  <a:pt x="21" y="119"/>
                </a:lnTo>
                <a:lnTo>
                  <a:pt x="20" y="135"/>
                </a:lnTo>
                <a:lnTo>
                  <a:pt x="17" y="150"/>
                </a:lnTo>
                <a:lnTo>
                  <a:pt x="16" y="166"/>
                </a:lnTo>
                <a:lnTo>
                  <a:pt x="15" y="181"/>
                </a:lnTo>
                <a:lnTo>
                  <a:pt x="13" y="197"/>
                </a:lnTo>
                <a:lnTo>
                  <a:pt x="12" y="212"/>
                </a:lnTo>
                <a:lnTo>
                  <a:pt x="10" y="228"/>
                </a:lnTo>
                <a:lnTo>
                  <a:pt x="9" y="243"/>
                </a:lnTo>
                <a:lnTo>
                  <a:pt x="8" y="258"/>
                </a:lnTo>
                <a:lnTo>
                  <a:pt x="8" y="274"/>
                </a:lnTo>
                <a:lnTo>
                  <a:pt x="8" y="289"/>
                </a:lnTo>
                <a:lnTo>
                  <a:pt x="8" y="304"/>
                </a:lnTo>
                <a:lnTo>
                  <a:pt x="9" y="320"/>
                </a:lnTo>
                <a:lnTo>
                  <a:pt x="12" y="335"/>
                </a:lnTo>
                <a:lnTo>
                  <a:pt x="14" y="352"/>
                </a:lnTo>
                <a:lnTo>
                  <a:pt x="17" y="367"/>
                </a:lnTo>
                <a:lnTo>
                  <a:pt x="21" y="384"/>
                </a:lnTo>
                <a:lnTo>
                  <a:pt x="24" y="402"/>
                </a:lnTo>
                <a:lnTo>
                  <a:pt x="29" y="420"/>
                </a:lnTo>
                <a:lnTo>
                  <a:pt x="33" y="436"/>
                </a:lnTo>
                <a:lnTo>
                  <a:pt x="39" y="453"/>
                </a:lnTo>
                <a:lnTo>
                  <a:pt x="45" y="469"/>
                </a:lnTo>
                <a:lnTo>
                  <a:pt x="52" y="485"/>
                </a:lnTo>
                <a:lnTo>
                  <a:pt x="60" y="501"/>
                </a:lnTo>
                <a:lnTo>
                  <a:pt x="61" y="506"/>
                </a:lnTo>
                <a:lnTo>
                  <a:pt x="62" y="509"/>
                </a:lnTo>
                <a:lnTo>
                  <a:pt x="65" y="513"/>
                </a:lnTo>
                <a:lnTo>
                  <a:pt x="65" y="516"/>
                </a:lnTo>
                <a:lnTo>
                  <a:pt x="59" y="511"/>
                </a:lnTo>
                <a:lnTo>
                  <a:pt x="54" y="502"/>
                </a:lnTo>
                <a:lnTo>
                  <a:pt x="51" y="494"/>
                </a:lnTo>
                <a:lnTo>
                  <a:pt x="46" y="487"/>
                </a:lnTo>
                <a:lnTo>
                  <a:pt x="44" y="481"/>
                </a:lnTo>
                <a:lnTo>
                  <a:pt x="41" y="475"/>
                </a:lnTo>
                <a:lnTo>
                  <a:pt x="39" y="469"/>
                </a:lnTo>
                <a:lnTo>
                  <a:pt x="37" y="463"/>
                </a:lnTo>
                <a:lnTo>
                  <a:pt x="33" y="456"/>
                </a:lnTo>
                <a:lnTo>
                  <a:pt x="31" y="449"/>
                </a:lnTo>
                <a:lnTo>
                  <a:pt x="29" y="443"/>
                </a:lnTo>
                <a:lnTo>
                  <a:pt x="26" y="436"/>
                </a:lnTo>
                <a:lnTo>
                  <a:pt x="25" y="430"/>
                </a:lnTo>
                <a:lnTo>
                  <a:pt x="24" y="424"/>
                </a:lnTo>
                <a:lnTo>
                  <a:pt x="22" y="420"/>
                </a:lnTo>
                <a:lnTo>
                  <a:pt x="21" y="414"/>
                </a:lnTo>
                <a:lnTo>
                  <a:pt x="18" y="408"/>
                </a:lnTo>
                <a:lnTo>
                  <a:pt x="17" y="402"/>
                </a:lnTo>
                <a:lnTo>
                  <a:pt x="16" y="395"/>
                </a:lnTo>
                <a:lnTo>
                  <a:pt x="15" y="390"/>
                </a:lnTo>
                <a:lnTo>
                  <a:pt x="14" y="384"/>
                </a:lnTo>
                <a:lnTo>
                  <a:pt x="13" y="378"/>
                </a:lnTo>
                <a:lnTo>
                  <a:pt x="12" y="372"/>
                </a:lnTo>
                <a:lnTo>
                  <a:pt x="9" y="367"/>
                </a:lnTo>
                <a:lnTo>
                  <a:pt x="6" y="350"/>
                </a:lnTo>
                <a:lnTo>
                  <a:pt x="3" y="335"/>
                </a:lnTo>
                <a:lnTo>
                  <a:pt x="1" y="319"/>
                </a:lnTo>
                <a:lnTo>
                  <a:pt x="0" y="303"/>
                </a:lnTo>
                <a:lnTo>
                  <a:pt x="0" y="287"/>
                </a:lnTo>
                <a:lnTo>
                  <a:pt x="0" y="272"/>
                </a:lnTo>
                <a:lnTo>
                  <a:pt x="0" y="256"/>
                </a:lnTo>
                <a:lnTo>
                  <a:pt x="1" y="240"/>
                </a:lnTo>
                <a:lnTo>
                  <a:pt x="3" y="225"/>
                </a:lnTo>
                <a:lnTo>
                  <a:pt x="5" y="209"/>
                </a:lnTo>
                <a:lnTo>
                  <a:pt x="7" y="193"/>
                </a:lnTo>
                <a:lnTo>
                  <a:pt x="8" y="178"/>
                </a:lnTo>
                <a:lnTo>
                  <a:pt x="10" y="161"/>
                </a:lnTo>
                <a:lnTo>
                  <a:pt x="13" y="146"/>
                </a:lnTo>
                <a:lnTo>
                  <a:pt x="15" y="130"/>
                </a:lnTo>
                <a:lnTo>
                  <a:pt x="16" y="115"/>
                </a:lnTo>
                <a:lnTo>
                  <a:pt x="17" y="106"/>
                </a:lnTo>
                <a:lnTo>
                  <a:pt x="20" y="97"/>
                </a:lnTo>
                <a:lnTo>
                  <a:pt x="21" y="88"/>
                </a:lnTo>
                <a:lnTo>
                  <a:pt x="22" y="80"/>
                </a:lnTo>
                <a:lnTo>
                  <a:pt x="23" y="70"/>
                </a:lnTo>
                <a:lnTo>
                  <a:pt x="25" y="62"/>
                </a:lnTo>
                <a:lnTo>
                  <a:pt x="26" y="53"/>
                </a:lnTo>
                <a:lnTo>
                  <a:pt x="29" y="45"/>
                </a:lnTo>
                <a:lnTo>
                  <a:pt x="30" y="39"/>
                </a:lnTo>
                <a:lnTo>
                  <a:pt x="32" y="35"/>
                </a:lnTo>
                <a:lnTo>
                  <a:pt x="33" y="29"/>
                </a:lnTo>
                <a:lnTo>
                  <a:pt x="35" y="24"/>
                </a:lnTo>
                <a:lnTo>
                  <a:pt x="37" y="20"/>
                </a:lnTo>
                <a:lnTo>
                  <a:pt x="38" y="15"/>
                </a:lnTo>
                <a:lnTo>
                  <a:pt x="38" y="9"/>
                </a:lnTo>
                <a:lnTo>
                  <a:pt x="39" y="5"/>
                </a:lnTo>
                <a:lnTo>
                  <a:pt x="40" y="4"/>
                </a:lnTo>
                <a:lnTo>
                  <a:pt x="40" y="1"/>
                </a:lnTo>
                <a:lnTo>
                  <a:pt x="41" y="0"/>
                </a:lnTo>
                <a:lnTo>
                  <a:pt x="41" y="0"/>
                </a:lnTo>
                <a:lnTo>
                  <a:pt x="43" y="0"/>
                </a:lnTo>
                <a:lnTo>
                  <a:pt x="44" y="1"/>
                </a:lnTo>
                <a:lnTo>
                  <a:pt x="44" y="2"/>
                </a:lnTo>
                <a:lnTo>
                  <a:pt x="44" y="4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4" name="Freeform 874"/>
          <p:cNvSpPr>
            <a:spLocks/>
          </p:cNvSpPr>
          <p:nvPr/>
        </p:nvSpPr>
        <p:spPr bwMode="auto">
          <a:xfrm>
            <a:off x="6764338" y="2414588"/>
            <a:ext cx="63500" cy="415925"/>
          </a:xfrm>
          <a:custGeom>
            <a:avLst/>
            <a:gdLst>
              <a:gd name="T0" fmla="*/ 72 w 78"/>
              <a:gd name="T1" fmla="*/ 17 h 525"/>
              <a:gd name="T2" fmla="*/ 62 w 78"/>
              <a:gd name="T3" fmla="*/ 43 h 525"/>
              <a:gd name="T4" fmla="*/ 52 w 78"/>
              <a:gd name="T5" fmla="*/ 70 h 525"/>
              <a:gd name="T6" fmla="*/ 41 w 78"/>
              <a:gd name="T7" fmla="*/ 96 h 525"/>
              <a:gd name="T8" fmla="*/ 33 w 78"/>
              <a:gd name="T9" fmla="*/ 117 h 525"/>
              <a:gd name="T10" fmla="*/ 27 w 78"/>
              <a:gd name="T11" fmla="*/ 133 h 525"/>
              <a:gd name="T12" fmla="*/ 24 w 78"/>
              <a:gd name="T13" fmla="*/ 150 h 525"/>
              <a:gd name="T14" fmla="*/ 20 w 78"/>
              <a:gd name="T15" fmla="*/ 166 h 525"/>
              <a:gd name="T16" fmla="*/ 18 w 78"/>
              <a:gd name="T17" fmla="*/ 187 h 525"/>
              <a:gd name="T18" fmla="*/ 15 w 78"/>
              <a:gd name="T19" fmla="*/ 214 h 525"/>
              <a:gd name="T20" fmla="*/ 12 w 78"/>
              <a:gd name="T21" fmla="*/ 239 h 525"/>
              <a:gd name="T22" fmla="*/ 9 w 78"/>
              <a:gd name="T23" fmla="*/ 265 h 525"/>
              <a:gd name="T24" fmla="*/ 7 w 78"/>
              <a:gd name="T25" fmla="*/ 291 h 525"/>
              <a:gd name="T26" fmla="*/ 6 w 78"/>
              <a:gd name="T27" fmla="*/ 316 h 525"/>
              <a:gd name="T28" fmla="*/ 6 w 78"/>
              <a:gd name="T29" fmla="*/ 341 h 525"/>
              <a:gd name="T30" fmla="*/ 9 w 78"/>
              <a:gd name="T31" fmla="*/ 367 h 525"/>
              <a:gd name="T32" fmla="*/ 12 w 78"/>
              <a:gd name="T33" fmla="*/ 390 h 525"/>
              <a:gd name="T34" fmla="*/ 15 w 78"/>
              <a:gd name="T35" fmla="*/ 411 h 525"/>
              <a:gd name="T36" fmla="*/ 18 w 78"/>
              <a:gd name="T37" fmla="*/ 430 h 525"/>
              <a:gd name="T38" fmla="*/ 23 w 78"/>
              <a:gd name="T39" fmla="*/ 450 h 525"/>
              <a:gd name="T40" fmla="*/ 27 w 78"/>
              <a:gd name="T41" fmla="*/ 466 h 525"/>
              <a:gd name="T42" fmla="*/ 32 w 78"/>
              <a:gd name="T43" fmla="*/ 479 h 525"/>
              <a:gd name="T44" fmla="*/ 35 w 78"/>
              <a:gd name="T45" fmla="*/ 490 h 525"/>
              <a:gd name="T46" fmla="*/ 38 w 78"/>
              <a:gd name="T47" fmla="*/ 500 h 525"/>
              <a:gd name="T48" fmla="*/ 40 w 78"/>
              <a:gd name="T49" fmla="*/ 511 h 525"/>
              <a:gd name="T50" fmla="*/ 44 w 78"/>
              <a:gd name="T51" fmla="*/ 520 h 525"/>
              <a:gd name="T52" fmla="*/ 44 w 78"/>
              <a:gd name="T53" fmla="*/ 520 h 525"/>
              <a:gd name="T54" fmla="*/ 40 w 78"/>
              <a:gd name="T55" fmla="*/ 510 h 525"/>
              <a:gd name="T56" fmla="*/ 32 w 78"/>
              <a:gd name="T57" fmla="*/ 490 h 525"/>
              <a:gd name="T58" fmla="*/ 23 w 78"/>
              <a:gd name="T59" fmla="*/ 461 h 525"/>
              <a:gd name="T60" fmla="*/ 15 w 78"/>
              <a:gd name="T61" fmla="*/ 431 h 525"/>
              <a:gd name="T62" fmla="*/ 9 w 78"/>
              <a:gd name="T63" fmla="*/ 403 h 525"/>
              <a:gd name="T64" fmla="*/ 3 w 78"/>
              <a:gd name="T65" fmla="*/ 375 h 525"/>
              <a:gd name="T66" fmla="*/ 1 w 78"/>
              <a:gd name="T67" fmla="*/ 350 h 525"/>
              <a:gd name="T68" fmla="*/ 1 w 78"/>
              <a:gd name="T69" fmla="*/ 324 h 525"/>
              <a:gd name="T70" fmla="*/ 0 w 78"/>
              <a:gd name="T71" fmla="*/ 300 h 525"/>
              <a:gd name="T72" fmla="*/ 1 w 78"/>
              <a:gd name="T73" fmla="*/ 272 h 525"/>
              <a:gd name="T74" fmla="*/ 7 w 78"/>
              <a:gd name="T75" fmla="*/ 241 h 525"/>
              <a:gd name="T76" fmla="*/ 11 w 78"/>
              <a:gd name="T77" fmla="*/ 211 h 525"/>
              <a:gd name="T78" fmla="*/ 16 w 78"/>
              <a:gd name="T79" fmla="*/ 181 h 525"/>
              <a:gd name="T80" fmla="*/ 19 w 78"/>
              <a:gd name="T81" fmla="*/ 151 h 525"/>
              <a:gd name="T82" fmla="*/ 26 w 78"/>
              <a:gd name="T83" fmla="*/ 123 h 525"/>
              <a:gd name="T84" fmla="*/ 37 w 78"/>
              <a:gd name="T85" fmla="*/ 95 h 525"/>
              <a:gd name="T86" fmla="*/ 48 w 78"/>
              <a:gd name="T87" fmla="*/ 68 h 525"/>
              <a:gd name="T88" fmla="*/ 56 w 78"/>
              <a:gd name="T89" fmla="*/ 49 h 525"/>
              <a:gd name="T90" fmla="*/ 63 w 78"/>
              <a:gd name="T91" fmla="*/ 36 h 525"/>
              <a:gd name="T92" fmla="*/ 69 w 78"/>
              <a:gd name="T93" fmla="*/ 22 h 525"/>
              <a:gd name="T94" fmla="*/ 73 w 78"/>
              <a:gd name="T95" fmla="*/ 7 h 525"/>
              <a:gd name="T96" fmla="*/ 77 w 78"/>
              <a:gd name="T97" fmla="*/ 2 h 525"/>
              <a:gd name="T98" fmla="*/ 78 w 78"/>
              <a:gd name="T99" fmla="*/ 3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" h="525">
                <a:moveTo>
                  <a:pt x="77" y="3"/>
                </a:moveTo>
                <a:lnTo>
                  <a:pt x="72" y="17"/>
                </a:lnTo>
                <a:lnTo>
                  <a:pt x="67" y="29"/>
                </a:lnTo>
                <a:lnTo>
                  <a:pt x="62" y="43"/>
                </a:lnTo>
                <a:lnTo>
                  <a:pt x="57" y="56"/>
                </a:lnTo>
                <a:lnTo>
                  <a:pt x="52" y="70"/>
                </a:lnTo>
                <a:lnTo>
                  <a:pt x="47" y="82"/>
                </a:lnTo>
                <a:lnTo>
                  <a:pt x="41" y="96"/>
                </a:lnTo>
                <a:lnTo>
                  <a:pt x="35" y="109"/>
                </a:lnTo>
                <a:lnTo>
                  <a:pt x="33" y="117"/>
                </a:lnTo>
                <a:lnTo>
                  <a:pt x="30" y="125"/>
                </a:lnTo>
                <a:lnTo>
                  <a:pt x="27" y="133"/>
                </a:lnTo>
                <a:lnTo>
                  <a:pt x="26" y="141"/>
                </a:lnTo>
                <a:lnTo>
                  <a:pt x="24" y="150"/>
                </a:lnTo>
                <a:lnTo>
                  <a:pt x="22" y="158"/>
                </a:lnTo>
                <a:lnTo>
                  <a:pt x="20" y="166"/>
                </a:lnTo>
                <a:lnTo>
                  <a:pt x="19" y="174"/>
                </a:lnTo>
                <a:lnTo>
                  <a:pt x="18" y="187"/>
                </a:lnTo>
                <a:lnTo>
                  <a:pt x="17" y="200"/>
                </a:lnTo>
                <a:lnTo>
                  <a:pt x="15" y="214"/>
                </a:lnTo>
                <a:lnTo>
                  <a:pt x="14" y="226"/>
                </a:lnTo>
                <a:lnTo>
                  <a:pt x="12" y="239"/>
                </a:lnTo>
                <a:lnTo>
                  <a:pt x="10" y="252"/>
                </a:lnTo>
                <a:lnTo>
                  <a:pt x="9" y="265"/>
                </a:lnTo>
                <a:lnTo>
                  <a:pt x="8" y="278"/>
                </a:lnTo>
                <a:lnTo>
                  <a:pt x="7" y="291"/>
                </a:lnTo>
                <a:lnTo>
                  <a:pt x="6" y="303"/>
                </a:lnTo>
                <a:lnTo>
                  <a:pt x="6" y="316"/>
                </a:lnTo>
                <a:lnTo>
                  <a:pt x="6" y="329"/>
                </a:lnTo>
                <a:lnTo>
                  <a:pt x="6" y="341"/>
                </a:lnTo>
                <a:lnTo>
                  <a:pt x="7" y="354"/>
                </a:lnTo>
                <a:lnTo>
                  <a:pt x="9" y="367"/>
                </a:lnTo>
                <a:lnTo>
                  <a:pt x="11" y="379"/>
                </a:lnTo>
                <a:lnTo>
                  <a:pt x="12" y="390"/>
                </a:lnTo>
                <a:lnTo>
                  <a:pt x="14" y="400"/>
                </a:lnTo>
                <a:lnTo>
                  <a:pt x="15" y="411"/>
                </a:lnTo>
                <a:lnTo>
                  <a:pt x="17" y="420"/>
                </a:lnTo>
                <a:lnTo>
                  <a:pt x="18" y="430"/>
                </a:lnTo>
                <a:lnTo>
                  <a:pt x="20" y="439"/>
                </a:lnTo>
                <a:lnTo>
                  <a:pt x="23" y="450"/>
                </a:lnTo>
                <a:lnTo>
                  <a:pt x="25" y="459"/>
                </a:lnTo>
                <a:lnTo>
                  <a:pt x="27" y="466"/>
                </a:lnTo>
                <a:lnTo>
                  <a:pt x="30" y="473"/>
                </a:lnTo>
                <a:lnTo>
                  <a:pt x="32" y="479"/>
                </a:lnTo>
                <a:lnTo>
                  <a:pt x="34" y="484"/>
                </a:lnTo>
                <a:lnTo>
                  <a:pt x="35" y="490"/>
                </a:lnTo>
                <a:lnTo>
                  <a:pt x="37" y="495"/>
                </a:lnTo>
                <a:lnTo>
                  <a:pt x="38" y="500"/>
                </a:lnTo>
                <a:lnTo>
                  <a:pt x="39" y="505"/>
                </a:lnTo>
                <a:lnTo>
                  <a:pt x="40" y="511"/>
                </a:lnTo>
                <a:lnTo>
                  <a:pt x="42" y="515"/>
                </a:lnTo>
                <a:lnTo>
                  <a:pt x="44" y="520"/>
                </a:lnTo>
                <a:lnTo>
                  <a:pt x="45" y="525"/>
                </a:lnTo>
                <a:lnTo>
                  <a:pt x="44" y="520"/>
                </a:lnTo>
                <a:lnTo>
                  <a:pt x="41" y="515"/>
                </a:lnTo>
                <a:lnTo>
                  <a:pt x="40" y="510"/>
                </a:lnTo>
                <a:lnTo>
                  <a:pt x="38" y="505"/>
                </a:lnTo>
                <a:lnTo>
                  <a:pt x="32" y="490"/>
                </a:lnTo>
                <a:lnTo>
                  <a:pt x="27" y="475"/>
                </a:lnTo>
                <a:lnTo>
                  <a:pt x="23" y="461"/>
                </a:lnTo>
                <a:lnTo>
                  <a:pt x="18" y="446"/>
                </a:lnTo>
                <a:lnTo>
                  <a:pt x="15" y="431"/>
                </a:lnTo>
                <a:lnTo>
                  <a:pt x="11" y="416"/>
                </a:lnTo>
                <a:lnTo>
                  <a:pt x="9" y="403"/>
                </a:lnTo>
                <a:lnTo>
                  <a:pt x="6" y="388"/>
                </a:lnTo>
                <a:lnTo>
                  <a:pt x="3" y="375"/>
                </a:lnTo>
                <a:lnTo>
                  <a:pt x="2" y="362"/>
                </a:lnTo>
                <a:lnTo>
                  <a:pt x="1" y="350"/>
                </a:lnTo>
                <a:lnTo>
                  <a:pt x="1" y="337"/>
                </a:lnTo>
                <a:lnTo>
                  <a:pt x="1" y="324"/>
                </a:lnTo>
                <a:lnTo>
                  <a:pt x="1" y="313"/>
                </a:lnTo>
                <a:lnTo>
                  <a:pt x="0" y="300"/>
                </a:lnTo>
                <a:lnTo>
                  <a:pt x="0" y="287"/>
                </a:lnTo>
                <a:lnTo>
                  <a:pt x="1" y="272"/>
                </a:lnTo>
                <a:lnTo>
                  <a:pt x="3" y="256"/>
                </a:lnTo>
                <a:lnTo>
                  <a:pt x="7" y="241"/>
                </a:lnTo>
                <a:lnTo>
                  <a:pt x="9" y="226"/>
                </a:lnTo>
                <a:lnTo>
                  <a:pt x="11" y="211"/>
                </a:lnTo>
                <a:lnTo>
                  <a:pt x="14" y="196"/>
                </a:lnTo>
                <a:lnTo>
                  <a:pt x="16" y="181"/>
                </a:lnTo>
                <a:lnTo>
                  <a:pt x="16" y="166"/>
                </a:lnTo>
                <a:lnTo>
                  <a:pt x="19" y="151"/>
                </a:lnTo>
                <a:lnTo>
                  <a:pt x="23" y="136"/>
                </a:lnTo>
                <a:lnTo>
                  <a:pt x="26" y="123"/>
                </a:lnTo>
                <a:lnTo>
                  <a:pt x="31" y="109"/>
                </a:lnTo>
                <a:lnTo>
                  <a:pt x="37" y="95"/>
                </a:lnTo>
                <a:lnTo>
                  <a:pt x="41" y="81"/>
                </a:lnTo>
                <a:lnTo>
                  <a:pt x="48" y="68"/>
                </a:lnTo>
                <a:lnTo>
                  <a:pt x="54" y="56"/>
                </a:lnTo>
                <a:lnTo>
                  <a:pt x="56" y="49"/>
                </a:lnTo>
                <a:lnTo>
                  <a:pt x="60" y="42"/>
                </a:lnTo>
                <a:lnTo>
                  <a:pt x="63" y="36"/>
                </a:lnTo>
                <a:lnTo>
                  <a:pt x="65" y="29"/>
                </a:lnTo>
                <a:lnTo>
                  <a:pt x="69" y="22"/>
                </a:lnTo>
                <a:lnTo>
                  <a:pt x="71" y="14"/>
                </a:lnTo>
                <a:lnTo>
                  <a:pt x="73" y="7"/>
                </a:lnTo>
                <a:lnTo>
                  <a:pt x="76" y="0"/>
                </a:lnTo>
                <a:lnTo>
                  <a:pt x="77" y="2"/>
                </a:lnTo>
                <a:lnTo>
                  <a:pt x="78" y="2"/>
                </a:lnTo>
                <a:lnTo>
                  <a:pt x="78" y="3"/>
                </a:lnTo>
                <a:lnTo>
                  <a:pt x="77" y="3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5" name="Freeform 875"/>
          <p:cNvSpPr>
            <a:spLocks/>
          </p:cNvSpPr>
          <p:nvPr/>
        </p:nvSpPr>
        <p:spPr bwMode="auto">
          <a:xfrm>
            <a:off x="6438900" y="2420938"/>
            <a:ext cx="49213" cy="385762"/>
          </a:xfrm>
          <a:custGeom>
            <a:avLst/>
            <a:gdLst>
              <a:gd name="T0" fmla="*/ 55 w 62"/>
              <a:gd name="T1" fmla="*/ 5 h 485"/>
              <a:gd name="T2" fmla="*/ 51 w 62"/>
              <a:gd name="T3" fmla="*/ 13 h 485"/>
              <a:gd name="T4" fmla="*/ 48 w 62"/>
              <a:gd name="T5" fmla="*/ 23 h 485"/>
              <a:gd name="T6" fmla="*/ 44 w 62"/>
              <a:gd name="T7" fmla="*/ 31 h 485"/>
              <a:gd name="T8" fmla="*/ 40 w 62"/>
              <a:gd name="T9" fmla="*/ 44 h 485"/>
              <a:gd name="T10" fmla="*/ 33 w 62"/>
              <a:gd name="T11" fmla="*/ 63 h 485"/>
              <a:gd name="T12" fmla="*/ 26 w 62"/>
              <a:gd name="T13" fmla="*/ 81 h 485"/>
              <a:gd name="T14" fmla="*/ 20 w 62"/>
              <a:gd name="T15" fmla="*/ 99 h 485"/>
              <a:gd name="T16" fmla="*/ 13 w 62"/>
              <a:gd name="T17" fmla="*/ 129 h 485"/>
              <a:gd name="T18" fmla="*/ 6 w 62"/>
              <a:gd name="T19" fmla="*/ 170 h 485"/>
              <a:gd name="T20" fmla="*/ 3 w 62"/>
              <a:gd name="T21" fmla="*/ 211 h 485"/>
              <a:gd name="T22" fmla="*/ 2 w 62"/>
              <a:gd name="T23" fmla="*/ 252 h 485"/>
              <a:gd name="T24" fmla="*/ 3 w 62"/>
              <a:gd name="T25" fmla="*/ 282 h 485"/>
              <a:gd name="T26" fmla="*/ 5 w 62"/>
              <a:gd name="T27" fmla="*/ 303 h 485"/>
              <a:gd name="T28" fmla="*/ 8 w 62"/>
              <a:gd name="T29" fmla="*/ 322 h 485"/>
              <a:gd name="T30" fmla="*/ 11 w 62"/>
              <a:gd name="T31" fmla="*/ 342 h 485"/>
              <a:gd name="T32" fmla="*/ 14 w 62"/>
              <a:gd name="T33" fmla="*/ 357 h 485"/>
              <a:gd name="T34" fmla="*/ 18 w 62"/>
              <a:gd name="T35" fmla="*/ 367 h 485"/>
              <a:gd name="T36" fmla="*/ 21 w 62"/>
              <a:gd name="T37" fmla="*/ 377 h 485"/>
              <a:gd name="T38" fmla="*/ 24 w 62"/>
              <a:gd name="T39" fmla="*/ 388 h 485"/>
              <a:gd name="T40" fmla="*/ 29 w 62"/>
              <a:gd name="T41" fmla="*/ 405 h 485"/>
              <a:gd name="T42" fmla="*/ 39 w 62"/>
              <a:gd name="T43" fmla="*/ 428 h 485"/>
              <a:gd name="T44" fmla="*/ 48 w 62"/>
              <a:gd name="T45" fmla="*/ 450 h 485"/>
              <a:gd name="T46" fmla="*/ 57 w 62"/>
              <a:gd name="T47" fmla="*/ 473 h 485"/>
              <a:gd name="T48" fmla="*/ 58 w 62"/>
              <a:gd name="T49" fmla="*/ 481 h 485"/>
              <a:gd name="T50" fmla="*/ 54 w 62"/>
              <a:gd name="T51" fmla="*/ 468 h 485"/>
              <a:gd name="T52" fmla="*/ 48 w 62"/>
              <a:gd name="T53" fmla="*/ 457 h 485"/>
              <a:gd name="T54" fmla="*/ 43 w 62"/>
              <a:gd name="T55" fmla="*/ 444 h 485"/>
              <a:gd name="T56" fmla="*/ 38 w 62"/>
              <a:gd name="T57" fmla="*/ 433 h 485"/>
              <a:gd name="T58" fmla="*/ 33 w 62"/>
              <a:gd name="T59" fmla="*/ 422 h 485"/>
              <a:gd name="T60" fmla="*/ 27 w 62"/>
              <a:gd name="T61" fmla="*/ 409 h 485"/>
              <a:gd name="T62" fmla="*/ 23 w 62"/>
              <a:gd name="T63" fmla="*/ 394 h 485"/>
              <a:gd name="T64" fmla="*/ 18 w 62"/>
              <a:gd name="T65" fmla="*/ 377 h 485"/>
              <a:gd name="T66" fmla="*/ 13 w 62"/>
              <a:gd name="T67" fmla="*/ 362 h 485"/>
              <a:gd name="T68" fmla="*/ 8 w 62"/>
              <a:gd name="T69" fmla="*/ 339 h 485"/>
              <a:gd name="T70" fmla="*/ 3 w 62"/>
              <a:gd name="T71" fmla="*/ 307 h 485"/>
              <a:gd name="T72" fmla="*/ 1 w 62"/>
              <a:gd name="T73" fmla="*/ 276 h 485"/>
              <a:gd name="T74" fmla="*/ 0 w 62"/>
              <a:gd name="T75" fmla="*/ 244 h 485"/>
              <a:gd name="T76" fmla="*/ 1 w 62"/>
              <a:gd name="T77" fmla="*/ 211 h 485"/>
              <a:gd name="T78" fmla="*/ 4 w 62"/>
              <a:gd name="T79" fmla="*/ 180 h 485"/>
              <a:gd name="T80" fmla="*/ 8 w 62"/>
              <a:gd name="T81" fmla="*/ 149 h 485"/>
              <a:gd name="T82" fmla="*/ 13 w 62"/>
              <a:gd name="T83" fmla="*/ 118 h 485"/>
              <a:gd name="T84" fmla="*/ 18 w 62"/>
              <a:gd name="T85" fmla="*/ 94 h 485"/>
              <a:gd name="T86" fmla="*/ 24 w 62"/>
              <a:gd name="T87" fmla="*/ 79 h 485"/>
              <a:gd name="T88" fmla="*/ 28 w 62"/>
              <a:gd name="T89" fmla="*/ 65 h 485"/>
              <a:gd name="T90" fmla="*/ 32 w 62"/>
              <a:gd name="T91" fmla="*/ 53 h 485"/>
              <a:gd name="T92" fmla="*/ 36 w 62"/>
              <a:gd name="T93" fmla="*/ 40 h 485"/>
              <a:gd name="T94" fmla="*/ 40 w 62"/>
              <a:gd name="T95" fmla="*/ 28 h 485"/>
              <a:gd name="T96" fmla="*/ 43 w 62"/>
              <a:gd name="T97" fmla="*/ 16 h 485"/>
              <a:gd name="T98" fmla="*/ 49 w 62"/>
              <a:gd name="T99" fmla="*/ 5 h 485"/>
              <a:gd name="T100" fmla="*/ 55 w 62"/>
              <a:gd name="T101" fmla="*/ 0 h 485"/>
              <a:gd name="T102" fmla="*/ 56 w 62"/>
              <a:gd name="T103" fmla="*/ 0 h 485"/>
              <a:gd name="T104" fmla="*/ 56 w 62"/>
              <a:gd name="T105" fmla="*/ 0 h 485"/>
              <a:gd name="T106" fmla="*/ 56 w 62"/>
              <a:gd name="T107" fmla="*/ 1 h 4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2" h="485">
                <a:moveTo>
                  <a:pt x="56" y="1"/>
                </a:moveTo>
                <a:lnTo>
                  <a:pt x="55" y="5"/>
                </a:lnTo>
                <a:lnTo>
                  <a:pt x="53" y="9"/>
                </a:lnTo>
                <a:lnTo>
                  <a:pt x="51" y="13"/>
                </a:lnTo>
                <a:lnTo>
                  <a:pt x="50" y="18"/>
                </a:lnTo>
                <a:lnTo>
                  <a:pt x="48" y="23"/>
                </a:lnTo>
                <a:lnTo>
                  <a:pt x="47" y="26"/>
                </a:lnTo>
                <a:lnTo>
                  <a:pt x="44" y="31"/>
                </a:lnTo>
                <a:lnTo>
                  <a:pt x="43" y="35"/>
                </a:lnTo>
                <a:lnTo>
                  <a:pt x="40" y="44"/>
                </a:lnTo>
                <a:lnTo>
                  <a:pt x="36" y="54"/>
                </a:lnTo>
                <a:lnTo>
                  <a:pt x="33" y="63"/>
                </a:lnTo>
                <a:lnTo>
                  <a:pt x="29" y="72"/>
                </a:lnTo>
                <a:lnTo>
                  <a:pt x="26" y="81"/>
                </a:lnTo>
                <a:lnTo>
                  <a:pt x="23" y="89"/>
                </a:lnTo>
                <a:lnTo>
                  <a:pt x="20" y="99"/>
                </a:lnTo>
                <a:lnTo>
                  <a:pt x="18" y="108"/>
                </a:lnTo>
                <a:lnTo>
                  <a:pt x="13" y="129"/>
                </a:lnTo>
                <a:lnTo>
                  <a:pt x="10" y="149"/>
                </a:lnTo>
                <a:lnTo>
                  <a:pt x="6" y="170"/>
                </a:lnTo>
                <a:lnTo>
                  <a:pt x="4" y="191"/>
                </a:lnTo>
                <a:lnTo>
                  <a:pt x="3" y="211"/>
                </a:lnTo>
                <a:lnTo>
                  <a:pt x="2" y="231"/>
                </a:lnTo>
                <a:lnTo>
                  <a:pt x="2" y="252"/>
                </a:lnTo>
                <a:lnTo>
                  <a:pt x="2" y="271"/>
                </a:lnTo>
                <a:lnTo>
                  <a:pt x="3" y="282"/>
                </a:lnTo>
                <a:lnTo>
                  <a:pt x="4" y="292"/>
                </a:lnTo>
                <a:lnTo>
                  <a:pt x="5" y="303"/>
                </a:lnTo>
                <a:lnTo>
                  <a:pt x="6" y="312"/>
                </a:lnTo>
                <a:lnTo>
                  <a:pt x="8" y="322"/>
                </a:lnTo>
                <a:lnTo>
                  <a:pt x="10" y="331"/>
                </a:lnTo>
                <a:lnTo>
                  <a:pt x="11" y="342"/>
                </a:lnTo>
                <a:lnTo>
                  <a:pt x="13" y="352"/>
                </a:lnTo>
                <a:lnTo>
                  <a:pt x="14" y="357"/>
                </a:lnTo>
                <a:lnTo>
                  <a:pt x="17" y="362"/>
                </a:lnTo>
                <a:lnTo>
                  <a:pt x="18" y="367"/>
                </a:lnTo>
                <a:lnTo>
                  <a:pt x="19" y="373"/>
                </a:lnTo>
                <a:lnTo>
                  <a:pt x="21" y="377"/>
                </a:lnTo>
                <a:lnTo>
                  <a:pt x="23" y="383"/>
                </a:lnTo>
                <a:lnTo>
                  <a:pt x="24" y="388"/>
                </a:lnTo>
                <a:lnTo>
                  <a:pt x="25" y="394"/>
                </a:lnTo>
                <a:lnTo>
                  <a:pt x="29" y="405"/>
                </a:lnTo>
                <a:lnTo>
                  <a:pt x="34" y="417"/>
                </a:lnTo>
                <a:lnTo>
                  <a:pt x="39" y="428"/>
                </a:lnTo>
                <a:lnTo>
                  <a:pt x="43" y="438"/>
                </a:lnTo>
                <a:lnTo>
                  <a:pt x="48" y="450"/>
                </a:lnTo>
                <a:lnTo>
                  <a:pt x="53" y="461"/>
                </a:lnTo>
                <a:lnTo>
                  <a:pt x="57" y="473"/>
                </a:lnTo>
                <a:lnTo>
                  <a:pt x="62" y="485"/>
                </a:lnTo>
                <a:lnTo>
                  <a:pt x="58" y="481"/>
                </a:lnTo>
                <a:lnTo>
                  <a:pt x="56" y="475"/>
                </a:lnTo>
                <a:lnTo>
                  <a:pt x="54" y="468"/>
                </a:lnTo>
                <a:lnTo>
                  <a:pt x="50" y="463"/>
                </a:lnTo>
                <a:lnTo>
                  <a:pt x="48" y="457"/>
                </a:lnTo>
                <a:lnTo>
                  <a:pt x="46" y="450"/>
                </a:lnTo>
                <a:lnTo>
                  <a:pt x="43" y="444"/>
                </a:lnTo>
                <a:lnTo>
                  <a:pt x="41" y="438"/>
                </a:lnTo>
                <a:lnTo>
                  <a:pt x="38" y="433"/>
                </a:lnTo>
                <a:lnTo>
                  <a:pt x="35" y="428"/>
                </a:lnTo>
                <a:lnTo>
                  <a:pt x="33" y="422"/>
                </a:lnTo>
                <a:lnTo>
                  <a:pt x="31" y="417"/>
                </a:lnTo>
                <a:lnTo>
                  <a:pt x="27" y="409"/>
                </a:lnTo>
                <a:lnTo>
                  <a:pt x="25" y="402"/>
                </a:lnTo>
                <a:lnTo>
                  <a:pt x="23" y="394"/>
                </a:lnTo>
                <a:lnTo>
                  <a:pt x="20" y="385"/>
                </a:lnTo>
                <a:lnTo>
                  <a:pt x="18" y="377"/>
                </a:lnTo>
                <a:lnTo>
                  <a:pt x="16" y="370"/>
                </a:lnTo>
                <a:lnTo>
                  <a:pt x="13" y="362"/>
                </a:lnTo>
                <a:lnTo>
                  <a:pt x="11" y="356"/>
                </a:lnTo>
                <a:lnTo>
                  <a:pt x="8" y="339"/>
                </a:lnTo>
                <a:lnTo>
                  <a:pt x="5" y="323"/>
                </a:lnTo>
                <a:lnTo>
                  <a:pt x="3" y="307"/>
                </a:lnTo>
                <a:lnTo>
                  <a:pt x="2" y="292"/>
                </a:lnTo>
                <a:lnTo>
                  <a:pt x="1" y="276"/>
                </a:lnTo>
                <a:lnTo>
                  <a:pt x="0" y="260"/>
                </a:lnTo>
                <a:lnTo>
                  <a:pt x="0" y="244"/>
                </a:lnTo>
                <a:lnTo>
                  <a:pt x="1" y="228"/>
                </a:lnTo>
                <a:lnTo>
                  <a:pt x="1" y="211"/>
                </a:lnTo>
                <a:lnTo>
                  <a:pt x="2" y="197"/>
                </a:lnTo>
                <a:lnTo>
                  <a:pt x="4" y="180"/>
                </a:lnTo>
                <a:lnTo>
                  <a:pt x="5" y="164"/>
                </a:lnTo>
                <a:lnTo>
                  <a:pt x="8" y="149"/>
                </a:lnTo>
                <a:lnTo>
                  <a:pt x="11" y="133"/>
                </a:lnTo>
                <a:lnTo>
                  <a:pt x="13" y="118"/>
                </a:lnTo>
                <a:lnTo>
                  <a:pt x="17" y="102"/>
                </a:lnTo>
                <a:lnTo>
                  <a:pt x="18" y="94"/>
                </a:lnTo>
                <a:lnTo>
                  <a:pt x="21" y="86"/>
                </a:lnTo>
                <a:lnTo>
                  <a:pt x="24" y="79"/>
                </a:lnTo>
                <a:lnTo>
                  <a:pt x="25" y="71"/>
                </a:lnTo>
                <a:lnTo>
                  <a:pt x="28" y="65"/>
                </a:lnTo>
                <a:lnTo>
                  <a:pt x="29" y="58"/>
                </a:lnTo>
                <a:lnTo>
                  <a:pt x="32" y="53"/>
                </a:lnTo>
                <a:lnTo>
                  <a:pt x="34" y="47"/>
                </a:lnTo>
                <a:lnTo>
                  <a:pt x="36" y="40"/>
                </a:lnTo>
                <a:lnTo>
                  <a:pt x="39" y="34"/>
                </a:lnTo>
                <a:lnTo>
                  <a:pt x="40" y="28"/>
                </a:lnTo>
                <a:lnTo>
                  <a:pt x="42" y="21"/>
                </a:lnTo>
                <a:lnTo>
                  <a:pt x="43" y="16"/>
                </a:lnTo>
                <a:lnTo>
                  <a:pt x="47" y="10"/>
                </a:lnTo>
                <a:lnTo>
                  <a:pt x="49" y="5"/>
                </a:lnTo>
                <a:lnTo>
                  <a:pt x="54" y="0"/>
                </a:lnTo>
                <a:lnTo>
                  <a:pt x="55" y="0"/>
                </a:lnTo>
                <a:lnTo>
                  <a:pt x="55" y="0"/>
                </a:lnTo>
                <a:lnTo>
                  <a:pt x="56" y="0"/>
                </a:lnTo>
                <a:lnTo>
                  <a:pt x="56" y="0"/>
                </a:lnTo>
                <a:lnTo>
                  <a:pt x="56" y="0"/>
                </a:lnTo>
                <a:lnTo>
                  <a:pt x="56" y="0"/>
                </a:lnTo>
                <a:lnTo>
                  <a:pt x="56" y="1"/>
                </a:lnTo>
                <a:lnTo>
                  <a:pt x="56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6" name="Freeform 876"/>
          <p:cNvSpPr>
            <a:spLocks/>
          </p:cNvSpPr>
          <p:nvPr/>
        </p:nvSpPr>
        <p:spPr bwMode="auto">
          <a:xfrm>
            <a:off x="6843713" y="2449513"/>
            <a:ext cx="12700" cy="38100"/>
          </a:xfrm>
          <a:custGeom>
            <a:avLst/>
            <a:gdLst>
              <a:gd name="T0" fmla="*/ 15 w 15"/>
              <a:gd name="T1" fmla="*/ 3 h 49"/>
              <a:gd name="T2" fmla="*/ 14 w 15"/>
              <a:gd name="T3" fmla="*/ 8 h 49"/>
              <a:gd name="T4" fmla="*/ 13 w 15"/>
              <a:gd name="T5" fmla="*/ 13 h 49"/>
              <a:gd name="T6" fmla="*/ 10 w 15"/>
              <a:gd name="T7" fmla="*/ 19 h 49"/>
              <a:gd name="T8" fmla="*/ 8 w 15"/>
              <a:gd name="T9" fmla="*/ 23 h 49"/>
              <a:gd name="T10" fmla="*/ 6 w 15"/>
              <a:gd name="T11" fmla="*/ 29 h 49"/>
              <a:gd name="T12" fmla="*/ 3 w 15"/>
              <a:gd name="T13" fmla="*/ 35 h 49"/>
              <a:gd name="T14" fmla="*/ 2 w 15"/>
              <a:gd name="T15" fmla="*/ 39 h 49"/>
              <a:gd name="T16" fmla="*/ 1 w 15"/>
              <a:gd name="T17" fmla="*/ 45 h 49"/>
              <a:gd name="T18" fmla="*/ 0 w 15"/>
              <a:gd name="T19" fmla="*/ 46 h 49"/>
              <a:gd name="T20" fmla="*/ 0 w 15"/>
              <a:gd name="T21" fmla="*/ 47 h 49"/>
              <a:gd name="T22" fmla="*/ 0 w 15"/>
              <a:gd name="T23" fmla="*/ 49 h 49"/>
              <a:gd name="T24" fmla="*/ 0 w 15"/>
              <a:gd name="T25" fmla="*/ 49 h 49"/>
              <a:gd name="T26" fmla="*/ 1 w 15"/>
              <a:gd name="T27" fmla="*/ 43 h 49"/>
              <a:gd name="T28" fmla="*/ 2 w 15"/>
              <a:gd name="T29" fmla="*/ 36 h 49"/>
              <a:gd name="T30" fmla="*/ 3 w 15"/>
              <a:gd name="T31" fmla="*/ 30 h 49"/>
              <a:gd name="T32" fmla="*/ 6 w 15"/>
              <a:gd name="T33" fmla="*/ 23 h 49"/>
              <a:gd name="T34" fmla="*/ 7 w 15"/>
              <a:gd name="T35" fmla="*/ 18 h 49"/>
              <a:gd name="T36" fmla="*/ 9 w 15"/>
              <a:gd name="T37" fmla="*/ 12 h 49"/>
              <a:gd name="T38" fmla="*/ 11 w 15"/>
              <a:gd name="T39" fmla="*/ 6 h 49"/>
              <a:gd name="T40" fmla="*/ 15 w 15"/>
              <a:gd name="T41" fmla="*/ 0 h 49"/>
              <a:gd name="T42" fmla="*/ 15 w 15"/>
              <a:gd name="T43" fmla="*/ 0 h 49"/>
              <a:gd name="T44" fmla="*/ 15 w 15"/>
              <a:gd name="T45" fmla="*/ 1 h 49"/>
              <a:gd name="T46" fmla="*/ 15 w 15"/>
              <a:gd name="T47" fmla="*/ 1 h 49"/>
              <a:gd name="T48" fmla="*/ 15 w 15"/>
              <a:gd name="T49" fmla="*/ 3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49">
                <a:moveTo>
                  <a:pt x="15" y="3"/>
                </a:moveTo>
                <a:lnTo>
                  <a:pt x="14" y="8"/>
                </a:lnTo>
                <a:lnTo>
                  <a:pt x="13" y="13"/>
                </a:lnTo>
                <a:lnTo>
                  <a:pt x="10" y="19"/>
                </a:lnTo>
                <a:lnTo>
                  <a:pt x="8" y="23"/>
                </a:lnTo>
                <a:lnTo>
                  <a:pt x="6" y="29"/>
                </a:lnTo>
                <a:lnTo>
                  <a:pt x="3" y="35"/>
                </a:lnTo>
                <a:lnTo>
                  <a:pt x="2" y="39"/>
                </a:lnTo>
                <a:lnTo>
                  <a:pt x="1" y="45"/>
                </a:lnTo>
                <a:lnTo>
                  <a:pt x="0" y="46"/>
                </a:lnTo>
                <a:lnTo>
                  <a:pt x="0" y="47"/>
                </a:lnTo>
                <a:lnTo>
                  <a:pt x="0" y="49"/>
                </a:lnTo>
                <a:lnTo>
                  <a:pt x="0" y="49"/>
                </a:lnTo>
                <a:lnTo>
                  <a:pt x="1" y="43"/>
                </a:lnTo>
                <a:lnTo>
                  <a:pt x="2" y="36"/>
                </a:lnTo>
                <a:lnTo>
                  <a:pt x="3" y="30"/>
                </a:lnTo>
                <a:lnTo>
                  <a:pt x="6" y="23"/>
                </a:lnTo>
                <a:lnTo>
                  <a:pt x="7" y="18"/>
                </a:lnTo>
                <a:lnTo>
                  <a:pt x="9" y="12"/>
                </a:lnTo>
                <a:lnTo>
                  <a:pt x="11" y="6"/>
                </a:lnTo>
                <a:lnTo>
                  <a:pt x="15" y="0"/>
                </a:lnTo>
                <a:lnTo>
                  <a:pt x="15" y="0"/>
                </a:lnTo>
                <a:lnTo>
                  <a:pt x="15" y="1"/>
                </a:lnTo>
                <a:lnTo>
                  <a:pt x="15" y="1"/>
                </a:lnTo>
                <a:lnTo>
                  <a:pt x="15" y="3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7" name="Freeform 877"/>
          <p:cNvSpPr>
            <a:spLocks/>
          </p:cNvSpPr>
          <p:nvPr/>
        </p:nvSpPr>
        <p:spPr bwMode="auto">
          <a:xfrm>
            <a:off x="7029450" y="2470150"/>
            <a:ext cx="230188" cy="415925"/>
          </a:xfrm>
          <a:custGeom>
            <a:avLst/>
            <a:gdLst>
              <a:gd name="T0" fmla="*/ 13 w 290"/>
              <a:gd name="T1" fmla="*/ 11 h 525"/>
              <a:gd name="T2" fmla="*/ 30 w 290"/>
              <a:gd name="T3" fmla="*/ 28 h 525"/>
              <a:gd name="T4" fmla="*/ 43 w 290"/>
              <a:gd name="T5" fmla="*/ 46 h 525"/>
              <a:gd name="T6" fmla="*/ 55 w 290"/>
              <a:gd name="T7" fmla="*/ 63 h 525"/>
              <a:gd name="T8" fmla="*/ 66 w 290"/>
              <a:gd name="T9" fmla="*/ 81 h 525"/>
              <a:gd name="T10" fmla="*/ 77 w 290"/>
              <a:gd name="T11" fmla="*/ 100 h 525"/>
              <a:gd name="T12" fmla="*/ 87 w 290"/>
              <a:gd name="T13" fmla="*/ 121 h 525"/>
              <a:gd name="T14" fmla="*/ 102 w 290"/>
              <a:gd name="T15" fmla="*/ 155 h 525"/>
              <a:gd name="T16" fmla="*/ 117 w 290"/>
              <a:gd name="T17" fmla="*/ 190 h 525"/>
              <a:gd name="T18" fmla="*/ 129 w 290"/>
              <a:gd name="T19" fmla="*/ 221 h 525"/>
              <a:gd name="T20" fmla="*/ 138 w 290"/>
              <a:gd name="T21" fmla="*/ 240 h 525"/>
              <a:gd name="T22" fmla="*/ 147 w 290"/>
              <a:gd name="T23" fmla="*/ 263 h 525"/>
              <a:gd name="T24" fmla="*/ 159 w 290"/>
              <a:gd name="T25" fmla="*/ 284 h 525"/>
              <a:gd name="T26" fmla="*/ 171 w 290"/>
              <a:gd name="T27" fmla="*/ 306 h 525"/>
              <a:gd name="T28" fmla="*/ 186 w 290"/>
              <a:gd name="T29" fmla="*/ 329 h 525"/>
              <a:gd name="T30" fmla="*/ 201 w 290"/>
              <a:gd name="T31" fmla="*/ 352 h 525"/>
              <a:gd name="T32" fmla="*/ 213 w 290"/>
              <a:gd name="T33" fmla="*/ 373 h 525"/>
              <a:gd name="T34" fmla="*/ 224 w 290"/>
              <a:gd name="T35" fmla="*/ 392 h 525"/>
              <a:gd name="T36" fmla="*/ 237 w 290"/>
              <a:gd name="T37" fmla="*/ 413 h 525"/>
              <a:gd name="T38" fmla="*/ 251 w 290"/>
              <a:gd name="T39" fmla="*/ 434 h 525"/>
              <a:gd name="T40" fmla="*/ 261 w 290"/>
              <a:gd name="T41" fmla="*/ 453 h 525"/>
              <a:gd name="T42" fmla="*/ 272 w 290"/>
              <a:gd name="T43" fmla="*/ 473 h 525"/>
              <a:gd name="T44" fmla="*/ 281 w 290"/>
              <a:gd name="T45" fmla="*/ 495 h 525"/>
              <a:gd name="T46" fmla="*/ 289 w 290"/>
              <a:gd name="T47" fmla="*/ 517 h 525"/>
              <a:gd name="T48" fmla="*/ 283 w 290"/>
              <a:gd name="T49" fmla="*/ 517 h 525"/>
              <a:gd name="T50" fmla="*/ 276 w 290"/>
              <a:gd name="T51" fmla="*/ 500 h 525"/>
              <a:gd name="T52" fmla="*/ 268 w 290"/>
              <a:gd name="T53" fmla="*/ 480 h 525"/>
              <a:gd name="T54" fmla="*/ 243 w 290"/>
              <a:gd name="T55" fmla="*/ 435 h 525"/>
              <a:gd name="T56" fmla="*/ 219 w 290"/>
              <a:gd name="T57" fmla="*/ 390 h 525"/>
              <a:gd name="T58" fmla="*/ 198 w 290"/>
              <a:gd name="T59" fmla="*/ 356 h 525"/>
              <a:gd name="T60" fmla="*/ 187 w 290"/>
              <a:gd name="T61" fmla="*/ 339 h 525"/>
              <a:gd name="T62" fmla="*/ 177 w 290"/>
              <a:gd name="T63" fmla="*/ 324 h 525"/>
              <a:gd name="T64" fmla="*/ 167 w 290"/>
              <a:gd name="T65" fmla="*/ 306 h 525"/>
              <a:gd name="T66" fmla="*/ 153 w 290"/>
              <a:gd name="T67" fmla="*/ 282 h 525"/>
              <a:gd name="T68" fmla="*/ 132 w 290"/>
              <a:gd name="T69" fmla="*/ 245 h 525"/>
              <a:gd name="T70" fmla="*/ 114 w 290"/>
              <a:gd name="T71" fmla="*/ 209 h 525"/>
              <a:gd name="T72" fmla="*/ 107 w 290"/>
              <a:gd name="T73" fmla="*/ 186 h 525"/>
              <a:gd name="T74" fmla="*/ 103 w 290"/>
              <a:gd name="T75" fmla="*/ 171 h 525"/>
              <a:gd name="T76" fmla="*/ 96 w 290"/>
              <a:gd name="T77" fmla="*/ 159 h 525"/>
              <a:gd name="T78" fmla="*/ 90 w 290"/>
              <a:gd name="T79" fmla="*/ 141 h 525"/>
              <a:gd name="T80" fmla="*/ 81 w 290"/>
              <a:gd name="T81" fmla="*/ 125 h 525"/>
              <a:gd name="T82" fmla="*/ 73 w 290"/>
              <a:gd name="T83" fmla="*/ 108 h 525"/>
              <a:gd name="T84" fmla="*/ 62 w 290"/>
              <a:gd name="T85" fmla="*/ 87 h 525"/>
              <a:gd name="T86" fmla="*/ 52 w 290"/>
              <a:gd name="T87" fmla="*/ 70 h 525"/>
              <a:gd name="T88" fmla="*/ 37 w 290"/>
              <a:gd name="T89" fmla="*/ 48 h 525"/>
              <a:gd name="T90" fmla="*/ 19 w 290"/>
              <a:gd name="T91" fmla="*/ 26 h 525"/>
              <a:gd name="T92" fmla="*/ 1 w 290"/>
              <a:gd name="T93" fmla="*/ 5 h 525"/>
              <a:gd name="T94" fmla="*/ 0 w 290"/>
              <a:gd name="T95" fmla="*/ 1 h 525"/>
              <a:gd name="T96" fmla="*/ 2 w 290"/>
              <a:gd name="T97" fmla="*/ 0 h 5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0" h="525">
                <a:moveTo>
                  <a:pt x="2" y="1"/>
                </a:moveTo>
                <a:lnTo>
                  <a:pt x="8" y="6"/>
                </a:lnTo>
                <a:lnTo>
                  <a:pt x="13" y="11"/>
                </a:lnTo>
                <a:lnTo>
                  <a:pt x="19" y="17"/>
                </a:lnTo>
                <a:lnTo>
                  <a:pt x="24" y="24"/>
                </a:lnTo>
                <a:lnTo>
                  <a:pt x="30" y="28"/>
                </a:lnTo>
                <a:lnTo>
                  <a:pt x="34" y="34"/>
                </a:lnTo>
                <a:lnTo>
                  <a:pt x="39" y="40"/>
                </a:lnTo>
                <a:lnTo>
                  <a:pt x="43" y="46"/>
                </a:lnTo>
                <a:lnTo>
                  <a:pt x="47" y="51"/>
                </a:lnTo>
                <a:lnTo>
                  <a:pt x="52" y="57"/>
                </a:lnTo>
                <a:lnTo>
                  <a:pt x="55" y="63"/>
                </a:lnTo>
                <a:lnTo>
                  <a:pt x="60" y="69"/>
                </a:lnTo>
                <a:lnTo>
                  <a:pt x="63" y="74"/>
                </a:lnTo>
                <a:lnTo>
                  <a:pt x="66" y="81"/>
                </a:lnTo>
                <a:lnTo>
                  <a:pt x="70" y="87"/>
                </a:lnTo>
                <a:lnTo>
                  <a:pt x="73" y="94"/>
                </a:lnTo>
                <a:lnTo>
                  <a:pt x="77" y="100"/>
                </a:lnTo>
                <a:lnTo>
                  <a:pt x="80" y="107"/>
                </a:lnTo>
                <a:lnTo>
                  <a:pt x="84" y="114"/>
                </a:lnTo>
                <a:lnTo>
                  <a:pt x="87" y="121"/>
                </a:lnTo>
                <a:lnTo>
                  <a:pt x="92" y="132"/>
                </a:lnTo>
                <a:lnTo>
                  <a:pt x="96" y="145"/>
                </a:lnTo>
                <a:lnTo>
                  <a:pt x="102" y="155"/>
                </a:lnTo>
                <a:lnTo>
                  <a:pt x="107" y="167"/>
                </a:lnTo>
                <a:lnTo>
                  <a:pt x="113" y="178"/>
                </a:lnTo>
                <a:lnTo>
                  <a:pt x="117" y="190"/>
                </a:lnTo>
                <a:lnTo>
                  <a:pt x="122" y="201"/>
                </a:lnTo>
                <a:lnTo>
                  <a:pt x="125" y="213"/>
                </a:lnTo>
                <a:lnTo>
                  <a:pt x="129" y="221"/>
                </a:lnTo>
                <a:lnTo>
                  <a:pt x="132" y="228"/>
                </a:lnTo>
                <a:lnTo>
                  <a:pt x="134" y="235"/>
                </a:lnTo>
                <a:lnTo>
                  <a:pt x="138" y="240"/>
                </a:lnTo>
                <a:lnTo>
                  <a:pt x="140" y="248"/>
                </a:lnTo>
                <a:lnTo>
                  <a:pt x="143" y="255"/>
                </a:lnTo>
                <a:lnTo>
                  <a:pt x="147" y="263"/>
                </a:lnTo>
                <a:lnTo>
                  <a:pt x="151" y="270"/>
                </a:lnTo>
                <a:lnTo>
                  <a:pt x="154" y="277"/>
                </a:lnTo>
                <a:lnTo>
                  <a:pt x="159" y="284"/>
                </a:lnTo>
                <a:lnTo>
                  <a:pt x="162" y="291"/>
                </a:lnTo>
                <a:lnTo>
                  <a:pt x="166" y="298"/>
                </a:lnTo>
                <a:lnTo>
                  <a:pt x="171" y="306"/>
                </a:lnTo>
                <a:lnTo>
                  <a:pt x="176" y="314"/>
                </a:lnTo>
                <a:lnTo>
                  <a:pt x="182" y="321"/>
                </a:lnTo>
                <a:lnTo>
                  <a:pt x="186" y="329"/>
                </a:lnTo>
                <a:lnTo>
                  <a:pt x="191" y="337"/>
                </a:lnTo>
                <a:lnTo>
                  <a:pt x="195" y="344"/>
                </a:lnTo>
                <a:lnTo>
                  <a:pt x="201" y="352"/>
                </a:lnTo>
                <a:lnTo>
                  <a:pt x="206" y="359"/>
                </a:lnTo>
                <a:lnTo>
                  <a:pt x="209" y="366"/>
                </a:lnTo>
                <a:lnTo>
                  <a:pt x="213" y="373"/>
                </a:lnTo>
                <a:lnTo>
                  <a:pt x="216" y="379"/>
                </a:lnTo>
                <a:lnTo>
                  <a:pt x="219" y="386"/>
                </a:lnTo>
                <a:lnTo>
                  <a:pt x="224" y="392"/>
                </a:lnTo>
                <a:lnTo>
                  <a:pt x="229" y="399"/>
                </a:lnTo>
                <a:lnTo>
                  <a:pt x="232" y="406"/>
                </a:lnTo>
                <a:lnTo>
                  <a:pt x="237" y="413"/>
                </a:lnTo>
                <a:lnTo>
                  <a:pt x="240" y="421"/>
                </a:lnTo>
                <a:lnTo>
                  <a:pt x="246" y="428"/>
                </a:lnTo>
                <a:lnTo>
                  <a:pt x="251" y="434"/>
                </a:lnTo>
                <a:lnTo>
                  <a:pt x="254" y="441"/>
                </a:lnTo>
                <a:lnTo>
                  <a:pt x="258" y="448"/>
                </a:lnTo>
                <a:lnTo>
                  <a:pt x="261" y="453"/>
                </a:lnTo>
                <a:lnTo>
                  <a:pt x="265" y="459"/>
                </a:lnTo>
                <a:lnTo>
                  <a:pt x="268" y="465"/>
                </a:lnTo>
                <a:lnTo>
                  <a:pt x="272" y="473"/>
                </a:lnTo>
                <a:lnTo>
                  <a:pt x="275" y="480"/>
                </a:lnTo>
                <a:lnTo>
                  <a:pt x="277" y="488"/>
                </a:lnTo>
                <a:lnTo>
                  <a:pt x="281" y="495"/>
                </a:lnTo>
                <a:lnTo>
                  <a:pt x="284" y="502"/>
                </a:lnTo>
                <a:lnTo>
                  <a:pt x="286" y="510"/>
                </a:lnTo>
                <a:lnTo>
                  <a:pt x="289" y="517"/>
                </a:lnTo>
                <a:lnTo>
                  <a:pt x="290" y="525"/>
                </a:lnTo>
                <a:lnTo>
                  <a:pt x="285" y="523"/>
                </a:lnTo>
                <a:lnTo>
                  <a:pt x="283" y="517"/>
                </a:lnTo>
                <a:lnTo>
                  <a:pt x="281" y="511"/>
                </a:lnTo>
                <a:lnTo>
                  <a:pt x="278" y="506"/>
                </a:lnTo>
                <a:lnTo>
                  <a:pt x="276" y="500"/>
                </a:lnTo>
                <a:lnTo>
                  <a:pt x="274" y="493"/>
                </a:lnTo>
                <a:lnTo>
                  <a:pt x="270" y="486"/>
                </a:lnTo>
                <a:lnTo>
                  <a:pt x="268" y="480"/>
                </a:lnTo>
                <a:lnTo>
                  <a:pt x="260" y="465"/>
                </a:lnTo>
                <a:lnTo>
                  <a:pt x="251" y="450"/>
                </a:lnTo>
                <a:lnTo>
                  <a:pt x="243" y="435"/>
                </a:lnTo>
                <a:lnTo>
                  <a:pt x="235" y="420"/>
                </a:lnTo>
                <a:lnTo>
                  <a:pt x="227" y="405"/>
                </a:lnTo>
                <a:lnTo>
                  <a:pt x="219" y="390"/>
                </a:lnTo>
                <a:lnTo>
                  <a:pt x="210" y="376"/>
                </a:lnTo>
                <a:lnTo>
                  <a:pt x="201" y="361"/>
                </a:lnTo>
                <a:lnTo>
                  <a:pt x="198" y="356"/>
                </a:lnTo>
                <a:lnTo>
                  <a:pt x="194" y="350"/>
                </a:lnTo>
                <a:lnTo>
                  <a:pt x="191" y="345"/>
                </a:lnTo>
                <a:lnTo>
                  <a:pt x="187" y="339"/>
                </a:lnTo>
                <a:lnTo>
                  <a:pt x="184" y="335"/>
                </a:lnTo>
                <a:lnTo>
                  <a:pt x="181" y="329"/>
                </a:lnTo>
                <a:lnTo>
                  <a:pt x="177" y="324"/>
                </a:lnTo>
                <a:lnTo>
                  <a:pt x="174" y="319"/>
                </a:lnTo>
                <a:lnTo>
                  <a:pt x="170" y="312"/>
                </a:lnTo>
                <a:lnTo>
                  <a:pt x="167" y="306"/>
                </a:lnTo>
                <a:lnTo>
                  <a:pt x="162" y="300"/>
                </a:lnTo>
                <a:lnTo>
                  <a:pt x="159" y="295"/>
                </a:lnTo>
                <a:lnTo>
                  <a:pt x="153" y="282"/>
                </a:lnTo>
                <a:lnTo>
                  <a:pt x="146" y="269"/>
                </a:lnTo>
                <a:lnTo>
                  <a:pt x="139" y="258"/>
                </a:lnTo>
                <a:lnTo>
                  <a:pt x="132" y="245"/>
                </a:lnTo>
                <a:lnTo>
                  <a:pt x="126" y="233"/>
                </a:lnTo>
                <a:lnTo>
                  <a:pt x="119" y="221"/>
                </a:lnTo>
                <a:lnTo>
                  <a:pt x="114" y="209"/>
                </a:lnTo>
                <a:lnTo>
                  <a:pt x="109" y="197"/>
                </a:lnTo>
                <a:lnTo>
                  <a:pt x="108" y="192"/>
                </a:lnTo>
                <a:lnTo>
                  <a:pt x="107" y="186"/>
                </a:lnTo>
                <a:lnTo>
                  <a:pt x="106" y="182"/>
                </a:lnTo>
                <a:lnTo>
                  <a:pt x="104" y="176"/>
                </a:lnTo>
                <a:lnTo>
                  <a:pt x="103" y="171"/>
                </a:lnTo>
                <a:lnTo>
                  <a:pt x="101" y="167"/>
                </a:lnTo>
                <a:lnTo>
                  <a:pt x="99" y="163"/>
                </a:lnTo>
                <a:lnTo>
                  <a:pt x="96" y="159"/>
                </a:lnTo>
                <a:lnTo>
                  <a:pt x="94" y="153"/>
                </a:lnTo>
                <a:lnTo>
                  <a:pt x="92" y="147"/>
                </a:lnTo>
                <a:lnTo>
                  <a:pt x="90" y="141"/>
                </a:lnTo>
                <a:lnTo>
                  <a:pt x="87" y="137"/>
                </a:lnTo>
                <a:lnTo>
                  <a:pt x="84" y="131"/>
                </a:lnTo>
                <a:lnTo>
                  <a:pt x="81" y="125"/>
                </a:lnTo>
                <a:lnTo>
                  <a:pt x="79" y="121"/>
                </a:lnTo>
                <a:lnTo>
                  <a:pt x="77" y="115"/>
                </a:lnTo>
                <a:lnTo>
                  <a:pt x="73" y="108"/>
                </a:lnTo>
                <a:lnTo>
                  <a:pt x="70" y="101"/>
                </a:lnTo>
                <a:lnTo>
                  <a:pt x="65" y="94"/>
                </a:lnTo>
                <a:lnTo>
                  <a:pt x="62" y="87"/>
                </a:lnTo>
                <a:lnTo>
                  <a:pt x="58" y="80"/>
                </a:lnTo>
                <a:lnTo>
                  <a:pt x="55" y="74"/>
                </a:lnTo>
                <a:lnTo>
                  <a:pt x="52" y="70"/>
                </a:lnTo>
                <a:lnTo>
                  <a:pt x="48" y="63"/>
                </a:lnTo>
                <a:lnTo>
                  <a:pt x="42" y="56"/>
                </a:lnTo>
                <a:lnTo>
                  <a:pt x="37" y="48"/>
                </a:lnTo>
                <a:lnTo>
                  <a:pt x="31" y="41"/>
                </a:lnTo>
                <a:lnTo>
                  <a:pt x="25" y="33"/>
                </a:lnTo>
                <a:lnTo>
                  <a:pt x="19" y="26"/>
                </a:lnTo>
                <a:lnTo>
                  <a:pt x="12" y="19"/>
                </a:lnTo>
                <a:lnTo>
                  <a:pt x="7" y="12"/>
                </a:lnTo>
                <a:lnTo>
                  <a:pt x="1" y="5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8" name="Freeform 878"/>
          <p:cNvSpPr>
            <a:spLocks/>
          </p:cNvSpPr>
          <p:nvPr/>
        </p:nvSpPr>
        <p:spPr bwMode="auto">
          <a:xfrm>
            <a:off x="6737350" y="2503488"/>
            <a:ext cx="23813" cy="311150"/>
          </a:xfrm>
          <a:custGeom>
            <a:avLst/>
            <a:gdLst>
              <a:gd name="T0" fmla="*/ 18 w 30"/>
              <a:gd name="T1" fmla="*/ 16 h 393"/>
              <a:gd name="T2" fmla="*/ 15 w 30"/>
              <a:gd name="T3" fmla="*/ 46 h 393"/>
              <a:gd name="T4" fmla="*/ 12 w 30"/>
              <a:gd name="T5" fmla="*/ 77 h 393"/>
              <a:gd name="T6" fmla="*/ 9 w 30"/>
              <a:gd name="T7" fmla="*/ 107 h 393"/>
              <a:gd name="T8" fmla="*/ 7 w 30"/>
              <a:gd name="T9" fmla="*/ 138 h 393"/>
              <a:gd name="T10" fmla="*/ 6 w 30"/>
              <a:gd name="T11" fmla="*/ 168 h 393"/>
              <a:gd name="T12" fmla="*/ 5 w 30"/>
              <a:gd name="T13" fmla="*/ 199 h 393"/>
              <a:gd name="T14" fmla="*/ 5 w 30"/>
              <a:gd name="T15" fmla="*/ 229 h 393"/>
              <a:gd name="T16" fmla="*/ 5 w 30"/>
              <a:gd name="T17" fmla="*/ 264 h 393"/>
              <a:gd name="T18" fmla="*/ 8 w 30"/>
              <a:gd name="T19" fmla="*/ 302 h 393"/>
              <a:gd name="T20" fmla="*/ 16 w 30"/>
              <a:gd name="T21" fmla="*/ 339 h 393"/>
              <a:gd name="T22" fmla="*/ 25 w 30"/>
              <a:gd name="T23" fmla="*/ 376 h 393"/>
              <a:gd name="T24" fmla="*/ 28 w 30"/>
              <a:gd name="T25" fmla="*/ 387 h 393"/>
              <a:gd name="T26" fmla="*/ 23 w 30"/>
              <a:gd name="T27" fmla="*/ 377 h 393"/>
              <a:gd name="T28" fmla="*/ 18 w 30"/>
              <a:gd name="T29" fmla="*/ 366 h 393"/>
              <a:gd name="T30" fmla="*/ 15 w 30"/>
              <a:gd name="T31" fmla="*/ 355 h 393"/>
              <a:gd name="T32" fmla="*/ 12 w 30"/>
              <a:gd name="T33" fmla="*/ 342 h 393"/>
              <a:gd name="T34" fmla="*/ 9 w 30"/>
              <a:gd name="T35" fmla="*/ 327 h 393"/>
              <a:gd name="T36" fmla="*/ 6 w 30"/>
              <a:gd name="T37" fmla="*/ 312 h 393"/>
              <a:gd name="T38" fmla="*/ 4 w 30"/>
              <a:gd name="T39" fmla="*/ 298 h 393"/>
              <a:gd name="T40" fmla="*/ 0 w 30"/>
              <a:gd name="T41" fmla="*/ 275 h 393"/>
              <a:gd name="T42" fmla="*/ 0 w 30"/>
              <a:gd name="T43" fmla="*/ 244 h 393"/>
              <a:gd name="T44" fmla="*/ 1 w 30"/>
              <a:gd name="T45" fmla="*/ 213 h 393"/>
              <a:gd name="T46" fmla="*/ 2 w 30"/>
              <a:gd name="T47" fmla="*/ 182 h 393"/>
              <a:gd name="T48" fmla="*/ 5 w 30"/>
              <a:gd name="T49" fmla="*/ 151 h 393"/>
              <a:gd name="T50" fmla="*/ 7 w 30"/>
              <a:gd name="T51" fmla="*/ 120 h 393"/>
              <a:gd name="T52" fmla="*/ 9 w 30"/>
              <a:gd name="T53" fmla="*/ 88 h 393"/>
              <a:gd name="T54" fmla="*/ 10 w 30"/>
              <a:gd name="T55" fmla="*/ 57 h 393"/>
              <a:gd name="T56" fmla="*/ 14 w 30"/>
              <a:gd name="T57" fmla="*/ 35 h 393"/>
              <a:gd name="T58" fmla="*/ 15 w 30"/>
              <a:gd name="T59" fmla="*/ 24 h 393"/>
              <a:gd name="T60" fmla="*/ 16 w 30"/>
              <a:gd name="T61" fmla="*/ 14 h 393"/>
              <a:gd name="T62" fmla="*/ 17 w 30"/>
              <a:gd name="T63" fmla="*/ 5 h 393"/>
              <a:gd name="T64" fmla="*/ 20 w 30"/>
              <a:gd name="T65" fmla="*/ 0 h 393"/>
              <a:gd name="T66" fmla="*/ 20 w 30"/>
              <a:gd name="T67" fmla="*/ 0 h 3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0" h="393">
                <a:moveTo>
                  <a:pt x="21" y="1"/>
                </a:moveTo>
                <a:lnTo>
                  <a:pt x="18" y="16"/>
                </a:lnTo>
                <a:lnTo>
                  <a:pt x="16" y="31"/>
                </a:lnTo>
                <a:lnTo>
                  <a:pt x="15" y="46"/>
                </a:lnTo>
                <a:lnTo>
                  <a:pt x="13" y="62"/>
                </a:lnTo>
                <a:lnTo>
                  <a:pt x="12" y="77"/>
                </a:lnTo>
                <a:lnTo>
                  <a:pt x="10" y="92"/>
                </a:lnTo>
                <a:lnTo>
                  <a:pt x="9" y="107"/>
                </a:lnTo>
                <a:lnTo>
                  <a:pt x="8" y="122"/>
                </a:lnTo>
                <a:lnTo>
                  <a:pt x="7" y="138"/>
                </a:lnTo>
                <a:lnTo>
                  <a:pt x="6" y="153"/>
                </a:lnTo>
                <a:lnTo>
                  <a:pt x="6" y="168"/>
                </a:lnTo>
                <a:lnTo>
                  <a:pt x="5" y="183"/>
                </a:lnTo>
                <a:lnTo>
                  <a:pt x="5" y="199"/>
                </a:lnTo>
                <a:lnTo>
                  <a:pt x="5" y="214"/>
                </a:lnTo>
                <a:lnTo>
                  <a:pt x="5" y="229"/>
                </a:lnTo>
                <a:lnTo>
                  <a:pt x="5" y="244"/>
                </a:lnTo>
                <a:lnTo>
                  <a:pt x="5" y="264"/>
                </a:lnTo>
                <a:lnTo>
                  <a:pt x="6" y="282"/>
                </a:lnTo>
                <a:lnTo>
                  <a:pt x="8" y="302"/>
                </a:lnTo>
                <a:lnTo>
                  <a:pt x="13" y="320"/>
                </a:lnTo>
                <a:lnTo>
                  <a:pt x="16" y="339"/>
                </a:lnTo>
                <a:lnTo>
                  <a:pt x="21" y="357"/>
                </a:lnTo>
                <a:lnTo>
                  <a:pt x="25" y="376"/>
                </a:lnTo>
                <a:lnTo>
                  <a:pt x="30" y="393"/>
                </a:lnTo>
                <a:lnTo>
                  <a:pt x="28" y="387"/>
                </a:lnTo>
                <a:lnTo>
                  <a:pt x="25" y="383"/>
                </a:lnTo>
                <a:lnTo>
                  <a:pt x="23" y="377"/>
                </a:lnTo>
                <a:lnTo>
                  <a:pt x="21" y="371"/>
                </a:lnTo>
                <a:lnTo>
                  <a:pt x="18" y="366"/>
                </a:lnTo>
                <a:lnTo>
                  <a:pt x="17" y="361"/>
                </a:lnTo>
                <a:lnTo>
                  <a:pt x="15" y="355"/>
                </a:lnTo>
                <a:lnTo>
                  <a:pt x="14" y="349"/>
                </a:lnTo>
                <a:lnTo>
                  <a:pt x="12" y="342"/>
                </a:lnTo>
                <a:lnTo>
                  <a:pt x="10" y="334"/>
                </a:lnTo>
                <a:lnTo>
                  <a:pt x="9" y="327"/>
                </a:lnTo>
                <a:lnTo>
                  <a:pt x="8" y="319"/>
                </a:lnTo>
                <a:lnTo>
                  <a:pt x="6" y="312"/>
                </a:lnTo>
                <a:lnTo>
                  <a:pt x="5" y="305"/>
                </a:lnTo>
                <a:lnTo>
                  <a:pt x="4" y="298"/>
                </a:lnTo>
                <a:lnTo>
                  <a:pt x="1" y="292"/>
                </a:lnTo>
                <a:lnTo>
                  <a:pt x="0" y="275"/>
                </a:lnTo>
                <a:lnTo>
                  <a:pt x="0" y="260"/>
                </a:lnTo>
                <a:lnTo>
                  <a:pt x="0" y="244"/>
                </a:lnTo>
                <a:lnTo>
                  <a:pt x="0" y="229"/>
                </a:lnTo>
                <a:lnTo>
                  <a:pt x="1" y="213"/>
                </a:lnTo>
                <a:lnTo>
                  <a:pt x="1" y="197"/>
                </a:lnTo>
                <a:lnTo>
                  <a:pt x="2" y="182"/>
                </a:lnTo>
                <a:lnTo>
                  <a:pt x="4" y="166"/>
                </a:lnTo>
                <a:lnTo>
                  <a:pt x="5" y="151"/>
                </a:lnTo>
                <a:lnTo>
                  <a:pt x="6" y="135"/>
                </a:lnTo>
                <a:lnTo>
                  <a:pt x="7" y="120"/>
                </a:lnTo>
                <a:lnTo>
                  <a:pt x="8" y="104"/>
                </a:lnTo>
                <a:lnTo>
                  <a:pt x="9" y="88"/>
                </a:lnTo>
                <a:lnTo>
                  <a:pt x="10" y="73"/>
                </a:lnTo>
                <a:lnTo>
                  <a:pt x="10" y="57"/>
                </a:lnTo>
                <a:lnTo>
                  <a:pt x="12" y="40"/>
                </a:lnTo>
                <a:lnTo>
                  <a:pt x="14" y="35"/>
                </a:lnTo>
                <a:lnTo>
                  <a:pt x="14" y="30"/>
                </a:lnTo>
                <a:lnTo>
                  <a:pt x="15" y="24"/>
                </a:lnTo>
                <a:lnTo>
                  <a:pt x="15" y="20"/>
                </a:lnTo>
                <a:lnTo>
                  <a:pt x="16" y="14"/>
                </a:lnTo>
                <a:lnTo>
                  <a:pt x="16" y="9"/>
                </a:lnTo>
                <a:lnTo>
                  <a:pt x="17" y="5"/>
                </a:lnTo>
                <a:lnTo>
                  <a:pt x="18" y="0"/>
                </a:lnTo>
                <a:lnTo>
                  <a:pt x="20" y="0"/>
                </a:lnTo>
                <a:lnTo>
                  <a:pt x="20" y="0"/>
                </a:lnTo>
                <a:lnTo>
                  <a:pt x="20" y="0"/>
                </a:lnTo>
                <a:lnTo>
                  <a:pt x="21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59" name="Freeform 879"/>
          <p:cNvSpPr>
            <a:spLocks/>
          </p:cNvSpPr>
          <p:nvPr/>
        </p:nvSpPr>
        <p:spPr bwMode="auto">
          <a:xfrm>
            <a:off x="6956425" y="2506663"/>
            <a:ext cx="61913" cy="300037"/>
          </a:xfrm>
          <a:custGeom>
            <a:avLst/>
            <a:gdLst>
              <a:gd name="T0" fmla="*/ 16 w 79"/>
              <a:gd name="T1" fmla="*/ 18 h 377"/>
              <a:gd name="T2" fmla="*/ 12 w 79"/>
              <a:gd name="T3" fmla="*/ 49 h 377"/>
              <a:gd name="T4" fmla="*/ 8 w 79"/>
              <a:gd name="T5" fmla="*/ 82 h 377"/>
              <a:gd name="T6" fmla="*/ 5 w 79"/>
              <a:gd name="T7" fmla="*/ 114 h 377"/>
              <a:gd name="T8" fmla="*/ 5 w 79"/>
              <a:gd name="T9" fmla="*/ 146 h 377"/>
              <a:gd name="T10" fmla="*/ 6 w 79"/>
              <a:gd name="T11" fmla="*/ 177 h 377"/>
              <a:gd name="T12" fmla="*/ 10 w 79"/>
              <a:gd name="T13" fmla="*/ 209 h 377"/>
              <a:gd name="T14" fmla="*/ 17 w 79"/>
              <a:gd name="T15" fmla="*/ 241 h 377"/>
              <a:gd name="T16" fmla="*/ 25 w 79"/>
              <a:gd name="T17" fmla="*/ 267 h 377"/>
              <a:gd name="T18" fmla="*/ 32 w 79"/>
              <a:gd name="T19" fmla="*/ 288 h 377"/>
              <a:gd name="T20" fmla="*/ 41 w 79"/>
              <a:gd name="T21" fmla="*/ 309 h 377"/>
              <a:gd name="T22" fmla="*/ 50 w 79"/>
              <a:gd name="T23" fmla="*/ 328 h 377"/>
              <a:gd name="T24" fmla="*/ 58 w 79"/>
              <a:gd name="T25" fmla="*/ 343 h 377"/>
              <a:gd name="T26" fmla="*/ 64 w 79"/>
              <a:gd name="T27" fmla="*/ 352 h 377"/>
              <a:gd name="T28" fmla="*/ 70 w 79"/>
              <a:gd name="T29" fmla="*/ 362 h 377"/>
              <a:gd name="T30" fmla="*/ 76 w 79"/>
              <a:gd name="T31" fmla="*/ 371 h 377"/>
              <a:gd name="T32" fmla="*/ 79 w 79"/>
              <a:gd name="T33" fmla="*/ 375 h 377"/>
              <a:gd name="T34" fmla="*/ 79 w 79"/>
              <a:gd name="T35" fmla="*/ 377 h 377"/>
              <a:gd name="T36" fmla="*/ 72 w 79"/>
              <a:gd name="T37" fmla="*/ 371 h 377"/>
              <a:gd name="T38" fmla="*/ 62 w 79"/>
              <a:gd name="T39" fmla="*/ 357 h 377"/>
              <a:gd name="T40" fmla="*/ 53 w 79"/>
              <a:gd name="T41" fmla="*/ 342 h 377"/>
              <a:gd name="T42" fmla="*/ 44 w 79"/>
              <a:gd name="T43" fmla="*/ 326 h 377"/>
              <a:gd name="T44" fmla="*/ 34 w 79"/>
              <a:gd name="T45" fmla="*/ 305 h 377"/>
              <a:gd name="T46" fmla="*/ 24 w 79"/>
              <a:gd name="T47" fmla="*/ 279 h 377"/>
              <a:gd name="T48" fmla="*/ 14 w 79"/>
              <a:gd name="T49" fmla="*/ 251 h 377"/>
              <a:gd name="T50" fmla="*/ 8 w 79"/>
              <a:gd name="T51" fmla="*/ 223 h 377"/>
              <a:gd name="T52" fmla="*/ 3 w 79"/>
              <a:gd name="T53" fmla="*/ 196 h 377"/>
              <a:gd name="T54" fmla="*/ 1 w 79"/>
              <a:gd name="T55" fmla="*/ 167 h 377"/>
              <a:gd name="T56" fmla="*/ 0 w 79"/>
              <a:gd name="T57" fmla="*/ 138 h 377"/>
              <a:gd name="T58" fmla="*/ 1 w 79"/>
              <a:gd name="T59" fmla="*/ 109 h 377"/>
              <a:gd name="T60" fmla="*/ 3 w 79"/>
              <a:gd name="T61" fmla="*/ 84 h 377"/>
              <a:gd name="T62" fmla="*/ 5 w 79"/>
              <a:gd name="T63" fmla="*/ 61 h 377"/>
              <a:gd name="T64" fmla="*/ 8 w 79"/>
              <a:gd name="T65" fmla="*/ 38 h 377"/>
              <a:gd name="T66" fmla="*/ 11 w 79"/>
              <a:gd name="T67" fmla="*/ 15 h 377"/>
              <a:gd name="T68" fmla="*/ 14 w 79"/>
              <a:gd name="T69" fmla="*/ 1 h 377"/>
              <a:gd name="T70" fmla="*/ 16 w 79"/>
              <a:gd name="T71" fmla="*/ 0 h 377"/>
              <a:gd name="T72" fmla="*/ 17 w 79"/>
              <a:gd name="T73" fmla="*/ 0 h 377"/>
              <a:gd name="T74" fmla="*/ 18 w 79"/>
              <a:gd name="T75" fmla="*/ 1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9" h="377">
                <a:moveTo>
                  <a:pt x="18" y="2"/>
                </a:moveTo>
                <a:lnTo>
                  <a:pt x="16" y="18"/>
                </a:lnTo>
                <a:lnTo>
                  <a:pt x="13" y="33"/>
                </a:lnTo>
                <a:lnTo>
                  <a:pt x="12" y="49"/>
                </a:lnTo>
                <a:lnTo>
                  <a:pt x="10" y="65"/>
                </a:lnTo>
                <a:lnTo>
                  <a:pt x="8" y="82"/>
                </a:lnTo>
                <a:lnTo>
                  <a:pt x="6" y="98"/>
                </a:lnTo>
                <a:lnTo>
                  <a:pt x="5" y="114"/>
                </a:lnTo>
                <a:lnTo>
                  <a:pt x="5" y="130"/>
                </a:lnTo>
                <a:lnTo>
                  <a:pt x="5" y="146"/>
                </a:lnTo>
                <a:lnTo>
                  <a:pt x="5" y="161"/>
                </a:lnTo>
                <a:lnTo>
                  <a:pt x="6" y="177"/>
                </a:lnTo>
                <a:lnTo>
                  <a:pt x="8" y="193"/>
                </a:lnTo>
                <a:lnTo>
                  <a:pt x="10" y="209"/>
                </a:lnTo>
                <a:lnTo>
                  <a:pt x="13" y="224"/>
                </a:lnTo>
                <a:lnTo>
                  <a:pt x="17" y="241"/>
                </a:lnTo>
                <a:lnTo>
                  <a:pt x="21" y="256"/>
                </a:lnTo>
                <a:lnTo>
                  <a:pt x="25" y="267"/>
                </a:lnTo>
                <a:lnTo>
                  <a:pt x="28" y="277"/>
                </a:lnTo>
                <a:lnTo>
                  <a:pt x="32" y="288"/>
                </a:lnTo>
                <a:lnTo>
                  <a:pt x="36" y="298"/>
                </a:lnTo>
                <a:lnTo>
                  <a:pt x="41" y="309"/>
                </a:lnTo>
                <a:lnTo>
                  <a:pt x="46" y="319"/>
                </a:lnTo>
                <a:lnTo>
                  <a:pt x="50" y="328"/>
                </a:lnTo>
                <a:lnTo>
                  <a:pt x="55" y="339"/>
                </a:lnTo>
                <a:lnTo>
                  <a:pt x="58" y="343"/>
                </a:lnTo>
                <a:lnTo>
                  <a:pt x="62" y="348"/>
                </a:lnTo>
                <a:lnTo>
                  <a:pt x="64" y="352"/>
                </a:lnTo>
                <a:lnTo>
                  <a:pt x="67" y="357"/>
                </a:lnTo>
                <a:lnTo>
                  <a:pt x="70" y="362"/>
                </a:lnTo>
                <a:lnTo>
                  <a:pt x="73" y="366"/>
                </a:lnTo>
                <a:lnTo>
                  <a:pt x="76" y="371"/>
                </a:lnTo>
                <a:lnTo>
                  <a:pt x="79" y="374"/>
                </a:lnTo>
                <a:lnTo>
                  <a:pt x="79" y="375"/>
                </a:lnTo>
                <a:lnTo>
                  <a:pt x="79" y="375"/>
                </a:lnTo>
                <a:lnTo>
                  <a:pt x="79" y="377"/>
                </a:lnTo>
                <a:lnTo>
                  <a:pt x="79" y="377"/>
                </a:lnTo>
                <a:lnTo>
                  <a:pt x="72" y="371"/>
                </a:lnTo>
                <a:lnTo>
                  <a:pt x="66" y="364"/>
                </a:lnTo>
                <a:lnTo>
                  <a:pt x="62" y="357"/>
                </a:lnTo>
                <a:lnTo>
                  <a:pt x="57" y="350"/>
                </a:lnTo>
                <a:lnTo>
                  <a:pt x="53" y="342"/>
                </a:lnTo>
                <a:lnTo>
                  <a:pt x="48" y="334"/>
                </a:lnTo>
                <a:lnTo>
                  <a:pt x="44" y="326"/>
                </a:lnTo>
                <a:lnTo>
                  <a:pt x="40" y="318"/>
                </a:lnTo>
                <a:lnTo>
                  <a:pt x="34" y="305"/>
                </a:lnTo>
                <a:lnTo>
                  <a:pt x="28" y="291"/>
                </a:lnTo>
                <a:lnTo>
                  <a:pt x="24" y="279"/>
                </a:lnTo>
                <a:lnTo>
                  <a:pt x="19" y="265"/>
                </a:lnTo>
                <a:lnTo>
                  <a:pt x="14" y="251"/>
                </a:lnTo>
                <a:lnTo>
                  <a:pt x="11" y="237"/>
                </a:lnTo>
                <a:lnTo>
                  <a:pt x="8" y="223"/>
                </a:lnTo>
                <a:lnTo>
                  <a:pt x="5" y="209"/>
                </a:lnTo>
                <a:lnTo>
                  <a:pt x="3" y="196"/>
                </a:lnTo>
                <a:lnTo>
                  <a:pt x="2" y="181"/>
                </a:lnTo>
                <a:lnTo>
                  <a:pt x="1" y="167"/>
                </a:lnTo>
                <a:lnTo>
                  <a:pt x="0" y="153"/>
                </a:lnTo>
                <a:lnTo>
                  <a:pt x="0" y="138"/>
                </a:lnTo>
                <a:lnTo>
                  <a:pt x="0" y="124"/>
                </a:lnTo>
                <a:lnTo>
                  <a:pt x="1" y="109"/>
                </a:lnTo>
                <a:lnTo>
                  <a:pt x="2" y="95"/>
                </a:lnTo>
                <a:lnTo>
                  <a:pt x="3" y="84"/>
                </a:lnTo>
                <a:lnTo>
                  <a:pt x="4" y="72"/>
                </a:lnTo>
                <a:lnTo>
                  <a:pt x="5" y="61"/>
                </a:lnTo>
                <a:lnTo>
                  <a:pt x="6" y="49"/>
                </a:lnTo>
                <a:lnTo>
                  <a:pt x="8" y="38"/>
                </a:lnTo>
                <a:lnTo>
                  <a:pt x="10" y="26"/>
                </a:lnTo>
                <a:lnTo>
                  <a:pt x="11" y="15"/>
                </a:lnTo>
                <a:lnTo>
                  <a:pt x="13" y="3"/>
                </a:lnTo>
                <a:lnTo>
                  <a:pt x="14" y="1"/>
                </a:lnTo>
                <a:lnTo>
                  <a:pt x="14" y="0"/>
                </a:lnTo>
                <a:lnTo>
                  <a:pt x="16" y="0"/>
                </a:lnTo>
                <a:lnTo>
                  <a:pt x="16" y="0"/>
                </a:lnTo>
                <a:lnTo>
                  <a:pt x="17" y="0"/>
                </a:lnTo>
                <a:lnTo>
                  <a:pt x="17" y="1"/>
                </a:lnTo>
                <a:lnTo>
                  <a:pt x="18" y="1"/>
                </a:lnTo>
                <a:lnTo>
                  <a:pt x="18" y="2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0" name="Freeform 880"/>
          <p:cNvSpPr>
            <a:spLocks/>
          </p:cNvSpPr>
          <p:nvPr/>
        </p:nvSpPr>
        <p:spPr bwMode="auto">
          <a:xfrm>
            <a:off x="6832600" y="2540000"/>
            <a:ext cx="3175" cy="74613"/>
          </a:xfrm>
          <a:custGeom>
            <a:avLst/>
            <a:gdLst>
              <a:gd name="T0" fmla="*/ 3 w 3"/>
              <a:gd name="T1" fmla="*/ 0 h 94"/>
              <a:gd name="T2" fmla="*/ 2 w 3"/>
              <a:gd name="T3" fmla="*/ 12 h 94"/>
              <a:gd name="T4" fmla="*/ 2 w 3"/>
              <a:gd name="T5" fmla="*/ 24 h 94"/>
              <a:gd name="T6" fmla="*/ 2 w 3"/>
              <a:gd name="T7" fmla="*/ 36 h 94"/>
              <a:gd name="T8" fmla="*/ 2 w 3"/>
              <a:gd name="T9" fmla="*/ 48 h 94"/>
              <a:gd name="T10" fmla="*/ 1 w 3"/>
              <a:gd name="T11" fmla="*/ 59 h 94"/>
              <a:gd name="T12" fmla="*/ 1 w 3"/>
              <a:gd name="T13" fmla="*/ 71 h 94"/>
              <a:gd name="T14" fmla="*/ 1 w 3"/>
              <a:gd name="T15" fmla="*/ 82 h 94"/>
              <a:gd name="T16" fmla="*/ 0 w 3"/>
              <a:gd name="T17" fmla="*/ 94 h 94"/>
              <a:gd name="T18" fmla="*/ 0 w 3"/>
              <a:gd name="T19" fmla="*/ 82 h 94"/>
              <a:gd name="T20" fmla="*/ 0 w 3"/>
              <a:gd name="T21" fmla="*/ 71 h 94"/>
              <a:gd name="T22" fmla="*/ 0 w 3"/>
              <a:gd name="T23" fmla="*/ 58 h 94"/>
              <a:gd name="T24" fmla="*/ 1 w 3"/>
              <a:gd name="T25" fmla="*/ 45 h 94"/>
              <a:gd name="T26" fmla="*/ 1 w 3"/>
              <a:gd name="T27" fmla="*/ 33 h 94"/>
              <a:gd name="T28" fmla="*/ 2 w 3"/>
              <a:gd name="T29" fmla="*/ 21 h 94"/>
              <a:gd name="T30" fmla="*/ 2 w 3"/>
              <a:gd name="T31" fmla="*/ 10 h 94"/>
              <a:gd name="T32" fmla="*/ 3 w 3"/>
              <a:gd name="T33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94">
                <a:moveTo>
                  <a:pt x="3" y="0"/>
                </a:moveTo>
                <a:lnTo>
                  <a:pt x="2" y="12"/>
                </a:lnTo>
                <a:lnTo>
                  <a:pt x="2" y="24"/>
                </a:lnTo>
                <a:lnTo>
                  <a:pt x="2" y="36"/>
                </a:lnTo>
                <a:lnTo>
                  <a:pt x="2" y="48"/>
                </a:lnTo>
                <a:lnTo>
                  <a:pt x="1" y="59"/>
                </a:lnTo>
                <a:lnTo>
                  <a:pt x="1" y="71"/>
                </a:lnTo>
                <a:lnTo>
                  <a:pt x="1" y="82"/>
                </a:lnTo>
                <a:lnTo>
                  <a:pt x="0" y="94"/>
                </a:lnTo>
                <a:lnTo>
                  <a:pt x="0" y="82"/>
                </a:lnTo>
                <a:lnTo>
                  <a:pt x="0" y="71"/>
                </a:lnTo>
                <a:lnTo>
                  <a:pt x="0" y="58"/>
                </a:lnTo>
                <a:lnTo>
                  <a:pt x="1" y="45"/>
                </a:lnTo>
                <a:lnTo>
                  <a:pt x="1" y="33"/>
                </a:lnTo>
                <a:lnTo>
                  <a:pt x="2" y="21"/>
                </a:lnTo>
                <a:lnTo>
                  <a:pt x="2" y="10"/>
                </a:lnTo>
                <a:lnTo>
                  <a:pt x="3" y="0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1" name="Freeform 881"/>
          <p:cNvSpPr>
            <a:spLocks/>
          </p:cNvSpPr>
          <p:nvPr/>
        </p:nvSpPr>
        <p:spPr bwMode="auto">
          <a:xfrm>
            <a:off x="6486525" y="2546350"/>
            <a:ext cx="55563" cy="288925"/>
          </a:xfrm>
          <a:custGeom>
            <a:avLst/>
            <a:gdLst>
              <a:gd name="T0" fmla="*/ 11 w 69"/>
              <a:gd name="T1" fmla="*/ 15 h 364"/>
              <a:gd name="T2" fmla="*/ 9 w 69"/>
              <a:gd name="T3" fmla="*/ 39 h 364"/>
              <a:gd name="T4" fmla="*/ 6 w 69"/>
              <a:gd name="T5" fmla="*/ 64 h 364"/>
              <a:gd name="T6" fmla="*/ 4 w 69"/>
              <a:gd name="T7" fmla="*/ 88 h 364"/>
              <a:gd name="T8" fmla="*/ 4 w 69"/>
              <a:gd name="T9" fmla="*/ 112 h 364"/>
              <a:gd name="T10" fmla="*/ 5 w 69"/>
              <a:gd name="T11" fmla="*/ 136 h 364"/>
              <a:gd name="T12" fmla="*/ 8 w 69"/>
              <a:gd name="T13" fmla="*/ 160 h 364"/>
              <a:gd name="T14" fmla="*/ 11 w 69"/>
              <a:gd name="T15" fmla="*/ 185 h 364"/>
              <a:gd name="T16" fmla="*/ 15 w 69"/>
              <a:gd name="T17" fmla="*/ 205 h 364"/>
              <a:gd name="T18" fmla="*/ 18 w 69"/>
              <a:gd name="T19" fmla="*/ 223 h 364"/>
              <a:gd name="T20" fmla="*/ 23 w 69"/>
              <a:gd name="T21" fmla="*/ 241 h 364"/>
              <a:gd name="T22" fmla="*/ 27 w 69"/>
              <a:gd name="T23" fmla="*/ 262 h 364"/>
              <a:gd name="T24" fmla="*/ 33 w 69"/>
              <a:gd name="T25" fmla="*/ 281 h 364"/>
              <a:gd name="T26" fmla="*/ 40 w 69"/>
              <a:gd name="T27" fmla="*/ 301 h 364"/>
              <a:gd name="T28" fmla="*/ 46 w 69"/>
              <a:gd name="T29" fmla="*/ 318 h 364"/>
              <a:gd name="T30" fmla="*/ 51 w 69"/>
              <a:gd name="T31" fmla="*/ 330 h 364"/>
              <a:gd name="T32" fmla="*/ 57 w 69"/>
              <a:gd name="T33" fmla="*/ 341 h 364"/>
              <a:gd name="T34" fmla="*/ 63 w 69"/>
              <a:gd name="T35" fmla="*/ 353 h 364"/>
              <a:gd name="T36" fmla="*/ 66 w 69"/>
              <a:gd name="T37" fmla="*/ 360 h 364"/>
              <a:gd name="T38" fmla="*/ 69 w 69"/>
              <a:gd name="T39" fmla="*/ 363 h 364"/>
              <a:gd name="T40" fmla="*/ 66 w 69"/>
              <a:gd name="T41" fmla="*/ 364 h 364"/>
              <a:gd name="T42" fmla="*/ 64 w 69"/>
              <a:gd name="T43" fmla="*/ 361 h 364"/>
              <a:gd name="T44" fmla="*/ 58 w 69"/>
              <a:gd name="T45" fmla="*/ 349 h 364"/>
              <a:gd name="T46" fmla="*/ 49 w 69"/>
              <a:gd name="T47" fmla="*/ 330 h 364"/>
              <a:gd name="T48" fmla="*/ 40 w 69"/>
              <a:gd name="T49" fmla="*/ 311 h 364"/>
              <a:gd name="T50" fmla="*/ 33 w 69"/>
              <a:gd name="T51" fmla="*/ 292 h 364"/>
              <a:gd name="T52" fmla="*/ 28 w 69"/>
              <a:gd name="T53" fmla="*/ 276 h 364"/>
              <a:gd name="T54" fmla="*/ 25 w 69"/>
              <a:gd name="T55" fmla="*/ 263 h 364"/>
              <a:gd name="T56" fmla="*/ 23 w 69"/>
              <a:gd name="T57" fmla="*/ 251 h 364"/>
              <a:gd name="T58" fmla="*/ 20 w 69"/>
              <a:gd name="T59" fmla="*/ 241 h 364"/>
              <a:gd name="T60" fmla="*/ 15 w 69"/>
              <a:gd name="T61" fmla="*/ 221 h 364"/>
              <a:gd name="T62" fmla="*/ 9 w 69"/>
              <a:gd name="T63" fmla="*/ 193 h 364"/>
              <a:gd name="T64" fmla="*/ 4 w 69"/>
              <a:gd name="T65" fmla="*/ 163 h 364"/>
              <a:gd name="T66" fmla="*/ 1 w 69"/>
              <a:gd name="T67" fmla="*/ 133 h 364"/>
              <a:gd name="T68" fmla="*/ 0 w 69"/>
              <a:gd name="T69" fmla="*/ 103 h 364"/>
              <a:gd name="T70" fmla="*/ 1 w 69"/>
              <a:gd name="T71" fmla="*/ 74 h 364"/>
              <a:gd name="T72" fmla="*/ 3 w 69"/>
              <a:gd name="T73" fmla="*/ 44 h 364"/>
              <a:gd name="T74" fmla="*/ 8 w 69"/>
              <a:gd name="T75" fmla="*/ 15 h 364"/>
              <a:gd name="T76" fmla="*/ 11 w 69"/>
              <a:gd name="T77" fmla="*/ 1 h 364"/>
              <a:gd name="T78" fmla="*/ 12 w 69"/>
              <a:gd name="T79" fmla="*/ 1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9" h="364">
                <a:moveTo>
                  <a:pt x="13" y="3"/>
                </a:moveTo>
                <a:lnTo>
                  <a:pt x="11" y="15"/>
                </a:lnTo>
                <a:lnTo>
                  <a:pt x="10" y="27"/>
                </a:lnTo>
                <a:lnTo>
                  <a:pt x="9" y="39"/>
                </a:lnTo>
                <a:lnTo>
                  <a:pt x="8" y="51"/>
                </a:lnTo>
                <a:lnTo>
                  <a:pt x="6" y="64"/>
                </a:lnTo>
                <a:lnTo>
                  <a:pt x="5" y="75"/>
                </a:lnTo>
                <a:lnTo>
                  <a:pt x="4" y="88"/>
                </a:lnTo>
                <a:lnTo>
                  <a:pt x="4" y="99"/>
                </a:lnTo>
                <a:lnTo>
                  <a:pt x="4" y="112"/>
                </a:lnTo>
                <a:lnTo>
                  <a:pt x="4" y="125"/>
                </a:lnTo>
                <a:lnTo>
                  <a:pt x="5" y="136"/>
                </a:lnTo>
                <a:lnTo>
                  <a:pt x="6" y="149"/>
                </a:lnTo>
                <a:lnTo>
                  <a:pt x="8" y="160"/>
                </a:lnTo>
                <a:lnTo>
                  <a:pt x="9" y="173"/>
                </a:lnTo>
                <a:lnTo>
                  <a:pt x="11" y="185"/>
                </a:lnTo>
                <a:lnTo>
                  <a:pt x="13" y="197"/>
                </a:lnTo>
                <a:lnTo>
                  <a:pt x="15" y="205"/>
                </a:lnTo>
                <a:lnTo>
                  <a:pt x="17" y="214"/>
                </a:lnTo>
                <a:lnTo>
                  <a:pt x="18" y="223"/>
                </a:lnTo>
                <a:lnTo>
                  <a:pt x="20" y="231"/>
                </a:lnTo>
                <a:lnTo>
                  <a:pt x="23" y="241"/>
                </a:lnTo>
                <a:lnTo>
                  <a:pt x="25" y="251"/>
                </a:lnTo>
                <a:lnTo>
                  <a:pt x="27" y="262"/>
                </a:lnTo>
                <a:lnTo>
                  <a:pt x="31" y="272"/>
                </a:lnTo>
                <a:lnTo>
                  <a:pt x="33" y="281"/>
                </a:lnTo>
                <a:lnTo>
                  <a:pt x="36" y="292"/>
                </a:lnTo>
                <a:lnTo>
                  <a:pt x="40" y="301"/>
                </a:lnTo>
                <a:lnTo>
                  <a:pt x="43" y="311"/>
                </a:lnTo>
                <a:lnTo>
                  <a:pt x="46" y="318"/>
                </a:lnTo>
                <a:lnTo>
                  <a:pt x="49" y="324"/>
                </a:lnTo>
                <a:lnTo>
                  <a:pt x="51" y="330"/>
                </a:lnTo>
                <a:lnTo>
                  <a:pt x="55" y="335"/>
                </a:lnTo>
                <a:lnTo>
                  <a:pt x="57" y="341"/>
                </a:lnTo>
                <a:lnTo>
                  <a:pt x="61" y="347"/>
                </a:lnTo>
                <a:lnTo>
                  <a:pt x="63" y="353"/>
                </a:lnTo>
                <a:lnTo>
                  <a:pt x="65" y="358"/>
                </a:lnTo>
                <a:lnTo>
                  <a:pt x="66" y="360"/>
                </a:lnTo>
                <a:lnTo>
                  <a:pt x="68" y="361"/>
                </a:lnTo>
                <a:lnTo>
                  <a:pt x="69" y="363"/>
                </a:lnTo>
                <a:lnTo>
                  <a:pt x="69" y="364"/>
                </a:lnTo>
                <a:lnTo>
                  <a:pt x="66" y="364"/>
                </a:lnTo>
                <a:lnTo>
                  <a:pt x="65" y="363"/>
                </a:lnTo>
                <a:lnTo>
                  <a:pt x="64" y="361"/>
                </a:lnTo>
                <a:lnTo>
                  <a:pt x="63" y="358"/>
                </a:lnTo>
                <a:lnTo>
                  <a:pt x="58" y="349"/>
                </a:lnTo>
                <a:lnTo>
                  <a:pt x="54" y="340"/>
                </a:lnTo>
                <a:lnTo>
                  <a:pt x="49" y="330"/>
                </a:lnTo>
                <a:lnTo>
                  <a:pt x="45" y="320"/>
                </a:lnTo>
                <a:lnTo>
                  <a:pt x="40" y="311"/>
                </a:lnTo>
                <a:lnTo>
                  <a:pt x="36" y="301"/>
                </a:lnTo>
                <a:lnTo>
                  <a:pt x="33" y="292"/>
                </a:lnTo>
                <a:lnTo>
                  <a:pt x="31" y="281"/>
                </a:lnTo>
                <a:lnTo>
                  <a:pt x="28" y="276"/>
                </a:lnTo>
                <a:lnTo>
                  <a:pt x="26" y="270"/>
                </a:lnTo>
                <a:lnTo>
                  <a:pt x="25" y="263"/>
                </a:lnTo>
                <a:lnTo>
                  <a:pt x="24" y="257"/>
                </a:lnTo>
                <a:lnTo>
                  <a:pt x="23" y="251"/>
                </a:lnTo>
                <a:lnTo>
                  <a:pt x="21" y="247"/>
                </a:lnTo>
                <a:lnTo>
                  <a:pt x="20" y="241"/>
                </a:lnTo>
                <a:lnTo>
                  <a:pt x="18" y="236"/>
                </a:lnTo>
                <a:lnTo>
                  <a:pt x="15" y="221"/>
                </a:lnTo>
                <a:lnTo>
                  <a:pt x="11" y="206"/>
                </a:lnTo>
                <a:lnTo>
                  <a:pt x="9" y="193"/>
                </a:lnTo>
                <a:lnTo>
                  <a:pt x="6" y="178"/>
                </a:lnTo>
                <a:lnTo>
                  <a:pt x="4" y="163"/>
                </a:lnTo>
                <a:lnTo>
                  <a:pt x="3" y="148"/>
                </a:lnTo>
                <a:lnTo>
                  <a:pt x="1" y="133"/>
                </a:lnTo>
                <a:lnTo>
                  <a:pt x="1" y="118"/>
                </a:lnTo>
                <a:lnTo>
                  <a:pt x="0" y="103"/>
                </a:lnTo>
                <a:lnTo>
                  <a:pt x="0" y="88"/>
                </a:lnTo>
                <a:lnTo>
                  <a:pt x="1" y="74"/>
                </a:lnTo>
                <a:lnTo>
                  <a:pt x="2" y="59"/>
                </a:lnTo>
                <a:lnTo>
                  <a:pt x="3" y="44"/>
                </a:lnTo>
                <a:lnTo>
                  <a:pt x="5" y="29"/>
                </a:lnTo>
                <a:lnTo>
                  <a:pt x="8" y="15"/>
                </a:lnTo>
                <a:lnTo>
                  <a:pt x="11" y="0"/>
                </a:lnTo>
                <a:lnTo>
                  <a:pt x="11" y="1"/>
                </a:lnTo>
                <a:lnTo>
                  <a:pt x="12" y="1"/>
                </a:lnTo>
                <a:lnTo>
                  <a:pt x="12" y="1"/>
                </a:lnTo>
                <a:lnTo>
                  <a:pt x="13" y="3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2" name="Freeform 882"/>
          <p:cNvSpPr>
            <a:spLocks/>
          </p:cNvSpPr>
          <p:nvPr/>
        </p:nvSpPr>
        <p:spPr bwMode="auto">
          <a:xfrm>
            <a:off x="6203950" y="2559050"/>
            <a:ext cx="117475" cy="566738"/>
          </a:xfrm>
          <a:custGeom>
            <a:avLst/>
            <a:gdLst>
              <a:gd name="T0" fmla="*/ 25 w 149"/>
              <a:gd name="T1" fmla="*/ 25 h 715"/>
              <a:gd name="T2" fmla="*/ 17 w 149"/>
              <a:gd name="T3" fmla="*/ 59 h 715"/>
              <a:gd name="T4" fmla="*/ 11 w 149"/>
              <a:gd name="T5" fmla="*/ 95 h 715"/>
              <a:gd name="T6" fmla="*/ 6 w 149"/>
              <a:gd name="T7" fmla="*/ 144 h 715"/>
              <a:gd name="T8" fmla="*/ 10 w 149"/>
              <a:gd name="T9" fmla="*/ 194 h 715"/>
              <a:gd name="T10" fmla="*/ 19 w 149"/>
              <a:gd name="T11" fmla="*/ 227 h 715"/>
              <a:gd name="T12" fmla="*/ 24 w 149"/>
              <a:gd name="T13" fmla="*/ 232 h 715"/>
              <a:gd name="T14" fmla="*/ 30 w 149"/>
              <a:gd name="T15" fmla="*/ 251 h 715"/>
              <a:gd name="T16" fmla="*/ 37 w 149"/>
              <a:gd name="T17" fmla="*/ 269 h 715"/>
              <a:gd name="T18" fmla="*/ 44 w 149"/>
              <a:gd name="T19" fmla="*/ 286 h 715"/>
              <a:gd name="T20" fmla="*/ 51 w 149"/>
              <a:gd name="T21" fmla="*/ 303 h 715"/>
              <a:gd name="T22" fmla="*/ 62 w 149"/>
              <a:gd name="T23" fmla="*/ 325 h 715"/>
              <a:gd name="T24" fmla="*/ 71 w 149"/>
              <a:gd name="T25" fmla="*/ 342 h 715"/>
              <a:gd name="T26" fmla="*/ 81 w 149"/>
              <a:gd name="T27" fmla="*/ 361 h 715"/>
              <a:gd name="T28" fmla="*/ 95 w 149"/>
              <a:gd name="T29" fmla="*/ 386 h 715"/>
              <a:gd name="T30" fmla="*/ 106 w 149"/>
              <a:gd name="T31" fmla="*/ 412 h 715"/>
              <a:gd name="T32" fmla="*/ 118 w 149"/>
              <a:gd name="T33" fmla="*/ 439 h 715"/>
              <a:gd name="T34" fmla="*/ 128 w 149"/>
              <a:gd name="T35" fmla="*/ 468 h 715"/>
              <a:gd name="T36" fmla="*/ 136 w 149"/>
              <a:gd name="T37" fmla="*/ 498 h 715"/>
              <a:gd name="T38" fmla="*/ 141 w 149"/>
              <a:gd name="T39" fmla="*/ 518 h 715"/>
              <a:gd name="T40" fmla="*/ 148 w 149"/>
              <a:gd name="T41" fmla="*/ 569 h 715"/>
              <a:gd name="T42" fmla="*/ 146 w 149"/>
              <a:gd name="T43" fmla="*/ 639 h 715"/>
              <a:gd name="T44" fmla="*/ 131 w 149"/>
              <a:gd name="T45" fmla="*/ 704 h 715"/>
              <a:gd name="T46" fmla="*/ 127 w 149"/>
              <a:gd name="T47" fmla="*/ 712 h 715"/>
              <a:gd name="T48" fmla="*/ 129 w 149"/>
              <a:gd name="T49" fmla="*/ 692 h 715"/>
              <a:gd name="T50" fmla="*/ 138 w 149"/>
              <a:gd name="T51" fmla="*/ 656 h 715"/>
              <a:gd name="T52" fmla="*/ 142 w 149"/>
              <a:gd name="T53" fmla="*/ 620 h 715"/>
              <a:gd name="T54" fmla="*/ 143 w 149"/>
              <a:gd name="T55" fmla="*/ 565 h 715"/>
              <a:gd name="T56" fmla="*/ 136 w 149"/>
              <a:gd name="T57" fmla="*/ 510 h 715"/>
              <a:gd name="T58" fmla="*/ 124 w 149"/>
              <a:gd name="T59" fmla="*/ 466 h 715"/>
              <a:gd name="T60" fmla="*/ 115 w 149"/>
              <a:gd name="T61" fmla="*/ 442 h 715"/>
              <a:gd name="T62" fmla="*/ 105 w 149"/>
              <a:gd name="T63" fmla="*/ 417 h 715"/>
              <a:gd name="T64" fmla="*/ 95 w 149"/>
              <a:gd name="T65" fmla="*/ 397 h 715"/>
              <a:gd name="T66" fmla="*/ 85 w 149"/>
              <a:gd name="T67" fmla="*/ 378 h 715"/>
              <a:gd name="T68" fmla="*/ 77 w 149"/>
              <a:gd name="T69" fmla="*/ 363 h 715"/>
              <a:gd name="T70" fmla="*/ 68 w 149"/>
              <a:gd name="T71" fmla="*/ 347 h 715"/>
              <a:gd name="T72" fmla="*/ 58 w 149"/>
              <a:gd name="T73" fmla="*/ 330 h 715"/>
              <a:gd name="T74" fmla="*/ 45 w 149"/>
              <a:gd name="T75" fmla="*/ 307 h 715"/>
              <a:gd name="T76" fmla="*/ 26 w 149"/>
              <a:gd name="T77" fmla="*/ 270 h 715"/>
              <a:gd name="T78" fmla="*/ 12 w 149"/>
              <a:gd name="T79" fmla="*/ 231 h 715"/>
              <a:gd name="T80" fmla="*/ 4 w 149"/>
              <a:gd name="T81" fmla="*/ 192 h 715"/>
              <a:gd name="T82" fmla="*/ 0 w 149"/>
              <a:gd name="T83" fmla="*/ 150 h 715"/>
              <a:gd name="T84" fmla="*/ 2 w 149"/>
              <a:gd name="T85" fmla="*/ 110 h 715"/>
              <a:gd name="T86" fmla="*/ 9 w 149"/>
              <a:gd name="T87" fmla="*/ 66 h 715"/>
              <a:gd name="T88" fmla="*/ 19 w 149"/>
              <a:gd name="T89" fmla="*/ 25 h 715"/>
              <a:gd name="T90" fmla="*/ 29 w 149"/>
              <a:gd name="T91" fmla="*/ 0 h 715"/>
              <a:gd name="T92" fmla="*/ 29 w 149"/>
              <a:gd name="T93" fmla="*/ 1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49" h="715">
                <a:moveTo>
                  <a:pt x="29" y="1"/>
                </a:moveTo>
                <a:lnTo>
                  <a:pt x="27" y="13"/>
                </a:lnTo>
                <a:lnTo>
                  <a:pt x="25" y="25"/>
                </a:lnTo>
                <a:lnTo>
                  <a:pt x="21" y="36"/>
                </a:lnTo>
                <a:lnTo>
                  <a:pt x="19" y="48"/>
                </a:lnTo>
                <a:lnTo>
                  <a:pt x="17" y="59"/>
                </a:lnTo>
                <a:lnTo>
                  <a:pt x="14" y="71"/>
                </a:lnTo>
                <a:lnTo>
                  <a:pt x="12" y="83"/>
                </a:lnTo>
                <a:lnTo>
                  <a:pt x="11" y="95"/>
                </a:lnTo>
                <a:lnTo>
                  <a:pt x="9" y="111"/>
                </a:lnTo>
                <a:lnTo>
                  <a:pt x="7" y="128"/>
                </a:lnTo>
                <a:lnTo>
                  <a:pt x="6" y="144"/>
                </a:lnTo>
                <a:lnTo>
                  <a:pt x="7" y="160"/>
                </a:lnTo>
                <a:lnTo>
                  <a:pt x="7" y="178"/>
                </a:lnTo>
                <a:lnTo>
                  <a:pt x="10" y="194"/>
                </a:lnTo>
                <a:lnTo>
                  <a:pt x="13" y="210"/>
                </a:lnTo>
                <a:lnTo>
                  <a:pt x="17" y="226"/>
                </a:lnTo>
                <a:lnTo>
                  <a:pt x="19" y="227"/>
                </a:lnTo>
                <a:lnTo>
                  <a:pt x="21" y="227"/>
                </a:lnTo>
                <a:lnTo>
                  <a:pt x="22" y="230"/>
                </a:lnTo>
                <a:lnTo>
                  <a:pt x="24" y="232"/>
                </a:lnTo>
                <a:lnTo>
                  <a:pt x="26" y="239"/>
                </a:lnTo>
                <a:lnTo>
                  <a:pt x="28" y="245"/>
                </a:lnTo>
                <a:lnTo>
                  <a:pt x="30" y="251"/>
                </a:lnTo>
                <a:lnTo>
                  <a:pt x="33" y="257"/>
                </a:lnTo>
                <a:lnTo>
                  <a:pt x="35" y="263"/>
                </a:lnTo>
                <a:lnTo>
                  <a:pt x="37" y="269"/>
                </a:lnTo>
                <a:lnTo>
                  <a:pt x="40" y="275"/>
                </a:lnTo>
                <a:lnTo>
                  <a:pt x="42" y="280"/>
                </a:lnTo>
                <a:lnTo>
                  <a:pt x="44" y="286"/>
                </a:lnTo>
                <a:lnTo>
                  <a:pt x="47" y="292"/>
                </a:lnTo>
                <a:lnTo>
                  <a:pt x="49" y="298"/>
                </a:lnTo>
                <a:lnTo>
                  <a:pt x="51" y="303"/>
                </a:lnTo>
                <a:lnTo>
                  <a:pt x="55" y="311"/>
                </a:lnTo>
                <a:lnTo>
                  <a:pt x="58" y="318"/>
                </a:lnTo>
                <a:lnTo>
                  <a:pt x="62" y="325"/>
                </a:lnTo>
                <a:lnTo>
                  <a:pt x="65" y="331"/>
                </a:lnTo>
                <a:lnTo>
                  <a:pt x="67" y="337"/>
                </a:lnTo>
                <a:lnTo>
                  <a:pt x="71" y="342"/>
                </a:lnTo>
                <a:lnTo>
                  <a:pt x="73" y="347"/>
                </a:lnTo>
                <a:lnTo>
                  <a:pt x="77" y="352"/>
                </a:lnTo>
                <a:lnTo>
                  <a:pt x="81" y="361"/>
                </a:lnTo>
                <a:lnTo>
                  <a:pt x="86" y="369"/>
                </a:lnTo>
                <a:lnTo>
                  <a:pt x="90" y="378"/>
                </a:lnTo>
                <a:lnTo>
                  <a:pt x="95" y="386"/>
                </a:lnTo>
                <a:lnTo>
                  <a:pt x="98" y="394"/>
                </a:lnTo>
                <a:lnTo>
                  <a:pt x="103" y="402"/>
                </a:lnTo>
                <a:lnTo>
                  <a:pt x="106" y="412"/>
                </a:lnTo>
                <a:lnTo>
                  <a:pt x="111" y="420"/>
                </a:lnTo>
                <a:lnTo>
                  <a:pt x="115" y="430"/>
                </a:lnTo>
                <a:lnTo>
                  <a:pt x="118" y="439"/>
                </a:lnTo>
                <a:lnTo>
                  <a:pt x="121" y="448"/>
                </a:lnTo>
                <a:lnTo>
                  <a:pt x="126" y="459"/>
                </a:lnTo>
                <a:lnTo>
                  <a:pt x="128" y="468"/>
                </a:lnTo>
                <a:lnTo>
                  <a:pt x="132" y="477"/>
                </a:lnTo>
                <a:lnTo>
                  <a:pt x="134" y="488"/>
                </a:lnTo>
                <a:lnTo>
                  <a:pt x="136" y="498"/>
                </a:lnTo>
                <a:lnTo>
                  <a:pt x="139" y="505"/>
                </a:lnTo>
                <a:lnTo>
                  <a:pt x="140" y="511"/>
                </a:lnTo>
                <a:lnTo>
                  <a:pt x="141" y="518"/>
                </a:lnTo>
                <a:lnTo>
                  <a:pt x="142" y="523"/>
                </a:lnTo>
                <a:lnTo>
                  <a:pt x="146" y="546"/>
                </a:lnTo>
                <a:lnTo>
                  <a:pt x="148" y="569"/>
                </a:lnTo>
                <a:lnTo>
                  <a:pt x="149" y="592"/>
                </a:lnTo>
                <a:lnTo>
                  <a:pt x="148" y="616"/>
                </a:lnTo>
                <a:lnTo>
                  <a:pt x="146" y="639"/>
                </a:lnTo>
                <a:lnTo>
                  <a:pt x="142" y="660"/>
                </a:lnTo>
                <a:lnTo>
                  <a:pt x="138" y="682"/>
                </a:lnTo>
                <a:lnTo>
                  <a:pt x="131" y="704"/>
                </a:lnTo>
                <a:lnTo>
                  <a:pt x="129" y="708"/>
                </a:lnTo>
                <a:lnTo>
                  <a:pt x="128" y="710"/>
                </a:lnTo>
                <a:lnTo>
                  <a:pt x="127" y="712"/>
                </a:lnTo>
                <a:lnTo>
                  <a:pt x="126" y="715"/>
                </a:lnTo>
                <a:lnTo>
                  <a:pt x="127" y="703"/>
                </a:lnTo>
                <a:lnTo>
                  <a:pt x="129" y="692"/>
                </a:lnTo>
                <a:lnTo>
                  <a:pt x="133" y="680"/>
                </a:lnTo>
                <a:lnTo>
                  <a:pt x="135" y="669"/>
                </a:lnTo>
                <a:lnTo>
                  <a:pt x="138" y="656"/>
                </a:lnTo>
                <a:lnTo>
                  <a:pt x="140" y="644"/>
                </a:lnTo>
                <a:lnTo>
                  <a:pt x="142" y="632"/>
                </a:lnTo>
                <a:lnTo>
                  <a:pt x="142" y="620"/>
                </a:lnTo>
                <a:lnTo>
                  <a:pt x="143" y="602"/>
                </a:lnTo>
                <a:lnTo>
                  <a:pt x="144" y="583"/>
                </a:lnTo>
                <a:lnTo>
                  <a:pt x="143" y="565"/>
                </a:lnTo>
                <a:lnTo>
                  <a:pt x="142" y="546"/>
                </a:lnTo>
                <a:lnTo>
                  <a:pt x="140" y="528"/>
                </a:lnTo>
                <a:lnTo>
                  <a:pt x="136" y="510"/>
                </a:lnTo>
                <a:lnTo>
                  <a:pt x="132" y="491"/>
                </a:lnTo>
                <a:lnTo>
                  <a:pt x="127" y="474"/>
                </a:lnTo>
                <a:lnTo>
                  <a:pt x="124" y="466"/>
                </a:lnTo>
                <a:lnTo>
                  <a:pt x="120" y="458"/>
                </a:lnTo>
                <a:lnTo>
                  <a:pt x="118" y="450"/>
                </a:lnTo>
                <a:lnTo>
                  <a:pt x="115" y="442"/>
                </a:lnTo>
                <a:lnTo>
                  <a:pt x="112" y="434"/>
                </a:lnTo>
                <a:lnTo>
                  <a:pt x="109" y="425"/>
                </a:lnTo>
                <a:lnTo>
                  <a:pt x="105" y="417"/>
                </a:lnTo>
                <a:lnTo>
                  <a:pt x="101" y="409"/>
                </a:lnTo>
                <a:lnTo>
                  <a:pt x="98" y="402"/>
                </a:lnTo>
                <a:lnTo>
                  <a:pt x="95" y="397"/>
                </a:lnTo>
                <a:lnTo>
                  <a:pt x="91" y="391"/>
                </a:lnTo>
                <a:lnTo>
                  <a:pt x="88" y="384"/>
                </a:lnTo>
                <a:lnTo>
                  <a:pt x="85" y="378"/>
                </a:lnTo>
                <a:lnTo>
                  <a:pt x="82" y="374"/>
                </a:lnTo>
                <a:lnTo>
                  <a:pt x="79" y="368"/>
                </a:lnTo>
                <a:lnTo>
                  <a:pt x="77" y="363"/>
                </a:lnTo>
                <a:lnTo>
                  <a:pt x="74" y="357"/>
                </a:lnTo>
                <a:lnTo>
                  <a:pt x="71" y="353"/>
                </a:lnTo>
                <a:lnTo>
                  <a:pt x="68" y="347"/>
                </a:lnTo>
                <a:lnTo>
                  <a:pt x="65" y="342"/>
                </a:lnTo>
                <a:lnTo>
                  <a:pt x="62" y="336"/>
                </a:lnTo>
                <a:lnTo>
                  <a:pt x="58" y="330"/>
                </a:lnTo>
                <a:lnTo>
                  <a:pt x="56" y="325"/>
                </a:lnTo>
                <a:lnTo>
                  <a:pt x="53" y="318"/>
                </a:lnTo>
                <a:lnTo>
                  <a:pt x="45" y="307"/>
                </a:lnTo>
                <a:lnTo>
                  <a:pt x="38" y="295"/>
                </a:lnTo>
                <a:lnTo>
                  <a:pt x="32" y="283"/>
                </a:lnTo>
                <a:lnTo>
                  <a:pt x="26" y="270"/>
                </a:lnTo>
                <a:lnTo>
                  <a:pt x="20" y="257"/>
                </a:lnTo>
                <a:lnTo>
                  <a:pt x="15" y="245"/>
                </a:lnTo>
                <a:lnTo>
                  <a:pt x="12" y="231"/>
                </a:lnTo>
                <a:lnTo>
                  <a:pt x="9" y="218"/>
                </a:lnTo>
                <a:lnTo>
                  <a:pt x="6" y="204"/>
                </a:lnTo>
                <a:lnTo>
                  <a:pt x="4" y="192"/>
                </a:lnTo>
                <a:lnTo>
                  <a:pt x="2" y="178"/>
                </a:lnTo>
                <a:lnTo>
                  <a:pt x="0" y="164"/>
                </a:lnTo>
                <a:lnTo>
                  <a:pt x="0" y="150"/>
                </a:lnTo>
                <a:lnTo>
                  <a:pt x="0" y="136"/>
                </a:lnTo>
                <a:lnTo>
                  <a:pt x="0" y="124"/>
                </a:lnTo>
                <a:lnTo>
                  <a:pt x="2" y="110"/>
                </a:lnTo>
                <a:lnTo>
                  <a:pt x="4" y="95"/>
                </a:lnTo>
                <a:lnTo>
                  <a:pt x="5" y="81"/>
                </a:lnTo>
                <a:lnTo>
                  <a:pt x="9" y="66"/>
                </a:lnTo>
                <a:lnTo>
                  <a:pt x="11" y="52"/>
                </a:lnTo>
                <a:lnTo>
                  <a:pt x="14" y="38"/>
                </a:lnTo>
                <a:lnTo>
                  <a:pt x="19" y="25"/>
                </a:lnTo>
                <a:lnTo>
                  <a:pt x="24" y="12"/>
                </a:lnTo>
                <a:lnTo>
                  <a:pt x="29" y="0"/>
                </a:lnTo>
                <a:lnTo>
                  <a:pt x="29" y="0"/>
                </a:lnTo>
                <a:lnTo>
                  <a:pt x="29" y="0"/>
                </a:lnTo>
                <a:lnTo>
                  <a:pt x="29" y="0"/>
                </a:lnTo>
                <a:lnTo>
                  <a:pt x="29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3" name="Freeform 883"/>
          <p:cNvSpPr>
            <a:spLocks/>
          </p:cNvSpPr>
          <p:nvPr/>
        </p:nvSpPr>
        <p:spPr bwMode="auto">
          <a:xfrm>
            <a:off x="7383463" y="2559050"/>
            <a:ext cx="109537" cy="403225"/>
          </a:xfrm>
          <a:custGeom>
            <a:avLst/>
            <a:gdLst>
              <a:gd name="T0" fmla="*/ 9 w 139"/>
              <a:gd name="T1" fmla="*/ 6 h 509"/>
              <a:gd name="T2" fmla="*/ 15 w 139"/>
              <a:gd name="T3" fmla="*/ 19 h 509"/>
              <a:gd name="T4" fmla="*/ 22 w 139"/>
              <a:gd name="T5" fmla="*/ 35 h 509"/>
              <a:gd name="T6" fmla="*/ 33 w 139"/>
              <a:gd name="T7" fmla="*/ 53 h 509"/>
              <a:gd name="T8" fmla="*/ 43 w 139"/>
              <a:gd name="T9" fmla="*/ 71 h 509"/>
              <a:gd name="T10" fmla="*/ 53 w 139"/>
              <a:gd name="T11" fmla="*/ 89 h 509"/>
              <a:gd name="T12" fmla="*/ 63 w 139"/>
              <a:gd name="T13" fmla="*/ 106 h 509"/>
              <a:gd name="T14" fmla="*/ 71 w 139"/>
              <a:gd name="T15" fmla="*/ 121 h 509"/>
              <a:gd name="T16" fmla="*/ 79 w 139"/>
              <a:gd name="T17" fmla="*/ 136 h 509"/>
              <a:gd name="T18" fmla="*/ 86 w 139"/>
              <a:gd name="T19" fmla="*/ 151 h 509"/>
              <a:gd name="T20" fmla="*/ 94 w 139"/>
              <a:gd name="T21" fmla="*/ 169 h 509"/>
              <a:gd name="T22" fmla="*/ 101 w 139"/>
              <a:gd name="T23" fmla="*/ 187 h 509"/>
              <a:gd name="T24" fmla="*/ 108 w 139"/>
              <a:gd name="T25" fmla="*/ 204 h 509"/>
              <a:gd name="T26" fmla="*/ 113 w 139"/>
              <a:gd name="T27" fmla="*/ 222 h 509"/>
              <a:gd name="T28" fmla="*/ 120 w 139"/>
              <a:gd name="T29" fmla="*/ 245 h 509"/>
              <a:gd name="T30" fmla="*/ 126 w 139"/>
              <a:gd name="T31" fmla="*/ 271 h 509"/>
              <a:gd name="T32" fmla="*/ 132 w 139"/>
              <a:gd name="T33" fmla="*/ 299 h 509"/>
              <a:gd name="T34" fmla="*/ 135 w 139"/>
              <a:gd name="T35" fmla="*/ 327 h 509"/>
              <a:gd name="T36" fmla="*/ 138 w 139"/>
              <a:gd name="T37" fmla="*/ 354 h 509"/>
              <a:gd name="T38" fmla="*/ 138 w 139"/>
              <a:gd name="T39" fmla="*/ 382 h 509"/>
              <a:gd name="T40" fmla="*/ 136 w 139"/>
              <a:gd name="T41" fmla="*/ 409 h 509"/>
              <a:gd name="T42" fmla="*/ 132 w 139"/>
              <a:gd name="T43" fmla="*/ 436 h 509"/>
              <a:gd name="T44" fmla="*/ 126 w 139"/>
              <a:gd name="T45" fmla="*/ 456 h 509"/>
              <a:gd name="T46" fmla="*/ 125 w 139"/>
              <a:gd name="T47" fmla="*/ 467 h 509"/>
              <a:gd name="T48" fmla="*/ 123 w 139"/>
              <a:gd name="T49" fmla="*/ 479 h 509"/>
              <a:gd name="T50" fmla="*/ 120 w 139"/>
              <a:gd name="T51" fmla="*/ 489 h 509"/>
              <a:gd name="T52" fmla="*/ 117 w 139"/>
              <a:gd name="T53" fmla="*/ 492 h 509"/>
              <a:gd name="T54" fmla="*/ 115 w 139"/>
              <a:gd name="T55" fmla="*/ 492 h 509"/>
              <a:gd name="T56" fmla="*/ 111 w 139"/>
              <a:gd name="T57" fmla="*/ 497 h 509"/>
              <a:gd name="T58" fmla="*/ 105 w 139"/>
              <a:gd name="T59" fmla="*/ 505 h 509"/>
              <a:gd name="T60" fmla="*/ 102 w 139"/>
              <a:gd name="T61" fmla="*/ 509 h 509"/>
              <a:gd name="T62" fmla="*/ 101 w 139"/>
              <a:gd name="T63" fmla="*/ 509 h 509"/>
              <a:gd name="T64" fmla="*/ 105 w 139"/>
              <a:gd name="T65" fmla="*/ 492 h 509"/>
              <a:gd name="T66" fmla="*/ 116 w 139"/>
              <a:gd name="T67" fmla="*/ 462 h 509"/>
              <a:gd name="T68" fmla="*/ 123 w 139"/>
              <a:gd name="T69" fmla="*/ 433 h 509"/>
              <a:gd name="T70" fmla="*/ 127 w 139"/>
              <a:gd name="T71" fmla="*/ 401 h 509"/>
              <a:gd name="T72" fmla="*/ 128 w 139"/>
              <a:gd name="T73" fmla="*/ 370 h 509"/>
              <a:gd name="T74" fmla="*/ 127 w 139"/>
              <a:gd name="T75" fmla="*/ 339 h 509"/>
              <a:gd name="T76" fmla="*/ 124 w 139"/>
              <a:gd name="T77" fmla="*/ 308 h 509"/>
              <a:gd name="T78" fmla="*/ 117 w 139"/>
              <a:gd name="T79" fmla="*/ 277 h 509"/>
              <a:gd name="T80" fmla="*/ 111 w 139"/>
              <a:gd name="T81" fmla="*/ 250 h 509"/>
              <a:gd name="T82" fmla="*/ 104 w 139"/>
              <a:gd name="T83" fmla="*/ 229 h 509"/>
              <a:gd name="T84" fmla="*/ 97 w 139"/>
              <a:gd name="T85" fmla="*/ 207 h 509"/>
              <a:gd name="T86" fmla="*/ 88 w 139"/>
              <a:gd name="T87" fmla="*/ 186 h 509"/>
              <a:gd name="T88" fmla="*/ 75 w 139"/>
              <a:gd name="T89" fmla="*/ 154 h 509"/>
              <a:gd name="T90" fmla="*/ 55 w 139"/>
              <a:gd name="T91" fmla="*/ 112 h 509"/>
              <a:gd name="T92" fmla="*/ 33 w 139"/>
              <a:gd name="T93" fmla="*/ 72 h 509"/>
              <a:gd name="T94" fmla="*/ 11 w 139"/>
              <a:gd name="T95" fmla="*/ 30 h 509"/>
              <a:gd name="T96" fmla="*/ 0 w 139"/>
              <a:gd name="T97" fmla="*/ 7 h 509"/>
              <a:gd name="T98" fmla="*/ 0 w 139"/>
              <a:gd name="T99" fmla="*/ 4 h 509"/>
              <a:gd name="T100" fmla="*/ 0 w 139"/>
              <a:gd name="T101" fmla="*/ 2 h 509"/>
              <a:gd name="T102" fmla="*/ 3 w 139"/>
              <a:gd name="T103" fmla="*/ 0 h 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9" h="509">
                <a:moveTo>
                  <a:pt x="4" y="0"/>
                </a:moveTo>
                <a:lnTo>
                  <a:pt x="9" y="6"/>
                </a:lnTo>
                <a:lnTo>
                  <a:pt x="12" y="12"/>
                </a:lnTo>
                <a:lnTo>
                  <a:pt x="15" y="19"/>
                </a:lnTo>
                <a:lnTo>
                  <a:pt x="19" y="26"/>
                </a:lnTo>
                <a:lnTo>
                  <a:pt x="22" y="35"/>
                </a:lnTo>
                <a:lnTo>
                  <a:pt x="27" y="44"/>
                </a:lnTo>
                <a:lnTo>
                  <a:pt x="33" y="53"/>
                </a:lnTo>
                <a:lnTo>
                  <a:pt x="37" y="62"/>
                </a:lnTo>
                <a:lnTo>
                  <a:pt x="43" y="71"/>
                </a:lnTo>
                <a:lnTo>
                  <a:pt x="49" y="80"/>
                </a:lnTo>
                <a:lnTo>
                  <a:pt x="53" y="89"/>
                </a:lnTo>
                <a:lnTo>
                  <a:pt x="58" y="98"/>
                </a:lnTo>
                <a:lnTo>
                  <a:pt x="63" y="106"/>
                </a:lnTo>
                <a:lnTo>
                  <a:pt x="67" y="113"/>
                </a:lnTo>
                <a:lnTo>
                  <a:pt x="71" y="121"/>
                </a:lnTo>
                <a:lnTo>
                  <a:pt x="75" y="128"/>
                </a:lnTo>
                <a:lnTo>
                  <a:pt x="79" y="136"/>
                </a:lnTo>
                <a:lnTo>
                  <a:pt x="82" y="144"/>
                </a:lnTo>
                <a:lnTo>
                  <a:pt x="86" y="151"/>
                </a:lnTo>
                <a:lnTo>
                  <a:pt x="89" y="159"/>
                </a:lnTo>
                <a:lnTo>
                  <a:pt x="94" y="169"/>
                </a:lnTo>
                <a:lnTo>
                  <a:pt x="97" y="178"/>
                </a:lnTo>
                <a:lnTo>
                  <a:pt x="101" y="187"/>
                </a:lnTo>
                <a:lnTo>
                  <a:pt x="104" y="195"/>
                </a:lnTo>
                <a:lnTo>
                  <a:pt x="108" y="204"/>
                </a:lnTo>
                <a:lnTo>
                  <a:pt x="110" y="214"/>
                </a:lnTo>
                <a:lnTo>
                  <a:pt x="113" y="222"/>
                </a:lnTo>
                <a:lnTo>
                  <a:pt x="117" y="231"/>
                </a:lnTo>
                <a:lnTo>
                  <a:pt x="120" y="245"/>
                </a:lnTo>
                <a:lnTo>
                  <a:pt x="124" y="257"/>
                </a:lnTo>
                <a:lnTo>
                  <a:pt x="126" y="271"/>
                </a:lnTo>
                <a:lnTo>
                  <a:pt x="129" y="285"/>
                </a:lnTo>
                <a:lnTo>
                  <a:pt x="132" y="299"/>
                </a:lnTo>
                <a:lnTo>
                  <a:pt x="134" y="313"/>
                </a:lnTo>
                <a:lnTo>
                  <a:pt x="135" y="327"/>
                </a:lnTo>
                <a:lnTo>
                  <a:pt x="136" y="340"/>
                </a:lnTo>
                <a:lnTo>
                  <a:pt x="138" y="354"/>
                </a:lnTo>
                <a:lnTo>
                  <a:pt x="139" y="368"/>
                </a:lnTo>
                <a:lnTo>
                  <a:pt x="138" y="382"/>
                </a:lnTo>
                <a:lnTo>
                  <a:pt x="138" y="396"/>
                </a:lnTo>
                <a:lnTo>
                  <a:pt x="136" y="409"/>
                </a:lnTo>
                <a:lnTo>
                  <a:pt x="134" y="423"/>
                </a:lnTo>
                <a:lnTo>
                  <a:pt x="132" y="436"/>
                </a:lnTo>
                <a:lnTo>
                  <a:pt x="128" y="450"/>
                </a:lnTo>
                <a:lnTo>
                  <a:pt x="126" y="456"/>
                </a:lnTo>
                <a:lnTo>
                  <a:pt x="125" y="461"/>
                </a:lnTo>
                <a:lnTo>
                  <a:pt x="125" y="467"/>
                </a:lnTo>
                <a:lnTo>
                  <a:pt x="124" y="473"/>
                </a:lnTo>
                <a:lnTo>
                  <a:pt x="123" y="479"/>
                </a:lnTo>
                <a:lnTo>
                  <a:pt x="121" y="483"/>
                </a:lnTo>
                <a:lnTo>
                  <a:pt x="120" y="489"/>
                </a:lnTo>
                <a:lnTo>
                  <a:pt x="118" y="494"/>
                </a:lnTo>
                <a:lnTo>
                  <a:pt x="117" y="492"/>
                </a:lnTo>
                <a:lnTo>
                  <a:pt x="116" y="492"/>
                </a:lnTo>
                <a:lnTo>
                  <a:pt x="115" y="492"/>
                </a:lnTo>
                <a:lnTo>
                  <a:pt x="113" y="492"/>
                </a:lnTo>
                <a:lnTo>
                  <a:pt x="111" y="497"/>
                </a:lnTo>
                <a:lnTo>
                  <a:pt x="109" y="500"/>
                </a:lnTo>
                <a:lnTo>
                  <a:pt x="105" y="505"/>
                </a:lnTo>
                <a:lnTo>
                  <a:pt x="103" y="509"/>
                </a:lnTo>
                <a:lnTo>
                  <a:pt x="102" y="509"/>
                </a:lnTo>
                <a:lnTo>
                  <a:pt x="102" y="509"/>
                </a:lnTo>
                <a:lnTo>
                  <a:pt x="101" y="509"/>
                </a:lnTo>
                <a:lnTo>
                  <a:pt x="100" y="507"/>
                </a:lnTo>
                <a:lnTo>
                  <a:pt x="105" y="492"/>
                </a:lnTo>
                <a:lnTo>
                  <a:pt x="111" y="477"/>
                </a:lnTo>
                <a:lnTo>
                  <a:pt x="116" y="462"/>
                </a:lnTo>
                <a:lnTo>
                  <a:pt x="120" y="447"/>
                </a:lnTo>
                <a:lnTo>
                  <a:pt x="123" y="433"/>
                </a:lnTo>
                <a:lnTo>
                  <a:pt x="125" y="418"/>
                </a:lnTo>
                <a:lnTo>
                  <a:pt x="127" y="401"/>
                </a:lnTo>
                <a:lnTo>
                  <a:pt x="128" y="386"/>
                </a:lnTo>
                <a:lnTo>
                  <a:pt x="128" y="370"/>
                </a:lnTo>
                <a:lnTo>
                  <a:pt x="128" y="354"/>
                </a:lnTo>
                <a:lnTo>
                  <a:pt x="127" y="339"/>
                </a:lnTo>
                <a:lnTo>
                  <a:pt x="126" y="323"/>
                </a:lnTo>
                <a:lnTo>
                  <a:pt x="124" y="308"/>
                </a:lnTo>
                <a:lnTo>
                  <a:pt x="120" y="293"/>
                </a:lnTo>
                <a:lnTo>
                  <a:pt x="117" y="277"/>
                </a:lnTo>
                <a:lnTo>
                  <a:pt x="113" y="262"/>
                </a:lnTo>
                <a:lnTo>
                  <a:pt x="111" y="250"/>
                </a:lnTo>
                <a:lnTo>
                  <a:pt x="108" y="240"/>
                </a:lnTo>
                <a:lnTo>
                  <a:pt x="104" y="229"/>
                </a:lnTo>
                <a:lnTo>
                  <a:pt x="101" y="218"/>
                </a:lnTo>
                <a:lnTo>
                  <a:pt x="97" y="207"/>
                </a:lnTo>
                <a:lnTo>
                  <a:pt x="93" y="196"/>
                </a:lnTo>
                <a:lnTo>
                  <a:pt x="88" y="186"/>
                </a:lnTo>
                <a:lnTo>
                  <a:pt x="85" y="176"/>
                </a:lnTo>
                <a:lnTo>
                  <a:pt x="75" y="154"/>
                </a:lnTo>
                <a:lnTo>
                  <a:pt x="65" y="133"/>
                </a:lnTo>
                <a:lnTo>
                  <a:pt x="55" y="112"/>
                </a:lnTo>
                <a:lnTo>
                  <a:pt x="43" y="93"/>
                </a:lnTo>
                <a:lnTo>
                  <a:pt x="33" y="72"/>
                </a:lnTo>
                <a:lnTo>
                  <a:pt x="21" y="51"/>
                </a:lnTo>
                <a:lnTo>
                  <a:pt x="11" y="30"/>
                </a:lnTo>
                <a:lnTo>
                  <a:pt x="2" y="10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4" name="Freeform 884"/>
          <p:cNvSpPr>
            <a:spLocks/>
          </p:cNvSpPr>
          <p:nvPr/>
        </p:nvSpPr>
        <p:spPr bwMode="auto">
          <a:xfrm>
            <a:off x="7264400" y="2573338"/>
            <a:ext cx="180975" cy="371475"/>
          </a:xfrm>
          <a:custGeom>
            <a:avLst/>
            <a:gdLst>
              <a:gd name="T0" fmla="*/ 4 w 228"/>
              <a:gd name="T1" fmla="*/ 12 h 469"/>
              <a:gd name="T2" fmla="*/ 13 w 228"/>
              <a:gd name="T3" fmla="*/ 32 h 469"/>
              <a:gd name="T4" fmla="*/ 23 w 228"/>
              <a:gd name="T5" fmla="*/ 50 h 469"/>
              <a:gd name="T6" fmla="*/ 33 w 228"/>
              <a:gd name="T7" fmla="*/ 70 h 469"/>
              <a:gd name="T8" fmla="*/ 44 w 228"/>
              <a:gd name="T9" fmla="*/ 87 h 469"/>
              <a:gd name="T10" fmla="*/ 54 w 228"/>
              <a:gd name="T11" fmla="*/ 103 h 469"/>
              <a:gd name="T12" fmla="*/ 64 w 228"/>
              <a:gd name="T13" fmla="*/ 121 h 469"/>
              <a:gd name="T14" fmla="*/ 74 w 228"/>
              <a:gd name="T15" fmla="*/ 138 h 469"/>
              <a:gd name="T16" fmla="*/ 84 w 228"/>
              <a:gd name="T17" fmla="*/ 156 h 469"/>
              <a:gd name="T18" fmla="*/ 97 w 228"/>
              <a:gd name="T19" fmla="*/ 176 h 469"/>
              <a:gd name="T20" fmla="*/ 108 w 228"/>
              <a:gd name="T21" fmla="*/ 196 h 469"/>
              <a:gd name="T22" fmla="*/ 121 w 228"/>
              <a:gd name="T23" fmla="*/ 214 h 469"/>
              <a:gd name="T24" fmla="*/ 132 w 228"/>
              <a:gd name="T25" fmla="*/ 231 h 469"/>
              <a:gd name="T26" fmla="*/ 143 w 228"/>
              <a:gd name="T27" fmla="*/ 246 h 469"/>
              <a:gd name="T28" fmla="*/ 153 w 228"/>
              <a:gd name="T29" fmla="*/ 261 h 469"/>
              <a:gd name="T30" fmla="*/ 163 w 228"/>
              <a:gd name="T31" fmla="*/ 276 h 469"/>
              <a:gd name="T32" fmla="*/ 173 w 228"/>
              <a:gd name="T33" fmla="*/ 289 h 469"/>
              <a:gd name="T34" fmla="*/ 180 w 228"/>
              <a:gd name="T35" fmla="*/ 299 h 469"/>
              <a:gd name="T36" fmla="*/ 188 w 228"/>
              <a:gd name="T37" fmla="*/ 312 h 469"/>
              <a:gd name="T38" fmla="*/ 197 w 228"/>
              <a:gd name="T39" fmla="*/ 327 h 469"/>
              <a:gd name="T40" fmla="*/ 207 w 228"/>
              <a:gd name="T41" fmla="*/ 349 h 469"/>
              <a:gd name="T42" fmla="*/ 219 w 228"/>
              <a:gd name="T43" fmla="*/ 382 h 469"/>
              <a:gd name="T44" fmla="*/ 227 w 228"/>
              <a:gd name="T45" fmla="*/ 417 h 469"/>
              <a:gd name="T46" fmla="*/ 227 w 228"/>
              <a:gd name="T47" fmla="*/ 451 h 469"/>
              <a:gd name="T48" fmla="*/ 226 w 228"/>
              <a:gd name="T49" fmla="*/ 456 h 469"/>
              <a:gd name="T50" fmla="*/ 226 w 228"/>
              <a:gd name="T51" fmla="*/ 429 h 469"/>
              <a:gd name="T52" fmla="*/ 221 w 228"/>
              <a:gd name="T53" fmla="*/ 403 h 469"/>
              <a:gd name="T54" fmla="*/ 214 w 228"/>
              <a:gd name="T55" fmla="*/ 378 h 469"/>
              <a:gd name="T56" fmla="*/ 205 w 228"/>
              <a:gd name="T57" fmla="*/ 353 h 469"/>
              <a:gd name="T58" fmla="*/ 193 w 228"/>
              <a:gd name="T59" fmla="*/ 332 h 469"/>
              <a:gd name="T60" fmla="*/ 182 w 228"/>
              <a:gd name="T61" fmla="*/ 310 h 469"/>
              <a:gd name="T62" fmla="*/ 169 w 228"/>
              <a:gd name="T63" fmla="*/ 289 h 469"/>
              <a:gd name="T64" fmla="*/ 158 w 228"/>
              <a:gd name="T65" fmla="*/ 272 h 469"/>
              <a:gd name="T66" fmla="*/ 148 w 228"/>
              <a:gd name="T67" fmla="*/ 259 h 469"/>
              <a:gd name="T68" fmla="*/ 137 w 228"/>
              <a:gd name="T69" fmla="*/ 246 h 469"/>
              <a:gd name="T70" fmla="*/ 127 w 228"/>
              <a:gd name="T71" fmla="*/ 229 h 469"/>
              <a:gd name="T72" fmla="*/ 116 w 228"/>
              <a:gd name="T73" fmla="*/ 214 h 469"/>
              <a:gd name="T74" fmla="*/ 107 w 228"/>
              <a:gd name="T75" fmla="*/ 197 h 469"/>
              <a:gd name="T76" fmla="*/ 98 w 228"/>
              <a:gd name="T77" fmla="*/ 183 h 469"/>
              <a:gd name="T78" fmla="*/ 91 w 228"/>
              <a:gd name="T79" fmla="*/ 171 h 469"/>
              <a:gd name="T80" fmla="*/ 84 w 228"/>
              <a:gd name="T81" fmla="*/ 161 h 469"/>
              <a:gd name="T82" fmla="*/ 78 w 228"/>
              <a:gd name="T83" fmla="*/ 151 h 469"/>
              <a:gd name="T84" fmla="*/ 66 w 228"/>
              <a:gd name="T85" fmla="*/ 128 h 469"/>
              <a:gd name="T86" fmla="*/ 44 w 228"/>
              <a:gd name="T87" fmla="*/ 92 h 469"/>
              <a:gd name="T88" fmla="*/ 22 w 228"/>
              <a:gd name="T89" fmla="*/ 56 h 469"/>
              <a:gd name="T90" fmla="*/ 6 w 228"/>
              <a:gd name="T91" fmla="*/ 19 h 469"/>
              <a:gd name="T92" fmla="*/ 1 w 228"/>
              <a:gd name="T93" fmla="*/ 0 h 469"/>
              <a:gd name="T94" fmla="*/ 1 w 228"/>
              <a:gd name="T95" fmla="*/ 1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28" h="469">
                <a:moveTo>
                  <a:pt x="1" y="2"/>
                </a:moveTo>
                <a:lnTo>
                  <a:pt x="4" y="12"/>
                </a:lnTo>
                <a:lnTo>
                  <a:pt x="8" y="22"/>
                </a:lnTo>
                <a:lnTo>
                  <a:pt x="13" y="32"/>
                </a:lnTo>
                <a:lnTo>
                  <a:pt x="18" y="41"/>
                </a:lnTo>
                <a:lnTo>
                  <a:pt x="23" y="50"/>
                </a:lnTo>
                <a:lnTo>
                  <a:pt x="28" y="60"/>
                </a:lnTo>
                <a:lnTo>
                  <a:pt x="33" y="70"/>
                </a:lnTo>
                <a:lnTo>
                  <a:pt x="38" y="79"/>
                </a:lnTo>
                <a:lnTo>
                  <a:pt x="44" y="87"/>
                </a:lnTo>
                <a:lnTo>
                  <a:pt x="49" y="95"/>
                </a:lnTo>
                <a:lnTo>
                  <a:pt x="54" y="103"/>
                </a:lnTo>
                <a:lnTo>
                  <a:pt x="60" y="113"/>
                </a:lnTo>
                <a:lnTo>
                  <a:pt x="64" y="121"/>
                </a:lnTo>
                <a:lnTo>
                  <a:pt x="69" y="129"/>
                </a:lnTo>
                <a:lnTo>
                  <a:pt x="74" y="138"/>
                </a:lnTo>
                <a:lnTo>
                  <a:pt x="78" y="146"/>
                </a:lnTo>
                <a:lnTo>
                  <a:pt x="84" y="156"/>
                </a:lnTo>
                <a:lnTo>
                  <a:pt x="91" y="166"/>
                </a:lnTo>
                <a:lnTo>
                  <a:pt x="97" y="176"/>
                </a:lnTo>
                <a:lnTo>
                  <a:pt x="102" y="185"/>
                </a:lnTo>
                <a:lnTo>
                  <a:pt x="108" y="196"/>
                </a:lnTo>
                <a:lnTo>
                  <a:pt x="115" y="205"/>
                </a:lnTo>
                <a:lnTo>
                  <a:pt x="121" y="214"/>
                </a:lnTo>
                <a:lnTo>
                  <a:pt x="127" y="223"/>
                </a:lnTo>
                <a:lnTo>
                  <a:pt x="132" y="231"/>
                </a:lnTo>
                <a:lnTo>
                  <a:pt x="138" y="239"/>
                </a:lnTo>
                <a:lnTo>
                  <a:pt x="143" y="246"/>
                </a:lnTo>
                <a:lnTo>
                  <a:pt x="148" y="254"/>
                </a:lnTo>
                <a:lnTo>
                  <a:pt x="153" y="261"/>
                </a:lnTo>
                <a:lnTo>
                  <a:pt x="159" y="268"/>
                </a:lnTo>
                <a:lnTo>
                  <a:pt x="163" y="276"/>
                </a:lnTo>
                <a:lnTo>
                  <a:pt x="169" y="283"/>
                </a:lnTo>
                <a:lnTo>
                  <a:pt x="173" y="289"/>
                </a:lnTo>
                <a:lnTo>
                  <a:pt x="176" y="295"/>
                </a:lnTo>
                <a:lnTo>
                  <a:pt x="180" y="299"/>
                </a:lnTo>
                <a:lnTo>
                  <a:pt x="182" y="305"/>
                </a:lnTo>
                <a:lnTo>
                  <a:pt x="188" y="312"/>
                </a:lnTo>
                <a:lnTo>
                  <a:pt x="192" y="320"/>
                </a:lnTo>
                <a:lnTo>
                  <a:pt x="197" y="327"/>
                </a:lnTo>
                <a:lnTo>
                  <a:pt x="200" y="333"/>
                </a:lnTo>
                <a:lnTo>
                  <a:pt x="207" y="349"/>
                </a:lnTo>
                <a:lnTo>
                  <a:pt x="214" y="366"/>
                </a:lnTo>
                <a:lnTo>
                  <a:pt x="219" y="382"/>
                </a:lnTo>
                <a:lnTo>
                  <a:pt x="223" y="400"/>
                </a:lnTo>
                <a:lnTo>
                  <a:pt x="227" y="417"/>
                </a:lnTo>
                <a:lnTo>
                  <a:pt x="228" y="434"/>
                </a:lnTo>
                <a:lnTo>
                  <a:pt x="227" y="451"/>
                </a:lnTo>
                <a:lnTo>
                  <a:pt x="224" y="469"/>
                </a:lnTo>
                <a:lnTo>
                  <a:pt x="226" y="456"/>
                </a:lnTo>
                <a:lnTo>
                  <a:pt x="226" y="442"/>
                </a:lnTo>
                <a:lnTo>
                  <a:pt x="226" y="429"/>
                </a:lnTo>
                <a:lnTo>
                  <a:pt x="223" y="417"/>
                </a:lnTo>
                <a:lnTo>
                  <a:pt x="221" y="403"/>
                </a:lnTo>
                <a:lnTo>
                  <a:pt x="218" y="390"/>
                </a:lnTo>
                <a:lnTo>
                  <a:pt x="214" y="378"/>
                </a:lnTo>
                <a:lnTo>
                  <a:pt x="210" y="365"/>
                </a:lnTo>
                <a:lnTo>
                  <a:pt x="205" y="353"/>
                </a:lnTo>
                <a:lnTo>
                  <a:pt x="199" y="342"/>
                </a:lnTo>
                <a:lnTo>
                  <a:pt x="193" y="332"/>
                </a:lnTo>
                <a:lnTo>
                  <a:pt x="188" y="320"/>
                </a:lnTo>
                <a:lnTo>
                  <a:pt x="182" y="310"/>
                </a:lnTo>
                <a:lnTo>
                  <a:pt x="175" y="299"/>
                </a:lnTo>
                <a:lnTo>
                  <a:pt x="169" y="289"/>
                </a:lnTo>
                <a:lnTo>
                  <a:pt x="162" y="279"/>
                </a:lnTo>
                <a:lnTo>
                  <a:pt x="158" y="272"/>
                </a:lnTo>
                <a:lnTo>
                  <a:pt x="153" y="266"/>
                </a:lnTo>
                <a:lnTo>
                  <a:pt x="148" y="259"/>
                </a:lnTo>
                <a:lnTo>
                  <a:pt x="143" y="254"/>
                </a:lnTo>
                <a:lnTo>
                  <a:pt x="137" y="246"/>
                </a:lnTo>
                <a:lnTo>
                  <a:pt x="131" y="237"/>
                </a:lnTo>
                <a:lnTo>
                  <a:pt x="127" y="229"/>
                </a:lnTo>
                <a:lnTo>
                  <a:pt x="121" y="221"/>
                </a:lnTo>
                <a:lnTo>
                  <a:pt x="116" y="214"/>
                </a:lnTo>
                <a:lnTo>
                  <a:pt x="112" y="206"/>
                </a:lnTo>
                <a:lnTo>
                  <a:pt x="107" y="197"/>
                </a:lnTo>
                <a:lnTo>
                  <a:pt x="102" y="189"/>
                </a:lnTo>
                <a:lnTo>
                  <a:pt x="98" y="183"/>
                </a:lnTo>
                <a:lnTo>
                  <a:pt x="94" y="177"/>
                </a:lnTo>
                <a:lnTo>
                  <a:pt x="91" y="171"/>
                </a:lnTo>
                <a:lnTo>
                  <a:pt x="87" y="166"/>
                </a:lnTo>
                <a:lnTo>
                  <a:pt x="84" y="161"/>
                </a:lnTo>
                <a:lnTo>
                  <a:pt x="82" y="155"/>
                </a:lnTo>
                <a:lnTo>
                  <a:pt x="78" y="151"/>
                </a:lnTo>
                <a:lnTo>
                  <a:pt x="75" y="146"/>
                </a:lnTo>
                <a:lnTo>
                  <a:pt x="66" y="128"/>
                </a:lnTo>
                <a:lnTo>
                  <a:pt x="54" y="109"/>
                </a:lnTo>
                <a:lnTo>
                  <a:pt x="44" y="92"/>
                </a:lnTo>
                <a:lnTo>
                  <a:pt x="32" y="75"/>
                </a:lnTo>
                <a:lnTo>
                  <a:pt x="22" y="56"/>
                </a:lnTo>
                <a:lnTo>
                  <a:pt x="13" y="39"/>
                </a:lnTo>
                <a:lnTo>
                  <a:pt x="6" y="19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5" name="Freeform 885"/>
          <p:cNvSpPr>
            <a:spLocks/>
          </p:cNvSpPr>
          <p:nvPr/>
        </p:nvSpPr>
        <p:spPr bwMode="auto">
          <a:xfrm>
            <a:off x="6265863" y="2613025"/>
            <a:ext cx="103187" cy="320675"/>
          </a:xfrm>
          <a:custGeom>
            <a:avLst/>
            <a:gdLst>
              <a:gd name="T0" fmla="*/ 12 w 130"/>
              <a:gd name="T1" fmla="*/ 14 h 404"/>
              <a:gd name="T2" fmla="*/ 7 w 130"/>
              <a:gd name="T3" fmla="*/ 40 h 404"/>
              <a:gd name="T4" fmla="*/ 4 w 130"/>
              <a:gd name="T5" fmla="*/ 65 h 404"/>
              <a:gd name="T6" fmla="*/ 4 w 130"/>
              <a:gd name="T7" fmla="*/ 90 h 404"/>
              <a:gd name="T8" fmla="*/ 6 w 130"/>
              <a:gd name="T9" fmla="*/ 116 h 404"/>
              <a:gd name="T10" fmla="*/ 9 w 130"/>
              <a:gd name="T11" fmla="*/ 141 h 404"/>
              <a:gd name="T12" fmla="*/ 14 w 130"/>
              <a:gd name="T13" fmla="*/ 168 h 404"/>
              <a:gd name="T14" fmla="*/ 19 w 130"/>
              <a:gd name="T15" fmla="*/ 193 h 404"/>
              <a:gd name="T16" fmla="*/ 25 w 130"/>
              <a:gd name="T17" fmla="*/ 216 h 404"/>
              <a:gd name="T18" fmla="*/ 30 w 130"/>
              <a:gd name="T19" fmla="*/ 237 h 404"/>
              <a:gd name="T20" fmla="*/ 36 w 130"/>
              <a:gd name="T21" fmla="*/ 256 h 404"/>
              <a:gd name="T22" fmla="*/ 44 w 130"/>
              <a:gd name="T23" fmla="*/ 276 h 404"/>
              <a:gd name="T24" fmla="*/ 50 w 130"/>
              <a:gd name="T25" fmla="*/ 295 h 404"/>
              <a:gd name="T26" fmla="*/ 59 w 130"/>
              <a:gd name="T27" fmla="*/ 315 h 404"/>
              <a:gd name="T28" fmla="*/ 69 w 130"/>
              <a:gd name="T29" fmla="*/ 333 h 404"/>
              <a:gd name="T30" fmla="*/ 80 w 130"/>
              <a:gd name="T31" fmla="*/ 351 h 404"/>
              <a:gd name="T32" fmla="*/ 93 w 130"/>
              <a:gd name="T33" fmla="*/ 367 h 404"/>
              <a:gd name="T34" fmla="*/ 106 w 130"/>
              <a:gd name="T35" fmla="*/ 382 h 404"/>
              <a:gd name="T36" fmla="*/ 116 w 130"/>
              <a:gd name="T37" fmla="*/ 394 h 404"/>
              <a:gd name="T38" fmla="*/ 125 w 130"/>
              <a:gd name="T39" fmla="*/ 400 h 404"/>
              <a:gd name="T40" fmla="*/ 125 w 130"/>
              <a:gd name="T41" fmla="*/ 404 h 404"/>
              <a:gd name="T42" fmla="*/ 115 w 130"/>
              <a:gd name="T43" fmla="*/ 397 h 404"/>
              <a:gd name="T44" fmla="*/ 106 w 130"/>
              <a:gd name="T45" fmla="*/ 388 h 404"/>
              <a:gd name="T46" fmla="*/ 97 w 130"/>
              <a:gd name="T47" fmla="*/ 378 h 404"/>
              <a:gd name="T48" fmla="*/ 87 w 130"/>
              <a:gd name="T49" fmla="*/ 368 h 404"/>
              <a:gd name="T50" fmla="*/ 79 w 130"/>
              <a:gd name="T51" fmla="*/ 358 h 404"/>
              <a:gd name="T52" fmla="*/ 70 w 130"/>
              <a:gd name="T53" fmla="*/ 344 h 404"/>
              <a:gd name="T54" fmla="*/ 62 w 130"/>
              <a:gd name="T55" fmla="*/ 329 h 404"/>
              <a:gd name="T56" fmla="*/ 54 w 130"/>
              <a:gd name="T57" fmla="*/ 313 h 404"/>
              <a:gd name="T58" fmla="*/ 47 w 130"/>
              <a:gd name="T59" fmla="*/ 297 h 404"/>
              <a:gd name="T60" fmla="*/ 40 w 130"/>
              <a:gd name="T61" fmla="*/ 280 h 404"/>
              <a:gd name="T62" fmla="*/ 34 w 130"/>
              <a:gd name="T63" fmla="*/ 263 h 404"/>
              <a:gd name="T64" fmla="*/ 30 w 130"/>
              <a:gd name="T65" fmla="*/ 246 h 404"/>
              <a:gd name="T66" fmla="*/ 24 w 130"/>
              <a:gd name="T67" fmla="*/ 230 h 404"/>
              <a:gd name="T68" fmla="*/ 19 w 130"/>
              <a:gd name="T69" fmla="*/ 214 h 404"/>
              <a:gd name="T70" fmla="*/ 16 w 130"/>
              <a:gd name="T71" fmla="*/ 197 h 404"/>
              <a:gd name="T72" fmla="*/ 12 w 130"/>
              <a:gd name="T73" fmla="*/ 181 h 404"/>
              <a:gd name="T74" fmla="*/ 9 w 130"/>
              <a:gd name="T75" fmla="*/ 165 h 404"/>
              <a:gd name="T76" fmla="*/ 7 w 130"/>
              <a:gd name="T77" fmla="*/ 153 h 404"/>
              <a:gd name="T78" fmla="*/ 4 w 130"/>
              <a:gd name="T79" fmla="*/ 141 h 404"/>
              <a:gd name="T80" fmla="*/ 4 w 130"/>
              <a:gd name="T81" fmla="*/ 132 h 404"/>
              <a:gd name="T82" fmla="*/ 2 w 130"/>
              <a:gd name="T83" fmla="*/ 121 h 404"/>
              <a:gd name="T84" fmla="*/ 0 w 130"/>
              <a:gd name="T85" fmla="*/ 102 h 404"/>
              <a:gd name="T86" fmla="*/ 0 w 130"/>
              <a:gd name="T87" fmla="*/ 72 h 404"/>
              <a:gd name="T88" fmla="*/ 2 w 130"/>
              <a:gd name="T89" fmla="*/ 42 h 404"/>
              <a:gd name="T90" fmla="*/ 9 w 130"/>
              <a:gd name="T91" fmla="*/ 14 h 404"/>
              <a:gd name="T92" fmla="*/ 16 w 130"/>
              <a:gd name="T93" fmla="*/ 0 h 404"/>
              <a:gd name="T94" fmla="*/ 17 w 130"/>
              <a:gd name="T95" fmla="*/ 0 h 4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0" h="404">
                <a:moveTo>
                  <a:pt x="17" y="2"/>
                </a:moveTo>
                <a:lnTo>
                  <a:pt x="12" y="14"/>
                </a:lnTo>
                <a:lnTo>
                  <a:pt x="10" y="27"/>
                </a:lnTo>
                <a:lnTo>
                  <a:pt x="7" y="40"/>
                </a:lnTo>
                <a:lnTo>
                  <a:pt x="6" y="52"/>
                </a:lnTo>
                <a:lnTo>
                  <a:pt x="4" y="65"/>
                </a:lnTo>
                <a:lnTo>
                  <a:pt x="4" y="78"/>
                </a:lnTo>
                <a:lnTo>
                  <a:pt x="4" y="90"/>
                </a:lnTo>
                <a:lnTo>
                  <a:pt x="4" y="103"/>
                </a:lnTo>
                <a:lnTo>
                  <a:pt x="6" y="116"/>
                </a:lnTo>
                <a:lnTo>
                  <a:pt x="7" y="128"/>
                </a:lnTo>
                <a:lnTo>
                  <a:pt x="9" y="141"/>
                </a:lnTo>
                <a:lnTo>
                  <a:pt x="11" y="155"/>
                </a:lnTo>
                <a:lnTo>
                  <a:pt x="14" y="168"/>
                </a:lnTo>
                <a:lnTo>
                  <a:pt x="16" y="180"/>
                </a:lnTo>
                <a:lnTo>
                  <a:pt x="19" y="193"/>
                </a:lnTo>
                <a:lnTo>
                  <a:pt x="22" y="206"/>
                </a:lnTo>
                <a:lnTo>
                  <a:pt x="25" y="216"/>
                </a:lnTo>
                <a:lnTo>
                  <a:pt x="27" y="226"/>
                </a:lnTo>
                <a:lnTo>
                  <a:pt x="30" y="237"/>
                </a:lnTo>
                <a:lnTo>
                  <a:pt x="33" y="247"/>
                </a:lnTo>
                <a:lnTo>
                  <a:pt x="36" y="256"/>
                </a:lnTo>
                <a:lnTo>
                  <a:pt x="39" y="267"/>
                </a:lnTo>
                <a:lnTo>
                  <a:pt x="44" y="276"/>
                </a:lnTo>
                <a:lnTo>
                  <a:pt x="48" y="285"/>
                </a:lnTo>
                <a:lnTo>
                  <a:pt x="50" y="295"/>
                </a:lnTo>
                <a:lnTo>
                  <a:pt x="54" y="306"/>
                </a:lnTo>
                <a:lnTo>
                  <a:pt x="59" y="315"/>
                </a:lnTo>
                <a:lnTo>
                  <a:pt x="63" y="324"/>
                </a:lnTo>
                <a:lnTo>
                  <a:pt x="69" y="333"/>
                </a:lnTo>
                <a:lnTo>
                  <a:pt x="75" y="341"/>
                </a:lnTo>
                <a:lnTo>
                  <a:pt x="80" y="351"/>
                </a:lnTo>
                <a:lnTo>
                  <a:pt x="86" y="359"/>
                </a:lnTo>
                <a:lnTo>
                  <a:pt x="93" y="367"/>
                </a:lnTo>
                <a:lnTo>
                  <a:pt x="100" y="375"/>
                </a:lnTo>
                <a:lnTo>
                  <a:pt x="106" y="382"/>
                </a:lnTo>
                <a:lnTo>
                  <a:pt x="113" y="389"/>
                </a:lnTo>
                <a:lnTo>
                  <a:pt x="116" y="394"/>
                </a:lnTo>
                <a:lnTo>
                  <a:pt x="121" y="398"/>
                </a:lnTo>
                <a:lnTo>
                  <a:pt x="125" y="400"/>
                </a:lnTo>
                <a:lnTo>
                  <a:pt x="130" y="404"/>
                </a:lnTo>
                <a:lnTo>
                  <a:pt x="125" y="404"/>
                </a:lnTo>
                <a:lnTo>
                  <a:pt x="121" y="400"/>
                </a:lnTo>
                <a:lnTo>
                  <a:pt x="115" y="397"/>
                </a:lnTo>
                <a:lnTo>
                  <a:pt x="110" y="393"/>
                </a:lnTo>
                <a:lnTo>
                  <a:pt x="106" y="388"/>
                </a:lnTo>
                <a:lnTo>
                  <a:pt x="101" y="383"/>
                </a:lnTo>
                <a:lnTo>
                  <a:pt x="97" y="378"/>
                </a:lnTo>
                <a:lnTo>
                  <a:pt x="92" y="373"/>
                </a:lnTo>
                <a:lnTo>
                  <a:pt x="87" y="368"/>
                </a:lnTo>
                <a:lnTo>
                  <a:pt x="83" y="363"/>
                </a:lnTo>
                <a:lnTo>
                  <a:pt x="79" y="358"/>
                </a:lnTo>
                <a:lnTo>
                  <a:pt x="76" y="352"/>
                </a:lnTo>
                <a:lnTo>
                  <a:pt x="70" y="344"/>
                </a:lnTo>
                <a:lnTo>
                  <a:pt x="65" y="336"/>
                </a:lnTo>
                <a:lnTo>
                  <a:pt x="62" y="329"/>
                </a:lnTo>
                <a:lnTo>
                  <a:pt x="57" y="321"/>
                </a:lnTo>
                <a:lnTo>
                  <a:pt x="54" y="313"/>
                </a:lnTo>
                <a:lnTo>
                  <a:pt x="50" y="305"/>
                </a:lnTo>
                <a:lnTo>
                  <a:pt x="47" y="297"/>
                </a:lnTo>
                <a:lnTo>
                  <a:pt x="44" y="288"/>
                </a:lnTo>
                <a:lnTo>
                  <a:pt x="40" y="280"/>
                </a:lnTo>
                <a:lnTo>
                  <a:pt x="38" y="271"/>
                </a:lnTo>
                <a:lnTo>
                  <a:pt x="34" y="263"/>
                </a:lnTo>
                <a:lnTo>
                  <a:pt x="32" y="255"/>
                </a:lnTo>
                <a:lnTo>
                  <a:pt x="30" y="246"/>
                </a:lnTo>
                <a:lnTo>
                  <a:pt x="27" y="238"/>
                </a:lnTo>
                <a:lnTo>
                  <a:pt x="24" y="230"/>
                </a:lnTo>
                <a:lnTo>
                  <a:pt x="22" y="222"/>
                </a:lnTo>
                <a:lnTo>
                  <a:pt x="19" y="214"/>
                </a:lnTo>
                <a:lnTo>
                  <a:pt x="18" y="206"/>
                </a:lnTo>
                <a:lnTo>
                  <a:pt x="16" y="197"/>
                </a:lnTo>
                <a:lnTo>
                  <a:pt x="15" y="189"/>
                </a:lnTo>
                <a:lnTo>
                  <a:pt x="12" y="181"/>
                </a:lnTo>
                <a:lnTo>
                  <a:pt x="11" y="173"/>
                </a:lnTo>
                <a:lnTo>
                  <a:pt x="9" y="165"/>
                </a:lnTo>
                <a:lnTo>
                  <a:pt x="8" y="158"/>
                </a:lnTo>
                <a:lnTo>
                  <a:pt x="7" y="153"/>
                </a:lnTo>
                <a:lnTo>
                  <a:pt x="6" y="147"/>
                </a:lnTo>
                <a:lnTo>
                  <a:pt x="4" y="141"/>
                </a:lnTo>
                <a:lnTo>
                  <a:pt x="4" y="136"/>
                </a:lnTo>
                <a:lnTo>
                  <a:pt x="4" y="132"/>
                </a:lnTo>
                <a:lnTo>
                  <a:pt x="3" y="126"/>
                </a:lnTo>
                <a:lnTo>
                  <a:pt x="2" y="121"/>
                </a:lnTo>
                <a:lnTo>
                  <a:pt x="1" y="117"/>
                </a:lnTo>
                <a:lnTo>
                  <a:pt x="0" y="102"/>
                </a:lnTo>
                <a:lnTo>
                  <a:pt x="0" y="87"/>
                </a:lnTo>
                <a:lnTo>
                  <a:pt x="0" y="72"/>
                </a:lnTo>
                <a:lnTo>
                  <a:pt x="1" y="57"/>
                </a:lnTo>
                <a:lnTo>
                  <a:pt x="2" y="42"/>
                </a:lnTo>
                <a:lnTo>
                  <a:pt x="6" y="28"/>
                </a:lnTo>
                <a:lnTo>
                  <a:pt x="9" y="14"/>
                </a:lnTo>
                <a:lnTo>
                  <a:pt x="15" y="0"/>
                </a:lnTo>
                <a:lnTo>
                  <a:pt x="16" y="0"/>
                </a:lnTo>
                <a:lnTo>
                  <a:pt x="16" y="0"/>
                </a:lnTo>
                <a:lnTo>
                  <a:pt x="17" y="0"/>
                </a:lnTo>
                <a:lnTo>
                  <a:pt x="17" y="2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6" name="Freeform 886"/>
          <p:cNvSpPr>
            <a:spLocks/>
          </p:cNvSpPr>
          <p:nvPr/>
        </p:nvSpPr>
        <p:spPr bwMode="auto">
          <a:xfrm>
            <a:off x="6364288" y="2617788"/>
            <a:ext cx="50800" cy="195262"/>
          </a:xfrm>
          <a:custGeom>
            <a:avLst/>
            <a:gdLst>
              <a:gd name="T0" fmla="*/ 3 w 64"/>
              <a:gd name="T1" fmla="*/ 2 h 248"/>
              <a:gd name="T2" fmla="*/ 4 w 64"/>
              <a:gd name="T3" fmla="*/ 15 h 248"/>
              <a:gd name="T4" fmla="*/ 5 w 64"/>
              <a:gd name="T5" fmla="*/ 28 h 248"/>
              <a:gd name="T6" fmla="*/ 6 w 64"/>
              <a:gd name="T7" fmla="*/ 40 h 248"/>
              <a:gd name="T8" fmla="*/ 8 w 64"/>
              <a:gd name="T9" fmla="*/ 52 h 248"/>
              <a:gd name="T10" fmla="*/ 9 w 64"/>
              <a:gd name="T11" fmla="*/ 65 h 248"/>
              <a:gd name="T12" fmla="*/ 12 w 64"/>
              <a:gd name="T13" fmla="*/ 77 h 248"/>
              <a:gd name="T14" fmla="*/ 13 w 64"/>
              <a:gd name="T15" fmla="*/ 89 h 248"/>
              <a:gd name="T16" fmla="*/ 15 w 64"/>
              <a:gd name="T17" fmla="*/ 101 h 248"/>
              <a:gd name="T18" fmla="*/ 19 w 64"/>
              <a:gd name="T19" fmla="*/ 112 h 248"/>
              <a:gd name="T20" fmla="*/ 21 w 64"/>
              <a:gd name="T21" fmla="*/ 123 h 248"/>
              <a:gd name="T22" fmla="*/ 24 w 64"/>
              <a:gd name="T23" fmla="*/ 134 h 248"/>
              <a:gd name="T24" fmla="*/ 27 w 64"/>
              <a:gd name="T25" fmla="*/ 144 h 248"/>
              <a:gd name="T26" fmla="*/ 30 w 64"/>
              <a:gd name="T27" fmla="*/ 153 h 248"/>
              <a:gd name="T28" fmla="*/ 32 w 64"/>
              <a:gd name="T29" fmla="*/ 164 h 248"/>
              <a:gd name="T30" fmla="*/ 36 w 64"/>
              <a:gd name="T31" fmla="*/ 174 h 248"/>
              <a:gd name="T32" fmla="*/ 39 w 64"/>
              <a:gd name="T33" fmla="*/ 183 h 248"/>
              <a:gd name="T34" fmla="*/ 43 w 64"/>
              <a:gd name="T35" fmla="*/ 191 h 248"/>
              <a:gd name="T36" fmla="*/ 46 w 64"/>
              <a:gd name="T37" fmla="*/ 201 h 248"/>
              <a:gd name="T38" fmla="*/ 49 w 64"/>
              <a:gd name="T39" fmla="*/ 209 h 248"/>
              <a:gd name="T40" fmla="*/ 52 w 64"/>
              <a:gd name="T41" fmla="*/ 217 h 248"/>
              <a:gd name="T42" fmla="*/ 54 w 64"/>
              <a:gd name="T43" fmla="*/ 225 h 248"/>
              <a:gd name="T44" fmla="*/ 58 w 64"/>
              <a:gd name="T45" fmla="*/ 232 h 248"/>
              <a:gd name="T46" fmla="*/ 60 w 64"/>
              <a:gd name="T47" fmla="*/ 240 h 248"/>
              <a:gd name="T48" fmla="*/ 64 w 64"/>
              <a:gd name="T49" fmla="*/ 248 h 248"/>
              <a:gd name="T50" fmla="*/ 59 w 64"/>
              <a:gd name="T51" fmla="*/ 241 h 248"/>
              <a:gd name="T52" fmla="*/ 57 w 64"/>
              <a:gd name="T53" fmla="*/ 233 h 248"/>
              <a:gd name="T54" fmla="*/ 54 w 64"/>
              <a:gd name="T55" fmla="*/ 226 h 248"/>
              <a:gd name="T56" fmla="*/ 50 w 64"/>
              <a:gd name="T57" fmla="*/ 219 h 248"/>
              <a:gd name="T58" fmla="*/ 45 w 64"/>
              <a:gd name="T59" fmla="*/ 209 h 248"/>
              <a:gd name="T60" fmla="*/ 42 w 64"/>
              <a:gd name="T61" fmla="*/ 199 h 248"/>
              <a:gd name="T62" fmla="*/ 38 w 64"/>
              <a:gd name="T63" fmla="*/ 189 h 248"/>
              <a:gd name="T64" fmla="*/ 35 w 64"/>
              <a:gd name="T65" fmla="*/ 180 h 248"/>
              <a:gd name="T66" fmla="*/ 31 w 64"/>
              <a:gd name="T67" fmla="*/ 171 h 248"/>
              <a:gd name="T68" fmla="*/ 29 w 64"/>
              <a:gd name="T69" fmla="*/ 160 h 248"/>
              <a:gd name="T70" fmla="*/ 26 w 64"/>
              <a:gd name="T71" fmla="*/ 151 h 248"/>
              <a:gd name="T72" fmla="*/ 22 w 64"/>
              <a:gd name="T73" fmla="*/ 141 h 248"/>
              <a:gd name="T74" fmla="*/ 17 w 64"/>
              <a:gd name="T75" fmla="*/ 123 h 248"/>
              <a:gd name="T76" fmla="*/ 13 w 64"/>
              <a:gd name="T77" fmla="*/ 105 h 248"/>
              <a:gd name="T78" fmla="*/ 9 w 64"/>
              <a:gd name="T79" fmla="*/ 88 h 248"/>
              <a:gd name="T80" fmla="*/ 6 w 64"/>
              <a:gd name="T81" fmla="*/ 70 h 248"/>
              <a:gd name="T82" fmla="*/ 3 w 64"/>
              <a:gd name="T83" fmla="*/ 53 h 248"/>
              <a:gd name="T84" fmla="*/ 1 w 64"/>
              <a:gd name="T85" fmla="*/ 36 h 248"/>
              <a:gd name="T86" fmla="*/ 0 w 64"/>
              <a:gd name="T87" fmla="*/ 17 h 248"/>
              <a:gd name="T88" fmla="*/ 1 w 64"/>
              <a:gd name="T89" fmla="*/ 0 h 248"/>
              <a:gd name="T90" fmla="*/ 3 w 64"/>
              <a:gd name="T91" fmla="*/ 0 h 248"/>
              <a:gd name="T92" fmla="*/ 3 w 64"/>
              <a:gd name="T93" fmla="*/ 1 h 248"/>
              <a:gd name="T94" fmla="*/ 3 w 64"/>
              <a:gd name="T95" fmla="*/ 1 h 248"/>
              <a:gd name="T96" fmla="*/ 3 w 64"/>
              <a:gd name="T97" fmla="*/ 2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4" h="248">
                <a:moveTo>
                  <a:pt x="3" y="2"/>
                </a:moveTo>
                <a:lnTo>
                  <a:pt x="4" y="15"/>
                </a:lnTo>
                <a:lnTo>
                  <a:pt x="5" y="28"/>
                </a:lnTo>
                <a:lnTo>
                  <a:pt x="6" y="40"/>
                </a:lnTo>
                <a:lnTo>
                  <a:pt x="8" y="52"/>
                </a:lnTo>
                <a:lnTo>
                  <a:pt x="9" y="65"/>
                </a:lnTo>
                <a:lnTo>
                  <a:pt x="12" y="77"/>
                </a:lnTo>
                <a:lnTo>
                  <a:pt x="13" y="89"/>
                </a:lnTo>
                <a:lnTo>
                  <a:pt x="15" y="101"/>
                </a:lnTo>
                <a:lnTo>
                  <a:pt x="19" y="112"/>
                </a:lnTo>
                <a:lnTo>
                  <a:pt x="21" y="123"/>
                </a:lnTo>
                <a:lnTo>
                  <a:pt x="24" y="134"/>
                </a:lnTo>
                <a:lnTo>
                  <a:pt x="27" y="144"/>
                </a:lnTo>
                <a:lnTo>
                  <a:pt x="30" y="153"/>
                </a:lnTo>
                <a:lnTo>
                  <a:pt x="32" y="164"/>
                </a:lnTo>
                <a:lnTo>
                  <a:pt x="36" y="174"/>
                </a:lnTo>
                <a:lnTo>
                  <a:pt x="39" y="183"/>
                </a:lnTo>
                <a:lnTo>
                  <a:pt x="43" y="191"/>
                </a:lnTo>
                <a:lnTo>
                  <a:pt x="46" y="201"/>
                </a:lnTo>
                <a:lnTo>
                  <a:pt x="49" y="209"/>
                </a:lnTo>
                <a:lnTo>
                  <a:pt x="52" y="217"/>
                </a:lnTo>
                <a:lnTo>
                  <a:pt x="54" y="225"/>
                </a:lnTo>
                <a:lnTo>
                  <a:pt x="58" y="232"/>
                </a:lnTo>
                <a:lnTo>
                  <a:pt x="60" y="240"/>
                </a:lnTo>
                <a:lnTo>
                  <a:pt x="64" y="248"/>
                </a:lnTo>
                <a:lnTo>
                  <a:pt x="59" y="241"/>
                </a:lnTo>
                <a:lnTo>
                  <a:pt x="57" y="233"/>
                </a:lnTo>
                <a:lnTo>
                  <a:pt x="54" y="226"/>
                </a:lnTo>
                <a:lnTo>
                  <a:pt x="50" y="219"/>
                </a:lnTo>
                <a:lnTo>
                  <a:pt x="45" y="209"/>
                </a:lnTo>
                <a:lnTo>
                  <a:pt x="42" y="199"/>
                </a:lnTo>
                <a:lnTo>
                  <a:pt x="38" y="189"/>
                </a:lnTo>
                <a:lnTo>
                  <a:pt x="35" y="180"/>
                </a:lnTo>
                <a:lnTo>
                  <a:pt x="31" y="171"/>
                </a:lnTo>
                <a:lnTo>
                  <a:pt x="29" y="160"/>
                </a:lnTo>
                <a:lnTo>
                  <a:pt x="26" y="151"/>
                </a:lnTo>
                <a:lnTo>
                  <a:pt x="22" y="141"/>
                </a:lnTo>
                <a:lnTo>
                  <a:pt x="17" y="123"/>
                </a:lnTo>
                <a:lnTo>
                  <a:pt x="13" y="105"/>
                </a:lnTo>
                <a:lnTo>
                  <a:pt x="9" y="88"/>
                </a:lnTo>
                <a:lnTo>
                  <a:pt x="6" y="70"/>
                </a:lnTo>
                <a:lnTo>
                  <a:pt x="3" y="53"/>
                </a:lnTo>
                <a:lnTo>
                  <a:pt x="1" y="36"/>
                </a:lnTo>
                <a:lnTo>
                  <a:pt x="0" y="17"/>
                </a:lnTo>
                <a:lnTo>
                  <a:pt x="1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3" y="2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7" name="Freeform 887"/>
          <p:cNvSpPr>
            <a:spLocks/>
          </p:cNvSpPr>
          <p:nvPr/>
        </p:nvSpPr>
        <p:spPr bwMode="auto">
          <a:xfrm>
            <a:off x="7040563" y="2647950"/>
            <a:ext cx="127000" cy="254000"/>
          </a:xfrm>
          <a:custGeom>
            <a:avLst/>
            <a:gdLst>
              <a:gd name="T0" fmla="*/ 3 w 161"/>
              <a:gd name="T1" fmla="*/ 8 h 321"/>
              <a:gd name="T2" fmla="*/ 5 w 161"/>
              <a:gd name="T3" fmla="*/ 18 h 321"/>
              <a:gd name="T4" fmla="*/ 7 w 161"/>
              <a:gd name="T5" fmla="*/ 26 h 321"/>
              <a:gd name="T6" fmla="*/ 9 w 161"/>
              <a:gd name="T7" fmla="*/ 35 h 321"/>
              <a:gd name="T8" fmla="*/ 11 w 161"/>
              <a:gd name="T9" fmla="*/ 49 h 321"/>
              <a:gd name="T10" fmla="*/ 13 w 161"/>
              <a:gd name="T11" fmla="*/ 62 h 321"/>
              <a:gd name="T12" fmla="*/ 19 w 161"/>
              <a:gd name="T13" fmla="*/ 88 h 321"/>
              <a:gd name="T14" fmla="*/ 32 w 161"/>
              <a:gd name="T15" fmla="*/ 125 h 321"/>
              <a:gd name="T16" fmla="*/ 45 w 161"/>
              <a:gd name="T17" fmla="*/ 160 h 321"/>
              <a:gd name="T18" fmla="*/ 63 w 161"/>
              <a:gd name="T19" fmla="*/ 195 h 321"/>
              <a:gd name="T20" fmla="*/ 77 w 161"/>
              <a:gd name="T21" fmla="*/ 220 h 321"/>
              <a:gd name="T22" fmla="*/ 85 w 161"/>
              <a:gd name="T23" fmla="*/ 234 h 321"/>
              <a:gd name="T24" fmla="*/ 95 w 161"/>
              <a:gd name="T25" fmla="*/ 249 h 321"/>
              <a:gd name="T26" fmla="*/ 104 w 161"/>
              <a:gd name="T27" fmla="*/ 262 h 321"/>
              <a:gd name="T28" fmla="*/ 116 w 161"/>
              <a:gd name="T29" fmla="*/ 276 h 321"/>
              <a:gd name="T30" fmla="*/ 127 w 161"/>
              <a:gd name="T31" fmla="*/ 288 h 321"/>
              <a:gd name="T32" fmla="*/ 139 w 161"/>
              <a:gd name="T33" fmla="*/ 300 h 321"/>
              <a:gd name="T34" fmla="*/ 150 w 161"/>
              <a:gd name="T35" fmla="*/ 310 h 321"/>
              <a:gd name="T36" fmla="*/ 157 w 161"/>
              <a:gd name="T37" fmla="*/ 317 h 321"/>
              <a:gd name="T38" fmla="*/ 161 w 161"/>
              <a:gd name="T39" fmla="*/ 319 h 321"/>
              <a:gd name="T40" fmla="*/ 151 w 161"/>
              <a:gd name="T41" fmla="*/ 317 h 321"/>
              <a:gd name="T42" fmla="*/ 135 w 161"/>
              <a:gd name="T43" fmla="*/ 302 h 321"/>
              <a:gd name="T44" fmla="*/ 123 w 161"/>
              <a:gd name="T45" fmla="*/ 288 h 321"/>
              <a:gd name="T46" fmla="*/ 111 w 161"/>
              <a:gd name="T47" fmla="*/ 278 h 321"/>
              <a:gd name="T48" fmla="*/ 102 w 161"/>
              <a:gd name="T49" fmla="*/ 266 h 321"/>
              <a:gd name="T50" fmla="*/ 94 w 161"/>
              <a:gd name="T51" fmla="*/ 256 h 321"/>
              <a:gd name="T52" fmla="*/ 86 w 161"/>
              <a:gd name="T53" fmla="*/ 246 h 321"/>
              <a:gd name="T54" fmla="*/ 79 w 161"/>
              <a:gd name="T55" fmla="*/ 235 h 321"/>
              <a:gd name="T56" fmla="*/ 68 w 161"/>
              <a:gd name="T57" fmla="*/ 218 h 321"/>
              <a:gd name="T58" fmla="*/ 57 w 161"/>
              <a:gd name="T59" fmla="*/ 195 h 321"/>
              <a:gd name="T60" fmla="*/ 45 w 161"/>
              <a:gd name="T61" fmla="*/ 172 h 321"/>
              <a:gd name="T62" fmla="*/ 35 w 161"/>
              <a:gd name="T63" fmla="*/ 148 h 321"/>
              <a:gd name="T64" fmla="*/ 27 w 161"/>
              <a:gd name="T65" fmla="*/ 127 h 321"/>
              <a:gd name="T66" fmla="*/ 21 w 161"/>
              <a:gd name="T67" fmla="*/ 112 h 321"/>
              <a:gd name="T68" fmla="*/ 15 w 161"/>
              <a:gd name="T69" fmla="*/ 91 h 321"/>
              <a:gd name="T70" fmla="*/ 9 w 161"/>
              <a:gd name="T71" fmla="*/ 66 h 321"/>
              <a:gd name="T72" fmla="*/ 3 w 161"/>
              <a:gd name="T73" fmla="*/ 39 h 321"/>
              <a:gd name="T74" fmla="*/ 0 w 161"/>
              <a:gd name="T75" fmla="*/ 13 h 321"/>
              <a:gd name="T76" fmla="*/ 2 w 161"/>
              <a:gd name="T77" fmla="*/ 0 h 321"/>
              <a:gd name="T78" fmla="*/ 2 w 161"/>
              <a:gd name="T79" fmla="*/ 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1" h="321">
                <a:moveTo>
                  <a:pt x="2" y="4"/>
                </a:moveTo>
                <a:lnTo>
                  <a:pt x="3" y="8"/>
                </a:lnTo>
                <a:lnTo>
                  <a:pt x="4" y="13"/>
                </a:lnTo>
                <a:lnTo>
                  <a:pt x="5" y="18"/>
                </a:lnTo>
                <a:lnTo>
                  <a:pt x="6" y="21"/>
                </a:lnTo>
                <a:lnTo>
                  <a:pt x="7" y="26"/>
                </a:lnTo>
                <a:lnTo>
                  <a:pt x="7" y="30"/>
                </a:lnTo>
                <a:lnTo>
                  <a:pt x="9" y="35"/>
                </a:lnTo>
                <a:lnTo>
                  <a:pt x="9" y="39"/>
                </a:lnTo>
                <a:lnTo>
                  <a:pt x="11" y="49"/>
                </a:lnTo>
                <a:lnTo>
                  <a:pt x="12" y="56"/>
                </a:lnTo>
                <a:lnTo>
                  <a:pt x="13" y="62"/>
                </a:lnTo>
                <a:lnTo>
                  <a:pt x="14" y="68"/>
                </a:lnTo>
                <a:lnTo>
                  <a:pt x="19" y="88"/>
                </a:lnTo>
                <a:lnTo>
                  <a:pt x="25" y="106"/>
                </a:lnTo>
                <a:lnTo>
                  <a:pt x="32" y="125"/>
                </a:lnTo>
                <a:lnTo>
                  <a:pt x="39" y="143"/>
                </a:lnTo>
                <a:lnTo>
                  <a:pt x="45" y="160"/>
                </a:lnTo>
                <a:lnTo>
                  <a:pt x="53" y="178"/>
                </a:lnTo>
                <a:lnTo>
                  <a:pt x="63" y="195"/>
                </a:lnTo>
                <a:lnTo>
                  <a:pt x="71" y="212"/>
                </a:lnTo>
                <a:lnTo>
                  <a:pt x="77" y="220"/>
                </a:lnTo>
                <a:lnTo>
                  <a:pt x="81" y="227"/>
                </a:lnTo>
                <a:lnTo>
                  <a:pt x="85" y="234"/>
                </a:lnTo>
                <a:lnTo>
                  <a:pt x="90" y="241"/>
                </a:lnTo>
                <a:lnTo>
                  <a:pt x="95" y="249"/>
                </a:lnTo>
                <a:lnTo>
                  <a:pt x="100" y="255"/>
                </a:lnTo>
                <a:lnTo>
                  <a:pt x="104" y="262"/>
                </a:lnTo>
                <a:lnTo>
                  <a:pt x="109" y="269"/>
                </a:lnTo>
                <a:lnTo>
                  <a:pt x="116" y="276"/>
                </a:lnTo>
                <a:lnTo>
                  <a:pt x="121" y="282"/>
                </a:lnTo>
                <a:lnTo>
                  <a:pt x="127" y="288"/>
                </a:lnTo>
                <a:lnTo>
                  <a:pt x="134" y="294"/>
                </a:lnTo>
                <a:lnTo>
                  <a:pt x="139" y="300"/>
                </a:lnTo>
                <a:lnTo>
                  <a:pt x="144" y="306"/>
                </a:lnTo>
                <a:lnTo>
                  <a:pt x="150" y="310"/>
                </a:lnTo>
                <a:lnTo>
                  <a:pt x="155" y="316"/>
                </a:lnTo>
                <a:lnTo>
                  <a:pt x="157" y="317"/>
                </a:lnTo>
                <a:lnTo>
                  <a:pt x="158" y="318"/>
                </a:lnTo>
                <a:lnTo>
                  <a:pt x="161" y="319"/>
                </a:lnTo>
                <a:lnTo>
                  <a:pt x="161" y="321"/>
                </a:lnTo>
                <a:lnTo>
                  <a:pt x="151" y="317"/>
                </a:lnTo>
                <a:lnTo>
                  <a:pt x="143" y="310"/>
                </a:lnTo>
                <a:lnTo>
                  <a:pt x="135" y="302"/>
                </a:lnTo>
                <a:lnTo>
                  <a:pt x="127" y="295"/>
                </a:lnTo>
                <a:lnTo>
                  <a:pt x="123" y="288"/>
                </a:lnTo>
                <a:lnTo>
                  <a:pt x="117" y="284"/>
                </a:lnTo>
                <a:lnTo>
                  <a:pt x="111" y="278"/>
                </a:lnTo>
                <a:lnTo>
                  <a:pt x="106" y="272"/>
                </a:lnTo>
                <a:lnTo>
                  <a:pt x="102" y="266"/>
                </a:lnTo>
                <a:lnTo>
                  <a:pt x="98" y="261"/>
                </a:lnTo>
                <a:lnTo>
                  <a:pt x="94" y="256"/>
                </a:lnTo>
                <a:lnTo>
                  <a:pt x="90" y="250"/>
                </a:lnTo>
                <a:lnTo>
                  <a:pt x="86" y="246"/>
                </a:lnTo>
                <a:lnTo>
                  <a:pt x="82" y="240"/>
                </a:lnTo>
                <a:lnTo>
                  <a:pt x="79" y="235"/>
                </a:lnTo>
                <a:lnTo>
                  <a:pt x="75" y="229"/>
                </a:lnTo>
                <a:lnTo>
                  <a:pt x="68" y="218"/>
                </a:lnTo>
                <a:lnTo>
                  <a:pt x="63" y="206"/>
                </a:lnTo>
                <a:lnTo>
                  <a:pt x="57" y="195"/>
                </a:lnTo>
                <a:lnTo>
                  <a:pt x="51" y="183"/>
                </a:lnTo>
                <a:lnTo>
                  <a:pt x="45" y="172"/>
                </a:lnTo>
                <a:lnTo>
                  <a:pt x="40" y="159"/>
                </a:lnTo>
                <a:lnTo>
                  <a:pt x="35" y="148"/>
                </a:lnTo>
                <a:lnTo>
                  <a:pt x="30" y="135"/>
                </a:lnTo>
                <a:lnTo>
                  <a:pt x="27" y="127"/>
                </a:lnTo>
                <a:lnTo>
                  <a:pt x="24" y="119"/>
                </a:lnTo>
                <a:lnTo>
                  <a:pt x="21" y="112"/>
                </a:lnTo>
                <a:lnTo>
                  <a:pt x="19" y="104"/>
                </a:lnTo>
                <a:lnTo>
                  <a:pt x="15" y="91"/>
                </a:lnTo>
                <a:lnTo>
                  <a:pt x="11" y="79"/>
                </a:lnTo>
                <a:lnTo>
                  <a:pt x="9" y="66"/>
                </a:lnTo>
                <a:lnTo>
                  <a:pt x="5" y="52"/>
                </a:lnTo>
                <a:lnTo>
                  <a:pt x="3" y="39"/>
                </a:lnTo>
                <a:lnTo>
                  <a:pt x="2" y="27"/>
                </a:lnTo>
                <a:lnTo>
                  <a:pt x="0" y="13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2" y="4"/>
                </a:lnTo>
                <a:lnTo>
                  <a:pt x="2" y="4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8" name="Freeform 888"/>
          <p:cNvSpPr>
            <a:spLocks/>
          </p:cNvSpPr>
          <p:nvPr/>
        </p:nvSpPr>
        <p:spPr bwMode="auto">
          <a:xfrm>
            <a:off x="6532563" y="2662238"/>
            <a:ext cx="76200" cy="222250"/>
          </a:xfrm>
          <a:custGeom>
            <a:avLst/>
            <a:gdLst>
              <a:gd name="T0" fmla="*/ 4 w 96"/>
              <a:gd name="T1" fmla="*/ 11 h 278"/>
              <a:gd name="T2" fmla="*/ 4 w 96"/>
              <a:gd name="T3" fmla="*/ 30 h 278"/>
              <a:gd name="T4" fmla="*/ 5 w 96"/>
              <a:gd name="T5" fmla="*/ 48 h 278"/>
              <a:gd name="T6" fmla="*/ 7 w 96"/>
              <a:gd name="T7" fmla="*/ 66 h 278"/>
              <a:gd name="T8" fmla="*/ 11 w 96"/>
              <a:gd name="T9" fmla="*/ 81 h 278"/>
              <a:gd name="T10" fmla="*/ 13 w 96"/>
              <a:gd name="T11" fmla="*/ 92 h 278"/>
              <a:gd name="T12" fmla="*/ 14 w 96"/>
              <a:gd name="T13" fmla="*/ 102 h 278"/>
              <a:gd name="T14" fmla="*/ 16 w 96"/>
              <a:gd name="T15" fmla="*/ 113 h 278"/>
              <a:gd name="T16" fmla="*/ 21 w 96"/>
              <a:gd name="T17" fmla="*/ 131 h 278"/>
              <a:gd name="T18" fmla="*/ 29 w 96"/>
              <a:gd name="T19" fmla="*/ 156 h 278"/>
              <a:gd name="T20" fmla="*/ 38 w 96"/>
              <a:gd name="T21" fmla="*/ 181 h 278"/>
              <a:gd name="T22" fmla="*/ 47 w 96"/>
              <a:gd name="T23" fmla="*/ 204 h 278"/>
              <a:gd name="T24" fmla="*/ 57 w 96"/>
              <a:gd name="T25" fmla="*/ 222 h 278"/>
              <a:gd name="T26" fmla="*/ 65 w 96"/>
              <a:gd name="T27" fmla="*/ 234 h 278"/>
              <a:gd name="T28" fmla="*/ 73 w 96"/>
              <a:gd name="T29" fmla="*/ 246 h 278"/>
              <a:gd name="T30" fmla="*/ 82 w 96"/>
              <a:gd name="T31" fmla="*/ 258 h 278"/>
              <a:gd name="T32" fmla="*/ 89 w 96"/>
              <a:gd name="T33" fmla="*/ 267 h 278"/>
              <a:gd name="T34" fmla="*/ 96 w 96"/>
              <a:gd name="T35" fmla="*/ 274 h 278"/>
              <a:gd name="T36" fmla="*/ 92 w 96"/>
              <a:gd name="T37" fmla="*/ 276 h 278"/>
              <a:gd name="T38" fmla="*/ 85 w 96"/>
              <a:gd name="T39" fmla="*/ 267 h 278"/>
              <a:gd name="T40" fmla="*/ 76 w 96"/>
              <a:gd name="T41" fmla="*/ 257 h 278"/>
              <a:gd name="T42" fmla="*/ 66 w 96"/>
              <a:gd name="T43" fmla="*/ 243 h 278"/>
              <a:gd name="T44" fmla="*/ 58 w 96"/>
              <a:gd name="T45" fmla="*/ 229 h 278"/>
              <a:gd name="T46" fmla="*/ 49 w 96"/>
              <a:gd name="T47" fmla="*/ 215 h 278"/>
              <a:gd name="T48" fmla="*/ 43 w 96"/>
              <a:gd name="T49" fmla="*/ 201 h 278"/>
              <a:gd name="T50" fmla="*/ 37 w 96"/>
              <a:gd name="T51" fmla="*/ 187 h 278"/>
              <a:gd name="T52" fmla="*/ 27 w 96"/>
              <a:gd name="T53" fmla="*/ 159 h 278"/>
              <a:gd name="T54" fmla="*/ 13 w 96"/>
              <a:gd name="T55" fmla="*/ 114 h 278"/>
              <a:gd name="T56" fmla="*/ 2 w 96"/>
              <a:gd name="T57" fmla="*/ 69 h 278"/>
              <a:gd name="T58" fmla="*/ 0 w 96"/>
              <a:gd name="T59" fmla="*/ 23 h 278"/>
              <a:gd name="T60" fmla="*/ 2 w 96"/>
              <a:gd name="T61" fmla="*/ 0 h 278"/>
              <a:gd name="T62" fmla="*/ 2 w 96"/>
              <a:gd name="T63" fmla="*/ 1 h 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6" h="278">
                <a:moveTo>
                  <a:pt x="2" y="2"/>
                </a:moveTo>
                <a:lnTo>
                  <a:pt x="4" y="11"/>
                </a:lnTo>
                <a:lnTo>
                  <a:pt x="4" y="20"/>
                </a:lnTo>
                <a:lnTo>
                  <a:pt x="4" y="30"/>
                </a:lnTo>
                <a:lnTo>
                  <a:pt x="5" y="39"/>
                </a:lnTo>
                <a:lnTo>
                  <a:pt x="5" y="48"/>
                </a:lnTo>
                <a:lnTo>
                  <a:pt x="6" y="57"/>
                </a:lnTo>
                <a:lnTo>
                  <a:pt x="7" y="66"/>
                </a:lnTo>
                <a:lnTo>
                  <a:pt x="8" y="76"/>
                </a:lnTo>
                <a:lnTo>
                  <a:pt x="11" y="81"/>
                </a:lnTo>
                <a:lnTo>
                  <a:pt x="12" y="86"/>
                </a:lnTo>
                <a:lnTo>
                  <a:pt x="13" y="92"/>
                </a:lnTo>
                <a:lnTo>
                  <a:pt x="13" y="96"/>
                </a:lnTo>
                <a:lnTo>
                  <a:pt x="14" y="102"/>
                </a:lnTo>
                <a:lnTo>
                  <a:pt x="15" y="108"/>
                </a:lnTo>
                <a:lnTo>
                  <a:pt x="16" y="113"/>
                </a:lnTo>
                <a:lnTo>
                  <a:pt x="17" y="118"/>
                </a:lnTo>
                <a:lnTo>
                  <a:pt x="21" y="131"/>
                </a:lnTo>
                <a:lnTo>
                  <a:pt x="24" y="144"/>
                </a:lnTo>
                <a:lnTo>
                  <a:pt x="29" y="156"/>
                </a:lnTo>
                <a:lnTo>
                  <a:pt x="34" y="168"/>
                </a:lnTo>
                <a:lnTo>
                  <a:pt x="38" y="181"/>
                </a:lnTo>
                <a:lnTo>
                  <a:pt x="43" y="192"/>
                </a:lnTo>
                <a:lnTo>
                  <a:pt x="47" y="204"/>
                </a:lnTo>
                <a:lnTo>
                  <a:pt x="53" y="215"/>
                </a:lnTo>
                <a:lnTo>
                  <a:pt x="57" y="222"/>
                </a:lnTo>
                <a:lnTo>
                  <a:pt x="60" y="228"/>
                </a:lnTo>
                <a:lnTo>
                  <a:pt x="65" y="234"/>
                </a:lnTo>
                <a:lnTo>
                  <a:pt x="69" y="239"/>
                </a:lnTo>
                <a:lnTo>
                  <a:pt x="73" y="246"/>
                </a:lnTo>
                <a:lnTo>
                  <a:pt x="77" y="252"/>
                </a:lnTo>
                <a:lnTo>
                  <a:pt x="82" y="258"/>
                </a:lnTo>
                <a:lnTo>
                  <a:pt x="85" y="263"/>
                </a:lnTo>
                <a:lnTo>
                  <a:pt x="89" y="267"/>
                </a:lnTo>
                <a:lnTo>
                  <a:pt x="92" y="270"/>
                </a:lnTo>
                <a:lnTo>
                  <a:pt x="96" y="274"/>
                </a:lnTo>
                <a:lnTo>
                  <a:pt x="96" y="278"/>
                </a:lnTo>
                <a:lnTo>
                  <a:pt x="92" y="276"/>
                </a:lnTo>
                <a:lnTo>
                  <a:pt x="89" y="272"/>
                </a:lnTo>
                <a:lnTo>
                  <a:pt x="85" y="267"/>
                </a:lnTo>
                <a:lnTo>
                  <a:pt x="81" y="263"/>
                </a:lnTo>
                <a:lnTo>
                  <a:pt x="76" y="257"/>
                </a:lnTo>
                <a:lnTo>
                  <a:pt x="70" y="250"/>
                </a:lnTo>
                <a:lnTo>
                  <a:pt x="66" y="243"/>
                </a:lnTo>
                <a:lnTo>
                  <a:pt x="61" y="236"/>
                </a:lnTo>
                <a:lnTo>
                  <a:pt x="58" y="229"/>
                </a:lnTo>
                <a:lnTo>
                  <a:pt x="53" y="222"/>
                </a:lnTo>
                <a:lnTo>
                  <a:pt x="49" y="215"/>
                </a:lnTo>
                <a:lnTo>
                  <a:pt x="45" y="208"/>
                </a:lnTo>
                <a:lnTo>
                  <a:pt x="43" y="201"/>
                </a:lnTo>
                <a:lnTo>
                  <a:pt x="40" y="194"/>
                </a:lnTo>
                <a:lnTo>
                  <a:pt x="37" y="187"/>
                </a:lnTo>
                <a:lnTo>
                  <a:pt x="35" y="182"/>
                </a:lnTo>
                <a:lnTo>
                  <a:pt x="27" y="159"/>
                </a:lnTo>
                <a:lnTo>
                  <a:pt x="20" y="137"/>
                </a:lnTo>
                <a:lnTo>
                  <a:pt x="13" y="114"/>
                </a:lnTo>
                <a:lnTo>
                  <a:pt x="7" y="91"/>
                </a:lnTo>
                <a:lnTo>
                  <a:pt x="2" y="69"/>
                </a:lnTo>
                <a:lnTo>
                  <a:pt x="0" y="46"/>
                </a:lnTo>
                <a:lnTo>
                  <a:pt x="0" y="23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69" name="Freeform 889"/>
          <p:cNvSpPr>
            <a:spLocks/>
          </p:cNvSpPr>
          <p:nvPr/>
        </p:nvSpPr>
        <p:spPr bwMode="auto">
          <a:xfrm>
            <a:off x="6991350" y="2668588"/>
            <a:ext cx="106363" cy="211137"/>
          </a:xfrm>
          <a:custGeom>
            <a:avLst/>
            <a:gdLst>
              <a:gd name="T0" fmla="*/ 3 w 135"/>
              <a:gd name="T1" fmla="*/ 0 h 265"/>
              <a:gd name="T2" fmla="*/ 8 w 135"/>
              <a:gd name="T3" fmla="*/ 14 h 265"/>
              <a:gd name="T4" fmla="*/ 14 w 135"/>
              <a:gd name="T5" fmla="*/ 29 h 265"/>
              <a:gd name="T6" fmla="*/ 19 w 135"/>
              <a:gd name="T7" fmla="*/ 42 h 265"/>
              <a:gd name="T8" fmla="*/ 23 w 135"/>
              <a:gd name="T9" fmla="*/ 57 h 265"/>
              <a:gd name="T10" fmla="*/ 28 w 135"/>
              <a:gd name="T11" fmla="*/ 71 h 265"/>
              <a:gd name="T12" fmla="*/ 33 w 135"/>
              <a:gd name="T13" fmla="*/ 86 h 265"/>
              <a:gd name="T14" fmla="*/ 38 w 135"/>
              <a:gd name="T15" fmla="*/ 100 h 265"/>
              <a:gd name="T16" fmla="*/ 45 w 135"/>
              <a:gd name="T17" fmla="*/ 114 h 265"/>
              <a:gd name="T18" fmla="*/ 51 w 135"/>
              <a:gd name="T19" fmla="*/ 126 h 265"/>
              <a:gd name="T20" fmla="*/ 57 w 135"/>
              <a:gd name="T21" fmla="*/ 138 h 265"/>
              <a:gd name="T22" fmla="*/ 64 w 135"/>
              <a:gd name="T23" fmla="*/ 149 h 265"/>
              <a:gd name="T24" fmla="*/ 71 w 135"/>
              <a:gd name="T25" fmla="*/ 161 h 265"/>
              <a:gd name="T26" fmla="*/ 76 w 135"/>
              <a:gd name="T27" fmla="*/ 173 h 265"/>
              <a:gd name="T28" fmla="*/ 83 w 135"/>
              <a:gd name="T29" fmla="*/ 184 h 265"/>
              <a:gd name="T30" fmla="*/ 89 w 135"/>
              <a:gd name="T31" fmla="*/ 197 h 265"/>
              <a:gd name="T32" fmla="*/ 95 w 135"/>
              <a:gd name="T33" fmla="*/ 208 h 265"/>
              <a:gd name="T34" fmla="*/ 99 w 135"/>
              <a:gd name="T35" fmla="*/ 216 h 265"/>
              <a:gd name="T36" fmla="*/ 104 w 135"/>
              <a:gd name="T37" fmla="*/ 223 h 265"/>
              <a:gd name="T38" fmla="*/ 110 w 135"/>
              <a:gd name="T39" fmla="*/ 231 h 265"/>
              <a:gd name="T40" fmla="*/ 114 w 135"/>
              <a:gd name="T41" fmla="*/ 238 h 265"/>
              <a:gd name="T42" fmla="*/ 120 w 135"/>
              <a:gd name="T43" fmla="*/ 244 h 265"/>
              <a:gd name="T44" fmla="*/ 125 w 135"/>
              <a:gd name="T45" fmla="*/ 251 h 265"/>
              <a:gd name="T46" fmla="*/ 130 w 135"/>
              <a:gd name="T47" fmla="*/ 258 h 265"/>
              <a:gd name="T48" fmla="*/ 135 w 135"/>
              <a:gd name="T49" fmla="*/ 265 h 265"/>
              <a:gd name="T50" fmla="*/ 129 w 135"/>
              <a:gd name="T51" fmla="*/ 261 h 265"/>
              <a:gd name="T52" fmla="*/ 124 w 135"/>
              <a:gd name="T53" fmla="*/ 255 h 265"/>
              <a:gd name="T54" fmla="*/ 119 w 135"/>
              <a:gd name="T55" fmla="*/ 251 h 265"/>
              <a:gd name="T56" fmla="*/ 114 w 135"/>
              <a:gd name="T57" fmla="*/ 245 h 265"/>
              <a:gd name="T58" fmla="*/ 110 w 135"/>
              <a:gd name="T59" fmla="*/ 238 h 265"/>
              <a:gd name="T60" fmla="*/ 105 w 135"/>
              <a:gd name="T61" fmla="*/ 232 h 265"/>
              <a:gd name="T62" fmla="*/ 102 w 135"/>
              <a:gd name="T63" fmla="*/ 226 h 265"/>
              <a:gd name="T64" fmla="*/ 97 w 135"/>
              <a:gd name="T65" fmla="*/ 220 h 265"/>
              <a:gd name="T66" fmla="*/ 94 w 135"/>
              <a:gd name="T67" fmla="*/ 213 h 265"/>
              <a:gd name="T68" fmla="*/ 89 w 135"/>
              <a:gd name="T69" fmla="*/ 206 h 265"/>
              <a:gd name="T70" fmla="*/ 84 w 135"/>
              <a:gd name="T71" fmla="*/ 199 h 265"/>
              <a:gd name="T72" fmla="*/ 81 w 135"/>
              <a:gd name="T73" fmla="*/ 192 h 265"/>
              <a:gd name="T74" fmla="*/ 76 w 135"/>
              <a:gd name="T75" fmla="*/ 185 h 265"/>
              <a:gd name="T76" fmla="*/ 73 w 135"/>
              <a:gd name="T77" fmla="*/ 179 h 265"/>
              <a:gd name="T78" fmla="*/ 68 w 135"/>
              <a:gd name="T79" fmla="*/ 174 h 265"/>
              <a:gd name="T80" fmla="*/ 64 w 135"/>
              <a:gd name="T81" fmla="*/ 169 h 265"/>
              <a:gd name="T82" fmla="*/ 59 w 135"/>
              <a:gd name="T83" fmla="*/ 162 h 265"/>
              <a:gd name="T84" fmla="*/ 56 w 135"/>
              <a:gd name="T85" fmla="*/ 155 h 265"/>
              <a:gd name="T86" fmla="*/ 52 w 135"/>
              <a:gd name="T87" fmla="*/ 148 h 265"/>
              <a:gd name="T88" fmla="*/ 49 w 135"/>
              <a:gd name="T89" fmla="*/ 141 h 265"/>
              <a:gd name="T90" fmla="*/ 45 w 135"/>
              <a:gd name="T91" fmla="*/ 135 h 265"/>
              <a:gd name="T92" fmla="*/ 42 w 135"/>
              <a:gd name="T93" fmla="*/ 128 h 265"/>
              <a:gd name="T94" fmla="*/ 38 w 135"/>
              <a:gd name="T95" fmla="*/ 121 h 265"/>
              <a:gd name="T96" fmla="*/ 36 w 135"/>
              <a:gd name="T97" fmla="*/ 114 h 265"/>
              <a:gd name="T98" fmla="*/ 30 w 135"/>
              <a:gd name="T99" fmla="*/ 100 h 265"/>
              <a:gd name="T100" fmla="*/ 24 w 135"/>
              <a:gd name="T101" fmla="*/ 86 h 265"/>
              <a:gd name="T102" fmla="*/ 19 w 135"/>
              <a:gd name="T103" fmla="*/ 72 h 265"/>
              <a:gd name="T104" fmla="*/ 14 w 135"/>
              <a:gd name="T105" fmla="*/ 57 h 265"/>
              <a:gd name="T106" fmla="*/ 10 w 135"/>
              <a:gd name="T107" fmla="*/ 44 h 265"/>
              <a:gd name="T108" fmla="*/ 5 w 135"/>
              <a:gd name="T109" fmla="*/ 29 h 265"/>
              <a:gd name="T110" fmla="*/ 1 w 135"/>
              <a:gd name="T111" fmla="*/ 15 h 265"/>
              <a:gd name="T112" fmla="*/ 0 w 135"/>
              <a:gd name="T113" fmla="*/ 0 h 265"/>
              <a:gd name="T114" fmla="*/ 1 w 135"/>
              <a:gd name="T115" fmla="*/ 0 h 265"/>
              <a:gd name="T116" fmla="*/ 1 w 135"/>
              <a:gd name="T117" fmla="*/ 0 h 265"/>
              <a:gd name="T118" fmla="*/ 3 w 135"/>
              <a:gd name="T119" fmla="*/ 0 h 265"/>
              <a:gd name="T120" fmla="*/ 3 w 135"/>
              <a:gd name="T121" fmla="*/ 0 h 2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5" h="265">
                <a:moveTo>
                  <a:pt x="3" y="0"/>
                </a:moveTo>
                <a:lnTo>
                  <a:pt x="8" y="14"/>
                </a:lnTo>
                <a:lnTo>
                  <a:pt x="14" y="29"/>
                </a:lnTo>
                <a:lnTo>
                  <a:pt x="19" y="42"/>
                </a:lnTo>
                <a:lnTo>
                  <a:pt x="23" y="57"/>
                </a:lnTo>
                <a:lnTo>
                  <a:pt x="28" y="71"/>
                </a:lnTo>
                <a:lnTo>
                  <a:pt x="33" y="86"/>
                </a:lnTo>
                <a:lnTo>
                  <a:pt x="38" y="100"/>
                </a:lnTo>
                <a:lnTo>
                  <a:pt x="45" y="114"/>
                </a:lnTo>
                <a:lnTo>
                  <a:pt x="51" y="126"/>
                </a:lnTo>
                <a:lnTo>
                  <a:pt x="57" y="138"/>
                </a:lnTo>
                <a:lnTo>
                  <a:pt x="64" y="149"/>
                </a:lnTo>
                <a:lnTo>
                  <a:pt x="71" y="161"/>
                </a:lnTo>
                <a:lnTo>
                  <a:pt x="76" y="173"/>
                </a:lnTo>
                <a:lnTo>
                  <a:pt x="83" y="184"/>
                </a:lnTo>
                <a:lnTo>
                  <a:pt x="89" y="197"/>
                </a:lnTo>
                <a:lnTo>
                  <a:pt x="95" y="208"/>
                </a:lnTo>
                <a:lnTo>
                  <a:pt x="99" y="216"/>
                </a:lnTo>
                <a:lnTo>
                  <a:pt x="104" y="223"/>
                </a:lnTo>
                <a:lnTo>
                  <a:pt x="110" y="231"/>
                </a:lnTo>
                <a:lnTo>
                  <a:pt x="114" y="238"/>
                </a:lnTo>
                <a:lnTo>
                  <a:pt x="120" y="244"/>
                </a:lnTo>
                <a:lnTo>
                  <a:pt x="125" y="251"/>
                </a:lnTo>
                <a:lnTo>
                  <a:pt x="130" y="258"/>
                </a:lnTo>
                <a:lnTo>
                  <a:pt x="135" y="265"/>
                </a:lnTo>
                <a:lnTo>
                  <a:pt x="129" y="261"/>
                </a:lnTo>
                <a:lnTo>
                  <a:pt x="124" y="255"/>
                </a:lnTo>
                <a:lnTo>
                  <a:pt x="119" y="251"/>
                </a:lnTo>
                <a:lnTo>
                  <a:pt x="114" y="245"/>
                </a:lnTo>
                <a:lnTo>
                  <a:pt x="110" y="238"/>
                </a:lnTo>
                <a:lnTo>
                  <a:pt x="105" y="232"/>
                </a:lnTo>
                <a:lnTo>
                  <a:pt x="102" y="226"/>
                </a:lnTo>
                <a:lnTo>
                  <a:pt x="97" y="220"/>
                </a:lnTo>
                <a:lnTo>
                  <a:pt x="94" y="213"/>
                </a:lnTo>
                <a:lnTo>
                  <a:pt x="89" y="206"/>
                </a:lnTo>
                <a:lnTo>
                  <a:pt x="84" y="199"/>
                </a:lnTo>
                <a:lnTo>
                  <a:pt x="81" y="192"/>
                </a:lnTo>
                <a:lnTo>
                  <a:pt x="76" y="185"/>
                </a:lnTo>
                <a:lnTo>
                  <a:pt x="73" y="179"/>
                </a:lnTo>
                <a:lnTo>
                  <a:pt x="68" y="174"/>
                </a:lnTo>
                <a:lnTo>
                  <a:pt x="64" y="169"/>
                </a:lnTo>
                <a:lnTo>
                  <a:pt x="59" y="162"/>
                </a:lnTo>
                <a:lnTo>
                  <a:pt x="56" y="155"/>
                </a:lnTo>
                <a:lnTo>
                  <a:pt x="52" y="148"/>
                </a:lnTo>
                <a:lnTo>
                  <a:pt x="49" y="141"/>
                </a:lnTo>
                <a:lnTo>
                  <a:pt x="45" y="135"/>
                </a:lnTo>
                <a:lnTo>
                  <a:pt x="42" y="128"/>
                </a:lnTo>
                <a:lnTo>
                  <a:pt x="38" y="121"/>
                </a:lnTo>
                <a:lnTo>
                  <a:pt x="36" y="114"/>
                </a:lnTo>
                <a:lnTo>
                  <a:pt x="30" y="100"/>
                </a:lnTo>
                <a:lnTo>
                  <a:pt x="24" y="86"/>
                </a:lnTo>
                <a:lnTo>
                  <a:pt x="19" y="72"/>
                </a:lnTo>
                <a:lnTo>
                  <a:pt x="14" y="57"/>
                </a:lnTo>
                <a:lnTo>
                  <a:pt x="10" y="44"/>
                </a:lnTo>
                <a:lnTo>
                  <a:pt x="5" y="29"/>
                </a:lnTo>
                <a:lnTo>
                  <a:pt x="1" y="15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0" name="Freeform 890"/>
          <p:cNvSpPr>
            <a:spLocks/>
          </p:cNvSpPr>
          <p:nvPr/>
        </p:nvSpPr>
        <p:spPr bwMode="auto">
          <a:xfrm>
            <a:off x="6313488" y="2706688"/>
            <a:ext cx="66675" cy="196850"/>
          </a:xfrm>
          <a:custGeom>
            <a:avLst/>
            <a:gdLst>
              <a:gd name="T0" fmla="*/ 1 w 84"/>
              <a:gd name="T1" fmla="*/ 2 h 248"/>
              <a:gd name="T2" fmla="*/ 3 w 84"/>
              <a:gd name="T3" fmla="*/ 10 h 248"/>
              <a:gd name="T4" fmla="*/ 4 w 84"/>
              <a:gd name="T5" fmla="*/ 17 h 248"/>
              <a:gd name="T6" fmla="*/ 5 w 84"/>
              <a:gd name="T7" fmla="*/ 25 h 248"/>
              <a:gd name="T8" fmla="*/ 7 w 84"/>
              <a:gd name="T9" fmla="*/ 35 h 248"/>
              <a:gd name="T10" fmla="*/ 8 w 84"/>
              <a:gd name="T11" fmla="*/ 43 h 248"/>
              <a:gd name="T12" fmla="*/ 10 w 84"/>
              <a:gd name="T13" fmla="*/ 51 h 248"/>
              <a:gd name="T14" fmla="*/ 12 w 84"/>
              <a:gd name="T15" fmla="*/ 59 h 248"/>
              <a:gd name="T16" fmla="*/ 15 w 84"/>
              <a:gd name="T17" fmla="*/ 67 h 248"/>
              <a:gd name="T18" fmla="*/ 16 w 84"/>
              <a:gd name="T19" fmla="*/ 71 h 248"/>
              <a:gd name="T20" fmla="*/ 17 w 84"/>
              <a:gd name="T21" fmla="*/ 77 h 248"/>
              <a:gd name="T22" fmla="*/ 18 w 84"/>
              <a:gd name="T23" fmla="*/ 81 h 248"/>
              <a:gd name="T24" fmla="*/ 19 w 84"/>
              <a:gd name="T25" fmla="*/ 85 h 248"/>
              <a:gd name="T26" fmla="*/ 20 w 84"/>
              <a:gd name="T27" fmla="*/ 90 h 248"/>
              <a:gd name="T28" fmla="*/ 22 w 84"/>
              <a:gd name="T29" fmla="*/ 94 h 248"/>
              <a:gd name="T30" fmla="*/ 23 w 84"/>
              <a:gd name="T31" fmla="*/ 99 h 248"/>
              <a:gd name="T32" fmla="*/ 24 w 84"/>
              <a:gd name="T33" fmla="*/ 104 h 248"/>
              <a:gd name="T34" fmla="*/ 26 w 84"/>
              <a:gd name="T35" fmla="*/ 111 h 248"/>
              <a:gd name="T36" fmla="*/ 30 w 84"/>
              <a:gd name="T37" fmla="*/ 117 h 248"/>
              <a:gd name="T38" fmla="*/ 32 w 84"/>
              <a:gd name="T39" fmla="*/ 126 h 248"/>
              <a:gd name="T40" fmla="*/ 34 w 84"/>
              <a:gd name="T41" fmla="*/ 132 h 248"/>
              <a:gd name="T42" fmla="*/ 35 w 84"/>
              <a:gd name="T43" fmla="*/ 137 h 248"/>
              <a:gd name="T44" fmla="*/ 38 w 84"/>
              <a:gd name="T45" fmla="*/ 143 h 248"/>
              <a:gd name="T46" fmla="*/ 39 w 84"/>
              <a:gd name="T47" fmla="*/ 147 h 248"/>
              <a:gd name="T48" fmla="*/ 40 w 84"/>
              <a:gd name="T49" fmla="*/ 152 h 248"/>
              <a:gd name="T50" fmla="*/ 42 w 84"/>
              <a:gd name="T51" fmla="*/ 157 h 248"/>
              <a:gd name="T52" fmla="*/ 43 w 84"/>
              <a:gd name="T53" fmla="*/ 161 h 248"/>
              <a:gd name="T54" fmla="*/ 45 w 84"/>
              <a:gd name="T55" fmla="*/ 166 h 248"/>
              <a:gd name="T56" fmla="*/ 46 w 84"/>
              <a:gd name="T57" fmla="*/ 170 h 248"/>
              <a:gd name="T58" fmla="*/ 50 w 84"/>
              <a:gd name="T59" fmla="*/ 181 h 248"/>
              <a:gd name="T60" fmla="*/ 56 w 84"/>
              <a:gd name="T61" fmla="*/ 190 h 248"/>
              <a:gd name="T62" fmla="*/ 61 w 84"/>
              <a:gd name="T63" fmla="*/ 200 h 248"/>
              <a:gd name="T64" fmla="*/ 65 w 84"/>
              <a:gd name="T65" fmla="*/ 210 h 248"/>
              <a:gd name="T66" fmla="*/ 69 w 84"/>
              <a:gd name="T67" fmla="*/ 219 h 248"/>
              <a:gd name="T68" fmla="*/ 73 w 84"/>
              <a:gd name="T69" fmla="*/ 228 h 248"/>
              <a:gd name="T70" fmla="*/ 79 w 84"/>
              <a:gd name="T71" fmla="*/ 238 h 248"/>
              <a:gd name="T72" fmla="*/ 84 w 84"/>
              <a:gd name="T73" fmla="*/ 248 h 248"/>
              <a:gd name="T74" fmla="*/ 77 w 84"/>
              <a:gd name="T75" fmla="*/ 240 h 248"/>
              <a:gd name="T76" fmla="*/ 71 w 84"/>
              <a:gd name="T77" fmla="*/ 230 h 248"/>
              <a:gd name="T78" fmla="*/ 65 w 84"/>
              <a:gd name="T79" fmla="*/ 220 h 248"/>
              <a:gd name="T80" fmla="*/ 61 w 84"/>
              <a:gd name="T81" fmla="*/ 210 h 248"/>
              <a:gd name="T82" fmla="*/ 56 w 84"/>
              <a:gd name="T83" fmla="*/ 200 h 248"/>
              <a:gd name="T84" fmla="*/ 52 w 84"/>
              <a:gd name="T85" fmla="*/ 190 h 248"/>
              <a:gd name="T86" fmla="*/ 47 w 84"/>
              <a:gd name="T87" fmla="*/ 180 h 248"/>
              <a:gd name="T88" fmla="*/ 42 w 84"/>
              <a:gd name="T89" fmla="*/ 169 h 248"/>
              <a:gd name="T90" fmla="*/ 37 w 84"/>
              <a:gd name="T91" fmla="*/ 152 h 248"/>
              <a:gd name="T92" fmla="*/ 30 w 84"/>
              <a:gd name="T93" fmla="*/ 135 h 248"/>
              <a:gd name="T94" fmla="*/ 24 w 84"/>
              <a:gd name="T95" fmla="*/ 117 h 248"/>
              <a:gd name="T96" fmla="*/ 18 w 84"/>
              <a:gd name="T97" fmla="*/ 99 h 248"/>
              <a:gd name="T98" fmla="*/ 14 w 84"/>
              <a:gd name="T99" fmla="*/ 82 h 248"/>
              <a:gd name="T100" fmla="*/ 9 w 84"/>
              <a:gd name="T101" fmla="*/ 64 h 248"/>
              <a:gd name="T102" fmla="*/ 4 w 84"/>
              <a:gd name="T103" fmla="*/ 47 h 248"/>
              <a:gd name="T104" fmla="*/ 1 w 84"/>
              <a:gd name="T105" fmla="*/ 30 h 248"/>
              <a:gd name="T106" fmla="*/ 1 w 84"/>
              <a:gd name="T107" fmla="*/ 22 h 248"/>
              <a:gd name="T108" fmla="*/ 0 w 84"/>
              <a:gd name="T109" fmla="*/ 15 h 248"/>
              <a:gd name="T110" fmla="*/ 0 w 84"/>
              <a:gd name="T111" fmla="*/ 7 h 248"/>
              <a:gd name="T112" fmla="*/ 1 w 84"/>
              <a:gd name="T113" fmla="*/ 0 h 248"/>
              <a:gd name="T114" fmla="*/ 1 w 84"/>
              <a:gd name="T115" fmla="*/ 0 h 248"/>
              <a:gd name="T116" fmla="*/ 1 w 84"/>
              <a:gd name="T117" fmla="*/ 1 h 248"/>
              <a:gd name="T118" fmla="*/ 1 w 84"/>
              <a:gd name="T119" fmla="*/ 2 h 248"/>
              <a:gd name="T120" fmla="*/ 1 w 84"/>
              <a:gd name="T121" fmla="*/ 2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4" h="248">
                <a:moveTo>
                  <a:pt x="1" y="2"/>
                </a:moveTo>
                <a:lnTo>
                  <a:pt x="3" y="10"/>
                </a:lnTo>
                <a:lnTo>
                  <a:pt x="4" y="17"/>
                </a:lnTo>
                <a:lnTo>
                  <a:pt x="5" y="25"/>
                </a:lnTo>
                <a:lnTo>
                  <a:pt x="7" y="35"/>
                </a:lnTo>
                <a:lnTo>
                  <a:pt x="8" y="43"/>
                </a:lnTo>
                <a:lnTo>
                  <a:pt x="10" y="51"/>
                </a:lnTo>
                <a:lnTo>
                  <a:pt x="12" y="59"/>
                </a:lnTo>
                <a:lnTo>
                  <a:pt x="15" y="67"/>
                </a:lnTo>
                <a:lnTo>
                  <a:pt x="16" y="71"/>
                </a:lnTo>
                <a:lnTo>
                  <a:pt x="17" y="77"/>
                </a:lnTo>
                <a:lnTo>
                  <a:pt x="18" y="81"/>
                </a:lnTo>
                <a:lnTo>
                  <a:pt x="19" y="85"/>
                </a:lnTo>
                <a:lnTo>
                  <a:pt x="20" y="90"/>
                </a:lnTo>
                <a:lnTo>
                  <a:pt x="22" y="94"/>
                </a:lnTo>
                <a:lnTo>
                  <a:pt x="23" y="99"/>
                </a:lnTo>
                <a:lnTo>
                  <a:pt x="24" y="104"/>
                </a:lnTo>
                <a:lnTo>
                  <a:pt x="26" y="111"/>
                </a:lnTo>
                <a:lnTo>
                  <a:pt x="30" y="117"/>
                </a:lnTo>
                <a:lnTo>
                  <a:pt x="32" y="126"/>
                </a:lnTo>
                <a:lnTo>
                  <a:pt x="34" y="132"/>
                </a:lnTo>
                <a:lnTo>
                  <a:pt x="35" y="137"/>
                </a:lnTo>
                <a:lnTo>
                  <a:pt x="38" y="143"/>
                </a:lnTo>
                <a:lnTo>
                  <a:pt x="39" y="147"/>
                </a:lnTo>
                <a:lnTo>
                  <a:pt x="40" y="152"/>
                </a:lnTo>
                <a:lnTo>
                  <a:pt x="42" y="157"/>
                </a:lnTo>
                <a:lnTo>
                  <a:pt x="43" y="161"/>
                </a:lnTo>
                <a:lnTo>
                  <a:pt x="45" y="166"/>
                </a:lnTo>
                <a:lnTo>
                  <a:pt x="46" y="170"/>
                </a:lnTo>
                <a:lnTo>
                  <a:pt x="50" y="181"/>
                </a:lnTo>
                <a:lnTo>
                  <a:pt x="56" y="190"/>
                </a:lnTo>
                <a:lnTo>
                  <a:pt x="61" y="200"/>
                </a:lnTo>
                <a:lnTo>
                  <a:pt x="65" y="210"/>
                </a:lnTo>
                <a:lnTo>
                  <a:pt x="69" y="219"/>
                </a:lnTo>
                <a:lnTo>
                  <a:pt x="73" y="228"/>
                </a:lnTo>
                <a:lnTo>
                  <a:pt x="79" y="238"/>
                </a:lnTo>
                <a:lnTo>
                  <a:pt x="84" y="248"/>
                </a:lnTo>
                <a:lnTo>
                  <a:pt x="77" y="240"/>
                </a:lnTo>
                <a:lnTo>
                  <a:pt x="71" y="230"/>
                </a:lnTo>
                <a:lnTo>
                  <a:pt x="65" y="220"/>
                </a:lnTo>
                <a:lnTo>
                  <a:pt x="61" y="210"/>
                </a:lnTo>
                <a:lnTo>
                  <a:pt x="56" y="200"/>
                </a:lnTo>
                <a:lnTo>
                  <a:pt x="52" y="190"/>
                </a:lnTo>
                <a:lnTo>
                  <a:pt x="47" y="180"/>
                </a:lnTo>
                <a:lnTo>
                  <a:pt x="42" y="169"/>
                </a:lnTo>
                <a:lnTo>
                  <a:pt x="37" y="152"/>
                </a:lnTo>
                <a:lnTo>
                  <a:pt x="30" y="135"/>
                </a:lnTo>
                <a:lnTo>
                  <a:pt x="24" y="117"/>
                </a:lnTo>
                <a:lnTo>
                  <a:pt x="18" y="99"/>
                </a:lnTo>
                <a:lnTo>
                  <a:pt x="14" y="82"/>
                </a:lnTo>
                <a:lnTo>
                  <a:pt x="9" y="64"/>
                </a:lnTo>
                <a:lnTo>
                  <a:pt x="4" y="47"/>
                </a:lnTo>
                <a:lnTo>
                  <a:pt x="1" y="30"/>
                </a:lnTo>
                <a:lnTo>
                  <a:pt x="1" y="22"/>
                </a:lnTo>
                <a:lnTo>
                  <a:pt x="0" y="15"/>
                </a:lnTo>
                <a:lnTo>
                  <a:pt x="0" y="7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1" name="Freeform 891"/>
          <p:cNvSpPr>
            <a:spLocks/>
          </p:cNvSpPr>
          <p:nvPr/>
        </p:nvSpPr>
        <p:spPr bwMode="auto">
          <a:xfrm>
            <a:off x="7321550" y="2725738"/>
            <a:ext cx="122238" cy="377825"/>
          </a:xfrm>
          <a:custGeom>
            <a:avLst/>
            <a:gdLst>
              <a:gd name="T0" fmla="*/ 8 w 155"/>
              <a:gd name="T1" fmla="*/ 14 h 476"/>
              <a:gd name="T2" fmla="*/ 19 w 155"/>
              <a:gd name="T3" fmla="*/ 42 h 476"/>
              <a:gd name="T4" fmla="*/ 29 w 155"/>
              <a:gd name="T5" fmla="*/ 69 h 476"/>
              <a:gd name="T6" fmla="*/ 42 w 155"/>
              <a:gd name="T7" fmla="*/ 96 h 476"/>
              <a:gd name="T8" fmla="*/ 52 w 155"/>
              <a:gd name="T9" fmla="*/ 114 h 476"/>
              <a:gd name="T10" fmla="*/ 59 w 155"/>
              <a:gd name="T11" fmla="*/ 126 h 476"/>
              <a:gd name="T12" fmla="*/ 65 w 155"/>
              <a:gd name="T13" fmla="*/ 137 h 476"/>
              <a:gd name="T14" fmla="*/ 72 w 155"/>
              <a:gd name="T15" fmla="*/ 149 h 476"/>
              <a:gd name="T16" fmla="*/ 77 w 155"/>
              <a:gd name="T17" fmla="*/ 160 h 476"/>
              <a:gd name="T18" fmla="*/ 83 w 155"/>
              <a:gd name="T19" fmla="*/ 171 h 476"/>
              <a:gd name="T20" fmla="*/ 90 w 155"/>
              <a:gd name="T21" fmla="*/ 183 h 476"/>
              <a:gd name="T22" fmla="*/ 97 w 155"/>
              <a:gd name="T23" fmla="*/ 195 h 476"/>
              <a:gd name="T24" fmla="*/ 104 w 155"/>
              <a:gd name="T25" fmla="*/ 209 h 476"/>
              <a:gd name="T26" fmla="*/ 111 w 155"/>
              <a:gd name="T27" fmla="*/ 223 h 476"/>
              <a:gd name="T28" fmla="*/ 120 w 155"/>
              <a:gd name="T29" fmla="*/ 243 h 476"/>
              <a:gd name="T30" fmla="*/ 130 w 155"/>
              <a:gd name="T31" fmla="*/ 270 h 476"/>
              <a:gd name="T32" fmla="*/ 140 w 155"/>
              <a:gd name="T33" fmla="*/ 297 h 476"/>
              <a:gd name="T34" fmla="*/ 148 w 155"/>
              <a:gd name="T35" fmla="*/ 325 h 476"/>
              <a:gd name="T36" fmla="*/ 152 w 155"/>
              <a:gd name="T37" fmla="*/ 356 h 476"/>
              <a:gd name="T38" fmla="*/ 155 w 155"/>
              <a:gd name="T39" fmla="*/ 391 h 476"/>
              <a:gd name="T40" fmla="*/ 152 w 155"/>
              <a:gd name="T41" fmla="*/ 424 h 476"/>
              <a:gd name="T42" fmla="*/ 149 w 155"/>
              <a:gd name="T43" fmla="*/ 459 h 476"/>
              <a:gd name="T44" fmla="*/ 145 w 155"/>
              <a:gd name="T45" fmla="*/ 474 h 476"/>
              <a:gd name="T46" fmla="*/ 145 w 155"/>
              <a:gd name="T47" fmla="*/ 464 h 476"/>
              <a:gd name="T48" fmla="*/ 145 w 155"/>
              <a:gd name="T49" fmla="*/ 453 h 476"/>
              <a:gd name="T50" fmla="*/ 145 w 155"/>
              <a:gd name="T51" fmla="*/ 439 h 476"/>
              <a:gd name="T52" fmla="*/ 144 w 155"/>
              <a:gd name="T53" fmla="*/ 426 h 476"/>
              <a:gd name="T54" fmla="*/ 147 w 155"/>
              <a:gd name="T55" fmla="*/ 414 h 476"/>
              <a:gd name="T56" fmla="*/ 147 w 155"/>
              <a:gd name="T57" fmla="*/ 401 h 476"/>
              <a:gd name="T58" fmla="*/ 147 w 155"/>
              <a:gd name="T59" fmla="*/ 390 h 476"/>
              <a:gd name="T60" fmla="*/ 148 w 155"/>
              <a:gd name="T61" fmla="*/ 377 h 476"/>
              <a:gd name="T62" fmla="*/ 147 w 155"/>
              <a:gd name="T63" fmla="*/ 365 h 476"/>
              <a:gd name="T64" fmla="*/ 142 w 155"/>
              <a:gd name="T65" fmla="*/ 348 h 476"/>
              <a:gd name="T66" fmla="*/ 139 w 155"/>
              <a:gd name="T67" fmla="*/ 325 h 476"/>
              <a:gd name="T68" fmla="*/ 134 w 155"/>
              <a:gd name="T69" fmla="*/ 301 h 476"/>
              <a:gd name="T70" fmla="*/ 127 w 155"/>
              <a:gd name="T71" fmla="*/ 279 h 476"/>
              <a:gd name="T72" fmla="*/ 119 w 155"/>
              <a:gd name="T73" fmla="*/ 261 h 476"/>
              <a:gd name="T74" fmla="*/ 113 w 155"/>
              <a:gd name="T75" fmla="*/ 247 h 476"/>
              <a:gd name="T76" fmla="*/ 109 w 155"/>
              <a:gd name="T77" fmla="*/ 235 h 476"/>
              <a:gd name="T78" fmla="*/ 104 w 155"/>
              <a:gd name="T79" fmla="*/ 224 h 476"/>
              <a:gd name="T80" fmla="*/ 98 w 155"/>
              <a:gd name="T81" fmla="*/ 213 h 476"/>
              <a:gd name="T82" fmla="*/ 94 w 155"/>
              <a:gd name="T83" fmla="*/ 203 h 476"/>
              <a:gd name="T84" fmla="*/ 88 w 155"/>
              <a:gd name="T85" fmla="*/ 191 h 476"/>
              <a:gd name="T86" fmla="*/ 82 w 155"/>
              <a:gd name="T87" fmla="*/ 181 h 476"/>
              <a:gd name="T88" fmla="*/ 76 w 155"/>
              <a:gd name="T89" fmla="*/ 172 h 476"/>
              <a:gd name="T90" fmla="*/ 72 w 155"/>
              <a:gd name="T91" fmla="*/ 163 h 476"/>
              <a:gd name="T92" fmla="*/ 66 w 155"/>
              <a:gd name="T93" fmla="*/ 151 h 476"/>
              <a:gd name="T94" fmla="*/ 59 w 155"/>
              <a:gd name="T95" fmla="*/ 138 h 476"/>
              <a:gd name="T96" fmla="*/ 53 w 155"/>
              <a:gd name="T97" fmla="*/ 127 h 476"/>
              <a:gd name="T98" fmla="*/ 46 w 155"/>
              <a:gd name="T99" fmla="*/ 117 h 476"/>
              <a:gd name="T100" fmla="*/ 39 w 155"/>
              <a:gd name="T101" fmla="*/ 106 h 476"/>
              <a:gd name="T102" fmla="*/ 34 w 155"/>
              <a:gd name="T103" fmla="*/ 95 h 476"/>
              <a:gd name="T104" fmla="*/ 28 w 155"/>
              <a:gd name="T105" fmla="*/ 82 h 476"/>
              <a:gd name="T106" fmla="*/ 21 w 155"/>
              <a:gd name="T107" fmla="*/ 69 h 476"/>
              <a:gd name="T108" fmla="*/ 15 w 155"/>
              <a:gd name="T109" fmla="*/ 55 h 476"/>
              <a:gd name="T110" fmla="*/ 9 w 155"/>
              <a:gd name="T111" fmla="*/ 42 h 476"/>
              <a:gd name="T112" fmla="*/ 6 w 155"/>
              <a:gd name="T113" fmla="*/ 30 h 476"/>
              <a:gd name="T114" fmla="*/ 4 w 155"/>
              <a:gd name="T115" fmla="*/ 21 h 476"/>
              <a:gd name="T116" fmla="*/ 0 w 155"/>
              <a:gd name="T117" fmla="*/ 13 h 476"/>
              <a:gd name="T118" fmla="*/ 0 w 155"/>
              <a:gd name="T119" fmla="*/ 4 h 476"/>
              <a:gd name="T120" fmla="*/ 0 w 155"/>
              <a:gd name="T121" fmla="*/ 0 h 476"/>
              <a:gd name="T122" fmla="*/ 1 w 155"/>
              <a:gd name="T123" fmla="*/ 0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5" h="476">
                <a:moveTo>
                  <a:pt x="1" y="1"/>
                </a:moveTo>
                <a:lnTo>
                  <a:pt x="8" y="14"/>
                </a:lnTo>
                <a:lnTo>
                  <a:pt x="14" y="28"/>
                </a:lnTo>
                <a:lnTo>
                  <a:pt x="19" y="42"/>
                </a:lnTo>
                <a:lnTo>
                  <a:pt x="24" y="55"/>
                </a:lnTo>
                <a:lnTo>
                  <a:pt x="29" y="69"/>
                </a:lnTo>
                <a:lnTo>
                  <a:pt x="35" y="82"/>
                </a:lnTo>
                <a:lnTo>
                  <a:pt x="42" y="96"/>
                </a:lnTo>
                <a:lnTo>
                  <a:pt x="50" y="107"/>
                </a:lnTo>
                <a:lnTo>
                  <a:pt x="52" y="114"/>
                </a:lnTo>
                <a:lnTo>
                  <a:pt x="56" y="120"/>
                </a:lnTo>
                <a:lnTo>
                  <a:pt x="59" y="126"/>
                </a:lnTo>
                <a:lnTo>
                  <a:pt x="61" y="131"/>
                </a:lnTo>
                <a:lnTo>
                  <a:pt x="65" y="137"/>
                </a:lnTo>
                <a:lnTo>
                  <a:pt x="68" y="143"/>
                </a:lnTo>
                <a:lnTo>
                  <a:pt x="72" y="149"/>
                </a:lnTo>
                <a:lnTo>
                  <a:pt x="74" y="155"/>
                </a:lnTo>
                <a:lnTo>
                  <a:pt x="77" y="160"/>
                </a:lnTo>
                <a:lnTo>
                  <a:pt x="80" y="165"/>
                </a:lnTo>
                <a:lnTo>
                  <a:pt x="83" y="171"/>
                </a:lnTo>
                <a:lnTo>
                  <a:pt x="87" y="175"/>
                </a:lnTo>
                <a:lnTo>
                  <a:pt x="90" y="183"/>
                </a:lnTo>
                <a:lnTo>
                  <a:pt x="94" y="189"/>
                </a:lnTo>
                <a:lnTo>
                  <a:pt x="97" y="195"/>
                </a:lnTo>
                <a:lnTo>
                  <a:pt x="99" y="202"/>
                </a:lnTo>
                <a:lnTo>
                  <a:pt x="104" y="209"/>
                </a:lnTo>
                <a:lnTo>
                  <a:pt x="107" y="216"/>
                </a:lnTo>
                <a:lnTo>
                  <a:pt x="111" y="223"/>
                </a:lnTo>
                <a:lnTo>
                  <a:pt x="114" y="229"/>
                </a:lnTo>
                <a:lnTo>
                  <a:pt x="120" y="243"/>
                </a:lnTo>
                <a:lnTo>
                  <a:pt x="126" y="256"/>
                </a:lnTo>
                <a:lnTo>
                  <a:pt x="130" y="270"/>
                </a:lnTo>
                <a:lnTo>
                  <a:pt x="136" y="284"/>
                </a:lnTo>
                <a:lnTo>
                  <a:pt x="140" y="297"/>
                </a:lnTo>
                <a:lnTo>
                  <a:pt x="144" y="311"/>
                </a:lnTo>
                <a:lnTo>
                  <a:pt x="148" y="325"/>
                </a:lnTo>
                <a:lnTo>
                  <a:pt x="150" y="339"/>
                </a:lnTo>
                <a:lnTo>
                  <a:pt x="152" y="356"/>
                </a:lnTo>
                <a:lnTo>
                  <a:pt x="153" y="373"/>
                </a:lnTo>
                <a:lnTo>
                  <a:pt x="155" y="391"/>
                </a:lnTo>
                <a:lnTo>
                  <a:pt x="153" y="407"/>
                </a:lnTo>
                <a:lnTo>
                  <a:pt x="152" y="424"/>
                </a:lnTo>
                <a:lnTo>
                  <a:pt x="151" y="441"/>
                </a:lnTo>
                <a:lnTo>
                  <a:pt x="149" y="459"/>
                </a:lnTo>
                <a:lnTo>
                  <a:pt x="147" y="476"/>
                </a:lnTo>
                <a:lnTo>
                  <a:pt x="145" y="474"/>
                </a:lnTo>
                <a:lnTo>
                  <a:pt x="144" y="469"/>
                </a:lnTo>
                <a:lnTo>
                  <a:pt x="145" y="464"/>
                </a:lnTo>
                <a:lnTo>
                  <a:pt x="145" y="460"/>
                </a:lnTo>
                <a:lnTo>
                  <a:pt x="145" y="453"/>
                </a:lnTo>
                <a:lnTo>
                  <a:pt x="145" y="446"/>
                </a:lnTo>
                <a:lnTo>
                  <a:pt x="145" y="439"/>
                </a:lnTo>
                <a:lnTo>
                  <a:pt x="145" y="433"/>
                </a:lnTo>
                <a:lnTo>
                  <a:pt x="144" y="426"/>
                </a:lnTo>
                <a:lnTo>
                  <a:pt x="145" y="421"/>
                </a:lnTo>
                <a:lnTo>
                  <a:pt x="147" y="414"/>
                </a:lnTo>
                <a:lnTo>
                  <a:pt x="148" y="408"/>
                </a:lnTo>
                <a:lnTo>
                  <a:pt x="147" y="401"/>
                </a:lnTo>
                <a:lnTo>
                  <a:pt x="147" y="395"/>
                </a:lnTo>
                <a:lnTo>
                  <a:pt x="147" y="390"/>
                </a:lnTo>
                <a:lnTo>
                  <a:pt x="148" y="383"/>
                </a:lnTo>
                <a:lnTo>
                  <a:pt x="148" y="377"/>
                </a:lnTo>
                <a:lnTo>
                  <a:pt x="148" y="371"/>
                </a:lnTo>
                <a:lnTo>
                  <a:pt x="147" y="365"/>
                </a:lnTo>
                <a:lnTo>
                  <a:pt x="144" y="360"/>
                </a:lnTo>
                <a:lnTo>
                  <a:pt x="142" y="348"/>
                </a:lnTo>
                <a:lnTo>
                  <a:pt x="140" y="337"/>
                </a:lnTo>
                <a:lnTo>
                  <a:pt x="139" y="325"/>
                </a:lnTo>
                <a:lnTo>
                  <a:pt x="136" y="314"/>
                </a:lnTo>
                <a:lnTo>
                  <a:pt x="134" y="301"/>
                </a:lnTo>
                <a:lnTo>
                  <a:pt x="132" y="289"/>
                </a:lnTo>
                <a:lnTo>
                  <a:pt x="127" y="279"/>
                </a:lnTo>
                <a:lnTo>
                  <a:pt x="122" y="267"/>
                </a:lnTo>
                <a:lnTo>
                  <a:pt x="119" y="261"/>
                </a:lnTo>
                <a:lnTo>
                  <a:pt x="117" y="254"/>
                </a:lnTo>
                <a:lnTo>
                  <a:pt x="113" y="247"/>
                </a:lnTo>
                <a:lnTo>
                  <a:pt x="111" y="241"/>
                </a:lnTo>
                <a:lnTo>
                  <a:pt x="109" y="235"/>
                </a:lnTo>
                <a:lnTo>
                  <a:pt x="106" y="229"/>
                </a:lnTo>
                <a:lnTo>
                  <a:pt x="104" y="224"/>
                </a:lnTo>
                <a:lnTo>
                  <a:pt x="101" y="219"/>
                </a:lnTo>
                <a:lnTo>
                  <a:pt x="98" y="213"/>
                </a:lnTo>
                <a:lnTo>
                  <a:pt x="96" y="208"/>
                </a:lnTo>
                <a:lnTo>
                  <a:pt x="94" y="203"/>
                </a:lnTo>
                <a:lnTo>
                  <a:pt x="90" y="197"/>
                </a:lnTo>
                <a:lnTo>
                  <a:pt x="88" y="191"/>
                </a:lnTo>
                <a:lnTo>
                  <a:pt x="86" y="187"/>
                </a:lnTo>
                <a:lnTo>
                  <a:pt x="82" y="181"/>
                </a:lnTo>
                <a:lnTo>
                  <a:pt x="80" y="176"/>
                </a:lnTo>
                <a:lnTo>
                  <a:pt x="76" y="172"/>
                </a:lnTo>
                <a:lnTo>
                  <a:pt x="74" y="167"/>
                </a:lnTo>
                <a:lnTo>
                  <a:pt x="72" y="163"/>
                </a:lnTo>
                <a:lnTo>
                  <a:pt x="69" y="158"/>
                </a:lnTo>
                <a:lnTo>
                  <a:pt x="66" y="151"/>
                </a:lnTo>
                <a:lnTo>
                  <a:pt x="62" y="144"/>
                </a:lnTo>
                <a:lnTo>
                  <a:pt x="59" y="138"/>
                </a:lnTo>
                <a:lnTo>
                  <a:pt x="56" y="134"/>
                </a:lnTo>
                <a:lnTo>
                  <a:pt x="53" y="127"/>
                </a:lnTo>
                <a:lnTo>
                  <a:pt x="50" y="121"/>
                </a:lnTo>
                <a:lnTo>
                  <a:pt x="46" y="117"/>
                </a:lnTo>
                <a:lnTo>
                  <a:pt x="43" y="111"/>
                </a:lnTo>
                <a:lnTo>
                  <a:pt x="39" y="106"/>
                </a:lnTo>
                <a:lnTo>
                  <a:pt x="36" y="100"/>
                </a:lnTo>
                <a:lnTo>
                  <a:pt x="34" y="95"/>
                </a:lnTo>
                <a:lnTo>
                  <a:pt x="31" y="89"/>
                </a:lnTo>
                <a:lnTo>
                  <a:pt x="28" y="82"/>
                </a:lnTo>
                <a:lnTo>
                  <a:pt x="24" y="76"/>
                </a:lnTo>
                <a:lnTo>
                  <a:pt x="21" y="69"/>
                </a:lnTo>
                <a:lnTo>
                  <a:pt x="18" y="64"/>
                </a:lnTo>
                <a:lnTo>
                  <a:pt x="15" y="55"/>
                </a:lnTo>
                <a:lnTo>
                  <a:pt x="13" y="49"/>
                </a:lnTo>
                <a:lnTo>
                  <a:pt x="9" y="42"/>
                </a:lnTo>
                <a:lnTo>
                  <a:pt x="8" y="35"/>
                </a:lnTo>
                <a:lnTo>
                  <a:pt x="6" y="30"/>
                </a:lnTo>
                <a:lnTo>
                  <a:pt x="5" y="26"/>
                </a:lnTo>
                <a:lnTo>
                  <a:pt x="4" y="21"/>
                </a:lnTo>
                <a:lnTo>
                  <a:pt x="1" y="16"/>
                </a:lnTo>
                <a:lnTo>
                  <a:pt x="0" y="13"/>
                </a:lnTo>
                <a:lnTo>
                  <a:pt x="0" y="8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2" name="Freeform 892"/>
          <p:cNvSpPr>
            <a:spLocks/>
          </p:cNvSpPr>
          <p:nvPr/>
        </p:nvSpPr>
        <p:spPr bwMode="auto">
          <a:xfrm>
            <a:off x="6869113" y="2728913"/>
            <a:ext cx="46037" cy="127000"/>
          </a:xfrm>
          <a:custGeom>
            <a:avLst/>
            <a:gdLst>
              <a:gd name="T0" fmla="*/ 0 w 58"/>
              <a:gd name="T1" fmla="*/ 1 h 160"/>
              <a:gd name="T2" fmla="*/ 2 w 58"/>
              <a:gd name="T3" fmla="*/ 8 h 160"/>
              <a:gd name="T4" fmla="*/ 4 w 58"/>
              <a:gd name="T5" fmla="*/ 14 h 160"/>
              <a:gd name="T6" fmla="*/ 6 w 58"/>
              <a:gd name="T7" fmla="*/ 19 h 160"/>
              <a:gd name="T8" fmla="*/ 6 w 58"/>
              <a:gd name="T9" fmla="*/ 26 h 160"/>
              <a:gd name="T10" fmla="*/ 9 w 58"/>
              <a:gd name="T11" fmla="*/ 38 h 160"/>
              <a:gd name="T12" fmla="*/ 13 w 58"/>
              <a:gd name="T13" fmla="*/ 49 h 160"/>
              <a:gd name="T14" fmla="*/ 16 w 58"/>
              <a:gd name="T15" fmla="*/ 62 h 160"/>
              <a:gd name="T16" fmla="*/ 21 w 58"/>
              <a:gd name="T17" fmla="*/ 73 h 160"/>
              <a:gd name="T18" fmla="*/ 24 w 58"/>
              <a:gd name="T19" fmla="*/ 85 h 160"/>
              <a:gd name="T20" fmla="*/ 29 w 58"/>
              <a:gd name="T21" fmla="*/ 95 h 160"/>
              <a:gd name="T22" fmla="*/ 33 w 58"/>
              <a:gd name="T23" fmla="*/ 107 h 160"/>
              <a:gd name="T24" fmla="*/ 38 w 58"/>
              <a:gd name="T25" fmla="*/ 117 h 160"/>
              <a:gd name="T26" fmla="*/ 40 w 58"/>
              <a:gd name="T27" fmla="*/ 123 h 160"/>
              <a:gd name="T28" fmla="*/ 43 w 58"/>
              <a:gd name="T29" fmla="*/ 129 h 160"/>
              <a:gd name="T30" fmla="*/ 45 w 58"/>
              <a:gd name="T31" fmla="*/ 133 h 160"/>
              <a:gd name="T32" fmla="*/ 47 w 58"/>
              <a:gd name="T33" fmla="*/ 139 h 160"/>
              <a:gd name="T34" fmla="*/ 50 w 58"/>
              <a:gd name="T35" fmla="*/ 144 h 160"/>
              <a:gd name="T36" fmla="*/ 53 w 58"/>
              <a:gd name="T37" fmla="*/ 148 h 160"/>
              <a:gd name="T38" fmla="*/ 55 w 58"/>
              <a:gd name="T39" fmla="*/ 154 h 160"/>
              <a:gd name="T40" fmla="*/ 58 w 58"/>
              <a:gd name="T41" fmla="*/ 159 h 160"/>
              <a:gd name="T42" fmla="*/ 58 w 58"/>
              <a:gd name="T43" fmla="*/ 160 h 160"/>
              <a:gd name="T44" fmla="*/ 58 w 58"/>
              <a:gd name="T45" fmla="*/ 160 h 160"/>
              <a:gd name="T46" fmla="*/ 57 w 58"/>
              <a:gd name="T47" fmla="*/ 160 h 160"/>
              <a:gd name="T48" fmla="*/ 55 w 58"/>
              <a:gd name="T49" fmla="*/ 160 h 160"/>
              <a:gd name="T50" fmla="*/ 53 w 58"/>
              <a:gd name="T51" fmla="*/ 156 h 160"/>
              <a:gd name="T52" fmla="*/ 52 w 58"/>
              <a:gd name="T53" fmla="*/ 152 h 160"/>
              <a:gd name="T54" fmla="*/ 50 w 58"/>
              <a:gd name="T55" fmla="*/ 148 h 160"/>
              <a:gd name="T56" fmla="*/ 46 w 58"/>
              <a:gd name="T57" fmla="*/ 145 h 160"/>
              <a:gd name="T58" fmla="*/ 40 w 58"/>
              <a:gd name="T59" fmla="*/ 133 h 160"/>
              <a:gd name="T60" fmla="*/ 36 w 58"/>
              <a:gd name="T61" fmla="*/ 122 h 160"/>
              <a:gd name="T62" fmla="*/ 31 w 58"/>
              <a:gd name="T63" fmla="*/ 110 h 160"/>
              <a:gd name="T64" fmla="*/ 27 w 58"/>
              <a:gd name="T65" fmla="*/ 99 h 160"/>
              <a:gd name="T66" fmla="*/ 22 w 58"/>
              <a:gd name="T67" fmla="*/ 87 h 160"/>
              <a:gd name="T68" fmla="*/ 17 w 58"/>
              <a:gd name="T69" fmla="*/ 76 h 160"/>
              <a:gd name="T70" fmla="*/ 13 w 58"/>
              <a:gd name="T71" fmla="*/ 63 h 160"/>
              <a:gd name="T72" fmla="*/ 9 w 58"/>
              <a:gd name="T73" fmla="*/ 52 h 160"/>
              <a:gd name="T74" fmla="*/ 8 w 58"/>
              <a:gd name="T75" fmla="*/ 45 h 160"/>
              <a:gd name="T76" fmla="*/ 6 w 58"/>
              <a:gd name="T77" fmla="*/ 39 h 160"/>
              <a:gd name="T78" fmla="*/ 5 w 58"/>
              <a:gd name="T79" fmla="*/ 32 h 160"/>
              <a:gd name="T80" fmla="*/ 4 w 58"/>
              <a:gd name="T81" fmla="*/ 25 h 160"/>
              <a:gd name="T82" fmla="*/ 1 w 58"/>
              <a:gd name="T83" fmla="*/ 19 h 160"/>
              <a:gd name="T84" fmla="*/ 0 w 58"/>
              <a:gd name="T85" fmla="*/ 12 h 160"/>
              <a:gd name="T86" fmla="*/ 0 w 58"/>
              <a:gd name="T87" fmla="*/ 7 h 160"/>
              <a:gd name="T88" fmla="*/ 0 w 58"/>
              <a:gd name="T89" fmla="*/ 0 h 160"/>
              <a:gd name="T90" fmla="*/ 0 w 58"/>
              <a:gd name="T91" fmla="*/ 1 h 160"/>
              <a:gd name="T92" fmla="*/ 0 w 58"/>
              <a:gd name="T93" fmla="*/ 1 h 160"/>
              <a:gd name="T94" fmla="*/ 0 w 58"/>
              <a:gd name="T95" fmla="*/ 1 h 160"/>
              <a:gd name="T96" fmla="*/ 0 w 58"/>
              <a:gd name="T97" fmla="*/ 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8" h="160">
                <a:moveTo>
                  <a:pt x="0" y="1"/>
                </a:moveTo>
                <a:lnTo>
                  <a:pt x="2" y="8"/>
                </a:lnTo>
                <a:lnTo>
                  <a:pt x="4" y="14"/>
                </a:lnTo>
                <a:lnTo>
                  <a:pt x="6" y="19"/>
                </a:lnTo>
                <a:lnTo>
                  <a:pt x="6" y="26"/>
                </a:lnTo>
                <a:lnTo>
                  <a:pt x="9" y="38"/>
                </a:lnTo>
                <a:lnTo>
                  <a:pt x="13" y="49"/>
                </a:lnTo>
                <a:lnTo>
                  <a:pt x="16" y="62"/>
                </a:lnTo>
                <a:lnTo>
                  <a:pt x="21" y="73"/>
                </a:lnTo>
                <a:lnTo>
                  <a:pt x="24" y="85"/>
                </a:lnTo>
                <a:lnTo>
                  <a:pt x="29" y="95"/>
                </a:lnTo>
                <a:lnTo>
                  <a:pt x="33" y="107"/>
                </a:lnTo>
                <a:lnTo>
                  <a:pt x="38" y="117"/>
                </a:lnTo>
                <a:lnTo>
                  <a:pt x="40" y="123"/>
                </a:lnTo>
                <a:lnTo>
                  <a:pt x="43" y="129"/>
                </a:lnTo>
                <a:lnTo>
                  <a:pt x="45" y="133"/>
                </a:lnTo>
                <a:lnTo>
                  <a:pt x="47" y="139"/>
                </a:lnTo>
                <a:lnTo>
                  <a:pt x="50" y="144"/>
                </a:lnTo>
                <a:lnTo>
                  <a:pt x="53" y="148"/>
                </a:lnTo>
                <a:lnTo>
                  <a:pt x="55" y="154"/>
                </a:lnTo>
                <a:lnTo>
                  <a:pt x="58" y="159"/>
                </a:lnTo>
                <a:lnTo>
                  <a:pt x="58" y="160"/>
                </a:lnTo>
                <a:lnTo>
                  <a:pt x="58" y="160"/>
                </a:lnTo>
                <a:lnTo>
                  <a:pt x="57" y="160"/>
                </a:lnTo>
                <a:lnTo>
                  <a:pt x="55" y="160"/>
                </a:lnTo>
                <a:lnTo>
                  <a:pt x="53" y="156"/>
                </a:lnTo>
                <a:lnTo>
                  <a:pt x="52" y="152"/>
                </a:lnTo>
                <a:lnTo>
                  <a:pt x="50" y="148"/>
                </a:lnTo>
                <a:lnTo>
                  <a:pt x="46" y="145"/>
                </a:lnTo>
                <a:lnTo>
                  <a:pt x="40" y="133"/>
                </a:lnTo>
                <a:lnTo>
                  <a:pt x="36" y="122"/>
                </a:lnTo>
                <a:lnTo>
                  <a:pt x="31" y="110"/>
                </a:lnTo>
                <a:lnTo>
                  <a:pt x="27" y="99"/>
                </a:lnTo>
                <a:lnTo>
                  <a:pt x="22" y="87"/>
                </a:lnTo>
                <a:lnTo>
                  <a:pt x="17" y="76"/>
                </a:lnTo>
                <a:lnTo>
                  <a:pt x="13" y="63"/>
                </a:lnTo>
                <a:lnTo>
                  <a:pt x="9" y="52"/>
                </a:lnTo>
                <a:lnTo>
                  <a:pt x="8" y="45"/>
                </a:lnTo>
                <a:lnTo>
                  <a:pt x="6" y="39"/>
                </a:lnTo>
                <a:lnTo>
                  <a:pt x="5" y="32"/>
                </a:lnTo>
                <a:lnTo>
                  <a:pt x="4" y="25"/>
                </a:lnTo>
                <a:lnTo>
                  <a:pt x="1" y="19"/>
                </a:lnTo>
                <a:lnTo>
                  <a:pt x="0" y="12"/>
                </a:lnTo>
                <a:lnTo>
                  <a:pt x="0" y="7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3" name="Freeform 893"/>
          <p:cNvSpPr>
            <a:spLocks/>
          </p:cNvSpPr>
          <p:nvPr/>
        </p:nvSpPr>
        <p:spPr bwMode="auto">
          <a:xfrm>
            <a:off x="7218363" y="2735263"/>
            <a:ext cx="76200" cy="219075"/>
          </a:xfrm>
          <a:custGeom>
            <a:avLst/>
            <a:gdLst>
              <a:gd name="T0" fmla="*/ 7 w 97"/>
              <a:gd name="T1" fmla="*/ 5 h 275"/>
              <a:gd name="T2" fmla="*/ 14 w 97"/>
              <a:gd name="T3" fmla="*/ 17 h 275"/>
              <a:gd name="T4" fmla="*/ 20 w 97"/>
              <a:gd name="T5" fmla="*/ 28 h 275"/>
              <a:gd name="T6" fmla="*/ 27 w 97"/>
              <a:gd name="T7" fmla="*/ 40 h 275"/>
              <a:gd name="T8" fmla="*/ 34 w 97"/>
              <a:gd name="T9" fmla="*/ 53 h 275"/>
              <a:gd name="T10" fmla="*/ 40 w 97"/>
              <a:gd name="T11" fmla="*/ 66 h 275"/>
              <a:gd name="T12" fmla="*/ 46 w 97"/>
              <a:gd name="T13" fmla="*/ 80 h 275"/>
              <a:gd name="T14" fmla="*/ 52 w 97"/>
              <a:gd name="T15" fmla="*/ 94 h 275"/>
              <a:gd name="T16" fmla="*/ 57 w 97"/>
              <a:gd name="T17" fmla="*/ 107 h 275"/>
              <a:gd name="T18" fmla="*/ 61 w 97"/>
              <a:gd name="T19" fmla="*/ 118 h 275"/>
              <a:gd name="T20" fmla="*/ 65 w 97"/>
              <a:gd name="T21" fmla="*/ 130 h 275"/>
              <a:gd name="T22" fmla="*/ 68 w 97"/>
              <a:gd name="T23" fmla="*/ 141 h 275"/>
              <a:gd name="T24" fmla="*/ 75 w 97"/>
              <a:gd name="T25" fmla="*/ 163 h 275"/>
              <a:gd name="T26" fmla="*/ 83 w 97"/>
              <a:gd name="T27" fmla="*/ 194 h 275"/>
              <a:gd name="T28" fmla="*/ 90 w 97"/>
              <a:gd name="T29" fmla="*/ 227 h 275"/>
              <a:gd name="T30" fmla="*/ 96 w 97"/>
              <a:gd name="T31" fmla="*/ 259 h 275"/>
              <a:gd name="T32" fmla="*/ 93 w 97"/>
              <a:gd name="T33" fmla="*/ 272 h 275"/>
              <a:gd name="T34" fmla="*/ 92 w 97"/>
              <a:gd name="T35" fmla="*/ 260 h 275"/>
              <a:gd name="T36" fmla="*/ 88 w 97"/>
              <a:gd name="T37" fmla="*/ 244 h 275"/>
              <a:gd name="T38" fmla="*/ 83 w 97"/>
              <a:gd name="T39" fmla="*/ 220 h 275"/>
              <a:gd name="T40" fmla="*/ 78 w 97"/>
              <a:gd name="T41" fmla="*/ 197 h 275"/>
              <a:gd name="T42" fmla="*/ 73 w 97"/>
              <a:gd name="T43" fmla="*/ 175 h 275"/>
              <a:gd name="T44" fmla="*/ 67 w 97"/>
              <a:gd name="T45" fmla="*/ 156 h 275"/>
              <a:gd name="T46" fmla="*/ 63 w 97"/>
              <a:gd name="T47" fmla="*/ 143 h 275"/>
              <a:gd name="T48" fmla="*/ 60 w 97"/>
              <a:gd name="T49" fmla="*/ 130 h 275"/>
              <a:gd name="T50" fmla="*/ 55 w 97"/>
              <a:gd name="T51" fmla="*/ 117 h 275"/>
              <a:gd name="T52" fmla="*/ 50 w 97"/>
              <a:gd name="T53" fmla="*/ 103 h 275"/>
              <a:gd name="T54" fmla="*/ 44 w 97"/>
              <a:gd name="T55" fmla="*/ 86 h 275"/>
              <a:gd name="T56" fmla="*/ 37 w 97"/>
              <a:gd name="T57" fmla="*/ 71 h 275"/>
              <a:gd name="T58" fmla="*/ 29 w 97"/>
              <a:gd name="T59" fmla="*/ 56 h 275"/>
              <a:gd name="T60" fmla="*/ 21 w 97"/>
              <a:gd name="T61" fmla="*/ 42 h 275"/>
              <a:gd name="T62" fmla="*/ 14 w 97"/>
              <a:gd name="T63" fmla="*/ 30 h 275"/>
              <a:gd name="T64" fmla="*/ 7 w 97"/>
              <a:gd name="T65" fmla="*/ 18 h 275"/>
              <a:gd name="T66" fmla="*/ 1 w 97"/>
              <a:gd name="T67" fmla="*/ 5 h 275"/>
              <a:gd name="T68" fmla="*/ 0 w 97"/>
              <a:gd name="T69" fmla="*/ 0 h 275"/>
              <a:gd name="T70" fmla="*/ 2 w 97"/>
              <a:gd name="T71" fmla="*/ 1 h 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97" h="275">
                <a:moveTo>
                  <a:pt x="2" y="1"/>
                </a:moveTo>
                <a:lnTo>
                  <a:pt x="7" y="5"/>
                </a:lnTo>
                <a:lnTo>
                  <a:pt x="10" y="11"/>
                </a:lnTo>
                <a:lnTo>
                  <a:pt x="14" y="17"/>
                </a:lnTo>
                <a:lnTo>
                  <a:pt x="17" y="23"/>
                </a:lnTo>
                <a:lnTo>
                  <a:pt x="20" y="28"/>
                </a:lnTo>
                <a:lnTo>
                  <a:pt x="23" y="34"/>
                </a:lnTo>
                <a:lnTo>
                  <a:pt x="27" y="40"/>
                </a:lnTo>
                <a:lnTo>
                  <a:pt x="30" y="46"/>
                </a:lnTo>
                <a:lnTo>
                  <a:pt x="34" y="53"/>
                </a:lnTo>
                <a:lnTo>
                  <a:pt x="37" y="60"/>
                </a:lnTo>
                <a:lnTo>
                  <a:pt x="40" y="66"/>
                </a:lnTo>
                <a:lnTo>
                  <a:pt x="44" y="73"/>
                </a:lnTo>
                <a:lnTo>
                  <a:pt x="46" y="80"/>
                </a:lnTo>
                <a:lnTo>
                  <a:pt x="50" y="87"/>
                </a:lnTo>
                <a:lnTo>
                  <a:pt x="52" y="94"/>
                </a:lnTo>
                <a:lnTo>
                  <a:pt x="54" y="101"/>
                </a:lnTo>
                <a:lnTo>
                  <a:pt x="57" y="107"/>
                </a:lnTo>
                <a:lnTo>
                  <a:pt x="59" y="113"/>
                </a:lnTo>
                <a:lnTo>
                  <a:pt x="61" y="118"/>
                </a:lnTo>
                <a:lnTo>
                  <a:pt x="62" y="124"/>
                </a:lnTo>
                <a:lnTo>
                  <a:pt x="65" y="130"/>
                </a:lnTo>
                <a:lnTo>
                  <a:pt x="67" y="136"/>
                </a:lnTo>
                <a:lnTo>
                  <a:pt x="68" y="141"/>
                </a:lnTo>
                <a:lnTo>
                  <a:pt x="70" y="147"/>
                </a:lnTo>
                <a:lnTo>
                  <a:pt x="75" y="163"/>
                </a:lnTo>
                <a:lnTo>
                  <a:pt x="80" y="178"/>
                </a:lnTo>
                <a:lnTo>
                  <a:pt x="83" y="194"/>
                </a:lnTo>
                <a:lnTo>
                  <a:pt x="88" y="211"/>
                </a:lnTo>
                <a:lnTo>
                  <a:pt x="90" y="227"/>
                </a:lnTo>
                <a:lnTo>
                  <a:pt x="93" y="243"/>
                </a:lnTo>
                <a:lnTo>
                  <a:pt x="96" y="259"/>
                </a:lnTo>
                <a:lnTo>
                  <a:pt x="97" y="275"/>
                </a:lnTo>
                <a:lnTo>
                  <a:pt x="93" y="272"/>
                </a:lnTo>
                <a:lnTo>
                  <a:pt x="92" y="267"/>
                </a:lnTo>
                <a:lnTo>
                  <a:pt x="92" y="260"/>
                </a:lnTo>
                <a:lnTo>
                  <a:pt x="90" y="255"/>
                </a:lnTo>
                <a:lnTo>
                  <a:pt x="88" y="244"/>
                </a:lnTo>
                <a:lnTo>
                  <a:pt x="87" y="231"/>
                </a:lnTo>
                <a:lnTo>
                  <a:pt x="83" y="220"/>
                </a:lnTo>
                <a:lnTo>
                  <a:pt x="81" y="208"/>
                </a:lnTo>
                <a:lnTo>
                  <a:pt x="78" y="197"/>
                </a:lnTo>
                <a:lnTo>
                  <a:pt x="76" y="186"/>
                </a:lnTo>
                <a:lnTo>
                  <a:pt x="73" y="175"/>
                </a:lnTo>
                <a:lnTo>
                  <a:pt x="70" y="163"/>
                </a:lnTo>
                <a:lnTo>
                  <a:pt x="67" y="156"/>
                </a:lnTo>
                <a:lnTo>
                  <a:pt x="66" y="149"/>
                </a:lnTo>
                <a:lnTo>
                  <a:pt x="63" y="143"/>
                </a:lnTo>
                <a:lnTo>
                  <a:pt x="61" y="137"/>
                </a:lnTo>
                <a:lnTo>
                  <a:pt x="60" y="130"/>
                </a:lnTo>
                <a:lnTo>
                  <a:pt x="58" y="123"/>
                </a:lnTo>
                <a:lnTo>
                  <a:pt x="55" y="117"/>
                </a:lnTo>
                <a:lnTo>
                  <a:pt x="53" y="111"/>
                </a:lnTo>
                <a:lnTo>
                  <a:pt x="50" y="103"/>
                </a:lnTo>
                <a:lnTo>
                  <a:pt x="47" y="94"/>
                </a:lnTo>
                <a:lnTo>
                  <a:pt x="44" y="86"/>
                </a:lnTo>
                <a:lnTo>
                  <a:pt x="40" y="78"/>
                </a:lnTo>
                <a:lnTo>
                  <a:pt x="37" y="71"/>
                </a:lnTo>
                <a:lnTo>
                  <a:pt x="34" y="63"/>
                </a:lnTo>
                <a:lnTo>
                  <a:pt x="29" y="56"/>
                </a:lnTo>
                <a:lnTo>
                  <a:pt x="24" y="49"/>
                </a:lnTo>
                <a:lnTo>
                  <a:pt x="21" y="42"/>
                </a:lnTo>
                <a:lnTo>
                  <a:pt x="17" y="37"/>
                </a:lnTo>
                <a:lnTo>
                  <a:pt x="14" y="30"/>
                </a:lnTo>
                <a:lnTo>
                  <a:pt x="10" y="24"/>
                </a:lnTo>
                <a:lnTo>
                  <a:pt x="7" y="18"/>
                </a:lnTo>
                <a:lnTo>
                  <a:pt x="4" y="12"/>
                </a:lnTo>
                <a:lnTo>
                  <a:pt x="1" y="5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2" y="1"/>
                </a:lnTo>
                <a:lnTo>
                  <a:pt x="2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4" name="Freeform 894"/>
          <p:cNvSpPr>
            <a:spLocks/>
          </p:cNvSpPr>
          <p:nvPr/>
        </p:nvSpPr>
        <p:spPr bwMode="auto">
          <a:xfrm>
            <a:off x="7562850" y="2744788"/>
            <a:ext cx="14288" cy="152400"/>
          </a:xfrm>
          <a:custGeom>
            <a:avLst/>
            <a:gdLst>
              <a:gd name="T0" fmla="*/ 1 w 19"/>
              <a:gd name="T1" fmla="*/ 4 h 193"/>
              <a:gd name="T2" fmla="*/ 5 w 19"/>
              <a:gd name="T3" fmla="*/ 15 h 193"/>
              <a:gd name="T4" fmla="*/ 8 w 19"/>
              <a:gd name="T5" fmla="*/ 27 h 193"/>
              <a:gd name="T6" fmla="*/ 11 w 19"/>
              <a:gd name="T7" fmla="*/ 38 h 193"/>
              <a:gd name="T8" fmla="*/ 13 w 19"/>
              <a:gd name="T9" fmla="*/ 50 h 193"/>
              <a:gd name="T10" fmla="*/ 15 w 19"/>
              <a:gd name="T11" fmla="*/ 61 h 193"/>
              <a:gd name="T12" fmla="*/ 16 w 19"/>
              <a:gd name="T13" fmla="*/ 74 h 193"/>
              <a:gd name="T14" fmla="*/ 18 w 19"/>
              <a:gd name="T15" fmla="*/ 86 h 193"/>
              <a:gd name="T16" fmla="*/ 19 w 19"/>
              <a:gd name="T17" fmla="*/ 97 h 193"/>
              <a:gd name="T18" fmla="*/ 19 w 19"/>
              <a:gd name="T19" fmla="*/ 110 h 193"/>
              <a:gd name="T20" fmla="*/ 18 w 19"/>
              <a:gd name="T21" fmla="*/ 121 h 193"/>
              <a:gd name="T22" fmla="*/ 18 w 19"/>
              <a:gd name="T23" fmla="*/ 134 h 193"/>
              <a:gd name="T24" fmla="*/ 16 w 19"/>
              <a:gd name="T25" fmla="*/ 146 h 193"/>
              <a:gd name="T26" fmla="*/ 14 w 19"/>
              <a:gd name="T27" fmla="*/ 157 h 193"/>
              <a:gd name="T28" fmla="*/ 13 w 19"/>
              <a:gd name="T29" fmla="*/ 170 h 193"/>
              <a:gd name="T30" fmla="*/ 9 w 19"/>
              <a:gd name="T31" fmla="*/ 181 h 193"/>
              <a:gd name="T32" fmla="*/ 7 w 19"/>
              <a:gd name="T33" fmla="*/ 193 h 193"/>
              <a:gd name="T34" fmla="*/ 12 w 19"/>
              <a:gd name="T35" fmla="*/ 173 h 193"/>
              <a:gd name="T36" fmla="*/ 14 w 19"/>
              <a:gd name="T37" fmla="*/ 155 h 193"/>
              <a:gd name="T38" fmla="*/ 15 w 19"/>
              <a:gd name="T39" fmla="*/ 135 h 193"/>
              <a:gd name="T40" fmla="*/ 16 w 19"/>
              <a:gd name="T41" fmla="*/ 116 h 193"/>
              <a:gd name="T42" fmla="*/ 15 w 19"/>
              <a:gd name="T43" fmla="*/ 97 h 193"/>
              <a:gd name="T44" fmla="*/ 13 w 19"/>
              <a:gd name="T45" fmla="*/ 78 h 193"/>
              <a:gd name="T46" fmla="*/ 11 w 19"/>
              <a:gd name="T47" fmla="*/ 58 h 193"/>
              <a:gd name="T48" fmla="*/ 7 w 19"/>
              <a:gd name="T49" fmla="*/ 38 h 193"/>
              <a:gd name="T50" fmla="*/ 7 w 19"/>
              <a:gd name="T51" fmla="*/ 34 h 193"/>
              <a:gd name="T52" fmla="*/ 7 w 19"/>
              <a:gd name="T53" fmla="*/ 28 h 193"/>
              <a:gd name="T54" fmla="*/ 6 w 19"/>
              <a:gd name="T55" fmla="*/ 23 h 193"/>
              <a:gd name="T56" fmla="*/ 6 w 19"/>
              <a:gd name="T57" fmla="*/ 19 h 193"/>
              <a:gd name="T58" fmla="*/ 4 w 19"/>
              <a:gd name="T59" fmla="*/ 14 h 193"/>
              <a:gd name="T60" fmla="*/ 3 w 19"/>
              <a:gd name="T61" fmla="*/ 11 h 193"/>
              <a:gd name="T62" fmla="*/ 1 w 19"/>
              <a:gd name="T63" fmla="*/ 6 h 193"/>
              <a:gd name="T64" fmla="*/ 0 w 19"/>
              <a:gd name="T65" fmla="*/ 2 h 193"/>
              <a:gd name="T66" fmla="*/ 0 w 19"/>
              <a:gd name="T67" fmla="*/ 3 h 193"/>
              <a:gd name="T68" fmla="*/ 0 w 19"/>
              <a:gd name="T69" fmla="*/ 2 h 193"/>
              <a:gd name="T70" fmla="*/ 0 w 19"/>
              <a:gd name="T71" fmla="*/ 0 h 193"/>
              <a:gd name="T72" fmla="*/ 1 w 19"/>
              <a:gd name="T73" fmla="*/ 4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" h="193">
                <a:moveTo>
                  <a:pt x="1" y="4"/>
                </a:moveTo>
                <a:lnTo>
                  <a:pt x="5" y="15"/>
                </a:lnTo>
                <a:lnTo>
                  <a:pt x="8" y="27"/>
                </a:lnTo>
                <a:lnTo>
                  <a:pt x="11" y="38"/>
                </a:lnTo>
                <a:lnTo>
                  <a:pt x="13" y="50"/>
                </a:lnTo>
                <a:lnTo>
                  <a:pt x="15" y="61"/>
                </a:lnTo>
                <a:lnTo>
                  <a:pt x="16" y="74"/>
                </a:lnTo>
                <a:lnTo>
                  <a:pt x="18" y="86"/>
                </a:lnTo>
                <a:lnTo>
                  <a:pt x="19" y="97"/>
                </a:lnTo>
                <a:lnTo>
                  <a:pt x="19" y="110"/>
                </a:lnTo>
                <a:lnTo>
                  <a:pt x="18" y="121"/>
                </a:lnTo>
                <a:lnTo>
                  <a:pt x="18" y="134"/>
                </a:lnTo>
                <a:lnTo>
                  <a:pt x="16" y="146"/>
                </a:lnTo>
                <a:lnTo>
                  <a:pt x="14" y="157"/>
                </a:lnTo>
                <a:lnTo>
                  <a:pt x="13" y="170"/>
                </a:lnTo>
                <a:lnTo>
                  <a:pt x="9" y="181"/>
                </a:lnTo>
                <a:lnTo>
                  <a:pt x="7" y="193"/>
                </a:lnTo>
                <a:lnTo>
                  <a:pt x="12" y="173"/>
                </a:lnTo>
                <a:lnTo>
                  <a:pt x="14" y="155"/>
                </a:lnTo>
                <a:lnTo>
                  <a:pt x="15" y="135"/>
                </a:lnTo>
                <a:lnTo>
                  <a:pt x="16" y="116"/>
                </a:lnTo>
                <a:lnTo>
                  <a:pt x="15" y="97"/>
                </a:lnTo>
                <a:lnTo>
                  <a:pt x="13" y="78"/>
                </a:lnTo>
                <a:lnTo>
                  <a:pt x="11" y="58"/>
                </a:lnTo>
                <a:lnTo>
                  <a:pt x="7" y="38"/>
                </a:lnTo>
                <a:lnTo>
                  <a:pt x="7" y="34"/>
                </a:lnTo>
                <a:lnTo>
                  <a:pt x="7" y="28"/>
                </a:lnTo>
                <a:lnTo>
                  <a:pt x="6" y="23"/>
                </a:lnTo>
                <a:lnTo>
                  <a:pt x="6" y="19"/>
                </a:lnTo>
                <a:lnTo>
                  <a:pt x="4" y="14"/>
                </a:lnTo>
                <a:lnTo>
                  <a:pt x="3" y="11"/>
                </a:lnTo>
                <a:lnTo>
                  <a:pt x="1" y="6"/>
                </a:lnTo>
                <a:lnTo>
                  <a:pt x="0" y="2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" y="4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5" name="Freeform 895"/>
          <p:cNvSpPr>
            <a:spLocks/>
          </p:cNvSpPr>
          <p:nvPr/>
        </p:nvSpPr>
        <p:spPr bwMode="auto">
          <a:xfrm>
            <a:off x="7113588" y="2776538"/>
            <a:ext cx="80962" cy="123825"/>
          </a:xfrm>
          <a:custGeom>
            <a:avLst/>
            <a:gdLst>
              <a:gd name="T0" fmla="*/ 3 w 100"/>
              <a:gd name="T1" fmla="*/ 1 h 156"/>
              <a:gd name="T2" fmla="*/ 8 w 100"/>
              <a:gd name="T3" fmla="*/ 6 h 156"/>
              <a:gd name="T4" fmla="*/ 11 w 100"/>
              <a:gd name="T5" fmla="*/ 12 h 156"/>
              <a:gd name="T6" fmla="*/ 15 w 100"/>
              <a:gd name="T7" fmla="*/ 19 h 156"/>
              <a:gd name="T8" fmla="*/ 19 w 100"/>
              <a:gd name="T9" fmla="*/ 25 h 156"/>
              <a:gd name="T10" fmla="*/ 23 w 100"/>
              <a:gd name="T11" fmla="*/ 33 h 156"/>
              <a:gd name="T12" fmla="*/ 26 w 100"/>
              <a:gd name="T13" fmla="*/ 40 h 156"/>
              <a:gd name="T14" fmla="*/ 30 w 100"/>
              <a:gd name="T15" fmla="*/ 47 h 156"/>
              <a:gd name="T16" fmla="*/ 33 w 100"/>
              <a:gd name="T17" fmla="*/ 54 h 156"/>
              <a:gd name="T18" fmla="*/ 38 w 100"/>
              <a:gd name="T19" fmla="*/ 61 h 156"/>
              <a:gd name="T20" fmla="*/ 41 w 100"/>
              <a:gd name="T21" fmla="*/ 66 h 156"/>
              <a:gd name="T22" fmla="*/ 45 w 100"/>
              <a:gd name="T23" fmla="*/ 73 h 156"/>
              <a:gd name="T24" fmla="*/ 48 w 100"/>
              <a:gd name="T25" fmla="*/ 79 h 156"/>
              <a:gd name="T26" fmla="*/ 52 w 100"/>
              <a:gd name="T27" fmla="*/ 85 h 156"/>
              <a:gd name="T28" fmla="*/ 55 w 100"/>
              <a:gd name="T29" fmla="*/ 89 h 156"/>
              <a:gd name="T30" fmla="*/ 57 w 100"/>
              <a:gd name="T31" fmla="*/ 95 h 156"/>
              <a:gd name="T32" fmla="*/ 61 w 100"/>
              <a:gd name="T33" fmla="*/ 100 h 156"/>
              <a:gd name="T34" fmla="*/ 64 w 100"/>
              <a:gd name="T35" fmla="*/ 104 h 156"/>
              <a:gd name="T36" fmla="*/ 68 w 100"/>
              <a:gd name="T37" fmla="*/ 109 h 156"/>
              <a:gd name="T38" fmla="*/ 70 w 100"/>
              <a:gd name="T39" fmla="*/ 114 h 156"/>
              <a:gd name="T40" fmla="*/ 72 w 100"/>
              <a:gd name="T41" fmla="*/ 118 h 156"/>
              <a:gd name="T42" fmla="*/ 79 w 100"/>
              <a:gd name="T43" fmla="*/ 125 h 156"/>
              <a:gd name="T44" fmla="*/ 85 w 100"/>
              <a:gd name="T45" fmla="*/ 133 h 156"/>
              <a:gd name="T46" fmla="*/ 91 w 100"/>
              <a:gd name="T47" fmla="*/ 140 h 156"/>
              <a:gd name="T48" fmla="*/ 97 w 100"/>
              <a:gd name="T49" fmla="*/ 147 h 156"/>
              <a:gd name="T50" fmla="*/ 98 w 100"/>
              <a:gd name="T51" fmla="*/ 150 h 156"/>
              <a:gd name="T52" fmla="*/ 99 w 100"/>
              <a:gd name="T53" fmla="*/ 152 h 156"/>
              <a:gd name="T54" fmla="*/ 100 w 100"/>
              <a:gd name="T55" fmla="*/ 154 h 156"/>
              <a:gd name="T56" fmla="*/ 100 w 100"/>
              <a:gd name="T57" fmla="*/ 156 h 156"/>
              <a:gd name="T58" fmla="*/ 95 w 100"/>
              <a:gd name="T59" fmla="*/ 152 h 156"/>
              <a:gd name="T60" fmla="*/ 91 w 100"/>
              <a:gd name="T61" fmla="*/ 146 h 156"/>
              <a:gd name="T62" fmla="*/ 87 w 100"/>
              <a:gd name="T63" fmla="*/ 141 h 156"/>
              <a:gd name="T64" fmla="*/ 82 w 100"/>
              <a:gd name="T65" fmla="*/ 137 h 156"/>
              <a:gd name="T66" fmla="*/ 77 w 100"/>
              <a:gd name="T67" fmla="*/ 130 h 156"/>
              <a:gd name="T68" fmla="*/ 71 w 100"/>
              <a:gd name="T69" fmla="*/ 124 h 156"/>
              <a:gd name="T70" fmla="*/ 67 w 100"/>
              <a:gd name="T71" fmla="*/ 117 h 156"/>
              <a:gd name="T72" fmla="*/ 63 w 100"/>
              <a:gd name="T73" fmla="*/ 111 h 156"/>
              <a:gd name="T74" fmla="*/ 59 w 100"/>
              <a:gd name="T75" fmla="*/ 106 h 156"/>
              <a:gd name="T76" fmla="*/ 55 w 100"/>
              <a:gd name="T77" fmla="*/ 101 h 156"/>
              <a:gd name="T78" fmla="*/ 52 w 100"/>
              <a:gd name="T79" fmla="*/ 95 h 156"/>
              <a:gd name="T80" fmla="*/ 49 w 100"/>
              <a:gd name="T81" fmla="*/ 89 h 156"/>
              <a:gd name="T82" fmla="*/ 46 w 100"/>
              <a:gd name="T83" fmla="*/ 84 h 156"/>
              <a:gd name="T84" fmla="*/ 44 w 100"/>
              <a:gd name="T85" fmla="*/ 78 h 156"/>
              <a:gd name="T86" fmla="*/ 40 w 100"/>
              <a:gd name="T87" fmla="*/ 73 h 156"/>
              <a:gd name="T88" fmla="*/ 37 w 100"/>
              <a:gd name="T89" fmla="*/ 69 h 156"/>
              <a:gd name="T90" fmla="*/ 33 w 100"/>
              <a:gd name="T91" fmla="*/ 61 h 156"/>
              <a:gd name="T92" fmla="*/ 29 w 100"/>
              <a:gd name="T93" fmla="*/ 53 h 156"/>
              <a:gd name="T94" fmla="*/ 24 w 100"/>
              <a:gd name="T95" fmla="*/ 44 h 156"/>
              <a:gd name="T96" fmla="*/ 19 w 100"/>
              <a:gd name="T97" fmla="*/ 36 h 156"/>
              <a:gd name="T98" fmla="*/ 15 w 100"/>
              <a:gd name="T99" fmla="*/ 29 h 156"/>
              <a:gd name="T100" fmla="*/ 10 w 100"/>
              <a:gd name="T101" fmla="*/ 21 h 156"/>
              <a:gd name="T102" fmla="*/ 6 w 100"/>
              <a:gd name="T103" fmla="*/ 13 h 156"/>
              <a:gd name="T104" fmla="*/ 2 w 100"/>
              <a:gd name="T105" fmla="*/ 5 h 156"/>
              <a:gd name="T106" fmla="*/ 1 w 100"/>
              <a:gd name="T107" fmla="*/ 4 h 156"/>
              <a:gd name="T108" fmla="*/ 1 w 100"/>
              <a:gd name="T109" fmla="*/ 2 h 156"/>
              <a:gd name="T110" fmla="*/ 1 w 100"/>
              <a:gd name="T111" fmla="*/ 1 h 156"/>
              <a:gd name="T112" fmla="*/ 0 w 100"/>
              <a:gd name="T113" fmla="*/ 1 h 156"/>
              <a:gd name="T114" fmla="*/ 1 w 100"/>
              <a:gd name="T115" fmla="*/ 0 h 156"/>
              <a:gd name="T116" fmla="*/ 2 w 100"/>
              <a:gd name="T117" fmla="*/ 0 h 156"/>
              <a:gd name="T118" fmla="*/ 2 w 100"/>
              <a:gd name="T119" fmla="*/ 0 h 156"/>
              <a:gd name="T120" fmla="*/ 3 w 100"/>
              <a:gd name="T121" fmla="*/ 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00" h="156">
                <a:moveTo>
                  <a:pt x="3" y="1"/>
                </a:moveTo>
                <a:lnTo>
                  <a:pt x="8" y="6"/>
                </a:lnTo>
                <a:lnTo>
                  <a:pt x="11" y="12"/>
                </a:lnTo>
                <a:lnTo>
                  <a:pt x="15" y="19"/>
                </a:lnTo>
                <a:lnTo>
                  <a:pt x="19" y="25"/>
                </a:lnTo>
                <a:lnTo>
                  <a:pt x="23" y="33"/>
                </a:lnTo>
                <a:lnTo>
                  <a:pt x="26" y="40"/>
                </a:lnTo>
                <a:lnTo>
                  <a:pt x="30" y="47"/>
                </a:lnTo>
                <a:lnTo>
                  <a:pt x="33" y="54"/>
                </a:lnTo>
                <a:lnTo>
                  <a:pt x="38" y="61"/>
                </a:lnTo>
                <a:lnTo>
                  <a:pt x="41" y="66"/>
                </a:lnTo>
                <a:lnTo>
                  <a:pt x="45" y="73"/>
                </a:lnTo>
                <a:lnTo>
                  <a:pt x="48" y="79"/>
                </a:lnTo>
                <a:lnTo>
                  <a:pt x="52" y="85"/>
                </a:lnTo>
                <a:lnTo>
                  <a:pt x="55" y="89"/>
                </a:lnTo>
                <a:lnTo>
                  <a:pt x="57" y="95"/>
                </a:lnTo>
                <a:lnTo>
                  <a:pt x="61" y="100"/>
                </a:lnTo>
                <a:lnTo>
                  <a:pt x="64" y="104"/>
                </a:lnTo>
                <a:lnTo>
                  <a:pt x="68" y="109"/>
                </a:lnTo>
                <a:lnTo>
                  <a:pt x="70" y="114"/>
                </a:lnTo>
                <a:lnTo>
                  <a:pt x="72" y="118"/>
                </a:lnTo>
                <a:lnTo>
                  <a:pt x="79" y="125"/>
                </a:lnTo>
                <a:lnTo>
                  <a:pt x="85" y="133"/>
                </a:lnTo>
                <a:lnTo>
                  <a:pt x="91" y="140"/>
                </a:lnTo>
                <a:lnTo>
                  <a:pt x="97" y="147"/>
                </a:lnTo>
                <a:lnTo>
                  <a:pt x="98" y="150"/>
                </a:lnTo>
                <a:lnTo>
                  <a:pt x="99" y="152"/>
                </a:lnTo>
                <a:lnTo>
                  <a:pt x="100" y="154"/>
                </a:lnTo>
                <a:lnTo>
                  <a:pt x="100" y="156"/>
                </a:lnTo>
                <a:lnTo>
                  <a:pt x="95" y="152"/>
                </a:lnTo>
                <a:lnTo>
                  <a:pt x="91" y="146"/>
                </a:lnTo>
                <a:lnTo>
                  <a:pt x="87" y="141"/>
                </a:lnTo>
                <a:lnTo>
                  <a:pt x="82" y="137"/>
                </a:lnTo>
                <a:lnTo>
                  <a:pt x="77" y="130"/>
                </a:lnTo>
                <a:lnTo>
                  <a:pt x="71" y="124"/>
                </a:lnTo>
                <a:lnTo>
                  <a:pt x="67" y="117"/>
                </a:lnTo>
                <a:lnTo>
                  <a:pt x="63" y="111"/>
                </a:lnTo>
                <a:lnTo>
                  <a:pt x="59" y="106"/>
                </a:lnTo>
                <a:lnTo>
                  <a:pt x="55" y="101"/>
                </a:lnTo>
                <a:lnTo>
                  <a:pt x="52" y="95"/>
                </a:lnTo>
                <a:lnTo>
                  <a:pt x="49" y="89"/>
                </a:lnTo>
                <a:lnTo>
                  <a:pt x="46" y="84"/>
                </a:lnTo>
                <a:lnTo>
                  <a:pt x="44" y="78"/>
                </a:lnTo>
                <a:lnTo>
                  <a:pt x="40" y="73"/>
                </a:lnTo>
                <a:lnTo>
                  <a:pt x="37" y="69"/>
                </a:lnTo>
                <a:lnTo>
                  <a:pt x="33" y="61"/>
                </a:lnTo>
                <a:lnTo>
                  <a:pt x="29" y="53"/>
                </a:lnTo>
                <a:lnTo>
                  <a:pt x="24" y="44"/>
                </a:lnTo>
                <a:lnTo>
                  <a:pt x="19" y="36"/>
                </a:lnTo>
                <a:lnTo>
                  <a:pt x="15" y="29"/>
                </a:lnTo>
                <a:lnTo>
                  <a:pt x="10" y="21"/>
                </a:lnTo>
                <a:lnTo>
                  <a:pt x="6" y="13"/>
                </a:lnTo>
                <a:lnTo>
                  <a:pt x="2" y="5"/>
                </a:lnTo>
                <a:lnTo>
                  <a:pt x="1" y="4"/>
                </a:lnTo>
                <a:lnTo>
                  <a:pt x="1" y="2"/>
                </a:ln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3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6" name="Freeform 896"/>
          <p:cNvSpPr>
            <a:spLocks/>
          </p:cNvSpPr>
          <p:nvPr/>
        </p:nvSpPr>
        <p:spPr bwMode="auto">
          <a:xfrm>
            <a:off x="6145213" y="2798763"/>
            <a:ext cx="92075" cy="304800"/>
          </a:xfrm>
          <a:custGeom>
            <a:avLst/>
            <a:gdLst>
              <a:gd name="T0" fmla="*/ 8 w 115"/>
              <a:gd name="T1" fmla="*/ 18 h 384"/>
              <a:gd name="T2" fmla="*/ 6 w 115"/>
              <a:gd name="T3" fmla="*/ 48 h 384"/>
              <a:gd name="T4" fmla="*/ 5 w 115"/>
              <a:gd name="T5" fmla="*/ 78 h 384"/>
              <a:gd name="T6" fmla="*/ 6 w 115"/>
              <a:gd name="T7" fmla="*/ 107 h 384"/>
              <a:gd name="T8" fmla="*/ 8 w 115"/>
              <a:gd name="T9" fmla="*/ 136 h 384"/>
              <a:gd name="T10" fmla="*/ 11 w 115"/>
              <a:gd name="T11" fmla="*/ 166 h 384"/>
              <a:gd name="T12" fmla="*/ 17 w 115"/>
              <a:gd name="T13" fmla="*/ 195 h 384"/>
              <a:gd name="T14" fmla="*/ 25 w 115"/>
              <a:gd name="T15" fmla="*/ 225 h 384"/>
              <a:gd name="T16" fmla="*/ 32 w 115"/>
              <a:gd name="T17" fmla="*/ 245 h 384"/>
              <a:gd name="T18" fmla="*/ 37 w 115"/>
              <a:gd name="T19" fmla="*/ 256 h 384"/>
              <a:gd name="T20" fmla="*/ 41 w 115"/>
              <a:gd name="T21" fmla="*/ 266 h 384"/>
              <a:gd name="T22" fmla="*/ 46 w 115"/>
              <a:gd name="T23" fmla="*/ 277 h 384"/>
              <a:gd name="T24" fmla="*/ 51 w 115"/>
              <a:gd name="T25" fmla="*/ 291 h 384"/>
              <a:gd name="T26" fmla="*/ 59 w 115"/>
              <a:gd name="T27" fmla="*/ 306 h 384"/>
              <a:gd name="T28" fmla="*/ 68 w 115"/>
              <a:gd name="T29" fmla="*/ 321 h 384"/>
              <a:gd name="T30" fmla="*/ 77 w 115"/>
              <a:gd name="T31" fmla="*/ 336 h 384"/>
              <a:gd name="T32" fmla="*/ 86 w 115"/>
              <a:gd name="T33" fmla="*/ 351 h 384"/>
              <a:gd name="T34" fmla="*/ 97 w 115"/>
              <a:gd name="T35" fmla="*/ 362 h 384"/>
              <a:gd name="T36" fmla="*/ 105 w 115"/>
              <a:gd name="T37" fmla="*/ 371 h 384"/>
              <a:gd name="T38" fmla="*/ 113 w 115"/>
              <a:gd name="T39" fmla="*/ 378 h 384"/>
              <a:gd name="T40" fmla="*/ 105 w 115"/>
              <a:gd name="T41" fmla="*/ 375 h 384"/>
              <a:gd name="T42" fmla="*/ 86 w 115"/>
              <a:gd name="T43" fmla="*/ 355 h 384"/>
              <a:gd name="T44" fmla="*/ 70 w 115"/>
              <a:gd name="T45" fmla="*/ 332 h 384"/>
              <a:gd name="T46" fmla="*/ 56 w 115"/>
              <a:gd name="T47" fmla="*/ 308 h 384"/>
              <a:gd name="T48" fmla="*/ 47 w 115"/>
              <a:gd name="T49" fmla="*/ 289 h 384"/>
              <a:gd name="T50" fmla="*/ 41 w 115"/>
              <a:gd name="T51" fmla="*/ 278 h 384"/>
              <a:gd name="T52" fmla="*/ 34 w 115"/>
              <a:gd name="T53" fmla="*/ 260 h 384"/>
              <a:gd name="T54" fmla="*/ 25 w 115"/>
              <a:gd name="T55" fmla="*/ 232 h 384"/>
              <a:gd name="T56" fmla="*/ 17 w 115"/>
              <a:gd name="T57" fmla="*/ 205 h 384"/>
              <a:gd name="T58" fmla="*/ 10 w 115"/>
              <a:gd name="T59" fmla="*/ 178 h 384"/>
              <a:gd name="T60" fmla="*/ 6 w 115"/>
              <a:gd name="T61" fmla="*/ 150 h 384"/>
              <a:gd name="T62" fmla="*/ 2 w 115"/>
              <a:gd name="T63" fmla="*/ 121 h 384"/>
              <a:gd name="T64" fmla="*/ 1 w 115"/>
              <a:gd name="T65" fmla="*/ 94 h 384"/>
              <a:gd name="T66" fmla="*/ 1 w 115"/>
              <a:gd name="T67" fmla="*/ 65 h 384"/>
              <a:gd name="T68" fmla="*/ 2 w 115"/>
              <a:gd name="T69" fmla="*/ 44 h 384"/>
              <a:gd name="T70" fmla="*/ 2 w 115"/>
              <a:gd name="T71" fmla="*/ 31 h 384"/>
              <a:gd name="T72" fmla="*/ 3 w 115"/>
              <a:gd name="T73" fmla="*/ 19 h 384"/>
              <a:gd name="T74" fmla="*/ 6 w 115"/>
              <a:gd name="T75" fmla="*/ 7 h 384"/>
              <a:gd name="T76" fmla="*/ 8 w 115"/>
              <a:gd name="T77" fmla="*/ 0 h 384"/>
              <a:gd name="T78" fmla="*/ 9 w 115"/>
              <a:gd name="T79" fmla="*/ 1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5" h="384">
                <a:moveTo>
                  <a:pt x="9" y="3"/>
                </a:moveTo>
                <a:lnTo>
                  <a:pt x="8" y="18"/>
                </a:lnTo>
                <a:lnTo>
                  <a:pt x="7" y="33"/>
                </a:lnTo>
                <a:lnTo>
                  <a:pt x="6" y="48"/>
                </a:lnTo>
                <a:lnTo>
                  <a:pt x="6" y="63"/>
                </a:lnTo>
                <a:lnTo>
                  <a:pt x="5" y="78"/>
                </a:lnTo>
                <a:lnTo>
                  <a:pt x="6" y="92"/>
                </a:lnTo>
                <a:lnTo>
                  <a:pt x="6" y="107"/>
                </a:lnTo>
                <a:lnTo>
                  <a:pt x="7" y="122"/>
                </a:lnTo>
                <a:lnTo>
                  <a:pt x="8" y="136"/>
                </a:lnTo>
                <a:lnTo>
                  <a:pt x="9" y="151"/>
                </a:lnTo>
                <a:lnTo>
                  <a:pt x="11" y="166"/>
                </a:lnTo>
                <a:lnTo>
                  <a:pt x="15" y="181"/>
                </a:lnTo>
                <a:lnTo>
                  <a:pt x="17" y="195"/>
                </a:lnTo>
                <a:lnTo>
                  <a:pt x="21" y="210"/>
                </a:lnTo>
                <a:lnTo>
                  <a:pt x="25" y="225"/>
                </a:lnTo>
                <a:lnTo>
                  <a:pt x="30" y="239"/>
                </a:lnTo>
                <a:lnTo>
                  <a:pt x="32" y="245"/>
                </a:lnTo>
                <a:lnTo>
                  <a:pt x="34" y="250"/>
                </a:lnTo>
                <a:lnTo>
                  <a:pt x="37" y="256"/>
                </a:lnTo>
                <a:lnTo>
                  <a:pt x="39" y="261"/>
                </a:lnTo>
                <a:lnTo>
                  <a:pt x="41" y="266"/>
                </a:lnTo>
                <a:lnTo>
                  <a:pt x="44" y="272"/>
                </a:lnTo>
                <a:lnTo>
                  <a:pt x="46" y="277"/>
                </a:lnTo>
                <a:lnTo>
                  <a:pt x="47" y="283"/>
                </a:lnTo>
                <a:lnTo>
                  <a:pt x="51" y="291"/>
                </a:lnTo>
                <a:lnTo>
                  <a:pt x="55" y="298"/>
                </a:lnTo>
                <a:lnTo>
                  <a:pt x="59" y="306"/>
                </a:lnTo>
                <a:lnTo>
                  <a:pt x="63" y="313"/>
                </a:lnTo>
                <a:lnTo>
                  <a:pt x="68" y="321"/>
                </a:lnTo>
                <a:lnTo>
                  <a:pt x="72" y="328"/>
                </a:lnTo>
                <a:lnTo>
                  <a:pt x="77" y="336"/>
                </a:lnTo>
                <a:lnTo>
                  <a:pt x="82" y="342"/>
                </a:lnTo>
                <a:lnTo>
                  <a:pt x="86" y="351"/>
                </a:lnTo>
                <a:lnTo>
                  <a:pt x="92" y="356"/>
                </a:lnTo>
                <a:lnTo>
                  <a:pt x="97" y="362"/>
                </a:lnTo>
                <a:lnTo>
                  <a:pt x="101" y="368"/>
                </a:lnTo>
                <a:lnTo>
                  <a:pt x="105" y="371"/>
                </a:lnTo>
                <a:lnTo>
                  <a:pt x="109" y="375"/>
                </a:lnTo>
                <a:lnTo>
                  <a:pt x="113" y="378"/>
                </a:lnTo>
                <a:lnTo>
                  <a:pt x="115" y="384"/>
                </a:lnTo>
                <a:lnTo>
                  <a:pt x="105" y="375"/>
                </a:lnTo>
                <a:lnTo>
                  <a:pt x="94" y="366"/>
                </a:lnTo>
                <a:lnTo>
                  <a:pt x="86" y="355"/>
                </a:lnTo>
                <a:lnTo>
                  <a:pt x="78" y="344"/>
                </a:lnTo>
                <a:lnTo>
                  <a:pt x="70" y="332"/>
                </a:lnTo>
                <a:lnTo>
                  <a:pt x="63" y="319"/>
                </a:lnTo>
                <a:lnTo>
                  <a:pt x="56" y="308"/>
                </a:lnTo>
                <a:lnTo>
                  <a:pt x="49" y="295"/>
                </a:lnTo>
                <a:lnTo>
                  <a:pt x="47" y="289"/>
                </a:lnTo>
                <a:lnTo>
                  <a:pt x="45" y="284"/>
                </a:lnTo>
                <a:lnTo>
                  <a:pt x="41" y="278"/>
                </a:lnTo>
                <a:lnTo>
                  <a:pt x="40" y="272"/>
                </a:lnTo>
                <a:lnTo>
                  <a:pt x="34" y="260"/>
                </a:lnTo>
                <a:lnTo>
                  <a:pt x="30" y="246"/>
                </a:lnTo>
                <a:lnTo>
                  <a:pt x="25" y="232"/>
                </a:lnTo>
                <a:lnTo>
                  <a:pt x="21" y="219"/>
                </a:lnTo>
                <a:lnTo>
                  <a:pt x="17" y="205"/>
                </a:lnTo>
                <a:lnTo>
                  <a:pt x="14" y="192"/>
                </a:lnTo>
                <a:lnTo>
                  <a:pt x="10" y="178"/>
                </a:lnTo>
                <a:lnTo>
                  <a:pt x="8" y="164"/>
                </a:lnTo>
                <a:lnTo>
                  <a:pt x="6" y="150"/>
                </a:lnTo>
                <a:lnTo>
                  <a:pt x="3" y="136"/>
                </a:lnTo>
                <a:lnTo>
                  <a:pt x="2" y="121"/>
                </a:lnTo>
                <a:lnTo>
                  <a:pt x="1" y="107"/>
                </a:lnTo>
                <a:lnTo>
                  <a:pt x="1" y="94"/>
                </a:lnTo>
                <a:lnTo>
                  <a:pt x="0" y="80"/>
                </a:lnTo>
                <a:lnTo>
                  <a:pt x="1" y="65"/>
                </a:lnTo>
                <a:lnTo>
                  <a:pt x="1" y="51"/>
                </a:lnTo>
                <a:lnTo>
                  <a:pt x="2" y="44"/>
                </a:lnTo>
                <a:lnTo>
                  <a:pt x="2" y="37"/>
                </a:lnTo>
                <a:lnTo>
                  <a:pt x="2" y="31"/>
                </a:lnTo>
                <a:lnTo>
                  <a:pt x="3" y="26"/>
                </a:lnTo>
                <a:lnTo>
                  <a:pt x="3" y="19"/>
                </a:lnTo>
                <a:lnTo>
                  <a:pt x="5" y="13"/>
                </a:lnTo>
                <a:lnTo>
                  <a:pt x="6" y="7"/>
                </a:lnTo>
                <a:lnTo>
                  <a:pt x="7" y="0"/>
                </a:lnTo>
                <a:lnTo>
                  <a:pt x="8" y="0"/>
                </a:lnTo>
                <a:lnTo>
                  <a:pt x="8" y="1"/>
                </a:lnTo>
                <a:lnTo>
                  <a:pt x="9" y="1"/>
                </a:lnTo>
                <a:lnTo>
                  <a:pt x="9" y="3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7" name="Freeform 897"/>
          <p:cNvSpPr>
            <a:spLocks/>
          </p:cNvSpPr>
          <p:nvPr/>
        </p:nvSpPr>
        <p:spPr bwMode="auto">
          <a:xfrm>
            <a:off x="7292975" y="2825750"/>
            <a:ext cx="20638" cy="76200"/>
          </a:xfrm>
          <a:custGeom>
            <a:avLst/>
            <a:gdLst>
              <a:gd name="T0" fmla="*/ 3 w 27"/>
              <a:gd name="T1" fmla="*/ 2 h 94"/>
              <a:gd name="T2" fmla="*/ 7 w 27"/>
              <a:gd name="T3" fmla="*/ 14 h 94"/>
              <a:gd name="T4" fmla="*/ 12 w 27"/>
              <a:gd name="T5" fmla="*/ 24 h 94"/>
              <a:gd name="T6" fmla="*/ 15 w 27"/>
              <a:gd name="T7" fmla="*/ 36 h 94"/>
              <a:gd name="T8" fmla="*/ 19 w 27"/>
              <a:gd name="T9" fmla="*/ 47 h 94"/>
              <a:gd name="T10" fmla="*/ 22 w 27"/>
              <a:gd name="T11" fmla="*/ 59 h 94"/>
              <a:gd name="T12" fmla="*/ 25 w 27"/>
              <a:gd name="T13" fmla="*/ 71 h 94"/>
              <a:gd name="T14" fmla="*/ 27 w 27"/>
              <a:gd name="T15" fmla="*/ 83 h 94"/>
              <a:gd name="T16" fmla="*/ 27 w 27"/>
              <a:gd name="T17" fmla="*/ 94 h 94"/>
              <a:gd name="T18" fmla="*/ 25 w 27"/>
              <a:gd name="T19" fmla="*/ 85 h 94"/>
              <a:gd name="T20" fmla="*/ 22 w 27"/>
              <a:gd name="T21" fmla="*/ 77 h 94"/>
              <a:gd name="T22" fmla="*/ 20 w 27"/>
              <a:gd name="T23" fmla="*/ 68 h 94"/>
              <a:gd name="T24" fmla="*/ 18 w 27"/>
              <a:gd name="T25" fmla="*/ 59 h 94"/>
              <a:gd name="T26" fmla="*/ 15 w 27"/>
              <a:gd name="T27" fmla="*/ 51 h 94"/>
              <a:gd name="T28" fmla="*/ 13 w 27"/>
              <a:gd name="T29" fmla="*/ 41 h 94"/>
              <a:gd name="T30" fmla="*/ 10 w 27"/>
              <a:gd name="T31" fmla="*/ 32 h 94"/>
              <a:gd name="T32" fmla="*/ 6 w 27"/>
              <a:gd name="T33" fmla="*/ 23 h 94"/>
              <a:gd name="T34" fmla="*/ 5 w 27"/>
              <a:gd name="T35" fmla="*/ 16 h 94"/>
              <a:gd name="T36" fmla="*/ 3 w 27"/>
              <a:gd name="T37" fmla="*/ 11 h 94"/>
              <a:gd name="T38" fmla="*/ 0 w 27"/>
              <a:gd name="T39" fmla="*/ 6 h 94"/>
              <a:gd name="T40" fmla="*/ 0 w 27"/>
              <a:gd name="T41" fmla="*/ 0 h 94"/>
              <a:gd name="T42" fmla="*/ 2 w 27"/>
              <a:gd name="T43" fmla="*/ 0 h 94"/>
              <a:gd name="T44" fmla="*/ 2 w 27"/>
              <a:gd name="T45" fmla="*/ 1 h 94"/>
              <a:gd name="T46" fmla="*/ 2 w 27"/>
              <a:gd name="T47" fmla="*/ 1 h 94"/>
              <a:gd name="T48" fmla="*/ 3 w 27"/>
              <a:gd name="T49" fmla="*/ 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7" h="94">
                <a:moveTo>
                  <a:pt x="3" y="2"/>
                </a:moveTo>
                <a:lnTo>
                  <a:pt x="7" y="14"/>
                </a:lnTo>
                <a:lnTo>
                  <a:pt x="12" y="24"/>
                </a:lnTo>
                <a:lnTo>
                  <a:pt x="15" y="36"/>
                </a:lnTo>
                <a:lnTo>
                  <a:pt x="19" y="47"/>
                </a:lnTo>
                <a:lnTo>
                  <a:pt x="22" y="59"/>
                </a:lnTo>
                <a:lnTo>
                  <a:pt x="25" y="71"/>
                </a:lnTo>
                <a:lnTo>
                  <a:pt x="27" y="83"/>
                </a:lnTo>
                <a:lnTo>
                  <a:pt x="27" y="94"/>
                </a:lnTo>
                <a:lnTo>
                  <a:pt x="25" y="85"/>
                </a:lnTo>
                <a:lnTo>
                  <a:pt x="22" y="77"/>
                </a:lnTo>
                <a:lnTo>
                  <a:pt x="20" y="68"/>
                </a:lnTo>
                <a:lnTo>
                  <a:pt x="18" y="59"/>
                </a:lnTo>
                <a:lnTo>
                  <a:pt x="15" y="51"/>
                </a:lnTo>
                <a:lnTo>
                  <a:pt x="13" y="41"/>
                </a:lnTo>
                <a:lnTo>
                  <a:pt x="10" y="32"/>
                </a:lnTo>
                <a:lnTo>
                  <a:pt x="6" y="23"/>
                </a:lnTo>
                <a:lnTo>
                  <a:pt x="5" y="16"/>
                </a:lnTo>
                <a:lnTo>
                  <a:pt x="3" y="11"/>
                </a:lnTo>
                <a:lnTo>
                  <a:pt x="0" y="6"/>
                </a:ln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3" y="2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8" name="Freeform 898"/>
          <p:cNvSpPr>
            <a:spLocks/>
          </p:cNvSpPr>
          <p:nvPr/>
        </p:nvSpPr>
        <p:spPr bwMode="auto">
          <a:xfrm>
            <a:off x="6188075" y="2889250"/>
            <a:ext cx="73025" cy="234950"/>
          </a:xfrm>
          <a:custGeom>
            <a:avLst/>
            <a:gdLst>
              <a:gd name="T0" fmla="*/ 8 w 92"/>
              <a:gd name="T1" fmla="*/ 0 h 296"/>
              <a:gd name="T2" fmla="*/ 9 w 92"/>
              <a:gd name="T3" fmla="*/ 20 h 296"/>
              <a:gd name="T4" fmla="*/ 10 w 92"/>
              <a:gd name="T5" fmla="*/ 39 h 296"/>
              <a:gd name="T6" fmla="*/ 13 w 92"/>
              <a:gd name="T7" fmla="*/ 59 h 296"/>
              <a:gd name="T8" fmla="*/ 16 w 92"/>
              <a:gd name="T9" fmla="*/ 77 h 296"/>
              <a:gd name="T10" fmla="*/ 21 w 92"/>
              <a:gd name="T11" fmla="*/ 97 h 296"/>
              <a:gd name="T12" fmla="*/ 25 w 92"/>
              <a:gd name="T13" fmla="*/ 115 h 296"/>
              <a:gd name="T14" fmla="*/ 31 w 92"/>
              <a:gd name="T15" fmla="*/ 134 h 296"/>
              <a:gd name="T16" fmla="*/ 38 w 92"/>
              <a:gd name="T17" fmla="*/ 152 h 296"/>
              <a:gd name="T18" fmla="*/ 44 w 92"/>
              <a:gd name="T19" fmla="*/ 171 h 296"/>
              <a:gd name="T20" fmla="*/ 51 w 92"/>
              <a:gd name="T21" fmla="*/ 188 h 296"/>
              <a:gd name="T22" fmla="*/ 57 w 92"/>
              <a:gd name="T23" fmla="*/ 206 h 296"/>
              <a:gd name="T24" fmla="*/ 64 w 92"/>
              <a:gd name="T25" fmla="*/ 225 h 296"/>
              <a:gd name="T26" fmla="*/ 71 w 92"/>
              <a:gd name="T27" fmla="*/ 242 h 296"/>
              <a:gd name="T28" fmla="*/ 79 w 92"/>
              <a:gd name="T29" fmla="*/ 261 h 296"/>
              <a:gd name="T30" fmla="*/ 85 w 92"/>
              <a:gd name="T31" fmla="*/ 278 h 296"/>
              <a:gd name="T32" fmla="*/ 92 w 92"/>
              <a:gd name="T33" fmla="*/ 296 h 296"/>
              <a:gd name="T34" fmla="*/ 90 w 92"/>
              <a:gd name="T35" fmla="*/ 292 h 296"/>
              <a:gd name="T36" fmla="*/ 86 w 92"/>
              <a:gd name="T37" fmla="*/ 281 h 296"/>
              <a:gd name="T38" fmla="*/ 79 w 92"/>
              <a:gd name="T39" fmla="*/ 266 h 296"/>
              <a:gd name="T40" fmla="*/ 72 w 92"/>
              <a:gd name="T41" fmla="*/ 247 h 296"/>
              <a:gd name="T42" fmla="*/ 63 w 92"/>
              <a:gd name="T43" fmla="*/ 223 h 296"/>
              <a:gd name="T44" fmla="*/ 54 w 92"/>
              <a:gd name="T45" fmla="*/ 197 h 296"/>
              <a:gd name="T46" fmla="*/ 44 w 92"/>
              <a:gd name="T47" fmla="*/ 170 h 296"/>
              <a:gd name="T48" fmla="*/ 33 w 92"/>
              <a:gd name="T49" fmla="*/ 142 h 296"/>
              <a:gd name="T50" fmla="*/ 24 w 92"/>
              <a:gd name="T51" fmla="*/ 114 h 296"/>
              <a:gd name="T52" fmla="*/ 16 w 92"/>
              <a:gd name="T53" fmla="*/ 87 h 296"/>
              <a:gd name="T54" fmla="*/ 9 w 92"/>
              <a:gd name="T55" fmla="*/ 62 h 296"/>
              <a:gd name="T56" fmla="*/ 3 w 92"/>
              <a:gd name="T57" fmla="*/ 41 h 296"/>
              <a:gd name="T58" fmla="*/ 0 w 92"/>
              <a:gd name="T59" fmla="*/ 22 h 296"/>
              <a:gd name="T60" fmla="*/ 0 w 92"/>
              <a:gd name="T61" fmla="*/ 9 h 296"/>
              <a:gd name="T62" fmla="*/ 2 w 92"/>
              <a:gd name="T63" fmla="*/ 1 h 296"/>
              <a:gd name="T64" fmla="*/ 8 w 92"/>
              <a:gd name="T65" fmla="*/ 0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2" h="296">
                <a:moveTo>
                  <a:pt x="8" y="0"/>
                </a:moveTo>
                <a:lnTo>
                  <a:pt x="9" y="20"/>
                </a:lnTo>
                <a:lnTo>
                  <a:pt x="10" y="39"/>
                </a:lnTo>
                <a:lnTo>
                  <a:pt x="13" y="59"/>
                </a:lnTo>
                <a:lnTo>
                  <a:pt x="16" y="77"/>
                </a:lnTo>
                <a:lnTo>
                  <a:pt x="21" y="97"/>
                </a:lnTo>
                <a:lnTo>
                  <a:pt x="25" y="115"/>
                </a:lnTo>
                <a:lnTo>
                  <a:pt x="31" y="134"/>
                </a:lnTo>
                <a:lnTo>
                  <a:pt x="38" y="152"/>
                </a:lnTo>
                <a:lnTo>
                  <a:pt x="44" y="171"/>
                </a:lnTo>
                <a:lnTo>
                  <a:pt x="51" y="188"/>
                </a:lnTo>
                <a:lnTo>
                  <a:pt x="57" y="206"/>
                </a:lnTo>
                <a:lnTo>
                  <a:pt x="64" y="225"/>
                </a:lnTo>
                <a:lnTo>
                  <a:pt x="71" y="242"/>
                </a:lnTo>
                <a:lnTo>
                  <a:pt x="79" y="261"/>
                </a:lnTo>
                <a:lnTo>
                  <a:pt x="85" y="278"/>
                </a:lnTo>
                <a:lnTo>
                  <a:pt x="92" y="296"/>
                </a:lnTo>
                <a:lnTo>
                  <a:pt x="90" y="292"/>
                </a:lnTo>
                <a:lnTo>
                  <a:pt x="86" y="281"/>
                </a:lnTo>
                <a:lnTo>
                  <a:pt x="79" y="266"/>
                </a:lnTo>
                <a:lnTo>
                  <a:pt x="72" y="247"/>
                </a:lnTo>
                <a:lnTo>
                  <a:pt x="63" y="223"/>
                </a:lnTo>
                <a:lnTo>
                  <a:pt x="54" y="197"/>
                </a:lnTo>
                <a:lnTo>
                  <a:pt x="44" y="170"/>
                </a:lnTo>
                <a:lnTo>
                  <a:pt x="33" y="142"/>
                </a:lnTo>
                <a:lnTo>
                  <a:pt x="24" y="114"/>
                </a:lnTo>
                <a:lnTo>
                  <a:pt x="16" y="87"/>
                </a:lnTo>
                <a:lnTo>
                  <a:pt x="9" y="62"/>
                </a:lnTo>
                <a:lnTo>
                  <a:pt x="3" y="41"/>
                </a:lnTo>
                <a:lnTo>
                  <a:pt x="0" y="22"/>
                </a:lnTo>
                <a:lnTo>
                  <a:pt x="0" y="9"/>
                </a:lnTo>
                <a:lnTo>
                  <a:pt x="2" y="1"/>
                </a:lnTo>
                <a:lnTo>
                  <a:pt x="8" y="0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79" name="Freeform 899"/>
          <p:cNvSpPr>
            <a:spLocks/>
          </p:cNvSpPr>
          <p:nvPr/>
        </p:nvSpPr>
        <p:spPr bwMode="auto">
          <a:xfrm>
            <a:off x="6359525" y="2970213"/>
            <a:ext cx="20638" cy="117475"/>
          </a:xfrm>
          <a:custGeom>
            <a:avLst/>
            <a:gdLst>
              <a:gd name="T0" fmla="*/ 3 w 27"/>
              <a:gd name="T1" fmla="*/ 1 h 148"/>
              <a:gd name="T2" fmla="*/ 7 w 27"/>
              <a:gd name="T3" fmla="*/ 11 h 148"/>
              <a:gd name="T4" fmla="*/ 11 w 27"/>
              <a:gd name="T5" fmla="*/ 22 h 148"/>
              <a:gd name="T6" fmla="*/ 14 w 27"/>
              <a:gd name="T7" fmla="*/ 32 h 148"/>
              <a:gd name="T8" fmla="*/ 18 w 27"/>
              <a:gd name="T9" fmla="*/ 42 h 148"/>
              <a:gd name="T10" fmla="*/ 20 w 27"/>
              <a:gd name="T11" fmla="*/ 54 h 148"/>
              <a:gd name="T12" fmla="*/ 23 w 27"/>
              <a:gd name="T13" fmla="*/ 65 h 148"/>
              <a:gd name="T14" fmla="*/ 24 w 27"/>
              <a:gd name="T15" fmla="*/ 76 h 148"/>
              <a:gd name="T16" fmla="*/ 27 w 27"/>
              <a:gd name="T17" fmla="*/ 87 h 148"/>
              <a:gd name="T18" fmla="*/ 27 w 27"/>
              <a:gd name="T19" fmla="*/ 95 h 148"/>
              <a:gd name="T20" fmla="*/ 27 w 27"/>
              <a:gd name="T21" fmla="*/ 102 h 148"/>
              <a:gd name="T22" fmla="*/ 27 w 27"/>
              <a:gd name="T23" fmla="*/ 110 h 148"/>
              <a:gd name="T24" fmla="*/ 27 w 27"/>
              <a:gd name="T25" fmla="*/ 118 h 148"/>
              <a:gd name="T26" fmla="*/ 26 w 27"/>
              <a:gd name="T27" fmla="*/ 126 h 148"/>
              <a:gd name="T28" fmla="*/ 24 w 27"/>
              <a:gd name="T29" fmla="*/ 133 h 148"/>
              <a:gd name="T30" fmla="*/ 23 w 27"/>
              <a:gd name="T31" fmla="*/ 141 h 148"/>
              <a:gd name="T32" fmla="*/ 22 w 27"/>
              <a:gd name="T33" fmla="*/ 148 h 148"/>
              <a:gd name="T34" fmla="*/ 23 w 27"/>
              <a:gd name="T35" fmla="*/ 130 h 148"/>
              <a:gd name="T36" fmla="*/ 23 w 27"/>
              <a:gd name="T37" fmla="*/ 110 h 148"/>
              <a:gd name="T38" fmla="*/ 22 w 27"/>
              <a:gd name="T39" fmla="*/ 92 h 148"/>
              <a:gd name="T40" fmla="*/ 20 w 27"/>
              <a:gd name="T41" fmla="*/ 73 h 148"/>
              <a:gd name="T42" fmla="*/ 18 w 27"/>
              <a:gd name="T43" fmla="*/ 54 h 148"/>
              <a:gd name="T44" fmla="*/ 13 w 27"/>
              <a:gd name="T45" fmla="*/ 35 h 148"/>
              <a:gd name="T46" fmla="*/ 7 w 27"/>
              <a:gd name="T47" fmla="*/ 18 h 148"/>
              <a:gd name="T48" fmla="*/ 0 w 27"/>
              <a:gd name="T49" fmla="*/ 0 h 148"/>
              <a:gd name="T50" fmla="*/ 1 w 27"/>
              <a:gd name="T51" fmla="*/ 0 h 148"/>
              <a:gd name="T52" fmla="*/ 1 w 27"/>
              <a:gd name="T53" fmla="*/ 0 h 148"/>
              <a:gd name="T54" fmla="*/ 1 w 27"/>
              <a:gd name="T55" fmla="*/ 1 h 148"/>
              <a:gd name="T56" fmla="*/ 3 w 27"/>
              <a:gd name="T57" fmla="*/ 1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" h="148">
                <a:moveTo>
                  <a:pt x="3" y="1"/>
                </a:moveTo>
                <a:lnTo>
                  <a:pt x="7" y="11"/>
                </a:lnTo>
                <a:lnTo>
                  <a:pt x="11" y="22"/>
                </a:lnTo>
                <a:lnTo>
                  <a:pt x="14" y="32"/>
                </a:lnTo>
                <a:lnTo>
                  <a:pt x="18" y="42"/>
                </a:lnTo>
                <a:lnTo>
                  <a:pt x="20" y="54"/>
                </a:lnTo>
                <a:lnTo>
                  <a:pt x="23" y="65"/>
                </a:lnTo>
                <a:lnTo>
                  <a:pt x="24" y="76"/>
                </a:lnTo>
                <a:lnTo>
                  <a:pt x="27" y="87"/>
                </a:lnTo>
                <a:lnTo>
                  <a:pt x="27" y="95"/>
                </a:lnTo>
                <a:lnTo>
                  <a:pt x="27" y="102"/>
                </a:lnTo>
                <a:lnTo>
                  <a:pt x="27" y="110"/>
                </a:lnTo>
                <a:lnTo>
                  <a:pt x="27" y="118"/>
                </a:lnTo>
                <a:lnTo>
                  <a:pt x="26" y="126"/>
                </a:lnTo>
                <a:lnTo>
                  <a:pt x="24" y="133"/>
                </a:lnTo>
                <a:lnTo>
                  <a:pt x="23" y="141"/>
                </a:lnTo>
                <a:lnTo>
                  <a:pt x="22" y="148"/>
                </a:lnTo>
                <a:lnTo>
                  <a:pt x="23" y="130"/>
                </a:lnTo>
                <a:lnTo>
                  <a:pt x="23" y="110"/>
                </a:lnTo>
                <a:lnTo>
                  <a:pt x="22" y="92"/>
                </a:lnTo>
                <a:lnTo>
                  <a:pt x="20" y="73"/>
                </a:lnTo>
                <a:lnTo>
                  <a:pt x="18" y="54"/>
                </a:lnTo>
                <a:lnTo>
                  <a:pt x="13" y="35"/>
                </a:lnTo>
                <a:lnTo>
                  <a:pt x="7" y="18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3" y="1"/>
                </a:lnTo>
                <a:close/>
              </a:path>
            </a:pathLst>
          </a:custGeom>
          <a:solidFill>
            <a:srgbClr val="BD5E1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0" name="Freeform 900"/>
          <p:cNvSpPr>
            <a:spLocks/>
          </p:cNvSpPr>
          <p:nvPr/>
        </p:nvSpPr>
        <p:spPr bwMode="auto">
          <a:xfrm>
            <a:off x="6161088" y="2092325"/>
            <a:ext cx="1397000" cy="552450"/>
          </a:xfrm>
          <a:custGeom>
            <a:avLst/>
            <a:gdLst>
              <a:gd name="T0" fmla="*/ 6 w 1759"/>
              <a:gd name="T1" fmla="*/ 659 h 696"/>
              <a:gd name="T2" fmla="*/ 14 w 1759"/>
              <a:gd name="T3" fmla="*/ 580 h 696"/>
              <a:gd name="T4" fmla="*/ 19 w 1759"/>
              <a:gd name="T5" fmla="*/ 497 h 696"/>
              <a:gd name="T6" fmla="*/ 24 w 1759"/>
              <a:gd name="T7" fmla="*/ 413 h 696"/>
              <a:gd name="T8" fmla="*/ 34 w 1759"/>
              <a:gd name="T9" fmla="*/ 333 h 696"/>
              <a:gd name="T10" fmla="*/ 51 w 1759"/>
              <a:gd name="T11" fmla="*/ 258 h 696"/>
              <a:gd name="T12" fmla="*/ 80 w 1759"/>
              <a:gd name="T13" fmla="*/ 194 h 696"/>
              <a:gd name="T14" fmla="*/ 123 w 1759"/>
              <a:gd name="T15" fmla="*/ 144 h 696"/>
              <a:gd name="T16" fmla="*/ 199 w 1759"/>
              <a:gd name="T17" fmla="*/ 110 h 696"/>
              <a:gd name="T18" fmla="*/ 292 w 1759"/>
              <a:gd name="T19" fmla="*/ 84 h 696"/>
              <a:gd name="T20" fmla="*/ 385 w 1759"/>
              <a:gd name="T21" fmla="*/ 62 h 696"/>
              <a:gd name="T22" fmla="*/ 477 w 1759"/>
              <a:gd name="T23" fmla="*/ 42 h 696"/>
              <a:gd name="T24" fmla="*/ 570 w 1759"/>
              <a:gd name="T25" fmla="*/ 26 h 696"/>
              <a:gd name="T26" fmla="*/ 662 w 1759"/>
              <a:gd name="T27" fmla="*/ 15 h 696"/>
              <a:gd name="T28" fmla="*/ 753 w 1759"/>
              <a:gd name="T29" fmla="*/ 6 h 696"/>
              <a:gd name="T30" fmla="*/ 844 w 1759"/>
              <a:gd name="T31" fmla="*/ 1 h 696"/>
              <a:gd name="T32" fmla="*/ 936 w 1759"/>
              <a:gd name="T33" fmla="*/ 0 h 696"/>
              <a:gd name="T34" fmla="*/ 1027 w 1759"/>
              <a:gd name="T35" fmla="*/ 3 h 696"/>
              <a:gd name="T36" fmla="*/ 1118 w 1759"/>
              <a:gd name="T37" fmla="*/ 10 h 696"/>
              <a:gd name="T38" fmla="*/ 1210 w 1759"/>
              <a:gd name="T39" fmla="*/ 22 h 696"/>
              <a:gd name="T40" fmla="*/ 1303 w 1759"/>
              <a:gd name="T41" fmla="*/ 37 h 696"/>
              <a:gd name="T42" fmla="*/ 1395 w 1759"/>
              <a:gd name="T43" fmla="*/ 56 h 696"/>
              <a:gd name="T44" fmla="*/ 1490 w 1759"/>
              <a:gd name="T45" fmla="*/ 80 h 696"/>
              <a:gd name="T46" fmla="*/ 1584 w 1759"/>
              <a:gd name="T47" fmla="*/ 108 h 696"/>
              <a:gd name="T48" fmla="*/ 1656 w 1759"/>
              <a:gd name="T49" fmla="*/ 144 h 696"/>
              <a:gd name="T50" fmla="*/ 1693 w 1759"/>
              <a:gd name="T51" fmla="*/ 194 h 696"/>
              <a:gd name="T52" fmla="*/ 1717 w 1759"/>
              <a:gd name="T53" fmla="*/ 258 h 696"/>
              <a:gd name="T54" fmla="*/ 1730 w 1759"/>
              <a:gd name="T55" fmla="*/ 333 h 696"/>
              <a:gd name="T56" fmla="*/ 1736 w 1759"/>
              <a:gd name="T57" fmla="*/ 413 h 696"/>
              <a:gd name="T58" fmla="*/ 1740 w 1759"/>
              <a:gd name="T59" fmla="*/ 496 h 696"/>
              <a:gd name="T60" fmla="*/ 1745 w 1759"/>
              <a:gd name="T61" fmla="*/ 579 h 696"/>
              <a:gd name="T62" fmla="*/ 1753 w 1759"/>
              <a:gd name="T63" fmla="*/ 658 h 696"/>
              <a:gd name="T64" fmla="*/ 1704 w 1759"/>
              <a:gd name="T65" fmla="*/ 694 h 696"/>
              <a:gd name="T66" fmla="*/ 1595 w 1759"/>
              <a:gd name="T67" fmla="*/ 694 h 696"/>
              <a:gd name="T68" fmla="*/ 1484 w 1759"/>
              <a:gd name="T69" fmla="*/ 694 h 696"/>
              <a:gd name="T70" fmla="*/ 1374 w 1759"/>
              <a:gd name="T71" fmla="*/ 694 h 696"/>
              <a:gd name="T72" fmla="*/ 1264 w 1759"/>
              <a:gd name="T73" fmla="*/ 694 h 696"/>
              <a:gd name="T74" fmla="*/ 1154 w 1759"/>
              <a:gd name="T75" fmla="*/ 694 h 696"/>
              <a:gd name="T76" fmla="*/ 1044 w 1759"/>
              <a:gd name="T77" fmla="*/ 694 h 696"/>
              <a:gd name="T78" fmla="*/ 934 w 1759"/>
              <a:gd name="T79" fmla="*/ 694 h 696"/>
              <a:gd name="T80" fmla="*/ 824 w 1759"/>
              <a:gd name="T81" fmla="*/ 694 h 696"/>
              <a:gd name="T82" fmla="*/ 715 w 1759"/>
              <a:gd name="T83" fmla="*/ 694 h 696"/>
              <a:gd name="T84" fmla="*/ 604 w 1759"/>
              <a:gd name="T85" fmla="*/ 694 h 696"/>
              <a:gd name="T86" fmla="*/ 495 w 1759"/>
              <a:gd name="T87" fmla="*/ 694 h 696"/>
              <a:gd name="T88" fmla="*/ 385 w 1759"/>
              <a:gd name="T89" fmla="*/ 694 h 696"/>
              <a:gd name="T90" fmla="*/ 275 w 1759"/>
              <a:gd name="T91" fmla="*/ 696 h 696"/>
              <a:gd name="T92" fmla="*/ 165 w 1759"/>
              <a:gd name="T93" fmla="*/ 696 h 696"/>
              <a:gd name="T94" fmla="*/ 56 w 1759"/>
              <a:gd name="T95" fmla="*/ 696 h 6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59" h="696">
                <a:moveTo>
                  <a:pt x="0" y="696"/>
                </a:moveTo>
                <a:lnTo>
                  <a:pt x="6" y="659"/>
                </a:lnTo>
                <a:lnTo>
                  <a:pt x="11" y="621"/>
                </a:lnTo>
                <a:lnTo>
                  <a:pt x="14" y="580"/>
                </a:lnTo>
                <a:lnTo>
                  <a:pt x="17" y="539"/>
                </a:lnTo>
                <a:lnTo>
                  <a:pt x="19" y="497"/>
                </a:lnTo>
                <a:lnTo>
                  <a:pt x="21" y="455"/>
                </a:lnTo>
                <a:lnTo>
                  <a:pt x="24" y="413"/>
                </a:lnTo>
                <a:lnTo>
                  <a:pt x="28" y="372"/>
                </a:lnTo>
                <a:lnTo>
                  <a:pt x="34" y="333"/>
                </a:lnTo>
                <a:lnTo>
                  <a:pt x="41" y="295"/>
                </a:lnTo>
                <a:lnTo>
                  <a:pt x="51" y="258"/>
                </a:lnTo>
                <a:lnTo>
                  <a:pt x="64" y="224"/>
                </a:lnTo>
                <a:lnTo>
                  <a:pt x="80" y="194"/>
                </a:lnTo>
                <a:lnTo>
                  <a:pt x="100" y="167"/>
                </a:lnTo>
                <a:lnTo>
                  <a:pt x="123" y="144"/>
                </a:lnTo>
                <a:lnTo>
                  <a:pt x="151" y="124"/>
                </a:lnTo>
                <a:lnTo>
                  <a:pt x="199" y="110"/>
                </a:lnTo>
                <a:lnTo>
                  <a:pt x="246" y="97"/>
                </a:lnTo>
                <a:lnTo>
                  <a:pt x="292" y="84"/>
                </a:lnTo>
                <a:lnTo>
                  <a:pt x="339" y="72"/>
                </a:lnTo>
                <a:lnTo>
                  <a:pt x="385" y="62"/>
                </a:lnTo>
                <a:lnTo>
                  <a:pt x="431" y="52"/>
                </a:lnTo>
                <a:lnTo>
                  <a:pt x="477" y="42"/>
                </a:lnTo>
                <a:lnTo>
                  <a:pt x="523" y="34"/>
                </a:lnTo>
                <a:lnTo>
                  <a:pt x="570" y="26"/>
                </a:lnTo>
                <a:lnTo>
                  <a:pt x="616" y="21"/>
                </a:lnTo>
                <a:lnTo>
                  <a:pt x="662" y="15"/>
                </a:lnTo>
                <a:lnTo>
                  <a:pt x="708" y="10"/>
                </a:lnTo>
                <a:lnTo>
                  <a:pt x="753" y="6"/>
                </a:lnTo>
                <a:lnTo>
                  <a:pt x="799" y="3"/>
                </a:lnTo>
                <a:lnTo>
                  <a:pt x="844" y="1"/>
                </a:lnTo>
                <a:lnTo>
                  <a:pt x="890" y="0"/>
                </a:lnTo>
                <a:lnTo>
                  <a:pt x="936" y="0"/>
                </a:lnTo>
                <a:lnTo>
                  <a:pt x="981" y="1"/>
                </a:lnTo>
                <a:lnTo>
                  <a:pt x="1027" y="3"/>
                </a:lnTo>
                <a:lnTo>
                  <a:pt x="1073" y="7"/>
                </a:lnTo>
                <a:lnTo>
                  <a:pt x="1118" y="10"/>
                </a:lnTo>
                <a:lnTo>
                  <a:pt x="1164" y="15"/>
                </a:lnTo>
                <a:lnTo>
                  <a:pt x="1210" y="22"/>
                </a:lnTo>
                <a:lnTo>
                  <a:pt x="1256" y="29"/>
                </a:lnTo>
                <a:lnTo>
                  <a:pt x="1303" y="37"/>
                </a:lnTo>
                <a:lnTo>
                  <a:pt x="1349" y="46"/>
                </a:lnTo>
                <a:lnTo>
                  <a:pt x="1395" y="56"/>
                </a:lnTo>
                <a:lnTo>
                  <a:pt x="1443" y="68"/>
                </a:lnTo>
                <a:lnTo>
                  <a:pt x="1490" y="80"/>
                </a:lnTo>
                <a:lnTo>
                  <a:pt x="1537" y="93"/>
                </a:lnTo>
                <a:lnTo>
                  <a:pt x="1584" y="108"/>
                </a:lnTo>
                <a:lnTo>
                  <a:pt x="1632" y="124"/>
                </a:lnTo>
                <a:lnTo>
                  <a:pt x="1656" y="144"/>
                </a:lnTo>
                <a:lnTo>
                  <a:pt x="1677" y="167"/>
                </a:lnTo>
                <a:lnTo>
                  <a:pt x="1693" y="194"/>
                </a:lnTo>
                <a:lnTo>
                  <a:pt x="1706" y="224"/>
                </a:lnTo>
                <a:lnTo>
                  <a:pt x="1717" y="258"/>
                </a:lnTo>
                <a:lnTo>
                  <a:pt x="1724" y="295"/>
                </a:lnTo>
                <a:lnTo>
                  <a:pt x="1730" y="333"/>
                </a:lnTo>
                <a:lnTo>
                  <a:pt x="1734" y="372"/>
                </a:lnTo>
                <a:lnTo>
                  <a:pt x="1736" y="413"/>
                </a:lnTo>
                <a:lnTo>
                  <a:pt x="1739" y="455"/>
                </a:lnTo>
                <a:lnTo>
                  <a:pt x="1740" y="496"/>
                </a:lnTo>
                <a:lnTo>
                  <a:pt x="1742" y="538"/>
                </a:lnTo>
                <a:lnTo>
                  <a:pt x="1745" y="579"/>
                </a:lnTo>
                <a:lnTo>
                  <a:pt x="1748" y="620"/>
                </a:lnTo>
                <a:lnTo>
                  <a:pt x="1753" y="658"/>
                </a:lnTo>
                <a:lnTo>
                  <a:pt x="1759" y="694"/>
                </a:lnTo>
                <a:lnTo>
                  <a:pt x="1704" y="694"/>
                </a:lnTo>
                <a:lnTo>
                  <a:pt x="1649" y="694"/>
                </a:lnTo>
                <a:lnTo>
                  <a:pt x="1595" y="694"/>
                </a:lnTo>
                <a:lnTo>
                  <a:pt x="1539" y="694"/>
                </a:lnTo>
                <a:lnTo>
                  <a:pt x="1484" y="694"/>
                </a:lnTo>
                <a:lnTo>
                  <a:pt x="1429" y="694"/>
                </a:lnTo>
                <a:lnTo>
                  <a:pt x="1374" y="694"/>
                </a:lnTo>
                <a:lnTo>
                  <a:pt x="1319" y="694"/>
                </a:lnTo>
                <a:lnTo>
                  <a:pt x="1264" y="694"/>
                </a:lnTo>
                <a:lnTo>
                  <a:pt x="1209" y="694"/>
                </a:lnTo>
                <a:lnTo>
                  <a:pt x="1154" y="694"/>
                </a:lnTo>
                <a:lnTo>
                  <a:pt x="1099" y="694"/>
                </a:lnTo>
                <a:lnTo>
                  <a:pt x="1044" y="694"/>
                </a:lnTo>
                <a:lnTo>
                  <a:pt x="989" y="694"/>
                </a:lnTo>
                <a:lnTo>
                  <a:pt x="934" y="694"/>
                </a:lnTo>
                <a:lnTo>
                  <a:pt x="879" y="694"/>
                </a:lnTo>
                <a:lnTo>
                  <a:pt x="824" y="694"/>
                </a:lnTo>
                <a:lnTo>
                  <a:pt x="769" y="694"/>
                </a:lnTo>
                <a:lnTo>
                  <a:pt x="715" y="694"/>
                </a:lnTo>
                <a:lnTo>
                  <a:pt x="659" y="694"/>
                </a:lnTo>
                <a:lnTo>
                  <a:pt x="604" y="694"/>
                </a:lnTo>
                <a:lnTo>
                  <a:pt x="550" y="694"/>
                </a:lnTo>
                <a:lnTo>
                  <a:pt x="495" y="694"/>
                </a:lnTo>
                <a:lnTo>
                  <a:pt x="439" y="694"/>
                </a:lnTo>
                <a:lnTo>
                  <a:pt x="385" y="694"/>
                </a:lnTo>
                <a:lnTo>
                  <a:pt x="330" y="696"/>
                </a:lnTo>
                <a:lnTo>
                  <a:pt x="275" y="696"/>
                </a:lnTo>
                <a:lnTo>
                  <a:pt x="221" y="696"/>
                </a:lnTo>
                <a:lnTo>
                  <a:pt x="165" y="696"/>
                </a:lnTo>
                <a:lnTo>
                  <a:pt x="110" y="696"/>
                </a:lnTo>
                <a:lnTo>
                  <a:pt x="56" y="696"/>
                </a:lnTo>
                <a:lnTo>
                  <a:pt x="0" y="696"/>
                </a:lnTo>
                <a:close/>
              </a:path>
            </a:pathLst>
          </a:custGeom>
          <a:solidFill>
            <a:srgbClr val="C2B3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1" name="Freeform 901"/>
          <p:cNvSpPr>
            <a:spLocks/>
          </p:cNvSpPr>
          <p:nvPr/>
        </p:nvSpPr>
        <p:spPr bwMode="auto">
          <a:xfrm>
            <a:off x="6156325" y="2185988"/>
            <a:ext cx="127000" cy="458787"/>
          </a:xfrm>
          <a:custGeom>
            <a:avLst/>
            <a:gdLst>
              <a:gd name="T0" fmla="*/ 155 w 161"/>
              <a:gd name="T1" fmla="*/ 0 h 580"/>
              <a:gd name="T2" fmla="*/ 154 w 161"/>
              <a:gd name="T3" fmla="*/ 1 h 580"/>
              <a:gd name="T4" fmla="*/ 124 w 161"/>
              <a:gd name="T5" fmla="*/ 21 h 580"/>
              <a:gd name="T6" fmla="*/ 100 w 161"/>
              <a:gd name="T7" fmla="*/ 45 h 580"/>
              <a:gd name="T8" fmla="*/ 80 w 161"/>
              <a:gd name="T9" fmla="*/ 74 h 580"/>
              <a:gd name="T10" fmla="*/ 64 w 161"/>
              <a:gd name="T11" fmla="*/ 105 h 580"/>
              <a:gd name="T12" fmla="*/ 50 w 161"/>
              <a:gd name="T13" fmla="*/ 139 h 580"/>
              <a:gd name="T14" fmla="*/ 40 w 161"/>
              <a:gd name="T15" fmla="*/ 177 h 580"/>
              <a:gd name="T16" fmla="*/ 33 w 161"/>
              <a:gd name="T17" fmla="*/ 215 h 580"/>
              <a:gd name="T18" fmla="*/ 27 w 161"/>
              <a:gd name="T19" fmla="*/ 254 h 580"/>
              <a:gd name="T20" fmla="*/ 23 w 161"/>
              <a:gd name="T21" fmla="*/ 296 h 580"/>
              <a:gd name="T22" fmla="*/ 20 w 161"/>
              <a:gd name="T23" fmla="*/ 338 h 580"/>
              <a:gd name="T24" fmla="*/ 18 w 161"/>
              <a:gd name="T25" fmla="*/ 380 h 580"/>
              <a:gd name="T26" fmla="*/ 16 w 161"/>
              <a:gd name="T27" fmla="*/ 422 h 580"/>
              <a:gd name="T28" fmla="*/ 13 w 161"/>
              <a:gd name="T29" fmla="*/ 463 h 580"/>
              <a:gd name="T30" fmla="*/ 10 w 161"/>
              <a:gd name="T31" fmla="*/ 503 h 580"/>
              <a:gd name="T32" fmla="*/ 5 w 161"/>
              <a:gd name="T33" fmla="*/ 541 h 580"/>
              <a:gd name="T34" fmla="*/ 0 w 161"/>
              <a:gd name="T35" fmla="*/ 577 h 580"/>
              <a:gd name="T36" fmla="*/ 13 w 161"/>
              <a:gd name="T37" fmla="*/ 580 h 580"/>
              <a:gd name="T38" fmla="*/ 19 w 161"/>
              <a:gd name="T39" fmla="*/ 543 h 580"/>
              <a:gd name="T40" fmla="*/ 24 w 161"/>
              <a:gd name="T41" fmla="*/ 505 h 580"/>
              <a:gd name="T42" fmla="*/ 27 w 161"/>
              <a:gd name="T43" fmla="*/ 463 h 580"/>
              <a:gd name="T44" fmla="*/ 30 w 161"/>
              <a:gd name="T45" fmla="*/ 422 h 580"/>
              <a:gd name="T46" fmla="*/ 32 w 161"/>
              <a:gd name="T47" fmla="*/ 380 h 580"/>
              <a:gd name="T48" fmla="*/ 34 w 161"/>
              <a:gd name="T49" fmla="*/ 338 h 580"/>
              <a:gd name="T50" fmla="*/ 36 w 161"/>
              <a:gd name="T51" fmla="*/ 296 h 580"/>
              <a:gd name="T52" fmla="*/ 41 w 161"/>
              <a:gd name="T53" fmla="*/ 256 h 580"/>
              <a:gd name="T54" fmla="*/ 47 w 161"/>
              <a:gd name="T55" fmla="*/ 217 h 580"/>
              <a:gd name="T56" fmla="*/ 54 w 161"/>
              <a:gd name="T57" fmla="*/ 179 h 580"/>
              <a:gd name="T58" fmla="*/ 64 w 161"/>
              <a:gd name="T59" fmla="*/ 143 h 580"/>
              <a:gd name="T60" fmla="*/ 76 w 161"/>
              <a:gd name="T61" fmla="*/ 110 h 580"/>
              <a:gd name="T62" fmla="*/ 92 w 161"/>
              <a:gd name="T63" fmla="*/ 81 h 580"/>
              <a:gd name="T64" fmla="*/ 111 w 161"/>
              <a:gd name="T65" fmla="*/ 54 h 580"/>
              <a:gd name="T66" fmla="*/ 133 w 161"/>
              <a:gd name="T67" fmla="*/ 33 h 580"/>
              <a:gd name="T68" fmla="*/ 161 w 161"/>
              <a:gd name="T69" fmla="*/ 13 h 580"/>
              <a:gd name="T70" fmla="*/ 160 w 161"/>
              <a:gd name="T71" fmla="*/ 14 h 580"/>
              <a:gd name="T72" fmla="*/ 155 w 161"/>
              <a:gd name="T73" fmla="*/ 0 h 580"/>
              <a:gd name="T74" fmla="*/ 155 w 161"/>
              <a:gd name="T75" fmla="*/ 0 h 580"/>
              <a:gd name="T76" fmla="*/ 154 w 161"/>
              <a:gd name="T77" fmla="*/ 1 h 580"/>
              <a:gd name="T78" fmla="*/ 155 w 161"/>
              <a:gd name="T79" fmla="*/ 0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1" h="580">
                <a:moveTo>
                  <a:pt x="155" y="0"/>
                </a:moveTo>
                <a:lnTo>
                  <a:pt x="154" y="1"/>
                </a:lnTo>
                <a:lnTo>
                  <a:pt x="124" y="21"/>
                </a:lnTo>
                <a:lnTo>
                  <a:pt x="100" y="45"/>
                </a:lnTo>
                <a:lnTo>
                  <a:pt x="80" y="74"/>
                </a:lnTo>
                <a:lnTo>
                  <a:pt x="64" y="105"/>
                </a:lnTo>
                <a:lnTo>
                  <a:pt x="50" y="139"/>
                </a:lnTo>
                <a:lnTo>
                  <a:pt x="40" y="177"/>
                </a:lnTo>
                <a:lnTo>
                  <a:pt x="33" y="215"/>
                </a:lnTo>
                <a:lnTo>
                  <a:pt x="27" y="254"/>
                </a:lnTo>
                <a:lnTo>
                  <a:pt x="23" y="296"/>
                </a:lnTo>
                <a:lnTo>
                  <a:pt x="20" y="338"/>
                </a:lnTo>
                <a:lnTo>
                  <a:pt x="18" y="380"/>
                </a:lnTo>
                <a:lnTo>
                  <a:pt x="16" y="422"/>
                </a:lnTo>
                <a:lnTo>
                  <a:pt x="13" y="463"/>
                </a:lnTo>
                <a:lnTo>
                  <a:pt x="10" y="503"/>
                </a:lnTo>
                <a:lnTo>
                  <a:pt x="5" y="541"/>
                </a:lnTo>
                <a:lnTo>
                  <a:pt x="0" y="577"/>
                </a:lnTo>
                <a:lnTo>
                  <a:pt x="13" y="580"/>
                </a:lnTo>
                <a:lnTo>
                  <a:pt x="19" y="543"/>
                </a:lnTo>
                <a:lnTo>
                  <a:pt x="24" y="505"/>
                </a:lnTo>
                <a:lnTo>
                  <a:pt x="27" y="463"/>
                </a:lnTo>
                <a:lnTo>
                  <a:pt x="30" y="422"/>
                </a:lnTo>
                <a:lnTo>
                  <a:pt x="32" y="380"/>
                </a:lnTo>
                <a:lnTo>
                  <a:pt x="34" y="338"/>
                </a:lnTo>
                <a:lnTo>
                  <a:pt x="36" y="296"/>
                </a:lnTo>
                <a:lnTo>
                  <a:pt x="41" y="256"/>
                </a:lnTo>
                <a:lnTo>
                  <a:pt x="47" y="217"/>
                </a:lnTo>
                <a:lnTo>
                  <a:pt x="54" y="179"/>
                </a:lnTo>
                <a:lnTo>
                  <a:pt x="64" y="143"/>
                </a:lnTo>
                <a:lnTo>
                  <a:pt x="76" y="110"/>
                </a:lnTo>
                <a:lnTo>
                  <a:pt x="92" y="81"/>
                </a:lnTo>
                <a:lnTo>
                  <a:pt x="111" y="54"/>
                </a:lnTo>
                <a:lnTo>
                  <a:pt x="133" y="33"/>
                </a:lnTo>
                <a:lnTo>
                  <a:pt x="161" y="13"/>
                </a:lnTo>
                <a:lnTo>
                  <a:pt x="160" y="14"/>
                </a:lnTo>
                <a:lnTo>
                  <a:pt x="155" y="0"/>
                </a:lnTo>
                <a:lnTo>
                  <a:pt x="155" y="0"/>
                </a:lnTo>
                <a:lnTo>
                  <a:pt x="154" y="1"/>
                </a:lnTo>
                <a:lnTo>
                  <a:pt x="15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2" name="Freeform 902"/>
          <p:cNvSpPr>
            <a:spLocks/>
          </p:cNvSpPr>
          <p:nvPr/>
        </p:nvSpPr>
        <p:spPr bwMode="auto">
          <a:xfrm>
            <a:off x="6280150" y="2085975"/>
            <a:ext cx="1179513" cy="111125"/>
          </a:xfrm>
          <a:custGeom>
            <a:avLst/>
            <a:gdLst>
              <a:gd name="T0" fmla="*/ 1485 w 1486"/>
              <a:gd name="T1" fmla="*/ 124 h 138"/>
              <a:gd name="T2" fmla="*/ 1390 w 1486"/>
              <a:gd name="T3" fmla="*/ 93 h 138"/>
              <a:gd name="T4" fmla="*/ 1295 w 1486"/>
              <a:gd name="T5" fmla="*/ 68 h 138"/>
              <a:gd name="T6" fmla="*/ 1202 w 1486"/>
              <a:gd name="T7" fmla="*/ 46 h 138"/>
              <a:gd name="T8" fmla="*/ 1108 w 1486"/>
              <a:gd name="T9" fmla="*/ 29 h 138"/>
              <a:gd name="T10" fmla="*/ 1016 w 1486"/>
              <a:gd name="T11" fmla="*/ 15 h 138"/>
              <a:gd name="T12" fmla="*/ 924 w 1486"/>
              <a:gd name="T13" fmla="*/ 7 h 138"/>
              <a:gd name="T14" fmla="*/ 832 w 1486"/>
              <a:gd name="T15" fmla="*/ 1 h 138"/>
              <a:gd name="T16" fmla="*/ 741 w 1486"/>
              <a:gd name="T17" fmla="*/ 0 h 138"/>
              <a:gd name="T18" fmla="*/ 650 w 1486"/>
              <a:gd name="T19" fmla="*/ 3 h 138"/>
              <a:gd name="T20" fmla="*/ 558 w 1486"/>
              <a:gd name="T21" fmla="*/ 10 h 138"/>
              <a:gd name="T22" fmla="*/ 465 w 1486"/>
              <a:gd name="T23" fmla="*/ 21 h 138"/>
              <a:gd name="T24" fmla="*/ 373 w 1486"/>
              <a:gd name="T25" fmla="*/ 34 h 138"/>
              <a:gd name="T26" fmla="*/ 281 w 1486"/>
              <a:gd name="T27" fmla="*/ 52 h 138"/>
              <a:gd name="T28" fmla="*/ 189 w 1486"/>
              <a:gd name="T29" fmla="*/ 72 h 138"/>
              <a:gd name="T30" fmla="*/ 95 w 1486"/>
              <a:gd name="T31" fmla="*/ 97 h 138"/>
              <a:gd name="T32" fmla="*/ 0 w 1486"/>
              <a:gd name="T33" fmla="*/ 124 h 138"/>
              <a:gd name="T34" fmla="*/ 52 w 1486"/>
              <a:gd name="T35" fmla="*/ 124 h 138"/>
              <a:gd name="T36" fmla="*/ 145 w 1486"/>
              <a:gd name="T37" fmla="*/ 98 h 138"/>
              <a:gd name="T38" fmla="*/ 237 w 1486"/>
              <a:gd name="T39" fmla="*/ 76 h 138"/>
              <a:gd name="T40" fmla="*/ 330 w 1486"/>
              <a:gd name="T41" fmla="*/ 56 h 138"/>
              <a:gd name="T42" fmla="*/ 422 w 1486"/>
              <a:gd name="T43" fmla="*/ 40 h 138"/>
              <a:gd name="T44" fmla="*/ 514 w 1486"/>
              <a:gd name="T45" fmla="*/ 29 h 138"/>
              <a:gd name="T46" fmla="*/ 604 w 1486"/>
              <a:gd name="T47" fmla="*/ 19 h 138"/>
              <a:gd name="T48" fmla="*/ 695 w 1486"/>
              <a:gd name="T49" fmla="*/ 15 h 138"/>
              <a:gd name="T50" fmla="*/ 787 w 1486"/>
              <a:gd name="T51" fmla="*/ 14 h 138"/>
              <a:gd name="T52" fmla="*/ 878 w 1486"/>
              <a:gd name="T53" fmla="*/ 17 h 138"/>
              <a:gd name="T54" fmla="*/ 968 w 1486"/>
              <a:gd name="T55" fmla="*/ 24 h 138"/>
              <a:gd name="T56" fmla="*/ 1060 w 1486"/>
              <a:gd name="T57" fmla="*/ 36 h 138"/>
              <a:gd name="T58" fmla="*/ 1153 w 1486"/>
              <a:gd name="T59" fmla="*/ 51 h 138"/>
              <a:gd name="T60" fmla="*/ 1245 w 1486"/>
              <a:gd name="T61" fmla="*/ 70 h 138"/>
              <a:gd name="T62" fmla="*/ 1339 w 1486"/>
              <a:gd name="T63" fmla="*/ 94 h 138"/>
              <a:gd name="T64" fmla="*/ 1433 w 1486"/>
              <a:gd name="T65" fmla="*/ 122 h 138"/>
              <a:gd name="T66" fmla="*/ 1479 w 1486"/>
              <a:gd name="T67" fmla="*/ 137 h 138"/>
              <a:gd name="T68" fmla="*/ 1486 w 1486"/>
              <a:gd name="T69" fmla="*/ 125 h 138"/>
              <a:gd name="T70" fmla="*/ 1486 w 1486"/>
              <a:gd name="T71" fmla="*/ 125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86" h="138">
                <a:moveTo>
                  <a:pt x="1486" y="125"/>
                </a:moveTo>
                <a:lnTo>
                  <a:pt x="1485" y="124"/>
                </a:lnTo>
                <a:lnTo>
                  <a:pt x="1438" y="108"/>
                </a:lnTo>
                <a:lnTo>
                  <a:pt x="1390" y="93"/>
                </a:lnTo>
                <a:lnTo>
                  <a:pt x="1343" y="81"/>
                </a:lnTo>
                <a:lnTo>
                  <a:pt x="1295" y="68"/>
                </a:lnTo>
                <a:lnTo>
                  <a:pt x="1248" y="56"/>
                </a:lnTo>
                <a:lnTo>
                  <a:pt x="1202" y="46"/>
                </a:lnTo>
                <a:lnTo>
                  <a:pt x="1155" y="37"/>
                </a:lnTo>
                <a:lnTo>
                  <a:pt x="1108" y="29"/>
                </a:lnTo>
                <a:lnTo>
                  <a:pt x="1062" y="22"/>
                </a:lnTo>
                <a:lnTo>
                  <a:pt x="1016" y="15"/>
                </a:lnTo>
                <a:lnTo>
                  <a:pt x="970" y="10"/>
                </a:lnTo>
                <a:lnTo>
                  <a:pt x="924" y="7"/>
                </a:lnTo>
                <a:lnTo>
                  <a:pt x="878" y="3"/>
                </a:lnTo>
                <a:lnTo>
                  <a:pt x="832" y="1"/>
                </a:lnTo>
                <a:lnTo>
                  <a:pt x="787" y="0"/>
                </a:lnTo>
                <a:lnTo>
                  <a:pt x="741" y="0"/>
                </a:lnTo>
                <a:lnTo>
                  <a:pt x="695" y="1"/>
                </a:lnTo>
                <a:lnTo>
                  <a:pt x="650" y="3"/>
                </a:lnTo>
                <a:lnTo>
                  <a:pt x="604" y="6"/>
                </a:lnTo>
                <a:lnTo>
                  <a:pt x="558" y="10"/>
                </a:lnTo>
                <a:lnTo>
                  <a:pt x="512" y="15"/>
                </a:lnTo>
                <a:lnTo>
                  <a:pt x="465" y="21"/>
                </a:lnTo>
                <a:lnTo>
                  <a:pt x="419" y="26"/>
                </a:lnTo>
                <a:lnTo>
                  <a:pt x="373" y="34"/>
                </a:lnTo>
                <a:lnTo>
                  <a:pt x="327" y="42"/>
                </a:lnTo>
                <a:lnTo>
                  <a:pt x="281" y="52"/>
                </a:lnTo>
                <a:lnTo>
                  <a:pt x="235" y="62"/>
                </a:lnTo>
                <a:lnTo>
                  <a:pt x="189" y="72"/>
                </a:lnTo>
                <a:lnTo>
                  <a:pt x="141" y="84"/>
                </a:lnTo>
                <a:lnTo>
                  <a:pt x="95" y="97"/>
                </a:lnTo>
                <a:lnTo>
                  <a:pt x="47" y="110"/>
                </a:lnTo>
                <a:lnTo>
                  <a:pt x="0" y="124"/>
                </a:lnTo>
                <a:lnTo>
                  <a:pt x="5" y="138"/>
                </a:lnTo>
                <a:lnTo>
                  <a:pt x="52" y="124"/>
                </a:lnTo>
                <a:lnTo>
                  <a:pt x="99" y="110"/>
                </a:lnTo>
                <a:lnTo>
                  <a:pt x="145" y="98"/>
                </a:lnTo>
                <a:lnTo>
                  <a:pt x="191" y="86"/>
                </a:lnTo>
                <a:lnTo>
                  <a:pt x="237" y="76"/>
                </a:lnTo>
                <a:lnTo>
                  <a:pt x="283" y="66"/>
                </a:lnTo>
                <a:lnTo>
                  <a:pt x="330" y="56"/>
                </a:lnTo>
                <a:lnTo>
                  <a:pt x="376" y="48"/>
                </a:lnTo>
                <a:lnTo>
                  <a:pt x="422" y="40"/>
                </a:lnTo>
                <a:lnTo>
                  <a:pt x="468" y="34"/>
                </a:lnTo>
                <a:lnTo>
                  <a:pt x="514" y="29"/>
                </a:lnTo>
                <a:lnTo>
                  <a:pt x="560" y="24"/>
                </a:lnTo>
                <a:lnTo>
                  <a:pt x="604" y="19"/>
                </a:lnTo>
                <a:lnTo>
                  <a:pt x="650" y="17"/>
                </a:lnTo>
                <a:lnTo>
                  <a:pt x="695" y="15"/>
                </a:lnTo>
                <a:lnTo>
                  <a:pt x="741" y="14"/>
                </a:lnTo>
                <a:lnTo>
                  <a:pt x="787" y="14"/>
                </a:lnTo>
                <a:lnTo>
                  <a:pt x="832" y="15"/>
                </a:lnTo>
                <a:lnTo>
                  <a:pt x="878" y="17"/>
                </a:lnTo>
                <a:lnTo>
                  <a:pt x="924" y="21"/>
                </a:lnTo>
                <a:lnTo>
                  <a:pt x="968" y="24"/>
                </a:lnTo>
                <a:lnTo>
                  <a:pt x="1014" y="29"/>
                </a:lnTo>
                <a:lnTo>
                  <a:pt x="1060" y="36"/>
                </a:lnTo>
                <a:lnTo>
                  <a:pt x="1106" y="42"/>
                </a:lnTo>
                <a:lnTo>
                  <a:pt x="1153" y="51"/>
                </a:lnTo>
                <a:lnTo>
                  <a:pt x="1199" y="60"/>
                </a:lnTo>
                <a:lnTo>
                  <a:pt x="1245" y="70"/>
                </a:lnTo>
                <a:lnTo>
                  <a:pt x="1293" y="82"/>
                </a:lnTo>
                <a:lnTo>
                  <a:pt x="1339" y="94"/>
                </a:lnTo>
                <a:lnTo>
                  <a:pt x="1386" y="107"/>
                </a:lnTo>
                <a:lnTo>
                  <a:pt x="1433" y="122"/>
                </a:lnTo>
                <a:lnTo>
                  <a:pt x="1480" y="138"/>
                </a:lnTo>
                <a:lnTo>
                  <a:pt x="1479" y="137"/>
                </a:lnTo>
                <a:lnTo>
                  <a:pt x="1486" y="125"/>
                </a:lnTo>
                <a:lnTo>
                  <a:pt x="1486" y="125"/>
                </a:lnTo>
                <a:lnTo>
                  <a:pt x="1485" y="124"/>
                </a:lnTo>
                <a:lnTo>
                  <a:pt x="1486" y="1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3" name="Freeform 903"/>
          <p:cNvSpPr>
            <a:spLocks/>
          </p:cNvSpPr>
          <p:nvPr/>
        </p:nvSpPr>
        <p:spPr bwMode="auto">
          <a:xfrm>
            <a:off x="7453313" y="2185988"/>
            <a:ext cx="111125" cy="463550"/>
          </a:xfrm>
          <a:custGeom>
            <a:avLst/>
            <a:gdLst>
              <a:gd name="T0" fmla="*/ 131 w 140"/>
              <a:gd name="T1" fmla="*/ 583 h 583"/>
              <a:gd name="T2" fmla="*/ 138 w 140"/>
              <a:gd name="T3" fmla="*/ 575 h 583"/>
              <a:gd name="T4" fmla="*/ 131 w 140"/>
              <a:gd name="T5" fmla="*/ 538 h 583"/>
              <a:gd name="T6" fmla="*/ 127 w 140"/>
              <a:gd name="T7" fmla="*/ 500 h 583"/>
              <a:gd name="T8" fmla="*/ 123 w 140"/>
              <a:gd name="T9" fmla="*/ 461 h 583"/>
              <a:gd name="T10" fmla="*/ 121 w 140"/>
              <a:gd name="T11" fmla="*/ 420 h 583"/>
              <a:gd name="T12" fmla="*/ 119 w 140"/>
              <a:gd name="T13" fmla="*/ 378 h 583"/>
              <a:gd name="T14" fmla="*/ 118 w 140"/>
              <a:gd name="T15" fmla="*/ 337 h 583"/>
              <a:gd name="T16" fmla="*/ 115 w 140"/>
              <a:gd name="T17" fmla="*/ 295 h 583"/>
              <a:gd name="T18" fmla="*/ 113 w 140"/>
              <a:gd name="T19" fmla="*/ 254 h 583"/>
              <a:gd name="T20" fmla="*/ 108 w 140"/>
              <a:gd name="T21" fmla="*/ 214 h 583"/>
              <a:gd name="T22" fmla="*/ 103 w 140"/>
              <a:gd name="T23" fmla="*/ 176 h 583"/>
              <a:gd name="T24" fmla="*/ 96 w 140"/>
              <a:gd name="T25" fmla="*/ 139 h 583"/>
              <a:gd name="T26" fmla="*/ 85 w 140"/>
              <a:gd name="T27" fmla="*/ 104 h 583"/>
              <a:gd name="T28" fmla="*/ 70 w 140"/>
              <a:gd name="T29" fmla="*/ 73 h 583"/>
              <a:gd name="T30" fmla="*/ 54 w 140"/>
              <a:gd name="T31" fmla="*/ 44 h 583"/>
              <a:gd name="T32" fmla="*/ 32 w 140"/>
              <a:gd name="T33" fmla="*/ 21 h 583"/>
              <a:gd name="T34" fmla="*/ 7 w 140"/>
              <a:gd name="T35" fmla="*/ 0 h 583"/>
              <a:gd name="T36" fmla="*/ 0 w 140"/>
              <a:gd name="T37" fmla="*/ 12 h 583"/>
              <a:gd name="T38" fmla="*/ 23 w 140"/>
              <a:gd name="T39" fmla="*/ 30 h 583"/>
              <a:gd name="T40" fmla="*/ 43 w 140"/>
              <a:gd name="T41" fmla="*/ 53 h 583"/>
              <a:gd name="T42" fmla="*/ 59 w 140"/>
              <a:gd name="T43" fmla="*/ 80 h 583"/>
              <a:gd name="T44" fmla="*/ 72 w 140"/>
              <a:gd name="T45" fmla="*/ 109 h 583"/>
              <a:gd name="T46" fmla="*/ 82 w 140"/>
              <a:gd name="T47" fmla="*/ 141 h 583"/>
              <a:gd name="T48" fmla="*/ 89 w 140"/>
              <a:gd name="T49" fmla="*/ 178 h 583"/>
              <a:gd name="T50" fmla="*/ 95 w 140"/>
              <a:gd name="T51" fmla="*/ 216 h 583"/>
              <a:gd name="T52" fmla="*/ 99 w 140"/>
              <a:gd name="T53" fmla="*/ 254 h 583"/>
              <a:gd name="T54" fmla="*/ 102 w 140"/>
              <a:gd name="T55" fmla="*/ 295 h 583"/>
              <a:gd name="T56" fmla="*/ 104 w 140"/>
              <a:gd name="T57" fmla="*/ 337 h 583"/>
              <a:gd name="T58" fmla="*/ 105 w 140"/>
              <a:gd name="T59" fmla="*/ 378 h 583"/>
              <a:gd name="T60" fmla="*/ 107 w 140"/>
              <a:gd name="T61" fmla="*/ 420 h 583"/>
              <a:gd name="T62" fmla="*/ 110 w 140"/>
              <a:gd name="T63" fmla="*/ 461 h 583"/>
              <a:gd name="T64" fmla="*/ 113 w 140"/>
              <a:gd name="T65" fmla="*/ 503 h 583"/>
              <a:gd name="T66" fmla="*/ 118 w 140"/>
              <a:gd name="T67" fmla="*/ 541 h 583"/>
              <a:gd name="T68" fmla="*/ 125 w 140"/>
              <a:gd name="T69" fmla="*/ 578 h 583"/>
              <a:gd name="T70" fmla="*/ 131 w 140"/>
              <a:gd name="T71" fmla="*/ 570 h 583"/>
              <a:gd name="T72" fmla="*/ 131 w 140"/>
              <a:gd name="T73" fmla="*/ 583 h 583"/>
              <a:gd name="T74" fmla="*/ 140 w 140"/>
              <a:gd name="T75" fmla="*/ 583 h 583"/>
              <a:gd name="T76" fmla="*/ 138 w 140"/>
              <a:gd name="T77" fmla="*/ 575 h 583"/>
              <a:gd name="T78" fmla="*/ 131 w 140"/>
              <a:gd name="T79" fmla="*/ 583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0" h="583">
                <a:moveTo>
                  <a:pt x="131" y="583"/>
                </a:moveTo>
                <a:lnTo>
                  <a:pt x="138" y="575"/>
                </a:lnTo>
                <a:lnTo>
                  <a:pt x="131" y="538"/>
                </a:lnTo>
                <a:lnTo>
                  <a:pt x="127" y="500"/>
                </a:lnTo>
                <a:lnTo>
                  <a:pt x="123" y="461"/>
                </a:lnTo>
                <a:lnTo>
                  <a:pt x="121" y="420"/>
                </a:lnTo>
                <a:lnTo>
                  <a:pt x="119" y="378"/>
                </a:lnTo>
                <a:lnTo>
                  <a:pt x="118" y="337"/>
                </a:lnTo>
                <a:lnTo>
                  <a:pt x="115" y="295"/>
                </a:lnTo>
                <a:lnTo>
                  <a:pt x="113" y="254"/>
                </a:lnTo>
                <a:lnTo>
                  <a:pt x="108" y="214"/>
                </a:lnTo>
                <a:lnTo>
                  <a:pt x="103" y="176"/>
                </a:lnTo>
                <a:lnTo>
                  <a:pt x="96" y="139"/>
                </a:lnTo>
                <a:lnTo>
                  <a:pt x="85" y="104"/>
                </a:lnTo>
                <a:lnTo>
                  <a:pt x="70" y="73"/>
                </a:lnTo>
                <a:lnTo>
                  <a:pt x="54" y="44"/>
                </a:lnTo>
                <a:lnTo>
                  <a:pt x="32" y="21"/>
                </a:lnTo>
                <a:lnTo>
                  <a:pt x="7" y="0"/>
                </a:lnTo>
                <a:lnTo>
                  <a:pt x="0" y="12"/>
                </a:lnTo>
                <a:lnTo>
                  <a:pt x="23" y="30"/>
                </a:lnTo>
                <a:lnTo>
                  <a:pt x="43" y="53"/>
                </a:lnTo>
                <a:lnTo>
                  <a:pt x="59" y="80"/>
                </a:lnTo>
                <a:lnTo>
                  <a:pt x="72" y="109"/>
                </a:lnTo>
                <a:lnTo>
                  <a:pt x="82" y="141"/>
                </a:lnTo>
                <a:lnTo>
                  <a:pt x="89" y="178"/>
                </a:lnTo>
                <a:lnTo>
                  <a:pt x="95" y="216"/>
                </a:lnTo>
                <a:lnTo>
                  <a:pt x="99" y="254"/>
                </a:lnTo>
                <a:lnTo>
                  <a:pt x="102" y="295"/>
                </a:lnTo>
                <a:lnTo>
                  <a:pt x="104" y="337"/>
                </a:lnTo>
                <a:lnTo>
                  <a:pt x="105" y="378"/>
                </a:lnTo>
                <a:lnTo>
                  <a:pt x="107" y="420"/>
                </a:lnTo>
                <a:lnTo>
                  <a:pt x="110" y="461"/>
                </a:lnTo>
                <a:lnTo>
                  <a:pt x="113" y="503"/>
                </a:lnTo>
                <a:lnTo>
                  <a:pt x="118" y="541"/>
                </a:lnTo>
                <a:lnTo>
                  <a:pt x="125" y="578"/>
                </a:lnTo>
                <a:lnTo>
                  <a:pt x="131" y="570"/>
                </a:lnTo>
                <a:lnTo>
                  <a:pt x="131" y="583"/>
                </a:lnTo>
                <a:lnTo>
                  <a:pt x="140" y="583"/>
                </a:lnTo>
                <a:lnTo>
                  <a:pt x="138" y="575"/>
                </a:lnTo>
                <a:lnTo>
                  <a:pt x="131" y="5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4" name="Freeform 904"/>
          <p:cNvSpPr>
            <a:spLocks/>
          </p:cNvSpPr>
          <p:nvPr/>
        </p:nvSpPr>
        <p:spPr bwMode="auto">
          <a:xfrm>
            <a:off x="6154738" y="2638425"/>
            <a:ext cx="1403350" cy="11113"/>
          </a:xfrm>
          <a:custGeom>
            <a:avLst/>
            <a:gdLst>
              <a:gd name="T0" fmla="*/ 8 w 1767"/>
              <a:gd name="T1" fmla="*/ 15 h 15"/>
              <a:gd name="T2" fmla="*/ 118 w 1767"/>
              <a:gd name="T3" fmla="*/ 15 h 15"/>
              <a:gd name="T4" fmla="*/ 229 w 1767"/>
              <a:gd name="T5" fmla="*/ 15 h 15"/>
              <a:gd name="T6" fmla="*/ 338 w 1767"/>
              <a:gd name="T7" fmla="*/ 15 h 15"/>
              <a:gd name="T8" fmla="*/ 447 w 1767"/>
              <a:gd name="T9" fmla="*/ 13 h 15"/>
              <a:gd name="T10" fmla="*/ 558 w 1767"/>
              <a:gd name="T11" fmla="*/ 13 h 15"/>
              <a:gd name="T12" fmla="*/ 667 w 1767"/>
              <a:gd name="T13" fmla="*/ 13 h 15"/>
              <a:gd name="T14" fmla="*/ 777 w 1767"/>
              <a:gd name="T15" fmla="*/ 13 h 15"/>
              <a:gd name="T16" fmla="*/ 887 w 1767"/>
              <a:gd name="T17" fmla="*/ 13 h 15"/>
              <a:gd name="T18" fmla="*/ 997 w 1767"/>
              <a:gd name="T19" fmla="*/ 13 h 15"/>
              <a:gd name="T20" fmla="*/ 1107 w 1767"/>
              <a:gd name="T21" fmla="*/ 13 h 15"/>
              <a:gd name="T22" fmla="*/ 1217 w 1767"/>
              <a:gd name="T23" fmla="*/ 13 h 15"/>
              <a:gd name="T24" fmla="*/ 1327 w 1767"/>
              <a:gd name="T25" fmla="*/ 13 h 15"/>
              <a:gd name="T26" fmla="*/ 1437 w 1767"/>
              <a:gd name="T27" fmla="*/ 13 h 15"/>
              <a:gd name="T28" fmla="*/ 1547 w 1767"/>
              <a:gd name="T29" fmla="*/ 13 h 15"/>
              <a:gd name="T30" fmla="*/ 1657 w 1767"/>
              <a:gd name="T31" fmla="*/ 13 h 15"/>
              <a:gd name="T32" fmla="*/ 1767 w 1767"/>
              <a:gd name="T33" fmla="*/ 13 h 15"/>
              <a:gd name="T34" fmla="*/ 1712 w 1767"/>
              <a:gd name="T35" fmla="*/ 0 h 15"/>
              <a:gd name="T36" fmla="*/ 1603 w 1767"/>
              <a:gd name="T37" fmla="*/ 0 h 15"/>
              <a:gd name="T38" fmla="*/ 1492 w 1767"/>
              <a:gd name="T39" fmla="*/ 0 h 15"/>
              <a:gd name="T40" fmla="*/ 1382 w 1767"/>
              <a:gd name="T41" fmla="*/ 0 h 15"/>
              <a:gd name="T42" fmla="*/ 1272 w 1767"/>
              <a:gd name="T43" fmla="*/ 0 h 15"/>
              <a:gd name="T44" fmla="*/ 1162 w 1767"/>
              <a:gd name="T45" fmla="*/ 0 h 15"/>
              <a:gd name="T46" fmla="*/ 1052 w 1767"/>
              <a:gd name="T47" fmla="*/ 0 h 15"/>
              <a:gd name="T48" fmla="*/ 942 w 1767"/>
              <a:gd name="T49" fmla="*/ 0 h 15"/>
              <a:gd name="T50" fmla="*/ 832 w 1767"/>
              <a:gd name="T51" fmla="*/ 0 h 15"/>
              <a:gd name="T52" fmla="*/ 723 w 1767"/>
              <a:gd name="T53" fmla="*/ 0 h 15"/>
              <a:gd name="T54" fmla="*/ 612 w 1767"/>
              <a:gd name="T55" fmla="*/ 0 h 15"/>
              <a:gd name="T56" fmla="*/ 503 w 1767"/>
              <a:gd name="T57" fmla="*/ 0 h 15"/>
              <a:gd name="T58" fmla="*/ 393 w 1767"/>
              <a:gd name="T59" fmla="*/ 0 h 15"/>
              <a:gd name="T60" fmla="*/ 283 w 1767"/>
              <a:gd name="T61" fmla="*/ 1 h 15"/>
              <a:gd name="T62" fmla="*/ 173 w 1767"/>
              <a:gd name="T63" fmla="*/ 1 h 15"/>
              <a:gd name="T64" fmla="*/ 64 w 1767"/>
              <a:gd name="T65" fmla="*/ 1 h 15"/>
              <a:gd name="T66" fmla="*/ 15 w 1767"/>
              <a:gd name="T67" fmla="*/ 9 h 15"/>
              <a:gd name="T68" fmla="*/ 0 w 1767"/>
              <a:gd name="T69" fmla="*/ 15 h 15"/>
              <a:gd name="T70" fmla="*/ 2 w 1767"/>
              <a:gd name="T71" fmla="*/ 6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767" h="15">
                <a:moveTo>
                  <a:pt x="2" y="6"/>
                </a:moveTo>
                <a:lnTo>
                  <a:pt x="8" y="15"/>
                </a:lnTo>
                <a:lnTo>
                  <a:pt x="64" y="15"/>
                </a:lnTo>
                <a:lnTo>
                  <a:pt x="118" y="15"/>
                </a:lnTo>
                <a:lnTo>
                  <a:pt x="173" y="15"/>
                </a:lnTo>
                <a:lnTo>
                  <a:pt x="229" y="15"/>
                </a:lnTo>
                <a:lnTo>
                  <a:pt x="283" y="15"/>
                </a:lnTo>
                <a:lnTo>
                  <a:pt x="338" y="15"/>
                </a:lnTo>
                <a:lnTo>
                  <a:pt x="393" y="13"/>
                </a:lnTo>
                <a:lnTo>
                  <a:pt x="447" y="13"/>
                </a:lnTo>
                <a:lnTo>
                  <a:pt x="503" y="13"/>
                </a:lnTo>
                <a:lnTo>
                  <a:pt x="558" y="13"/>
                </a:lnTo>
                <a:lnTo>
                  <a:pt x="612" y="13"/>
                </a:lnTo>
                <a:lnTo>
                  <a:pt x="667" y="13"/>
                </a:lnTo>
                <a:lnTo>
                  <a:pt x="723" y="13"/>
                </a:lnTo>
                <a:lnTo>
                  <a:pt x="777" y="13"/>
                </a:lnTo>
                <a:lnTo>
                  <a:pt x="832" y="13"/>
                </a:lnTo>
                <a:lnTo>
                  <a:pt x="887" y="13"/>
                </a:lnTo>
                <a:lnTo>
                  <a:pt x="942" y="13"/>
                </a:lnTo>
                <a:lnTo>
                  <a:pt x="997" y="13"/>
                </a:lnTo>
                <a:lnTo>
                  <a:pt x="1052" y="13"/>
                </a:lnTo>
                <a:lnTo>
                  <a:pt x="1107" y="13"/>
                </a:lnTo>
                <a:lnTo>
                  <a:pt x="1162" y="13"/>
                </a:lnTo>
                <a:lnTo>
                  <a:pt x="1217" y="13"/>
                </a:lnTo>
                <a:lnTo>
                  <a:pt x="1272" y="13"/>
                </a:lnTo>
                <a:lnTo>
                  <a:pt x="1327" y="13"/>
                </a:lnTo>
                <a:lnTo>
                  <a:pt x="1382" y="13"/>
                </a:lnTo>
                <a:lnTo>
                  <a:pt x="1437" y="13"/>
                </a:lnTo>
                <a:lnTo>
                  <a:pt x="1492" y="13"/>
                </a:lnTo>
                <a:lnTo>
                  <a:pt x="1547" y="13"/>
                </a:lnTo>
                <a:lnTo>
                  <a:pt x="1603" y="13"/>
                </a:lnTo>
                <a:lnTo>
                  <a:pt x="1657" y="13"/>
                </a:lnTo>
                <a:lnTo>
                  <a:pt x="1712" y="13"/>
                </a:lnTo>
                <a:lnTo>
                  <a:pt x="1767" y="13"/>
                </a:lnTo>
                <a:lnTo>
                  <a:pt x="1767" y="0"/>
                </a:lnTo>
                <a:lnTo>
                  <a:pt x="1712" y="0"/>
                </a:lnTo>
                <a:lnTo>
                  <a:pt x="1657" y="0"/>
                </a:lnTo>
                <a:lnTo>
                  <a:pt x="1603" y="0"/>
                </a:lnTo>
                <a:lnTo>
                  <a:pt x="1547" y="0"/>
                </a:lnTo>
                <a:lnTo>
                  <a:pt x="1492" y="0"/>
                </a:lnTo>
                <a:lnTo>
                  <a:pt x="1437" y="0"/>
                </a:lnTo>
                <a:lnTo>
                  <a:pt x="1382" y="0"/>
                </a:lnTo>
                <a:lnTo>
                  <a:pt x="1327" y="0"/>
                </a:lnTo>
                <a:lnTo>
                  <a:pt x="1272" y="0"/>
                </a:lnTo>
                <a:lnTo>
                  <a:pt x="1217" y="0"/>
                </a:lnTo>
                <a:lnTo>
                  <a:pt x="1162" y="0"/>
                </a:lnTo>
                <a:lnTo>
                  <a:pt x="1107" y="0"/>
                </a:lnTo>
                <a:lnTo>
                  <a:pt x="1052" y="0"/>
                </a:lnTo>
                <a:lnTo>
                  <a:pt x="997" y="0"/>
                </a:lnTo>
                <a:lnTo>
                  <a:pt x="942" y="0"/>
                </a:lnTo>
                <a:lnTo>
                  <a:pt x="887" y="0"/>
                </a:lnTo>
                <a:lnTo>
                  <a:pt x="832" y="0"/>
                </a:lnTo>
                <a:lnTo>
                  <a:pt x="777" y="0"/>
                </a:lnTo>
                <a:lnTo>
                  <a:pt x="723" y="0"/>
                </a:lnTo>
                <a:lnTo>
                  <a:pt x="667" y="0"/>
                </a:lnTo>
                <a:lnTo>
                  <a:pt x="612" y="0"/>
                </a:lnTo>
                <a:lnTo>
                  <a:pt x="558" y="0"/>
                </a:lnTo>
                <a:lnTo>
                  <a:pt x="503" y="0"/>
                </a:lnTo>
                <a:lnTo>
                  <a:pt x="447" y="0"/>
                </a:lnTo>
                <a:lnTo>
                  <a:pt x="393" y="0"/>
                </a:lnTo>
                <a:lnTo>
                  <a:pt x="338" y="1"/>
                </a:lnTo>
                <a:lnTo>
                  <a:pt x="283" y="1"/>
                </a:lnTo>
                <a:lnTo>
                  <a:pt x="229" y="1"/>
                </a:lnTo>
                <a:lnTo>
                  <a:pt x="173" y="1"/>
                </a:lnTo>
                <a:lnTo>
                  <a:pt x="118" y="1"/>
                </a:lnTo>
                <a:lnTo>
                  <a:pt x="64" y="1"/>
                </a:lnTo>
                <a:lnTo>
                  <a:pt x="8" y="1"/>
                </a:lnTo>
                <a:lnTo>
                  <a:pt x="15" y="9"/>
                </a:lnTo>
                <a:lnTo>
                  <a:pt x="2" y="6"/>
                </a:lnTo>
                <a:lnTo>
                  <a:pt x="0" y="15"/>
                </a:lnTo>
                <a:lnTo>
                  <a:pt x="8" y="15"/>
                </a:lnTo>
                <a:lnTo>
                  <a:pt x="2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5" name="Freeform 905"/>
          <p:cNvSpPr>
            <a:spLocks/>
          </p:cNvSpPr>
          <p:nvPr/>
        </p:nvSpPr>
        <p:spPr bwMode="auto">
          <a:xfrm>
            <a:off x="6142038" y="2090738"/>
            <a:ext cx="1474787" cy="776287"/>
          </a:xfrm>
          <a:custGeom>
            <a:avLst/>
            <a:gdLst>
              <a:gd name="T0" fmla="*/ 82 w 1859"/>
              <a:gd name="T1" fmla="*/ 588 h 979"/>
              <a:gd name="T2" fmla="*/ 199 w 1859"/>
              <a:gd name="T3" fmla="*/ 528 h 979"/>
              <a:gd name="T4" fmla="*/ 313 w 1859"/>
              <a:gd name="T5" fmla="*/ 480 h 979"/>
              <a:gd name="T6" fmla="*/ 429 w 1859"/>
              <a:gd name="T7" fmla="*/ 444 h 979"/>
              <a:gd name="T8" fmla="*/ 547 w 1859"/>
              <a:gd name="T9" fmla="*/ 421 h 979"/>
              <a:gd name="T10" fmla="*/ 628 w 1859"/>
              <a:gd name="T11" fmla="*/ 382 h 979"/>
              <a:gd name="T12" fmla="*/ 623 w 1859"/>
              <a:gd name="T13" fmla="*/ 283 h 979"/>
              <a:gd name="T14" fmla="*/ 633 w 1859"/>
              <a:gd name="T15" fmla="*/ 181 h 979"/>
              <a:gd name="T16" fmla="*/ 675 w 1859"/>
              <a:gd name="T17" fmla="*/ 90 h 979"/>
              <a:gd name="T18" fmla="*/ 766 w 1859"/>
              <a:gd name="T19" fmla="*/ 26 h 979"/>
              <a:gd name="T20" fmla="*/ 923 w 1859"/>
              <a:gd name="T21" fmla="*/ 0 h 979"/>
              <a:gd name="T22" fmla="*/ 1078 w 1859"/>
              <a:gd name="T23" fmla="*/ 26 h 979"/>
              <a:gd name="T24" fmla="*/ 1164 w 1859"/>
              <a:gd name="T25" fmla="*/ 90 h 979"/>
              <a:gd name="T26" fmla="*/ 1200 w 1859"/>
              <a:gd name="T27" fmla="*/ 181 h 979"/>
              <a:gd name="T28" fmla="*/ 1206 w 1859"/>
              <a:gd name="T29" fmla="*/ 283 h 979"/>
              <a:gd name="T30" fmla="*/ 1199 w 1859"/>
              <a:gd name="T31" fmla="*/ 382 h 979"/>
              <a:gd name="T32" fmla="*/ 1301 w 1859"/>
              <a:gd name="T33" fmla="*/ 427 h 979"/>
              <a:gd name="T34" fmla="*/ 1439 w 1859"/>
              <a:gd name="T35" fmla="*/ 461 h 979"/>
              <a:gd name="T36" fmla="*/ 1564 w 1859"/>
              <a:gd name="T37" fmla="*/ 507 h 979"/>
              <a:gd name="T38" fmla="*/ 1680 w 1859"/>
              <a:gd name="T39" fmla="*/ 566 h 979"/>
              <a:gd name="T40" fmla="*/ 1789 w 1859"/>
              <a:gd name="T41" fmla="*/ 635 h 979"/>
              <a:gd name="T42" fmla="*/ 1831 w 1859"/>
              <a:gd name="T43" fmla="*/ 695 h 979"/>
              <a:gd name="T44" fmla="*/ 1744 w 1859"/>
              <a:gd name="T45" fmla="*/ 723 h 979"/>
              <a:gd name="T46" fmla="*/ 1657 w 1859"/>
              <a:gd name="T47" fmla="*/ 750 h 979"/>
              <a:gd name="T48" fmla="*/ 1570 w 1859"/>
              <a:gd name="T49" fmla="*/ 777 h 979"/>
              <a:gd name="T50" fmla="*/ 1484 w 1859"/>
              <a:gd name="T51" fmla="*/ 805 h 979"/>
              <a:gd name="T52" fmla="*/ 1397 w 1859"/>
              <a:gd name="T53" fmla="*/ 832 h 979"/>
              <a:gd name="T54" fmla="*/ 1311 w 1859"/>
              <a:gd name="T55" fmla="*/ 860 h 979"/>
              <a:gd name="T56" fmla="*/ 1225 w 1859"/>
              <a:gd name="T57" fmla="*/ 888 h 979"/>
              <a:gd name="T58" fmla="*/ 1138 w 1859"/>
              <a:gd name="T59" fmla="*/ 914 h 979"/>
              <a:gd name="T60" fmla="*/ 1052 w 1859"/>
              <a:gd name="T61" fmla="*/ 942 h 979"/>
              <a:gd name="T62" fmla="*/ 965 w 1859"/>
              <a:gd name="T63" fmla="*/ 969 h 979"/>
              <a:gd name="T64" fmla="*/ 878 w 1859"/>
              <a:gd name="T65" fmla="*/ 957 h 979"/>
              <a:gd name="T66" fmla="*/ 790 w 1859"/>
              <a:gd name="T67" fmla="*/ 924 h 979"/>
              <a:gd name="T68" fmla="*/ 703 w 1859"/>
              <a:gd name="T69" fmla="*/ 892 h 979"/>
              <a:gd name="T70" fmla="*/ 615 w 1859"/>
              <a:gd name="T71" fmla="*/ 860 h 979"/>
              <a:gd name="T72" fmla="*/ 527 w 1859"/>
              <a:gd name="T73" fmla="*/ 828 h 979"/>
              <a:gd name="T74" fmla="*/ 439 w 1859"/>
              <a:gd name="T75" fmla="*/ 795 h 979"/>
              <a:gd name="T76" fmla="*/ 351 w 1859"/>
              <a:gd name="T77" fmla="*/ 763 h 979"/>
              <a:gd name="T78" fmla="*/ 264 w 1859"/>
              <a:gd name="T79" fmla="*/ 731 h 979"/>
              <a:gd name="T80" fmla="*/ 175 w 1859"/>
              <a:gd name="T81" fmla="*/ 699 h 979"/>
              <a:gd name="T82" fmla="*/ 88 w 1859"/>
              <a:gd name="T83" fmla="*/ 666 h 979"/>
              <a:gd name="T84" fmla="*/ 0 w 1859"/>
              <a:gd name="T85" fmla="*/ 634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59" h="979">
                <a:moveTo>
                  <a:pt x="0" y="634"/>
                </a:moveTo>
                <a:lnTo>
                  <a:pt x="42" y="610"/>
                </a:lnTo>
                <a:lnTo>
                  <a:pt x="82" y="588"/>
                </a:lnTo>
                <a:lnTo>
                  <a:pt x="121" y="566"/>
                </a:lnTo>
                <a:lnTo>
                  <a:pt x="160" y="547"/>
                </a:lnTo>
                <a:lnTo>
                  <a:pt x="199" y="528"/>
                </a:lnTo>
                <a:lnTo>
                  <a:pt x="237" y="511"/>
                </a:lnTo>
                <a:lnTo>
                  <a:pt x="275" y="495"/>
                </a:lnTo>
                <a:lnTo>
                  <a:pt x="313" y="480"/>
                </a:lnTo>
                <a:lnTo>
                  <a:pt x="353" y="467"/>
                </a:lnTo>
                <a:lnTo>
                  <a:pt x="391" y="456"/>
                </a:lnTo>
                <a:lnTo>
                  <a:pt x="429" y="444"/>
                </a:lnTo>
                <a:lnTo>
                  <a:pt x="468" y="435"/>
                </a:lnTo>
                <a:lnTo>
                  <a:pt x="508" y="428"/>
                </a:lnTo>
                <a:lnTo>
                  <a:pt x="547" y="421"/>
                </a:lnTo>
                <a:lnTo>
                  <a:pt x="589" y="415"/>
                </a:lnTo>
                <a:lnTo>
                  <a:pt x="630" y="412"/>
                </a:lnTo>
                <a:lnTo>
                  <a:pt x="628" y="382"/>
                </a:lnTo>
                <a:lnTo>
                  <a:pt x="626" y="350"/>
                </a:lnTo>
                <a:lnTo>
                  <a:pt x="624" y="317"/>
                </a:lnTo>
                <a:lnTo>
                  <a:pt x="623" y="283"/>
                </a:lnTo>
                <a:lnTo>
                  <a:pt x="624" y="248"/>
                </a:lnTo>
                <a:lnTo>
                  <a:pt x="627" y="215"/>
                </a:lnTo>
                <a:lnTo>
                  <a:pt x="633" y="181"/>
                </a:lnTo>
                <a:lnTo>
                  <a:pt x="643" y="149"/>
                </a:lnTo>
                <a:lnTo>
                  <a:pt x="657" y="118"/>
                </a:lnTo>
                <a:lnTo>
                  <a:pt x="675" y="90"/>
                </a:lnTo>
                <a:lnTo>
                  <a:pt x="699" y="65"/>
                </a:lnTo>
                <a:lnTo>
                  <a:pt x="729" y="43"/>
                </a:lnTo>
                <a:lnTo>
                  <a:pt x="766" y="26"/>
                </a:lnTo>
                <a:lnTo>
                  <a:pt x="810" y="12"/>
                </a:lnTo>
                <a:lnTo>
                  <a:pt x="862" y="4"/>
                </a:lnTo>
                <a:lnTo>
                  <a:pt x="923" y="0"/>
                </a:lnTo>
                <a:lnTo>
                  <a:pt x="983" y="4"/>
                </a:lnTo>
                <a:lnTo>
                  <a:pt x="1035" y="12"/>
                </a:lnTo>
                <a:lnTo>
                  <a:pt x="1078" y="26"/>
                </a:lnTo>
                <a:lnTo>
                  <a:pt x="1113" y="43"/>
                </a:lnTo>
                <a:lnTo>
                  <a:pt x="1142" y="65"/>
                </a:lnTo>
                <a:lnTo>
                  <a:pt x="1164" y="90"/>
                </a:lnTo>
                <a:lnTo>
                  <a:pt x="1181" y="118"/>
                </a:lnTo>
                <a:lnTo>
                  <a:pt x="1192" y="149"/>
                </a:lnTo>
                <a:lnTo>
                  <a:pt x="1200" y="181"/>
                </a:lnTo>
                <a:lnTo>
                  <a:pt x="1205" y="215"/>
                </a:lnTo>
                <a:lnTo>
                  <a:pt x="1206" y="248"/>
                </a:lnTo>
                <a:lnTo>
                  <a:pt x="1206" y="283"/>
                </a:lnTo>
                <a:lnTo>
                  <a:pt x="1204" y="317"/>
                </a:lnTo>
                <a:lnTo>
                  <a:pt x="1202" y="350"/>
                </a:lnTo>
                <a:lnTo>
                  <a:pt x="1199" y="382"/>
                </a:lnTo>
                <a:lnTo>
                  <a:pt x="1198" y="412"/>
                </a:lnTo>
                <a:lnTo>
                  <a:pt x="1250" y="419"/>
                </a:lnTo>
                <a:lnTo>
                  <a:pt x="1301" y="427"/>
                </a:lnTo>
                <a:lnTo>
                  <a:pt x="1348" y="437"/>
                </a:lnTo>
                <a:lnTo>
                  <a:pt x="1395" y="447"/>
                </a:lnTo>
                <a:lnTo>
                  <a:pt x="1439" y="461"/>
                </a:lnTo>
                <a:lnTo>
                  <a:pt x="1483" y="475"/>
                </a:lnTo>
                <a:lnTo>
                  <a:pt x="1524" y="491"/>
                </a:lnTo>
                <a:lnTo>
                  <a:pt x="1564" y="507"/>
                </a:lnTo>
                <a:lnTo>
                  <a:pt x="1604" y="526"/>
                </a:lnTo>
                <a:lnTo>
                  <a:pt x="1643" y="545"/>
                </a:lnTo>
                <a:lnTo>
                  <a:pt x="1680" y="566"/>
                </a:lnTo>
                <a:lnTo>
                  <a:pt x="1717" y="588"/>
                </a:lnTo>
                <a:lnTo>
                  <a:pt x="1753" y="611"/>
                </a:lnTo>
                <a:lnTo>
                  <a:pt x="1789" y="635"/>
                </a:lnTo>
                <a:lnTo>
                  <a:pt x="1824" y="661"/>
                </a:lnTo>
                <a:lnTo>
                  <a:pt x="1859" y="686"/>
                </a:lnTo>
                <a:lnTo>
                  <a:pt x="1831" y="695"/>
                </a:lnTo>
                <a:lnTo>
                  <a:pt x="1802" y="704"/>
                </a:lnTo>
                <a:lnTo>
                  <a:pt x="1773" y="714"/>
                </a:lnTo>
                <a:lnTo>
                  <a:pt x="1744" y="723"/>
                </a:lnTo>
                <a:lnTo>
                  <a:pt x="1715" y="732"/>
                </a:lnTo>
                <a:lnTo>
                  <a:pt x="1685" y="741"/>
                </a:lnTo>
                <a:lnTo>
                  <a:pt x="1657" y="750"/>
                </a:lnTo>
                <a:lnTo>
                  <a:pt x="1628" y="760"/>
                </a:lnTo>
                <a:lnTo>
                  <a:pt x="1599" y="769"/>
                </a:lnTo>
                <a:lnTo>
                  <a:pt x="1570" y="777"/>
                </a:lnTo>
                <a:lnTo>
                  <a:pt x="1541" y="786"/>
                </a:lnTo>
                <a:lnTo>
                  <a:pt x="1513" y="795"/>
                </a:lnTo>
                <a:lnTo>
                  <a:pt x="1484" y="805"/>
                </a:lnTo>
                <a:lnTo>
                  <a:pt x="1455" y="814"/>
                </a:lnTo>
                <a:lnTo>
                  <a:pt x="1426" y="823"/>
                </a:lnTo>
                <a:lnTo>
                  <a:pt x="1397" y="832"/>
                </a:lnTo>
                <a:lnTo>
                  <a:pt x="1369" y="841"/>
                </a:lnTo>
                <a:lnTo>
                  <a:pt x="1340" y="851"/>
                </a:lnTo>
                <a:lnTo>
                  <a:pt x="1311" y="860"/>
                </a:lnTo>
                <a:lnTo>
                  <a:pt x="1282" y="869"/>
                </a:lnTo>
                <a:lnTo>
                  <a:pt x="1253" y="878"/>
                </a:lnTo>
                <a:lnTo>
                  <a:pt x="1225" y="888"/>
                </a:lnTo>
                <a:lnTo>
                  <a:pt x="1196" y="896"/>
                </a:lnTo>
                <a:lnTo>
                  <a:pt x="1167" y="905"/>
                </a:lnTo>
                <a:lnTo>
                  <a:pt x="1138" y="914"/>
                </a:lnTo>
                <a:lnTo>
                  <a:pt x="1109" y="923"/>
                </a:lnTo>
                <a:lnTo>
                  <a:pt x="1081" y="932"/>
                </a:lnTo>
                <a:lnTo>
                  <a:pt x="1052" y="942"/>
                </a:lnTo>
                <a:lnTo>
                  <a:pt x="1023" y="951"/>
                </a:lnTo>
                <a:lnTo>
                  <a:pt x="994" y="960"/>
                </a:lnTo>
                <a:lnTo>
                  <a:pt x="965" y="969"/>
                </a:lnTo>
                <a:lnTo>
                  <a:pt x="937" y="979"/>
                </a:lnTo>
                <a:lnTo>
                  <a:pt x="908" y="968"/>
                </a:lnTo>
                <a:lnTo>
                  <a:pt x="878" y="957"/>
                </a:lnTo>
                <a:lnTo>
                  <a:pt x="849" y="946"/>
                </a:lnTo>
                <a:lnTo>
                  <a:pt x="819" y="936"/>
                </a:lnTo>
                <a:lnTo>
                  <a:pt x="790" y="924"/>
                </a:lnTo>
                <a:lnTo>
                  <a:pt x="762" y="914"/>
                </a:lnTo>
                <a:lnTo>
                  <a:pt x="732" y="903"/>
                </a:lnTo>
                <a:lnTo>
                  <a:pt x="703" y="892"/>
                </a:lnTo>
                <a:lnTo>
                  <a:pt x="673" y="882"/>
                </a:lnTo>
                <a:lnTo>
                  <a:pt x="644" y="870"/>
                </a:lnTo>
                <a:lnTo>
                  <a:pt x="615" y="860"/>
                </a:lnTo>
                <a:lnTo>
                  <a:pt x="585" y="850"/>
                </a:lnTo>
                <a:lnTo>
                  <a:pt x="557" y="838"/>
                </a:lnTo>
                <a:lnTo>
                  <a:pt x="527" y="828"/>
                </a:lnTo>
                <a:lnTo>
                  <a:pt x="498" y="816"/>
                </a:lnTo>
                <a:lnTo>
                  <a:pt x="469" y="806"/>
                </a:lnTo>
                <a:lnTo>
                  <a:pt x="439" y="795"/>
                </a:lnTo>
                <a:lnTo>
                  <a:pt x="410" y="784"/>
                </a:lnTo>
                <a:lnTo>
                  <a:pt x="380" y="774"/>
                </a:lnTo>
                <a:lnTo>
                  <a:pt x="351" y="763"/>
                </a:lnTo>
                <a:lnTo>
                  <a:pt x="322" y="752"/>
                </a:lnTo>
                <a:lnTo>
                  <a:pt x="293" y="741"/>
                </a:lnTo>
                <a:lnTo>
                  <a:pt x="264" y="731"/>
                </a:lnTo>
                <a:lnTo>
                  <a:pt x="234" y="719"/>
                </a:lnTo>
                <a:lnTo>
                  <a:pt x="205" y="709"/>
                </a:lnTo>
                <a:lnTo>
                  <a:pt x="175" y="699"/>
                </a:lnTo>
                <a:lnTo>
                  <a:pt x="146" y="687"/>
                </a:lnTo>
                <a:lnTo>
                  <a:pt x="118" y="677"/>
                </a:lnTo>
                <a:lnTo>
                  <a:pt x="88" y="666"/>
                </a:lnTo>
                <a:lnTo>
                  <a:pt x="59" y="656"/>
                </a:lnTo>
                <a:lnTo>
                  <a:pt x="29" y="644"/>
                </a:lnTo>
                <a:lnTo>
                  <a:pt x="0" y="63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6" name="Freeform 906"/>
          <p:cNvSpPr>
            <a:spLocks/>
          </p:cNvSpPr>
          <p:nvPr/>
        </p:nvSpPr>
        <p:spPr bwMode="auto">
          <a:xfrm>
            <a:off x="6229350" y="2560638"/>
            <a:ext cx="1227138" cy="214312"/>
          </a:xfrm>
          <a:custGeom>
            <a:avLst/>
            <a:gdLst>
              <a:gd name="T0" fmla="*/ 52 w 1546"/>
              <a:gd name="T1" fmla="*/ 138 h 270"/>
              <a:gd name="T2" fmla="*/ 153 w 1546"/>
              <a:gd name="T3" fmla="*/ 102 h 270"/>
              <a:gd name="T4" fmla="*/ 253 w 1546"/>
              <a:gd name="T5" fmla="*/ 72 h 270"/>
              <a:gd name="T6" fmla="*/ 353 w 1546"/>
              <a:gd name="T7" fmla="*/ 47 h 270"/>
              <a:gd name="T8" fmla="*/ 454 w 1546"/>
              <a:gd name="T9" fmla="*/ 28 h 270"/>
              <a:gd name="T10" fmla="*/ 553 w 1546"/>
              <a:gd name="T11" fmla="*/ 13 h 270"/>
              <a:gd name="T12" fmla="*/ 652 w 1546"/>
              <a:gd name="T13" fmla="*/ 4 h 270"/>
              <a:gd name="T14" fmla="*/ 750 w 1546"/>
              <a:gd name="T15" fmla="*/ 0 h 270"/>
              <a:gd name="T16" fmla="*/ 846 w 1546"/>
              <a:gd name="T17" fmla="*/ 0 h 270"/>
              <a:gd name="T18" fmla="*/ 943 w 1546"/>
              <a:gd name="T19" fmla="*/ 5 h 270"/>
              <a:gd name="T20" fmla="*/ 1038 w 1546"/>
              <a:gd name="T21" fmla="*/ 15 h 270"/>
              <a:gd name="T22" fmla="*/ 1133 w 1546"/>
              <a:gd name="T23" fmla="*/ 28 h 270"/>
              <a:gd name="T24" fmla="*/ 1227 w 1546"/>
              <a:gd name="T25" fmla="*/ 47 h 270"/>
              <a:gd name="T26" fmla="*/ 1319 w 1546"/>
              <a:gd name="T27" fmla="*/ 70 h 270"/>
              <a:gd name="T28" fmla="*/ 1411 w 1546"/>
              <a:gd name="T29" fmla="*/ 96 h 270"/>
              <a:gd name="T30" fmla="*/ 1501 w 1546"/>
              <a:gd name="T31" fmla="*/ 126 h 270"/>
              <a:gd name="T32" fmla="*/ 1546 w 1546"/>
              <a:gd name="T33" fmla="*/ 159 h 270"/>
              <a:gd name="T34" fmla="*/ 1542 w 1546"/>
              <a:gd name="T35" fmla="*/ 190 h 270"/>
              <a:gd name="T36" fmla="*/ 1536 w 1546"/>
              <a:gd name="T37" fmla="*/ 223 h 270"/>
              <a:gd name="T38" fmla="*/ 1533 w 1546"/>
              <a:gd name="T39" fmla="*/ 255 h 270"/>
              <a:gd name="T40" fmla="*/ 1487 w 1546"/>
              <a:gd name="T41" fmla="*/ 255 h 270"/>
              <a:gd name="T42" fmla="*/ 1394 w 1546"/>
              <a:gd name="T43" fmla="*/ 227 h 270"/>
              <a:gd name="T44" fmla="*/ 1299 w 1546"/>
              <a:gd name="T45" fmla="*/ 204 h 270"/>
              <a:gd name="T46" fmla="*/ 1206 w 1546"/>
              <a:gd name="T47" fmla="*/ 183 h 270"/>
              <a:gd name="T48" fmla="*/ 1111 w 1546"/>
              <a:gd name="T49" fmla="*/ 167 h 270"/>
              <a:gd name="T50" fmla="*/ 1017 w 1546"/>
              <a:gd name="T51" fmla="*/ 155 h 270"/>
              <a:gd name="T52" fmla="*/ 922 w 1546"/>
              <a:gd name="T53" fmla="*/ 147 h 270"/>
              <a:gd name="T54" fmla="*/ 827 w 1546"/>
              <a:gd name="T55" fmla="*/ 144 h 270"/>
              <a:gd name="T56" fmla="*/ 731 w 1546"/>
              <a:gd name="T57" fmla="*/ 144 h 270"/>
              <a:gd name="T58" fmla="*/ 634 w 1546"/>
              <a:gd name="T59" fmla="*/ 147 h 270"/>
              <a:gd name="T60" fmla="*/ 539 w 1546"/>
              <a:gd name="T61" fmla="*/ 155 h 270"/>
              <a:gd name="T62" fmla="*/ 442 w 1546"/>
              <a:gd name="T63" fmla="*/ 168 h 270"/>
              <a:gd name="T64" fmla="*/ 344 w 1546"/>
              <a:gd name="T65" fmla="*/ 184 h 270"/>
              <a:gd name="T66" fmla="*/ 247 w 1546"/>
              <a:gd name="T67" fmla="*/ 204 h 270"/>
              <a:gd name="T68" fmla="*/ 149 w 1546"/>
              <a:gd name="T69" fmla="*/ 228 h 270"/>
              <a:gd name="T70" fmla="*/ 52 w 1546"/>
              <a:gd name="T71" fmla="*/ 255 h 270"/>
              <a:gd name="T72" fmla="*/ 3 w 1546"/>
              <a:gd name="T73" fmla="*/ 258 h 270"/>
              <a:gd name="T74" fmla="*/ 3 w 1546"/>
              <a:gd name="T75" fmla="*/ 229 h 270"/>
              <a:gd name="T76" fmla="*/ 1 w 1546"/>
              <a:gd name="T77" fmla="*/ 199 h 270"/>
              <a:gd name="T78" fmla="*/ 0 w 1546"/>
              <a:gd name="T79" fmla="*/ 170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46" h="270">
                <a:moveTo>
                  <a:pt x="1" y="157"/>
                </a:moveTo>
                <a:lnTo>
                  <a:pt x="52" y="138"/>
                </a:lnTo>
                <a:lnTo>
                  <a:pt x="102" y="119"/>
                </a:lnTo>
                <a:lnTo>
                  <a:pt x="153" y="102"/>
                </a:lnTo>
                <a:lnTo>
                  <a:pt x="204" y="86"/>
                </a:lnTo>
                <a:lnTo>
                  <a:pt x="253" y="72"/>
                </a:lnTo>
                <a:lnTo>
                  <a:pt x="304" y="60"/>
                </a:lnTo>
                <a:lnTo>
                  <a:pt x="353" y="47"/>
                </a:lnTo>
                <a:lnTo>
                  <a:pt x="404" y="36"/>
                </a:lnTo>
                <a:lnTo>
                  <a:pt x="454" y="28"/>
                </a:lnTo>
                <a:lnTo>
                  <a:pt x="503" y="20"/>
                </a:lnTo>
                <a:lnTo>
                  <a:pt x="553" y="13"/>
                </a:lnTo>
                <a:lnTo>
                  <a:pt x="602" y="9"/>
                </a:lnTo>
                <a:lnTo>
                  <a:pt x="652" y="4"/>
                </a:lnTo>
                <a:lnTo>
                  <a:pt x="700" y="2"/>
                </a:lnTo>
                <a:lnTo>
                  <a:pt x="750" y="0"/>
                </a:lnTo>
                <a:lnTo>
                  <a:pt x="798" y="0"/>
                </a:lnTo>
                <a:lnTo>
                  <a:pt x="846" y="0"/>
                </a:lnTo>
                <a:lnTo>
                  <a:pt x="895" y="2"/>
                </a:lnTo>
                <a:lnTo>
                  <a:pt x="943" y="5"/>
                </a:lnTo>
                <a:lnTo>
                  <a:pt x="990" y="9"/>
                </a:lnTo>
                <a:lnTo>
                  <a:pt x="1038" y="15"/>
                </a:lnTo>
                <a:lnTo>
                  <a:pt x="1086" y="22"/>
                </a:lnTo>
                <a:lnTo>
                  <a:pt x="1133" y="28"/>
                </a:lnTo>
                <a:lnTo>
                  <a:pt x="1179" y="38"/>
                </a:lnTo>
                <a:lnTo>
                  <a:pt x="1227" y="47"/>
                </a:lnTo>
                <a:lnTo>
                  <a:pt x="1273" y="57"/>
                </a:lnTo>
                <a:lnTo>
                  <a:pt x="1319" y="70"/>
                </a:lnTo>
                <a:lnTo>
                  <a:pt x="1365" y="83"/>
                </a:lnTo>
                <a:lnTo>
                  <a:pt x="1411" y="96"/>
                </a:lnTo>
                <a:lnTo>
                  <a:pt x="1456" y="111"/>
                </a:lnTo>
                <a:lnTo>
                  <a:pt x="1501" y="126"/>
                </a:lnTo>
                <a:lnTo>
                  <a:pt x="1546" y="144"/>
                </a:lnTo>
                <a:lnTo>
                  <a:pt x="1546" y="159"/>
                </a:lnTo>
                <a:lnTo>
                  <a:pt x="1543" y="174"/>
                </a:lnTo>
                <a:lnTo>
                  <a:pt x="1542" y="190"/>
                </a:lnTo>
                <a:lnTo>
                  <a:pt x="1540" y="207"/>
                </a:lnTo>
                <a:lnTo>
                  <a:pt x="1536" y="223"/>
                </a:lnTo>
                <a:lnTo>
                  <a:pt x="1535" y="239"/>
                </a:lnTo>
                <a:lnTo>
                  <a:pt x="1533" y="255"/>
                </a:lnTo>
                <a:lnTo>
                  <a:pt x="1533" y="270"/>
                </a:lnTo>
                <a:lnTo>
                  <a:pt x="1487" y="255"/>
                </a:lnTo>
                <a:lnTo>
                  <a:pt x="1440" y="240"/>
                </a:lnTo>
                <a:lnTo>
                  <a:pt x="1394" y="227"/>
                </a:lnTo>
                <a:lnTo>
                  <a:pt x="1346" y="214"/>
                </a:lnTo>
                <a:lnTo>
                  <a:pt x="1299" y="204"/>
                </a:lnTo>
                <a:lnTo>
                  <a:pt x="1253" y="192"/>
                </a:lnTo>
                <a:lnTo>
                  <a:pt x="1206" y="183"/>
                </a:lnTo>
                <a:lnTo>
                  <a:pt x="1159" y="175"/>
                </a:lnTo>
                <a:lnTo>
                  <a:pt x="1111" y="167"/>
                </a:lnTo>
                <a:lnTo>
                  <a:pt x="1064" y="161"/>
                </a:lnTo>
                <a:lnTo>
                  <a:pt x="1017" y="155"/>
                </a:lnTo>
                <a:lnTo>
                  <a:pt x="970" y="151"/>
                </a:lnTo>
                <a:lnTo>
                  <a:pt x="922" y="147"/>
                </a:lnTo>
                <a:lnTo>
                  <a:pt x="874" y="145"/>
                </a:lnTo>
                <a:lnTo>
                  <a:pt x="827" y="144"/>
                </a:lnTo>
                <a:lnTo>
                  <a:pt x="778" y="142"/>
                </a:lnTo>
                <a:lnTo>
                  <a:pt x="731" y="144"/>
                </a:lnTo>
                <a:lnTo>
                  <a:pt x="683" y="145"/>
                </a:lnTo>
                <a:lnTo>
                  <a:pt x="634" y="147"/>
                </a:lnTo>
                <a:lnTo>
                  <a:pt x="587" y="151"/>
                </a:lnTo>
                <a:lnTo>
                  <a:pt x="539" y="155"/>
                </a:lnTo>
                <a:lnTo>
                  <a:pt x="490" y="161"/>
                </a:lnTo>
                <a:lnTo>
                  <a:pt x="442" y="168"/>
                </a:lnTo>
                <a:lnTo>
                  <a:pt x="394" y="175"/>
                </a:lnTo>
                <a:lnTo>
                  <a:pt x="344" y="184"/>
                </a:lnTo>
                <a:lnTo>
                  <a:pt x="296" y="193"/>
                </a:lnTo>
                <a:lnTo>
                  <a:pt x="247" y="204"/>
                </a:lnTo>
                <a:lnTo>
                  <a:pt x="198" y="215"/>
                </a:lnTo>
                <a:lnTo>
                  <a:pt x="149" y="228"/>
                </a:lnTo>
                <a:lnTo>
                  <a:pt x="100" y="240"/>
                </a:lnTo>
                <a:lnTo>
                  <a:pt x="52" y="255"/>
                </a:lnTo>
                <a:lnTo>
                  <a:pt x="2" y="270"/>
                </a:lnTo>
                <a:lnTo>
                  <a:pt x="3" y="258"/>
                </a:lnTo>
                <a:lnTo>
                  <a:pt x="3" y="244"/>
                </a:lnTo>
                <a:lnTo>
                  <a:pt x="3" y="229"/>
                </a:lnTo>
                <a:lnTo>
                  <a:pt x="2" y="214"/>
                </a:lnTo>
                <a:lnTo>
                  <a:pt x="1" y="199"/>
                </a:lnTo>
                <a:lnTo>
                  <a:pt x="0" y="184"/>
                </a:lnTo>
                <a:lnTo>
                  <a:pt x="0" y="170"/>
                </a:lnTo>
                <a:lnTo>
                  <a:pt x="1" y="157"/>
                </a:lnTo>
                <a:close/>
              </a:path>
            </a:pathLst>
          </a:custGeom>
          <a:solidFill>
            <a:srgbClr val="FFD9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7" name="Freeform 907"/>
          <p:cNvSpPr>
            <a:spLocks/>
          </p:cNvSpPr>
          <p:nvPr/>
        </p:nvSpPr>
        <p:spPr bwMode="auto">
          <a:xfrm>
            <a:off x="6227763" y="2554288"/>
            <a:ext cx="1233487" cy="136525"/>
          </a:xfrm>
          <a:custGeom>
            <a:avLst/>
            <a:gdLst>
              <a:gd name="T0" fmla="*/ 1549 w 1554"/>
              <a:gd name="T1" fmla="*/ 144 h 171"/>
              <a:gd name="T2" fmla="*/ 1459 w 1554"/>
              <a:gd name="T3" fmla="*/ 111 h 171"/>
              <a:gd name="T4" fmla="*/ 1368 w 1554"/>
              <a:gd name="T5" fmla="*/ 83 h 171"/>
              <a:gd name="T6" fmla="*/ 1275 w 1554"/>
              <a:gd name="T7" fmla="*/ 57 h 171"/>
              <a:gd name="T8" fmla="*/ 1181 w 1554"/>
              <a:gd name="T9" fmla="*/ 38 h 171"/>
              <a:gd name="T10" fmla="*/ 1088 w 1554"/>
              <a:gd name="T11" fmla="*/ 22 h 171"/>
              <a:gd name="T12" fmla="*/ 993 w 1554"/>
              <a:gd name="T13" fmla="*/ 9 h 171"/>
              <a:gd name="T14" fmla="*/ 896 w 1554"/>
              <a:gd name="T15" fmla="*/ 2 h 171"/>
              <a:gd name="T16" fmla="*/ 799 w 1554"/>
              <a:gd name="T17" fmla="*/ 0 h 171"/>
              <a:gd name="T18" fmla="*/ 701 w 1554"/>
              <a:gd name="T19" fmla="*/ 2 h 171"/>
              <a:gd name="T20" fmla="*/ 602 w 1554"/>
              <a:gd name="T21" fmla="*/ 9 h 171"/>
              <a:gd name="T22" fmla="*/ 503 w 1554"/>
              <a:gd name="T23" fmla="*/ 20 h 171"/>
              <a:gd name="T24" fmla="*/ 404 w 1554"/>
              <a:gd name="T25" fmla="*/ 37 h 171"/>
              <a:gd name="T26" fmla="*/ 304 w 1554"/>
              <a:gd name="T27" fmla="*/ 60 h 171"/>
              <a:gd name="T28" fmla="*/ 202 w 1554"/>
              <a:gd name="T29" fmla="*/ 86 h 171"/>
              <a:gd name="T30" fmla="*/ 101 w 1554"/>
              <a:gd name="T31" fmla="*/ 120 h 171"/>
              <a:gd name="T32" fmla="*/ 0 w 1554"/>
              <a:gd name="T33" fmla="*/ 158 h 171"/>
              <a:gd name="T34" fmla="*/ 55 w 1554"/>
              <a:gd name="T35" fmla="*/ 152 h 171"/>
              <a:gd name="T36" fmla="*/ 156 w 1554"/>
              <a:gd name="T37" fmla="*/ 116 h 171"/>
              <a:gd name="T38" fmla="*/ 256 w 1554"/>
              <a:gd name="T39" fmla="*/ 86 h 171"/>
              <a:gd name="T40" fmla="*/ 356 w 1554"/>
              <a:gd name="T41" fmla="*/ 61 h 171"/>
              <a:gd name="T42" fmla="*/ 456 w 1554"/>
              <a:gd name="T43" fmla="*/ 42 h 171"/>
              <a:gd name="T44" fmla="*/ 555 w 1554"/>
              <a:gd name="T45" fmla="*/ 27 h 171"/>
              <a:gd name="T46" fmla="*/ 653 w 1554"/>
              <a:gd name="T47" fmla="*/ 18 h 171"/>
              <a:gd name="T48" fmla="*/ 751 w 1554"/>
              <a:gd name="T49" fmla="*/ 14 h 171"/>
              <a:gd name="T50" fmla="*/ 847 w 1554"/>
              <a:gd name="T51" fmla="*/ 14 h 171"/>
              <a:gd name="T52" fmla="*/ 944 w 1554"/>
              <a:gd name="T53" fmla="*/ 19 h 171"/>
              <a:gd name="T54" fmla="*/ 1037 w 1554"/>
              <a:gd name="T55" fmla="*/ 29 h 171"/>
              <a:gd name="T56" fmla="*/ 1133 w 1554"/>
              <a:gd name="T57" fmla="*/ 42 h 171"/>
              <a:gd name="T58" fmla="*/ 1226 w 1554"/>
              <a:gd name="T59" fmla="*/ 61 h 171"/>
              <a:gd name="T60" fmla="*/ 1317 w 1554"/>
              <a:gd name="T61" fmla="*/ 84 h 171"/>
              <a:gd name="T62" fmla="*/ 1410 w 1554"/>
              <a:gd name="T63" fmla="*/ 110 h 171"/>
              <a:gd name="T64" fmla="*/ 1499 w 1554"/>
              <a:gd name="T65" fmla="*/ 140 h 171"/>
              <a:gd name="T66" fmla="*/ 1540 w 1554"/>
              <a:gd name="T67" fmla="*/ 151 h 171"/>
              <a:gd name="T68" fmla="*/ 1554 w 1554"/>
              <a:gd name="T69" fmla="*/ 146 h 171"/>
              <a:gd name="T70" fmla="*/ 1554 w 1554"/>
              <a:gd name="T71" fmla="*/ 151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54" h="171">
                <a:moveTo>
                  <a:pt x="1554" y="151"/>
                </a:moveTo>
                <a:lnTo>
                  <a:pt x="1549" y="144"/>
                </a:lnTo>
                <a:lnTo>
                  <a:pt x="1504" y="126"/>
                </a:lnTo>
                <a:lnTo>
                  <a:pt x="1459" y="111"/>
                </a:lnTo>
                <a:lnTo>
                  <a:pt x="1414" y="96"/>
                </a:lnTo>
                <a:lnTo>
                  <a:pt x="1368" y="83"/>
                </a:lnTo>
                <a:lnTo>
                  <a:pt x="1322" y="70"/>
                </a:lnTo>
                <a:lnTo>
                  <a:pt x="1275" y="57"/>
                </a:lnTo>
                <a:lnTo>
                  <a:pt x="1229" y="47"/>
                </a:lnTo>
                <a:lnTo>
                  <a:pt x="1181" y="38"/>
                </a:lnTo>
                <a:lnTo>
                  <a:pt x="1135" y="29"/>
                </a:lnTo>
                <a:lnTo>
                  <a:pt x="1088" y="22"/>
                </a:lnTo>
                <a:lnTo>
                  <a:pt x="1040" y="15"/>
                </a:lnTo>
                <a:lnTo>
                  <a:pt x="993" y="9"/>
                </a:lnTo>
                <a:lnTo>
                  <a:pt x="944" y="5"/>
                </a:lnTo>
                <a:lnTo>
                  <a:pt x="896" y="2"/>
                </a:lnTo>
                <a:lnTo>
                  <a:pt x="847" y="0"/>
                </a:lnTo>
                <a:lnTo>
                  <a:pt x="799" y="0"/>
                </a:lnTo>
                <a:lnTo>
                  <a:pt x="751" y="0"/>
                </a:lnTo>
                <a:lnTo>
                  <a:pt x="701" y="2"/>
                </a:lnTo>
                <a:lnTo>
                  <a:pt x="653" y="4"/>
                </a:lnTo>
                <a:lnTo>
                  <a:pt x="602" y="9"/>
                </a:lnTo>
                <a:lnTo>
                  <a:pt x="553" y="14"/>
                </a:lnTo>
                <a:lnTo>
                  <a:pt x="503" y="20"/>
                </a:lnTo>
                <a:lnTo>
                  <a:pt x="453" y="29"/>
                </a:lnTo>
                <a:lnTo>
                  <a:pt x="404" y="37"/>
                </a:lnTo>
                <a:lnTo>
                  <a:pt x="353" y="47"/>
                </a:lnTo>
                <a:lnTo>
                  <a:pt x="304" y="60"/>
                </a:lnTo>
                <a:lnTo>
                  <a:pt x="252" y="72"/>
                </a:lnTo>
                <a:lnTo>
                  <a:pt x="202" y="86"/>
                </a:lnTo>
                <a:lnTo>
                  <a:pt x="152" y="102"/>
                </a:lnTo>
                <a:lnTo>
                  <a:pt x="101" y="120"/>
                </a:lnTo>
                <a:lnTo>
                  <a:pt x="50" y="138"/>
                </a:lnTo>
                <a:lnTo>
                  <a:pt x="0" y="158"/>
                </a:lnTo>
                <a:lnTo>
                  <a:pt x="4" y="171"/>
                </a:lnTo>
                <a:lnTo>
                  <a:pt x="55" y="152"/>
                </a:lnTo>
                <a:lnTo>
                  <a:pt x="106" y="133"/>
                </a:lnTo>
                <a:lnTo>
                  <a:pt x="156" y="116"/>
                </a:lnTo>
                <a:lnTo>
                  <a:pt x="207" y="100"/>
                </a:lnTo>
                <a:lnTo>
                  <a:pt x="256" y="86"/>
                </a:lnTo>
                <a:lnTo>
                  <a:pt x="306" y="73"/>
                </a:lnTo>
                <a:lnTo>
                  <a:pt x="356" y="61"/>
                </a:lnTo>
                <a:lnTo>
                  <a:pt x="406" y="50"/>
                </a:lnTo>
                <a:lnTo>
                  <a:pt x="456" y="42"/>
                </a:lnTo>
                <a:lnTo>
                  <a:pt x="505" y="34"/>
                </a:lnTo>
                <a:lnTo>
                  <a:pt x="555" y="27"/>
                </a:lnTo>
                <a:lnTo>
                  <a:pt x="604" y="23"/>
                </a:lnTo>
                <a:lnTo>
                  <a:pt x="653" y="18"/>
                </a:lnTo>
                <a:lnTo>
                  <a:pt x="701" y="16"/>
                </a:lnTo>
                <a:lnTo>
                  <a:pt x="751" y="14"/>
                </a:lnTo>
                <a:lnTo>
                  <a:pt x="799" y="14"/>
                </a:lnTo>
                <a:lnTo>
                  <a:pt x="847" y="14"/>
                </a:lnTo>
                <a:lnTo>
                  <a:pt x="896" y="16"/>
                </a:lnTo>
                <a:lnTo>
                  <a:pt x="944" y="19"/>
                </a:lnTo>
                <a:lnTo>
                  <a:pt x="990" y="23"/>
                </a:lnTo>
                <a:lnTo>
                  <a:pt x="1037" y="29"/>
                </a:lnTo>
                <a:lnTo>
                  <a:pt x="1086" y="35"/>
                </a:lnTo>
                <a:lnTo>
                  <a:pt x="1133" y="42"/>
                </a:lnTo>
                <a:lnTo>
                  <a:pt x="1179" y="52"/>
                </a:lnTo>
                <a:lnTo>
                  <a:pt x="1226" y="61"/>
                </a:lnTo>
                <a:lnTo>
                  <a:pt x="1272" y="71"/>
                </a:lnTo>
                <a:lnTo>
                  <a:pt x="1317" y="84"/>
                </a:lnTo>
                <a:lnTo>
                  <a:pt x="1363" y="96"/>
                </a:lnTo>
                <a:lnTo>
                  <a:pt x="1410" y="110"/>
                </a:lnTo>
                <a:lnTo>
                  <a:pt x="1454" y="125"/>
                </a:lnTo>
                <a:lnTo>
                  <a:pt x="1499" y="140"/>
                </a:lnTo>
                <a:lnTo>
                  <a:pt x="1544" y="158"/>
                </a:lnTo>
                <a:lnTo>
                  <a:pt x="1540" y="151"/>
                </a:lnTo>
                <a:lnTo>
                  <a:pt x="1554" y="151"/>
                </a:lnTo>
                <a:lnTo>
                  <a:pt x="1554" y="146"/>
                </a:lnTo>
                <a:lnTo>
                  <a:pt x="1549" y="144"/>
                </a:lnTo>
                <a:lnTo>
                  <a:pt x="1554" y="15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8" name="Freeform 908"/>
          <p:cNvSpPr>
            <a:spLocks/>
          </p:cNvSpPr>
          <p:nvPr/>
        </p:nvSpPr>
        <p:spPr bwMode="auto">
          <a:xfrm>
            <a:off x="7440613" y="2674938"/>
            <a:ext cx="20637" cy="107950"/>
          </a:xfrm>
          <a:custGeom>
            <a:avLst/>
            <a:gdLst>
              <a:gd name="T0" fmla="*/ 5 w 27"/>
              <a:gd name="T1" fmla="*/ 133 h 136"/>
              <a:gd name="T2" fmla="*/ 14 w 27"/>
              <a:gd name="T3" fmla="*/ 126 h 136"/>
              <a:gd name="T4" fmla="*/ 14 w 27"/>
              <a:gd name="T5" fmla="*/ 111 h 136"/>
              <a:gd name="T6" fmla="*/ 16 w 27"/>
              <a:gd name="T7" fmla="*/ 96 h 136"/>
              <a:gd name="T8" fmla="*/ 17 w 27"/>
              <a:gd name="T9" fmla="*/ 80 h 136"/>
              <a:gd name="T10" fmla="*/ 21 w 27"/>
              <a:gd name="T11" fmla="*/ 64 h 136"/>
              <a:gd name="T12" fmla="*/ 23 w 27"/>
              <a:gd name="T13" fmla="*/ 47 h 136"/>
              <a:gd name="T14" fmla="*/ 24 w 27"/>
              <a:gd name="T15" fmla="*/ 31 h 136"/>
              <a:gd name="T16" fmla="*/ 27 w 27"/>
              <a:gd name="T17" fmla="*/ 15 h 136"/>
              <a:gd name="T18" fmla="*/ 27 w 27"/>
              <a:gd name="T19" fmla="*/ 0 h 136"/>
              <a:gd name="T20" fmla="*/ 13 w 27"/>
              <a:gd name="T21" fmla="*/ 0 h 136"/>
              <a:gd name="T22" fmla="*/ 13 w 27"/>
              <a:gd name="T23" fmla="*/ 15 h 136"/>
              <a:gd name="T24" fmla="*/ 10 w 27"/>
              <a:gd name="T25" fmla="*/ 28 h 136"/>
              <a:gd name="T26" fmla="*/ 9 w 27"/>
              <a:gd name="T27" fmla="*/ 45 h 136"/>
              <a:gd name="T28" fmla="*/ 7 w 27"/>
              <a:gd name="T29" fmla="*/ 62 h 136"/>
              <a:gd name="T30" fmla="*/ 3 w 27"/>
              <a:gd name="T31" fmla="*/ 78 h 136"/>
              <a:gd name="T32" fmla="*/ 2 w 27"/>
              <a:gd name="T33" fmla="*/ 94 h 136"/>
              <a:gd name="T34" fmla="*/ 0 w 27"/>
              <a:gd name="T35" fmla="*/ 111 h 136"/>
              <a:gd name="T36" fmla="*/ 0 w 27"/>
              <a:gd name="T37" fmla="*/ 126 h 136"/>
              <a:gd name="T38" fmla="*/ 9 w 27"/>
              <a:gd name="T39" fmla="*/ 119 h 136"/>
              <a:gd name="T40" fmla="*/ 5 w 27"/>
              <a:gd name="T41" fmla="*/ 133 h 136"/>
              <a:gd name="T42" fmla="*/ 14 w 27"/>
              <a:gd name="T43" fmla="*/ 136 h 136"/>
              <a:gd name="T44" fmla="*/ 14 w 27"/>
              <a:gd name="T45" fmla="*/ 126 h 136"/>
              <a:gd name="T46" fmla="*/ 5 w 27"/>
              <a:gd name="T47" fmla="*/ 133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" h="136">
                <a:moveTo>
                  <a:pt x="5" y="133"/>
                </a:moveTo>
                <a:lnTo>
                  <a:pt x="14" y="126"/>
                </a:lnTo>
                <a:lnTo>
                  <a:pt x="14" y="111"/>
                </a:lnTo>
                <a:lnTo>
                  <a:pt x="16" y="96"/>
                </a:lnTo>
                <a:lnTo>
                  <a:pt x="17" y="80"/>
                </a:lnTo>
                <a:lnTo>
                  <a:pt x="21" y="64"/>
                </a:lnTo>
                <a:lnTo>
                  <a:pt x="23" y="47"/>
                </a:lnTo>
                <a:lnTo>
                  <a:pt x="24" y="31"/>
                </a:lnTo>
                <a:lnTo>
                  <a:pt x="27" y="15"/>
                </a:lnTo>
                <a:lnTo>
                  <a:pt x="27" y="0"/>
                </a:lnTo>
                <a:lnTo>
                  <a:pt x="13" y="0"/>
                </a:lnTo>
                <a:lnTo>
                  <a:pt x="13" y="15"/>
                </a:lnTo>
                <a:lnTo>
                  <a:pt x="10" y="28"/>
                </a:lnTo>
                <a:lnTo>
                  <a:pt x="9" y="45"/>
                </a:lnTo>
                <a:lnTo>
                  <a:pt x="7" y="62"/>
                </a:lnTo>
                <a:lnTo>
                  <a:pt x="3" y="78"/>
                </a:lnTo>
                <a:lnTo>
                  <a:pt x="2" y="94"/>
                </a:lnTo>
                <a:lnTo>
                  <a:pt x="0" y="111"/>
                </a:lnTo>
                <a:lnTo>
                  <a:pt x="0" y="126"/>
                </a:lnTo>
                <a:lnTo>
                  <a:pt x="9" y="119"/>
                </a:lnTo>
                <a:lnTo>
                  <a:pt x="5" y="133"/>
                </a:lnTo>
                <a:lnTo>
                  <a:pt x="14" y="136"/>
                </a:lnTo>
                <a:lnTo>
                  <a:pt x="14" y="126"/>
                </a:lnTo>
                <a:lnTo>
                  <a:pt x="5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89" name="Freeform 909"/>
          <p:cNvSpPr>
            <a:spLocks/>
          </p:cNvSpPr>
          <p:nvPr/>
        </p:nvSpPr>
        <p:spPr bwMode="auto">
          <a:xfrm>
            <a:off x="6224588" y="2668588"/>
            <a:ext cx="1223962" cy="114300"/>
          </a:xfrm>
          <a:custGeom>
            <a:avLst/>
            <a:gdLst>
              <a:gd name="T0" fmla="*/ 10 w 1541"/>
              <a:gd name="T1" fmla="*/ 141 h 145"/>
              <a:gd name="T2" fmla="*/ 108 w 1541"/>
              <a:gd name="T3" fmla="*/ 111 h 145"/>
              <a:gd name="T4" fmla="*/ 205 w 1541"/>
              <a:gd name="T5" fmla="*/ 86 h 145"/>
              <a:gd name="T6" fmla="*/ 303 w 1541"/>
              <a:gd name="T7" fmla="*/ 64 h 145"/>
              <a:gd name="T8" fmla="*/ 401 w 1541"/>
              <a:gd name="T9" fmla="*/ 46 h 145"/>
              <a:gd name="T10" fmla="*/ 498 w 1541"/>
              <a:gd name="T11" fmla="*/ 32 h 145"/>
              <a:gd name="T12" fmla="*/ 593 w 1541"/>
              <a:gd name="T13" fmla="*/ 21 h 145"/>
              <a:gd name="T14" fmla="*/ 689 w 1541"/>
              <a:gd name="T15" fmla="*/ 16 h 145"/>
              <a:gd name="T16" fmla="*/ 784 w 1541"/>
              <a:gd name="T17" fmla="*/ 13 h 145"/>
              <a:gd name="T18" fmla="*/ 880 w 1541"/>
              <a:gd name="T19" fmla="*/ 16 h 145"/>
              <a:gd name="T20" fmla="*/ 976 w 1541"/>
              <a:gd name="T21" fmla="*/ 21 h 145"/>
              <a:gd name="T22" fmla="*/ 1069 w 1541"/>
              <a:gd name="T23" fmla="*/ 32 h 145"/>
              <a:gd name="T24" fmla="*/ 1163 w 1541"/>
              <a:gd name="T25" fmla="*/ 46 h 145"/>
              <a:gd name="T26" fmla="*/ 1258 w 1541"/>
              <a:gd name="T27" fmla="*/ 63 h 145"/>
              <a:gd name="T28" fmla="*/ 1351 w 1541"/>
              <a:gd name="T29" fmla="*/ 85 h 145"/>
              <a:gd name="T30" fmla="*/ 1443 w 1541"/>
              <a:gd name="T31" fmla="*/ 111 h 145"/>
              <a:gd name="T32" fmla="*/ 1537 w 1541"/>
              <a:gd name="T33" fmla="*/ 141 h 145"/>
              <a:gd name="T34" fmla="*/ 1495 w 1541"/>
              <a:gd name="T35" fmla="*/ 112 h 145"/>
              <a:gd name="T36" fmla="*/ 1402 w 1541"/>
              <a:gd name="T37" fmla="*/ 84 h 145"/>
              <a:gd name="T38" fmla="*/ 1306 w 1541"/>
              <a:gd name="T39" fmla="*/ 61 h 145"/>
              <a:gd name="T40" fmla="*/ 1213 w 1541"/>
              <a:gd name="T41" fmla="*/ 40 h 145"/>
              <a:gd name="T42" fmla="*/ 1118 w 1541"/>
              <a:gd name="T43" fmla="*/ 24 h 145"/>
              <a:gd name="T44" fmla="*/ 1024 w 1541"/>
              <a:gd name="T45" fmla="*/ 12 h 145"/>
              <a:gd name="T46" fmla="*/ 928 w 1541"/>
              <a:gd name="T47" fmla="*/ 4 h 145"/>
              <a:gd name="T48" fmla="*/ 833 w 1541"/>
              <a:gd name="T49" fmla="*/ 1 h 145"/>
              <a:gd name="T50" fmla="*/ 737 w 1541"/>
              <a:gd name="T51" fmla="*/ 1 h 145"/>
              <a:gd name="T52" fmla="*/ 640 w 1541"/>
              <a:gd name="T53" fmla="*/ 4 h 145"/>
              <a:gd name="T54" fmla="*/ 544 w 1541"/>
              <a:gd name="T55" fmla="*/ 12 h 145"/>
              <a:gd name="T56" fmla="*/ 447 w 1541"/>
              <a:gd name="T57" fmla="*/ 25 h 145"/>
              <a:gd name="T58" fmla="*/ 349 w 1541"/>
              <a:gd name="T59" fmla="*/ 41 h 145"/>
              <a:gd name="T60" fmla="*/ 252 w 1541"/>
              <a:gd name="T61" fmla="*/ 61 h 145"/>
              <a:gd name="T62" fmla="*/ 153 w 1541"/>
              <a:gd name="T63" fmla="*/ 85 h 145"/>
              <a:gd name="T64" fmla="*/ 55 w 1541"/>
              <a:gd name="T65" fmla="*/ 112 h 145"/>
              <a:gd name="T66" fmla="*/ 15 w 1541"/>
              <a:gd name="T67" fmla="*/ 136 h 145"/>
              <a:gd name="T68" fmla="*/ 0 w 1541"/>
              <a:gd name="T69" fmla="*/ 145 h 145"/>
              <a:gd name="T70" fmla="*/ 1 w 1541"/>
              <a:gd name="T71" fmla="*/ 133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41" h="145">
                <a:moveTo>
                  <a:pt x="1" y="133"/>
                </a:moveTo>
                <a:lnTo>
                  <a:pt x="10" y="141"/>
                </a:lnTo>
                <a:lnTo>
                  <a:pt x="60" y="126"/>
                </a:lnTo>
                <a:lnTo>
                  <a:pt x="108" y="111"/>
                </a:lnTo>
                <a:lnTo>
                  <a:pt x="158" y="99"/>
                </a:lnTo>
                <a:lnTo>
                  <a:pt x="205" y="86"/>
                </a:lnTo>
                <a:lnTo>
                  <a:pt x="255" y="74"/>
                </a:lnTo>
                <a:lnTo>
                  <a:pt x="303" y="64"/>
                </a:lnTo>
                <a:lnTo>
                  <a:pt x="351" y="55"/>
                </a:lnTo>
                <a:lnTo>
                  <a:pt x="401" y="46"/>
                </a:lnTo>
                <a:lnTo>
                  <a:pt x="449" y="39"/>
                </a:lnTo>
                <a:lnTo>
                  <a:pt x="498" y="32"/>
                </a:lnTo>
                <a:lnTo>
                  <a:pt x="546" y="26"/>
                </a:lnTo>
                <a:lnTo>
                  <a:pt x="593" y="21"/>
                </a:lnTo>
                <a:lnTo>
                  <a:pt x="640" y="18"/>
                </a:lnTo>
                <a:lnTo>
                  <a:pt x="689" y="16"/>
                </a:lnTo>
                <a:lnTo>
                  <a:pt x="737" y="15"/>
                </a:lnTo>
                <a:lnTo>
                  <a:pt x="784" y="13"/>
                </a:lnTo>
                <a:lnTo>
                  <a:pt x="833" y="15"/>
                </a:lnTo>
                <a:lnTo>
                  <a:pt x="880" y="16"/>
                </a:lnTo>
                <a:lnTo>
                  <a:pt x="928" y="18"/>
                </a:lnTo>
                <a:lnTo>
                  <a:pt x="976" y="21"/>
                </a:lnTo>
                <a:lnTo>
                  <a:pt x="1022" y="26"/>
                </a:lnTo>
                <a:lnTo>
                  <a:pt x="1069" y="32"/>
                </a:lnTo>
                <a:lnTo>
                  <a:pt x="1116" y="38"/>
                </a:lnTo>
                <a:lnTo>
                  <a:pt x="1163" y="46"/>
                </a:lnTo>
                <a:lnTo>
                  <a:pt x="1211" y="54"/>
                </a:lnTo>
                <a:lnTo>
                  <a:pt x="1258" y="63"/>
                </a:lnTo>
                <a:lnTo>
                  <a:pt x="1304" y="74"/>
                </a:lnTo>
                <a:lnTo>
                  <a:pt x="1351" y="85"/>
                </a:lnTo>
                <a:lnTo>
                  <a:pt x="1397" y="98"/>
                </a:lnTo>
                <a:lnTo>
                  <a:pt x="1443" y="111"/>
                </a:lnTo>
                <a:lnTo>
                  <a:pt x="1491" y="126"/>
                </a:lnTo>
                <a:lnTo>
                  <a:pt x="1537" y="141"/>
                </a:lnTo>
                <a:lnTo>
                  <a:pt x="1541" y="127"/>
                </a:lnTo>
                <a:lnTo>
                  <a:pt x="1495" y="112"/>
                </a:lnTo>
                <a:lnTo>
                  <a:pt x="1448" y="98"/>
                </a:lnTo>
                <a:lnTo>
                  <a:pt x="1402" y="84"/>
                </a:lnTo>
                <a:lnTo>
                  <a:pt x="1353" y="71"/>
                </a:lnTo>
                <a:lnTo>
                  <a:pt x="1306" y="61"/>
                </a:lnTo>
                <a:lnTo>
                  <a:pt x="1260" y="49"/>
                </a:lnTo>
                <a:lnTo>
                  <a:pt x="1213" y="40"/>
                </a:lnTo>
                <a:lnTo>
                  <a:pt x="1166" y="32"/>
                </a:lnTo>
                <a:lnTo>
                  <a:pt x="1118" y="24"/>
                </a:lnTo>
                <a:lnTo>
                  <a:pt x="1071" y="18"/>
                </a:lnTo>
                <a:lnTo>
                  <a:pt x="1024" y="12"/>
                </a:lnTo>
                <a:lnTo>
                  <a:pt x="976" y="8"/>
                </a:lnTo>
                <a:lnTo>
                  <a:pt x="928" y="4"/>
                </a:lnTo>
                <a:lnTo>
                  <a:pt x="880" y="2"/>
                </a:lnTo>
                <a:lnTo>
                  <a:pt x="833" y="1"/>
                </a:lnTo>
                <a:lnTo>
                  <a:pt x="784" y="0"/>
                </a:lnTo>
                <a:lnTo>
                  <a:pt x="737" y="1"/>
                </a:lnTo>
                <a:lnTo>
                  <a:pt x="689" y="2"/>
                </a:lnTo>
                <a:lnTo>
                  <a:pt x="640" y="4"/>
                </a:lnTo>
                <a:lnTo>
                  <a:pt x="593" y="8"/>
                </a:lnTo>
                <a:lnTo>
                  <a:pt x="544" y="12"/>
                </a:lnTo>
                <a:lnTo>
                  <a:pt x="495" y="18"/>
                </a:lnTo>
                <a:lnTo>
                  <a:pt x="447" y="25"/>
                </a:lnTo>
                <a:lnTo>
                  <a:pt x="399" y="32"/>
                </a:lnTo>
                <a:lnTo>
                  <a:pt x="349" y="41"/>
                </a:lnTo>
                <a:lnTo>
                  <a:pt x="301" y="50"/>
                </a:lnTo>
                <a:lnTo>
                  <a:pt x="252" y="61"/>
                </a:lnTo>
                <a:lnTo>
                  <a:pt x="203" y="72"/>
                </a:lnTo>
                <a:lnTo>
                  <a:pt x="153" y="85"/>
                </a:lnTo>
                <a:lnTo>
                  <a:pt x="104" y="98"/>
                </a:lnTo>
                <a:lnTo>
                  <a:pt x="55" y="112"/>
                </a:lnTo>
                <a:lnTo>
                  <a:pt x="6" y="127"/>
                </a:lnTo>
                <a:lnTo>
                  <a:pt x="15" y="136"/>
                </a:lnTo>
                <a:lnTo>
                  <a:pt x="1" y="133"/>
                </a:lnTo>
                <a:lnTo>
                  <a:pt x="0" y="145"/>
                </a:lnTo>
                <a:lnTo>
                  <a:pt x="10" y="141"/>
                </a:lnTo>
                <a:lnTo>
                  <a:pt x="1" y="1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0" name="Freeform 910"/>
          <p:cNvSpPr>
            <a:spLocks/>
          </p:cNvSpPr>
          <p:nvPr/>
        </p:nvSpPr>
        <p:spPr bwMode="auto">
          <a:xfrm>
            <a:off x="6223000" y="2679700"/>
            <a:ext cx="14288" cy="96838"/>
          </a:xfrm>
          <a:custGeom>
            <a:avLst/>
            <a:gdLst>
              <a:gd name="T0" fmla="*/ 6 w 17"/>
              <a:gd name="T1" fmla="*/ 0 h 121"/>
              <a:gd name="T2" fmla="*/ 1 w 17"/>
              <a:gd name="T3" fmla="*/ 5 h 121"/>
              <a:gd name="T4" fmla="*/ 0 w 17"/>
              <a:gd name="T5" fmla="*/ 19 h 121"/>
              <a:gd name="T6" fmla="*/ 0 w 17"/>
              <a:gd name="T7" fmla="*/ 33 h 121"/>
              <a:gd name="T8" fmla="*/ 1 w 17"/>
              <a:gd name="T9" fmla="*/ 48 h 121"/>
              <a:gd name="T10" fmla="*/ 2 w 17"/>
              <a:gd name="T11" fmla="*/ 63 h 121"/>
              <a:gd name="T12" fmla="*/ 3 w 17"/>
              <a:gd name="T13" fmla="*/ 78 h 121"/>
              <a:gd name="T14" fmla="*/ 3 w 17"/>
              <a:gd name="T15" fmla="*/ 93 h 121"/>
              <a:gd name="T16" fmla="*/ 3 w 17"/>
              <a:gd name="T17" fmla="*/ 107 h 121"/>
              <a:gd name="T18" fmla="*/ 2 w 17"/>
              <a:gd name="T19" fmla="*/ 118 h 121"/>
              <a:gd name="T20" fmla="*/ 16 w 17"/>
              <a:gd name="T21" fmla="*/ 121 h 121"/>
              <a:gd name="T22" fmla="*/ 17 w 17"/>
              <a:gd name="T23" fmla="*/ 107 h 121"/>
              <a:gd name="T24" fmla="*/ 17 w 17"/>
              <a:gd name="T25" fmla="*/ 93 h 121"/>
              <a:gd name="T26" fmla="*/ 17 w 17"/>
              <a:gd name="T27" fmla="*/ 78 h 121"/>
              <a:gd name="T28" fmla="*/ 16 w 17"/>
              <a:gd name="T29" fmla="*/ 63 h 121"/>
              <a:gd name="T30" fmla="*/ 15 w 17"/>
              <a:gd name="T31" fmla="*/ 48 h 121"/>
              <a:gd name="T32" fmla="*/ 14 w 17"/>
              <a:gd name="T33" fmla="*/ 33 h 121"/>
              <a:gd name="T34" fmla="*/ 14 w 17"/>
              <a:gd name="T35" fmla="*/ 19 h 121"/>
              <a:gd name="T36" fmla="*/ 15 w 17"/>
              <a:gd name="T37" fmla="*/ 8 h 121"/>
              <a:gd name="T38" fmla="*/ 10 w 17"/>
              <a:gd name="T39" fmla="*/ 13 h 121"/>
              <a:gd name="T40" fmla="*/ 6 w 17"/>
              <a:gd name="T41" fmla="*/ 0 h 121"/>
              <a:gd name="T42" fmla="*/ 1 w 17"/>
              <a:gd name="T43" fmla="*/ 2 h 121"/>
              <a:gd name="T44" fmla="*/ 1 w 17"/>
              <a:gd name="T45" fmla="*/ 5 h 121"/>
              <a:gd name="T46" fmla="*/ 6 w 17"/>
              <a:gd name="T47" fmla="*/ 0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" h="121">
                <a:moveTo>
                  <a:pt x="6" y="0"/>
                </a:moveTo>
                <a:lnTo>
                  <a:pt x="1" y="5"/>
                </a:lnTo>
                <a:lnTo>
                  <a:pt x="0" y="19"/>
                </a:lnTo>
                <a:lnTo>
                  <a:pt x="0" y="33"/>
                </a:lnTo>
                <a:lnTo>
                  <a:pt x="1" y="48"/>
                </a:lnTo>
                <a:lnTo>
                  <a:pt x="2" y="63"/>
                </a:lnTo>
                <a:lnTo>
                  <a:pt x="3" y="78"/>
                </a:lnTo>
                <a:lnTo>
                  <a:pt x="3" y="93"/>
                </a:lnTo>
                <a:lnTo>
                  <a:pt x="3" y="107"/>
                </a:lnTo>
                <a:lnTo>
                  <a:pt x="2" y="118"/>
                </a:lnTo>
                <a:lnTo>
                  <a:pt x="16" y="121"/>
                </a:lnTo>
                <a:lnTo>
                  <a:pt x="17" y="107"/>
                </a:lnTo>
                <a:lnTo>
                  <a:pt x="17" y="93"/>
                </a:lnTo>
                <a:lnTo>
                  <a:pt x="17" y="78"/>
                </a:lnTo>
                <a:lnTo>
                  <a:pt x="16" y="63"/>
                </a:lnTo>
                <a:lnTo>
                  <a:pt x="15" y="48"/>
                </a:lnTo>
                <a:lnTo>
                  <a:pt x="14" y="33"/>
                </a:lnTo>
                <a:lnTo>
                  <a:pt x="14" y="19"/>
                </a:lnTo>
                <a:lnTo>
                  <a:pt x="15" y="8"/>
                </a:lnTo>
                <a:lnTo>
                  <a:pt x="10" y="13"/>
                </a:lnTo>
                <a:lnTo>
                  <a:pt x="6" y="0"/>
                </a:lnTo>
                <a:lnTo>
                  <a:pt x="1" y="2"/>
                </a:lnTo>
                <a:lnTo>
                  <a:pt x="1" y="5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1" name="Freeform 911"/>
          <p:cNvSpPr>
            <a:spLocks/>
          </p:cNvSpPr>
          <p:nvPr/>
        </p:nvSpPr>
        <p:spPr bwMode="auto">
          <a:xfrm>
            <a:off x="6713538" y="2563813"/>
            <a:ext cx="171450" cy="109537"/>
          </a:xfrm>
          <a:custGeom>
            <a:avLst/>
            <a:gdLst>
              <a:gd name="T0" fmla="*/ 0 w 218"/>
              <a:gd name="T1" fmla="*/ 10 h 139"/>
              <a:gd name="T2" fmla="*/ 20 w 218"/>
              <a:gd name="T3" fmla="*/ 9 h 139"/>
              <a:gd name="T4" fmla="*/ 38 w 218"/>
              <a:gd name="T5" fmla="*/ 7 h 139"/>
              <a:gd name="T6" fmla="*/ 54 w 218"/>
              <a:gd name="T7" fmla="*/ 6 h 139"/>
              <a:gd name="T8" fmla="*/ 68 w 218"/>
              <a:gd name="T9" fmla="*/ 5 h 139"/>
              <a:gd name="T10" fmla="*/ 81 w 218"/>
              <a:gd name="T11" fmla="*/ 4 h 139"/>
              <a:gd name="T12" fmla="*/ 92 w 218"/>
              <a:gd name="T13" fmla="*/ 2 h 139"/>
              <a:gd name="T14" fmla="*/ 103 w 218"/>
              <a:gd name="T15" fmla="*/ 1 h 139"/>
              <a:gd name="T16" fmla="*/ 113 w 218"/>
              <a:gd name="T17" fmla="*/ 0 h 139"/>
              <a:gd name="T18" fmla="*/ 123 w 218"/>
              <a:gd name="T19" fmla="*/ 0 h 139"/>
              <a:gd name="T20" fmla="*/ 134 w 218"/>
              <a:gd name="T21" fmla="*/ 0 h 139"/>
              <a:gd name="T22" fmla="*/ 145 w 218"/>
              <a:gd name="T23" fmla="*/ 0 h 139"/>
              <a:gd name="T24" fmla="*/ 157 w 218"/>
              <a:gd name="T25" fmla="*/ 0 h 139"/>
              <a:gd name="T26" fmla="*/ 169 w 218"/>
              <a:gd name="T27" fmla="*/ 1 h 139"/>
              <a:gd name="T28" fmla="*/ 183 w 218"/>
              <a:gd name="T29" fmla="*/ 2 h 139"/>
              <a:gd name="T30" fmla="*/ 199 w 218"/>
              <a:gd name="T31" fmla="*/ 4 h 139"/>
              <a:gd name="T32" fmla="*/ 218 w 218"/>
              <a:gd name="T33" fmla="*/ 6 h 139"/>
              <a:gd name="T34" fmla="*/ 218 w 218"/>
              <a:gd name="T35" fmla="*/ 136 h 139"/>
              <a:gd name="T36" fmla="*/ 198 w 218"/>
              <a:gd name="T37" fmla="*/ 137 h 139"/>
              <a:gd name="T38" fmla="*/ 181 w 218"/>
              <a:gd name="T39" fmla="*/ 137 h 139"/>
              <a:gd name="T40" fmla="*/ 166 w 218"/>
              <a:gd name="T41" fmla="*/ 138 h 139"/>
              <a:gd name="T42" fmla="*/ 152 w 218"/>
              <a:gd name="T43" fmla="*/ 138 h 139"/>
              <a:gd name="T44" fmla="*/ 141 w 218"/>
              <a:gd name="T45" fmla="*/ 138 h 139"/>
              <a:gd name="T46" fmla="*/ 129 w 218"/>
              <a:gd name="T47" fmla="*/ 138 h 139"/>
              <a:gd name="T48" fmla="*/ 118 w 218"/>
              <a:gd name="T49" fmla="*/ 139 h 139"/>
              <a:gd name="T50" fmla="*/ 107 w 218"/>
              <a:gd name="T51" fmla="*/ 138 h 139"/>
              <a:gd name="T52" fmla="*/ 97 w 218"/>
              <a:gd name="T53" fmla="*/ 138 h 139"/>
              <a:gd name="T54" fmla="*/ 86 w 218"/>
              <a:gd name="T55" fmla="*/ 138 h 139"/>
              <a:gd name="T56" fmla="*/ 75 w 218"/>
              <a:gd name="T57" fmla="*/ 138 h 139"/>
              <a:gd name="T58" fmla="*/ 63 w 218"/>
              <a:gd name="T59" fmla="*/ 137 h 139"/>
              <a:gd name="T60" fmla="*/ 50 w 218"/>
              <a:gd name="T61" fmla="*/ 137 h 139"/>
              <a:gd name="T62" fmla="*/ 36 w 218"/>
              <a:gd name="T63" fmla="*/ 136 h 139"/>
              <a:gd name="T64" fmla="*/ 19 w 218"/>
              <a:gd name="T65" fmla="*/ 136 h 139"/>
              <a:gd name="T66" fmla="*/ 0 w 218"/>
              <a:gd name="T67" fmla="*/ 135 h 139"/>
              <a:gd name="T68" fmla="*/ 0 w 218"/>
              <a:gd name="T69" fmla="*/ 1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18" h="139">
                <a:moveTo>
                  <a:pt x="0" y="10"/>
                </a:moveTo>
                <a:lnTo>
                  <a:pt x="20" y="9"/>
                </a:lnTo>
                <a:lnTo>
                  <a:pt x="38" y="7"/>
                </a:lnTo>
                <a:lnTo>
                  <a:pt x="54" y="6"/>
                </a:lnTo>
                <a:lnTo>
                  <a:pt x="68" y="5"/>
                </a:lnTo>
                <a:lnTo>
                  <a:pt x="81" y="4"/>
                </a:lnTo>
                <a:lnTo>
                  <a:pt x="92" y="2"/>
                </a:lnTo>
                <a:lnTo>
                  <a:pt x="103" y="1"/>
                </a:lnTo>
                <a:lnTo>
                  <a:pt x="113" y="0"/>
                </a:lnTo>
                <a:lnTo>
                  <a:pt x="123" y="0"/>
                </a:lnTo>
                <a:lnTo>
                  <a:pt x="134" y="0"/>
                </a:lnTo>
                <a:lnTo>
                  <a:pt x="145" y="0"/>
                </a:lnTo>
                <a:lnTo>
                  <a:pt x="157" y="0"/>
                </a:lnTo>
                <a:lnTo>
                  <a:pt x="169" y="1"/>
                </a:lnTo>
                <a:lnTo>
                  <a:pt x="183" y="2"/>
                </a:lnTo>
                <a:lnTo>
                  <a:pt x="199" y="4"/>
                </a:lnTo>
                <a:lnTo>
                  <a:pt x="218" y="6"/>
                </a:lnTo>
                <a:lnTo>
                  <a:pt x="218" y="136"/>
                </a:lnTo>
                <a:lnTo>
                  <a:pt x="198" y="137"/>
                </a:lnTo>
                <a:lnTo>
                  <a:pt x="181" y="137"/>
                </a:lnTo>
                <a:lnTo>
                  <a:pt x="166" y="138"/>
                </a:lnTo>
                <a:lnTo>
                  <a:pt x="152" y="138"/>
                </a:lnTo>
                <a:lnTo>
                  <a:pt x="141" y="138"/>
                </a:lnTo>
                <a:lnTo>
                  <a:pt x="129" y="138"/>
                </a:lnTo>
                <a:lnTo>
                  <a:pt x="118" y="139"/>
                </a:lnTo>
                <a:lnTo>
                  <a:pt x="107" y="138"/>
                </a:lnTo>
                <a:lnTo>
                  <a:pt x="97" y="138"/>
                </a:lnTo>
                <a:lnTo>
                  <a:pt x="86" y="138"/>
                </a:lnTo>
                <a:lnTo>
                  <a:pt x="75" y="138"/>
                </a:lnTo>
                <a:lnTo>
                  <a:pt x="63" y="137"/>
                </a:lnTo>
                <a:lnTo>
                  <a:pt x="50" y="137"/>
                </a:lnTo>
                <a:lnTo>
                  <a:pt x="36" y="136"/>
                </a:lnTo>
                <a:lnTo>
                  <a:pt x="19" y="136"/>
                </a:lnTo>
                <a:lnTo>
                  <a:pt x="0" y="135"/>
                </a:lnTo>
                <a:lnTo>
                  <a:pt x="0" y="10"/>
                </a:lnTo>
                <a:close/>
              </a:path>
            </a:pathLst>
          </a:custGeom>
          <a:solidFill>
            <a:srgbClr val="FFEBA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2" name="Freeform 912"/>
          <p:cNvSpPr>
            <a:spLocks/>
          </p:cNvSpPr>
          <p:nvPr/>
        </p:nvSpPr>
        <p:spPr bwMode="auto">
          <a:xfrm>
            <a:off x="6310313" y="2832100"/>
            <a:ext cx="1073150" cy="214313"/>
          </a:xfrm>
          <a:custGeom>
            <a:avLst/>
            <a:gdLst>
              <a:gd name="T0" fmla="*/ 0 w 1352"/>
              <a:gd name="T1" fmla="*/ 151 h 268"/>
              <a:gd name="T2" fmla="*/ 167 w 1352"/>
              <a:gd name="T3" fmla="*/ 0 h 268"/>
              <a:gd name="T4" fmla="*/ 1252 w 1352"/>
              <a:gd name="T5" fmla="*/ 0 h 268"/>
              <a:gd name="T6" fmla="*/ 1352 w 1352"/>
              <a:gd name="T7" fmla="*/ 268 h 268"/>
              <a:gd name="T8" fmla="*/ 1119 w 1352"/>
              <a:gd name="T9" fmla="*/ 184 h 268"/>
              <a:gd name="T10" fmla="*/ 1036 w 1352"/>
              <a:gd name="T11" fmla="*/ 134 h 268"/>
              <a:gd name="T12" fmla="*/ 601 w 1352"/>
              <a:gd name="T13" fmla="*/ 200 h 268"/>
              <a:gd name="T14" fmla="*/ 434 w 1352"/>
              <a:gd name="T15" fmla="*/ 235 h 268"/>
              <a:gd name="T16" fmla="*/ 217 w 1352"/>
              <a:gd name="T17" fmla="*/ 151 h 268"/>
              <a:gd name="T18" fmla="*/ 0 w 1352"/>
              <a:gd name="T19" fmla="*/ 151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52" h="268">
                <a:moveTo>
                  <a:pt x="0" y="151"/>
                </a:moveTo>
                <a:lnTo>
                  <a:pt x="167" y="0"/>
                </a:lnTo>
                <a:lnTo>
                  <a:pt x="1252" y="0"/>
                </a:lnTo>
                <a:lnTo>
                  <a:pt x="1352" y="268"/>
                </a:lnTo>
                <a:lnTo>
                  <a:pt x="1119" y="184"/>
                </a:lnTo>
                <a:lnTo>
                  <a:pt x="1036" y="134"/>
                </a:lnTo>
                <a:lnTo>
                  <a:pt x="601" y="200"/>
                </a:lnTo>
                <a:lnTo>
                  <a:pt x="434" y="235"/>
                </a:lnTo>
                <a:lnTo>
                  <a:pt x="217" y="151"/>
                </a:lnTo>
                <a:lnTo>
                  <a:pt x="0" y="151"/>
                </a:lnTo>
                <a:close/>
              </a:path>
            </a:pathLst>
          </a:custGeom>
          <a:solidFill>
            <a:srgbClr val="FFEB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3" name="Line 913"/>
          <p:cNvSpPr>
            <a:spLocks noChangeShapeType="1"/>
          </p:cNvSpPr>
          <p:nvPr/>
        </p:nvSpPr>
        <p:spPr bwMode="auto">
          <a:xfrm flipV="1">
            <a:off x="6296025" y="2938463"/>
            <a:ext cx="14288" cy="539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4" name="Freeform 914"/>
          <p:cNvSpPr>
            <a:spLocks/>
          </p:cNvSpPr>
          <p:nvPr/>
        </p:nvSpPr>
        <p:spPr bwMode="auto">
          <a:xfrm>
            <a:off x="6029325" y="2524125"/>
            <a:ext cx="1674813" cy="554038"/>
          </a:xfrm>
          <a:custGeom>
            <a:avLst/>
            <a:gdLst>
              <a:gd name="T0" fmla="*/ 402 w 2109"/>
              <a:gd name="T1" fmla="*/ 453 h 698"/>
              <a:gd name="T2" fmla="*/ 549 w 2109"/>
              <a:gd name="T3" fmla="*/ 479 h 698"/>
              <a:gd name="T4" fmla="*/ 693 w 2109"/>
              <a:gd name="T5" fmla="*/ 498 h 698"/>
              <a:gd name="T6" fmla="*/ 836 w 2109"/>
              <a:gd name="T7" fmla="*/ 512 h 698"/>
              <a:gd name="T8" fmla="*/ 976 w 2109"/>
              <a:gd name="T9" fmla="*/ 519 h 698"/>
              <a:gd name="T10" fmla="*/ 1115 w 2109"/>
              <a:gd name="T11" fmla="*/ 519 h 698"/>
              <a:gd name="T12" fmla="*/ 1251 w 2109"/>
              <a:gd name="T13" fmla="*/ 513 h 698"/>
              <a:gd name="T14" fmla="*/ 1385 w 2109"/>
              <a:gd name="T15" fmla="*/ 502 h 698"/>
              <a:gd name="T16" fmla="*/ 1520 w 2109"/>
              <a:gd name="T17" fmla="*/ 483 h 698"/>
              <a:gd name="T18" fmla="*/ 1653 w 2109"/>
              <a:gd name="T19" fmla="*/ 460 h 698"/>
              <a:gd name="T20" fmla="*/ 1785 w 2109"/>
              <a:gd name="T21" fmla="*/ 432 h 698"/>
              <a:gd name="T22" fmla="*/ 1799 w 2109"/>
              <a:gd name="T23" fmla="*/ 481 h 698"/>
              <a:gd name="T24" fmla="*/ 1814 w 2109"/>
              <a:gd name="T25" fmla="*/ 531 h 698"/>
              <a:gd name="T26" fmla="*/ 1828 w 2109"/>
              <a:gd name="T27" fmla="*/ 581 h 698"/>
              <a:gd name="T28" fmla="*/ 1843 w 2109"/>
              <a:gd name="T29" fmla="*/ 631 h 698"/>
              <a:gd name="T30" fmla="*/ 1858 w 2109"/>
              <a:gd name="T31" fmla="*/ 680 h 698"/>
              <a:gd name="T32" fmla="*/ 1959 w 2109"/>
              <a:gd name="T33" fmla="*/ 592 h 698"/>
              <a:gd name="T34" fmla="*/ 2058 w 2109"/>
              <a:gd name="T35" fmla="*/ 422 h 698"/>
              <a:gd name="T36" fmla="*/ 2105 w 2109"/>
              <a:gd name="T37" fmla="*/ 262 h 698"/>
              <a:gd name="T38" fmla="*/ 2102 w 2109"/>
              <a:gd name="T39" fmla="*/ 138 h 698"/>
              <a:gd name="T40" fmla="*/ 2053 w 2109"/>
              <a:gd name="T41" fmla="*/ 72 h 698"/>
              <a:gd name="T42" fmla="*/ 1964 w 2109"/>
              <a:gd name="T43" fmla="*/ 95 h 698"/>
              <a:gd name="T44" fmla="*/ 1858 w 2109"/>
              <a:gd name="T45" fmla="*/ 134 h 698"/>
              <a:gd name="T46" fmla="*/ 1742 w 2109"/>
              <a:gd name="T47" fmla="*/ 155 h 698"/>
              <a:gd name="T48" fmla="*/ 1617 w 2109"/>
              <a:gd name="T49" fmla="*/ 164 h 698"/>
              <a:gd name="T50" fmla="*/ 1482 w 2109"/>
              <a:gd name="T51" fmla="*/ 174 h 698"/>
              <a:gd name="T52" fmla="*/ 1342 w 2109"/>
              <a:gd name="T53" fmla="*/ 190 h 698"/>
              <a:gd name="T54" fmla="*/ 1252 w 2109"/>
              <a:gd name="T55" fmla="*/ 190 h 698"/>
              <a:gd name="T56" fmla="*/ 1162 w 2109"/>
              <a:gd name="T57" fmla="*/ 190 h 698"/>
              <a:gd name="T58" fmla="*/ 1072 w 2109"/>
              <a:gd name="T59" fmla="*/ 190 h 698"/>
              <a:gd name="T60" fmla="*/ 983 w 2109"/>
              <a:gd name="T61" fmla="*/ 190 h 698"/>
              <a:gd name="T62" fmla="*/ 895 w 2109"/>
              <a:gd name="T63" fmla="*/ 190 h 698"/>
              <a:gd name="T64" fmla="*/ 804 w 2109"/>
              <a:gd name="T65" fmla="*/ 186 h 698"/>
              <a:gd name="T66" fmla="*/ 714 w 2109"/>
              <a:gd name="T67" fmla="*/ 182 h 698"/>
              <a:gd name="T68" fmla="*/ 629 w 2109"/>
              <a:gd name="T69" fmla="*/ 177 h 698"/>
              <a:gd name="T70" fmla="*/ 547 w 2109"/>
              <a:gd name="T71" fmla="*/ 172 h 698"/>
              <a:gd name="T72" fmla="*/ 468 w 2109"/>
              <a:gd name="T73" fmla="*/ 165 h 698"/>
              <a:gd name="T74" fmla="*/ 396 w 2109"/>
              <a:gd name="T75" fmla="*/ 154 h 698"/>
              <a:gd name="T76" fmla="*/ 328 w 2109"/>
              <a:gd name="T77" fmla="*/ 139 h 698"/>
              <a:gd name="T78" fmla="*/ 265 w 2109"/>
              <a:gd name="T79" fmla="*/ 117 h 698"/>
              <a:gd name="T80" fmla="*/ 208 w 2109"/>
              <a:gd name="T81" fmla="*/ 87 h 698"/>
              <a:gd name="T82" fmla="*/ 156 w 2109"/>
              <a:gd name="T83" fmla="*/ 48 h 698"/>
              <a:gd name="T84" fmla="*/ 111 w 2109"/>
              <a:gd name="T85" fmla="*/ 0 h 698"/>
              <a:gd name="T86" fmla="*/ 40 w 2109"/>
              <a:gd name="T87" fmla="*/ 36 h 698"/>
              <a:gd name="T88" fmla="*/ 3 w 2109"/>
              <a:gd name="T89" fmla="*/ 153 h 698"/>
              <a:gd name="T90" fmla="*/ 5 w 2109"/>
              <a:gd name="T91" fmla="*/ 313 h 698"/>
              <a:gd name="T92" fmla="*/ 54 w 2109"/>
              <a:gd name="T93" fmla="*/ 482 h 698"/>
              <a:gd name="T94" fmla="*/ 153 w 2109"/>
              <a:gd name="T95" fmla="*/ 624 h 698"/>
              <a:gd name="T96" fmla="*/ 209 w 2109"/>
              <a:gd name="T97" fmla="*/ 630 h 698"/>
              <a:gd name="T98" fmla="*/ 229 w 2109"/>
              <a:gd name="T99" fmla="*/ 587 h 698"/>
              <a:gd name="T100" fmla="*/ 250 w 2109"/>
              <a:gd name="T101" fmla="*/ 546 h 698"/>
              <a:gd name="T102" fmla="*/ 271 w 2109"/>
              <a:gd name="T103" fmla="*/ 504 h 698"/>
              <a:gd name="T104" fmla="*/ 290 w 2109"/>
              <a:gd name="T105" fmla="*/ 462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09" h="698">
                <a:moveTo>
                  <a:pt x="301" y="432"/>
                </a:moveTo>
                <a:lnTo>
                  <a:pt x="352" y="443"/>
                </a:lnTo>
                <a:lnTo>
                  <a:pt x="402" y="453"/>
                </a:lnTo>
                <a:lnTo>
                  <a:pt x="451" y="463"/>
                </a:lnTo>
                <a:lnTo>
                  <a:pt x="500" y="471"/>
                </a:lnTo>
                <a:lnTo>
                  <a:pt x="549" y="479"/>
                </a:lnTo>
                <a:lnTo>
                  <a:pt x="597" y="487"/>
                </a:lnTo>
                <a:lnTo>
                  <a:pt x="646" y="493"/>
                </a:lnTo>
                <a:lnTo>
                  <a:pt x="693" y="498"/>
                </a:lnTo>
                <a:lnTo>
                  <a:pt x="741" y="504"/>
                </a:lnTo>
                <a:lnTo>
                  <a:pt x="789" y="509"/>
                </a:lnTo>
                <a:lnTo>
                  <a:pt x="836" y="512"/>
                </a:lnTo>
                <a:lnTo>
                  <a:pt x="883" y="515"/>
                </a:lnTo>
                <a:lnTo>
                  <a:pt x="929" y="517"/>
                </a:lnTo>
                <a:lnTo>
                  <a:pt x="976" y="519"/>
                </a:lnTo>
                <a:lnTo>
                  <a:pt x="1023" y="519"/>
                </a:lnTo>
                <a:lnTo>
                  <a:pt x="1069" y="519"/>
                </a:lnTo>
                <a:lnTo>
                  <a:pt x="1115" y="519"/>
                </a:lnTo>
                <a:lnTo>
                  <a:pt x="1160" y="518"/>
                </a:lnTo>
                <a:lnTo>
                  <a:pt x="1206" y="516"/>
                </a:lnTo>
                <a:lnTo>
                  <a:pt x="1251" y="513"/>
                </a:lnTo>
                <a:lnTo>
                  <a:pt x="1296" y="510"/>
                </a:lnTo>
                <a:lnTo>
                  <a:pt x="1340" y="506"/>
                </a:lnTo>
                <a:lnTo>
                  <a:pt x="1385" y="502"/>
                </a:lnTo>
                <a:lnTo>
                  <a:pt x="1430" y="496"/>
                </a:lnTo>
                <a:lnTo>
                  <a:pt x="1475" y="490"/>
                </a:lnTo>
                <a:lnTo>
                  <a:pt x="1520" y="483"/>
                </a:lnTo>
                <a:lnTo>
                  <a:pt x="1564" y="477"/>
                </a:lnTo>
                <a:lnTo>
                  <a:pt x="1609" y="468"/>
                </a:lnTo>
                <a:lnTo>
                  <a:pt x="1653" y="460"/>
                </a:lnTo>
                <a:lnTo>
                  <a:pt x="1696" y="451"/>
                </a:lnTo>
                <a:lnTo>
                  <a:pt x="1741" y="442"/>
                </a:lnTo>
                <a:lnTo>
                  <a:pt x="1785" y="432"/>
                </a:lnTo>
                <a:lnTo>
                  <a:pt x="1790" y="448"/>
                </a:lnTo>
                <a:lnTo>
                  <a:pt x="1794" y="465"/>
                </a:lnTo>
                <a:lnTo>
                  <a:pt x="1799" y="481"/>
                </a:lnTo>
                <a:lnTo>
                  <a:pt x="1805" y="498"/>
                </a:lnTo>
                <a:lnTo>
                  <a:pt x="1809" y="515"/>
                </a:lnTo>
                <a:lnTo>
                  <a:pt x="1814" y="531"/>
                </a:lnTo>
                <a:lnTo>
                  <a:pt x="1819" y="548"/>
                </a:lnTo>
                <a:lnTo>
                  <a:pt x="1823" y="564"/>
                </a:lnTo>
                <a:lnTo>
                  <a:pt x="1828" y="581"/>
                </a:lnTo>
                <a:lnTo>
                  <a:pt x="1832" y="597"/>
                </a:lnTo>
                <a:lnTo>
                  <a:pt x="1838" y="614"/>
                </a:lnTo>
                <a:lnTo>
                  <a:pt x="1843" y="631"/>
                </a:lnTo>
                <a:lnTo>
                  <a:pt x="1847" y="647"/>
                </a:lnTo>
                <a:lnTo>
                  <a:pt x="1852" y="664"/>
                </a:lnTo>
                <a:lnTo>
                  <a:pt x="1858" y="680"/>
                </a:lnTo>
                <a:lnTo>
                  <a:pt x="1862" y="698"/>
                </a:lnTo>
                <a:lnTo>
                  <a:pt x="1914" y="646"/>
                </a:lnTo>
                <a:lnTo>
                  <a:pt x="1959" y="592"/>
                </a:lnTo>
                <a:lnTo>
                  <a:pt x="1998" y="536"/>
                </a:lnTo>
                <a:lnTo>
                  <a:pt x="2032" y="480"/>
                </a:lnTo>
                <a:lnTo>
                  <a:pt x="2058" y="422"/>
                </a:lnTo>
                <a:lnTo>
                  <a:pt x="2079" y="367"/>
                </a:lnTo>
                <a:lnTo>
                  <a:pt x="2095" y="313"/>
                </a:lnTo>
                <a:lnTo>
                  <a:pt x="2105" y="262"/>
                </a:lnTo>
                <a:lnTo>
                  <a:pt x="2109" y="216"/>
                </a:lnTo>
                <a:lnTo>
                  <a:pt x="2109" y="174"/>
                </a:lnTo>
                <a:lnTo>
                  <a:pt x="2102" y="138"/>
                </a:lnTo>
                <a:lnTo>
                  <a:pt x="2090" y="108"/>
                </a:lnTo>
                <a:lnTo>
                  <a:pt x="2074" y="86"/>
                </a:lnTo>
                <a:lnTo>
                  <a:pt x="2053" y="72"/>
                </a:lnTo>
                <a:lnTo>
                  <a:pt x="2027" y="69"/>
                </a:lnTo>
                <a:lnTo>
                  <a:pt x="1996" y="76"/>
                </a:lnTo>
                <a:lnTo>
                  <a:pt x="1964" y="95"/>
                </a:lnTo>
                <a:lnTo>
                  <a:pt x="1929" y="110"/>
                </a:lnTo>
                <a:lnTo>
                  <a:pt x="1895" y="124"/>
                </a:lnTo>
                <a:lnTo>
                  <a:pt x="1858" y="134"/>
                </a:lnTo>
                <a:lnTo>
                  <a:pt x="1821" y="142"/>
                </a:lnTo>
                <a:lnTo>
                  <a:pt x="1782" y="149"/>
                </a:lnTo>
                <a:lnTo>
                  <a:pt x="1742" y="155"/>
                </a:lnTo>
                <a:lnTo>
                  <a:pt x="1701" y="159"/>
                </a:lnTo>
                <a:lnTo>
                  <a:pt x="1660" y="162"/>
                </a:lnTo>
                <a:lnTo>
                  <a:pt x="1617" y="164"/>
                </a:lnTo>
                <a:lnTo>
                  <a:pt x="1573" y="167"/>
                </a:lnTo>
                <a:lnTo>
                  <a:pt x="1528" y="170"/>
                </a:lnTo>
                <a:lnTo>
                  <a:pt x="1482" y="174"/>
                </a:lnTo>
                <a:lnTo>
                  <a:pt x="1436" y="177"/>
                </a:lnTo>
                <a:lnTo>
                  <a:pt x="1389" y="183"/>
                </a:lnTo>
                <a:lnTo>
                  <a:pt x="1342" y="190"/>
                </a:lnTo>
                <a:lnTo>
                  <a:pt x="1312" y="190"/>
                </a:lnTo>
                <a:lnTo>
                  <a:pt x="1282" y="190"/>
                </a:lnTo>
                <a:lnTo>
                  <a:pt x="1252" y="190"/>
                </a:lnTo>
                <a:lnTo>
                  <a:pt x="1222" y="190"/>
                </a:lnTo>
                <a:lnTo>
                  <a:pt x="1192" y="190"/>
                </a:lnTo>
                <a:lnTo>
                  <a:pt x="1162" y="190"/>
                </a:lnTo>
                <a:lnTo>
                  <a:pt x="1132" y="190"/>
                </a:lnTo>
                <a:lnTo>
                  <a:pt x="1102" y="190"/>
                </a:lnTo>
                <a:lnTo>
                  <a:pt x="1072" y="190"/>
                </a:lnTo>
                <a:lnTo>
                  <a:pt x="1043" y="190"/>
                </a:lnTo>
                <a:lnTo>
                  <a:pt x="1013" y="190"/>
                </a:lnTo>
                <a:lnTo>
                  <a:pt x="983" y="190"/>
                </a:lnTo>
                <a:lnTo>
                  <a:pt x="953" y="190"/>
                </a:lnTo>
                <a:lnTo>
                  <a:pt x="923" y="190"/>
                </a:lnTo>
                <a:lnTo>
                  <a:pt x="895" y="190"/>
                </a:lnTo>
                <a:lnTo>
                  <a:pt x="865" y="190"/>
                </a:lnTo>
                <a:lnTo>
                  <a:pt x="834" y="187"/>
                </a:lnTo>
                <a:lnTo>
                  <a:pt x="804" y="186"/>
                </a:lnTo>
                <a:lnTo>
                  <a:pt x="774" y="184"/>
                </a:lnTo>
                <a:lnTo>
                  <a:pt x="744" y="183"/>
                </a:lnTo>
                <a:lnTo>
                  <a:pt x="714" y="182"/>
                </a:lnTo>
                <a:lnTo>
                  <a:pt x="685" y="180"/>
                </a:lnTo>
                <a:lnTo>
                  <a:pt x="656" y="179"/>
                </a:lnTo>
                <a:lnTo>
                  <a:pt x="629" y="177"/>
                </a:lnTo>
                <a:lnTo>
                  <a:pt x="601" y="176"/>
                </a:lnTo>
                <a:lnTo>
                  <a:pt x="573" y="175"/>
                </a:lnTo>
                <a:lnTo>
                  <a:pt x="547" y="172"/>
                </a:lnTo>
                <a:lnTo>
                  <a:pt x="520" y="170"/>
                </a:lnTo>
                <a:lnTo>
                  <a:pt x="495" y="168"/>
                </a:lnTo>
                <a:lnTo>
                  <a:pt x="468" y="165"/>
                </a:lnTo>
                <a:lnTo>
                  <a:pt x="444" y="162"/>
                </a:lnTo>
                <a:lnTo>
                  <a:pt x="420" y="159"/>
                </a:lnTo>
                <a:lnTo>
                  <a:pt x="396" y="154"/>
                </a:lnTo>
                <a:lnTo>
                  <a:pt x="373" y="149"/>
                </a:lnTo>
                <a:lnTo>
                  <a:pt x="350" y="145"/>
                </a:lnTo>
                <a:lnTo>
                  <a:pt x="328" y="139"/>
                </a:lnTo>
                <a:lnTo>
                  <a:pt x="306" y="132"/>
                </a:lnTo>
                <a:lnTo>
                  <a:pt x="285" y="125"/>
                </a:lnTo>
                <a:lnTo>
                  <a:pt x="265" y="117"/>
                </a:lnTo>
                <a:lnTo>
                  <a:pt x="245" y="108"/>
                </a:lnTo>
                <a:lnTo>
                  <a:pt x="227" y="97"/>
                </a:lnTo>
                <a:lnTo>
                  <a:pt x="208" y="87"/>
                </a:lnTo>
                <a:lnTo>
                  <a:pt x="190" y="76"/>
                </a:lnTo>
                <a:lnTo>
                  <a:pt x="172" y="63"/>
                </a:lnTo>
                <a:lnTo>
                  <a:pt x="156" y="48"/>
                </a:lnTo>
                <a:lnTo>
                  <a:pt x="140" y="33"/>
                </a:lnTo>
                <a:lnTo>
                  <a:pt x="125" y="17"/>
                </a:lnTo>
                <a:lnTo>
                  <a:pt x="111" y="0"/>
                </a:lnTo>
                <a:lnTo>
                  <a:pt x="84" y="1"/>
                </a:lnTo>
                <a:lnTo>
                  <a:pt x="61" y="13"/>
                </a:lnTo>
                <a:lnTo>
                  <a:pt x="40" y="36"/>
                </a:lnTo>
                <a:lnTo>
                  <a:pt x="24" y="68"/>
                </a:lnTo>
                <a:lnTo>
                  <a:pt x="11" y="108"/>
                </a:lnTo>
                <a:lnTo>
                  <a:pt x="3" y="153"/>
                </a:lnTo>
                <a:lnTo>
                  <a:pt x="0" y="203"/>
                </a:lnTo>
                <a:lnTo>
                  <a:pt x="0" y="256"/>
                </a:lnTo>
                <a:lnTo>
                  <a:pt x="5" y="313"/>
                </a:lnTo>
                <a:lnTo>
                  <a:pt x="17" y="371"/>
                </a:lnTo>
                <a:lnTo>
                  <a:pt x="32" y="427"/>
                </a:lnTo>
                <a:lnTo>
                  <a:pt x="54" y="482"/>
                </a:lnTo>
                <a:lnTo>
                  <a:pt x="81" y="534"/>
                </a:lnTo>
                <a:lnTo>
                  <a:pt x="114" y="582"/>
                </a:lnTo>
                <a:lnTo>
                  <a:pt x="153" y="624"/>
                </a:lnTo>
                <a:lnTo>
                  <a:pt x="199" y="660"/>
                </a:lnTo>
                <a:lnTo>
                  <a:pt x="204" y="645"/>
                </a:lnTo>
                <a:lnTo>
                  <a:pt x="209" y="630"/>
                </a:lnTo>
                <a:lnTo>
                  <a:pt x="215" y="615"/>
                </a:lnTo>
                <a:lnTo>
                  <a:pt x="222" y="601"/>
                </a:lnTo>
                <a:lnTo>
                  <a:pt x="229" y="587"/>
                </a:lnTo>
                <a:lnTo>
                  <a:pt x="236" y="573"/>
                </a:lnTo>
                <a:lnTo>
                  <a:pt x="243" y="559"/>
                </a:lnTo>
                <a:lnTo>
                  <a:pt x="250" y="546"/>
                </a:lnTo>
                <a:lnTo>
                  <a:pt x="256" y="532"/>
                </a:lnTo>
                <a:lnTo>
                  <a:pt x="265" y="518"/>
                </a:lnTo>
                <a:lnTo>
                  <a:pt x="271" y="504"/>
                </a:lnTo>
                <a:lnTo>
                  <a:pt x="277" y="489"/>
                </a:lnTo>
                <a:lnTo>
                  <a:pt x="284" y="475"/>
                </a:lnTo>
                <a:lnTo>
                  <a:pt x="290" y="462"/>
                </a:lnTo>
                <a:lnTo>
                  <a:pt x="296" y="447"/>
                </a:lnTo>
                <a:lnTo>
                  <a:pt x="301" y="4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5" name="Freeform 915"/>
          <p:cNvSpPr>
            <a:spLocks/>
          </p:cNvSpPr>
          <p:nvPr/>
        </p:nvSpPr>
        <p:spPr bwMode="auto">
          <a:xfrm>
            <a:off x="6269038" y="2862263"/>
            <a:ext cx="1181100" cy="77787"/>
          </a:xfrm>
          <a:custGeom>
            <a:avLst/>
            <a:gdLst>
              <a:gd name="T0" fmla="*/ 1484 w 1490"/>
              <a:gd name="T1" fmla="*/ 1 h 98"/>
              <a:gd name="T2" fmla="*/ 1395 w 1490"/>
              <a:gd name="T3" fmla="*/ 21 h 98"/>
              <a:gd name="T4" fmla="*/ 1308 w 1490"/>
              <a:gd name="T5" fmla="*/ 38 h 98"/>
              <a:gd name="T6" fmla="*/ 1219 w 1490"/>
              <a:gd name="T7" fmla="*/ 53 h 98"/>
              <a:gd name="T8" fmla="*/ 1129 w 1490"/>
              <a:gd name="T9" fmla="*/ 65 h 98"/>
              <a:gd name="T10" fmla="*/ 1040 w 1490"/>
              <a:gd name="T11" fmla="*/ 76 h 98"/>
              <a:gd name="T12" fmla="*/ 951 w 1490"/>
              <a:gd name="T13" fmla="*/ 83 h 98"/>
              <a:gd name="T14" fmla="*/ 860 w 1490"/>
              <a:gd name="T15" fmla="*/ 87 h 98"/>
              <a:gd name="T16" fmla="*/ 769 w 1490"/>
              <a:gd name="T17" fmla="*/ 89 h 98"/>
              <a:gd name="T18" fmla="*/ 676 w 1490"/>
              <a:gd name="T19" fmla="*/ 89 h 98"/>
              <a:gd name="T20" fmla="*/ 583 w 1490"/>
              <a:gd name="T21" fmla="*/ 84 h 98"/>
              <a:gd name="T22" fmla="*/ 489 w 1490"/>
              <a:gd name="T23" fmla="*/ 78 h 98"/>
              <a:gd name="T24" fmla="*/ 393 w 1490"/>
              <a:gd name="T25" fmla="*/ 68 h 98"/>
              <a:gd name="T26" fmla="*/ 299 w 1490"/>
              <a:gd name="T27" fmla="*/ 56 h 98"/>
              <a:gd name="T28" fmla="*/ 201 w 1490"/>
              <a:gd name="T29" fmla="*/ 40 h 98"/>
              <a:gd name="T30" fmla="*/ 103 w 1490"/>
              <a:gd name="T31" fmla="*/ 23 h 98"/>
              <a:gd name="T32" fmla="*/ 3 w 1490"/>
              <a:gd name="T33" fmla="*/ 1 h 98"/>
              <a:gd name="T34" fmla="*/ 51 w 1490"/>
              <a:gd name="T35" fmla="*/ 22 h 98"/>
              <a:gd name="T36" fmla="*/ 150 w 1490"/>
              <a:gd name="T37" fmla="*/ 41 h 98"/>
              <a:gd name="T38" fmla="*/ 248 w 1490"/>
              <a:gd name="T39" fmla="*/ 57 h 98"/>
              <a:gd name="T40" fmla="*/ 346 w 1490"/>
              <a:gd name="T41" fmla="*/ 71 h 98"/>
              <a:gd name="T42" fmla="*/ 441 w 1490"/>
              <a:gd name="T43" fmla="*/ 83 h 98"/>
              <a:gd name="T44" fmla="*/ 536 w 1490"/>
              <a:gd name="T45" fmla="*/ 91 h 98"/>
              <a:gd name="T46" fmla="*/ 629 w 1490"/>
              <a:gd name="T47" fmla="*/ 95 h 98"/>
              <a:gd name="T48" fmla="*/ 723 w 1490"/>
              <a:gd name="T49" fmla="*/ 98 h 98"/>
              <a:gd name="T50" fmla="*/ 815 w 1490"/>
              <a:gd name="T51" fmla="*/ 98 h 98"/>
              <a:gd name="T52" fmla="*/ 906 w 1490"/>
              <a:gd name="T53" fmla="*/ 94 h 98"/>
              <a:gd name="T54" fmla="*/ 996 w 1490"/>
              <a:gd name="T55" fmla="*/ 89 h 98"/>
              <a:gd name="T56" fmla="*/ 1085 w 1490"/>
              <a:gd name="T57" fmla="*/ 80 h 98"/>
              <a:gd name="T58" fmla="*/ 1176 w 1490"/>
              <a:gd name="T59" fmla="*/ 69 h 98"/>
              <a:gd name="T60" fmla="*/ 1265 w 1490"/>
              <a:gd name="T61" fmla="*/ 55 h 98"/>
              <a:gd name="T62" fmla="*/ 1354 w 1490"/>
              <a:gd name="T63" fmla="*/ 39 h 98"/>
              <a:gd name="T64" fmla="*/ 1442 w 1490"/>
              <a:gd name="T65" fmla="*/ 21 h 98"/>
              <a:gd name="T66" fmla="*/ 1480 w 1490"/>
              <a:gd name="T67" fmla="*/ 7 h 98"/>
              <a:gd name="T68" fmla="*/ 1489 w 1490"/>
              <a:gd name="T69" fmla="*/ 0 h 98"/>
              <a:gd name="T70" fmla="*/ 1490 w 1490"/>
              <a:gd name="T71" fmla="*/ 4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90" h="98">
                <a:moveTo>
                  <a:pt x="1490" y="4"/>
                </a:moveTo>
                <a:lnTo>
                  <a:pt x="1484" y="1"/>
                </a:lnTo>
                <a:lnTo>
                  <a:pt x="1440" y="11"/>
                </a:lnTo>
                <a:lnTo>
                  <a:pt x="1395" y="21"/>
                </a:lnTo>
                <a:lnTo>
                  <a:pt x="1351" y="30"/>
                </a:lnTo>
                <a:lnTo>
                  <a:pt x="1308" y="38"/>
                </a:lnTo>
                <a:lnTo>
                  <a:pt x="1263" y="46"/>
                </a:lnTo>
                <a:lnTo>
                  <a:pt x="1219" y="53"/>
                </a:lnTo>
                <a:lnTo>
                  <a:pt x="1174" y="60"/>
                </a:lnTo>
                <a:lnTo>
                  <a:pt x="1129" y="65"/>
                </a:lnTo>
                <a:lnTo>
                  <a:pt x="1085" y="71"/>
                </a:lnTo>
                <a:lnTo>
                  <a:pt x="1040" y="76"/>
                </a:lnTo>
                <a:lnTo>
                  <a:pt x="996" y="79"/>
                </a:lnTo>
                <a:lnTo>
                  <a:pt x="951" y="83"/>
                </a:lnTo>
                <a:lnTo>
                  <a:pt x="906" y="85"/>
                </a:lnTo>
                <a:lnTo>
                  <a:pt x="860" y="87"/>
                </a:lnTo>
                <a:lnTo>
                  <a:pt x="815" y="89"/>
                </a:lnTo>
                <a:lnTo>
                  <a:pt x="769" y="89"/>
                </a:lnTo>
                <a:lnTo>
                  <a:pt x="723" y="89"/>
                </a:lnTo>
                <a:lnTo>
                  <a:pt x="676" y="89"/>
                </a:lnTo>
                <a:lnTo>
                  <a:pt x="629" y="86"/>
                </a:lnTo>
                <a:lnTo>
                  <a:pt x="583" y="84"/>
                </a:lnTo>
                <a:lnTo>
                  <a:pt x="536" y="82"/>
                </a:lnTo>
                <a:lnTo>
                  <a:pt x="489" y="78"/>
                </a:lnTo>
                <a:lnTo>
                  <a:pt x="441" y="74"/>
                </a:lnTo>
                <a:lnTo>
                  <a:pt x="393" y="68"/>
                </a:lnTo>
                <a:lnTo>
                  <a:pt x="346" y="62"/>
                </a:lnTo>
                <a:lnTo>
                  <a:pt x="299" y="56"/>
                </a:lnTo>
                <a:lnTo>
                  <a:pt x="250" y="48"/>
                </a:lnTo>
                <a:lnTo>
                  <a:pt x="201" y="40"/>
                </a:lnTo>
                <a:lnTo>
                  <a:pt x="152" y="32"/>
                </a:lnTo>
                <a:lnTo>
                  <a:pt x="103" y="23"/>
                </a:lnTo>
                <a:lnTo>
                  <a:pt x="53" y="12"/>
                </a:lnTo>
                <a:lnTo>
                  <a:pt x="3" y="1"/>
                </a:lnTo>
                <a:lnTo>
                  <a:pt x="0" y="10"/>
                </a:lnTo>
                <a:lnTo>
                  <a:pt x="51" y="22"/>
                </a:lnTo>
                <a:lnTo>
                  <a:pt x="100" y="32"/>
                </a:lnTo>
                <a:lnTo>
                  <a:pt x="150" y="41"/>
                </a:lnTo>
                <a:lnTo>
                  <a:pt x="198" y="49"/>
                </a:lnTo>
                <a:lnTo>
                  <a:pt x="248" y="57"/>
                </a:lnTo>
                <a:lnTo>
                  <a:pt x="296" y="65"/>
                </a:lnTo>
                <a:lnTo>
                  <a:pt x="346" y="71"/>
                </a:lnTo>
                <a:lnTo>
                  <a:pt x="393" y="77"/>
                </a:lnTo>
                <a:lnTo>
                  <a:pt x="441" y="83"/>
                </a:lnTo>
                <a:lnTo>
                  <a:pt x="489" y="87"/>
                </a:lnTo>
                <a:lnTo>
                  <a:pt x="536" y="91"/>
                </a:lnTo>
                <a:lnTo>
                  <a:pt x="583" y="93"/>
                </a:lnTo>
                <a:lnTo>
                  <a:pt x="629" y="95"/>
                </a:lnTo>
                <a:lnTo>
                  <a:pt x="676" y="98"/>
                </a:lnTo>
                <a:lnTo>
                  <a:pt x="723" y="98"/>
                </a:lnTo>
                <a:lnTo>
                  <a:pt x="769" y="98"/>
                </a:lnTo>
                <a:lnTo>
                  <a:pt x="815" y="98"/>
                </a:lnTo>
                <a:lnTo>
                  <a:pt x="860" y="97"/>
                </a:lnTo>
                <a:lnTo>
                  <a:pt x="906" y="94"/>
                </a:lnTo>
                <a:lnTo>
                  <a:pt x="951" y="92"/>
                </a:lnTo>
                <a:lnTo>
                  <a:pt x="996" y="89"/>
                </a:lnTo>
                <a:lnTo>
                  <a:pt x="1040" y="85"/>
                </a:lnTo>
                <a:lnTo>
                  <a:pt x="1085" y="80"/>
                </a:lnTo>
                <a:lnTo>
                  <a:pt x="1131" y="75"/>
                </a:lnTo>
                <a:lnTo>
                  <a:pt x="1176" y="69"/>
                </a:lnTo>
                <a:lnTo>
                  <a:pt x="1221" y="62"/>
                </a:lnTo>
                <a:lnTo>
                  <a:pt x="1265" y="55"/>
                </a:lnTo>
                <a:lnTo>
                  <a:pt x="1310" y="47"/>
                </a:lnTo>
                <a:lnTo>
                  <a:pt x="1354" y="39"/>
                </a:lnTo>
                <a:lnTo>
                  <a:pt x="1398" y="30"/>
                </a:lnTo>
                <a:lnTo>
                  <a:pt x="1442" y="21"/>
                </a:lnTo>
                <a:lnTo>
                  <a:pt x="1486" y="10"/>
                </a:lnTo>
                <a:lnTo>
                  <a:pt x="1480" y="7"/>
                </a:lnTo>
                <a:lnTo>
                  <a:pt x="1490" y="4"/>
                </a:lnTo>
                <a:lnTo>
                  <a:pt x="1489" y="0"/>
                </a:lnTo>
                <a:lnTo>
                  <a:pt x="1484" y="1"/>
                </a:lnTo>
                <a:lnTo>
                  <a:pt x="1490" y="4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6" name="Freeform 916"/>
          <p:cNvSpPr>
            <a:spLocks/>
          </p:cNvSpPr>
          <p:nvPr/>
        </p:nvSpPr>
        <p:spPr bwMode="auto">
          <a:xfrm>
            <a:off x="7443788" y="2865438"/>
            <a:ext cx="68262" cy="219075"/>
          </a:xfrm>
          <a:custGeom>
            <a:avLst/>
            <a:gdLst>
              <a:gd name="T0" fmla="*/ 79 w 87"/>
              <a:gd name="T1" fmla="*/ 264 h 276"/>
              <a:gd name="T2" fmla="*/ 87 w 87"/>
              <a:gd name="T3" fmla="*/ 267 h 276"/>
              <a:gd name="T4" fmla="*/ 82 w 87"/>
              <a:gd name="T5" fmla="*/ 249 h 276"/>
              <a:gd name="T6" fmla="*/ 77 w 87"/>
              <a:gd name="T7" fmla="*/ 233 h 276"/>
              <a:gd name="T8" fmla="*/ 72 w 87"/>
              <a:gd name="T9" fmla="*/ 216 h 276"/>
              <a:gd name="T10" fmla="*/ 67 w 87"/>
              <a:gd name="T11" fmla="*/ 200 h 276"/>
              <a:gd name="T12" fmla="*/ 63 w 87"/>
              <a:gd name="T13" fmla="*/ 182 h 276"/>
              <a:gd name="T14" fmla="*/ 57 w 87"/>
              <a:gd name="T15" fmla="*/ 166 h 276"/>
              <a:gd name="T16" fmla="*/ 52 w 87"/>
              <a:gd name="T17" fmla="*/ 150 h 276"/>
              <a:gd name="T18" fmla="*/ 48 w 87"/>
              <a:gd name="T19" fmla="*/ 133 h 276"/>
              <a:gd name="T20" fmla="*/ 43 w 87"/>
              <a:gd name="T21" fmla="*/ 117 h 276"/>
              <a:gd name="T22" fmla="*/ 39 w 87"/>
              <a:gd name="T23" fmla="*/ 99 h 276"/>
              <a:gd name="T24" fmla="*/ 34 w 87"/>
              <a:gd name="T25" fmla="*/ 83 h 276"/>
              <a:gd name="T26" fmla="*/ 29 w 87"/>
              <a:gd name="T27" fmla="*/ 67 h 276"/>
              <a:gd name="T28" fmla="*/ 24 w 87"/>
              <a:gd name="T29" fmla="*/ 50 h 276"/>
              <a:gd name="T30" fmla="*/ 19 w 87"/>
              <a:gd name="T31" fmla="*/ 34 h 276"/>
              <a:gd name="T32" fmla="*/ 14 w 87"/>
              <a:gd name="T33" fmla="*/ 17 h 276"/>
              <a:gd name="T34" fmla="*/ 10 w 87"/>
              <a:gd name="T35" fmla="*/ 0 h 276"/>
              <a:gd name="T36" fmla="*/ 0 w 87"/>
              <a:gd name="T37" fmla="*/ 3 h 276"/>
              <a:gd name="T38" fmla="*/ 5 w 87"/>
              <a:gd name="T39" fmla="*/ 19 h 276"/>
              <a:gd name="T40" fmla="*/ 10 w 87"/>
              <a:gd name="T41" fmla="*/ 36 h 276"/>
              <a:gd name="T42" fmla="*/ 14 w 87"/>
              <a:gd name="T43" fmla="*/ 52 h 276"/>
              <a:gd name="T44" fmla="*/ 20 w 87"/>
              <a:gd name="T45" fmla="*/ 70 h 276"/>
              <a:gd name="T46" fmla="*/ 25 w 87"/>
              <a:gd name="T47" fmla="*/ 86 h 276"/>
              <a:gd name="T48" fmla="*/ 29 w 87"/>
              <a:gd name="T49" fmla="*/ 102 h 276"/>
              <a:gd name="T50" fmla="*/ 34 w 87"/>
              <a:gd name="T51" fmla="*/ 119 h 276"/>
              <a:gd name="T52" fmla="*/ 39 w 87"/>
              <a:gd name="T53" fmla="*/ 135 h 276"/>
              <a:gd name="T54" fmla="*/ 43 w 87"/>
              <a:gd name="T55" fmla="*/ 152 h 276"/>
              <a:gd name="T56" fmla="*/ 48 w 87"/>
              <a:gd name="T57" fmla="*/ 169 h 276"/>
              <a:gd name="T58" fmla="*/ 53 w 87"/>
              <a:gd name="T59" fmla="*/ 185 h 276"/>
              <a:gd name="T60" fmla="*/ 58 w 87"/>
              <a:gd name="T61" fmla="*/ 202 h 276"/>
              <a:gd name="T62" fmla="*/ 63 w 87"/>
              <a:gd name="T63" fmla="*/ 218 h 276"/>
              <a:gd name="T64" fmla="*/ 67 w 87"/>
              <a:gd name="T65" fmla="*/ 235 h 276"/>
              <a:gd name="T66" fmla="*/ 73 w 87"/>
              <a:gd name="T67" fmla="*/ 252 h 276"/>
              <a:gd name="T68" fmla="*/ 78 w 87"/>
              <a:gd name="T69" fmla="*/ 269 h 276"/>
              <a:gd name="T70" fmla="*/ 86 w 87"/>
              <a:gd name="T71" fmla="*/ 271 h 276"/>
              <a:gd name="T72" fmla="*/ 78 w 87"/>
              <a:gd name="T73" fmla="*/ 269 h 276"/>
              <a:gd name="T74" fmla="*/ 80 w 87"/>
              <a:gd name="T75" fmla="*/ 276 h 276"/>
              <a:gd name="T76" fmla="*/ 86 w 87"/>
              <a:gd name="T77" fmla="*/ 271 h 276"/>
              <a:gd name="T78" fmla="*/ 79 w 87"/>
              <a:gd name="T79" fmla="*/ 264 h 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7" h="276">
                <a:moveTo>
                  <a:pt x="79" y="264"/>
                </a:moveTo>
                <a:lnTo>
                  <a:pt x="87" y="267"/>
                </a:lnTo>
                <a:lnTo>
                  <a:pt x="82" y="249"/>
                </a:lnTo>
                <a:lnTo>
                  <a:pt x="77" y="233"/>
                </a:lnTo>
                <a:lnTo>
                  <a:pt x="72" y="216"/>
                </a:lnTo>
                <a:lnTo>
                  <a:pt x="67" y="200"/>
                </a:lnTo>
                <a:lnTo>
                  <a:pt x="63" y="182"/>
                </a:lnTo>
                <a:lnTo>
                  <a:pt x="57" y="166"/>
                </a:lnTo>
                <a:lnTo>
                  <a:pt x="52" y="150"/>
                </a:lnTo>
                <a:lnTo>
                  <a:pt x="48" y="133"/>
                </a:lnTo>
                <a:lnTo>
                  <a:pt x="43" y="117"/>
                </a:lnTo>
                <a:lnTo>
                  <a:pt x="39" y="99"/>
                </a:lnTo>
                <a:lnTo>
                  <a:pt x="34" y="83"/>
                </a:lnTo>
                <a:lnTo>
                  <a:pt x="29" y="67"/>
                </a:lnTo>
                <a:lnTo>
                  <a:pt x="24" y="50"/>
                </a:lnTo>
                <a:lnTo>
                  <a:pt x="19" y="34"/>
                </a:lnTo>
                <a:lnTo>
                  <a:pt x="14" y="17"/>
                </a:lnTo>
                <a:lnTo>
                  <a:pt x="10" y="0"/>
                </a:lnTo>
                <a:lnTo>
                  <a:pt x="0" y="3"/>
                </a:lnTo>
                <a:lnTo>
                  <a:pt x="5" y="19"/>
                </a:lnTo>
                <a:lnTo>
                  <a:pt x="10" y="36"/>
                </a:lnTo>
                <a:lnTo>
                  <a:pt x="14" y="52"/>
                </a:lnTo>
                <a:lnTo>
                  <a:pt x="20" y="70"/>
                </a:lnTo>
                <a:lnTo>
                  <a:pt x="25" y="86"/>
                </a:lnTo>
                <a:lnTo>
                  <a:pt x="29" y="102"/>
                </a:lnTo>
                <a:lnTo>
                  <a:pt x="34" y="119"/>
                </a:lnTo>
                <a:lnTo>
                  <a:pt x="39" y="135"/>
                </a:lnTo>
                <a:lnTo>
                  <a:pt x="43" y="152"/>
                </a:lnTo>
                <a:lnTo>
                  <a:pt x="48" y="169"/>
                </a:lnTo>
                <a:lnTo>
                  <a:pt x="53" y="185"/>
                </a:lnTo>
                <a:lnTo>
                  <a:pt x="58" y="202"/>
                </a:lnTo>
                <a:lnTo>
                  <a:pt x="63" y="218"/>
                </a:lnTo>
                <a:lnTo>
                  <a:pt x="67" y="235"/>
                </a:lnTo>
                <a:lnTo>
                  <a:pt x="73" y="252"/>
                </a:lnTo>
                <a:lnTo>
                  <a:pt x="78" y="269"/>
                </a:lnTo>
                <a:lnTo>
                  <a:pt x="86" y="271"/>
                </a:lnTo>
                <a:lnTo>
                  <a:pt x="78" y="269"/>
                </a:lnTo>
                <a:lnTo>
                  <a:pt x="80" y="276"/>
                </a:lnTo>
                <a:lnTo>
                  <a:pt x="86" y="271"/>
                </a:lnTo>
                <a:lnTo>
                  <a:pt x="79" y="264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7" name="Freeform 917"/>
          <p:cNvSpPr>
            <a:spLocks/>
          </p:cNvSpPr>
          <p:nvPr/>
        </p:nvSpPr>
        <p:spPr bwMode="auto">
          <a:xfrm>
            <a:off x="7505700" y="2574925"/>
            <a:ext cx="201613" cy="506413"/>
          </a:xfrm>
          <a:custGeom>
            <a:avLst/>
            <a:gdLst>
              <a:gd name="T0" fmla="*/ 139 w 254"/>
              <a:gd name="T1" fmla="*/ 15 h 637"/>
              <a:gd name="T2" fmla="*/ 138 w 254"/>
              <a:gd name="T3" fmla="*/ 16 h 637"/>
              <a:gd name="T4" fmla="*/ 168 w 254"/>
              <a:gd name="T5" fmla="*/ 9 h 637"/>
              <a:gd name="T6" fmla="*/ 193 w 254"/>
              <a:gd name="T7" fmla="*/ 13 h 637"/>
              <a:gd name="T8" fmla="*/ 212 w 254"/>
              <a:gd name="T9" fmla="*/ 25 h 637"/>
              <a:gd name="T10" fmla="*/ 227 w 254"/>
              <a:gd name="T11" fmla="*/ 46 h 637"/>
              <a:gd name="T12" fmla="*/ 238 w 254"/>
              <a:gd name="T13" fmla="*/ 75 h 637"/>
              <a:gd name="T14" fmla="*/ 245 w 254"/>
              <a:gd name="T15" fmla="*/ 110 h 637"/>
              <a:gd name="T16" fmla="*/ 245 w 254"/>
              <a:gd name="T17" fmla="*/ 152 h 637"/>
              <a:gd name="T18" fmla="*/ 242 w 254"/>
              <a:gd name="T19" fmla="*/ 197 h 637"/>
              <a:gd name="T20" fmla="*/ 231 w 254"/>
              <a:gd name="T21" fmla="*/ 248 h 637"/>
              <a:gd name="T22" fmla="*/ 215 w 254"/>
              <a:gd name="T23" fmla="*/ 302 h 637"/>
              <a:gd name="T24" fmla="*/ 194 w 254"/>
              <a:gd name="T25" fmla="*/ 356 h 637"/>
              <a:gd name="T26" fmla="*/ 168 w 254"/>
              <a:gd name="T27" fmla="*/ 414 h 637"/>
              <a:gd name="T28" fmla="*/ 136 w 254"/>
              <a:gd name="T29" fmla="*/ 470 h 637"/>
              <a:gd name="T30" fmla="*/ 97 w 254"/>
              <a:gd name="T31" fmla="*/ 525 h 637"/>
              <a:gd name="T32" fmla="*/ 52 w 254"/>
              <a:gd name="T33" fmla="*/ 578 h 637"/>
              <a:gd name="T34" fmla="*/ 0 w 254"/>
              <a:gd name="T35" fmla="*/ 630 h 637"/>
              <a:gd name="T36" fmla="*/ 7 w 254"/>
              <a:gd name="T37" fmla="*/ 637 h 637"/>
              <a:gd name="T38" fmla="*/ 59 w 254"/>
              <a:gd name="T39" fmla="*/ 585 h 637"/>
              <a:gd name="T40" fmla="*/ 103 w 254"/>
              <a:gd name="T41" fmla="*/ 530 h 637"/>
              <a:gd name="T42" fmla="*/ 143 w 254"/>
              <a:gd name="T43" fmla="*/ 475 h 637"/>
              <a:gd name="T44" fmla="*/ 177 w 254"/>
              <a:gd name="T45" fmla="*/ 418 h 637"/>
              <a:gd name="T46" fmla="*/ 204 w 254"/>
              <a:gd name="T47" fmla="*/ 361 h 637"/>
              <a:gd name="T48" fmla="*/ 224 w 254"/>
              <a:gd name="T49" fmla="*/ 304 h 637"/>
              <a:gd name="T50" fmla="*/ 241 w 254"/>
              <a:gd name="T51" fmla="*/ 250 h 637"/>
              <a:gd name="T52" fmla="*/ 251 w 254"/>
              <a:gd name="T53" fmla="*/ 199 h 637"/>
              <a:gd name="T54" fmla="*/ 254 w 254"/>
              <a:gd name="T55" fmla="*/ 152 h 637"/>
              <a:gd name="T56" fmla="*/ 254 w 254"/>
              <a:gd name="T57" fmla="*/ 110 h 637"/>
              <a:gd name="T58" fmla="*/ 247 w 254"/>
              <a:gd name="T59" fmla="*/ 73 h 637"/>
              <a:gd name="T60" fmla="*/ 236 w 254"/>
              <a:gd name="T61" fmla="*/ 42 h 637"/>
              <a:gd name="T62" fmla="*/ 219 w 254"/>
              <a:gd name="T63" fmla="*/ 18 h 637"/>
              <a:gd name="T64" fmla="*/ 196 w 254"/>
              <a:gd name="T65" fmla="*/ 4 h 637"/>
              <a:gd name="T66" fmla="*/ 168 w 254"/>
              <a:gd name="T67" fmla="*/ 0 h 637"/>
              <a:gd name="T68" fmla="*/ 136 w 254"/>
              <a:gd name="T69" fmla="*/ 7 h 637"/>
              <a:gd name="T70" fmla="*/ 135 w 254"/>
              <a:gd name="T71" fmla="*/ 8 h 637"/>
              <a:gd name="T72" fmla="*/ 136 w 254"/>
              <a:gd name="T73" fmla="*/ 7 h 637"/>
              <a:gd name="T74" fmla="*/ 135 w 254"/>
              <a:gd name="T75" fmla="*/ 7 h 637"/>
              <a:gd name="T76" fmla="*/ 135 w 254"/>
              <a:gd name="T77" fmla="*/ 8 h 637"/>
              <a:gd name="T78" fmla="*/ 139 w 254"/>
              <a:gd name="T79" fmla="*/ 15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4" h="637">
                <a:moveTo>
                  <a:pt x="139" y="15"/>
                </a:moveTo>
                <a:lnTo>
                  <a:pt x="138" y="16"/>
                </a:lnTo>
                <a:lnTo>
                  <a:pt x="168" y="9"/>
                </a:lnTo>
                <a:lnTo>
                  <a:pt x="193" y="13"/>
                </a:lnTo>
                <a:lnTo>
                  <a:pt x="212" y="25"/>
                </a:lnTo>
                <a:lnTo>
                  <a:pt x="227" y="46"/>
                </a:lnTo>
                <a:lnTo>
                  <a:pt x="238" y="75"/>
                </a:lnTo>
                <a:lnTo>
                  <a:pt x="245" y="110"/>
                </a:lnTo>
                <a:lnTo>
                  <a:pt x="245" y="152"/>
                </a:lnTo>
                <a:lnTo>
                  <a:pt x="242" y="197"/>
                </a:lnTo>
                <a:lnTo>
                  <a:pt x="231" y="248"/>
                </a:lnTo>
                <a:lnTo>
                  <a:pt x="215" y="302"/>
                </a:lnTo>
                <a:lnTo>
                  <a:pt x="194" y="356"/>
                </a:lnTo>
                <a:lnTo>
                  <a:pt x="168" y="414"/>
                </a:lnTo>
                <a:lnTo>
                  <a:pt x="136" y="470"/>
                </a:lnTo>
                <a:lnTo>
                  <a:pt x="97" y="525"/>
                </a:lnTo>
                <a:lnTo>
                  <a:pt x="52" y="578"/>
                </a:lnTo>
                <a:lnTo>
                  <a:pt x="0" y="630"/>
                </a:lnTo>
                <a:lnTo>
                  <a:pt x="7" y="637"/>
                </a:lnTo>
                <a:lnTo>
                  <a:pt x="59" y="585"/>
                </a:lnTo>
                <a:lnTo>
                  <a:pt x="103" y="530"/>
                </a:lnTo>
                <a:lnTo>
                  <a:pt x="143" y="475"/>
                </a:lnTo>
                <a:lnTo>
                  <a:pt x="177" y="418"/>
                </a:lnTo>
                <a:lnTo>
                  <a:pt x="204" y="361"/>
                </a:lnTo>
                <a:lnTo>
                  <a:pt x="224" y="304"/>
                </a:lnTo>
                <a:lnTo>
                  <a:pt x="241" y="250"/>
                </a:lnTo>
                <a:lnTo>
                  <a:pt x="251" y="199"/>
                </a:lnTo>
                <a:lnTo>
                  <a:pt x="254" y="152"/>
                </a:lnTo>
                <a:lnTo>
                  <a:pt x="254" y="110"/>
                </a:lnTo>
                <a:lnTo>
                  <a:pt x="247" y="73"/>
                </a:lnTo>
                <a:lnTo>
                  <a:pt x="236" y="42"/>
                </a:lnTo>
                <a:lnTo>
                  <a:pt x="219" y="18"/>
                </a:lnTo>
                <a:lnTo>
                  <a:pt x="196" y="4"/>
                </a:lnTo>
                <a:lnTo>
                  <a:pt x="168" y="0"/>
                </a:lnTo>
                <a:lnTo>
                  <a:pt x="136" y="7"/>
                </a:lnTo>
                <a:lnTo>
                  <a:pt x="135" y="8"/>
                </a:lnTo>
                <a:lnTo>
                  <a:pt x="136" y="7"/>
                </a:lnTo>
                <a:lnTo>
                  <a:pt x="135" y="7"/>
                </a:lnTo>
                <a:lnTo>
                  <a:pt x="135" y="8"/>
                </a:lnTo>
                <a:lnTo>
                  <a:pt x="139" y="15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8" name="Freeform 918"/>
          <p:cNvSpPr>
            <a:spLocks/>
          </p:cNvSpPr>
          <p:nvPr/>
        </p:nvSpPr>
        <p:spPr bwMode="auto">
          <a:xfrm>
            <a:off x="7094538" y="2581275"/>
            <a:ext cx="522287" cy="96838"/>
          </a:xfrm>
          <a:custGeom>
            <a:avLst/>
            <a:gdLst>
              <a:gd name="T0" fmla="*/ 2 w 658"/>
              <a:gd name="T1" fmla="*/ 122 h 122"/>
              <a:gd name="T2" fmla="*/ 3 w 658"/>
              <a:gd name="T3" fmla="*/ 122 h 122"/>
              <a:gd name="T4" fmla="*/ 50 w 658"/>
              <a:gd name="T5" fmla="*/ 115 h 122"/>
              <a:gd name="T6" fmla="*/ 96 w 658"/>
              <a:gd name="T7" fmla="*/ 110 h 122"/>
              <a:gd name="T8" fmla="*/ 142 w 658"/>
              <a:gd name="T9" fmla="*/ 106 h 122"/>
              <a:gd name="T10" fmla="*/ 188 w 658"/>
              <a:gd name="T11" fmla="*/ 103 h 122"/>
              <a:gd name="T12" fmla="*/ 233 w 658"/>
              <a:gd name="T13" fmla="*/ 99 h 122"/>
              <a:gd name="T14" fmla="*/ 277 w 658"/>
              <a:gd name="T15" fmla="*/ 97 h 122"/>
              <a:gd name="T16" fmla="*/ 320 w 658"/>
              <a:gd name="T17" fmla="*/ 95 h 122"/>
              <a:gd name="T18" fmla="*/ 361 w 658"/>
              <a:gd name="T19" fmla="*/ 91 h 122"/>
              <a:gd name="T20" fmla="*/ 402 w 658"/>
              <a:gd name="T21" fmla="*/ 88 h 122"/>
              <a:gd name="T22" fmla="*/ 443 w 658"/>
              <a:gd name="T23" fmla="*/ 82 h 122"/>
              <a:gd name="T24" fmla="*/ 482 w 658"/>
              <a:gd name="T25" fmla="*/ 75 h 122"/>
              <a:gd name="T26" fmla="*/ 519 w 658"/>
              <a:gd name="T27" fmla="*/ 67 h 122"/>
              <a:gd name="T28" fmla="*/ 556 w 658"/>
              <a:gd name="T29" fmla="*/ 57 h 122"/>
              <a:gd name="T30" fmla="*/ 591 w 658"/>
              <a:gd name="T31" fmla="*/ 43 h 122"/>
              <a:gd name="T32" fmla="*/ 626 w 658"/>
              <a:gd name="T33" fmla="*/ 28 h 122"/>
              <a:gd name="T34" fmla="*/ 658 w 658"/>
              <a:gd name="T35" fmla="*/ 7 h 122"/>
              <a:gd name="T36" fmla="*/ 654 w 658"/>
              <a:gd name="T37" fmla="*/ 0 h 122"/>
              <a:gd name="T38" fmla="*/ 621 w 658"/>
              <a:gd name="T39" fmla="*/ 19 h 122"/>
              <a:gd name="T40" fmla="*/ 587 w 658"/>
              <a:gd name="T41" fmla="*/ 34 h 122"/>
              <a:gd name="T42" fmla="*/ 553 w 658"/>
              <a:gd name="T43" fmla="*/ 47 h 122"/>
              <a:gd name="T44" fmla="*/ 517 w 658"/>
              <a:gd name="T45" fmla="*/ 58 h 122"/>
              <a:gd name="T46" fmla="*/ 480 w 658"/>
              <a:gd name="T47" fmla="*/ 66 h 122"/>
              <a:gd name="T48" fmla="*/ 440 w 658"/>
              <a:gd name="T49" fmla="*/ 73 h 122"/>
              <a:gd name="T50" fmla="*/ 402 w 658"/>
              <a:gd name="T51" fmla="*/ 78 h 122"/>
              <a:gd name="T52" fmla="*/ 361 w 658"/>
              <a:gd name="T53" fmla="*/ 82 h 122"/>
              <a:gd name="T54" fmla="*/ 320 w 658"/>
              <a:gd name="T55" fmla="*/ 85 h 122"/>
              <a:gd name="T56" fmla="*/ 277 w 658"/>
              <a:gd name="T57" fmla="*/ 88 h 122"/>
              <a:gd name="T58" fmla="*/ 233 w 658"/>
              <a:gd name="T59" fmla="*/ 90 h 122"/>
              <a:gd name="T60" fmla="*/ 188 w 658"/>
              <a:gd name="T61" fmla="*/ 93 h 122"/>
              <a:gd name="T62" fmla="*/ 142 w 658"/>
              <a:gd name="T63" fmla="*/ 97 h 122"/>
              <a:gd name="T64" fmla="*/ 96 w 658"/>
              <a:gd name="T65" fmla="*/ 100 h 122"/>
              <a:gd name="T66" fmla="*/ 48 w 658"/>
              <a:gd name="T67" fmla="*/ 106 h 122"/>
              <a:gd name="T68" fmla="*/ 0 w 658"/>
              <a:gd name="T69" fmla="*/ 113 h 122"/>
              <a:gd name="T70" fmla="*/ 2 w 658"/>
              <a:gd name="T71" fmla="*/ 113 h 122"/>
              <a:gd name="T72" fmla="*/ 2 w 658"/>
              <a:gd name="T73" fmla="*/ 122 h 122"/>
              <a:gd name="T74" fmla="*/ 2 w 658"/>
              <a:gd name="T75" fmla="*/ 122 h 122"/>
              <a:gd name="T76" fmla="*/ 3 w 658"/>
              <a:gd name="T77" fmla="*/ 122 h 122"/>
              <a:gd name="T78" fmla="*/ 2 w 658"/>
              <a:gd name="T79" fmla="*/ 122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58" h="122">
                <a:moveTo>
                  <a:pt x="2" y="122"/>
                </a:moveTo>
                <a:lnTo>
                  <a:pt x="3" y="122"/>
                </a:lnTo>
                <a:lnTo>
                  <a:pt x="50" y="115"/>
                </a:lnTo>
                <a:lnTo>
                  <a:pt x="96" y="110"/>
                </a:lnTo>
                <a:lnTo>
                  <a:pt x="142" y="106"/>
                </a:lnTo>
                <a:lnTo>
                  <a:pt x="188" y="103"/>
                </a:lnTo>
                <a:lnTo>
                  <a:pt x="233" y="99"/>
                </a:lnTo>
                <a:lnTo>
                  <a:pt x="277" y="97"/>
                </a:lnTo>
                <a:lnTo>
                  <a:pt x="320" y="95"/>
                </a:lnTo>
                <a:lnTo>
                  <a:pt x="361" y="91"/>
                </a:lnTo>
                <a:lnTo>
                  <a:pt x="402" y="88"/>
                </a:lnTo>
                <a:lnTo>
                  <a:pt x="443" y="82"/>
                </a:lnTo>
                <a:lnTo>
                  <a:pt x="482" y="75"/>
                </a:lnTo>
                <a:lnTo>
                  <a:pt x="519" y="67"/>
                </a:lnTo>
                <a:lnTo>
                  <a:pt x="556" y="57"/>
                </a:lnTo>
                <a:lnTo>
                  <a:pt x="591" y="43"/>
                </a:lnTo>
                <a:lnTo>
                  <a:pt x="626" y="28"/>
                </a:lnTo>
                <a:lnTo>
                  <a:pt x="658" y="7"/>
                </a:lnTo>
                <a:lnTo>
                  <a:pt x="654" y="0"/>
                </a:lnTo>
                <a:lnTo>
                  <a:pt x="621" y="19"/>
                </a:lnTo>
                <a:lnTo>
                  <a:pt x="587" y="34"/>
                </a:lnTo>
                <a:lnTo>
                  <a:pt x="553" y="47"/>
                </a:lnTo>
                <a:lnTo>
                  <a:pt x="517" y="58"/>
                </a:lnTo>
                <a:lnTo>
                  <a:pt x="480" y="66"/>
                </a:lnTo>
                <a:lnTo>
                  <a:pt x="440" y="73"/>
                </a:lnTo>
                <a:lnTo>
                  <a:pt x="402" y="78"/>
                </a:lnTo>
                <a:lnTo>
                  <a:pt x="361" y="82"/>
                </a:lnTo>
                <a:lnTo>
                  <a:pt x="320" y="85"/>
                </a:lnTo>
                <a:lnTo>
                  <a:pt x="277" y="88"/>
                </a:lnTo>
                <a:lnTo>
                  <a:pt x="233" y="90"/>
                </a:lnTo>
                <a:lnTo>
                  <a:pt x="188" y="93"/>
                </a:lnTo>
                <a:lnTo>
                  <a:pt x="142" y="97"/>
                </a:lnTo>
                <a:lnTo>
                  <a:pt x="96" y="100"/>
                </a:lnTo>
                <a:lnTo>
                  <a:pt x="48" y="106"/>
                </a:lnTo>
                <a:lnTo>
                  <a:pt x="0" y="113"/>
                </a:lnTo>
                <a:lnTo>
                  <a:pt x="2" y="113"/>
                </a:lnTo>
                <a:lnTo>
                  <a:pt x="2" y="122"/>
                </a:lnTo>
                <a:lnTo>
                  <a:pt x="2" y="122"/>
                </a:lnTo>
                <a:lnTo>
                  <a:pt x="3" y="122"/>
                </a:lnTo>
                <a:lnTo>
                  <a:pt x="2" y="122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399" name="Freeform 919"/>
          <p:cNvSpPr>
            <a:spLocks/>
          </p:cNvSpPr>
          <p:nvPr/>
        </p:nvSpPr>
        <p:spPr bwMode="auto">
          <a:xfrm>
            <a:off x="6716713" y="2671763"/>
            <a:ext cx="377825" cy="6350"/>
          </a:xfrm>
          <a:custGeom>
            <a:avLst/>
            <a:gdLst>
              <a:gd name="T0" fmla="*/ 0 w 477"/>
              <a:gd name="T1" fmla="*/ 9 h 9"/>
              <a:gd name="T2" fmla="*/ 0 w 477"/>
              <a:gd name="T3" fmla="*/ 9 h 9"/>
              <a:gd name="T4" fmla="*/ 30 w 477"/>
              <a:gd name="T5" fmla="*/ 9 h 9"/>
              <a:gd name="T6" fmla="*/ 58 w 477"/>
              <a:gd name="T7" fmla="*/ 9 h 9"/>
              <a:gd name="T8" fmla="*/ 88 w 477"/>
              <a:gd name="T9" fmla="*/ 9 h 9"/>
              <a:gd name="T10" fmla="*/ 118 w 477"/>
              <a:gd name="T11" fmla="*/ 9 h 9"/>
              <a:gd name="T12" fmla="*/ 148 w 477"/>
              <a:gd name="T13" fmla="*/ 9 h 9"/>
              <a:gd name="T14" fmla="*/ 178 w 477"/>
              <a:gd name="T15" fmla="*/ 9 h 9"/>
              <a:gd name="T16" fmla="*/ 207 w 477"/>
              <a:gd name="T17" fmla="*/ 9 h 9"/>
              <a:gd name="T18" fmla="*/ 237 w 477"/>
              <a:gd name="T19" fmla="*/ 9 h 9"/>
              <a:gd name="T20" fmla="*/ 267 w 477"/>
              <a:gd name="T21" fmla="*/ 9 h 9"/>
              <a:gd name="T22" fmla="*/ 297 w 477"/>
              <a:gd name="T23" fmla="*/ 9 h 9"/>
              <a:gd name="T24" fmla="*/ 327 w 477"/>
              <a:gd name="T25" fmla="*/ 9 h 9"/>
              <a:gd name="T26" fmla="*/ 357 w 477"/>
              <a:gd name="T27" fmla="*/ 9 h 9"/>
              <a:gd name="T28" fmla="*/ 387 w 477"/>
              <a:gd name="T29" fmla="*/ 9 h 9"/>
              <a:gd name="T30" fmla="*/ 417 w 477"/>
              <a:gd name="T31" fmla="*/ 9 h 9"/>
              <a:gd name="T32" fmla="*/ 447 w 477"/>
              <a:gd name="T33" fmla="*/ 9 h 9"/>
              <a:gd name="T34" fmla="*/ 477 w 477"/>
              <a:gd name="T35" fmla="*/ 9 h 9"/>
              <a:gd name="T36" fmla="*/ 477 w 477"/>
              <a:gd name="T37" fmla="*/ 0 h 9"/>
              <a:gd name="T38" fmla="*/ 447 w 477"/>
              <a:gd name="T39" fmla="*/ 0 h 9"/>
              <a:gd name="T40" fmla="*/ 417 w 477"/>
              <a:gd name="T41" fmla="*/ 0 h 9"/>
              <a:gd name="T42" fmla="*/ 387 w 477"/>
              <a:gd name="T43" fmla="*/ 0 h 9"/>
              <a:gd name="T44" fmla="*/ 357 w 477"/>
              <a:gd name="T45" fmla="*/ 0 h 9"/>
              <a:gd name="T46" fmla="*/ 327 w 477"/>
              <a:gd name="T47" fmla="*/ 0 h 9"/>
              <a:gd name="T48" fmla="*/ 297 w 477"/>
              <a:gd name="T49" fmla="*/ 0 h 9"/>
              <a:gd name="T50" fmla="*/ 267 w 477"/>
              <a:gd name="T51" fmla="*/ 0 h 9"/>
              <a:gd name="T52" fmla="*/ 237 w 477"/>
              <a:gd name="T53" fmla="*/ 0 h 9"/>
              <a:gd name="T54" fmla="*/ 207 w 477"/>
              <a:gd name="T55" fmla="*/ 0 h 9"/>
              <a:gd name="T56" fmla="*/ 178 w 477"/>
              <a:gd name="T57" fmla="*/ 0 h 9"/>
              <a:gd name="T58" fmla="*/ 148 w 477"/>
              <a:gd name="T59" fmla="*/ 0 h 9"/>
              <a:gd name="T60" fmla="*/ 118 w 477"/>
              <a:gd name="T61" fmla="*/ 0 h 9"/>
              <a:gd name="T62" fmla="*/ 88 w 477"/>
              <a:gd name="T63" fmla="*/ 0 h 9"/>
              <a:gd name="T64" fmla="*/ 58 w 477"/>
              <a:gd name="T65" fmla="*/ 0 h 9"/>
              <a:gd name="T66" fmla="*/ 30 w 477"/>
              <a:gd name="T67" fmla="*/ 0 h 9"/>
              <a:gd name="T68" fmla="*/ 0 w 477"/>
              <a:gd name="T69" fmla="*/ 0 h 9"/>
              <a:gd name="T70" fmla="*/ 0 w 477"/>
              <a:gd name="T71" fmla="*/ 0 h 9"/>
              <a:gd name="T72" fmla="*/ 0 w 477"/>
              <a:gd name="T73" fmla="*/ 9 h 9"/>
              <a:gd name="T74" fmla="*/ 0 w 477"/>
              <a:gd name="T75" fmla="*/ 9 h 9"/>
              <a:gd name="T76" fmla="*/ 0 w 477"/>
              <a:gd name="T7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77" h="9">
                <a:moveTo>
                  <a:pt x="0" y="9"/>
                </a:moveTo>
                <a:lnTo>
                  <a:pt x="0" y="9"/>
                </a:lnTo>
                <a:lnTo>
                  <a:pt x="30" y="9"/>
                </a:lnTo>
                <a:lnTo>
                  <a:pt x="58" y="9"/>
                </a:lnTo>
                <a:lnTo>
                  <a:pt x="88" y="9"/>
                </a:lnTo>
                <a:lnTo>
                  <a:pt x="118" y="9"/>
                </a:lnTo>
                <a:lnTo>
                  <a:pt x="148" y="9"/>
                </a:lnTo>
                <a:lnTo>
                  <a:pt x="178" y="9"/>
                </a:lnTo>
                <a:lnTo>
                  <a:pt x="207" y="9"/>
                </a:lnTo>
                <a:lnTo>
                  <a:pt x="237" y="9"/>
                </a:lnTo>
                <a:lnTo>
                  <a:pt x="267" y="9"/>
                </a:lnTo>
                <a:lnTo>
                  <a:pt x="297" y="9"/>
                </a:lnTo>
                <a:lnTo>
                  <a:pt x="327" y="9"/>
                </a:lnTo>
                <a:lnTo>
                  <a:pt x="357" y="9"/>
                </a:lnTo>
                <a:lnTo>
                  <a:pt x="387" y="9"/>
                </a:lnTo>
                <a:lnTo>
                  <a:pt x="417" y="9"/>
                </a:lnTo>
                <a:lnTo>
                  <a:pt x="447" y="9"/>
                </a:lnTo>
                <a:lnTo>
                  <a:pt x="477" y="9"/>
                </a:lnTo>
                <a:lnTo>
                  <a:pt x="477" y="0"/>
                </a:lnTo>
                <a:lnTo>
                  <a:pt x="447" y="0"/>
                </a:lnTo>
                <a:lnTo>
                  <a:pt x="417" y="0"/>
                </a:lnTo>
                <a:lnTo>
                  <a:pt x="387" y="0"/>
                </a:lnTo>
                <a:lnTo>
                  <a:pt x="357" y="0"/>
                </a:lnTo>
                <a:lnTo>
                  <a:pt x="327" y="0"/>
                </a:lnTo>
                <a:lnTo>
                  <a:pt x="297" y="0"/>
                </a:lnTo>
                <a:lnTo>
                  <a:pt x="267" y="0"/>
                </a:lnTo>
                <a:lnTo>
                  <a:pt x="237" y="0"/>
                </a:lnTo>
                <a:lnTo>
                  <a:pt x="207" y="0"/>
                </a:lnTo>
                <a:lnTo>
                  <a:pt x="178" y="0"/>
                </a:lnTo>
                <a:lnTo>
                  <a:pt x="148" y="0"/>
                </a:lnTo>
                <a:lnTo>
                  <a:pt x="118" y="0"/>
                </a:lnTo>
                <a:lnTo>
                  <a:pt x="88" y="0"/>
                </a:lnTo>
                <a:lnTo>
                  <a:pt x="58" y="0"/>
                </a:lnTo>
                <a:lnTo>
                  <a:pt x="30" y="0"/>
                </a:lnTo>
                <a:lnTo>
                  <a:pt x="0" y="0"/>
                </a:lnTo>
                <a:lnTo>
                  <a:pt x="0" y="0"/>
                </a:lnTo>
                <a:lnTo>
                  <a:pt x="0" y="9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0" name="Freeform 920"/>
          <p:cNvSpPr>
            <a:spLocks/>
          </p:cNvSpPr>
          <p:nvPr/>
        </p:nvSpPr>
        <p:spPr bwMode="auto">
          <a:xfrm>
            <a:off x="6115050" y="2519363"/>
            <a:ext cx="601663" cy="158750"/>
          </a:xfrm>
          <a:custGeom>
            <a:avLst/>
            <a:gdLst>
              <a:gd name="T0" fmla="*/ 0 w 757"/>
              <a:gd name="T1" fmla="*/ 7 h 199"/>
              <a:gd name="T2" fmla="*/ 29 w 757"/>
              <a:gd name="T3" fmla="*/ 41 h 199"/>
              <a:gd name="T4" fmla="*/ 61 w 757"/>
              <a:gd name="T5" fmla="*/ 71 h 199"/>
              <a:gd name="T6" fmla="*/ 98 w 757"/>
              <a:gd name="T7" fmla="*/ 96 h 199"/>
              <a:gd name="T8" fmla="*/ 135 w 757"/>
              <a:gd name="T9" fmla="*/ 117 h 199"/>
              <a:gd name="T10" fmla="*/ 176 w 757"/>
              <a:gd name="T11" fmla="*/ 135 h 199"/>
              <a:gd name="T12" fmla="*/ 219 w 757"/>
              <a:gd name="T13" fmla="*/ 149 h 199"/>
              <a:gd name="T14" fmla="*/ 264 w 757"/>
              <a:gd name="T15" fmla="*/ 159 h 199"/>
              <a:gd name="T16" fmla="*/ 311 w 757"/>
              <a:gd name="T17" fmla="*/ 168 h 199"/>
              <a:gd name="T18" fmla="*/ 360 w 757"/>
              <a:gd name="T19" fmla="*/ 175 h 199"/>
              <a:gd name="T20" fmla="*/ 412 w 757"/>
              <a:gd name="T21" fmla="*/ 180 h 199"/>
              <a:gd name="T22" fmla="*/ 465 w 757"/>
              <a:gd name="T23" fmla="*/ 184 h 199"/>
              <a:gd name="T24" fmla="*/ 521 w 757"/>
              <a:gd name="T25" fmla="*/ 187 h 199"/>
              <a:gd name="T26" fmla="*/ 577 w 757"/>
              <a:gd name="T27" fmla="*/ 190 h 199"/>
              <a:gd name="T28" fmla="*/ 636 w 757"/>
              <a:gd name="T29" fmla="*/ 192 h 199"/>
              <a:gd name="T30" fmla="*/ 696 w 757"/>
              <a:gd name="T31" fmla="*/ 196 h 199"/>
              <a:gd name="T32" fmla="*/ 757 w 757"/>
              <a:gd name="T33" fmla="*/ 199 h 199"/>
              <a:gd name="T34" fmla="*/ 726 w 757"/>
              <a:gd name="T35" fmla="*/ 188 h 199"/>
              <a:gd name="T36" fmla="*/ 666 w 757"/>
              <a:gd name="T37" fmla="*/ 184 h 199"/>
              <a:gd name="T38" fmla="*/ 606 w 757"/>
              <a:gd name="T39" fmla="*/ 182 h 199"/>
              <a:gd name="T40" fmla="*/ 548 w 757"/>
              <a:gd name="T41" fmla="*/ 180 h 199"/>
              <a:gd name="T42" fmla="*/ 493 w 757"/>
              <a:gd name="T43" fmla="*/ 176 h 199"/>
              <a:gd name="T44" fmla="*/ 439 w 757"/>
              <a:gd name="T45" fmla="*/ 173 h 199"/>
              <a:gd name="T46" fmla="*/ 387 w 757"/>
              <a:gd name="T47" fmla="*/ 168 h 199"/>
              <a:gd name="T48" fmla="*/ 337 w 757"/>
              <a:gd name="T49" fmla="*/ 162 h 199"/>
              <a:gd name="T50" fmla="*/ 289 w 757"/>
              <a:gd name="T51" fmla="*/ 154 h 199"/>
              <a:gd name="T52" fmla="*/ 243 w 757"/>
              <a:gd name="T53" fmla="*/ 145 h 199"/>
              <a:gd name="T54" fmla="*/ 199 w 757"/>
              <a:gd name="T55" fmla="*/ 132 h 199"/>
              <a:gd name="T56" fmla="*/ 159 w 757"/>
              <a:gd name="T57" fmla="*/ 117 h 199"/>
              <a:gd name="T58" fmla="*/ 121 w 757"/>
              <a:gd name="T59" fmla="*/ 99 h 199"/>
              <a:gd name="T60" fmla="*/ 84 w 757"/>
              <a:gd name="T61" fmla="*/ 77 h 199"/>
              <a:gd name="T62" fmla="*/ 52 w 757"/>
              <a:gd name="T63" fmla="*/ 49 h 199"/>
              <a:gd name="T64" fmla="*/ 21 w 757"/>
              <a:gd name="T65" fmla="*/ 18 h 199"/>
              <a:gd name="T66" fmla="*/ 5 w 757"/>
              <a:gd name="T67" fmla="*/ 0 h 199"/>
              <a:gd name="T68" fmla="*/ 6 w 757"/>
              <a:gd name="T69" fmla="*/ 0 h 199"/>
              <a:gd name="T70" fmla="*/ 2 w 757"/>
              <a:gd name="T71" fmla="*/ 9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57" h="199">
                <a:moveTo>
                  <a:pt x="2" y="9"/>
                </a:moveTo>
                <a:lnTo>
                  <a:pt x="0" y="7"/>
                </a:lnTo>
                <a:lnTo>
                  <a:pt x="14" y="25"/>
                </a:lnTo>
                <a:lnTo>
                  <a:pt x="29" y="41"/>
                </a:lnTo>
                <a:lnTo>
                  <a:pt x="45" y="56"/>
                </a:lnTo>
                <a:lnTo>
                  <a:pt x="61" y="71"/>
                </a:lnTo>
                <a:lnTo>
                  <a:pt x="79" y="84"/>
                </a:lnTo>
                <a:lnTo>
                  <a:pt x="98" y="96"/>
                </a:lnTo>
                <a:lnTo>
                  <a:pt x="116" y="106"/>
                </a:lnTo>
                <a:lnTo>
                  <a:pt x="135" y="117"/>
                </a:lnTo>
                <a:lnTo>
                  <a:pt x="154" y="127"/>
                </a:lnTo>
                <a:lnTo>
                  <a:pt x="176" y="135"/>
                </a:lnTo>
                <a:lnTo>
                  <a:pt x="197" y="142"/>
                </a:lnTo>
                <a:lnTo>
                  <a:pt x="219" y="149"/>
                </a:lnTo>
                <a:lnTo>
                  <a:pt x="241" y="154"/>
                </a:lnTo>
                <a:lnTo>
                  <a:pt x="264" y="159"/>
                </a:lnTo>
                <a:lnTo>
                  <a:pt x="287" y="164"/>
                </a:lnTo>
                <a:lnTo>
                  <a:pt x="311" y="168"/>
                </a:lnTo>
                <a:lnTo>
                  <a:pt x="335" y="172"/>
                </a:lnTo>
                <a:lnTo>
                  <a:pt x="360" y="175"/>
                </a:lnTo>
                <a:lnTo>
                  <a:pt x="387" y="177"/>
                </a:lnTo>
                <a:lnTo>
                  <a:pt x="412" y="180"/>
                </a:lnTo>
                <a:lnTo>
                  <a:pt x="439" y="182"/>
                </a:lnTo>
                <a:lnTo>
                  <a:pt x="465" y="184"/>
                </a:lnTo>
                <a:lnTo>
                  <a:pt x="493" y="185"/>
                </a:lnTo>
                <a:lnTo>
                  <a:pt x="521" y="187"/>
                </a:lnTo>
                <a:lnTo>
                  <a:pt x="548" y="189"/>
                </a:lnTo>
                <a:lnTo>
                  <a:pt x="577" y="190"/>
                </a:lnTo>
                <a:lnTo>
                  <a:pt x="606" y="191"/>
                </a:lnTo>
                <a:lnTo>
                  <a:pt x="636" y="192"/>
                </a:lnTo>
                <a:lnTo>
                  <a:pt x="666" y="193"/>
                </a:lnTo>
                <a:lnTo>
                  <a:pt x="696" y="196"/>
                </a:lnTo>
                <a:lnTo>
                  <a:pt x="726" y="197"/>
                </a:lnTo>
                <a:lnTo>
                  <a:pt x="757" y="199"/>
                </a:lnTo>
                <a:lnTo>
                  <a:pt x="757" y="190"/>
                </a:lnTo>
                <a:lnTo>
                  <a:pt x="726" y="188"/>
                </a:lnTo>
                <a:lnTo>
                  <a:pt x="696" y="187"/>
                </a:lnTo>
                <a:lnTo>
                  <a:pt x="666" y="184"/>
                </a:lnTo>
                <a:lnTo>
                  <a:pt x="636" y="183"/>
                </a:lnTo>
                <a:lnTo>
                  <a:pt x="606" y="182"/>
                </a:lnTo>
                <a:lnTo>
                  <a:pt x="577" y="181"/>
                </a:lnTo>
                <a:lnTo>
                  <a:pt x="548" y="180"/>
                </a:lnTo>
                <a:lnTo>
                  <a:pt x="521" y="177"/>
                </a:lnTo>
                <a:lnTo>
                  <a:pt x="493" y="176"/>
                </a:lnTo>
                <a:lnTo>
                  <a:pt x="465" y="175"/>
                </a:lnTo>
                <a:lnTo>
                  <a:pt x="439" y="173"/>
                </a:lnTo>
                <a:lnTo>
                  <a:pt x="412" y="170"/>
                </a:lnTo>
                <a:lnTo>
                  <a:pt x="387" y="168"/>
                </a:lnTo>
                <a:lnTo>
                  <a:pt x="360" y="166"/>
                </a:lnTo>
                <a:lnTo>
                  <a:pt x="337" y="162"/>
                </a:lnTo>
                <a:lnTo>
                  <a:pt x="313" y="159"/>
                </a:lnTo>
                <a:lnTo>
                  <a:pt x="289" y="154"/>
                </a:lnTo>
                <a:lnTo>
                  <a:pt x="266" y="150"/>
                </a:lnTo>
                <a:lnTo>
                  <a:pt x="243" y="145"/>
                </a:lnTo>
                <a:lnTo>
                  <a:pt x="221" y="139"/>
                </a:lnTo>
                <a:lnTo>
                  <a:pt x="199" y="132"/>
                </a:lnTo>
                <a:lnTo>
                  <a:pt x="178" y="126"/>
                </a:lnTo>
                <a:lnTo>
                  <a:pt x="159" y="117"/>
                </a:lnTo>
                <a:lnTo>
                  <a:pt x="139" y="108"/>
                </a:lnTo>
                <a:lnTo>
                  <a:pt x="121" y="99"/>
                </a:lnTo>
                <a:lnTo>
                  <a:pt x="102" y="89"/>
                </a:lnTo>
                <a:lnTo>
                  <a:pt x="84" y="77"/>
                </a:lnTo>
                <a:lnTo>
                  <a:pt x="68" y="64"/>
                </a:lnTo>
                <a:lnTo>
                  <a:pt x="52" y="49"/>
                </a:lnTo>
                <a:lnTo>
                  <a:pt x="36" y="35"/>
                </a:lnTo>
                <a:lnTo>
                  <a:pt x="21" y="18"/>
                </a:lnTo>
                <a:lnTo>
                  <a:pt x="7" y="2"/>
                </a:lnTo>
                <a:lnTo>
                  <a:pt x="5" y="0"/>
                </a:lnTo>
                <a:lnTo>
                  <a:pt x="7" y="2"/>
                </a:lnTo>
                <a:lnTo>
                  <a:pt x="6" y="0"/>
                </a:lnTo>
                <a:lnTo>
                  <a:pt x="5" y="0"/>
                </a:lnTo>
                <a:lnTo>
                  <a:pt x="2" y="9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1" name="Freeform 921"/>
          <p:cNvSpPr>
            <a:spLocks/>
          </p:cNvSpPr>
          <p:nvPr/>
        </p:nvSpPr>
        <p:spPr bwMode="auto">
          <a:xfrm>
            <a:off x="6026150" y="2519363"/>
            <a:ext cx="165100" cy="533400"/>
          </a:xfrm>
          <a:custGeom>
            <a:avLst/>
            <a:gdLst>
              <a:gd name="T0" fmla="*/ 199 w 209"/>
              <a:gd name="T1" fmla="*/ 664 h 672"/>
              <a:gd name="T2" fmla="*/ 206 w 209"/>
              <a:gd name="T3" fmla="*/ 661 h 672"/>
              <a:gd name="T4" fmla="*/ 161 w 209"/>
              <a:gd name="T5" fmla="*/ 626 h 672"/>
              <a:gd name="T6" fmla="*/ 122 w 209"/>
              <a:gd name="T7" fmla="*/ 585 h 672"/>
              <a:gd name="T8" fmla="*/ 90 w 209"/>
              <a:gd name="T9" fmla="*/ 537 h 672"/>
              <a:gd name="T10" fmla="*/ 63 w 209"/>
              <a:gd name="T11" fmla="*/ 485 h 672"/>
              <a:gd name="T12" fmla="*/ 41 w 209"/>
              <a:gd name="T13" fmla="*/ 431 h 672"/>
              <a:gd name="T14" fmla="*/ 26 w 209"/>
              <a:gd name="T15" fmla="*/ 374 h 672"/>
              <a:gd name="T16" fmla="*/ 15 w 209"/>
              <a:gd name="T17" fmla="*/ 317 h 672"/>
              <a:gd name="T18" fmla="*/ 9 w 209"/>
              <a:gd name="T19" fmla="*/ 261 h 672"/>
              <a:gd name="T20" fmla="*/ 9 w 209"/>
              <a:gd name="T21" fmla="*/ 208 h 672"/>
              <a:gd name="T22" fmla="*/ 13 w 209"/>
              <a:gd name="T23" fmla="*/ 158 h 672"/>
              <a:gd name="T24" fmla="*/ 21 w 209"/>
              <a:gd name="T25" fmla="*/ 114 h 672"/>
              <a:gd name="T26" fmla="*/ 33 w 209"/>
              <a:gd name="T27" fmla="*/ 74 h 672"/>
              <a:gd name="T28" fmla="*/ 48 w 209"/>
              <a:gd name="T29" fmla="*/ 44 h 672"/>
              <a:gd name="T30" fmla="*/ 69 w 209"/>
              <a:gd name="T31" fmla="*/ 22 h 672"/>
              <a:gd name="T32" fmla="*/ 90 w 209"/>
              <a:gd name="T33" fmla="*/ 10 h 672"/>
              <a:gd name="T34" fmla="*/ 115 w 209"/>
              <a:gd name="T35" fmla="*/ 9 h 672"/>
              <a:gd name="T36" fmla="*/ 118 w 209"/>
              <a:gd name="T37" fmla="*/ 0 h 672"/>
              <a:gd name="T38" fmla="*/ 88 w 209"/>
              <a:gd name="T39" fmla="*/ 1 h 672"/>
              <a:gd name="T40" fmla="*/ 62 w 209"/>
              <a:gd name="T41" fmla="*/ 15 h 672"/>
              <a:gd name="T42" fmla="*/ 41 w 209"/>
              <a:gd name="T43" fmla="*/ 39 h 672"/>
              <a:gd name="T44" fmla="*/ 24 w 209"/>
              <a:gd name="T45" fmla="*/ 71 h 672"/>
              <a:gd name="T46" fmla="*/ 12 w 209"/>
              <a:gd name="T47" fmla="*/ 112 h 672"/>
              <a:gd name="T48" fmla="*/ 3 w 209"/>
              <a:gd name="T49" fmla="*/ 158 h 672"/>
              <a:gd name="T50" fmla="*/ 0 w 209"/>
              <a:gd name="T51" fmla="*/ 208 h 672"/>
              <a:gd name="T52" fmla="*/ 0 w 209"/>
              <a:gd name="T53" fmla="*/ 261 h 672"/>
              <a:gd name="T54" fmla="*/ 6 w 209"/>
              <a:gd name="T55" fmla="*/ 319 h 672"/>
              <a:gd name="T56" fmla="*/ 17 w 209"/>
              <a:gd name="T57" fmla="*/ 377 h 672"/>
              <a:gd name="T58" fmla="*/ 32 w 209"/>
              <a:gd name="T59" fmla="*/ 433 h 672"/>
              <a:gd name="T60" fmla="*/ 54 w 209"/>
              <a:gd name="T61" fmla="*/ 490 h 672"/>
              <a:gd name="T62" fmla="*/ 83 w 209"/>
              <a:gd name="T63" fmla="*/ 541 h 672"/>
              <a:gd name="T64" fmla="*/ 115 w 209"/>
              <a:gd name="T65" fmla="*/ 590 h 672"/>
              <a:gd name="T66" fmla="*/ 154 w 209"/>
              <a:gd name="T67" fmla="*/ 632 h 672"/>
              <a:gd name="T68" fmla="*/ 202 w 209"/>
              <a:gd name="T69" fmla="*/ 668 h 672"/>
              <a:gd name="T70" fmla="*/ 209 w 209"/>
              <a:gd name="T71" fmla="*/ 666 h 672"/>
              <a:gd name="T72" fmla="*/ 202 w 209"/>
              <a:gd name="T73" fmla="*/ 668 h 672"/>
              <a:gd name="T74" fmla="*/ 206 w 209"/>
              <a:gd name="T75" fmla="*/ 672 h 672"/>
              <a:gd name="T76" fmla="*/ 209 w 209"/>
              <a:gd name="T77" fmla="*/ 666 h 672"/>
              <a:gd name="T78" fmla="*/ 199 w 209"/>
              <a:gd name="T79" fmla="*/ 664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09" h="672">
                <a:moveTo>
                  <a:pt x="199" y="664"/>
                </a:moveTo>
                <a:lnTo>
                  <a:pt x="206" y="661"/>
                </a:lnTo>
                <a:lnTo>
                  <a:pt x="161" y="626"/>
                </a:lnTo>
                <a:lnTo>
                  <a:pt x="122" y="585"/>
                </a:lnTo>
                <a:lnTo>
                  <a:pt x="90" y="537"/>
                </a:lnTo>
                <a:lnTo>
                  <a:pt x="63" y="485"/>
                </a:lnTo>
                <a:lnTo>
                  <a:pt x="41" y="431"/>
                </a:lnTo>
                <a:lnTo>
                  <a:pt x="26" y="374"/>
                </a:lnTo>
                <a:lnTo>
                  <a:pt x="15" y="317"/>
                </a:lnTo>
                <a:lnTo>
                  <a:pt x="9" y="261"/>
                </a:lnTo>
                <a:lnTo>
                  <a:pt x="9" y="208"/>
                </a:lnTo>
                <a:lnTo>
                  <a:pt x="13" y="158"/>
                </a:lnTo>
                <a:lnTo>
                  <a:pt x="21" y="114"/>
                </a:lnTo>
                <a:lnTo>
                  <a:pt x="33" y="74"/>
                </a:lnTo>
                <a:lnTo>
                  <a:pt x="48" y="44"/>
                </a:lnTo>
                <a:lnTo>
                  <a:pt x="69" y="22"/>
                </a:lnTo>
                <a:lnTo>
                  <a:pt x="90" y="10"/>
                </a:lnTo>
                <a:lnTo>
                  <a:pt x="115" y="9"/>
                </a:lnTo>
                <a:lnTo>
                  <a:pt x="118" y="0"/>
                </a:lnTo>
                <a:lnTo>
                  <a:pt x="88" y="1"/>
                </a:lnTo>
                <a:lnTo>
                  <a:pt x="62" y="15"/>
                </a:lnTo>
                <a:lnTo>
                  <a:pt x="41" y="39"/>
                </a:lnTo>
                <a:lnTo>
                  <a:pt x="24" y="71"/>
                </a:lnTo>
                <a:lnTo>
                  <a:pt x="12" y="112"/>
                </a:lnTo>
                <a:lnTo>
                  <a:pt x="3" y="158"/>
                </a:lnTo>
                <a:lnTo>
                  <a:pt x="0" y="208"/>
                </a:lnTo>
                <a:lnTo>
                  <a:pt x="0" y="261"/>
                </a:lnTo>
                <a:lnTo>
                  <a:pt x="6" y="319"/>
                </a:lnTo>
                <a:lnTo>
                  <a:pt x="17" y="377"/>
                </a:lnTo>
                <a:lnTo>
                  <a:pt x="32" y="433"/>
                </a:lnTo>
                <a:lnTo>
                  <a:pt x="54" y="490"/>
                </a:lnTo>
                <a:lnTo>
                  <a:pt x="83" y="541"/>
                </a:lnTo>
                <a:lnTo>
                  <a:pt x="115" y="590"/>
                </a:lnTo>
                <a:lnTo>
                  <a:pt x="154" y="632"/>
                </a:lnTo>
                <a:lnTo>
                  <a:pt x="202" y="668"/>
                </a:lnTo>
                <a:lnTo>
                  <a:pt x="209" y="666"/>
                </a:lnTo>
                <a:lnTo>
                  <a:pt x="202" y="668"/>
                </a:lnTo>
                <a:lnTo>
                  <a:pt x="206" y="672"/>
                </a:lnTo>
                <a:lnTo>
                  <a:pt x="209" y="666"/>
                </a:lnTo>
                <a:lnTo>
                  <a:pt x="199" y="664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2" name="Freeform 922"/>
          <p:cNvSpPr>
            <a:spLocks/>
          </p:cNvSpPr>
          <p:nvPr/>
        </p:nvSpPr>
        <p:spPr bwMode="auto">
          <a:xfrm>
            <a:off x="6184900" y="2862263"/>
            <a:ext cx="88900" cy="185737"/>
          </a:xfrm>
          <a:custGeom>
            <a:avLst/>
            <a:gdLst>
              <a:gd name="T0" fmla="*/ 109 w 112"/>
              <a:gd name="T1" fmla="*/ 1 h 235"/>
              <a:gd name="T2" fmla="*/ 103 w 112"/>
              <a:gd name="T3" fmla="*/ 4 h 235"/>
              <a:gd name="T4" fmla="*/ 97 w 112"/>
              <a:gd name="T5" fmla="*/ 19 h 235"/>
              <a:gd name="T6" fmla="*/ 91 w 112"/>
              <a:gd name="T7" fmla="*/ 34 h 235"/>
              <a:gd name="T8" fmla="*/ 86 w 112"/>
              <a:gd name="T9" fmla="*/ 47 h 235"/>
              <a:gd name="T10" fmla="*/ 79 w 112"/>
              <a:gd name="T11" fmla="*/ 61 h 235"/>
              <a:gd name="T12" fmla="*/ 73 w 112"/>
              <a:gd name="T13" fmla="*/ 76 h 235"/>
              <a:gd name="T14" fmla="*/ 66 w 112"/>
              <a:gd name="T15" fmla="*/ 90 h 235"/>
              <a:gd name="T16" fmla="*/ 58 w 112"/>
              <a:gd name="T17" fmla="*/ 103 h 235"/>
              <a:gd name="T18" fmla="*/ 51 w 112"/>
              <a:gd name="T19" fmla="*/ 117 h 235"/>
              <a:gd name="T20" fmla="*/ 44 w 112"/>
              <a:gd name="T21" fmla="*/ 131 h 235"/>
              <a:gd name="T22" fmla="*/ 37 w 112"/>
              <a:gd name="T23" fmla="*/ 145 h 235"/>
              <a:gd name="T24" fmla="*/ 30 w 112"/>
              <a:gd name="T25" fmla="*/ 159 h 235"/>
              <a:gd name="T26" fmla="*/ 23 w 112"/>
              <a:gd name="T27" fmla="*/ 173 h 235"/>
              <a:gd name="T28" fmla="*/ 16 w 112"/>
              <a:gd name="T29" fmla="*/ 186 h 235"/>
              <a:gd name="T30" fmla="*/ 11 w 112"/>
              <a:gd name="T31" fmla="*/ 203 h 235"/>
              <a:gd name="T32" fmla="*/ 5 w 112"/>
              <a:gd name="T33" fmla="*/ 218 h 235"/>
              <a:gd name="T34" fmla="*/ 0 w 112"/>
              <a:gd name="T35" fmla="*/ 233 h 235"/>
              <a:gd name="T36" fmla="*/ 10 w 112"/>
              <a:gd name="T37" fmla="*/ 235 h 235"/>
              <a:gd name="T38" fmla="*/ 14 w 112"/>
              <a:gd name="T39" fmla="*/ 220 h 235"/>
              <a:gd name="T40" fmla="*/ 20 w 112"/>
              <a:gd name="T41" fmla="*/ 205 h 235"/>
              <a:gd name="T42" fmla="*/ 26 w 112"/>
              <a:gd name="T43" fmla="*/ 191 h 235"/>
              <a:gd name="T44" fmla="*/ 33 w 112"/>
              <a:gd name="T45" fmla="*/ 177 h 235"/>
              <a:gd name="T46" fmla="*/ 39 w 112"/>
              <a:gd name="T47" fmla="*/ 163 h 235"/>
              <a:gd name="T48" fmla="*/ 46 w 112"/>
              <a:gd name="T49" fmla="*/ 150 h 235"/>
              <a:gd name="T50" fmla="*/ 53 w 112"/>
              <a:gd name="T51" fmla="*/ 136 h 235"/>
              <a:gd name="T52" fmla="*/ 60 w 112"/>
              <a:gd name="T53" fmla="*/ 122 h 235"/>
              <a:gd name="T54" fmla="*/ 67 w 112"/>
              <a:gd name="T55" fmla="*/ 108 h 235"/>
              <a:gd name="T56" fmla="*/ 75 w 112"/>
              <a:gd name="T57" fmla="*/ 94 h 235"/>
              <a:gd name="T58" fmla="*/ 82 w 112"/>
              <a:gd name="T59" fmla="*/ 80 h 235"/>
              <a:gd name="T60" fmla="*/ 88 w 112"/>
              <a:gd name="T61" fmla="*/ 65 h 235"/>
              <a:gd name="T62" fmla="*/ 95 w 112"/>
              <a:gd name="T63" fmla="*/ 52 h 235"/>
              <a:gd name="T64" fmla="*/ 101 w 112"/>
              <a:gd name="T65" fmla="*/ 37 h 235"/>
              <a:gd name="T66" fmla="*/ 106 w 112"/>
              <a:gd name="T67" fmla="*/ 22 h 235"/>
              <a:gd name="T68" fmla="*/ 112 w 112"/>
              <a:gd name="T69" fmla="*/ 7 h 235"/>
              <a:gd name="T70" fmla="*/ 106 w 112"/>
              <a:gd name="T71" fmla="*/ 10 h 235"/>
              <a:gd name="T72" fmla="*/ 109 w 112"/>
              <a:gd name="T73" fmla="*/ 1 h 235"/>
              <a:gd name="T74" fmla="*/ 104 w 112"/>
              <a:gd name="T75" fmla="*/ 0 h 235"/>
              <a:gd name="T76" fmla="*/ 103 w 112"/>
              <a:gd name="T77" fmla="*/ 4 h 235"/>
              <a:gd name="T78" fmla="*/ 109 w 112"/>
              <a:gd name="T79" fmla="*/ 1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12" h="235">
                <a:moveTo>
                  <a:pt x="109" y="1"/>
                </a:moveTo>
                <a:lnTo>
                  <a:pt x="103" y="4"/>
                </a:lnTo>
                <a:lnTo>
                  <a:pt x="97" y="19"/>
                </a:lnTo>
                <a:lnTo>
                  <a:pt x="91" y="34"/>
                </a:lnTo>
                <a:lnTo>
                  <a:pt x="86" y="47"/>
                </a:lnTo>
                <a:lnTo>
                  <a:pt x="79" y="61"/>
                </a:lnTo>
                <a:lnTo>
                  <a:pt x="73" y="76"/>
                </a:lnTo>
                <a:lnTo>
                  <a:pt x="66" y="90"/>
                </a:lnTo>
                <a:lnTo>
                  <a:pt x="58" y="103"/>
                </a:lnTo>
                <a:lnTo>
                  <a:pt x="51" y="117"/>
                </a:lnTo>
                <a:lnTo>
                  <a:pt x="44" y="131"/>
                </a:lnTo>
                <a:lnTo>
                  <a:pt x="37" y="145"/>
                </a:lnTo>
                <a:lnTo>
                  <a:pt x="30" y="159"/>
                </a:lnTo>
                <a:lnTo>
                  <a:pt x="23" y="173"/>
                </a:lnTo>
                <a:lnTo>
                  <a:pt x="16" y="186"/>
                </a:lnTo>
                <a:lnTo>
                  <a:pt x="11" y="203"/>
                </a:lnTo>
                <a:lnTo>
                  <a:pt x="5" y="218"/>
                </a:lnTo>
                <a:lnTo>
                  <a:pt x="0" y="233"/>
                </a:lnTo>
                <a:lnTo>
                  <a:pt x="10" y="235"/>
                </a:lnTo>
                <a:lnTo>
                  <a:pt x="14" y="220"/>
                </a:lnTo>
                <a:lnTo>
                  <a:pt x="20" y="205"/>
                </a:lnTo>
                <a:lnTo>
                  <a:pt x="26" y="191"/>
                </a:lnTo>
                <a:lnTo>
                  <a:pt x="33" y="177"/>
                </a:lnTo>
                <a:lnTo>
                  <a:pt x="39" y="163"/>
                </a:lnTo>
                <a:lnTo>
                  <a:pt x="46" y="150"/>
                </a:lnTo>
                <a:lnTo>
                  <a:pt x="53" y="136"/>
                </a:lnTo>
                <a:lnTo>
                  <a:pt x="60" y="122"/>
                </a:lnTo>
                <a:lnTo>
                  <a:pt x="67" y="108"/>
                </a:lnTo>
                <a:lnTo>
                  <a:pt x="75" y="94"/>
                </a:lnTo>
                <a:lnTo>
                  <a:pt x="82" y="80"/>
                </a:lnTo>
                <a:lnTo>
                  <a:pt x="88" y="65"/>
                </a:lnTo>
                <a:lnTo>
                  <a:pt x="95" y="52"/>
                </a:lnTo>
                <a:lnTo>
                  <a:pt x="101" y="37"/>
                </a:lnTo>
                <a:lnTo>
                  <a:pt x="106" y="22"/>
                </a:lnTo>
                <a:lnTo>
                  <a:pt x="112" y="7"/>
                </a:lnTo>
                <a:lnTo>
                  <a:pt x="106" y="10"/>
                </a:lnTo>
                <a:lnTo>
                  <a:pt x="109" y="1"/>
                </a:lnTo>
                <a:lnTo>
                  <a:pt x="104" y="0"/>
                </a:lnTo>
                <a:lnTo>
                  <a:pt x="103" y="4"/>
                </a:lnTo>
                <a:lnTo>
                  <a:pt x="109" y="1"/>
                </a:lnTo>
                <a:close/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3" name="Freeform 923"/>
          <p:cNvSpPr>
            <a:spLocks/>
          </p:cNvSpPr>
          <p:nvPr/>
        </p:nvSpPr>
        <p:spPr bwMode="auto">
          <a:xfrm>
            <a:off x="6045200" y="4497388"/>
            <a:ext cx="188913" cy="201612"/>
          </a:xfrm>
          <a:custGeom>
            <a:avLst/>
            <a:gdLst>
              <a:gd name="T0" fmla="*/ 72 w 239"/>
              <a:gd name="T1" fmla="*/ 219 h 253"/>
              <a:gd name="T2" fmla="*/ 83 w 239"/>
              <a:gd name="T3" fmla="*/ 239 h 253"/>
              <a:gd name="T4" fmla="*/ 98 w 239"/>
              <a:gd name="T5" fmla="*/ 253 h 253"/>
              <a:gd name="T6" fmla="*/ 112 w 239"/>
              <a:gd name="T7" fmla="*/ 248 h 253"/>
              <a:gd name="T8" fmla="*/ 128 w 239"/>
              <a:gd name="T9" fmla="*/ 236 h 253"/>
              <a:gd name="T10" fmla="*/ 142 w 239"/>
              <a:gd name="T11" fmla="*/ 230 h 253"/>
              <a:gd name="T12" fmla="*/ 158 w 239"/>
              <a:gd name="T13" fmla="*/ 238 h 253"/>
              <a:gd name="T14" fmla="*/ 175 w 239"/>
              <a:gd name="T15" fmla="*/ 241 h 253"/>
              <a:gd name="T16" fmla="*/ 193 w 239"/>
              <a:gd name="T17" fmla="*/ 223 h 253"/>
              <a:gd name="T18" fmla="*/ 197 w 239"/>
              <a:gd name="T19" fmla="*/ 203 h 253"/>
              <a:gd name="T20" fmla="*/ 198 w 239"/>
              <a:gd name="T21" fmla="*/ 184 h 253"/>
              <a:gd name="T22" fmla="*/ 214 w 239"/>
              <a:gd name="T23" fmla="*/ 177 h 253"/>
              <a:gd name="T24" fmla="*/ 228 w 239"/>
              <a:gd name="T25" fmla="*/ 167 h 253"/>
              <a:gd name="T26" fmla="*/ 236 w 239"/>
              <a:gd name="T27" fmla="*/ 147 h 253"/>
              <a:gd name="T28" fmla="*/ 225 w 239"/>
              <a:gd name="T29" fmla="*/ 125 h 253"/>
              <a:gd name="T30" fmla="*/ 212 w 239"/>
              <a:gd name="T31" fmla="*/ 110 h 253"/>
              <a:gd name="T32" fmla="*/ 214 w 239"/>
              <a:gd name="T33" fmla="*/ 91 h 253"/>
              <a:gd name="T34" fmla="*/ 219 w 239"/>
              <a:gd name="T35" fmla="*/ 69 h 253"/>
              <a:gd name="T36" fmla="*/ 216 w 239"/>
              <a:gd name="T37" fmla="*/ 45 h 253"/>
              <a:gd name="T38" fmla="*/ 183 w 239"/>
              <a:gd name="T39" fmla="*/ 38 h 253"/>
              <a:gd name="T40" fmla="*/ 161 w 239"/>
              <a:gd name="T41" fmla="*/ 38 h 253"/>
              <a:gd name="T42" fmla="*/ 141 w 239"/>
              <a:gd name="T43" fmla="*/ 34 h 253"/>
              <a:gd name="T44" fmla="*/ 125 w 239"/>
              <a:gd name="T45" fmla="*/ 17 h 253"/>
              <a:gd name="T46" fmla="*/ 105 w 239"/>
              <a:gd name="T47" fmla="*/ 3 h 253"/>
              <a:gd name="T48" fmla="*/ 84 w 239"/>
              <a:gd name="T49" fmla="*/ 14 h 253"/>
              <a:gd name="T50" fmla="*/ 74 w 239"/>
              <a:gd name="T51" fmla="*/ 31 h 253"/>
              <a:gd name="T52" fmla="*/ 67 w 239"/>
              <a:gd name="T53" fmla="*/ 47 h 253"/>
              <a:gd name="T54" fmla="*/ 46 w 239"/>
              <a:gd name="T55" fmla="*/ 46 h 253"/>
              <a:gd name="T56" fmla="*/ 27 w 239"/>
              <a:gd name="T57" fmla="*/ 49 h 253"/>
              <a:gd name="T58" fmla="*/ 14 w 239"/>
              <a:gd name="T59" fmla="*/ 66 h 253"/>
              <a:gd name="T60" fmla="*/ 19 w 239"/>
              <a:gd name="T61" fmla="*/ 85 h 253"/>
              <a:gd name="T62" fmla="*/ 26 w 239"/>
              <a:gd name="T63" fmla="*/ 99 h 253"/>
              <a:gd name="T64" fmla="*/ 16 w 239"/>
              <a:gd name="T65" fmla="*/ 113 h 253"/>
              <a:gd name="T66" fmla="*/ 7 w 239"/>
              <a:gd name="T67" fmla="*/ 124 h 253"/>
              <a:gd name="T68" fmla="*/ 0 w 239"/>
              <a:gd name="T69" fmla="*/ 144 h 253"/>
              <a:gd name="T70" fmla="*/ 21 w 239"/>
              <a:gd name="T71" fmla="*/ 165 h 253"/>
              <a:gd name="T72" fmla="*/ 36 w 239"/>
              <a:gd name="T73" fmla="*/ 176 h 253"/>
              <a:gd name="T74" fmla="*/ 47 w 239"/>
              <a:gd name="T75" fmla="*/ 184 h 253"/>
              <a:gd name="T76" fmla="*/ 34 w 239"/>
              <a:gd name="T77" fmla="*/ 190 h 253"/>
              <a:gd name="T78" fmla="*/ 16 w 239"/>
              <a:gd name="T79" fmla="*/ 197 h 253"/>
              <a:gd name="T80" fmla="*/ 13 w 239"/>
              <a:gd name="T81" fmla="*/ 215 h 253"/>
              <a:gd name="T82" fmla="*/ 34 w 239"/>
              <a:gd name="T83" fmla="*/ 228 h 253"/>
              <a:gd name="T84" fmla="*/ 47 w 239"/>
              <a:gd name="T85" fmla="*/ 216 h 253"/>
              <a:gd name="T86" fmla="*/ 64 w 239"/>
              <a:gd name="T87" fmla="*/ 204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9" h="253">
                <a:moveTo>
                  <a:pt x="67" y="201"/>
                </a:moveTo>
                <a:lnTo>
                  <a:pt x="69" y="210"/>
                </a:lnTo>
                <a:lnTo>
                  <a:pt x="72" y="219"/>
                </a:lnTo>
                <a:lnTo>
                  <a:pt x="75" y="226"/>
                </a:lnTo>
                <a:lnTo>
                  <a:pt x="80" y="234"/>
                </a:lnTo>
                <a:lnTo>
                  <a:pt x="83" y="239"/>
                </a:lnTo>
                <a:lnTo>
                  <a:pt x="89" y="245"/>
                </a:lnTo>
                <a:lnTo>
                  <a:pt x="94" y="250"/>
                </a:lnTo>
                <a:lnTo>
                  <a:pt x="98" y="253"/>
                </a:lnTo>
                <a:lnTo>
                  <a:pt x="102" y="252"/>
                </a:lnTo>
                <a:lnTo>
                  <a:pt x="107" y="251"/>
                </a:lnTo>
                <a:lnTo>
                  <a:pt x="112" y="248"/>
                </a:lnTo>
                <a:lnTo>
                  <a:pt x="118" y="244"/>
                </a:lnTo>
                <a:lnTo>
                  <a:pt x="122" y="241"/>
                </a:lnTo>
                <a:lnTo>
                  <a:pt x="128" y="236"/>
                </a:lnTo>
                <a:lnTo>
                  <a:pt x="132" y="231"/>
                </a:lnTo>
                <a:lnTo>
                  <a:pt x="135" y="226"/>
                </a:lnTo>
                <a:lnTo>
                  <a:pt x="142" y="230"/>
                </a:lnTo>
                <a:lnTo>
                  <a:pt x="148" y="234"/>
                </a:lnTo>
                <a:lnTo>
                  <a:pt x="152" y="236"/>
                </a:lnTo>
                <a:lnTo>
                  <a:pt x="158" y="238"/>
                </a:lnTo>
                <a:lnTo>
                  <a:pt x="163" y="239"/>
                </a:lnTo>
                <a:lnTo>
                  <a:pt x="168" y="241"/>
                </a:lnTo>
                <a:lnTo>
                  <a:pt x="175" y="241"/>
                </a:lnTo>
                <a:lnTo>
                  <a:pt x="185" y="241"/>
                </a:lnTo>
                <a:lnTo>
                  <a:pt x="189" y="231"/>
                </a:lnTo>
                <a:lnTo>
                  <a:pt x="193" y="223"/>
                </a:lnTo>
                <a:lnTo>
                  <a:pt x="195" y="215"/>
                </a:lnTo>
                <a:lnTo>
                  <a:pt x="196" y="208"/>
                </a:lnTo>
                <a:lnTo>
                  <a:pt x="197" y="203"/>
                </a:lnTo>
                <a:lnTo>
                  <a:pt x="198" y="196"/>
                </a:lnTo>
                <a:lnTo>
                  <a:pt x="198" y="190"/>
                </a:lnTo>
                <a:lnTo>
                  <a:pt x="198" y="184"/>
                </a:lnTo>
                <a:lnTo>
                  <a:pt x="204" y="182"/>
                </a:lnTo>
                <a:lnTo>
                  <a:pt x="209" y="181"/>
                </a:lnTo>
                <a:lnTo>
                  <a:pt x="214" y="177"/>
                </a:lnTo>
                <a:lnTo>
                  <a:pt x="219" y="175"/>
                </a:lnTo>
                <a:lnTo>
                  <a:pt x="223" y="172"/>
                </a:lnTo>
                <a:lnTo>
                  <a:pt x="228" y="167"/>
                </a:lnTo>
                <a:lnTo>
                  <a:pt x="233" y="162"/>
                </a:lnTo>
                <a:lnTo>
                  <a:pt x="239" y="157"/>
                </a:lnTo>
                <a:lnTo>
                  <a:pt x="236" y="147"/>
                </a:lnTo>
                <a:lnTo>
                  <a:pt x="233" y="139"/>
                </a:lnTo>
                <a:lnTo>
                  <a:pt x="229" y="132"/>
                </a:lnTo>
                <a:lnTo>
                  <a:pt x="225" y="125"/>
                </a:lnTo>
                <a:lnTo>
                  <a:pt x="221" y="120"/>
                </a:lnTo>
                <a:lnTo>
                  <a:pt x="217" y="115"/>
                </a:lnTo>
                <a:lnTo>
                  <a:pt x="212" y="110"/>
                </a:lnTo>
                <a:lnTo>
                  <a:pt x="208" y="106"/>
                </a:lnTo>
                <a:lnTo>
                  <a:pt x="211" y="98"/>
                </a:lnTo>
                <a:lnTo>
                  <a:pt x="214" y="91"/>
                </a:lnTo>
                <a:lnTo>
                  <a:pt x="217" y="84"/>
                </a:lnTo>
                <a:lnTo>
                  <a:pt x="218" y="77"/>
                </a:lnTo>
                <a:lnTo>
                  <a:pt x="219" y="69"/>
                </a:lnTo>
                <a:lnTo>
                  <a:pt x="219" y="62"/>
                </a:lnTo>
                <a:lnTo>
                  <a:pt x="218" y="54"/>
                </a:lnTo>
                <a:lnTo>
                  <a:pt x="216" y="45"/>
                </a:lnTo>
                <a:lnTo>
                  <a:pt x="203" y="41"/>
                </a:lnTo>
                <a:lnTo>
                  <a:pt x="193" y="39"/>
                </a:lnTo>
                <a:lnTo>
                  <a:pt x="183" y="38"/>
                </a:lnTo>
                <a:lnTo>
                  <a:pt x="176" y="38"/>
                </a:lnTo>
                <a:lnTo>
                  <a:pt x="170" y="38"/>
                </a:lnTo>
                <a:lnTo>
                  <a:pt x="161" y="38"/>
                </a:lnTo>
                <a:lnTo>
                  <a:pt x="155" y="39"/>
                </a:lnTo>
                <a:lnTo>
                  <a:pt x="145" y="41"/>
                </a:lnTo>
                <a:lnTo>
                  <a:pt x="141" y="34"/>
                </a:lnTo>
                <a:lnTo>
                  <a:pt x="135" y="27"/>
                </a:lnTo>
                <a:lnTo>
                  <a:pt x="130" y="23"/>
                </a:lnTo>
                <a:lnTo>
                  <a:pt x="125" y="17"/>
                </a:lnTo>
                <a:lnTo>
                  <a:pt x="119" y="13"/>
                </a:lnTo>
                <a:lnTo>
                  <a:pt x="112" y="8"/>
                </a:lnTo>
                <a:lnTo>
                  <a:pt x="105" y="3"/>
                </a:lnTo>
                <a:lnTo>
                  <a:pt x="96" y="0"/>
                </a:lnTo>
                <a:lnTo>
                  <a:pt x="89" y="7"/>
                </a:lnTo>
                <a:lnTo>
                  <a:pt x="84" y="14"/>
                </a:lnTo>
                <a:lnTo>
                  <a:pt x="80" y="21"/>
                </a:lnTo>
                <a:lnTo>
                  <a:pt x="76" y="26"/>
                </a:lnTo>
                <a:lnTo>
                  <a:pt x="74" y="31"/>
                </a:lnTo>
                <a:lnTo>
                  <a:pt x="72" y="37"/>
                </a:lnTo>
                <a:lnTo>
                  <a:pt x="69" y="42"/>
                </a:lnTo>
                <a:lnTo>
                  <a:pt x="67" y="47"/>
                </a:lnTo>
                <a:lnTo>
                  <a:pt x="60" y="46"/>
                </a:lnTo>
                <a:lnTo>
                  <a:pt x="52" y="46"/>
                </a:lnTo>
                <a:lnTo>
                  <a:pt x="46" y="46"/>
                </a:lnTo>
                <a:lnTo>
                  <a:pt x="39" y="47"/>
                </a:lnTo>
                <a:lnTo>
                  <a:pt x="34" y="48"/>
                </a:lnTo>
                <a:lnTo>
                  <a:pt x="27" y="49"/>
                </a:lnTo>
                <a:lnTo>
                  <a:pt x="20" y="52"/>
                </a:lnTo>
                <a:lnTo>
                  <a:pt x="13" y="55"/>
                </a:lnTo>
                <a:lnTo>
                  <a:pt x="14" y="66"/>
                </a:lnTo>
                <a:lnTo>
                  <a:pt x="15" y="74"/>
                </a:lnTo>
                <a:lnTo>
                  <a:pt x="16" y="79"/>
                </a:lnTo>
                <a:lnTo>
                  <a:pt x="19" y="85"/>
                </a:lnTo>
                <a:lnTo>
                  <a:pt x="21" y="90"/>
                </a:lnTo>
                <a:lnTo>
                  <a:pt x="23" y="94"/>
                </a:lnTo>
                <a:lnTo>
                  <a:pt x="26" y="99"/>
                </a:lnTo>
                <a:lnTo>
                  <a:pt x="28" y="105"/>
                </a:lnTo>
                <a:lnTo>
                  <a:pt x="22" y="109"/>
                </a:lnTo>
                <a:lnTo>
                  <a:pt x="16" y="113"/>
                </a:lnTo>
                <a:lnTo>
                  <a:pt x="13" y="116"/>
                </a:lnTo>
                <a:lnTo>
                  <a:pt x="11" y="121"/>
                </a:lnTo>
                <a:lnTo>
                  <a:pt x="7" y="124"/>
                </a:lnTo>
                <a:lnTo>
                  <a:pt x="5" y="130"/>
                </a:lnTo>
                <a:lnTo>
                  <a:pt x="2" y="136"/>
                </a:lnTo>
                <a:lnTo>
                  <a:pt x="0" y="144"/>
                </a:lnTo>
                <a:lnTo>
                  <a:pt x="9" y="153"/>
                </a:lnTo>
                <a:lnTo>
                  <a:pt x="16" y="160"/>
                </a:lnTo>
                <a:lnTo>
                  <a:pt x="21" y="165"/>
                </a:lnTo>
                <a:lnTo>
                  <a:pt x="26" y="169"/>
                </a:lnTo>
                <a:lnTo>
                  <a:pt x="30" y="173"/>
                </a:lnTo>
                <a:lnTo>
                  <a:pt x="36" y="176"/>
                </a:lnTo>
                <a:lnTo>
                  <a:pt x="42" y="178"/>
                </a:lnTo>
                <a:lnTo>
                  <a:pt x="51" y="182"/>
                </a:lnTo>
                <a:lnTo>
                  <a:pt x="47" y="184"/>
                </a:lnTo>
                <a:lnTo>
                  <a:pt x="44" y="185"/>
                </a:lnTo>
                <a:lnTo>
                  <a:pt x="39" y="188"/>
                </a:lnTo>
                <a:lnTo>
                  <a:pt x="34" y="190"/>
                </a:lnTo>
                <a:lnTo>
                  <a:pt x="28" y="192"/>
                </a:lnTo>
                <a:lnTo>
                  <a:pt x="22" y="195"/>
                </a:lnTo>
                <a:lnTo>
                  <a:pt x="16" y="197"/>
                </a:lnTo>
                <a:lnTo>
                  <a:pt x="9" y="200"/>
                </a:lnTo>
                <a:lnTo>
                  <a:pt x="9" y="208"/>
                </a:lnTo>
                <a:lnTo>
                  <a:pt x="13" y="215"/>
                </a:lnTo>
                <a:lnTo>
                  <a:pt x="19" y="222"/>
                </a:lnTo>
                <a:lnTo>
                  <a:pt x="30" y="230"/>
                </a:lnTo>
                <a:lnTo>
                  <a:pt x="34" y="228"/>
                </a:lnTo>
                <a:lnTo>
                  <a:pt x="37" y="224"/>
                </a:lnTo>
                <a:lnTo>
                  <a:pt x="42" y="221"/>
                </a:lnTo>
                <a:lnTo>
                  <a:pt x="47" y="216"/>
                </a:lnTo>
                <a:lnTo>
                  <a:pt x="53" y="212"/>
                </a:lnTo>
                <a:lnTo>
                  <a:pt x="59" y="207"/>
                </a:lnTo>
                <a:lnTo>
                  <a:pt x="64" y="204"/>
                </a:lnTo>
                <a:lnTo>
                  <a:pt x="67" y="20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4" name="Freeform 924"/>
          <p:cNvSpPr>
            <a:spLocks/>
          </p:cNvSpPr>
          <p:nvPr/>
        </p:nvSpPr>
        <p:spPr bwMode="auto">
          <a:xfrm>
            <a:off x="6151563" y="4541838"/>
            <a:ext cx="4762" cy="20637"/>
          </a:xfrm>
          <a:custGeom>
            <a:avLst/>
            <a:gdLst>
              <a:gd name="T0" fmla="*/ 0 w 5"/>
              <a:gd name="T1" fmla="*/ 27 h 27"/>
              <a:gd name="T2" fmla="*/ 2 w 5"/>
              <a:gd name="T3" fmla="*/ 20 h 27"/>
              <a:gd name="T4" fmla="*/ 3 w 5"/>
              <a:gd name="T5" fmla="*/ 12 h 27"/>
              <a:gd name="T6" fmla="*/ 5 w 5"/>
              <a:gd name="T7" fmla="*/ 5 h 27"/>
              <a:gd name="T8" fmla="*/ 5 w 5"/>
              <a:gd name="T9" fmla="*/ 0 h 27"/>
              <a:gd name="T10" fmla="*/ 0 w 5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0" y="27"/>
                </a:moveTo>
                <a:lnTo>
                  <a:pt x="2" y="20"/>
                </a:lnTo>
                <a:lnTo>
                  <a:pt x="3" y="12"/>
                </a:lnTo>
                <a:lnTo>
                  <a:pt x="5" y="5"/>
                </a:lnTo>
                <a:lnTo>
                  <a:pt x="5" y="0"/>
                </a:lnTo>
                <a:lnTo>
                  <a:pt x="0" y="2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5" name="Freeform 925"/>
          <p:cNvSpPr>
            <a:spLocks/>
          </p:cNvSpPr>
          <p:nvPr/>
        </p:nvSpPr>
        <p:spPr bwMode="auto">
          <a:xfrm>
            <a:off x="6145213" y="4538663"/>
            <a:ext cx="17462" cy="26987"/>
          </a:xfrm>
          <a:custGeom>
            <a:avLst/>
            <a:gdLst>
              <a:gd name="T0" fmla="*/ 23 w 23"/>
              <a:gd name="T1" fmla="*/ 5 h 34"/>
              <a:gd name="T2" fmla="*/ 6 w 23"/>
              <a:gd name="T3" fmla="*/ 9 h 34"/>
              <a:gd name="T4" fmla="*/ 4 w 23"/>
              <a:gd name="T5" fmla="*/ 8 h 34"/>
              <a:gd name="T6" fmla="*/ 3 w 23"/>
              <a:gd name="T7" fmla="*/ 15 h 34"/>
              <a:gd name="T8" fmla="*/ 2 w 23"/>
              <a:gd name="T9" fmla="*/ 21 h 34"/>
              <a:gd name="T10" fmla="*/ 0 w 23"/>
              <a:gd name="T11" fmla="*/ 27 h 34"/>
              <a:gd name="T12" fmla="*/ 18 w 23"/>
              <a:gd name="T13" fmla="*/ 34 h 34"/>
              <a:gd name="T14" fmla="*/ 20 w 23"/>
              <a:gd name="T15" fmla="*/ 26 h 34"/>
              <a:gd name="T16" fmla="*/ 22 w 23"/>
              <a:gd name="T17" fmla="*/ 17 h 34"/>
              <a:gd name="T18" fmla="*/ 23 w 23"/>
              <a:gd name="T19" fmla="*/ 10 h 34"/>
              <a:gd name="T20" fmla="*/ 22 w 23"/>
              <a:gd name="T21" fmla="*/ 0 h 34"/>
              <a:gd name="T22" fmla="*/ 4 w 23"/>
              <a:gd name="T23" fmla="*/ 3 h 34"/>
              <a:gd name="T24" fmla="*/ 23 w 23"/>
              <a:gd name="T25" fmla="*/ 5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" h="34">
                <a:moveTo>
                  <a:pt x="23" y="5"/>
                </a:moveTo>
                <a:lnTo>
                  <a:pt x="6" y="9"/>
                </a:lnTo>
                <a:lnTo>
                  <a:pt x="4" y="8"/>
                </a:lnTo>
                <a:lnTo>
                  <a:pt x="3" y="15"/>
                </a:lnTo>
                <a:lnTo>
                  <a:pt x="2" y="21"/>
                </a:lnTo>
                <a:lnTo>
                  <a:pt x="0" y="27"/>
                </a:lnTo>
                <a:lnTo>
                  <a:pt x="18" y="34"/>
                </a:lnTo>
                <a:lnTo>
                  <a:pt x="20" y="26"/>
                </a:lnTo>
                <a:lnTo>
                  <a:pt x="22" y="17"/>
                </a:lnTo>
                <a:lnTo>
                  <a:pt x="23" y="10"/>
                </a:lnTo>
                <a:lnTo>
                  <a:pt x="22" y="0"/>
                </a:lnTo>
                <a:lnTo>
                  <a:pt x="4" y="3"/>
                </a:lnTo>
                <a:lnTo>
                  <a:pt x="2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6" name="Freeform 926"/>
          <p:cNvSpPr>
            <a:spLocks/>
          </p:cNvSpPr>
          <p:nvPr/>
        </p:nvSpPr>
        <p:spPr bwMode="auto">
          <a:xfrm>
            <a:off x="6138863" y="4540250"/>
            <a:ext cx="23812" cy="88900"/>
          </a:xfrm>
          <a:custGeom>
            <a:avLst/>
            <a:gdLst>
              <a:gd name="T0" fmla="*/ 8 w 31"/>
              <a:gd name="T1" fmla="*/ 24 h 112"/>
              <a:gd name="T2" fmla="*/ 26 w 31"/>
              <a:gd name="T3" fmla="*/ 29 h 112"/>
              <a:gd name="T4" fmla="*/ 31 w 31"/>
              <a:gd name="T5" fmla="*/ 2 h 112"/>
              <a:gd name="T6" fmla="*/ 12 w 31"/>
              <a:gd name="T7" fmla="*/ 0 h 112"/>
              <a:gd name="T8" fmla="*/ 8 w 31"/>
              <a:gd name="T9" fmla="*/ 26 h 112"/>
              <a:gd name="T10" fmla="*/ 26 w 31"/>
              <a:gd name="T11" fmla="*/ 31 h 112"/>
              <a:gd name="T12" fmla="*/ 8 w 31"/>
              <a:gd name="T13" fmla="*/ 26 h 112"/>
              <a:gd name="T14" fmla="*/ 0 w 31"/>
              <a:gd name="T15" fmla="*/ 112 h 112"/>
              <a:gd name="T16" fmla="*/ 26 w 31"/>
              <a:gd name="T17" fmla="*/ 31 h 112"/>
              <a:gd name="T18" fmla="*/ 8 w 31"/>
              <a:gd name="T19" fmla="*/ 24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112">
                <a:moveTo>
                  <a:pt x="8" y="24"/>
                </a:moveTo>
                <a:lnTo>
                  <a:pt x="26" y="29"/>
                </a:lnTo>
                <a:lnTo>
                  <a:pt x="31" y="2"/>
                </a:lnTo>
                <a:lnTo>
                  <a:pt x="12" y="0"/>
                </a:lnTo>
                <a:lnTo>
                  <a:pt x="8" y="26"/>
                </a:lnTo>
                <a:lnTo>
                  <a:pt x="26" y="31"/>
                </a:lnTo>
                <a:lnTo>
                  <a:pt x="8" y="26"/>
                </a:lnTo>
                <a:lnTo>
                  <a:pt x="0" y="112"/>
                </a:lnTo>
                <a:lnTo>
                  <a:pt x="26" y="31"/>
                </a:lnTo>
                <a:lnTo>
                  <a:pt x="8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7" name="Freeform 927"/>
          <p:cNvSpPr>
            <a:spLocks/>
          </p:cNvSpPr>
          <p:nvPr/>
        </p:nvSpPr>
        <p:spPr bwMode="auto">
          <a:xfrm>
            <a:off x="6145213" y="4538663"/>
            <a:ext cx="17462" cy="26987"/>
          </a:xfrm>
          <a:custGeom>
            <a:avLst/>
            <a:gdLst>
              <a:gd name="T0" fmla="*/ 6 w 23"/>
              <a:gd name="T1" fmla="*/ 9 h 34"/>
              <a:gd name="T2" fmla="*/ 4 w 23"/>
              <a:gd name="T3" fmla="*/ 8 h 34"/>
              <a:gd name="T4" fmla="*/ 3 w 23"/>
              <a:gd name="T5" fmla="*/ 15 h 34"/>
              <a:gd name="T6" fmla="*/ 2 w 23"/>
              <a:gd name="T7" fmla="*/ 21 h 34"/>
              <a:gd name="T8" fmla="*/ 0 w 23"/>
              <a:gd name="T9" fmla="*/ 27 h 34"/>
              <a:gd name="T10" fmla="*/ 18 w 23"/>
              <a:gd name="T11" fmla="*/ 34 h 34"/>
              <a:gd name="T12" fmla="*/ 20 w 23"/>
              <a:gd name="T13" fmla="*/ 26 h 34"/>
              <a:gd name="T14" fmla="*/ 22 w 23"/>
              <a:gd name="T15" fmla="*/ 17 h 34"/>
              <a:gd name="T16" fmla="*/ 23 w 23"/>
              <a:gd name="T17" fmla="*/ 10 h 34"/>
              <a:gd name="T18" fmla="*/ 22 w 23"/>
              <a:gd name="T19" fmla="*/ 0 h 34"/>
              <a:gd name="T20" fmla="*/ 6 w 23"/>
              <a:gd name="T21" fmla="*/ 9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4">
                <a:moveTo>
                  <a:pt x="6" y="9"/>
                </a:moveTo>
                <a:lnTo>
                  <a:pt x="4" y="8"/>
                </a:lnTo>
                <a:lnTo>
                  <a:pt x="3" y="15"/>
                </a:lnTo>
                <a:lnTo>
                  <a:pt x="2" y="21"/>
                </a:lnTo>
                <a:lnTo>
                  <a:pt x="0" y="27"/>
                </a:lnTo>
                <a:lnTo>
                  <a:pt x="18" y="34"/>
                </a:lnTo>
                <a:lnTo>
                  <a:pt x="20" y="26"/>
                </a:lnTo>
                <a:lnTo>
                  <a:pt x="22" y="17"/>
                </a:lnTo>
                <a:lnTo>
                  <a:pt x="23" y="10"/>
                </a:lnTo>
                <a:lnTo>
                  <a:pt x="22" y="0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8" name="Freeform 928"/>
          <p:cNvSpPr>
            <a:spLocks/>
          </p:cNvSpPr>
          <p:nvPr/>
        </p:nvSpPr>
        <p:spPr bwMode="auto">
          <a:xfrm>
            <a:off x="6100763" y="4506913"/>
            <a:ext cx="38100" cy="100012"/>
          </a:xfrm>
          <a:custGeom>
            <a:avLst/>
            <a:gdLst>
              <a:gd name="T0" fmla="*/ 34 w 48"/>
              <a:gd name="T1" fmla="*/ 3 h 126"/>
              <a:gd name="T2" fmla="*/ 36 w 48"/>
              <a:gd name="T3" fmla="*/ 10 h 126"/>
              <a:gd name="T4" fmla="*/ 38 w 48"/>
              <a:gd name="T5" fmla="*/ 22 h 126"/>
              <a:gd name="T6" fmla="*/ 42 w 48"/>
              <a:gd name="T7" fmla="*/ 38 h 126"/>
              <a:gd name="T8" fmla="*/ 44 w 48"/>
              <a:gd name="T9" fmla="*/ 57 h 126"/>
              <a:gd name="T10" fmla="*/ 47 w 48"/>
              <a:gd name="T11" fmla="*/ 76 h 126"/>
              <a:gd name="T12" fmla="*/ 48 w 48"/>
              <a:gd name="T13" fmla="*/ 96 h 126"/>
              <a:gd name="T14" fmla="*/ 47 w 48"/>
              <a:gd name="T15" fmla="*/ 112 h 126"/>
              <a:gd name="T16" fmla="*/ 43 w 48"/>
              <a:gd name="T17" fmla="*/ 126 h 126"/>
              <a:gd name="T18" fmla="*/ 38 w 48"/>
              <a:gd name="T19" fmla="*/ 114 h 126"/>
              <a:gd name="T20" fmla="*/ 33 w 48"/>
              <a:gd name="T21" fmla="*/ 104 h 126"/>
              <a:gd name="T22" fmla="*/ 28 w 48"/>
              <a:gd name="T23" fmla="*/ 94 h 126"/>
              <a:gd name="T24" fmla="*/ 24 w 48"/>
              <a:gd name="T25" fmla="*/ 83 h 126"/>
              <a:gd name="T26" fmla="*/ 19 w 48"/>
              <a:gd name="T27" fmla="*/ 74 h 126"/>
              <a:gd name="T28" fmla="*/ 13 w 48"/>
              <a:gd name="T29" fmla="*/ 65 h 126"/>
              <a:gd name="T30" fmla="*/ 7 w 48"/>
              <a:gd name="T31" fmla="*/ 56 h 126"/>
              <a:gd name="T32" fmla="*/ 0 w 48"/>
              <a:gd name="T33" fmla="*/ 48 h 126"/>
              <a:gd name="T34" fmla="*/ 3 w 48"/>
              <a:gd name="T35" fmla="*/ 42 h 126"/>
              <a:gd name="T36" fmla="*/ 6 w 48"/>
              <a:gd name="T37" fmla="*/ 35 h 126"/>
              <a:gd name="T38" fmla="*/ 10 w 48"/>
              <a:gd name="T39" fmla="*/ 27 h 126"/>
              <a:gd name="T40" fmla="*/ 14 w 48"/>
              <a:gd name="T41" fmla="*/ 20 h 126"/>
              <a:gd name="T42" fmla="*/ 18 w 48"/>
              <a:gd name="T43" fmla="*/ 13 h 126"/>
              <a:gd name="T44" fmla="*/ 22 w 48"/>
              <a:gd name="T45" fmla="*/ 7 h 126"/>
              <a:gd name="T46" fmla="*/ 26 w 48"/>
              <a:gd name="T47" fmla="*/ 3 h 126"/>
              <a:gd name="T48" fmla="*/ 29 w 48"/>
              <a:gd name="T49" fmla="*/ 0 h 126"/>
              <a:gd name="T50" fmla="*/ 30 w 48"/>
              <a:gd name="T51" fmla="*/ 0 h 126"/>
              <a:gd name="T52" fmla="*/ 32 w 48"/>
              <a:gd name="T53" fmla="*/ 2 h 126"/>
              <a:gd name="T54" fmla="*/ 33 w 48"/>
              <a:gd name="T55" fmla="*/ 2 h 126"/>
              <a:gd name="T56" fmla="*/ 34 w 48"/>
              <a:gd name="T57" fmla="*/ 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8" h="126">
                <a:moveTo>
                  <a:pt x="34" y="3"/>
                </a:moveTo>
                <a:lnTo>
                  <a:pt x="36" y="10"/>
                </a:lnTo>
                <a:lnTo>
                  <a:pt x="38" y="22"/>
                </a:lnTo>
                <a:lnTo>
                  <a:pt x="42" y="38"/>
                </a:lnTo>
                <a:lnTo>
                  <a:pt x="44" y="57"/>
                </a:lnTo>
                <a:lnTo>
                  <a:pt x="47" y="76"/>
                </a:lnTo>
                <a:lnTo>
                  <a:pt x="48" y="96"/>
                </a:lnTo>
                <a:lnTo>
                  <a:pt x="47" y="112"/>
                </a:lnTo>
                <a:lnTo>
                  <a:pt x="43" y="126"/>
                </a:lnTo>
                <a:lnTo>
                  <a:pt x="38" y="114"/>
                </a:lnTo>
                <a:lnTo>
                  <a:pt x="33" y="104"/>
                </a:lnTo>
                <a:lnTo>
                  <a:pt x="28" y="94"/>
                </a:lnTo>
                <a:lnTo>
                  <a:pt x="24" y="83"/>
                </a:lnTo>
                <a:lnTo>
                  <a:pt x="19" y="74"/>
                </a:lnTo>
                <a:lnTo>
                  <a:pt x="13" y="65"/>
                </a:lnTo>
                <a:lnTo>
                  <a:pt x="7" y="56"/>
                </a:lnTo>
                <a:lnTo>
                  <a:pt x="0" y="48"/>
                </a:lnTo>
                <a:lnTo>
                  <a:pt x="3" y="42"/>
                </a:lnTo>
                <a:lnTo>
                  <a:pt x="6" y="35"/>
                </a:lnTo>
                <a:lnTo>
                  <a:pt x="10" y="27"/>
                </a:lnTo>
                <a:lnTo>
                  <a:pt x="14" y="20"/>
                </a:lnTo>
                <a:lnTo>
                  <a:pt x="18" y="13"/>
                </a:lnTo>
                <a:lnTo>
                  <a:pt x="22" y="7"/>
                </a:lnTo>
                <a:lnTo>
                  <a:pt x="26" y="3"/>
                </a:lnTo>
                <a:lnTo>
                  <a:pt x="29" y="0"/>
                </a:lnTo>
                <a:lnTo>
                  <a:pt x="30" y="0"/>
                </a:lnTo>
                <a:lnTo>
                  <a:pt x="32" y="2"/>
                </a:lnTo>
                <a:lnTo>
                  <a:pt x="33" y="2"/>
                </a:lnTo>
                <a:lnTo>
                  <a:pt x="34" y="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09" name="Freeform 929"/>
          <p:cNvSpPr>
            <a:spLocks/>
          </p:cNvSpPr>
          <p:nvPr/>
        </p:nvSpPr>
        <p:spPr bwMode="auto">
          <a:xfrm>
            <a:off x="6121400" y="4506913"/>
            <a:ext cx="23813" cy="117475"/>
          </a:xfrm>
          <a:custGeom>
            <a:avLst/>
            <a:gdLst>
              <a:gd name="T0" fmla="*/ 9 w 31"/>
              <a:gd name="T1" fmla="*/ 130 h 150"/>
              <a:gd name="T2" fmla="*/ 25 w 31"/>
              <a:gd name="T3" fmla="*/ 130 h 150"/>
              <a:gd name="T4" fmla="*/ 30 w 31"/>
              <a:gd name="T5" fmla="*/ 114 h 150"/>
              <a:gd name="T6" fmla="*/ 31 w 31"/>
              <a:gd name="T7" fmla="*/ 97 h 150"/>
              <a:gd name="T8" fmla="*/ 30 w 31"/>
              <a:gd name="T9" fmla="*/ 76 h 150"/>
              <a:gd name="T10" fmla="*/ 27 w 31"/>
              <a:gd name="T11" fmla="*/ 57 h 150"/>
              <a:gd name="T12" fmla="*/ 25 w 31"/>
              <a:gd name="T13" fmla="*/ 38 h 150"/>
              <a:gd name="T14" fmla="*/ 22 w 31"/>
              <a:gd name="T15" fmla="*/ 21 h 150"/>
              <a:gd name="T16" fmla="*/ 19 w 31"/>
              <a:gd name="T17" fmla="*/ 8 h 150"/>
              <a:gd name="T18" fmla="*/ 16 w 31"/>
              <a:gd name="T19" fmla="*/ 0 h 150"/>
              <a:gd name="T20" fmla="*/ 0 w 31"/>
              <a:gd name="T21" fmla="*/ 7 h 150"/>
              <a:gd name="T22" fmla="*/ 1 w 31"/>
              <a:gd name="T23" fmla="*/ 13 h 150"/>
              <a:gd name="T24" fmla="*/ 3 w 31"/>
              <a:gd name="T25" fmla="*/ 26 h 150"/>
              <a:gd name="T26" fmla="*/ 7 w 31"/>
              <a:gd name="T27" fmla="*/ 41 h 150"/>
              <a:gd name="T28" fmla="*/ 9 w 31"/>
              <a:gd name="T29" fmla="*/ 59 h 150"/>
              <a:gd name="T30" fmla="*/ 11 w 31"/>
              <a:gd name="T31" fmla="*/ 79 h 150"/>
              <a:gd name="T32" fmla="*/ 12 w 31"/>
              <a:gd name="T33" fmla="*/ 97 h 150"/>
              <a:gd name="T34" fmla="*/ 11 w 31"/>
              <a:gd name="T35" fmla="*/ 112 h 150"/>
              <a:gd name="T36" fmla="*/ 9 w 31"/>
              <a:gd name="T37" fmla="*/ 123 h 150"/>
              <a:gd name="T38" fmla="*/ 25 w 31"/>
              <a:gd name="T39" fmla="*/ 123 h 150"/>
              <a:gd name="T40" fmla="*/ 9 w 31"/>
              <a:gd name="T41" fmla="*/ 130 h 150"/>
              <a:gd name="T42" fmla="*/ 18 w 31"/>
              <a:gd name="T43" fmla="*/ 150 h 150"/>
              <a:gd name="T44" fmla="*/ 25 w 31"/>
              <a:gd name="T45" fmla="*/ 130 h 150"/>
              <a:gd name="T46" fmla="*/ 9 w 31"/>
              <a:gd name="T47" fmla="*/ 13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150">
                <a:moveTo>
                  <a:pt x="9" y="130"/>
                </a:moveTo>
                <a:lnTo>
                  <a:pt x="25" y="130"/>
                </a:lnTo>
                <a:lnTo>
                  <a:pt x="30" y="114"/>
                </a:lnTo>
                <a:lnTo>
                  <a:pt x="31" y="97"/>
                </a:lnTo>
                <a:lnTo>
                  <a:pt x="30" y="76"/>
                </a:lnTo>
                <a:lnTo>
                  <a:pt x="27" y="57"/>
                </a:lnTo>
                <a:lnTo>
                  <a:pt x="25" y="38"/>
                </a:lnTo>
                <a:lnTo>
                  <a:pt x="22" y="21"/>
                </a:lnTo>
                <a:lnTo>
                  <a:pt x="19" y="8"/>
                </a:lnTo>
                <a:lnTo>
                  <a:pt x="16" y="0"/>
                </a:lnTo>
                <a:lnTo>
                  <a:pt x="0" y="7"/>
                </a:lnTo>
                <a:lnTo>
                  <a:pt x="1" y="13"/>
                </a:lnTo>
                <a:lnTo>
                  <a:pt x="3" y="26"/>
                </a:lnTo>
                <a:lnTo>
                  <a:pt x="7" y="41"/>
                </a:lnTo>
                <a:lnTo>
                  <a:pt x="9" y="59"/>
                </a:lnTo>
                <a:lnTo>
                  <a:pt x="11" y="79"/>
                </a:lnTo>
                <a:lnTo>
                  <a:pt x="12" y="97"/>
                </a:lnTo>
                <a:lnTo>
                  <a:pt x="11" y="112"/>
                </a:lnTo>
                <a:lnTo>
                  <a:pt x="9" y="123"/>
                </a:lnTo>
                <a:lnTo>
                  <a:pt x="25" y="123"/>
                </a:lnTo>
                <a:lnTo>
                  <a:pt x="9" y="130"/>
                </a:lnTo>
                <a:lnTo>
                  <a:pt x="18" y="150"/>
                </a:lnTo>
                <a:lnTo>
                  <a:pt x="25" y="130"/>
                </a:lnTo>
                <a:lnTo>
                  <a:pt x="9" y="1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0" name="Freeform 930"/>
          <p:cNvSpPr>
            <a:spLocks/>
          </p:cNvSpPr>
          <p:nvPr/>
        </p:nvSpPr>
        <p:spPr bwMode="auto">
          <a:xfrm>
            <a:off x="6092825" y="4540250"/>
            <a:ext cx="49213" cy="69850"/>
          </a:xfrm>
          <a:custGeom>
            <a:avLst/>
            <a:gdLst>
              <a:gd name="T0" fmla="*/ 2 w 61"/>
              <a:gd name="T1" fmla="*/ 2 h 87"/>
              <a:gd name="T2" fmla="*/ 4 w 61"/>
              <a:gd name="T3" fmla="*/ 11 h 87"/>
              <a:gd name="T4" fmla="*/ 10 w 61"/>
              <a:gd name="T5" fmla="*/ 19 h 87"/>
              <a:gd name="T6" fmla="*/ 15 w 61"/>
              <a:gd name="T7" fmla="*/ 27 h 87"/>
              <a:gd name="T8" fmla="*/ 21 w 61"/>
              <a:gd name="T9" fmla="*/ 37 h 87"/>
              <a:gd name="T10" fmla="*/ 25 w 61"/>
              <a:gd name="T11" fmla="*/ 45 h 87"/>
              <a:gd name="T12" fmla="*/ 30 w 61"/>
              <a:gd name="T13" fmla="*/ 55 h 87"/>
              <a:gd name="T14" fmla="*/ 35 w 61"/>
              <a:gd name="T15" fmla="*/ 67 h 87"/>
              <a:gd name="T16" fmla="*/ 40 w 61"/>
              <a:gd name="T17" fmla="*/ 76 h 87"/>
              <a:gd name="T18" fmla="*/ 45 w 61"/>
              <a:gd name="T19" fmla="*/ 87 h 87"/>
              <a:gd name="T20" fmla="*/ 61 w 61"/>
              <a:gd name="T21" fmla="*/ 80 h 87"/>
              <a:gd name="T22" fmla="*/ 57 w 61"/>
              <a:gd name="T23" fmla="*/ 69 h 87"/>
              <a:gd name="T24" fmla="*/ 51 w 61"/>
              <a:gd name="T25" fmla="*/ 57 h 87"/>
              <a:gd name="T26" fmla="*/ 46 w 61"/>
              <a:gd name="T27" fmla="*/ 48 h 87"/>
              <a:gd name="T28" fmla="*/ 42 w 61"/>
              <a:gd name="T29" fmla="*/ 38 h 87"/>
              <a:gd name="T30" fmla="*/ 37 w 61"/>
              <a:gd name="T31" fmla="*/ 27 h 87"/>
              <a:gd name="T32" fmla="*/ 31 w 61"/>
              <a:gd name="T33" fmla="*/ 18 h 87"/>
              <a:gd name="T34" fmla="*/ 24 w 61"/>
              <a:gd name="T35" fmla="*/ 8 h 87"/>
              <a:gd name="T36" fmla="*/ 17 w 61"/>
              <a:gd name="T37" fmla="*/ 0 h 87"/>
              <a:gd name="T38" fmla="*/ 19 w 61"/>
              <a:gd name="T39" fmla="*/ 9 h 87"/>
              <a:gd name="T40" fmla="*/ 2 w 61"/>
              <a:gd name="T41" fmla="*/ 2 h 87"/>
              <a:gd name="T42" fmla="*/ 0 w 61"/>
              <a:gd name="T43" fmla="*/ 8 h 87"/>
              <a:gd name="T44" fmla="*/ 4 w 61"/>
              <a:gd name="T45" fmla="*/ 11 h 87"/>
              <a:gd name="T46" fmla="*/ 2 w 61"/>
              <a:gd name="T47" fmla="*/ 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" h="87">
                <a:moveTo>
                  <a:pt x="2" y="2"/>
                </a:moveTo>
                <a:lnTo>
                  <a:pt x="4" y="11"/>
                </a:lnTo>
                <a:lnTo>
                  <a:pt x="10" y="19"/>
                </a:lnTo>
                <a:lnTo>
                  <a:pt x="15" y="27"/>
                </a:lnTo>
                <a:lnTo>
                  <a:pt x="21" y="37"/>
                </a:lnTo>
                <a:lnTo>
                  <a:pt x="25" y="45"/>
                </a:lnTo>
                <a:lnTo>
                  <a:pt x="30" y="55"/>
                </a:lnTo>
                <a:lnTo>
                  <a:pt x="35" y="67"/>
                </a:lnTo>
                <a:lnTo>
                  <a:pt x="40" y="76"/>
                </a:lnTo>
                <a:lnTo>
                  <a:pt x="45" y="87"/>
                </a:lnTo>
                <a:lnTo>
                  <a:pt x="61" y="80"/>
                </a:lnTo>
                <a:lnTo>
                  <a:pt x="57" y="69"/>
                </a:lnTo>
                <a:lnTo>
                  <a:pt x="51" y="57"/>
                </a:lnTo>
                <a:lnTo>
                  <a:pt x="46" y="48"/>
                </a:lnTo>
                <a:lnTo>
                  <a:pt x="42" y="38"/>
                </a:lnTo>
                <a:lnTo>
                  <a:pt x="37" y="27"/>
                </a:lnTo>
                <a:lnTo>
                  <a:pt x="31" y="18"/>
                </a:lnTo>
                <a:lnTo>
                  <a:pt x="24" y="8"/>
                </a:lnTo>
                <a:lnTo>
                  <a:pt x="17" y="0"/>
                </a:lnTo>
                <a:lnTo>
                  <a:pt x="19" y="9"/>
                </a:lnTo>
                <a:lnTo>
                  <a:pt x="2" y="2"/>
                </a:lnTo>
                <a:lnTo>
                  <a:pt x="0" y="8"/>
                </a:lnTo>
                <a:lnTo>
                  <a:pt x="4" y="11"/>
                </a:lnTo>
                <a:lnTo>
                  <a:pt x="2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1" name="Freeform 931"/>
          <p:cNvSpPr>
            <a:spLocks/>
          </p:cNvSpPr>
          <p:nvPr/>
        </p:nvSpPr>
        <p:spPr bwMode="auto">
          <a:xfrm>
            <a:off x="6094413" y="4500563"/>
            <a:ext cx="33337" cy="47625"/>
          </a:xfrm>
          <a:custGeom>
            <a:avLst/>
            <a:gdLst>
              <a:gd name="T0" fmla="*/ 37 w 42"/>
              <a:gd name="T1" fmla="*/ 0 h 60"/>
              <a:gd name="T2" fmla="*/ 33 w 42"/>
              <a:gd name="T3" fmla="*/ 1 h 60"/>
              <a:gd name="T4" fmla="*/ 27 w 42"/>
              <a:gd name="T5" fmla="*/ 5 h 60"/>
              <a:gd name="T6" fmla="*/ 23 w 42"/>
              <a:gd name="T7" fmla="*/ 11 h 60"/>
              <a:gd name="T8" fmla="*/ 18 w 42"/>
              <a:gd name="T9" fmla="*/ 17 h 60"/>
              <a:gd name="T10" fmla="*/ 14 w 42"/>
              <a:gd name="T11" fmla="*/ 24 h 60"/>
              <a:gd name="T12" fmla="*/ 10 w 42"/>
              <a:gd name="T13" fmla="*/ 31 h 60"/>
              <a:gd name="T14" fmla="*/ 6 w 42"/>
              <a:gd name="T15" fmla="*/ 40 h 60"/>
              <a:gd name="T16" fmla="*/ 3 w 42"/>
              <a:gd name="T17" fmla="*/ 47 h 60"/>
              <a:gd name="T18" fmla="*/ 0 w 42"/>
              <a:gd name="T19" fmla="*/ 53 h 60"/>
              <a:gd name="T20" fmla="*/ 17 w 42"/>
              <a:gd name="T21" fmla="*/ 60 h 60"/>
              <a:gd name="T22" fmla="*/ 19 w 42"/>
              <a:gd name="T23" fmla="*/ 54 h 60"/>
              <a:gd name="T24" fmla="*/ 22 w 42"/>
              <a:gd name="T25" fmla="*/ 47 h 60"/>
              <a:gd name="T26" fmla="*/ 26 w 42"/>
              <a:gd name="T27" fmla="*/ 40 h 60"/>
              <a:gd name="T28" fmla="*/ 30 w 42"/>
              <a:gd name="T29" fmla="*/ 34 h 60"/>
              <a:gd name="T30" fmla="*/ 34 w 42"/>
              <a:gd name="T31" fmla="*/ 27 h 60"/>
              <a:gd name="T32" fmla="*/ 37 w 42"/>
              <a:gd name="T33" fmla="*/ 22 h 60"/>
              <a:gd name="T34" fmla="*/ 41 w 42"/>
              <a:gd name="T35" fmla="*/ 19 h 60"/>
              <a:gd name="T36" fmla="*/ 42 w 42"/>
              <a:gd name="T37" fmla="*/ 17 h 60"/>
              <a:gd name="T38" fmla="*/ 37 w 42"/>
              <a:gd name="T39" fmla="*/ 19 h 60"/>
              <a:gd name="T40" fmla="*/ 37 w 42"/>
              <a:gd name="T41" fmla="*/ 0 h 60"/>
              <a:gd name="T42" fmla="*/ 35 w 42"/>
              <a:gd name="T43" fmla="*/ 0 h 60"/>
              <a:gd name="T44" fmla="*/ 33 w 42"/>
              <a:gd name="T45" fmla="*/ 1 h 60"/>
              <a:gd name="T46" fmla="*/ 37 w 42"/>
              <a:gd name="T47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60">
                <a:moveTo>
                  <a:pt x="37" y="0"/>
                </a:moveTo>
                <a:lnTo>
                  <a:pt x="33" y="1"/>
                </a:lnTo>
                <a:lnTo>
                  <a:pt x="27" y="5"/>
                </a:lnTo>
                <a:lnTo>
                  <a:pt x="23" y="11"/>
                </a:lnTo>
                <a:lnTo>
                  <a:pt x="18" y="17"/>
                </a:lnTo>
                <a:lnTo>
                  <a:pt x="14" y="24"/>
                </a:lnTo>
                <a:lnTo>
                  <a:pt x="10" y="31"/>
                </a:lnTo>
                <a:lnTo>
                  <a:pt x="6" y="40"/>
                </a:lnTo>
                <a:lnTo>
                  <a:pt x="3" y="47"/>
                </a:lnTo>
                <a:lnTo>
                  <a:pt x="0" y="53"/>
                </a:lnTo>
                <a:lnTo>
                  <a:pt x="17" y="60"/>
                </a:lnTo>
                <a:lnTo>
                  <a:pt x="19" y="54"/>
                </a:lnTo>
                <a:lnTo>
                  <a:pt x="22" y="47"/>
                </a:lnTo>
                <a:lnTo>
                  <a:pt x="26" y="40"/>
                </a:lnTo>
                <a:lnTo>
                  <a:pt x="30" y="34"/>
                </a:lnTo>
                <a:lnTo>
                  <a:pt x="34" y="27"/>
                </a:lnTo>
                <a:lnTo>
                  <a:pt x="37" y="22"/>
                </a:lnTo>
                <a:lnTo>
                  <a:pt x="41" y="19"/>
                </a:lnTo>
                <a:lnTo>
                  <a:pt x="42" y="17"/>
                </a:lnTo>
                <a:lnTo>
                  <a:pt x="37" y="19"/>
                </a:lnTo>
                <a:lnTo>
                  <a:pt x="37" y="0"/>
                </a:lnTo>
                <a:lnTo>
                  <a:pt x="35" y="0"/>
                </a:lnTo>
                <a:lnTo>
                  <a:pt x="33" y="1"/>
                </a:lnTo>
                <a:lnTo>
                  <a:pt x="3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2" name="Freeform 932"/>
          <p:cNvSpPr>
            <a:spLocks/>
          </p:cNvSpPr>
          <p:nvPr/>
        </p:nvSpPr>
        <p:spPr bwMode="auto">
          <a:xfrm>
            <a:off x="6121400" y="4500563"/>
            <a:ext cx="12700" cy="14287"/>
          </a:xfrm>
          <a:custGeom>
            <a:avLst/>
            <a:gdLst>
              <a:gd name="T0" fmla="*/ 16 w 16"/>
              <a:gd name="T1" fmla="*/ 8 h 19"/>
              <a:gd name="T2" fmla="*/ 15 w 16"/>
              <a:gd name="T3" fmla="*/ 5 h 19"/>
              <a:gd name="T4" fmla="*/ 11 w 16"/>
              <a:gd name="T5" fmla="*/ 2 h 19"/>
              <a:gd name="T6" fmla="*/ 10 w 16"/>
              <a:gd name="T7" fmla="*/ 2 h 19"/>
              <a:gd name="T8" fmla="*/ 9 w 16"/>
              <a:gd name="T9" fmla="*/ 1 h 19"/>
              <a:gd name="T10" fmla="*/ 3 w 16"/>
              <a:gd name="T11" fmla="*/ 0 h 19"/>
              <a:gd name="T12" fmla="*/ 3 w 16"/>
              <a:gd name="T13" fmla="*/ 19 h 19"/>
              <a:gd name="T14" fmla="*/ 0 w 16"/>
              <a:gd name="T15" fmla="*/ 17 h 19"/>
              <a:gd name="T16" fmla="*/ 1 w 16"/>
              <a:gd name="T17" fmla="*/ 19 h 19"/>
              <a:gd name="T18" fmla="*/ 2 w 16"/>
              <a:gd name="T19" fmla="*/ 19 h 19"/>
              <a:gd name="T20" fmla="*/ 1 w 16"/>
              <a:gd name="T21" fmla="*/ 19 h 19"/>
              <a:gd name="T22" fmla="*/ 0 w 16"/>
              <a:gd name="T23" fmla="*/ 15 h 19"/>
              <a:gd name="T24" fmla="*/ 16 w 16"/>
              <a:gd name="T25" fmla="*/ 8 h 19"/>
              <a:gd name="T26" fmla="*/ 16 w 16"/>
              <a:gd name="T27" fmla="*/ 6 h 19"/>
              <a:gd name="T28" fmla="*/ 15 w 16"/>
              <a:gd name="T29" fmla="*/ 5 h 19"/>
              <a:gd name="T30" fmla="*/ 16 w 16"/>
              <a:gd name="T31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19">
                <a:moveTo>
                  <a:pt x="16" y="8"/>
                </a:moveTo>
                <a:lnTo>
                  <a:pt x="15" y="5"/>
                </a:lnTo>
                <a:lnTo>
                  <a:pt x="11" y="2"/>
                </a:lnTo>
                <a:lnTo>
                  <a:pt x="10" y="2"/>
                </a:lnTo>
                <a:lnTo>
                  <a:pt x="9" y="1"/>
                </a:lnTo>
                <a:lnTo>
                  <a:pt x="3" y="0"/>
                </a:lnTo>
                <a:lnTo>
                  <a:pt x="3" y="19"/>
                </a:lnTo>
                <a:lnTo>
                  <a:pt x="0" y="17"/>
                </a:lnTo>
                <a:lnTo>
                  <a:pt x="1" y="19"/>
                </a:lnTo>
                <a:lnTo>
                  <a:pt x="2" y="19"/>
                </a:lnTo>
                <a:lnTo>
                  <a:pt x="1" y="19"/>
                </a:lnTo>
                <a:lnTo>
                  <a:pt x="0" y="15"/>
                </a:lnTo>
                <a:lnTo>
                  <a:pt x="16" y="8"/>
                </a:lnTo>
                <a:lnTo>
                  <a:pt x="16" y="6"/>
                </a:lnTo>
                <a:lnTo>
                  <a:pt x="15" y="5"/>
                </a:lnTo>
                <a:lnTo>
                  <a:pt x="16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3" name="Freeform 933"/>
          <p:cNvSpPr>
            <a:spLocks/>
          </p:cNvSpPr>
          <p:nvPr/>
        </p:nvSpPr>
        <p:spPr bwMode="auto">
          <a:xfrm>
            <a:off x="6108700" y="4518025"/>
            <a:ext cx="25400" cy="19050"/>
          </a:xfrm>
          <a:custGeom>
            <a:avLst/>
            <a:gdLst>
              <a:gd name="T0" fmla="*/ 2 w 31"/>
              <a:gd name="T1" fmla="*/ 9 h 24"/>
              <a:gd name="T2" fmla="*/ 0 w 31"/>
              <a:gd name="T3" fmla="*/ 18 h 24"/>
              <a:gd name="T4" fmla="*/ 26 w 31"/>
              <a:gd name="T5" fmla="*/ 24 h 24"/>
              <a:gd name="T6" fmla="*/ 31 w 31"/>
              <a:gd name="T7" fmla="*/ 6 h 24"/>
              <a:gd name="T8" fmla="*/ 4 w 31"/>
              <a:gd name="T9" fmla="*/ 0 h 24"/>
              <a:gd name="T10" fmla="*/ 2 w 31"/>
              <a:gd name="T11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4">
                <a:moveTo>
                  <a:pt x="2" y="9"/>
                </a:moveTo>
                <a:lnTo>
                  <a:pt x="0" y="18"/>
                </a:lnTo>
                <a:lnTo>
                  <a:pt x="26" y="24"/>
                </a:lnTo>
                <a:lnTo>
                  <a:pt x="31" y="6"/>
                </a:lnTo>
                <a:lnTo>
                  <a:pt x="4" y="0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4" name="Freeform 934"/>
          <p:cNvSpPr>
            <a:spLocks/>
          </p:cNvSpPr>
          <p:nvPr/>
        </p:nvSpPr>
        <p:spPr bwMode="auto">
          <a:xfrm>
            <a:off x="6107113" y="4522788"/>
            <a:ext cx="28575" cy="20637"/>
          </a:xfrm>
          <a:custGeom>
            <a:avLst/>
            <a:gdLst>
              <a:gd name="T0" fmla="*/ 3 w 36"/>
              <a:gd name="T1" fmla="*/ 9 h 25"/>
              <a:gd name="T2" fmla="*/ 0 w 36"/>
              <a:gd name="T3" fmla="*/ 18 h 25"/>
              <a:gd name="T4" fmla="*/ 31 w 36"/>
              <a:gd name="T5" fmla="*/ 25 h 25"/>
              <a:gd name="T6" fmla="*/ 36 w 36"/>
              <a:gd name="T7" fmla="*/ 7 h 25"/>
              <a:gd name="T8" fmla="*/ 5 w 36"/>
              <a:gd name="T9" fmla="*/ 0 h 25"/>
              <a:gd name="T10" fmla="*/ 3 w 36"/>
              <a:gd name="T11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" h="25">
                <a:moveTo>
                  <a:pt x="3" y="9"/>
                </a:moveTo>
                <a:lnTo>
                  <a:pt x="0" y="18"/>
                </a:lnTo>
                <a:lnTo>
                  <a:pt x="31" y="25"/>
                </a:lnTo>
                <a:lnTo>
                  <a:pt x="36" y="7"/>
                </a:lnTo>
                <a:lnTo>
                  <a:pt x="5" y="0"/>
                </a:lnTo>
                <a:lnTo>
                  <a:pt x="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5" name="Freeform 935"/>
          <p:cNvSpPr>
            <a:spLocks/>
          </p:cNvSpPr>
          <p:nvPr/>
        </p:nvSpPr>
        <p:spPr bwMode="auto">
          <a:xfrm>
            <a:off x="6105525" y="4527550"/>
            <a:ext cx="30163" cy="20638"/>
          </a:xfrm>
          <a:custGeom>
            <a:avLst/>
            <a:gdLst>
              <a:gd name="T0" fmla="*/ 2 w 39"/>
              <a:gd name="T1" fmla="*/ 9 h 26"/>
              <a:gd name="T2" fmla="*/ 0 w 39"/>
              <a:gd name="T3" fmla="*/ 18 h 26"/>
              <a:gd name="T4" fmla="*/ 35 w 39"/>
              <a:gd name="T5" fmla="*/ 26 h 26"/>
              <a:gd name="T6" fmla="*/ 39 w 39"/>
              <a:gd name="T7" fmla="*/ 8 h 26"/>
              <a:gd name="T8" fmla="*/ 5 w 39"/>
              <a:gd name="T9" fmla="*/ 0 h 26"/>
              <a:gd name="T10" fmla="*/ 2 w 39"/>
              <a:gd name="T11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26">
                <a:moveTo>
                  <a:pt x="2" y="9"/>
                </a:moveTo>
                <a:lnTo>
                  <a:pt x="0" y="18"/>
                </a:lnTo>
                <a:lnTo>
                  <a:pt x="35" y="26"/>
                </a:lnTo>
                <a:lnTo>
                  <a:pt x="39" y="8"/>
                </a:lnTo>
                <a:lnTo>
                  <a:pt x="5" y="0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6" name="Freeform 936"/>
          <p:cNvSpPr>
            <a:spLocks/>
          </p:cNvSpPr>
          <p:nvPr/>
        </p:nvSpPr>
        <p:spPr bwMode="auto">
          <a:xfrm>
            <a:off x="6102350" y="4532313"/>
            <a:ext cx="34925" cy="22225"/>
          </a:xfrm>
          <a:custGeom>
            <a:avLst/>
            <a:gdLst>
              <a:gd name="T0" fmla="*/ 2 w 43"/>
              <a:gd name="T1" fmla="*/ 9 h 27"/>
              <a:gd name="T2" fmla="*/ 0 w 43"/>
              <a:gd name="T3" fmla="*/ 18 h 27"/>
              <a:gd name="T4" fmla="*/ 39 w 43"/>
              <a:gd name="T5" fmla="*/ 27 h 27"/>
              <a:gd name="T6" fmla="*/ 43 w 43"/>
              <a:gd name="T7" fmla="*/ 9 h 27"/>
              <a:gd name="T8" fmla="*/ 4 w 43"/>
              <a:gd name="T9" fmla="*/ 0 h 27"/>
              <a:gd name="T10" fmla="*/ 2 w 43"/>
              <a:gd name="T11" fmla="*/ 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" h="27">
                <a:moveTo>
                  <a:pt x="2" y="9"/>
                </a:moveTo>
                <a:lnTo>
                  <a:pt x="0" y="18"/>
                </a:lnTo>
                <a:lnTo>
                  <a:pt x="39" y="27"/>
                </a:lnTo>
                <a:lnTo>
                  <a:pt x="43" y="9"/>
                </a:lnTo>
                <a:lnTo>
                  <a:pt x="4" y="0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7" name="Freeform 937"/>
          <p:cNvSpPr>
            <a:spLocks/>
          </p:cNvSpPr>
          <p:nvPr/>
        </p:nvSpPr>
        <p:spPr bwMode="auto">
          <a:xfrm>
            <a:off x="6099175" y="4537075"/>
            <a:ext cx="38100" cy="23813"/>
          </a:xfrm>
          <a:custGeom>
            <a:avLst/>
            <a:gdLst>
              <a:gd name="T0" fmla="*/ 2 w 49"/>
              <a:gd name="T1" fmla="*/ 10 h 30"/>
              <a:gd name="T2" fmla="*/ 0 w 49"/>
              <a:gd name="T3" fmla="*/ 19 h 30"/>
              <a:gd name="T4" fmla="*/ 44 w 49"/>
              <a:gd name="T5" fmla="*/ 30 h 30"/>
              <a:gd name="T6" fmla="*/ 49 w 49"/>
              <a:gd name="T7" fmla="*/ 12 h 30"/>
              <a:gd name="T8" fmla="*/ 5 w 49"/>
              <a:gd name="T9" fmla="*/ 0 h 30"/>
              <a:gd name="T10" fmla="*/ 2 w 49"/>
              <a:gd name="T11" fmla="*/ 1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30">
                <a:moveTo>
                  <a:pt x="2" y="10"/>
                </a:moveTo>
                <a:lnTo>
                  <a:pt x="0" y="19"/>
                </a:lnTo>
                <a:lnTo>
                  <a:pt x="44" y="30"/>
                </a:lnTo>
                <a:lnTo>
                  <a:pt x="49" y="12"/>
                </a:lnTo>
                <a:lnTo>
                  <a:pt x="5" y="0"/>
                </a:lnTo>
                <a:lnTo>
                  <a:pt x="2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8" name="Freeform 938"/>
          <p:cNvSpPr>
            <a:spLocks/>
          </p:cNvSpPr>
          <p:nvPr/>
        </p:nvSpPr>
        <p:spPr bwMode="auto">
          <a:xfrm>
            <a:off x="6105525" y="4545013"/>
            <a:ext cx="33338" cy="22225"/>
          </a:xfrm>
          <a:custGeom>
            <a:avLst/>
            <a:gdLst>
              <a:gd name="T0" fmla="*/ 2 w 43"/>
              <a:gd name="T1" fmla="*/ 9 h 27"/>
              <a:gd name="T2" fmla="*/ 0 w 43"/>
              <a:gd name="T3" fmla="*/ 18 h 27"/>
              <a:gd name="T4" fmla="*/ 38 w 43"/>
              <a:gd name="T5" fmla="*/ 27 h 27"/>
              <a:gd name="T6" fmla="*/ 43 w 43"/>
              <a:gd name="T7" fmla="*/ 9 h 27"/>
              <a:gd name="T8" fmla="*/ 5 w 43"/>
              <a:gd name="T9" fmla="*/ 0 h 27"/>
              <a:gd name="T10" fmla="*/ 2 w 43"/>
              <a:gd name="T11" fmla="*/ 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" h="27">
                <a:moveTo>
                  <a:pt x="2" y="9"/>
                </a:moveTo>
                <a:lnTo>
                  <a:pt x="0" y="18"/>
                </a:lnTo>
                <a:lnTo>
                  <a:pt x="38" y="27"/>
                </a:lnTo>
                <a:lnTo>
                  <a:pt x="43" y="9"/>
                </a:lnTo>
                <a:lnTo>
                  <a:pt x="5" y="0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19" name="Freeform 939"/>
          <p:cNvSpPr>
            <a:spLocks/>
          </p:cNvSpPr>
          <p:nvPr/>
        </p:nvSpPr>
        <p:spPr bwMode="auto">
          <a:xfrm>
            <a:off x="6108700" y="4551363"/>
            <a:ext cx="30163" cy="20637"/>
          </a:xfrm>
          <a:custGeom>
            <a:avLst/>
            <a:gdLst>
              <a:gd name="T0" fmla="*/ 2 w 38"/>
              <a:gd name="T1" fmla="*/ 9 h 25"/>
              <a:gd name="T2" fmla="*/ 0 w 38"/>
              <a:gd name="T3" fmla="*/ 18 h 25"/>
              <a:gd name="T4" fmla="*/ 33 w 38"/>
              <a:gd name="T5" fmla="*/ 25 h 25"/>
              <a:gd name="T6" fmla="*/ 38 w 38"/>
              <a:gd name="T7" fmla="*/ 7 h 25"/>
              <a:gd name="T8" fmla="*/ 4 w 38"/>
              <a:gd name="T9" fmla="*/ 0 h 25"/>
              <a:gd name="T10" fmla="*/ 2 w 38"/>
              <a:gd name="T11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25">
                <a:moveTo>
                  <a:pt x="2" y="9"/>
                </a:moveTo>
                <a:lnTo>
                  <a:pt x="0" y="18"/>
                </a:lnTo>
                <a:lnTo>
                  <a:pt x="33" y="25"/>
                </a:lnTo>
                <a:lnTo>
                  <a:pt x="38" y="7"/>
                </a:lnTo>
                <a:lnTo>
                  <a:pt x="4" y="0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0" name="Freeform 940"/>
          <p:cNvSpPr>
            <a:spLocks/>
          </p:cNvSpPr>
          <p:nvPr/>
        </p:nvSpPr>
        <p:spPr bwMode="auto">
          <a:xfrm>
            <a:off x="6113463" y="4557713"/>
            <a:ext cx="25400" cy="20637"/>
          </a:xfrm>
          <a:custGeom>
            <a:avLst/>
            <a:gdLst>
              <a:gd name="T0" fmla="*/ 3 w 34"/>
              <a:gd name="T1" fmla="*/ 9 h 25"/>
              <a:gd name="T2" fmla="*/ 0 w 34"/>
              <a:gd name="T3" fmla="*/ 18 h 25"/>
              <a:gd name="T4" fmla="*/ 29 w 34"/>
              <a:gd name="T5" fmla="*/ 25 h 25"/>
              <a:gd name="T6" fmla="*/ 34 w 34"/>
              <a:gd name="T7" fmla="*/ 7 h 25"/>
              <a:gd name="T8" fmla="*/ 5 w 34"/>
              <a:gd name="T9" fmla="*/ 0 h 25"/>
              <a:gd name="T10" fmla="*/ 3 w 34"/>
              <a:gd name="T11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25">
                <a:moveTo>
                  <a:pt x="3" y="9"/>
                </a:moveTo>
                <a:lnTo>
                  <a:pt x="0" y="18"/>
                </a:lnTo>
                <a:lnTo>
                  <a:pt x="29" y="25"/>
                </a:lnTo>
                <a:lnTo>
                  <a:pt x="34" y="7"/>
                </a:lnTo>
                <a:lnTo>
                  <a:pt x="5" y="0"/>
                </a:lnTo>
                <a:lnTo>
                  <a:pt x="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1" name="Freeform 941"/>
          <p:cNvSpPr>
            <a:spLocks/>
          </p:cNvSpPr>
          <p:nvPr/>
        </p:nvSpPr>
        <p:spPr bwMode="auto">
          <a:xfrm>
            <a:off x="6118225" y="4564063"/>
            <a:ext cx="20638" cy="20637"/>
          </a:xfrm>
          <a:custGeom>
            <a:avLst/>
            <a:gdLst>
              <a:gd name="T0" fmla="*/ 3 w 28"/>
              <a:gd name="T1" fmla="*/ 9 h 24"/>
              <a:gd name="T2" fmla="*/ 0 w 28"/>
              <a:gd name="T3" fmla="*/ 18 h 24"/>
              <a:gd name="T4" fmla="*/ 23 w 28"/>
              <a:gd name="T5" fmla="*/ 24 h 24"/>
              <a:gd name="T6" fmla="*/ 28 w 28"/>
              <a:gd name="T7" fmla="*/ 6 h 24"/>
              <a:gd name="T8" fmla="*/ 5 w 28"/>
              <a:gd name="T9" fmla="*/ 0 h 24"/>
              <a:gd name="T10" fmla="*/ 3 w 28"/>
              <a:gd name="T11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24">
                <a:moveTo>
                  <a:pt x="3" y="9"/>
                </a:moveTo>
                <a:lnTo>
                  <a:pt x="0" y="18"/>
                </a:lnTo>
                <a:lnTo>
                  <a:pt x="23" y="24"/>
                </a:lnTo>
                <a:lnTo>
                  <a:pt x="28" y="6"/>
                </a:lnTo>
                <a:lnTo>
                  <a:pt x="5" y="0"/>
                </a:lnTo>
                <a:lnTo>
                  <a:pt x="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2" name="Freeform 942"/>
          <p:cNvSpPr>
            <a:spLocks/>
          </p:cNvSpPr>
          <p:nvPr/>
        </p:nvSpPr>
        <p:spPr bwMode="auto">
          <a:xfrm>
            <a:off x="6119813" y="4572000"/>
            <a:ext cx="19050" cy="17463"/>
          </a:xfrm>
          <a:custGeom>
            <a:avLst/>
            <a:gdLst>
              <a:gd name="T0" fmla="*/ 2 w 24"/>
              <a:gd name="T1" fmla="*/ 9 h 23"/>
              <a:gd name="T2" fmla="*/ 0 w 24"/>
              <a:gd name="T3" fmla="*/ 18 h 23"/>
              <a:gd name="T4" fmla="*/ 19 w 24"/>
              <a:gd name="T5" fmla="*/ 23 h 23"/>
              <a:gd name="T6" fmla="*/ 24 w 24"/>
              <a:gd name="T7" fmla="*/ 5 h 23"/>
              <a:gd name="T8" fmla="*/ 4 w 24"/>
              <a:gd name="T9" fmla="*/ 0 h 23"/>
              <a:gd name="T10" fmla="*/ 2 w 24"/>
              <a:gd name="T11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3">
                <a:moveTo>
                  <a:pt x="2" y="9"/>
                </a:moveTo>
                <a:lnTo>
                  <a:pt x="0" y="18"/>
                </a:lnTo>
                <a:lnTo>
                  <a:pt x="19" y="23"/>
                </a:lnTo>
                <a:lnTo>
                  <a:pt x="24" y="5"/>
                </a:lnTo>
                <a:lnTo>
                  <a:pt x="4" y="0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3" name="Freeform 943"/>
          <p:cNvSpPr>
            <a:spLocks/>
          </p:cNvSpPr>
          <p:nvPr/>
        </p:nvSpPr>
        <p:spPr bwMode="auto">
          <a:xfrm>
            <a:off x="6122988" y="4578350"/>
            <a:ext cx="17462" cy="17463"/>
          </a:xfrm>
          <a:custGeom>
            <a:avLst/>
            <a:gdLst>
              <a:gd name="T0" fmla="*/ 2 w 22"/>
              <a:gd name="T1" fmla="*/ 9 h 23"/>
              <a:gd name="T2" fmla="*/ 0 w 22"/>
              <a:gd name="T3" fmla="*/ 19 h 23"/>
              <a:gd name="T4" fmla="*/ 17 w 22"/>
              <a:gd name="T5" fmla="*/ 23 h 23"/>
              <a:gd name="T6" fmla="*/ 22 w 22"/>
              <a:gd name="T7" fmla="*/ 5 h 23"/>
              <a:gd name="T8" fmla="*/ 5 w 22"/>
              <a:gd name="T9" fmla="*/ 0 h 23"/>
              <a:gd name="T10" fmla="*/ 2 w 22"/>
              <a:gd name="T11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3">
                <a:moveTo>
                  <a:pt x="2" y="9"/>
                </a:moveTo>
                <a:lnTo>
                  <a:pt x="0" y="19"/>
                </a:lnTo>
                <a:lnTo>
                  <a:pt x="17" y="23"/>
                </a:lnTo>
                <a:lnTo>
                  <a:pt x="22" y="5"/>
                </a:lnTo>
                <a:lnTo>
                  <a:pt x="5" y="0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4" name="Freeform 944"/>
          <p:cNvSpPr>
            <a:spLocks/>
          </p:cNvSpPr>
          <p:nvPr/>
        </p:nvSpPr>
        <p:spPr bwMode="auto">
          <a:xfrm>
            <a:off x="6126163" y="4584700"/>
            <a:ext cx="12700" cy="17463"/>
          </a:xfrm>
          <a:custGeom>
            <a:avLst/>
            <a:gdLst>
              <a:gd name="T0" fmla="*/ 2 w 16"/>
              <a:gd name="T1" fmla="*/ 9 h 22"/>
              <a:gd name="T2" fmla="*/ 0 w 16"/>
              <a:gd name="T3" fmla="*/ 19 h 22"/>
              <a:gd name="T4" fmla="*/ 11 w 16"/>
              <a:gd name="T5" fmla="*/ 22 h 22"/>
              <a:gd name="T6" fmla="*/ 16 w 16"/>
              <a:gd name="T7" fmla="*/ 4 h 22"/>
              <a:gd name="T8" fmla="*/ 4 w 16"/>
              <a:gd name="T9" fmla="*/ 0 h 22"/>
              <a:gd name="T10" fmla="*/ 2 w 16"/>
              <a:gd name="T11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22">
                <a:moveTo>
                  <a:pt x="2" y="9"/>
                </a:moveTo>
                <a:lnTo>
                  <a:pt x="0" y="19"/>
                </a:lnTo>
                <a:lnTo>
                  <a:pt x="11" y="22"/>
                </a:lnTo>
                <a:lnTo>
                  <a:pt x="16" y="4"/>
                </a:lnTo>
                <a:lnTo>
                  <a:pt x="4" y="0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5" name="Freeform 945"/>
          <p:cNvSpPr>
            <a:spLocks/>
          </p:cNvSpPr>
          <p:nvPr/>
        </p:nvSpPr>
        <p:spPr bwMode="auto">
          <a:xfrm>
            <a:off x="6129338" y="4591050"/>
            <a:ext cx="9525" cy="17463"/>
          </a:xfrm>
          <a:custGeom>
            <a:avLst/>
            <a:gdLst>
              <a:gd name="T0" fmla="*/ 3 w 14"/>
              <a:gd name="T1" fmla="*/ 10 h 21"/>
              <a:gd name="T2" fmla="*/ 0 w 14"/>
              <a:gd name="T3" fmla="*/ 19 h 21"/>
              <a:gd name="T4" fmla="*/ 7 w 14"/>
              <a:gd name="T5" fmla="*/ 21 h 21"/>
              <a:gd name="T6" fmla="*/ 14 w 14"/>
              <a:gd name="T7" fmla="*/ 3 h 21"/>
              <a:gd name="T8" fmla="*/ 7 w 14"/>
              <a:gd name="T9" fmla="*/ 0 h 21"/>
              <a:gd name="T10" fmla="*/ 3 w 14"/>
              <a:gd name="T11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21">
                <a:moveTo>
                  <a:pt x="3" y="10"/>
                </a:moveTo>
                <a:lnTo>
                  <a:pt x="0" y="19"/>
                </a:lnTo>
                <a:lnTo>
                  <a:pt x="7" y="21"/>
                </a:lnTo>
                <a:lnTo>
                  <a:pt x="14" y="3"/>
                </a:lnTo>
                <a:lnTo>
                  <a:pt x="7" y="0"/>
                </a:lnTo>
                <a:lnTo>
                  <a:pt x="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6" name="Freeform 946"/>
          <p:cNvSpPr>
            <a:spLocks/>
          </p:cNvSpPr>
          <p:nvPr/>
        </p:nvSpPr>
        <p:spPr bwMode="auto">
          <a:xfrm>
            <a:off x="6111875" y="4511675"/>
            <a:ext cx="20638" cy="19050"/>
          </a:xfrm>
          <a:custGeom>
            <a:avLst/>
            <a:gdLst>
              <a:gd name="T0" fmla="*/ 3 w 27"/>
              <a:gd name="T1" fmla="*/ 9 h 24"/>
              <a:gd name="T2" fmla="*/ 0 w 27"/>
              <a:gd name="T3" fmla="*/ 19 h 24"/>
              <a:gd name="T4" fmla="*/ 22 w 27"/>
              <a:gd name="T5" fmla="*/ 24 h 24"/>
              <a:gd name="T6" fmla="*/ 27 w 27"/>
              <a:gd name="T7" fmla="*/ 6 h 24"/>
              <a:gd name="T8" fmla="*/ 5 w 27"/>
              <a:gd name="T9" fmla="*/ 0 h 24"/>
              <a:gd name="T10" fmla="*/ 3 w 27"/>
              <a:gd name="T11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4">
                <a:moveTo>
                  <a:pt x="3" y="9"/>
                </a:moveTo>
                <a:lnTo>
                  <a:pt x="0" y="19"/>
                </a:lnTo>
                <a:lnTo>
                  <a:pt x="22" y="24"/>
                </a:lnTo>
                <a:lnTo>
                  <a:pt x="27" y="6"/>
                </a:lnTo>
                <a:lnTo>
                  <a:pt x="5" y="0"/>
                </a:lnTo>
                <a:lnTo>
                  <a:pt x="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7" name="Freeform 947"/>
          <p:cNvSpPr>
            <a:spLocks/>
          </p:cNvSpPr>
          <p:nvPr/>
        </p:nvSpPr>
        <p:spPr bwMode="auto">
          <a:xfrm>
            <a:off x="6115050" y="4506913"/>
            <a:ext cx="15875" cy="19050"/>
          </a:xfrm>
          <a:custGeom>
            <a:avLst/>
            <a:gdLst>
              <a:gd name="T0" fmla="*/ 2 w 19"/>
              <a:gd name="T1" fmla="*/ 10 h 23"/>
              <a:gd name="T2" fmla="*/ 0 w 19"/>
              <a:gd name="T3" fmla="*/ 19 h 23"/>
              <a:gd name="T4" fmla="*/ 15 w 19"/>
              <a:gd name="T5" fmla="*/ 23 h 23"/>
              <a:gd name="T6" fmla="*/ 19 w 19"/>
              <a:gd name="T7" fmla="*/ 5 h 23"/>
              <a:gd name="T8" fmla="*/ 5 w 19"/>
              <a:gd name="T9" fmla="*/ 0 h 23"/>
              <a:gd name="T10" fmla="*/ 2 w 19"/>
              <a:gd name="T11" fmla="*/ 1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23">
                <a:moveTo>
                  <a:pt x="2" y="10"/>
                </a:moveTo>
                <a:lnTo>
                  <a:pt x="0" y="19"/>
                </a:lnTo>
                <a:lnTo>
                  <a:pt x="15" y="23"/>
                </a:lnTo>
                <a:lnTo>
                  <a:pt x="19" y="5"/>
                </a:lnTo>
                <a:lnTo>
                  <a:pt x="5" y="0"/>
                </a:lnTo>
                <a:lnTo>
                  <a:pt x="2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8" name="Freeform 948"/>
          <p:cNvSpPr>
            <a:spLocks/>
          </p:cNvSpPr>
          <p:nvPr/>
        </p:nvSpPr>
        <p:spPr bwMode="auto">
          <a:xfrm>
            <a:off x="6119813" y="4502150"/>
            <a:ext cx="9525" cy="17463"/>
          </a:xfrm>
          <a:custGeom>
            <a:avLst/>
            <a:gdLst>
              <a:gd name="T0" fmla="*/ 2 w 12"/>
              <a:gd name="T1" fmla="*/ 9 h 20"/>
              <a:gd name="T2" fmla="*/ 0 w 12"/>
              <a:gd name="T3" fmla="*/ 18 h 20"/>
              <a:gd name="T4" fmla="*/ 8 w 12"/>
              <a:gd name="T5" fmla="*/ 20 h 20"/>
              <a:gd name="T6" fmla="*/ 12 w 12"/>
              <a:gd name="T7" fmla="*/ 2 h 20"/>
              <a:gd name="T8" fmla="*/ 4 w 12"/>
              <a:gd name="T9" fmla="*/ 0 h 20"/>
              <a:gd name="T10" fmla="*/ 2 w 12"/>
              <a:gd name="T11" fmla="*/ 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2" y="9"/>
                </a:moveTo>
                <a:lnTo>
                  <a:pt x="0" y="18"/>
                </a:lnTo>
                <a:lnTo>
                  <a:pt x="8" y="20"/>
                </a:lnTo>
                <a:lnTo>
                  <a:pt x="12" y="2"/>
                </a:lnTo>
                <a:lnTo>
                  <a:pt x="4" y="0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29" name="Freeform 949"/>
          <p:cNvSpPr>
            <a:spLocks/>
          </p:cNvSpPr>
          <p:nvPr/>
        </p:nvSpPr>
        <p:spPr bwMode="auto">
          <a:xfrm>
            <a:off x="6140450" y="4541838"/>
            <a:ext cx="69850" cy="63500"/>
          </a:xfrm>
          <a:custGeom>
            <a:avLst/>
            <a:gdLst>
              <a:gd name="T0" fmla="*/ 0 w 89"/>
              <a:gd name="T1" fmla="*/ 81 h 81"/>
              <a:gd name="T2" fmla="*/ 8 w 89"/>
              <a:gd name="T3" fmla="*/ 72 h 81"/>
              <a:gd name="T4" fmla="*/ 20 w 89"/>
              <a:gd name="T5" fmla="*/ 60 h 81"/>
              <a:gd name="T6" fmla="*/ 32 w 89"/>
              <a:gd name="T7" fmla="*/ 47 h 81"/>
              <a:gd name="T8" fmla="*/ 46 w 89"/>
              <a:gd name="T9" fmla="*/ 34 h 81"/>
              <a:gd name="T10" fmla="*/ 59 w 89"/>
              <a:gd name="T11" fmla="*/ 21 h 81"/>
              <a:gd name="T12" fmla="*/ 70 w 89"/>
              <a:gd name="T13" fmla="*/ 11 h 81"/>
              <a:gd name="T14" fmla="*/ 78 w 89"/>
              <a:gd name="T15" fmla="*/ 4 h 81"/>
              <a:gd name="T16" fmla="*/ 83 w 89"/>
              <a:gd name="T17" fmla="*/ 0 h 81"/>
              <a:gd name="T18" fmla="*/ 85 w 89"/>
              <a:gd name="T19" fmla="*/ 0 h 81"/>
              <a:gd name="T20" fmla="*/ 86 w 89"/>
              <a:gd name="T21" fmla="*/ 0 h 81"/>
              <a:gd name="T22" fmla="*/ 89 w 89"/>
              <a:gd name="T23" fmla="*/ 0 h 81"/>
              <a:gd name="T24" fmla="*/ 89 w 89"/>
              <a:gd name="T25" fmla="*/ 0 h 81"/>
              <a:gd name="T26" fmla="*/ 89 w 89"/>
              <a:gd name="T27" fmla="*/ 6 h 81"/>
              <a:gd name="T28" fmla="*/ 89 w 89"/>
              <a:gd name="T29" fmla="*/ 12 h 81"/>
              <a:gd name="T30" fmla="*/ 89 w 89"/>
              <a:gd name="T31" fmla="*/ 17 h 81"/>
              <a:gd name="T32" fmla="*/ 88 w 89"/>
              <a:gd name="T33" fmla="*/ 24 h 81"/>
              <a:gd name="T34" fmla="*/ 86 w 89"/>
              <a:gd name="T35" fmla="*/ 31 h 81"/>
              <a:gd name="T36" fmla="*/ 84 w 89"/>
              <a:gd name="T37" fmla="*/ 38 h 81"/>
              <a:gd name="T38" fmla="*/ 79 w 89"/>
              <a:gd name="T39" fmla="*/ 47 h 81"/>
              <a:gd name="T40" fmla="*/ 75 w 89"/>
              <a:gd name="T41" fmla="*/ 57 h 81"/>
              <a:gd name="T42" fmla="*/ 69 w 89"/>
              <a:gd name="T43" fmla="*/ 59 h 81"/>
              <a:gd name="T44" fmla="*/ 60 w 89"/>
              <a:gd name="T45" fmla="*/ 62 h 81"/>
              <a:gd name="T46" fmla="*/ 48 w 89"/>
              <a:gd name="T47" fmla="*/ 66 h 81"/>
              <a:gd name="T48" fmla="*/ 37 w 89"/>
              <a:gd name="T49" fmla="*/ 70 h 81"/>
              <a:gd name="T50" fmla="*/ 24 w 89"/>
              <a:gd name="T51" fmla="*/ 74 h 81"/>
              <a:gd name="T52" fmla="*/ 14 w 89"/>
              <a:gd name="T53" fmla="*/ 77 h 81"/>
              <a:gd name="T54" fmla="*/ 5 w 89"/>
              <a:gd name="T55" fmla="*/ 80 h 81"/>
              <a:gd name="T56" fmla="*/ 0 w 89"/>
              <a:gd name="T57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9" h="81">
                <a:moveTo>
                  <a:pt x="0" y="81"/>
                </a:moveTo>
                <a:lnTo>
                  <a:pt x="8" y="72"/>
                </a:lnTo>
                <a:lnTo>
                  <a:pt x="20" y="60"/>
                </a:lnTo>
                <a:lnTo>
                  <a:pt x="32" y="47"/>
                </a:lnTo>
                <a:lnTo>
                  <a:pt x="46" y="34"/>
                </a:lnTo>
                <a:lnTo>
                  <a:pt x="59" y="21"/>
                </a:lnTo>
                <a:lnTo>
                  <a:pt x="70" y="11"/>
                </a:lnTo>
                <a:lnTo>
                  <a:pt x="78" y="4"/>
                </a:lnTo>
                <a:lnTo>
                  <a:pt x="83" y="0"/>
                </a:lnTo>
                <a:lnTo>
                  <a:pt x="85" y="0"/>
                </a:lnTo>
                <a:lnTo>
                  <a:pt x="86" y="0"/>
                </a:lnTo>
                <a:lnTo>
                  <a:pt x="89" y="0"/>
                </a:lnTo>
                <a:lnTo>
                  <a:pt x="89" y="0"/>
                </a:lnTo>
                <a:lnTo>
                  <a:pt x="89" y="6"/>
                </a:lnTo>
                <a:lnTo>
                  <a:pt x="89" y="12"/>
                </a:lnTo>
                <a:lnTo>
                  <a:pt x="89" y="17"/>
                </a:lnTo>
                <a:lnTo>
                  <a:pt x="88" y="24"/>
                </a:lnTo>
                <a:lnTo>
                  <a:pt x="86" y="31"/>
                </a:lnTo>
                <a:lnTo>
                  <a:pt x="84" y="38"/>
                </a:lnTo>
                <a:lnTo>
                  <a:pt x="79" y="47"/>
                </a:lnTo>
                <a:lnTo>
                  <a:pt x="75" y="57"/>
                </a:lnTo>
                <a:lnTo>
                  <a:pt x="69" y="59"/>
                </a:lnTo>
                <a:lnTo>
                  <a:pt x="60" y="62"/>
                </a:lnTo>
                <a:lnTo>
                  <a:pt x="48" y="66"/>
                </a:lnTo>
                <a:lnTo>
                  <a:pt x="37" y="70"/>
                </a:lnTo>
                <a:lnTo>
                  <a:pt x="24" y="74"/>
                </a:lnTo>
                <a:lnTo>
                  <a:pt x="14" y="77"/>
                </a:lnTo>
                <a:lnTo>
                  <a:pt x="5" y="80"/>
                </a:lnTo>
                <a:lnTo>
                  <a:pt x="0" y="8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0" name="Freeform 950"/>
          <p:cNvSpPr>
            <a:spLocks/>
          </p:cNvSpPr>
          <p:nvPr/>
        </p:nvSpPr>
        <p:spPr bwMode="auto">
          <a:xfrm>
            <a:off x="6135688" y="4533900"/>
            <a:ext cx="73025" cy="76200"/>
          </a:xfrm>
          <a:custGeom>
            <a:avLst/>
            <a:gdLst>
              <a:gd name="T0" fmla="*/ 90 w 92"/>
              <a:gd name="T1" fmla="*/ 0 h 96"/>
              <a:gd name="T2" fmla="*/ 88 w 92"/>
              <a:gd name="T3" fmla="*/ 0 h 96"/>
              <a:gd name="T4" fmla="*/ 80 w 92"/>
              <a:gd name="T5" fmla="*/ 6 h 96"/>
              <a:gd name="T6" fmla="*/ 72 w 92"/>
              <a:gd name="T7" fmla="*/ 13 h 96"/>
              <a:gd name="T8" fmla="*/ 59 w 92"/>
              <a:gd name="T9" fmla="*/ 23 h 96"/>
              <a:gd name="T10" fmla="*/ 46 w 92"/>
              <a:gd name="T11" fmla="*/ 36 h 96"/>
              <a:gd name="T12" fmla="*/ 32 w 92"/>
              <a:gd name="T13" fmla="*/ 49 h 96"/>
              <a:gd name="T14" fmla="*/ 20 w 92"/>
              <a:gd name="T15" fmla="*/ 62 h 96"/>
              <a:gd name="T16" fmla="*/ 8 w 92"/>
              <a:gd name="T17" fmla="*/ 75 h 96"/>
              <a:gd name="T18" fmla="*/ 0 w 92"/>
              <a:gd name="T19" fmla="*/ 84 h 96"/>
              <a:gd name="T20" fmla="*/ 14 w 92"/>
              <a:gd name="T21" fmla="*/ 96 h 96"/>
              <a:gd name="T22" fmla="*/ 22 w 92"/>
              <a:gd name="T23" fmla="*/ 86 h 96"/>
              <a:gd name="T24" fmla="*/ 33 w 92"/>
              <a:gd name="T25" fmla="*/ 76 h 96"/>
              <a:gd name="T26" fmla="*/ 46 w 92"/>
              <a:gd name="T27" fmla="*/ 63 h 96"/>
              <a:gd name="T28" fmla="*/ 60 w 92"/>
              <a:gd name="T29" fmla="*/ 49 h 96"/>
              <a:gd name="T30" fmla="*/ 73 w 92"/>
              <a:gd name="T31" fmla="*/ 37 h 96"/>
              <a:gd name="T32" fmla="*/ 83 w 92"/>
              <a:gd name="T33" fmla="*/ 26 h 96"/>
              <a:gd name="T34" fmla="*/ 91 w 92"/>
              <a:gd name="T35" fmla="*/ 20 h 96"/>
              <a:gd name="T36" fmla="*/ 92 w 92"/>
              <a:gd name="T37" fmla="*/ 18 h 96"/>
              <a:gd name="T38" fmla="*/ 90 w 92"/>
              <a:gd name="T39" fmla="*/ 18 h 96"/>
              <a:gd name="T40" fmla="*/ 90 w 92"/>
              <a:gd name="T41" fmla="*/ 0 h 96"/>
              <a:gd name="T42" fmla="*/ 89 w 92"/>
              <a:gd name="T43" fmla="*/ 0 h 96"/>
              <a:gd name="T44" fmla="*/ 88 w 92"/>
              <a:gd name="T45" fmla="*/ 0 h 96"/>
              <a:gd name="T46" fmla="*/ 90 w 92"/>
              <a:gd name="T4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2" h="96">
                <a:moveTo>
                  <a:pt x="90" y="0"/>
                </a:moveTo>
                <a:lnTo>
                  <a:pt x="88" y="0"/>
                </a:lnTo>
                <a:lnTo>
                  <a:pt x="80" y="6"/>
                </a:lnTo>
                <a:lnTo>
                  <a:pt x="72" y="13"/>
                </a:lnTo>
                <a:lnTo>
                  <a:pt x="59" y="23"/>
                </a:lnTo>
                <a:lnTo>
                  <a:pt x="46" y="36"/>
                </a:lnTo>
                <a:lnTo>
                  <a:pt x="32" y="49"/>
                </a:lnTo>
                <a:lnTo>
                  <a:pt x="20" y="62"/>
                </a:lnTo>
                <a:lnTo>
                  <a:pt x="8" y="75"/>
                </a:lnTo>
                <a:lnTo>
                  <a:pt x="0" y="84"/>
                </a:lnTo>
                <a:lnTo>
                  <a:pt x="14" y="96"/>
                </a:lnTo>
                <a:lnTo>
                  <a:pt x="22" y="86"/>
                </a:lnTo>
                <a:lnTo>
                  <a:pt x="33" y="76"/>
                </a:lnTo>
                <a:lnTo>
                  <a:pt x="46" y="63"/>
                </a:lnTo>
                <a:lnTo>
                  <a:pt x="60" y="49"/>
                </a:lnTo>
                <a:lnTo>
                  <a:pt x="73" y="37"/>
                </a:lnTo>
                <a:lnTo>
                  <a:pt x="83" y="26"/>
                </a:lnTo>
                <a:lnTo>
                  <a:pt x="91" y="20"/>
                </a:lnTo>
                <a:lnTo>
                  <a:pt x="92" y="18"/>
                </a:lnTo>
                <a:lnTo>
                  <a:pt x="90" y="18"/>
                </a:lnTo>
                <a:lnTo>
                  <a:pt x="90" y="0"/>
                </a:lnTo>
                <a:lnTo>
                  <a:pt x="89" y="0"/>
                </a:lnTo>
                <a:lnTo>
                  <a:pt x="88" y="0"/>
                </a:lnTo>
                <a:lnTo>
                  <a:pt x="9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1" name="Freeform 951"/>
          <p:cNvSpPr>
            <a:spLocks/>
          </p:cNvSpPr>
          <p:nvPr/>
        </p:nvSpPr>
        <p:spPr bwMode="auto">
          <a:xfrm>
            <a:off x="6203950" y="4533900"/>
            <a:ext cx="14288" cy="15875"/>
          </a:xfrm>
          <a:custGeom>
            <a:avLst/>
            <a:gdLst>
              <a:gd name="T0" fmla="*/ 19 w 19"/>
              <a:gd name="T1" fmla="*/ 8 h 18"/>
              <a:gd name="T2" fmla="*/ 10 w 19"/>
              <a:gd name="T3" fmla="*/ 0 h 18"/>
              <a:gd name="T4" fmla="*/ 10 w 19"/>
              <a:gd name="T5" fmla="*/ 0 h 18"/>
              <a:gd name="T6" fmla="*/ 7 w 19"/>
              <a:gd name="T7" fmla="*/ 0 h 18"/>
              <a:gd name="T8" fmla="*/ 6 w 19"/>
              <a:gd name="T9" fmla="*/ 0 h 18"/>
              <a:gd name="T10" fmla="*/ 4 w 19"/>
              <a:gd name="T11" fmla="*/ 0 h 18"/>
              <a:gd name="T12" fmla="*/ 4 w 19"/>
              <a:gd name="T13" fmla="*/ 18 h 18"/>
              <a:gd name="T14" fmla="*/ 6 w 19"/>
              <a:gd name="T15" fmla="*/ 18 h 18"/>
              <a:gd name="T16" fmla="*/ 7 w 19"/>
              <a:gd name="T17" fmla="*/ 18 h 18"/>
              <a:gd name="T18" fmla="*/ 10 w 19"/>
              <a:gd name="T19" fmla="*/ 18 h 18"/>
              <a:gd name="T20" fmla="*/ 10 w 19"/>
              <a:gd name="T21" fmla="*/ 18 h 18"/>
              <a:gd name="T22" fmla="*/ 0 w 19"/>
              <a:gd name="T23" fmla="*/ 10 h 18"/>
              <a:gd name="T24" fmla="*/ 19 w 19"/>
              <a:gd name="T25" fmla="*/ 8 h 18"/>
              <a:gd name="T26" fmla="*/ 18 w 19"/>
              <a:gd name="T27" fmla="*/ 0 h 18"/>
              <a:gd name="T28" fmla="*/ 10 w 19"/>
              <a:gd name="T29" fmla="*/ 0 h 18"/>
              <a:gd name="T30" fmla="*/ 19 w 19"/>
              <a:gd name="T31" fmla="*/ 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8">
                <a:moveTo>
                  <a:pt x="19" y="8"/>
                </a:moveTo>
                <a:lnTo>
                  <a:pt x="10" y="0"/>
                </a:lnTo>
                <a:lnTo>
                  <a:pt x="10" y="0"/>
                </a:lnTo>
                <a:lnTo>
                  <a:pt x="7" y="0"/>
                </a:lnTo>
                <a:lnTo>
                  <a:pt x="6" y="0"/>
                </a:lnTo>
                <a:lnTo>
                  <a:pt x="4" y="0"/>
                </a:lnTo>
                <a:lnTo>
                  <a:pt x="4" y="18"/>
                </a:lnTo>
                <a:lnTo>
                  <a:pt x="6" y="18"/>
                </a:lnTo>
                <a:lnTo>
                  <a:pt x="7" y="18"/>
                </a:lnTo>
                <a:lnTo>
                  <a:pt x="10" y="18"/>
                </a:lnTo>
                <a:lnTo>
                  <a:pt x="10" y="18"/>
                </a:lnTo>
                <a:lnTo>
                  <a:pt x="0" y="10"/>
                </a:lnTo>
                <a:lnTo>
                  <a:pt x="19" y="8"/>
                </a:lnTo>
                <a:lnTo>
                  <a:pt x="18" y="0"/>
                </a:lnTo>
                <a:lnTo>
                  <a:pt x="10" y="0"/>
                </a:lnTo>
                <a:lnTo>
                  <a:pt x="19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2" name="Freeform 952"/>
          <p:cNvSpPr>
            <a:spLocks/>
          </p:cNvSpPr>
          <p:nvPr/>
        </p:nvSpPr>
        <p:spPr bwMode="auto">
          <a:xfrm>
            <a:off x="6192838" y="4540250"/>
            <a:ext cx="25400" cy="53975"/>
          </a:xfrm>
          <a:custGeom>
            <a:avLst/>
            <a:gdLst>
              <a:gd name="T0" fmla="*/ 11 w 31"/>
              <a:gd name="T1" fmla="*/ 67 h 67"/>
              <a:gd name="T2" fmla="*/ 16 w 31"/>
              <a:gd name="T3" fmla="*/ 62 h 67"/>
              <a:gd name="T4" fmla="*/ 21 w 31"/>
              <a:gd name="T5" fmla="*/ 53 h 67"/>
              <a:gd name="T6" fmla="*/ 25 w 31"/>
              <a:gd name="T7" fmla="*/ 43 h 67"/>
              <a:gd name="T8" fmla="*/ 29 w 31"/>
              <a:gd name="T9" fmla="*/ 35 h 67"/>
              <a:gd name="T10" fmla="*/ 30 w 31"/>
              <a:gd name="T11" fmla="*/ 26 h 67"/>
              <a:gd name="T12" fmla="*/ 31 w 31"/>
              <a:gd name="T13" fmla="*/ 20 h 67"/>
              <a:gd name="T14" fmla="*/ 31 w 31"/>
              <a:gd name="T15" fmla="*/ 13 h 67"/>
              <a:gd name="T16" fmla="*/ 31 w 31"/>
              <a:gd name="T17" fmla="*/ 7 h 67"/>
              <a:gd name="T18" fmla="*/ 31 w 31"/>
              <a:gd name="T19" fmla="*/ 0 h 67"/>
              <a:gd name="T20" fmla="*/ 12 w 31"/>
              <a:gd name="T21" fmla="*/ 2 h 67"/>
              <a:gd name="T22" fmla="*/ 12 w 31"/>
              <a:gd name="T23" fmla="*/ 7 h 67"/>
              <a:gd name="T24" fmla="*/ 12 w 31"/>
              <a:gd name="T25" fmla="*/ 13 h 67"/>
              <a:gd name="T26" fmla="*/ 12 w 31"/>
              <a:gd name="T27" fmla="*/ 17 h 67"/>
              <a:gd name="T28" fmla="*/ 11 w 31"/>
              <a:gd name="T29" fmla="*/ 24 h 67"/>
              <a:gd name="T30" fmla="*/ 10 w 31"/>
              <a:gd name="T31" fmla="*/ 30 h 67"/>
              <a:gd name="T32" fmla="*/ 9 w 31"/>
              <a:gd name="T33" fmla="*/ 36 h 67"/>
              <a:gd name="T34" fmla="*/ 4 w 31"/>
              <a:gd name="T35" fmla="*/ 44 h 67"/>
              <a:gd name="T36" fmla="*/ 0 w 31"/>
              <a:gd name="T37" fmla="*/ 53 h 67"/>
              <a:gd name="T38" fmla="*/ 4 w 31"/>
              <a:gd name="T39" fmla="*/ 48 h 67"/>
              <a:gd name="T40" fmla="*/ 11 w 31"/>
              <a:gd name="T41" fmla="*/ 67 h 67"/>
              <a:gd name="T42" fmla="*/ 14 w 31"/>
              <a:gd name="T43" fmla="*/ 66 h 67"/>
              <a:gd name="T44" fmla="*/ 16 w 31"/>
              <a:gd name="T45" fmla="*/ 62 h 67"/>
              <a:gd name="T46" fmla="*/ 11 w 31"/>
              <a:gd name="T47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67">
                <a:moveTo>
                  <a:pt x="11" y="67"/>
                </a:moveTo>
                <a:lnTo>
                  <a:pt x="16" y="62"/>
                </a:lnTo>
                <a:lnTo>
                  <a:pt x="21" y="53"/>
                </a:lnTo>
                <a:lnTo>
                  <a:pt x="25" y="43"/>
                </a:lnTo>
                <a:lnTo>
                  <a:pt x="29" y="35"/>
                </a:lnTo>
                <a:lnTo>
                  <a:pt x="30" y="26"/>
                </a:lnTo>
                <a:lnTo>
                  <a:pt x="31" y="20"/>
                </a:lnTo>
                <a:lnTo>
                  <a:pt x="31" y="13"/>
                </a:lnTo>
                <a:lnTo>
                  <a:pt x="31" y="7"/>
                </a:lnTo>
                <a:lnTo>
                  <a:pt x="31" y="0"/>
                </a:lnTo>
                <a:lnTo>
                  <a:pt x="12" y="2"/>
                </a:lnTo>
                <a:lnTo>
                  <a:pt x="12" y="7"/>
                </a:lnTo>
                <a:lnTo>
                  <a:pt x="12" y="13"/>
                </a:lnTo>
                <a:lnTo>
                  <a:pt x="12" y="17"/>
                </a:lnTo>
                <a:lnTo>
                  <a:pt x="11" y="24"/>
                </a:lnTo>
                <a:lnTo>
                  <a:pt x="10" y="30"/>
                </a:lnTo>
                <a:lnTo>
                  <a:pt x="9" y="36"/>
                </a:lnTo>
                <a:lnTo>
                  <a:pt x="4" y="44"/>
                </a:lnTo>
                <a:lnTo>
                  <a:pt x="0" y="53"/>
                </a:lnTo>
                <a:lnTo>
                  <a:pt x="4" y="48"/>
                </a:lnTo>
                <a:lnTo>
                  <a:pt x="11" y="67"/>
                </a:lnTo>
                <a:lnTo>
                  <a:pt x="14" y="66"/>
                </a:lnTo>
                <a:lnTo>
                  <a:pt x="16" y="62"/>
                </a:lnTo>
                <a:lnTo>
                  <a:pt x="11" y="6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3" name="Freeform 953"/>
          <p:cNvSpPr>
            <a:spLocks/>
          </p:cNvSpPr>
          <p:nvPr/>
        </p:nvSpPr>
        <p:spPr bwMode="auto">
          <a:xfrm>
            <a:off x="6124575" y="4579938"/>
            <a:ext cx="77788" cy="33337"/>
          </a:xfrm>
          <a:custGeom>
            <a:avLst/>
            <a:gdLst>
              <a:gd name="T0" fmla="*/ 13 w 98"/>
              <a:gd name="T1" fmla="*/ 28 h 43"/>
              <a:gd name="T2" fmla="*/ 20 w 98"/>
              <a:gd name="T3" fmla="*/ 43 h 43"/>
              <a:gd name="T4" fmla="*/ 27 w 98"/>
              <a:gd name="T5" fmla="*/ 42 h 43"/>
              <a:gd name="T6" fmla="*/ 36 w 98"/>
              <a:gd name="T7" fmla="*/ 40 h 43"/>
              <a:gd name="T8" fmla="*/ 46 w 98"/>
              <a:gd name="T9" fmla="*/ 36 h 43"/>
              <a:gd name="T10" fmla="*/ 60 w 98"/>
              <a:gd name="T11" fmla="*/ 33 h 43"/>
              <a:gd name="T12" fmla="*/ 72 w 98"/>
              <a:gd name="T13" fmla="*/ 28 h 43"/>
              <a:gd name="T14" fmla="*/ 83 w 98"/>
              <a:gd name="T15" fmla="*/ 25 h 43"/>
              <a:gd name="T16" fmla="*/ 93 w 98"/>
              <a:gd name="T17" fmla="*/ 20 h 43"/>
              <a:gd name="T18" fmla="*/ 98 w 98"/>
              <a:gd name="T19" fmla="*/ 19 h 43"/>
              <a:gd name="T20" fmla="*/ 91 w 98"/>
              <a:gd name="T21" fmla="*/ 0 h 43"/>
              <a:gd name="T22" fmla="*/ 86 w 98"/>
              <a:gd name="T23" fmla="*/ 4 h 43"/>
              <a:gd name="T24" fmla="*/ 76 w 98"/>
              <a:gd name="T25" fmla="*/ 6 h 43"/>
              <a:gd name="T26" fmla="*/ 65 w 98"/>
              <a:gd name="T27" fmla="*/ 10 h 43"/>
              <a:gd name="T28" fmla="*/ 53 w 98"/>
              <a:gd name="T29" fmla="*/ 14 h 43"/>
              <a:gd name="T30" fmla="*/ 42 w 98"/>
              <a:gd name="T31" fmla="*/ 18 h 43"/>
              <a:gd name="T32" fmla="*/ 32 w 98"/>
              <a:gd name="T33" fmla="*/ 21 h 43"/>
              <a:gd name="T34" fmla="*/ 22 w 98"/>
              <a:gd name="T35" fmla="*/ 23 h 43"/>
              <a:gd name="T36" fmla="*/ 20 w 98"/>
              <a:gd name="T37" fmla="*/ 25 h 43"/>
              <a:gd name="T38" fmla="*/ 27 w 98"/>
              <a:gd name="T39" fmla="*/ 40 h 43"/>
              <a:gd name="T40" fmla="*/ 13 w 98"/>
              <a:gd name="T41" fmla="*/ 28 h 43"/>
              <a:gd name="T42" fmla="*/ 0 w 98"/>
              <a:gd name="T43" fmla="*/ 43 h 43"/>
              <a:gd name="T44" fmla="*/ 20 w 98"/>
              <a:gd name="T45" fmla="*/ 43 h 43"/>
              <a:gd name="T46" fmla="*/ 13 w 98"/>
              <a:gd name="T47" fmla="*/ 28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8" h="43">
                <a:moveTo>
                  <a:pt x="13" y="28"/>
                </a:moveTo>
                <a:lnTo>
                  <a:pt x="20" y="43"/>
                </a:lnTo>
                <a:lnTo>
                  <a:pt x="27" y="42"/>
                </a:lnTo>
                <a:lnTo>
                  <a:pt x="36" y="40"/>
                </a:lnTo>
                <a:lnTo>
                  <a:pt x="46" y="36"/>
                </a:lnTo>
                <a:lnTo>
                  <a:pt x="60" y="33"/>
                </a:lnTo>
                <a:lnTo>
                  <a:pt x="72" y="28"/>
                </a:lnTo>
                <a:lnTo>
                  <a:pt x="83" y="25"/>
                </a:lnTo>
                <a:lnTo>
                  <a:pt x="93" y="20"/>
                </a:lnTo>
                <a:lnTo>
                  <a:pt x="98" y="19"/>
                </a:lnTo>
                <a:lnTo>
                  <a:pt x="91" y="0"/>
                </a:lnTo>
                <a:lnTo>
                  <a:pt x="86" y="4"/>
                </a:lnTo>
                <a:lnTo>
                  <a:pt x="76" y="6"/>
                </a:lnTo>
                <a:lnTo>
                  <a:pt x="65" y="10"/>
                </a:lnTo>
                <a:lnTo>
                  <a:pt x="53" y="14"/>
                </a:lnTo>
                <a:lnTo>
                  <a:pt x="42" y="18"/>
                </a:lnTo>
                <a:lnTo>
                  <a:pt x="32" y="21"/>
                </a:lnTo>
                <a:lnTo>
                  <a:pt x="22" y="23"/>
                </a:lnTo>
                <a:lnTo>
                  <a:pt x="20" y="25"/>
                </a:lnTo>
                <a:lnTo>
                  <a:pt x="27" y="40"/>
                </a:lnTo>
                <a:lnTo>
                  <a:pt x="13" y="28"/>
                </a:lnTo>
                <a:lnTo>
                  <a:pt x="0" y="43"/>
                </a:lnTo>
                <a:lnTo>
                  <a:pt x="20" y="43"/>
                </a:lnTo>
                <a:lnTo>
                  <a:pt x="13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4" name="Freeform 954"/>
          <p:cNvSpPr>
            <a:spLocks/>
          </p:cNvSpPr>
          <p:nvPr/>
        </p:nvSpPr>
        <p:spPr bwMode="auto">
          <a:xfrm>
            <a:off x="6200775" y="4537075"/>
            <a:ext cx="11113" cy="17463"/>
          </a:xfrm>
          <a:custGeom>
            <a:avLst/>
            <a:gdLst>
              <a:gd name="T0" fmla="*/ 14 w 15"/>
              <a:gd name="T1" fmla="*/ 12 h 21"/>
              <a:gd name="T2" fmla="*/ 15 w 15"/>
              <a:gd name="T3" fmla="*/ 3 h 21"/>
              <a:gd name="T4" fmla="*/ 2 w 15"/>
              <a:gd name="T5" fmla="*/ 0 h 21"/>
              <a:gd name="T6" fmla="*/ 0 w 15"/>
              <a:gd name="T7" fmla="*/ 19 h 21"/>
              <a:gd name="T8" fmla="*/ 13 w 15"/>
              <a:gd name="T9" fmla="*/ 21 h 21"/>
              <a:gd name="T10" fmla="*/ 14 w 15"/>
              <a:gd name="T11" fmla="*/ 1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1">
                <a:moveTo>
                  <a:pt x="14" y="12"/>
                </a:moveTo>
                <a:lnTo>
                  <a:pt x="15" y="3"/>
                </a:lnTo>
                <a:lnTo>
                  <a:pt x="2" y="0"/>
                </a:lnTo>
                <a:lnTo>
                  <a:pt x="0" y="19"/>
                </a:lnTo>
                <a:lnTo>
                  <a:pt x="13" y="21"/>
                </a:lnTo>
                <a:lnTo>
                  <a:pt x="14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5" name="Freeform 955"/>
          <p:cNvSpPr>
            <a:spLocks/>
          </p:cNvSpPr>
          <p:nvPr/>
        </p:nvSpPr>
        <p:spPr bwMode="auto">
          <a:xfrm>
            <a:off x="6196013" y="4541838"/>
            <a:ext cx="15875" cy="17462"/>
          </a:xfrm>
          <a:custGeom>
            <a:avLst/>
            <a:gdLst>
              <a:gd name="T0" fmla="*/ 21 w 22"/>
              <a:gd name="T1" fmla="*/ 13 h 22"/>
              <a:gd name="T2" fmla="*/ 22 w 22"/>
              <a:gd name="T3" fmla="*/ 4 h 22"/>
              <a:gd name="T4" fmla="*/ 2 w 22"/>
              <a:gd name="T5" fmla="*/ 0 h 22"/>
              <a:gd name="T6" fmla="*/ 0 w 22"/>
              <a:gd name="T7" fmla="*/ 19 h 22"/>
              <a:gd name="T8" fmla="*/ 20 w 22"/>
              <a:gd name="T9" fmla="*/ 22 h 22"/>
              <a:gd name="T10" fmla="*/ 21 w 22"/>
              <a:gd name="T11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2">
                <a:moveTo>
                  <a:pt x="21" y="13"/>
                </a:moveTo>
                <a:lnTo>
                  <a:pt x="22" y="4"/>
                </a:lnTo>
                <a:lnTo>
                  <a:pt x="2" y="0"/>
                </a:lnTo>
                <a:lnTo>
                  <a:pt x="0" y="19"/>
                </a:lnTo>
                <a:lnTo>
                  <a:pt x="20" y="22"/>
                </a:lnTo>
                <a:lnTo>
                  <a:pt x="2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6" name="Freeform 956"/>
          <p:cNvSpPr>
            <a:spLocks/>
          </p:cNvSpPr>
          <p:nvPr/>
        </p:nvSpPr>
        <p:spPr bwMode="auto">
          <a:xfrm>
            <a:off x="6191250" y="4548188"/>
            <a:ext cx="20638" cy="15875"/>
          </a:xfrm>
          <a:custGeom>
            <a:avLst/>
            <a:gdLst>
              <a:gd name="T0" fmla="*/ 26 w 27"/>
              <a:gd name="T1" fmla="*/ 13 h 22"/>
              <a:gd name="T2" fmla="*/ 27 w 27"/>
              <a:gd name="T3" fmla="*/ 4 h 22"/>
              <a:gd name="T4" fmla="*/ 3 w 27"/>
              <a:gd name="T5" fmla="*/ 0 h 22"/>
              <a:gd name="T6" fmla="*/ 0 w 27"/>
              <a:gd name="T7" fmla="*/ 18 h 22"/>
              <a:gd name="T8" fmla="*/ 25 w 27"/>
              <a:gd name="T9" fmla="*/ 22 h 22"/>
              <a:gd name="T10" fmla="*/ 26 w 27"/>
              <a:gd name="T11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2">
                <a:moveTo>
                  <a:pt x="26" y="13"/>
                </a:moveTo>
                <a:lnTo>
                  <a:pt x="27" y="4"/>
                </a:lnTo>
                <a:lnTo>
                  <a:pt x="3" y="0"/>
                </a:lnTo>
                <a:lnTo>
                  <a:pt x="0" y="18"/>
                </a:lnTo>
                <a:lnTo>
                  <a:pt x="25" y="22"/>
                </a:lnTo>
                <a:lnTo>
                  <a:pt x="26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7" name="Freeform 957"/>
          <p:cNvSpPr>
            <a:spLocks/>
          </p:cNvSpPr>
          <p:nvPr/>
        </p:nvSpPr>
        <p:spPr bwMode="auto">
          <a:xfrm>
            <a:off x="6184900" y="4551363"/>
            <a:ext cx="25400" cy="19050"/>
          </a:xfrm>
          <a:custGeom>
            <a:avLst/>
            <a:gdLst>
              <a:gd name="T0" fmla="*/ 32 w 33"/>
              <a:gd name="T1" fmla="*/ 14 h 23"/>
              <a:gd name="T2" fmla="*/ 33 w 33"/>
              <a:gd name="T3" fmla="*/ 4 h 23"/>
              <a:gd name="T4" fmla="*/ 3 w 33"/>
              <a:gd name="T5" fmla="*/ 0 h 23"/>
              <a:gd name="T6" fmla="*/ 0 w 33"/>
              <a:gd name="T7" fmla="*/ 18 h 23"/>
              <a:gd name="T8" fmla="*/ 30 w 33"/>
              <a:gd name="T9" fmla="*/ 23 h 23"/>
              <a:gd name="T10" fmla="*/ 32 w 33"/>
              <a:gd name="T11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23">
                <a:moveTo>
                  <a:pt x="32" y="14"/>
                </a:moveTo>
                <a:lnTo>
                  <a:pt x="33" y="4"/>
                </a:lnTo>
                <a:lnTo>
                  <a:pt x="3" y="0"/>
                </a:lnTo>
                <a:lnTo>
                  <a:pt x="0" y="18"/>
                </a:lnTo>
                <a:lnTo>
                  <a:pt x="30" y="23"/>
                </a:lnTo>
                <a:lnTo>
                  <a:pt x="3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8" name="Freeform 958"/>
          <p:cNvSpPr>
            <a:spLocks/>
          </p:cNvSpPr>
          <p:nvPr/>
        </p:nvSpPr>
        <p:spPr bwMode="auto">
          <a:xfrm>
            <a:off x="6180138" y="4556125"/>
            <a:ext cx="28575" cy="19050"/>
          </a:xfrm>
          <a:custGeom>
            <a:avLst/>
            <a:gdLst>
              <a:gd name="T0" fmla="*/ 34 w 35"/>
              <a:gd name="T1" fmla="*/ 15 h 24"/>
              <a:gd name="T2" fmla="*/ 35 w 35"/>
              <a:gd name="T3" fmla="*/ 5 h 24"/>
              <a:gd name="T4" fmla="*/ 2 w 35"/>
              <a:gd name="T5" fmla="*/ 0 h 24"/>
              <a:gd name="T6" fmla="*/ 0 w 35"/>
              <a:gd name="T7" fmla="*/ 18 h 24"/>
              <a:gd name="T8" fmla="*/ 33 w 35"/>
              <a:gd name="T9" fmla="*/ 24 h 24"/>
              <a:gd name="T10" fmla="*/ 34 w 35"/>
              <a:gd name="T11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24">
                <a:moveTo>
                  <a:pt x="34" y="15"/>
                </a:moveTo>
                <a:lnTo>
                  <a:pt x="35" y="5"/>
                </a:lnTo>
                <a:lnTo>
                  <a:pt x="2" y="0"/>
                </a:lnTo>
                <a:lnTo>
                  <a:pt x="0" y="18"/>
                </a:lnTo>
                <a:lnTo>
                  <a:pt x="33" y="24"/>
                </a:lnTo>
                <a:lnTo>
                  <a:pt x="34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39" name="Freeform 959"/>
          <p:cNvSpPr>
            <a:spLocks/>
          </p:cNvSpPr>
          <p:nvPr/>
        </p:nvSpPr>
        <p:spPr bwMode="auto">
          <a:xfrm>
            <a:off x="6175375" y="4562475"/>
            <a:ext cx="31750" cy="19050"/>
          </a:xfrm>
          <a:custGeom>
            <a:avLst/>
            <a:gdLst>
              <a:gd name="T0" fmla="*/ 39 w 40"/>
              <a:gd name="T1" fmla="*/ 15 h 25"/>
              <a:gd name="T2" fmla="*/ 40 w 40"/>
              <a:gd name="T3" fmla="*/ 6 h 25"/>
              <a:gd name="T4" fmla="*/ 2 w 40"/>
              <a:gd name="T5" fmla="*/ 0 h 25"/>
              <a:gd name="T6" fmla="*/ 0 w 40"/>
              <a:gd name="T7" fmla="*/ 19 h 25"/>
              <a:gd name="T8" fmla="*/ 38 w 40"/>
              <a:gd name="T9" fmla="*/ 25 h 25"/>
              <a:gd name="T10" fmla="*/ 39 w 40"/>
              <a:gd name="T11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25">
                <a:moveTo>
                  <a:pt x="39" y="15"/>
                </a:moveTo>
                <a:lnTo>
                  <a:pt x="40" y="6"/>
                </a:lnTo>
                <a:lnTo>
                  <a:pt x="2" y="0"/>
                </a:lnTo>
                <a:lnTo>
                  <a:pt x="0" y="19"/>
                </a:lnTo>
                <a:lnTo>
                  <a:pt x="38" y="25"/>
                </a:lnTo>
                <a:lnTo>
                  <a:pt x="3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0" name="Freeform 960"/>
          <p:cNvSpPr>
            <a:spLocks/>
          </p:cNvSpPr>
          <p:nvPr/>
        </p:nvSpPr>
        <p:spPr bwMode="auto">
          <a:xfrm>
            <a:off x="6170613" y="4567238"/>
            <a:ext cx="33337" cy="19050"/>
          </a:xfrm>
          <a:custGeom>
            <a:avLst/>
            <a:gdLst>
              <a:gd name="T0" fmla="*/ 41 w 43"/>
              <a:gd name="T1" fmla="*/ 16 h 26"/>
              <a:gd name="T2" fmla="*/ 43 w 43"/>
              <a:gd name="T3" fmla="*/ 7 h 26"/>
              <a:gd name="T4" fmla="*/ 2 w 43"/>
              <a:gd name="T5" fmla="*/ 0 h 26"/>
              <a:gd name="T6" fmla="*/ 0 w 43"/>
              <a:gd name="T7" fmla="*/ 19 h 26"/>
              <a:gd name="T8" fmla="*/ 40 w 43"/>
              <a:gd name="T9" fmla="*/ 26 h 26"/>
              <a:gd name="T10" fmla="*/ 41 w 43"/>
              <a:gd name="T11" fmla="*/ 1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" h="26">
                <a:moveTo>
                  <a:pt x="41" y="16"/>
                </a:moveTo>
                <a:lnTo>
                  <a:pt x="43" y="7"/>
                </a:lnTo>
                <a:lnTo>
                  <a:pt x="2" y="0"/>
                </a:lnTo>
                <a:lnTo>
                  <a:pt x="0" y="19"/>
                </a:lnTo>
                <a:lnTo>
                  <a:pt x="40" y="26"/>
                </a:lnTo>
                <a:lnTo>
                  <a:pt x="41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1" name="Freeform 961"/>
          <p:cNvSpPr>
            <a:spLocks/>
          </p:cNvSpPr>
          <p:nvPr/>
        </p:nvSpPr>
        <p:spPr bwMode="auto">
          <a:xfrm>
            <a:off x="6165850" y="4572000"/>
            <a:ext cx="36513" cy="20638"/>
          </a:xfrm>
          <a:custGeom>
            <a:avLst/>
            <a:gdLst>
              <a:gd name="T0" fmla="*/ 44 w 45"/>
              <a:gd name="T1" fmla="*/ 17 h 27"/>
              <a:gd name="T2" fmla="*/ 45 w 45"/>
              <a:gd name="T3" fmla="*/ 8 h 27"/>
              <a:gd name="T4" fmla="*/ 3 w 45"/>
              <a:gd name="T5" fmla="*/ 0 h 27"/>
              <a:gd name="T6" fmla="*/ 0 w 45"/>
              <a:gd name="T7" fmla="*/ 18 h 27"/>
              <a:gd name="T8" fmla="*/ 43 w 45"/>
              <a:gd name="T9" fmla="*/ 27 h 27"/>
              <a:gd name="T10" fmla="*/ 44 w 45"/>
              <a:gd name="T11" fmla="*/ 1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27">
                <a:moveTo>
                  <a:pt x="44" y="17"/>
                </a:moveTo>
                <a:lnTo>
                  <a:pt x="45" y="8"/>
                </a:lnTo>
                <a:lnTo>
                  <a:pt x="3" y="0"/>
                </a:lnTo>
                <a:lnTo>
                  <a:pt x="0" y="18"/>
                </a:lnTo>
                <a:lnTo>
                  <a:pt x="43" y="27"/>
                </a:lnTo>
                <a:lnTo>
                  <a:pt x="44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2" name="Freeform 962"/>
          <p:cNvSpPr>
            <a:spLocks/>
          </p:cNvSpPr>
          <p:nvPr/>
        </p:nvSpPr>
        <p:spPr bwMode="auto">
          <a:xfrm>
            <a:off x="6161088" y="4576763"/>
            <a:ext cx="33337" cy="19050"/>
          </a:xfrm>
          <a:custGeom>
            <a:avLst/>
            <a:gdLst>
              <a:gd name="T0" fmla="*/ 42 w 43"/>
              <a:gd name="T1" fmla="*/ 15 h 24"/>
              <a:gd name="T2" fmla="*/ 43 w 43"/>
              <a:gd name="T3" fmla="*/ 6 h 24"/>
              <a:gd name="T4" fmla="*/ 3 w 43"/>
              <a:gd name="T5" fmla="*/ 0 h 24"/>
              <a:gd name="T6" fmla="*/ 0 w 43"/>
              <a:gd name="T7" fmla="*/ 18 h 24"/>
              <a:gd name="T8" fmla="*/ 41 w 43"/>
              <a:gd name="T9" fmla="*/ 24 h 24"/>
              <a:gd name="T10" fmla="*/ 42 w 43"/>
              <a:gd name="T11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" h="24">
                <a:moveTo>
                  <a:pt x="42" y="15"/>
                </a:moveTo>
                <a:lnTo>
                  <a:pt x="43" y="6"/>
                </a:lnTo>
                <a:lnTo>
                  <a:pt x="3" y="0"/>
                </a:lnTo>
                <a:lnTo>
                  <a:pt x="0" y="18"/>
                </a:lnTo>
                <a:lnTo>
                  <a:pt x="41" y="24"/>
                </a:lnTo>
                <a:lnTo>
                  <a:pt x="4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3" name="Freeform 963"/>
          <p:cNvSpPr>
            <a:spLocks/>
          </p:cNvSpPr>
          <p:nvPr/>
        </p:nvSpPr>
        <p:spPr bwMode="auto">
          <a:xfrm>
            <a:off x="6156325" y="4581525"/>
            <a:ext cx="26988" cy="19050"/>
          </a:xfrm>
          <a:custGeom>
            <a:avLst/>
            <a:gdLst>
              <a:gd name="T0" fmla="*/ 33 w 34"/>
              <a:gd name="T1" fmla="*/ 15 h 24"/>
              <a:gd name="T2" fmla="*/ 34 w 34"/>
              <a:gd name="T3" fmla="*/ 5 h 24"/>
              <a:gd name="T4" fmla="*/ 2 w 34"/>
              <a:gd name="T5" fmla="*/ 0 h 24"/>
              <a:gd name="T6" fmla="*/ 0 w 34"/>
              <a:gd name="T7" fmla="*/ 18 h 24"/>
              <a:gd name="T8" fmla="*/ 32 w 34"/>
              <a:gd name="T9" fmla="*/ 24 h 24"/>
              <a:gd name="T10" fmla="*/ 33 w 34"/>
              <a:gd name="T11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24">
                <a:moveTo>
                  <a:pt x="33" y="15"/>
                </a:moveTo>
                <a:lnTo>
                  <a:pt x="34" y="5"/>
                </a:lnTo>
                <a:lnTo>
                  <a:pt x="2" y="0"/>
                </a:lnTo>
                <a:lnTo>
                  <a:pt x="0" y="18"/>
                </a:lnTo>
                <a:lnTo>
                  <a:pt x="32" y="24"/>
                </a:lnTo>
                <a:lnTo>
                  <a:pt x="33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4" name="Freeform 964"/>
          <p:cNvSpPr>
            <a:spLocks/>
          </p:cNvSpPr>
          <p:nvPr/>
        </p:nvSpPr>
        <p:spPr bwMode="auto">
          <a:xfrm>
            <a:off x="6151563" y="4586288"/>
            <a:ext cx="22225" cy="17462"/>
          </a:xfrm>
          <a:custGeom>
            <a:avLst/>
            <a:gdLst>
              <a:gd name="T0" fmla="*/ 26 w 27"/>
              <a:gd name="T1" fmla="*/ 14 h 23"/>
              <a:gd name="T2" fmla="*/ 27 w 27"/>
              <a:gd name="T3" fmla="*/ 5 h 23"/>
              <a:gd name="T4" fmla="*/ 2 w 27"/>
              <a:gd name="T5" fmla="*/ 0 h 23"/>
              <a:gd name="T6" fmla="*/ 0 w 27"/>
              <a:gd name="T7" fmla="*/ 19 h 23"/>
              <a:gd name="T8" fmla="*/ 25 w 27"/>
              <a:gd name="T9" fmla="*/ 23 h 23"/>
              <a:gd name="T10" fmla="*/ 26 w 27"/>
              <a:gd name="T11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3">
                <a:moveTo>
                  <a:pt x="26" y="14"/>
                </a:moveTo>
                <a:lnTo>
                  <a:pt x="27" y="5"/>
                </a:lnTo>
                <a:lnTo>
                  <a:pt x="2" y="0"/>
                </a:lnTo>
                <a:lnTo>
                  <a:pt x="0" y="19"/>
                </a:lnTo>
                <a:lnTo>
                  <a:pt x="25" y="23"/>
                </a:lnTo>
                <a:lnTo>
                  <a:pt x="26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5" name="Freeform 965"/>
          <p:cNvSpPr>
            <a:spLocks/>
          </p:cNvSpPr>
          <p:nvPr/>
        </p:nvSpPr>
        <p:spPr bwMode="auto">
          <a:xfrm>
            <a:off x="6146800" y="4591050"/>
            <a:ext cx="15875" cy="17463"/>
          </a:xfrm>
          <a:custGeom>
            <a:avLst/>
            <a:gdLst>
              <a:gd name="T0" fmla="*/ 18 w 20"/>
              <a:gd name="T1" fmla="*/ 12 h 21"/>
              <a:gd name="T2" fmla="*/ 20 w 20"/>
              <a:gd name="T3" fmla="*/ 3 h 21"/>
              <a:gd name="T4" fmla="*/ 2 w 20"/>
              <a:gd name="T5" fmla="*/ 0 h 21"/>
              <a:gd name="T6" fmla="*/ 0 w 20"/>
              <a:gd name="T7" fmla="*/ 19 h 21"/>
              <a:gd name="T8" fmla="*/ 17 w 20"/>
              <a:gd name="T9" fmla="*/ 21 h 21"/>
              <a:gd name="T10" fmla="*/ 18 w 20"/>
              <a:gd name="T11" fmla="*/ 1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21">
                <a:moveTo>
                  <a:pt x="18" y="12"/>
                </a:moveTo>
                <a:lnTo>
                  <a:pt x="20" y="3"/>
                </a:lnTo>
                <a:lnTo>
                  <a:pt x="2" y="0"/>
                </a:lnTo>
                <a:lnTo>
                  <a:pt x="0" y="19"/>
                </a:lnTo>
                <a:lnTo>
                  <a:pt x="17" y="21"/>
                </a:lnTo>
                <a:lnTo>
                  <a:pt x="18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6" name="Freeform 966"/>
          <p:cNvSpPr>
            <a:spLocks/>
          </p:cNvSpPr>
          <p:nvPr/>
        </p:nvSpPr>
        <p:spPr bwMode="auto">
          <a:xfrm>
            <a:off x="6142038" y="4595813"/>
            <a:ext cx="7937" cy="15875"/>
          </a:xfrm>
          <a:custGeom>
            <a:avLst/>
            <a:gdLst>
              <a:gd name="T0" fmla="*/ 10 w 11"/>
              <a:gd name="T1" fmla="*/ 10 h 20"/>
              <a:gd name="T2" fmla="*/ 11 w 11"/>
              <a:gd name="T3" fmla="*/ 1 h 20"/>
              <a:gd name="T4" fmla="*/ 3 w 11"/>
              <a:gd name="T5" fmla="*/ 0 h 20"/>
              <a:gd name="T6" fmla="*/ 0 w 11"/>
              <a:gd name="T7" fmla="*/ 19 h 20"/>
              <a:gd name="T8" fmla="*/ 8 w 11"/>
              <a:gd name="T9" fmla="*/ 20 h 20"/>
              <a:gd name="T10" fmla="*/ 10 w 11"/>
              <a:gd name="T11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20">
                <a:moveTo>
                  <a:pt x="10" y="10"/>
                </a:moveTo>
                <a:lnTo>
                  <a:pt x="11" y="1"/>
                </a:lnTo>
                <a:lnTo>
                  <a:pt x="3" y="0"/>
                </a:lnTo>
                <a:lnTo>
                  <a:pt x="0" y="19"/>
                </a:lnTo>
                <a:lnTo>
                  <a:pt x="8" y="20"/>
                </a:ln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7" name="Freeform 967"/>
          <p:cNvSpPr>
            <a:spLocks/>
          </p:cNvSpPr>
          <p:nvPr/>
        </p:nvSpPr>
        <p:spPr bwMode="auto">
          <a:xfrm>
            <a:off x="6064250" y="4546600"/>
            <a:ext cx="66675" cy="63500"/>
          </a:xfrm>
          <a:custGeom>
            <a:avLst/>
            <a:gdLst>
              <a:gd name="T0" fmla="*/ 84 w 84"/>
              <a:gd name="T1" fmla="*/ 81 h 81"/>
              <a:gd name="T2" fmla="*/ 79 w 84"/>
              <a:gd name="T3" fmla="*/ 66 h 81"/>
              <a:gd name="T4" fmla="*/ 69 w 84"/>
              <a:gd name="T5" fmla="*/ 52 h 81"/>
              <a:gd name="T6" fmla="*/ 60 w 84"/>
              <a:gd name="T7" fmla="*/ 39 h 81"/>
              <a:gd name="T8" fmla="*/ 49 w 84"/>
              <a:gd name="T9" fmla="*/ 28 h 81"/>
              <a:gd name="T10" fmla="*/ 38 w 84"/>
              <a:gd name="T11" fmla="*/ 18 h 81"/>
              <a:gd name="T12" fmla="*/ 27 w 84"/>
              <a:gd name="T13" fmla="*/ 10 h 81"/>
              <a:gd name="T14" fmla="*/ 18 w 84"/>
              <a:gd name="T15" fmla="*/ 5 h 81"/>
              <a:gd name="T16" fmla="*/ 9 w 84"/>
              <a:gd name="T17" fmla="*/ 0 h 81"/>
              <a:gd name="T18" fmla="*/ 6 w 84"/>
              <a:gd name="T19" fmla="*/ 0 h 81"/>
              <a:gd name="T20" fmla="*/ 4 w 84"/>
              <a:gd name="T21" fmla="*/ 0 h 81"/>
              <a:gd name="T22" fmla="*/ 1 w 84"/>
              <a:gd name="T23" fmla="*/ 1 h 81"/>
              <a:gd name="T24" fmla="*/ 0 w 84"/>
              <a:gd name="T25" fmla="*/ 1 h 81"/>
              <a:gd name="T26" fmla="*/ 3 w 84"/>
              <a:gd name="T27" fmla="*/ 10 h 81"/>
              <a:gd name="T28" fmla="*/ 4 w 84"/>
              <a:gd name="T29" fmla="*/ 18 h 81"/>
              <a:gd name="T30" fmla="*/ 6 w 84"/>
              <a:gd name="T31" fmla="*/ 25 h 81"/>
              <a:gd name="T32" fmla="*/ 8 w 84"/>
              <a:gd name="T33" fmla="*/ 32 h 81"/>
              <a:gd name="T34" fmla="*/ 11 w 84"/>
              <a:gd name="T35" fmla="*/ 37 h 81"/>
              <a:gd name="T36" fmla="*/ 13 w 84"/>
              <a:gd name="T37" fmla="*/ 41 h 81"/>
              <a:gd name="T38" fmla="*/ 14 w 84"/>
              <a:gd name="T39" fmla="*/ 45 h 81"/>
              <a:gd name="T40" fmla="*/ 15 w 84"/>
              <a:gd name="T41" fmla="*/ 46 h 81"/>
              <a:gd name="T42" fmla="*/ 21 w 84"/>
              <a:gd name="T43" fmla="*/ 48 h 81"/>
              <a:gd name="T44" fmla="*/ 29 w 84"/>
              <a:gd name="T45" fmla="*/ 52 h 81"/>
              <a:gd name="T46" fmla="*/ 38 w 84"/>
              <a:gd name="T47" fmla="*/ 55 h 81"/>
              <a:gd name="T48" fmla="*/ 49 w 84"/>
              <a:gd name="T49" fmla="*/ 61 h 81"/>
              <a:gd name="T50" fmla="*/ 59 w 84"/>
              <a:gd name="T51" fmla="*/ 66 h 81"/>
              <a:gd name="T52" fmla="*/ 68 w 84"/>
              <a:gd name="T53" fmla="*/ 71 h 81"/>
              <a:gd name="T54" fmla="*/ 77 w 84"/>
              <a:gd name="T55" fmla="*/ 76 h 81"/>
              <a:gd name="T56" fmla="*/ 84 w 84"/>
              <a:gd name="T57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4" h="81">
                <a:moveTo>
                  <a:pt x="84" y="81"/>
                </a:moveTo>
                <a:lnTo>
                  <a:pt x="79" y="66"/>
                </a:lnTo>
                <a:lnTo>
                  <a:pt x="69" y="52"/>
                </a:lnTo>
                <a:lnTo>
                  <a:pt x="60" y="39"/>
                </a:lnTo>
                <a:lnTo>
                  <a:pt x="49" y="28"/>
                </a:lnTo>
                <a:lnTo>
                  <a:pt x="38" y="18"/>
                </a:lnTo>
                <a:lnTo>
                  <a:pt x="27" y="10"/>
                </a:lnTo>
                <a:lnTo>
                  <a:pt x="18" y="5"/>
                </a:lnTo>
                <a:lnTo>
                  <a:pt x="9" y="0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0" y="1"/>
                </a:lnTo>
                <a:lnTo>
                  <a:pt x="3" y="10"/>
                </a:lnTo>
                <a:lnTo>
                  <a:pt x="4" y="18"/>
                </a:lnTo>
                <a:lnTo>
                  <a:pt x="6" y="25"/>
                </a:lnTo>
                <a:lnTo>
                  <a:pt x="8" y="32"/>
                </a:lnTo>
                <a:lnTo>
                  <a:pt x="11" y="37"/>
                </a:lnTo>
                <a:lnTo>
                  <a:pt x="13" y="41"/>
                </a:lnTo>
                <a:lnTo>
                  <a:pt x="14" y="45"/>
                </a:lnTo>
                <a:lnTo>
                  <a:pt x="15" y="46"/>
                </a:lnTo>
                <a:lnTo>
                  <a:pt x="21" y="48"/>
                </a:lnTo>
                <a:lnTo>
                  <a:pt x="29" y="52"/>
                </a:lnTo>
                <a:lnTo>
                  <a:pt x="38" y="55"/>
                </a:lnTo>
                <a:lnTo>
                  <a:pt x="49" y="61"/>
                </a:lnTo>
                <a:lnTo>
                  <a:pt x="59" y="66"/>
                </a:lnTo>
                <a:lnTo>
                  <a:pt x="68" y="71"/>
                </a:lnTo>
                <a:lnTo>
                  <a:pt x="77" y="76"/>
                </a:lnTo>
                <a:lnTo>
                  <a:pt x="84" y="8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8" name="Freeform 968"/>
          <p:cNvSpPr>
            <a:spLocks/>
          </p:cNvSpPr>
          <p:nvPr/>
        </p:nvSpPr>
        <p:spPr bwMode="auto">
          <a:xfrm>
            <a:off x="6067425" y="4538663"/>
            <a:ext cx="69850" cy="73025"/>
          </a:xfrm>
          <a:custGeom>
            <a:avLst/>
            <a:gdLst>
              <a:gd name="T0" fmla="*/ 3 w 88"/>
              <a:gd name="T1" fmla="*/ 18 h 92"/>
              <a:gd name="T2" fmla="*/ 0 w 88"/>
              <a:gd name="T3" fmla="*/ 17 h 92"/>
              <a:gd name="T4" fmla="*/ 7 w 88"/>
              <a:gd name="T5" fmla="*/ 22 h 92"/>
              <a:gd name="T6" fmla="*/ 16 w 88"/>
              <a:gd name="T7" fmla="*/ 27 h 92"/>
              <a:gd name="T8" fmla="*/ 26 w 88"/>
              <a:gd name="T9" fmla="*/ 34 h 92"/>
              <a:gd name="T10" fmla="*/ 37 w 88"/>
              <a:gd name="T11" fmla="*/ 43 h 92"/>
              <a:gd name="T12" fmla="*/ 47 w 88"/>
              <a:gd name="T13" fmla="*/ 54 h 92"/>
              <a:gd name="T14" fmla="*/ 55 w 88"/>
              <a:gd name="T15" fmla="*/ 67 h 92"/>
              <a:gd name="T16" fmla="*/ 65 w 88"/>
              <a:gd name="T17" fmla="*/ 79 h 92"/>
              <a:gd name="T18" fmla="*/ 69 w 88"/>
              <a:gd name="T19" fmla="*/ 92 h 92"/>
              <a:gd name="T20" fmla="*/ 88 w 88"/>
              <a:gd name="T21" fmla="*/ 87 h 92"/>
              <a:gd name="T22" fmla="*/ 81 w 88"/>
              <a:gd name="T23" fmla="*/ 70 h 92"/>
              <a:gd name="T24" fmla="*/ 71 w 88"/>
              <a:gd name="T25" fmla="*/ 55 h 92"/>
              <a:gd name="T26" fmla="*/ 61 w 88"/>
              <a:gd name="T27" fmla="*/ 42 h 92"/>
              <a:gd name="T28" fmla="*/ 48 w 88"/>
              <a:gd name="T29" fmla="*/ 30 h 92"/>
              <a:gd name="T30" fmla="*/ 38 w 88"/>
              <a:gd name="T31" fmla="*/ 20 h 92"/>
              <a:gd name="T32" fmla="*/ 25 w 88"/>
              <a:gd name="T33" fmla="*/ 11 h 92"/>
              <a:gd name="T34" fmla="*/ 16 w 88"/>
              <a:gd name="T35" fmla="*/ 5 h 92"/>
              <a:gd name="T36" fmla="*/ 7 w 88"/>
              <a:gd name="T37" fmla="*/ 1 h 92"/>
              <a:gd name="T38" fmla="*/ 3 w 88"/>
              <a:gd name="T39" fmla="*/ 0 h 92"/>
              <a:gd name="T40" fmla="*/ 7 w 88"/>
              <a:gd name="T41" fmla="*/ 1 h 92"/>
              <a:gd name="T42" fmla="*/ 6 w 88"/>
              <a:gd name="T43" fmla="*/ 0 h 92"/>
              <a:gd name="T44" fmla="*/ 3 w 88"/>
              <a:gd name="T45" fmla="*/ 0 h 92"/>
              <a:gd name="T46" fmla="*/ 3 w 88"/>
              <a:gd name="T47" fmla="*/ 1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8" h="92">
                <a:moveTo>
                  <a:pt x="3" y="18"/>
                </a:moveTo>
                <a:lnTo>
                  <a:pt x="0" y="17"/>
                </a:lnTo>
                <a:lnTo>
                  <a:pt x="7" y="22"/>
                </a:lnTo>
                <a:lnTo>
                  <a:pt x="16" y="27"/>
                </a:lnTo>
                <a:lnTo>
                  <a:pt x="26" y="34"/>
                </a:lnTo>
                <a:lnTo>
                  <a:pt x="37" y="43"/>
                </a:lnTo>
                <a:lnTo>
                  <a:pt x="47" y="54"/>
                </a:lnTo>
                <a:lnTo>
                  <a:pt x="55" y="67"/>
                </a:lnTo>
                <a:lnTo>
                  <a:pt x="65" y="79"/>
                </a:lnTo>
                <a:lnTo>
                  <a:pt x="69" y="92"/>
                </a:lnTo>
                <a:lnTo>
                  <a:pt x="88" y="87"/>
                </a:lnTo>
                <a:lnTo>
                  <a:pt x="81" y="70"/>
                </a:lnTo>
                <a:lnTo>
                  <a:pt x="71" y="55"/>
                </a:lnTo>
                <a:lnTo>
                  <a:pt x="61" y="42"/>
                </a:lnTo>
                <a:lnTo>
                  <a:pt x="48" y="30"/>
                </a:lnTo>
                <a:lnTo>
                  <a:pt x="38" y="20"/>
                </a:lnTo>
                <a:lnTo>
                  <a:pt x="25" y="11"/>
                </a:lnTo>
                <a:lnTo>
                  <a:pt x="16" y="5"/>
                </a:lnTo>
                <a:lnTo>
                  <a:pt x="7" y="1"/>
                </a:lnTo>
                <a:lnTo>
                  <a:pt x="3" y="0"/>
                </a:lnTo>
                <a:lnTo>
                  <a:pt x="7" y="1"/>
                </a:lnTo>
                <a:lnTo>
                  <a:pt x="6" y="0"/>
                </a:lnTo>
                <a:lnTo>
                  <a:pt x="3" y="0"/>
                </a:lnTo>
                <a:lnTo>
                  <a:pt x="3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49" name="Freeform 969"/>
          <p:cNvSpPr>
            <a:spLocks/>
          </p:cNvSpPr>
          <p:nvPr/>
        </p:nvSpPr>
        <p:spPr bwMode="auto">
          <a:xfrm>
            <a:off x="6054725" y="4538663"/>
            <a:ext cx="15875" cy="15875"/>
          </a:xfrm>
          <a:custGeom>
            <a:avLst/>
            <a:gdLst>
              <a:gd name="T0" fmla="*/ 19 w 19"/>
              <a:gd name="T1" fmla="*/ 9 h 19"/>
              <a:gd name="T2" fmla="*/ 13 w 19"/>
              <a:gd name="T3" fmla="*/ 19 h 19"/>
              <a:gd name="T4" fmla="*/ 15 w 19"/>
              <a:gd name="T5" fmla="*/ 19 h 19"/>
              <a:gd name="T6" fmla="*/ 16 w 19"/>
              <a:gd name="T7" fmla="*/ 18 h 19"/>
              <a:gd name="T8" fmla="*/ 16 w 19"/>
              <a:gd name="T9" fmla="*/ 18 h 19"/>
              <a:gd name="T10" fmla="*/ 19 w 19"/>
              <a:gd name="T11" fmla="*/ 18 h 19"/>
              <a:gd name="T12" fmla="*/ 19 w 19"/>
              <a:gd name="T13" fmla="*/ 0 h 19"/>
              <a:gd name="T14" fmla="*/ 16 w 19"/>
              <a:gd name="T15" fmla="*/ 0 h 19"/>
              <a:gd name="T16" fmla="*/ 11 w 19"/>
              <a:gd name="T17" fmla="*/ 0 h 19"/>
              <a:gd name="T18" fmla="*/ 8 w 19"/>
              <a:gd name="T19" fmla="*/ 1 h 19"/>
              <a:gd name="T20" fmla="*/ 8 w 19"/>
              <a:gd name="T21" fmla="*/ 1 h 19"/>
              <a:gd name="T22" fmla="*/ 1 w 19"/>
              <a:gd name="T23" fmla="*/ 11 h 19"/>
              <a:gd name="T24" fmla="*/ 8 w 19"/>
              <a:gd name="T25" fmla="*/ 1 h 19"/>
              <a:gd name="T26" fmla="*/ 0 w 19"/>
              <a:gd name="T27" fmla="*/ 3 h 19"/>
              <a:gd name="T28" fmla="*/ 1 w 19"/>
              <a:gd name="T29" fmla="*/ 11 h 19"/>
              <a:gd name="T30" fmla="*/ 19 w 19"/>
              <a:gd name="T31" fmla="*/ 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9">
                <a:moveTo>
                  <a:pt x="19" y="9"/>
                </a:moveTo>
                <a:lnTo>
                  <a:pt x="13" y="19"/>
                </a:lnTo>
                <a:lnTo>
                  <a:pt x="15" y="19"/>
                </a:lnTo>
                <a:lnTo>
                  <a:pt x="16" y="18"/>
                </a:lnTo>
                <a:lnTo>
                  <a:pt x="16" y="18"/>
                </a:lnTo>
                <a:lnTo>
                  <a:pt x="19" y="18"/>
                </a:lnTo>
                <a:lnTo>
                  <a:pt x="19" y="0"/>
                </a:lnTo>
                <a:lnTo>
                  <a:pt x="16" y="0"/>
                </a:lnTo>
                <a:lnTo>
                  <a:pt x="11" y="0"/>
                </a:lnTo>
                <a:lnTo>
                  <a:pt x="8" y="1"/>
                </a:lnTo>
                <a:lnTo>
                  <a:pt x="8" y="1"/>
                </a:lnTo>
                <a:lnTo>
                  <a:pt x="1" y="11"/>
                </a:lnTo>
                <a:lnTo>
                  <a:pt x="8" y="1"/>
                </a:lnTo>
                <a:lnTo>
                  <a:pt x="0" y="3"/>
                </a:lnTo>
                <a:lnTo>
                  <a:pt x="1" y="11"/>
                </a:lnTo>
                <a:lnTo>
                  <a:pt x="1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0" name="Freeform 970"/>
          <p:cNvSpPr>
            <a:spLocks/>
          </p:cNvSpPr>
          <p:nvPr/>
        </p:nvSpPr>
        <p:spPr bwMode="auto">
          <a:xfrm>
            <a:off x="6056313" y="4546600"/>
            <a:ext cx="25400" cy="44450"/>
          </a:xfrm>
          <a:custGeom>
            <a:avLst/>
            <a:gdLst>
              <a:gd name="T0" fmla="*/ 27 w 31"/>
              <a:gd name="T1" fmla="*/ 37 h 55"/>
              <a:gd name="T2" fmla="*/ 31 w 31"/>
              <a:gd name="T3" fmla="*/ 39 h 55"/>
              <a:gd name="T4" fmla="*/ 31 w 31"/>
              <a:gd name="T5" fmla="*/ 40 h 55"/>
              <a:gd name="T6" fmla="*/ 30 w 31"/>
              <a:gd name="T7" fmla="*/ 38 h 55"/>
              <a:gd name="T8" fmla="*/ 28 w 31"/>
              <a:gd name="T9" fmla="*/ 32 h 55"/>
              <a:gd name="T10" fmla="*/ 25 w 31"/>
              <a:gd name="T11" fmla="*/ 29 h 55"/>
              <a:gd name="T12" fmla="*/ 24 w 31"/>
              <a:gd name="T13" fmla="*/ 22 h 55"/>
              <a:gd name="T14" fmla="*/ 22 w 31"/>
              <a:gd name="T15" fmla="*/ 16 h 55"/>
              <a:gd name="T16" fmla="*/ 21 w 31"/>
              <a:gd name="T17" fmla="*/ 8 h 55"/>
              <a:gd name="T18" fmla="*/ 18 w 31"/>
              <a:gd name="T19" fmla="*/ 0 h 55"/>
              <a:gd name="T20" fmla="*/ 0 w 31"/>
              <a:gd name="T21" fmla="*/ 2 h 55"/>
              <a:gd name="T22" fmla="*/ 2 w 31"/>
              <a:gd name="T23" fmla="*/ 13 h 55"/>
              <a:gd name="T24" fmla="*/ 3 w 31"/>
              <a:gd name="T25" fmla="*/ 21 h 55"/>
              <a:gd name="T26" fmla="*/ 6 w 31"/>
              <a:gd name="T27" fmla="*/ 29 h 55"/>
              <a:gd name="T28" fmla="*/ 9 w 31"/>
              <a:gd name="T29" fmla="*/ 36 h 55"/>
              <a:gd name="T30" fmla="*/ 12 w 31"/>
              <a:gd name="T31" fmla="*/ 41 h 55"/>
              <a:gd name="T32" fmla="*/ 14 w 31"/>
              <a:gd name="T33" fmla="*/ 45 h 55"/>
              <a:gd name="T34" fmla="*/ 15 w 31"/>
              <a:gd name="T35" fmla="*/ 49 h 55"/>
              <a:gd name="T36" fmla="*/ 17 w 31"/>
              <a:gd name="T37" fmla="*/ 53 h 55"/>
              <a:gd name="T38" fmla="*/ 22 w 31"/>
              <a:gd name="T39" fmla="*/ 55 h 55"/>
              <a:gd name="T40" fmla="*/ 17 w 31"/>
              <a:gd name="T41" fmla="*/ 53 h 55"/>
              <a:gd name="T42" fmla="*/ 20 w 31"/>
              <a:gd name="T43" fmla="*/ 54 h 55"/>
              <a:gd name="T44" fmla="*/ 22 w 31"/>
              <a:gd name="T45" fmla="*/ 55 h 55"/>
              <a:gd name="T46" fmla="*/ 27 w 31"/>
              <a:gd name="T47" fmla="*/ 37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55">
                <a:moveTo>
                  <a:pt x="27" y="37"/>
                </a:moveTo>
                <a:lnTo>
                  <a:pt x="31" y="39"/>
                </a:lnTo>
                <a:lnTo>
                  <a:pt x="31" y="40"/>
                </a:lnTo>
                <a:lnTo>
                  <a:pt x="30" y="38"/>
                </a:lnTo>
                <a:lnTo>
                  <a:pt x="28" y="32"/>
                </a:lnTo>
                <a:lnTo>
                  <a:pt x="25" y="29"/>
                </a:lnTo>
                <a:lnTo>
                  <a:pt x="24" y="22"/>
                </a:lnTo>
                <a:lnTo>
                  <a:pt x="22" y="16"/>
                </a:lnTo>
                <a:lnTo>
                  <a:pt x="21" y="8"/>
                </a:lnTo>
                <a:lnTo>
                  <a:pt x="18" y="0"/>
                </a:lnTo>
                <a:lnTo>
                  <a:pt x="0" y="2"/>
                </a:lnTo>
                <a:lnTo>
                  <a:pt x="2" y="13"/>
                </a:lnTo>
                <a:lnTo>
                  <a:pt x="3" y="21"/>
                </a:lnTo>
                <a:lnTo>
                  <a:pt x="6" y="29"/>
                </a:lnTo>
                <a:lnTo>
                  <a:pt x="9" y="36"/>
                </a:lnTo>
                <a:lnTo>
                  <a:pt x="12" y="41"/>
                </a:lnTo>
                <a:lnTo>
                  <a:pt x="14" y="45"/>
                </a:lnTo>
                <a:lnTo>
                  <a:pt x="15" y="49"/>
                </a:lnTo>
                <a:lnTo>
                  <a:pt x="17" y="53"/>
                </a:lnTo>
                <a:lnTo>
                  <a:pt x="22" y="55"/>
                </a:lnTo>
                <a:lnTo>
                  <a:pt x="17" y="53"/>
                </a:lnTo>
                <a:lnTo>
                  <a:pt x="20" y="54"/>
                </a:lnTo>
                <a:lnTo>
                  <a:pt x="22" y="55"/>
                </a:lnTo>
                <a:lnTo>
                  <a:pt x="27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1" name="Freeform 971"/>
          <p:cNvSpPr>
            <a:spLocks/>
          </p:cNvSpPr>
          <p:nvPr/>
        </p:nvSpPr>
        <p:spPr bwMode="auto">
          <a:xfrm>
            <a:off x="6073775" y="4575175"/>
            <a:ext cx="69850" cy="50800"/>
          </a:xfrm>
          <a:custGeom>
            <a:avLst/>
            <a:gdLst>
              <a:gd name="T0" fmla="*/ 62 w 87"/>
              <a:gd name="T1" fmla="*/ 46 h 63"/>
              <a:gd name="T2" fmla="*/ 76 w 87"/>
              <a:gd name="T3" fmla="*/ 35 h 63"/>
              <a:gd name="T4" fmla="*/ 69 w 87"/>
              <a:gd name="T5" fmla="*/ 31 h 63"/>
              <a:gd name="T6" fmla="*/ 60 w 87"/>
              <a:gd name="T7" fmla="*/ 26 h 63"/>
              <a:gd name="T8" fmla="*/ 51 w 87"/>
              <a:gd name="T9" fmla="*/ 21 h 63"/>
              <a:gd name="T10" fmla="*/ 40 w 87"/>
              <a:gd name="T11" fmla="*/ 16 h 63"/>
              <a:gd name="T12" fmla="*/ 29 w 87"/>
              <a:gd name="T13" fmla="*/ 10 h 63"/>
              <a:gd name="T14" fmla="*/ 19 w 87"/>
              <a:gd name="T15" fmla="*/ 7 h 63"/>
              <a:gd name="T16" fmla="*/ 11 w 87"/>
              <a:gd name="T17" fmla="*/ 3 h 63"/>
              <a:gd name="T18" fmla="*/ 5 w 87"/>
              <a:gd name="T19" fmla="*/ 0 h 63"/>
              <a:gd name="T20" fmla="*/ 0 w 87"/>
              <a:gd name="T21" fmla="*/ 18 h 63"/>
              <a:gd name="T22" fmla="*/ 5 w 87"/>
              <a:gd name="T23" fmla="*/ 19 h 63"/>
              <a:gd name="T24" fmla="*/ 13 w 87"/>
              <a:gd name="T25" fmla="*/ 23 h 63"/>
              <a:gd name="T26" fmla="*/ 22 w 87"/>
              <a:gd name="T27" fmla="*/ 26 h 63"/>
              <a:gd name="T28" fmla="*/ 31 w 87"/>
              <a:gd name="T29" fmla="*/ 32 h 63"/>
              <a:gd name="T30" fmla="*/ 41 w 87"/>
              <a:gd name="T31" fmla="*/ 37 h 63"/>
              <a:gd name="T32" fmla="*/ 51 w 87"/>
              <a:gd name="T33" fmla="*/ 42 h 63"/>
              <a:gd name="T34" fmla="*/ 60 w 87"/>
              <a:gd name="T35" fmla="*/ 47 h 63"/>
              <a:gd name="T36" fmla="*/ 67 w 87"/>
              <a:gd name="T37" fmla="*/ 52 h 63"/>
              <a:gd name="T38" fmla="*/ 81 w 87"/>
              <a:gd name="T39" fmla="*/ 41 h 63"/>
              <a:gd name="T40" fmla="*/ 67 w 87"/>
              <a:gd name="T41" fmla="*/ 52 h 63"/>
              <a:gd name="T42" fmla="*/ 87 w 87"/>
              <a:gd name="T43" fmla="*/ 63 h 63"/>
              <a:gd name="T44" fmla="*/ 81 w 87"/>
              <a:gd name="T45" fmla="*/ 41 h 63"/>
              <a:gd name="T46" fmla="*/ 62 w 87"/>
              <a:gd name="T47" fmla="*/ 46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" h="63">
                <a:moveTo>
                  <a:pt x="62" y="46"/>
                </a:moveTo>
                <a:lnTo>
                  <a:pt x="76" y="35"/>
                </a:lnTo>
                <a:lnTo>
                  <a:pt x="69" y="31"/>
                </a:lnTo>
                <a:lnTo>
                  <a:pt x="60" y="26"/>
                </a:lnTo>
                <a:lnTo>
                  <a:pt x="51" y="21"/>
                </a:lnTo>
                <a:lnTo>
                  <a:pt x="40" y="16"/>
                </a:lnTo>
                <a:lnTo>
                  <a:pt x="29" y="10"/>
                </a:lnTo>
                <a:lnTo>
                  <a:pt x="19" y="7"/>
                </a:lnTo>
                <a:lnTo>
                  <a:pt x="11" y="3"/>
                </a:lnTo>
                <a:lnTo>
                  <a:pt x="5" y="0"/>
                </a:lnTo>
                <a:lnTo>
                  <a:pt x="0" y="18"/>
                </a:lnTo>
                <a:lnTo>
                  <a:pt x="5" y="19"/>
                </a:lnTo>
                <a:lnTo>
                  <a:pt x="13" y="23"/>
                </a:lnTo>
                <a:lnTo>
                  <a:pt x="22" y="26"/>
                </a:lnTo>
                <a:lnTo>
                  <a:pt x="31" y="32"/>
                </a:lnTo>
                <a:lnTo>
                  <a:pt x="41" y="37"/>
                </a:lnTo>
                <a:lnTo>
                  <a:pt x="51" y="42"/>
                </a:lnTo>
                <a:lnTo>
                  <a:pt x="60" y="47"/>
                </a:lnTo>
                <a:lnTo>
                  <a:pt x="67" y="52"/>
                </a:lnTo>
                <a:lnTo>
                  <a:pt x="81" y="41"/>
                </a:lnTo>
                <a:lnTo>
                  <a:pt x="67" y="52"/>
                </a:lnTo>
                <a:lnTo>
                  <a:pt x="87" y="63"/>
                </a:lnTo>
                <a:lnTo>
                  <a:pt x="81" y="41"/>
                </a:lnTo>
                <a:lnTo>
                  <a:pt x="62" y="4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2" name="Freeform 972"/>
          <p:cNvSpPr>
            <a:spLocks/>
          </p:cNvSpPr>
          <p:nvPr/>
        </p:nvSpPr>
        <p:spPr bwMode="auto">
          <a:xfrm>
            <a:off x="6061075" y="4540250"/>
            <a:ext cx="15875" cy="17463"/>
          </a:xfrm>
          <a:custGeom>
            <a:avLst/>
            <a:gdLst>
              <a:gd name="T0" fmla="*/ 3 w 19"/>
              <a:gd name="T1" fmla="*/ 14 h 23"/>
              <a:gd name="T2" fmla="*/ 7 w 19"/>
              <a:gd name="T3" fmla="*/ 23 h 23"/>
              <a:gd name="T4" fmla="*/ 19 w 19"/>
              <a:gd name="T5" fmla="*/ 18 h 23"/>
              <a:gd name="T6" fmla="*/ 12 w 19"/>
              <a:gd name="T7" fmla="*/ 0 h 23"/>
              <a:gd name="T8" fmla="*/ 0 w 19"/>
              <a:gd name="T9" fmla="*/ 4 h 23"/>
              <a:gd name="T10" fmla="*/ 3 w 19"/>
              <a:gd name="T11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23">
                <a:moveTo>
                  <a:pt x="3" y="14"/>
                </a:moveTo>
                <a:lnTo>
                  <a:pt x="7" y="23"/>
                </a:lnTo>
                <a:lnTo>
                  <a:pt x="19" y="18"/>
                </a:lnTo>
                <a:lnTo>
                  <a:pt x="12" y="0"/>
                </a:lnTo>
                <a:lnTo>
                  <a:pt x="0" y="4"/>
                </a:lnTo>
                <a:lnTo>
                  <a:pt x="3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3" name="Freeform 973"/>
          <p:cNvSpPr>
            <a:spLocks/>
          </p:cNvSpPr>
          <p:nvPr/>
        </p:nvSpPr>
        <p:spPr bwMode="auto">
          <a:xfrm>
            <a:off x="6062663" y="4543425"/>
            <a:ext cx="19050" cy="19050"/>
          </a:xfrm>
          <a:custGeom>
            <a:avLst/>
            <a:gdLst>
              <a:gd name="T0" fmla="*/ 4 w 24"/>
              <a:gd name="T1" fmla="*/ 15 h 25"/>
              <a:gd name="T2" fmla="*/ 7 w 24"/>
              <a:gd name="T3" fmla="*/ 25 h 25"/>
              <a:gd name="T4" fmla="*/ 24 w 24"/>
              <a:gd name="T5" fmla="*/ 19 h 25"/>
              <a:gd name="T6" fmla="*/ 17 w 24"/>
              <a:gd name="T7" fmla="*/ 0 h 25"/>
              <a:gd name="T8" fmla="*/ 0 w 24"/>
              <a:gd name="T9" fmla="*/ 6 h 25"/>
              <a:gd name="T10" fmla="*/ 4 w 24"/>
              <a:gd name="T11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5">
                <a:moveTo>
                  <a:pt x="4" y="15"/>
                </a:moveTo>
                <a:lnTo>
                  <a:pt x="7" y="25"/>
                </a:lnTo>
                <a:lnTo>
                  <a:pt x="24" y="19"/>
                </a:lnTo>
                <a:lnTo>
                  <a:pt x="17" y="0"/>
                </a:lnTo>
                <a:lnTo>
                  <a:pt x="0" y="6"/>
                </a:lnTo>
                <a:lnTo>
                  <a:pt x="4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4" name="Freeform 974"/>
          <p:cNvSpPr>
            <a:spLocks/>
          </p:cNvSpPr>
          <p:nvPr/>
        </p:nvSpPr>
        <p:spPr bwMode="auto">
          <a:xfrm>
            <a:off x="6064250" y="4548188"/>
            <a:ext cx="23813" cy="20637"/>
          </a:xfrm>
          <a:custGeom>
            <a:avLst/>
            <a:gdLst>
              <a:gd name="T0" fmla="*/ 4 w 30"/>
              <a:gd name="T1" fmla="*/ 17 h 27"/>
              <a:gd name="T2" fmla="*/ 7 w 30"/>
              <a:gd name="T3" fmla="*/ 27 h 27"/>
              <a:gd name="T4" fmla="*/ 30 w 30"/>
              <a:gd name="T5" fmla="*/ 18 h 27"/>
              <a:gd name="T6" fmla="*/ 23 w 30"/>
              <a:gd name="T7" fmla="*/ 0 h 27"/>
              <a:gd name="T8" fmla="*/ 0 w 30"/>
              <a:gd name="T9" fmla="*/ 8 h 27"/>
              <a:gd name="T10" fmla="*/ 4 w 30"/>
              <a:gd name="T11" fmla="*/ 1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7">
                <a:moveTo>
                  <a:pt x="4" y="17"/>
                </a:moveTo>
                <a:lnTo>
                  <a:pt x="7" y="27"/>
                </a:lnTo>
                <a:lnTo>
                  <a:pt x="30" y="18"/>
                </a:lnTo>
                <a:lnTo>
                  <a:pt x="23" y="0"/>
                </a:lnTo>
                <a:lnTo>
                  <a:pt x="0" y="8"/>
                </a:lnTo>
                <a:lnTo>
                  <a:pt x="4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5" name="Freeform 975"/>
          <p:cNvSpPr>
            <a:spLocks/>
          </p:cNvSpPr>
          <p:nvPr/>
        </p:nvSpPr>
        <p:spPr bwMode="auto">
          <a:xfrm>
            <a:off x="6065838" y="4551363"/>
            <a:ext cx="25400" cy="22225"/>
          </a:xfrm>
          <a:custGeom>
            <a:avLst/>
            <a:gdLst>
              <a:gd name="T0" fmla="*/ 3 w 33"/>
              <a:gd name="T1" fmla="*/ 18 h 27"/>
              <a:gd name="T2" fmla="*/ 6 w 33"/>
              <a:gd name="T3" fmla="*/ 27 h 27"/>
              <a:gd name="T4" fmla="*/ 33 w 33"/>
              <a:gd name="T5" fmla="*/ 18 h 27"/>
              <a:gd name="T6" fmla="*/ 26 w 33"/>
              <a:gd name="T7" fmla="*/ 0 h 27"/>
              <a:gd name="T8" fmla="*/ 0 w 33"/>
              <a:gd name="T9" fmla="*/ 9 h 27"/>
              <a:gd name="T10" fmla="*/ 3 w 33"/>
              <a:gd name="T11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27">
                <a:moveTo>
                  <a:pt x="3" y="18"/>
                </a:moveTo>
                <a:lnTo>
                  <a:pt x="6" y="27"/>
                </a:lnTo>
                <a:lnTo>
                  <a:pt x="33" y="18"/>
                </a:lnTo>
                <a:lnTo>
                  <a:pt x="26" y="0"/>
                </a:lnTo>
                <a:lnTo>
                  <a:pt x="0" y="9"/>
                </a:lnTo>
                <a:lnTo>
                  <a:pt x="3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6" name="Freeform 976"/>
          <p:cNvSpPr>
            <a:spLocks/>
          </p:cNvSpPr>
          <p:nvPr/>
        </p:nvSpPr>
        <p:spPr bwMode="auto">
          <a:xfrm>
            <a:off x="6067425" y="4554538"/>
            <a:ext cx="30163" cy="23812"/>
          </a:xfrm>
          <a:custGeom>
            <a:avLst/>
            <a:gdLst>
              <a:gd name="T0" fmla="*/ 3 w 38"/>
              <a:gd name="T1" fmla="*/ 21 h 30"/>
              <a:gd name="T2" fmla="*/ 7 w 38"/>
              <a:gd name="T3" fmla="*/ 30 h 30"/>
              <a:gd name="T4" fmla="*/ 38 w 38"/>
              <a:gd name="T5" fmla="*/ 19 h 30"/>
              <a:gd name="T6" fmla="*/ 31 w 38"/>
              <a:gd name="T7" fmla="*/ 0 h 30"/>
              <a:gd name="T8" fmla="*/ 0 w 38"/>
              <a:gd name="T9" fmla="*/ 12 h 30"/>
              <a:gd name="T10" fmla="*/ 3 w 38"/>
              <a:gd name="T11" fmla="*/ 2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0">
                <a:moveTo>
                  <a:pt x="3" y="21"/>
                </a:moveTo>
                <a:lnTo>
                  <a:pt x="7" y="30"/>
                </a:lnTo>
                <a:lnTo>
                  <a:pt x="38" y="19"/>
                </a:lnTo>
                <a:lnTo>
                  <a:pt x="31" y="0"/>
                </a:lnTo>
                <a:lnTo>
                  <a:pt x="0" y="12"/>
                </a:lnTo>
                <a:lnTo>
                  <a:pt x="3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7" name="Freeform 977"/>
          <p:cNvSpPr>
            <a:spLocks/>
          </p:cNvSpPr>
          <p:nvPr/>
        </p:nvSpPr>
        <p:spPr bwMode="auto">
          <a:xfrm>
            <a:off x="6070600" y="4559300"/>
            <a:ext cx="31750" cy="22225"/>
          </a:xfrm>
          <a:custGeom>
            <a:avLst/>
            <a:gdLst>
              <a:gd name="T0" fmla="*/ 4 w 41"/>
              <a:gd name="T1" fmla="*/ 21 h 29"/>
              <a:gd name="T2" fmla="*/ 7 w 41"/>
              <a:gd name="T3" fmla="*/ 29 h 29"/>
              <a:gd name="T4" fmla="*/ 41 w 41"/>
              <a:gd name="T5" fmla="*/ 16 h 29"/>
              <a:gd name="T6" fmla="*/ 34 w 41"/>
              <a:gd name="T7" fmla="*/ 0 h 29"/>
              <a:gd name="T8" fmla="*/ 0 w 41"/>
              <a:gd name="T9" fmla="*/ 13 h 29"/>
              <a:gd name="T10" fmla="*/ 4 w 41"/>
              <a:gd name="T11" fmla="*/ 2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29">
                <a:moveTo>
                  <a:pt x="4" y="21"/>
                </a:moveTo>
                <a:lnTo>
                  <a:pt x="7" y="29"/>
                </a:lnTo>
                <a:lnTo>
                  <a:pt x="41" y="16"/>
                </a:lnTo>
                <a:lnTo>
                  <a:pt x="34" y="0"/>
                </a:lnTo>
                <a:lnTo>
                  <a:pt x="0" y="13"/>
                </a:lnTo>
                <a:lnTo>
                  <a:pt x="4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8" name="Freeform 978"/>
          <p:cNvSpPr>
            <a:spLocks/>
          </p:cNvSpPr>
          <p:nvPr/>
        </p:nvSpPr>
        <p:spPr bwMode="auto">
          <a:xfrm>
            <a:off x="6072188" y="4562475"/>
            <a:ext cx="34925" cy="25400"/>
          </a:xfrm>
          <a:custGeom>
            <a:avLst/>
            <a:gdLst>
              <a:gd name="T0" fmla="*/ 3 w 43"/>
              <a:gd name="T1" fmla="*/ 23 h 31"/>
              <a:gd name="T2" fmla="*/ 7 w 43"/>
              <a:gd name="T3" fmla="*/ 31 h 31"/>
              <a:gd name="T4" fmla="*/ 43 w 43"/>
              <a:gd name="T5" fmla="*/ 16 h 31"/>
              <a:gd name="T6" fmla="*/ 36 w 43"/>
              <a:gd name="T7" fmla="*/ 0 h 31"/>
              <a:gd name="T8" fmla="*/ 0 w 43"/>
              <a:gd name="T9" fmla="*/ 15 h 31"/>
              <a:gd name="T10" fmla="*/ 3 w 43"/>
              <a:gd name="T11" fmla="*/ 2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" h="31">
                <a:moveTo>
                  <a:pt x="3" y="23"/>
                </a:moveTo>
                <a:lnTo>
                  <a:pt x="7" y="31"/>
                </a:lnTo>
                <a:lnTo>
                  <a:pt x="43" y="16"/>
                </a:lnTo>
                <a:lnTo>
                  <a:pt x="36" y="0"/>
                </a:lnTo>
                <a:lnTo>
                  <a:pt x="0" y="15"/>
                </a:lnTo>
                <a:lnTo>
                  <a:pt x="3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59" name="Freeform 979"/>
          <p:cNvSpPr>
            <a:spLocks/>
          </p:cNvSpPr>
          <p:nvPr/>
        </p:nvSpPr>
        <p:spPr bwMode="auto">
          <a:xfrm>
            <a:off x="6076950" y="4567238"/>
            <a:ext cx="33338" cy="23812"/>
          </a:xfrm>
          <a:custGeom>
            <a:avLst/>
            <a:gdLst>
              <a:gd name="T0" fmla="*/ 3 w 41"/>
              <a:gd name="T1" fmla="*/ 22 h 31"/>
              <a:gd name="T2" fmla="*/ 6 w 41"/>
              <a:gd name="T3" fmla="*/ 31 h 31"/>
              <a:gd name="T4" fmla="*/ 41 w 41"/>
              <a:gd name="T5" fmla="*/ 19 h 31"/>
              <a:gd name="T6" fmla="*/ 34 w 41"/>
              <a:gd name="T7" fmla="*/ 0 h 31"/>
              <a:gd name="T8" fmla="*/ 0 w 41"/>
              <a:gd name="T9" fmla="*/ 13 h 31"/>
              <a:gd name="T10" fmla="*/ 3 w 41"/>
              <a:gd name="T11" fmla="*/ 2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31">
                <a:moveTo>
                  <a:pt x="3" y="22"/>
                </a:moveTo>
                <a:lnTo>
                  <a:pt x="6" y="31"/>
                </a:lnTo>
                <a:lnTo>
                  <a:pt x="41" y="19"/>
                </a:lnTo>
                <a:lnTo>
                  <a:pt x="34" y="0"/>
                </a:lnTo>
                <a:lnTo>
                  <a:pt x="0" y="13"/>
                </a:lnTo>
                <a:lnTo>
                  <a:pt x="3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0" name="Freeform 980"/>
          <p:cNvSpPr>
            <a:spLocks/>
          </p:cNvSpPr>
          <p:nvPr/>
        </p:nvSpPr>
        <p:spPr bwMode="auto">
          <a:xfrm>
            <a:off x="6083300" y="4572000"/>
            <a:ext cx="30163" cy="22225"/>
          </a:xfrm>
          <a:custGeom>
            <a:avLst/>
            <a:gdLst>
              <a:gd name="T0" fmla="*/ 3 w 38"/>
              <a:gd name="T1" fmla="*/ 21 h 30"/>
              <a:gd name="T2" fmla="*/ 6 w 38"/>
              <a:gd name="T3" fmla="*/ 30 h 30"/>
              <a:gd name="T4" fmla="*/ 38 w 38"/>
              <a:gd name="T5" fmla="*/ 18 h 30"/>
              <a:gd name="T6" fmla="*/ 31 w 38"/>
              <a:gd name="T7" fmla="*/ 0 h 30"/>
              <a:gd name="T8" fmla="*/ 0 w 38"/>
              <a:gd name="T9" fmla="*/ 12 h 30"/>
              <a:gd name="T10" fmla="*/ 3 w 38"/>
              <a:gd name="T11" fmla="*/ 2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0">
                <a:moveTo>
                  <a:pt x="3" y="21"/>
                </a:moveTo>
                <a:lnTo>
                  <a:pt x="6" y="30"/>
                </a:lnTo>
                <a:lnTo>
                  <a:pt x="38" y="18"/>
                </a:lnTo>
                <a:lnTo>
                  <a:pt x="31" y="0"/>
                </a:lnTo>
                <a:lnTo>
                  <a:pt x="0" y="12"/>
                </a:lnTo>
                <a:lnTo>
                  <a:pt x="3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1" name="Freeform 981"/>
          <p:cNvSpPr>
            <a:spLocks/>
          </p:cNvSpPr>
          <p:nvPr/>
        </p:nvSpPr>
        <p:spPr bwMode="auto">
          <a:xfrm>
            <a:off x="6091238" y="4575175"/>
            <a:ext cx="26987" cy="22225"/>
          </a:xfrm>
          <a:custGeom>
            <a:avLst/>
            <a:gdLst>
              <a:gd name="T0" fmla="*/ 3 w 33"/>
              <a:gd name="T1" fmla="*/ 18 h 26"/>
              <a:gd name="T2" fmla="*/ 7 w 33"/>
              <a:gd name="T3" fmla="*/ 26 h 26"/>
              <a:gd name="T4" fmla="*/ 33 w 33"/>
              <a:gd name="T5" fmla="*/ 16 h 26"/>
              <a:gd name="T6" fmla="*/ 26 w 33"/>
              <a:gd name="T7" fmla="*/ 0 h 26"/>
              <a:gd name="T8" fmla="*/ 0 w 33"/>
              <a:gd name="T9" fmla="*/ 10 h 26"/>
              <a:gd name="T10" fmla="*/ 3 w 33"/>
              <a:gd name="T11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26">
                <a:moveTo>
                  <a:pt x="3" y="18"/>
                </a:moveTo>
                <a:lnTo>
                  <a:pt x="7" y="26"/>
                </a:lnTo>
                <a:lnTo>
                  <a:pt x="33" y="16"/>
                </a:lnTo>
                <a:lnTo>
                  <a:pt x="26" y="0"/>
                </a:lnTo>
                <a:lnTo>
                  <a:pt x="0" y="10"/>
                </a:lnTo>
                <a:lnTo>
                  <a:pt x="3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2" name="Freeform 982"/>
          <p:cNvSpPr>
            <a:spLocks/>
          </p:cNvSpPr>
          <p:nvPr/>
        </p:nvSpPr>
        <p:spPr bwMode="auto">
          <a:xfrm>
            <a:off x="6097588" y="4579938"/>
            <a:ext cx="23812" cy="20637"/>
          </a:xfrm>
          <a:custGeom>
            <a:avLst/>
            <a:gdLst>
              <a:gd name="T0" fmla="*/ 3 w 30"/>
              <a:gd name="T1" fmla="*/ 17 h 25"/>
              <a:gd name="T2" fmla="*/ 7 w 30"/>
              <a:gd name="T3" fmla="*/ 25 h 25"/>
              <a:gd name="T4" fmla="*/ 30 w 30"/>
              <a:gd name="T5" fmla="*/ 16 h 25"/>
              <a:gd name="T6" fmla="*/ 23 w 30"/>
              <a:gd name="T7" fmla="*/ 0 h 25"/>
              <a:gd name="T8" fmla="*/ 0 w 30"/>
              <a:gd name="T9" fmla="*/ 9 h 25"/>
              <a:gd name="T10" fmla="*/ 3 w 30"/>
              <a:gd name="T11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5">
                <a:moveTo>
                  <a:pt x="3" y="17"/>
                </a:moveTo>
                <a:lnTo>
                  <a:pt x="7" y="25"/>
                </a:lnTo>
                <a:lnTo>
                  <a:pt x="30" y="16"/>
                </a:lnTo>
                <a:lnTo>
                  <a:pt x="23" y="0"/>
                </a:lnTo>
                <a:lnTo>
                  <a:pt x="0" y="9"/>
                </a:lnTo>
                <a:lnTo>
                  <a:pt x="3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3" name="Freeform 983"/>
          <p:cNvSpPr>
            <a:spLocks/>
          </p:cNvSpPr>
          <p:nvPr/>
        </p:nvSpPr>
        <p:spPr bwMode="auto">
          <a:xfrm>
            <a:off x="6103938" y="4584700"/>
            <a:ext cx="20637" cy="19050"/>
          </a:xfrm>
          <a:custGeom>
            <a:avLst/>
            <a:gdLst>
              <a:gd name="T0" fmla="*/ 3 w 25"/>
              <a:gd name="T1" fmla="*/ 15 h 23"/>
              <a:gd name="T2" fmla="*/ 7 w 25"/>
              <a:gd name="T3" fmla="*/ 23 h 23"/>
              <a:gd name="T4" fmla="*/ 25 w 25"/>
              <a:gd name="T5" fmla="*/ 16 h 23"/>
              <a:gd name="T6" fmla="*/ 18 w 25"/>
              <a:gd name="T7" fmla="*/ 0 h 23"/>
              <a:gd name="T8" fmla="*/ 0 w 25"/>
              <a:gd name="T9" fmla="*/ 7 h 23"/>
              <a:gd name="T10" fmla="*/ 3 w 25"/>
              <a:gd name="T11" fmla="*/ 1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3">
                <a:moveTo>
                  <a:pt x="3" y="15"/>
                </a:moveTo>
                <a:lnTo>
                  <a:pt x="7" y="23"/>
                </a:lnTo>
                <a:lnTo>
                  <a:pt x="25" y="16"/>
                </a:lnTo>
                <a:lnTo>
                  <a:pt x="18" y="0"/>
                </a:lnTo>
                <a:lnTo>
                  <a:pt x="0" y="7"/>
                </a:lnTo>
                <a:lnTo>
                  <a:pt x="3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4" name="Freeform 984"/>
          <p:cNvSpPr>
            <a:spLocks/>
          </p:cNvSpPr>
          <p:nvPr/>
        </p:nvSpPr>
        <p:spPr bwMode="auto">
          <a:xfrm>
            <a:off x="6110288" y="4589463"/>
            <a:ext cx="15875" cy="17462"/>
          </a:xfrm>
          <a:custGeom>
            <a:avLst/>
            <a:gdLst>
              <a:gd name="T0" fmla="*/ 3 w 21"/>
              <a:gd name="T1" fmla="*/ 14 h 22"/>
              <a:gd name="T2" fmla="*/ 7 w 21"/>
              <a:gd name="T3" fmla="*/ 22 h 22"/>
              <a:gd name="T4" fmla="*/ 21 w 21"/>
              <a:gd name="T5" fmla="*/ 16 h 22"/>
              <a:gd name="T6" fmla="*/ 14 w 21"/>
              <a:gd name="T7" fmla="*/ 0 h 22"/>
              <a:gd name="T8" fmla="*/ 0 w 21"/>
              <a:gd name="T9" fmla="*/ 6 h 22"/>
              <a:gd name="T10" fmla="*/ 3 w 21"/>
              <a:gd name="T11" fmla="*/ 1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2">
                <a:moveTo>
                  <a:pt x="3" y="14"/>
                </a:moveTo>
                <a:lnTo>
                  <a:pt x="7" y="22"/>
                </a:lnTo>
                <a:lnTo>
                  <a:pt x="21" y="16"/>
                </a:lnTo>
                <a:lnTo>
                  <a:pt x="14" y="0"/>
                </a:lnTo>
                <a:lnTo>
                  <a:pt x="0" y="6"/>
                </a:lnTo>
                <a:lnTo>
                  <a:pt x="3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5" name="Freeform 985"/>
          <p:cNvSpPr>
            <a:spLocks/>
          </p:cNvSpPr>
          <p:nvPr/>
        </p:nvSpPr>
        <p:spPr bwMode="auto">
          <a:xfrm>
            <a:off x="6116638" y="4594225"/>
            <a:ext cx="12700" cy="15875"/>
          </a:xfrm>
          <a:custGeom>
            <a:avLst/>
            <a:gdLst>
              <a:gd name="T0" fmla="*/ 4 w 16"/>
              <a:gd name="T1" fmla="*/ 11 h 19"/>
              <a:gd name="T2" fmla="*/ 7 w 16"/>
              <a:gd name="T3" fmla="*/ 19 h 19"/>
              <a:gd name="T4" fmla="*/ 16 w 16"/>
              <a:gd name="T5" fmla="*/ 16 h 19"/>
              <a:gd name="T6" fmla="*/ 9 w 16"/>
              <a:gd name="T7" fmla="*/ 0 h 19"/>
              <a:gd name="T8" fmla="*/ 0 w 16"/>
              <a:gd name="T9" fmla="*/ 3 h 19"/>
              <a:gd name="T10" fmla="*/ 4 w 16"/>
              <a:gd name="T11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9">
                <a:moveTo>
                  <a:pt x="4" y="11"/>
                </a:moveTo>
                <a:lnTo>
                  <a:pt x="7" y="19"/>
                </a:lnTo>
                <a:lnTo>
                  <a:pt x="16" y="16"/>
                </a:lnTo>
                <a:lnTo>
                  <a:pt x="9" y="0"/>
                </a:lnTo>
                <a:lnTo>
                  <a:pt x="0" y="3"/>
                </a:lnTo>
                <a:lnTo>
                  <a:pt x="4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6" name="Freeform 986"/>
          <p:cNvSpPr>
            <a:spLocks/>
          </p:cNvSpPr>
          <p:nvPr/>
        </p:nvSpPr>
        <p:spPr bwMode="auto">
          <a:xfrm>
            <a:off x="6121400" y="4598988"/>
            <a:ext cx="11113" cy="14287"/>
          </a:xfrm>
          <a:custGeom>
            <a:avLst/>
            <a:gdLst>
              <a:gd name="T0" fmla="*/ 3 w 13"/>
              <a:gd name="T1" fmla="*/ 10 h 18"/>
              <a:gd name="T2" fmla="*/ 7 w 13"/>
              <a:gd name="T3" fmla="*/ 18 h 18"/>
              <a:gd name="T4" fmla="*/ 13 w 13"/>
              <a:gd name="T5" fmla="*/ 16 h 18"/>
              <a:gd name="T6" fmla="*/ 6 w 13"/>
              <a:gd name="T7" fmla="*/ 0 h 18"/>
              <a:gd name="T8" fmla="*/ 0 w 13"/>
              <a:gd name="T9" fmla="*/ 2 h 18"/>
              <a:gd name="T10" fmla="*/ 3 w 13"/>
              <a:gd name="T11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8">
                <a:moveTo>
                  <a:pt x="3" y="10"/>
                </a:moveTo>
                <a:lnTo>
                  <a:pt x="7" y="18"/>
                </a:lnTo>
                <a:lnTo>
                  <a:pt x="13" y="16"/>
                </a:lnTo>
                <a:lnTo>
                  <a:pt x="6" y="0"/>
                </a:lnTo>
                <a:lnTo>
                  <a:pt x="0" y="2"/>
                </a:lnTo>
                <a:lnTo>
                  <a:pt x="3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7" name="Freeform 987"/>
          <p:cNvSpPr>
            <a:spLocks/>
          </p:cNvSpPr>
          <p:nvPr/>
        </p:nvSpPr>
        <p:spPr bwMode="auto">
          <a:xfrm>
            <a:off x="6051550" y="4603750"/>
            <a:ext cx="69850" cy="34925"/>
          </a:xfrm>
          <a:custGeom>
            <a:avLst/>
            <a:gdLst>
              <a:gd name="T0" fmla="*/ 89 w 89"/>
              <a:gd name="T1" fmla="*/ 14 h 45"/>
              <a:gd name="T2" fmla="*/ 82 w 89"/>
              <a:gd name="T3" fmla="*/ 12 h 45"/>
              <a:gd name="T4" fmla="*/ 72 w 89"/>
              <a:gd name="T5" fmla="*/ 10 h 45"/>
              <a:gd name="T6" fmla="*/ 59 w 89"/>
              <a:gd name="T7" fmla="*/ 7 h 45"/>
              <a:gd name="T8" fmla="*/ 46 w 89"/>
              <a:gd name="T9" fmla="*/ 4 h 45"/>
              <a:gd name="T10" fmla="*/ 33 w 89"/>
              <a:gd name="T11" fmla="*/ 3 h 45"/>
              <a:gd name="T12" fmla="*/ 21 w 89"/>
              <a:gd name="T13" fmla="*/ 1 h 45"/>
              <a:gd name="T14" fmla="*/ 11 w 89"/>
              <a:gd name="T15" fmla="*/ 0 h 45"/>
              <a:gd name="T16" fmla="*/ 4 w 89"/>
              <a:gd name="T17" fmla="*/ 1 h 45"/>
              <a:gd name="T18" fmla="*/ 3 w 89"/>
              <a:gd name="T19" fmla="*/ 3 h 45"/>
              <a:gd name="T20" fmla="*/ 1 w 89"/>
              <a:gd name="T21" fmla="*/ 4 h 45"/>
              <a:gd name="T22" fmla="*/ 0 w 89"/>
              <a:gd name="T23" fmla="*/ 5 h 45"/>
              <a:gd name="T24" fmla="*/ 0 w 89"/>
              <a:gd name="T25" fmla="*/ 7 h 45"/>
              <a:gd name="T26" fmla="*/ 5 w 89"/>
              <a:gd name="T27" fmla="*/ 13 h 45"/>
              <a:gd name="T28" fmla="*/ 11 w 89"/>
              <a:gd name="T29" fmla="*/ 20 h 45"/>
              <a:gd name="T30" fmla="*/ 18 w 89"/>
              <a:gd name="T31" fmla="*/ 26 h 45"/>
              <a:gd name="T32" fmla="*/ 24 w 89"/>
              <a:gd name="T33" fmla="*/ 31 h 45"/>
              <a:gd name="T34" fmla="*/ 31 w 89"/>
              <a:gd name="T35" fmla="*/ 36 h 45"/>
              <a:gd name="T36" fmla="*/ 38 w 89"/>
              <a:gd name="T37" fmla="*/ 41 h 45"/>
              <a:gd name="T38" fmla="*/ 45 w 89"/>
              <a:gd name="T39" fmla="*/ 44 h 45"/>
              <a:gd name="T40" fmla="*/ 51 w 89"/>
              <a:gd name="T41" fmla="*/ 45 h 45"/>
              <a:gd name="T42" fmla="*/ 57 w 89"/>
              <a:gd name="T43" fmla="*/ 42 h 45"/>
              <a:gd name="T44" fmla="*/ 62 w 89"/>
              <a:gd name="T45" fmla="*/ 38 h 45"/>
              <a:gd name="T46" fmla="*/ 68 w 89"/>
              <a:gd name="T47" fmla="*/ 34 h 45"/>
              <a:gd name="T48" fmla="*/ 74 w 89"/>
              <a:gd name="T49" fmla="*/ 29 h 45"/>
              <a:gd name="T50" fmla="*/ 79 w 89"/>
              <a:gd name="T51" fmla="*/ 26 h 45"/>
              <a:gd name="T52" fmla="*/ 83 w 89"/>
              <a:gd name="T53" fmla="*/ 21 h 45"/>
              <a:gd name="T54" fmla="*/ 87 w 89"/>
              <a:gd name="T55" fmla="*/ 18 h 45"/>
              <a:gd name="T56" fmla="*/ 89 w 89"/>
              <a:gd name="T57" fmla="*/ 1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9" h="45">
                <a:moveTo>
                  <a:pt x="89" y="14"/>
                </a:moveTo>
                <a:lnTo>
                  <a:pt x="82" y="12"/>
                </a:lnTo>
                <a:lnTo>
                  <a:pt x="72" y="10"/>
                </a:lnTo>
                <a:lnTo>
                  <a:pt x="59" y="7"/>
                </a:lnTo>
                <a:lnTo>
                  <a:pt x="46" y="4"/>
                </a:lnTo>
                <a:lnTo>
                  <a:pt x="33" y="3"/>
                </a:lnTo>
                <a:lnTo>
                  <a:pt x="21" y="1"/>
                </a:lnTo>
                <a:lnTo>
                  <a:pt x="11" y="0"/>
                </a:lnTo>
                <a:lnTo>
                  <a:pt x="4" y="1"/>
                </a:lnTo>
                <a:lnTo>
                  <a:pt x="3" y="3"/>
                </a:lnTo>
                <a:lnTo>
                  <a:pt x="1" y="4"/>
                </a:lnTo>
                <a:lnTo>
                  <a:pt x="0" y="5"/>
                </a:lnTo>
                <a:lnTo>
                  <a:pt x="0" y="7"/>
                </a:lnTo>
                <a:lnTo>
                  <a:pt x="5" y="13"/>
                </a:lnTo>
                <a:lnTo>
                  <a:pt x="11" y="20"/>
                </a:lnTo>
                <a:lnTo>
                  <a:pt x="18" y="26"/>
                </a:lnTo>
                <a:lnTo>
                  <a:pt x="24" y="31"/>
                </a:lnTo>
                <a:lnTo>
                  <a:pt x="31" y="36"/>
                </a:lnTo>
                <a:lnTo>
                  <a:pt x="38" y="41"/>
                </a:lnTo>
                <a:lnTo>
                  <a:pt x="45" y="44"/>
                </a:lnTo>
                <a:lnTo>
                  <a:pt x="51" y="45"/>
                </a:lnTo>
                <a:lnTo>
                  <a:pt x="57" y="42"/>
                </a:lnTo>
                <a:lnTo>
                  <a:pt x="62" y="38"/>
                </a:lnTo>
                <a:lnTo>
                  <a:pt x="68" y="34"/>
                </a:lnTo>
                <a:lnTo>
                  <a:pt x="74" y="29"/>
                </a:lnTo>
                <a:lnTo>
                  <a:pt x="79" y="26"/>
                </a:lnTo>
                <a:lnTo>
                  <a:pt x="83" y="21"/>
                </a:lnTo>
                <a:lnTo>
                  <a:pt x="87" y="18"/>
                </a:lnTo>
                <a:lnTo>
                  <a:pt x="89" y="14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8" name="Freeform 988"/>
          <p:cNvSpPr>
            <a:spLocks/>
          </p:cNvSpPr>
          <p:nvPr/>
        </p:nvSpPr>
        <p:spPr bwMode="auto">
          <a:xfrm>
            <a:off x="6048375" y="4595813"/>
            <a:ext cx="76200" cy="25400"/>
          </a:xfrm>
          <a:custGeom>
            <a:avLst/>
            <a:gdLst>
              <a:gd name="T0" fmla="*/ 14 w 95"/>
              <a:gd name="T1" fmla="*/ 17 h 31"/>
              <a:gd name="T2" fmla="*/ 9 w 95"/>
              <a:gd name="T3" fmla="*/ 20 h 31"/>
              <a:gd name="T4" fmla="*/ 14 w 95"/>
              <a:gd name="T5" fmla="*/ 19 h 31"/>
              <a:gd name="T6" fmla="*/ 23 w 95"/>
              <a:gd name="T7" fmla="*/ 20 h 31"/>
              <a:gd name="T8" fmla="*/ 34 w 95"/>
              <a:gd name="T9" fmla="*/ 21 h 31"/>
              <a:gd name="T10" fmla="*/ 48 w 95"/>
              <a:gd name="T11" fmla="*/ 22 h 31"/>
              <a:gd name="T12" fmla="*/ 60 w 95"/>
              <a:gd name="T13" fmla="*/ 25 h 31"/>
              <a:gd name="T14" fmla="*/ 72 w 95"/>
              <a:gd name="T15" fmla="*/ 28 h 31"/>
              <a:gd name="T16" fmla="*/ 83 w 95"/>
              <a:gd name="T17" fmla="*/ 30 h 31"/>
              <a:gd name="T18" fmla="*/ 89 w 95"/>
              <a:gd name="T19" fmla="*/ 31 h 31"/>
              <a:gd name="T20" fmla="*/ 95 w 95"/>
              <a:gd name="T21" fmla="*/ 15 h 31"/>
              <a:gd name="T22" fmla="*/ 87 w 95"/>
              <a:gd name="T23" fmla="*/ 12 h 31"/>
              <a:gd name="T24" fmla="*/ 77 w 95"/>
              <a:gd name="T25" fmla="*/ 9 h 31"/>
              <a:gd name="T26" fmla="*/ 64 w 95"/>
              <a:gd name="T27" fmla="*/ 7 h 31"/>
              <a:gd name="T28" fmla="*/ 50 w 95"/>
              <a:gd name="T29" fmla="*/ 4 h 31"/>
              <a:gd name="T30" fmla="*/ 37 w 95"/>
              <a:gd name="T31" fmla="*/ 2 h 31"/>
              <a:gd name="T32" fmla="*/ 25 w 95"/>
              <a:gd name="T33" fmla="*/ 1 h 31"/>
              <a:gd name="T34" fmla="*/ 14 w 95"/>
              <a:gd name="T35" fmla="*/ 0 h 31"/>
              <a:gd name="T36" fmla="*/ 4 w 95"/>
              <a:gd name="T37" fmla="*/ 1 h 31"/>
              <a:gd name="T38" fmla="*/ 0 w 95"/>
              <a:gd name="T39" fmla="*/ 4 h 31"/>
              <a:gd name="T40" fmla="*/ 4 w 95"/>
              <a:gd name="T41" fmla="*/ 1 h 31"/>
              <a:gd name="T42" fmla="*/ 2 w 95"/>
              <a:gd name="T43" fmla="*/ 2 h 31"/>
              <a:gd name="T44" fmla="*/ 0 w 95"/>
              <a:gd name="T45" fmla="*/ 4 h 31"/>
              <a:gd name="T46" fmla="*/ 14 w 95"/>
              <a:gd name="T47" fmla="*/ 17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5" h="31">
                <a:moveTo>
                  <a:pt x="14" y="17"/>
                </a:moveTo>
                <a:lnTo>
                  <a:pt x="9" y="20"/>
                </a:lnTo>
                <a:lnTo>
                  <a:pt x="14" y="19"/>
                </a:lnTo>
                <a:lnTo>
                  <a:pt x="23" y="20"/>
                </a:lnTo>
                <a:lnTo>
                  <a:pt x="34" y="21"/>
                </a:lnTo>
                <a:lnTo>
                  <a:pt x="48" y="22"/>
                </a:lnTo>
                <a:lnTo>
                  <a:pt x="60" y="25"/>
                </a:lnTo>
                <a:lnTo>
                  <a:pt x="72" y="28"/>
                </a:lnTo>
                <a:lnTo>
                  <a:pt x="83" y="30"/>
                </a:lnTo>
                <a:lnTo>
                  <a:pt x="89" y="31"/>
                </a:lnTo>
                <a:lnTo>
                  <a:pt x="95" y="15"/>
                </a:lnTo>
                <a:lnTo>
                  <a:pt x="87" y="12"/>
                </a:lnTo>
                <a:lnTo>
                  <a:pt x="77" y="9"/>
                </a:lnTo>
                <a:lnTo>
                  <a:pt x="64" y="7"/>
                </a:lnTo>
                <a:lnTo>
                  <a:pt x="50" y="4"/>
                </a:lnTo>
                <a:lnTo>
                  <a:pt x="37" y="2"/>
                </a:lnTo>
                <a:lnTo>
                  <a:pt x="25" y="1"/>
                </a:lnTo>
                <a:lnTo>
                  <a:pt x="14" y="0"/>
                </a:lnTo>
                <a:lnTo>
                  <a:pt x="4" y="1"/>
                </a:lnTo>
                <a:lnTo>
                  <a:pt x="0" y="4"/>
                </a:lnTo>
                <a:lnTo>
                  <a:pt x="4" y="1"/>
                </a:lnTo>
                <a:lnTo>
                  <a:pt x="2" y="2"/>
                </a:lnTo>
                <a:lnTo>
                  <a:pt x="0" y="4"/>
                </a:lnTo>
                <a:lnTo>
                  <a:pt x="14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69" name="Freeform 989"/>
          <p:cNvSpPr>
            <a:spLocks/>
          </p:cNvSpPr>
          <p:nvPr/>
        </p:nvSpPr>
        <p:spPr bwMode="auto">
          <a:xfrm>
            <a:off x="6045200" y="4598988"/>
            <a:ext cx="14288" cy="14287"/>
          </a:xfrm>
          <a:custGeom>
            <a:avLst/>
            <a:gdLst>
              <a:gd name="T0" fmla="*/ 17 w 20"/>
              <a:gd name="T1" fmla="*/ 6 h 18"/>
              <a:gd name="T2" fmla="*/ 18 w 20"/>
              <a:gd name="T3" fmla="*/ 12 h 18"/>
              <a:gd name="T4" fmla="*/ 18 w 20"/>
              <a:gd name="T5" fmla="*/ 13 h 18"/>
              <a:gd name="T6" fmla="*/ 17 w 20"/>
              <a:gd name="T7" fmla="*/ 16 h 18"/>
              <a:gd name="T8" fmla="*/ 18 w 20"/>
              <a:gd name="T9" fmla="*/ 15 h 18"/>
              <a:gd name="T10" fmla="*/ 20 w 20"/>
              <a:gd name="T11" fmla="*/ 13 h 18"/>
              <a:gd name="T12" fmla="*/ 6 w 20"/>
              <a:gd name="T13" fmla="*/ 0 h 18"/>
              <a:gd name="T14" fmla="*/ 5 w 20"/>
              <a:gd name="T15" fmla="*/ 1 h 18"/>
              <a:gd name="T16" fmla="*/ 3 w 20"/>
              <a:gd name="T17" fmla="*/ 2 h 18"/>
              <a:gd name="T18" fmla="*/ 0 w 20"/>
              <a:gd name="T19" fmla="*/ 6 h 18"/>
              <a:gd name="T20" fmla="*/ 0 w 20"/>
              <a:gd name="T21" fmla="*/ 12 h 18"/>
              <a:gd name="T22" fmla="*/ 1 w 20"/>
              <a:gd name="T23" fmla="*/ 18 h 18"/>
              <a:gd name="T24" fmla="*/ 0 w 20"/>
              <a:gd name="T25" fmla="*/ 12 h 18"/>
              <a:gd name="T26" fmla="*/ 0 w 20"/>
              <a:gd name="T27" fmla="*/ 16 h 18"/>
              <a:gd name="T28" fmla="*/ 1 w 20"/>
              <a:gd name="T29" fmla="*/ 18 h 18"/>
              <a:gd name="T30" fmla="*/ 17 w 20"/>
              <a:gd name="T31" fmla="*/ 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" h="18">
                <a:moveTo>
                  <a:pt x="17" y="6"/>
                </a:moveTo>
                <a:lnTo>
                  <a:pt x="18" y="12"/>
                </a:lnTo>
                <a:lnTo>
                  <a:pt x="18" y="13"/>
                </a:lnTo>
                <a:lnTo>
                  <a:pt x="17" y="16"/>
                </a:lnTo>
                <a:lnTo>
                  <a:pt x="18" y="15"/>
                </a:lnTo>
                <a:lnTo>
                  <a:pt x="20" y="13"/>
                </a:lnTo>
                <a:lnTo>
                  <a:pt x="6" y="0"/>
                </a:lnTo>
                <a:lnTo>
                  <a:pt x="5" y="1"/>
                </a:lnTo>
                <a:lnTo>
                  <a:pt x="3" y="2"/>
                </a:lnTo>
                <a:lnTo>
                  <a:pt x="0" y="6"/>
                </a:lnTo>
                <a:lnTo>
                  <a:pt x="0" y="12"/>
                </a:lnTo>
                <a:lnTo>
                  <a:pt x="1" y="18"/>
                </a:lnTo>
                <a:lnTo>
                  <a:pt x="0" y="12"/>
                </a:lnTo>
                <a:lnTo>
                  <a:pt x="0" y="16"/>
                </a:lnTo>
                <a:lnTo>
                  <a:pt x="1" y="18"/>
                </a:lnTo>
                <a:lnTo>
                  <a:pt x="17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0" name="Freeform 990"/>
          <p:cNvSpPr>
            <a:spLocks/>
          </p:cNvSpPr>
          <p:nvPr/>
        </p:nvSpPr>
        <p:spPr bwMode="auto">
          <a:xfrm>
            <a:off x="6045200" y="4603750"/>
            <a:ext cx="50800" cy="42863"/>
          </a:xfrm>
          <a:custGeom>
            <a:avLst/>
            <a:gdLst>
              <a:gd name="T0" fmla="*/ 54 w 64"/>
              <a:gd name="T1" fmla="*/ 36 h 53"/>
              <a:gd name="T2" fmla="*/ 60 w 64"/>
              <a:gd name="T3" fmla="*/ 35 h 53"/>
              <a:gd name="T4" fmla="*/ 57 w 64"/>
              <a:gd name="T5" fmla="*/ 34 h 53"/>
              <a:gd name="T6" fmla="*/ 51 w 64"/>
              <a:gd name="T7" fmla="*/ 32 h 53"/>
              <a:gd name="T8" fmla="*/ 44 w 64"/>
              <a:gd name="T9" fmla="*/ 27 h 53"/>
              <a:gd name="T10" fmla="*/ 38 w 64"/>
              <a:gd name="T11" fmla="*/ 24 h 53"/>
              <a:gd name="T12" fmla="*/ 31 w 64"/>
              <a:gd name="T13" fmla="*/ 18 h 53"/>
              <a:gd name="T14" fmla="*/ 26 w 64"/>
              <a:gd name="T15" fmla="*/ 12 h 53"/>
              <a:gd name="T16" fmla="*/ 20 w 64"/>
              <a:gd name="T17" fmla="*/ 6 h 53"/>
              <a:gd name="T18" fmla="*/ 16 w 64"/>
              <a:gd name="T19" fmla="*/ 0 h 53"/>
              <a:gd name="T20" fmla="*/ 0 w 64"/>
              <a:gd name="T21" fmla="*/ 12 h 53"/>
              <a:gd name="T22" fmla="*/ 6 w 64"/>
              <a:gd name="T23" fmla="*/ 18 h 53"/>
              <a:gd name="T24" fmla="*/ 12 w 64"/>
              <a:gd name="T25" fmla="*/ 26 h 53"/>
              <a:gd name="T26" fmla="*/ 20 w 64"/>
              <a:gd name="T27" fmla="*/ 32 h 53"/>
              <a:gd name="T28" fmla="*/ 27 w 64"/>
              <a:gd name="T29" fmla="*/ 37 h 53"/>
              <a:gd name="T30" fmla="*/ 35 w 64"/>
              <a:gd name="T31" fmla="*/ 43 h 53"/>
              <a:gd name="T32" fmla="*/ 42 w 64"/>
              <a:gd name="T33" fmla="*/ 48 h 53"/>
              <a:gd name="T34" fmla="*/ 50 w 64"/>
              <a:gd name="T35" fmla="*/ 52 h 53"/>
              <a:gd name="T36" fmla="*/ 58 w 64"/>
              <a:gd name="T37" fmla="*/ 53 h 53"/>
              <a:gd name="T38" fmla="*/ 64 w 64"/>
              <a:gd name="T39" fmla="*/ 52 h 53"/>
              <a:gd name="T40" fmla="*/ 58 w 64"/>
              <a:gd name="T41" fmla="*/ 53 h 53"/>
              <a:gd name="T42" fmla="*/ 61 w 64"/>
              <a:gd name="T43" fmla="*/ 53 h 53"/>
              <a:gd name="T44" fmla="*/ 64 w 64"/>
              <a:gd name="T45" fmla="*/ 52 h 53"/>
              <a:gd name="T46" fmla="*/ 54 w 64"/>
              <a:gd name="T47" fmla="*/ 3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4" h="53">
                <a:moveTo>
                  <a:pt x="54" y="36"/>
                </a:moveTo>
                <a:lnTo>
                  <a:pt x="60" y="35"/>
                </a:lnTo>
                <a:lnTo>
                  <a:pt x="57" y="34"/>
                </a:lnTo>
                <a:lnTo>
                  <a:pt x="51" y="32"/>
                </a:lnTo>
                <a:lnTo>
                  <a:pt x="44" y="27"/>
                </a:lnTo>
                <a:lnTo>
                  <a:pt x="38" y="24"/>
                </a:lnTo>
                <a:lnTo>
                  <a:pt x="31" y="18"/>
                </a:lnTo>
                <a:lnTo>
                  <a:pt x="26" y="12"/>
                </a:lnTo>
                <a:lnTo>
                  <a:pt x="20" y="6"/>
                </a:lnTo>
                <a:lnTo>
                  <a:pt x="16" y="0"/>
                </a:lnTo>
                <a:lnTo>
                  <a:pt x="0" y="12"/>
                </a:lnTo>
                <a:lnTo>
                  <a:pt x="6" y="18"/>
                </a:lnTo>
                <a:lnTo>
                  <a:pt x="12" y="26"/>
                </a:lnTo>
                <a:lnTo>
                  <a:pt x="20" y="32"/>
                </a:lnTo>
                <a:lnTo>
                  <a:pt x="27" y="37"/>
                </a:lnTo>
                <a:lnTo>
                  <a:pt x="35" y="43"/>
                </a:lnTo>
                <a:lnTo>
                  <a:pt x="42" y="48"/>
                </a:lnTo>
                <a:lnTo>
                  <a:pt x="50" y="52"/>
                </a:lnTo>
                <a:lnTo>
                  <a:pt x="58" y="53"/>
                </a:lnTo>
                <a:lnTo>
                  <a:pt x="64" y="52"/>
                </a:lnTo>
                <a:lnTo>
                  <a:pt x="58" y="53"/>
                </a:lnTo>
                <a:lnTo>
                  <a:pt x="61" y="53"/>
                </a:lnTo>
                <a:lnTo>
                  <a:pt x="64" y="52"/>
                </a:lnTo>
                <a:lnTo>
                  <a:pt x="54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1" name="Freeform 991"/>
          <p:cNvSpPr>
            <a:spLocks/>
          </p:cNvSpPr>
          <p:nvPr/>
        </p:nvSpPr>
        <p:spPr bwMode="auto">
          <a:xfrm>
            <a:off x="6088063" y="4608513"/>
            <a:ext cx="44450" cy="36512"/>
          </a:xfrm>
          <a:custGeom>
            <a:avLst/>
            <a:gdLst>
              <a:gd name="T0" fmla="*/ 40 w 56"/>
              <a:gd name="T1" fmla="*/ 16 h 47"/>
              <a:gd name="T2" fmla="*/ 35 w 56"/>
              <a:gd name="T3" fmla="*/ 4 h 47"/>
              <a:gd name="T4" fmla="*/ 34 w 56"/>
              <a:gd name="T5" fmla="*/ 6 h 47"/>
              <a:gd name="T6" fmla="*/ 30 w 56"/>
              <a:gd name="T7" fmla="*/ 8 h 47"/>
              <a:gd name="T8" fmla="*/ 27 w 56"/>
              <a:gd name="T9" fmla="*/ 13 h 47"/>
              <a:gd name="T10" fmla="*/ 22 w 56"/>
              <a:gd name="T11" fmla="*/ 16 h 47"/>
              <a:gd name="T12" fmla="*/ 16 w 56"/>
              <a:gd name="T13" fmla="*/ 21 h 47"/>
              <a:gd name="T14" fmla="*/ 11 w 56"/>
              <a:gd name="T15" fmla="*/ 24 h 47"/>
              <a:gd name="T16" fmla="*/ 6 w 56"/>
              <a:gd name="T17" fmla="*/ 28 h 47"/>
              <a:gd name="T18" fmla="*/ 0 w 56"/>
              <a:gd name="T19" fmla="*/ 31 h 47"/>
              <a:gd name="T20" fmla="*/ 10 w 56"/>
              <a:gd name="T21" fmla="*/ 47 h 47"/>
              <a:gd name="T22" fmla="*/ 15 w 56"/>
              <a:gd name="T23" fmla="*/ 44 h 47"/>
              <a:gd name="T24" fmla="*/ 22 w 56"/>
              <a:gd name="T25" fmla="*/ 40 h 47"/>
              <a:gd name="T26" fmla="*/ 28 w 56"/>
              <a:gd name="T27" fmla="*/ 35 h 47"/>
              <a:gd name="T28" fmla="*/ 34 w 56"/>
              <a:gd name="T29" fmla="*/ 30 h 47"/>
              <a:gd name="T30" fmla="*/ 38 w 56"/>
              <a:gd name="T31" fmla="*/ 27 h 47"/>
              <a:gd name="T32" fmla="*/ 44 w 56"/>
              <a:gd name="T33" fmla="*/ 22 h 47"/>
              <a:gd name="T34" fmla="*/ 48 w 56"/>
              <a:gd name="T35" fmla="*/ 17 h 47"/>
              <a:gd name="T36" fmla="*/ 51 w 56"/>
              <a:gd name="T37" fmla="*/ 13 h 47"/>
              <a:gd name="T38" fmla="*/ 46 w 56"/>
              <a:gd name="T39" fmla="*/ 0 h 47"/>
              <a:gd name="T40" fmla="*/ 51 w 56"/>
              <a:gd name="T41" fmla="*/ 13 h 47"/>
              <a:gd name="T42" fmla="*/ 56 w 56"/>
              <a:gd name="T43" fmla="*/ 4 h 47"/>
              <a:gd name="T44" fmla="*/ 46 w 56"/>
              <a:gd name="T45" fmla="*/ 0 h 47"/>
              <a:gd name="T46" fmla="*/ 40 w 56"/>
              <a:gd name="T47" fmla="*/ 16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6" h="47">
                <a:moveTo>
                  <a:pt x="40" y="16"/>
                </a:moveTo>
                <a:lnTo>
                  <a:pt x="35" y="4"/>
                </a:lnTo>
                <a:lnTo>
                  <a:pt x="34" y="6"/>
                </a:lnTo>
                <a:lnTo>
                  <a:pt x="30" y="8"/>
                </a:lnTo>
                <a:lnTo>
                  <a:pt x="27" y="13"/>
                </a:lnTo>
                <a:lnTo>
                  <a:pt x="22" y="16"/>
                </a:lnTo>
                <a:lnTo>
                  <a:pt x="16" y="21"/>
                </a:lnTo>
                <a:lnTo>
                  <a:pt x="11" y="24"/>
                </a:lnTo>
                <a:lnTo>
                  <a:pt x="6" y="28"/>
                </a:lnTo>
                <a:lnTo>
                  <a:pt x="0" y="31"/>
                </a:lnTo>
                <a:lnTo>
                  <a:pt x="10" y="47"/>
                </a:lnTo>
                <a:lnTo>
                  <a:pt x="15" y="44"/>
                </a:lnTo>
                <a:lnTo>
                  <a:pt x="22" y="40"/>
                </a:lnTo>
                <a:lnTo>
                  <a:pt x="28" y="35"/>
                </a:lnTo>
                <a:lnTo>
                  <a:pt x="34" y="30"/>
                </a:lnTo>
                <a:lnTo>
                  <a:pt x="38" y="27"/>
                </a:lnTo>
                <a:lnTo>
                  <a:pt x="44" y="22"/>
                </a:lnTo>
                <a:lnTo>
                  <a:pt x="48" y="17"/>
                </a:lnTo>
                <a:lnTo>
                  <a:pt x="51" y="13"/>
                </a:lnTo>
                <a:lnTo>
                  <a:pt x="46" y="0"/>
                </a:lnTo>
                <a:lnTo>
                  <a:pt x="51" y="13"/>
                </a:lnTo>
                <a:lnTo>
                  <a:pt x="56" y="4"/>
                </a:lnTo>
                <a:lnTo>
                  <a:pt x="46" y="0"/>
                </a:lnTo>
                <a:lnTo>
                  <a:pt x="4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2" name="Freeform 992"/>
          <p:cNvSpPr>
            <a:spLocks/>
          </p:cNvSpPr>
          <p:nvPr/>
        </p:nvSpPr>
        <p:spPr bwMode="auto">
          <a:xfrm>
            <a:off x="6100763" y="4610100"/>
            <a:ext cx="23812" cy="23813"/>
          </a:xfrm>
          <a:custGeom>
            <a:avLst/>
            <a:gdLst>
              <a:gd name="T0" fmla="*/ 7 w 29"/>
              <a:gd name="T1" fmla="*/ 25 h 30"/>
              <a:gd name="T2" fmla="*/ 14 w 29"/>
              <a:gd name="T3" fmla="*/ 30 h 30"/>
              <a:gd name="T4" fmla="*/ 29 w 29"/>
              <a:gd name="T5" fmla="*/ 12 h 30"/>
              <a:gd name="T6" fmla="*/ 15 w 29"/>
              <a:gd name="T7" fmla="*/ 0 h 30"/>
              <a:gd name="T8" fmla="*/ 0 w 29"/>
              <a:gd name="T9" fmla="*/ 19 h 30"/>
              <a:gd name="T10" fmla="*/ 7 w 29"/>
              <a:gd name="T11" fmla="*/ 25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0">
                <a:moveTo>
                  <a:pt x="7" y="25"/>
                </a:moveTo>
                <a:lnTo>
                  <a:pt x="14" y="30"/>
                </a:lnTo>
                <a:lnTo>
                  <a:pt x="29" y="12"/>
                </a:lnTo>
                <a:lnTo>
                  <a:pt x="15" y="0"/>
                </a:lnTo>
                <a:lnTo>
                  <a:pt x="0" y="19"/>
                </a:lnTo>
                <a:lnTo>
                  <a:pt x="7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3" name="Freeform 993"/>
          <p:cNvSpPr>
            <a:spLocks/>
          </p:cNvSpPr>
          <p:nvPr/>
        </p:nvSpPr>
        <p:spPr bwMode="auto">
          <a:xfrm>
            <a:off x="6086475" y="4606925"/>
            <a:ext cx="31750" cy="38100"/>
          </a:xfrm>
          <a:custGeom>
            <a:avLst/>
            <a:gdLst>
              <a:gd name="T0" fmla="*/ 7 w 40"/>
              <a:gd name="T1" fmla="*/ 41 h 47"/>
              <a:gd name="T2" fmla="*/ 14 w 40"/>
              <a:gd name="T3" fmla="*/ 47 h 47"/>
              <a:gd name="T4" fmla="*/ 40 w 40"/>
              <a:gd name="T5" fmla="*/ 11 h 47"/>
              <a:gd name="T6" fmla="*/ 27 w 40"/>
              <a:gd name="T7" fmla="*/ 0 h 47"/>
              <a:gd name="T8" fmla="*/ 0 w 40"/>
              <a:gd name="T9" fmla="*/ 36 h 47"/>
              <a:gd name="T10" fmla="*/ 7 w 40"/>
              <a:gd name="T11" fmla="*/ 41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47">
                <a:moveTo>
                  <a:pt x="7" y="41"/>
                </a:moveTo>
                <a:lnTo>
                  <a:pt x="14" y="47"/>
                </a:lnTo>
                <a:lnTo>
                  <a:pt x="40" y="11"/>
                </a:lnTo>
                <a:lnTo>
                  <a:pt x="27" y="0"/>
                </a:lnTo>
                <a:lnTo>
                  <a:pt x="0" y="36"/>
                </a:lnTo>
                <a:lnTo>
                  <a:pt x="7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4" name="Freeform 994"/>
          <p:cNvSpPr>
            <a:spLocks/>
          </p:cNvSpPr>
          <p:nvPr/>
        </p:nvSpPr>
        <p:spPr bwMode="auto">
          <a:xfrm>
            <a:off x="6081713" y="4605338"/>
            <a:ext cx="31750" cy="36512"/>
          </a:xfrm>
          <a:custGeom>
            <a:avLst/>
            <a:gdLst>
              <a:gd name="T0" fmla="*/ 7 w 40"/>
              <a:gd name="T1" fmla="*/ 39 h 45"/>
              <a:gd name="T2" fmla="*/ 14 w 40"/>
              <a:gd name="T3" fmla="*/ 45 h 45"/>
              <a:gd name="T4" fmla="*/ 40 w 40"/>
              <a:gd name="T5" fmla="*/ 11 h 45"/>
              <a:gd name="T6" fmla="*/ 27 w 40"/>
              <a:gd name="T7" fmla="*/ 0 h 45"/>
              <a:gd name="T8" fmla="*/ 0 w 40"/>
              <a:gd name="T9" fmla="*/ 33 h 45"/>
              <a:gd name="T10" fmla="*/ 7 w 40"/>
              <a:gd name="T11" fmla="*/ 3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45">
                <a:moveTo>
                  <a:pt x="7" y="39"/>
                </a:moveTo>
                <a:lnTo>
                  <a:pt x="14" y="45"/>
                </a:lnTo>
                <a:lnTo>
                  <a:pt x="40" y="11"/>
                </a:lnTo>
                <a:lnTo>
                  <a:pt x="27" y="0"/>
                </a:lnTo>
                <a:lnTo>
                  <a:pt x="0" y="33"/>
                </a:lnTo>
                <a:lnTo>
                  <a:pt x="7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5" name="Freeform 995"/>
          <p:cNvSpPr>
            <a:spLocks/>
          </p:cNvSpPr>
          <p:nvPr/>
        </p:nvSpPr>
        <p:spPr bwMode="auto">
          <a:xfrm>
            <a:off x="6075363" y="4603750"/>
            <a:ext cx="31750" cy="36513"/>
          </a:xfrm>
          <a:custGeom>
            <a:avLst/>
            <a:gdLst>
              <a:gd name="T0" fmla="*/ 7 w 39"/>
              <a:gd name="T1" fmla="*/ 40 h 45"/>
              <a:gd name="T2" fmla="*/ 14 w 39"/>
              <a:gd name="T3" fmla="*/ 45 h 45"/>
              <a:gd name="T4" fmla="*/ 39 w 39"/>
              <a:gd name="T5" fmla="*/ 12 h 45"/>
              <a:gd name="T6" fmla="*/ 26 w 39"/>
              <a:gd name="T7" fmla="*/ 0 h 45"/>
              <a:gd name="T8" fmla="*/ 0 w 39"/>
              <a:gd name="T9" fmla="*/ 34 h 45"/>
              <a:gd name="T10" fmla="*/ 7 w 39"/>
              <a:gd name="T11" fmla="*/ 4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45">
                <a:moveTo>
                  <a:pt x="7" y="40"/>
                </a:moveTo>
                <a:lnTo>
                  <a:pt x="14" y="45"/>
                </a:lnTo>
                <a:lnTo>
                  <a:pt x="39" y="12"/>
                </a:lnTo>
                <a:lnTo>
                  <a:pt x="26" y="0"/>
                </a:lnTo>
                <a:lnTo>
                  <a:pt x="0" y="34"/>
                </a:lnTo>
                <a:lnTo>
                  <a:pt x="7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6" name="Freeform 996"/>
          <p:cNvSpPr>
            <a:spLocks/>
          </p:cNvSpPr>
          <p:nvPr/>
        </p:nvSpPr>
        <p:spPr bwMode="auto">
          <a:xfrm>
            <a:off x="6070600" y="4603750"/>
            <a:ext cx="30163" cy="33338"/>
          </a:xfrm>
          <a:custGeom>
            <a:avLst/>
            <a:gdLst>
              <a:gd name="T0" fmla="*/ 7 w 37"/>
              <a:gd name="T1" fmla="*/ 37 h 43"/>
              <a:gd name="T2" fmla="*/ 14 w 37"/>
              <a:gd name="T3" fmla="*/ 43 h 43"/>
              <a:gd name="T4" fmla="*/ 37 w 37"/>
              <a:gd name="T5" fmla="*/ 12 h 43"/>
              <a:gd name="T6" fmla="*/ 23 w 37"/>
              <a:gd name="T7" fmla="*/ 0 h 43"/>
              <a:gd name="T8" fmla="*/ 0 w 37"/>
              <a:gd name="T9" fmla="*/ 31 h 43"/>
              <a:gd name="T10" fmla="*/ 7 w 37"/>
              <a:gd name="T11" fmla="*/ 3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43">
                <a:moveTo>
                  <a:pt x="7" y="37"/>
                </a:moveTo>
                <a:lnTo>
                  <a:pt x="14" y="43"/>
                </a:lnTo>
                <a:lnTo>
                  <a:pt x="37" y="12"/>
                </a:lnTo>
                <a:lnTo>
                  <a:pt x="23" y="0"/>
                </a:lnTo>
                <a:lnTo>
                  <a:pt x="0" y="31"/>
                </a:lnTo>
                <a:lnTo>
                  <a:pt x="7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7" name="Freeform 997"/>
          <p:cNvSpPr>
            <a:spLocks/>
          </p:cNvSpPr>
          <p:nvPr/>
        </p:nvSpPr>
        <p:spPr bwMode="auto">
          <a:xfrm>
            <a:off x="6065838" y="4602163"/>
            <a:ext cx="28575" cy="31750"/>
          </a:xfrm>
          <a:custGeom>
            <a:avLst/>
            <a:gdLst>
              <a:gd name="T0" fmla="*/ 7 w 35"/>
              <a:gd name="T1" fmla="*/ 35 h 41"/>
              <a:gd name="T2" fmla="*/ 14 w 35"/>
              <a:gd name="T3" fmla="*/ 41 h 41"/>
              <a:gd name="T4" fmla="*/ 35 w 35"/>
              <a:gd name="T5" fmla="*/ 12 h 41"/>
              <a:gd name="T6" fmla="*/ 22 w 35"/>
              <a:gd name="T7" fmla="*/ 0 h 41"/>
              <a:gd name="T8" fmla="*/ 0 w 35"/>
              <a:gd name="T9" fmla="*/ 29 h 41"/>
              <a:gd name="T10" fmla="*/ 7 w 35"/>
              <a:gd name="T11" fmla="*/ 3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41">
                <a:moveTo>
                  <a:pt x="7" y="35"/>
                </a:moveTo>
                <a:lnTo>
                  <a:pt x="14" y="41"/>
                </a:lnTo>
                <a:lnTo>
                  <a:pt x="35" y="12"/>
                </a:lnTo>
                <a:lnTo>
                  <a:pt x="22" y="0"/>
                </a:lnTo>
                <a:lnTo>
                  <a:pt x="0" y="29"/>
                </a:lnTo>
                <a:lnTo>
                  <a:pt x="7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8" name="Freeform 998"/>
          <p:cNvSpPr>
            <a:spLocks/>
          </p:cNvSpPr>
          <p:nvPr/>
        </p:nvSpPr>
        <p:spPr bwMode="auto">
          <a:xfrm>
            <a:off x="6061075" y="4602163"/>
            <a:ext cx="26988" cy="28575"/>
          </a:xfrm>
          <a:custGeom>
            <a:avLst/>
            <a:gdLst>
              <a:gd name="T0" fmla="*/ 7 w 33"/>
              <a:gd name="T1" fmla="*/ 31 h 37"/>
              <a:gd name="T2" fmla="*/ 14 w 33"/>
              <a:gd name="T3" fmla="*/ 37 h 37"/>
              <a:gd name="T4" fmla="*/ 33 w 33"/>
              <a:gd name="T5" fmla="*/ 12 h 37"/>
              <a:gd name="T6" fmla="*/ 20 w 33"/>
              <a:gd name="T7" fmla="*/ 0 h 37"/>
              <a:gd name="T8" fmla="*/ 0 w 33"/>
              <a:gd name="T9" fmla="*/ 25 h 37"/>
              <a:gd name="T10" fmla="*/ 7 w 33"/>
              <a:gd name="T11" fmla="*/ 3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37">
                <a:moveTo>
                  <a:pt x="7" y="31"/>
                </a:moveTo>
                <a:lnTo>
                  <a:pt x="14" y="37"/>
                </a:lnTo>
                <a:lnTo>
                  <a:pt x="33" y="12"/>
                </a:lnTo>
                <a:lnTo>
                  <a:pt x="20" y="0"/>
                </a:lnTo>
                <a:lnTo>
                  <a:pt x="0" y="25"/>
                </a:lnTo>
                <a:lnTo>
                  <a:pt x="7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79" name="Freeform 999"/>
          <p:cNvSpPr>
            <a:spLocks/>
          </p:cNvSpPr>
          <p:nvPr/>
        </p:nvSpPr>
        <p:spPr bwMode="auto">
          <a:xfrm>
            <a:off x="6057900" y="4600575"/>
            <a:ext cx="23813" cy="26988"/>
          </a:xfrm>
          <a:custGeom>
            <a:avLst/>
            <a:gdLst>
              <a:gd name="T0" fmla="*/ 7 w 31"/>
              <a:gd name="T1" fmla="*/ 28 h 33"/>
              <a:gd name="T2" fmla="*/ 14 w 31"/>
              <a:gd name="T3" fmla="*/ 33 h 33"/>
              <a:gd name="T4" fmla="*/ 31 w 31"/>
              <a:gd name="T5" fmla="*/ 11 h 33"/>
              <a:gd name="T6" fmla="*/ 17 w 31"/>
              <a:gd name="T7" fmla="*/ 0 h 33"/>
              <a:gd name="T8" fmla="*/ 0 w 31"/>
              <a:gd name="T9" fmla="*/ 22 h 33"/>
              <a:gd name="T10" fmla="*/ 7 w 31"/>
              <a:gd name="T11" fmla="*/ 2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33">
                <a:moveTo>
                  <a:pt x="7" y="28"/>
                </a:moveTo>
                <a:lnTo>
                  <a:pt x="14" y="33"/>
                </a:lnTo>
                <a:lnTo>
                  <a:pt x="31" y="11"/>
                </a:lnTo>
                <a:lnTo>
                  <a:pt x="17" y="0"/>
                </a:lnTo>
                <a:lnTo>
                  <a:pt x="0" y="22"/>
                </a:lnTo>
                <a:lnTo>
                  <a:pt x="7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0" name="Freeform 1000"/>
          <p:cNvSpPr>
            <a:spLocks/>
          </p:cNvSpPr>
          <p:nvPr/>
        </p:nvSpPr>
        <p:spPr bwMode="auto">
          <a:xfrm>
            <a:off x="6053138" y="4598988"/>
            <a:ext cx="22225" cy="23812"/>
          </a:xfrm>
          <a:custGeom>
            <a:avLst/>
            <a:gdLst>
              <a:gd name="T0" fmla="*/ 6 w 27"/>
              <a:gd name="T1" fmla="*/ 23 h 29"/>
              <a:gd name="T2" fmla="*/ 13 w 27"/>
              <a:gd name="T3" fmla="*/ 29 h 29"/>
              <a:gd name="T4" fmla="*/ 27 w 27"/>
              <a:gd name="T5" fmla="*/ 11 h 29"/>
              <a:gd name="T6" fmla="*/ 13 w 27"/>
              <a:gd name="T7" fmla="*/ 0 h 29"/>
              <a:gd name="T8" fmla="*/ 0 w 27"/>
              <a:gd name="T9" fmla="*/ 17 h 29"/>
              <a:gd name="T10" fmla="*/ 6 w 27"/>
              <a:gd name="T11" fmla="*/ 2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9">
                <a:moveTo>
                  <a:pt x="6" y="23"/>
                </a:moveTo>
                <a:lnTo>
                  <a:pt x="13" y="29"/>
                </a:lnTo>
                <a:lnTo>
                  <a:pt x="27" y="11"/>
                </a:lnTo>
                <a:lnTo>
                  <a:pt x="13" y="0"/>
                </a:lnTo>
                <a:lnTo>
                  <a:pt x="0" y="17"/>
                </a:lnTo>
                <a:lnTo>
                  <a:pt x="6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1" name="Freeform 1001"/>
          <p:cNvSpPr>
            <a:spLocks/>
          </p:cNvSpPr>
          <p:nvPr/>
        </p:nvSpPr>
        <p:spPr bwMode="auto">
          <a:xfrm>
            <a:off x="6049963" y="4598988"/>
            <a:ext cx="17462" cy="19050"/>
          </a:xfrm>
          <a:custGeom>
            <a:avLst/>
            <a:gdLst>
              <a:gd name="T0" fmla="*/ 7 w 23"/>
              <a:gd name="T1" fmla="*/ 18 h 24"/>
              <a:gd name="T2" fmla="*/ 14 w 23"/>
              <a:gd name="T3" fmla="*/ 24 h 24"/>
              <a:gd name="T4" fmla="*/ 23 w 23"/>
              <a:gd name="T5" fmla="*/ 11 h 24"/>
              <a:gd name="T6" fmla="*/ 9 w 23"/>
              <a:gd name="T7" fmla="*/ 0 h 24"/>
              <a:gd name="T8" fmla="*/ 0 w 23"/>
              <a:gd name="T9" fmla="*/ 12 h 24"/>
              <a:gd name="T10" fmla="*/ 7 w 23"/>
              <a:gd name="T11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4">
                <a:moveTo>
                  <a:pt x="7" y="18"/>
                </a:moveTo>
                <a:lnTo>
                  <a:pt x="14" y="24"/>
                </a:lnTo>
                <a:lnTo>
                  <a:pt x="23" y="11"/>
                </a:lnTo>
                <a:lnTo>
                  <a:pt x="9" y="0"/>
                </a:lnTo>
                <a:lnTo>
                  <a:pt x="0" y="12"/>
                </a:lnTo>
                <a:lnTo>
                  <a:pt x="7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2" name="Freeform 1002"/>
          <p:cNvSpPr>
            <a:spLocks/>
          </p:cNvSpPr>
          <p:nvPr/>
        </p:nvSpPr>
        <p:spPr bwMode="auto">
          <a:xfrm>
            <a:off x="6046788" y="4598988"/>
            <a:ext cx="14287" cy="14287"/>
          </a:xfrm>
          <a:custGeom>
            <a:avLst/>
            <a:gdLst>
              <a:gd name="T0" fmla="*/ 7 w 20"/>
              <a:gd name="T1" fmla="*/ 12 h 18"/>
              <a:gd name="T2" fmla="*/ 14 w 20"/>
              <a:gd name="T3" fmla="*/ 18 h 18"/>
              <a:gd name="T4" fmla="*/ 20 w 20"/>
              <a:gd name="T5" fmla="*/ 11 h 18"/>
              <a:gd name="T6" fmla="*/ 6 w 20"/>
              <a:gd name="T7" fmla="*/ 0 h 18"/>
              <a:gd name="T8" fmla="*/ 0 w 20"/>
              <a:gd name="T9" fmla="*/ 6 h 18"/>
              <a:gd name="T10" fmla="*/ 7 w 20"/>
              <a:gd name="T11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8">
                <a:moveTo>
                  <a:pt x="7" y="12"/>
                </a:moveTo>
                <a:lnTo>
                  <a:pt x="14" y="18"/>
                </a:lnTo>
                <a:lnTo>
                  <a:pt x="20" y="11"/>
                </a:lnTo>
                <a:lnTo>
                  <a:pt x="6" y="0"/>
                </a:lnTo>
                <a:lnTo>
                  <a:pt x="0" y="6"/>
                </a:lnTo>
                <a:lnTo>
                  <a:pt x="7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3" name="Freeform 1003"/>
          <p:cNvSpPr>
            <a:spLocks/>
          </p:cNvSpPr>
          <p:nvPr/>
        </p:nvSpPr>
        <p:spPr bwMode="auto">
          <a:xfrm>
            <a:off x="6051550" y="4610100"/>
            <a:ext cx="76200" cy="53975"/>
          </a:xfrm>
          <a:custGeom>
            <a:avLst/>
            <a:gdLst>
              <a:gd name="T0" fmla="*/ 7 w 97"/>
              <a:gd name="T1" fmla="*/ 68 h 68"/>
              <a:gd name="T2" fmla="*/ 15 w 97"/>
              <a:gd name="T3" fmla="*/ 65 h 68"/>
              <a:gd name="T4" fmla="*/ 24 w 97"/>
              <a:gd name="T5" fmla="*/ 61 h 68"/>
              <a:gd name="T6" fmla="*/ 35 w 97"/>
              <a:gd name="T7" fmla="*/ 57 h 68"/>
              <a:gd name="T8" fmla="*/ 47 w 97"/>
              <a:gd name="T9" fmla="*/ 51 h 68"/>
              <a:gd name="T10" fmla="*/ 60 w 97"/>
              <a:gd name="T11" fmla="*/ 44 h 68"/>
              <a:gd name="T12" fmla="*/ 73 w 97"/>
              <a:gd name="T13" fmla="*/ 35 h 68"/>
              <a:gd name="T14" fmla="*/ 85 w 97"/>
              <a:gd name="T15" fmla="*/ 25 h 68"/>
              <a:gd name="T16" fmla="*/ 97 w 97"/>
              <a:gd name="T17" fmla="*/ 12 h 68"/>
              <a:gd name="T18" fmla="*/ 83 w 97"/>
              <a:gd name="T19" fmla="*/ 0 h 68"/>
              <a:gd name="T20" fmla="*/ 72 w 97"/>
              <a:gd name="T21" fmla="*/ 11 h 68"/>
              <a:gd name="T22" fmla="*/ 61 w 97"/>
              <a:gd name="T23" fmla="*/ 21 h 68"/>
              <a:gd name="T24" fmla="*/ 51 w 97"/>
              <a:gd name="T25" fmla="*/ 28 h 68"/>
              <a:gd name="T26" fmla="*/ 38 w 97"/>
              <a:gd name="T27" fmla="*/ 35 h 68"/>
              <a:gd name="T28" fmla="*/ 28 w 97"/>
              <a:gd name="T29" fmla="*/ 41 h 68"/>
              <a:gd name="T30" fmla="*/ 17 w 97"/>
              <a:gd name="T31" fmla="*/ 45 h 68"/>
              <a:gd name="T32" fmla="*/ 8 w 97"/>
              <a:gd name="T33" fmla="*/ 49 h 68"/>
              <a:gd name="T34" fmla="*/ 0 w 97"/>
              <a:gd name="T35" fmla="*/ 52 h 68"/>
              <a:gd name="T36" fmla="*/ 7 w 97"/>
              <a:gd name="T3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7" h="68">
                <a:moveTo>
                  <a:pt x="7" y="68"/>
                </a:moveTo>
                <a:lnTo>
                  <a:pt x="15" y="65"/>
                </a:lnTo>
                <a:lnTo>
                  <a:pt x="24" y="61"/>
                </a:lnTo>
                <a:lnTo>
                  <a:pt x="35" y="57"/>
                </a:lnTo>
                <a:lnTo>
                  <a:pt x="47" y="51"/>
                </a:lnTo>
                <a:lnTo>
                  <a:pt x="60" y="44"/>
                </a:lnTo>
                <a:lnTo>
                  <a:pt x="73" y="35"/>
                </a:lnTo>
                <a:lnTo>
                  <a:pt x="85" y="25"/>
                </a:lnTo>
                <a:lnTo>
                  <a:pt x="97" y="12"/>
                </a:lnTo>
                <a:lnTo>
                  <a:pt x="83" y="0"/>
                </a:lnTo>
                <a:lnTo>
                  <a:pt x="72" y="11"/>
                </a:lnTo>
                <a:lnTo>
                  <a:pt x="61" y="21"/>
                </a:lnTo>
                <a:lnTo>
                  <a:pt x="51" y="28"/>
                </a:lnTo>
                <a:lnTo>
                  <a:pt x="38" y="35"/>
                </a:lnTo>
                <a:lnTo>
                  <a:pt x="28" y="41"/>
                </a:lnTo>
                <a:lnTo>
                  <a:pt x="17" y="45"/>
                </a:lnTo>
                <a:lnTo>
                  <a:pt x="8" y="49"/>
                </a:lnTo>
                <a:lnTo>
                  <a:pt x="0" y="52"/>
                </a:lnTo>
                <a:lnTo>
                  <a:pt x="7" y="6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4" name="Freeform 1004"/>
          <p:cNvSpPr>
            <a:spLocks/>
          </p:cNvSpPr>
          <p:nvPr/>
        </p:nvSpPr>
        <p:spPr bwMode="auto">
          <a:xfrm>
            <a:off x="6065838" y="4618038"/>
            <a:ext cx="69850" cy="68262"/>
          </a:xfrm>
          <a:custGeom>
            <a:avLst/>
            <a:gdLst>
              <a:gd name="T0" fmla="*/ 7 w 87"/>
              <a:gd name="T1" fmla="*/ 85 h 85"/>
              <a:gd name="T2" fmla="*/ 14 w 87"/>
              <a:gd name="T3" fmla="*/ 82 h 85"/>
              <a:gd name="T4" fmla="*/ 23 w 87"/>
              <a:gd name="T5" fmla="*/ 75 h 85"/>
              <a:gd name="T6" fmla="*/ 33 w 87"/>
              <a:gd name="T7" fmla="*/ 67 h 85"/>
              <a:gd name="T8" fmla="*/ 43 w 87"/>
              <a:gd name="T9" fmla="*/ 57 h 85"/>
              <a:gd name="T10" fmla="*/ 56 w 87"/>
              <a:gd name="T11" fmla="*/ 47 h 85"/>
              <a:gd name="T12" fmla="*/ 68 w 87"/>
              <a:gd name="T13" fmla="*/ 35 h 85"/>
              <a:gd name="T14" fmla="*/ 78 w 87"/>
              <a:gd name="T15" fmla="*/ 23 h 85"/>
              <a:gd name="T16" fmla="*/ 87 w 87"/>
              <a:gd name="T17" fmla="*/ 11 h 85"/>
              <a:gd name="T18" fmla="*/ 73 w 87"/>
              <a:gd name="T19" fmla="*/ 0 h 85"/>
              <a:gd name="T20" fmla="*/ 64 w 87"/>
              <a:gd name="T21" fmla="*/ 11 h 85"/>
              <a:gd name="T22" fmla="*/ 54 w 87"/>
              <a:gd name="T23" fmla="*/ 22 h 85"/>
              <a:gd name="T24" fmla="*/ 42 w 87"/>
              <a:gd name="T25" fmla="*/ 33 h 85"/>
              <a:gd name="T26" fmla="*/ 32 w 87"/>
              <a:gd name="T27" fmla="*/ 44 h 85"/>
              <a:gd name="T28" fmla="*/ 22 w 87"/>
              <a:gd name="T29" fmla="*/ 53 h 85"/>
              <a:gd name="T30" fmla="*/ 11 w 87"/>
              <a:gd name="T31" fmla="*/ 61 h 85"/>
              <a:gd name="T32" fmla="*/ 4 w 87"/>
              <a:gd name="T33" fmla="*/ 65 h 85"/>
              <a:gd name="T34" fmla="*/ 0 w 87"/>
              <a:gd name="T35" fmla="*/ 69 h 85"/>
              <a:gd name="T36" fmla="*/ 7 w 87"/>
              <a:gd name="T37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7" h="85">
                <a:moveTo>
                  <a:pt x="7" y="85"/>
                </a:moveTo>
                <a:lnTo>
                  <a:pt x="14" y="82"/>
                </a:lnTo>
                <a:lnTo>
                  <a:pt x="23" y="75"/>
                </a:lnTo>
                <a:lnTo>
                  <a:pt x="33" y="67"/>
                </a:lnTo>
                <a:lnTo>
                  <a:pt x="43" y="57"/>
                </a:lnTo>
                <a:lnTo>
                  <a:pt x="56" y="47"/>
                </a:lnTo>
                <a:lnTo>
                  <a:pt x="68" y="35"/>
                </a:lnTo>
                <a:lnTo>
                  <a:pt x="78" y="23"/>
                </a:lnTo>
                <a:lnTo>
                  <a:pt x="87" y="11"/>
                </a:lnTo>
                <a:lnTo>
                  <a:pt x="73" y="0"/>
                </a:lnTo>
                <a:lnTo>
                  <a:pt x="64" y="11"/>
                </a:lnTo>
                <a:lnTo>
                  <a:pt x="54" y="22"/>
                </a:lnTo>
                <a:lnTo>
                  <a:pt x="42" y="33"/>
                </a:lnTo>
                <a:lnTo>
                  <a:pt x="32" y="44"/>
                </a:lnTo>
                <a:lnTo>
                  <a:pt x="22" y="53"/>
                </a:lnTo>
                <a:lnTo>
                  <a:pt x="11" y="61"/>
                </a:lnTo>
                <a:lnTo>
                  <a:pt x="4" y="65"/>
                </a:lnTo>
                <a:lnTo>
                  <a:pt x="0" y="69"/>
                </a:lnTo>
                <a:lnTo>
                  <a:pt x="7" y="8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5" name="Freeform 1005"/>
          <p:cNvSpPr>
            <a:spLocks/>
          </p:cNvSpPr>
          <p:nvPr/>
        </p:nvSpPr>
        <p:spPr bwMode="auto">
          <a:xfrm>
            <a:off x="6046788" y="4652963"/>
            <a:ext cx="31750" cy="28575"/>
          </a:xfrm>
          <a:custGeom>
            <a:avLst/>
            <a:gdLst>
              <a:gd name="T0" fmla="*/ 0 w 40"/>
              <a:gd name="T1" fmla="*/ 9 h 35"/>
              <a:gd name="T2" fmla="*/ 7 w 40"/>
              <a:gd name="T3" fmla="*/ 18 h 35"/>
              <a:gd name="T4" fmla="*/ 17 w 40"/>
              <a:gd name="T5" fmla="*/ 26 h 35"/>
              <a:gd name="T6" fmla="*/ 25 w 40"/>
              <a:gd name="T7" fmla="*/ 32 h 35"/>
              <a:gd name="T8" fmla="*/ 30 w 40"/>
              <a:gd name="T9" fmla="*/ 35 h 35"/>
              <a:gd name="T10" fmla="*/ 40 w 40"/>
              <a:gd name="T11" fmla="*/ 19 h 35"/>
              <a:gd name="T12" fmla="*/ 34 w 40"/>
              <a:gd name="T13" fmla="*/ 16 h 35"/>
              <a:gd name="T14" fmla="*/ 28 w 40"/>
              <a:gd name="T15" fmla="*/ 12 h 35"/>
              <a:gd name="T16" fmla="*/ 21 w 40"/>
              <a:gd name="T17" fmla="*/ 7 h 35"/>
              <a:gd name="T18" fmla="*/ 17 w 40"/>
              <a:gd name="T19" fmla="*/ 0 h 35"/>
              <a:gd name="T20" fmla="*/ 0 w 40"/>
              <a:gd name="T21" fmla="*/ 9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5">
                <a:moveTo>
                  <a:pt x="0" y="9"/>
                </a:moveTo>
                <a:lnTo>
                  <a:pt x="7" y="18"/>
                </a:lnTo>
                <a:lnTo>
                  <a:pt x="17" y="26"/>
                </a:lnTo>
                <a:lnTo>
                  <a:pt x="25" y="32"/>
                </a:lnTo>
                <a:lnTo>
                  <a:pt x="30" y="35"/>
                </a:lnTo>
                <a:lnTo>
                  <a:pt x="40" y="19"/>
                </a:lnTo>
                <a:lnTo>
                  <a:pt x="34" y="16"/>
                </a:lnTo>
                <a:lnTo>
                  <a:pt x="28" y="12"/>
                </a:lnTo>
                <a:lnTo>
                  <a:pt x="21" y="7"/>
                </a:lnTo>
                <a:lnTo>
                  <a:pt x="17" y="0"/>
                </a:lnTo>
                <a:lnTo>
                  <a:pt x="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6" name="Freeform 1006"/>
          <p:cNvSpPr>
            <a:spLocks/>
          </p:cNvSpPr>
          <p:nvPr/>
        </p:nvSpPr>
        <p:spPr bwMode="auto">
          <a:xfrm>
            <a:off x="6059488" y="4657725"/>
            <a:ext cx="23812" cy="20638"/>
          </a:xfrm>
          <a:custGeom>
            <a:avLst/>
            <a:gdLst>
              <a:gd name="T0" fmla="*/ 0 w 30"/>
              <a:gd name="T1" fmla="*/ 14 h 28"/>
              <a:gd name="T2" fmla="*/ 5 w 30"/>
              <a:gd name="T3" fmla="*/ 19 h 28"/>
              <a:gd name="T4" fmla="*/ 11 w 30"/>
              <a:gd name="T5" fmla="*/ 23 h 28"/>
              <a:gd name="T6" fmla="*/ 17 w 30"/>
              <a:gd name="T7" fmla="*/ 26 h 28"/>
              <a:gd name="T8" fmla="*/ 20 w 30"/>
              <a:gd name="T9" fmla="*/ 28 h 28"/>
              <a:gd name="T10" fmla="*/ 30 w 30"/>
              <a:gd name="T11" fmla="*/ 12 h 28"/>
              <a:gd name="T12" fmla="*/ 26 w 30"/>
              <a:gd name="T13" fmla="*/ 10 h 28"/>
              <a:gd name="T14" fmla="*/ 20 w 30"/>
              <a:gd name="T15" fmla="*/ 7 h 28"/>
              <a:gd name="T16" fmla="*/ 17 w 30"/>
              <a:gd name="T17" fmla="*/ 5 h 28"/>
              <a:gd name="T18" fmla="*/ 11 w 30"/>
              <a:gd name="T19" fmla="*/ 0 h 28"/>
              <a:gd name="T20" fmla="*/ 0 w 30"/>
              <a:gd name="T21" fmla="*/ 1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28">
                <a:moveTo>
                  <a:pt x="0" y="14"/>
                </a:moveTo>
                <a:lnTo>
                  <a:pt x="5" y="19"/>
                </a:lnTo>
                <a:lnTo>
                  <a:pt x="11" y="23"/>
                </a:lnTo>
                <a:lnTo>
                  <a:pt x="17" y="26"/>
                </a:lnTo>
                <a:lnTo>
                  <a:pt x="20" y="28"/>
                </a:lnTo>
                <a:lnTo>
                  <a:pt x="30" y="12"/>
                </a:lnTo>
                <a:lnTo>
                  <a:pt x="26" y="10"/>
                </a:lnTo>
                <a:lnTo>
                  <a:pt x="20" y="7"/>
                </a:lnTo>
                <a:lnTo>
                  <a:pt x="17" y="5"/>
                </a:lnTo>
                <a:lnTo>
                  <a:pt x="11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7" name="Freeform 1007"/>
          <p:cNvSpPr>
            <a:spLocks/>
          </p:cNvSpPr>
          <p:nvPr/>
        </p:nvSpPr>
        <p:spPr bwMode="auto">
          <a:xfrm>
            <a:off x="6064250" y="4652963"/>
            <a:ext cx="23813" cy="22225"/>
          </a:xfrm>
          <a:custGeom>
            <a:avLst/>
            <a:gdLst>
              <a:gd name="T0" fmla="*/ 0 w 30"/>
              <a:gd name="T1" fmla="*/ 14 h 27"/>
              <a:gd name="T2" fmla="*/ 6 w 30"/>
              <a:gd name="T3" fmla="*/ 18 h 27"/>
              <a:gd name="T4" fmla="*/ 12 w 30"/>
              <a:gd name="T5" fmla="*/ 23 h 27"/>
              <a:gd name="T6" fmla="*/ 18 w 30"/>
              <a:gd name="T7" fmla="*/ 25 h 27"/>
              <a:gd name="T8" fmla="*/ 21 w 30"/>
              <a:gd name="T9" fmla="*/ 27 h 27"/>
              <a:gd name="T10" fmla="*/ 30 w 30"/>
              <a:gd name="T11" fmla="*/ 11 h 27"/>
              <a:gd name="T12" fmla="*/ 27 w 30"/>
              <a:gd name="T13" fmla="*/ 9 h 27"/>
              <a:gd name="T14" fmla="*/ 21 w 30"/>
              <a:gd name="T15" fmla="*/ 7 h 27"/>
              <a:gd name="T16" fmla="*/ 18 w 30"/>
              <a:gd name="T17" fmla="*/ 4 h 27"/>
              <a:gd name="T18" fmla="*/ 12 w 30"/>
              <a:gd name="T19" fmla="*/ 0 h 27"/>
              <a:gd name="T20" fmla="*/ 0 w 30"/>
              <a:gd name="T21" fmla="*/ 1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27">
                <a:moveTo>
                  <a:pt x="0" y="14"/>
                </a:moveTo>
                <a:lnTo>
                  <a:pt x="6" y="18"/>
                </a:lnTo>
                <a:lnTo>
                  <a:pt x="12" y="23"/>
                </a:lnTo>
                <a:lnTo>
                  <a:pt x="18" y="25"/>
                </a:lnTo>
                <a:lnTo>
                  <a:pt x="21" y="27"/>
                </a:lnTo>
                <a:lnTo>
                  <a:pt x="30" y="11"/>
                </a:lnTo>
                <a:lnTo>
                  <a:pt x="27" y="9"/>
                </a:lnTo>
                <a:lnTo>
                  <a:pt x="21" y="7"/>
                </a:lnTo>
                <a:lnTo>
                  <a:pt x="18" y="4"/>
                </a:lnTo>
                <a:lnTo>
                  <a:pt x="12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8" name="Freeform 1008"/>
          <p:cNvSpPr>
            <a:spLocks/>
          </p:cNvSpPr>
          <p:nvPr/>
        </p:nvSpPr>
        <p:spPr bwMode="auto">
          <a:xfrm>
            <a:off x="6070600" y="4648200"/>
            <a:ext cx="20638" cy="23813"/>
          </a:xfrm>
          <a:custGeom>
            <a:avLst/>
            <a:gdLst>
              <a:gd name="T0" fmla="*/ 0 w 28"/>
              <a:gd name="T1" fmla="*/ 16 h 29"/>
              <a:gd name="T2" fmla="*/ 6 w 28"/>
              <a:gd name="T3" fmla="*/ 20 h 29"/>
              <a:gd name="T4" fmla="*/ 10 w 28"/>
              <a:gd name="T5" fmla="*/ 22 h 29"/>
              <a:gd name="T6" fmla="*/ 14 w 28"/>
              <a:gd name="T7" fmla="*/ 25 h 29"/>
              <a:gd name="T8" fmla="*/ 19 w 28"/>
              <a:gd name="T9" fmla="*/ 29 h 29"/>
              <a:gd name="T10" fmla="*/ 28 w 28"/>
              <a:gd name="T11" fmla="*/ 13 h 29"/>
              <a:gd name="T12" fmla="*/ 26 w 28"/>
              <a:gd name="T13" fmla="*/ 11 h 29"/>
              <a:gd name="T14" fmla="*/ 21 w 28"/>
              <a:gd name="T15" fmla="*/ 8 h 29"/>
              <a:gd name="T16" fmla="*/ 15 w 28"/>
              <a:gd name="T17" fmla="*/ 3 h 29"/>
              <a:gd name="T18" fmla="*/ 10 w 28"/>
              <a:gd name="T19" fmla="*/ 0 h 29"/>
              <a:gd name="T20" fmla="*/ 0 w 28"/>
              <a:gd name="T21" fmla="*/ 1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29">
                <a:moveTo>
                  <a:pt x="0" y="16"/>
                </a:moveTo>
                <a:lnTo>
                  <a:pt x="6" y="20"/>
                </a:lnTo>
                <a:lnTo>
                  <a:pt x="10" y="22"/>
                </a:lnTo>
                <a:lnTo>
                  <a:pt x="14" y="25"/>
                </a:lnTo>
                <a:lnTo>
                  <a:pt x="19" y="29"/>
                </a:lnTo>
                <a:lnTo>
                  <a:pt x="28" y="13"/>
                </a:lnTo>
                <a:lnTo>
                  <a:pt x="26" y="11"/>
                </a:lnTo>
                <a:lnTo>
                  <a:pt x="21" y="8"/>
                </a:lnTo>
                <a:lnTo>
                  <a:pt x="15" y="3"/>
                </a:lnTo>
                <a:lnTo>
                  <a:pt x="10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89" name="Freeform 1009"/>
          <p:cNvSpPr>
            <a:spLocks/>
          </p:cNvSpPr>
          <p:nvPr/>
        </p:nvSpPr>
        <p:spPr bwMode="auto">
          <a:xfrm>
            <a:off x="6075363" y="4646613"/>
            <a:ext cx="20637" cy="22225"/>
          </a:xfrm>
          <a:custGeom>
            <a:avLst/>
            <a:gdLst>
              <a:gd name="T0" fmla="*/ 0 w 28"/>
              <a:gd name="T1" fmla="*/ 13 h 26"/>
              <a:gd name="T2" fmla="*/ 5 w 28"/>
              <a:gd name="T3" fmla="*/ 17 h 26"/>
              <a:gd name="T4" fmla="*/ 10 w 28"/>
              <a:gd name="T5" fmla="*/ 22 h 26"/>
              <a:gd name="T6" fmla="*/ 15 w 28"/>
              <a:gd name="T7" fmla="*/ 24 h 26"/>
              <a:gd name="T8" fmla="*/ 18 w 28"/>
              <a:gd name="T9" fmla="*/ 26 h 26"/>
              <a:gd name="T10" fmla="*/ 28 w 28"/>
              <a:gd name="T11" fmla="*/ 10 h 26"/>
              <a:gd name="T12" fmla="*/ 24 w 28"/>
              <a:gd name="T13" fmla="*/ 8 h 26"/>
              <a:gd name="T14" fmla="*/ 20 w 28"/>
              <a:gd name="T15" fmla="*/ 5 h 26"/>
              <a:gd name="T16" fmla="*/ 16 w 28"/>
              <a:gd name="T17" fmla="*/ 3 h 26"/>
              <a:gd name="T18" fmla="*/ 14 w 28"/>
              <a:gd name="T19" fmla="*/ 0 h 26"/>
              <a:gd name="T20" fmla="*/ 0 w 28"/>
              <a:gd name="T21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26">
                <a:moveTo>
                  <a:pt x="0" y="13"/>
                </a:moveTo>
                <a:lnTo>
                  <a:pt x="5" y="17"/>
                </a:lnTo>
                <a:lnTo>
                  <a:pt x="10" y="22"/>
                </a:lnTo>
                <a:lnTo>
                  <a:pt x="15" y="24"/>
                </a:lnTo>
                <a:lnTo>
                  <a:pt x="18" y="26"/>
                </a:lnTo>
                <a:lnTo>
                  <a:pt x="28" y="10"/>
                </a:lnTo>
                <a:lnTo>
                  <a:pt x="24" y="8"/>
                </a:lnTo>
                <a:lnTo>
                  <a:pt x="20" y="5"/>
                </a:lnTo>
                <a:lnTo>
                  <a:pt x="16" y="3"/>
                </a:lnTo>
                <a:lnTo>
                  <a:pt x="14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0" name="Freeform 1010"/>
          <p:cNvSpPr>
            <a:spLocks/>
          </p:cNvSpPr>
          <p:nvPr/>
        </p:nvSpPr>
        <p:spPr bwMode="auto">
          <a:xfrm>
            <a:off x="6081713" y="4643438"/>
            <a:ext cx="19050" cy="20637"/>
          </a:xfrm>
          <a:custGeom>
            <a:avLst/>
            <a:gdLst>
              <a:gd name="T0" fmla="*/ 0 w 24"/>
              <a:gd name="T1" fmla="*/ 16 h 27"/>
              <a:gd name="T2" fmla="*/ 5 w 24"/>
              <a:gd name="T3" fmla="*/ 18 h 27"/>
              <a:gd name="T4" fmla="*/ 8 w 24"/>
              <a:gd name="T5" fmla="*/ 21 h 27"/>
              <a:gd name="T6" fmla="*/ 13 w 24"/>
              <a:gd name="T7" fmla="*/ 24 h 27"/>
              <a:gd name="T8" fmla="*/ 17 w 24"/>
              <a:gd name="T9" fmla="*/ 27 h 27"/>
              <a:gd name="T10" fmla="*/ 24 w 24"/>
              <a:gd name="T11" fmla="*/ 8 h 27"/>
              <a:gd name="T12" fmla="*/ 22 w 24"/>
              <a:gd name="T13" fmla="*/ 8 h 27"/>
              <a:gd name="T14" fmla="*/ 20 w 24"/>
              <a:gd name="T15" fmla="*/ 7 h 27"/>
              <a:gd name="T16" fmla="*/ 14 w 24"/>
              <a:gd name="T17" fmla="*/ 2 h 27"/>
              <a:gd name="T18" fmla="*/ 9 w 24"/>
              <a:gd name="T19" fmla="*/ 0 h 27"/>
              <a:gd name="T20" fmla="*/ 0 w 24"/>
              <a:gd name="T21" fmla="*/ 1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7">
                <a:moveTo>
                  <a:pt x="0" y="16"/>
                </a:moveTo>
                <a:lnTo>
                  <a:pt x="5" y="18"/>
                </a:lnTo>
                <a:lnTo>
                  <a:pt x="8" y="21"/>
                </a:lnTo>
                <a:lnTo>
                  <a:pt x="13" y="24"/>
                </a:lnTo>
                <a:lnTo>
                  <a:pt x="17" y="27"/>
                </a:lnTo>
                <a:lnTo>
                  <a:pt x="24" y="8"/>
                </a:lnTo>
                <a:lnTo>
                  <a:pt x="22" y="8"/>
                </a:lnTo>
                <a:lnTo>
                  <a:pt x="20" y="7"/>
                </a:lnTo>
                <a:lnTo>
                  <a:pt x="14" y="2"/>
                </a:lnTo>
                <a:lnTo>
                  <a:pt x="9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1" name="Freeform 1011"/>
          <p:cNvSpPr>
            <a:spLocks/>
          </p:cNvSpPr>
          <p:nvPr/>
        </p:nvSpPr>
        <p:spPr bwMode="auto">
          <a:xfrm>
            <a:off x="6084888" y="4640263"/>
            <a:ext cx="20637" cy="19050"/>
          </a:xfrm>
          <a:custGeom>
            <a:avLst/>
            <a:gdLst>
              <a:gd name="T0" fmla="*/ 0 w 24"/>
              <a:gd name="T1" fmla="*/ 17 h 26"/>
              <a:gd name="T2" fmla="*/ 4 w 24"/>
              <a:gd name="T3" fmla="*/ 19 h 26"/>
              <a:gd name="T4" fmla="*/ 8 w 24"/>
              <a:gd name="T5" fmla="*/ 21 h 26"/>
              <a:gd name="T6" fmla="*/ 11 w 24"/>
              <a:gd name="T7" fmla="*/ 23 h 26"/>
              <a:gd name="T8" fmla="*/ 15 w 24"/>
              <a:gd name="T9" fmla="*/ 26 h 26"/>
              <a:gd name="T10" fmla="*/ 24 w 24"/>
              <a:gd name="T11" fmla="*/ 10 h 26"/>
              <a:gd name="T12" fmla="*/ 21 w 24"/>
              <a:gd name="T13" fmla="*/ 7 h 26"/>
              <a:gd name="T14" fmla="*/ 17 w 24"/>
              <a:gd name="T15" fmla="*/ 5 h 26"/>
              <a:gd name="T16" fmla="*/ 14 w 24"/>
              <a:gd name="T17" fmla="*/ 3 h 26"/>
              <a:gd name="T18" fmla="*/ 9 w 24"/>
              <a:gd name="T19" fmla="*/ 0 h 26"/>
              <a:gd name="T20" fmla="*/ 0 w 24"/>
              <a:gd name="T21" fmla="*/ 1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6">
                <a:moveTo>
                  <a:pt x="0" y="17"/>
                </a:moveTo>
                <a:lnTo>
                  <a:pt x="4" y="19"/>
                </a:lnTo>
                <a:lnTo>
                  <a:pt x="8" y="21"/>
                </a:lnTo>
                <a:lnTo>
                  <a:pt x="11" y="23"/>
                </a:lnTo>
                <a:lnTo>
                  <a:pt x="15" y="26"/>
                </a:lnTo>
                <a:lnTo>
                  <a:pt x="24" y="10"/>
                </a:lnTo>
                <a:lnTo>
                  <a:pt x="21" y="7"/>
                </a:lnTo>
                <a:lnTo>
                  <a:pt x="17" y="5"/>
                </a:lnTo>
                <a:lnTo>
                  <a:pt x="14" y="3"/>
                </a:lnTo>
                <a:lnTo>
                  <a:pt x="9" y="0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2" name="Freeform 1012"/>
          <p:cNvSpPr>
            <a:spLocks/>
          </p:cNvSpPr>
          <p:nvPr/>
        </p:nvSpPr>
        <p:spPr bwMode="auto">
          <a:xfrm>
            <a:off x="6089650" y="4637088"/>
            <a:ext cx="19050" cy="19050"/>
          </a:xfrm>
          <a:custGeom>
            <a:avLst/>
            <a:gdLst>
              <a:gd name="T0" fmla="*/ 0 w 24"/>
              <a:gd name="T1" fmla="*/ 14 h 24"/>
              <a:gd name="T2" fmla="*/ 4 w 24"/>
              <a:gd name="T3" fmla="*/ 17 h 24"/>
              <a:gd name="T4" fmla="*/ 8 w 24"/>
              <a:gd name="T5" fmla="*/ 20 h 24"/>
              <a:gd name="T6" fmla="*/ 11 w 24"/>
              <a:gd name="T7" fmla="*/ 22 h 24"/>
              <a:gd name="T8" fmla="*/ 15 w 24"/>
              <a:gd name="T9" fmla="*/ 24 h 24"/>
              <a:gd name="T10" fmla="*/ 24 w 24"/>
              <a:gd name="T11" fmla="*/ 8 h 24"/>
              <a:gd name="T12" fmla="*/ 20 w 24"/>
              <a:gd name="T13" fmla="*/ 6 h 24"/>
              <a:gd name="T14" fmla="*/ 17 w 24"/>
              <a:gd name="T15" fmla="*/ 3 h 24"/>
              <a:gd name="T16" fmla="*/ 13 w 24"/>
              <a:gd name="T17" fmla="*/ 1 h 24"/>
              <a:gd name="T18" fmla="*/ 11 w 24"/>
              <a:gd name="T19" fmla="*/ 0 h 24"/>
              <a:gd name="T20" fmla="*/ 0 w 24"/>
              <a:gd name="T21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24">
                <a:moveTo>
                  <a:pt x="0" y="14"/>
                </a:moveTo>
                <a:lnTo>
                  <a:pt x="4" y="17"/>
                </a:lnTo>
                <a:lnTo>
                  <a:pt x="8" y="20"/>
                </a:lnTo>
                <a:lnTo>
                  <a:pt x="11" y="22"/>
                </a:lnTo>
                <a:lnTo>
                  <a:pt x="15" y="24"/>
                </a:lnTo>
                <a:lnTo>
                  <a:pt x="24" y="8"/>
                </a:lnTo>
                <a:lnTo>
                  <a:pt x="20" y="6"/>
                </a:lnTo>
                <a:lnTo>
                  <a:pt x="17" y="3"/>
                </a:lnTo>
                <a:lnTo>
                  <a:pt x="13" y="1"/>
                </a:lnTo>
                <a:lnTo>
                  <a:pt x="11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3" name="Freeform 1013"/>
          <p:cNvSpPr>
            <a:spLocks/>
          </p:cNvSpPr>
          <p:nvPr/>
        </p:nvSpPr>
        <p:spPr bwMode="auto">
          <a:xfrm>
            <a:off x="6094413" y="4633913"/>
            <a:ext cx="19050" cy="19050"/>
          </a:xfrm>
          <a:custGeom>
            <a:avLst/>
            <a:gdLst>
              <a:gd name="T0" fmla="*/ 0 w 23"/>
              <a:gd name="T1" fmla="*/ 13 h 23"/>
              <a:gd name="T2" fmla="*/ 5 w 23"/>
              <a:gd name="T3" fmla="*/ 17 h 23"/>
              <a:gd name="T4" fmla="*/ 8 w 23"/>
              <a:gd name="T5" fmla="*/ 19 h 23"/>
              <a:gd name="T6" fmla="*/ 13 w 23"/>
              <a:gd name="T7" fmla="*/ 21 h 23"/>
              <a:gd name="T8" fmla="*/ 17 w 23"/>
              <a:gd name="T9" fmla="*/ 23 h 23"/>
              <a:gd name="T10" fmla="*/ 23 w 23"/>
              <a:gd name="T11" fmla="*/ 4 h 23"/>
              <a:gd name="T12" fmla="*/ 20 w 23"/>
              <a:gd name="T13" fmla="*/ 3 h 23"/>
              <a:gd name="T14" fmla="*/ 18 w 23"/>
              <a:gd name="T15" fmla="*/ 3 h 23"/>
              <a:gd name="T16" fmla="*/ 14 w 23"/>
              <a:gd name="T17" fmla="*/ 1 h 23"/>
              <a:gd name="T18" fmla="*/ 12 w 23"/>
              <a:gd name="T19" fmla="*/ 0 h 23"/>
              <a:gd name="T20" fmla="*/ 0 w 23"/>
              <a:gd name="T21" fmla="*/ 1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23">
                <a:moveTo>
                  <a:pt x="0" y="13"/>
                </a:moveTo>
                <a:lnTo>
                  <a:pt x="5" y="17"/>
                </a:lnTo>
                <a:lnTo>
                  <a:pt x="8" y="19"/>
                </a:lnTo>
                <a:lnTo>
                  <a:pt x="13" y="21"/>
                </a:lnTo>
                <a:lnTo>
                  <a:pt x="17" y="23"/>
                </a:lnTo>
                <a:lnTo>
                  <a:pt x="23" y="4"/>
                </a:lnTo>
                <a:lnTo>
                  <a:pt x="20" y="3"/>
                </a:lnTo>
                <a:lnTo>
                  <a:pt x="18" y="3"/>
                </a:lnTo>
                <a:lnTo>
                  <a:pt x="14" y="1"/>
                </a:lnTo>
                <a:lnTo>
                  <a:pt x="12" y="0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4" name="Freeform 1014"/>
          <p:cNvSpPr>
            <a:spLocks/>
          </p:cNvSpPr>
          <p:nvPr/>
        </p:nvSpPr>
        <p:spPr bwMode="auto">
          <a:xfrm>
            <a:off x="6099175" y="4630738"/>
            <a:ext cx="17463" cy="17462"/>
          </a:xfrm>
          <a:custGeom>
            <a:avLst/>
            <a:gdLst>
              <a:gd name="T0" fmla="*/ 0 w 22"/>
              <a:gd name="T1" fmla="*/ 14 h 23"/>
              <a:gd name="T2" fmla="*/ 4 w 22"/>
              <a:gd name="T3" fmla="*/ 16 h 23"/>
              <a:gd name="T4" fmla="*/ 8 w 22"/>
              <a:gd name="T5" fmla="*/ 19 h 23"/>
              <a:gd name="T6" fmla="*/ 13 w 22"/>
              <a:gd name="T7" fmla="*/ 21 h 23"/>
              <a:gd name="T8" fmla="*/ 15 w 22"/>
              <a:gd name="T9" fmla="*/ 23 h 23"/>
              <a:gd name="T10" fmla="*/ 22 w 22"/>
              <a:gd name="T11" fmla="*/ 5 h 23"/>
              <a:gd name="T12" fmla="*/ 20 w 22"/>
              <a:gd name="T13" fmla="*/ 5 h 23"/>
              <a:gd name="T14" fmla="*/ 17 w 22"/>
              <a:gd name="T15" fmla="*/ 3 h 23"/>
              <a:gd name="T16" fmla="*/ 15 w 22"/>
              <a:gd name="T17" fmla="*/ 2 h 23"/>
              <a:gd name="T18" fmla="*/ 14 w 22"/>
              <a:gd name="T19" fmla="*/ 0 h 23"/>
              <a:gd name="T20" fmla="*/ 0 w 22"/>
              <a:gd name="T21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3">
                <a:moveTo>
                  <a:pt x="0" y="14"/>
                </a:moveTo>
                <a:lnTo>
                  <a:pt x="4" y="16"/>
                </a:lnTo>
                <a:lnTo>
                  <a:pt x="8" y="19"/>
                </a:lnTo>
                <a:lnTo>
                  <a:pt x="13" y="21"/>
                </a:lnTo>
                <a:lnTo>
                  <a:pt x="15" y="23"/>
                </a:lnTo>
                <a:lnTo>
                  <a:pt x="22" y="5"/>
                </a:lnTo>
                <a:lnTo>
                  <a:pt x="20" y="5"/>
                </a:lnTo>
                <a:lnTo>
                  <a:pt x="17" y="3"/>
                </a:lnTo>
                <a:lnTo>
                  <a:pt x="15" y="2"/>
                </a:lnTo>
                <a:lnTo>
                  <a:pt x="14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5" name="Freeform 1015"/>
          <p:cNvSpPr>
            <a:spLocks/>
          </p:cNvSpPr>
          <p:nvPr/>
        </p:nvSpPr>
        <p:spPr bwMode="auto">
          <a:xfrm>
            <a:off x="6105525" y="4625975"/>
            <a:ext cx="14288" cy="17463"/>
          </a:xfrm>
          <a:custGeom>
            <a:avLst/>
            <a:gdLst>
              <a:gd name="T0" fmla="*/ 0 w 20"/>
              <a:gd name="T1" fmla="*/ 16 h 22"/>
              <a:gd name="T2" fmla="*/ 4 w 20"/>
              <a:gd name="T3" fmla="*/ 17 h 22"/>
              <a:gd name="T4" fmla="*/ 5 w 20"/>
              <a:gd name="T5" fmla="*/ 19 h 22"/>
              <a:gd name="T6" fmla="*/ 8 w 20"/>
              <a:gd name="T7" fmla="*/ 21 h 22"/>
              <a:gd name="T8" fmla="*/ 10 w 20"/>
              <a:gd name="T9" fmla="*/ 22 h 22"/>
              <a:gd name="T10" fmla="*/ 20 w 20"/>
              <a:gd name="T11" fmla="*/ 6 h 22"/>
              <a:gd name="T12" fmla="*/ 17 w 20"/>
              <a:gd name="T13" fmla="*/ 5 h 22"/>
              <a:gd name="T14" fmla="*/ 16 w 20"/>
              <a:gd name="T15" fmla="*/ 5 h 22"/>
              <a:gd name="T16" fmla="*/ 13 w 20"/>
              <a:gd name="T17" fmla="*/ 1 h 22"/>
              <a:gd name="T18" fmla="*/ 9 w 20"/>
              <a:gd name="T19" fmla="*/ 0 h 22"/>
              <a:gd name="T20" fmla="*/ 0 w 20"/>
              <a:gd name="T21" fmla="*/ 1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" h="22">
                <a:moveTo>
                  <a:pt x="0" y="16"/>
                </a:moveTo>
                <a:lnTo>
                  <a:pt x="4" y="17"/>
                </a:lnTo>
                <a:lnTo>
                  <a:pt x="5" y="19"/>
                </a:lnTo>
                <a:lnTo>
                  <a:pt x="8" y="21"/>
                </a:lnTo>
                <a:lnTo>
                  <a:pt x="10" y="22"/>
                </a:lnTo>
                <a:lnTo>
                  <a:pt x="20" y="6"/>
                </a:lnTo>
                <a:lnTo>
                  <a:pt x="17" y="5"/>
                </a:lnTo>
                <a:lnTo>
                  <a:pt x="16" y="5"/>
                </a:lnTo>
                <a:lnTo>
                  <a:pt x="13" y="1"/>
                </a:lnTo>
                <a:lnTo>
                  <a:pt x="9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6" name="Freeform 1016"/>
          <p:cNvSpPr>
            <a:spLocks/>
          </p:cNvSpPr>
          <p:nvPr/>
        </p:nvSpPr>
        <p:spPr bwMode="auto">
          <a:xfrm>
            <a:off x="6110288" y="4622800"/>
            <a:ext cx="14287" cy="17463"/>
          </a:xfrm>
          <a:custGeom>
            <a:avLst/>
            <a:gdLst>
              <a:gd name="T0" fmla="*/ 0 w 18"/>
              <a:gd name="T1" fmla="*/ 16 h 21"/>
              <a:gd name="T2" fmla="*/ 1 w 18"/>
              <a:gd name="T3" fmla="*/ 16 h 21"/>
              <a:gd name="T4" fmla="*/ 3 w 18"/>
              <a:gd name="T5" fmla="*/ 18 h 21"/>
              <a:gd name="T6" fmla="*/ 7 w 18"/>
              <a:gd name="T7" fmla="*/ 20 h 21"/>
              <a:gd name="T8" fmla="*/ 9 w 18"/>
              <a:gd name="T9" fmla="*/ 21 h 21"/>
              <a:gd name="T10" fmla="*/ 18 w 18"/>
              <a:gd name="T11" fmla="*/ 5 h 21"/>
              <a:gd name="T12" fmla="*/ 16 w 18"/>
              <a:gd name="T13" fmla="*/ 4 h 21"/>
              <a:gd name="T14" fmla="*/ 15 w 18"/>
              <a:gd name="T15" fmla="*/ 4 h 21"/>
              <a:gd name="T16" fmla="*/ 13 w 18"/>
              <a:gd name="T17" fmla="*/ 2 h 21"/>
              <a:gd name="T18" fmla="*/ 9 w 18"/>
              <a:gd name="T19" fmla="*/ 0 h 21"/>
              <a:gd name="T20" fmla="*/ 0 w 18"/>
              <a:gd name="T21" fmla="*/ 16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21">
                <a:moveTo>
                  <a:pt x="0" y="16"/>
                </a:moveTo>
                <a:lnTo>
                  <a:pt x="1" y="16"/>
                </a:lnTo>
                <a:lnTo>
                  <a:pt x="3" y="18"/>
                </a:lnTo>
                <a:lnTo>
                  <a:pt x="7" y="20"/>
                </a:lnTo>
                <a:lnTo>
                  <a:pt x="9" y="21"/>
                </a:lnTo>
                <a:lnTo>
                  <a:pt x="18" y="5"/>
                </a:lnTo>
                <a:lnTo>
                  <a:pt x="16" y="4"/>
                </a:lnTo>
                <a:lnTo>
                  <a:pt x="15" y="4"/>
                </a:lnTo>
                <a:lnTo>
                  <a:pt x="13" y="2"/>
                </a:lnTo>
                <a:lnTo>
                  <a:pt x="9" y="0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7" name="Freeform 1017"/>
          <p:cNvSpPr>
            <a:spLocks/>
          </p:cNvSpPr>
          <p:nvPr/>
        </p:nvSpPr>
        <p:spPr bwMode="auto">
          <a:xfrm>
            <a:off x="6113463" y="4621213"/>
            <a:ext cx="14287" cy="14287"/>
          </a:xfrm>
          <a:custGeom>
            <a:avLst/>
            <a:gdLst>
              <a:gd name="T0" fmla="*/ 0 w 17"/>
              <a:gd name="T1" fmla="*/ 14 h 19"/>
              <a:gd name="T2" fmla="*/ 3 w 17"/>
              <a:gd name="T3" fmla="*/ 16 h 19"/>
              <a:gd name="T4" fmla="*/ 7 w 17"/>
              <a:gd name="T5" fmla="*/ 19 h 19"/>
              <a:gd name="T6" fmla="*/ 7 w 17"/>
              <a:gd name="T7" fmla="*/ 18 h 19"/>
              <a:gd name="T8" fmla="*/ 8 w 17"/>
              <a:gd name="T9" fmla="*/ 19 h 19"/>
              <a:gd name="T10" fmla="*/ 17 w 17"/>
              <a:gd name="T11" fmla="*/ 3 h 19"/>
              <a:gd name="T12" fmla="*/ 16 w 17"/>
              <a:gd name="T13" fmla="*/ 1 h 19"/>
              <a:gd name="T14" fmla="*/ 13 w 17"/>
              <a:gd name="T15" fmla="*/ 0 h 19"/>
              <a:gd name="T16" fmla="*/ 12 w 17"/>
              <a:gd name="T17" fmla="*/ 0 h 19"/>
              <a:gd name="T18" fmla="*/ 13 w 17"/>
              <a:gd name="T19" fmla="*/ 0 h 19"/>
              <a:gd name="T20" fmla="*/ 0 w 17"/>
              <a:gd name="T21" fmla="*/ 1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9">
                <a:moveTo>
                  <a:pt x="0" y="14"/>
                </a:moveTo>
                <a:lnTo>
                  <a:pt x="3" y="16"/>
                </a:lnTo>
                <a:lnTo>
                  <a:pt x="7" y="19"/>
                </a:lnTo>
                <a:lnTo>
                  <a:pt x="7" y="18"/>
                </a:lnTo>
                <a:lnTo>
                  <a:pt x="8" y="19"/>
                </a:lnTo>
                <a:lnTo>
                  <a:pt x="17" y="3"/>
                </a:lnTo>
                <a:lnTo>
                  <a:pt x="16" y="1"/>
                </a:lnTo>
                <a:lnTo>
                  <a:pt x="13" y="0"/>
                </a:lnTo>
                <a:lnTo>
                  <a:pt x="12" y="0"/>
                </a:lnTo>
                <a:lnTo>
                  <a:pt x="13" y="0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8" name="Freeform 1018"/>
          <p:cNvSpPr>
            <a:spLocks/>
          </p:cNvSpPr>
          <p:nvPr/>
        </p:nvSpPr>
        <p:spPr bwMode="auto">
          <a:xfrm>
            <a:off x="6102350" y="4622800"/>
            <a:ext cx="28575" cy="66675"/>
          </a:xfrm>
          <a:custGeom>
            <a:avLst/>
            <a:gdLst>
              <a:gd name="T0" fmla="*/ 35 w 35"/>
              <a:gd name="T1" fmla="*/ 0 h 85"/>
              <a:gd name="T2" fmla="*/ 35 w 35"/>
              <a:gd name="T3" fmla="*/ 10 h 85"/>
              <a:gd name="T4" fmla="*/ 34 w 35"/>
              <a:gd name="T5" fmla="*/ 21 h 85"/>
              <a:gd name="T6" fmla="*/ 34 w 35"/>
              <a:gd name="T7" fmla="*/ 34 h 85"/>
              <a:gd name="T8" fmla="*/ 34 w 35"/>
              <a:gd name="T9" fmla="*/ 48 h 85"/>
              <a:gd name="T10" fmla="*/ 34 w 35"/>
              <a:gd name="T11" fmla="*/ 59 h 85"/>
              <a:gd name="T12" fmla="*/ 34 w 35"/>
              <a:gd name="T13" fmla="*/ 70 h 85"/>
              <a:gd name="T14" fmla="*/ 33 w 35"/>
              <a:gd name="T15" fmla="*/ 78 h 85"/>
              <a:gd name="T16" fmla="*/ 33 w 35"/>
              <a:gd name="T17" fmla="*/ 82 h 85"/>
              <a:gd name="T18" fmla="*/ 30 w 35"/>
              <a:gd name="T19" fmla="*/ 85 h 85"/>
              <a:gd name="T20" fmla="*/ 25 w 35"/>
              <a:gd name="T21" fmla="*/ 81 h 85"/>
              <a:gd name="T22" fmla="*/ 20 w 35"/>
              <a:gd name="T23" fmla="*/ 78 h 85"/>
              <a:gd name="T24" fmla="*/ 17 w 35"/>
              <a:gd name="T25" fmla="*/ 74 h 85"/>
              <a:gd name="T26" fmla="*/ 13 w 35"/>
              <a:gd name="T27" fmla="*/ 71 h 85"/>
              <a:gd name="T28" fmla="*/ 10 w 35"/>
              <a:gd name="T29" fmla="*/ 65 h 85"/>
              <a:gd name="T30" fmla="*/ 7 w 35"/>
              <a:gd name="T31" fmla="*/ 59 h 85"/>
              <a:gd name="T32" fmla="*/ 3 w 35"/>
              <a:gd name="T33" fmla="*/ 50 h 85"/>
              <a:gd name="T34" fmla="*/ 0 w 35"/>
              <a:gd name="T35" fmla="*/ 39 h 85"/>
              <a:gd name="T36" fmla="*/ 4 w 35"/>
              <a:gd name="T37" fmla="*/ 34 h 85"/>
              <a:gd name="T38" fmla="*/ 9 w 35"/>
              <a:gd name="T39" fmla="*/ 29 h 85"/>
              <a:gd name="T40" fmla="*/ 15 w 35"/>
              <a:gd name="T41" fmla="*/ 24 h 85"/>
              <a:gd name="T42" fmla="*/ 20 w 35"/>
              <a:gd name="T43" fmla="*/ 17 h 85"/>
              <a:gd name="T44" fmla="*/ 25 w 35"/>
              <a:gd name="T45" fmla="*/ 11 h 85"/>
              <a:gd name="T46" fmla="*/ 30 w 35"/>
              <a:gd name="T47" fmla="*/ 5 h 85"/>
              <a:gd name="T48" fmla="*/ 33 w 35"/>
              <a:gd name="T49" fmla="*/ 2 h 85"/>
              <a:gd name="T50" fmla="*/ 35 w 35"/>
              <a:gd name="T51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5" h="85">
                <a:moveTo>
                  <a:pt x="35" y="0"/>
                </a:moveTo>
                <a:lnTo>
                  <a:pt x="35" y="10"/>
                </a:lnTo>
                <a:lnTo>
                  <a:pt x="34" y="21"/>
                </a:lnTo>
                <a:lnTo>
                  <a:pt x="34" y="34"/>
                </a:lnTo>
                <a:lnTo>
                  <a:pt x="34" y="48"/>
                </a:lnTo>
                <a:lnTo>
                  <a:pt x="34" y="59"/>
                </a:lnTo>
                <a:lnTo>
                  <a:pt x="34" y="70"/>
                </a:lnTo>
                <a:lnTo>
                  <a:pt x="33" y="78"/>
                </a:lnTo>
                <a:lnTo>
                  <a:pt x="33" y="82"/>
                </a:lnTo>
                <a:lnTo>
                  <a:pt x="30" y="85"/>
                </a:lnTo>
                <a:lnTo>
                  <a:pt x="25" y="81"/>
                </a:lnTo>
                <a:lnTo>
                  <a:pt x="20" y="78"/>
                </a:lnTo>
                <a:lnTo>
                  <a:pt x="17" y="74"/>
                </a:lnTo>
                <a:lnTo>
                  <a:pt x="13" y="71"/>
                </a:lnTo>
                <a:lnTo>
                  <a:pt x="10" y="65"/>
                </a:lnTo>
                <a:lnTo>
                  <a:pt x="7" y="59"/>
                </a:lnTo>
                <a:lnTo>
                  <a:pt x="3" y="50"/>
                </a:lnTo>
                <a:lnTo>
                  <a:pt x="0" y="39"/>
                </a:lnTo>
                <a:lnTo>
                  <a:pt x="4" y="34"/>
                </a:lnTo>
                <a:lnTo>
                  <a:pt x="9" y="29"/>
                </a:lnTo>
                <a:lnTo>
                  <a:pt x="15" y="24"/>
                </a:lnTo>
                <a:lnTo>
                  <a:pt x="20" y="17"/>
                </a:lnTo>
                <a:lnTo>
                  <a:pt x="25" y="11"/>
                </a:lnTo>
                <a:lnTo>
                  <a:pt x="30" y="5"/>
                </a:lnTo>
                <a:lnTo>
                  <a:pt x="33" y="2"/>
                </a:lnTo>
                <a:lnTo>
                  <a:pt x="35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499" name="Freeform 1019"/>
          <p:cNvSpPr>
            <a:spLocks/>
          </p:cNvSpPr>
          <p:nvPr/>
        </p:nvSpPr>
        <p:spPr bwMode="auto">
          <a:xfrm>
            <a:off x="6121400" y="4622800"/>
            <a:ext cx="15875" cy="71438"/>
          </a:xfrm>
          <a:custGeom>
            <a:avLst/>
            <a:gdLst>
              <a:gd name="T0" fmla="*/ 14 w 21"/>
              <a:gd name="T1" fmla="*/ 91 h 91"/>
              <a:gd name="T2" fmla="*/ 18 w 21"/>
              <a:gd name="T3" fmla="*/ 84 h 91"/>
              <a:gd name="T4" fmla="*/ 18 w 21"/>
              <a:gd name="T5" fmla="*/ 79 h 91"/>
              <a:gd name="T6" fmla="*/ 19 w 21"/>
              <a:gd name="T7" fmla="*/ 70 h 91"/>
              <a:gd name="T8" fmla="*/ 19 w 21"/>
              <a:gd name="T9" fmla="*/ 59 h 91"/>
              <a:gd name="T10" fmla="*/ 19 w 21"/>
              <a:gd name="T11" fmla="*/ 48 h 91"/>
              <a:gd name="T12" fmla="*/ 19 w 21"/>
              <a:gd name="T13" fmla="*/ 34 h 91"/>
              <a:gd name="T14" fmla="*/ 19 w 21"/>
              <a:gd name="T15" fmla="*/ 21 h 91"/>
              <a:gd name="T16" fmla="*/ 21 w 21"/>
              <a:gd name="T17" fmla="*/ 10 h 91"/>
              <a:gd name="T18" fmla="*/ 21 w 21"/>
              <a:gd name="T19" fmla="*/ 0 h 91"/>
              <a:gd name="T20" fmla="*/ 2 w 21"/>
              <a:gd name="T21" fmla="*/ 0 h 91"/>
              <a:gd name="T22" fmla="*/ 2 w 21"/>
              <a:gd name="T23" fmla="*/ 10 h 91"/>
              <a:gd name="T24" fmla="*/ 1 w 21"/>
              <a:gd name="T25" fmla="*/ 21 h 91"/>
              <a:gd name="T26" fmla="*/ 1 w 21"/>
              <a:gd name="T27" fmla="*/ 34 h 91"/>
              <a:gd name="T28" fmla="*/ 1 w 21"/>
              <a:gd name="T29" fmla="*/ 48 h 91"/>
              <a:gd name="T30" fmla="*/ 1 w 21"/>
              <a:gd name="T31" fmla="*/ 59 h 91"/>
              <a:gd name="T32" fmla="*/ 1 w 21"/>
              <a:gd name="T33" fmla="*/ 70 h 91"/>
              <a:gd name="T34" fmla="*/ 0 w 21"/>
              <a:gd name="T35" fmla="*/ 77 h 91"/>
              <a:gd name="T36" fmla="*/ 0 w 21"/>
              <a:gd name="T37" fmla="*/ 81 h 91"/>
              <a:gd name="T38" fmla="*/ 4 w 21"/>
              <a:gd name="T39" fmla="*/ 74 h 91"/>
              <a:gd name="T40" fmla="*/ 14 w 21"/>
              <a:gd name="T41" fmla="*/ 91 h 91"/>
              <a:gd name="T42" fmla="*/ 17 w 21"/>
              <a:gd name="T43" fmla="*/ 88 h 91"/>
              <a:gd name="T44" fmla="*/ 18 w 21"/>
              <a:gd name="T45" fmla="*/ 84 h 91"/>
              <a:gd name="T46" fmla="*/ 14 w 21"/>
              <a:gd name="T47" fmla="*/ 9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1" h="91">
                <a:moveTo>
                  <a:pt x="14" y="91"/>
                </a:moveTo>
                <a:lnTo>
                  <a:pt x="18" y="84"/>
                </a:lnTo>
                <a:lnTo>
                  <a:pt x="18" y="79"/>
                </a:lnTo>
                <a:lnTo>
                  <a:pt x="19" y="70"/>
                </a:lnTo>
                <a:lnTo>
                  <a:pt x="19" y="59"/>
                </a:lnTo>
                <a:lnTo>
                  <a:pt x="19" y="48"/>
                </a:lnTo>
                <a:lnTo>
                  <a:pt x="19" y="34"/>
                </a:lnTo>
                <a:lnTo>
                  <a:pt x="19" y="21"/>
                </a:lnTo>
                <a:lnTo>
                  <a:pt x="21" y="10"/>
                </a:lnTo>
                <a:lnTo>
                  <a:pt x="21" y="0"/>
                </a:lnTo>
                <a:lnTo>
                  <a:pt x="2" y="0"/>
                </a:lnTo>
                <a:lnTo>
                  <a:pt x="2" y="10"/>
                </a:lnTo>
                <a:lnTo>
                  <a:pt x="1" y="21"/>
                </a:lnTo>
                <a:lnTo>
                  <a:pt x="1" y="34"/>
                </a:lnTo>
                <a:lnTo>
                  <a:pt x="1" y="48"/>
                </a:lnTo>
                <a:lnTo>
                  <a:pt x="1" y="59"/>
                </a:lnTo>
                <a:lnTo>
                  <a:pt x="1" y="70"/>
                </a:lnTo>
                <a:lnTo>
                  <a:pt x="0" y="77"/>
                </a:lnTo>
                <a:lnTo>
                  <a:pt x="0" y="81"/>
                </a:lnTo>
                <a:lnTo>
                  <a:pt x="4" y="74"/>
                </a:lnTo>
                <a:lnTo>
                  <a:pt x="14" y="91"/>
                </a:lnTo>
                <a:lnTo>
                  <a:pt x="17" y="88"/>
                </a:lnTo>
                <a:lnTo>
                  <a:pt x="18" y="84"/>
                </a:lnTo>
                <a:lnTo>
                  <a:pt x="14" y="9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0" name="Freeform 1020"/>
          <p:cNvSpPr>
            <a:spLocks/>
          </p:cNvSpPr>
          <p:nvPr/>
        </p:nvSpPr>
        <p:spPr bwMode="auto">
          <a:xfrm>
            <a:off x="6121400" y="4681538"/>
            <a:ext cx="11113" cy="17462"/>
          </a:xfrm>
          <a:custGeom>
            <a:avLst/>
            <a:gdLst>
              <a:gd name="T0" fmla="*/ 0 w 14"/>
              <a:gd name="T1" fmla="*/ 18 h 22"/>
              <a:gd name="T2" fmla="*/ 10 w 14"/>
              <a:gd name="T3" fmla="*/ 19 h 22"/>
              <a:gd name="T4" fmla="*/ 14 w 14"/>
              <a:gd name="T5" fmla="*/ 17 h 22"/>
              <a:gd name="T6" fmla="*/ 4 w 14"/>
              <a:gd name="T7" fmla="*/ 0 h 22"/>
              <a:gd name="T8" fmla="*/ 1 w 14"/>
              <a:gd name="T9" fmla="*/ 3 h 22"/>
              <a:gd name="T10" fmla="*/ 11 w 14"/>
              <a:gd name="T11" fmla="*/ 4 h 22"/>
              <a:gd name="T12" fmla="*/ 0 w 14"/>
              <a:gd name="T13" fmla="*/ 18 h 22"/>
              <a:gd name="T14" fmla="*/ 6 w 14"/>
              <a:gd name="T15" fmla="*/ 22 h 22"/>
              <a:gd name="T16" fmla="*/ 10 w 14"/>
              <a:gd name="T17" fmla="*/ 19 h 22"/>
              <a:gd name="T18" fmla="*/ 0 w 14"/>
              <a:gd name="T19" fmla="*/ 1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2">
                <a:moveTo>
                  <a:pt x="0" y="18"/>
                </a:moveTo>
                <a:lnTo>
                  <a:pt x="10" y="19"/>
                </a:lnTo>
                <a:lnTo>
                  <a:pt x="14" y="17"/>
                </a:lnTo>
                <a:lnTo>
                  <a:pt x="4" y="0"/>
                </a:lnTo>
                <a:lnTo>
                  <a:pt x="1" y="3"/>
                </a:lnTo>
                <a:lnTo>
                  <a:pt x="11" y="4"/>
                </a:lnTo>
                <a:lnTo>
                  <a:pt x="0" y="18"/>
                </a:lnTo>
                <a:lnTo>
                  <a:pt x="6" y="22"/>
                </a:lnTo>
                <a:lnTo>
                  <a:pt x="10" y="19"/>
                </a:lnTo>
                <a:lnTo>
                  <a:pt x="0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1" name="Freeform 1021"/>
          <p:cNvSpPr>
            <a:spLocks/>
          </p:cNvSpPr>
          <p:nvPr/>
        </p:nvSpPr>
        <p:spPr bwMode="auto">
          <a:xfrm>
            <a:off x="6094413" y="4648200"/>
            <a:ext cx="36512" cy="47625"/>
          </a:xfrm>
          <a:custGeom>
            <a:avLst/>
            <a:gdLst>
              <a:gd name="T0" fmla="*/ 4 w 46"/>
              <a:gd name="T1" fmla="*/ 0 h 60"/>
              <a:gd name="T2" fmla="*/ 1 w 46"/>
              <a:gd name="T3" fmla="*/ 9 h 60"/>
              <a:gd name="T4" fmla="*/ 5 w 46"/>
              <a:gd name="T5" fmla="*/ 22 h 60"/>
              <a:gd name="T6" fmla="*/ 9 w 46"/>
              <a:gd name="T7" fmla="*/ 31 h 60"/>
              <a:gd name="T8" fmla="*/ 13 w 46"/>
              <a:gd name="T9" fmla="*/ 38 h 60"/>
              <a:gd name="T10" fmla="*/ 18 w 46"/>
              <a:gd name="T11" fmla="*/ 45 h 60"/>
              <a:gd name="T12" fmla="*/ 21 w 46"/>
              <a:gd name="T13" fmla="*/ 49 h 60"/>
              <a:gd name="T14" fmla="*/ 26 w 46"/>
              <a:gd name="T15" fmla="*/ 53 h 60"/>
              <a:gd name="T16" fmla="*/ 30 w 46"/>
              <a:gd name="T17" fmla="*/ 56 h 60"/>
              <a:gd name="T18" fmla="*/ 35 w 46"/>
              <a:gd name="T19" fmla="*/ 60 h 60"/>
              <a:gd name="T20" fmla="*/ 46 w 46"/>
              <a:gd name="T21" fmla="*/ 46 h 60"/>
              <a:gd name="T22" fmla="*/ 42 w 46"/>
              <a:gd name="T23" fmla="*/ 42 h 60"/>
              <a:gd name="T24" fmla="*/ 37 w 46"/>
              <a:gd name="T25" fmla="*/ 39 h 60"/>
              <a:gd name="T26" fmla="*/ 35 w 46"/>
              <a:gd name="T27" fmla="*/ 35 h 60"/>
              <a:gd name="T28" fmla="*/ 31 w 46"/>
              <a:gd name="T29" fmla="*/ 33 h 60"/>
              <a:gd name="T30" fmla="*/ 29 w 46"/>
              <a:gd name="T31" fmla="*/ 29 h 60"/>
              <a:gd name="T32" fmla="*/ 26 w 46"/>
              <a:gd name="T33" fmla="*/ 24 h 60"/>
              <a:gd name="T34" fmla="*/ 23 w 46"/>
              <a:gd name="T35" fmla="*/ 15 h 60"/>
              <a:gd name="T36" fmla="*/ 20 w 46"/>
              <a:gd name="T37" fmla="*/ 4 h 60"/>
              <a:gd name="T38" fmla="*/ 18 w 46"/>
              <a:gd name="T39" fmla="*/ 14 h 60"/>
              <a:gd name="T40" fmla="*/ 4 w 46"/>
              <a:gd name="T41" fmla="*/ 0 h 60"/>
              <a:gd name="T42" fmla="*/ 0 w 46"/>
              <a:gd name="T43" fmla="*/ 4 h 60"/>
              <a:gd name="T44" fmla="*/ 1 w 46"/>
              <a:gd name="T45" fmla="*/ 9 h 60"/>
              <a:gd name="T46" fmla="*/ 4 w 46"/>
              <a:gd name="T47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" h="60">
                <a:moveTo>
                  <a:pt x="4" y="0"/>
                </a:moveTo>
                <a:lnTo>
                  <a:pt x="1" y="9"/>
                </a:lnTo>
                <a:lnTo>
                  <a:pt x="5" y="22"/>
                </a:lnTo>
                <a:lnTo>
                  <a:pt x="9" y="31"/>
                </a:lnTo>
                <a:lnTo>
                  <a:pt x="13" y="38"/>
                </a:lnTo>
                <a:lnTo>
                  <a:pt x="18" y="45"/>
                </a:lnTo>
                <a:lnTo>
                  <a:pt x="21" y="49"/>
                </a:lnTo>
                <a:lnTo>
                  <a:pt x="26" y="53"/>
                </a:lnTo>
                <a:lnTo>
                  <a:pt x="30" y="56"/>
                </a:lnTo>
                <a:lnTo>
                  <a:pt x="35" y="60"/>
                </a:lnTo>
                <a:lnTo>
                  <a:pt x="46" y="46"/>
                </a:lnTo>
                <a:lnTo>
                  <a:pt x="42" y="42"/>
                </a:lnTo>
                <a:lnTo>
                  <a:pt x="37" y="39"/>
                </a:lnTo>
                <a:lnTo>
                  <a:pt x="35" y="35"/>
                </a:lnTo>
                <a:lnTo>
                  <a:pt x="31" y="33"/>
                </a:lnTo>
                <a:lnTo>
                  <a:pt x="29" y="29"/>
                </a:lnTo>
                <a:lnTo>
                  <a:pt x="26" y="24"/>
                </a:lnTo>
                <a:lnTo>
                  <a:pt x="23" y="15"/>
                </a:lnTo>
                <a:lnTo>
                  <a:pt x="20" y="4"/>
                </a:lnTo>
                <a:lnTo>
                  <a:pt x="18" y="14"/>
                </a:lnTo>
                <a:lnTo>
                  <a:pt x="4" y="0"/>
                </a:lnTo>
                <a:lnTo>
                  <a:pt x="0" y="4"/>
                </a:lnTo>
                <a:lnTo>
                  <a:pt x="1" y="9"/>
                </a:lnTo>
                <a:lnTo>
                  <a:pt x="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2" name="Freeform 1022"/>
          <p:cNvSpPr>
            <a:spLocks/>
          </p:cNvSpPr>
          <p:nvPr/>
        </p:nvSpPr>
        <p:spPr bwMode="auto">
          <a:xfrm>
            <a:off x="6096000" y="4597400"/>
            <a:ext cx="42863" cy="61913"/>
          </a:xfrm>
          <a:custGeom>
            <a:avLst/>
            <a:gdLst>
              <a:gd name="T0" fmla="*/ 52 w 53"/>
              <a:gd name="T1" fmla="*/ 32 h 78"/>
              <a:gd name="T2" fmla="*/ 34 w 53"/>
              <a:gd name="T3" fmla="*/ 27 h 78"/>
              <a:gd name="T4" fmla="*/ 33 w 53"/>
              <a:gd name="T5" fmla="*/ 27 h 78"/>
              <a:gd name="T6" fmla="*/ 30 w 53"/>
              <a:gd name="T7" fmla="*/ 32 h 78"/>
              <a:gd name="T8" fmla="*/ 25 w 53"/>
              <a:gd name="T9" fmla="*/ 37 h 78"/>
              <a:gd name="T10" fmla="*/ 20 w 53"/>
              <a:gd name="T11" fmla="*/ 43 h 78"/>
              <a:gd name="T12" fmla="*/ 15 w 53"/>
              <a:gd name="T13" fmla="*/ 50 h 78"/>
              <a:gd name="T14" fmla="*/ 9 w 53"/>
              <a:gd name="T15" fmla="*/ 55 h 78"/>
              <a:gd name="T16" fmla="*/ 4 w 53"/>
              <a:gd name="T17" fmla="*/ 59 h 78"/>
              <a:gd name="T18" fmla="*/ 0 w 53"/>
              <a:gd name="T19" fmla="*/ 64 h 78"/>
              <a:gd name="T20" fmla="*/ 14 w 53"/>
              <a:gd name="T21" fmla="*/ 78 h 78"/>
              <a:gd name="T22" fmla="*/ 18 w 53"/>
              <a:gd name="T23" fmla="*/ 73 h 78"/>
              <a:gd name="T24" fmla="*/ 23 w 53"/>
              <a:gd name="T25" fmla="*/ 68 h 78"/>
              <a:gd name="T26" fmla="*/ 29 w 53"/>
              <a:gd name="T27" fmla="*/ 61 h 78"/>
              <a:gd name="T28" fmla="*/ 34 w 53"/>
              <a:gd name="T29" fmla="*/ 55 h 78"/>
              <a:gd name="T30" fmla="*/ 39 w 53"/>
              <a:gd name="T31" fmla="*/ 49 h 78"/>
              <a:gd name="T32" fmla="*/ 43 w 53"/>
              <a:gd name="T33" fmla="*/ 43 h 78"/>
              <a:gd name="T34" fmla="*/ 47 w 53"/>
              <a:gd name="T35" fmla="*/ 41 h 78"/>
              <a:gd name="T36" fmla="*/ 50 w 53"/>
              <a:gd name="T37" fmla="*/ 36 h 78"/>
              <a:gd name="T38" fmla="*/ 33 w 53"/>
              <a:gd name="T39" fmla="*/ 32 h 78"/>
              <a:gd name="T40" fmla="*/ 52 w 53"/>
              <a:gd name="T41" fmla="*/ 32 h 78"/>
              <a:gd name="T42" fmla="*/ 53 w 53"/>
              <a:gd name="T43" fmla="*/ 0 h 78"/>
              <a:gd name="T44" fmla="*/ 34 w 53"/>
              <a:gd name="T45" fmla="*/ 27 h 78"/>
              <a:gd name="T46" fmla="*/ 52 w 53"/>
              <a:gd name="T47" fmla="*/ 3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" h="78">
                <a:moveTo>
                  <a:pt x="52" y="32"/>
                </a:moveTo>
                <a:lnTo>
                  <a:pt x="34" y="27"/>
                </a:lnTo>
                <a:lnTo>
                  <a:pt x="33" y="27"/>
                </a:lnTo>
                <a:lnTo>
                  <a:pt x="30" y="32"/>
                </a:lnTo>
                <a:lnTo>
                  <a:pt x="25" y="37"/>
                </a:lnTo>
                <a:lnTo>
                  <a:pt x="20" y="43"/>
                </a:lnTo>
                <a:lnTo>
                  <a:pt x="15" y="50"/>
                </a:lnTo>
                <a:lnTo>
                  <a:pt x="9" y="55"/>
                </a:lnTo>
                <a:lnTo>
                  <a:pt x="4" y="59"/>
                </a:lnTo>
                <a:lnTo>
                  <a:pt x="0" y="64"/>
                </a:lnTo>
                <a:lnTo>
                  <a:pt x="14" y="78"/>
                </a:lnTo>
                <a:lnTo>
                  <a:pt x="18" y="73"/>
                </a:lnTo>
                <a:lnTo>
                  <a:pt x="23" y="68"/>
                </a:lnTo>
                <a:lnTo>
                  <a:pt x="29" y="61"/>
                </a:lnTo>
                <a:lnTo>
                  <a:pt x="34" y="55"/>
                </a:lnTo>
                <a:lnTo>
                  <a:pt x="39" y="49"/>
                </a:lnTo>
                <a:lnTo>
                  <a:pt x="43" y="43"/>
                </a:lnTo>
                <a:lnTo>
                  <a:pt x="47" y="41"/>
                </a:lnTo>
                <a:lnTo>
                  <a:pt x="50" y="36"/>
                </a:lnTo>
                <a:lnTo>
                  <a:pt x="33" y="32"/>
                </a:lnTo>
                <a:lnTo>
                  <a:pt x="52" y="32"/>
                </a:lnTo>
                <a:lnTo>
                  <a:pt x="53" y="0"/>
                </a:lnTo>
                <a:lnTo>
                  <a:pt x="34" y="27"/>
                </a:lnTo>
                <a:lnTo>
                  <a:pt x="52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3" name="Freeform 1023"/>
          <p:cNvSpPr>
            <a:spLocks/>
          </p:cNvSpPr>
          <p:nvPr/>
        </p:nvSpPr>
        <p:spPr bwMode="auto">
          <a:xfrm>
            <a:off x="6119813" y="4678363"/>
            <a:ext cx="12700" cy="15875"/>
          </a:xfrm>
          <a:custGeom>
            <a:avLst/>
            <a:gdLst>
              <a:gd name="T0" fmla="*/ 5 w 17"/>
              <a:gd name="T1" fmla="*/ 11 h 18"/>
              <a:gd name="T2" fmla="*/ 11 w 17"/>
              <a:gd name="T3" fmla="*/ 18 h 18"/>
              <a:gd name="T4" fmla="*/ 17 w 17"/>
              <a:gd name="T5" fmla="*/ 14 h 18"/>
              <a:gd name="T6" fmla="*/ 5 w 17"/>
              <a:gd name="T7" fmla="*/ 0 h 18"/>
              <a:gd name="T8" fmla="*/ 0 w 17"/>
              <a:gd name="T9" fmla="*/ 5 h 18"/>
              <a:gd name="T10" fmla="*/ 5 w 17"/>
              <a:gd name="T11" fmla="*/ 1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8">
                <a:moveTo>
                  <a:pt x="5" y="11"/>
                </a:moveTo>
                <a:lnTo>
                  <a:pt x="11" y="18"/>
                </a:lnTo>
                <a:lnTo>
                  <a:pt x="17" y="14"/>
                </a:lnTo>
                <a:lnTo>
                  <a:pt x="5" y="0"/>
                </a:lnTo>
                <a:lnTo>
                  <a:pt x="0" y="5"/>
                </a:lnTo>
                <a:lnTo>
                  <a:pt x="5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4" name="Freeform 1024"/>
          <p:cNvSpPr>
            <a:spLocks/>
          </p:cNvSpPr>
          <p:nvPr/>
        </p:nvSpPr>
        <p:spPr bwMode="auto">
          <a:xfrm>
            <a:off x="6113463" y="4672013"/>
            <a:ext cx="19050" cy="17462"/>
          </a:xfrm>
          <a:custGeom>
            <a:avLst/>
            <a:gdLst>
              <a:gd name="T0" fmla="*/ 5 w 24"/>
              <a:gd name="T1" fmla="*/ 16 h 23"/>
              <a:gd name="T2" fmla="*/ 11 w 24"/>
              <a:gd name="T3" fmla="*/ 23 h 23"/>
              <a:gd name="T4" fmla="*/ 24 w 24"/>
              <a:gd name="T5" fmla="*/ 14 h 23"/>
              <a:gd name="T6" fmla="*/ 12 w 24"/>
              <a:gd name="T7" fmla="*/ 0 h 23"/>
              <a:gd name="T8" fmla="*/ 0 w 24"/>
              <a:gd name="T9" fmla="*/ 9 h 23"/>
              <a:gd name="T10" fmla="*/ 5 w 24"/>
              <a:gd name="T11" fmla="*/ 1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3">
                <a:moveTo>
                  <a:pt x="5" y="16"/>
                </a:moveTo>
                <a:lnTo>
                  <a:pt x="11" y="23"/>
                </a:lnTo>
                <a:lnTo>
                  <a:pt x="24" y="14"/>
                </a:lnTo>
                <a:lnTo>
                  <a:pt x="12" y="0"/>
                </a:lnTo>
                <a:lnTo>
                  <a:pt x="0" y="9"/>
                </a:lnTo>
                <a:lnTo>
                  <a:pt x="5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5" name="Freeform 1025"/>
          <p:cNvSpPr>
            <a:spLocks/>
          </p:cNvSpPr>
          <p:nvPr/>
        </p:nvSpPr>
        <p:spPr bwMode="auto">
          <a:xfrm>
            <a:off x="6110288" y="4664075"/>
            <a:ext cx="23812" cy="22225"/>
          </a:xfrm>
          <a:custGeom>
            <a:avLst/>
            <a:gdLst>
              <a:gd name="T0" fmla="*/ 6 w 30"/>
              <a:gd name="T1" fmla="*/ 20 h 27"/>
              <a:gd name="T2" fmla="*/ 12 w 30"/>
              <a:gd name="T3" fmla="*/ 27 h 27"/>
              <a:gd name="T4" fmla="*/ 30 w 30"/>
              <a:gd name="T5" fmla="*/ 13 h 27"/>
              <a:gd name="T6" fmla="*/ 18 w 30"/>
              <a:gd name="T7" fmla="*/ 0 h 27"/>
              <a:gd name="T8" fmla="*/ 0 w 30"/>
              <a:gd name="T9" fmla="*/ 13 h 27"/>
              <a:gd name="T10" fmla="*/ 6 w 30"/>
              <a:gd name="T11" fmla="*/ 2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7">
                <a:moveTo>
                  <a:pt x="6" y="20"/>
                </a:moveTo>
                <a:lnTo>
                  <a:pt x="12" y="27"/>
                </a:lnTo>
                <a:lnTo>
                  <a:pt x="30" y="13"/>
                </a:lnTo>
                <a:lnTo>
                  <a:pt x="18" y="0"/>
                </a:lnTo>
                <a:lnTo>
                  <a:pt x="0" y="13"/>
                </a:lnTo>
                <a:lnTo>
                  <a:pt x="6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6" name="Freeform 1026"/>
          <p:cNvSpPr>
            <a:spLocks/>
          </p:cNvSpPr>
          <p:nvPr/>
        </p:nvSpPr>
        <p:spPr bwMode="auto">
          <a:xfrm>
            <a:off x="6107113" y="4657725"/>
            <a:ext cx="25400" cy="23813"/>
          </a:xfrm>
          <a:custGeom>
            <a:avLst/>
            <a:gdLst>
              <a:gd name="T0" fmla="*/ 6 w 34"/>
              <a:gd name="T1" fmla="*/ 23 h 30"/>
              <a:gd name="T2" fmla="*/ 12 w 34"/>
              <a:gd name="T3" fmla="*/ 30 h 30"/>
              <a:gd name="T4" fmla="*/ 34 w 34"/>
              <a:gd name="T5" fmla="*/ 14 h 30"/>
              <a:gd name="T6" fmla="*/ 22 w 34"/>
              <a:gd name="T7" fmla="*/ 0 h 30"/>
              <a:gd name="T8" fmla="*/ 0 w 34"/>
              <a:gd name="T9" fmla="*/ 17 h 30"/>
              <a:gd name="T10" fmla="*/ 6 w 34"/>
              <a:gd name="T11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30">
                <a:moveTo>
                  <a:pt x="6" y="23"/>
                </a:moveTo>
                <a:lnTo>
                  <a:pt x="12" y="30"/>
                </a:lnTo>
                <a:lnTo>
                  <a:pt x="34" y="14"/>
                </a:lnTo>
                <a:lnTo>
                  <a:pt x="22" y="0"/>
                </a:lnTo>
                <a:lnTo>
                  <a:pt x="0" y="17"/>
                </a:lnTo>
                <a:lnTo>
                  <a:pt x="6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7" name="Freeform 1027"/>
          <p:cNvSpPr>
            <a:spLocks/>
          </p:cNvSpPr>
          <p:nvPr/>
        </p:nvSpPr>
        <p:spPr bwMode="auto">
          <a:xfrm>
            <a:off x="6103938" y="4649788"/>
            <a:ext cx="30162" cy="26987"/>
          </a:xfrm>
          <a:custGeom>
            <a:avLst/>
            <a:gdLst>
              <a:gd name="T0" fmla="*/ 6 w 38"/>
              <a:gd name="T1" fmla="*/ 27 h 35"/>
              <a:gd name="T2" fmla="*/ 11 w 38"/>
              <a:gd name="T3" fmla="*/ 35 h 35"/>
              <a:gd name="T4" fmla="*/ 38 w 38"/>
              <a:gd name="T5" fmla="*/ 16 h 35"/>
              <a:gd name="T6" fmla="*/ 26 w 38"/>
              <a:gd name="T7" fmla="*/ 0 h 35"/>
              <a:gd name="T8" fmla="*/ 0 w 38"/>
              <a:gd name="T9" fmla="*/ 19 h 35"/>
              <a:gd name="T10" fmla="*/ 6 w 38"/>
              <a:gd name="T11" fmla="*/ 2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5">
                <a:moveTo>
                  <a:pt x="6" y="27"/>
                </a:moveTo>
                <a:lnTo>
                  <a:pt x="11" y="35"/>
                </a:lnTo>
                <a:lnTo>
                  <a:pt x="38" y="16"/>
                </a:lnTo>
                <a:lnTo>
                  <a:pt x="26" y="0"/>
                </a:lnTo>
                <a:lnTo>
                  <a:pt x="0" y="19"/>
                </a:lnTo>
                <a:lnTo>
                  <a:pt x="6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8" name="Freeform 1028"/>
          <p:cNvSpPr>
            <a:spLocks/>
          </p:cNvSpPr>
          <p:nvPr/>
        </p:nvSpPr>
        <p:spPr bwMode="auto">
          <a:xfrm>
            <a:off x="6102350" y="4643438"/>
            <a:ext cx="31750" cy="28575"/>
          </a:xfrm>
          <a:custGeom>
            <a:avLst/>
            <a:gdLst>
              <a:gd name="T0" fmla="*/ 5 w 40"/>
              <a:gd name="T1" fmla="*/ 29 h 36"/>
              <a:gd name="T2" fmla="*/ 11 w 40"/>
              <a:gd name="T3" fmla="*/ 36 h 36"/>
              <a:gd name="T4" fmla="*/ 40 w 40"/>
              <a:gd name="T5" fmla="*/ 14 h 36"/>
              <a:gd name="T6" fmla="*/ 28 w 40"/>
              <a:gd name="T7" fmla="*/ 0 h 36"/>
              <a:gd name="T8" fmla="*/ 0 w 40"/>
              <a:gd name="T9" fmla="*/ 22 h 36"/>
              <a:gd name="T10" fmla="*/ 5 w 40"/>
              <a:gd name="T11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36">
                <a:moveTo>
                  <a:pt x="5" y="29"/>
                </a:moveTo>
                <a:lnTo>
                  <a:pt x="11" y="36"/>
                </a:lnTo>
                <a:lnTo>
                  <a:pt x="40" y="14"/>
                </a:lnTo>
                <a:lnTo>
                  <a:pt x="28" y="0"/>
                </a:lnTo>
                <a:lnTo>
                  <a:pt x="0" y="22"/>
                </a:lnTo>
                <a:lnTo>
                  <a:pt x="5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09" name="Freeform 1029"/>
          <p:cNvSpPr>
            <a:spLocks/>
          </p:cNvSpPr>
          <p:nvPr/>
        </p:nvSpPr>
        <p:spPr bwMode="auto">
          <a:xfrm>
            <a:off x="6099175" y="4635500"/>
            <a:ext cx="34925" cy="30163"/>
          </a:xfrm>
          <a:custGeom>
            <a:avLst/>
            <a:gdLst>
              <a:gd name="T0" fmla="*/ 6 w 44"/>
              <a:gd name="T1" fmla="*/ 31 h 38"/>
              <a:gd name="T2" fmla="*/ 12 w 44"/>
              <a:gd name="T3" fmla="*/ 38 h 38"/>
              <a:gd name="T4" fmla="*/ 44 w 44"/>
              <a:gd name="T5" fmla="*/ 14 h 38"/>
              <a:gd name="T6" fmla="*/ 32 w 44"/>
              <a:gd name="T7" fmla="*/ 0 h 38"/>
              <a:gd name="T8" fmla="*/ 0 w 44"/>
              <a:gd name="T9" fmla="*/ 24 h 38"/>
              <a:gd name="T10" fmla="*/ 6 w 44"/>
              <a:gd name="T11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38">
                <a:moveTo>
                  <a:pt x="6" y="31"/>
                </a:moveTo>
                <a:lnTo>
                  <a:pt x="12" y="38"/>
                </a:lnTo>
                <a:lnTo>
                  <a:pt x="44" y="14"/>
                </a:lnTo>
                <a:lnTo>
                  <a:pt x="32" y="0"/>
                </a:lnTo>
                <a:lnTo>
                  <a:pt x="0" y="24"/>
                </a:lnTo>
                <a:lnTo>
                  <a:pt x="6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0" name="Freeform 1030"/>
          <p:cNvSpPr>
            <a:spLocks/>
          </p:cNvSpPr>
          <p:nvPr/>
        </p:nvSpPr>
        <p:spPr bwMode="auto">
          <a:xfrm>
            <a:off x="6097588" y="4629150"/>
            <a:ext cx="36512" cy="30163"/>
          </a:xfrm>
          <a:custGeom>
            <a:avLst/>
            <a:gdLst>
              <a:gd name="T0" fmla="*/ 6 w 46"/>
              <a:gd name="T1" fmla="*/ 32 h 39"/>
              <a:gd name="T2" fmla="*/ 11 w 46"/>
              <a:gd name="T3" fmla="*/ 39 h 39"/>
              <a:gd name="T4" fmla="*/ 46 w 46"/>
              <a:gd name="T5" fmla="*/ 13 h 39"/>
              <a:gd name="T6" fmla="*/ 34 w 46"/>
              <a:gd name="T7" fmla="*/ 0 h 39"/>
              <a:gd name="T8" fmla="*/ 0 w 46"/>
              <a:gd name="T9" fmla="*/ 25 h 39"/>
              <a:gd name="T10" fmla="*/ 6 w 46"/>
              <a:gd name="T11" fmla="*/ 32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39">
                <a:moveTo>
                  <a:pt x="6" y="32"/>
                </a:moveTo>
                <a:lnTo>
                  <a:pt x="11" y="39"/>
                </a:lnTo>
                <a:lnTo>
                  <a:pt x="46" y="13"/>
                </a:lnTo>
                <a:lnTo>
                  <a:pt x="34" y="0"/>
                </a:lnTo>
                <a:lnTo>
                  <a:pt x="0" y="25"/>
                </a:lnTo>
                <a:lnTo>
                  <a:pt x="6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1" name="Freeform 1031"/>
          <p:cNvSpPr>
            <a:spLocks/>
          </p:cNvSpPr>
          <p:nvPr/>
        </p:nvSpPr>
        <p:spPr bwMode="auto">
          <a:xfrm>
            <a:off x="6115050" y="4621213"/>
            <a:ext cx="19050" cy="20637"/>
          </a:xfrm>
          <a:custGeom>
            <a:avLst/>
            <a:gdLst>
              <a:gd name="T0" fmla="*/ 5 w 23"/>
              <a:gd name="T1" fmla="*/ 18 h 26"/>
              <a:gd name="T2" fmla="*/ 9 w 23"/>
              <a:gd name="T3" fmla="*/ 26 h 26"/>
              <a:gd name="T4" fmla="*/ 23 w 23"/>
              <a:gd name="T5" fmla="*/ 17 h 26"/>
              <a:gd name="T6" fmla="*/ 14 w 23"/>
              <a:gd name="T7" fmla="*/ 0 h 26"/>
              <a:gd name="T8" fmla="*/ 0 w 23"/>
              <a:gd name="T9" fmla="*/ 10 h 26"/>
              <a:gd name="T10" fmla="*/ 5 w 23"/>
              <a:gd name="T11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6">
                <a:moveTo>
                  <a:pt x="5" y="18"/>
                </a:moveTo>
                <a:lnTo>
                  <a:pt x="9" y="26"/>
                </a:lnTo>
                <a:lnTo>
                  <a:pt x="23" y="17"/>
                </a:lnTo>
                <a:lnTo>
                  <a:pt x="14" y="0"/>
                </a:lnTo>
                <a:lnTo>
                  <a:pt x="0" y="10"/>
                </a:lnTo>
                <a:lnTo>
                  <a:pt x="5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2" name="Freeform 1032"/>
          <p:cNvSpPr>
            <a:spLocks/>
          </p:cNvSpPr>
          <p:nvPr/>
        </p:nvSpPr>
        <p:spPr bwMode="auto">
          <a:xfrm>
            <a:off x="6135688" y="4614863"/>
            <a:ext cx="49212" cy="66675"/>
          </a:xfrm>
          <a:custGeom>
            <a:avLst/>
            <a:gdLst>
              <a:gd name="T0" fmla="*/ 0 w 63"/>
              <a:gd name="T1" fmla="*/ 0 h 84"/>
              <a:gd name="T2" fmla="*/ 12 w 63"/>
              <a:gd name="T3" fmla="*/ 8 h 84"/>
              <a:gd name="T4" fmla="*/ 22 w 63"/>
              <a:gd name="T5" fmla="*/ 17 h 84"/>
              <a:gd name="T6" fmla="*/ 30 w 63"/>
              <a:gd name="T7" fmla="*/ 26 h 84"/>
              <a:gd name="T8" fmla="*/ 38 w 63"/>
              <a:gd name="T9" fmla="*/ 35 h 84"/>
              <a:gd name="T10" fmla="*/ 44 w 63"/>
              <a:gd name="T11" fmla="*/ 45 h 84"/>
              <a:gd name="T12" fmla="*/ 51 w 63"/>
              <a:gd name="T13" fmla="*/ 57 h 84"/>
              <a:gd name="T14" fmla="*/ 57 w 63"/>
              <a:gd name="T15" fmla="*/ 69 h 84"/>
              <a:gd name="T16" fmla="*/ 63 w 63"/>
              <a:gd name="T17" fmla="*/ 84 h 84"/>
              <a:gd name="T18" fmla="*/ 59 w 63"/>
              <a:gd name="T19" fmla="*/ 84 h 84"/>
              <a:gd name="T20" fmla="*/ 54 w 63"/>
              <a:gd name="T21" fmla="*/ 84 h 84"/>
              <a:gd name="T22" fmla="*/ 48 w 63"/>
              <a:gd name="T23" fmla="*/ 83 h 84"/>
              <a:gd name="T24" fmla="*/ 44 w 63"/>
              <a:gd name="T25" fmla="*/ 82 h 84"/>
              <a:gd name="T26" fmla="*/ 38 w 63"/>
              <a:gd name="T27" fmla="*/ 80 h 84"/>
              <a:gd name="T28" fmla="*/ 33 w 63"/>
              <a:gd name="T29" fmla="*/ 77 h 84"/>
              <a:gd name="T30" fmla="*/ 27 w 63"/>
              <a:gd name="T31" fmla="*/ 74 h 84"/>
              <a:gd name="T32" fmla="*/ 21 w 63"/>
              <a:gd name="T33" fmla="*/ 70 h 84"/>
              <a:gd name="T34" fmla="*/ 19 w 63"/>
              <a:gd name="T35" fmla="*/ 60 h 84"/>
              <a:gd name="T36" fmla="*/ 15 w 63"/>
              <a:gd name="T37" fmla="*/ 50 h 84"/>
              <a:gd name="T38" fmla="*/ 12 w 63"/>
              <a:gd name="T39" fmla="*/ 38 h 84"/>
              <a:gd name="T40" fmla="*/ 8 w 63"/>
              <a:gd name="T41" fmla="*/ 28 h 84"/>
              <a:gd name="T42" fmla="*/ 5 w 63"/>
              <a:gd name="T43" fmla="*/ 19 h 84"/>
              <a:gd name="T44" fmla="*/ 2 w 63"/>
              <a:gd name="T45" fmla="*/ 11 h 84"/>
              <a:gd name="T46" fmla="*/ 1 w 63"/>
              <a:gd name="T47" fmla="*/ 5 h 84"/>
              <a:gd name="T48" fmla="*/ 0 w 63"/>
              <a:gd name="T49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3" h="84">
                <a:moveTo>
                  <a:pt x="0" y="0"/>
                </a:moveTo>
                <a:lnTo>
                  <a:pt x="12" y="8"/>
                </a:lnTo>
                <a:lnTo>
                  <a:pt x="22" y="17"/>
                </a:lnTo>
                <a:lnTo>
                  <a:pt x="30" y="26"/>
                </a:lnTo>
                <a:lnTo>
                  <a:pt x="38" y="35"/>
                </a:lnTo>
                <a:lnTo>
                  <a:pt x="44" y="45"/>
                </a:lnTo>
                <a:lnTo>
                  <a:pt x="51" y="57"/>
                </a:lnTo>
                <a:lnTo>
                  <a:pt x="57" y="69"/>
                </a:lnTo>
                <a:lnTo>
                  <a:pt x="63" y="84"/>
                </a:lnTo>
                <a:lnTo>
                  <a:pt x="59" y="84"/>
                </a:lnTo>
                <a:lnTo>
                  <a:pt x="54" y="84"/>
                </a:lnTo>
                <a:lnTo>
                  <a:pt x="48" y="83"/>
                </a:lnTo>
                <a:lnTo>
                  <a:pt x="44" y="82"/>
                </a:lnTo>
                <a:lnTo>
                  <a:pt x="38" y="80"/>
                </a:lnTo>
                <a:lnTo>
                  <a:pt x="33" y="77"/>
                </a:lnTo>
                <a:lnTo>
                  <a:pt x="27" y="74"/>
                </a:lnTo>
                <a:lnTo>
                  <a:pt x="21" y="70"/>
                </a:lnTo>
                <a:lnTo>
                  <a:pt x="19" y="60"/>
                </a:lnTo>
                <a:lnTo>
                  <a:pt x="15" y="50"/>
                </a:lnTo>
                <a:lnTo>
                  <a:pt x="12" y="38"/>
                </a:lnTo>
                <a:lnTo>
                  <a:pt x="8" y="28"/>
                </a:lnTo>
                <a:lnTo>
                  <a:pt x="5" y="19"/>
                </a:lnTo>
                <a:lnTo>
                  <a:pt x="2" y="11"/>
                </a:lnTo>
                <a:lnTo>
                  <a:pt x="1" y="5"/>
                </a:lnTo>
                <a:lnTo>
                  <a:pt x="0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3" name="Freeform 1033"/>
          <p:cNvSpPr>
            <a:spLocks/>
          </p:cNvSpPr>
          <p:nvPr/>
        </p:nvSpPr>
        <p:spPr bwMode="auto">
          <a:xfrm>
            <a:off x="6130925" y="4608513"/>
            <a:ext cx="65088" cy="79375"/>
          </a:xfrm>
          <a:custGeom>
            <a:avLst/>
            <a:gdLst>
              <a:gd name="T0" fmla="*/ 70 w 82"/>
              <a:gd name="T1" fmla="*/ 101 h 101"/>
              <a:gd name="T2" fmla="*/ 77 w 82"/>
              <a:gd name="T3" fmla="*/ 89 h 101"/>
              <a:gd name="T4" fmla="*/ 70 w 82"/>
              <a:gd name="T5" fmla="*/ 74 h 101"/>
              <a:gd name="T6" fmla="*/ 64 w 82"/>
              <a:gd name="T7" fmla="*/ 60 h 101"/>
              <a:gd name="T8" fmla="*/ 57 w 82"/>
              <a:gd name="T9" fmla="*/ 48 h 101"/>
              <a:gd name="T10" fmla="*/ 51 w 82"/>
              <a:gd name="T11" fmla="*/ 37 h 101"/>
              <a:gd name="T12" fmla="*/ 42 w 82"/>
              <a:gd name="T13" fmla="*/ 28 h 101"/>
              <a:gd name="T14" fmla="*/ 33 w 82"/>
              <a:gd name="T15" fmla="*/ 19 h 101"/>
              <a:gd name="T16" fmla="*/ 22 w 82"/>
              <a:gd name="T17" fmla="*/ 9 h 101"/>
              <a:gd name="T18" fmla="*/ 10 w 82"/>
              <a:gd name="T19" fmla="*/ 0 h 101"/>
              <a:gd name="T20" fmla="*/ 0 w 82"/>
              <a:gd name="T21" fmla="*/ 16 h 101"/>
              <a:gd name="T22" fmla="*/ 11 w 82"/>
              <a:gd name="T23" fmla="*/ 23 h 101"/>
              <a:gd name="T24" fmla="*/ 21 w 82"/>
              <a:gd name="T25" fmla="*/ 32 h 101"/>
              <a:gd name="T26" fmla="*/ 28 w 82"/>
              <a:gd name="T27" fmla="*/ 39 h 101"/>
              <a:gd name="T28" fmla="*/ 35 w 82"/>
              <a:gd name="T29" fmla="*/ 48 h 101"/>
              <a:gd name="T30" fmla="*/ 41 w 82"/>
              <a:gd name="T31" fmla="*/ 58 h 101"/>
              <a:gd name="T32" fmla="*/ 48 w 82"/>
              <a:gd name="T33" fmla="*/ 69 h 101"/>
              <a:gd name="T34" fmla="*/ 53 w 82"/>
              <a:gd name="T35" fmla="*/ 81 h 101"/>
              <a:gd name="T36" fmla="*/ 60 w 82"/>
              <a:gd name="T37" fmla="*/ 96 h 101"/>
              <a:gd name="T38" fmla="*/ 67 w 82"/>
              <a:gd name="T39" fmla="*/ 83 h 101"/>
              <a:gd name="T40" fmla="*/ 70 w 82"/>
              <a:gd name="T41" fmla="*/ 101 h 101"/>
              <a:gd name="T42" fmla="*/ 82 w 82"/>
              <a:gd name="T43" fmla="*/ 100 h 101"/>
              <a:gd name="T44" fmla="*/ 77 w 82"/>
              <a:gd name="T45" fmla="*/ 89 h 101"/>
              <a:gd name="T46" fmla="*/ 70 w 82"/>
              <a:gd name="T47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2" h="101">
                <a:moveTo>
                  <a:pt x="70" y="101"/>
                </a:moveTo>
                <a:lnTo>
                  <a:pt x="77" y="89"/>
                </a:lnTo>
                <a:lnTo>
                  <a:pt x="70" y="74"/>
                </a:lnTo>
                <a:lnTo>
                  <a:pt x="64" y="60"/>
                </a:lnTo>
                <a:lnTo>
                  <a:pt x="57" y="48"/>
                </a:lnTo>
                <a:lnTo>
                  <a:pt x="51" y="37"/>
                </a:lnTo>
                <a:lnTo>
                  <a:pt x="42" y="28"/>
                </a:lnTo>
                <a:lnTo>
                  <a:pt x="33" y="19"/>
                </a:lnTo>
                <a:lnTo>
                  <a:pt x="22" y="9"/>
                </a:lnTo>
                <a:lnTo>
                  <a:pt x="10" y="0"/>
                </a:lnTo>
                <a:lnTo>
                  <a:pt x="0" y="16"/>
                </a:lnTo>
                <a:lnTo>
                  <a:pt x="11" y="23"/>
                </a:lnTo>
                <a:lnTo>
                  <a:pt x="21" y="32"/>
                </a:lnTo>
                <a:lnTo>
                  <a:pt x="28" y="39"/>
                </a:lnTo>
                <a:lnTo>
                  <a:pt x="35" y="48"/>
                </a:lnTo>
                <a:lnTo>
                  <a:pt x="41" y="58"/>
                </a:lnTo>
                <a:lnTo>
                  <a:pt x="48" y="69"/>
                </a:lnTo>
                <a:lnTo>
                  <a:pt x="53" y="81"/>
                </a:lnTo>
                <a:lnTo>
                  <a:pt x="60" y="96"/>
                </a:lnTo>
                <a:lnTo>
                  <a:pt x="67" y="83"/>
                </a:lnTo>
                <a:lnTo>
                  <a:pt x="70" y="101"/>
                </a:lnTo>
                <a:lnTo>
                  <a:pt x="82" y="100"/>
                </a:lnTo>
                <a:lnTo>
                  <a:pt x="77" y="89"/>
                </a:lnTo>
                <a:lnTo>
                  <a:pt x="70" y="10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4" name="Freeform 1034"/>
          <p:cNvSpPr>
            <a:spLocks/>
          </p:cNvSpPr>
          <p:nvPr/>
        </p:nvSpPr>
        <p:spPr bwMode="auto">
          <a:xfrm>
            <a:off x="6143625" y="4664075"/>
            <a:ext cx="42863" cy="23813"/>
          </a:xfrm>
          <a:custGeom>
            <a:avLst/>
            <a:gdLst>
              <a:gd name="T0" fmla="*/ 0 w 53"/>
              <a:gd name="T1" fmla="*/ 11 h 31"/>
              <a:gd name="T2" fmla="*/ 4 w 53"/>
              <a:gd name="T3" fmla="*/ 16 h 31"/>
              <a:gd name="T4" fmla="*/ 10 w 53"/>
              <a:gd name="T5" fmla="*/ 20 h 31"/>
              <a:gd name="T6" fmla="*/ 17 w 53"/>
              <a:gd name="T7" fmla="*/ 23 h 31"/>
              <a:gd name="T8" fmla="*/ 23 w 53"/>
              <a:gd name="T9" fmla="*/ 26 h 31"/>
              <a:gd name="T10" fmla="*/ 28 w 53"/>
              <a:gd name="T11" fmla="*/ 29 h 31"/>
              <a:gd name="T12" fmla="*/ 34 w 53"/>
              <a:gd name="T13" fmla="*/ 30 h 31"/>
              <a:gd name="T14" fmla="*/ 41 w 53"/>
              <a:gd name="T15" fmla="*/ 31 h 31"/>
              <a:gd name="T16" fmla="*/ 47 w 53"/>
              <a:gd name="T17" fmla="*/ 31 h 31"/>
              <a:gd name="T18" fmla="*/ 53 w 53"/>
              <a:gd name="T19" fmla="*/ 31 h 31"/>
              <a:gd name="T20" fmla="*/ 50 w 53"/>
              <a:gd name="T21" fmla="*/ 13 h 31"/>
              <a:gd name="T22" fmla="*/ 47 w 53"/>
              <a:gd name="T23" fmla="*/ 13 h 31"/>
              <a:gd name="T24" fmla="*/ 43 w 53"/>
              <a:gd name="T25" fmla="*/ 13 h 31"/>
              <a:gd name="T26" fmla="*/ 39 w 53"/>
              <a:gd name="T27" fmla="*/ 12 h 31"/>
              <a:gd name="T28" fmla="*/ 35 w 53"/>
              <a:gd name="T29" fmla="*/ 11 h 31"/>
              <a:gd name="T30" fmla="*/ 30 w 53"/>
              <a:gd name="T31" fmla="*/ 10 h 31"/>
              <a:gd name="T32" fmla="*/ 26 w 53"/>
              <a:gd name="T33" fmla="*/ 7 h 31"/>
              <a:gd name="T34" fmla="*/ 19 w 53"/>
              <a:gd name="T35" fmla="*/ 4 h 31"/>
              <a:gd name="T36" fmla="*/ 13 w 53"/>
              <a:gd name="T37" fmla="*/ 0 h 31"/>
              <a:gd name="T38" fmla="*/ 18 w 53"/>
              <a:gd name="T39" fmla="*/ 6 h 31"/>
              <a:gd name="T40" fmla="*/ 0 w 53"/>
              <a:gd name="T41" fmla="*/ 11 h 31"/>
              <a:gd name="T42" fmla="*/ 1 w 53"/>
              <a:gd name="T43" fmla="*/ 14 h 31"/>
              <a:gd name="T44" fmla="*/ 4 w 53"/>
              <a:gd name="T45" fmla="*/ 16 h 31"/>
              <a:gd name="T46" fmla="*/ 0 w 53"/>
              <a:gd name="T47" fmla="*/ 1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" h="31">
                <a:moveTo>
                  <a:pt x="0" y="11"/>
                </a:moveTo>
                <a:lnTo>
                  <a:pt x="4" y="16"/>
                </a:lnTo>
                <a:lnTo>
                  <a:pt x="10" y="20"/>
                </a:lnTo>
                <a:lnTo>
                  <a:pt x="17" y="23"/>
                </a:lnTo>
                <a:lnTo>
                  <a:pt x="23" y="26"/>
                </a:lnTo>
                <a:lnTo>
                  <a:pt x="28" y="29"/>
                </a:lnTo>
                <a:lnTo>
                  <a:pt x="34" y="30"/>
                </a:lnTo>
                <a:lnTo>
                  <a:pt x="41" y="31"/>
                </a:lnTo>
                <a:lnTo>
                  <a:pt x="47" y="31"/>
                </a:lnTo>
                <a:lnTo>
                  <a:pt x="53" y="31"/>
                </a:lnTo>
                <a:lnTo>
                  <a:pt x="50" y="13"/>
                </a:lnTo>
                <a:lnTo>
                  <a:pt x="47" y="13"/>
                </a:lnTo>
                <a:lnTo>
                  <a:pt x="43" y="13"/>
                </a:lnTo>
                <a:lnTo>
                  <a:pt x="39" y="12"/>
                </a:lnTo>
                <a:lnTo>
                  <a:pt x="35" y="11"/>
                </a:lnTo>
                <a:lnTo>
                  <a:pt x="30" y="10"/>
                </a:lnTo>
                <a:lnTo>
                  <a:pt x="26" y="7"/>
                </a:lnTo>
                <a:lnTo>
                  <a:pt x="19" y="4"/>
                </a:lnTo>
                <a:lnTo>
                  <a:pt x="13" y="0"/>
                </a:lnTo>
                <a:lnTo>
                  <a:pt x="18" y="6"/>
                </a:lnTo>
                <a:lnTo>
                  <a:pt x="0" y="11"/>
                </a:lnTo>
                <a:lnTo>
                  <a:pt x="1" y="14"/>
                </a:lnTo>
                <a:lnTo>
                  <a:pt x="4" y="16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5" name="Freeform 1035"/>
          <p:cNvSpPr>
            <a:spLocks/>
          </p:cNvSpPr>
          <p:nvPr/>
        </p:nvSpPr>
        <p:spPr bwMode="auto">
          <a:xfrm>
            <a:off x="6127750" y="4600575"/>
            <a:ext cx="31750" cy="71438"/>
          </a:xfrm>
          <a:custGeom>
            <a:avLst/>
            <a:gdLst>
              <a:gd name="T0" fmla="*/ 14 w 39"/>
              <a:gd name="T1" fmla="*/ 9 h 90"/>
              <a:gd name="T2" fmla="*/ 0 w 39"/>
              <a:gd name="T3" fmla="*/ 17 h 90"/>
              <a:gd name="T4" fmla="*/ 1 w 39"/>
              <a:gd name="T5" fmla="*/ 24 h 90"/>
              <a:gd name="T6" fmla="*/ 2 w 39"/>
              <a:gd name="T7" fmla="*/ 30 h 90"/>
              <a:gd name="T8" fmla="*/ 4 w 39"/>
              <a:gd name="T9" fmla="*/ 39 h 90"/>
              <a:gd name="T10" fmla="*/ 8 w 39"/>
              <a:gd name="T11" fmla="*/ 48 h 90"/>
              <a:gd name="T12" fmla="*/ 11 w 39"/>
              <a:gd name="T13" fmla="*/ 57 h 90"/>
              <a:gd name="T14" fmla="*/ 15 w 39"/>
              <a:gd name="T15" fmla="*/ 69 h 90"/>
              <a:gd name="T16" fmla="*/ 18 w 39"/>
              <a:gd name="T17" fmla="*/ 79 h 90"/>
              <a:gd name="T18" fmla="*/ 21 w 39"/>
              <a:gd name="T19" fmla="*/ 90 h 90"/>
              <a:gd name="T20" fmla="*/ 39 w 39"/>
              <a:gd name="T21" fmla="*/ 85 h 90"/>
              <a:gd name="T22" fmla="*/ 37 w 39"/>
              <a:gd name="T23" fmla="*/ 75 h 90"/>
              <a:gd name="T24" fmla="*/ 33 w 39"/>
              <a:gd name="T25" fmla="*/ 64 h 90"/>
              <a:gd name="T26" fmla="*/ 30 w 39"/>
              <a:gd name="T27" fmla="*/ 53 h 90"/>
              <a:gd name="T28" fmla="*/ 26 w 39"/>
              <a:gd name="T29" fmla="*/ 41 h 90"/>
              <a:gd name="T30" fmla="*/ 23 w 39"/>
              <a:gd name="T31" fmla="*/ 32 h 90"/>
              <a:gd name="T32" fmla="*/ 21 w 39"/>
              <a:gd name="T33" fmla="*/ 25 h 90"/>
              <a:gd name="T34" fmla="*/ 19 w 39"/>
              <a:gd name="T35" fmla="*/ 19 h 90"/>
              <a:gd name="T36" fmla="*/ 18 w 39"/>
              <a:gd name="T37" fmla="*/ 17 h 90"/>
              <a:gd name="T38" fmla="*/ 4 w 39"/>
              <a:gd name="T39" fmla="*/ 25 h 90"/>
              <a:gd name="T40" fmla="*/ 14 w 39"/>
              <a:gd name="T41" fmla="*/ 9 h 90"/>
              <a:gd name="T42" fmla="*/ 0 w 39"/>
              <a:gd name="T43" fmla="*/ 0 h 90"/>
              <a:gd name="T44" fmla="*/ 0 w 39"/>
              <a:gd name="T45" fmla="*/ 17 h 90"/>
              <a:gd name="T46" fmla="*/ 14 w 39"/>
              <a:gd name="T47" fmla="*/ 9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9" h="90">
                <a:moveTo>
                  <a:pt x="14" y="9"/>
                </a:moveTo>
                <a:lnTo>
                  <a:pt x="0" y="17"/>
                </a:lnTo>
                <a:lnTo>
                  <a:pt x="1" y="24"/>
                </a:lnTo>
                <a:lnTo>
                  <a:pt x="2" y="30"/>
                </a:lnTo>
                <a:lnTo>
                  <a:pt x="4" y="39"/>
                </a:lnTo>
                <a:lnTo>
                  <a:pt x="8" y="48"/>
                </a:lnTo>
                <a:lnTo>
                  <a:pt x="11" y="57"/>
                </a:lnTo>
                <a:lnTo>
                  <a:pt x="15" y="69"/>
                </a:lnTo>
                <a:lnTo>
                  <a:pt x="18" y="79"/>
                </a:lnTo>
                <a:lnTo>
                  <a:pt x="21" y="90"/>
                </a:lnTo>
                <a:lnTo>
                  <a:pt x="39" y="85"/>
                </a:lnTo>
                <a:lnTo>
                  <a:pt x="37" y="75"/>
                </a:lnTo>
                <a:lnTo>
                  <a:pt x="33" y="64"/>
                </a:lnTo>
                <a:lnTo>
                  <a:pt x="30" y="53"/>
                </a:lnTo>
                <a:lnTo>
                  <a:pt x="26" y="41"/>
                </a:lnTo>
                <a:lnTo>
                  <a:pt x="23" y="32"/>
                </a:lnTo>
                <a:lnTo>
                  <a:pt x="21" y="25"/>
                </a:lnTo>
                <a:lnTo>
                  <a:pt x="19" y="19"/>
                </a:lnTo>
                <a:lnTo>
                  <a:pt x="18" y="17"/>
                </a:lnTo>
                <a:lnTo>
                  <a:pt x="4" y="25"/>
                </a:lnTo>
                <a:lnTo>
                  <a:pt x="14" y="9"/>
                </a:lnTo>
                <a:lnTo>
                  <a:pt x="0" y="0"/>
                </a:lnTo>
                <a:lnTo>
                  <a:pt x="0" y="17"/>
                </a:lnTo>
                <a:lnTo>
                  <a:pt x="14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6" name="Freeform 1036"/>
          <p:cNvSpPr>
            <a:spLocks/>
          </p:cNvSpPr>
          <p:nvPr/>
        </p:nvSpPr>
        <p:spPr bwMode="auto">
          <a:xfrm>
            <a:off x="6129338" y="4614863"/>
            <a:ext cx="15875" cy="9525"/>
          </a:xfrm>
          <a:custGeom>
            <a:avLst/>
            <a:gdLst>
              <a:gd name="T0" fmla="*/ 9 w 21"/>
              <a:gd name="T1" fmla="*/ 11 h 14"/>
              <a:gd name="T2" fmla="*/ 19 w 21"/>
              <a:gd name="T3" fmla="*/ 14 h 14"/>
              <a:gd name="T4" fmla="*/ 21 w 21"/>
              <a:gd name="T5" fmla="*/ 7 h 14"/>
              <a:gd name="T6" fmla="*/ 2 w 21"/>
              <a:gd name="T7" fmla="*/ 0 h 14"/>
              <a:gd name="T8" fmla="*/ 0 w 21"/>
              <a:gd name="T9" fmla="*/ 7 h 14"/>
              <a:gd name="T10" fmla="*/ 9 w 21"/>
              <a:gd name="T11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4">
                <a:moveTo>
                  <a:pt x="9" y="11"/>
                </a:moveTo>
                <a:lnTo>
                  <a:pt x="19" y="14"/>
                </a:lnTo>
                <a:lnTo>
                  <a:pt x="21" y="7"/>
                </a:lnTo>
                <a:lnTo>
                  <a:pt x="2" y="0"/>
                </a:lnTo>
                <a:lnTo>
                  <a:pt x="0" y="7"/>
                </a:lnTo>
                <a:lnTo>
                  <a:pt x="9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7" name="Freeform 1037"/>
          <p:cNvSpPr>
            <a:spLocks/>
          </p:cNvSpPr>
          <p:nvPr/>
        </p:nvSpPr>
        <p:spPr bwMode="auto">
          <a:xfrm>
            <a:off x="6132513" y="4618038"/>
            <a:ext cx="17462" cy="14287"/>
          </a:xfrm>
          <a:custGeom>
            <a:avLst/>
            <a:gdLst>
              <a:gd name="T0" fmla="*/ 9 w 22"/>
              <a:gd name="T1" fmla="*/ 16 h 18"/>
              <a:gd name="T2" fmla="*/ 18 w 22"/>
              <a:gd name="T3" fmla="*/ 18 h 18"/>
              <a:gd name="T4" fmla="*/ 22 w 22"/>
              <a:gd name="T5" fmla="*/ 4 h 18"/>
              <a:gd name="T6" fmla="*/ 3 w 22"/>
              <a:gd name="T7" fmla="*/ 0 h 18"/>
              <a:gd name="T8" fmla="*/ 0 w 22"/>
              <a:gd name="T9" fmla="*/ 14 h 18"/>
              <a:gd name="T10" fmla="*/ 9 w 22"/>
              <a:gd name="T11" fmla="*/ 1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18">
                <a:moveTo>
                  <a:pt x="9" y="16"/>
                </a:moveTo>
                <a:lnTo>
                  <a:pt x="18" y="18"/>
                </a:lnTo>
                <a:lnTo>
                  <a:pt x="22" y="4"/>
                </a:lnTo>
                <a:lnTo>
                  <a:pt x="3" y="0"/>
                </a:lnTo>
                <a:lnTo>
                  <a:pt x="0" y="14"/>
                </a:lnTo>
                <a:lnTo>
                  <a:pt x="9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8" name="Freeform 1038"/>
          <p:cNvSpPr>
            <a:spLocks/>
          </p:cNvSpPr>
          <p:nvPr/>
        </p:nvSpPr>
        <p:spPr bwMode="auto">
          <a:xfrm>
            <a:off x="6135688" y="4621213"/>
            <a:ext cx="19050" cy="19050"/>
          </a:xfrm>
          <a:custGeom>
            <a:avLst/>
            <a:gdLst>
              <a:gd name="T0" fmla="*/ 9 w 24"/>
              <a:gd name="T1" fmla="*/ 22 h 25"/>
              <a:gd name="T2" fmla="*/ 19 w 24"/>
              <a:gd name="T3" fmla="*/ 25 h 25"/>
              <a:gd name="T4" fmla="*/ 24 w 24"/>
              <a:gd name="T5" fmla="*/ 5 h 25"/>
              <a:gd name="T6" fmla="*/ 6 w 24"/>
              <a:gd name="T7" fmla="*/ 0 h 25"/>
              <a:gd name="T8" fmla="*/ 0 w 24"/>
              <a:gd name="T9" fmla="*/ 20 h 25"/>
              <a:gd name="T10" fmla="*/ 9 w 24"/>
              <a:gd name="T11" fmla="*/ 2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5">
                <a:moveTo>
                  <a:pt x="9" y="22"/>
                </a:moveTo>
                <a:lnTo>
                  <a:pt x="19" y="25"/>
                </a:lnTo>
                <a:lnTo>
                  <a:pt x="24" y="5"/>
                </a:lnTo>
                <a:lnTo>
                  <a:pt x="6" y="0"/>
                </a:lnTo>
                <a:lnTo>
                  <a:pt x="0" y="20"/>
                </a:lnTo>
                <a:lnTo>
                  <a:pt x="9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19" name="Freeform 1039"/>
          <p:cNvSpPr>
            <a:spLocks/>
          </p:cNvSpPr>
          <p:nvPr/>
        </p:nvSpPr>
        <p:spPr bwMode="auto">
          <a:xfrm>
            <a:off x="6137275" y="4622800"/>
            <a:ext cx="22225" cy="26988"/>
          </a:xfrm>
          <a:custGeom>
            <a:avLst/>
            <a:gdLst>
              <a:gd name="T0" fmla="*/ 10 w 28"/>
              <a:gd name="T1" fmla="*/ 30 h 33"/>
              <a:gd name="T2" fmla="*/ 19 w 28"/>
              <a:gd name="T3" fmla="*/ 33 h 33"/>
              <a:gd name="T4" fmla="*/ 28 w 28"/>
              <a:gd name="T5" fmla="*/ 7 h 33"/>
              <a:gd name="T6" fmla="*/ 10 w 28"/>
              <a:gd name="T7" fmla="*/ 0 h 33"/>
              <a:gd name="T8" fmla="*/ 0 w 28"/>
              <a:gd name="T9" fmla="*/ 26 h 33"/>
              <a:gd name="T10" fmla="*/ 10 w 28"/>
              <a:gd name="T11" fmla="*/ 3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33">
                <a:moveTo>
                  <a:pt x="10" y="30"/>
                </a:moveTo>
                <a:lnTo>
                  <a:pt x="19" y="33"/>
                </a:lnTo>
                <a:lnTo>
                  <a:pt x="28" y="7"/>
                </a:lnTo>
                <a:lnTo>
                  <a:pt x="10" y="0"/>
                </a:lnTo>
                <a:lnTo>
                  <a:pt x="0" y="26"/>
                </a:lnTo>
                <a:lnTo>
                  <a:pt x="10" y="3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0" name="Freeform 1040"/>
          <p:cNvSpPr>
            <a:spLocks/>
          </p:cNvSpPr>
          <p:nvPr/>
        </p:nvSpPr>
        <p:spPr bwMode="auto">
          <a:xfrm>
            <a:off x="6138863" y="4627563"/>
            <a:ext cx="23812" cy="30162"/>
          </a:xfrm>
          <a:custGeom>
            <a:avLst/>
            <a:gdLst>
              <a:gd name="T0" fmla="*/ 9 w 29"/>
              <a:gd name="T1" fmla="*/ 35 h 37"/>
              <a:gd name="T2" fmla="*/ 18 w 29"/>
              <a:gd name="T3" fmla="*/ 37 h 37"/>
              <a:gd name="T4" fmla="*/ 29 w 29"/>
              <a:gd name="T5" fmla="*/ 5 h 37"/>
              <a:gd name="T6" fmla="*/ 10 w 29"/>
              <a:gd name="T7" fmla="*/ 0 h 37"/>
              <a:gd name="T8" fmla="*/ 0 w 29"/>
              <a:gd name="T9" fmla="*/ 33 h 37"/>
              <a:gd name="T10" fmla="*/ 9 w 29"/>
              <a:gd name="T11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7">
                <a:moveTo>
                  <a:pt x="9" y="35"/>
                </a:moveTo>
                <a:lnTo>
                  <a:pt x="18" y="37"/>
                </a:lnTo>
                <a:lnTo>
                  <a:pt x="29" y="5"/>
                </a:lnTo>
                <a:lnTo>
                  <a:pt x="10" y="0"/>
                </a:lnTo>
                <a:lnTo>
                  <a:pt x="0" y="33"/>
                </a:lnTo>
                <a:lnTo>
                  <a:pt x="9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1" name="Freeform 1041"/>
          <p:cNvSpPr>
            <a:spLocks/>
          </p:cNvSpPr>
          <p:nvPr/>
        </p:nvSpPr>
        <p:spPr bwMode="auto">
          <a:xfrm>
            <a:off x="6142038" y="4632325"/>
            <a:ext cx="23812" cy="33338"/>
          </a:xfrm>
          <a:custGeom>
            <a:avLst/>
            <a:gdLst>
              <a:gd name="T0" fmla="*/ 10 w 30"/>
              <a:gd name="T1" fmla="*/ 39 h 42"/>
              <a:gd name="T2" fmla="*/ 19 w 30"/>
              <a:gd name="T3" fmla="*/ 42 h 42"/>
              <a:gd name="T4" fmla="*/ 30 w 30"/>
              <a:gd name="T5" fmla="*/ 5 h 42"/>
              <a:gd name="T6" fmla="*/ 12 w 30"/>
              <a:gd name="T7" fmla="*/ 0 h 42"/>
              <a:gd name="T8" fmla="*/ 0 w 30"/>
              <a:gd name="T9" fmla="*/ 37 h 42"/>
              <a:gd name="T10" fmla="*/ 10 w 30"/>
              <a:gd name="T11" fmla="*/ 3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42">
                <a:moveTo>
                  <a:pt x="10" y="39"/>
                </a:moveTo>
                <a:lnTo>
                  <a:pt x="19" y="42"/>
                </a:lnTo>
                <a:lnTo>
                  <a:pt x="30" y="5"/>
                </a:lnTo>
                <a:lnTo>
                  <a:pt x="12" y="0"/>
                </a:lnTo>
                <a:lnTo>
                  <a:pt x="0" y="37"/>
                </a:lnTo>
                <a:lnTo>
                  <a:pt x="1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2" name="Freeform 1042"/>
          <p:cNvSpPr>
            <a:spLocks/>
          </p:cNvSpPr>
          <p:nvPr/>
        </p:nvSpPr>
        <p:spPr bwMode="auto">
          <a:xfrm>
            <a:off x="6149975" y="4641850"/>
            <a:ext cx="23813" cy="33338"/>
          </a:xfrm>
          <a:custGeom>
            <a:avLst/>
            <a:gdLst>
              <a:gd name="T0" fmla="*/ 9 w 29"/>
              <a:gd name="T1" fmla="*/ 39 h 41"/>
              <a:gd name="T2" fmla="*/ 18 w 29"/>
              <a:gd name="T3" fmla="*/ 41 h 41"/>
              <a:gd name="T4" fmla="*/ 29 w 29"/>
              <a:gd name="T5" fmla="*/ 4 h 41"/>
              <a:gd name="T6" fmla="*/ 11 w 29"/>
              <a:gd name="T7" fmla="*/ 0 h 41"/>
              <a:gd name="T8" fmla="*/ 0 w 29"/>
              <a:gd name="T9" fmla="*/ 37 h 41"/>
              <a:gd name="T10" fmla="*/ 9 w 29"/>
              <a:gd name="T11" fmla="*/ 3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41">
                <a:moveTo>
                  <a:pt x="9" y="39"/>
                </a:moveTo>
                <a:lnTo>
                  <a:pt x="18" y="41"/>
                </a:lnTo>
                <a:lnTo>
                  <a:pt x="29" y="4"/>
                </a:lnTo>
                <a:lnTo>
                  <a:pt x="11" y="0"/>
                </a:lnTo>
                <a:lnTo>
                  <a:pt x="0" y="37"/>
                </a:lnTo>
                <a:lnTo>
                  <a:pt x="9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3" name="Freeform 1043"/>
          <p:cNvSpPr>
            <a:spLocks/>
          </p:cNvSpPr>
          <p:nvPr/>
        </p:nvSpPr>
        <p:spPr bwMode="auto">
          <a:xfrm>
            <a:off x="6154738" y="4646613"/>
            <a:ext cx="22225" cy="30162"/>
          </a:xfrm>
          <a:custGeom>
            <a:avLst/>
            <a:gdLst>
              <a:gd name="T0" fmla="*/ 9 w 29"/>
              <a:gd name="T1" fmla="*/ 35 h 38"/>
              <a:gd name="T2" fmla="*/ 19 w 29"/>
              <a:gd name="T3" fmla="*/ 38 h 38"/>
              <a:gd name="T4" fmla="*/ 29 w 29"/>
              <a:gd name="T5" fmla="*/ 4 h 38"/>
              <a:gd name="T6" fmla="*/ 11 w 29"/>
              <a:gd name="T7" fmla="*/ 0 h 38"/>
              <a:gd name="T8" fmla="*/ 0 w 29"/>
              <a:gd name="T9" fmla="*/ 33 h 38"/>
              <a:gd name="T10" fmla="*/ 9 w 29"/>
              <a:gd name="T11" fmla="*/ 3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8">
                <a:moveTo>
                  <a:pt x="9" y="35"/>
                </a:moveTo>
                <a:lnTo>
                  <a:pt x="19" y="38"/>
                </a:lnTo>
                <a:lnTo>
                  <a:pt x="29" y="4"/>
                </a:lnTo>
                <a:lnTo>
                  <a:pt x="11" y="0"/>
                </a:lnTo>
                <a:lnTo>
                  <a:pt x="0" y="33"/>
                </a:lnTo>
                <a:lnTo>
                  <a:pt x="9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4" name="Freeform 1044"/>
          <p:cNvSpPr>
            <a:spLocks/>
          </p:cNvSpPr>
          <p:nvPr/>
        </p:nvSpPr>
        <p:spPr bwMode="auto">
          <a:xfrm>
            <a:off x="6159500" y="4652963"/>
            <a:ext cx="20638" cy="25400"/>
          </a:xfrm>
          <a:custGeom>
            <a:avLst/>
            <a:gdLst>
              <a:gd name="T0" fmla="*/ 9 w 28"/>
              <a:gd name="T1" fmla="*/ 31 h 33"/>
              <a:gd name="T2" fmla="*/ 18 w 28"/>
              <a:gd name="T3" fmla="*/ 33 h 33"/>
              <a:gd name="T4" fmla="*/ 28 w 28"/>
              <a:gd name="T5" fmla="*/ 4 h 33"/>
              <a:gd name="T6" fmla="*/ 9 w 28"/>
              <a:gd name="T7" fmla="*/ 0 h 33"/>
              <a:gd name="T8" fmla="*/ 0 w 28"/>
              <a:gd name="T9" fmla="*/ 28 h 33"/>
              <a:gd name="T10" fmla="*/ 9 w 28"/>
              <a:gd name="T11" fmla="*/ 3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33">
                <a:moveTo>
                  <a:pt x="9" y="31"/>
                </a:moveTo>
                <a:lnTo>
                  <a:pt x="18" y="33"/>
                </a:lnTo>
                <a:lnTo>
                  <a:pt x="28" y="4"/>
                </a:lnTo>
                <a:lnTo>
                  <a:pt x="9" y="0"/>
                </a:lnTo>
                <a:lnTo>
                  <a:pt x="0" y="28"/>
                </a:lnTo>
                <a:lnTo>
                  <a:pt x="9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5" name="Freeform 1045"/>
          <p:cNvSpPr>
            <a:spLocks/>
          </p:cNvSpPr>
          <p:nvPr/>
        </p:nvSpPr>
        <p:spPr bwMode="auto">
          <a:xfrm>
            <a:off x="6162675" y="4659313"/>
            <a:ext cx="20638" cy="22225"/>
          </a:xfrm>
          <a:custGeom>
            <a:avLst/>
            <a:gdLst>
              <a:gd name="T0" fmla="*/ 9 w 25"/>
              <a:gd name="T1" fmla="*/ 25 h 27"/>
              <a:gd name="T2" fmla="*/ 18 w 25"/>
              <a:gd name="T3" fmla="*/ 27 h 27"/>
              <a:gd name="T4" fmla="*/ 25 w 25"/>
              <a:gd name="T5" fmla="*/ 4 h 27"/>
              <a:gd name="T6" fmla="*/ 7 w 25"/>
              <a:gd name="T7" fmla="*/ 0 h 27"/>
              <a:gd name="T8" fmla="*/ 0 w 25"/>
              <a:gd name="T9" fmla="*/ 23 h 27"/>
              <a:gd name="T10" fmla="*/ 9 w 25"/>
              <a:gd name="T11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7">
                <a:moveTo>
                  <a:pt x="9" y="25"/>
                </a:moveTo>
                <a:lnTo>
                  <a:pt x="18" y="27"/>
                </a:lnTo>
                <a:lnTo>
                  <a:pt x="25" y="4"/>
                </a:lnTo>
                <a:lnTo>
                  <a:pt x="7" y="0"/>
                </a:lnTo>
                <a:lnTo>
                  <a:pt x="0" y="23"/>
                </a:lnTo>
                <a:lnTo>
                  <a:pt x="9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6" name="Freeform 1046"/>
          <p:cNvSpPr>
            <a:spLocks/>
          </p:cNvSpPr>
          <p:nvPr/>
        </p:nvSpPr>
        <p:spPr bwMode="auto">
          <a:xfrm>
            <a:off x="6167438" y="4664075"/>
            <a:ext cx="19050" cy="19050"/>
          </a:xfrm>
          <a:custGeom>
            <a:avLst/>
            <a:gdLst>
              <a:gd name="T0" fmla="*/ 9 w 24"/>
              <a:gd name="T1" fmla="*/ 19 h 23"/>
              <a:gd name="T2" fmla="*/ 18 w 24"/>
              <a:gd name="T3" fmla="*/ 23 h 23"/>
              <a:gd name="T4" fmla="*/ 24 w 24"/>
              <a:gd name="T5" fmla="*/ 6 h 23"/>
              <a:gd name="T6" fmla="*/ 5 w 24"/>
              <a:gd name="T7" fmla="*/ 0 h 23"/>
              <a:gd name="T8" fmla="*/ 0 w 24"/>
              <a:gd name="T9" fmla="*/ 16 h 23"/>
              <a:gd name="T10" fmla="*/ 9 w 24"/>
              <a:gd name="T1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3">
                <a:moveTo>
                  <a:pt x="9" y="19"/>
                </a:moveTo>
                <a:lnTo>
                  <a:pt x="18" y="23"/>
                </a:lnTo>
                <a:lnTo>
                  <a:pt x="24" y="6"/>
                </a:lnTo>
                <a:lnTo>
                  <a:pt x="5" y="0"/>
                </a:lnTo>
                <a:lnTo>
                  <a:pt x="0" y="16"/>
                </a:lnTo>
                <a:lnTo>
                  <a:pt x="9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7" name="Freeform 1047"/>
          <p:cNvSpPr>
            <a:spLocks/>
          </p:cNvSpPr>
          <p:nvPr/>
        </p:nvSpPr>
        <p:spPr bwMode="auto">
          <a:xfrm>
            <a:off x="6173788" y="4672013"/>
            <a:ext cx="15875" cy="9525"/>
          </a:xfrm>
          <a:custGeom>
            <a:avLst/>
            <a:gdLst>
              <a:gd name="T0" fmla="*/ 10 w 21"/>
              <a:gd name="T1" fmla="*/ 10 h 12"/>
              <a:gd name="T2" fmla="*/ 19 w 21"/>
              <a:gd name="T3" fmla="*/ 12 h 12"/>
              <a:gd name="T4" fmla="*/ 21 w 21"/>
              <a:gd name="T5" fmla="*/ 4 h 12"/>
              <a:gd name="T6" fmla="*/ 3 w 21"/>
              <a:gd name="T7" fmla="*/ 0 h 12"/>
              <a:gd name="T8" fmla="*/ 0 w 21"/>
              <a:gd name="T9" fmla="*/ 8 h 12"/>
              <a:gd name="T10" fmla="*/ 10 w 21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2">
                <a:moveTo>
                  <a:pt x="10" y="10"/>
                </a:moveTo>
                <a:lnTo>
                  <a:pt x="19" y="12"/>
                </a:lnTo>
                <a:lnTo>
                  <a:pt x="21" y="4"/>
                </a:lnTo>
                <a:lnTo>
                  <a:pt x="3" y="0"/>
                </a:lnTo>
                <a:lnTo>
                  <a:pt x="0" y="8"/>
                </a:ln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8" name="Freeform 1048"/>
          <p:cNvSpPr>
            <a:spLocks/>
          </p:cNvSpPr>
          <p:nvPr/>
        </p:nvSpPr>
        <p:spPr bwMode="auto">
          <a:xfrm>
            <a:off x="6145213" y="4635500"/>
            <a:ext cx="23812" cy="36513"/>
          </a:xfrm>
          <a:custGeom>
            <a:avLst/>
            <a:gdLst>
              <a:gd name="T0" fmla="*/ 9 w 30"/>
              <a:gd name="T1" fmla="*/ 44 h 46"/>
              <a:gd name="T2" fmla="*/ 18 w 30"/>
              <a:gd name="T3" fmla="*/ 46 h 46"/>
              <a:gd name="T4" fmla="*/ 30 w 30"/>
              <a:gd name="T5" fmla="*/ 4 h 46"/>
              <a:gd name="T6" fmla="*/ 11 w 30"/>
              <a:gd name="T7" fmla="*/ 0 h 46"/>
              <a:gd name="T8" fmla="*/ 0 w 30"/>
              <a:gd name="T9" fmla="*/ 41 h 46"/>
              <a:gd name="T10" fmla="*/ 9 w 30"/>
              <a:gd name="T11" fmla="*/ 4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46">
                <a:moveTo>
                  <a:pt x="9" y="44"/>
                </a:moveTo>
                <a:lnTo>
                  <a:pt x="18" y="46"/>
                </a:lnTo>
                <a:lnTo>
                  <a:pt x="30" y="4"/>
                </a:lnTo>
                <a:lnTo>
                  <a:pt x="11" y="0"/>
                </a:lnTo>
                <a:lnTo>
                  <a:pt x="0" y="41"/>
                </a:lnTo>
                <a:lnTo>
                  <a:pt x="9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29" name="Freeform 1049"/>
          <p:cNvSpPr>
            <a:spLocks/>
          </p:cNvSpPr>
          <p:nvPr/>
        </p:nvSpPr>
        <p:spPr bwMode="auto">
          <a:xfrm>
            <a:off x="6138863" y="4608513"/>
            <a:ext cx="87312" cy="33337"/>
          </a:xfrm>
          <a:custGeom>
            <a:avLst/>
            <a:gdLst>
              <a:gd name="T0" fmla="*/ 0 w 110"/>
              <a:gd name="T1" fmla="*/ 0 h 43"/>
              <a:gd name="T2" fmla="*/ 7 w 110"/>
              <a:gd name="T3" fmla="*/ 5 h 43"/>
              <a:gd name="T4" fmla="*/ 16 w 110"/>
              <a:gd name="T5" fmla="*/ 11 h 43"/>
              <a:gd name="T6" fmla="*/ 26 w 110"/>
              <a:gd name="T7" fmla="*/ 18 h 43"/>
              <a:gd name="T8" fmla="*/ 37 w 110"/>
              <a:gd name="T9" fmla="*/ 24 h 43"/>
              <a:gd name="T10" fmla="*/ 47 w 110"/>
              <a:gd name="T11" fmla="*/ 31 h 43"/>
              <a:gd name="T12" fmla="*/ 56 w 110"/>
              <a:gd name="T13" fmla="*/ 37 h 43"/>
              <a:gd name="T14" fmla="*/ 63 w 110"/>
              <a:gd name="T15" fmla="*/ 41 h 43"/>
              <a:gd name="T16" fmla="*/ 67 w 110"/>
              <a:gd name="T17" fmla="*/ 43 h 43"/>
              <a:gd name="T18" fmla="*/ 73 w 110"/>
              <a:gd name="T19" fmla="*/ 41 h 43"/>
              <a:gd name="T20" fmla="*/ 81 w 110"/>
              <a:gd name="T21" fmla="*/ 37 h 43"/>
              <a:gd name="T22" fmla="*/ 88 w 110"/>
              <a:gd name="T23" fmla="*/ 34 h 43"/>
              <a:gd name="T24" fmla="*/ 94 w 110"/>
              <a:gd name="T25" fmla="*/ 30 h 43"/>
              <a:gd name="T26" fmla="*/ 100 w 110"/>
              <a:gd name="T27" fmla="*/ 26 h 43"/>
              <a:gd name="T28" fmla="*/ 105 w 110"/>
              <a:gd name="T29" fmla="*/ 22 h 43"/>
              <a:gd name="T30" fmla="*/ 108 w 110"/>
              <a:gd name="T31" fmla="*/ 20 h 43"/>
              <a:gd name="T32" fmla="*/ 110 w 110"/>
              <a:gd name="T33" fmla="*/ 18 h 43"/>
              <a:gd name="T34" fmla="*/ 109 w 110"/>
              <a:gd name="T35" fmla="*/ 15 h 43"/>
              <a:gd name="T36" fmla="*/ 109 w 110"/>
              <a:gd name="T37" fmla="*/ 14 h 43"/>
              <a:gd name="T38" fmla="*/ 108 w 110"/>
              <a:gd name="T39" fmla="*/ 13 h 43"/>
              <a:gd name="T40" fmla="*/ 108 w 110"/>
              <a:gd name="T41" fmla="*/ 13 h 43"/>
              <a:gd name="T42" fmla="*/ 99 w 110"/>
              <a:gd name="T43" fmla="*/ 13 h 43"/>
              <a:gd name="T44" fmla="*/ 85 w 110"/>
              <a:gd name="T45" fmla="*/ 12 h 43"/>
              <a:gd name="T46" fmla="*/ 68 w 110"/>
              <a:gd name="T47" fmla="*/ 9 h 43"/>
              <a:gd name="T48" fmla="*/ 50 w 110"/>
              <a:gd name="T49" fmla="*/ 6 h 43"/>
              <a:gd name="T50" fmla="*/ 33 w 110"/>
              <a:gd name="T51" fmla="*/ 4 h 43"/>
              <a:gd name="T52" fmla="*/ 17 w 110"/>
              <a:gd name="T53" fmla="*/ 1 h 43"/>
              <a:gd name="T54" fmla="*/ 5 w 110"/>
              <a:gd name="T55" fmla="*/ 0 h 43"/>
              <a:gd name="T56" fmla="*/ 0 w 110"/>
              <a:gd name="T5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0" h="43">
                <a:moveTo>
                  <a:pt x="0" y="0"/>
                </a:moveTo>
                <a:lnTo>
                  <a:pt x="7" y="5"/>
                </a:lnTo>
                <a:lnTo>
                  <a:pt x="16" y="11"/>
                </a:lnTo>
                <a:lnTo>
                  <a:pt x="26" y="18"/>
                </a:lnTo>
                <a:lnTo>
                  <a:pt x="37" y="24"/>
                </a:lnTo>
                <a:lnTo>
                  <a:pt x="47" y="31"/>
                </a:lnTo>
                <a:lnTo>
                  <a:pt x="56" y="37"/>
                </a:lnTo>
                <a:lnTo>
                  <a:pt x="63" y="41"/>
                </a:lnTo>
                <a:lnTo>
                  <a:pt x="67" y="43"/>
                </a:lnTo>
                <a:lnTo>
                  <a:pt x="73" y="41"/>
                </a:lnTo>
                <a:lnTo>
                  <a:pt x="81" y="37"/>
                </a:lnTo>
                <a:lnTo>
                  <a:pt x="88" y="34"/>
                </a:lnTo>
                <a:lnTo>
                  <a:pt x="94" y="30"/>
                </a:lnTo>
                <a:lnTo>
                  <a:pt x="100" y="26"/>
                </a:lnTo>
                <a:lnTo>
                  <a:pt x="105" y="22"/>
                </a:lnTo>
                <a:lnTo>
                  <a:pt x="108" y="20"/>
                </a:lnTo>
                <a:lnTo>
                  <a:pt x="110" y="18"/>
                </a:lnTo>
                <a:lnTo>
                  <a:pt x="109" y="15"/>
                </a:lnTo>
                <a:lnTo>
                  <a:pt x="109" y="14"/>
                </a:lnTo>
                <a:lnTo>
                  <a:pt x="108" y="13"/>
                </a:lnTo>
                <a:lnTo>
                  <a:pt x="108" y="13"/>
                </a:lnTo>
                <a:lnTo>
                  <a:pt x="99" y="13"/>
                </a:lnTo>
                <a:lnTo>
                  <a:pt x="85" y="12"/>
                </a:lnTo>
                <a:lnTo>
                  <a:pt x="68" y="9"/>
                </a:lnTo>
                <a:lnTo>
                  <a:pt x="50" y="6"/>
                </a:lnTo>
                <a:lnTo>
                  <a:pt x="33" y="4"/>
                </a:lnTo>
                <a:lnTo>
                  <a:pt x="17" y="1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0" name="Freeform 1050"/>
          <p:cNvSpPr>
            <a:spLocks/>
          </p:cNvSpPr>
          <p:nvPr/>
        </p:nvSpPr>
        <p:spPr bwMode="auto">
          <a:xfrm>
            <a:off x="6134100" y="4603750"/>
            <a:ext cx="61913" cy="47625"/>
          </a:xfrm>
          <a:custGeom>
            <a:avLst/>
            <a:gdLst>
              <a:gd name="T0" fmla="*/ 70 w 77"/>
              <a:gd name="T1" fmla="*/ 41 h 60"/>
              <a:gd name="T2" fmla="*/ 77 w 77"/>
              <a:gd name="T3" fmla="*/ 42 h 60"/>
              <a:gd name="T4" fmla="*/ 74 w 77"/>
              <a:gd name="T5" fmla="*/ 40 h 60"/>
              <a:gd name="T6" fmla="*/ 67 w 77"/>
              <a:gd name="T7" fmla="*/ 36 h 60"/>
              <a:gd name="T8" fmla="*/ 58 w 77"/>
              <a:gd name="T9" fmla="*/ 30 h 60"/>
              <a:gd name="T10" fmla="*/ 47 w 77"/>
              <a:gd name="T11" fmla="*/ 23 h 60"/>
              <a:gd name="T12" fmla="*/ 37 w 77"/>
              <a:gd name="T13" fmla="*/ 16 h 60"/>
              <a:gd name="T14" fmla="*/ 26 w 77"/>
              <a:gd name="T15" fmla="*/ 10 h 60"/>
              <a:gd name="T16" fmla="*/ 17 w 77"/>
              <a:gd name="T17" fmla="*/ 4 h 60"/>
              <a:gd name="T18" fmla="*/ 11 w 77"/>
              <a:gd name="T19" fmla="*/ 0 h 60"/>
              <a:gd name="T20" fmla="*/ 0 w 77"/>
              <a:gd name="T21" fmla="*/ 14 h 60"/>
              <a:gd name="T22" fmla="*/ 8 w 77"/>
              <a:gd name="T23" fmla="*/ 20 h 60"/>
              <a:gd name="T24" fmla="*/ 17 w 77"/>
              <a:gd name="T25" fmla="*/ 26 h 60"/>
              <a:gd name="T26" fmla="*/ 28 w 77"/>
              <a:gd name="T27" fmla="*/ 33 h 60"/>
              <a:gd name="T28" fmla="*/ 38 w 77"/>
              <a:gd name="T29" fmla="*/ 40 h 60"/>
              <a:gd name="T30" fmla="*/ 48 w 77"/>
              <a:gd name="T31" fmla="*/ 46 h 60"/>
              <a:gd name="T32" fmla="*/ 58 w 77"/>
              <a:gd name="T33" fmla="*/ 52 h 60"/>
              <a:gd name="T34" fmla="*/ 64 w 77"/>
              <a:gd name="T35" fmla="*/ 56 h 60"/>
              <a:gd name="T36" fmla="*/ 68 w 77"/>
              <a:gd name="T37" fmla="*/ 58 h 60"/>
              <a:gd name="T38" fmla="*/ 75 w 77"/>
              <a:gd name="T39" fmla="*/ 59 h 60"/>
              <a:gd name="T40" fmla="*/ 68 w 77"/>
              <a:gd name="T41" fmla="*/ 58 h 60"/>
              <a:gd name="T42" fmla="*/ 71 w 77"/>
              <a:gd name="T43" fmla="*/ 60 h 60"/>
              <a:gd name="T44" fmla="*/ 75 w 77"/>
              <a:gd name="T45" fmla="*/ 59 h 60"/>
              <a:gd name="T46" fmla="*/ 70 w 77"/>
              <a:gd name="T47" fmla="*/ 4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7" h="60">
                <a:moveTo>
                  <a:pt x="70" y="41"/>
                </a:moveTo>
                <a:lnTo>
                  <a:pt x="77" y="42"/>
                </a:lnTo>
                <a:lnTo>
                  <a:pt x="74" y="40"/>
                </a:lnTo>
                <a:lnTo>
                  <a:pt x="67" y="36"/>
                </a:lnTo>
                <a:lnTo>
                  <a:pt x="58" y="30"/>
                </a:lnTo>
                <a:lnTo>
                  <a:pt x="47" y="23"/>
                </a:lnTo>
                <a:lnTo>
                  <a:pt x="37" y="16"/>
                </a:lnTo>
                <a:lnTo>
                  <a:pt x="26" y="10"/>
                </a:lnTo>
                <a:lnTo>
                  <a:pt x="17" y="4"/>
                </a:lnTo>
                <a:lnTo>
                  <a:pt x="11" y="0"/>
                </a:lnTo>
                <a:lnTo>
                  <a:pt x="0" y="14"/>
                </a:lnTo>
                <a:lnTo>
                  <a:pt x="8" y="20"/>
                </a:lnTo>
                <a:lnTo>
                  <a:pt x="17" y="26"/>
                </a:lnTo>
                <a:lnTo>
                  <a:pt x="28" y="33"/>
                </a:lnTo>
                <a:lnTo>
                  <a:pt x="38" y="40"/>
                </a:lnTo>
                <a:lnTo>
                  <a:pt x="48" y="46"/>
                </a:lnTo>
                <a:lnTo>
                  <a:pt x="58" y="52"/>
                </a:lnTo>
                <a:lnTo>
                  <a:pt x="64" y="56"/>
                </a:lnTo>
                <a:lnTo>
                  <a:pt x="68" y="58"/>
                </a:lnTo>
                <a:lnTo>
                  <a:pt x="75" y="59"/>
                </a:lnTo>
                <a:lnTo>
                  <a:pt x="68" y="58"/>
                </a:lnTo>
                <a:lnTo>
                  <a:pt x="71" y="60"/>
                </a:lnTo>
                <a:lnTo>
                  <a:pt x="75" y="59"/>
                </a:lnTo>
                <a:lnTo>
                  <a:pt x="70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1" name="Freeform 1051"/>
          <p:cNvSpPr>
            <a:spLocks/>
          </p:cNvSpPr>
          <p:nvPr/>
        </p:nvSpPr>
        <p:spPr bwMode="auto">
          <a:xfrm>
            <a:off x="6189663" y="4618038"/>
            <a:ext cx="44450" cy="31750"/>
          </a:xfrm>
          <a:custGeom>
            <a:avLst/>
            <a:gdLst>
              <a:gd name="T0" fmla="*/ 37 w 57"/>
              <a:gd name="T1" fmla="*/ 9 h 40"/>
              <a:gd name="T2" fmla="*/ 39 w 57"/>
              <a:gd name="T3" fmla="*/ 0 h 40"/>
              <a:gd name="T4" fmla="*/ 38 w 57"/>
              <a:gd name="T5" fmla="*/ 1 h 40"/>
              <a:gd name="T6" fmla="*/ 35 w 57"/>
              <a:gd name="T7" fmla="*/ 3 h 40"/>
              <a:gd name="T8" fmla="*/ 30 w 57"/>
              <a:gd name="T9" fmla="*/ 7 h 40"/>
              <a:gd name="T10" fmla="*/ 24 w 57"/>
              <a:gd name="T11" fmla="*/ 10 h 40"/>
              <a:gd name="T12" fmla="*/ 20 w 57"/>
              <a:gd name="T13" fmla="*/ 14 h 40"/>
              <a:gd name="T14" fmla="*/ 14 w 57"/>
              <a:gd name="T15" fmla="*/ 17 h 40"/>
              <a:gd name="T16" fmla="*/ 6 w 57"/>
              <a:gd name="T17" fmla="*/ 21 h 40"/>
              <a:gd name="T18" fmla="*/ 0 w 57"/>
              <a:gd name="T19" fmla="*/ 22 h 40"/>
              <a:gd name="T20" fmla="*/ 5 w 57"/>
              <a:gd name="T21" fmla="*/ 40 h 40"/>
              <a:gd name="T22" fmla="*/ 13 w 57"/>
              <a:gd name="T23" fmla="*/ 37 h 40"/>
              <a:gd name="T24" fmla="*/ 21 w 57"/>
              <a:gd name="T25" fmla="*/ 33 h 40"/>
              <a:gd name="T26" fmla="*/ 29 w 57"/>
              <a:gd name="T27" fmla="*/ 30 h 40"/>
              <a:gd name="T28" fmla="*/ 36 w 57"/>
              <a:gd name="T29" fmla="*/ 26 h 40"/>
              <a:gd name="T30" fmla="*/ 42 w 57"/>
              <a:gd name="T31" fmla="*/ 21 h 40"/>
              <a:gd name="T32" fmla="*/ 46 w 57"/>
              <a:gd name="T33" fmla="*/ 17 h 40"/>
              <a:gd name="T34" fmla="*/ 50 w 57"/>
              <a:gd name="T35" fmla="*/ 15 h 40"/>
              <a:gd name="T36" fmla="*/ 53 w 57"/>
              <a:gd name="T37" fmla="*/ 11 h 40"/>
              <a:gd name="T38" fmla="*/ 55 w 57"/>
              <a:gd name="T39" fmla="*/ 2 h 40"/>
              <a:gd name="T40" fmla="*/ 53 w 57"/>
              <a:gd name="T41" fmla="*/ 11 h 40"/>
              <a:gd name="T42" fmla="*/ 57 w 57"/>
              <a:gd name="T43" fmla="*/ 7 h 40"/>
              <a:gd name="T44" fmla="*/ 55 w 57"/>
              <a:gd name="T45" fmla="*/ 2 h 40"/>
              <a:gd name="T46" fmla="*/ 37 w 57"/>
              <a:gd name="T47" fmla="*/ 9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7" h="40">
                <a:moveTo>
                  <a:pt x="37" y="9"/>
                </a:moveTo>
                <a:lnTo>
                  <a:pt x="39" y="0"/>
                </a:lnTo>
                <a:lnTo>
                  <a:pt x="38" y="1"/>
                </a:lnTo>
                <a:lnTo>
                  <a:pt x="35" y="3"/>
                </a:lnTo>
                <a:lnTo>
                  <a:pt x="30" y="7"/>
                </a:lnTo>
                <a:lnTo>
                  <a:pt x="24" y="10"/>
                </a:lnTo>
                <a:lnTo>
                  <a:pt x="20" y="14"/>
                </a:lnTo>
                <a:lnTo>
                  <a:pt x="14" y="17"/>
                </a:lnTo>
                <a:lnTo>
                  <a:pt x="6" y="21"/>
                </a:lnTo>
                <a:lnTo>
                  <a:pt x="0" y="22"/>
                </a:lnTo>
                <a:lnTo>
                  <a:pt x="5" y="40"/>
                </a:lnTo>
                <a:lnTo>
                  <a:pt x="13" y="37"/>
                </a:lnTo>
                <a:lnTo>
                  <a:pt x="21" y="33"/>
                </a:lnTo>
                <a:lnTo>
                  <a:pt x="29" y="30"/>
                </a:lnTo>
                <a:lnTo>
                  <a:pt x="36" y="26"/>
                </a:lnTo>
                <a:lnTo>
                  <a:pt x="42" y="21"/>
                </a:lnTo>
                <a:lnTo>
                  <a:pt x="46" y="17"/>
                </a:lnTo>
                <a:lnTo>
                  <a:pt x="50" y="15"/>
                </a:lnTo>
                <a:lnTo>
                  <a:pt x="53" y="11"/>
                </a:lnTo>
                <a:lnTo>
                  <a:pt x="55" y="2"/>
                </a:lnTo>
                <a:lnTo>
                  <a:pt x="53" y="11"/>
                </a:lnTo>
                <a:lnTo>
                  <a:pt x="57" y="7"/>
                </a:lnTo>
                <a:lnTo>
                  <a:pt x="55" y="2"/>
                </a:lnTo>
                <a:lnTo>
                  <a:pt x="37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2" name="Freeform 1052"/>
          <p:cNvSpPr>
            <a:spLocks/>
          </p:cNvSpPr>
          <p:nvPr/>
        </p:nvSpPr>
        <p:spPr bwMode="auto">
          <a:xfrm>
            <a:off x="6218238" y="4611688"/>
            <a:ext cx="15875" cy="14287"/>
          </a:xfrm>
          <a:custGeom>
            <a:avLst/>
            <a:gdLst>
              <a:gd name="T0" fmla="*/ 8 w 19"/>
              <a:gd name="T1" fmla="*/ 18 h 18"/>
              <a:gd name="T2" fmla="*/ 1 w 19"/>
              <a:gd name="T3" fmla="*/ 16 h 18"/>
              <a:gd name="T4" fmla="*/ 1 w 19"/>
              <a:gd name="T5" fmla="*/ 16 h 18"/>
              <a:gd name="T6" fmla="*/ 1 w 19"/>
              <a:gd name="T7" fmla="*/ 15 h 18"/>
              <a:gd name="T8" fmla="*/ 0 w 19"/>
              <a:gd name="T9" fmla="*/ 15 h 18"/>
              <a:gd name="T10" fmla="*/ 1 w 19"/>
              <a:gd name="T11" fmla="*/ 17 h 18"/>
              <a:gd name="T12" fmla="*/ 19 w 19"/>
              <a:gd name="T13" fmla="*/ 10 h 18"/>
              <a:gd name="T14" fmla="*/ 18 w 19"/>
              <a:gd name="T15" fmla="*/ 8 h 18"/>
              <a:gd name="T16" fmla="*/ 17 w 19"/>
              <a:gd name="T17" fmla="*/ 5 h 18"/>
              <a:gd name="T18" fmla="*/ 15 w 19"/>
              <a:gd name="T19" fmla="*/ 2 h 18"/>
              <a:gd name="T20" fmla="*/ 15 w 19"/>
              <a:gd name="T21" fmla="*/ 2 h 18"/>
              <a:gd name="T22" fmla="*/ 8 w 19"/>
              <a:gd name="T23" fmla="*/ 0 h 18"/>
              <a:gd name="T24" fmla="*/ 15 w 19"/>
              <a:gd name="T25" fmla="*/ 2 h 18"/>
              <a:gd name="T26" fmla="*/ 11 w 19"/>
              <a:gd name="T27" fmla="*/ 0 h 18"/>
              <a:gd name="T28" fmla="*/ 8 w 19"/>
              <a:gd name="T29" fmla="*/ 0 h 18"/>
              <a:gd name="T30" fmla="*/ 8 w 19"/>
              <a:gd name="T3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8">
                <a:moveTo>
                  <a:pt x="8" y="18"/>
                </a:moveTo>
                <a:lnTo>
                  <a:pt x="1" y="16"/>
                </a:lnTo>
                <a:lnTo>
                  <a:pt x="1" y="16"/>
                </a:lnTo>
                <a:lnTo>
                  <a:pt x="1" y="15"/>
                </a:lnTo>
                <a:lnTo>
                  <a:pt x="0" y="15"/>
                </a:lnTo>
                <a:lnTo>
                  <a:pt x="1" y="17"/>
                </a:lnTo>
                <a:lnTo>
                  <a:pt x="19" y="10"/>
                </a:lnTo>
                <a:lnTo>
                  <a:pt x="18" y="8"/>
                </a:lnTo>
                <a:lnTo>
                  <a:pt x="17" y="5"/>
                </a:lnTo>
                <a:lnTo>
                  <a:pt x="15" y="2"/>
                </a:lnTo>
                <a:lnTo>
                  <a:pt x="15" y="2"/>
                </a:lnTo>
                <a:lnTo>
                  <a:pt x="8" y="0"/>
                </a:lnTo>
                <a:lnTo>
                  <a:pt x="15" y="2"/>
                </a:lnTo>
                <a:lnTo>
                  <a:pt x="11" y="0"/>
                </a:lnTo>
                <a:lnTo>
                  <a:pt x="8" y="0"/>
                </a:lnTo>
                <a:lnTo>
                  <a:pt x="8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3" name="Freeform 1053"/>
          <p:cNvSpPr>
            <a:spLocks/>
          </p:cNvSpPr>
          <p:nvPr/>
        </p:nvSpPr>
        <p:spPr bwMode="auto">
          <a:xfrm>
            <a:off x="6119813" y="4602163"/>
            <a:ext cx="104775" cy="23812"/>
          </a:xfrm>
          <a:custGeom>
            <a:avLst/>
            <a:gdLst>
              <a:gd name="T0" fmla="*/ 28 w 131"/>
              <a:gd name="T1" fmla="*/ 2 h 31"/>
              <a:gd name="T2" fmla="*/ 24 w 131"/>
              <a:gd name="T3" fmla="*/ 18 h 31"/>
              <a:gd name="T4" fmla="*/ 27 w 131"/>
              <a:gd name="T5" fmla="*/ 18 h 31"/>
              <a:gd name="T6" fmla="*/ 39 w 131"/>
              <a:gd name="T7" fmla="*/ 20 h 31"/>
              <a:gd name="T8" fmla="*/ 55 w 131"/>
              <a:gd name="T9" fmla="*/ 22 h 31"/>
              <a:gd name="T10" fmla="*/ 72 w 131"/>
              <a:gd name="T11" fmla="*/ 24 h 31"/>
              <a:gd name="T12" fmla="*/ 90 w 131"/>
              <a:gd name="T13" fmla="*/ 28 h 31"/>
              <a:gd name="T14" fmla="*/ 107 w 131"/>
              <a:gd name="T15" fmla="*/ 30 h 31"/>
              <a:gd name="T16" fmla="*/ 122 w 131"/>
              <a:gd name="T17" fmla="*/ 31 h 31"/>
              <a:gd name="T18" fmla="*/ 131 w 131"/>
              <a:gd name="T19" fmla="*/ 31 h 31"/>
              <a:gd name="T20" fmla="*/ 131 w 131"/>
              <a:gd name="T21" fmla="*/ 13 h 31"/>
              <a:gd name="T22" fmla="*/ 122 w 131"/>
              <a:gd name="T23" fmla="*/ 13 h 31"/>
              <a:gd name="T24" fmla="*/ 109 w 131"/>
              <a:gd name="T25" fmla="*/ 12 h 31"/>
              <a:gd name="T26" fmla="*/ 92 w 131"/>
              <a:gd name="T27" fmla="*/ 9 h 31"/>
              <a:gd name="T28" fmla="*/ 75 w 131"/>
              <a:gd name="T29" fmla="*/ 6 h 31"/>
              <a:gd name="T30" fmla="*/ 57 w 131"/>
              <a:gd name="T31" fmla="*/ 3 h 31"/>
              <a:gd name="T32" fmla="*/ 41 w 131"/>
              <a:gd name="T33" fmla="*/ 1 h 31"/>
              <a:gd name="T34" fmla="*/ 30 w 131"/>
              <a:gd name="T35" fmla="*/ 0 h 31"/>
              <a:gd name="T36" fmla="*/ 22 w 131"/>
              <a:gd name="T37" fmla="*/ 0 h 31"/>
              <a:gd name="T38" fmla="*/ 17 w 131"/>
              <a:gd name="T39" fmla="*/ 16 h 31"/>
              <a:gd name="T40" fmla="*/ 22 w 131"/>
              <a:gd name="T41" fmla="*/ 0 h 31"/>
              <a:gd name="T42" fmla="*/ 0 w 131"/>
              <a:gd name="T43" fmla="*/ 3 h 31"/>
              <a:gd name="T44" fmla="*/ 17 w 131"/>
              <a:gd name="T45" fmla="*/ 16 h 31"/>
              <a:gd name="T46" fmla="*/ 28 w 131"/>
              <a:gd name="T47" fmla="*/ 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" h="31">
                <a:moveTo>
                  <a:pt x="28" y="2"/>
                </a:moveTo>
                <a:lnTo>
                  <a:pt x="24" y="18"/>
                </a:lnTo>
                <a:lnTo>
                  <a:pt x="27" y="18"/>
                </a:lnTo>
                <a:lnTo>
                  <a:pt x="39" y="20"/>
                </a:lnTo>
                <a:lnTo>
                  <a:pt x="55" y="22"/>
                </a:lnTo>
                <a:lnTo>
                  <a:pt x="72" y="24"/>
                </a:lnTo>
                <a:lnTo>
                  <a:pt x="90" y="28"/>
                </a:lnTo>
                <a:lnTo>
                  <a:pt x="107" y="30"/>
                </a:lnTo>
                <a:lnTo>
                  <a:pt x="122" y="31"/>
                </a:lnTo>
                <a:lnTo>
                  <a:pt x="131" y="31"/>
                </a:lnTo>
                <a:lnTo>
                  <a:pt x="131" y="13"/>
                </a:lnTo>
                <a:lnTo>
                  <a:pt x="122" y="13"/>
                </a:lnTo>
                <a:lnTo>
                  <a:pt x="109" y="12"/>
                </a:lnTo>
                <a:lnTo>
                  <a:pt x="92" y="9"/>
                </a:lnTo>
                <a:lnTo>
                  <a:pt x="75" y="6"/>
                </a:lnTo>
                <a:lnTo>
                  <a:pt x="57" y="3"/>
                </a:lnTo>
                <a:lnTo>
                  <a:pt x="41" y="1"/>
                </a:lnTo>
                <a:lnTo>
                  <a:pt x="30" y="0"/>
                </a:lnTo>
                <a:lnTo>
                  <a:pt x="22" y="0"/>
                </a:lnTo>
                <a:lnTo>
                  <a:pt x="17" y="16"/>
                </a:lnTo>
                <a:lnTo>
                  <a:pt x="22" y="0"/>
                </a:lnTo>
                <a:lnTo>
                  <a:pt x="0" y="3"/>
                </a:lnTo>
                <a:lnTo>
                  <a:pt x="17" y="16"/>
                </a:lnTo>
                <a:lnTo>
                  <a:pt x="28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4" name="Freeform 1054"/>
          <p:cNvSpPr>
            <a:spLocks/>
          </p:cNvSpPr>
          <p:nvPr/>
        </p:nvSpPr>
        <p:spPr bwMode="auto">
          <a:xfrm>
            <a:off x="6137275" y="4605338"/>
            <a:ext cx="14288" cy="12700"/>
          </a:xfrm>
          <a:custGeom>
            <a:avLst/>
            <a:gdLst>
              <a:gd name="T0" fmla="*/ 12 w 20"/>
              <a:gd name="T1" fmla="*/ 11 h 16"/>
              <a:gd name="T2" fmla="*/ 20 w 20"/>
              <a:gd name="T3" fmla="*/ 7 h 16"/>
              <a:gd name="T4" fmla="*/ 17 w 20"/>
              <a:gd name="T5" fmla="*/ 0 h 16"/>
              <a:gd name="T6" fmla="*/ 0 w 20"/>
              <a:gd name="T7" fmla="*/ 9 h 16"/>
              <a:gd name="T8" fmla="*/ 4 w 20"/>
              <a:gd name="T9" fmla="*/ 16 h 16"/>
              <a:gd name="T10" fmla="*/ 12 w 20"/>
              <a:gd name="T1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6">
                <a:moveTo>
                  <a:pt x="12" y="11"/>
                </a:moveTo>
                <a:lnTo>
                  <a:pt x="20" y="7"/>
                </a:lnTo>
                <a:lnTo>
                  <a:pt x="17" y="0"/>
                </a:lnTo>
                <a:lnTo>
                  <a:pt x="0" y="9"/>
                </a:lnTo>
                <a:lnTo>
                  <a:pt x="4" y="16"/>
                </a:lnTo>
                <a:lnTo>
                  <a:pt x="12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5" name="Freeform 1055"/>
          <p:cNvSpPr>
            <a:spLocks/>
          </p:cNvSpPr>
          <p:nvPr/>
        </p:nvSpPr>
        <p:spPr bwMode="auto">
          <a:xfrm>
            <a:off x="6143625" y="4606925"/>
            <a:ext cx="15875" cy="14288"/>
          </a:xfrm>
          <a:custGeom>
            <a:avLst/>
            <a:gdLst>
              <a:gd name="T0" fmla="*/ 13 w 21"/>
              <a:gd name="T1" fmla="*/ 15 h 18"/>
              <a:gd name="T2" fmla="*/ 21 w 21"/>
              <a:gd name="T3" fmla="*/ 11 h 18"/>
              <a:gd name="T4" fmla="*/ 17 w 21"/>
              <a:gd name="T5" fmla="*/ 0 h 18"/>
              <a:gd name="T6" fmla="*/ 0 w 21"/>
              <a:gd name="T7" fmla="*/ 7 h 18"/>
              <a:gd name="T8" fmla="*/ 5 w 21"/>
              <a:gd name="T9" fmla="*/ 18 h 18"/>
              <a:gd name="T10" fmla="*/ 13 w 21"/>
              <a:gd name="T11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8">
                <a:moveTo>
                  <a:pt x="13" y="15"/>
                </a:moveTo>
                <a:lnTo>
                  <a:pt x="21" y="11"/>
                </a:lnTo>
                <a:lnTo>
                  <a:pt x="17" y="0"/>
                </a:lnTo>
                <a:lnTo>
                  <a:pt x="0" y="7"/>
                </a:lnTo>
                <a:lnTo>
                  <a:pt x="5" y="18"/>
                </a:lnTo>
                <a:lnTo>
                  <a:pt x="13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6" name="Freeform 1056"/>
          <p:cNvSpPr>
            <a:spLocks/>
          </p:cNvSpPr>
          <p:nvPr/>
        </p:nvSpPr>
        <p:spPr bwMode="auto">
          <a:xfrm>
            <a:off x="6149975" y="4608513"/>
            <a:ext cx="17463" cy="19050"/>
          </a:xfrm>
          <a:custGeom>
            <a:avLst/>
            <a:gdLst>
              <a:gd name="T0" fmla="*/ 14 w 23"/>
              <a:gd name="T1" fmla="*/ 21 h 24"/>
              <a:gd name="T2" fmla="*/ 23 w 23"/>
              <a:gd name="T3" fmla="*/ 17 h 24"/>
              <a:gd name="T4" fmla="*/ 16 w 23"/>
              <a:gd name="T5" fmla="*/ 0 h 24"/>
              <a:gd name="T6" fmla="*/ 0 w 23"/>
              <a:gd name="T7" fmla="*/ 7 h 24"/>
              <a:gd name="T8" fmla="*/ 6 w 23"/>
              <a:gd name="T9" fmla="*/ 24 h 24"/>
              <a:gd name="T10" fmla="*/ 14 w 23"/>
              <a:gd name="T11" fmla="*/ 2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4">
                <a:moveTo>
                  <a:pt x="14" y="21"/>
                </a:moveTo>
                <a:lnTo>
                  <a:pt x="23" y="17"/>
                </a:lnTo>
                <a:lnTo>
                  <a:pt x="16" y="0"/>
                </a:lnTo>
                <a:lnTo>
                  <a:pt x="0" y="7"/>
                </a:lnTo>
                <a:lnTo>
                  <a:pt x="6" y="24"/>
                </a:lnTo>
                <a:lnTo>
                  <a:pt x="14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7" name="Freeform 1057"/>
          <p:cNvSpPr>
            <a:spLocks/>
          </p:cNvSpPr>
          <p:nvPr/>
        </p:nvSpPr>
        <p:spPr bwMode="auto">
          <a:xfrm>
            <a:off x="6154738" y="4608513"/>
            <a:ext cx="20637" cy="23812"/>
          </a:xfrm>
          <a:custGeom>
            <a:avLst/>
            <a:gdLst>
              <a:gd name="T0" fmla="*/ 19 w 27"/>
              <a:gd name="T1" fmla="*/ 27 h 30"/>
              <a:gd name="T2" fmla="*/ 27 w 27"/>
              <a:gd name="T3" fmla="*/ 23 h 30"/>
              <a:gd name="T4" fmla="*/ 17 w 27"/>
              <a:gd name="T5" fmla="*/ 0 h 30"/>
              <a:gd name="T6" fmla="*/ 0 w 27"/>
              <a:gd name="T7" fmla="*/ 7 h 30"/>
              <a:gd name="T8" fmla="*/ 11 w 27"/>
              <a:gd name="T9" fmla="*/ 30 h 30"/>
              <a:gd name="T10" fmla="*/ 19 w 27"/>
              <a:gd name="T11" fmla="*/ 2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30">
                <a:moveTo>
                  <a:pt x="19" y="27"/>
                </a:moveTo>
                <a:lnTo>
                  <a:pt x="27" y="23"/>
                </a:lnTo>
                <a:lnTo>
                  <a:pt x="17" y="0"/>
                </a:lnTo>
                <a:lnTo>
                  <a:pt x="0" y="7"/>
                </a:lnTo>
                <a:lnTo>
                  <a:pt x="11" y="30"/>
                </a:lnTo>
                <a:lnTo>
                  <a:pt x="19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8" name="Freeform 1058"/>
          <p:cNvSpPr>
            <a:spLocks/>
          </p:cNvSpPr>
          <p:nvPr/>
        </p:nvSpPr>
        <p:spPr bwMode="auto">
          <a:xfrm>
            <a:off x="6161088" y="4610100"/>
            <a:ext cx="23812" cy="26988"/>
          </a:xfrm>
          <a:custGeom>
            <a:avLst/>
            <a:gdLst>
              <a:gd name="T0" fmla="*/ 21 w 29"/>
              <a:gd name="T1" fmla="*/ 32 h 35"/>
              <a:gd name="T2" fmla="*/ 29 w 29"/>
              <a:gd name="T3" fmla="*/ 28 h 35"/>
              <a:gd name="T4" fmla="*/ 17 w 29"/>
              <a:gd name="T5" fmla="*/ 0 h 35"/>
              <a:gd name="T6" fmla="*/ 0 w 29"/>
              <a:gd name="T7" fmla="*/ 7 h 35"/>
              <a:gd name="T8" fmla="*/ 13 w 29"/>
              <a:gd name="T9" fmla="*/ 35 h 35"/>
              <a:gd name="T10" fmla="*/ 21 w 29"/>
              <a:gd name="T11" fmla="*/ 3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5">
                <a:moveTo>
                  <a:pt x="21" y="32"/>
                </a:moveTo>
                <a:lnTo>
                  <a:pt x="29" y="28"/>
                </a:lnTo>
                <a:lnTo>
                  <a:pt x="17" y="0"/>
                </a:lnTo>
                <a:lnTo>
                  <a:pt x="0" y="7"/>
                </a:lnTo>
                <a:lnTo>
                  <a:pt x="13" y="35"/>
                </a:lnTo>
                <a:lnTo>
                  <a:pt x="21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39" name="Freeform 1059"/>
          <p:cNvSpPr>
            <a:spLocks/>
          </p:cNvSpPr>
          <p:nvPr/>
        </p:nvSpPr>
        <p:spPr bwMode="auto">
          <a:xfrm>
            <a:off x="6167438" y="4610100"/>
            <a:ext cx="25400" cy="31750"/>
          </a:xfrm>
          <a:custGeom>
            <a:avLst/>
            <a:gdLst>
              <a:gd name="T0" fmla="*/ 23 w 31"/>
              <a:gd name="T1" fmla="*/ 36 h 40"/>
              <a:gd name="T2" fmla="*/ 31 w 31"/>
              <a:gd name="T3" fmla="*/ 33 h 40"/>
              <a:gd name="T4" fmla="*/ 16 w 31"/>
              <a:gd name="T5" fmla="*/ 0 h 40"/>
              <a:gd name="T6" fmla="*/ 0 w 31"/>
              <a:gd name="T7" fmla="*/ 6 h 40"/>
              <a:gd name="T8" fmla="*/ 15 w 31"/>
              <a:gd name="T9" fmla="*/ 40 h 40"/>
              <a:gd name="T10" fmla="*/ 23 w 31"/>
              <a:gd name="T11" fmla="*/ 3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40">
                <a:moveTo>
                  <a:pt x="23" y="36"/>
                </a:moveTo>
                <a:lnTo>
                  <a:pt x="31" y="33"/>
                </a:lnTo>
                <a:lnTo>
                  <a:pt x="16" y="0"/>
                </a:lnTo>
                <a:lnTo>
                  <a:pt x="0" y="6"/>
                </a:lnTo>
                <a:lnTo>
                  <a:pt x="15" y="40"/>
                </a:lnTo>
                <a:lnTo>
                  <a:pt x="23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0" name="Freeform 1060"/>
          <p:cNvSpPr>
            <a:spLocks/>
          </p:cNvSpPr>
          <p:nvPr/>
        </p:nvSpPr>
        <p:spPr bwMode="auto">
          <a:xfrm>
            <a:off x="6173788" y="4611688"/>
            <a:ext cx="25400" cy="33337"/>
          </a:xfrm>
          <a:custGeom>
            <a:avLst/>
            <a:gdLst>
              <a:gd name="T0" fmla="*/ 23 w 31"/>
              <a:gd name="T1" fmla="*/ 39 h 42"/>
              <a:gd name="T2" fmla="*/ 31 w 31"/>
              <a:gd name="T3" fmla="*/ 35 h 42"/>
              <a:gd name="T4" fmla="*/ 16 w 31"/>
              <a:gd name="T5" fmla="*/ 0 h 42"/>
              <a:gd name="T6" fmla="*/ 0 w 31"/>
              <a:gd name="T7" fmla="*/ 7 h 42"/>
              <a:gd name="T8" fmla="*/ 15 w 31"/>
              <a:gd name="T9" fmla="*/ 42 h 42"/>
              <a:gd name="T10" fmla="*/ 23 w 31"/>
              <a:gd name="T11" fmla="*/ 3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42">
                <a:moveTo>
                  <a:pt x="23" y="39"/>
                </a:moveTo>
                <a:lnTo>
                  <a:pt x="31" y="35"/>
                </a:lnTo>
                <a:lnTo>
                  <a:pt x="16" y="0"/>
                </a:lnTo>
                <a:lnTo>
                  <a:pt x="0" y="7"/>
                </a:lnTo>
                <a:lnTo>
                  <a:pt x="15" y="42"/>
                </a:lnTo>
                <a:lnTo>
                  <a:pt x="23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1" name="Freeform 1061"/>
          <p:cNvSpPr>
            <a:spLocks/>
          </p:cNvSpPr>
          <p:nvPr/>
        </p:nvSpPr>
        <p:spPr bwMode="auto">
          <a:xfrm>
            <a:off x="6180138" y="4611688"/>
            <a:ext cx="23812" cy="31750"/>
          </a:xfrm>
          <a:custGeom>
            <a:avLst/>
            <a:gdLst>
              <a:gd name="T0" fmla="*/ 22 w 30"/>
              <a:gd name="T1" fmla="*/ 37 h 40"/>
              <a:gd name="T2" fmla="*/ 30 w 30"/>
              <a:gd name="T3" fmla="*/ 33 h 40"/>
              <a:gd name="T4" fmla="*/ 16 w 30"/>
              <a:gd name="T5" fmla="*/ 0 h 40"/>
              <a:gd name="T6" fmla="*/ 0 w 30"/>
              <a:gd name="T7" fmla="*/ 7 h 40"/>
              <a:gd name="T8" fmla="*/ 14 w 30"/>
              <a:gd name="T9" fmla="*/ 40 h 40"/>
              <a:gd name="T10" fmla="*/ 22 w 30"/>
              <a:gd name="T11" fmla="*/ 3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40">
                <a:moveTo>
                  <a:pt x="22" y="37"/>
                </a:moveTo>
                <a:lnTo>
                  <a:pt x="30" y="33"/>
                </a:lnTo>
                <a:lnTo>
                  <a:pt x="16" y="0"/>
                </a:lnTo>
                <a:lnTo>
                  <a:pt x="0" y="7"/>
                </a:lnTo>
                <a:lnTo>
                  <a:pt x="14" y="40"/>
                </a:lnTo>
                <a:lnTo>
                  <a:pt x="22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2" name="Freeform 1062"/>
          <p:cNvSpPr>
            <a:spLocks/>
          </p:cNvSpPr>
          <p:nvPr/>
        </p:nvSpPr>
        <p:spPr bwMode="auto">
          <a:xfrm>
            <a:off x="6186488" y="4611688"/>
            <a:ext cx="22225" cy="28575"/>
          </a:xfrm>
          <a:custGeom>
            <a:avLst/>
            <a:gdLst>
              <a:gd name="T0" fmla="*/ 19 w 27"/>
              <a:gd name="T1" fmla="*/ 32 h 36"/>
              <a:gd name="T2" fmla="*/ 27 w 27"/>
              <a:gd name="T3" fmla="*/ 29 h 36"/>
              <a:gd name="T4" fmla="*/ 16 w 27"/>
              <a:gd name="T5" fmla="*/ 0 h 36"/>
              <a:gd name="T6" fmla="*/ 0 w 27"/>
              <a:gd name="T7" fmla="*/ 7 h 36"/>
              <a:gd name="T8" fmla="*/ 11 w 27"/>
              <a:gd name="T9" fmla="*/ 36 h 36"/>
              <a:gd name="T10" fmla="*/ 19 w 27"/>
              <a:gd name="T11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36">
                <a:moveTo>
                  <a:pt x="19" y="32"/>
                </a:moveTo>
                <a:lnTo>
                  <a:pt x="27" y="29"/>
                </a:lnTo>
                <a:lnTo>
                  <a:pt x="16" y="0"/>
                </a:lnTo>
                <a:lnTo>
                  <a:pt x="0" y="7"/>
                </a:lnTo>
                <a:lnTo>
                  <a:pt x="11" y="36"/>
                </a:lnTo>
                <a:lnTo>
                  <a:pt x="19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3" name="Freeform 1063"/>
          <p:cNvSpPr>
            <a:spLocks/>
          </p:cNvSpPr>
          <p:nvPr/>
        </p:nvSpPr>
        <p:spPr bwMode="auto">
          <a:xfrm>
            <a:off x="6192838" y="4613275"/>
            <a:ext cx="20637" cy="25400"/>
          </a:xfrm>
          <a:custGeom>
            <a:avLst/>
            <a:gdLst>
              <a:gd name="T0" fmla="*/ 18 w 26"/>
              <a:gd name="T1" fmla="*/ 28 h 31"/>
              <a:gd name="T2" fmla="*/ 26 w 26"/>
              <a:gd name="T3" fmla="*/ 24 h 31"/>
              <a:gd name="T4" fmla="*/ 16 w 26"/>
              <a:gd name="T5" fmla="*/ 0 h 31"/>
              <a:gd name="T6" fmla="*/ 0 w 26"/>
              <a:gd name="T7" fmla="*/ 7 h 31"/>
              <a:gd name="T8" fmla="*/ 10 w 26"/>
              <a:gd name="T9" fmla="*/ 31 h 31"/>
              <a:gd name="T10" fmla="*/ 18 w 26"/>
              <a:gd name="T11" fmla="*/ 2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31">
                <a:moveTo>
                  <a:pt x="18" y="28"/>
                </a:moveTo>
                <a:lnTo>
                  <a:pt x="26" y="24"/>
                </a:lnTo>
                <a:lnTo>
                  <a:pt x="16" y="0"/>
                </a:lnTo>
                <a:lnTo>
                  <a:pt x="0" y="7"/>
                </a:lnTo>
                <a:lnTo>
                  <a:pt x="10" y="31"/>
                </a:lnTo>
                <a:lnTo>
                  <a:pt x="18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4" name="Freeform 1064"/>
          <p:cNvSpPr>
            <a:spLocks/>
          </p:cNvSpPr>
          <p:nvPr/>
        </p:nvSpPr>
        <p:spPr bwMode="auto">
          <a:xfrm>
            <a:off x="6199188" y="4614863"/>
            <a:ext cx="20637" cy="20637"/>
          </a:xfrm>
          <a:custGeom>
            <a:avLst/>
            <a:gdLst>
              <a:gd name="T0" fmla="*/ 17 w 25"/>
              <a:gd name="T1" fmla="*/ 24 h 28"/>
              <a:gd name="T2" fmla="*/ 25 w 25"/>
              <a:gd name="T3" fmla="*/ 21 h 28"/>
              <a:gd name="T4" fmla="*/ 16 w 25"/>
              <a:gd name="T5" fmla="*/ 0 h 28"/>
              <a:gd name="T6" fmla="*/ 0 w 25"/>
              <a:gd name="T7" fmla="*/ 7 h 28"/>
              <a:gd name="T8" fmla="*/ 9 w 25"/>
              <a:gd name="T9" fmla="*/ 28 h 28"/>
              <a:gd name="T10" fmla="*/ 17 w 25"/>
              <a:gd name="T11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8">
                <a:moveTo>
                  <a:pt x="17" y="24"/>
                </a:moveTo>
                <a:lnTo>
                  <a:pt x="25" y="21"/>
                </a:lnTo>
                <a:lnTo>
                  <a:pt x="16" y="0"/>
                </a:lnTo>
                <a:lnTo>
                  <a:pt x="0" y="7"/>
                </a:lnTo>
                <a:lnTo>
                  <a:pt x="9" y="28"/>
                </a:lnTo>
                <a:lnTo>
                  <a:pt x="17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5" name="Freeform 1065"/>
          <p:cNvSpPr>
            <a:spLocks/>
          </p:cNvSpPr>
          <p:nvPr/>
        </p:nvSpPr>
        <p:spPr bwMode="auto">
          <a:xfrm>
            <a:off x="6205538" y="4614863"/>
            <a:ext cx="17462" cy="17462"/>
          </a:xfrm>
          <a:custGeom>
            <a:avLst/>
            <a:gdLst>
              <a:gd name="T0" fmla="*/ 15 w 23"/>
              <a:gd name="T1" fmla="*/ 19 h 22"/>
              <a:gd name="T2" fmla="*/ 23 w 23"/>
              <a:gd name="T3" fmla="*/ 15 h 22"/>
              <a:gd name="T4" fmla="*/ 16 w 23"/>
              <a:gd name="T5" fmla="*/ 0 h 22"/>
              <a:gd name="T6" fmla="*/ 0 w 23"/>
              <a:gd name="T7" fmla="*/ 7 h 22"/>
              <a:gd name="T8" fmla="*/ 7 w 23"/>
              <a:gd name="T9" fmla="*/ 22 h 22"/>
              <a:gd name="T10" fmla="*/ 15 w 23"/>
              <a:gd name="T11" fmla="*/ 1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2">
                <a:moveTo>
                  <a:pt x="15" y="19"/>
                </a:moveTo>
                <a:lnTo>
                  <a:pt x="23" y="15"/>
                </a:lnTo>
                <a:lnTo>
                  <a:pt x="16" y="0"/>
                </a:lnTo>
                <a:lnTo>
                  <a:pt x="0" y="7"/>
                </a:lnTo>
                <a:lnTo>
                  <a:pt x="7" y="22"/>
                </a:lnTo>
                <a:lnTo>
                  <a:pt x="15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6" name="Freeform 1066"/>
          <p:cNvSpPr>
            <a:spLocks/>
          </p:cNvSpPr>
          <p:nvPr/>
        </p:nvSpPr>
        <p:spPr bwMode="auto">
          <a:xfrm>
            <a:off x="6210300" y="4614863"/>
            <a:ext cx="17463" cy="14287"/>
          </a:xfrm>
          <a:custGeom>
            <a:avLst/>
            <a:gdLst>
              <a:gd name="T0" fmla="*/ 12 w 20"/>
              <a:gd name="T1" fmla="*/ 14 h 18"/>
              <a:gd name="T2" fmla="*/ 20 w 20"/>
              <a:gd name="T3" fmla="*/ 11 h 18"/>
              <a:gd name="T4" fmla="*/ 16 w 20"/>
              <a:gd name="T5" fmla="*/ 0 h 18"/>
              <a:gd name="T6" fmla="*/ 0 w 20"/>
              <a:gd name="T7" fmla="*/ 7 h 18"/>
              <a:gd name="T8" fmla="*/ 4 w 20"/>
              <a:gd name="T9" fmla="*/ 18 h 18"/>
              <a:gd name="T10" fmla="*/ 12 w 20"/>
              <a:gd name="T11" fmla="*/ 1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8">
                <a:moveTo>
                  <a:pt x="12" y="14"/>
                </a:moveTo>
                <a:lnTo>
                  <a:pt x="20" y="11"/>
                </a:lnTo>
                <a:lnTo>
                  <a:pt x="16" y="0"/>
                </a:lnTo>
                <a:lnTo>
                  <a:pt x="0" y="7"/>
                </a:lnTo>
                <a:lnTo>
                  <a:pt x="4" y="18"/>
                </a:lnTo>
                <a:lnTo>
                  <a:pt x="1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7" name="Freeform 1067"/>
          <p:cNvSpPr>
            <a:spLocks/>
          </p:cNvSpPr>
          <p:nvPr/>
        </p:nvSpPr>
        <p:spPr bwMode="auto">
          <a:xfrm>
            <a:off x="6216650" y="4614863"/>
            <a:ext cx="15875" cy="11112"/>
          </a:xfrm>
          <a:custGeom>
            <a:avLst/>
            <a:gdLst>
              <a:gd name="T0" fmla="*/ 10 w 18"/>
              <a:gd name="T1" fmla="*/ 10 h 14"/>
              <a:gd name="T2" fmla="*/ 18 w 18"/>
              <a:gd name="T3" fmla="*/ 5 h 14"/>
              <a:gd name="T4" fmla="*/ 16 w 18"/>
              <a:gd name="T5" fmla="*/ 0 h 14"/>
              <a:gd name="T6" fmla="*/ 0 w 18"/>
              <a:gd name="T7" fmla="*/ 10 h 14"/>
              <a:gd name="T8" fmla="*/ 2 w 18"/>
              <a:gd name="T9" fmla="*/ 14 h 14"/>
              <a:gd name="T10" fmla="*/ 10 w 18"/>
              <a:gd name="T11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4">
                <a:moveTo>
                  <a:pt x="10" y="10"/>
                </a:moveTo>
                <a:lnTo>
                  <a:pt x="18" y="5"/>
                </a:lnTo>
                <a:lnTo>
                  <a:pt x="16" y="0"/>
                </a:lnTo>
                <a:lnTo>
                  <a:pt x="0" y="10"/>
                </a:lnTo>
                <a:lnTo>
                  <a:pt x="2" y="14"/>
                </a:ln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8" name="Freeform 1068"/>
          <p:cNvSpPr>
            <a:spLocks/>
          </p:cNvSpPr>
          <p:nvPr/>
        </p:nvSpPr>
        <p:spPr bwMode="auto">
          <a:xfrm>
            <a:off x="6096000" y="4652963"/>
            <a:ext cx="33338" cy="46037"/>
          </a:xfrm>
          <a:custGeom>
            <a:avLst/>
            <a:gdLst>
              <a:gd name="T0" fmla="*/ 33 w 42"/>
              <a:gd name="T1" fmla="*/ 38 h 56"/>
              <a:gd name="T2" fmla="*/ 42 w 42"/>
              <a:gd name="T3" fmla="*/ 38 h 56"/>
              <a:gd name="T4" fmla="*/ 39 w 42"/>
              <a:gd name="T5" fmla="*/ 35 h 56"/>
              <a:gd name="T6" fmla="*/ 34 w 42"/>
              <a:gd name="T7" fmla="*/ 32 h 56"/>
              <a:gd name="T8" fmla="*/ 31 w 42"/>
              <a:gd name="T9" fmla="*/ 28 h 56"/>
              <a:gd name="T10" fmla="*/ 28 w 42"/>
              <a:gd name="T11" fmla="*/ 23 h 56"/>
              <a:gd name="T12" fmla="*/ 24 w 42"/>
              <a:gd name="T13" fmla="*/ 18 h 56"/>
              <a:gd name="T14" fmla="*/ 20 w 42"/>
              <a:gd name="T15" fmla="*/ 12 h 56"/>
              <a:gd name="T16" fmla="*/ 19 w 42"/>
              <a:gd name="T17" fmla="*/ 7 h 56"/>
              <a:gd name="T18" fmla="*/ 18 w 42"/>
              <a:gd name="T19" fmla="*/ 0 h 56"/>
              <a:gd name="T20" fmla="*/ 0 w 42"/>
              <a:gd name="T21" fmla="*/ 2 h 56"/>
              <a:gd name="T22" fmla="*/ 1 w 42"/>
              <a:gd name="T23" fmla="*/ 11 h 56"/>
              <a:gd name="T24" fmla="*/ 4 w 42"/>
              <a:gd name="T25" fmla="*/ 19 h 56"/>
              <a:gd name="T26" fmla="*/ 8 w 42"/>
              <a:gd name="T27" fmla="*/ 27 h 56"/>
              <a:gd name="T28" fmla="*/ 12 w 42"/>
              <a:gd name="T29" fmla="*/ 34 h 56"/>
              <a:gd name="T30" fmla="*/ 17 w 42"/>
              <a:gd name="T31" fmla="*/ 40 h 56"/>
              <a:gd name="T32" fmla="*/ 23 w 42"/>
              <a:gd name="T33" fmla="*/ 46 h 56"/>
              <a:gd name="T34" fmla="*/ 27 w 42"/>
              <a:gd name="T35" fmla="*/ 49 h 56"/>
              <a:gd name="T36" fmla="*/ 33 w 42"/>
              <a:gd name="T37" fmla="*/ 54 h 56"/>
              <a:gd name="T38" fmla="*/ 42 w 42"/>
              <a:gd name="T39" fmla="*/ 54 h 56"/>
              <a:gd name="T40" fmla="*/ 33 w 42"/>
              <a:gd name="T41" fmla="*/ 54 h 56"/>
              <a:gd name="T42" fmla="*/ 38 w 42"/>
              <a:gd name="T43" fmla="*/ 56 h 56"/>
              <a:gd name="T44" fmla="*/ 42 w 42"/>
              <a:gd name="T45" fmla="*/ 54 h 56"/>
              <a:gd name="T46" fmla="*/ 33 w 42"/>
              <a:gd name="T47" fmla="*/ 38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56">
                <a:moveTo>
                  <a:pt x="33" y="38"/>
                </a:moveTo>
                <a:lnTo>
                  <a:pt x="42" y="38"/>
                </a:lnTo>
                <a:lnTo>
                  <a:pt x="39" y="35"/>
                </a:lnTo>
                <a:lnTo>
                  <a:pt x="34" y="32"/>
                </a:lnTo>
                <a:lnTo>
                  <a:pt x="31" y="28"/>
                </a:lnTo>
                <a:lnTo>
                  <a:pt x="28" y="23"/>
                </a:lnTo>
                <a:lnTo>
                  <a:pt x="24" y="18"/>
                </a:lnTo>
                <a:lnTo>
                  <a:pt x="20" y="12"/>
                </a:lnTo>
                <a:lnTo>
                  <a:pt x="19" y="7"/>
                </a:lnTo>
                <a:lnTo>
                  <a:pt x="18" y="0"/>
                </a:lnTo>
                <a:lnTo>
                  <a:pt x="0" y="2"/>
                </a:lnTo>
                <a:lnTo>
                  <a:pt x="1" y="11"/>
                </a:lnTo>
                <a:lnTo>
                  <a:pt x="4" y="19"/>
                </a:lnTo>
                <a:lnTo>
                  <a:pt x="8" y="27"/>
                </a:lnTo>
                <a:lnTo>
                  <a:pt x="12" y="34"/>
                </a:lnTo>
                <a:lnTo>
                  <a:pt x="17" y="40"/>
                </a:lnTo>
                <a:lnTo>
                  <a:pt x="23" y="46"/>
                </a:lnTo>
                <a:lnTo>
                  <a:pt x="27" y="49"/>
                </a:lnTo>
                <a:lnTo>
                  <a:pt x="33" y="54"/>
                </a:lnTo>
                <a:lnTo>
                  <a:pt x="42" y="54"/>
                </a:lnTo>
                <a:lnTo>
                  <a:pt x="33" y="54"/>
                </a:lnTo>
                <a:lnTo>
                  <a:pt x="38" y="56"/>
                </a:lnTo>
                <a:lnTo>
                  <a:pt x="42" y="54"/>
                </a:lnTo>
                <a:lnTo>
                  <a:pt x="33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49" name="Freeform 1069"/>
          <p:cNvSpPr>
            <a:spLocks/>
          </p:cNvSpPr>
          <p:nvPr/>
        </p:nvSpPr>
        <p:spPr bwMode="auto">
          <a:xfrm>
            <a:off x="6121400" y="4659313"/>
            <a:ext cx="38100" cy="36512"/>
          </a:xfrm>
          <a:custGeom>
            <a:avLst/>
            <a:gdLst>
              <a:gd name="T0" fmla="*/ 43 w 46"/>
              <a:gd name="T1" fmla="*/ 4 h 46"/>
              <a:gd name="T2" fmla="*/ 30 w 46"/>
              <a:gd name="T3" fmla="*/ 8 h 46"/>
              <a:gd name="T4" fmla="*/ 25 w 46"/>
              <a:gd name="T5" fmla="*/ 11 h 46"/>
              <a:gd name="T6" fmla="*/ 15 w 46"/>
              <a:gd name="T7" fmla="*/ 19 h 46"/>
              <a:gd name="T8" fmla="*/ 5 w 46"/>
              <a:gd name="T9" fmla="*/ 26 h 46"/>
              <a:gd name="T10" fmla="*/ 0 w 46"/>
              <a:gd name="T11" fmla="*/ 30 h 46"/>
              <a:gd name="T12" fmla="*/ 9 w 46"/>
              <a:gd name="T13" fmla="*/ 46 h 46"/>
              <a:gd name="T14" fmla="*/ 16 w 46"/>
              <a:gd name="T15" fmla="*/ 42 h 46"/>
              <a:gd name="T16" fmla="*/ 26 w 46"/>
              <a:gd name="T17" fmla="*/ 33 h 46"/>
              <a:gd name="T18" fmla="*/ 37 w 46"/>
              <a:gd name="T19" fmla="*/ 25 h 46"/>
              <a:gd name="T20" fmla="*/ 46 w 46"/>
              <a:gd name="T21" fmla="*/ 17 h 46"/>
              <a:gd name="T22" fmla="*/ 33 w 46"/>
              <a:gd name="T23" fmla="*/ 20 h 46"/>
              <a:gd name="T24" fmla="*/ 43 w 46"/>
              <a:gd name="T25" fmla="*/ 4 h 46"/>
              <a:gd name="T26" fmla="*/ 35 w 46"/>
              <a:gd name="T27" fmla="*/ 0 h 46"/>
              <a:gd name="T28" fmla="*/ 30 w 46"/>
              <a:gd name="T29" fmla="*/ 8 h 46"/>
              <a:gd name="T30" fmla="*/ 43 w 46"/>
              <a:gd name="T31" fmla="*/ 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6" h="46">
                <a:moveTo>
                  <a:pt x="43" y="4"/>
                </a:moveTo>
                <a:lnTo>
                  <a:pt x="30" y="8"/>
                </a:lnTo>
                <a:lnTo>
                  <a:pt x="25" y="11"/>
                </a:lnTo>
                <a:lnTo>
                  <a:pt x="15" y="19"/>
                </a:lnTo>
                <a:lnTo>
                  <a:pt x="5" y="26"/>
                </a:lnTo>
                <a:lnTo>
                  <a:pt x="0" y="30"/>
                </a:lnTo>
                <a:lnTo>
                  <a:pt x="9" y="46"/>
                </a:lnTo>
                <a:lnTo>
                  <a:pt x="16" y="42"/>
                </a:lnTo>
                <a:lnTo>
                  <a:pt x="26" y="33"/>
                </a:lnTo>
                <a:lnTo>
                  <a:pt x="37" y="25"/>
                </a:lnTo>
                <a:lnTo>
                  <a:pt x="46" y="17"/>
                </a:lnTo>
                <a:lnTo>
                  <a:pt x="33" y="20"/>
                </a:lnTo>
                <a:lnTo>
                  <a:pt x="43" y="4"/>
                </a:lnTo>
                <a:lnTo>
                  <a:pt x="35" y="0"/>
                </a:lnTo>
                <a:lnTo>
                  <a:pt x="30" y="8"/>
                </a:lnTo>
                <a:lnTo>
                  <a:pt x="43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0" name="Freeform 1070"/>
          <p:cNvSpPr>
            <a:spLocks/>
          </p:cNvSpPr>
          <p:nvPr/>
        </p:nvSpPr>
        <p:spPr bwMode="auto">
          <a:xfrm>
            <a:off x="6148388" y="4664075"/>
            <a:ext cx="42862" cy="23813"/>
          </a:xfrm>
          <a:custGeom>
            <a:avLst/>
            <a:gdLst>
              <a:gd name="T0" fmla="*/ 38 w 55"/>
              <a:gd name="T1" fmla="*/ 19 h 31"/>
              <a:gd name="T2" fmla="*/ 46 w 55"/>
              <a:gd name="T3" fmla="*/ 13 h 31"/>
              <a:gd name="T4" fmla="*/ 40 w 55"/>
              <a:gd name="T5" fmla="*/ 13 h 31"/>
              <a:gd name="T6" fmla="*/ 35 w 55"/>
              <a:gd name="T7" fmla="*/ 12 h 31"/>
              <a:gd name="T8" fmla="*/ 30 w 55"/>
              <a:gd name="T9" fmla="*/ 11 h 31"/>
              <a:gd name="T10" fmla="*/ 28 w 55"/>
              <a:gd name="T11" fmla="*/ 11 h 31"/>
              <a:gd name="T12" fmla="*/ 23 w 55"/>
              <a:gd name="T13" fmla="*/ 8 h 31"/>
              <a:gd name="T14" fmla="*/ 21 w 55"/>
              <a:gd name="T15" fmla="*/ 7 h 31"/>
              <a:gd name="T16" fmla="*/ 15 w 55"/>
              <a:gd name="T17" fmla="*/ 4 h 31"/>
              <a:gd name="T18" fmla="*/ 10 w 55"/>
              <a:gd name="T19" fmla="*/ 0 h 31"/>
              <a:gd name="T20" fmla="*/ 0 w 55"/>
              <a:gd name="T21" fmla="*/ 16 h 31"/>
              <a:gd name="T22" fmla="*/ 6 w 55"/>
              <a:gd name="T23" fmla="*/ 20 h 31"/>
              <a:gd name="T24" fmla="*/ 12 w 55"/>
              <a:gd name="T25" fmla="*/ 23 h 31"/>
              <a:gd name="T26" fmla="*/ 16 w 55"/>
              <a:gd name="T27" fmla="*/ 25 h 31"/>
              <a:gd name="T28" fmla="*/ 21 w 55"/>
              <a:gd name="T29" fmla="*/ 27 h 31"/>
              <a:gd name="T30" fmla="*/ 26 w 55"/>
              <a:gd name="T31" fmla="*/ 29 h 31"/>
              <a:gd name="T32" fmla="*/ 30 w 55"/>
              <a:gd name="T33" fmla="*/ 30 h 31"/>
              <a:gd name="T34" fmla="*/ 37 w 55"/>
              <a:gd name="T35" fmla="*/ 31 h 31"/>
              <a:gd name="T36" fmla="*/ 46 w 55"/>
              <a:gd name="T37" fmla="*/ 31 h 31"/>
              <a:gd name="T38" fmla="*/ 55 w 55"/>
              <a:gd name="T39" fmla="*/ 26 h 31"/>
              <a:gd name="T40" fmla="*/ 46 w 55"/>
              <a:gd name="T41" fmla="*/ 31 h 31"/>
              <a:gd name="T42" fmla="*/ 52 w 55"/>
              <a:gd name="T43" fmla="*/ 31 h 31"/>
              <a:gd name="T44" fmla="*/ 55 w 55"/>
              <a:gd name="T45" fmla="*/ 26 h 31"/>
              <a:gd name="T46" fmla="*/ 38 w 55"/>
              <a:gd name="T47" fmla="*/ 1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5" h="31">
                <a:moveTo>
                  <a:pt x="38" y="19"/>
                </a:moveTo>
                <a:lnTo>
                  <a:pt x="46" y="13"/>
                </a:lnTo>
                <a:lnTo>
                  <a:pt x="40" y="13"/>
                </a:lnTo>
                <a:lnTo>
                  <a:pt x="35" y="12"/>
                </a:lnTo>
                <a:lnTo>
                  <a:pt x="30" y="11"/>
                </a:lnTo>
                <a:lnTo>
                  <a:pt x="28" y="11"/>
                </a:lnTo>
                <a:lnTo>
                  <a:pt x="23" y="8"/>
                </a:lnTo>
                <a:lnTo>
                  <a:pt x="21" y="7"/>
                </a:lnTo>
                <a:lnTo>
                  <a:pt x="15" y="4"/>
                </a:lnTo>
                <a:lnTo>
                  <a:pt x="10" y="0"/>
                </a:lnTo>
                <a:lnTo>
                  <a:pt x="0" y="16"/>
                </a:lnTo>
                <a:lnTo>
                  <a:pt x="6" y="20"/>
                </a:lnTo>
                <a:lnTo>
                  <a:pt x="12" y="23"/>
                </a:lnTo>
                <a:lnTo>
                  <a:pt x="16" y="25"/>
                </a:lnTo>
                <a:lnTo>
                  <a:pt x="21" y="27"/>
                </a:lnTo>
                <a:lnTo>
                  <a:pt x="26" y="29"/>
                </a:lnTo>
                <a:lnTo>
                  <a:pt x="30" y="30"/>
                </a:lnTo>
                <a:lnTo>
                  <a:pt x="37" y="31"/>
                </a:lnTo>
                <a:lnTo>
                  <a:pt x="46" y="31"/>
                </a:lnTo>
                <a:lnTo>
                  <a:pt x="55" y="26"/>
                </a:lnTo>
                <a:lnTo>
                  <a:pt x="46" y="31"/>
                </a:lnTo>
                <a:lnTo>
                  <a:pt x="52" y="31"/>
                </a:lnTo>
                <a:lnTo>
                  <a:pt x="55" y="26"/>
                </a:lnTo>
                <a:lnTo>
                  <a:pt x="38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1" name="Freeform 1071"/>
          <p:cNvSpPr>
            <a:spLocks/>
          </p:cNvSpPr>
          <p:nvPr/>
        </p:nvSpPr>
        <p:spPr bwMode="auto">
          <a:xfrm>
            <a:off x="6178550" y="4635500"/>
            <a:ext cx="20638" cy="47625"/>
          </a:xfrm>
          <a:custGeom>
            <a:avLst/>
            <a:gdLst>
              <a:gd name="T0" fmla="*/ 15 w 27"/>
              <a:gd name="T1" fmla="*/ 0 h 61"/>
              <a:gd name="T2" fmla="*/ 8 w 27"/>
              <a:gd name="T3" fmla="*/ 9 h 61"/>
              <a:gd name="T4" fmla="*/ 8 w 27"/>
              <a:gd name="T5" fmla="*/ 15 h 61"/>
              <a:gd name="T6" fmla="*/ 8 w 27"/>
              <a:gd name="T7" fmla="*/ 19 h 61"/>
              <a:gd name="T8" fmla="*/ 8 w 27"/>
              <a:gd name="T9" fmla="*/ 24 h 61"/>
              <a:gd name="T10" fmla="*/ 7 w 27"/>
              <a:gd name="T11" fmla="*/ 27 h 61"/>
              <a:gd name="T12" fmla="*/ 6 w 27"/>
              <a:gd name="T13" fmla="*/ 34 h 61"/>
              <a:gd name="T14" fmla="*/ 5 w 27"/>
              <a:gd name="T15" fmla="*/ 40 h 61"/>
              <a:gd name="T16" fmla="*/ 4 w 27"/>
              <a:gd name="T17" fmla="*/ 46 h 61"/>
              <a:gd name="T18" fmla="*/ 0 w 27"/>
              <a:gd name="T19" fmla="*/ 54 h 61"/>
              <a:gd name="T20" fmla="*/ 17 w 27"/>
              <a:gd name="T21" fmla="*/ 61 h 61"/>
              <a:gd name="T22" fmla="*/ 20 w 27"/>
              <a:gd name="T23" fmla="*/ 53 h 61"/>
              <a:gd name="T24" fmla="*/ 23 w 27"/>
              <a:gd name="T25" fmla="*/ 45 h 61"/>
              <a:gd name="T26" fmla="*/ 25 w 27"/>
              <a:gd name="T27" fmla="*/ 37 h 61"/>
              <a:gd name="T28" fmla="*/ 26 w 27"/>
              <a:gd name="T29" fmla="*/ 32 h 61"/>
              <a:gd name="T30" fmla="*/ 27 w 27"/>
              <a:gd name="T31" fmla="*/ 26 h 61"/>
              <a:gd name="T32" fmla="*/ 27 w 27"/>
              <a:gd name="T33" fmla="*/ 19 h 61"/>
              <a:gd name="T34" fmla="*/ 27 w 27"/>
              <a:gd name="T35" fmla="*/ 15 h 61"/>
              <a:gd name="T36" fmla="*/ 27 w 27"/>
              <a:gd name="T37" fmla="*/ 9 h 61"/>
              <a:gd name="T38" fmla="*/ 20 w 27"/>
              <a:gd name="T39" fmla="*/ 18 h 61"/>
              <a:gd name="T40" fmla="*/ 15 w 27"/>
              <a:gd name="T41" fmla="*/ 0 h 61"/>
              <a:gd name="T42" fmla="*/ 8 w 27"/>
              <a:gd name="T43" fmla="*/ 2 h 61"/>
              <a:gd name="T44" fmla="*/ 8 w 27"/>
              <a:gd name="T45" fmla="*/ 9 h 61"/>
              <a:gd name="T46" fmla="*/ 15 w 27"/>
              <a:gd name="T47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" h="61">
                <a:moveTo>
                  <a:pt x="15" y="0"/>
                </a:moveTo>
                <a:lnTo>
                  <a:pt x="8" y="9"/>
                </a:lnTo>
                <a:lnTo>
                  <a:pt x="8" y="15"/>
                </a:lnTo>
                <a:lnTo>
                  <a:pt x="8" y="19"/>
                </a:lnTo>
                <a:lnTo>
                  <a:pt x="8" y="24"/>
                </a:lnTo>
                <a:lnTo>
                  <a:pt x="7" y="27"/>
                </a:lnTo>
                <a:lnTo>
                  <a:pt x="6" y="34"/>
                </a:lnTo>
                <a:lnTo>
                  <a:pt x="5" y="40"/>
                </a:lnTo>
                <a:lnTo>
                  <a:pt x="4" y="46"/>
                </a:lnTo>
                <a:lnTo>
                  <a:pt x="0" y="54"/>
                </a:lnTo>
                <a:lnTo>
                  <a:pt x="17" y="61"/>
                </a:lnTo>
                <a:lnTo>
                  <a:pt x="20" y="53"/>
                </a:lnTo>
                <a:lnTo>
                  <a:pt x="23" y="45"/>
                </a:lnTo>
                <a:lnTo>
                  <a:pt x="25" y="37"/>
                </a:lnTo>
                <a:lnTo>
                  <a:pt x="26" y="32"/>
                </a:lnTo>
                <a:lnTo>
                  <a:pt x="27" y="26"/>
                </a:lnTo>
                <a:lnTo>
                  <a:pt x="27" y="19"/>
                </a:lnTo>
                <a:lnTo>
                  <a:pt x="27" y="15"/>
                </a:lnTo>
                <a:lnTo>
                  <a:pt x="27" y="9"/>
                </a:lnTo>
                <a:lnTo>
                  <a:pt x="20" y="18"/>
                </a:lnTo>
                <a:lnTo>
                  <a:pt x="15" y="0"/>
                </a:lnTo>
                <a:lnTo>
                  <a:pt x="8" y="2"/>
                </a:lnTo>
                <a:lnTo>
                  <a:pt x="8" y="9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2" name="Freeform 1072"/>
          <p:cNvSpPr>
            <a:spLocks/>
          </p:cNvSpPr>
          <p:nvPr/>
        </p:nvSpPr>
        <p:spPr bwMode="auto">
          <a:xfrm>
            <a:off x="6191250" y="4616450"/>
            <a:ext cx="42863" cy="33338"/>
          </a:xfrm>
          <a:custGeom>
            <a:avLst/>
            <a:gdLst>
              <a:gd name="T0" fmla="*/ 36 w 56"/>
              <a:gd name="T1" fmla="*/ 9 h 41"/>
              <a:gd name="T2" fmla="*/ 38 w 56"/>
              <a:gd name="T3" fmla="*/ 0 h 41"/>
              <a:gd name="T4" fmla="*/ 34 w 56"/>
              <a:gd name="T5" fmla="*/ 4 h 41"/>
              <a:gd name="T6" fmla="*/ 29 w 56"/>
              <a:gd name="T7" fmla="*/ 9 h 41"/>
              <a:gd name="T8" fmla="*/ 25 w 56"/>
              <a:gd name="T9" fmla="*/ 11 h 41"/>
              <a:gd name="T10" fmla="*/ 20 w 56"/>
              <a:gd name="T11" fmla="*/ 15 h 41"/>
              <a:gd name="T12" fmla="*/ 14 w 56"/>
              <a:gd name="T13" fmla="*/ 18 h 41"/>
              <a:gd name="T14" fmla="*/ 11 w 56"/>
              <a:gd name="T15" fmla="*/ 20 h 41"/>
              <a:gd name="T16" fmla="*/ 6 w 56"/>
              <a:gd name="T17" fmla="*/ 22 h 41"/>
              <a:gd name="T18" fmla="*/ 0 w 56"/>
              <a:gd name="T19" fmla="*/ 23 h 41"/>
              <a:gd name="T20" fmla="*/ 5 w 56"/>
              <a:gd name="T21" fmla="*/ 41 h 41"/>
              <a:gd name="T22" fmla="*/ 11 w 56"/>
              <a:gd name="T23" fmla="*/ 40 h 41"/>
              <a:gd name="T24" fmla="*/ 18 w 56"/>
              <a:gd name="T25" fmla="*/ 36 h 41"/>
              <a:gd name="T26" fmla="*/ 23 w 56"/>
              <a:gd name="T27" fmla="*/ 34 h 41"/>
              <a:gd name="T28" fmla="*/ 29 w 56"/>
              <a:gd name="T29" fmla="*/ 31 h 41"/>
              <a:gd name="T30" fmla="*/ 34 w 56"/>
              <a:gd name="T31" fmla="*/ 27 h 41"/>
              <a:gd name="T32" fmla="*/ 41 w 56"/>
              <a:gd name="T33" fmla="*/ 23 h 41"/>
              <a:gd name="T34" fmla="*/ 45 w 56"/>
              <a:gd name="T35" fmla="*/ 18 h 41"/>
              <a:gd name="T36" fmla="*/ 52 w 56"/>
              <a:gd name="T37" fmla="*/ 13 h 41"/>
              <a:gd name="T38" fmla="*/ 54 w 56"/>
              <a:gd name="T39" fmla="*/ 4 h 41"/>
              <a:gd name="T40" fmla="*/ 52 w 56"/>
              <a:gd name="T41" fmla="*/ 13 h 41"/>
              <a:gd name="T42" fmla="*/ 56 w 56"/>
              <a:gd name="T43" fmla="*/ 9 h 41"/>
              <a:gd name="T44" fmla="*/ 54 w 56"/>
              <a:gd name="T45" fmla="*/ 4 h 41"/>
              <a:gd name="T46" fmla="*/ 36 w 56"/>
              <a:gd name="T47" fmla="*/ 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6" h="41">
                <a:moveTo>
                  <a:pt x="36" y="9"/>
                </a:moveTo>
                <a:lnTo>
                  <a:pt x="38" y="0"/>
                </a:lnTo>
                <a:lnTo>
                  <a:pt x="34" y="4"/>
                </a:lnTo>
                <a:lnTo>
                  <a:pt x="29" y="9"/>
                </a:lnTo>
                <a:lnTo>
                  <a:pt x="25" y="11"/>
                </a:lnTo>
                <a:lnTo>
                  <a:pt x="20" y="15"/>
                </a:lnTo>
                <a:lnTo>
                  <a:pt x="14" y="18"/>
                </a:lnTo>
                <a:lnTo>
                  <a:pt x="11" y="20"/>
                </a:lnTo>
                <a:lnTo>
                  <a:pt x="6" y="22"/>
                </a:lnTo>
                <a:lnTo>
                  <a:pt x="0" y="23"/>
                </a:lnTo>
                <a:lnTo>
                  <a:pt x="5" y="41"/>
                </a:lnTo>
                <a:lnTo>
                  <a:pt x="11" y="40"/>
                </a:lnTo>
                <a:lnTo>
                  <a:pt x="18" y="36"/>
                </a:lnTo>
                <a:lnTo>
                  <a:pt x="23" y="34"/>
                </a:lnTo>
                <a:lnTo>
                  <a:pt x="29" y="31"/>
                </a:lnTo>
                <a:lnTo>
                  <a:pt x="34" y="27"/>
                </a:lnTo>
                <a:lnTo>
                  <a:pt x="41" y="23"/>
                </a:lnTo>
                <a:lnTo>
                  <a:pt x="45" y="18"/>
                </a:lnTo>
                <a:lnTo>
                  <a:pt x="52" y="13"/>
                </a:lnTo>
                <a:lnTo>
                  <a:pt x="54" y="4"/>
                </a:lnTo>
                <a:lnTo>
                  <a:pt x="52" y="13"/>
                </a:lnTo>
                <a:lnTo>
                  <a:pt x="56" y="9"/>
                </a:lnTo>
                <a:lnTo>
                  <a:pt x="54" y="4"/>
                </a:lnTo>
                <a:lnTo>
                  <a:pt x="3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3" name="Freeform 1073"/>
          <p:cNvSpPr>
            <a:spLocks/>
          </p:cNvSpPr>
          <p:nvPr/>
        </p:nvSpPr>
        <p:spPr bwMode="auto">
          <a:xfrm>
            <a:off x="6191250" y="4579938"/>
            <a:ext cx="42863" cy="44450"/>
          </a:xfrm>
          <a:custGeom>
            <a:avLst/>
            <a:gdLst>
              <a:gd name="T0" fmla="*/ 3 w 52"/>
              <a:gd name="T1" fmla="*/ 2 h 55"/>
              <a:gd name="T2" fmla="*/ 4 w 52"/>
              <a:gd name="T3" fmla="*/ 13 h 55"/>
              <a:gd name="T4" fmla="*/ 9 w 52"/>
              <a:gd name="T5" fmla="*/ 18 h 55"/>
              <a:gd name="T6" fmla="*/ 13 w 52"/>
              <a:gd name="T7" fmla="*/ 23 h 55"/>
              <a:gd name="T8" fmla="*/ 18 w 52"/>
              <a:gd name="T9" fmla="*/ 27 h 55"/>
              <a:gd name="T10" fmla="*/ 23 w 52"/>
              <a:gd name="T11" fmla="*/ 31 h 55"/>
              <a:gd name="T12" fmla="*/ 25 w 52"/>
              <a:gd name="T13" fmla="*/ 36 h 55"/>
              <a:gd name="T14" fmla="*/ 29 w 52"/>
              <a:gd name="T15" fmla="*/ 41 h 55"/>
              <a:gd name="T16" fmla="*/ 31 w 52"/>
              <a:gd name="T17" fmla="*/ 48 h 55"/>
              <a:gd name="T18" fmla="*/ 34 w 52"/>
              <a:gd name="T19" fmla="*/ 55 h 55"/>
              <a:gd name="T20" fmla="*/ 52 w 52"/>
              <a:gd name="T21" fmla="*/ 50 h 55"/>
              <a:gd name="T22" fmla="*/ 49 w 52"/>
              <a:gd name="T23" fmla="*/ 41 h 55"/>
              <a:gd name="T24" fmla="*/ 46 w 52"/>
              <a:gd name="T25" fmla="*/ 32 h 55"/>
              <a:gd name="T26" fmla="*/ 41 w 52"/>
              <a:gd name="T27" fmla="*/ 25 h 55"/>
              <a:gd name="T28" fmla="*/ 36 w 52"/>
              <a:gd name="T29" fmla="*/ 19 h 55"/>
              <a:gd name="T30" fmla="*/ 32 w 52"/>
              <a:gd name="T31" fmla="*/ 13 h 55"/>
              <a:gd name="T32" fmla="*/ 27 w 52"/>
              <a:gd name="T33" fmla="*/ 9 h 55"/>
              <a:gd name="T34" fmla="*/ 23 w 52"/>
              <a:gd name="T35" fmla="*/ 4 h 55"/>
              <a:gd name="T36" fmla="*/ 18 w 52"/>
              <a:gd name="T37" fmla="*/ 0 h 55"/>
              <a:gd name="T38" fmla="*/ 19 w 52"/>
              <a:gd name="T39" fmla="*/ 11 h 55"/>
              <a:gd name="T40" fmla="*/ 3 w 52"/>
              <a:gd name="T41" fmla="*/ 2 h 55"/>
              <a:gd name="T42" fmla="*/ 0 w 52"/>
              <a:gd name="T43" fmla="*/ 9 h 55"/>
              <a:gd name="T44" fmla="*/ 4 w 52"/>
              <a:gd name="T45" fmla="*/ 13 h 55"/>
              <a:gd name="T46" fmla="*/ 3 w 52"/>
              <a:gd name="T47" fmla="*/ 2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" h="55">
                <a:moveTo>
                  <a:pt x="3" y="2"/>
                </a:moveTo>
                <a:lnTo>
                  <a:pt x="4" y="13"/>
                </a:lnTo>
                <a:lnTo>
                  <a:pt x="9" y="18"/>
                </a:lnTo>
                <a:lnTo>
                  <a:pt x="13" y="23"/>
                </a:lnTo>
                <a:lnTo>
                  <a:pt x="18" y="27"/>
                </a:lnTo>
                <a:lnTo>
                  <a:pt x="23" y="31"/>
                </a:lnTo>
                <a:lnTo>
                  <a:pt x="25" y="36"/>
                </a:lnTo>
                <a:lnTo>
                  <a:pt x="29" y="41"/>
                </a:lnTo>
                <a:lnTo>
                  <a:pt x="31" y="48"/>
                </a:lnTo>
                <a:lnTo>
                  <a:pt x="34" y="55"/>
                </a:lnTo>
                <a:lnTo>
                  <a:pt x="52" y="50"/>
                </a:lnTo>
                <a:lnTo>
                  <a:pt x="49" y="41"/>
                </a:lnTo>
                <a:lnTo>
                  <a:pt x="46" y="32"/>
                </a:lnTo>
                <a:lnTo>
                  <a:pt x="41" y="25"/>
                </a:lnTo>
                <a:lnTo>
                  <a:pt x="36" y="19"/>
                </a:lnTo>
                <a:lnTo>
                  <a:pt x="32" y="13"/>
                </a:lnTo>
                <a:lnTo>
                  <a:pt x="27" y="9"/>
                </a:lnTo>
                <a:lnTo>
                  <a:pt x="23" y="4"/>
                </a:lnTo>
                <a:lnTo>
                  <a:pt x="18" y="0"/>
                </a:lnTo>
                <a:lnTo>
                  <a:pt x="19" y="11"/>
                </a:lnTo>
                <a:lnTo>
                  <a:pt x="3" y="2"/>
                </a:lnTo>
                <a:lnTo>
                  <a:pt x="0" y="9"/>
                </a:lnTo>
                <a:lnTo>
                  <a:pt x="4" y="13"/>
                </a:ln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4" name="Freeform 1074"/>
          <p:cNvSpPr>
            <a:spLocks/>
          </p:cNvSpPr>
          <p:nvPr/>
        </p:nvSpPr>
        <p:spPr bwMode="auto">
          <a:xfrm>
            <a:off x="6194425" y="4533900"/>
            <a:ext cx="25400" cy="55563"/>
          </a:xfrm>
          <a:custGeom>
            <a:avLst/>
            <a:gdLst>
              <a:gd name="T0" fmla="*/ 18 w 31"/>
              <a:gd name="T1" fmla="*/ 18 h 69"/>
              <a:gd name="T2" fmla="*/ 11 w 31"/>
              <a:gd name="T3" fmla="*/ 10 h 69"/>
              <a:gd name="T4" fmla="*/ 13 w 31"/>
              <a:gd name="T5" fmla="*/ 18 h 69"/>
              <a:gd name="T6" fmla="*/ 13 w 31"/>
              <a:gd name="T7" fmla="*/ 24 h 69"/>
              <a:gd name="T8" fmla="*/ 11 w 31"/>
              <a:gd name="T9" fmla="*/ 31 h 69"/>
              <a:gd name="T10" fmla="*/ 10 w 31"/>
              <a:gd name="T11" fmla="*/ 36 h 69"/>
              <a:gd name="T12" fmla="*/ 8 w 31"/>
              <a:gd name="T13" fmla="*/ 41 h 69"/>
              <a:gd name="T14" fmla="*/ 7 w 31"/>
              <a:gd name="T15" fmla="*/ 48 h 69"/>
              <a:gd name="T16" fmla="*/ 3 w 31"/>
              <a:gd name="T17" fmla="*/ 53 h 69"/>
              <a:gd name="T18" fmla="*/ 0 w 31"/>
              <a:gd name="T19" fmla="*/ 60 h 69"/>
              <a:gd name="T20" fmla="*/ 16 w 31"/>
              <a:gd name="T21" fmla="*/ 69 h 69"/>
              <a:gd name="T22" fmla="*/ 20 w 31"/>
              <a:gd name="T23" fmla="*/ 62 h 69"/>
              <a:gd name="T24" fmla="*/ 23 w 31"/>
              <a:gd name="T25" fmla="*/ 55 h 69"/>
              <a:gd name="T26" fmla="*/ 26 w 31"/>
              <a:gd name="T27" fmla="*/ 48 h 69"/>
              <a:gd name="T28" fmla="*/ 29 w 31"/>
              <a:gd name="T29" fmla="*/ 40 h 69"/>
              <a:gd name="T30" fmla="*/ 30 w 31"/>
              <a:gd name="T31" fmla="*/ 33 h 69"/>
              <a:gd name="T32" fmla="*/ 31 w 31"/>
              <a:gd name="T33" fmla="*/ 26 h 69"/>
              <a:gd name="T34" fmla="*/ 31 w 31"/>
              <a:gd name="T35" fmla="*/ 16 h 69"/>
              <a:gd name="T36" fmla="*/ 30 w 31"/>
              <a:gd name="T37" fmla="*/ 8 h 69"/>
              <a:gd name="T38" fmla="*/ 23 w 31"/>
              <a:gd name="T39" fmla="*/ 0 h 69"/>
              <a:gd name="T40" fmla="*/ 30 w 31"/>
              <a:gd name="T41" fmla="*/ 8 h 69"/>
              <a:gd name="T42" fmla="*/ 29 w 31"/>
              <a:gd name="T43" fmla="*/ 1 h 69"/>
              <a:gd name="T44" fmla="*/ 23 w 31"/>
              <a:gd name="T45" fmla="*/ 0 h 69"/>
              <a:gd name="T46" fmla="*/ 18 w 31"/>
              <a:gd name="T47" fmla="*/ 1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69">
                <a:moveTo>
                  <a:pt x="18" y="18"/>
                </a:moveTo>
                <a:lnTo>
                  <a:pt x="11" y="10"/>
                </a:lnTo>
                <a:lnTo>
                  <a:pt x="13" y="18"/>
                </a:lnTo>
                <a:lnTo>
                  <a:pt x="13" y="24"/>
                </a:lnTo>
                <a:lnTo>
                  <a:pt x="11" y="31"/>
                </a:lnTo>
                <a:lnTo>
                  <a:pt x="10" y="36"/>
                </a:lnTo>
                <a:lnTo>
                  <a:pt x="8" y="41"/>
                </a:lnTo>
                <a:lnTo>
                  <a:pt x="7" y="48"/>
                </a:lnTo>
                <a:lnTo>
                  <a:pt x="3" y="53"/>
                </a:lnTo>
                <a:lnTo>
                  <a:pt x="0" y="60"/>
                </a:lnTo>
                <a:lnTo>
                  <a:pt x="16" y="69"/>
                </a:lnTo>
                <a:lnTo>
                  <a:pt x="20" y="62"/>
                </a:lnTo>
                <a:lnTo>
                  <a:pt x="23" y="55"/>
                </a:lnTo>
                <a:lnTo>
                  <a:pt x="26" y="48"/>
                </a:lnTo>
                <a:lnTo>
                  <a:pt x="29" y="40"/>
                </a:lnTo>
                <a:lnTo>
                  <a:pt x="30" y="33"/>
                </a:lnTo>
                <a:lnTo>
                  <a:pt x="31" y="26"/>
                </a:lnTo>
                <a:lnTo>
                  <a:pt x="31" y="16"/>
                </a:lnTo>
                <a:lnTo>
                  <a:pt x="30" y="8"/>
                </a:lnTo>
                <a:lnTo>
                  <a:pt x="23" y="0"/>
                </a:lnTo>
                <a:lnTo>
                  <a:pt x="30" y="8"/>
                </a:lnTo>
                <a:lnTo>
                  <a:pt x="29" y="1"/>
                </a:lnTo>
                <a:lnTo>
                  <a:pt x="23" y="0"/>
                </a:lnTo>
                <a:lnTo>
                  <a:pt x="18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5" name="Freeform 1075"/>
          <p:cNvSpPr>
            <a:spLocks/>
          </p:cNvSpPr>
          <p:nvPr/>
        </p:nvSpPr>
        <p:spPr bwMode="auto">
          <a:xfrm>
            <a:off x="6149975" y="4530725"/>
            <a:ext cx="61913" cy="19050"/>
          </a:xfrm>
          <a:custGeom>
            <a:avLst/>
            <a:gdLst>
              <a:gd name="T0" fmla="*/ 0 w 78"/>
              <a:gd name="T1" fmla="*/ 20 h 25"/>
              <a:gd name="T2" fmla="*/ 9 w 78"/>
              <a:gd name="T3" fmla="*/ 23 h 25"/>
              <a:gd name="T4" fmla="*/ 17 w 78"/>
              <a:gd name="T5" fmla="*/ 22 h 25"/>
              <a:gd name="T6" fmla="*/ 25 w 78"/>
              <a:gd name="T7" fmla="*/ 20 h 25"/>
              <a:gd name="T8" fmla="*/ 31 w 78"/>
              <a:gd name="T9" fmla="*/ 19 h 25"/>
              <a:gd name="T10" fmla="*/ 37 w 78"/>
              <a:gd name="T11" fmla="*/ 19 h 25"/>
              <a:gd name="T12" fmla="*/ 45 w 78"/>
              <a:gd name="T13" fmla="*/ 19 h 25"/>
              <a:gd name="T14" fmla="*/ 53 w 78"/>
              <a:gd name="T15" fmla="*/ 19 h 25"/>
              <a:gd name="T16" fmla="*/ 62 w 78"/>
              <a:gd name="T17" fmla="*/ 21 h 25"/>
              <a:gd name="T18" fmla="*/ 73 w 78"/>
              <a:gd name="T19" fmla="*/ 23 h 25"/>
              <a:gd name="T20" fmla="*/ 78 w 78"/>
              <a:gd name="T21" fmla="*/ 5 h 25"/>
              <a:gd name="T22" fmla="*/ 66 w 78"/>
              <a:gd name="T23" fmla="*/ 3 h 25"/>
              <a:gd name="T24" fmla="*/ 55 w 78"/>
              <a:gd name="T25" fmla="*/ 0 h 25"/>
              <a:gd name="T26" fmla="*/ 45 w 78"/>
              <a:gd name="T27" fmla="*/ 0 h 25"/>
              <a:gd name="T28" fmla="*/ 37 w 78"/>
              <a:gd name="T29" fmla="*/ 0 h 25"/>
              <a:gd name="T30" fmla="*/ 28 w 78"/>
              <a:gd name="T31" fmla="*/ 0 h 25"/>
              <a:gd name="T32" fmla="*/ 20 w 78"/>
              <a:gd name="T33" fmla="*/ 1 h 25"/>
              <a:gd name="T34" fmla="*/ 12 w 78"/>
              <a:gd name="T35" fmla="*/ 4 h 25"/>
              <a:gd name="T36" fmla="*/ 4 w 78"/>
              <a:gd name="T37" fmla="*/ 5 h 25"/>
              <a:gd name="T38" fmla="*/ 13 w 78"/>
              <a:gd name="T39" fmla="*/ 8 h 25"/>
              <a:gd name="T40" fmla="*/ 0 w 78"/>
              <a:gd name="T41" fmla="*/ 20 h 25"/>
              <a:gd name="T42" fmla="*/ 3 w 78"/>
              <a:gd name="T43" fmla="*/ 25 h 25"/>
              <a:gd name="T44" fmla="*/ 9 w 78"/>
              <a:gd name="T45" fmla="*/ 23 h 25"/>
              <a:gd name="T46" fmla="*/ 0 w 78"/>
              <a:gd name="T47" fmla="*/ 2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8" h="25">
                <a:moveTo>
                  <a:pt x="0" y="20"/>
                </a:moveTo>
                <a:lnTo>
                  <a:pt x="9" y="23"/>
                </a:lnTo>
                <a:lnTo>
                  <a:pt x="17" y="22"/>
                </a:lnTo>
                <a:lnTo>
                  <a:pt x="25" y="20"/>
                </a:lnTo>
                <a:lnTo>
                  <a:pt x="31" y="19"/>
                </a:lnTo>
                <a:lnTo>
                  <a:pt x="37" y="19"/>
                </a:lnTo>
                <a:lnTo>
                  <a:pt x="45" y="19"/>
                </a:lnTo>
                <a:lnTo>
                  <a:pt x="53" y="19"/>
                </a:lnTo>
                <a:lnTo>
                  <a:pt x="62" y="21"/>
                </a:lnTo>
                <a:lnTo>
                  <a:pt x="73" y="23"/>
                </a:lnTo>
                <a:lnTo>
                  <a:pt x="78" y="5"/>
                </a:lnTo>
                <a:lnTo>
                  <a:pt x="66" y="3"/>
                </a:lnTo>
                <a:lnTo>
                  <a:pt x="55" y="0"/>
                </a:lnTo>
                <a:lnTo>
                  <a:pt x="45" y="0"/>
                </a:lnTo>
                <a:lnTo>
                  <a:pt x="37" y="0"/>
                </a:lnTo>
                <a:lnTo>
                  <a:pt x="28" y="0"/>
                </a:lnTo>
                <a:lnTo>
                  <a:pt x="20" y="1"/>
                </a:lnTo>
                <a:lnTo>
                  <a:pt x="12" y="4"/>
                </a:lnTo>
                <a:lnTo>
                  <a:pt x="4" y="5"/>
                </a:lnTo>
                <a:lnTo>
                  <a:pt x="13" y="8"/>
                </a:lnTo>
                <a:lnTo>
                  <a:pt x="0" y="20"/>
                </a:lnTo>
                <a:lnTo>
                  <a:pt x="3" y="25"/>
                </a:lnTo>
                <a:lnTo>
                  <a:pt x="9" y="23"/>
                </a:lnTo>
                <a:lnTo>
                  <a:pt x="0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6" name="Freeform 1076"/>
          <p:cNvSpPr>
            <a:spLocks/>
          </p:cNvSpPr>
          <p:nvPr/>
        </p:nvSpPr>
        <p:spPr bwMode="auto">
          <a:xfrm>
            <a:off x="6119813" y="4498975"/>
            <a:ext cx="41275" cy="47625"/>
          </a:xfrm>
          <a:custGeom>
            <a:avLst/>
            <a:gdLst>
              <a:gd name="T0" fmla="*/ 11 w 52"/>
              <a:gd name="T1" fmla="*/ 17 h 60"/>
              <a:gd name="T2" fmla="*/ 2 w 52"/>
              <a:gd name="T3" fmla="*/ 18 h 60"/>
              <a:gd name="T4" fmla="*/ 9 w 52"/>
              <a:gd name="T5" fmla="*/ 22 h 60"/>
              <a:gd name="T6" fmla="*/ 13 w 52"/>
              <a:gd name="T7" fmla="*/ 25 h 60"/>
              <a:gd name="T8" fmla="*/ 18 w 52"/>
              <a:gd name="T9" fmla="*/ 31 h 60"/>
              <a:gd name="T10" fmla="*/ 23 w 52"/>
              <a:gd name="T11" fmla="*/ 35 h 60"/>
              <a:gd name="T12" fmla="*/ 25 w 52"/>
              <a:gd name="T13" fmla="*/ 39 h 60"/>
              <a:gd name="T14" fmla="*/ 29 w 52"/>
              <a:gd name="T15" fmla="*/ 46 h 60"/>
              <a:gd name="T16" fmla="*/ 33 w 52"/>
              <a:gd name="T17" fmla="*/ 52 h 60"/>
              <a:gd name="T18" fmla="*/ 39 w 52"/>
              <a:gd name="T19" fmla="*/ 60 h 60"/>
              <a:gd name="T20" fmla="*/ 52 w 52"/>
              <a:gd name="T21" fmla="*/ 48 h 60"/>
              <a:gd name="T22" fmla="*/ 49 w 52"/>
              <a:gd name="T23" fmla="*/ 43 h 60"/>
              <a:gd name="T24" fmla="*/ 46 w 52"/>
              <a:gd name="T25" fmla="*/ 37 h 60"/>
              <a:gd name="T26" fmla="*/ 41 w 52"/>
              <a:gd name="T27" fmla="*/ 30 h 60"/>
              <a:gd name="T28" fmla="*/ 36 w 52"/>
              <a:gd name="T29" fmla="*/ 23 h 60"/>
              <a:gd name="T30" fmla="*/ 32 w 52"/>
              <a:gd name="T31" fmla="*/ 17 h 60"/>
              <a:gd name="T32" fmla="*/ 25 w 52"/>
              <a:gd name="T33" fmla="*/ 12 h 60"/>
              <a:gd name="T34" fmla="*/ 18 w 52"/>
              <a:gd name="T35" fmla="*/ 6 h 60"/>
              <a:gd name="T36" fmla="*/ 9 w 52"/>
              <a:gd name="T37" fmla="*/ 2 h 60"/>
              <a:gd name="T38" fmla="*/ 0 w 52"/>
              <a:gd name="T39" fmla="*/ 3 h 60"/>
              <a:gd name="T40" fmla="*/ 9 w 52"/>
              <a:gd name="T41" fmla="*/ 2 h 60"/>
              <a:gd name="T42" fmla="*/ 3 w 52"/>
              <a:gd name="T43" fmla="*/ 0 h 60"/>
              <a:gd name="T44" fmla="*/ 0 w 52"/>
              <a:gd name="T45" fmla="*/ 3 h 60"/>
              <a:gd name="T46" fmla="*/ 11 w 52"/>
              <a:gd name="T47" fmla="*/ 17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" h="60">
                <a:moveTo>
                  <a:pt x="11" y="17"/>
                </a:moveTo>
                <a:lnTo>
                  <a:pt x="2" y="18"/>
                </a:lnTo>
                <a:lnTo>
                  <a:pt x="9" y="22"/>
                </a:lnTo>
                <a:lnTo>
                  <a:pt x="13" y="25"/>
                </a:lnTo>
                <a:lnTo>
                  <a:pt x="18" y="31"/>
                </a:lnTo>
                <a:lnTo>
                  <a:pt x="23" y="35"/>
                </a:lnTo>
                <a:lnTo>
                  <a:pt x="25" y="39"/>
                </a:lnTo>
                <a:lnTo>
                  <a:pt x="29" y="46"/>
                </a:lnTo>
                <a:lnTo>
                  <a:pt x="33" y="52"/>
                </a:lnTo>
                <a:lnTo>
                  <a:pt x="39" y="60"/>
                </a:lnTo>
                <a:lnTo>
                  <a:pt x="52" y="48"/>
                </a:lnTo>
                <a:lnTo>
                  <a:pt x="49" y="43"/>
                </a:lnTo>
                <a:lnTo>
                  <a:pt x="46" y="37"/>
                </a:lnTo>
                <a:lnTo>
                  <a:pt x="41" y="30"/>
                </a:lnTo>
                <a:lnTo>
                  <a:pt x="36" y="23"/>
                </a:lnTo>
                <a:lnTo>
                  <a:pt x="32" y="17"/>
                </a:lnTo>
                <a:lnTo>
                  <a:pt x="25" y="12"/>
                </a:lnTo>
                <a:lnTo>
                  <a:pt x="18" y="6"/>
                </a:lnTo>
                <a:lnTo>
                  <a:pt x="9" y="2"/>
                </a:lnTo>
                <a:lnTo>
                  <a:pt x="0" y="3"/>
                </a:lnTo>
                <a:lnTo>
                  <a:pt x="9" y="2"/>
                </a:lnTo>
                <a:lnTo>
                  <a:pt x="3" y="0"/>
                </a:lnTo>
                <a:lnTo>
                  <a:pt x="0" y="3"/>
                </a:lnTo>
                <a:lnTo>
                  <a:pt x="11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7" name="Freeform 1077"/>
          <p:cNvSpPr>
            <a:spLocks/>
          </p:cNvSpPr>
          <p:nvPr/>
        </p:nvSpPr>
        <p:spPr bwMode="auto">
          <a:xfrm>
            <a:off x="6096000" y="4502150"/>
            <a:ext cx="33338" cy="50800"/>
          </a:xfrm>
          <a:custGeom>
            <a:avLst/>
            <a:gdLst>
              <a:gd name="T0" fmla="*/ 6 w 41"/>
              <a:gd name="T1" fmla="*/ 64 h 65"/>
              <a:gd name="T2" fmla="*/ 16 w 41"/>
              <a:gd name="T3" fmla="*/ 58 h 65"/>
              <a:gd name="T4" fmla="*/ 18 w 41"/>
              <a:gd name="T5" fmla="*/ 52 h 65"/>
              <a:gd name="T6" fmla="*/ 20 w 41"/>
              <a:gd name="T7" fmla="*/ 48 h 65"/>
              <a:gd name="T8" fmla="*/ 23 w 41"/>
              <a:gd name="T9" fmla="*/ 42 h 65"/>
              <a:gd name="T10" fmla="*/ 25 w 41"/>
              <a:gd name="T11" fmla="*/ 36 h 65"/>
              <a:gd name="T12" fmla="*/ 28 w 41"/>
              <a:gd name="T13" fmla="*/ 30 h 65"/>
              <a:gd name="T14" fmla="*/ 31 w 41"/>
              <a:gd name="T15" fmla="*/ 26 h 65"/>
              <a:gd name="T16" fmla="*/ 36 w 41"/>
              <a:gd name="T17" fmla="*/ 20 h 65"/>
              <a:gd name="T18" fmla="*/ 41 w 41"/>
              <a:gd name="T19" fmla="*/ 14 h 65"/>
              <a:gd name="T20" fmla="*/ 30 w 41"/>
              <a:gd name="T21" fmla="*/ 0 h 65"/>
              <a:gd name="T22" fmla="*/ 23 w 41"/>
              <a:gd name="T23" fmla="*/ 9 h 65"/>
              <a:gd name="T24" fmla="*/ 17 w 41"/>
              <a:gd name="T25" fmla="*/ 14 h 65"/>
              <a:gd name="T26" fmla="*/ 12 w 41"/>
              <a:gd name="T27" fmla="*/ 21 h 65"/>
              <a:gd name="T28" fmla="*/ 9 w 41"/>
              <a:gd name="T29" fmla="*/ 29 h 65"/>
              <a:gd name="T30" fmla="*/ 6 w 41"/>
              <a:gd name="T31" fmla="*/ 35 h 65"/>
              <a:gd name="T32" fmla="*/ 4 w 41"/>
              <a:gd name="T33" fmla="*/ 41 h 65"/>
              <a:gd name="T34" fmla="*/ 2 w 41"/>
              <a:gd name="T35" fmla="*/ 45 h 65"/>
              <a:gd name="T36" fmla="*/ 0 w 41"/>
              <a:gd name="T37" fmla="*/ 51 h 65"/>
              <a:gd name="T38" fmla="*/ 9 w 41"/>
              <a:gd name="T39" fmla="*/ 45 h 65"/>
              <a:gd name="T40" fmla="*/ 6 w 41"/>
              <a:gd name="T41" fmla="*/ 64 h 65"/>
              <a:gd name="T42" fmla="*/ 13 w 41"/>
              <a:gd name="T43" fmla="*/ 65 h 65"/>
              <a:gd name="T44" fmla="*/ 16 w 41"/>
              <a:gd name="T45" fmla="*/ 58 h 65"/>
              <a:gd name="T46" fmla="*/ 6 w 41"/>
              <a:gd name="T47" fmla="*/ 6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65">
                <a:moveTo>
                  <a:pt x="6" y="64"/>
                </a:moveTo>
                <a:lnTo>
                  <a:pt x="16" y="58"/>
                </a:lnTo>
                <a:lnTo>
                  <a:pt x="18" y="52"/>
                </a:lnTo>
                <a:lnTo>
                  <a:pt x="20" y="48"/>
                </a:lnTo>
                <a:lnTo>
                  <a:pt x="23" y="42"/>
                </a:lnTo>
                <a:lnTo>
                  <a:pt x="25" y="36"/>
                </a:lnTo>
                <a:lnTo>
                  <a:pt x="28" y="30"/>
                </a:lnTo>
                <a:lnTo>
                  <a:pt x="31" y="26"/>
                </a:lnTo>
                <a:lnTo>
                  <a:pt x="36" y="20"/>
                </a:lnTo>
                <a:lnTo>
                  <a:pt x="41" y="14"/>
                </a:lnTo>
                <a:lnTo>
                  <a:pt x="30" y="0"/>
                </a:lnTo>
                <a:lnTo>
                  <a:pt x="23" y="9"/>
                </a:lnTo>
                <a:lnTo>
                  <a:pt x="17" y="14"/>
                </a:lnTo>
                <a:lnTo>
                  <a:pt x="12" y="21"/>
                </a:lnTo>
                <a:lnTo>
                  <a:pt x="9" y="29"/>
                </a:lnTo>
                <a:lnTo>
                  <a:pt x="6" y="35"/>
                </a:lnTo>
                <a:lnTo>
                  <a:pt x="4" y="41"/>
                </a:lnTo>
                <a:lnTo>
                  <a:pt x="2" y="45"/>
                </a:lnTo>
                <a:lnTo>
                  <a:pt x="0" y="51"/>
                </a:lnTo>
                <a:lnTo>
                  <a:pt x="9" y="45"/>
                </a:lnTo>
                <a:lnTo>
                  <a:pt x="6" y="64"/>
                </a:lnTo>
                <a:lnTo>
                  <a:pt x="13" y="65"/>
                </a:lnTo>
                <a:lnTo>
                  <a:pt x="16" y="58"/>
                </a:lnTo>
                <a:lnTo>
                  <a:pt x="6" y="6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8" name="Freeform 1078"/>
          <p:cNvSpPr>
            <a:spLocks/>
          </p:cNvSpPr>
          <p:nvPr/>
        </p:nvSpPr>
        <p:spPr bwMode="auto">
          <a:xfrm>
            <a:off x="6054725" y="4535488"/>
            <a:ext cx="47625" cy="19050"/>
          </a:xfrm>
          <a:custGeom>
            <a:avLst/>
            <a:gdLst>
              <a:gd name="T0" fmla="*/ 19 w 60"/>
              <a:gd name="T1" fmla="*/ 13 h 23"/>
              <a:gd name="T2" fmla="*/ 14 w 60"/>
              <a:gd name="T3" fmla="*/ 23 h 23"/>
              <a:gd name="T4" fmla="*/ 19 w 60"/>
              <a:gd name="T5" fmla="*/ 22 h 23"/>
              <a:gd name="T6" fmla="*/ 25 w 60"/>
              <a:gd name="T7" fmla="*/ 21 h 23"/>
              <a:gd name="T8" fmla="*/ 31 w 60"/>
              <a:gd name="T9" fmla="*/ 20 h 23"/>
              <a:gd name="T10" fmla="*/ 36 w 60"/>
              <a:gd name="T11" fmla="*/ 19 h 23"/>
              <a:gd name="T12" fmla="*/ 40 w 60"/>
              <a:gd name="T13" fmla="*/ 19 h 23"/>
              <a:gd name="T14" fmla="*/ 45 w 60"/>
              <a:gd name="T15" fmla="*/ 19 h 23"/>
              <a:gd name="T16" fmla="*/ 51 w 60"/>
              <a:gd name="T17" fmla="*/ 20 h 23"/>
              <a:gd name="T18" fmla="*/ 57 w 60"/>
              <a:gd name="T19" fmla="*/ 21 h 23"/>
              <a:gd name="T20" fmla="*/ 60 w 60"/>
              <a:gd name="T21" fmla="*/ 2 h 23"/>
              <a:gd name="T22" fmla="*/ 53 w 60"/>
              <a:gd name="T23" fmla="*/ 1 h 23"/>
              <a:gd name="T24" fmla="*/ 47 w 60"/>
              <a:gd name="T25" fmla="*/ 0 h 23"/>
              <a:gd name="T26" fmla="*/ 40 w 60"/>
              <a:gd name="T27" fmla="*/ 0 h 23"/>
              <a:gd name="T28" fmla="*/ 33 w 60"/>
              <a:gd name="T29" fmla="*/ 0 h 23"/>
              <a:gd name="T30" fmla="*/ 26 w 60"/>
              <a:gd name="T31" fmla="*/ 1 h 23"/>
              <a:gd name="T32" fmla="*/ 21 w 60"/>
              <a:gd name="T33" fmla="*/ 2 h 23"/>
              <a:gd name="T34" fmla="*/ 15 w 60"/>
              <a:gd name="T35" fmla="*/ 4 h 23"/>
              <a:gd name="T36" fmla="*/ 7 w 60"/>
              <a:gd name="T37" fmla="*/ 7 h 23"/>
              <a:gd name="T38" fmla="*/ 1 w 60"/>
              <a:gd name="T39" fmla="*/ 17 h 23"/>
              <a:gd name="T40" fmla="*/ 7 w 60"/>
              <a:gd name="T41" fmla="*/ 6 h 23"/>
              <a:gd name="T42" fmla="*/ 0 w 60"/>
              <a:gd name="T43" fmla="*/ 9 h 23"/>
              <a:gd name="T44" fmla="*/ 1 w 60"/>
              <a:gd name="T45" fmla="*/ 17 h 23"/>
              <a:gd name="T46" fmla="*/ 19 w 60"/>
              <a:gd name="T47" fmla="*/ 1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" h="23">
                <a:moveTo>
                  <a:pt x="19" y="13"/>
                </a:moveTo>
                <a:lnTo>
                  <a:pt x="14" y="23"/>
                </a:lnTo>
                <a:lnTo>
                  <a:pt x="19" y="22"/>
                </a:lnTo>
                <a:lnTo>
                  <a:pt x="25" y="21"/>
                </a:lnTo>
                <a:lnTo>
                  <a:pt x="31" y="20"/>
                </a:lnTo>
                <a:lnTo>
                  <a:pt x="36" y="19"/>
                </a:lnTo>
                <a:lnTo>
                  <a:pt x="40" y="19"/>
                </a:lnTo>
                <a:lnTo>
                  <a:pt x="45" y="19"/>
                </a:lnTo>
                <a:lnTo>
                  <a:pt x="51" y="20"/>
                </a:lnTo>
                <a:lnTo>
                  <a:pt x="57" y="21"/>
                </a:lnTo>
                <a:lnTo>
                  <a:pt x="60" y="2"/>
                </a:lnTo>
                <a:lnTo>
                  <a:pt x="53" y="1"/>
                </a:lnTo>
                <a:lnTo>
                  <a:pt x="47" y="0"/>
                </a:lnTo>
                <a:lnTo>
                  <a:pt x="40" y="0"/>
                </a:lnTo>
                <a:lnTo>
                  <a:pt x="33" y="0"/>
                </a:lnTo>
                <a:lnTo>
                  <a:pt x="26" y="1"/>
                </a:lnTo>
                <a:lnTo>
                  <a:pt x="21" y="2"/>
                </a:lnTo>
                <a:lnTo>
                  <a:pt x="15" y="4"/>
                </a:lnTo>
                <a:lnTo>
                  <a:pt x="7" y="7"/>
                </a:lnTo>
                <a:lnTo>
                  <a:pt x="1" y="17"/>
                </a:lnTo>
                <a:lnTo>
                  <a:pt x="7" y="6"/>
                </a:lnTo>
                <a:lnTo>
                  <a:pt x="0" y="9"/>
                </a:lnTo>
                <a:lnTo>
                  <a:pt x="1" y="17"/>
                </a:lnTo>
                <a:lnTo>
                  <a:pt x="19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59" name="Freeform 1079"/>
          <p:cNvSpPr>
            <a:spLocks/>
          </p:cNvSpPr>
          <p:nvPr/>
        </p:nvSpPr>
        <p:spPr bwMode="auto">
          <a:xfrm>
            <a:off x="6056313" y="4545013"/>
            <a:ext cx="28575" cy="46037"/>
          </a:xfrm>
          <a:custGeom>
            <a:avLst/>
            <a:gdLst>
              <a:gd name="T0" fmla="*/ 29 w 36"/>
              <a:gd name="T1" fmla="*/ 56 h 56"/>
              <a:gd name="T2" fmla="*/ 32 w 36"/>
              <a:gd name="T3" fmla="*/ 45 h 56"/>
              <a:gd name="T4" fmla="*/ 30 w 36"/>
              <a:gd name="T5" fmla="*/ 40 h 56"/>
              <a:gd name="T6" fmla="*/ 29 w 36"/>
              <a:gd name="T7" fmla="*/ 35 h 56"/>
              <a:gd name="T8" fmla="*/ 27 w 36"/>
              <a:gd name="T9" fmla="*/ 31 h 56"/>
              <a:gd name="T10" fmla="*/ 25 w 36"/>
              <a:gd name="T11" fmla="*/ 26 h 56"/>
              <a:gd name="T12" fmla="*/ 23 w 36"/>
              <a:gd name="T13" fmla="*/ 22 h 56"/>
              <a:gd name="T14" fmla="*/ 22 w 36"/>
              <a:gd name="T15" fmla="*/ 17 h 56"/>
              <a:gd name="T16" fmla="*/ 21 w 36"/>
              <a:gd name="T17" fmla="*/ 9 h 56"/>
              <a:gd name="T18" fmla="*/ 18 w 36"/>
              <a:gd name="T19" fmla="*/ 0 h 56"/>
              <a:gd name="T20" fmla="*/ 0 w 36"/>
              <a:gd name="T21" fmla="*/ 4 h 56"/>
              <a:gd name="T22" fmla="*/ 2 w 36"/>
              <a:gd name="T23" fmla="*/ 14 h 56"/>
              <a:gd name="T24" fmla="*/ 3 w 36"/>
              <a:gd name="T25" fmla="*/ 22 h 56"/>
              <a:gd name="T26" fmla="*/ 7 w 36"/>
              <a:gd name="T27" fmla="*/ 29 h 56"/>
              <a:gd name="T28" fmla="*/ 9 w 36"/>
              <a:gd name="T29" fmla="*/ 33 h 56"/>
              <a:gd name="T30" fmla="*/ 10 w 36"/>
              <a:gd name="T31" fmla="*/ 38 h 56"/>
              <a:gd name="T32" fmla="*/ 13 w 36"/>
              <a:gd name="T33" fmla="*/ 42 h 56"/>
              <a:gd name="T34" fmla="*/ 14 w 36"/>
              <a:gd name="T35" fmla="*/ 47 h 56"/>
              <a:gd name="T36" fmla="*/ 16 w 36"/>
              <a:gd name="T37" fmla="*/ 52 h 56"/>
              <a:gd name="T38" fmla="*/ 20 w 36"/>
              <a:gd name="T39" fmla="*/ 40 h 56"/>
              <a:gd name="T40" fmla="*/ 29 w 36"/>
              <a:gd name="T41" fmla="*/ 56 h 56"/>
              <a:gd name="T42" fmla="*/ 36 w 36"/>
              <a:gd name="T43" fmla="*/ 52 h 56"/>
              <a:gd name="T44" fmla="*/ 32 w 36"/>
              <a:gd name="T45" fmla="*/ 45 h 56"/>
              <a:gd name="T46" fmla="*/ 29 w 36"/>
              <a:gd name="T47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56">
                <a:moveTo>
                  <a:pt x="29" y="56"/>
                </a:moveTo>
                <a:lnTo>
                  <a:pt x="32" y="45"/>
                </a:lnTo>
                <a:lnTo>
                  <a:pt x="30" y="40"/>
                </a:lnTo>
                <a:lnTo>
                  <a:pt x="29" y="35"/>
                </a:lnTo>
                <a:lnTo>
                  <a:pt x="27" y="31"/>
                </a:lnTo>
                <a:lnTo>
                  <a:pt x="25" y="26"/>
                </a:lnTo>
                <a:lnTo>
                  <a:pt x="23" y="22"/>
                </a:lnTo>
                <a:lnTo>
                  <a:pt x="22" y="17"/>
                </a:lnTo>
                <a:lnTo>
                  <a:pt x="21" y="9"/>
                </a:lnTo>
                <a:lnTo>
                  <a:pt x="18" y="0"/>
                </a:lnTo>
                <a:lnTo>
                  <a:pt x="0" y="4"/>
                </a:lnTo>
                <a:lnTo>
                  <a:pt x="2" y="14"/>
                </a:lnTo>
                <a:lnTo>
                  <a:pt x="3" y="22"/>
                </a:lnTo>
                <a:lnTo>
                  <a:pt x="7" y="29"/>
                </a:lnTo>
                <a:lnTo>
                  <a:pt x="9" y="33"/>
                </a:lnTo>
                <a:lnTo>
                  <a:pt x="10" y="38"/>
                </a:lnTo>
                <a:lnTo>
                  <a:pt x="13" y="42"/>
                </a:lnTo>
                <a:lnTo>
                  <a:pt x="14" y="47"/>
                </a:lnTo>
                <a:lnTo>
                  <a:pt x="16" y="52"/>
                </a:lnTo>
                <a:lnTo>
                  <a:pt x="20" y="40"/>
                </a:lnTo>
                <a:lnTo>
                  <a:pt x="29" y="56"/>
                </a:lnTo>
                <a:lnTo>
                  <a:pt x="36" y="52"/>
                </a:lnTo>
                <a:lnTo>
                  <a:pt x="32" y="45"/>
                </a:lnTo>
                <a:lnTo>
                  <a:pt x="29" y="5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0" name="Freeform 1080"/>
          <p:cNvSpPr>
            <a:spLocks/>
          </p:cNvSpPr>
          <p:nvPr/>
        </p:nvSpPr>
        <p:spPr bwMode="auto">
          <a:xfrm>
            <a:off x="6043613" y="4578350"/>
            <a:ext cx="34925" cy="33338"/>
          </a:xfrm>
          <a:custGeom>
            <a:avLst/>
            <a:gdLst>
              <a:gd name="T0" fmla="*/ 18 w 45"/>
              <a:gd name="T1" fmla="*/ 32 h 44"/>
              <a:gd name="T2" fmla="*/ 18 w 45"/>
              <a:gd name="T3" fmla="*/ 43 h 44"/>
              <a:gd name="T4" fmla="*/ 23 w 45"/>
              <a:gd name="T5" fmla="*/ 35 h 44"/>
              <a:gd name="T6" fmla="*/ 26 w 45"/>
              <a:gd name="T7" fmla="*/ 29 h 44"/>
              <a:gd name="T8" fmla="*/ 33 w 45"/>
              <a:gd name="T9" fmla="*/ 23 h 44"/>
              <a:gd name="T10" fmla="*/ 45 w 45"/>
              <a:gd name="T11" fmla="*/ 16 h 44"/>
              <a:gd name="T12" fmla="*/ 36 w 45"/>
              <a:gd name="T13" fmla="*/ 0 h 44"/>
              <a:gd name="T14" fmla="*/ 22 w 45"/>
              <a:gd name="T15" fmla="*/ 9 h 44"/>
              <a:gd name="T16" fmla="*/ 13 w 45"/>
              <a:gd name="T17" fmla="*/ 17 h 44"/>
              <a:gd name="T18" fmla="*/ 7 w 45"/>
              <a:gd name="T19" fmla="*/ 25 h 44"/>
              <a:gd name="T20" fmla="*/ 2 w 45"/>
              <a:gd name="T21" fmla="*/ 33 h 44"/>
              <a:gd name="T22" fmla="*/ 2 w 45"/>
              <a:gd name="T23" fmla="*/ 44 h 44"/>
              <a:gd name="T24" fmla="*/ 2 w 45"/>
              <a:gd name="T25" fmla="*/ 33 h 44"/>
              <a:gd name="T26" fmla="*/ 0 w 45"/>
              <a:gd name="T27" fmla="*/ 39 h 44"/>
              <a:gd name="T28" fmla="*/ 2 w 45"/>
              <a:gd name="T29" fmla="*/ 44 h 44"/>
              <a:gd name="T30" fmla="*/ 18 w 45"/>
              <a:gd name="T31" fmla="*/ 3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5" h="44">
                <a:moveTo>
                  <a:pt x="18" y="32"/>
                </a:moveTo>
                <a:lnTo>
                  <a:pt x="18" y="43"/>
                </a:lnTo>
                <a:lnTo>
                  <a:pt x="23" y="35"/>
                </a:lnTo>
                <a:lnTo>
                  <a:pt x="26" y="29"/>
                </a:lnTo>
                <a:lnTo>
                  <a:pt x="33" y="23"/>
                </a:lnTo>
                <a:lnTo>
                  <a:pt x="45" y="16"/>
                </a:lnTo>
                <a:lnTo>
                  <a:pt x="36" y="0"/>
                </a:lnTo>
                <a:lnTo>
                  <a:pt x="22" y="9"/>
                </a:lnTo>
                <a:lnTo>
                  <a:pt x="13" y="17"/>
                </a:lnTo>
                <a:lnTo>
                  <a:pt x="7" y="25"/>
                </a:lnTo>
                <a:lnTo>
                  <a:pt x="2" y="33"/>
                </a:lnTo>
                <a:lnTo>
                  <a:pt x="2" y="44"/>
                </a:lnTo>
                <a:lnTo>
                  <a:pt x="2" y="33"/>
                </a:lnTo>
                <a:lnTo>
                  <a:pt x="0" y="39"/>
                </a:lnTo>
                <a:lnTo>
                  <a:pt x="2" y="44"/>
                </a:lnTo>
                <a:lnTo>
                  <a:pt x="18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1" name="Freeform 1081"/>
          <p:cNvSpPr>
            <a:spLocks/>
          </p:cNvSpPr>
          <p:nvPr/>
        </p:nvSpPr>
        <p:spPr bwMode="auto">
          <a:xfrm>
            <a:off x="6045200" y="4603750"/>
            <a:ext cx="49213" cy="42863"/>
          </a:xfrm>
          <a:custGeom>
            <a:avLst/>
            <a:gdLst>
              <a:gd name="T0" fmla="*/ 62 w 62"/>
              <a:gd name="T1" fmla="*/ 38 h 54"/>
              <a:gd name="T2" fmla="*/ 54 w 62"/>
              <a:gd name="T3" fmla="*/ 34 h 54"/>
              <a:gd name="T4" fmla="*/ 47 w 62"/>
              <a:gd name="T5" fmla="*/ 30 h 54"/>
              <a:gd name="T6" fmla="*/ 41 w 62"/>
              <a:gd name="T7" fmla="*/ 27 h 54"/>
              <a:gd name="T8" fmla="*/ 36 w 62"/>
              <a:gd name="T9" fmla="*/ 23 h 54"/>
              <a:gd name="T10" fmla="*/ 30 w 62"/>
              <a:gd name="T11" fmla="*/ 19 h 54"/>
              <a:gd name="T12" fmla="*/ 26 w 62"/>
              <a:gd name="T13" fmla="*/ 14 h 54"/>
              <a:gd name="T14" fmla="*/ 21 w 62"/>
              <a:gd name="T15" fmla="*/ 8 h 54"/>
              <a:gd name="T16" fmla="*/ 16 w 62"/>
              <a:gd name="T17" fmla="*/ 0 h 54"/>
              <a:gd name="T18" fmla="*/ 0 w 62"/>
              <a:gd name="T19" fmla="*/ 12 h 54"/>
              <a:gd name="T20" fmla="*/ 7 w 62"/>
              <a:gd name="T21" fmla="*/ 20 h 54"/>
              <a:gd name="T22" fmla="*/ 12 w 62"/>
              <a:gd name="T23" fmla="*/ 26 h 54"/>
              <a:gd name="T24" fmla="*/ 19 w 62"/>
              <a:gd name="T25" fmla="*/ 33 h 54"/>
              <a:gd name="T26" fmla="*/ 24 w 62"/>
              <a:gd name="T27" fmla="*/ 37 h 54"/>
              <a:gd name="T28" fmla="*/ 31 w 62"/>
              <a:gd name="T29" fmla="*/ 43 h 54"/>
              <a:gd name="T30" fmla="*/ 38 w 62"/>
              <a:gd name="T31" fmla="*/ 46 h 54"/>
              <a:gd name="T32" fmla="*/ 45 w 62"/>
              <a:gd name="T33" fmla="*/ 50 h 54"/>
              <a:gd name="T34" fmla="*/ 53 w 62"/>
              <a:gd name="T35" fmla="*/ 54 h 54"/>
              <a:gd name="T36" fmla="*/ 62 w 62"/>
              <a:gd name="T37" fmla="*/ 3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2" h="54">
                <a:moveTo>
                  <a:pt x="62" y="38"/>
                </a:moveTo>
                <a:lnTo>
                  <a:pt x="54" y="34"/>
                </a:lnTo>
                <a:lnTo>
                  <a:pt x="47" y="30"/>
                </a:lnTo>
                <a:lnTo>
                  <a:pt x="41" y="27"/>
                </a:lnTo>
                <a:lnTo>
                  <a:pt x="36" y="23"/>
                </a:lnTo>
                <a:lnTo>
                  <a:pt x="30" y="19"/>
                </a:lnTo>
                <a:lnTo>
                  <a:pt x="26" y="14"/>
                </a:lnTo>
                <a:lnTo>
                  <a:pt x="21" y="8"/>
                </a:lnTo>
                <a:lnTo>
                  <a:pt x="16" y="0"/>
                </a:lnTo>
                <a:lnTo>
                  <a:pt x="0" y="12"/>
                </a:lnTo>
                <a:lnTo>
                  <a:pt x="7" y="20"/>
                </a:lnTo>
                <a:lnTo>
                  <a:pt x="12" y="26"/>
                </a:lnTo>
                <a:lnTo>
                  <a:pt x="19" y="33"/>
                </a:lnTo>
                <a:lnTo>
                  <a:pt x="24" y="37"/>
                </a:lnTo>
                <a:lnTo>
                  <a:pt x="31" y="43"/>
                </a:lnTo>
                <a:lnTo>
                  <a:pt x="38" y="46"/>
                </a:lnTo>
                <a:lnTo>
                  <a:pt x="45" y="50"/>
                </a:lnTo>
                <a:lnTo>
                  <a:pt x="53" y="54"/>
                </a:lnTo>
                <a:lnTo>
                  <a:pt x="62" y="3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2" name="Freeform 1082"/>
          <p:cNvSpPr>
            <a:spLocks/>
          </p:cNvSpPr>
          <p:nvPr/>
        </p:nvSpPr>
        <p:spPr bwMode="auto">
          <a:xfrm>
            <a:off x="7370763" y="4473575"/>
            <a:ext cx="185737" cy="201613"/>
          </a:xfrm>
          <a:custGeom>
            <a:avLst/>
            <a:gdLst>
              <a:gd name="T0" fmla="*/ 164 w 233"/>
              <a:gd name="T1" fmla="*/ 219 h 253"/>
              <a:gd name="T2" fmla="*/ 153 w 233"/>
              <a:gd name="T3" fmla="*/ 239 h 253"/>
              <a:gd name="T4" fmla="*/ 138 w 233"/>
              <a:gd name="T5" fmla="*/ 253 h 253"/>
              <a:gd name="T6" fmla="*/ 125 w 233"/>
              <a:gd name="T7" fmla="*/ 247 h 253"/>
              <a:gd name="T8" fmla="*/ 109 w 233"/>
              <a:gd name="T9" fmla="*/ 236 h 253"/>
              <a:gd name="T10" fmla="*/ 95 w 233"/>
              <a:gd name="T11" fmla="*/ 230 h 253"/>
              <a:gd name="T12" fmla="*/ 80 w 233"/>
              <a:gd name="T13" fmla="*/ 238 h 253"/>
              <a:gd name="T14" fmla="*/ 63 w 233"/>
              <a:gd name="T15" fmla="*/ 241 h 253"/>
              <a:gd name="T16" fmla="*/ 45 w 233"/>
              <a:gd name="T17" fmla="*/ 223 h 253"/>
              <a:gd name="T18" fmla="*/ 41 w 233"/>
              <a:gd name="T19" fmla="*/ 203 h 253"/>
              <a:gd name="T20" fmla="*/ 40 w 233"/>
              <a:gd name="T21" fmla="*/ 184 h 253"/>
              <a:gd name="T22" fmla="*/ 25 w 233"/>
              <a:gd name="T23" fmla="*/ 177 h 253"/>
              <a:gd name="T24" fmla="*/ 11 w 233"/>
              <a:gd name="T25" fmla="*/ 167 h 253"/>
              <a:gd name="T26" fmla="*/ 3 w 233"/>
              <a:gd name="T27" fmla="*/ 147 h 253"/>
              <a:gd name="T28" fmla="*/ 13 w 233"/>
              <a:gd name="T29" fmla="*/ 125 h 253"/>
              <a:gd name="T30" fmla="*/ 26 w 233"/>
              <a:gd name="T31" fmla="*/ 110 h 253"/>
              <a:gd name="T32" fmla="*/ 24 w 233"/>
              <a:gd name="T33" fmla="*/ 91 h 253"/>
              <a:gd name="T34" fmla="*/ 20 w 233"/>
              <a:gd name="T35" fmla="*/ 69 h 253"/>
              <a:gd name="T36" fmla="*/ 22 w 233"/>
              <a:gd name="T37" fmla="*/ 45 h 253"/>
              <a:gd name="T38" fmla="*/ 53 w 233"/>
              <a:gd name="T39" fmla="*/ 38 h 253"/>
              <a:gd name="T40" fmla="*/ 75 w 233"/>
              <a:gd name="T41" fmla="*/ 38 h 253"/>
              <a:gd name="T42" fmla="*/ 96 w 233"/>
              <a:gd name="T43" fmla="*/ 34 h 253"/>
              <a:gd name="T44" fmla="*/ 112 w 233"/>
              <a:gd name="T45" fmla="*/ 17 h 253"/>
              <a:gd name="T46" fmla="*/ 132 w 233"/>
              <a:gd name="T47" fmla="*/ 3 h 253"/>
              <a:gd name="T48" fmla="*/ 151 w 233"/>
              <a:gd name="T49" fmla="*/ 14 h 253"/>
              <a:gd name="T50" fmla="*/ 161 w 233"/>
              <a:gd name="T51" fmla="*/ 31 h 253"/>
              <a:gd name="T52" fmla="*/ 168 w 233"/>
              <a:gd name="T53" fmla="*/ 47 h 253"/>
              <a:gd name="T54" fmla="*/ 188 w 233"/>
              <a:gd name="T55" fmla="*/ 46 h 253"/>
              <a:gd name="T56" fmla="*/ 208 w 233"/>
              <a:gd name="T57" fmla="*/ 49 h 253"/>
              <a:gd name="T58" fmla="*/ 219 w 233"/>
              <a:gd name="T59" fmla="*/ 65 h 253"/>
              <a:gd name="T60" fmla="*/ 216 w 233"/>
              <a:gd name="T61" fmla="*/ 85 h 253"/>
              <a:gd name="T62" fmla="*/ 209 w 233"/>
              <a:gd name="T63" fmla="*/ 99 h 253"/>
              <a:gd name="T64" fmla="*/ 217 w 233"/>
              <a:gd name="T65" fmla="*/ 113 h 253"/>
              <a:gd name="T66" fmla="*/ 226 w 233"/>
              <a:gd name="T67" fmla="*/ 124 h 253"/>
              <a:gd name="T68" fmla="*/ 233 w 233"/>
              <a:gd name="T69" fmla="*/ 144 h 253"/>
              <a:gd name="T70" fmla="*/ 212 w 233"/>
              <a:gd name="T71" fmla="*/ 164 h 253"/>
              <a:gd name="T72" fmla="*/ 199 w 233"/>
              <a:gd name="T73" fmla="*/ 176 h 253"/>
              <a:gd name="T74" fmla="*/ 187 w 233"/>
              <a:gd name="T75" fmla="*/ 184 h 253"/>
              <a:gd name="T76" fmla="*/ 200 w 233"/>
              <a:gd name="T77" fmla="*/ 190 h 253"/>
              <a:gd name="T78" fmla="*/ 217 w 233"/>
              <a:gd name="T79" fmla="*/ 197 h 253"/>
              <a:gd name="T80" fmla="*/ 222 w 233"/>
              <a:gd name="T81" fmla="*/ 215 h 253"/>
              <a:gd name="T82" fmla="*/ 202 w 233"/>
              <a:gd name="T83" fmla="*/ 228 h 253"/>
              <a:gd name="T84" fmla="*/ 187 w 233"/>
              <a:gd name="T85" fmla="*/ 216 h 253"/>
              <a:gd name="T86" fmla="*/ 172 w 233"/>
              <a:gd name="T87" fmla="*/ 204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3" h="253">
                <a:moveTo>
                  <a:pt x="169" y="201"/>
                </a:moveTo>
                <a:lnTo>
                  <a:pt x="166" y="209"/>
                </a:lnTo>
                <a:lnTo>
                  <a:pt x="164" y="219"/>
                </a:lnTo>
                <a:lnTo>
                  <a:pt x="161" y="226"/>
                </a:lnTo>
                <a:lnTo>
                  <a:pt x="157" y="234"/>
                </a:lnTo>
                <a:lnTo>
                  <a:pt x="153" y="239"/>
                </a:lnTo>
                <a:lnTo>
                  <a:pt x="147" y="245"/>
                </a:lnTo>
                <a:lnTo>
                  <a:pt x="142" y="250"/>
                </a:lnTo>
                <a:lnTo>
                  <a:pt x="138" y="253"/>
                </a:lnTo>
                <a:lnTo>
                  <a:pt x="134" y="252"/>
                </a:lnTo>
                <a:lnTo>
                  <a:pt x="130" y="251"/>
                </a:lnTo>
                <a:lnTo>
                  <a:pt x="125" y="247"/>
                </a:lnTo>
                <a:lnTo>
                  <a:pt x="119" y="244"/>
                </a:lnTo>
                <a:lnTo>
                  <a:pt x="115" y="241"/>
                </a:lnTo>
                <a:lnTo>
                  <a:pt x="109" y="236"/>
                </a:lnTo>
                <a:lnTo>
                  <a:pt x="105" y="231"/>
                </a:lnTo>
                <a:lnTo>
                  <a:pt x="102" y="226"/>
                </a:lnTo>
                <a:lnTo>
                  <a:pt x="95" y="230"/>
                </a:lnTo>
                <a:lnTo>
                  <a:pt x="89" y="234"/>
                </a:lnTo>
                <a:lnTo>
                  <a:pt x="85" y="236"/>
                </a:lnTo>
                <a:lnTo>
                  <a:pt x="80" y="238"/>
                </a:lnTo>
                <a:lnTo>
                  <a:pt x="75" y="239"/>
                </a:lnTo>
                <a:lnTo>
                  <a:pt x="70" y="241"/>
                </a:lnTo>
                <a:lnTo>
                  <a:pt x="63" y="241"/>
                </a:lnTo>
                <a:lnTo>
                  <a:pt x="53" y="241"/>
                </a:lnTo>
                <a:lnTo>
                  <a:pt x="49" y="231"/>
                </a:lnTo>
                <a:lnTo>
                  <a:pt x="45" y="223"/>
                </a:lnTo>
                <a:lnTo>
                  <a:pt x="43" y="215"/>
                </a:lnTo>
                <a:lnTo>
                  <a:pt x="42" y="208"/>
                </a:lnTo>
                <a:lnTo>
                  <a:pt x="41" y="203"/>
                </a:lnTo>
                <a:lnTo>
                  <a:pt x="40" y="196"/>
                </a:lnTo>
                <a:lnTo>
                  <a:pt x="40" y="190"/>
                </a:lnTo>
                <a:lnTo>
                  <a:pt x="40" y="184"/>
                </a:lnTo>
                <a:lnTo>
                  <a:pt x="34" y="182"/>
                </a:lnTo>
                <a:lnTo>
                  <a:pt x="29" y="181"/>
                </a:lnTo>
                <a:lnTo>
                  <a:pt x="25" y="177"/>
                </a:lnTo>
                <a:lnTo>
                  <a:pt x="20" y="175"/>
                </a:lnTo>
                <a:lnTo>
                  <a:pt x="15" y="171"/>
                </a:lnTo>
                <a:lnTo>
                  <a:pt x="11" y="167"/>
                </a:lnTo>
                <a:lnTo>
                  <a:pt x="6" y="162"/>
                </a:lnTo>
                <a:lnTo>
                  <a:pt x="0" y="156"/>
                </a:lnTo>
                <a:lnTo>
                  <a:pt x="3" y="147"/>
                </a:lnTo>
                <a:lnTo>
                  <a:pt x="6" y="139"/>
                </a:lnTo>
                <a:lnTo>
                  <a:pt x="10" y="132"/>
                </a:lnTo>
                <a:lnTo>
                  <a:pt x="13" y="125"/>
                </a:lnTo>
                <a:lnTo>
                  <a:pt x="18" y="120"/>
                </a:lnTo>
                <a:lnTo>
                  <a:pt x="21" y="115"/>
                </a:lnTo>
                <a:lnTo>
                  <a:pt x="26" y="110"/>
                </a:lnTo>
                <a:lnTo>
                  <a:pt x="30" y="106"/>
                </a:lnTo>
                <a:lnTo>
                  <a:pt x="27" y="98"/>
                </a:lnTo>
                <a:lnTo>
                  <a:pt x="24" y="91"/>
                </a:lnTo>
                <a:lnTo>
                  <a:pt x="22" y="84"/>
                </a:lnTo>
                <a:lnTo>
                  <a:pt x="20" y="77"/>
                </a:lnTo>
                <a:lnTo>
                  <a:pt x="20" y="69"/>
                </a:lnTo>
                <a:lnTo>
                  <a:pt x="20" y="62"/>
                </a:lnTo>
                <a:lnTo>
                  <a:pt x="20" y="54"/>
                </a:lnTo>
                <a:lnTo>
                  <a:pt x="22" y="45"/>
                </a:lnTo>
                <a:lnTo>
                  <a:pt x="35" y="41"/>
                </a:lnTo>
                <a:lnTo>
                  <a:pt x="45" y="39"/>
                </a:lnTo>
                <a:lnTo>
                  <a:pt x="53" y="38"/>
                </a:lnTo>
                <a:lnTo>
                  <a:pt x="62" y="38"/>
                </a:lnTo>
                <a:lnTo>
                  <a:pt x="68" y="38"/>
                </a:lnTo>
                <a:lnTo>
                  <a:pt x="75" y="38"/>
                </a:lnTo>
                <a:lnTo>
                  <a:pt x="82" y="39"/>
                </a:lnTo>
                <a:lnTo>
                  <a:pt x="91" y="41"/>
                </a:lnTo>
                <a:lnTo>
                  <a:pt x="96" y="34"/>
                </a:lnTo>
                <a:lnTo>
                  <a:pt x="102" y="27"/>
                </a:lnTo>
                <a:lnTo>
                  <a:pt x="106" y="23"/>
                </a:lnTo>
                <a:lnTo>
                  <a:pt x="112" y="17"/>
                </a:lnTo>
                <a:lnTo>
                  <a:pt x="118" y="12"/>
                </a:lnTo>
                <a:lnTo>
                  <a:pt x="124" y="8"/>
                </a:lnTo>
                <a:lnTo>
                  <a:pt x="132" y="3"/>
                </a:lnTo>
                <a:lnTo>
                  <a:pt x="140" y="0"/>
                </a:lnTo>
                <a:lnTo>
                  <a:pt x="147" y="7"/>
                </a:lnTo>
                <a:lnTo>
                  <a:pt x="151" y="14"/>
                </a:lnTo>
                <a:lnTo>
                  <a:pt x="155" y="20"/>
                </a:lnTo>
                <a:lnTo>
                  <a:pt x="158" y="26"/>
                </a:lnTo>
                <a:lnTo>
                  <a:pt x="161" y="31"/>
                </a:lnTo>
                <a:lnTo>
                  <a:pt x="163" y="37"/>
                </a:lnTo>
                <a:lnTo>
                  <a:pt x="165" y="42"/>
                </a:lnTo>
                <a:lnTo>
                  <a:pt x="168" y="47"/>
                </a:lnTo>
                <a:lnTo>
                  <a:pt x="174" y="46"/>
                </a:lnTo>
                <a:lnTo>
                  <a:pt x="182" y="46"/>
                </a:lnTo>
                <a:lnTo>
                  <a:pt x="188" y="46"/>
                </a:lnTo>
                <a:lnTo>
                  <a:pt x="195" y="47"/>
                </a:lnTo>
                <a:lnTo>
                  <a:pt x="201" y="48"/>
                </a:lnTo>
                <a:lnTo>
                  <a:pt x="208" y="49"/>
                </a:lnTo>
                <a:lnTo>
                  <a:pt x="214" y="52"/>
                </a:lnTo>
                <a:lnTo>
                  <a:pt x="221" y="55"/>
                </a:lnTo>
                <a:lnTo>
                  <a:pt x="219" y="65"/>
                </a:lnTo>
                <a:lnTo>
                  <a:pt x="218" y="73"/>
                </a:lnTo>
                <a:lnTo>
                  <a:pt x="217" y="79"/>
                </a:lnTo>
                <a:lnTo>
                  <a:pt x="216" y="85"/>
                </a:lnTo>
                <a:lnTo>
                  <a:pt x="214" y="90"/>
                </a:lnTo>
                <a:lnTo>
                  <a:pt x="211" y="94"/>
                </a:lnTo>
                <a:lnTo>
                  <a:pt x="209" y="99"/>
                </a:lnTo>
                <a:lnTo>
                  <a:pt x="207" y="105"/>
                </a:lnTo>
                <a:lnTo>
                  <a:pt x="212" y="109"/>
                </a:lnTo>
                <a:lnTo>
                  <a:pt x="217" y="113"/>
                </a:lnTo>
                <a:lnTo>
                  <a:pt x="221" y="116"/>
                </a:lnTo>
                <a:lnTo>
                  <a:pt x="224" y="121"/>
                </a:lnTo>
                <a:lnTo>
                  <a:pt x="226" y="124"/>
                </a:lnTo>
                <a:lnTo>
                  <a:pt x="229" y="130"/>
                </a:lnTo>
                <a:lnTo>
                  <a:pt x="231" y="136"/>
                </a:lnTo>
                <a:lnTo>
                  <a:pt x="233" y="144"/>
                </a:lnTo>
                <a:lnTo>
                  <a:pt x="224" y="153"/>
                </a:lnTo>
                <a:lnTo>
                  <a:pt x="218" y="160"/>
                </a:lnTo>
                <a:lnTo>
                  <a:pt x="212" y="164"/>
                </a:lnTo>
                <a:lnTo>
                  <a:pt x="209" y="169"/>
                </a:lnTo>
                <a:lnTo>
                  <a:pt x="204" y="173"/>
                </a:lnTo>
                <a:lnTo>
                  <a:pt x="199" y="176"/>
                </a:lnTo>
                <a:lnTo>
                  <a:pt x="193" y="178"/>
                </a:lnTo>
                <a:lnTo>
                  <a:pt x="184" y="182"/>
                </a:lnTo>
                <a:lnTo>
                  <a:pt x="187" y="184"/>
                </a:lnTo>
                <a:lnTo>
                  <a:pt x="191" y="185"/>
                </a:lnTo>
                <a:lnTo>
                  <a:pt x="195" y="188"/>
                </a:lnTo>
                <a:lnTo>
                  <a:pt x="200" y="190"/>
                </a:lnTo>
                <a:lnTo>
                  <a:pt x="206" y="192"/>
                </a:lnTo>
                <a:lnTo>
                  <a:pt x="211" y="194"/>
                </a:lnTo>
                <a:lnTo>
                  <a:pt x="217" y="197"/>
                </a:lnTo>
                <a:lnTo>
                  <a:pt x="224" y="200"/>
                </a:lnTo>
                <a:lnTo>
                  <a:pt x="224" y="208"/>
                </a:lnTo>
                <a:lnTo>
                  <a:pt x="222" y="215"/>
                </a:lnTo>
                <a:lnTo>
                  <a:pt x="215" y="222"/>
                </a:lnTo>
                <a:lnTo>
                  <a:pt x="204" y="230"/>
                </a:lnTo>
                <a:lnTo>
                  <a:pt x="202" y="228"/>
                </a:lnTo>
                <a:lnTo>
                  <a:pt x="197" y="224"/>
                </a:lnTo>
                <a:lnTo>
                  <a:pt x="193" y="221"/>
                </a:lnTo>
                <a:lnTo>
                  <a:pt x="187" y="216"/>
                </a:lnTo>
                <a:lnTo>
                  <a:pt x="182" y="212"/>
                </a:lnTo>
                <a:lnTo>
                  <a:pt x="177" y="207"/>
                </a:lnTo>
                <a:lnTo>
                  <a:pt x="172" y="204"/>
                </a:lnTo>
                <a:lnTo>
                  <a:pt x="169" y="20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3" name="Freeform 1083"/>
          <p:cNvSpPr>
            <a:spLocks/>
          </p:cNvSpPr>
          <p:nvPr/>
        </p:nvSpPr>
        <p:spPr bwMode="auto">
          <a:xfrm>
            <a:off x="7448550" y="4518025"/>
            <a:ext cx="3175" cy="20638"/>
          </a:xfrm>
          <a:custGeom>
            <a:avLst/>
            <a:gdLst>
              <a:gd name="T0" fmla="*/ 5 w 5"/>
              <a:gd name="T1" fmla="*/ 27 h 27"/>
              <a:gd name="T2" fmla="*/ 3 w 5"/>
              <a:gd name="T3" fmla="*/ 20 h 27"/>
              <a:gd name="T4" fmla="*/ 1 w 5"/>
              <a:gd name="T5" fmla="*/ 12 h 27"/>
              <a:gd name="T6" fmla="*/ 0 w 5"/>
              <a:gd name="T7" fmla="*/ 5 h 27"/>
              <a:gd name="T8" fmla="*/ 0 w 5"/>
              <a:gd name="T9" fmla="*/ 0 h 27"/>
              <a:gd name="T10" fmla="*/ 5 w 5"/>
              <a:gd name="T11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27">
                <a:moveTo>
                  <a:pt x="5" y="27"/>
                </a:moveTo>
                <a:lnTo>
                  <a:pt x="3" y="20"/>
                </a:lnTo>
                <a:lnTo>
                  <a:pt x="1" y="12"/>
                </a:lnTo>
                <a:lnTo>
                  <a:pt x="0" y="5"/>
                </a:lnTo>
                <a:lnTo>
                  <a:pt x="0" y="0"/>
                </a:lnTo>
                <a:lnTo>
                  <a:pt x="5" y="2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4" name="Freeform 1084"/>
          <p:cNvSpPr>
            <a:spLocks/>
          </p:cNvSpPr>
          <p:nvPr/>
        </p:nvSpPr>
        <p:spPr bwMode="auto">
          <a:xfrm>
            <a:off x="7440613" y="4513263"/>
            <a:ext cx="19050" cy="26987"/>
          </a:xfrm>
          <a:custGeom>
            <a:avLst/>
            <a:gdLst>
              <a:gd name="T0" fmla="*/ 18 w 23"/>
              <a:gd name="T1" fmla="*/ 4 h 35"/>
              <a:gd name="T2" fmla="*/ 1 w 23"/>
              <a:gd name="T3" fmla="*/ 0 h 35"/>
              <a:gd name="T4" fmla="*/ 0 w 23"/>
              <a:gd name="T5" fmla="*/ 11 h 35"/>
              <a:gd name="T6" fmla="*/ 1 w 23"/>
              <a:gd name="T7" fmla="*/ 18 h 35"/>
              <a:gd name="T8" fmla="*/ 2 w 23"/>
              <a:gd name="T9" fmla="*/ 27 h 35"/>
              <a:gd name="T10" fmla="*/ 5 w 23"/>
              <a:gd name="T11" fmla="*/ 35 h 35"/>
              <a:gd name="T12" fmla="*/ 23 w 23"/>
              <a:gd name="T13" fmla="*/ 28 h 35"/>
              <a:gd name="T14" fmla="*/ 21 w 23"/>
              <a:gd name="T15" fmla="*/ 22 h 35"/>
              <a:gd name="T16" fmla="*/ 20 w 23"/>
              <a:gd name="T17" fmla="*/ 15 h 35"/>
              <a:gd name="T18" fmla="*/ 18 w 23"/>
              <a:gd name="T19" fmla="*/ 8 h 35"/>
              <a:gd name="T20" fmla="*/ 17 w 23"/>
              <a:gd name="T21" fmla="*/ 10 h 35"/>
              <a:gd name="T22" fmla="*/ 0 w 23"/>
              <a:gd name="T23" fmla="*/ 6 h 35"/>
              <a:gd name="T24" fmla="*/ 18 w 23"/>
              <a:gd name="T25" fmla="*/ 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" h="35">
                <a:moveTo>
                  <a:pt x="18" y="4"/>
                </a:moveTo>
                <a:lnTo>
                  <a:pt x="1" y="0"/>
                </a:lnTo>
                <a:lnTo>
                  <a:pt x="0" y="11"/>
                </a:lnTo>
                <a:lnTo>
                  <a:pt x="1" y="18"/>
                </a:lnTo>
                <a:lnTo>
                  <a:pt x="2" y="27"/>
                </a:lnTo>
                <a:lnTo>
                  <a:pt x="5" y="35"/>
                </a:lnTo>
                <a:lnTo>
                  <a:pt x="23" y="28"/>
                </a:lnTo>
                <a:lnTo>
                  <a:pt x="21" y="22"/>
                </a:lnTo>
                <a:lnTo>
                  <a:pt x="20" y="15"/>
                </a:lnTo>
                <a:lnTo>
                  <a:pt x="18" y="8"/>
                </a:lnTo>
                <a:lnTo>
                  <a:pt x="17" y="10"/>
                </a:lnTo>
                <a:lnTo>
                  <a:pt x="0" y="6"/>
                </a:lnTo>
                <a:lnTo>
                  <a:pt x="18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5" name="Freeform 1085"/>
          <p:cNvSpPr>
            <a:spLocks/>
          </p:cNvSpPr>
          <p:nvPr/>
        </p:nvSpPr>
        <p:spPr bwMode="auto">
          <a:xfrm>
            <a:off x="7440613" y="4516438"/>
            <a:ext cx="25400" cy="88900"/>
          </a:xfrm>
          <a:custGeom>
            <a:avLst/>
            <a:gdLst>
              <a:gd name="T0" fmla="*/ 5 w 31"/>
              <a:gd name="T1" fmla="*/ 31 h 112"/>
              <a:gd name="T2" fmla="*/ 23 w 31"/>
              <a:gd name="T3" fmla="*/ 26 h 112"/>
              <a:gd name="T4" fmla="*/ 18 w 31"/>
              <a:gd name="T5" fmla="*/ 0 h 112"/>
              <a:gd name="T6" fmla="*/ 0 w 31"/>
              <a:gd name="T7" fmla="*/ 2 h 112"/>
              <a:gd name="T8" fmla="*/ 5 w 31"/>
              <a:gd name="T9" fmla="*/ 29 h 112"/>
              <a:gd name="T10" fmla="*/ 23 w 31"/>
              <a:gd name="T11" fmla="*/ 24 h 112"/>
              <a:gd name="T12" fmla="*/ 5 w 31"/>
              <a:gd name="T13" fmla="*/ 31 h 112"/>
              <a:gd name="T14" fmla="*/ 31 w 31"/>
              <a:gd name="T15" fmla="*/ 112 h 112"/>
              <a:gd name="T16" fmla="*/ 23 w 31"/>
              <a:gd name="T17" fmla="*/ 26 h 112"/>
              <a:gd name="T18" fmla="*/ 5 w 31"/>
              <a:gd name="T19" fmla="*/ 31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1" h="112">
                <a:moveTo>
                  <a:pt x="5" y="31"/>
                </a:moveTo>
                <a:lnTo>
                  <a:pt x="23" y="26"/>
                </a:lnTo>
                <a:lnTo>
                  <a:pt x="18" y="0"/>
                </a:lnTo>
                <a:lnTo>
                  <a:pt x="0" y="2"/>
                </a:lnTo>
                <a:lnTo>
                  <a:pt x="5" y="29"/>
                </a:lnTo>
                <a:lnTo>
                  <a:pt x="23" y="24"/>
                </a:lnTo>
                <a:lnTo>
                  <a:pt x="5" y="31"/>
                </a:lnTo>
                <a:lnTo>
                  <a:pt x="31" y="112"/>
                </a:lnTo>
                <a:lnTo>
                  <a:pt x="23" y="26"/>
                </a:lnTo>
                <a:lnTo>
                  <a:pt x="5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6" name="Freeform 1086"/>
          <p:cNvSpPr>
            <a:spLocks/>
          </p:cNvSpPr>
          <p:nvPr/>
        </p:nvSpPr>
        <p:spPr bwMode="auto">
          <a:xfrm>
            <a:off x="7440613" y="4513263"/>
            <a:ext cx="19050" cy="26987"/>
          </a:xfrm>
          <a:custGeom>
            <a:avLst/>
            <a:gdLst>
              <a:gd name="T0" fmla="*/ 1 w 23"/>
              <a:gd name="T1" fmla="*/ 0 h 35"/>
              <a:gd name="T2" fmla="*/ 0 w 23"/>
              <a:gd name="T3" fmla="*/ 11 h 35"/>
              <a:gd name="T4" fmla="*/ 1 w 23"/>
              <a:gd name="T5" fmla="*/ 18 h 35"/>
              <a:gd name="T6" fmla="*/ 2 w 23"/>
              <a:gd name="T7" fmla="*/ 27 h 35"/>
              <a:gd name="T8" fmla="*/ 5 w 23"/>
              <a:gd name="T9" fmla="*/ 35 h 35"/>
              <a:gd name="T10" fmla="*/ 23 w 23"/>
              <a:gd name="T11" fmla="*/ 28 h 35"/>
              <a:gd name="T12" fmla="*/ 21 w 23"/>
              <a:gd name="T13" fmla="*/ 22 h 35"/>
              <a:gd name="T14" fmla="*/ 20 w 23"/>
              <a:gd name="T15" fmla="*/ 15 h 35"/>
              <a:gd name="T16" fmla="*/ 18 w 23"/>
              <a:gd name="T17" fmla="*/ 8 h 35"/>
              <a:gd name="T18" fmla="*/ 17 w 23"/>
              <a:gd name="T19" fmla="*/ 10 h 35"/>
              <a:gd name="T20" fmla="*/ 1 w 23"/>
              <a:gd name="T2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5">
                <a:moveTo>
                  <a:pt x="1" y="0"/>
                </a:moveTo>
                <a:lnTo>
                  <a:pt x="0" y="11"/>
                </a:lnTo>
                <a:lnTo>
                  <a:pt x="1" y="18"/>
                </a:lnTo>
                <a:lnTo>
                  <a:pt x="2" y="27"/>
                </a:lnTo>
                <a:lnTo>
                  <a:pt x="5" y="35"/>
                </a:lnTo>
                <a:lnTo>
                  <a:pt x="23" y="28"/>
                </a:lnTo>
                <a:lnTo>
                  <a:pt x="21" y="22"/>
                </a:lnTo>
                <a:lnTo>
                  <a:pt x="20" y="15"/>
                </a:lnTo>
                <a:lnTo>
                  <a:pt x="18" y="8"/>
                </a:lnTo>
                <a:lnTo>
                  <a:pt x="17" y="10"/>
                </a:lnTo>
                <a:lnTo>
                  <a:pt x="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7" name="Freeform 1087"/>
          <p:cNvSpPr>
            <a:spLocks/>
          </p:cNvSpPr>
          <p:nvPr/>
        </p:nvSpPr>
        <p:spPr bwMode="auto">
          <a:xfrm>
            <a:off x="7466013" y="4483100"/>
            <a:ext cx="36512" cy="98425"/>
          </a:xfrm>
          <a:custGeom>
            <a:avLst/>
            <a:gdLst>
              <a:gd name="T0" fmla="*/ 13 w 46"/>
              <a:gd name="T1" fmla="*/ 3 h 126"/>
              <a:gd name="T2" fmla="*/ 11 w 46"/>
              <a:gd name="T3" fmla="*/ 9 h 126"/>
              <a:gd name="T4" fmla="*/ 8 w 46"/>
              <a:gd name="T5" fmla="*/ 22 h 126"/>
              <a:gd name="T6" fmla="*/ 5 w 46"/>
              <a:gd name="T7" fmla="*/ 38 h 126"/>
              <a:gd name="T8" fmla="*/ 2 w 46"/>
              <a:gd name="T9" fmla="*/ 57 h 126"/>
              <a:gd name="T10" fmla="*/ 1 w 46"/>
              <a:gd name="T11" fmla="*/ 76 h 126"/>
              <a:gd name="T12" fmla="*/ 0 w 46"/>
              <a:gd name="T13" fmla="*/ 96 h 126"/>
              <a:gd name="T14" fmla="*/ 1 w 46"/>
              <a:gd name="T15" fmla="*/ 112 h 126"/>
              <a:gd name="T16" fmla="*/ 4 w 46"/>
              <a:gd name="T17" fmla="*/ 126 h 126"/>
              <a:gd name="T18" fmla="*/ 8 w 46"/>
              <a:gd name="T19" fmla="*/ 114 h 126"/>
              <a:gd name="T20" fmla="*/ 13 w 46"/>
              <a:gd name="T21" fmla="*/ 104 h 126"/>
              <a:gd name="T22" fmla="*/ 17 w 46"/>
              <a:gd name="T23" fmla="*/ 94 h 126"/>
              <a:gd name="T24" fmla="*/ 23 w 46"/>
              <a:gd name="T25" fmla="*/ 83 h 126"/>
              <a:gd name="T26" fmla="*/ 28 w 46"/>
              <a:gd name="T27" fmla="*/ 74 h 126"/>
              <a:gd name="T28" fmla="*/ 34 w 46"/>
              <a:gd name="T29" fmla="*/ 65 h 126"/>
              <a:gd name="T30" fmla="*/ 39 w 46"/>
              <a:gd name="T31" fmla="*/ 56 h 126"/>
              <a:gd name="T32" fmla="*/ 46 w 46"/>
              <a:gd name="T33" fmla="*/ 47 h 126"/>
              <a:gd name="T34" fmla="*/ 44 w 46"/>
              <a:gd name="T35" fmla="*/ 42 h 126"/>
              <a:gd name="T36" fmla="*/ 40 w 46"/>
              <a:gd name="T37" fmla="*/ 35 h 126"/>
              <a:gd name="T38" fmla="*/ 37 w 46"/>
              <a:gd name="T39" fmla="*/ 27 h 126"/>
              <a:gd name="T40" fmla="*/ 32 w 46"/>
              <a:gd name="T41" fmla="*/ 20 h 126"/>
              <a:gd name="T42" fmla="*/ 29 w 46"/>
              <a:gd name="T43" fmla="*/ 13 h 126"/>
              <a:gd name="T44" fmla="*/ 24 w 46"/>
              <a:gd name="T45" fmla="*/ 7 h 126"/>
              <a:gd name="T46" fmla="*/ 21 w 46"/>
              <a:gd name="T47" fmla="*/ 3 h 126"/>
              <a:gd name="T48" fmla="*/ 17 w 46"/>
              <a:gd name="T49" fmla="*/ 0 h 126"/>
              <a:gd name="T50" fmla="*/ 16 w 46"/>
              <a:gd name="T51" fmla="*/ 0 h 126"/>
              <a:gd name="T52" fmla="*/ 15 w 46"/>
              <a:gd name="T53" fmla="*/ 1 h 126"/>
              <a:gd name="T54" fmla="*/ 14 w 46"/>
              <a:gd name="T55" fmla="*/ 1 h 126"/>
              <a:gd name="T56" fmla="*/ 13 w 46"/>
              <a:gd name="T57" fmla="*/ 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6" h="126">
                <a:moveTo>
                  <a:pt x="13" y="3"/>
                </a:moveTo>
                <a:lnTo>
                  <a:pt x="11" y="9"/>
                </a:lnTo>
                <a:lnTo>
                  <a:pt x="8" y="22"/>
                </a:lnTo>
                <a:lnTo>
                  <a:pt x="5" y="38"/>
                </a:lnTo>
                <a:lnTo>
                  <a:pt x="2" y="57"/>
                </a:lnTo>
                <a:lnTo>
                  <a:pt x="1" y="76"/>
                </a:lnTo>
                <a:lnTo>
                  <a:pt x="0" y="96"/>
                </a:lnTo>
                <a:lnTo>
                  <a:pt x="1" y="112"/>
                </a:lnTo>
                <a:lnTo>
                  <a:pt x="4" y="126"/>
                </a:lnTo>
                <a:lnTo>
                  <a:pt x="8" y="114"/>
                </a:lnTo>
                <a:lnTo>
                  <a:pt x="13" y="104"/>
                </a:lnTo>
                <a:lnTo>
                  <a:pt x="17" y="94"/>
                </a:lnTo>
                <a:lnTo>
                  <a:pt x="23" y="83"/>
                </a:lnTo>
                <a:lnTo>
                  <a:pt x="28" y="74"/>
                </a:lnTo>
                <a:lnTo>
                  <a:pt x="34" y="65"/>
                </a:lnTo>
                <a:lnTo>
                  <a:pt x="39" y="56"/>
                </a:lnTo>
                <a:lnTo>
                  <a:pt x="46" y="47"/>
                </a:lnTo>
                <a:lnTo>
                  <a:pt x="44" y="42"/>
                </a:lnTo>
                <a:lnTo>
                  <a:pt x="40" y="35"/>
                </a:lnTo>
                <a:lnTo>
                  <a:pt x="37" y="27"/>
                </a:lnTo>
                <a:lnTo>
                  <a:pt x="32" y="20"/>
                </a:lnTo>
                <a:lnTo>
                  <a:pt x="29" y="13"/>
                </a:lnTo>
                <a:lnTo>
                  <a:pt x="24" y="7"/>
                </a:lnTo>
                <a:lnTo>
                  <a:pt x="21" y="3"/>
                </a:lnTo>
                <a:lnTo>
                  <a:pt x="17" y="0"/>
                </a:lnTo>
                <a:lnTo>
                  <a:pt x="16" y="0"/>
                </a:lnTo>
                <a:lnTo>
                  <a:pt x="15" y="1"/>
                </a:lnTo>
                <a:lnTo>
                  <a:pt x="14" y="1"/>
                </a:lnTo>
                <a:lnTo>
                  <a:pt x="13" y="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8" name="Freeform 1088"/>
          <p:cNvSpPr>
            <a:spLocks/>
          </p:cNvSpPr>
          <p:nvPr/>
        </p:nvSpPr>
        <p:spPr bwMode="auto">
          <a:xfrm>
            <a:off x="7458075" y="4481513"/>
            <a:ext cx="23813" cy="120650"/>
          </a:xfrm>
          <a:custGeom>
            <a:avLst/>
            <a:gdLst>
              <a:gd name="T0" fmla="*/ 5 w 30"/>
              <a:gd name="T1" fmla="*/ 123 h 152"/>
              <a:gd name="T2" fmla="*/ 22 w 30"/>
              <a:gd name="T3" fmla="*/ 123 h 152"/>
              <a:gd name="T4" fmla="*/ 20 w 30"/>
              <a:gd name="T5" fmla="*/ 112 h 152"/>
              <a:gd name="T6" fmla="*/ 18 w 30"/>
              <a:gd name="T7" fmla="*/ 97 h 152"/>
              <a:gd name="T8" fmla="*/ 20 w 30"/>
              <a:gd name="T9" fmla="*/ 77 h 152"/>
              <a:gd name="T10" fmla="*/ 21 w 30"/>
              <a:gd name="T11" fmla="*/ 59 h 152"/>
              <a:gd name="T12" fmla="*/ 23 w 30"/>
              <a:gd name="T13" fmla="*/ 40 h 152"/>
              <a:gd name="T14" fmla="*/ 26 w 30"/>
              <a:gd name="T15" fmla="*/ 25 h 152"/>
              <a:gd name="T16" fmla="*/ 29 w 30"/>
              <a:gd name="T17" fmla="*/ 13 h 152"/>
              <a:gd name="T18" fmla="*/ 30 w 30"/>
              <a:gd name="T19" fmla="*/ 7 h 152"/>
              <a:gd name="T20" fmla="*/ 14 w 30"/>
              <a:gd name="T21" fmla="*/ 0 h 152"/>
              <a:gd name="T22" fmla="*/ 10 w 30"/>
              <a:gd name="T23" fmla="*/ 8 h 152"/>
              <a:gd name="T24" fmla="*/ 8 w 30"/>
              <a:gd name="T25" fmla="*/ 21 h 152"/>
              <a:gd name="T26" fmla="*/ 5 w 30"/>
              <a:gd name="T27" fmla="*/ 38 h 152"/>
              <a:gd name="T28" fmla="*/ 2 w 30"/>
              <a:gd name="T29" fmla="*/ 57 h 152"/>
              <a:gd name="T30" fmla="*/ 1 w 30"/>
              <a:gd name="T31" fmla="*/ 77 h 152"/>
              <a:gd name="T32" fmla="*/ 0 w 30"/>
              <a:gd name="T33" fmla="*/ 97 h 152"/>
              <a:gd name="T34" fmla="*/ 1 w 30"/>
              <a:gd name="T35" fmla="*/ 114 h 152"/>
              <a:gd name="T36" fmla="*/ 3 w 30"/>
              <a:gd name="T37" fmla="*/ 130 h 152"/>
              <a:gd name="T38" fmla="*/ 21 w 30"/>
              <a:gd name="T39" fmla="*/ 130 h 152"/>
              <a:gd name="T40" fmla="*/ 3 w 30"/>
              <a:gd name="T41" fmla="*/ 130 h 152"/>
              <a:gd name="T42" fmla="*/ 11 w 30"/>
              <a:gd name="T43" fmla="*/ 152 h 152"/>
              <a:gd name="T44" fmla="*/ 21 w 30"/>
              <a:gd name="T45" fmla="*/ 130 h 152"/>
              <a:gd name="T46" fmla="*/ 5 w 30"/>
              <a:gd name="T47" fmla="*/ 123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0" h="152">
                <a:moveTo>
                  <a:pt x="5" y="123"/>
                </a:moveTo>
                <a:lnTo>
                  <a:pt x="22" y="123"/>
                </a:lnTo>
                <a:lnTo>
                  <a:pt x="20" y="112"/>
                </a:lnTo>
                <a:lnTo>
                  <a:pt x="18" y="97"/>
                </a:lnTo>
                <a:lnTo>
                  <a:pt x="20" y="77"/>
                </a:lnTo>
                <a:lnTo>
                  <a:pt x="21" y="59"/>
                </a:lnTo>
                <a:lnTo>
                  <a:pt x="23" y="40"/>
                </a:lnTo>
                <a:lnTo>
                  <a:pt x="26" y="25"/>
                </a:lnTo>
                <a:lnTo>
                  <a:pt x="29" y="13"/>
                </a:lnTo>
                <a:lnTo>
                  <a:pt x="30" y="7"/>
                </a:lnTo>
                <a:lnTo>
                  <a:pt x="14" y="0"/>
                </a:lnTo>
                <a:lnTo>
                  <a:pt x="10" y="8"/>
                </a:lnTo>
                <a:lnTo>
                  <a:pt x="8" y="21"/>
                </a:lnTo>
                <a:lnTo>
                  <a:pt x="5" y="38"/>
                </a:lnTo>
                <a:lnTo>
                  <a:pt x="2" y="57"/>
                </a:lnTo>
                <a:lnTo>
                  <a:pt x="1" y="77"/>
                </a:lnTo>
                <a:lnTo>
                  <a:pt x="0" y="97"/>
                </a:lnTo>
                <a:lnTo>
                  <a:pt x="1" y="114"/>
                </a:lnTo>
                <a:lnTo>
                  <a:pt x="3" y="130"/>
                </a:lnTo>
                <a:lnTo>
                  <a:pt x="21" y="130"/>
                </a:lnTo>
                <a:lnTo>
                  <a:pt x="3" y="130"/>
                </a:lnTo>
                <a:lnTo>
                  <a:pt x="11" y="152"/>
                </a:lnTo>
                <a:lnTo>
                  <a:pt x="21" y="130"/>
                </a:lnTo>
                <a:lnTo>
                  <a:pt x="5" y="1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69" name="Freeform 1089"/>
          <p:cNvSpPr>
            <a:spLocks/>
          </p:cNvSpPr>
          <p:nvPr/>
        </p:nvSpPr>
        <p:spPr bwMode="auto">
          <a:xfrm>
            <a:off x="7461250" y="4514850"/>
            <a:ext cx="49213" cy="69850"/>
          </a:xfrm>
          <a:custGeom>
            <a:avLst/>
            <a:gdLst>
              <a:gd name="T0" fmla="*/ 42 w 61"/>
              <a:gd name="T1" fmla="*/ 9 h 87"/>
              <a:gd name="T2" fmla="*/ 43 w 61"/>
              <a:gd name="T3" fmla="*/ 0 h 87"/>
              <a:gd name="T4" fmla="*/ 36 w 61"/>
              <a:gd name="T5" fmla="*/ 8 h 87"/>
              <a:gd name="T6" fmla="*/ 29 w 61"/>
              <a:gd name="T7" fmla="*/ 18 h 87"/>
              <a:gd name="T8" fmla="*/ 24 w 61"/>
              <a:gd name="T9" fmla="*/ 27 h 87"/>
              <a:gd name="T10" fmla="*/ 19 w 61"/>
              <a:gd name="T11" fmla="*/ 37 h 87"/>
              <a:gd name="T12" fmla="*/ 13 w 61"/>
              <a:gd name="T13" fmla="*/ 47 h 87"/>
              <a:gd name="T14" fmla="*/ 9 w 61"/>
              <a:gd name="T15" fmla="*/ 58 h 87"/>
              <a:gd name="T16" fmla="*/ 4 w 61"/>
              <a:gd name="T17" fmla="*/ 69 h 87"/>
              <a:gd name="T18" fmla="*/ 0 w 61"/>
              <a:gd name="T19" fmla="*/ 80 h 87"/>
              <a:gd name="T20" fmla="*/ 16 w 61"/>
              <a:gd name="T21" fmla="*/ 87 h 87"/>
              <a:gd name="T22" fmla="*/ 20 w 61"/>
              <a:gd name="T23" fmla="*/ 76 h 87"/>
              <a:gd name="T24" fmla="*/ 25 w 61"/>
              <a:gd name="T25" fmla="*/ 65 h 87"/>
              <a:gd name="T26" fmla="*/ 29 w 61"/>
              <a:gd name="T27" fmla="*/ 56 h 87"/>
              <a:gd name="T28" fmla="*/ 35 w 61"/>
              <a:gd name="T29" fmla="*/ 46 h 87"/>
              <a:gd name="T30" fmla="*/ 40 w 61"/>
              <a:gd name="T31" fmla="*/ 37 h 87"/>
              <a:gd name="T32" fmla="*/ 46 w 61"/>
              <a:gd name="T33" fmla="*/ 27 h 87"/>
              <a:gd name="T34" fmla="*/ 50 w 61"/>
              <a:gd name="T35" fmla="*/ 19 h 87"/>
              <a:gd name="T36" fmla="*/ 57 w 61"/>
              <a:gd name="T37" fmla="*/ 11 h 87"/>
              <a:gd name="T38" fmla="*/ 58 w 61"/>
              <a:gd name="T39" fmla="*/ 2 h 87"/>
              <a:gd name="T40" fmla="*/ 57 w 61"/>
              <a:gd name="T41" fmla="*/ 11 h 87"/>
              <a:gd name="T42" fmla="*/ 61 w 61"/>
              <a:gd name="T43" fmla="*/ 8 h 87"/>
              <a:gd name="T44" fmla="*/ 58 w 61"/>
              <a:gd name="T45" fmla="*/ 2 h 87"/>
              <a:gd name="T46" fmla="*/ 42 w 61"/>
              <a:gd name="T47" fmla="*/ 9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" h="87">
                <a:moveTo>
                  <a:pt x="42" y="9"/>
                </a:moveTo>
                <a:lnTo>
                  <a:pt x="43" y="0"/>
                </a:lnTo>
                <a:lnTo>
                  <a:pt x="36" y="8"/>
                </a:lnTo>
                <a:lnTo>
                  <a:pt x="29" y="18"/>
                </a:lnTo>
                <a:lnTo>
                  <a:pt x="24" y="27"/>
                </a:lnTo>
                <a:lnTo>
                  <a:pt x="19" y="37"/>
                </a:lnTo>
                <a:lnTo>
                  <a:pt x="13" y="47"/>
                </a:lnTo>
                <a:lnTo>
                  <a:pt x="9" y="58"/>
                </a:lnTo>
                <a:lnTo>
                  <a:pt x="4" y="69"/>
                </a:lnTo>
                <a:lnTo>
                  <a:pt x="0" y="80"/>
                </a:lnTo>
                <a:lnTo>
                  <a:pt x="16" y="87"/>
                </a:lnTo>
                <a:lnTo>
                  <a:pt x="20" y="76"/>
                </a:lnTo>
                <a:lnTo>
                  <a:pt x="25" y="65"/>
                </a:lnTo>
                <a:lnTo>
                  <a:pt x="29" y="56"/>
                </a:lnTo>
                <a:lnTo>
                  <a:pt x="35" y="46"/>
                </a:lnTo>
                <a:lnTo>
                  <a:pt x="40" y="37"/>
                </a:lnTo>
                <a:lnTo>
                  <a:pt x="46" y="27"/>
                </a:lnTo>
                <a:lnTo>
                  <a:pt x="50" y="19"/>
                </a:lnTo>
                <a:lnTo>
                  <a:pt x="57" y="11"/>
                </a:lnTo>
                <a:lnTo>
                  <a:pt x="58" y="2"/>
                </a:lnTo>
                <a:lnTo>
                  <a:pt x="57" y="11"/>
                </a:lnTo>
                <a:lnTo>
                  <a:pt x="61" y="8"/>
                </a:lnTo>
                <a:lnTo>
                  <a:pt x="58" y="2"/>
                </a:lnTo>
                <a:lnTo>
                  <a:pt x="4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0" name="Freeform 1090"/>
          <p:cNvSpPr>
            <a:spLocks/>
          </p:cNvSpPr>
          <p:nvPr/>
        </p:nvSpPr>
        <p:spPr bwMode="auto">
          <a:xfrm>
            <a:off x="7475538" y="4475163"/>
            <a:ext cx="33337" cy="47625"/>
          </a:xfrm>
          <a:custGeom>
            <a:avLst/>
            <a:gdLst>
              <a:gd name="T0" fmla="*/ 4 w 41"/>
              <a:gd name="T1" fmla="*/ 18 h 60"/>
              <a:gd name="T2" fmla="*/ 0 w 41"/>
              <a:gd name="T3" fmla="*/ 17 h 60"/>
              <a:gd name="T4" fmla="*/ 1 w 41"/>
              <a:gd name="T5" fmla="*/ 18 h 60"/>
              <a:gd name="T6" fmla="*/ 4 w 41"/>
              <a:gd name="T7" fmla="*/ 22 h 60"/>
              <a:gd name="T8" fmla="*/ 8 w 41"/>
              <a:gd name="T9" fmla="*/ 27 h 60"/>
              <a:gd name="T10" fmla="*/ 11 w 41"/>
              <a:gd name="T11" fmla="*/ 33 h 60"/>
              <a:gd name="T12" fmla="*/ 16 w 41"/>
              <a:gd name="T13" fmla="*/ 40 h 60"/>
              <a:gd name="T14" fmla="*/ 19 w 41"/>
              <a:gd name="T15" fmla="*/ 47 h 60"/>
              <a:gd name="T16" fmla="*/ 23 w 41"/>
              <a:gd name="T17" fmla="*/ 54 h 60"/>
              <a:gd name="T18" fmla="*/ 25 w 41"/>
              <a:gd name="T19" fmla="*/ 60 h 60"/>
              <a:gd name="T20" fmla="*/ 41 w 41"/>
              <a:gd name="T21" fmla="*/ 53 h 60"/>
              <a:gd name="T22" fmla="*/ 39 w 41"/>
              <a:gd name="T23" fmla="*/ 47 h 60"/>
              <a:gd name="T24" fmla="*/ 36 w 41"/>
              <a:gd name="T25" fmla="*/ 40 h 60"/>
              <a:gd name="T26" fmla="*/ 32 w 41"/>
              <a:gd name="T27" fmla="*/ 31 h 60"/>
              <a:gd name="T28" fmla="*/ 27 w 41"/>
              <a:gd name="T29" fmla="*/ 24 h 60"/>
              <a:gd name="T30" fmla="*/ 24 w 41"/>
              <a:gd name="T31" fmla="*/ 17 h 60"/>
              <a:gd name="T32" fmla="*/ 18 w 41"/>
              <a:gd name="T33" fmla="*/ 10 h 60"/>
              <a:gd name="T34" fmla="*/ 15 w 41"/>
              <a:gd name="T35" fmla="*/ 5 h 60"/>
              <a:gd name="T36" fmla="*/ 9 w 41"/>
              <a:gd name="T37" fmla="*/ 1 h 60"/>
              <a:gd name="T38" fmla="*/ 4 w 41"/>
              <a:gd name="T39" fmla="*/ 0 h 60"/>
              <a:gd name="T40" fmla="*/ 9 w 41"/>
              <a:gd name="T41" fmla="*/ 1 h 60"/>
              <a:gd name="T42" fmla="*/ 7 w 41"/>
              <a:gd name="T43" fmla="*/ 0 h 60"/>
              <a:gd name="T44" fmla="*/ 4 w 41"/>
              <a:gd name="T45" fmla="*/ 0 h 60"/>
              <a:gd name="T46" fmla="*/ 4 w 41"/>
              <a:gd name="T47" fmla="*/ 18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60">
                <a:moveTo>
                  <a:pt x="4" y="18"/>
                </a:moveTo>
                <a:lnTo>
                  <a:pt x="0" y="17"/>
                </a:lnTo>
                <a:lnTo>
                  <a:pt x="1" y="18"/>
                </a:lnTo>
                <a:lnTo>
                  <a:pt x="4" y="22"/>
                </a:lnTo>
                <a:lnTo>
                  <a:pt x="8" y="27"/>
                </a:lnTo>
                <a:lnTo>
                  <a:pt x="11" y="33"/>
                </a:lnTo>
                <a:lnTo>
                  <a:pt x="16" y="40"/>
                </a:lnTo>
                <a:lnTo>
                  <a:pt x="19" y="47"/>
                </a:lnTo>
                <a:lnTo>
                  <a:pt x="23" y="54"/>
                </a:lnTo>
                <a:lnTo>
                  <a:pt x="25" y="60"/>
                </a:lnTo>
                <a:lnTo>
                  <a:pt x="41" y="53"/>
                </a:lnTo>
                <a:lnTo>
                  <a:pt x="39" y="47"/>
                </a:lnTo>
                <a:lnTo>
                  <a:pt x="36" y="40"/>
                </a:lnTo>
                <a:lnTo>
                  <a:pt x="32" y="31"/>
                </a:lnTo>
                <a:lnTo>
                  <a:pt x="27" y="24"/>
                </a:lnTo>
                <a:lnTo>
                  <a:pt x="24" y="17"/>
                </a:lnTo>
                <a:lnTo>
                  <a:pt x="18" y="10"/>
                </a:lnTo>
                <a:lnTo>
                  <a:pt x="15" y="5"/>
                </a:lnTo>
                <a:lnTo>
                  <a:pt x="9" y="1"/>
                </a:lnTo>
                <a:lnTo>
                  <a:pt x="4" y="0"/>
                </a:lnTo>
                <a:lnTo>
                  <a:pt x="9" y="1"/>
                </a:lnTo>
                <a:lnTo>
                  <a:pt x="7" y="0"/>
                </a:lnTo>
                <a:lnTo>
                  <a:pt x="4" y="0"/>
                </a:lnTo>
                <a:lnTo>
                  <a:pt x="4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1" name="Freeform 1091"/>
          <p:cNvSpPr>
            <a:spLocks/>
          </p:cNvSpPr>
          <p:nvPr/>
        </p:nvSpPr>
        <p:spPr bwMode="auto">
          <a:xfrm>
            <a:off x="7469188" y="4475163"/>
            <a:ext cx="12700" cy="14287"/>
          </a:xfrm>
          <a:custGeom>
            <a:avLst/>
            <a:gdLst>
              <a:gd name="T0" fmla="*/ 16 w 16"/>
              <a:gd name="T1" fmla="*/ 15 h 18"/>
              <a:gd name="T2" fmla="*/ 15 w 16"/>
              <a:gd name="T3" fmla="*/ 18 h 18"/>
              <a:gd name="T4" fmla="*/ 14 w 16"/>
              <a:gd name="T5" fmla="*/ 18 h 18"/>
              <a:gd name="T6" fmla="*/ 15 w 16"/>
              <a:gd name="T7" fmla="*/ 18 h 18"/>
              <a:gd name="T8" fmla="*/ 16 w 16"/>
              <a:gd name="T9" fmla="*/ 17 h 18"/>
              <a:gd name="T10" fmla="*/ 12 w 16"/>
              <a:gd name="T11" fmla="*/ 18 h 18"/>
              <a:gd name="T12" fmla="*/ 12 w 16"/>
              <a:gd name="T13" fmla="*/ 0 h 18"/>
              <a:gd name="T14" fmla="*/ 7 w 16"/>
              <a:gd name="T15" fmla="*/ 1 h 18"/>
              <a:gd name="T16" fmla="*/ 6 w 16"/>
              <a:gd name="T17" fmla="*/ 2 h 18"/>
              <a:gd name="T18" fmla="*/ 4 w 16"/>
              <a:gd name="T19" fmla="*/ 2 h 18"/>
              <a:gd name="T20" fmla="*/ 1 w 16"/>
              <a:gd name="T21" fmla="*/ 5 h 18"/>
              <a:gd name="T22" fmla="*/ 0 w 16"/>
              <a:gd name="T23" fmla="*/ 8 h 18"/>
              <a:gd name="T24" fmla="*/ 1 w 16"/>
              <a:gd name="T25" fmla="*/ 5 h 18"/>
              <a:gd name="T26" fmla="*/ 0 w 16"/>
              <a:gd name="T27" fmla="*/ 6 h 18"/>
              <a:gd name="T28" fmla="*/ 0 w 16"/>
              <a:gd name="T29" fmla="*/ 8 h 18"/>
              <a:gd name="T30" fmla="*/ 16 w 16"/>
              <a:gd name="T31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18">
                <a:moveTo>
                  <a:pt x="16" y="15"/>
                </a:moveTo>
                <a:lnTo>
                  <a:pt x="15" y="18"/>
                </a:lnTo>
                <a:lnTo>
                  <a:pt x="14" y="18"/>
                </a:lnTo>
                <a:lnTo>
                  <a:pt x="15" y="18"/>
                </a:lnTo>
                <a:lnTo>
                  <a:pt x="16" y="17"/>
                </a:lnTo>
                <a:lnTo>
                  <a:pt x="12" y="18"/>
                </a:lnTo>
                <a:lnTo>
                  <a:pt x="12" y="0"/>
                </a:lnTo>
                <a:lnTo>
                  <a:pt x="7" y="1"/>
                </a:lnTo>
                <a:lnTo>
                  <a:pt x="6" y="2"/>
                </a:lnTo>
                <a:lnTo>
                  <a:pt x="4" y="2"/>
                </a:lnTo>
                <a:lnTo>
                  <a:pt x="1" y="5"/>
                </a:lnTo>
                <a:lnTo>
                  <a:pt x="0" y="8"/>
                </a:lnTo>
                <a:lnTo>
                  <a:pt x="1" y="5"/>
                </a:lnTo>
                <a:lnTo>
                  <a:pt x="0" y="6"/>
                </a:lnTo>
                <a:lnTo>
                  <a:pt x="0" y="8"/>
                </a:lnTo>
                <a:lnTo>
                  <a:pt x="16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2" name="Freeform 1092"/>
          <p:cNvSpPr>
            <a:spLocks/>
          </p:cNvSpPr>
          <p:nvPr/>
        </p:nvSpPr>
        <p:spPr bwMode="auto">
          <a:xfrm>
            <a:off x="7469188" y="4492625"/>
            <a:ext cx="23812" cy="19050"/>
          </a:xfrm>
          <a:custGeom>
            <a:avLst/>
            <a:gdLst>
              <a:gd name="T0" fmla="*/ 29 w 31"/>
              <a:gd name="T1" fmla="*/ 9 h 24"/>
              <a:gd name="T2" fmla="*/ 26 w 31"/>
              <a:gd name="T3" fmla="*/ 0 h 24"/>
              <a:gd name="T4" fmla="*/ 0 w 31"/>
              <a:gd name="T5" fmla="*/ 6 h 24"/>
              <a:gd name="T6" fmla="*/ 4 w 31"/>
              <a:gd name="T7" fmla="*/ 24 h 24"/>
              <a:gd name="T8" fmla="*/ 31 w 31"/>
              <a:gd name="T9" fmla="*/ 18 h 24"/>
              <a:gd name="T10" fmla="*/ 29 w 31"/>
              <a:gd name="T11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4">
                <a:moveTo>
                  <a:pt x="29" y="9"/>
                </a:moveTo>
                <a:lnTo>
                  <a:pt x="26" y="0"/>
                </a:lnTo>
                <a:lnTo>
                  <a:pt x="0" y="6"/>
                </a:lnTo>
                <a:lnTo>
                  <a:pt x="4" y="24"/>
                </a:lnTo>
                <a:lnTo>
                  <a:pt x="31" y="18"/>
                </a:lnTo>
                <a:lnTo>
                  <a:pt x="29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3" name="Freeform 1093"/>
          <p:cNvSpPr>
            <a:spLocks/>
          </p:cNvSpPr>
          <p:nvPr/>
        </p:nvSpPr>
        <p:spPr bwMode="auto">
          <a:xfrm>
            <a:off x="7467600" y="4497388"/>
            <a:ext cx="28575" cy="20637"/>
          </a:xfrm>
          <a:custGeom>
            <a:avLst/>
            <a:gdLst>
              <a:gd name="T0" fmla="*/ 33 w 35"/>
              <a:gd name="T1" fmla="*/ 9 h 25"/>
              <a:gd name="T2" fmla="*/ 31 w 35"/>
              <a:gd name="T3" fmla="*/ 0 h 25"/>
              <a:gd name="T4" fmla="*/ 0 w 35"/>
              <a:gd name="T5" fmla="*/ 7 h 25"/>
              <a:gd name="T6" fmla="*/ 4 w 35"/>
              <a:gd name="T7" fmla="*/ 25 h 25"/>
              <a:gd name="T8" fmla="*/ 35 w 35"/>
              <a:gd name="T9" fmla="*/ 18 h 25"/>
              <a:gd name="T10" fmla="*/ 33 w 35"/>
              <a:gd name="T11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25">
                <a:moveTo>
                  <a:pt x="33" y="9"/>
                </a:moveTo>
                <a:lnTo>
                  <a:pt x="31" y="0"/>
                </a:lnTo>
                <a:lnTo>
                  <a:pt x="0" y="7"/>
                </a:lnTo>
                <a:lnTo>
                  <a:pt x="4" y="25"/>
                </a:lnTo>
                <a:lnTo>
                  <a:pt x="35" y="18"/>
                </a:lnTo>
                <a:lnTo>
                  <a:pt x="3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4" name="Freeform 1094"/>
          <p:cNvSpPr>
            <a:spLocks/>
          </p:cNvSpPr>
          <p:nvPr/>
        </p:nvSpPr>
        <p:spPr bwMode="auto">
          <a:xfrm>
            <a:off x="7467600" y="4502150"/>
            <a:ext cx="30163" cy="22225"/>
          </a:xfrm>
          <a:custGeom>
            <a:avLst/>
            <a:gdLst>
              <a:gd name="T0" fmla="*/ 37 w 40"/>
              <a:gd name="T1" fmla="*/ 9 h 26"/>
              <a:gd name="T2" fmla="*/ 35 w 40"/>
              <a:gd name="T3" fmla="*/ 0 h 26"/>
              <a:gd name="T4" fmla="*/ 0 w 40"/>
              <a:gd name="T5" fmla="*/ 8 h 26"/>
              <a:gd name="T6" fmla="*/ 5 w 40"/>
              <a:gd name="T7" fmla="*/ 26 h 26"/>
              <a:gd name="T8" fmla="*/ 40 w 40"/>
              <a:gd name="T9" fmla="*/ 18 h 26"/>
              <a:gd name="T10" fmla="*/ 37 w 40"/>
              <a:gd name="T11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26">
                <a:moveTo>
                  <a:pt x="37" y="9"/>
                </a:moveTo>
                <a:lnTo>
                  <a:pt x="35" y="0"/>
                </a:lnTo>
                <a:lnTo>
                  <a:pt x="0" y="8"/>
                </a:lnTo>
                <a:lnTo>
                  <a:pt x="5" y="26"/>
                </a:lnTo>
                <a:lnTo>
                  <a:pt x="40" y="18"/>
                </a:lnTo>
                <a:lnTo>
                  <a:pt x="37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5" name="Freeform 1095"/>
          <p:cNvSpPr>
            <a:spLocks/>
          </p:cNvSpPr>
          <p:nvPr/>
        </p:nvSpPr>
        <p:spPr bwMode="auto">
          <a:xfrm>
            <a:off x="7467600" y="4508500"/>
            <a:ext cx="31750" cy="22225"/>
          </a:xfrm>
          <a:custGeom>
            <a:avLst/>
            <a:gdLst>
              <a:gd name="T0" fmla="*/ 40 w 42"/>
              <a:gd name="T1" fmla="*/ 9 h 27"/>
              <a:gd name="T2" fmla="*/ 37 w 42"/>
              <a:gd name="T3" fmla="*/ 0 h 27"/>
              <a:gd name="T4" fmla="*/ 0 w 42"/>
              <a:gd name="T5" fmla="*/ 9 h 27"/>
              <a:gd name="T6" fmla="*/ 5 w 42"/>
              <a:gd name="T7" fmla="*/ 27 h 27"/>
              <a:gd name="T8" fmla="*/ 42 w 42"/>
              <a:gd name="T9" fmla="*/ 18 h 27"/>
              <a:gd name="T10" fmla="*/ 40 w 42"/>
              <a:gd name="T11" fmla="*/ 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27">
                <a:moveTo>
                  <a:pt x="40" y="9"/>
                </a:moveTo>
                <a:lnTo>
                  <a:pt x="37" y="0"/>
                </a:lnTo>
                <a:lnTo>
                  <a:pt x="0" y="9"/>
                </a:lnTo>
                <a:lnTo>
                  <a:pt x="5" y="27"/>
                </a:lnTo>
                <a:lnTo>
                  <a:pt x="42" y="18"/>
                </a:lnTo>
                <a:lnTo>
                  <a:pt x="4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6" name="Freeform 1096"/>
          <p:cNvSpPr>
            <a:spLocks/>
          </p:cNvSpPr>
          <p:nvPr/>
        </p:nvSpPr>
        <p:spPr bwMode="auto">
          <a:xfrm>
            <a:off x="7466013" y="4513263"/>
            <a:ext cx="38100" cy="23812"/>
          </a:xfrm>
          <a:custGeom>
            <a:avLst/>
            <a:gdLst>
              <a:gd name="T0" fmla="*/ 46 w 49"/>
              <a:gd name="T1" fmla="*/ 9 h 30"/>
              <a:gd name="T2" fmla="*/ 44 w 49"/>
              <a:gd name="T3" fmla="*/ 0 h 30"/>
              <a:gd name="T4" fmla="*/ 0 w 49"/>
              <a:gd name="T5" fmla="*/ 12 h 30"/>
              <a:gd name="T6" fmla="*/ 5 w 49"/>
              <a:gd name="T7" fmla="*/ 30 h 30"/>
              <a:gd name="T8" fmla="*/ 49 w 49"/>
              <a:gd name="T9" fmla="*/ 19 h 30"/>
              <a:gd name="T10" fmla="*/ 46 w 49"/>
              <a:gd name="T11" fmla="*/ 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30">
                <a:moveTo>
                  <a:pt x="46" y="9"/>
                </a:moveTo>
                <a:lnTo>
                  <a:pt x="44" y="0"/>
                </a:lnTo>
                <a:lnTo>
                  <a:pt x="0" y="12"/>
                </a:lnTo>
                <a:lnTo>
                  <a:pt x="5" y="30"/>
                </a:lnTo>
                <a:lnTo>
                  <a:pt x="49" y="19"/>
                </a:lnTo>
                <a:lnTo>
                  <a:pt x="4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7" name="Freeform 1097"/>
          <p:cNvSpPr>
            <a:spLocks/>
          </p:cNvSpPr>
          <p:nvPr/>
        </p:nvSpPr>
        <p:spPr bwMode="auto">
          <a:xfrm>
            <a:off x="7466013" y="4521200"/>
            <a:ext cx="31750" cy="22225"/>
          </a:xfrm>
          <a:custGeom>
            <a:avLst/>
            <a:gdLst>
              <a:gd name="T0" fmla="*/ 38 w 40"/>
              <a:gd name="T1" fmla="*/ 9 h 27"/>
              <a:gd name="T2" fmla="*/ 36 w 40"/>
              <a:gd name="T3" fmla="*/ 0 h 27"/>
              <a:gd name="T4" fmla="*/ 0 w 40"/>
              <a:gd name="T5" fmla="*/ 9 h 27"/>
              <a:gd name="T6" fmla="*/ 5 w 40"/>
              <a:gd name="T7" fmla="*/ 27 h 27"/>
              <a:gd name="T8" fmla="*/ 40 w 40"/>
              <a:gd name="T9" fmla="*/ 18 h 27"/>
              <a:gd name="T10" fmla="*/ 38 w 40"/>
              <a:gd name="T11" fmla="*/ 9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27">
                <a:moveTo>
                  <a:pt x="38" y="9"/>
                </a:moveTo>
                <a:lnTo>
                  <a:pt x="36" y="0"/>
                </a:lnTo>
                <a:lnTo>
                  <a:pt x="0" y="9"/>
                </a:lnTo>
                <a:lnTo>
                  <a:pt x="5" y="27"/>
                </a:lnTo>
                <a:lnTo>
                  <a:pt x="40" y="18"/>
                </a:lnTo>
                <a:lnTo>
                  <a:pt x="38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8" name="Freeform 1098"/>
          <p:cNvSpPr>
            <a:spLocks/>
          </p:cNvSpPr>
          <p:nvPr/>
        </p:nvSpPr>
        <p:spPr bwMode="auto">
          <a:xfrm>
            <a:off x="7464425" y="4527550"/>
            <a:ext cx="28575" cy="20638"/>
          </a:xfrm>
          <a:custGeom>
            <a:avLst/>
            <a:gdLst>
              <a:gd name="T0" fmla="*/ 33 w 36"/>
              <a:gd name="T1" fmla="*/ 9 h 25"/>
              <a:gd name="T2" fmla="*/ 31 w 36"/>
              <a:gd name="T3" fmla="*/ 0 h 25"/>
              <a:gd name="T4" fmla="*/ 0 w 36"/>
              <a:gd name="T5" fmla="*/ 7 h 25"/>
              <a:gd name="T6" fmla="*/ 5 w 36"/>
              <a:gd name="T7" fmla="*/ 25 h 25"/>
              <a:gd name="T8" fmla="*/ 36 w 36"/>
              <a:gd name="T9" fmla="*/ 18 h 25"/>
              <a:gd name="T10" fmla="*/ 33 w 36"/>
              <a:gd name="T11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" h="25">
                <a:moveTo>
                  <a:pt x="33" y="9"/>
                </a:moveTo>
                <a:lnTo>
                  <a:pt x="31" y="0"/>
                </a:lnTo>
                <a:lnTo>
                  <a:pt x="0" y="7"/>
                </a:lnTo>
                <a:lnTo>
                  <a:pt x="5" y="25"/>
                </a:lnTo>
                <a:lnTo>
                  <a:pt x="36" y="18"/>
                </a:lnTo>
                <a:lnTo>
                  <a:pt x="3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79" name="Freeform 1099"/>
          <p:cNvSpPr>
            <a:spLocks/>
          </p:cNvSpPr>
          <p:nvPr/>
        </p:nvSpPr>
        <p:spPr bwMode="auto">
          <a:xfrm>
            <a:off x="7462838" y="4532313"/>
            <a:ext cx="26987" cy="20637"/>
          </a:xfrm>
          <a:custGeom>
            <a:avLst/>
            <a:gdLst>
              <a:gd name="T0" fmla="*/ 31 w 33"/>
              <a:gd name="T1" fmla="*/ 9 h 25"/>
              <a:gd name="T2" fmla="*/ 29 w 33"/>
              <a:gd name="T3" fmla="*/ 0 h 25"/>
              <a:gd name="T4" fmla="*/ 0 w 33"/>
              <a:gd name="T5" fmla="*/ 7 h 25"/>
              <a:gd name="T6" fmla="*/ 4 w 33"/>
              <a:gd name="T7" fmla="*/ 25 h 25"/>
              <a:gd name="T8" fmla="*/ 33 w 33"/>
              <a:gd name="T9" fmla="*/ 18 h 25"/>
              <a:gd name="T10" fmla="*/ 31 w 33"/>
              <a:gd name="T11" fmla="*/ 9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25">
                <a:moveTo>
                  <a:pt x="31" y="9"/>
                </a:moveTo>
                <a:lnTo>
                  <a:pt x="29" y="0"/>
                </a:lnTo>
                <a:lnTo>
                  <a:pt x="0" y="7"/>
                </a:lnTo>
                <a:lnTo>
                  <a:pt x="4" y="25"/>
                </a:lnTo>
                <a:lnTo>
                  <a:pt x="33" y="18"/>
                </a:lnTo>
                <a:lnTo>
                  <a:pt x="31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0" name="Freeform 1100"/>
          <p:cNvSpPr>
            <a:spLocks/>
          </p:cNvSpPr>
          <p:nvPr/>
        </p:nvSpPr>
        <p:spPr bwMode="auto">
          <a:xfrm>
            <a:off x="7462838" y="4540250"/>
            <a:ext cx="22225" cy="19050"/>
          </a:xfrm>
          <a:custGeom>
            <a:avLst/>
            <a:gdLst>
              <a:gd name="T0" fmla="*/ 25 w 27"/>
              <a:gd name="T1" fmla="*/ 9 h 24"/>
              <a:gd name="T2" fmla="*/ 23 w 27"/>
              <a:gd name="T3" fmla="*/ 0 h 24"/>
              <a:gd name="T4" fmla="*/ 0 w 27"/>
              <a:gd name="T5" fmla="*/ 6 h 24"/>
              <a:gd name="T6" fmla="*/ 4 w 27"/>
              <a:gd name="T7" fmla="*/ 24 h 24"/>
              <a:gd name="T8" fmla="*/ 27 w 27"/>
              <a:gd name="T9" fmla="*/ 18 h 24"/>
              <a:gd name="T10" fmla="*/ 25 w 27"/>
              <a:gd name="T11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4">
                <a:moveTo>
                  <a:pt x="25" y="9"/>
                </a:moveTo>
                <a:lnTo>
                  <a:pt x="23" y="0"/>
                </a:lnTo>
                <a:lnTo>
                  <a:pt x="0" y="6"/>
                </a:lnTo>
                <a:lnTo>
                  <a:pt x="4" y="24"/>
                </a:lnTo>
                <a:lnTo>
                  <a:pt x="27" y="18"/>
                </a:lnTo>
                <a:lnTo>
                  <a:pt x="25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1" name="Freeform 1101"/>
          <p:cNvSpPr>
            <a:spLocks/>
          </p:cNvSpPr>
          <p:nvPr/>
        </p:nvSpPr>
        <p:spPr bwMode="auto">
          <a:xfrm>
            <a:off x="7462838" y="4546600"/>
            <a:ext cx="20637" cy="17463"/>
          </a:xfrm>
          <a:custGeom>
            <a:avLst/>
            <a:gdLst>
              <a:gd name="T0" fmla="*/ 22 w 24"/>
              <a:gd name="T1" fmla="*/ 9 h 23"/>
              <a:gd name="T2" fmla="*/ 19 w 24"/>
              <a:gd name="T3" fmla="*/ 0 h 23"/>
              <a:gd name="T4" fmla="*/ 0 w 24"/>
              <a:gd name="T5" fmla="*/ 5 h 23"/>
              <a:gd name="T6" fmla="*/ 4 w 24"/>
              <a:gd name="T7" fmla="*/ 23 h 23"/>
              <a:gd name="T8" fmla="*/ 24 w 24"/>
              <a:gd name="T9" fmla="*/ 18 h 23"/>
              <a:gd name="T10" fmla="*/ 22 w 24"/>
              <a:gd name="T11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3">
                <a:moveTo>
                  <a:pt x="22" y="9"/>
                </a:moveTo>
                <a:lnTo>
                  <a:pt x="19" y="0"/>
                </a:lnTo>
                <a:lnTo>
                  <a:pt x="0" y="5"/>
                </a:lnTo>
                <a:lnTo>
                  <a:pt x="4" y="23"/>
                </a:lnTo>
                <a:lnTo>
                  <a:pt x="24" y="18"/>
                </a:lnTo>
                <a:lnTo>
                  <a:pt x="2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2" name="Freeform 1102"/>
          <p:cNvSpPr>
            <a:spLocks/>
          </p:cNvSpPr>
          <p:nvPr/>
        </p:nvSpPr>
        <p:spPr bwMode="auto">
          <a:xfrm>
            <a:off x="7462838" y="4552950"/>
            <a:ext cx="17462" cy="19050"/>
          </a:xfrm>
          <a:custGeom>
            <a:avLst/>
            <a:gdLst>
              <a:gd name="T0" fmla="*/ 18 w 21"/>
              <a:gd name="T1" fmla="*/ 9 h 23"/>
              <a:gd name="T2" fmla="*/ 16 w 21"/>
              <a:gd name="T3" fmla="*/ 0 h 23"/>
              <a:gd name="T4" fmla="*/ 0 w 21"/>
              <a:gd name="T5" fmla="*/ 5 h 23"/>
              <a:gd name="T6" fmla="*/ 4 w 21"/>
              <a:gd name="T7" fmla="*/ 23 h 23"/>
              <a:gd name="T8" fmla="*/ 21 w 21"/>
              <a:gd name="T9" fmla="*/ 18 h 23"/>
              <a:gd name="T10" fmla="*/ 18 w 21"/>
              <a:gd name="T11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3">
                <a:moveTo>
                  <a:pt x="18" y="9"/>
                </a:moveTo>
                <a:lnTo>
                  <a:pt x="16" y="0"/>
                </a:lnTo>
                <a:lnTo>
                  <a:pt x="0" y="5"/>
                </a:lnTo>
                <a:lnTo>
                  <a:pt x="4" y="23"/>
                </a:lnTo>
                <a:lnTo>
                  <a:pt x="21" y="18"/>
                </a:lnTo>
                <a:lnTo>
                  <a:pt x="18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3" name="Freeform 1103"/>
          <p:cNvSpPr>
            <a:spLocks/>
          </p:cNvSpPr>
          <p:nvPr/>
        </p:nvSpPr>
        <p:spPr bwMode="auto">
          <a:xfrm>
            <a:off x="7462838" y="4559300"/>
            <a:ext cx="12700" cy="17463"/>
          </a:xfrm>
          <a:custGeom>
            <a:avLst/>
            <a:gdLst>
              <a:gd name="T0" fmla="*/ 14 w 16"/>
              <a:gd name="T1" fmla="*/ 9 h 22"/>
              <a:gd name="T2" fmla="*/ 11 w 16"/>
              <a:gd name="T3" fmla="*/ 0 h 22"/>
              <a:gd name="T4" fmla="*/ 0 w 16"/>
              <a:gd name="T5" fmla="*/ 3 h 22"/>
              <a:gd name="T6" fmla="*/ 4 w 16"/>
              <a:gd name="T7" fmla="*/ 22 h 22"/>
              <a:gd name="T8" fmla="*/ 16 w 16"/>
              <a:gd name="T9" fmla="*/ 18 h 22"/>
              <a:gd name="T10" fmla="*/ 14 w 16"/>
              <a:gd name="T11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22">
                <a:moveTo>
                  <a:pt x="14" y="9"/>
                </a:moveTo>
                <a:lnTo>
                  <a:pt x="11" y="0"/>
                </a:lnTo>
                <a:lnTo>
                  <a:pt x="0" y="3"/>
                </a:lnTo>
                <a:lnTo>
                  <a:pt x="4" y="22"/>
                </a:lnTo>
                <a:lnTo>
                  <a:pt x="16" y="18"/>
                </a:lnTo>
                <a:lnTo>
                  <a:pt x="14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4" name="Freeform 1104"/>
          <p:cNvSpPr>
            <a:spLocks/>
          </p:cNvSpPr>
          <p:nvPr/>
        </p:nvSpPr>
        <p:spPr bwMode="auto">
          <a:xfrm>
            <a:off x="7462838" y="4567238"/>
            <a:ext cx="11112" cy="15875"/>
          </a:xfrm>
          <a:custGeom>
            <a:avLst/>
            <a:gdLst>
              <a:gd name="T0" fmla="*/ 10 w 14"/>
              <a:gd name="T1" fmla="*/ 9 h 21"/>
              <a:gd name="T2" fmla="*/ 7 w 14"/>
              <a:gd name="T3" fmla="*/ 0 h 21"/>
              <a:gd name="T4" fmla="*/ 0 w 14"/>
              <a:gd name="T5" fmla="*/ 3 h 21"/>
              <a:gd name="T6" fmla="*/ 7 w 14"/>
              <a:gd name="T7" fmla="*/ 21 h 21"/>
              <a:gd name="T8" fmla="*/ 14 w 14"/>
              <a:gd name="T9" fmla="*/ 19 h 21"/>
              <a:gd name="T10" fmla="*/ 10 w 14"/>
              <a:gd name="T11" fmla="*/ 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21">
                <a:moveTo>
                  <a:pt x="10" y="9"/>
                </a:moveTo>
                <a:lnTo>
                  <a:pt x="7" y="0"/>
                </a:lnTo>
                <a:lnTo>
                  <a:pt x="0" y="3"/>
                </a:lnTo>
                <a:lnTo>
                  <a:pt x="7" y="21"/>
                </a:lnTo>
                <a:lnTo>
                  <a:pt x="14" y="19"/>
                </a:lnTo>
                <a:lnTo>
                  <a:pt x="1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5" name="Freeform 1105"/>
          <p:cNvSpPr>
            <a:spLocks/>
          </p:cNvSpPr>
          <p:nvPr/>
        </p:nvSpPr>
        <p:spPr bwMode="auto">
          <a:xfrm>
            <a:off x="7470775" y="4487863"/>
            <a:ext cx="20638" cy="19050"/>
          </a:xfrm>
          <a:custGeom>
            <a:avLst/>
            <a:gdLst>
              <a:gd name="T0" fmla="*/ 23 w 25"/>
              <a:gd name="T1" fmla="*/ 9 h 24"/>
              <a:gd name="T2" fmla="*/ 21 w 25"/>
              <a:gd name="T3" fmla="*/ 0 h 24"/>
              <a:gd name="T4" fmla="*/ 0 w 25"/>
              <a:gd name="T5" fmla="*/ 6 h 24"/>
              <a:gd name="T6" fmla="*/ 5 w 25"/>
              <a:gd name="T7" fmla="*/ 24 h 24"/>
              <a:gd name="T8" fmla="*/ 25 w 25"/>
              <a:gd name="T9" fmla="*/ 18 h 24"/>
              <a:gd name="T10" fmla="*/ 23 w 25"/>
              <a:gd name="T11" fmla="*/ 9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4">
                <a:moveTo>
                  <a:pt x="23" y="9"/>
                </a:moveTo>
                <a:lnTo>
                  <a:pt x="21" y="0"/>
                </a:lnTo>
                <a:lnTo>
                  <a:pt x="0" y="6"/>
                </a:lnTo>
                <a:lnTo>
                  <a:pt x="5" y="24"/>
                </a:lnTo>
                <a:lnTo>
                  <a:pt x="25" y="18"/>
                </a:lnTo>
                <a:lnTo>
                  <a:pt x="23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6" name="Freeform 1106"/>
          <p:cNvSpPr>
            <a:spLocks/>
          </p:cNvSpPr>
          <p:nvPr/>
        </p:nvSpPr>
        <p:spPr bwMode="auto">
          <a:xfrm>
            <a:off x="7472363" y="4483100"/>
            <a:ext cx="14287" cy="17463"/>
          </a:xfrm>
          <a:custGeom>
            <a:avLst/>
            <a:gdLst>
              <a:gd name="T0" fmla="*/ 17 w 20"/>
              <a:gd name="T1" fmla="*/ 9 h 23"/>
              <a:gd name="T2" fmla="*/ 15 w 20"/>
              <a:gd name="T3" fmla="*/ 0 h 23"/>
              <a:gd name="T4" fmla="*/ 0 w 20"/>
              <a:gd name="T5" fmla="*/ 5 h 23"/>
              <a:gd name="T6" fmla="*/ 5 w 20"/>
              <a:gd name="T7" fmla="*/ 23 h 23"/>
              <a:gd name="T8" fmla="*/ 20 w 20"/>
              <a:gd name="T9" fmla="*/ 19 h 23"/>
              <a:gd name="T10" fmla="*/ 17 w 20"/>
              <a:gd name="T11" fmla="*/ 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23">
                <a:moveTo>
                  <a:pt x="17" y="9"/>
                </a:moveTo>
                <a:lnTo>
                  <a:pt x="15" y="0"/>
                </a:lnTo>
                <a:lnTo>
                  <a:pt x="0" y="5"/>
                </a:lnTo>
                <a:lnTo>
                  <a:pt x="5" y="23"/>
                </a:lnTo>
                <a:lnTo>
                  <a:pt x="20" y="19"/>
                </a:lnTo>
                <a:lnTo>
                  <a:pt x="17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7" name="Freeform 1107"/>
          <p:cNvSpPr>
            <a:spLocks/>
          </p:cNvSpPr>
          <p:nvPr/>
        </p:nvSpPr>
        <p:spPr bwMode="auto">
          <a:xfrm>
            <a:off x="7473950" y="4478338"/>
            <a:ext cx="9525" cy="15875"/>
          </a:xfrm>
          <a:custGeom>
            <a:avLst/>
            <a:gdLst>
              <a:gd name="T0" fmla="*/ 10 w 12"/>
              <a:gd name="T1" fmla="*/ 9 h 20"/>
              <a:gd name="T2" fmla="*/ 8 w 12"/>
              <a:gd name="T3" fmla="*/ 0 h 20"/>
              <a:gd name="T4" fmla="*/ 0 w 12"/>
              <a:gd name="T5" fmla="*/ 2 h 20"/>
              <a:gd name="T6" fmla="*/ 4 w 12"/>
              <a:gd name="T7" fmla="*/ 20 h 20"/>
              <a:gd name="T8" fmla="*/ 12 w 12"/>
              <a:gd name="T9" fmla="*/ 18 h 20"/>
              <a:gd name="T10" fmla="*/ 10 w 12"/>
              <a:gd name="T11" fmla="*/ 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" h="20">
                <a:moveTo>
                  <a:pt x="10" y="9"/>
                </a:moveTo>
                <a:lnTo>
                  <a:pt x="8" y="0"/>
                </a:lnTo>
                <a:lnTo>
                  <a:pt x="0" y="2"/>
                </a:lnTo>
                <a:lnTo>
                  <a:pt x="4" y="20"/>
                </a:lnTo>
                <a:lnTo>
                  <a:pt x="12" y="18"/>
                </a:lnTo>
                <a:lnTo>
                  <a:pt x="10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8" name="Freeform 1108"/>
          <p:cNvSpPr>
            <a:spLocks/>
          </p:cNvSpPr>
          <p:nvPr/>
        </p:nvSpPr>
        <p:spPr bwMode="auto">
          <a:xfrm>
            <a:off x="7394575" y="4518025"/>
            <a:ext cx="68263" cy="63500"/>
          </a:xfrm>
          <a:custGeom>
            <a:avLst/>
            <a:gdLst>
              <a:gd name="T0" fmla="*/ 87 w 87"/>
              <a:gd name="T1" fmla="*/ 81 h 81"/>
              <a:gd name="T2" fmla="*/ 79 w 87"/>
              <a:gd name="T3" fmla="*/ 71 h 81"/>
              <a:gd name="T4" fmla="*/ 68 w 87"/>
              <a:gd name="T5" fmla="*/ 60 h 81"/>
              <a:gd name="T6" fmla="*/ 56 w 87"/>
              <a:gd name="T7" fmla="*/ 47 h 81"/>
              <a:gd name="T8" fmla="*/ 43 w 87"/>
              <a:gd name="T9" fmla="*/ 33 h 81"/>
              <a:gd name="T10" fmla="*/ 29 w 87"/>
              <a:gd name="T11" fmla="*/ 21 h 81"/>
              <a:gd name="T12" fmla="*/ 19 w 87"/>
              <a:gd name="T13" fmla="*/ 10 h 81"/>
              <a:gd name="T14" fmla="*/ 11 w 87"/>
              <a:gd name="T15" fmla="*/ 3 h 81"/>
              <a:gd name="T16" fmla="*/ 6 w 87"/>
              <a:gd name="T17" fmla="*/ 0 h 81"/>
              <a:gd name="T18" fmla="*/ 4 w 87"/>
              <a:gd name="T19" fmla="*/ 0 h 81"/>
              <a:gd name="T20" fmla="*/ 3 w 87"/>
              <a:gd name="T21" fmla="*/ 0 h 81"/>
              <a:gd name="T22" fmla="*/ 1 w 87"/>
              <a:gd name="T23" fmla="*/ 0 h 81"/>
              <a:gd name="T24" fmla="*/ 0 w 87"/>
              <a:gd name="T25" fmla="*/ 0 h 81"/>
              <a:gd name="T26" fmla="*/ 0 w 87"/>
              <a:gd name="T27" fmla="*/ 6 h 81"/>
              <a:gd name="T28" fmla="*/ 0 w 87"/>
              <a:gd name="T29" fmla="*/ 12 h 81"/>
              <a:gd name="T30" fmla="*/ 0 w 87"/>
              <a:gd name="T31" fmla="*/ 17 h 81"/>
              <a:gd name="T32" fmla="*/ 1 w 87"/>
              <a:gd name="T33" fmla="*/ 24 h 81"/>
              <a:gd name="T34" fmla="*/ 4 w 87"/>
              <a:gd name="T35" fmla="*/ 31 h 81"/>
              <a:gd name="T36" fmla="*/ 6 w 87"/>
              <a:gd name="T37" fmla="*/ 38 h 81"/>
              <a:gd name="T38" fmla="*/ 10 w 87"/>
              <a:gd name="T39" fmla="*/ 47 h 81"/>
              <a:gd name="T40" fmla="*/ 14 w 87"/>
              <a:gd name="T41" fmla="*/ 56 h 81"/>
              <a:gd name="T42" fmla="*/ 20 w 87"/>
              <a:gd name="T43" fmla="*/ 59 h 81"/>
              <a:gd name="T44" fmla="*/ 29 w 87"/>
              <a:gd name="T45" fmla="*/ 62 h 81"/>
              <a:gd name="T46" fmla="*/ 39 w 87"/>
              <a:gd name="T47" fmla="*/ 66 h 81"/>
              <a:gd name="T48" fmla="*/ 52 w 87"/>
              <a:gd name="T49" fmla="*/ 70 h 81"/>
              <a:gd name="T50" fmla="*/ 64 w 87"/>
              <a:gd name="T51" fmla="*/ 74 h 81"/>
              <a:gd name="T52" fmla="*/ 74 w 87"/>
              <a:gd name="T53" fmla="*/ 77 h 81"/>
              <a:gd name="T54" fmla="*/ 82 w 87"/>
              <a:gd name="T55" fmla="*/ 80 h 81"/>
              <a:gd name="T56" fmla="*/ 87 w 87"/>
              <a:gd name="T57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7" h="81">
                <a:moveTo>
                  <a:pt x="87" y="81"/>
                </a:moveTo>
                <a:lnTo>
                  <a:pt x="79" y="71"/>
                </a:lnTo>
                <a:lnTo>
                  <a:pt x="68" y="60"/>
                </a:lnTo>
                <a:lnTo>
                  <a:pt x="56" y="47"/>
                </a:lnTo>
                <a:lnTo>
                  <a:pt x="43" y="33"/>
                </a:lnTo>
                <a:lnTo>
                  <a:pt x="29" y="21"/>
                </a:lnTo>
                <a:lnTo>
                  <a:pt x="19" y="10"/>
                </a:lnTo>
                <a:lnTo>
                  <a:pt x="11" y="3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6"/>
                </a:lnTo>
                <a:lnTo>
                  <a:pt x="0" y="12"/>
                </a:lnTo>
                <a:lnTo>
                  <a:pt x="0" y="17"/>
                </a:lnTo>
                <a:lnTo>
                  <a:pt x="1" y="24"/>
                </a:lnTo>
                <a:lnTo>
                  <a:pt x="4" y="31"/>
                </a:lnTo>
                <a:lnTo>
                  <a:pt x="6" y="38"/>
                </a:lnTo>
                <a:lnTo>
                  <a:pt x="10" y="47"/>
                </a:lnTo>
                <a:lnTo>
                  <a:pt x="14" y="56"/>
                </a:lnTo>
                <a:lnTo>
                  <a:pt x="20" y="59"/>
                </a:lnTo>
                <a:lnTo>
                  <a:pt x="29" y="62"/>
                </a:lnTo>
                <a:lnTo>
                  <a:pt x="39" y="66"/>
                </a:lnTo>
                <a:lnTo>
                  <a:pt x="52" y="70"/>
                </a:lnTo>
                <a:lnTo>
                  <a:pt x="64" y="74"/>
                </a:lnTo>
                <a:lnTo>
                  <a:pt x="74" y="77"/>
                </a:lnTo>
                <a:lnTo>
                  <a:pt x="82" y="80"/>
                </a:lnTo>
                <a:lnTo>
                  <a:pt x="87" y="8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89" name="Freeform 1109"/>
          <p:cNvSpPr>
            <a:spLocks/>
          </p:cNvSpPr>
          <p:nvPr/>
        </p:nvSpPr>
        <p:spPr bwMode="auto">
          <a:xfrm>
            <a:off x="7396163" y="4510088"/>
            <a:ext cx="71437" cy="76200"/>
          </a:xfrm>
          <a:custGeom>
            <a:avLst/>
            <a:gdLst>
              <a:gd name="T0" fmla="*/ 2 w 90"/>
              <a:gd name="T1" fmla="*/ 18 h 95"/>
              <a:gd name="T2" fmla="*/ 0 w 90"/>
              <a:gd name="T3" fmla="*/ 18 h 95"/>
              <a:gd name="T4" fmla="*/ 1 w 90"/>
              <a:gd name="T5" fmla="*/ 19 h 95"/>
              <a:gd name="T6" fmla="*/ 9 w 90"/>
              <a:gd name="T7" fmla="*/ 26 h 95"/>
              <a:gd name="T8" fmla="*/ 18 w 90"/>
              <a:gd name="T9" fmla="*/ 37 h 95"/>
              <a:gd name="T10" fmla="*/ 32 w 90"/>
              <a:gd name="T11" fmla="*/ 49 h 95"/>
              <a:gd name="T12" fmla="*/ 45 w 90"/>
              <a:gd name="T13" fmla="*/ 63 h 95"/>
              <a:gd name="T14" fmla="*/ 57 w 90"/>
              <a:gd name="T15" fmla="*/ 76 h 95"/>
              <a:gd name="T16" fmla="*/ 68 w 90"/>
              <a:gd name="T17" fmla="*/ 86 h 95"/>
              <a:gd name="T18" fmla="*/ 76 w 90"/>
              <a:gd name="T19" fmla="*/ 95 h 95"/>
              <a:gd name="T20" fmla="*/ 90 w 90"/>
              <a:gd name="T21" fmla="*/ 84 h 95"/>
              <a:gd name="T22" fmla="*/ 82 w 90"/>
              <a:gd name="T23" fmla="*/ 75 h 95"/>
              <a:gd name="T24" fmla="*/ 71 w 90"/>
              <a:gd name="T25" fmla="*/ 62 h 95"/>
              <a:gd name="T26" fmla="*/ 58 w 90"/>
              <a:gd name="T27" fmla="*/ 49 h 95"/>
              <a:gd name="T28" fmla="*/ 46 w 90"/>
              <a:gd name="T29" fmla="*/ 36 h 95"/>
              <a:gd name="T30" fmla="*/ 32 w 90"/>
              <a:gd name="T31" fmla="*/ 23 h 95"/>
              <a:gd name="T32" fmla="*/ 20 w 90"/>
              <a:gd name="T33" fmla="*/ 12 h 95"/>
              <a:gd name="T34" fmla="*/ 12 w 90"/>
              <a:gd name="T35" fmla="*/ 6 h 95"/>
              <a:gd name="T36" fmla="*/ 4 w 90"/>
              <a:gd name="T37" fmla="*/ 0 h 95"/>
              <a:gd name="T38" fmla="*/ 2 w 90"/>
              <a:gd name="T39" fmla="*/ 0 h 95"/>
              <a:gd name="T40" fmla="*/ 4 w 90"/>
              <a:gd name="T41" fmla="*/ 0 h 95"/>
              <a:gd name="T42" fmla="*/ 3 w 90"/>
              <a:gd name="T43" fmla="*/ 0 h 95"/>
              <a:gd name="T44" fmla="*/ 2 w 90"/>
              <a:gd name="T45" fmla="*/ 0 h 95"/>
              <a:gd name="T46" fmla="*/ 2 w 90"/>
              <a:gd name="T47" fmla="*/ 1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0" h="95">
                <a:moveTo>
                  <a:pt x="2" y="18"/>
                </a:moveTo>
                <a:lnTo>
                  <a:pt x="0" y="18"/>
                </a:lnTo>
                <a:lnTo>
                  <a:pt x="1" y="19"/>
                </a:lnTo>
                <a:lnTo>
                  <a:pt x="9" y="26"/>
                </a:lnTo>
                <a:lnTo>
                  <a:pt x="18" y="37"/>
                </a:lnTo>
                <a:lnTo>
                  <a:pt x="32" y="49"/>
                </a:lnTo>
                <a:lnTo>
                  <a:pt x="45" y="63"/>
                </a:lnTo>
                <a:lnTo>
                  <a:pt x="57" y="76"/>
                </a:lnTo>
                <a:lnTo>
                  <a:pt x="68" y="86"/>
                </a:lnTo>
                <a:lnTo>
                  <a:pt x="76" y="95"/>
                </a:lnTo>
                <a:lnTo>
                  <a:pt x="90" y="84"/>
                </a:lnTo>
                <a:lnTo>
                  <a:pt x="82" y="75"/>
                </a:lnTo>
                <a:lnTo>
                  <a:pt x="71" y="62"/>
                </a:lnTo>
                <a:lnTo>
                  <a:pt x="58" y="49"/>
                </a:lnTo>
                <a:lnTo>
                  <a:pt x="46" y="36"/>
                </a:lnTo>
                <a:lnTo>
                  <a:pt x="32" y="23"/>
                </a:lnTo>
                <a:lnTo>
                  <a:pt x="20" y="12"/>
                </a:lnTo>
                <a:lnTo>
                  <a:pt x="12" y="6"/>
                </a:lnTo>
                <a:lnTo>
                  <a:pt x="4" y="0"/>
                </a:lnTo>
                <a:lnTo>
                  <a:pt x="2" y="0"/>
                </a:lnTo>
                <a:lnTo>
                  <a:pt x="4" y="0"/>
                </a:lnTo>
                <a:lnTo>
                  <a:pt x="3" y="0"/>
                </a:lnTo>
                <a:lnTo>
                  <a:pt x="2" y="0"/>
                </a:lnTo>
                <a:lnTo>
                  <a:pt x="2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0" name="Freeform 1110"/>
          <p:cNvSpPr>
            <a:spLocks/>
          </p:cNvSpPr>
          <p:nvPr/>
        </p:nvSpPr>
        <p:spPr bwMode="auto">
          <a:xfrm>
            <a:off x="7386638" y="4510088"/>
            <a:ext cx="14287" cy="14287"/>
          </a:xfrm>
          <a:custGeom>
            <a:avLst/>
            <a:gdLst>
              <a:gd name="T0" fmla="*/ 19 w 19"/>
              <a:gd name="T1" fmla="*/ 10 h 18"/>
              <a:gd name="T2" fmla="*/ 9 w 19"/>
              <a:gd name="T3" fmla="*/ 18 h 18"/>
              <a:gd name="T4" fmla="*/ 10 w 19"/>
              <a:gd name="T5" fmla="*/ 18 h 18"/>
              <a:gd name="T6" fmla="*/ 12 w 19"/>
              <a:gd name="T7" fmla="*/ 18 h 18"/>
              <a:gd name="T8" fmla="*/ 13 w 19"/>
              <a:gd name="T9" fmla="*/ 18 h 18"/>
              <a:gd name="T10" fmla="*/ 15 w 19"/>
              <a:gd name="T11" fmla="*/ 18 h 18"/>
              <a:gd name="T12" fmla="*/ 15 w 19"/>
              <a:gd name="T13" fmla="*/ 0 h 18"/>
              <a:gd name="T14" fmla="*/ 13 w 19"/>
              <a:gd name="T15" fmla="*/ 0 h 18"/>
              <a:gd name="T16" fmla="*/ 12 w 19"/>
              <a:gd name="T17" fmla="*/ 0 h 18"/>
              <a:gd name="T18" fmla="*/ 10 w 19"/>
              <a:gd name="T19" fmla="*/ 0 h 18"/>
              <a:gd name="T20" fmla="*/ 9 w 19"/>
              <a:gd name="T21" fmla="*/ 0 h 18"/>
              <a:gd name="T22" fmla="*/ 0 w 19"/>
              <a:gd name="T23" fmla="*/ 8 h 18"/>
              <a:gd name="T24" fmla="*/ 9 w 19"/>
              <a:gd name="T25" fmla="*/ 0 h 18"/>
              <a:gd name="T26" fmla="*/ 1 w 19"/>
              <a:gd name="T27" fmla="*/ 0 h 18"/>
              <a:gd name="T28" fmla="*/ 0 w 19"/>
              <a:gd name="T29" fmla="*/ 8 h 18"/>
              <a:gd name="T30" fmla="*/ 19 w 19"/>
              <a:gd name="T31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8">
                <a:moveTo>
                  <a:pt x="19" y="10"/>
                </a:moveTo>
                <a:lnTo>
                  <a:pt x="9" y="18"/>
                </a:lnTo>
                <a:lnTo>
                  <a:pt x="10" y="18"/>
                </a:lnTo>
                <a:lnTo>
                  <a:pt x="12" y="18"/>
                </a:lnTo>
                <a:lnTo>
                  <a:pt x="13" y="18"/>
                </a:lnTo>
                <a:lnTo>
                  <a:pt x="15" y="18"/>
                </a:lnTo>
                <a:lnTo>
                  <a:pt x="15" y="0"/>
                </a:lnTo>
                <a:lnTo>
                  <a:pt x="13" y="0"/>
                </a:lnTo>
                <a:lnTo>
                  <a:pt x="12" y="0"/>
                </a:lnTo>
                <a:lnTo>
                  <a:pt x="10" y="0"/>
                </a:lnTo>
                <a:lnTo>
                  <a:pt x="9" y="0"/>
                </a:lnTo>
                <a:lnTo>
                  <a:pt x="0" y="8"/>
                </a:lnTo>
                <a:lnTo>
                  <a:pt x="9" y="0"/>
                </a:lnTo>
                <a:lnTo>
                  <a:pt x="1" y="0"/>
                </a:lnTo>
                <a:lnTo>
                  <a:pt x="0" y="8"/>
                </a:lnTo>
                <a:lnTo>
                  <a:pt x="19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1" name="Freeform 1111"/>
          <p:cNvSpPr>
            <a:spLocks/>
          </p:cNvSpPr>
          <p:nvPr/>
        </p:nvSpPr>
        <p:spPr bwMode="auto">
          <a:xfrm>
            <a:off x="7386638" y="4516438"/>
            <a:ext cx="25400" cy="52387"/>
          </a:xfrm>
          <a:custGeom>
            <a:avLst/>
            <a:gdLst>
              <a:gd name="T0" fmla="*/ 27 w 31"/>
              <a:gd name="T1" fmla="*/ 48 h 67"/>
              <a:gd name="T2" fmla="*/ 31 w 31"/>
              <a:gd name="T3" fmla="*/ 53 h 67"/>
              <a:gd name="T4" fmla="*/ 27 w 31"/>
              <a:gd name="T5" fmla="*/ 45 h 67"/>
              <a:gd name="T6" fmla="*/ 24 w 31"/>
              <a:gd name="T7" fmla="*/ 36 h 67"/>
              <a:gd name="T8" fmla="*/ 22 w 31"/>
              <a:gd name="T9" fmla="*/ 29 h 67"/>
              <a:gd name="T10" fmla="*/ 20 w 31"/>
              <a:gd name="T11" fmla="*/ 23 h 67"/>
              <a:gd name="T12" fmla="*/ 19 w 31"/>
              <a:gd name="T13" fmla="*/ 17 h 67"/>
              <a:gd name="T14" fmla="*/ 19 w 31"/>
              <a:gd name="T15" fmla="*/ 13 h 67"/>
              <a:gd name="T16" fmla="*/ 19 w 31"/>
              <a:gd name="T17" fmla="*/ 7 h 67"/>
              <a:gd name="T18" fmla="*/ 19 w 31"/>
              <a:gd name="T19" fmla="*/ 2 h 67"/>
              <a:gd name="T20" fmla="*/ 0 w 31"/>
              <a:gd name="T21" fmla="*/ 0 h 67"/>
              <a:gd name="T22" fmla="*/ 0 w 31"/>
              <a:gd name="T23" fmla="*/ 7 h 67"/>
              <a:gd name="T24" fmla="*/ 0 w 31"/>
              <a:gd name="T25" fmla="*/ 13 h 67"/>
              <a:gd name="T26" fmla="*/ 0 w 31"/>
              <a:gd name="T27" fmla="*/ 19 h 67"/>
              <a:gd name="T28" fmla="*/ 1 w 31"/>
              <a:gd name="T29" fmla="*/ 28 h 67"/>
              <a:gd name="T30" fmla="*/ 4 w 31"/>
              <a:gd name="T31" fmla="*/ 36 h 67"/>
              <a:gd name="T32" fmla="*/ 6 w 31"/>
              <a:gd name="T33" fmla="*/ 43 h 67"/>
              <a:gd name="T34" fmla="*/ 10 w 31"/>
              <a:gd name="T35" fmla="*/ 52 h 67"/>
              <a:gd name="T36" fmla="*/ 15 w 31"/>
              <a:gd name="T37" fmla="*/ 62 h 67"/>
              <a:gd name="T38" fmla="*/ 20 w 31"/>
              <a:gd name="T39" fmla="*/ 67 h 67"/>
              <a:gd name="T40" fmla="*/ 15 w 31"/>
              <a:gd name="T41" fmla="*/ 62 h 67"/>
              <a:gd name="T42" fmla="*/ 16 w 31"/>
              <a:gd name="T43" fmla="*/ 66 h 67"/>
              <a:gd name="T44" fmla="*/ 20 w 31"/>
              <a:gd name="T45" fmla="*/ 67 h 67"/>
              <a:gd name="T46" fmla="*/ 27 w 31"/>
              <a:gd name="T47" fmla="*/ 4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67">
                <a:moveTo>
                  <a:pt x="27" y="48"/>
                </a:moveTo>
                <a:lnTo>
                  <a:pt x="31" y="53"/>
                </a:lnTo>
                <a:lnTo>
                  <a:pt x="27" y="45"/>
                </a:lnTo>
                <a:lnTo>
                  <a:pt x="24" y="36"/>
                </a:lnTo>
                <a:lnTo>
                  <a:pt x="22" y="29"/>
                </a:lnTo>
                <a:lnTo>
                  <a:pt x="20" y="23"/>
                </a:lnTo>
                <a:lnTo>
                  <a:pt x="19" y="17"/>
                </a:lnTo>
                <a:lnTo>
                  <a:pt x="19" y="13"/>
                </a:lnTo>
                <a:lnTo>
                  <a:pt x="19" y="7"/>
                </a:lnTo>
                <a:lnTo>
                  <a:pt x="19" y="2"/>
                </a:lnTo>
                <a:lnTo>
                  <a:pt x="0" y="0"/>
                </a:lnTo>
                <a:lnTo>
                  <a:pt x="0" y="7"/>
                </a:lnTo>
                <a:lnTo>
                  <a:pt x="0" y="13"/>
                </a:lnTo>
                <a:lnTo>
                  <a:pt x="0" y="19"/>
                </a:lnTo>
                <a:lnTo>
                  <a:pt x="1" y="28"/>
                </a:lnTo>
                <a:lnTo>
                  <a:pt x="4" y="36"/>
                </a:lnTo>
                <a:lnTo>
                  <a:pt x="6" y="43"/>
                </a:lnTo>
                <a:lnTo>
                  <a:pt x="10" y="52"/>
                </a:lnTo>
                <a:lnTo>
                  <a:pt x="15" y="62"/>
                </a:lnTo>
                <a:lnTo>
                  <a:pt x="20" y="67"/>
                </a:lnTo>
                <a:lnTo>
                  <a:pt x="15" y="62"/>
                </a:lnTo>
                <a:lnTo>
                  <a:pt x="16" y="66"/>
                </a:lnTo>
                <a:lnTo>
                  <a:pt x="20" y="67"/>
                </a:lnTo>
                <a:lnTo>
                  <a:pt x="27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2" name="Freeform 1112"/>
          <p:cNvSpPr>
            <a:spLocks/>
          </p:cNvSpPr>
          <p:nvPr/>
        </p:nvSpPr>
        <p:spPr bwMode="auto">
          <a:xfrm>
            <a:off x="7402513" y="4554538"/>
            <a:ext cx="76200" cy="33337"/>
          </a:xfrm>
          <a:custGeom>
            <a:avLst/>
            <a:gdLst>
              <a:gd name="T0" fmla="*/ 69 w 95"/>
              <a:gd name="T1" fmla="*/ 39 h 43"/>
              <a:gd name="T2" fmla="*/ 76 w 95"/>
              <a:gd name="T3" fmla="*/ 24 h 43"/>
              <a:gd name="T4" fmla="*/ 73 w 95"/>
              <a:gd name="T5" fmla="*/ 23 h 43"/>
              <a:gd name="T6" fmla="*/ 65 w 95"/>
              <a:gd name="T7" fmla="*/ 21 h 43"/>
              <a:gd name="T8" fmla="*/ 55 w 95"/>
              <a:gd name="T9" fmla="*/ 18 h 43"/>
              <a:gd name="T10" fmla="*/ 45 w 95"/>
              <a:gd name="T11" fmla="*/ 14 h 43"/>
              <a:gd name="T12" fmla="*/ 32 w 95"/>
              <a:gd name="T13" fmla="*/ 9 h 43"/>
              <a:gd name="T14" fmla="*/ 22 w 95"/>
              <a:gd name="T15" fmla="*/ 6 h 43"/>
              <a:gd name="T16" fmla="*/ 12 w 95"/>
              <a:gd name="T17" fmla="*/ 4 h 43"/>
              <a:gd name="T18" fmla="*/ 7 w 95"/>
              <a:gd name="T19" fmla="*/ 0 h 43"/>
              <a:gd name="T20" fmla="*/ 0 w 95"/>
              <a:gd name="T21" fmla="*/ 19 h 43"/>
              <a:gd name="T22" fmla="*/ 5 w 95"/>
              <a:gd name="T23" fmla="*/ 20 h 43"/>
              <a:gd name="T24" fmla="*/ 15 w 95"/>
              <a:gd name="T25" fmla="*/ 24 h 43"/>
              <a:gd name="T26" fmla="*/ 25 w 95"/>
              <a:gd name="T27" fmla="*/ 28 h 43"/>
              <a:gd name="T28" fmla="*/ 38 w 95"/>
              <a:gd name="T29" fmla="*/ 33 h 43"/>
              <a:gd name="T30" fmla="*/ 50 w 95"/>
              <a:gd name="T31" fmla="*/ 36 h 43"/>
              <a:gd name="T32" fmla="*/ 61 w 95"/>
              <a:gd name="T33" fmla="*/ 39 h 43"/>
              <a:gd name="T34" fmla="*/ 69 w 95"/>
              <a:gd name="T35" fmla="*/ 42 h 43"/>
              <a:gd name="T36" fmla="*/ 76 w 95"/>
              <a:gd name="T37" fmla="*/ 43 h 43"/>
              <a:gd name="T38" fmla="*/ 83 w 95"/>
              <a:gd name="T39" fmla="*/ 28 h 43"/>
              <a:gd name="T40" fmla="*/ 76 w 95"/>
              <a:gd name="T41" fmla="*/ 43 h 43"/>
              <a:gd name="T42" fmla="*/ 95 w 95"/>
              <a:gd name="T43" fmla="*/ 43 h 43"/>
              <a:gd name="T44" fmla="*/ 83 w 95"/>
              <a:gd name="T45" fmla="*/ 28 h 43"/>
              <a:gd name="T46" fmla="*/ 69 w 95"/>
              <a:gd name="T47" fmla="*/ 3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5" h="43">
                <a:moveTo>
                  <a:pt x="69" y="39"/>
                </a:moveTo>
                <a:lnTo>
                  <a:pt x="76" y="24"/>
                </a:lnTo>
                <a:lnTo>
                  <a:pt x="73" y="23"/>
                </a:lnTo>
                <a:lnTo>
                  <a:pt x="65" y="21"/>
                </a:lnTo>
                <a:lnTo>
                  <a:pt x="55" y="18"/>
                </a:lnTo>
                <a:lnTo>
                  <a:pt x="45" y="14"/>
                </a:lnTo>
                <a:lnTo>
                  <a:pt x="32" y="9"/>
                </a:lnTo>
                <a:lnTo>
                  <a:pt x="22" y="6"/>
                </a:lnTo>
                <a:lnTo>
                  <a:pt x="12" y="4"/>
                </a:lnTo>
                <a:lnTo>
                  <a:pt x="7" y="0"/>
                </a:lnTo>
                <a:lnTo>
                  <a:pt x="0" y="19"/>
                </a:lnTo>
                <a:lnTo>
                  <a:pt x="5" y="20"/>
                </a:lnTo>
                <a:lnTo>
                  <a:pt x="15" y="24"/>
                </a:lnTo>
                <a:lnTo>
                  <a:pt x="25" y="28"/>
                </a:lnTo>
                <a:lnTo>
                  <a:pt x="38" y="33"/>
                </a:lnTo>
                <a:lnTo>
                  <a:pt x="50" y="36"/>
                </a:lnTo>
                <a:lnTo>
                  <a:pt x="61" y="39"/>
                </a:lnTo>
                <a:lnTo>
                  <a:pt x="69" y="42"/>
                </a:lnTo>
                <a:lnTo>
                  <a:pt x="76" y="43"/>
                </a:lnTo>
                <a:lnTo>
                  <a:pt x="83" y="28"/>
                </a:lnTo>
                <a:lnTo>
                  <a:pt x="76" y="43"/>
                </a:lnTo>
                <a:lnTo>
                  <a:pt x="95" y="43"/>
                </a:lnTo>
                <a:lnTo>
                  <a:pt x="83" y="28"/>
                </a:lnTo>
                <a:lnTo>
                  <a:pt x="69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3" name="Freeform 1113"/>
          <p:cNvSpPr>
            <a:spLocks/>
          </p:cNvSpPr>
          <p:nvPr/>
        </p:nvSpPr>
        <p:spPr bwMode="auto">
          <a:xfrm>
            <a:off x="7391400" y="4513263"/>
            <a:ext cx="14288" cy="15875"/>
          </a:xfrm>
          <a:custGeom>
            <a:avLst/>
            <a:gdLst>
              <a:gd name="T0" fmla="*/ 2 w 16"/>
              <a:gd name="T1" fmla="*/ 12 h 21"/>
              <a:gd name="T2" fmla="*/ 5 w 16"/>
              <a:gd name="T3" fmla="*/ 21 h 21"/>
              <a:gd name="T4" fmla="*/ 16 w 16"/>
              <a:gd name="T5" fmla="*/ 19 h 21"/>
              <a:gd name="T6" fmla="*/ 12 w 16"/>
              <a:gd name="T7" fmla="*/ 0 h 21"/>
              <a:gd name="T8" fmla="*/ 0 w 16"/>
              <a:gd name="T9" fmla="*/ 3 h 21"/>
              <a:gd name="T10" fmla="*/ 2 w 16"/>
              <a:gd name="T11" fmla="*/ 1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21">
                <a:moveTo>
                  <a:pt x="2" y="12"/>
                </a:moveTo>
                <a:lnTo>
                  <a:pt x="5" y="21"/>
                </a:lnTo>
                <a:lnTo>
                  <a:pt x="16" y="19"/>
                </a:lnTo>
                <a:lnTo>
                  <a:pt x="12" y="0"/>
                </a:lnTo>
                <a:lnTo>
                  <a:pt x="0" y="3"/>
                </a:lnTo>
                <a:lnTo>
                  <a:pt x="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4" name="Freeform 1114"/>
          <p:cNvSpPr>
            <a:spLocks/>
          </p:cNvSpPr>
          <p:nvPr/>
        </p:nvSpPr>
        <p:spPr bwMode="auto">
          <a:xfrm>
            <a:off x="7391400" y="4518025"/>
            <a:ext cx="17463" cy="15875"/>
          </a:xfrm>
          <a:custGeom>
            <a:avLst/>
            <a:gdLst>
              <a:gd name="T0" fmla="*/ 1 w 22"/>
              <a:gd name="T1" fmla="*/ 13 h 22"/>
              <a:gd name="T2" fmla="*/ 2 w 22"/>
              <a:gd name="T3" fmla="*/ 22 h 22"/>
              <a:gd name="T4" fmla="*/ 22 w 22"/>
              <a:gd name="T5" fmla="*/ 18 h 22"/>
              <a:gd name="T6" fmla="*/ 20 w 22"/>
              <a:gd name="T7" fmla="*/ 0 h 22"/>
              <a:gd name="T8" fmla="*/ 0 w 22"/>
              <a:gd name="T9" fmla="*/ 3 h 22"/>
              <a:gd name="T10" fmla="*/ 1 w 22"/>
              <a:gd name="T11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2" h="22">
                <a:moveTo>
                  <a:pt x="1" y="13"/>
                </a:moveTo>
                <a:lnTo>
                  <a:pt x="2" y="22"/>
                </a:lnTo>
                <a:lnTo>
                  <a:pt x="22" y="18"/>
                </a:lnTo>
                <a:lnTo>
                  <a:pt x="20" y="0"/>
                </a:lnTo>
                <a:lnTo>
                  <a:pt x="0" y="3"/>
                </a:lnTo>
                <a:lnTo>
                  <a:pt x="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5" name="Freeform 1115"/>
          <p:cNvSpPr>
            <a:spLocks/>
          </p:cNvSpPr>
          <p:nvPr/>
        </p:nvSpPr>
        <p:spPr bwMode="auto">
          <a:xfrm>
            <a:off x="7392988" y="4522788"/>
            <a:ext cx="20637" cy="17462"/>
          </a:xfrm>
          <a:custGeom>
            <a:avLst/>
            <a:gdLst>
              <a:gd name="T0" fmla="*/ 1 w 27"/>
              <a:gd name="T1" fmla="*/ 13 h 22"/>
              <a:gd name="T2" fmla="*/ 2 w 27"/>
              <a:gd name="T3" fmla="*/ 22 h 22"/>
              <a:gd name="T4" fmla="*/ 27 w 27"/>
              <a:gd name="T5" fmla="*/ 18 h 22"/>
              <a:gd name="T6" fmla="*/ 24 w 27"/>
              <a:gd name="T7" fmla="*/ 0 h 22"/>
              <a:gd name="T8" fmla="*/ 0 w 27"/>
              <a:gd name="T9" fmla="*/ 3 h 22"/>
              <a:gd name="T10" fmla="*/ 1 w 27"/>
              <a:gd name="T11" fmla="*/ 13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2">
                <a:moveTo>
                  <a:pt x="1" y="13"/>
                </a:moveTo>
                <a:lnTo>
                  <a:pt x="2" y="22"/>
                </a:lnTo>
                <a:lnTo>
                  <a:pt x="27" y="18"/>
                </a:lnTo>
                <a:lnTo>
                  <a:pt x="24" y="0"/>
                </a:lnTo>
                <a:lnTo>
                  <a:pt x="0" y="3"/>
                </a:lnTo>
                <a:lnTo>
                  <a:pt x="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6" name="Freeform 1116"/>
          <p:cNvSpPr>
            <a:spLocks/>
          </p:cNvSpPr>
          <p:nvPr/>
        </p:nvSpPr>
        <p:spPr bwMode="auto">
          <a:xfrm>
            <a:off x="7394575" y="4527550"/>
            <a:ext cx="23813" cy="17463"/>
          </a:xfrm>
          <a:custGeom>
            <a:avLst/>
            <a:gdLst>
              <a:gd name="T0" fmla="*/ 1 w 31"/>
              <a:gd name="T1" fmla="*/ 14 h 23"/>
              <a:gd name="T2" fmla="*/ 3 w 31"/>
              <a:gd name="T3" fmla="*/ 23 h 23"/>
              <a:gd name="T4" fmla="*/ 31 w 31"/>
              <a:gd name="T5" fmla="*/ 18 h 23"/>
              <a:gd name="T6" fmla="*/ 29 w 31"/>
              <a:gd name="T7" fmla="*/ 0 h 23"/>
              <a:gd name="T8" fmla="*/ 0 w 31"/>
              <a:gd name="T9" fmla="*/ 4 h 23"/>
              <a:gd name="T10" fmla="*/ 1 w 31"/>
              <a:gd name="T11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1" h="23">
                <a:moveTo>
                  <a:pt x="1" y="14"/>
                </a:moveTo>
                <a:lnTo>
                  <a:pt x="3" y="23"/>
                </a:lnTo>
                <a:lnTo>
                  <a:pt x="31" y="18"/>
                </a:lnTo>
                <a:lnTo>
                  <a:pt x="29" y="0"/>
                </a:lnTo>
                <a:lnTo>
                  <a:pt x="0" y="4"/>
                </a:lnTo>
                <a:lnTo>
                  <a:pt x="1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7" name="Freeform 1117"/>
          <p:cNvSpPr>
            <a:spLocks/>
          </p:cNvSpPr>
          <p:nvPr/>
        </p:nvSpPr>
        <p:spPr bwMode="auto">
          <a:xfrm>
            <a:off x="7396163" y="4532313"/>
            <a:ext cx="28575" cy="19050"/>
          </a:xfrm>
          <a:custGeom>
            <a:avLst/>
            <a:gdLst>
              <a:gd name="T0" fmla="*/ 1 w 34"/>
              <a:gd name="T1" fmla="*/ 15 h 25"/>
              <a:gd name="T2" fmla="*/ 2 w 34"/>
              <a:gd name="T3" fmla="*/ 25 h 25"/>
              <a:gd name="T4" fmla="*/ 34 w 34"/>
              <a:gd name="T5" fmla="*/ 19 h 25"/>
              <a:gd name="T6" fmla="*/ 32 w 34"/>
              <a:gd name="T7" fmla="*/ 0 h 25"/>
              <a:gd name="T8" fmla="*/ 0 w 34"/>
              <a:gd name="T9" fmla="*/ 6 h 25"/>
              <a:gd name="T10" fmla="*/ 1 w 34"/>
              <a:gd name="T11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25">
                <a:moveTo>
                  <a:pt x="1" y="15"/>
                </a:moveTo>
                <a:lnTo>
                  <a:pt x="2" y="25"/>
                </a:lnTo>
                <a:lnTo>
                  <a:pt x="34" y="19"/>
                </a:lnTo>
                <a:lnTo>
                  <a:pt x="32" y="0"/>
                </a:lnTo>
                <a:lnTo>
                  <a:pt x="0" y="6"/>
                </a:lnTo>
                <a:lnTo>
                  <a:pt x="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8" name="Freeform 1118"/>
          <p:cNvSpPr>
            <a:spLocks/>
          </p:cNvSpPr>
          <p:nvPr/>
        </p:nvSpPr>
        <p:spPr bwMode="auto">
          <a:xfrm>
            <a:off x="7397750" y="4537075"/>
            <a:ext cx="31750" cy="19050"/>
          </a:xfrm>
          <a:custGeom>
            <a:avLst/>
            <a:gdLst>
              <a:gd name="T0" fmla="*/ 1 w 39"/>
              <a:gd name="T1" fmla="*/ 15 h 25"/>
              <a:gd name="T2" fmla="*/ 2 w 39"/>
              <a:gd name="T3" fmla="*/ 25 h 25"/>
              <a:gd name="T4" fmla="*/ 39 w 39"/>
              <a:gd name="T5" fmla="*/ 19 h 25"/>
              <a:gd name="T6" fmla="*/ 37 w 39"/>
              <a:gd name="T7" fmla="*/ 0 h 25"/>
              <a:gd name="T8" fmla="*/ 0 w 39"/>
              <a:gd name="T9" fmla="*/ 6 h 25"/>
              <a:gd name="T10" fmla="*/ 1 w 39"/>
              <a:gd name="T11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25">
                <a:moveTo>
                  <a:pt x="1" y="15"/>
                </a:moveTo>
                <a:lnTo>
                  <a:pt x="2" y="25"/>
                </a:lnTo>
                <a:lnTo>
                  <a:pt x="39" y="19"/>
                </a:lnTo>
                <a:lnTo>
                  <a:pt x="37" y="0"/>
                </a:lnTo>
                <a:lnTo>
                  <a:pt x="0" y="6"/>
                </a:lnTo>
                <a:lnTo>
                  <a:pt x="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599" name="Freeform 1119"/>
          <p:cNvSpPr>
            <a:spLocks/>
          </p:cNvSpPr>
          <p:nvPr/>
        </p:nvSpPr>
        <p:spPr bwMode="auto">
          <a:xfrm>
            <a:off x="7400925" y="4541838"/>
            <a:ext cx="31750" cy="20637"/>
          </a:xfrm>
          <a:custGeom>
            <a:avLst/>
            <a:gdLst>
              <a:gd name="T0" fmla="*/ 2 w 42"/>
              <a:gd name="T1" fmla="*/ 16 h 25"/>
              <a:gd name="T2" fmla="*/ 3 w 42"/>
              <a:gd name="T3" fmla="*/ 25 h 25"/>
              <a:gd name="T4" fmla="*/ 42 w 42"/>
              <a:gd name="T5" fmla="*/ 19 h 25"/>
              <a:gd name="T6" fmla="*/ 40 w 42"/>
              <a:gd name="T7" fmla="*/ 0 h 25"/>
              <a:gd name="T8" fmla="*/ 0 w 42"/>
              <a:gd name="T9" fmla="*/ 7 h 25"/>
              <a:gd name="T10" fmla="*/ 2 w 42"/>
              <a:gd name="T11" fmla="*/ 1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25">
                <a:moveTo>
                  <a:pt x="2" y="16"/>
                </a:moveTo>
                <a:lnTo>
                  <a:pt x="3" y="25"/>
                </a:lnTo>
                <a:lnTo>
                  <a:pt x="42" y="19"/>
                </a:lnTo>
                <a:lnTo>
                  <a:pt x="40" y="0"/>
                </a:lnTo>
                <a:lnTo>
                  <a:pt x="0" y="7"/>
                </a:lnTo>
                <a:lnTo>
                  <a:pt x="2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0" name="Freeform 1120"/>
          <p:cNvSpPr>
            <a:spLocks/>
          </p:cNvSpPr>
          <p:nvPr/>
        </p:nvSpPr>
        <p:spPr bwMode="auto">
          <a:xfrm>
            <a:off x="7402513" y="4546600"/>
            <a:ext cx="36512" cy="20638"/>
          </a:xfrm>
          <a:custGeom>
            <a:avLst/>
            <a:gdLst>
              <a:gd name="T0" fmla="*/ 2 w 46"/>
              <a:gd name="T1" fmla="*/ 17 h 26"/>
              <a:gd name="T2" fmla="*/ 4 w 46"/>
              <a:gd name="T3" fmla="*/ 26 h 26"/>
              <a:gd name="T4" fmla="*/ 46 w 46"/>
              <a:gd name="T5" fmla="*/ 18 h 26"/>
              <a:gd name="T6" fmla="*/ 41 w 46"/>
              <a:gd name="T7" fmla="*/ 0 h 26"/>
              <a:gd name="T8" fmla="*/ 0 w 46"/>
              <a:gd name="T9" fmla="*/ 8 h 26"/>
              <a:gd name="T10" fmla="*/ 2 w 46"/>
              <a:gd name="T11" fmla="*/ 1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" h="26">
                <a:moveTo>
                  <a:pt x="2" y="17"/>
                </a:moveTo>
                <a:lnTo>
                  <a:pt x="4" y="26"/>
                </a:lnTo>
                <a:lnTo>
                  <a:pt x="46" y="18"/>
                </a:lnTo>
                <a:lnTo>
                  <a:pt x="41" y="0"/>
                </a:lnTo>
                <a:lnTo>
                  <a:pt x="0" y="8"/>
                </a:lnTo>
                <a:lnTo>
                  <a:pt x="2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1" name="Freeform 1121"/>
          <p:cNvSpPr>
            <a:spLocks/>
          </p:cNvSpPr>
          <p:nvPr/>
        </p:nvSpPr>
        <p:spPr bwMode="auto">
          <a:xfrm>
            <a:off x="7410450" y="4551363"/>
            <a:ext cx="33338" cy="20637"/>
          </a:xfrm>
          <a:custGeom>
            <a:avLst/>
            <a:gdLst>
              <a:gd name="T0" fmla="*/ 1 w 41"/>
              <a:gd name="T1" fmla="*/ 15 h 24"/>
              <a:gd name="T2" fmla="*/ 2 w 41"/>
              <a:gd name="T3" fmla="*/ 24 h 24"/>
              <a:gd name="T4" fmla="*/ 41 w 41"/>
              <a:gd name="T5" fmla="*/ 18 h 24"/>
              <a:gd name="T6" fmla="*/ 39 w 41"/>
              <a:gd name="T7" fmla="*/ 0 h 24"/>
              <a:gd name="T8" fmla="*/ 0 w 41"/>
              <a:gd name="T9" fmla="*/ 6 h 24"/>
              <a:gd name="T10" fmla="*/ 1 w 41"/>
              <a:gd name="T11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24">
                <a:moveTo>
                  <a:pt x="1" y="15"/>
                </a:moveTo>
                <a:lnTo>
                  <a:pt x="2" y="24"/>
                </a:lnTo>
                <a:lnTo>
                  <a:pt x="41" y="18"/>
                </a:lnTo>
                <a:lnTo>
                  <a:pt x="39" y="0"/>
                </a:lnTo>
                <a:lnTo>
                  <a:pt x="0" y="6"/>
                </a:lnTo>
                <a:lnTo>
                  <a:pt x="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2" name="Freeform 1122"/>
          <p:cNvSpPr>
            <a:spLocks/>
          </p:cNvSpPr>
          <p:nvPr/>
        </p:nvSpPr>
        <p:spPr bwMode="auto">
          <a:xfrm>
            <a:off x="7421563" y="4556125"/>
            <a:ext cx="26987" cy="19050"/>
          </a:xfrm>
          <a:custGeom>
            <a:avLst/>
            <a:gdLst>
              <a:gd name="T0" fmla="*/ 1 w 33"/>
              <a:gd name="T1" fmla="*/ 15 h 24"/>
              <a:gd name="T2" fmla="*/ 2 w 33"/>
              <a:gd name="T3" fmla="*/ 24 h 24"/>
              <a:gd name="T4" fmla="*/ 33 w 33"/>
              <a:gd name="T5" fmla="*/ 18 h 24"/>
              <a:gd name="T6" fmla="*/ 31 w 33"/>
              <a:gd name="T7" fmla="*/ 0 h 24"/>
              <a:gd name="T8" fmla="*/ 0 w 33"/>
              <a:gd name="T9" fmla="*/ 5 h 24"/>
              <a:gd name="T10" fmla="*/ 1 w 33"/>
              <a:gd name="T11" fmla="*/ 15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3" h="24">
                <a:moveTo>
                  <a:pt x="1" y="15"/>
                </a:moveTo>
                <a:lnTo>
                  <a:pt x="2" y="24"/>
                </a:lnTo>
                <a:lnTo>
                  <a:pt x="33" y="18"/>
                </a:lnTo>
                <a:lnTo>
                  <a:pt x="31" y="0"/>
                </a:lnTo>
                <a:lnTo>
                  <a:pt x="0" y="5"/>
                </a:lnTo>
                <a:lnTo>
                  <a:pt x="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3" name="Freeform 1123"/>
          <p:cNvSpPr>
            <a:spLocks/>
          </p:cNvSpPr>
          <p:nvPr/>
        </p:nvSpPr>
        <p:spPr bwMode="auto">
          <a:xfrm>
            <a:off x="7431088" y="4560888"/>
            <a:ext cx="22225" cy="19050"/>
          </a:xfrm>
          <a:custGeom>
            <a:avLst/>
            <a:gdLst>
              <a:gd name="T0" fmla="*/ 2 w 28"/>
              <a:gd name="T1" fmla="*/ 14 h 23"/>
              <a:gd name="T2" fmla="*/ 3 w 28"/>
              <a:gd name="T3" fmla="*/ 23 h 23"/>
              <a:gd name="T4" fmla="*/ 28 w 28"/>
              <a:gd name="T5" fmla="*/ 19 h 23"/>
              <a:gd name="T6" fmla="*/ 26 w 28"/>
              <a:gd name="T7" fmla="*/ 0 h 23"/>
              <a:gd name="T8" fmla="*/ 0 w 28"/>
              <a:gd name="T9" fmla="*/ 5 h 23"/>
              <a:gd name="T10" fmla="*/ 2 w 28"/>
              <a:gd name="T11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23">
                <a:moveTo>
                  <a:pt x="2" y="14"/>
                </a:moveTo>
                <a:lnTo>
                  <a:pt x="3" y="23"/>
                </a:lnTo>
                <a:lnTo>
                  <a:pt x="28" y="19"/>
                </a:lnTo>
                <a:lnTo>
                  <a:pt x="26" y="0"/>
                </a:lnTo>
                <a:lnTo>
                  <a:pt x="0" y="5"/>
                </a:lnTo>
                <a:lnTo>
                  <a:pt x="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4" name="Freeform 1124"/>
          <p:cNvSpPr>
            <a:spLocks/>
          </p:cNvSpPr>
          <p:nvPr/>
        </p:nvSpPr>
        <p:spPr bwMode="auto">
          <a:xfrm>
            <a:off x="7442200" y="4567238"/>
            <a:ext cx="14288" cy="15875"/>
          </a:xfrm>
          <a:custGeom>
            <a:avLst/>
            <a:gdLst>
              <a:gd name="T0" fmla="*/ 1 w 20"/>
              <a:gd name="T1" fmla="*/ 12 h 21"/>
              <a:gd name="T2" fmla="*/ 2 w 20"/>
              <a:gd name="T3" fmla="*/ 21 h 21"/>
              <a:gd name="T4" fmla="*/ 20 w 20"/>
              <a:gd name="T5" fmla="*/ 19 h 21"/>
              <a:gd name="T6" fmla="*/ 17 w 20"/>
              <a:gd name="T7" fmla="*/ 0 h 21"/>
              <a:gd name="T8" fmla="*/ 0 w 20"/>
              <a:gd name="T9" fmla="*/ 3 h 21"/>
              <a:gd name="T10" fmla="*/ 1 w 20"/>
              <a:gd name="T11" fmla="*/ 12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21">
                <a:moveTo>
                  <a:pt x="1" y="12"/>
                </a:moveTo>
                <a:lnTo>
                  <a:pt x="2" y="21"/>
                </a:lnTo>
                <a:lnTo>
                  <a:pt x="20" y="19"/>
                </a:lnTo>
                <a:lnTo>
                  <a:pt x="17" y="0"/>
                </a:lnTo>
                <a:lnTo>
                  <a:pt x="0" y="3"/>
                </a:lnTo>
                <a:lnTo>
                  <a:pt x="1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5" name="Freeform 1125"/>
          <p:cNvSpPr>
            <a:spLocks/>
          </p:cNvSpPr>
          <p:nvPr/>
        </p:nvSpPr>
        <p:spPr bwMode="auto">
          <a:xfrm>
            <a:off x="7453313" y="4572000"/>
            <a:ext cx="7937" cy="14288"/>
          </a:xfrm>
          <a:custGeom>
            <a:avLst/>
            <a:gdLst>
              <a:gd name="T0" fmla="*/ 1 w 11"/>
              <a:gd name="T1" fmla="*/ 10 h 20"/>
              <a:gd name="T2" fmla="*/ 2 w 11"/>
              <a:gd name="T3" fmla="*/ 20 h 20"/>
              <a:gd name="T4" fmla="*/ 11 w 11"/>
              <a:gd name="T5" fmla="*/ 18 h 20"/>
              <a:gd name="T6" fmla="*/ 8 w 11"/>
              <a:gd name="T7" fmla="*/ 0 h 20"/>
              <a:gd name="T8" fmla="*/ 0 w 11"/>
              <a:gd name="T9" fmla="*/ 1 h 20"/>
              <a:gd name="T10" fmla="*/ 1 w 11"/>
              <a:gd name="T11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" h="20">
                <a:moveTo>
                  <a:pt x="1" y="10"/>
                </a:moveTo>
                <a:lnTo>
                  <a:pt x="2" y="20"/>
                </a:lnTo>
                <a:lnTo>
                  <a:pt x="11" y="18"/>
                </a:lnTo>
                <a:lnTo>
                  <a:pt x="8" y="0"/>
                </a:lnTo>
                <a:lnTo>
                  <a:pt x="0" y="1"/>
                </a:lnTo>
                <a:lnTo>
                  <a:pt x="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6" name="Freeform 1126"/>
          <p:cNvSpPr>
            <a:spLocks/>
          </p:cNvSpPr>
          <p:nvPr/>
        </p:nvSpPr>
        <p:spPr bwMode="auto">
          <a:xfrm>
            <a:off x="7472363" y="4521200"/>
            <a:ext cx="66675" cy="65088"/>
          </a:xfrm>
          <a:custGeom>
            <a:avLst/>
            <a:gdLst>
              <a:gd name="T0" fmla="*/ 0 w 83"/>
              <a:gd name="T1" fmla="*/ 80 h 80"/>
              <a:gd name="T2" fmla="*/ 6 w 83"/>
              <a:gd name="T3" fmla="*/ 65 h 80"/>
              <a:gd name="T4" fmla="*/ 14 w 83"/>
              <a:gd name="T5" fmla="*/ 52 h 80"/>
              <a:gd name="T6" fmla="*/ 25 w 83"/>
              <a:gd name="T7" fmla="*/ 39 h 80"/>
              <a:gd name="T8" fmla="*/ 35 w 83"/>
              <a:gd name="T9" fmla="*/ 27 h 80"/>
              <a:gd name="T10" fmla="*/ 46 w 83"/>
              <a:gd name="T11" fmla="*/ 18 h 80"/>
              <a:gd name="T12" fmla="*/ 57 w 83"/>
              <a:gd name="T13" fmla="*/ 10 h 80"/>
              <a:gd name="T14" fmla="*/ 66 w 83"/>
              <a:gd name="T15" fmla="*/ 4 h 80"/>
              <a:gd name="T16" fmla="*/ 74 w 83"/>
              <a:gd name="T17" fmla="*/ 0 h 80"/>
              <a:gd name="T18" fmla="*/ 78 w 83"/>
              <a:gd name="T19" fmla="*/ 0 h 80"/>
              <a:gd name="T20" fmla="*/ 80 w 83"/>
              <a:gd name="T21" fmla="*/ 0 h 80"/>
              <a:gd name="T22" fmla="*/ 82 w 83"/>
              <a:gd name="T23" fmla="*/ 1 h 80"/>
              <a:gd name="T24" fmla="*/ 83 w 83"/>
              <a:gd name="T25" fmla="*/ 1 h 80"/>
              <a:gd name="T26" fmla="*/ 81 w 83"/>
              <a:gd name="T27" fmla="*/ 10 h 80"/>
              <a:gd name="T28" fmla="*/ 80 w 83"/>
              <a:gd name="T29" fmla="*/ 18 h 80"/>
              <a:gd name="T30" fmla="*/ 78 w 83"/>
              <a:gd name="T31" fmla="*/ 25 h 80"/>
              <a:gd name="T32" fmla="*/ 75 w 83"/>
              <a:gd name="T33" fmla="*/ 32 h 80"/>
              <a:gd name="T34" fmla="*/ 73 w 83"/>
              <a:gd name="T35" fmla="*/ 37 h 80"/>
              <a:gd name="T36" fmla="*/ 71 w 83"/>
              <a:gd name="T37" fmla="*/ 41 h 80"/>
              <a:gd name="T38" fmla="*/ 68 w 83"/>
              <a:gd name="T39" fmla="*/ 45 h 80"/>
              <a:gd name="T40" fmla="*/ 67 w 83"/>
              <a:gd name="T41" fmla="*/ 46 h 80"/>
              <a:gd name="T42" fmla="*/ 61 w 83"/>
              <a:gd name="T43" fmla="*/ 48 h 80"/>
              <a:gd name="T44" fmla="*/ 53 w 83"/>
              <a:gd name="T45" fmla="*/ 52 h 80"/>
              <a:gd name="T46" fmla="*/ 45 w 83"/>
              <a:gd name="T47" fmla="*/ 55 h 80"/>
              <a:gd name="T48" fmla="*/ 36 w 83"/>
              <a:gd name="T49" fmla="*/ 61 h 80"/>
              <a:gd name="T50" fmla="*/ 26 w 83"/>
              <a:gd name="T51" fmla="*/ 65 h 80"/>
              <a:gd name="T52" fmla="*/ 16 w 83"/>
              <a:gd name="T53" fmla="*/ 71 h 80"/>
              <a:gd name="T54" fmla="*/ 7 w 83"/>
              <a:gd name="T55" fmla="*/ 76 h 80"/>
              <a:gd name="T56" fmla="*/ 0 w 83"/>
              <a:gd name="T57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3" h="80">
                <a:moveTo>
                  <a:pt x="0" y="80"/>
                </a:moveTo>
                <a:lnTo>
                  <a:pt x="6" y="65"/>
                </a:lnTo>
                <a:lnTo>
                  <a:pt x="14" y="52"/>
                </a:lnTo>
                <a:lnTo>
                  <a:pt x="25" y="39"/>
                </a:lnTo>
                <a:lnTo>
                  <a:pt x="35" y="27"/>
                </a:lnTo>
                <a:lnTo>
                  <a:pt x="46" y="18"/>
                </a:lnTo>
                <a:lnTo>
                  <a:pt x="57" y="10"/>
                </a:lnTo>
                <a:lnTo>
                  <a:pt x="66" y="4"/>
                </a:lnTo>
                <a:lnTo>
                  <a:pt x="74" y="0"/>
                </a:lnTo>
                <a:lnTo>
                  <a:pt x="78" y="0"/>
                </a:lnTo>
                <a:lnTo>
                  <a:pt x="80" y="0"/>
                </a:lnTo>
                <a:lnTo>
                  <a:pt x="82" y="1"/>
                </a:lnTo>
                <a:lnTo>
                  <a:pt x="83" y="1"/>
                </a:lnTo>
                <a:lnTo>
                  <a:pt x="81" y="10"/>
                </a:lnTo>
                <a:lnTo>
                  <a:pt x="80" y="18"/>
                </a:lnTo>
                <a:lnTo>
                  <a:pt x="78" y="25"/>
                </a:lnTo>
                <a:lnTo>
                  <a:pt x="75" y="32"/>
                </a:lnTo>
                <a:lnTo>
                  <a:pt x="73" y="37"/>
                </a:lnTo>
                <a:lnTo>
                  <a:pt x="71" y="41"/>
                </a:lnTo>
                <a:lnTo>
                  <a:pt x="68" y="45"/>
                </a:lnTo>
                <a:lnTo>
                  <a:pt x="67" y="46"/>
                </a:lnTo>
                <a:lnTo>
                  <a:pt x="61" y="48"/>
                </a:lnTo>
                <a:lnTo>
                  <a:pt x="53" y="52"/>
                </a:lnTo>
                <a:lnTo>
                  <a:pt x="45" y="55"/>
                </a:lnTo>
                <a:lnTo>
                  <a:pt x="36" y="61"/>
                </a:lnTo>
                <a:lnTo>
                  <a:pt x="26" y="65"/>
                </a:lnTo>
                <a:lnTo>
                  <a:pt x="16" y="71"/>
                </a:lnTo>
                <a:lnTo>
                  <a:pt x="7" y="76"/>
                </a:lnTo>
                <a:lnTo>
                  <a:pt x="0" y="8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7" name="Freeform 1127"/>
          <p:cNvSpPr>
            <a:spLocks/>
          </p:cNvSpPr>
          <p:nvPr/>
        </p:nvSpPr>
        <p:spPr bwMode="auto">
          <a:xfrm>
            <a:off x="7466013" y="4514850"/>
            <a:ext cx="68262" cy="73025"/>
          </a:xfrm>
          <a:custGeom>
            <a:avLst/>
            <a:gdLst>
              <a:gd name="T0" fmla="*/ 83 w 87"/>
              <a:gd name="T1" fmla="*/ 0 h 92"/>
              <a:gd name="T2" fmla="*/ 80 w 87"/>
              <a:gd name="T3" fmla="*/ 1 h 92"/>
              <a:gd name="T4" fmla="*/ 70 w 87"/>
              <a:gd name="T5" fmla="*/ 5 h 92"/>
              <a:gd name="T6" fmla="*/ 60 w 87"/>
              <a:gd name="T7" fmla="*/ 11 h 92"/>
              <a:gd name="T8" fmla="*/ 50 w 87"/>
              <a:gd name="T9" fmla="*/ 20 h 92"/>
              <a:gd name="T10" fmla="*/ 38 w 87"/>
              <a:gd name="T11" fmla="*/ 30 h 92"/>
              <a:gd name="T12" fmla="*/ 27 w 87"/>
              <a:gd name="T13" fmla="*/ 42 h 92"/>
              <a:gd name="T14" fmla="*/ 15 w 87"/>
              <a:gd name="T15" fmla="*/ 55 h 92"/>
              <a:gd name="T16" fmla="*/ 7 w 87"/>
              <a:gd name="T17" fmla="*/ 71 h 92"/>
              <a:gd name="T18" fmla="*/ 0 w 87"/>
              <a:gd name="T19" fmla="*/ 87 h 92"/>
              <a:gd name="T20" fmla="*/ 19 w 87"/>
              <a:gd name="T21" fmla="*/ 92 h 92"/>
              <a:gd name="T22" fmla="*/ 23 w 87"/>
              <a:gd name="T23" fmla="*/ 78 h 92"/>
              <a:gd name="T24" fmla="*/ 31 w 87"/>
              <a:gd name="T25" fmla="*/ 66 h 92"/>
              <a:gd name="T26" fmla="*/ 40 w 87"/>
              <a:gd name="T27" fmla="*/ 54 h 92"/>
              <a:gd name="T28" fmla="*/ 50 w 87"/>
              <a:gd name="T29" fmla="*/ 43 h 92"/>
              <a:gd name="T30" fmla="*/ 61 w 87"/>
              <a:gd name="T31" fmla="*/ 34 h 92"/>
              <a:gd name="T32" fmla="*/ 72 w 87"/>
              <a:gd name="T33" fmla="*/ 27 h 92"/>
              <a:gd name="T34" fmla="*/ 80 w 87"/>
              <a:gd name="T35" fmla="*/ 21 h 92"/>
              <a:gd name="T36" fmla="*/ 87 w 87"/>
              <a:gd name="T37" fmla="*/ 17 h 92"/>
              <a:gd name="T38" fmla="*/ 83 w 87"/>
              <a:gd name="T39" fmla="*/ 18 h 92"/>
              <a:gd name="T40" fmla="*/ 83 w 87"/>
              <a:gd name="T41" fmla="*/ 0 h 92"/>
              <a:gd name="T42" fmla="*/ 81 w 87"/>
              <a:gd name="T43" fmla="*/ 0 h 92"/>
              <a:gd name="T44" fmla="*/ 80 w 87"/>
              <a:gd name="T45" fmla="*/ 1 h 92"/>
              <a:gd name="T46" fmla="*/ 83 w 87"/>
              <a:gd name="T47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7" h="92">
                <a:moveTo>
                  <a:pt x="83" y="0"/>
                </a:moveTo>
                <a:lnTo>
                  <a:pt x="80" y="1"/>
                </a:lnTo>
                <a:lnTo>
                  <a:pt x="70" y="5"/>
                </a:lnTo>
                <a:lnTo>
                  <a:pt x="60" y="11"/>
                </a:lnTo>
                <a:lnTo>
                  <a:pt x="50" y="20"/>
                </a:lnTo>
                <a:lnTo>
                  <a:pt x="38" y="30"/>
                </a:lnTo>
                <a:lnTo>
                  <a:pt x="27" y="42"/>
                </a:lnTo>
                <a:lnTo>
                  <a:pt x="15" y="55"/>
                </a:lnTo>
                <a:lnTo>
                  <a:pt x="7" y="71"/>
                </a:lnTo>
                <a:lnTo>
                  <a:pt x="0" y="87"/>
                </a:lnTo>
                <a:lnTo>
                  <a:pt x="19" y="92"/>
                </a:lnTo>
                <a:lnTo>
                  <a:pt x="23" y="78"/>
                </a:lnTo>
                <a:lnTo>
                  <a:pt x="31" y="66"/>
                </a:lnTo>
                <a:lnTo>
                  <a:pt x="40" y="54"/>
                </a:lnTo>
                <a:lnTo>
                  <a:pt x="50" y="43"/>
                </a:lnTo>
                <a:lnTo>
                  <a:pt x="61" y="34"/>
                </a:lnTo>
                <a:lnTo>
                  <a:pt x="72" y="27"/>
                </a:lnTo>
                <a:lnTo>
                  <a:pt x="80" y="21"/>
                </a:lnTo>
                <a:lnTo>
                  <a:pt x="87" y="17"/>
                </a:lnTo>
                <a:lnTo>
                  <a:pt x="83" y="18"/>
                </a:lnTo>
                <a:lnTo>
                  <a:pt x="83" y="0"/>
                </a:lnTo>
                <a:lnTo>
                  <a:pt x="81" y="0"/>
                </a:lnTo>
                <a:lnTo>
                  <a:pt x="80" y="1"/>
                </a:lnTo>
                <a:lnTo>
                  <a:pt x="8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8" name="Freeform 1128"/>
          <p:cNvSpPr>
            <a:spLocks/>
          </p:cNvSpPr>
          <p:nvPr/>
        </p:nvSpPr>
        <p:spPr bwMode="auto">
          <a:xfrm>
            <a:off x="7531100" y="4514850"/>
            <a:ext cx="15875" cy="15875"/>
          </a:xfrm>
          <a:custGeom>
            <a:avLst/>
            <a:gdLst>
              <a:gd name="T0" fmla="*/ 19 w 20"/>
              <a:gd name="T1" fmla="*/ 11 h 19"/>
              <a:gd name="T2" fmla="*/ 12 w 20"/>
              <a:gd name="T3" fmla="*/ 1 h 19"/>
              <a:gd name="T4" fmla="*/ 12 w 20"/>
              <a:gd name="T5" fmla="*/ 1 h 19"/>
              <a:gd name="T6" fmla="*/ 8 w 20"/>
              <a:gd name="T7" fmla="*/ 0 h 19"/>
              <a:gd name="T8" fmla="*/ 4 w 20"/>
              <a:gd name="T9" fmla="*/ 0 h 19"/>
              <a:gd name="T10" fmla="*/ 0 w 20"/>
              <a:gd name="T11" fmla="*/ 0 h 19"/>
              <a:gd name="T12" fmla="*/ 0 w 20"/>
              <a:gd name="T13" fmla="*/ 18 h 19"/>
              <a:gd name="T14" fmla="*/ 4 w 20"/>
              <a:gd name="T15" fmla="*/ 18 h 19"/>
              <a:gd name="T16" fmla="*/ 4 w 20"/>
              <a:gd name="T17" fmla="*/ 18 h 19"/>
              <a:gd name="T18" fmla="*/ 5 w 20"/>
              <a:gd name="T19" fmla="*/ 19 h 19"/>
              <a:gd name="T20" fmla="*/ 7 w 20"/>
              <a:gd name="T21" fmla="*/ 19 h 19"/>
              <a:gd name="T22" fmla="*/ 0 w 20"/>
              <a:gd name="T23" fmla="*/ 9 h 19"/>
              <a:gd name="T24" fmla="*/ 19 w 20"/>
              <a:gd name="T25" fmla="*/ 11 h 19"/>
              <a:gd name="T26" fmla="*/ 20 w 20"/>
              <a:gd name="T27" fmla="*/ 3 h 19"/>
              <a:gd name="T28" fmla="*/ 12 w 20"/>
              <a:gd name="T29" fmla="*/ 1 h 19"/>
              <a:gd name="T30" fmla="*/ 19 w 20"/>
              <a:gd name="T31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0" h="19">
                <a:moveTo>
                  <a:pt x="19" y="11"/>
                </a:moveTo>
                <a:lnTo>
                  <a:pt x="12" y="1"/>
                </a:lnTo>
                <a:lnTo>
                  <a:pt x="12" y="1"/>
                </a:lnTo>
                <a:lnTo>
                  <a:pt x="8" y="0"/>
                </a:lnTo>
                <a:lnTo>
                  <a:pt x="4" y="0"/>
                </a:lnTo>
                <a:lnTo>
                  <a:pt x="0" y="0"/>
                </a:lnTo>
                <a:lnTo>
                  <a:pt x="0" y="18"/>
                </a:lnTo>
                <a:lnTo>
                  <a:pt x="4" y="18"/>
                </a:lnTo>
                <a:lnTo>
                  <a:pt x="4" y="18"/>
                </a:lnTo>
                <a:lnTo>
                  <a:pt x="5" y="19"/>
                </a:lnTo>
                <a:lnTo>
                  <a:pt x="7" y="19"/>
                </a:lnTo>
                <a:lnTo>
                  <a:pt x="0" y="9"/>
                </a:lnTo>
                <a:lnTo>
                  <a:pt x="19" y="11"/>
                </a:lnTo>
                <a:lnTo>
                  <a:pt x="20" y="3"/>
                </a:lnTo>
                <a:lnTo>
                  <a:pt x="12" y="1"/>
                </a:lnTo>
                <a:lnTo>
                  <a:pt x="19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09" name="Freeform 1129"/>
          <p:cNvSpPr>
            <a:spLocks/>
          </p:cNvSpPr>
          <p:nvPr/>
        </p:nvSpPr>
        <p:spPr bwMode="auto">
          <a:xfrm>
            <a:off x="7521575" y="4521200"/>
            <a:ext cx="23813" cy="44450"/>
          </a:xfrm>
          <a:custGeom>
            <a:avLst/>
            <a:gdLst>
              <a:gd name="T0" fmla="*/ 8 w 32"/>
              <a:gd name="T1" fmla="*/ 55 h 55"/>
              <a:gd name="T2" fmla="*/ 11 w 32"/>
              <a:gd name="T3" fmla="*/ 54 h 55"/>
              <a:gd name="T4" fmla="*/ 14 w 32"/>
              <a:gd name="T5" fmla="*/ 50 h 55"/>
              <a:gd name="T6" fmla="*/ 18 w 32"/>
              <a:gd name="T7" fmla="*/ 46 h 55"/>
              <a:gd name="T8" fmla="*/ 20 w 32"/>
              <a:gd name="T9" fmla="*/ 41 h 55"/>
              <a:gd name="T10" fmla="*/ 22 w 32"/>
              <a:gd name="T11" fmla="*/ 36 h 55"/>
              <a:gd name="T12" fmla="*/ 26 w 32"/>
              <a:gd name="T13" fmla="*/ 29 h 55"/>
              <a:gd name="T14" fmla="*/ 28 w 32"/>
              <a:gd name="T15" fmla="*/ 21 h 55"/>
              <a:gd name="T16" fmla="*/ 29 w 32"/>
              <a:gd name="T17" fmla="*/ 12 h 55"/>
              <a:gd name="T18" fmla="*/ 32 w 32"/>
              <a:gd name="T19" fmla="*/ 2 h 55"/>
              <a:gd name="T20" fmla="*/ 13 w 32"/>
              <a:gd name="T21" fmla="*/ 0 h 55"/>
              <a:gd name="T22" fmla="*/ 11 w 32"/>
              <a:gd name="T23" fmla="*/ 8 h 55"/>
              <a:gd name="T24" fmla="*/ 10 w 32"/>
              <a:gd name="T25" fmla="*/ 16 h 55"/>
              <a:gd name="T26" fmla="*/ 7 w 32"/>
              <a:gd name="T27" fmla="*/ 22 h 55"/>
              <a:gd name="T28" fmla="*/ 6 w 32"/>
              <a:gd name="T29" fmla="*/ 29 h 55"/>
              <a:gd name="T30" fmla="*/ 4 w 32"/>
              <a:gd name="T31" fmla="*/ 32 h 55"/>
              <a:gd name="T32" fmla="*/ 2 w 32"/>
              <a:gd name="T33" fmla="*/ 37 h 55"/>
              <a:gd name="T34" fmla="*/ 0 w 32"/>
              <a:gd name="T35" fmla="*/ 39 h 55"/>
              <a:gd name="T36" fmla="*/ 2 w 32"/>
              <a:gd name="T37" fmla="*/ 38 h 55"/>
              <a:gd name="T38" fmla="*/ 4 w 32"/>
              <a:gd name="T39" fmla="*/ 37 h 55"/>
              <a:gd name="T40" fmla="*/ 8 w 32"/>
              <a:gd name="T41" fmla="*/ 55 h 55"/>
              <a:gd name="T42" fmla="*/ 10 w 32"/>
              <a:gd name="T43" fmla="*/ 54 h 55"/>
              <a:gd name="T44" fmla="*/ 11 w 32"/>
              <a:gd name="T45" fmla="*/ 54 h 55"/>
              <a:gd name="T46" fmla="*/ 8 w 32"/>
              <a:gd name="T47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2" h="55">
                <a:moveTo>
                  <a:pt x="8" y="55"/>
                </a:moveTo>
                <a:lnTo>
                  <a:pt x="11" y="54"/>
                </a:lnTo>
                <a:lnTo>
                  <a:pt x="14" y="50"/>
                </a:lnTo>
                <a:lnTo>
                  <a:pt x="18" y="46"/>
                </a:lnTo>
                <a:lnTo>
                  <a:pt x="20" y="41"/>
                </a:lnTo>
                <a:lnTo>
                  <a:pt x="22" y="36"/>
                </a:lnTo>
                <a:lnTo>
                  <a:pt x="26" y="29"/>
                </a:lnTo>
                <a:lnTo>
                  <a:pt x="28" y="21"/>
                </a:lnTo>
                <a:lnTo>
                  <a:pt x="29" y="12"/>
                </a:lnTo>
                <a:lnTo>
                  <a:pt x="32" y="2"/>
                </a:lnTo>
                <a:lnTo>
                  <a:pt x="13" y="0"/>
                </a:lnTo>
                <a:lnTo>
                  <a:pt x="11" y="8"/>
                </a:lnTo>
                <a:lnTo>
                  <a:pt x="10" y="16"/>
                </a:lnTo>
                <a:lnTo>
                  <a:pt x="7" y="22"/>
                </a:lnTo>
                <a:lnTo>
                  <a:pt x="6" y="29"/>
                </a:lnTo>
                <a:lnTo>
                  <a:pt x="4" y="32"/>
                </a:lnTo>
                <a:lnTo>
                  <a:pt x="2" y="37"/>
                </a:lnTo>
                <a:lnTo>
                  <a:pt x="0" y="39"/>
                </a:lnTo>
                <a:lnTo>
                  <a:pt x="2" y="38"/>
                </a:lnTo>
                <a:lnTo>
                  <a:pt x="4" y="37"/>
                </a:lnTo>
                <a:lnTo>
                  <a:pt x="8" y="55"/>
                </a:lnTo>
                <a:lnTo>
                  <a:pt x="10" y="54"/>
                </a:lnTo>
                <a:lnTo>
                  <a:pt x="11" y="54"/>
                </a:lnTo>
                <a:lnTo>
                  <a:pt x="8" y="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0" name="Freeform 1130"/>
          <p:cNvSpPr>
            <a:spLocks/>
          </p:cNvSpPr>
          <p:nvPr/>
        </p:nvSpPr>
        <p:spPr bwMode="auto">
          <a:xfrm>
            <a:off x="7459663" y="4551363"/>
            <a:ext cx="68262" cy="50800"/>
          </a:xfrm>
          <a:custGeom>
            <a:avLst/>
            <a:gdLst>
              <a:gd name="T0" fmla="*/ 7 w 85"/>
              <a:gd name="T1" fmla="*/ 41 h 63"/>
              <a:gd name="T2" fmla="*/ 21 w 85"/>
              <a:gd name="T3" fmla="*/ 52 h 63"/>
              <a:gd name="T4" fmla="*/ 28 w 85"/>
              <a:gd name="T5" fmla="*/ 47 h 63"/>
              <a:gd name="T6" fmla="*/ 37 w 85"/>
              <a:gd name="T7" fmla="*/ 42 h 63"/>
              <a:gd name="T8" fmla="*/ 46 w 85"/>
              <a:gd name="T9" fmla="*/ 37 h 63"/>
              <a:gd name="T10" fmla="*/ 57 w 85"/>
              <a:gd name="T11" fmla="*/ 32 h 63"/>
              <a:gd name="T12" fmla="*/ 66 w 85"/>
              <a:gd name="T13" fmla="*/ 26 h 63"/>
              <a:gd name="T14" fmla="*/ 73 w 85"/>
              <a:gd name="T15" fmla="*/ 23 h 63"/>
              <a:gd name="T16" fmla="*/ 81 w 85"/>
              <a:gd name="T17" fmla="*/ 19 h 63"/>
              <a:gd name="T18" fmla="*/ 85 w 85"/>
              <a:gd name="T19" fmla="*/ 18 h 63"/>
              <a:gd name="T20" fmla="*/ 81 w 85"/>
              <a:gd name="T21" fmla="*/ 0 h 63"/>
              <a:gd name="T22" fmla="*/ 74 w 85"/>
              <a:gd name="T23" fmla="*/ 3 h 63"/>
              <a:gd name="T24" fmla="*/ 66 w 85"/>
              <a:gd name="T25" fmla="*/ 7 h 63"/>
              <a:gd name="T26" fmla="*/ 57 w 85"/>
              <a:gd name="T27" fmla="*/ 10 h 63"/>
              <a:gd name="T28" fmla="*/ 47 w 85"/>
              <a:gd name="T29" fmla="*/ 16 h 63"/>
              <a:gd name="T30" fmla="*/ 37 w 85"/>
              <a:gd name="T31" fmla="*/ 20 h 63"/>
              <a:gd name="T32" fmla="*/ 28 w 85"/>
              <a:gd name="T33" fmla="*/ 26 h 63"/>
              <a:gd name="T34" fmla="*/ 19 w 85"/>
              <a:gd name="T35" fmla="*/ 31 h 63"/>
              <a:gd name="T36" fmla="*/ 12 w 85"/>
              <a:gd name="T37" fmla="*/ 35 h 63"/>
              <a:gd name="T38" fmla="*/ 26 w 85"/>
              <a:gd name="T39" fmla="*/ 46 h 63"/>
              <a:gd name="T40" fmla="*/ 7 w 85"/>
              <a:gd name="T41" fmla="*/ 41 h 63"/>
              <a:gd name="T42" fmla="*/ 0 w 85"/>
              <a:gd name="T43" fmla="*/ 63 h 63"/>
              <a:gd name="T44" fmla="*/ 21 w 85"/>
              <a:gd name="T45" fmla="*/ 52 h 63"/>
              <a:gd name="T46" fmla="*/ 7 w 85"/>
              <a:gd name="T47" fmla="*/ 41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5" h="63">
                <a:moveTo>
                  <a:pt x="7" y="41"/>
                </a:moveTo>
                <a:lnTo>
                  <a:pt x="21" y="52"/>
                </a:lnTo>
                <a:lnTo>
                  <a:pt x="28" y="47"/>
                </a:lnTo>
                <a:lnTo>
                  <a:pt x="37" y="42"/>
                </a:lnTo>
                <a:lnTo>
                  <a:pt x="46" y="37"/>
                </a:lnTo>
                <a:lnTo>
                  <a:pt x="57" y="32"/>
                </a:lnTo>
                <a:lnTo>
                  <a:pt x="66" y="26"/>
                </a:lnTo>
                <a:lnTo>
                  <a:pt x="73" y="23"/>
                </a:lnTo>
                <a:lnTo>
                  <a:pt x="81" y="19"/>
                </a:lnTo>
                <a:lnTo>
                  <a:pt x="85" y="18"/>
                </a:lnTo>
                <a:lnTo>
                  <a:pt x="81" y="0"/>
                </a:lnTo>
                <a:lnTo>
                  <a:pt x="74" y="3"/>
                </a:lnTo>
                <a:lnTo>
                  <a:pt x="66" y="7"/>
                </a:lnTo>
                <a:lnTo>
                  <a:pt x="57" y="10"/>
                </a:lnTo>
                <a:lnTo>
                  <a:pt x="47" y="16"/>
                </a:lnTo>
                <a:lnTo>
                  <a:pt x="37" y="20"/>
                </a:lnTo>
                <a:lnTo>
                  <a:pt x="28" y="26"/>
                </a:lnTo>
                <a:lnTo>
                  <a:pt x="19" y="31"/>
                </a:lnTo>
                <a:lnTo>
                  <a:pt x="12" y="35"/>
                </a:lnTo>
                <a:lnTo>
                  <a:pt x="26" y="46"/>
                </a:lnTo>
                <a:lnTo>
                  <a:pt x="7" y="41"/>
                </a:lnTo>
                <a:lnTo>
                  <a:pt x="0" y="63"/>
                </a:lnTo>
                <a:lnTo>
                  <a:pt x="21" y="52"/>
                </a:lnTo>
                <a:lnTo>
                  <a:pt x="7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1" name="Freeform 1131"/>
          <p:cNvSpPr>
            <a:spLocks/>
          </p:cNvSpPr>
          <p:nvPr/>
        </p:nvSpPr>
        <p:spPr bwMode="auto">
          <a:xfrm>
            <a:off x="7526338" y="4516438"/>
            <a:ext cx="14287" cy="15875"/>
          </a:xfrm>
          <a:custGeom>
            <a:avLst/>
            <a:gdLst>
              <a:gd name="T0" fmla="*/ 15 w 19"/>
              <a:gd name="T1" fmla="*/ 13 h 21"/>
              <a:gd name="T2" fmla="*/ 19 w 19"/>
              <a:gd name="T3" fmla="*/ 4 h 21"/>
              <a:gd name="T4" fmla="*/ 7 w 19"/>
              <a:gd name="T5" fmla="*/ 0 h 21"/>
              <a:gd name="T6" fmla="*/ 0 w 19"/>
              <a:gd name="T7" fmla="*/ 16 h 21"/>
              <a:gd name="T8" fmla="*/ 12 w 19"/>
              <a:gd name="T9" fmla="*/ 21 h 21"/>
              <a:gd name="T10" fmla="*/ 15 w 19"/>
              <a:gd name="T11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21">
                <a:moveTo>
                  <a:pt x="15" y="13"/>
                </a:moveTo>
                <a:lnTo>
                  <a:pt x="19" y="4"/>
                </a:lnTo>
                <a:lnTo>
                  <a:pt x="7" y="0"/>
                </a:lnTo>
                <a:lnTo>
                  <a:pt x="0" y="16"/>
                </a:lnTo>
                <a:lnTo>
                  <a:pt x="12" y="21"/>
                </a:lnTo>
                <a:lnTo>
                  <a:pt x="15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2" name="Freeform 1132"/>
          <p:cNvSpPr>
            <a:spLocks/>
          </p:cNvSpPr>
          <p:nvPr/>
        </p:nvSpPr>
        <p:spPr bwMode="auto">
          <a:xfrm>
            <a:off x="7519988" y="4519613"/>
            <a:ext cx="19050" cy="19050"/>
          </a:xfrm>
          <a:custGeom>
            <a:avLst/>
            <a:gdLst>
              <a:gd name="T0" fmla="*/ 20 w 23"/>
              <a:gd name="T1" fmla="*/ 15 h 25"/>
              <a:gd name="T2" fmla="*/ 23 w 23"/>
              <a:gd name="T3" fmla="*/ 6 h 25"/>
              <a:gd name="T4" fmla="*/ 7 w 23"/>
              <a:gd name="T5" fmla="*/ 0 h 25"/>
              <a:gd name="T6" fmla="*/ 0 w 23"/>
              <a:gd name="T7" fmla="*/ 19 h 25"/>
              <a:gd name="T8" fmla="*/ 16 w 23"/>
              <a:gd name="T9" fmla="*/ 25 h 25"/>
              <a:gd name="T10" fmla="*/ 20 w 23"/>
              <a:gd name="T11" fmla="*/ 1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5">
                <a:moveTo>
                  <a:pt x="20" y="15"/>
                </a:moveTo>
                <a:lnTo>
                  <a:pt x="23" y="6"/>
                </a:lnTo>
                <a:lnTo>
                  <a:pt x="7" y="0"/>
                </a:lnTo>
                <a:lnTo>
                  <a:pt x="0" y="19"/>
                </a:lnTo>
                <a:lnTo>
                  <a:pt x="16" y="25"/>
                </a:lnTo>
                <a:lnTo>
                  <a:pt x="2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3" name="Freeform 1133"/>
          <p:cNvSpPr>
            <a:spLocks/>
          </p:cNvSpPr>
          <p:nvPr/>
        </p:nvSpPr>
        <p:spPr bwMode="auto">
          <a:xfrm>
            <a:off x="7515225" y="4522788"/>
            <a:ext cx="22225" cy="20637"/>
          </a:xfrm>
          <a:custGeom>
            <a:avLst/>
            <a:gdLst>
              <a:gd name="T0" fmla="*/ 26 w 29"/>
              <a:gd name="T1" fmla="*/ 17 h 26"/>
              <a:gd name="T2" fmla="*/ 29 w 29"/>
              <a:gd name="T3" fmla="*/ 8 h 26"/>
              <a:gd name="T4" fmla="*/ 7 w 29"/>
              <a:gd name="T5" fmla="*/ 0 h 26"/>
              <a:gd name="T6" fmla="*/ 0 w 29"/>
              <a:gd name="T7" fmla="*/ 18 h 26"/>
              <a:gd name="T8" fmla="*/ 22 w 29"/>
              <a:gd name="T9" fmla="*/ 26 h 26"/>
              <a:gd name="T10" fmla="*/ 26 w 29"/>
              <a:gd name="T11" fmla="*/ 1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6">
                <a:moveTo>
                  <a:pt x="26" y="17"/>
                </a:moveTo>
                <a:lnTo>
                  <a:pt x="29" y="8"/>
                </a:lnTo>
                <a:lnTo>
                  <a:pt x="7" y="0"/>
                </a:lnTo>
                <a:lnTo>
                  <a:pt x="0" y="18"/>
                </a:lnTo>
                <a:lnTo>
                  <a:pt x="22" y="26"/>
                </a:lnTo>
                <a:lnTo>
                  <a:pt x="26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4" name="Freeform 1134"/>
          <p:cNvSpPr>
            <a:spLocks/>
          </p:cNvSpPr>
          <p:nvPr/>
        </p:nvSpPr>
        <p:spPr bwMode="auto">
          <a:xfrm>
            <a:off x="7510463" y="4525963"/>
            <a:ext cx="25400" cy="22225"/>
          </a:xfrm>
          <a:custGeom>
            <a:avLst/>
            <a:gdLst>
              <a:gd name="T0" fmla="*/ 28 w 32"/>
              <a:gd name="T1" fmla="*/ 18 h 27"/>
              <a:gd name="T2" fmla="*/ 32 w 32"/>
              <a:gd name="T3" fmla="*/ 9 h 27"/>
              <a:gd name="T4" fmla="*/ 6 w 32"/>
              <a:gd name="T5" fmla="*/ 0 h 27"/>
              <a:gd name="T6" fmla="*/ 0 w 32"/>
              <a:gd name="T7" fmla="*/ 18 h 27"/>
              <a:gd name="T8" fmla="*/ 25 w 32"/>
              <a:gd name="T9" fmla="*/ 27 h 27"/>
              <a:gd name="T10" fmla="*/ 28 w 32"/>
              <a:gd name="T11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27">
                <a:moveTo>
                  <a:pt x="28" y="18"/>
                </a:moveTo>
                <a:lnTo>
                  <a:pt x="32" y="9"/>
                </a:lnTo>
                <a:lnTo>
                  <a:pt x="6" y="0"/>
                </a:lnTo>
                <a:lnTo>
                  <a:pt x="0" y="18"/>
                </a:lnTo>
                <a:lnTo>
                  <a:pt x="25" y="27"/>
                </a:lnTo>
                <a:lnTo>
                  <a:pt x="28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5" name="Freeform 1135"/>
          <p:cNvSpPr>
            <a:spLocks/>
          </p:cNvSpPr>
          <p:nvPr/>
        </p:nvSpPr>
        <p:spPr bwMode="auto">
          <a:xfrm>
            <a:off x="7505700" y="4530725"/>
            <a:ext cx="28575" cy="22225"/>
          </a:xfrm>
          <a:custGeom>
            <a:avLst/>
            <a:gdLst>
              <a:gd name="T0" fmla="*/ 33 w 37"/>
              <a:gd name="T1" fmla="*/ 20 h 28"/>
              <a:gd name="T2" fmla="*/ 37 w 37"/>
              <a:gd name="T3" fmla="*/ 12 h 28"/>
              <a:gd name="T4" fmla="*/ 7 w 37"/>
              <a:gd name="T5" fmla="*/ 0 h 28"/>
              <a:gd name="T6" fmla="*/ 0 w 37"/>
              <a:gd name="T7" fmla="*/ 16 h 28"/>
              <a:gd name="T8" fmla="*/ 30 w 37"/>
              <a:gd name="T9" fmla="*/ 28 h 28"/>
              <a:gd name="T10" fmla="*/ 33 w 37"/>
              <a:gd name="T11" fmla="*/ 2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28">
                <a:moveTo>
                  <a:pt x="33" y="20"/>
                </a:moveTo>
                <a:lnTo>
                  <a:pt x="37" y="12"/>
                </a:lnTo>
                <a:lnTo>
                  <a:pt x="7" y="0"/>
                </a:lnTo>
                <a:lnTo>
                  <a:pt x="0" y="16"/>
                </a:lnTo>
                <a:lnTo>
                  <a:pt x="30" y="28"/>
                </a:lnTo>
                <a:lnTo>
                  <a:pt x="33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6" name="Freeform 1136"/>
          <p:cNvSpPr>
            <a:spLocks/>
          </p:cNvSpPr>
          <p:nvPr/>
        </p:nvSpPr>
        <p:spPr bwMode="auto">
          <a:xfrm>
            <a:off x="7500938" y="4533900"/>
            <a:ext cx="31750" cy="23813"/>
          </a:xfrm>
          <a:custGeom>
            <a:avLst/>
            <a:gdLst>
              <a:gd name="T0" fmla="*/ 36 w 39"/>
              <a:gd name="T1" fmla="*/ 21 h 29"/>
              <a:gd name="T2" fmla="*/ 39 w 39"/>
              <a:gd name="T3" fmla="*/ 13 h 29"/>
              <a:gd name="T4" fmla="*/ 7 w 39"/>
              <a:gd name="T5" fmla="*/ 0 h 29"/>
              <a:gd name="T6" fmla="*/ 0 w 39"/>
              <a:gd name="T7" fmla="*/ 16 h 29"/>
              <a:gd name="T8" fmla="*/ 32 w 39"/>
              <a:gd name="T9" fmla="*/ 29 h 29"/>
              <a:gd name="T10" fmla="*/ 36 w 39"/>
              <a:gd name="T11" fmla="*/ 2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29">
                <a:moveTo>
                  <a:pt x="36" y="21"/>
                </a:moveTo>
                <a:lnTo>
                  <a:pt x="39" y="13"/>
                </a:lnTo>
                <a:lnTo>
                  <a:pt x="7" y="0"/>
                </a:lnTo>
                <a:lnTo>
                  <a:pt x="0" y="16"/>
                </a:lnTo>
                <a:lnTo>
                  <a:pt x="32" y="29"/>
                </a:lnTo>
                <a:lnTo>
                  <a:pt x="36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7" name="Freeform 1137"/>
          <p:cNvSpPr>
            <a:spLocks/>
          </p:cNvSpPr>
          <p:nvPr/>
        </p:nvSpPr>
        <p:spPr bwMode="auto">
          <a:xfrm>
            <a:off x="7496175" y="4538663"/>
            <a:ext cx="33338" cy="23812"/>
          </a:xfrm>
          <a:custGeom>
            <a:avLst/>
            <a:gdLst>
              <a:gd name="T0" fmla="*/ 39 w 43"/>
              <a:gd name="T1" fmla="*/ 23 h 31"/>
              <a:gd name="T2" fmla="*/ 43 w 43"/>
              <a:gd name="T3" fmla="*/ 15 h 31"/>
              <a:gd name="T4" fmla="*/ 7 w 43"/>
              <a:gd name="T5" fmla="*/ 0 h 31"/>
              <a:gd name="T6" fmla="*/ 0 w 43"/>
              <a:gd name="T7" fmla="*/ 16 h 31"/>
              <a:gd name="T8" fmla="*/ 36 w 43"/>
              <a:gd name="T9" fmla="*/ 31 h 31"/>
              <a:gd name="T10" fmla="*/ 39 w 43"/>
              <a:gd name="T11" fmla="*/ 2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3" h="31">
                <a:moveTo>
                  <a:pt x="39" y="23"/>
                </a:moveTo>
                <a:lnTo>
                  <a:pt x="43" y="15"/>
                </a:lnTo>
                <a:lnTo>
                  <a:pt x="7" y="0"/>
                </a:lnTo>
                <a:lnTo>
                  <a:pt x="0" y="16"/>
                </a:lnTo>
                <a:lnTo>
                  <a:pt x="36" y="31"/>
                </a:lnTo>
                <a:lnTo>
                  <a:pt x="39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8" name="Freeform 1138"/>
          <p:cNvSpPr>
            <a:spLocks/>
          </p:cNvSpPr>
          <p:nvPr/>
        </p:nvSpPr>
        <p:spPr bwMode="auto">
          <a:xfrm>
            <a:off x="7493000" y="4543425"/>
            <a:ext cx="31750" cy="22225"/>
          </a:xfrm>
          <a:custGeom>
            <a:avLst/>
            <a:gdLst>
              <a:gd name="T0" fmla="*/ 37 w 40"/>
              <a:gd name="T1" fmla="*/ 21 h 29"/>
              <a:gd name="T2" fmla="*/ 40 w 40"/>
              <a:gd name="T3" fmla="*/ 13 h 29"/>
              <a:gd name="T4" fmla="*/ 7 w 40"/>
              <a:gd name="T5" fmla="*/ 0 h 29"/>
              <a:gd name="T6" fmla="*/ 0 w 40"/>
              <a:gd name="T7" fmla="*/ 16 h 29"/>
              <a:gd name="T8" fmla="*/ 33 w 40"/>
              <a:gd name="T9" fmla="*/ 29 h 29"/>
              <a:gd name="T10" fmla="*/ 37 w 40"/>
              <a:gd name="T11" fmla="*/ 21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29">
                <a:moveTo>
                  <a:pt x="37" y="21"/>
                </a:moveTo>
                <a:lnTo>
                  <a:pt x="40" y="13"/>
                </a:lnTo>
                <a:lnTo>
                  <a:pt x="7" y="0"/>
                </a:lnTo>
                <a:lnTo>
                  <a:pt x="0" y="16"/>
                </a:lnTo>
                <a:lnTo>
                  <a:pt x="33" y="29"/>
                </a:lnTo>
                <a:lnTo>
                  <a:pt x="37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19" name="Freeform 1139"/>
          <p:cNvSpPr>
            <a:spLocks/>
          </p:cNvSpPr>
          <p:nvPr/>
        </p:nvSpPr>
        <p:spPr bwMode="auto">
          <a:xfrm>
            <a:off x="7488238" y="4546600"/>
            <a:ext cx="30162" cy="23813"/>
          </a:xfrm>
          <a:custGeom>
            <a:avLst/>
            <a:gdLst>
              <a:gd name="T0" fmla="*/ 34 w 38"/>
              <a:gd name="T1" fmla="*/ 21 h 30"/>
              <a:gd name="T2" fmla="*/ 38 w 38"/>
              <a:gd name="T3" fmla="*/ 11 h 30"/>
              <a:gd name="T4" fmla="*/ 7 w 38"/>
              <a:gd name="T5" fmla="*/ 0 h 30"/>
              <a:gd name="T6" fmla="*/ 0 w 38"/>
              <a:gd name="T7" fmla="*/ 18 h 30"/>
              <a:gd name="T8" fmla="*/ 31 w 38"/>
              <a:gd name="T9" fmla="*/ 30 h 30"/>
              <a:gd name="T10" fmla="*/ 34 w 38"/>
              <a:gd name="T11" fmla="*/ 21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0">
                <a:moveTo>
                  <a:pt x="34" y="21"/>
                </a:moveTo>
                <a:lnTo>
                  <a:pt x="38" y="11"/>
                </a:lnTo>
                <a:lnTo>
                  <a:pt x="7" y="0"/>
                </a:lnTo>
                <a:lnTo>
                  <a:pt x="0" y="18"/>
                </a:lnTo>
                <a:lnTo>
                  <a:pt x="31" y="30"/>
                </a:lnTo>
                <a:lnTo>
                  <a:pt x="34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0" name="Freeform 1140"/>
          <p:cNvSpPr>
            <a:spLocks/>
          </p:cNvSpPr>
          <p:nvPr/>
        </p:nvSpPr>
        <p:spPr bwMode="auto">
          <a:xfrm>
            <a:off x="7485063" y="4551363"/>
            <a:ext cx="26987" cy="20637"/>
          </a:xfrm>
          <a:custGeom>
            <a:avLst/>
            <a:gdLst>
              <a:gd name="T0" fmla="*/ 30 w 34"/>
              <a:gd name="T1" fmla="*/ 18 h 26"/>
              <a:gd name="T2" fmla="*/ 34 w 34"/>
              <a:gd name="T3" fmla="*/ 10 h 26"/>
              <a:gd name="T4" fmla="*/ 7 w 34"/>
              <a:gd name="T5" fmla="*/ 0 h 26"/>
              <a:gd name="T6" fmla="*/ 0 w 34"/>
              <a:gd name="T7" fmla="*/ 16 h 26"/>
              <a:gd name="T8" fmla="*/ 27 w 34"/>
              <a:gd name="T9" fmla="*/ 26 h 26"/>
              <a:gd name="T10" fmla="*/ 30 w 34"/>
              <a:gd name="T11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26">
                <a:moveTo>
                  <a:pt x="30" y="18"/>
                </a:moveTo>
                <a:lnTo>
                  <a:pt x="34" y="10"/>
                </a:lnTo>
                <a:lnTo>
                  <a:pt x="7" y="0"/>
                </a:lnTo>
                <a:lnTo>
                  <a:pt x="0" y="16"/>
                </a:lnTo>
                <a:lnTo>
                  <a:pt x="27" y="26"/>
                </a:lnTo>
                <a:lnTo>
                  <a:pt x="30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1" name="Freeform 1141"/>
          <p:cNvSpPr>
            <a:spLocks/>
          </p:cNvSpPr>
          <p:nvPr/>
        </p:nvSpPr>
        <p:spPr bwMode="auto">
          <a:xfrm>
            <a:off x="7481888" y="4556125"/>
            <a:ext cx="23812" cy="19050"/>
          </a:xfrm>
          <a:custGeom>
            <a:avLst/>
            <a:gdLst>
              <a:gd name="T0" fmla="*/ 26 w 30"/>
              <a:gd name="T1" fmla="*/ 18 h 26"/>
              <a:gd name="T2" fmla="*/ 30 w 30"/>
              <a:gd name="T3" fmla="*/ 10 h 26"/>
              <a:gd name="T4" fmla="*/ 7 w 30"/>
              <a:gd name="T5" fmla="*/ 0 h 26"/>
              <a:gd name="T6" fmla="*/ 0 w 30"/>
              <a:gd name="T7" fmla="*/ 17 h 26"/>
              <a:gd name="T8" fmla="*/ 23 w 30"/>
              <a:gd name="T9" fmla="*/ 26 h 26"/>
              <a:gd name="T10" fmla="*/ 26 w 30"/>
              <a:gd name="T11" fmla="*/ 1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26">
                <a:moveTo>
                  <a:pt x="26" y="18"/>
                </a:moveTo>
                <a:lnTo>
                  <a:pt x="30" y="10"/>
                </a:lnTo>
                <a:lnTo>
                  <a:pt x="7" y="0"/>
                </a:lnTo>
                <a:lnTo>
                  <a:pt x="0" y="17"/>
                </a:lnTo>
                <a:lnTo>
                  <a:pt x="23" y="26"/>
                </a:lnTo>
                <a:lnTo>
                  <a:pt x="26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2" name="Freeform 1142"/>
          <p:cNvSpPr>
            <a:spLocks/>
          </p:cNvSpPr>
          <p:nvPr/>
        </p:nvSpPr>
        <p:spPr bwMode="auto">
          <a:xfrm>
            <a:off x="7478713" y="4560888"/>
            <a:ext cx="20637" cy="17462"/>
          </a:xfrm>
          <a:custGeom>
            <a:avLst/>
            <a:gdLst>
              <a:gd name="T0" fmla="*/ 22 w 26"/>
              <a:gd name="T1" fmla="*/ 15 h 23"/>
              <a:gd name="T2" fmla="*/ 26 w 26"/>
              <a:gd name="T3" fmla="*/ 7 h 23"/>
              <a:gd name="T4" fmla="*/ 7 w 26"/>
              <a:gd name="T5" fmla="*/ 0 h 23"/>
              <a:gd name="T6" fmla="*/ 0 w 26"/>
              <a:gd name="T7" fmla="*/ 16 h 23"/>
              <a:gd name="T8" fmla="*/ 19 w 26"/>
              <a:gd name="T9" fmla="*/ 23 h 23"/>
              <a:gd name="T10" fmla="*/ 22 w 26"/>
              <a:gd name="T11" fmla="*/ 1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3">
                <a:moveTo>
                  <a:pt x="22" y="15"/>
                </a:moveTo>
                <a:lnTo>
                  <a:pt x="26" y="7"/>
                </a:lnTo>
                <a:lnTo>
                  <a:pt x="7" y="0"/>
                </a:lnTo>
                <a:lnTo>
                  <a:pt x="0" y="16"/>
                </a:lnTo>
                <a:lnTo>
                  <a:pt x="19" y="23"/>
                </a:lnTo>
                <a:lnTo>
                  <a:pt x="22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3" name="Freeform 1143"/>
          <p:cNvSpPr>
            <a:spLocks/>
          </p:cNvSpPr>
          <p:nvPr/>
        </p:nvSpPr>
        <p:spPr bwMode="auto">
          <a:xfrm>
            <a:off x="7475538" y="4564063"/>
            <a:ext cx="17462" cy="17462"/>
          </a:xfrm>
          <a:custGeom>
            <a:avLst/>
            <a:gdLst>
              <a:gd name="T0" fmla="*/ 17 w 21"/>
              <a:gd name="T1" fmla="*/ 14 h 22"/>
              <a:gd name="T2" fmla="*/ 21 w 21"/>
              <a:gd name="T3" fmla="*/ 6 h 22"/>
              <a:gd name="T4" fmla="*/ 7 w 21"/>
              <a:gd name="T5" fmla="*/ 0 h 22"/>
              <a:gd name="T6" fmla="*/ 0 w 21"/>
              <a:gd name="T7" fmla="*/ 16 h 22"/>
              <a:gd name="T8" fmla="*/ 14 w 21"/>
              <a:gd name="T9" fmla="*/ 22 h 22"/>
              <a:gd name="T10" fmla="*/ 17 w 21"/>
              <a:gd name="T11" fmla="*/ 1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22">
                <a:moveTo>
                  <a:pt x="17" y="14"/>
                </a:moveTo>
                <a:lnTo>
                  <a:pt x="21" y="6"/>
                </a:lnTo>
                <a:lnTo>
                  <a:pt x="7" y="0"/>
                </a:lnTo>
                <a:lnTo>
                  <a:pt x="0" y="16"/>
                </a:lnTo>
                <a:lnTo>
                  <a:pt x="14" y="22"/>
                </a:lnTo>
                <a:lnTo>
                  <a:pt x="17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4" name="Freeform 1144"/>
          <p:cNvSpPr>
            <a:spLocks/>
          </p:cNvSpPr>
          <p:nvPr/>
        </p:nvSpPr>
        <p:spPr bwMode="auto">
          <a:xfrm>
            <a:off x="7473950" y="4568825"/>
            <a:ext cx="12700" cy="15875"/>
          </a:xfrm>
          <a:custGeom>
            <a:avLst/>
            <a:gdLst>
              <a:gd name="T0" fmla="*/ 12 w 16"/>
              <a:gd name="T1" fmla="*/ 11 h 19"/>
              <a:gd name="T2" fmla="*/ 16 w 16"/>
              <a:gd name="T3" fmla="*/ 3 h 19"/>
              <a:gd name="T4" fmla="*/ 6 w 16"/>
              <a:gd name="T5" fmla="*/ 0 h 19"/>
              <a:gd name="T6" fmla="*/ 0 w 16"/>
              <a:gd name="T7" fmla="*/ 16 h 19"/>
              <a:gd name="T8" fmla="*/ 9 w 16"/>
              <a:gd name="T9" fmla="*/ 19 h 19"/>
              <a:gd name="T10" fmla="*/ 12 w 16"/>
              <a:gd name="T11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9">
                <a:moveTo>
                  <a:pt x="12" y="11"/>
                </a:moveTo>
                <a:lnTo>
                  <a:pt x="16" y="3"/>
                </a:lnTo>
                <a:lnTo>
                  <a:pt x="6" y="0"/>
                </a:lnTo>
                <a:lnTo>
                  <a:pt x="0" y="16"/>
                </a:lnTo>
                <a:lnTo>
                  <a:pt x="9" y="19"/>
                </a:lnTo>
                <a:lnTo>
                  <a:pt x="12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5" name="Freeform 1145"/>
          <p:cNvSpPr>
            <a:spLocks/>
          </p:cNvSpPr>
          <p:nvPr/>
        </p:nvSpPr>
        <p:spPr bwMode="auto">
          <a:xfrm>
            <a:off x="7470775" y="4573588"/>
            <a:ext cx="11113" cy="14287"/>
          </a:xfrm>
          <a:custGeom>
            <a:avLst/>
            <a:gdLst>
              <a:gd name="T0" fmla="*/ 9 w 14"/>
              <a:gd name="T1" fmla="*/ 11 h 19"/>
              <a:gd name="T2" fmla="*/ 14 w 14"/>
              <a:gd name="T3" fmla="*/ 3 h 19"/>
              <a:gd name="T4" fmla="*/ 9 w 14"/>
              <a:gd name="T5" fmla="*/ 0 h 19"/>
              <a:gd name="T6" fmla="*/ 0 w 14"/>
              <a:gd name="T7" fmla="*/ 17 h 19"/>
              <a:gd name="T8" fmla="*/ 5 w 14"/>
              <a:gd name="T9" fmla="*/ 19 h 19"/>
              <a:gd name="T10" fmla="*/ 9 w 14"/>
              <a:gd name="T11" fmla="*/ 11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9">
                <a:moveTo>
                  <a:pt x="9" y="11"/>
                </a:moveTo>
                <a:lnTo>
                  <a:pt x="14" y="3"/>
                </a:lnTo>
                <a:lnTo>
                  <a:pt x="9" y="0"/>
                </a:lnTo>
                <a:lnTo>
                  <a:pt x="0" y="17"/>
                </a:lnTo>
                <a:lnTo>
                  <a:pt x="5" y="19"/>
                </a:lnTo>
                <a:lnTo>
                  <a:pt x="9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6" name="Freeform 1146"/>
          <p:cNvSpPr>
            <a:spLocks/>
          </p:cNvSpPr>
          <p:nvPr/>
        </p:nvSpPr>
        <p:spPr bwMode="auto">
          <a:xfrm>
            <a:off x="7480300" y="4578350"/>
            <a:ext cx="69850" cy="36513"/>
          </a:xfrm>
          <a:custGeom>
            <a:avLst/>
            <a:gdLst>
              <a:gd name="T0" fmla="*/ 0 w 86"/>
              <a:gd name="T1" fmla="*/ 14 h 45"/>
              <a:gd name="T2" fmla="*/ 7 w 86"/>
              <a:gd name="T3" fmla="*/ 12 h 45"/>
              <a:gd name="T4" fmla="*/ 16 w 86"/>
              <a:gd name="T5" fmla="*/ 9 h 45"/>
              <a:gd name="T6" fmla="*/ 29 w 86"/>
              <a:gd name="T7" fmla="*/ 7 h 45"/>
              <a:gd name="T8" fmla="*/ 41 w 86"/>
              <a:gd name="T9" fmla="*/ 4 h 45"/>
              <a:gd name="T10" fmla="*/ 54 w 86"/>
              <a:gd name="T11" fmla="*/ 3 h 45"/>
              <a:gd name="T12" fmla="*/ 67 w 86"/>
              <a:gd name="T13" fmla="*/ 1 h 45"/>
              <a:gd name="T14" fmla="*/ 76 w 86"/>
              <a:gd name="T15" fmla="*/ 0 h 45"/>
              <a:gd name="T16" fmla="*/ 83 w 86"/>
              <a:gd name="T17" fmla="*/ 1 h 45"/>
              <a:gd name="T18" fmla="*/ 84 w 86"/>
              <a:gd name="T19" fmla="*/ 3 h 45"/>
              <a:gd name="T20" fmla="*/ 85 w 86"/>
              <a:gd name="T21" fmla="*/ 4 h 45"/>
              <a:gd name="T22" fmla="*/ 86 w 86"/>
              <a:gd name="T23" fmla="*/ 5 h 45"/>
              <a:gd name="T24" fmla="*/ 86 w 86"/>
              <a:gd name="T25" fmla="*/ 7 h 45"/>
              <a:gd name="T26" fmla="*/ 82 w 86"/>
              <a:gd name="T27" fmla="*/ 13 h 45"/>
              <a:gd name="T28" fmla="*/ 76 w 86"/>
              <a:gd name="T29" fmla="*/ 20 h 45"/>
              <a:gd name="T30" fmla="*/ 70 w 86"/>
              <a:gd name="T31" fmla="*/ 26 h 45"/>
              <a:gd name="T32" fmla="*/ 63 w 86"/>
              <a:gd name="T33" fmla="*/ 31 h 45"/>
              <a:gd name="T34" fmla="*/ 56 w 86"/>
              <a:gd name="T35" fmla="*/ 36 h 45"/>
              <a:gd name="T36" fmla="*/ 49 w 86"/>
              <a:gd name="T37" fmla="*/ 41 h 45"/>
              <a:gd name="T38" fmla="*/ 42 w 86"/>
              <a:gd name="T39" fmla="*/ 44 h 45"/>
              <a:gd name="T40" fmla="*/ 37 w 86"/>
              <a:gd name="T41" fmla="*/ 45 h 45"/>
              <a:gd name="T42" fmla="*/ 32 w 86"/>
              <a:gd name="T43" fmla="*/ 42 h 45"/>
              <a:gd name="T44" fmla="*/ 26 w 86"/>
              <a:gd name="T45" fmla="*/ 38 h 45"/>
              <a:gd name="T46" fmla="*/ 20 w 86"/>
              <a:gd name="T47" fmla="*/ 34 h 45"/>
              <a:gd name="T48" fmla="*/ 15 w 86"/>
              <a:gd name="T49" fmla="*/ 29 h 45"/>
              <a:gd name="T50" fmla="*/ 10 w 86"/>
              <a:gd name="T51" fmla="*/ 26 h 45"/>
              <a:gd name="T52" fmla="*/ 5 w 86"/>
              <a:gd name="T53" fmla="*/ 21 h 45"/>
              <a:gd name="T54" fmla="*/ 2 w 86"/>
              <a:gd name="T55" fmla="*/ 18 h 45"/>
              <a:gd name="T56" fmla="*/ 0 w 86"/>
              <a:gd name="T57" fmla="*/ 1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6" h="45">
                <a:moveTo>
                  <a:pt x="0" y="14"/>
                </a:moveTo>
                <a:lnTo>
                  <a:pt x="7" y="12"/>
                </a:lnTo>
                <a:lnTo>
                  <a:pt x="16" y="9"/>
                </a:lnTo>
                <a:lnTo>
                  <a:pt x="29" y="7"/>
                </a:lnTo>
                <a:lnTo>
                  <a:pt x="41" y="4"/>
                </a:lnTo>
                <a:lnTo>
                  <a:pt x="54" y="3"/>
                </a:lnTo>
                <a:lnTo>
                  <a:pt x="67" y="1"/>
                </a:lnTo>
                <a:lnTo>
                  <a:pt x="76" y="0"/>
                </a:lnTo>
                <a:lnTo>
                  <a:pt x="83" y="1"/>
                </a:lnTo>
                <a:lnTo>
                  <a:pt x="84" y="3"/>
                </a:lnTo>
                <a:lnTo>
                  <a:pt x="85" y="4"/>
                </a:lnTo>
                <a:lnTo>
                  <a:pt x="86" y="5"/>
                </a:lnTo>
                <a:lnTo>
                  <a:pt x="86" y="7"/>
                </a:lnTo>
                <a:lnTo>
                  <a:pt x="82" y="13"/>
                </a:lnTo>
                <a:lnTo>
                  <a:pt x="76" y="20"/>
                </a:lnTo>
                <a:lnTo>
                  <a:pt x="70" y="26"/>
                </a:lnTo>
                <a:lnTo>
                  <a:pt x="63" y="31"/>
                </a:lnTo>
                <a:lnTo>
                  <a:pt x="56" y="36"/>
                </a:lnTo>
                <a:lnTo>
                  <a:pt x="49" y="41"/>
                </a:lnTo>
                <a:lnTo>
                  <a:pt x="42" y="44"/>
                </a:lnTo>
                <a:lnTo>
                  <a:pt x="37" y="45"/>
                </a:lnTo>
                <a:lnTo>
                  <a:pt x="32" y="42"/>
                </a:lnTo>
                <a:lnTo>
                  <a:pt x="26" y="38"/>
                </a:lnTo>
                <a:lnTo>
                  <a:pt x="20" y="34"/>
                </a:lnTo>
                <a:lnTo>
                  <a:pt x="15" y="29"/>
                </a:lnTo>
                <a:lnTo>
                  <a:pt x="10" y="26"/>
                </a:lnTo>
                <a:lnTo>
                  <a:pt x="5" y="21"/>
                </a:lnTo>
                <a:lnTo>
                  <a:pt x="2" y="18"/>
                </a:lnTo>
                <a:lnTo>
                  <a:pt x="0" y="14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7" name="Freeform 1147"/>
          <p:cNvSpPr>
            <a:spLocks/>
          </p:cNvSpPr>
          <p:nvPr/>
        </p:nvSpPr>
        <p:spPr bwMode="auto">
          <a:xfrm>
            <a:off x="7478713" y="4572000"/>
            <a:ext cx="71437" cy="23813"/>
          </a:xfrm>
          <a:custGeom>
            <a:avLst/>
            <a:gdLst>
              <a:gd name="T0" fmla="*/ 91 w 91"/>
              <a:gd name="T1" fmla="*/ 2 h 31"/>
              <a:gd name="T2" fmla="*/ 89 w 91"/>
              <a:gd name="T3" fmla="*/ 1 h 31"/>
              <a:gd name="T4" fmla="*/ 80 w 91"/>
              <a:gd name="T5" fmla="*/ 0 h 31"/>
              <a:gd name="T6" fmla="*/ 69 w 91"/>
              <a:gd name="T7" fmla="*/ 1 h 31"/>
              <a:gd name="T8" fmla="*/ 57 w 91"/>
              <a:gd name="T9" fmla="*/ 2 h 31"/>
              <a:gd name="T10" fmla="*/ 44 w 91"/>
              <a:gd name="T11" fmla="*/ 3 h 31"/>
              <a:gd name="T12" fmla="*/ 30 w 91"/>
              <a:gd name="T13" fmla="*/ 7 h 31"/>
              <a:gd name="T14" fmla="*/ 18 w 91"/>
              <a:gd name="T15" fmla="*/ 9 h 31"/>
              <a:gd name="T16" fmla="*/ 8 w 91"/>
              <a:gd name="T17" fmla="*/ 12 h 31"/>
              <a:gd name="T18" fmla="*/ 0 w 91"/>
              <a:gd name="T19" fmla="*/ 15 h 31"/>
              <a:gd name="T20" fmla="*/ 7 w 91"/>
              <a:gd name="T21" fmla="*/ 31 h 31"/>
              <a:gd name="T22" fmla="*/ 13 w 91"/>
              <a:gd name="T23" fmla="*/ 30 h 31"/>
              <a:gd name="T24" fmla="*/ 22 w 91"/>
              <a:gd name="T25" fmla="*/ 28 h 31"/>
              <a:gd name="T26" fmla="*/ 35 w 91"/>
              <a:gd name="T27" fmla="*/ 25 h 31"/>
              <a:gd name="T28" fmla="*/ 46 w 91"/>
              <a:gd name="T29" fmla="*/ 22 h 31"/>
              <a:gd name="T30" fmla="*/ 59 w 91"/>
              <a:gd name="T31" fmla="*/ 21 h 31"/>
              <a:gd name="T32" fmla="*/ 72 w 91"/>
              <a:gd name="T33" fmla="*/ 20 h 31"/>
              <a:gd name="T34" fmla="*/ 80 w 91"/>
              <a:gd name="T35" fmla="*/ 18 h 31"/>
              <a:gd name="T36" fmla="*/ 84 w 91"/>
              <a:gd name="T37" fmla="*/ 20 h 31"/>
              <a:gd name="T38" fmla="*/ 82 w 91"/>
              <a:gd name="T39" fmla="*/ 18 h 31"/>
              <a:gd name="T40" fmla="*/ 91 w 91"/>
              <a:gd name="T41" fmla="*/ 2 h 31"/>
              <a:gd name="T42" fmla="*/ 90 w 91"/>
              <a:gd name="T43" fmla="*/ 1 h 31"/>
              <a:gd name="T44" fmla="*/ 89 w 91"/>
              <a:gd name="T45" fmla="*/ 1 h 31"/>
              <a:gd name="T46" fmla="*/ 91 w 91"/>
              <a:gd name="T47" fmla="*/ 2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1" h="31">
                <a:moveTo>
                  <a:pt x="91" y="2"/>
                </a:moveTo>
                <a:lnTo>
                  <a:pt x="89" y="1"/>
                </a:lnTo>
                <a:lnTo>
                  <a:pt x="80" y="0"/>
                </a:lnTo>
                <a:lnTo>
                  <a:pt x="69" y="1"/>
                </a:lnTo>
                <a:lnTo>
                  <a:pt x="57" y="2"/>
                </a:lnTo>
                <a:lnTo>
                  <a:pt x="44" y="3"/>
                </a:lnTo>
                <a:lnTo>
                  <a:pt x="30" y="7"/>
                </a:lnTo>
                <a:lnTo>
                  <a:pt x="18" y="9"/>
                </a:lnTo>
                <a:lnTo>
                  <a:pt x="8" y="12"/>
                </a:lnTo>
                <a:lnTo>
                  <a:pt x="0" y="15"/>
                </a:lnTo>
                <a:lnTo>
                  <a:pt x="7" y="31"/>
                </a:lnTo>
                <a:lnTo>
                  <a:pt x="13" y="30"/>
                </a:lnTo>
                <a:lnTo>
                  <a:pt x="22" y="28"/>
                </a:lnTo>
                <a:lnTo>
                  <a:pt x="35" y="25"/>
                </a:lnTo>
                <a:lnTo>
                  <a:pt x="46" y="22"/>
                </a:lnTo>
                <a:lnTo>
                  <a:pt x="59" y="21"/>
                </a:lnTo>
                <a:lnTo>
                  <a:pt x="72" y="20"/>
                </a:lnTo>
                <a:lnTo>
                  <a:pt x="80" y="18"/>
                </a:lnTo>
                <a:lnTo>
                  <a:pt x="84" y="20"/>
                </a:lnTo>
                <a:lnTo>
                  <a:pt x="82" y="18"/>
                </a:lnTo>
                <a:lnTo>
                  <a:pt x="91" y="2"/>
                </a:lnTo>
                <a:lnTo>
                  <a:pt x="90" y="1"/>
                </a:lnTo>
                <a:lnTo>
                  <a:pt x="89" y="1"/>
                </a:lnTo>
                <a:lnTo>
                  <a:pt x="9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8" name="Freeform 1148"/>
          <p:cNvSpPr>
            <a:spLocks/>
          </p:cNvSpPr>
          <p:nvPr/>
        </p:nvSpPr>
        <p:spPr bwMode="auto">
          <a:xfrm>
            <a:off x="7542213" y="4573588"/>
            <a:ext cx="14287" cy="14287"/>
          </a:xfrm>
          <a:custGeom>
            <a:avLst/>
            <a:gdLst>
              <a:gd name="T0" fmla="*/ 17 w 18"/>
              <a:gd name="T1" fmla="*/ 19 h 19"/>
              <a:gd name="T2" fmla="*/ 18 w 18"/>
              <a:gd name="T3" fmla="*/ 14 h 19"/>
              <a:gd name="T4" fmla="*/ 18 w 18"/>
              <a:gd name="T5" fmla="*/ 8 h 19"/>
              <a:gd name="T6" fmla="*/ 15 w 18"/>
              <a:gd name="T7" fmla="*/ 4 h 19"/>
              <a:gd name="T8" fmla="*/ 14 w 18"/>
              <a:gd name="T9" fmla="*/ 3 h 19"/>
              <a:gd name="T10" fmla="*/ 10 w 18"/>
              <a:gd name="T11" fmla="*/ 0 h 19"/>
              <a:gd name="T12" fmla="*/ 1 w 18"/>
              <a:gd name="T13" fmla="*/ 16 h 19"/>
              <a:gd name="T14" fmla="*/ 0 w 18"/>
              <a:gd name="T15" fmla="*/ 16 h 19"/>
              <a:gd name="T16" fmla="*/ 1 w 18"/>
              <a:gd name="T17" fmla="*/ 18 h 19"/>
              <a:gd name="T18" fmla="*/ 0 w 18"/>
              <a:gd name="T19" fmla="*/ 15 h 19"/>
              <a:gd name="T20" fmla="*/ 0 w 18"/>
              <a:gd name="T21" fmla="*/ 14 h 19"/>
              <a:gd name="T22" fmla="*/ 1 w 18"/>
              <a:gd name="T23" fmla="*/ 10 h 19"/>
              <a:gd name="T24" fmla="*/ 17 w 18"/>
              <a:gd name="T25" fmla="*/ 19 h 19"/>
              <a:gd name="T26" fmla="*/ 18 w 18"/>
              <a:gd name="T27" fmla="*/ 16 h 19"/>
              <a:gd name="T28" fmla="*/ 18 w 18"/>
              <a:gd name="T29" fmla="*/ 14 h 19"/>
              <a:gd name="T30" fmla="*/ 17 w 18"/>
              <a:gd name="T31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" h="19">
                <a:moveTo>
                  <a:pt x="17" y="19"/>
                </a:moveTo>
                <a:lnTo>
                  <a:pt x="18" y="14"/>
                </a:lnTo>
                <a:lnTo>
                  <a:pt x="18" y="8"/>
                </a:lnTo>
                <a:lnTo>
                  <a:pt x="15" y="4"/>
                </a:lnTo>
                <a:lnTo>
                  <a:pt x="14" y="3"/>
                </a:lnTo>
                <a:lnTo>
                  <a:pt x="10" y="0"/>
                </a:lnTo>
                <a:lnTo>
                  <a:pt x="1" y="16"/>
                </a:lnTo>
                <a:lnTo>
                  <a:pt x="0" y="16"/>
                </a:lnTo>
                <a:lnTo>
                  <a:pt x="1" y="18"/>
                </a:lnTo>
                <a:lnTo>
                  <a:pt x="0" y="15"/>
                </a:lnTo>
                <a:lnTo>
                  <a:pt x="0" y="14"/>
                </a:lnTo>
                <a:lnTo>
                  <a:pt x="1" y="10"/>
                </a:lnTo>
                <a:lnTo>
                  <a:pt x="17" y="19"/>
                </a:lnTo>
                <a:lnTo>
                  <a:pt x="18" y="16"/>
                </a:lnTo>
                <a:lnTo>
                  <a:pt x="18" y="14"/>
                </a:lnTo>
                <a:lnTo>
                  <a:pt x="17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29" name="Freeform 1149"/>
          <p:cNvSpPr>
            <a:spLocks/>
          </p:cNvSpPr>
          <p:nvPr/>
        </p:nvSpPr>
        <p:spPr bwMode="auto">
          <a:xfrm>
            <a:off x="7505700" y="4579938"/>
            <a:ext cx="50800" cy="41275"/>
          </a:xfrm>
          <a:custGeom>
            <a:avLst/>
            <a:gdLst>
              <a:gd name="T0" fmla="*/ 0 w 62"/>
              <a:gd name="T1" fmla="*/ 50 h 51"/>
              <a:gd name="T2" fmla="*/ 6 w 62"/>
              <a:gd name="T3" fmla="*/ 51 h 51"/>
              <a:gd name="T4" fmla="*/ 14 w 62"/>
              <a:gd name="T5" fmla="*/ 50 h 51"/>
              <a:gd name="T6" fmla="*/ 22 w 62"/>
              <a:gd name="T7" fmla="*/ 46 h 51"/>
              <a:gd name="T8" fmla="*/ 29 w 62"/>
              <a:gd name="T9" fmla="*/ 41 h 51"/>
              <a:gd name="T10" fmla="*/ 37 w 62"/>
              <a:gd name="T11" fmla="*/ 35 h 51"/>
              <a:gd name="T12" fmla="*/ 44 w 62"/>
              <a:gd name="T13" fmla="*/ 29 h 51"/>
              <a:gd name="T14" fmla="*/ 51 w 62"/>
              <a:gd name="T15" fmla="*/ 23 h 51"/>
              <a:gd name="T16" fmla="*/ 56 w 62"/>
              <a:gd name="T17" fmla="*/ 16 h 51"/>
              <a:gd name="T18" fmla="*/ 62 w 62"/>
              <a:gd name="T19" fmla="*/ 9 h 51"/>
              <a:gd name="T20" fmla="*/ 46 w 62"/>
              <a:gd name="T21" fmla="*/ 0 h 51"/>
              <a:gd name="T22" fmla="*/ 43 w 62"/>
              <a:gd name="T23" fmla="*/ 4 h 51"/>
              <a:gd name="T24" fmla="*/ 37 w 62"/>
              <a:gd name="T25" fmla="*/ 11 h 51"/>
              <a:gd name="T26" fmla="*/ 32 w 62"/>
              <a:gd name="T27" fmla="*/ 16 h 51"/>
              <a:gd name="T28" fmla="*/ 25 w 62"/>
              <a:gd name="T29" fmla="*/ 21 h 51"/>
              <a:gd name="T30" fmla="*/ 20 w 62"/>
              <a:gd name="T31" fmla="*/ 25 h 51"/>
              <a:gd name="T32" fmla="*/ 13 w 62"/>
              <a:gd name="T33" fmla="*/ 29 h 51"/>
              <a:gd name="T34" fmla="*/ 7 w 62"/>
              <a:gd name="T35" fmla="*/ 32 h 51"/>
              <a:gd name="T36" fmla="*/ 3 w 62"/>
              <a:gd name="T37" fmla="*/ 33 h 51"/>
              <a:gd name="T38" fmla="*/ 9 w 62"/>
              <a:gd name="T39" fmla="*/ 34 h 51"/>
              <a:gd name="T40" fmla="*/ 0 w 62"/>
              <a:gd name="T41" fmla="*/ 50 h 51"/>
              <a:gd name="T42" fmla="*/ 2 w 62"/>
              <a:gd name="T43" fmla="*/ 51 h 51"/>
              <a:gd name="T44" fmla="*/ 6 w 62"/>
              <a:gd name="T45" fmla="*/ 51 h 51"/>
              <a:gd name="T46" fmla="*/ 0 w 62"/>
              <a:gd name="T47" fmla="*/ 5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2" h="51">
                <a:moveTo>
                  <a:pt x="0" y="50"/>
                </a:moveTo>
                <a:lnTo>
                  <a:pt x="6" y="51"/>
                </a:lnTo>
                <a:lnTo>
                  <a:pt x="14" y="50"/>
                </a:lnTo>
                <a:lnTo>
                  <a:pt x="22" y="46"/>
                </a:lnTo>
                <a:lnTo>
                  <a:pt x="29" y="41"/>
                </a:lnTo>
                <a:lnTo>
                  <a:pt x="37" y="35"/>
                </a:lnTo>
                <a:lnTo>
                  <a:pt x="44" y="29"/>
                </a:lnTo>
                <a:lnTo>
                  <a:pt x="51" y="23"/>
                </a:lnTo>
                <a:lnTo>
                  <a:pt x="56" y="16"/>
                </a:lnTo>
                <a:lnTo>
                  <a:pt x="62" y="9"/>
                </a:lnTo>
                <a:lnTo>
                  <a:pt x="46" y="0"/>
                </a:lnTo>
                <a:lnTo>
                  <a:pt x="43" y="4"/>
                </a:lnTo>
                <a:lnTo>
                  <a:pt x="37" y="11"/>
                </a:lnTo>
                <a:lnTo>
                  <a:pt x="32" y="16"/>
                </a:lnTo>
                <a:lnTo>
                  <a:pt x="25" y="21"/>
                </a:lnTo>
                <a:lnTo>
                  <a:pt x="20" y="25"/>
                </a:lnTo>
                <a:lnTo>
                  <a:pt x="13" y="29"/>
                </a:lnTo>
                <a:lnTo>
                  <a:pt x="7" y="32"/>
                </a:lnTo>
                <a:lnTo>
                  <a:pt x="3" y="33"/>
                </a:lnTo>
                <a:lnTo>
                  <a:pt x="9" y="34"/>
                </a:lnTo>
                <a:lnTo>
                  <a:pt x="0" y="50"/>
                </a:lnTo>
                <a:lnTo>
                  <a:pt x="2" y="51"/>
                </a:lnTo>
                <a:lnTo>
                  <a:pt x="6" y="51"/>
                </a:lnTo>
                <a:lnTo>
                  <a:pt x="0" y="5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0" name="Freeform 1150"/>
          <p:cNvSpPr>
            <a:spLocks/>
          </p:cNvSpPr>
          <p:nvPr/>
        </p:nvSpPr>
        <p:spPr bwMode="auto">
          <a:xfrm>
            <a:off x="7470775" y="4583113"/>
            <a:ext cx="42863" cy="38100"/>
          </a:xfrm>
          <a:custGeom>
            <a:avLst/>
            <a:gdLst>
              <a:gd name="T0" fmla="*/ 9 w 54"/>
              <a:gd name="T1" fmla="*/ 0 h 47"/>
              <a:gd name="T2" fmla="*/ 5 w 54"/>
              <a:gd name="T3" fmla="*/ 13 h 47"/>
              <a:gd name="T4" fmla="*/ 8 w 54"/>
              <a:gd name="T5" fmla="*/ 17 h 47"/>
              <a:gd name="T6" fmla="*/ 12 w 54"/>
              <a:gd name="T7" fmla="*/ 22 h 47"/>
              <a:gd name="T8" fmla="*/ 17 w 54"/>
              <a:gd name="T9" fmla="*/ 26 h 47"/>
              <a:gd name="T10" fmla="*/ 22 w 54"/>
              <a:gd name="T11" fmla="*/ 30 h 47"/>
              <a:gd name="T12" fmla="*/ 28 w 54"/>
              <a:gd name="T13" fmla="*/ 35 h 47"/>
              <a:gd name="T14" fmla="*/ 33 w 54"/>
              <a:gd name="T15" fmla="*/ 40 h 47"/>
              <a:gd name="T16" fmla="*/ 40 w 54"/>
              <a:gd name="T17" fmla="*/ 44 h 47"/>
              <a:gd name="T18" fmla="*/ 45 w 54"/>
              <a:gd name="T19" fmla="*/ 47 h 47"/>
              <a:gd name="T20" fmla="*/ 54 w 54"/>
              <a:gd name="T21" fmla="*/ 31 h 47"/>
              <a:gd name="T22" fmla="*/ 50 w 54"/>
              <a:gd name="T23" fmla="*/ 28 h 47"/>
              <a:gd name="T24" fmla="*/ 45 w 54"/>
              <a:gd name="T25" fmla="*/ 24 h 47"/>
              <a:gd name="T26" fmla="*/ 39 w 54"/>
              <a:gd name="T27" fmla="*/ 21 h 47"/>
              <a:gd name="T28" fmla="*/ 33 w 54"/>
              <a:gd name="T29" fmla="*/ 16 h 47"/>
              <a:gd name="T30" fmla="*/ 29 w 54"/>
              <a:gd name="T31" fmla="*/ 13 h 47"/>
              <a:gd name="T32" fmla="*/ 25 w 54"/>
              <a:gd name="T33" fmla="*/ 8 h 47"/>
              <a:gd name="T34" fmla="*/ 22 w 54"/>
              <a:gd name="T35" fmla="*/ 6 h 47"/>
              <a:gd name="T36" fmla="*/ 21 w 54"/>
              <a:gd name="T37" fmla="*/ 3 h 47"/>
              <a:gd name="T38" fmla="*/ 16 w 54"/>
              <a:gd name="T39" fmla="*/ 16 h 47"/>
              <a:gd name="T40" fmla="*/ 9 w 54"/>
              <a:gd name="T41" fmla="*/ 0 h 47"/>
              <a:gd name="T42" fmla="*/ 0 w 54"/>
              <a:gd name="T43" fmla="*/ 3 h 47"/>
              <a:gd name="T44" fmla="*/ 5 w 54"/>
              <a:gd name="T45" fmla="*/ 13 h 47"/>
              <a:gd name="T46" fmla="*/ 9 w 54"/>
              <a:gd name="T4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4" h="47">
                <a:moveTo>
                  <a:pt x="9" y="0"/>
                </a:moveTo>
                <a:lnTo>
                  <a:pt x="5" y="13"/>
                </a:lnTo>
                <a:lnTo>
                  <a:pt x="8" y="17"/>
                </a:lnTo>
                <a:lnTo>
                  <a:pt x="12" y="22"/>
                </a:lnTo>
                <a:lnTo>
                  <a:pt x="17" y="26"/>
                </a:lnTo>
                <a:lnTo>
                  <a:pt x="22" y="30"/>
                </a:lnTo>
                <a:lnTo>
                  <a:pt x="28" y="35"/>
                </a:lnTo>
                <a:lnTo>
                  <a:pt x="33" y="40"/>
                </a:lnTo>
                <a:lnTo>
                  <a:pt x="40" y="44"/>
                </a:lnTo>
                <a:lnTo>
                  <a:pt x="45" y="47"/>
                </a:lnTo>
                <a:lnTo>
                  <a:pt x="54" y="31"/>
                </a:lnTo>
                <a:lnTo>
                  <a:pt x="50" y="28"/>
                </a:lnTo>
                <a:lnTo>
                  <a:pt x="45" y="24"/>
                </a:lnTo>
                <a:lnTo>
                  <a:pt x="39" y="21"/>
                </a:lnTo>
                <a:lnTo>
                  <a:pt x="33" y="16"/>
                </a:lnTo>
                <a:lnTo>
                  <a:pt x="29" y="13"/>
                </a:lnTo>
                <a:lnTo>
                  <a:pt x="25" y="8"/>
                </a:lnTo>
                <a:lnTo>
                  <a:pt x="22" y="6"/>
                </a:lnTo>
                <a:lnTo>
                  <a:pt x="21" y="3"/>
                </a:lnTo>
                <a:lnTo>
                  <a:pt x="16" y="16"/>
                </a:lnTo>
                <a:lnTo>
                  <a:pt x="9" y="0"/>
                </a:lnTo>
                <a:lnTo>
                  <a:pt x="0" y="3"/>
                </a:lnTo>
                <a:lnTo>
                  <a:pt x="5" y="13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1" name="Freeform 1151"/>
          <p:cNvSpPr>
            <a:spLocks/>
          </p:cNvSpPr>
          <p:nvPr/>
        </p:nvSpPr>
        <p:spPr bwMode="auto">
          <a:xfrm>
            <a:off x="7478713" y="4584700"/>
            <a:ext cx="22225" cy="23813"/>
          </a:xfrm>
          <a:custGeom>
            <a:avLst/>
            <a:gdLst>
              <a:gd name="T0" fmla="*/ 21 w 28"/>
              <a:gd name="T1" fmla="*/ 24 h 30"/>
              <a:gd name="T2" fmla="*/ 28 w 28"/>
              <a:gd name="T3" fmla="*/ 19 h 30"/>
              <a:gd name="T4" fmla="*/ 14 w 28"/>
              <a:gd name="T5" fmla="*/ 0 h 30"/>
              <a:gd name="T6" fmla="*/ 0 w 28"/>
              <a:gd name="T7" fmla="*/ 12 h 30"/>
              <a:gd name="T8" fmla="*/ 14 w 28"/>
              <a:gd name="T9" fmla="*/ 30 h 30"/>
              <a:gd name="T10" fmla="*/ 21 w 28"/>
              <a:gd name="T11" fmla="*/ 24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30">
                <a:moveTo>
                  <a:pt x="21" y="24"/>
                </a:moveTo>
                <a:lnTo>
                  <a:pt x="28" y="19"/>
                </a:lnTo>
                <a:lnTo>
                  <a:pt x="14" y="0"/>
                </a:lnTo>
                <a:lnTo>
                  <a:pt x="0" y="12"/>
                </a:lnTo>
                <a:lnTo>
                  <a:pt x="14" y="30"/>
                </a:lnTo>
                <a:lnTo>
                  <a:pt x="21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2" name="Freeform 1152"/>
          <p:cNvSpPr>
            <a:spLocks/>
          </p:cNvSpPr>
          <p:nvPr/>
        </p:nvSpPr>
        <p:spPr bwMode="auto">
          <a:xfrm>
            <a:off x="7483475" y="4581525"/>
            <a:ext cx="33338" cy="38100"/>
          </a:xfrm>
          <a:custGeom>
            <a:avLst/>
            <a:gdLst>
              <a:gd name="T0" fmla="*/ 34 w 42"/>
              <a:gd name="T1" fmla="*/ 41 h 47"/>
              <a:gd name="T2" fmla="*/ 42 w 42"/>
              <a:gd name="T3" fmla="*/ 36 h 47"/>
              <a:gd name="T4" fmla="*/ 16 w 42"/>
              <a:gd name="T5" fmla="*/ 0 h 47"/>
              <a:gd name="T6" fmla="*/ 0 w 42"/>
              <a:gd name="T7" fmla="*/ 11 h 47"/>
              <a:gd name="T8" fmla="*/ 26 w 42"/>
              <a:gd name="T9" fmla="*/ 47 h 47"/>
              <a:gd name="T10" fmla="*/ 34 w 42"/>
              <a:gd name="T11" fmla="*/ 41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47">
                <a:moveTo>
                  <a:pt x="34" y="41"/>
                </a:moveTo>
                <a:lnTo>
                  <a:pt x="42" y="36"/>
                </a:lnTo>
                <a:lnTo>
                  <a:pt x="16" y="0"/>
                </a:lnTo>
                <a:lnTo>
                  <a:pt x="0" y="11"/>
                </a:lnTo>
                <a:lnTo>
                  <a:pt x="26" y="47"/>
                </a:lnTo>
                <a:lnTo>
                  <a:pt x="34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3" name="Freeform 1153"/>
          <p:cNvSpPr>
            <a:spLocks/>
          </p:cNvSpPr>
          <p:nvPr/>
        </p:nvSpPr>
        <p:spPr bwMode="auto">
          <a:xfrm>
            <a:off x="7489825" y="4581525"/>
            <a:ext cx="31750" cy="34925"/>
          </a:xfrm>
          <a:custGeom>
            <a:avLst/>
            <a:gdLst>
              <a:gd name="T0" fmla="*/ 32 w 39"/>
              <a:gd name="T1" fmla="*/ 39 h 45"/>
              <a:gd name="T2" fmla="*/ 39 w 39"/>
              <a:gd name="T3" fmla="*/ 33 h 45"/>
              <a:gd name="T4" fmla="*/ 14 w 39"/>
              <a:gd name="T5" fmla="*/ 0 h 45"/>
              <a:gd name="T6" fmla="*/ 0 w 39"/>
              <a:gd name="T7" fmla="*/ 11 h 45"/>
              <a:gd name="T8" fmla="*/ 26 w 39"/>
              <a:gd name="T9" fmla="*/ 45 h 45"/>
              <a:gd name="T10" fmla="*/ 32 w 39"/>
              <a:gd name="T11" fmla="*/ 3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45">
                <a:moveTo>
                  <a:pt x="32" y="39"/>
                </a:moveTo>
                <a:lnTo>
                  <a:pt x="39" y="33"/>
                </a:lnTo>
                <a:lnTo>
                  <a:pt x="14" y="0"/>
                </a:lnTo>
                <a:lnTo>
                  <a:pt x="0" y="11"/>
                </a:lnTo>
                <a:lnTo>
                  <a:pt x="26" y="45"/>
                </a:lnTo>
                <a:lnTo>
                  <a:pt x="32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4" name="Freeform 1154"/>
          <p:cNvSpPr>
            <a:spLocks/>
          </p:cNvSpPr>
          <p:nvPr/>
        </p:nvSpPr>
        <p:spPr bwMode="auto">
          <a:xfrm>
            <a:off x="7496175" y="4579938"/>
            <a:ext cx="30163" cy="34925"/>
          </a:xfrm>
          <a:custGeom>
            <a:avLst/>
            <a:gdLst>
              <a:gd name="T0" fmla="*/ 32 w 39"/>
              <a:gd name="T1" fmla="*/ 40 h 45"/>
              <a:gd name="T2" fmla="*/ 39 w 39"/>
              <a:gd name="T3" fmla="*/ 34 h 45"/>
              <a:gd name="T4" fmla="*/ 14 w 39"/>
              <a:gd name="T5" fmla="*/ 0 h 45"/>
              <a:gd name="T6" fmla="*/ 0 w 39"/>
              <a:gd name="T7" fmla="*/ 12 h 45"/>
              <a:gd name="T8" fmla="*/ 25 w 39"/>
              <a:gd name="T9" fmla="*/ 45 h 45"/>
              <a:gd name="T10" fmla="*/ 32 w 39"/>
              <a:gd name="T11" fmla="*/ 4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9" h="45">
                <a:moveTo>
                  <a:pt x="32" y="40"/>
                </a:moveTo>
                <a:lnTo>
                  <a:pt x="39" y="34"/>
                </a:lnTo>
                <a:lnTo>
                  <a:pt x="14" y="0"/>
                </a:lnTo>
                <a:lnTo>
                  <a:pt x="0" y="12"/>
                </a:lnTo>
                <a:lnTo>
                  <a:pt x="25" y="45"/>
                </a:lnTo>
                <a:lnTo>
                  <a:pt x="32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5" name="Freeform 1155"/>
          <p:cNvSpPr>
            <a:spLocks/>
          </p:cNvSpPr>
          <p:nvPr/>
        </p:nvSpPr>
        <p:spPr bwMode="auto">
          <a:xfrm>
            <a:off x="7502525" y="4578350"/>
            <a:ext cx="28575" cy="33338"/>
          </a:xfrm>
          <a:custGeom>
            <a:avLst/>
            <a:gdLst>
              <a:gd name="T0" fmla="*/ 30 w 37"/>
              <a:gd name="T1" fmla="*/ 37 h 43"/>
              <a:gd name="T2" fmla="*/ 37 w 37"/>
              <a:gd name="T3" fmla="*/ 31 h 43"/>
              <a:gd name="T4" fmla="*/ 14 w 37"/>
              <a:gd name="T5" fmla="*/ 0 h 43"/>
              <a:gd name="T6" fmla="*/ 0 w 37"/>
              <a:gd name="T7" fmla="*/ 12 h 43"/>
              <a:gd name="T8" fmla="*/ 23 w 37"/>
              <a:gd name="T9" fmla="*/ 43 h 43"/>
              <a:gd name="T10" fmla="*/ 30 w 37"/>
              <a:gd name="T11" fmla="*/ 37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43">
                <a:moveTo>
                  <a:pt x="30" y="37"/>
                </a:moveTo>
                <a:lnTo>
                  <a:pt x="37" y="31"/>
                </a:lnTo>
                <a:lnTo>
                  <a:pt x="14" y="0"/>
                </a:lnTo>
                <a:lnTo>
                  <a:pt x="0" y="12"/>
                </a:lnTo>
                <a:lnTo>
                  <a:pt x="23" y="43"/>
                </a:lnTo>
                <a:lnTo>
                  <a:pt x="30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6" name="Freeform 1156"/>
          <p:cNvSpPr>
            <a:spLocks/>
          </p:cNvSpPr>
          <p:nvPr/>
        </p:nvSpPr>
        <p:spPr bwMode="auto">
          <a:xfrm>
            <a:off x="7508875" y="4578350"/>
            <a:ext cx="26988" cy="31750"/>
          </a:xfrm>
          <a:custGeom>
            <a:avLst/>
            <a:gdLst>
              <a:gd name="T0" fmla="*/ 28 w 35"/>
              <a:gd name="T1" fmla="*/ 35 h 40"/>
              <a:gd name="T2" fmla="*/ 35 w 35"/>
              <a:gd name="T3" fmla="*/ 29 h 40"/>
              <a:gd name="T4" fmla="*/ 14 w 35"/>
              <a:gd name="T5" fmla="*/ 0 h 40"/>
              <a:gd name="T6" fmla="*/ 0 w 35"/>
              <a:gd name="T7" fmla="*/ 12 h 40"/>
              <a:gd name="T8" fmla="*/ 21 w 35"/>
              <a:gd name="T9" fmla="*/ 40 h 40"/>
              <a:gd name="T10" fmla="*/ 28 w 35"/>
              <a:gd name="T11" fmla="*/ 35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40">
                <a:moveTo>
                  <a:pt x="28" y="35"/>
                </a:moveTo>
                <a:lnTo>
                  <a:pt x="35" y="29"/>
                </a:lnTo>
                <a:lnTo>
                  <a:pt x="14" y="0"/>
                </a:lnTo>
                <a:lnTo>
                  <a:pt x="0" y="12"/>
                </a:lnTo>
                <a:lnTo>
                  <a:pt x="21" y="40"/>
                </a:lnTo>
                <a:lnTo>
                  <a:pt x="28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7" name="Freeform 1157"/>
          <p:cNvSpPr>
            <a:spLocks/>
          </p:cNvSpPr>
          <p:nvPr/>
        </p:nvSpPr>
        <p:spPr bwMode="auto">
          <a:xfrm>
            <a:off x="7513638" y="4576763"/>
            <a:ext cx="26987" cy="28575"/>
          </a:xfrm>
          <a:custGeom>
            <a:avLst/>
            <a:gdLst>
              <a:gd name="T0" fmla="*/ 27 w 34"/>
              <a:gd name="T1" fmla="*/ 31 h 37"/>
              <a:gd name="T2" fmla="*/ 34 w 34"/>
              <a:gd name="T3" fmla="*/ 25 h 37"/>
              <a:gd name="T4" fmla="*/ 14 w 34"/>
              <a:gd name="T5" fmla="*/ 0 h 37"/>
              <a:gd name="T6" fmla="*/ 0 w 34"/>
              <a:gd name="T7" fmla="*/ 11 h 37"/>
              <a:gd name="T8" fmla="*/ 20 w 34"/>
              <a:gd name="T9" fmla="*/ 37 h 37"/>
              <a:gd name="T10" fmla="*/ 27 w 34"/>
              <a:gd name="T11" fmla="*/ 3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37">
                <a:moveTo>
                  <a:pt x="27" y="31"/>
                </a:moveTo>
                <a:lnTo>
                  <a:pt x="34" y="25"/>
                </a:lnTo>
                <a:lnTo>
                  <a:pt x="14" y="0"/>
                </a:lnTo>
                <a:lnTo>
                  <a:pt x="0" y="11"/>
                </a:lnTo>
                <a:lnTo>
                  <a:pt x="20" y="37"/>
                </a:lnTo>
                <a:lnTo>
                  <a:pt x="27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8" name="Freeform 1158"/>
          <p:cNvSpPr>
            <a:spLocks/>
          </p:cNvSpPr>
          <p:nvPr/>
        </p:nvSpPr>
        <p:spPr bwMode="auto">
          <a:xfrm>
            <a:off x="7519988" y="4575175"/>
            <a:ext cx="23812" cy="26988"/>
          </a:xfrm>
          <a:custGeom>
            <a:avLst/>
            <a:gdLst>
              <a:gd name="T0" fmla="*/ 23 w 30"/>
              <a:gd name="T1" fmla="*/ 27 h 33"/>
              <a:gd name="T2" fmla="*/ 30 w 30"/>
              <a:gd name="T3" fmla="*/ 22 h 33"/>
              <a:gd name="T4" fmla="*/ 14 w 30"/>
              <a:gd name="T5" fmla="*/ 0 h 33"/>
              <a:gd name="T6" fmla="*/ 0 w 30"/>
              <a:gd name="T7" fmla="*/ 11 h 33"/>
              <a:gd name="T8" fmla="*/ 16 w 30"/>
              <a:gd name="T9" fmla="*/ 33 h 33"/>
              <a:gd name="T10" fmla="*/ 23 w 30"/>
              <a:gd name="T11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33">
                <a:moveTo>
                  <a:pt x="23" y="27"/>
                </a:moveTo>
                <a:lnTo>
                  <a:pt x="30" y="22"/>
                </a:lnTo>
                <a:lnTo>
                  <a:pt x="14" y="0"/>
                </a:lnTo>
                <a:lnTo>
                  <a:pt x="0" y="11"/>
                </a:lnTo>
                <a:lnTo>
                  <a:pt x="16" y="33"/>
                </a:lnTo>
                <a:lnTo>
                  <a:pt x="23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39" name="Freeform 1159"/>
          <p:cNvSpPr>
            <a:spLocks/>
          </p:cNvSpPr>
          <p:nvPr/>
        </p:nvSpPr>
        <p:spPr bwMode="auto">
          <a:xfrm>
            <a:off x="7526338" y="4575175"/>
            <a:ext cx="20637" cy="22225"/>
          </a:xfrm>
          <a:custGeom>
            <a:avLst/>
            <a:gdLst>
              <a:gd name="T0" fmla="*/ 20 w 27"/>
              <a:gd name="T1" fmla="*/ 23 h 28"/>
              <a:gd name="T2" fmla="*/ 27 w 27"/>
              <a:gd name="T3" fmla="*/ 17 h 28"/>
              <a:gd name="T4" fmla="*/ 14 w 27"/>
              <a:gd name="T5" fmla="*/ 0 h 28"/>
              <a:gd name="T6" fmla="*/ 0 w 27"/>
              <a:gd name="T7" fmla="*/ 11 h 28"/>
              <a:gd name="T8" fmla="*/ 13 w 27"/>
              <a:gd name="T9" fmla="*/ 28 h 28"/>
              <a:gd name="T10" fmla="*/ 20 w 27"/>
              <a:gd name="T11" fmla="*/ 23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8">
                <a:moveTo>
                  <a:pt x="20" y="23"/>
                </a:moveTo>
                <a:lnTo>
                  <a:pt x="27" y="17"/>
                </a:lnTo>
                <a:lnTo>
                  <a:pt x="14" y="0"/>
                </a:lnTo>
                <a:lnTo>
                  <a:pt x="0" y="11"/>
                </a:lnTo>
                <a:lnTo>
                  <a:pt x="13" y="28"/>
                </a:lnTo>
                <a:lnTo>
                  <a:pt x="20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0" name="Freeform 1160"/>
          <p:cNvSpPr>
            <a:spLocks/>
          </p:cNvSpPr>
          <p:nvPr/>
        </p:nvSpPr>
        <p:spPr bwMode="auto">
          <a:xfrm>
            <a:off x="7532688" y="4575175"/>
            <a:ext cx="19050" cy="19050"/>
          </a:xfrm>
          <a:custGeom>
            <a:avLst/>
            <a:gdLst>
              <a:gd name="T0" fmla="*/ 17 w 23"/>
              <a:gd name="T1" fmla="*/ 18 h 24"/>
              <a:gd name="T2" fmla="*/ 23 w 23"/>
              <a:gd name="T3" fmla="*/ 12 h 24"/>
              <a:gd name="T4" fmla="*/ 14 w 23"/>
              <a:gd name="T5" fmla="*/ 0 h 24"/>
              <a:gd name="T6" fmla="*/ 0 w 23"/>
              <a:gd name="T7" fmla="*/ 11 h 24"/>
              <a:gd name="T8" fmla="*/ 10 w 23"/>
              <a:gd name="T9" fmla="*/ 24 h 24"/>
              <a:gd name="T10" fmla="*/ 17 w 23"/>
              <a:gd name="T11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4">
                <a:moveTo>
                  <a:pt x="17" y="18"/>
                </a:moveTo>
                <a:lnTo>
                  <a:pt x="23" y="12"/>
                </a:lnTo>
                <a:lnTo>
                  <a:pt x="14" y="0"/>
                </a:lnTo>
                <a:lnTo>
                  <a:pt x="0" y="11"/>
                </a:lnTo>
                <a:lnTo>
                  <a:pt x="10" y="24"/>
                </a:lnTo>
                <a:lnTo>
                  <a:pt x="17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1" name="Freeform 1161"/>
          <p:cNvSpPr>
            <a:spLocks/>
          </p:cNvSpPr>
          <p:nvPr/>
        </p:nvSpPr>
        <p:spPr bwMode="auto">
          <a:xfrm>
            <a:off x="7539038" y="4573588"/>
            <a:ext cx="15875" cy="14287"/>
          </a:xfrm>
          <a:custGeom>
            <a:avLst/>
            <a:gdLst>
              <a:gd name="T0" fmla="*/ 13 w 20"/>
              <a:gd name="T1" fmla="*/ 13 h 19"/>
              <a:gd name="T2" fmla="*/ 20 w 20"/>
              <a:gd name="T3" fmla="*/ 7 h 19"/>
              <a:gd name="T4" fmla="*/ 14 w 20"/>
              <a:gd name="T5" fmla="*/ 0 h 19"/>
              <a:gd name="T6" fmla="*/ 0 w 20"/>
              <a:gd name="T7" fmla="*/ 12 h 19"/>
              <a:gd name="T8" fmla="*/ 6 w 20"/>
              <a:gd name="T9" fmla="*/ 19 h 19"/>
              <a:gd name="T10" fmla="*/ 13 w 20"/>
              <a:gd name="T11" fmla="*/ 1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9">
                <a:moveTo>
                  <a:pt x="13" y="13"/>
                </a:moveTo>
                <a:lnTo>
                  <a:pt x="20" y="7"/>
                </a:lnTo>
                <a:lnTo>
                  <a:pt x="14" y="0"/>
                </a:lnTo>
                <a:lnTo>
                  <a:pt x="0" y="12"/>
                </a:lnTo>
                <a:lnTo>
                  <a:pt x="6" y="19"/>
                </a:lnTo>
                <a:lnTo>
                  <a:pt x="13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2" name="Freeform 1162"/>
          <p:cNvSpPr>
            <a:spLocks/>
          </p:cNvSpPr>
          <p:nvPr/>
        </p:nvSpPr>
        <p:spPr bwMode="auto">
          <a:xfrm>
            <a:off x="7475538" y="4584700"/>
            <a:ext cx="76200" cy="53975"/>
          </a:xfrm>
          <a:custGeom>
            <a:avLst/>
            <a:gdLst>
              <a:gd name="T0" fmla="*/ 95 w 95"/>
              <a:gd name="T1" fmla="*/ 52 h 68"/>
              <a:gd name="T2" fmla="*/ 87 w 95"/>
              <a:gd name="T3" fmla="*/ 49 h 68"/>
              <a:gd name="T4" fmla="*/ 78 w 95"/>
              <a:gd name="T5" fmla="*/ 45 h 68"/>
              <a:gd name="T6" fmla="*/ 68 w 95"/>
              <a:gd name="T7" fmla="*/ 41 h 68"/>
              <a:gd name="T8" fmla="*/ 57 w 95"/>
              <a:gd name="T9" fmla="*/ 35 h 68"/>
              <a:gd name="T10" fmla="*/ 46 w 95"/>
              <a:gd name="T11" fmla="*/ 28 h 68"/>
              <a:gd name="T12" fmla="*/ 34 w 95"/>
              <a:gd name="T13" fmla="*/ 21 h 68"/>
              <a:gd name="T14" fmla="*/ 24 w 95"/>
              <a:gd name="T15" fmla="*/ 11 h 68"/>
              <a:gd name="T16" fmla="*/ 14 w 95"/>
              <a:gd name="T17" fmla="*/ 0 h 68"/>
              <a:gd name="T18" fmla="*/ 0 w 95"/>
              <a:gd name="T19" fmla="*/ 12 h 68"/>
              <a:gd name="T20" fmla="*/ 10 w 95"/>
              <a:gd name="T21" fmla="*/ 24 h 68"/>
              <a:gd name="T22" fmla="*/ 23 w 95"/>
              <a:gd name="T23" fmla="*/ 35 h 68"/>
              <a:gd name="T24" fmla="*/ 37 w 95"/>
              <a:gd name="T25" fmla="*/ 44 h 68"/>
              <a:gd name="T26" fmla="*/ 48 w 95"/>
              <a:gd name="T27" fmla="*/ 51 h 68"/>
              <a:gd name="T28" fmla="*/ 61 w 95"/>
              <a:gd name="T29" fmla="*/ 57 h 68"/>
              <a:gd name="T30" fmla="*/ 71 w 95"/>
              <a:gd name="T31" fmla="*/ 61 h 68"/>
              <a:gd name="T32" fmla="*/ 80 w 95"/>
              <a:gd name="T33" fmla="*/ 65 h 68"/>
              <a:gd name="T34" fmla="*/ 89 w 95"/>
              <a:gd name="T35" fmla="*/ 68 h 68"/>
              <a:gd name="T36" fmla="*/ 95 w 95"/>
              <a:gd name="T37" fmla="*/ 52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95" h="68">
                <a:moveTo>
                  <a:pt x="95" y="52"/>
                </a:moveTo>
                <a:lnTo>
                  <a:pt x="87" y="49"/>
                </a:lnTo>
                <a:lnTo>
                  <a:pt x="78" y="45"/>
                </a:lnTo>
                <a:lnTo>
                  <a:pt x="68" y="41"/>
                </a:lnTo>
                <a:lnTo>
                  <a:pt x="57" y="35"/>
                </a:lnTo>
                <a:lnTo>
                  <a:pt x="46" y="28"/>
                </a:lnTo>
                <a:lnTo>
                  <a:pt x="34" y="21"/>
                </a:lnTo>
                <a:lnTo>
                  <a:pt x="24" y="11"/>
                </a:lnTo>
                <a:lnTo>
                  <a:pt x="14" y="0"/>
                </a:lnTo>
                <a:lnTo>
                  <a:pt x="0" y="12"/>
                </a:lnTo>
                <a:lnTo>
                  <a:pt x="10" y="24"/>
                </a:lnTo>
                <a:lnTo>
                  <a:pt x="23" y="35"/>
                </a:lnTo>
                <a:lnTo>
                  <a:pt x="37" y="44"/>
                </a:lnTo>
                <a:lnTo>
                  <a:pt x="48" y="51"/>
                </a:lnTo>
                <a:lnTo>
                  <a:pt x="61" y="57"/>
                </a:lnTo>
                <a:lnTo>
                  <a:pt x="71" y="61"/>
                </a:lnTo>
                <a:lnTo>
                  <a:pt x="80" y="65"/>
                </a:lnTo>
                <a:lnTo>
                  <a:pt x="89" y="68"/>
                </a:lnTo>
                <a:lnTo>
                  <a:pt x="95" y="5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3" name="Freeform 1163"/>
          <p:cNvSpPr>
            <a:spLocks/>
          </p:cNvSpPr>
          <p:nvPr/>
        </p:nvSpPr>
        <p:spPr bwMode="auto">
          <a:xfrm>
            <a:off x="7467600" y="4592638"/>
            <a:ext cx="68263" cy="68262"/>
          </a:xfrm>
          <a:custGeom>
            <a:avLst/>
            <a:gdLst>
              <a:gd name="T0" fmla="*/ 87 w 87"/>
              <a:gd name="T1" fmla="*/ 69 h 85"/>
              <a:gd name="T2" fmla="*/ 82 w 87"/>
              <a:gd name="T3" fmla="*/ 65 h 85"/>
              <a:gd name="T4" fmla="*/ 75 w 87"/>
              <a:gd name="T5" fmla="*/ 61 h 85"/>
              <a:gd name="T6" fmla="*/ 66 w 87"/>
              <a:gd name="T7" fmla="*/ 53 h 85"/>
              <a:gd name="T8" fmla="*/ 55 w 87"/>
              <a:gd name="T9" fmla="*/ 43 h 85"/>
              <a:gd name="T10" fmla="*/ 45 w 87"/>
              <a:gd name="T11" fmla="*/ 33 h 85"/>
              <a:gd name="T12" fmla="*/ 34 w 87"/>
              <a:gd name="T13" fmla="*/ 22 h 85"/>
              <a:gd name="T14" fmla="*/ 23 w 87"/>
              <a:gd name="T15" fmla="*/ 11 h 85"/>
              <a:gd name="T16" fmla="*/ 14 w 87"/>
              <a:gd name="T17" fmla="*/ 0 h 85"/>
              <a:gd name="T18" fmla="*/ 0 w 87"/>
              <a:gd name="T19" fmla="*/ 11 h 85"/>
              <a:gd name="T20" fmla="*/ 10 w 87"/>
              <a:gd name="T21" fmla="*/ 23 h 85"/>
              <a:gd name="T22" fmla="*/ 20 w 87"/>
              <a:gd name="T23" fmla="*/ 35 h 85"/>
              <a:gd name="T24" fmla="*/ 32 w 87"/>
              <a:gd name="T25" fmla="*/ 47 h 85"/>
              <a:gd name="T26" fmla="*/ 43 w 87"/>
              <a:gd name="T27" fmla="*/ 57 h 85"/>
              <a:gd name="T28" fmla="*/ 55 w 87"/>
              <a:gd name="T29" fmla="*/ 66 h 85"/>
              <a:gd name="T30" fmla="*/ 64 w 87"/>
              <a:gd name="T31" fmla="*/ 75 h 85"/>
              <a:gd name="T32" fmla="*/ 73 w 87"/>
              <a:gd name="T33" fmla="*/ 81 h 85"/>
              <a:gd name="T34" fmla="*/ 80 w 87"/>
              <a:gd name="T35" fmla="*/ 85 h 85"/>
              <a:gd name="T36" fmla="*/ 87 w 87"/>
              <a:gd name="T37" fmla="*/ 69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7" h="85">
                <a:moveTo>
                  <a:pt x="87" y="69"/>
                </a:moveTo>
                <a:lnTo>
                  <a:pt x="82" y="65"/>
                </a:lnTo>
                <a:lnTo>
                  <a:pt x="75" y="61"/>
                </a:lnTo>
                <a:lnTo>
                  <a:pt x="66" y="53"/>
                </a:lnTo>
                <a:lnTo>
                  <a:pt x="55" y="43"/>
                </a:lnTo>
                <a:lnTo>
                  <a:pt x="45" y="33"/>
                </a:lnTo>
                <a:lnTo>
                  <a:pt x="34" y="22"/>
                </a:lnTo>
                <a:lnTo>
                  <a:pt x="23" y="11"/>
                </a:lnTo>
                <a:lnTo>
                  <a:pt x="14" y="0"/>
                </a:lnTo>
                <a:lnTo>
                  <a:pt x="0" y="11"/>
                </a:lnTo>
                <a:lnTo>
                  <a:pt x="10" y="23"/>
                </a:lnTo>
                <a:lnTo>
                  <a:pt x="20" y="35"/>
                </a:lnTo>
                <a:lnTo>
                  <a:pt x="32" y="47"/>
                </a:lnTo>
                <a:lnTo>
                  <a:pt x="43" y="57"/>
                </a:lnTo>
                <a:lnTo>
                  <a:pt x="55" y="66"/>
                </a:lnTo>
                <a:lnTo>
                  <a:pt x="64" y="75"/>
                </a:lnTo>
                <a:lnTo>
                  <a:pt x="73" y="81"/>
                </a:lnTo>
                <a:lnTo>
                  <a:pt x="80" y="85"/>
                </a:lnTo>
                <a:lnTo>
                  <a:pt x="87" y="6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4" name="Freeform 1164"/>
          <p:cNvSpPr>
            <a:spLocks/>
          </p:cNvSpPr>
          <p:nvPr/>
        </p:nvSpPr>
        <p:spPr bwMode="auto">
          <a:xfrm>
            <a:off x="7523163" y="4629150"/>
            <a:ext cx="31750" cy="28575"/>
          </a:xfrm>
          <a:custGeom>
            <a:avLst/>
            <a:gdLst>
              <a:gd name="T0" fmla="*/ 24 w 40"/>
              <a:gd name="T1" fmla="*/ 0 h 35"/>
              <a:gd name="T2" fmla="*/ 19 w 40"/>
              <a:gd name="T3" fmla="*/ 7 h 35"/>
              <a:gd name="T4" fmla="*/ 12 w 40"/>
              <a:gd name="T5" fmla="*/ 11 h 35"/>
              <a:gd name="T6" fmla="*/ 5 w 40"/>
              <a:gd name="T7" fmla="*/ 16 h 35"/>
              <a:gd name="T8" fmla="*/ 0 w 40"/>
              <a:gd name="T9" fmla="*/ 19 h 35"/>
              <a:gd name="T10" fmla="*/ 9 w 40"/>
              <a:gd name="T11" fmla="*/ 35 h 35"/>
              <a:gd name="T12" fmla="*/ 15 w 40"/>
              <a:gd name="T13" fmla="*/ 32 h 35"/>
              <a:gd name="T14" fmla="*/ 24 w 40"/>
              <a:gd name="T15" fmla="*/ 27 h 35"/>
              <a:gd name="T16" fmla="*/ 33 w 40"/>
              <a:gd name="T17" fmla="*/ 18 h 35"/>
              <a:gd name="T18" fmla="*/ 40 w 40"/>
              <a:gd name="T19" fmla="*/ 9 h 35"/>
              <a:gd name="T20" fmla="*/ 24 w 40"/>
              <a:gd name="T21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0" h="35">
                <a:moveTo>
                  <a:pt x="24" y="0"/>
                </a:moveTo>
                <a:lnTo>
                  <a:pt x="19" y="7"/>
                </a:lnTo>
                <a:lnTo>
                  <a:pt x="12" y="11"/>
                </a:lnTo>
                <a:lnTo>
                  <a:pt x="5" y="16"/>
                </a:lnTo>
                <a:lnTo>
                  <a:pt x="0" y="19"/>
                </a:lnTo>
                <a:lnTo>
                  <a:pt x="9" y="35"/>
                </a:lnTo>
                <a:lnTo>
                  <a:pt x="15" y="32"/>
                </a:lnTo>
                <a:lnTo>
                  <a:pt x="24" y="27"/>
                </a:lnTo>
                <a:lnTo>
                  <a:pt x="33" y="18"/>
                </a:lnTo>
                <a:lnTo>
                  <a:pt x="40" y="9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5" name="Freeform 1165"/>
          <p:cNvSpPr>
            <a:spLocks/>
          </p:cNvSpPr>
          <p:nvPr/>
        </p:nvSpPr>
        <p:spPr bwMode="auto">
          <a:xfrm>
            <a:off x="7518400" y="4632325"/>
            <a:ext cx="23813" cy="22225"/>
          </a:xfrm>
          <a:custGeom>
            <a:avLst/>
            <a:gdLst>
              <a:gd name="T0" fmla="*/ 16 w 30"/>
              <a:gd name="T1" fmla="*/ 0 h 28"/>
              <a:gd name="T2" fmla="*/ 13 w 30"/>
              <a:gd name="T3" fmla="*/ 5 h 28"/>
              <a:gd name="T4" fmla="*/ 9 w 30"/>
              <a:gd name="T5" fmla="*/ 7 h 28"/>
              <a:gd name="T6" fmla="*/ 3 w 30"/>
              <a:gd name="T7" fmla="*/ 9 h 28"/>
              <a:gd name="T8" fmla="*/ 0 w 30"/>
              <a:gd name="T9" fmla="*/ 12 h 28"/>
              <a:gd name="T10" fmla="*/ 9 w 30"/>
              <a:gd name="T11" fmla="*/ 28 h 28"/>
              <a:gd name="T12" fmla="*/ 13 w 30"/>
              <a:gd name="T13" fmla="*/ 26 h 28"/>
              <a:gd name="T14" fmla="*/ 18 w 30"/>
              <a:gd name="T15" fmla="*/ 23 h 28"/>
              <a:gd name="T16" fmla="*/ 24 w 30"/>
              <a:gd name="T17" fmla="*/ 19 h 28"/>
              <a:gd name="T18" fmla="*/ 30 w 30"/>
              <a:gd name="T19" fmla="*/ 14 h 28"/>
              <a:gd name="T20" fmla="*/ 16 w 30"/>
              <a:gd name="T2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0" h="28">
                <a:moveTo>
                  <a:pt x="16" y="0"/>
                </a:moveTo>
                <a:lnTo>
                  <a:pt x="13" y="5"/>
                </a:lnTo>
                <a:lnTo>
                  <a:pt x="9" y="7"/>
                </a:lnTo>
                <a:lnTo>
                  <a:pt x="3" y="9"/>
                </a:lnTo>
                <a:lnTo>
                  <a:pt x="0" y="12"/>
                </a:lnTo>
                <a:lnTo>
                  <a:pt x="9" y="28"/>
                </a:lnTo>
                <a:lnTo>
                  <a:pt x="13" y="26"/>
                </a:lnTo>
                <a:lnTo>
                  <a:pt x="18" y="23"/>
                </a:lnTo>
                <a:lnTo>
                  <a:pt x="24" y="19"/>
                </a:lnTo>
                <a:lnTo>
                  <a:pt x="30" y="14"/>
                </a:lnTo>
                <a:lnTo>
                  <a:pt x="1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6" name="Freeform 1166"/>
          <p:cNvSpPr>
            <a:spLocks/>
          </p:cNvSpPr>
          <p:nvPr/>
        </p:nvSpPr>
        <p:spPr bwMode="auto">
          <a:xfrm>
            <a:off x="7515225" y="4629150"/>
            <a:ext cx="22225" cy="22225"/>
          </a:xfrm>
          <a:custGeom>
            <a:avLst/>
            <a:gdLst>
              <a:gd name="T0" fmla="*/ 15 w 29"/>
              <a:gd name="T1" fmla="*/ 0 h 27"/>
              <a:gd name="T2" fmla="*/ 12 w 29"/>
              <a:gd name="T3" fmla="*/ 4 h 27"/>
              <a:gd name="T4" fmla="*/ 8 w 29"/>
              <a:gd name="T5" fmla="*/ 7 h 27"/>
              <a:gd name="T6" fmla="*/ 4 w 29"/>
              <a:gd name="T7" fmla="*/ 9 h 27"/>
              <a:gd name="T8" fmla="*/ 0 w 29"/>
              <a:gd name="T9" fmla="*/ 11 h 27"/>
              <a:gd name="T10" fmla="*/ 10 w 29"/>
              <a:gd name="T11" fmla="*/ 27 h 27"/>
              <a:gd name="T12" fmla="*/ 13 w 29"/>
              <a:gd name="T13" fmla="*/ 25 h 27"/>
              <a:gd name="T14" fmla="*/ 18 w 29"/>
              <a:gd name="T15" fmla="*/ 23 h 27"/>
              <a:gd name="T16" fmla="*/ 23 w 29"/>
              <a:gd name="T17" fmla="*/ 18 h 27"/>
              <a:gd name="T18" fmla="*/ 29 w 29"/>
              <a:gd name="T19" fmla="*/ 13 h 27"/>
              <a:gd name="T20" fmla="*/ 15 w 29"/>
              <a:gd name="T2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" h="27">
                <a:moveTo>
                  <a:pt x="15" y="0"/>
                </a:moveTo>
                <a:lnTo>
                  <a:pt x="12" y="4"/>
                </a:lnTo>
                <a:lnTo>
                  <a:pt x="8" y="7"/>
                </a:lnTo>
                <a:lnTo>
                  <a:pt x="4" y="9"/>
                </a:lnTo>
                <a:lnTo>
                  <a:pt x="0" y="11"/>
                </a:lnTo>
                <a:lnTo>
                  <a:pt x="10" y="27"/>
                </a:lnTo>
                <a:lnTo>
                  <a:pt x="13" y="25"/>
                </a:lnTo>
                <a:lnTo>
                  <a:pt x="18" y="23"/>
                </a:lnTo>
                <a:lnTo>
                  <a:pt x="23" y="18"/>
                </a:lnTo>
                <a:lnTo>
                  <a:pt x="29" y="13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7" name="Freeform 1167"/>
          <p:cNvSpPr>
            <a:spLocks/>
          </p:cNvSpPr>
          <p:nvPr/>
        </p:nvSpPr>
        <p:spPr bwMode="auto">
          <a:xfrm>
            <a:off x="7510463" y="4624388"/>
            <a:ext cx="22225" cy="22225"/>
          </a:xfrm>
          <a:custGeom>
            <a:avLst/>
            <a:gdLst>
              <a:gd name="T0" fmla="*/ 18 w 27"/>
              <a:gd name="T1" fmla="*/ 0 h 29"/>
              <a:gd name="T2" fmla="*/ 12 w 27"/>
              <a:gd name="T3" fmla="*/ 3 h 29"/>
              <a:gd name="T4" fmla="*/ 6 w 27"/>
              <a:gd name="T5" fmla="*/ 8 h 29"/>
              <a:gd name="T6" fmla="*/ 2 w 27"/>
              <a:gd name="T7" fmla="*/ 11 h 29"/>
              <a:gd name="T8" fmla="*/ 0 w 27"/>
              <a:gd name="T9" fmla="*/ 13 h 29"/>
              <a:gd name="T10" fmla="*/ 9 w 27"/>
              <a:gd name="T11" fmla="*/ 29 h 29"/>
              <a:gd name="T12" fmla="*/ 13 w 27"/>
              <a:gd name="T13" fmla="*/ 25 h 29"/>
              <a:gd name="T14" fmla="*/ 18 w 27"/>
              <a:gd name="T15" fmla="*/ 22 h 29"/>
              <a:gd name="T16" fmla="*/ 21 w 27"/>
              <a:gd name="T17" fmla="*/ 19 h 29"/>
              <a:gd name="T18" fmla="*/ 27 w 27"/>
              <a:gd name="T19" fmla="*/ 16 h 29"/>
              <a:gd name="T20" fmla="*/ 18 w 27"/>
              <a:gd name="T21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29">
                <a:moveTo>
                  <a:pt x="18" y="0"/>
                </a:moveTo>
                <a:lnTo>
                  <a:pt x="12" y="3"/>
                </a:lnTo>
                <a:lnTo>
                  <a:pt x="6" y="8"/>
                </a:lnTo>
                <a:lnTo>
                  <a:pt x="2" y="11"/>
                </a:lnTo>
                <a:lnTo>
                  <a:pt x="0" y="13"/>
                </a:lnTo>
                <a:lnTo>
                  <a:pt x="9" y="29"/>
                </a:lnTo>
                <a:lnTo>
                  <a:pt x="13" y="25"/>
                </a:lnTo>
                <a:lnTo>
                  <a:pt x="18" y="22"/>
                </a:lnTo>
                <a:lnTo>
                  <a:pt x="21" y="19"/>
                </a:lnTo>
                <a:lnTo>
                  <a:pt x="27" y="16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8" name="Freeform 1168"/>
          <p:cNvSpPr>
            <a:spLocks/>
          </p:cNvSpPr>
          <p:nvPr/>
        </p:nvSpPr>
        <p:spPr bwMode="auto">
          <a:xfrm>
            <a:off x="7505700" y="4622800"/>
            <a:ext cx="22225" cy="20638"/>
          </a:xfrm>
          <a:custGeom>
            <a:avLst/>
            <a:gdLst>
              <a:gd name="T0" fmla="*/ 14 w 27"/>
              <a:gd name="T1" fmla="*/ 0 h 26"/>
              <a:gd name="T2" fmla="*/ 11 w 27"/>
              <a:gd name="T3" fmla="*/ 3 h 26"/>
              <a:gd name="T4" fmla="*/ 8 w 27"/>
              <a:gd name="T5" fmla="*/ 5 h 26"/>
              <a:gd name="T6" fmla="*/ 3 w 27"/>
              <a:gd name="T7" fmla="*/ 8 h 26"/>
              <a:gd name="T8" fmla="*/ 0 w 27"/>
              <a:gd name="T9" fmla="*/ 10 h 26"/>
              <a:gd name="T10" fmla="*/ 9 w 27"/>
              <a:gd name="T11" fmla="*/ 26 h 26"/>
              <a:gd name="T12" fmla="*/ 12 w 27"/>
              <a:gd name="T13" fmla="*/ 24 h 26"/>
              <a:gd name="T14" fmla="*/ 17 w 27"/>
              <a:gd name="T15" fmla="*/ 21 h 26"/>
              <a:gd name="T16" fmla="*/ 23 w 27"/>
              <a:gd name="T17" fmla="*/ 17 h 26"/>
              <a:gd name="T18" fmla="*/ 27 w 27"/>
              <a:gd name="T19" fmla="*/ 13 h 26"/>
              <a:gd name="T20" fmla="*/ 14 w 27"/>
              <a:gd name="T2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26">
                <a:moveTo>
                  <a:pt x="14" y="0"/>
                </a:moveTo>
                <a:lnTo>
                  <a:pt x="11" y="3"/>
                </a:lnTo>
                <a:lnTo>
                  <a:pt x="8" y="5"/>
                </a:lnTo>
                <a:lnTo>
                  <a:pt x="3" y="8"/>
                </a:lnTo>
                <a:lnTo>
                  <a:pt x="0" y="10"/>
                </a:lnTo>
                <a:lnTo>
                  <a:pt x="9" y="26"/>
                </a:lnTo>
                <a:lnTo>
                  <a:pt x="12" y="24"/>
                </a:lnTo>
                <a:lnTo>
                  <a:pt x="17" y="21"/>
                </a:lnTo>
                <a:lnTo>
                  <a:pt x="23" y="17"/>
                </a:lnTo>
                <a:lnTo>
                  <a:pt x="27" y="13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49" name="Freeform 1169"/>
          <p:cNvSpPr>
            <a:spLocks/>
          </p:cNvSpPr>
          <p:nvPr/>
        </p:nvSpPr>
        <p:spPr bwMode="auto">
          <a:xfrm>
            <a:off x="7502525" y="4619625"/>
            <a:ext cx="19050" cy="20638"/>
          </a:xfrm>
          <a:custGeom>
            <a:avLst/>
            <a:gdLst>
              <a:gd name="T0" fmla="*/ 13 w 25"/>
              <a:gd name="T1" fmla="*/ 0 h 25"/>
              <a:gd name="T2" fmla="*/ 10 w 25"/>
              <a:gd name="T3" fmla="*/ 2 h 25"/>
              <a:gd name="T4" fmla="*/ 5 w 25"/>
              <a:gd name="T5" fmla="*/ 6 h 25"/>
              <a:gd name="T6" fmla="*/ 3 w 25"/>
              <a:gd name="T7" fmla="*/ 7 h 25"/>
              <a:gd name="T8" fmla="*/ 0 w 25"/>
              <a:gd name="T9" fmla="*/ 7 h 25"/>
              <a:gd name="T10" fmla="*/ 7 w 25"/>
              <a:gd name="T11" fmla="*/ 25 h 25"/>
              <a:gd name="T12" fmla="*/ 12 w 25"/>
              <a:gd name="T13" fmla="*/ 23 h 25"/>
              <a:gd name="T14" fmla="*/ 16 w 25"/>
              <a:gd name="T15" fmla="*/ 20 h 25"/>
              <a:gd name="T16" fmla="*/ 21 w 25"/>
              <a:gd name="T17" fmla="*/ 16 h 25"/>
              <a:gd name="T18" fmla="*/ 25 w 25"/>
              <a:gd name="T19" fmla="*/ 14 h 25"/>
              <a:gd name="T20" fmla="*/ 13 w 25"/>
              <a:gd name="T2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" h="25">
                <a:moveTo>
                  <a:pt x="13" y="0"/>
                </a:moveTo>
                <a:lnTo>
                  <a:pt x="10" y="2"/>
                </a:lnTo>
                <a:lnTo>
                  <a:pt x="5" y="6"/>
                </a:lnTo>
                <a:lnTo>
                  <a:pt x="3" y="7"/>
                </a:lnTo>
                <a:lnTo>
                  <a:pt x="0" y="7"/>
                </a:lnTo>
                <a:lnTo>
                  <a:pt x="7" y="25"/>
                </a:lnTo>
                <a:lnTo>
                  <a:pt x="12" y="23"/>
                </a:lnTo>
                <a:lnTo>
                  <a:pt x="16" y="20"/>
                </a:lnTo>
                <a:lnTo>
                  <a:pt x="21" y="16"/>
                </a:lnTo>
                <a:lnTo>
                  <a:pt x="25" y="14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0" name="Freeform 1170"/>
          <p:cNvSpPr>
            <a:spLocks/>
          </p:cNvSpPr>
          <p:nvPr/>
        </p:nvSpPr>
        <p:spPr bwMode="auto">
          <a:xfrm>
            <a:off x="7497763" y="4616450"/>
            <a:ext cx="19050" cy="19050"/>
          </a:xfrm>
          <a:custGeom>
            <a:avLst/>
            <a:gdLst>
              <a:gd name="T0" fmla="*/ 14 w 26"/>
              <a:gd name="T1" fmla="*/ 0 h 25"/>
              <a:gd name="T2" fmla="*/ 12 w 26"/>
              <a:gd name="T3" fmla="*/ 2 h 25"/>
              <a:gd name="T4" fmla="*/ 7 w 26"/>
              <a:gd name="T5" fmla="*/ 4 h 25"/>
              <a:gd name="T6" fmla="*/ 4 w 26"/>
              <a:gd name="T7" fmla="*/ 6 h 25"/>
              <a:gd name="T8" fmla="*/ 0 w 26"/>
              <a:gd name="T9" fmla="*/ 9 h 25"/>
              <a:gd name="T10" fmla="*/ 10 w 26"/>
              <a:gd name="T11" fmla="*/ 25 h 25"/>
              <a:gd name="T12" fmla="*/ 13 w 26"/>
              <a:gd name="T13" fmla="*/ 22 h 25"/>
              <a:gd name="T14" fmla="*/ 17 w 26"/>
              <a:gd name="T15" fmla="*/ 20 h 25"/>
              <a:gd name="T16" fmla="*/ 21 w 26"/>
              <a:gd name="T17" fmla="*/ 18 h 25"/>
              <a:gd name="T18" fmla="*/ 26 w 26"/>
              <a:gd name="T19" fmla="*/ 14 h 25"/>
              <a:gd name="T20" fmla="*/ 14 w 26"/>
              <a:gd name="T2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" h="25">
                <a:moveTo>
                  <a:pt x="14" y="0"/>
                </a:moveTo>
                <a:lnTo>
                  <a:pt x="12" y="2"/>
                </a:lnTo>
                <a:lnTo>
                  <a:pt x="7" y="4"/>
                </a:lnTo>
                <a:lnTo>
                  <a:pt x="4" y="6"/>
                </a:lnTo>
                <a:lnTo>
                  <a:pt x="0" y="9"/>
                </a:lnTo>
                <a:lnTo>
                  <a:pt x="10" y="25"/>
                </a:lnTo>
                <a:lnTo>
                  <a:pt x="13" y="22"/>
                </a:lnTo>
                <a:lnTo>
                  <a:pt x="17" y="20"/>
                </a:lnTo>
                <a:lnTo>
                  <a:pt x="21" y="18"/>
                </a:lnTo>
                <a:lnTo>
                  <a:pt x="26" y="14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1" name="Freeform 1171"/>
          <p:cNvSpPr>
            <a:spLocks/>
          </p:cNvSpPr>
          <p:nvPr/>
        </p:nvSpPr>
        <p:spPr bwMode="auto">
          <a:xfrm>
            <a:off x="7491413" y="4611688"/>
            <a:ext cx="22225" cy="19050"/>
          </a:xfrm>
          <a:custGeom>
            <a:avLst/>
            <a:gdLst>
              <a:gd name="T0" fmla="*/ 15 w 26"/>
              <a:gd name="T1" fmla="*/ 0 h 23"/>
              <a:gd name="T2" fmla="*/ 12 w 26"/>
              <a:gd name="T3" fmla="*/ 1 h 23"/>
              <a:gd name="T4" fmla="*/ 8 w 26"/>
              <a:gd name="T5" fmla="*/ 3 h 23"/>
              <a:gd name="T6" fmla="*/ 3 w 26"/>
              <a:gd name="T7" fmla="*/ 7 h 23"/>
              <a:gd name="T8" fmla="*/ 0 w 26"/>
              <a:gd name="T9" fmla="*/ 9 h 23"/>
              <a:gd name="T10" fmla="*/ 13 w 26"/>
              <a:gd name="T11" fmla="*/ 23 h 23"/>
              <a:gd name="T12" fmla="*/ 15 w 26"/>
              <a:gd name="T13" fmla="*/ 21 h 23"/>
              <a:gd name="T14" fmla="*/ 17 w 26"/>
              <a:gd name="T15" fmla="*/ 19 h 23"/>
              <a:gd name="T16" fmla="*/ 21 w 26"/>
              <a:gd name="T17" fmla="*/ 17 h 23"/>
              <a:gd name="T18" fmla="*/ 26 w 26"/>
              <a:gd name="T19" fmla="*/ 14 h 23"/>
              <a:gd name="T20" fmla="*/ 15 w 26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" h="23">
                <a:moveTo>
                  <a:pt x="15" y="0"/>
                </a:moveTo>
                <a:lnTo>
                  <a:pt x="12" y="1"/>
                </a:lnTo>
                <a:lnTo>
                  <a:pt x="8" y="3"/>
                </a:lnTo>
                <a:lnTo>
                  <a:pt x="3" y="7"/>
                </a:lnTo>
                <a:lnTo>
                  <a:pt x="0" y="9"/>
                </a:lnTo>
                <a:lnTo>
                  <a:pt x="13" y="23"/>
                </a:lnTo>
                <a:lnTo>
                  <a:pt x="15" y="21"/>
                </a:lnTo>
                <a:lnTo>
                  <a:pt x="17" y="19"/>
                </a:lnTo>
                <a:lnTo>
                  <a:pt x="21" y="17"/>
                </a:lnTo>
                <a:lnTo>
                  <a:pt x="26" y="14"/>
                </a:lnTo>
                <a:lnTo>
                  <a:pt x="1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2" name="Freeform 1172"/>
          <p:cNvSpPr>
            <a:spLocks/>
          </p:cNvSpPr>
          <p:nvPr/>
        </p:nvSpPr>
        <p:spPr bwMode="auto">
          <a:xfrm>
            <a:off x="7489825" y="4610100"/>
            <a:ext cx="17463" cy="17463"/>
          </a:xfrm>
          <a:custGeom>
            <a:avLst/>
            <a:gdLst>
              <a:gd name="T0" fmla="*/ 12 w 23"/>
              <a:gd name="T1" fmla="*/ 0 h 22"/>
              <a:gd name="T2" fmla="*/ 9 w 23"/>
              <a:gd name="T3" fmla="*/ 2 h 22"/>
              <a:gd name="T4" fmla="*/ 6 w 23"/>
              <a:gd name="T5" fmla="*/ 4 h 22"/>
              <a:gd name="T6" fmla="*/ 4 w 23"/>
              <a:gd name="T7" fmla="*/ 5 h 22"/>
              <a:gd name="T8" fmla="*/ 0 w 23"/>
              <a:gd name="T9" fmla="*/ 6 h 22"/>
              <a:gd name="T10" fmla="*/ 9 w 23"/>
              <a:gd name="T11" fmla="*/ 22 h 22"/>
              <a:gd name="T12" fmla="*/ 10 w 23"/>
              <a:gd name="T13" fmla="*/ 21 h 22"/>
              <a:gd name="T14" fmla="*/ 15 w 23"/>
              <a:gd name="T15" fmla="*/ 20 h 22"/>
              <a:gd name="T16" fmla="*/ 19 w 23"/>
              <a:gd name="T17" fmla="*/ 18 h 22"/>
              <a:gd name="T18" fmla="*/ 23 w 23"/>
              <a:gd name="T19" fmla="*/ 14 h 22"/>
              <a:gd name="T20" fmla="*/ 12 w 23"/>
              <a:gd name="T2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22">
                <a:moveTo>
                  <a:pt x="12" y="0"/>
                </a:moveTo>
                <a:lnTo>
                  <a:pt x="9" y="2"/>
                </a:lnTo>
                <a:lnTo>
                  <a:pt x="6" y="4"/>
                </a:lnTo>
                <a:lnTo>
                  <a:pt x="4" y="5"/>
                </a:lnTo>
                <a:lnTo>
                  <a:pt x="0" y="6"/>
                </a:lnTo>
                <a:lnTo>
                  <a:pt x="9" y="22"/>
                </a:lnTo>
                <a:lnTo>
                  <a:pt x="10" y="21"/>
                </a:lnTo>
                <a:lnTo>
                  <a:pt x="15" y="20"/>
                </a:lnTo>
                <a:lnTo>
                  <a:pt x="19" y="18"/>
                </a:lnTo>
                <a:lnTo>
                  <a:pt x="23" y="14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3" name="Freeform 1173"/>
          <p:cNvSpPr>
            <a:spLocks/>
          </p:cNvSpPr>
          <p:nvPr/>
        </p:nvSpPr>
        <p:spPr bwMode="auto">
          <a:xfrm>
            <a:off x="7486650" y="4605338"/>
            <a:ext cx="17463" cy="19050"/>
          </a:xfrm>
          <a:custGeom>
            <a:avLst/>
            <a:gdLst>
              <a:gd name="T0" fmla="*/ 8 w 22"/>
              <a:gd name="T1" fmla="*/ 0 h 23"/>
              <a:gd name="T2" fmla="*/ 7 w 22"/>
              <a:gd name="T3" fmla="*/ 2 h 23"/>
              <a:gd name="T4" fmla="*/ 4 w 22"/>
              <a:gd name="T5" fmla="*/ 3 h 23"/>
              <a:gd name="T6" fmla="*/ 2 w 22"/>
              <a:gd name="T7" fmla="*/ 4 h 23"/>
              <a:gd name="T8" fmla="*/ 0 w 22"/>
              <a:gd name="T9" fmla="*/ 4 h 23"/>
              <a:gd name="T10" fmla="*/ 7 w 22"/>
              <a:gd name="T11" fmla="*/ 23 h 23"/>
              <a:gd name="T12" fmla="*/ 9 w 22"/>
              <a:gd name="T13" fmla="*/ 21 h 23"/>
              <a:gd name="T14" fmla="*/ 13 w 22"/>
              <a:gd name="T15" fmla="*/ 19 h 23"/>
              <a:gd name="T16" fmla="*/ 18 w 22"/>
              <a:gd name="T17" fmla="*/ 16 h 23"/>
              <a:gd name="T18" fmla="*/ 22 w 22"/>
              <a:gd name="T19" fmla="*/ 14 h 23"/>
              <a:gd name="T20" fmla="*/ 8 w 22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23">
                <a:moveTo>
                  <a:pt x="8" y="0"/>
                </a:moveTo>
                <a:lnTo>
                  <a:pt x="7" y="2"/>
                </a:lnTo>
                <a:lnTo>
                  <a:pt x="4" y="3"/>
                </a:lnTo>
                <a:lnTo>
                  <a:pt x="2" y="4"/>
                </a:lnTo>
                <a:lnTo>
                  <a:pt x="0" y="4"/>
                </a:lnTo>
                <a:lnTo>
                  <a:pt x="7" y="23"/>
                </a:lnTo>
                <a:lnTo>
                  <a:pt x="9" y="21"/>
                </a:lnTo>
                <a:lnTo>
                  <a:pt x="13" y="19"/>
                </a:lnTo>
                <a:lnTo>
                  <a:pt x="18" y="16"/>
                </a:lnTo>
                <a:lnTo>
                  <a:pt x="22" y="14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4" name="Freeform 1174"/>
          <p:cNvSpPr>
            <a:spLocks/>
          </p:cNvSpPr>
          <p:nvPr/>
        </p:nvSpPr>
        <p:spPr bwMode="auto">
          <a:xfrm>
            <a:off x="7483475" y="4602163"/>
            <a:ext cx="14288" cy="17462"/>
          </a:xfrm>
          <a:custGeom>
            <a:avLst/>
            <a:gdLst>
              <a:gd name="T0" fmla="*/ 9 w 18"/>
              <a:gd name="T1" fmla="*/ 0 h 23"/>
              <a:gd name="T2" fmla="*/ 6 w 18"/>
              <a:gd name="T3" fmla="*/ 2 h 23"/>
              <a:gd name="T4" fmla="*/ 5 w 18"/>
              <a:gd name="T5" fmla="*/ 3 h 23"/>
              <a:gd name="T6" fmla="*/ 2 w 18"/>
              <a:gd name="T7" fmla="*/ 5 h 23"/>
              <a:gd name="T8" fmla="*/ 0 w 18"/>
              <a:gd name="T9" fmla="*/ 5 h 23"/>
              <a:gd name="T10" fmla="*/ 7 w 18"/>
              <a:gd name="T11" fmla="*/ 23 h 23"/>
              <a:gd name="T12" fmla="*/ 9 w 18"/>
              <a:gd name="T13" fmla="*/ 21 h 23"/>
              <a:gd name="T14" fmla="*/ 14 w 18"/>
              <a:gd name="T15" fmla="*/ 20 h 23"/>
              <a:gd name="T16" fmla="*/ 17 w 18"/>
              <a:gd name="T17" fmla="*/ 16 h 23"/>
              <a:gd name="T18" fmla="*/ 18 w 18"/>
              <a:gd name="T19" fmla="*/ 16 h 23"/>
              <a:gd name="T20" fmla="*/ 9 w 18"/>
              <a:gd name="T21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23">
                <a:moveTo>
                  <a:pt x="9" y="0"/>
                </a:moveTo>
                <a:lnTo>
                  <a:pt x="6" y="2"/>
                </a:lnTo>
                <a:lnTo>
                  <a:pt x="5" y="3"/>
                </a:lnTo>
                <a:lnTo>
                  <a:pt x="2" y="5"/>
                </a:lnTo>
                <a:lnTo>
                  <a:pt x="0" y="5"/>
                </a:lnTo>
                <a:lnTo>
                  <a:pt x="7" y="23"/>
                </a:lnTo>
                <a:lnTo>
                  <a:pt x="9" y="21"/>
                </a:lnTo>
                <a:lnTo>
                  <a:pt x="14" y="20"/>
                </a:lnTo>
                <a:lnTo>
                  <a:pt x="17" y="16"/>
                </a:lnTo>
                <a:lnTo>
                  <a:pt x="18" y="16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5" name="Freeform 1175"/>
          <p:cNvSpPr>
            <a:spLocks/>
          </p:cNvSpPr>
          <p:nvPr/>
        </p:nvSpPr>
        <p:spPr bwMode="auto">
          <a:xfrm>
            <a:off x="7478713" y="4597400"/>
            <a:ext cx="14287" cy="17463"/>
          </a:xfrm>
          <a:custGeom>
            <a:avLst/>
            <a:gdLst>
              <a:gd name="T0" fmla="*/ 9 w 19"/>
              <a:gd name="T1" fmla="*/ 0 h 22"/>
              <a:gd name="T2" fmla="*/ 6 w 19"/>
              <a:gd name="T3" fmla="*/ 3 h 22"/>
              <a:gd name="T4" fmla="*/ 4 w 19"/>
              <a:gd name="T5" fmla="*/ 5 h 22"/>
              <a:gd name="T6" fmla="*/ 3 w 19"/>
              <a:gd name="T7" fmla="*/ 5 h 22"/>
              <a:gd name="T8" fmla="*/ 0 w 19"/>
              <a:gd name="T9" fmla="*/ 6 h 22"/>
              <a:gd name="T10" fmla="*/ 9 w 19"/>
              <a:gd name="T11" fmla="*/ 22 h 22"/>
              <a:gd name="T12" fmla="*/ 12 w 19"/>
              <a:gd name="T13" fmla="*/ 21 h 22"/>
              <a:gd name="T14" fmla="*/ 15 w 19"/>
              <a:gd name="T15" fmla="*/ 19 h 22"/>
              <a:gd name="T16" fmla="*/ 18 w 19"/>
              <a:gd name="T17" fmla="*/ 17 h 22"/>
              <a:gd name="T18" fmla="*/ 19 w 19"/>
              <a:gd name="T19" fmla="*/ 17 h 22"/>
              <a:gd name="T20" fmla="*/ 9 w 19"/>
              <a:gd name="T21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2">
                <a:moveTo>
                  <a:pt x="9" y="0"/>
                </a:moveTo>
                <a:lnTo>
                  <a:pt x="6" y="3"/>
                </a:lnTo>
                <a:lnTo>
                  <a:pt x="4" y="5"/>
                </a:lnTo>
                <a:lnTo>
                  <a:pt x="3" y="5"/>
                </a:lnTo>
                <a:lnTo>
                  <a:pt x="0" y="6"/>
                </a:lnTo>
                <a:lnTo>
                  <a:pt x="9" y="22"/>
                </a:lnTo>
                <a:lnTo>
                  <a:pt x="12" y="21"/>
                </a:lnTo>
                <a:lnTo>
                  <a:pt x="15" y="19"/>
                </a:lnTo>
                <a:lnTo>
                  <a:pt x="18" y="17"/>
                </a:lnTo>
                <a:lnTo>
                  <a:pt x="19" y="17"/>
                </a:lnTo>
                <a:lnTo>
                  <a:pt x="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6" name="Freeform 1176"/>
          <p:cNvSpPr>
            <a:spLocks/>
          </p:cNvSpPr>
          <p:nvPr/>
        </p:nvSpPr>
        <p:spPr bwMode="auto">
          <a:xfrm>
            <a:off x="7475538" y="4595813"/>
            <a:ext cx="14287" cy="14287"/>
          </a:xfrm>
          <a:custGeom>
            <a:avLst/>
            <a:gdLst>
              <a:gd name="T0" fmla="*/ 3 w 17"/>
              <a:gd name="T1" fmla="*/ 0 h 19"/>
              <a:gd name="T2" fmla="*/ 2 w 17"/>
              <a:gd name="T3" fmla="*/ 1 h 19"/>
              <a:gd name="T4" fmla="*/ 4 w 17"/>
              <a:gd name="T5" fmla="*/ 0 h 19"/>
              <a:gd name="T6" fmla="*/ 2 w 17"/>
              <a:gd name="T7" fmla="*/ 0 h 19"/>
              <a:gd name="T8" fmla="*/ 0 w 17"/>
              <a:gd name="T9" fmla="*/ 2 h 19"/>
              <a:gd name="T10" fmla="*/ 9 w 17"/>
              <a:gd name="T11" fmla="*/ 19 h 19"/>
              <a:gd name="T12" fmla="*/ 9 w 17"/>
              <a:gd name="T13" fmla="*/ 19 h 19"/>
              <a:gd name="T14" fmla="*/ 11 w 17"/>
              <a:gd name="T15" fmla="*/ 19 h 19"/>
              <a:gd name="T16" fmla="*/ 16 w 17"/>
              <a:gd name="T17" fmla="*/ 15 h 19"/>
              <a:gd name="T18" fmla="*/ 17 w 17"/>
              <a:gd name="T19" fmla="*/ 14 h 19"/>
              <a:gd name="T20" fmla="*/ 3 w 17"/>
              <a:gd name="T2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9">
                <a:moveTo>
                  <a:pt x="3" y="0"/>
                </a:moveTo>
                <a:lnTo>
                  <a:pt x="2" y="1"/>
                </a:lnTo>
                <a:lnTo>
                  <a:pt x="4" y="0"/>
                </a:lnTo>
                <a:lnTo>
                  <a:pt x="2" y="0"/>
                </a:lnTo>
                <a:lnTo>
                  <a:pt x="0" y="2"/>
                </a:lnTo>
                <a:lnTo>
                  <a:pt x="9" y="19"/>
                </a:lnTo>
                <a:lnTo>
                  <a:pt x="9" y="19"/>
                </a:lnTo>
                <a:lnTo>
                  <a:pt x="11" y="19"/>
                </a:lnTo>
                <a:lnTo>
                  <a:pt x="16" y="15"/>
                </a:lnTo>
                <a:lnTo>
                  <a:pt x="17" y="14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7" name="Freeform 1177"/>
          <p:cNvSpPr>
            <a:spLocks/>
          </p:cNvSpPr>
          <p:nvPr/>
        </p:nvSpPr>
        <p:spPr bwMode="auto">
          <a:xfrm>
            <a:off x="7472363" y="4597400"/>
            <a:ext cx="26987" cy="68263"/>
          </a:xfrm>
          <a:custGeom>
            <a:avLst/>
            <a:gdLst>
              <a:gd name="T0" fmla="*/ 0 w 35"/>
              <a:gd name="T1" fmla="*/ 0 h 86"/>
              <a:gd name="T2" fmla="*/ 2 w 35"/>
              <a:gd name="T3" fmla="*/ 11 h 86"/>
              <a:gd name="T4" fmla="*/ 2 w 35"/>
              <a:gd name="T5" fmla="*/ 22 h 86"/>
              <a:gd name="T6" fmla="*/ 3 w 35"/>
              <a:gd name="T7" fmla="*/ 35 h 86"/>
              <a:gd name="T8" fmla="*/ 3 w 35"/>
              <a:gd name="T9" fmla="*/ 49 h 86"/>
              <a:gd name="T10" fmla="*/ 3 w 35"/>
              <a:gd name="T11" fmla="*/ 60 h 86"/>
              <a:gd name="T12" fmla="*/ 3 w 35"/>
              <a:gd name="T13" fmla="*/ 71 h 86"/>
              <a:gd name="T14" fmla="*/ 3 w 35"/>
              <a:gd name="T15" fmla="*/ 79 h 86"/>
              <a:gd name="T16" fmla="*/ 3 w 35"/>
              <a:gd name="T17" fmla="*/ 83 h 86"/>
              <a:gd name="T18" fmla="*/ 6 w 35"/>
              <a:gd name="T19" fmla="*/ 86 h 86"/>
              <a:gd name="T20" fmla="*/ 11 w 35"/>
              <a:gd name="T21" fmla="*/ 82 h 86"/>
              <a:gd name="T22" fmla="*/ 14 w 35"/>
              <a:gd name="T23" fmla="*/ 79 h 86"/>
              <a:gd name="T24" fmla="*/ 18 w 35"/>
              <a:gd name="T25" fmla="*/ 75 h 86"/>
              <a:gd name="T26" fmla="*/ 21 w 35"/>
              <a:gd name="T27" fmla="*/ 72 h 86"/>
              <a:gd name="T28" fmla="*/ 25 w 35"/>
              <a:gd name="T29" fmla="*/ 66 h 86"/>
              <a:gd name="T30" fmla="*/ 28 w 35"/>
              <a:gd name="T31" fmla="*/ 60 h 86"/>
              <a:gd name="T32" fmla="*/ 31 w 35"/>
              <a:gd name="T33" fmla="*/ 51 h 86"/>
              <a:gd name="T34" fmla="*/ 35 w 35"/>
              <a:gd name="T35" fmla="*/ 40 h 86"/>
              <a:gd name="T36" fmla="*/ 31 w 35"/>
              <a:gd name="T37" fmla="*/ 35 h 86"/>
              <a:gd name="T38" fmla="*/ 27 w 35"/>
              <a:gd name="T39" fmla="*/ 30 h 86"/>
              <a:gd name="T40" fmla="*/ 21 w 35"/>
              <a:gd name="T41" fmla="*/ 25 h 86"/>
              <a:gd name="T42" fmla="*/ 15 w 35"/>
              <a:gd name="T43" fmla="*/ 18 h 86"/>
              <a:gd name="T44" fmla="*/ 11 w 35"/>
              <a:gd name="T45" fmla="*/ 12 h 86"/>
              <a:gd name="T46" fmla="*/ 6 w 35"/>
              <a:gd name="T47" fmla="*/ 6 h 86"/>
              <a:gd name="T48" fmla="*/ 3 w 35"/>
              <a:gd name="T49" fmla="*/ 3 h 86"/>
              <a:gd name="T50" fmla="*/ 0 w 35"/>
              <a:gd name="T51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5" h="86">
                <a:moveTo>
                  <a:pt x="0" y="0"/>
                </a:moveTo>
                <a:lnTo>
                  <a:pt x="2" y="11"/>
                </a:lnTo>
                <a:lnTo>
                  <a:pt x="2" y="22"/>
                </a:lnTo>
                <a:lnTo>
                  <a:pt x="3" y="35"/>
                </a:lnTo>
                <a:lnTo>
                  <a:pt x="3" y="49"/>
                </a:lnTo>
                <a:lnTo>
                  <a:pt x="3" y="60"/>
                </a:lnTo>
                <a:lnTo>
                  <a:pt x="3" y="71"/>
                </a:lnTo>
                <a:lnTo>
                  <a:pt x="3" y="79"/>
                </a:lnTo>
                <a:lnTo>
                  <a:pt x="3" y="83"/>
                </a:lnTo>
                <a:lnTo>
                  <a:pt x="6" y="86"/>
                </a:lnTo>
                <a:lnTo>
                  <a:pt x="11" y="82"/>
                </a:lnTo>
                <a:lnTo>
                  <a:pt x="14" y="79"/>
                </a:lnTo>
                <a:lnTo>
                  <a:pt x="18" y="75"/>
                </a:lnTo>
                <a:lnTo>
                  <a:pt x="21" y="72"/>
                </a:lnTo>
                <a:lnTo>
                  <a:pt x="25" y="66"/>
                </a:lnTo>
                <a:lnTo>
                  <a:pt x="28" y="60"/>
                </a:lnTo>
                <a:lnTo>
                  <a:pt x="31" y="51"/>
                </a:lnTo>
                <a:lnTo>
                  <a:pt x="35" y="40"/>
                </a:lnTo>
                <a:lnTo>
                  <a:pt x="31" y="35"/>
                </a:lnTo>
                <a:lnTo>
                  <a:pt x="27" y="30"/>
                </a:lnTo>
                <a:lnTo>
                  <a:pt x="21" y="25"/>
                </a:lnTo>
                <a:lnTo>
                  <a:pt x="15" y="18"/>
                </a:lnTo>
                <a:lnTo>
                  <a:pt x="11" y="12"/>
                </a:lnTo>
                <a:lnTo>
                  <a:pt x="6" y="6"/>
                </a:lnTo>
                <a:lnTo>
                  <a:pt x="3" y="3"/>
                </a:lnTo>
                <a:lnTo>
                  <a:pt x="0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8" name="Freeform 1178"/>
          <p:cNvSpPr>
            <a:spLocks/>
          </p:cNvSpPr>
          <p:nvPr/>
        </p:nvSpPr>
        <p:spPr bwMode="auto">
          <a:xfrm>
            <a:off x="7466013" y="4597400"/>
            <a:ext cx="15875" cy="73025"/>
          </a:xfrm>
          <a:custGeom>
            <a:avLst/>
            <a:gdLst>
              <a:gd name="T0" fmla="*/ 16 w 21"/>
              <a:gd name="T1" fmla="*/ 76 h 92"/>
              <a:gd name="T2" fmla="*/ 21 w 21"/>
              <a:gd name="T3" fmla="*/ 84 h 92"/>
              <a:gd name="T4" fmla="*/ 21 w 21"/>
              <a:gd name="T5" fmla="*/ 80 h 92"/>
              <a:gd name="T6" fmla="*/ 21 w 21"/>
              <a:gd name="T7" fmla="*/ 72 h 92"/>
              <a:gd name="T8" fmla="*/ 21 w 21"/>
              <a:gd name="T9" fmla="*/ 61 h 92"/>
              <a:gd name="T10" fmla="*/ 21 w 21"/>
              <a:gd name="T11" fmla="*/ 50 h 92"/>
              <a:gd name="T12" fmla="*/ 21 w 21"/>
              <a:gd name="T13" fmla="*/ 36 h 92"/>
              <a:gd name="T14" fmla="*/ 20 w 21"/>
              <a:gd name="T15" fmla="*/ 23 h 92"/>
              <a:gd name="T16" fmla="*/ 20 w 21"/>
              <a:gd name="T17" fmla="*/ 12 h 92"/>
              <a:gd name="T18" fmla="*/ 19 w 21"/>
              <a:gd name="T19" fmla="*/ 0 h 92"/>
              <a:gd name="T20" fmla="*/ 0 w 21"/>
              <a:gd name="T21" fmla="*/ 3 h 92"/>
              <a:gd name="T22" fmla="*/ 1 w 21"/>
              <a:gd name="T23" fmla="*/ 12 h 92"/>
              <a:gd name="T24" fmla="*/ 1 w 21"/>
              <a:gd name="T25" fmla="*/ 23 h 92"/>
              <a:gd name="T26" fmla="*/ 2 w 21"/>
              <a:gd name="T27" fmla="*/ 36 h 92"/>
              <a:gd name="T28" fmla="*/ 2 w 21"/>
              <a:gd name="T29" fmla="*/ 50 h 92"/>
              <a:gd name="T30" fmla="*/ 2 w 21"/>
              <a:gd name="T31" fmla="*/ 61 h 92"/>
              <a:gd name="T32" fmla="*/ 2 w 21"/>
              <a:gd name="T33" fmla="*/ 72 h 92"/>
              <a:gd name="T34" fmla="*/ 2 w 21"/>
              <a:gd name="T35" fmla="*/ 80 h 92"/>
              <a:gd name="T36" fmla="*/ 2 w 21"/>
              <a:gd name="T37" fmla="*/ 84 h 92"/>
              <a:gd name="T38" fmla="*/ 7 w 21"/>
              <a:gd name="T39" fmla="*/ 92 h 92"/>
              <a:gd name="T40" fmla="*/ 2 w 21"/>
              <a:gd name="T41" fmla="*/ 84 h 92"/>
              <a:gd name="T42" fmla="*/ 2 w 21"/>
              <a:gd name="T43" fmla="*/ 89 h 92"/>
              <a:gd name="T44" fmla="*/ 7 w 21"/>
              <a:gd name="T45" fmla="*/ 92 h 92"/>
              <a:gd name="T46" fmla="*/ 16 w 21"/>
              <a:gd name="T47" fmla="*/ 7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1" h="92">
                <a:moveTo>
                  <a:pt x="16" y="76"/>
                </a:moveTo>
                <a:lnTo>
                  <a:pt x="21" y="84"/>
                </a:lnTo>
                <a:lnTo>
                  <a:pt x="21" y="80"/>
                </a:lnTo>
                <a:lnTo>
                  <a:pt x="21" y="72"/>
                </a:lnTo>
                <a:lnTo>
                  <a:pt x="21" y="61"/>
                </a:lnTo>
                <a:lnTo>
                  <a:pt x="21" y="50"/>
                </a:lnTo>
                <a:lnTo>
                  <a:pt x="21" y="36"/>
                </a:lnTo>
                <a:lnTo>
                  <a:pt x="20" y="23"/>
                </a:lnTo>
                <a:lnTo>
                  <a:pt x="20" y="12"/>
                </a:lnTo>
                <a:lnTo>
                  <a:pt x="19" y="0"/>
                </a:lnTo>
                <a:lnTo>
                  <a:pt x="0" y="3"/>
                </a:lnTo>
                <a:lnTo>
                  <a:pt x="1" y="12"/>
                </a:lnTo>
                <a:lnTo>
                  <a:pt x="1" y="23"/>
                </a:lnTo>
                <a:lnTo>
                  <a:pt x="2" y="36"/>
                </a:lnTo>
                <a:lnTo>
                  <a:pt x="2" y="50"/>
                </a:lnTo>
                <a:lnTo>
                  <a:pt x="2" y="61"/>
                </a:lnTo>
                <a:lnTo>
                  <a:pt x="2" y="72"/>
                </a:lnTo>
                <a:lnTo>
                  <a:pt x="2" y="80"/>
                </a:lnTo>
                <a:lnTo>
                  <a:pt x="2" y="84"/>
                </a:lnTo>
                <a:lnTo>
                  <a:pt x="7" y="92"/>
                </a:lnTo>
                <a:lnTo>
                  <a:pt x="2" y="84"/>
                </a:lnTo>
                <a:lnTo>
                  <a:pt x="2" y="89"/>
                </a:lnTo>
                <a:lnTo>
                  <a:pt x="7" y="92"/>
                </a:lnTo>
                <a:lnTo>
                  <a:pt x="16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59" name="Freeform 1179"/>
          <p:cNvSpPr>
            <a:spLocks/>
          </p:cNvSpPr>
          <p:nvPr/>
        </p:nvSpPr>
        <p:spPr bwMode="auto">
          <a:xfrm>
            <a:off x="7470775" y="4657725"/>
            <a:ext cx="11113" cy="17463"/>
          </a:xfrm>
          <a:custGeom>
            <a:avLst/>
            <a:gdLst>
              <a:gd name="T0" fmla="*/ 2 w 14"/>
              <a:gd name="T1" fmla="*/ 4 h 22"/>
              <a:gd name="T2" fmla="*/ 13 w 14"/>
              <a:gd name="T3" fmla="*/ 3 h 22"/>
              <a:gd name="T4" fmla="*/ 9 w 14"/>
              <a:gd name="T5" fmla="*/ 0 h 22"/>
              <a:gd name="T6" fmla="*/ 0 w 14"/>
              <a:gd name="T7" fmla="*/ 16 h 22"/>
              <a:gd name="T8" fmla="*/ 4 w 14"/>
              <a:gd name="T9" fmla="*/ 19 h 22"/>
              <a:gd name="T10" fmla="*/ 14 w 14"/>
              <a:gd name="T11" fmla="*/ 18 h 22"/>
              <a:gd name="T12" fmla="*/ 4 w 14"/>
              <a:gd name="T13" fmla="*/ 19 h 22"/>
              <a:gd name="T14" fmla="*/ 9 w 14"/>
              <a:gd name="T15" fmla="*/ 22 h 22"/>
              <a:gd name="T16" fmla="*/ 14 w 14"/>
              <a:gd name="T17" fmla="*/ 18 h 22"/>
              <a:gd name="T18" fmla="*/ 2 w 14"/>
              <a:gd name="T19" fmla="*/ 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22">
                <a:moveTo>
                  <a:pt x="2" y="4"/>
                </a:moveTo>
                <a:lnTo>
                  <a:pt x="13" y="3"/>
                </a:lnTo>
                <a:lnTo>
                  <a:pt x="9" y="0"/>
                </a:lnTo>
                <a:lnTo>
                  <a:pt x="0" y="16"/>
                </a:lnTo>
                <a:lnTo>
                  <a:pt x="4" y="19"/>
                </a:lnTo>
                <a:lnTo>
                  <a:pt x="14" y="18"/>
                </a:lnTo>
                <a:lnTo>
                  <a:pt x="4" y="19"/>
                </a:lnTo>
                <a:lnTo>
                  <a:pt x="9" y="22"/>
                </a:lnTo>
                <a:lnTo>
                  <a:pt x="14" y="18"/>
                </a:lnTo>
                <a:lnTo>
                  <a:pt x="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0" name="Freeform 1180"/>
          <p:cNvSpPr>
            <a:spLocks/>
          </p:cNvSpPr>
          <p:nvPr/>
        </p:nvSpPr>
        <p:spPr bwMode="auto">
          <a:xfrm>
            <a:off x="7472363" y="4624388"/>
            <a:ext cx="36512" cy="46037"/>
          </a:xfrm>
          <a:custGeom>
            <a:avLst/>
            <a:gdLst>
              <a:gd name="T0" fmla="*/ 28 w 45"/>
              <a:gd name="T1" fmla="*/ 11 h 59"/>
              <a:gd name="T2" fmla="*/ 26 w 45"/>
              <a:gd name="T3" fmla="*/ 3 h 59"/>
              <a:gd name="T4" fmla="*/ 22 w 45"/>
              <a:gd name="T5" fmla="*/ 14 h 59"/>
              <a:gd name="T6" fmla="*/ 20 w 45"/>
              <a:gd name="T7" fmla="*/ 23 h 59"/>
              <a:gd name="T8" fmla="*/ 16 w 45"/>
              <a:gd name="T9" fmla="*/ 27 h 59"/>
              <a:gd name="T10" fmla="*/ 14 w 45"/>
              <a:gd name="T11" fmla="*/ 32 h 59"/>
              <a:gd name="T12" fmla="*/ 11 w 45"/>
              <a:gd name="T13" fmla="*/ 34 h 59"/>
              <a:gd name="T14" fmla="*/ 7 w 45"/>
              <a:gd name="T15" fmla="*/ 38 h 59"/>
              <a:gd name="T16" fmla="*/ 5 w 45"/>
              <a:gd name="T17" fmla="*/ 41 h 59"/>
              <a:gd name="T18" fmla="*/ 0 w 45"/>
              <a:gd name="T19" fmla="*/ 45 h 59"/>
              <a:gd name="T20" fmla="*/ 12 w 45"/>
              <a:gd name="T21" fmla="*/ 59 h 59"/>
              <a:gd name="T22" fmla="*/ 16 w 45"/>
              <a:gd name="T23" fmla="*/ 55 h 59"/>
              <a:gd name="T24" fmla="*/ 21 w 45"/>
              <a:gd name="T25" fmla="*/ 52 h 59"/>
              <a:gd name="T26" fmla="*/ 25 w 45"/>
              <a:gd name="T27" fmla="*/ 48 h 59"/>
              <a:gd name="T28" fmla="*/ 28 w 45"/>
              <a:gd name="T29" fmla="*/ 44 h 59"/>
              <a:gd name="T30" fmla="*/ 33 w 45"/>
              <a:gd name="T31" fmla="*/ 37 h 59"/>
              <a:gd name="T32" fmla="*/ 36 w 45"/>
              <a:gd name="T33" fmla="*/ 30 h 59"/>
              <a:gd name="T34" fmla="*/ 41 w 45"/>
              <a:gd name="T35" fmla="*/ 21 h 59"/>
              <a:gd name="T36" fmla="*/ 44 w 45"/>
              <a:gd name="T37" fmla="*/ 8 h 59"/>
              <a:gd name="T38" fmla="*/ 42 w 45"/>
              <a:gd name="T39" fmla="*/ 0 h 59"/>
              <a:gd name="T40" fmla="*/ 44 w 45"/>
              <a:gd name="T41" fmla="*/ 8 h 59"/>
              <a:gd name="T42" fmla="*/ 45 w 45"/>
              <a:gd name="T43" fmla="*/ 3 h 59"/>
              <a:gd name="T44" fmla="*/ 42 w 45"/>
              <a:gd name="T45" fmla="*/ 0 h 59"/>
              <a:gd name="T46" fmla="*/ 28 w 45"/>
              <a:gd name="T47" fmla="*/ 1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" h="59">
                <a:moveTo>
                  <a:pt x="28" y="11"/>
                </a:moveTo>
                <a:lnTo>
                  <a:pt x="26" y="3"/>
                </a:lnTo>
                <a:lnTo>
                  <a:pt x="22" y="14"/>
                </a:lnTo>
                <a:lnTo>
                  <a:pt x="20" y="23"/>
                </a:lnTo>
                <a:lnTo>
                  <a:pt x="16" y="27"/>
                </a:lnTo>
                <a:lnTo>
                  <a:pt x="14" y="32"/>
                </a:lnTo>
                <a:lnTo>
                  <a:pt x="11" y="34"/>
                </a:lnTo>
                <a:lnTo>
                  <a:pt x="7" y="38"/>
                </a:lnTo>
                <a:lnTo>
                  <a:pt x="5" y="41"/>
                </a:lnTo>
                <a:lnTo>
                  <a:pt x="0" y="45"/>
                </a:lnTo>
                <a:lnTo>
                  <a:pt x="12" y="59"/>
                </a:lnTo>
                <a:lnTo>
                  <a:pt x="16" y="55"/>
                </a:lnTo>
                <a:lnTo>
                  <a:pt x="21" y="52"/>
                </a:lnTo>
                <a:lnTo>
                  <a:pt x="25" y="48"/>
                </a:lnTo>
                <a:lnTo>
                  <a:pt x="28" y="44"/>
                </a:lnTo>
                <a:lnTo>
                  <a:pt x="33" y="37"/>
                </a:lnTo>
                <a:lnTo>
                  <a:pt x="36" y="30"/>
                </a:lnTo>
                <a:lnTo>
                  <a:pt x="41" y="21"/>
                </a:lnTo>
                <a:lnTo>
                  <a:pt x="44" y="8"/>
                </a:lnTo>
                <a:lnTo>
                  <a:pt x="42" y="0"/>
                </a:lnTo>
                <a:lnTo>
                  <a:pt x="44" y="8"/>
                </a:lnTo>
                <a:lnTo>
                  <a:pt x="45" y="3"/>
                </a:lnTo>
                <a:lnTo>
                  <a:pt x="42" y="0"/>
                </a:lnTo>
                <a:lnTo>
                  <a:pt x="28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1" name="Freeform 1181"/>
          <p:cNvSpPr>
            <a:spLocks/>
          </p:cNvSpPr>
          <p:nvPr/>
        </p:nvSpPr>
        <p:spPr bwMode="auto">
          <a:xfrm>
            <a:off x="7462838" y="4572000"/>
            <a:ext cx="42862" cy="61913"/>
          </a:xfrm>
          <a:custGeom>
            <a:avLst/>
            <a:gdLst>
              <a:gd name="T0" fmla="*/ 21 w 53"/>
              <a:gd name="T1" fmla="*/ 31 h 77"/>
              <a:gd name="T2" fmla="*/ 3 w 53"/>
              <a:gd name="T3" fmla="*/ 37 h 77"/>
              <a:gd name="T4" fmla="*/ 7 w 53"/>
              <a:gd name="T5" fmla="*/ 42 h 77"/>
              <a:gd name="T6" fmla="*/ 10 w 53"/>
              <a:gd name="T7" fmla="*/ 44 h 77"/>
              <a:gd name="T8" fmla="*/ 15 w 53"/>
              <a:gd name="T9" fmla="*/ 50 h 77"/>
              <a:gd name="T10" fmla="*/ 19 w 53"/>
              <a:gd name="T11" fmla="*/ 55 h 77"/>
              <a:gd name="T12" fmla="*/ 25 w 53"/>
              <a:gd name="T13" fmla="*/ 62 h 77"/>
              <a:gd name="T14" fmla="*/ 31 w 53"/>
              <a:gd name="T15" fmla="*/ 69 h 77"/>
              <a:gd name="T16" fmla="*/ 36 w 53"/>
              <a:gd name="T17" fmla="*/ 73 h 77"/>
              <a:gd name="T18" fmla="*/ 39 w 53"/>
              <a:gd name="T19" fmla="*/ 77 h 77"/>
              <a:gd name="T20" fmla="*/ 53 w 53"/>
              <a:gd name="T21" fmla="*/ 66 h 77"/>
              <a:gd name="T22" fmla="*/ 49 w 53"/>
              <a:gd name="T23" fmla="*/ 61 h 77"/>
              <a:gd name="T24" fmla="*/ 45 w 53"/>
              <a:gd name="T25" fmla="*/ 55 h 77"/>
              <a:gd name="T26" fmla="*/ 39 w 53"/>
              <a:gd name="T27" fmla="*/ 51 h 77"/>
              <a:gd name="T28" fmla="*/ 33 w 53"/>
              <a:gd name="T29" fmla="*/ 44 h 77"/>
              <a:gd name="T30" fmla="*/ 29 w 53"/>
              <a:gd name="T31" fmla="*/ 38 h 77"/>
              <a:gd name="T32" fmla="*/ 24 w 53"/>
              <a:gd name="T33" fmla="*/ 32 h 77"/>
              <a:gd name="T34" fmla="*/ 21 w 53"/>
              <a:gd name="T35" fmla="*/ 28 h 77"/>
              <a:gd name="T36" fmla="*/ 19 w 53"/>
              <a:gd name="T37" fmla="*/ 28 h 77"/>
              <a:gd name="T38" fmla="*/ 2 w 53"/>
              <a:gd name="T39" fmla="*/ 34 h 77"/>
              <a:gd name="T40" fmla="*/ 19 w 53"/>
              <a:gd name="T41" fmla="*/ 28 h 77"/>
              <a:gd name="T42" fmla="*/ 0 w 53"/>
              <a:gd name="T43" fmla="*/ 0 h 77"/>
              <a:gd name="T44" fmla="*/ 2 w 53"/>
              <a:gd name="T45" fmla="*/ 34 h 77"/>
              <a:gd name="T46" fmla="*/ 21 w 53"/>
              <a:gd name="T47" fmla="*/ 31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" h="77">
                <a:moveTo>
                  <a:pt x="21" y="31"/>
                </a:moveTo>
                <a:lnTo>
                  <a:pt x="3" y="37"/>
                </a:lnTo>
                <a:lnTo>
                  <a:pt x="7" y="42"/>
                </a:lnTo>
                <a:lnTo>
                  <a:pt x="10" y="44"/>
                </a:lnTo>
                <a:lnTo>
                  <a:pt x="15" y="50"/>
                </a:lnTo>
                <a:lnTo>
                  <a:pt x="19" y="55"/>
                </a:lnTo>
                <a:lnTo>
                  <a:pt x="25" y="62"/>
                </a:lnTo>
                <a:lnTo>
                  <a:pt x="31" y="69"/>
                </a:lnTo>
                <a:lnTo>
                  <a:pt x="36" y="73"/>
                </a:lnTo>
                <a:lnTo>
                  <a:pt x="39" y="77"/>
                </a:lnTo>
                <a:lnTo>
                  <a:pt x="53" y="66"/>
                </a:lnTo>
                <a:lnTo>
                  <a:pt x="49" y="61"/>
                </a:lnTo>
                <a:lnTo>
                  <a:pt x="45" y="55"/>
                </a:lnTo>
                <a:lnTo>
                  <a:pt x="39" y="51"/>
                </a:lnTo>
                <a:lnTo>
                  <a:pt x="33" y="44"/>
                </a:lnTo>
                <a:lnTo>
                  <a:pt x="29" y="38"/>
                </a:lnTo>
                <a:lnTo>
                  <a:pt x="24" y="32"/>
                </a:lnTo>
                <a:lnTo>
                  <a:pt x="21" y="28"/>
                </a:lnTo>
                <a:lnTo>
                  <a:pt x="19" y="28"/>
                </a:lnTo>
                <a:lnTo>
                  <a:pt x="2" y="34"/>
                </a:lnTo>
                <a:lnTo>
                  <a:pt x="19" y="28"/>
                </a:lnTo>
                <a:lnTo>
                  <a:pt x="0" y="0"/>
                </a:lnTo>
                <a:lnTo>
                  <a:pt x="2" y="34"/>
                </a:lnTo>
                <a:lnTo>
                  <a:pt x="21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2" name="Freeform 1182"/>
          <p:cNvSpPr>
            <a:spLocks/>
          </p:cNvSpPr>
          <p:nvPr/>
        </p:nvSpPr>
        <p:spPr bwMode="auto">
          <a:xfrm>
            <a:off x="7470775" y="4652963"/>
            <a:ext cx="12700" cy="17462"/>
          </a:xfrm>
          <a:custGeom>
            <a:avLst/>
            <a:gdLst>
              <a:gd name="T0" fmla="*/ 12 w 16"/>
              <a:gd name="T1" fmla="*/ 12 h 20"/>
              <a:gd name="T2" fmla="*/ 16 w 16"/>
              <a:gd name="T3" fmla="*/ 4 h 20"/>
              <a:gd name="T4" fmla="*/ 9 w 16"/>
              <a:gd name="T5" fmla="*/ 0 h 20"/>
              <a:gd name="T6" fmla="*/ 0 w 16"/>
              <a:gd name="T7" fmla="*/ 16 h 20"/>
              <a:gd name="T8" fmla="*/ 7 w 16"/>
              <a:gd name="T9" fmla="*/ 20 h 20"/>
              <a:gd name="T10" fmla="*/ 12 w 16"/>
              <a:gd name="T1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20">
                <a:moveTo>
                  <a:pt x="12" y="12"/>
                </a:moveTo>
                <a:lnTo>
                  <a:pt x="16" y="4"/>
                </a:lnTo>
                <a:lnTo>
                  <a:pt x="9" y="0"/>
                </a:lnTo>
                <a:lnTo>
                  <a:pt x="0" y="16"/>
                </a:lnTo>
                <a:lnTo>
                  <a:pt x="7" y="20"/>
                </a:lnTo>
                <a:lnTo>
                  <a:pt x="12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3" name="Freeform 1183"/>
          <p:cNvSpPr>
            <a:spLocks/>
          </p:cNvSpPr>
          <p:nvPr/>
        </p:nvSpPr>
        <p:spPr bwMode="auto">
          <a:xfrm>
            <a:off x="7469188" y="4646613"/>
            <a:ext cx="19050" cy="19050"/>
          </a:xfrm>
          <a:custGeom>
            <a:avLst/>
            <a:gdLst>
              <a:gd name="T0" fmla="*/ 17 w 23"/>
              <a:gd name="T1" fmla="*/ 16 h 23"/>
              <a:gd name="T2" fmla="*/ 23 w 23"/>
              <a:gd name="T3" fmla="*/ 9 h 23"/>
              <a:gd name="T4" fmla="*/ 11 w 23"/>
              <a:gd name="T5" fmla="*/ 0 h 23"/>
              <a:gd name="T6" fmla="*/ 0 w 23"/>
              <a:gd name="T7" fmla="*/ 13 h 23"/>
              <a:gd name="T8" fmla="*/ 11 w 23"/>
              <a:gd name="T9" fmla="*/ 23 h 23"/>
              <a:gd name="T10" fmla="*/ 17 w 23"/>
              <a:gd name="T11" fmla="*/ 1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3">
                <a:moveTo>
                  <a:pt x="17" y="16"/>
                </a:moveTo>
                <a:lnTo>
                  <a:pt x="23" y="9"/>
                </a:lnTo>
                <a:lnTo>
                  <a:pt x="11" y="0"/>
                </a:lnTo>
                <a:lnTo>
                  <a:pt x="0" y="13"/>
                </a:lnTo>
                <a:lnTo>
                  <a:pt x="11" y="23"/>
                </a:lnTo>
                <a:lnTo>
                  <a:pt x="17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4" name="Freeform 1184"/>
          <p:cNvSpPr>
            <a:spLocks/>
          </p:cNvSpPr>
          <p:nvPr/>
        </p:nvSpPr>
        <p:spPr bwMode="auto">
          <a:xfrm>
            <a:off x="7469188" y="4640263"/>
            <a:ext cx="23812" cy="22225"/>
          </a:xfrm>
          <a:custGeom>
            <a:avLst/>
            <a:gdLst>
              <a:gd name="T0" fmla="*/ 23 w 29"/>
              <a:gd name="T1" fmla="*/ 21 h 28"/>
              <a:gd name="T2" fmla="*/ 29 w 29"/>
              <a:gd name="T3" fmla="*/ 14 h 28"/>
              <a:gd name="T4" fmla="*/ 11 w 29"/>
              <a:gd name="T5" fmla="*/ 0 h 28"/>
              <a:gd name="T6" fmla="*/ 0 w 29"/>
              <a:gd name="T7" fmla="*/ 14 h 28"/>
              <a:gd name="T8" fmla="*/ 17 w 29"/>
              <a:gd name="T9" fmla="*/ 28 h 28"/>
              <a:gd name="T10" fmla="*/ 23 w 29"/>
              <a:gd name="T11" fmla="*/ 2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28">
                <a:moveTo>
                  <a:pt x="23" y="21"/>
                </a:moveTo>
                <a:lnTo>
                  <a:pt x="29" y="14"/>
                </a:lnTo>
                <a:lnTo>
                  <a:pt x="11" y="0"/>
                </a:lnTo>
                <a:lnTo>
                  <a:pt x="0" y="14"/>
                </a:lnTo>
                <a:lnTo>
                  <a:pt x="17" y="28"/>
                </a:lnTo>
                <a:lnTo>
                  <a:pt x="23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5" name="Freeform 1185"/>
          <p:cNvSpPr>
            <a:spLocks/>
          </p:cNvSpPr>
          <p:nvPr/>
        </p:nvSpPr>
        <p:spPr bwMode="auto">
          <a:xfrm>
            <a:off x="7469188" y="4633913"/>
            <a:ext cx="26987" cy="23812"/>
          </a:xfrm>
          <a:custGeom>
            <a:avLst/>
            <a:gdLst>
              <a:gd name="T0" fmla="*/ 26 w 32"/>
              <a:gd name="T1" fmla="*/ 23 h 30"/>
              <a:gd name="T2" fmla="*/ 32 w 32"/>
              <a:gd name="T3" fmla="*/ 16 h 30"/>
              <a:gd name="T4" fmla="*/ 11 w 32"/>
              <a:gd name="T5" fmla="*/ 0 h 30"/>
              <a:gd name="T6" fmla="*/ 0 w 32"/>
              <a:gd name="T7" fmla="*/ 14 h 30"/>
              <a:gd name="T8" fmla="*/ 21 w 32"/>
              <a:gd name="T9" fmla="*/ 30 h 30"/>
              <a:gd name="T10" fmla="*/ 26 w 32"/>
              <a:gd name="T11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30">
                <a:moveTo>
                  <a:pt x="26" y="23"/>
                </a:moveTo>
                <a:lnTo>
                  <a:pt x="32" y="16"/>
                </a:lnTo>
                <a:lnTo>
                  <a:pt x="11" y="0"/>
                </a:lnTo>
                <a:lnTo>
                  <a:pt x="0" y="14"/>
                </a:lnTo>
                <a:lnTo>
                  <a:pt x="21" y="30"/>
                </a:lnTo>
                <a:lnTo>
                  <a:pt x="26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6" name="Freeform 1186"/>
          <p:cNvSpPr>
            <a:spLocks/>
          </p:cNvSpPr>
          <p:nvPr/>
        </p:nvSpPr>
        <p:spPr bwMode="auto">
          <a:xfrm>
            <a:off x="7469188" y="4625975"/>
            <a:ext cx="28575" cy="25400"/>
          </a:xfrm>
          <a:custGeom>
            <a:avLst/>
            <a:gdLst>
              <a:gd name="T0" fmla="*/ 31 w 37"/>
              <a:gd name="T1" fmla="*/ 25 h 32"/>
              <a:gd name="T2" fmla="*/ 37 w 37"/>
              <a:gd name="T3" fmla="*/ 19 h 32"/>
              <a:gd name="T4" fmla="*/ 11 w 37"/>
              <a:gd name="T5" fmla="*/ 0 h 32"/>
              <a:gd name="T6" fmla="*/ 0 w 37"/>
              <a:gd name="T7" fmla="*/ 14 h 32"/>
              <a:gd name="T8" fmla="*/ 25 w 37"/>
              <a:gd name="T9" fmla="*/ 32 h 32"/>
              <a:gd name="T10" fmla="*/ 31 w 37"/>
              <a:gd name="T11" fmla="*/ 2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32">
                <a:moveTo>
                  <a:pt x="31" y="25"/>
                </a:moveTo>
                <a:lnTo>
                  <a:pt x="37" y="19"/>
                </a:lnTo>
                <a:lnTo>
                  <a:pt x="11" y="0"/>
                </a:lnTo>
                <a:lnTo>
                  <a:pt x="0" y="14"/>
                </a:lnTo>
                <a:lnTo>
                  <a:pt x="25" y="32"/>
                </a:lnTo>
                <a:lnTo>
                  <a:pt x="31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7" name="Freeform 1187"/>
          <p:cNvSpPr>
            <a:spLocks/>
          </p:cNvSpPr>
          <p:nvPr/>
        </p:nvSpPr>
        <p:spPr bwMode="auto">
          <a:xfrm>
            <a:off x="7469188" y="4618038"/>
            <a:ext cx="31750" cy="28575"/>
          </a:xfrm>
          <a:custGeom>
            <a:avLst/>
            <a:gdLst>
              <a:gd name="T0" fmla="*/ 34 w 40"/>
              <a:gd name="T1" fmla="*/ 29 h 36"/>
              <a:gd name="T2" fmla="*/ 40 w 40"/>
              <a:gd name="T3" fmla="*/ 22 h 36"/>
              <a:gd name="T4" fmla="*/ 11 w 40"/>
              <a:gd name="T5" fmla="*/ 0 h 36"/>
              <a:gd name="T6" fmla="*/ 0 w 40"/>
              <a:gd name="T7" fmla="*/ 14 h 36"/>
              <a:gd name="T8" fmla="*/ 29 w 40"/>
              <a:gd name="T9" fmla="*/ 36 h 36"/>
              <a:gd name="T10" fmla="*/ 34 w 40"/>
              <a:gd name="T11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36">
                <a:moveTo>
                  <a:pt x="34" y="29"/>
                </a:moveTo>
                <a:lnTo>
                  <a:pt x="40" y="22"/>
                </a:lnTo>
                <a:lnTo>
                  <a:pt x="11" y="0"/>
                </a:lnTo>
                <a:lnTo>
                  <a:pt x="0" y="14"/>
                </a:lnTo>
                <a:lnTo>
                  <a:pt x="29" y="36"/>
                </a:lnTo>
                <a:lnTo>
                  <a:pt x="34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8" name="Freeform 1188"/>
          <p:cNvSpPr>
            <a:spLocks/>
          </p:cNvSpPr>
          <p:nvPr/>
        </p:nvSpPr>
        <p:spPr bwMode="auto">
          <a:xfrm>
            <a:off x="7469188" y="4611688"/>
            <a:ext cx="33337" cy="30162"/>
          </a:xfrm>
          <a:custGeom>
            <a:avLst/>
            <a:gdLst>
              <a:gd name="T0" fmla="*/ 37 w 42"/>
              <a:gd name="T1" fmla="*/ 31 h 38"/>
              <a:gd name="T2" fmla="*/ 42 w 42"/>
              <a:gd name="T3" fmla="*/ 24 h 38"/>
              <a:gd name="T4" fmla="*/ 11 w 42"/>
              <a:gd name="T5" fmla="*/ 0 h 38"/>
              <a:gd name="T6" fmla="*/ 0 w 42"/>
              <a:gd name="T7" fmla="*/ 14 h 38"/>
              <a:gd name="T8" fmla="*/ 31 w 42"/>
              <a:gd name="T9" fmla="*/ 38 h 38"/>
              <a:gd name="T10" fmla="*/ 37 w 42"/>
              <a:gd name="T11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" h="38">
                <a:moveTo>
                  <a:pt x="37" y="31"/>
                </a:moveTo>
                <a:lnTo>
                  <a:pt x="42" y="24"/>
                </a:lnTo>
                <a:lnTo>
                  <a:pt x="11" y="0"/>
                </a:lnTo>
                <a:lnTo>
                  <a:pt x="0" y="14"/>
                </a:lnTo>
                <a:lnTo>
                  <a:pt x="31" y="38"/>
                </a:lnTo>
                <a:lnTo>
                  <a:pt x="37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69" name="Freeform 1189"/>
          <p:cNvSpPr>
            <a:spLocks/>
          </p:cNvSpPr>
          <p:nvPr/>
        </p:nvSpPr>
        <p:spPr bwMode="auto">
          <a:xfrm>
            <a:off x="7469188" y="4603750"/>
            <a:ext cx="34925" cy="31750"/>
          </a:xfrm>
          <a:custGeom>
            <a:avLst/>
            <a:gdLst>
              <a:gd name="T0" fmla="*/ 39 w 45"/>
              <a:gd name="T1" fmla="*/ 33 h 40"/>
              <a:gd name="T2" fmla="*/ 45 w 45"/>
              <a:gd name="T3" fmla="*/ 26 h 40"/>
              <a:gd name="T4" fmla="*/ 11 w 45"/>
              <a:gd name="T5" fmla="*/ 0 h 40"/>
              <a:gd name="T6" fmla="*/ 0 w 45"/>
              <a:gd name="T7" fmla="*/ 14 h 40"/>
              <a:gd name="T8" fmla="*/ 33 w 45"/>
              <a:gd name="T9" fmla="*/ 40 h 40"/>
              <a:gd name="T10" fmla="*/ 39 w 45"/>
              <a:gd name="T11" fmla="*/ 3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5" h="40">
                <a:moveTo>
                  <a:pt x="39" y="33"/>
                </a:moveTo>
                <a:lnTo>
                  <a:pt x="45" y="26"/>
                </a:lnTo>
                <a:lnTo>
                  <a:pt x="11" y="0"/>
                </a:lnTo>
                <a:lnTo>
                  <a:pt x="0" y="14"/>
                </a:lnTo>
                <a:lnTo>
                  <a:pt x="33" y="40"/>
                </a:lnTo>
                <a:lnTo>
                  <a:pt x="39" y="3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0" name="Freeform 1190"/>
          <p:cNvSpPr>
            <a:spLocks/>
          </p:cNvSpPr>
          <p:nvPr/>
        </p:nvSpPr>
        <p:spPr bwMode="auto">
          <a:xfrm>
            <a:off x="7469188" y="4597400"/>
            <a:ext cx="19050" cy="19050"/>
          </a:xfrm>
          <a:custGeom>
            <a:avLst/>
            <a:gdLst>
              <a:gd name="T0" fmla="*/ 18 w 24"/>
              <a:gd name="T1" fmla="*/ 17 h 23"/>
              <a:gd name="T2" fmla="*/ 24 w 24"/>
              <a:gd name="T3" fmla="*/ 10 h 23"/>
              <a:gd name="T4" fmla="*/ 11 w 24"/>
              <a:gd name="T5" fmla="*/ 0 h 23"/>
              <a:gd name="T6" fmla="*/ 0 w 24"/>
              <a:gd name="T7" fmla="*/ 14 h 23"/>
              <a:gd name="T8" fmla="*/ 12 w 24"/>
              <a:gd name="T9" fmla="*/ 23 h 23"/>
              <a:gd name="T10" fmla="*/ 18 w 24"/>
              <a:gd name="T11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3">
                <a:moveTo>
                  <a:pt x="18" y="17"/>
                </a:moveTo>
                <a:lnTo>
                  <a:pt x="24" y="10"/>
                </a:lnTo>
                <a:lnTo>
                  <a:pt x="11" y="0"/>
                </a:lnTo>
                <a:lnTo>
                  <a:pt x="0" y="14"/>
                </a:lnTo>
                <a:lnTo>
                  <a:pt x="12" y="23"/>
                </a:lnTo>
                <a:lnTo>
                  <a:pt x="18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1" name="Freeform 1191"/>
          <p:cNvSpPr>
            <a:spLocks/>
          </p:cNvSpPr>
          <p:nvPr/>
        </p:nvSpPr>
        <p:spPr bwMode="auto">
          <a:xfrm>
            <a:off x="7419975" y="4589463"/>
            <a:ext cx="47625" cy="66675"/>
          </a:xfrm>
          <a:custGeom>
            <a:avLst/>
            <a:gdLst>
              <a:gd name="T0" fmla="*/ 61 w 61"/>
              <a:gd name="T1" fmla="*/ 0 h 84"/>
              <a:gd name="T2" fmla="*/ 49 w 61"/>
              <a:gd name="T3" fmla="*/ 8 h 84"/>
              <a:gd name="T4" fmla="*/ 40 w 61"/>
              <a:gd name="T5" fmla="*/ 17 h 84"/>
              <a:gd name="T6" fmla="*/ 31 w 61"/>
              <a:gd name="T7" fmla="*/ 25 h 84"/>
              <a:gd name="T8" fmla="*/ 24 w 61"/>
              <a:gd name="T9" fmla="*/ 35 h 84"/>
              <a:gd name="T10" fmla="*/ 18 w 61"/>
              <a:gd name="T11" fmla="*/ 45 h 84"/>
              <a:gd name="T12" fmla="*/ 12 w 61"/>
              <a:gd name="T13" fmla="*/ 57 h 84"/>
              <a:gd name="T14" fmla="*/ 5 w 61"/>
              <a:gd name="T15" fmla="*/ 69 h 84"/>
              <a:gd name="T16" fmla="*/ 0 w 61"/>
              <a:gd name="T17" fmla="*/ 84 h 84"/>
              <a:gd name="T18" fmla="*/ 4 w 61"/>
              <a:gd name="T19" fmla="*/ 84 h 84"/>
              <a:gd name="T20" fmla="*/ 9 w 61"/>
              <a:gd name="T21" fmla="*/ 84 h 84"/>
              <a:gd name="T22" fmla="*/ 13 w 61"/>
              <a:gd name="T23" fmla="*/ 83 h 84"/>
              <a:gd name="T24" fmla="*/ 19 w 61"/>
              <a:gd name="T25" fmla="*/ 82 h 84"/>
              <a:gd name="T26" fmla="*/ 24 w 61"/>
              <a:gd name="T27" fmla="*/ 80 h 84"/>
              <a:gd name="T28" fmla="*/ 29 w 61"/>
              <a:gd name="T29" fmla="*/ 77 h 84"/>
              <a:gd name="T30" fmla="*/ 35 w 61"/>
              <a:gd name="T31" fmla="*/ 74 h 84"/>
              <a:gd name="T32" fmla="*/ 41 w 61"/>
              <a:gd name="T33" fmla="*/ 70 h 84"/>
              <a:gd name="T34" fmla="*/ 43 w 61"/>
              <a:gd name="T35" fmla="*/ 60 h 84"/>
              <a:gd name="T36" fmla="*/ 47 w 61"/>
              <a:gd name="T37" fmla="*/ 50 h 84"/>
              <a:gd name="T38" fmla="*/ 50 w 61"/>
              <a:gd name="T39" fmla="*/ 38 h 84"/>
              <a:gd name="T40" fmla="*/ 54 w 61"/>
              <a:gd name="T41" fmla="*/ 28 h 84"/>
              <a:gd name="T42" fmla="*/ 56 w 61"/>
              <a:gd name="T43" fmla="*/ 18 h 84"/>
              <a:gd name="T44" fmla="*/ 58 w 61"/>
              <a:gd name="T45" fmla="*/ 10 h 84"/>
              <a:gd name="T46" fmla="*/ 61 w 61"/>
              <a:gd name="T47" fmla="*/ 5 h 84"/>
              <a:gd name="T48" fmla="*/ 61 w 61"/>
              <a:gd name="T49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1" h="84">
                <a:moveTo>
                  <a:pt x="61" y="0"/>
                </a:moveTo>
                <a:lnTo>
                  <a:pt x="49" y="8"/>
                </a:lnTo>
                <a:lnTo>
                  <a:pt x="40" y="17"/>
                </a:lnTo>
                <a:lnTo>
                  <a:pt x="31" y="25"/>
                </a:lnTo>
                <a:lnTo>
                  <a:pt x="24" y="35"/>
                </a:lnTo>
                <a:lnTo>
                  <a:pt x="18" y="45"/>
                </a:lnTo>
                <a:lnTo>
                  <a:pt x="12" y="57"/>
                </a:lnTo>
                <a:lnTo>
                  <a:pt x="5" y="69"/>
                </a:lnTo>
                <a:lnTo>
                  <a:pt x="0" y="84"/>
                </a:lnTo>
                <a:lnTo>
                  <a:pt x="4" y="84"/>
                </a:lnTo>
                <a:lnTo>
                  <a:pt x="9" y="84"/>
                </a:lnTo>
                <a:lnTo>
                  <a:pt x="13" y="83"/>
                </a:lnTo>
                <a:lnTo>
                  <a:pt x="19" y="82"/>
                </a:lnTo>
                <a:lnTo>
                  <a:pt x="24" y="80"/>
                </a:lnTo>
                <a:lnTo>
                  <a:pt x="29" y="77"/>
                </a:lnTo>
                <a:lnTo>
                  <a:pt x="35" y="74"/>
                </a:lnTo>
                <a:lnTo>
                  <a:pt x="41" y="70"/>
                </a:lnTo>
                <a:lnTo>
                  <a:pt x="43" y="60"/>
                </a:lnTo>
                <a:lnTo>
                  <a:pt x="47" y="50"/>
                </a:lnTo>
                <a:lnTo>
                  <a:pt x="50" y="38"/>
                </a:lnTo>
                <a:lnTo>
                  <a:pt x="54" y="28"/>
                </a:lnTo>
                <a:lnTo>
                  <a:pt x="56" y="18"/>
                </a:lnTo>
                <a:lnTo>
                  <a:pt x="58" y="10"/>
                </a:lnTo>
                <a:lnTo>
                  <a:pt x="61" y="5"/>
                </a:lnTo>
                <a:lnTo>
                  <a:pt x="61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2" name="Freeform 1192"/>
          <p:cNvSpPr>
            <a:spLocks/>
          </p:cNvSpPr>
          <p:nvPr/>
        </p:nvSpPr>
        <p:spPr bwMode="auto">
          <a:xfrm>
            <a:off x="7408863" y="4583113"/>
            <a:ext cx="63500" cy="80962"/>
          </a:xfrm>
          <a:custGeom>
            <a:avLst/>
            <a:gdLst>
              <a:gd name="T0" fmla="*/ 14 w 79"/>
              <a:gd name="T1" fmla="*/ 83 h 101"/>
              <a:gd name="T2" fmla="*/ 21 w 79"/>
              <a:gd name="T3" fmla="*/ 96 h 101"/>
              <a:gd name="T4" fmla="*/ 26 w 79"/>
              <a:gd name="T5" fmla="*/ 81 h 101"/>
              <a:gd name="T6" fmla="*/ 33 w 79"/>
              <a:gd name="T7" fmla="*/ 69 h 101"/>
              <a:gd name="T8" fmla="*/ 39 w 79"/>
              <a:gd name="T9" fmla="*/ 58 h 101"/>
              <a:gd name="T10" fmla="*/ 45 w 79"/>
              <a:gd name="T11" fmla="*/ 47 h 101"/>
              <a:gd name="T12" fmla="*/ 51 w 79"/>
              <a:gd name="T13" fmla="*/ 39 h 101"/>
              <a:gd name="T14" fmla="*/ 59 w 79"/>
              <a:gd name="T15" fmla="*/ 32 h 101"/>
              <a:gd name="T16" fmla="*/ 68 w 79"/>
              <a:gd name="T17" fmla="*/ 23 h 101"/>
              <a:gd name="T18" fmla="*/ 79 w 79"/>
              <a:gd name="T19" fmla="*/ 16 h 101"/>
              <a:gd name="T20" fmla="*/ 68 w 79"/>
              <a:gd name="T21" fmla="*/ 0 h 101"/>
              <a:gd name="T22" fmla="*/ 56 w 79"/>
              <a:gd name="T23" fmla="*/ 9 h 101"/>
              <a:gd name="T24" fmla="*/ 47 w 79"/>
              <a:gd name="T25" fmla="*/ 18 h 101"/>
              <a:gd name="T26" fmla="*/ 37 w 79"/>
              <a:gd name="T27" fmla="*/ 28 h 101"/>
              <a:gd name="T28" fmla="*/ 29 w 79"/>
              <a:gd name="T29" fmla="*/ 38 h 101"/>
              <a:gd name="T30" fmla="*/ 23 w 79"/>
              <a:gd name="T31" fmla="*/ 48 h 101"/>
              <a:gd name="T32" fmla="*/ 17 w 79"/>
              <a:gd name="T33" fmla="*/ 60 h 101"/>
              <a:gd name="T34" fmla="*/ 10 w 79"/>
              <a:gd name="T35" fmla="*/ 74 h 101"/>
              <a:gd name="T36" fmla="*/ 4 w 79"/>
              <a:gd name="T37" fmla="*/ 89 h 101"/>
              <a:gd name="T38" fmla="*/ 11 w 79"/>
              <a:gd name="T39" fmla="*/ 101 h 101"/>
              <a:gd name="T40" fmla="*/ 4 w 79"/>
              <a:gd name="T41" fmla="*/ 89 h 101"/>
              <a:gd name="T42" fmla="*/ 0 w 79"/>
              <a:gd name="T43" fmla="*/ 100 h 101"/>
              <a:gd name="T44" fmla="*/ 11 w 79"/>
              <a:gd name="T45" fmla="*/ 101 h 101"/>
              <a:gd name="T46" fmla="*/ 14 w 79"/>
              <a:gd name="T47" fmla="*/ 83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9" h="101">
                <a:moveTo>
                  <a:pt x="14" y="83"/>
                </a:moveTo>
                <a:lnTo>
                  <a:pt x="21" y="96"/>
                </a:lnTo>
                <a:lnTo>
                  <a:pt x="26" y="81"/>
                </a:lnTo>
                <a:lnTo>
                  <a:pt x="33" y="69"/>
                </a:lnTo>
                <a:lnTo>
                  <a:pt x="39" y="58"/>
                </a:lnTo>
                <a:lnTo>
                  <a:pt x="45" y="47"/>
                </a:lnTo>
                <a:lnTo>
                  <a:pt x="51" y="39"/>
                </a:lnTo>
                <a:lnTo>
                  <a:pt x="59" y="32"/>
                </a:lnTo>
                <a:lnTo>
                  <a:pt x="68" y="23"/>
                </a:lnTo>
                <a:lnTo>
                  <a:pt x="79" y="16"/>
                </a:lnTo>
                <a:lnTo>
                  <a:pt x="68" y="0"/>
                </a:lnTo>
                <a:lnTo>
                  <a:pt x="56" y="9"/>
                </a:lnTo>
                <a:lnTo>
                  <a:pt x="47" y="18"/>
                </a:lnTo>
                <a:lnTo>
                  <a:pt x="37" y="28"/>
                </a:lnTo>
                <a:lnTo>
                  <a:pt x="29" y="38"/>
                </a:lnTo>
                <a:lnTo>
                  <a:pt x="23" y="48"/>
                </a:lnTo>
                <a:lnTo>
                  <a:pt x="17" y="60"/>
                </a:lnTo>
                <a:lnTo>
                  <a:pt x="10" y="74"/>
                </a:lnTo>
                <a:lnTo>
                  <a:pt x="4" y="89"/>
                </a:lnTo>
                <a:lnTo>
                  <a:pt x="11" y="101"/>
                </a:lnTo>
                <a:lnTo>
                  <a:pt x="4" y="89"/>
                </a:lnTo>
                <a:lnTo>
                  <a:pt x="0" y="100"/>
                </a:lnTo>
                <a:lnTo>
                  <a:pt x="11" y="101"/>
                </a:lnTo>
                <a:lnTo>
                  <a:pt x="14" y="8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3" name="Freeform 1193"/>
          <p:cNvSpPr>
            <a:spLocks/>
          </p:cNvSpPr>
          <p:nvPr/>
        </p:nvSpPr>
        <p:spPr bwMode="auto">
          <a:xfrm>
            <a:off x="7418388" y="4638675"/>
            <a:ext cx="41275" cy="25400"/>
          </a:xfrm>
          <a:custGeom>
            <a:avLst/>
            <a:gdLst>
              <a:gd name="T0" fmla="*/ 34 w 52"/>
              <a:gd name="T1" fmla="*/ 6 h 31"/>
              <a:gd name="T2" fmla="*/ 38 w 52"/>
              <a:gd name="T3" fmla="*/ 0 h 31"/>
              <a:gd name="T4" fmla="*/ 33 w 52"/>
              <a:gd name="T5" fmla="*/ 4 h 31"/>
              <a:gd name="T6" fmla="*/ 27 w 52"/>
              <a:gd name="T7" fmla="*/ 7 h 31"/>
              <a:gd name="T8" fmla="*/ 22 w 52"/>
              <a:gd name="T9" fmla="*/ 9 h 31"/>
              <a:gd name="T10" fmla="*/ 18 w 52"/>
              <a:gd name="T11" fmla="*/ 11 h 31"/>
              <a:gd name="T12" fmla="*/ 13 w 52"/>
              <a:gd name="T13" fmla="*/ 12 h 31"/>
              <a:gd name="T14" fmla="*/ 10 w 52"/>
              <a:gd name="T15" fmla="*/ 13 h 31"/>
              <a:gd name="T16" fmla="*/ 6 w 52"/>
              <a:gd name="T17" fmla="*/ 13 h 31"/>
              <a:gd name="T18" fmla="*/ 3 w 52"/>
              <a:gd name="T19" fmla="*/ 13 h 31"/>
              <a:gd name="T20" fmla="*/ 0 w 52"/>
              <a:gd name="T21" fmla="*/ 31 h 31"/>
              <a:gd name="T22" fmla="*/ 6 w 52"/>
              <a:gd name="T23" fmla="*/ 31 h 31"/>
              <a:gd name="T24" fmla="*/ 12 w 52"/>
              <a:gd name="T25" fmla="*/ 31 h 31"/>
              <a:gd name="T26" fmla="*/ 18 w 52"/>
              <a:gd name="T27" fmla="*/ 30 h 31"/>
              <a:gd name="T28" fmla="*/ 25 w 52"/>
              <a:gd name="T29" fmla="*/ 29 h 31"/>
              <a:gd name="T30" fmla="*/ 29 w 52"/>
              <a:gd name="T31" fmla="*/ 26 h 31"/>
              <a:gd name="T32" fmla="*/ 36 w 52"/>
              <a:gd name="T33" fmla="*/ 23 h 31"/>
              <a:gd name="T34" fmla="*/ 42 w 52"/>
              <a:gd name="T35" fmla="*/ 20 h 31"/>
              <a:gd name="T36" fmla="*/ 48 w 52"/>
              <a:gd name="T37" fmla="*/ 16 h 31"/>
              <a:gd name="T38" fmla="*/ 52 w 52"/>
              <a:gd name="T39" fmla="*/ 11 h 31"/>
              <a:gd name="T40" fmla="*/ 48 w 52"/>
              <a:gd name="T41" fmla="*/ 16 h 31"/>
              <a:gd name="T42" fmla="*/ 51 w 52"/>
              <a:gd name="T43" fmla="*/ 14 h 31"/>
              <a:gd name="T44" fmla="*/ 52 w 52"/>
              <a:gd name="T45" fmla="*/ 11 h 31"/>
              <a:gd name="T46" fmla="*/ 34 w 52"/>
              <a:gd name="T47" fmla="*/ 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" h="31">
                <a:moveTo>
                  <a:pt x="34" y="6"/>
                </a:moveTo>
                <a:lnTo>
                  <a:pt x="38" y="0"/>
                </a:lnTo>
                <a:lnTo>
                  <a:pt x="33" y="4"/>
                </a:lnTo>
                <a:lnTo>
                  <a:pt x="27" y="7"/>
                </a:lnTo>
                <a:lnTo>
                  <a:pt x="22" y="9"/>
                </a:lnTo>
                <a:lnTo>
                  <a:pt x="18" y="11"/>
                </a:lnTo>
                <a:lnTo>
                  <a:pt x="13" y="12"/>
                </a:lnTo>
                <a:lnTo>
                  <a:pt x="10" y="13"/>
                </a:lnTo>
                <a:lnTo>
                  <a:pt x="6" y="13"/>
                </a:lnTo>
                <a:lnTo>
                  <a:pt x="3" y="13"/>
                </a:lnTo>
                <a:lnTo>
                  <a:pt x="0" y="31"/>
                </a:lnTo>
                <a:lnTo>
                  <a:pt x="6" y="31"/>
                </a:lnTo>
                <a:lnTo>
                  <a:pt x="12" y="31"/>
                </a:lnTo>
                <a:lnTo>
                  <a:pt x="18" y="30"/>
                </a:lnTo>
                <a:lnTo>
                  <a:pt x="25" y="29"/>
                </a:lnTo>
                <a:lnTo>
                  <a:pt x="29" y="26"/>
                </a:lnTo>
                <a:lnTo>
                  <a:pt x="36" y="23"/>
                </a:lnTo>
                <a:lnTo>
                  <a:pt x="42" y="20"/>
                </a:lnTo>
                <a:lnTo>
                  <a:pt x="48" y="16"/>
                </a:lnTo>
                <a:lnTo>
                  <a:pt x="52" y="11"/>
                </a:lnTo>
                <a:lnTo>
                  <a:pt x="48" y="16"/>
                </a:lnTo>
                <a:lnTo>
                  <a:pt x="51" y="14"/>
                </a:lnTo>
                <a:lnTo>
                  <a:pt x="52" y="11"/>
                </a:lnTo>
                <a:lnTo>
                  <a:pt x="34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4" name="Freeform 1194"/>
          <p:cNvSpPr>
            <a:spLocks/>
          </p:cNvSpPr>
          <p:nvPr/>
        </p:nvSpPr>
        <p:spPr bwMode="auto">
          <a:xfrm>
            <a:off x="7445375" y="4575175"/>
            <a:ext cx="30163" cy="71438"/>
          </a:xfrm>
          <a:custGeom>
            <a:avLst/>
            <a:gdLst>
              <a:gd name="T0" fmla="*/ 34 w 38"/>
              <a:gd name="T1" fmla="*/ 25 h 90"/>
              <a:gd name="T2" fmla="*/ 19 w 38"/>
              <a:gd name="T3" fmla="*/ 17 h 90"/>
              <a:gd name="T4" fmla="*/ 19 w 38"/>
              <a:gd name="T5" fmla="*/ 19 h 90"/>
              <a:gd name="T6" fmla="*/ 17 w 38"/>
              <a:gd name="T7" fmla="*/ 24 h 90"/>
              <a:gd name="T8" fmla="*/ 15 w 38"/>
              <a:gd name="T9" fmla="*/ 33 h 90"/>
              <a:gd name="T10" fmla="*/ 12 w 38"/>
              <a:gd name="T11" fmla="*/ 42 h 90"/>
              <a:gd name="T12" fmla="*/ 9 w 38"/>
              <a:gd name="T13" fmla="*/ 53 h 90"/>
              <a:gd name="T14" fmla="*/ 6 w 38"/>
              <a:gd name="T15" fmla="*/ 64 h 90"/>
              <a:gd name="T16" fmla="*/ 2 w 38"/>
              <a:gd name="T17" fmla="*/ 75 h 90"/>
              <a:gd name="T18" fmla="*/ 0 w 38"/>
              <a:gd name="T19" fmla="*/ 85 h 90"/>
              <a:gd name="T20" fmla="*/ 18 w 38"/>
              <a:gd name="T21" fmla="*/ 90 h 90"/>
              <a:gd name="T22" fmla="*/ 21 w 38"/>
              <a:gd name="T23" fmla="*/ 79 h 90"/>
              <a:gd name="T24" fmla="*/ 24 w 38"/>
              <a:gd name="T25" fmla="*/ 69 h 90"/>
              <a:gd name="T26" fmla="*/ 27 w 38"/>
              <a:gd name="T27" fmla="*/ 57 h 90"/>
              <a:gd name="T28" fmla="*/ 31 w 38"/>
              <a:gd name="T29" fmla="*/ 47 h 90"/>
              <a:gd name="T30" fmla="*/ 33 w 38"/>
              <a:gd name="T31" fmla="*/ 38 h 90"/>
              <a:gd name="T32" fmla="*/ 36 w 38"/>
              <a:gd name="T33" fmla="*/ 31 h 90"/>
              <a:gd name="T34" fmla="*/ 38 w 38"/>
              <a:gd name="T35" fmla="*/ 24 h 90"/>
              <a:gd name="T36" fmla="*/ 38 w 38"/>
              <a:gd name="T37" fmla="*/ 17 h 90"/>
              <a:gd name="T38" fmla="*/ 23 w 38"/>
              <a:gd name="T39" fmla="*/ 9 h 90"/>
              <a:gd name="T40" fmla="*/ 38 w 38"/>
              <a:gd name="T41" fmla="*/ 17 h 90"/>
              <a:gd name="T42" fmla="*/ 38 w 38"/>
              <a:gd name="T43" fmla="*/ 0 h 90"/>
              <a:gd name="T44" fmla="*/ 23 w 38"/>
              <a:gd name="T45" fmla="*/ 9 h 90"/>
              <a:gd name="T46" fmla="*/ 34 w 38"/>
              <a:gd name="T47" fmla="*/ 25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8" h="90">
                <a:moveTo>
                  <a:pt x="34" y="25"/>
                </a:moveTo>
                <a:lnTo>
                  <a:pt x="19" y="17"/>
                </a:lnTo>
                <a:lnTo>
                  <a:pt x="19" y="19"/>
                </a:lnTo>
                <a:lnTo>
                  <a:pt x="17" y="24"/>
                </a:lnTo>
                <a:lnTo>
                  <a:pt x="15" y="33"/>
                </a:lnTo>
                <a:lnTo>
                  <a:pt x="12" y="42"/>
                </a:lnTo>
                <a:lnTo>
                  <a:pt x="9" y="53"/>
                </a:lnTo>
                <a:lnTo>
                  <a:pt x="6" y="64"/>
                </a:lnTo>
                <a:lnTo>
                  <a:pt x="2" y="75"/>
                </a:lnTo>
                <a:lnTo>
                  <a:pt x="0" y="85"/>
                </a:lnTo>
                <a:lnTo>
                  <a:pt x="18" y="90"/>
                </a:lnTo>
                <a:lnTo>
                  <a:pt x="21" y="79"/>
                </a:lnTo>
                <a:lnTo>
                  <a:pt x="24" y="69"/>
                </a:lnTo>
                <a:lnTo>
                  <a:pt x="27" y="57"/>
                </a:lnTo>
                <a:lnTo>
                  <a:pt x="31" y="47"/>
                </a:lnTo>
                <a:lnTo>
                  <a:pt x="33" y="38"/>
                </a:lnTo>
                <a:lnTo>
                  <a:pt x="36" y="31"/>
                </a:lnTo>
                <a:lnTo>
                  <a:pt x="38" y="24"/>
                </a:lnTo>
                <a:lnTo>
                  <a:pt x="38" y="17"/>
                </a:lnTo>
                <a:lnTo>
                  <a:pt x="23" y="9"/>
                </a:lnTo>
                <a:lnTo>
                  <a:pt x="38" y="17"/>
                </a:lnTo>
                <a:lnTo>
                  <a:pt x="38" y="0"/>
                </a:lnTo>
                <a:lnTo>
                  <a:pt x="23" y="9"/>
                </a:lnTo>
                <a:lnTo>
                  <a:pt x="34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5" name="Freeform 1195"/>
          <p:cNvSpPr>
            <a:spLocks/>
          </p:cNvSpPr>
          <p:nvPr/>
        </p:nvSpPr>
        <p:spPr bwMode="auto">
          <a:xfrm>
            <a:off x="7458075" y="4589463"/>
            <a:ext cx="15875" cy="11112"/>
          </a:xfrm>
          <a:custGeom>
            <a:avLst/>
            <a:gdLst>
              <a:gd name="T0" fmla="*/ 11 w 21"/>
              <a:gd name="T1" fmla="*/ 10 h 14"/>
              <a:gd name="T2" fmla="*/ 21 w 21"/>
              <a:gd name="T3" fmla="*/ 7 h 14"/>
              <a:gd name="T4" fmla="*/ 18 w 21"/>
              <a:gd name="T5" fmla="*/ 0 h 14"/>
              <a:gd name="T6" fmla="*/ 0 w 21"/>
              <a:gd name="T7" fmla="*/ 7 h 14"/>
              <a:gd name="T8" fmla="*/ 2 w 21"/>
              <a:gd name="T9" fmla="*/ 14 h 14"/>
              <a:gd name="T10" fmla="*/ 11 w 21"/>
              <a:gd name="T11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4">
                <a:moveTo>
                  <a:pt x="11" y="10"/>
                </a:moveTo>
                <a:lnTo>
                  <a:pt x="21" y="7"/>
                </a:lnTo>
                <a:lnTo>
                  <a:pt x="18" y="0"/>
                </a:lnTo>
                <a:lnTo>
                  <a:pt x="0" y="7"/>
                </a:lnTo>
                <a:lnTo>
                  <a:pt x="2" y="14"/>
                </a:lnTo>
                <a:lnTo>
                  <a:pt x="1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6" name="Freeform 1196"/>
          <p:cNvSpPr>
            <a:spLocks/>
          </p:cNvSpPr>
          <p:nvPr/>
        </p:nvSpPr>
        <p:spPr bwMode="auto">
          <a:xfrm>
            <a:off x="7453313" y="4592638"/>
            <a:ext cx="19050" cy="15875"/>
          </a:xfrm>
          <a:custGeom>
            <a:avLst/>
            <a:gdLst>
              <a:gd name="T0" fmla="*/ 14 w 23"/>
              <a:gd name="T1" fmla="*/ 17 h 20"/>
              <a:gd name="T2" fmla="*/ 23 w 23"/>
              <a:gd name="T3" fmla="*/ 13 h 20"/>
              <a:gd name="T4" fmla="*/ 19 w 23"/>
              <a:gd name="T5" fmla="*/ 0 h 20"/>
              <a:gd name="T6" fmla="*/ 0 w 23"/>
              <a:gd name="T7" fmla="*/ 6 h 20"/>
              <a:gd name="T8" fmla="*/ 5 w 23"/>
              <a:gd name="T9" fmla="*/ 20 h 20"/>
              <a:gd name="T10" fmla="*/ 14 w 23"/>
              <a:gd name="T11" fmla="*/ 1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0">
                <a:moveTo>
                  <a:pt x="14" y="17"/>
                </a:moveTo>
                <a:lnTo>
                  <a:pt x="23" y="13"/>
                </a:lnTo>
                <a:lnTo>
                  <a:pt x="19" y="0"/>
                </a:lnTo>
                <a:lnTo>
                  <a:pt x="0" y="6"/>
                </a:lnTo>
                <a:lnTo>
                  <a:pt x="5" y="20"/>
                </a:lnTo>
                <a:lnTo>
                  <a:pt x="14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7" name="Freeform 1197"/>
          <p:cNvSpPr>
            <a:spLocks/>
          </p:cNvSpPr>
          <p:nvPr/>
        </p:nvSpPr>
        <p:spPr bwMode="auto">
          <a:xfrm>
            <a:off x="7450138" y="4597400"/>
            <a:ext cx="19050" cy="19050"/>
          </a:xfrm>
          <a:custGeom>
            <a:avLst/>
            <a:gdLst>
              <a:gd name="T0" fmla="*/ 15 w 24"/>
              <a:gd name="T1" fmla="*/ 22 h 24"/>
              <a:gd name="T2" fmla="*/ 24 w 24"/>
              <a:gd name="T3" fmla="*/ 20 h 24"/>
              <a:gd name="T4" fmla="*/ 18 w 24"/>
              <a:gd name="T5" fmla="*/ 0 h 24"/>
              <a:gd name="T6" fmla="*/ 0 w 24"/>
              <a:gd name="T7" fmla="*/ 5 h 24"/>
              <a:gd name="T8" fmla="*/ 5 w 24"/>
              <a:gd name="T9" fmla="*/ 24 h 24"/>
              <a:gd name="T10" fmla="*/ 15 w 24"/>
              <a:gd name="T11" fmla="*/ 2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4">
                <a:moveTo>
                  <a:pt x="15" y="22"/>
                </a:moveTo>
                <a:lnTo>
                  <a:pt x="24" y="20"/>
                </a:lnTo>
                <a:lnTo>
                  <a:pt x="18" y="0"/>
                </a:lnTo>
                <a:lnTo>
                  <a:pt x="0" y="5"/>
                </a:lnTo>
                <a:lnTo>
                  <a:pt x="5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8" name="Freeform 1198"/>
          <p:cNvSpPr>
            <a:spLocks/>
          </p:cNvSpPr>
          <p:nvPr/>
        </p:nvSpPr>
        <p:spPr bwMode="auto">
          <a:xfrm>
            <a:off x="7445375" y="4598988"/>
            <a:ext cx="20638" cy="25400"/>
          </a:xfrm>
          <a:custGeom>
            <a:avLst/>
            <a:gdLst>
              <a:gd name="T0" fmla="*/ 17 w 26"/>
              <a:gd name="T1" fmla="*/ 29 h 31"/>
              <a:gd name="T2" fmla="*/ 26 w 26"/>
              <a:gd name="T3" fmla="*/ 26 h 31"/>
              <a:gd name="T4" fmla="*/ 18 w 26"/>
              <a:gd name="T5" fmla="*/ 0 h 31"/>
              <a:gd name="T6" fmla="*/ 0 w 26"/>
              <a:gd name="T7" fmla="*/ 4 h 31"/>
              <a:gd name="T8" fmla="*/ 8 w 26"/>
              <a:gd name="T9" fmla="*/ 31 h 31"/>
              <a:gd name="T10" fmla="*/ 17 w 26"/>
              <a:gd name="T11" fmla="*/ 29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31">
                <a:moveTo>
                  <a:pt x="17" y="29"/>
                </a:moveTo>
                <a:lnTo>
                  <a:pt x="26" y="26"/>
                </a:lnTo>
                <a:lnTo>
                  <a:pt x="18" y="0"/>
                </a:lnTo>
                <a:lnTo>
                  <a:pt x="0" y="4"/>
                </a:lnTo>
                <a:lnTo>
                  <a:pt x="8" y="31"/>
                </a:lnTo>
                <a:lnTo>
                  <a:pt x="17" y="2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79" name="Freeform 1199"/>
          <p:cNvSpPr>
            <a:spLocks/>
          </p:cNvSpPr>
          <p:nvPr/>
        </p:nvSpPr>
        <p:spPr bwMode="auto">
          <a:xfrm>
            <a:off x="7442200" y="4603750"/>
            <a:ext cx="20638" cy="28575"/>
          </a:xfrm>
          <a:custGeom>
            <a:avLst/>
            <a:gdLst>
              <a:gd name="T0" fmla="*/ 19 w 28"/>
              <a:gd name="T1" fmla="*/ 35 h 37"/>
              <a:gd name="T2" fmla="*/ 28 w 28"/>
              <a:gd name="T3" fmla="*/ 33 h 37"/>
              <a:gd name="T4" fmla="*/ 19 w 28"/>
              <a:gd name="T5" fmla="*/ 0 h 37"/>
              <a:gd name="T6" fmla="*/ 0 w 28"/>
              <a:gd name="T7" fmla="*/ 5 h 37"/>
              <a:gd name="T8" fmla="*/ 9 w 28"/>
              <a:gd name="T9" fmla="*/ 37 h 37"/>
              <a:gd name="T10" fmla="*/ 19 w 28"/>
              <a:gd name="T11" fmla="*/ 3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37">
                <a:moveTo>
                  <a:pt x="19" y="35"/>
                </a:moveTo>
                <a:lnTo>
                  <a:pt x="28" y="33"/>
                </a:lnTo>
                <a:lnTo>
                  <a:pt x="19" y="0"/>
                </a:lnTo>
                <a:lnTo>
                  <a:pt x="0" y="5"/>
                </a:lnTo>
                <a:lnTo>
                  <a:pt x="9" y="37"/>
                </a:lnTo>
                <a:lnTo>
                  <a:pt x="19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0" name="Freeform 1200"/>
          <p:cNvSpPr>
            <a:spLocks/>
          </p:cNvSpPr>
          <p:nvPr/>
        </p:nvSpPr>
        <p:spPr bwMode="auto">
          <a:xfrm>
            <a:off x="7437438" y="4608513"/>
            <a:ext cx="23812" cy="31750"/>
          </a:xfrm>
          <a:custGeom>
            <a:avLst/>
            <a:gdLst>
              <a:gd name="T0" fmla="*/ 20 w 30"/>
              <a:gd name="T1" fmla="*/ 39 h 42"/>
              <a:gd name="T2" fmla="*/ 30 w 30"/>
              <a:gd name="T3" fmla="*/ 37 h 42"/>
              <a:gd name="T4" fmla="*/ 18 w 30"/>
              <a:gd name="T5" fmla="*/ 0 h 42"/>
              <a:gd name="T6" fmla="*/ 0 w 30"/>
              <a:gd name="T7" fmla="*/ 5 h 42"/>
              <a:gd name="T8" fmla="*/ 11 w 30"/>
              <a:gd name="T9" fmla="*/ 42 h 42"/>
              <a:gd name="T10" fmla="*/ 20 w 30"/>
              <a:gd name="T11" fmla="*/ 3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42">
                <a:moveTo>
                  <a:pt x="20" y="39"/>
                </a:moveTo>
                <a:lnTo>
                  <a:pt x="30" y="37"/>
                </a:lnTo>
                <a:lnTo>
                  <a:pt x="18" y="0"/>
                </a:lnTo>
                <a:lnTo>
                  <a:pt x="0" y="5"/>
                </a:lnTo>
                <a:lnTo>
                  <a:pt x="11" y="42"/>
                </a:lnTo>
                <a:lnTo>
                  <a:pt x="20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1" name="Freeform 1201"/>
          <p:cNvSpPr>
            <a:spLocks/>
          </p:cNvSpPr>
          <p:nvPr/>
        </p:nvSpPr>
        <p:spPr bwMode="auto">
          <a:xfrm>
            <a:off x="7431088" y="4616450"/>
            <a:ext cx="23812" cy="33338"/>
          </a:xfrm>
          <a:custGeom>
            <a:avLst/>
            <a:gdLst>
              <a:gd name="T0" fmla="*/ 21 w 30"/>
              <a:gd name="T1" fmla="*/ 39 h 41"/>
              <a:gd name="T2" fmla="*/ 30 w 30"/>
              <a:gd name="T3" fmla="*/ 36 h 41"/>
              <a:gd name="T4" fmla="*/ 19 w 30"/>
              <a:gd name="T5" fmla="*/ 0 h 41"/>
              <a:gd name="T6" fmla="*/ 0 w 30"/>
              <a:gd name="T7" fmla="*/ 4 h 41"/>
              <a:gd name="T8" fmla="*/ 12 w 30"/>
              <a:gd name="T9" fmla="*/ 41 h 41"/>
              <a:gd name="T10" fmla="*/ 21 w 30"/>
              <a:gd name="T11" fmla="*/ 3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41">
                <a:moveTo>
                  <a:pt x="21" y="39"/>
                </a:moveTo>
                <a:lnTo>
                  <a:pt x="30" y="36"/>
                </a:lnTo>
                <a:lnTo>
                  <a:pt x="19" y="0"/>
                </a:lnTo>
                <a:lnTo>
                  <a:pt x="0" y="4"/>
                </a:lnTo>
                <a:lnTo>
                  <a:pt x="12" y="41"/>
                </a:lnTo>
                <a:lnTo>
                  <a:pt x="21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2" name="Freeform 1202"/>
          <p:cNvSpPr>
            <a:spLocks/>
          </p:cNvSpPr>
          <p:nvPr/>
        </p:nvSpPr>
        <p:spPr bwMode="auto">
          <a:xfrm>
            <a:off x="7426325" y="4622800"/>
            <a:ext cx="23813" cy="30163"/>
          </a:xfrm>
          <a:custGeom>
            <a:avLst/>
            <a:gdLst>
              <a:gd name="T0" fmla="*/ 19 w 29"/>
              <a:gd name="T1" fmla="*/ 35 h 38"/>
              <a:gd name="T2" fmla="*/ 29 w 29"/>
              <a:gd name="T3" fmla="*/ 33 h 38"/>
              <a:gd name="T4" fmla="*/ 18 w 29"/>
              <a:gd name="T5" fmla="*/ 0 h 38"/>
              <a:gd name="T6" fmla="*/ 0 w 29"/>
              <a:gd name="T7" fmla="*/ 4 h 38"/>
              <a:gd name="T8" fmla="*/ 10 w 29"/>
              <a:gd name="T9" fmla="*/ 38 h 38"/>
              <a:gd name="T10" fmla="*/ 19 w 29"/>
              <a:gd name="T11" fmla="*/ 3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8">
                <a:moveTo>
                  <a:pt x="19" y="35"/>
                </a:moveTo>
                <a:lnTo>
                  <a:pt x="29" y="33"/>
                </a:lnTo>
                <a:lnTo>
                  <a:pt x="18" y="0"/>
                </a:lnTo>
                <a:lnTo>
                  <a:pt x="0" y="4"/>
                </a:lnTo>
                <a:lnTo>
                  <a:pt x="10" y="38"/>
                </a:lnTo>
                <a:lnTo>
                  <a:pt x="19" y="3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3" name="Freeform 1203"/>
          <p:cNvSpPr>
            <a:spLocks/>
          </p:cNvSpPr>
          <p:nvPr/>
        </p:nvSpPr>
        <p:spPr bwMode="auto">
          <a:xfrm>
            <a:off x="7424738" y="4627563"/>
            <a:ext cx="20637" cy="26987"/>
          </a:xfrm>
          <a:custGeom>
            <a:avLst/>
            <a:gdLst>
              <a:gd name="T0" fmla="*/ 18 w 27"/>
              <a:gd name="T1" fmla="*/ 32 h 34"/>
              <a:gd name="T2" fmla="*/ 27 w 27"/>
              <a:gd name="T3" fmla="*/ 29 h 34"/>
              <a:gd name="T4" fmla="*/ 19 w 27"/>
              <a:gd name="T5" fmla="*/ 0 h 34"/>
              <a:gd name="T6" fmla="*/ 0 w 27"/>
              <a:gd name="T7" fmla="*/ 5 h 34"/>
              <a:gd name="T8" fmla="*/ 8 w 27"/>
              <a:gd name="T9" fmla="*/ 34 h 34"/>
              <a:gd name="T10" fmla="*/ 18 w 27"/>
              <a:gd name="T11" fmla="*/ 3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34">
                <a:moveTo>
                  <a:pt x="18" y="32"/>
                </a:moveTo>
                <a:lnTo>
                  <a:pt x="27" y="29"/>
                </a:lnTo>
                <a:lnTo>
                  <a:pt x="19" y="0"/>
                </a:lnTo>
                <a:lnTo>
                  <a:pt x="0" y="5"/>
                </a:lnTo>
                <a:lnTo>
                  <a:pt x="8" y="34"/>
                </a:lnTo>
                <a:lnTo>
                  <a:pt x="18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4" name="Freeform 1204"/>
          <p:cNvSpPr>
            <a:spLocks/>
          </p:cNvSpPr>
          <p:nvPr/>
        </p:nvSpPr>
        <p:spPr bwMode="auto">
          <a:xfrm>
            <a:off x="7419975" y="4633913"/>
            <a:ext cx="20638" cy="22225"/>
          </a:xfrm>
          <a:custGeom>
            <a:avLst/>
            <a:gdLst>
              <a:gd name="T0" fmla="*/ 16 w 25"/>
              <a:gd name="T1" fmla="*/ 25 h 27"/>
              <a:gd name="T2" fmla="*/ 25 w 25"/>
              <a:gd name="T3" fmla="*/ 23 h 27"/>
              <a:gd name="T4" fmla="*/ 18 w 25"/>
              <a:gd name="T5" fmla="*/ 0 h 27"/>
              <a:gd name="T6" fmla="*/ 0 w 25"/>
              <a:gd name="T7" fmla="*/ 4 h 27"/>
              <a:gd name="T8" fmla="*/ 7 w 25"/>
              <a:gd name="T9" fmla="*/ 27 h 27"/>
              <a:gd name="T10" fmla="*/ 16 w 25"/>
              <a:gd name="T11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7">
                <a:moveTo>
                  <a:pt x="16" y="25"/>
                </a:moveTo>
                <a:lnTo>
                  <a:pt x="25" y="23"/>
                </a:lnTo>
                <a:lnTo>
                  <a:pt x="18" y="0"/>
                </a:lnTo>
                <a:lnTo>
                  <a:pt x="0" y="4"/>
                </a:lnTo>
                <a:lnTo>
                  <a:pt x="7" y="27"/>
                </a:lnTo>
                <a:lnTo>
                  <a:pt x="16" y="2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5" name="Freeform 1205"/>
          <p:cNvSpPr>
            <a:spLocks/>
          </p:cNvSpPr>
          <p:nvPr/>
        </p:nvSpPr>
        <p:spPr bwMode="auto">
          <a:xfrm>
            <a:off x="7418388" y="4640263"/>
            <a:ext cx="17462" cy="17462"/>
          </a:xfrm>
          <a:custGeom>
            <a:avLst/>
            <a:gdLst>
              <a:gd name="T0" fmla="*/ 14 w 23"/>
              <a:gd name="T1" fmla="*/ 18 h 20"/>
              <a:gd name="T2" fmla="*/ 23 w 23"/>
              <a:gd name="T3" fmla="*/ 16 h 20"/>
              <a:gd name="T4" fmla="*/ 19 w 23"/>
              <a:gd name="T5" fmla="*/ 0 h 20"/>
              <a:gd name="T6" fmla="*/ 0 w 23"/>
              <a:gd name="T7" fmla="*/ 4 h 20"/>
              <a:gd name="T8" fmla="*/ 5 w 23"/>
              <a:gd name="T9" fmla="*/ 20 h 20"/>
              <a:gd name="T10" fmla="*/ 14 w 23"/>
              <a:gd name="T11" fmla="*/ 1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0">
                <a:moveTo>
                  <a:pt x="14" y="18"/>
                </a:moveTo>
                <a:lnTo>
                  <a:pt x="23" y="16"/>
                </a:lnTo>
                <a:lnTo>
                  <a:pt x="19" y="0"/>
                </a:lnTo>
                <a:lnTo>
                  <a:pt x="0" y="4"/>
                </a:lnTo>
                <a:lnTo>
                  <a:pt x="5" y="20"/>
                </a:lnTo>
                <a:lnTo>
                  <a:pt x="14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6" name="Freeform 1206"/>
          <p:cNvSpPr>
            <a:spLocks/>
          </p:cNvSpPr>
          <p:nvPr/>
        </p:nvSpPr>
        <p:spPr bwMode="auto">
          <a:xfrm>
            <a:off x="7415213" y="4646613"/>
            <a:ext cx="15875" cy="11112"/>
          </a:xfrm>
          <a:custGeom>
            <a:avLst/>
            <a:gdLst>
              <a:gd name="T0" fmla="*/ 11 w 21"/>
              <a:gd name="T1" fmla="*/ 10 h 12"/>
              <a:gd name="T2" fmla="*/ 21 w 21"/>
              <a:gd name="T3" fmla="*/ 8 h 12"/>
              <a:gd name="T4" fmla="*/ 18 w 21"/>
              <a:gd name="T5" fmla="*/ 0 h 12"/>
              <a:gd name="T6" fmla="*/ 0 w 21"/>
              <a:gd name="T7" fmla="*/ 4 h 12"/>
              <a:gd name="T8" fmla="*/ 2 w 21"/>
              <a:gd name="T9" fmla="*/ 12 h 12"/>
              <a:gd name="T10" fmla="*/ 11 w 21"/>
              <a:gd name="T1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12">
                <a:moveTo>
                  <a:pt x="11" y="10"/>
                </a:moveTo>
                <a:lnTo>
                  <a:pt x="21" y="8"/>
                </a:lnTo>
                <a:lnTo>
                  <a:pt x="18" y="0"/>
                </a:lnTo>
                <a:lnTo>
                  <a:pt x="0" y="4"/>
                </a:lnTo>
                <a:lnTo>
                  <a:pt x="2" y="12"/>
                </a:lnTo>
                <a:lnTo>
                  <a:pt x="1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7" name="Freeform 1207"/>
          <p:cNvSpPr>
            <a:spLocks/>
          </p:cNvSpPr>
          <p:nvPr/>
        </p:nvSpPr>
        <p:spPr bwMode="auto">
          <a:xfrm>
            <a:off x="7434263" y="4611688"/>
            <a:ext cx="23812" cy="36512"/>
          </a:xfrm>
          <a:custGeom>
            <a:avLst/>
            <a:gdLst>
              <a:gd name="T0" fmla="*/ 21 w 30"/>
              <a:gd name="T1" fmla="*/ 43 h 46"/>
              <a:gd name="T2" fmla="*/ 30 w 30"/>
              <a:gd name="T3" fmla="*/ 41 h 46"/>
              <a:gd name="T4" fmla="*/ 18 w 30"/>
              <a:gd name="T5" fmla="*/ 0 h 46"/>
              <a:gd name="T6" fmla="*/ 0 w 30"/>
              <a:gd name="T7" fmla="*/ 4 h 46"/>
              <a:gd name="T8" fmla="*/ 11 w 30"/>
              <a:gd name="T9" fmla="*/ 46 h 46"/>
              <a:gd name="T10" fmla="*/ 21 w 30"/>
              <a:gd name="T11" fmla="*/ 4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46">
                <a:moveTo>
                  <a:pt x="21" y="43"/>
                </a:moveTo>
                <a:lnTo>
                  <a:pt x="30" y="41"/>
                </a:lnTo>
                <a:lnTo>
                  <a:pt x="18" y="0"/>
                </a:lnTo>
                <a:lnTo>
                  <a:pt x="0" y="4"/>
                </a:lnTo>
                <a:lnTo>
                  <a:pt x="11" y="46"/>
                </a:lnTo>
                <a:lnTo>
                  <a:pt x="21" y="4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8" name="Freeform 1208"/>
          <p:cNvSpPr>
            <a:spLocks/>
          </p:cNvSpPr>
          <p:nvPr/>
        </p:nvSpPr>
        <p:spPr bwMode="auto">
          <a:xfrm>
            <a:off x="7378700" y="4584700"/>
            <a:ext cx="87313" cy="33338"/>
          </a:xfrm>
          <a:custGeom>
            <a:avLst/>
            <a:gdLst>
              <a:gd name="T0" fmla="*/ 108 w 108"/>
              <a:gd name="T1" fmla="*/ 0 h 43"/>
              <a:gd name="T2" fmla="*/ 101 w 108"/>
              <a:gd name="T3" fmla="*/ 5 h 43"/>
              <a:gd name="T4" fmla="*/ 92 w 108"/>
              <a:gd name="T5" fmla="*/ 11 h 43"/>
              <a:gd name="T6" fmla="*/ 82 w 108"/>
              <a:gd name="T7" fmla="*/ 17 h 43"/>
              <a:gd name="T8" fmla="*/ 71 w 108"/>
              <a:gd name="T9" fmla="*/ 24 h 43"/>
              <a:gd name="T10" fmla="*/ 61 w 108"/>
              <a:gd name="T11" fmla="*/ 31 h 43"/>
              <a:gd name="T12" fmla="*/ 52 w 108"/>
              <a:gd name="T13" fmla="*/ 37 h 43"/>
              <a:gd name="T14" fmla="*/ 46 w 108"/>
              <a:gd name="T15" fmla="*/ 40 h 43"/>
              <a:gd name="T16" fmla="*/ 42 w 108"/>
              <a:gd name="T17" fmla="*/ 43 h 43"/>
              <a:gd name="T18" fmla="*/ 36 w 108"/>
              <a:gd name="T19" fmla="*/ 40 h 43"/>
              <a:gd name="T20" fmla="*/ 28 w 108"/>
              <a:gd name="T21" fmla="*/ 37 h 43"/>
              <a:gd name="T22" fmla="*/ 21 w 108"/>
              <a:gd name="T23" fmla="*/ 34 h 43"/>
              <a:gd name="T24" fmla="*/ 15 w 108"/>
              <a:gd name="T25" fmla="*/ 30 h 43"/>
              <a:gd name="T26" fmla="*/ 9 w 108"/>
              <a:gd name="T27" fmla="*/ 25 h 43"/>
              <a:gd name="T28" fmla="*/ 4 w 108"/>
              <a:gd name="T29" fmla="*/ 22 h 43"/>
              <a:gd name="T30" fmla="*/ 1 w 108"/>
              <a:gd name="T31" fmla="*/ 20 h 43"/>
              <a:gd name="T32" fmla="*/ 0 w 108"/>
              <a:gd name="T33" fmla="*/ 17 h 43"/>
              <a:gd name="T34" fmla="*/ 1 w 108"/>
              <a:gd name="T35" fmla="*/ 15 h 43"/>
              <a:gd name="T36" fmla="*/ 1 w 108"/>
              <a:gd name="T37" fmla="*/ 14 h 43"/>
              <a:gd name="T38" fmla="*/ 1 w 108"/>
              <a:gd name="T39" fmla="*/ 13 h 43"/>
              <a:gd name="T40" fmla="*/ 1 w 108"/>
              <a:gd name="T41" fmla="*/ 13 h 43"/>
              <a:gd name="T42" fmla="*/ 10 w 108"/>
              <a:gd name="T43" fmla="*/ 13 h 43"/>
              <a:gd name="T44" fmla="*/ 24 w 108"/>
              <a:gd name="T45" fmla="*/ 12 h 43"/>
              <a:gd name="T46" fmla="*/ 40 w 108"/>
              <a:gd name="T47" fmla="*/ 9 h 43"/>
              <a:gd name="T48" fmla="*/ 59 w 108"/>
              <a:gd name="T49" fmla="*/ 6 h 43"/>
              <a:gd name="T50" fmla="*/ 75 w 108"/>
              <a:gd name="T51" fmla="*/ 4 h 43"/>
              <a:gd name="T52" fmla="*/ 90 w 108"/>
              <a:gd name="T53" fmla="*/ 1 h 43"/>
              <a:gd name="T54" fmla="*/ 101 w 108"/>
              <a:gd name="T55" fmla="*/ 0 h 43"/>
              <a:gd name="T56" fmla="*/ 108 w 108"/>
              <a:gd name="T5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08" h="43">
                <a:moveTo>
                  <a:pt x="108" y="0"/>
                </a:moveTo>
                <a:lnTo>
                  <a:pt x="101" y="5"/>
                </a:lnTo>
                <a:lnTo>
                  <a:pt x="92" y="11"/>
                </a:lnTo>
                <a:lnTo>
                  <a:pt x="82" y="17"/>
                </a:lnTo>
                <a:lnTo>
                  <a:pt x="71" y="24"/>
                </a:lnTo>
                <a:lnTo>
                  <a:pt x="61" y="31"/>
                </a:lnTo>
                <a:lnTo>
                  <a:pt x="52" y="37"/>
                </a:lnTo>
                <a:lnTo>
                  <a:pt x="46" y="40"/>
                </a:lnTo>
                <a:lnTo>
                  <a:pt x="42" y="43"/>
                </a:lnTo>
                <a:lnTo>
                  <a:pt x="36" y="40"/>
                </a:lnTo>
                <a:lnTo>
                  <a:pt x="28" y="37"/>
                </a:lnTo>
                <a:lnTo>
                  <a:pt x="21" y="34"/>
                </a:lnTo>
                <a:lnTo>
                  <a:pt x="15" y="30"/>
                </a:lnTo>
                <a:lnTo>
                  <a:pt x="9" y="25"/>
                </a:lnTo>
                <a:lnTo>
                  <a:pt x="4" y="22"/>
                </a:lnTo>
                <a:lnTo>
                  <a:pt x="1" y="20"/>
                </a:lnTo>
                <a:lnTo>
                  <a:pt x="0" y="17"/>
                </a:lnTo>
                <a:lnTo>
                  <a:pt x="1" y="15"/>
                </a:lnTo>
                <a:lnTo>
                  <a:pt x="1" y="14"/>
                </a:lnTo>
                <a:lnTo>
                  <a:pt x="1" y="13"/>
                </a:lnTo>
                <a:lnTo>
                  <a:pt x="1" y="13"/>
                </a:lnTo>
                <a:lnTo>
                  <a:pt x="10" y="13"/>
                </a:lnTo>
                <a:lnTo>
                  <a:pt x="24" y="12"/>
                </a:lnTo>
                <a:lnTo>
                  <a:pt x="40" y="9"/>
                </a:lnTo>
                <a:lnTo>
                  <a:pt x="59" y="6"/>
                </a:lnTo>
                <a:lnTo>
                  <a:pt x="75" y="4"/>
                </a:lnTo>
                <a:lnTo>
                  <a:pt x="90" y="1"/>
                </a:lnTo>
                <a:lnTo>
                  <a:pt x="101" y="0"/>
                </a:lnTo>
                <a:lnTo>
                  <a:pt x="108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89" name="Freeform 1209"/>
          <p:cNvSpPr>
            <a:spLocks/>
          </p:cNvSpPr>
          <p:nvPr/>
        </p:nvSpPr>
        <p:spPr bwMode="auto">
          <a:xfrm>
            <a:off x="7408863" y="4578350"/>
            <a:ext cx="60325" cy="47625"/>
          </a:xfrm>
          <a:custGeom>
            <a:avLst/>
            <a:gdLst>
              <a:gd name="T0" fmla="*/ 2 w 76"/>
              <a:gd name="T1" fmla="*/ 59 h 60"/>
              <a:gd name="T2" fmla="*/ 9 w 76"/>
              <a:gd name="T3" fmla="*/ 58 h 60"/>
              <a:gd name="T4" fmla="*/ 13 w 76"/>
              <a:gd name="T5" fmla="*/ 56 h 60"/>
              <a:gd name="T6" fmla="*/ 18 w 76"/>
              <a:gd name="T7" fmla="*/ 52 h 60"/>
              <a:gd name="T8" fmla="*/ 28 w 76"/>
              <a:gd name="T9" fmla="*/ 46 h 60"/>
              <a:gd name="T10" fmla="*/ 38 w 76"/>
              <a:gd name="T11" fmla="*/ 39 h 60"/>
              <a:gd name="T12" fmla="*/ 48 w 76"/>
              <a:gd name="T13" fmla="*/ 32 h 60"/>
              <a:gd name="T14" fmla="*/ 59 w 76"/>
              <a:gd name="T15" fmla="*/ 26 h 60"/>
              <a:gd name="T16" fmla="*/ 68 w 76"/>
              <a:gd name="T17" fmla="*/ 20 h 60"/>
              <a:gd name="T18" fmla="*/ 76 w 76"/>
              <a:gd name="T19" fmla="*/ 14 h 60"/>
              <a:gd name="T20" fmla="*/ 64 w 76"/>
              <a:gd name="T21" fmla="*/ 0 h 60"/>
              <a:gd name="T22" fmla="*/ 59 w 76"/>
              <a:gd name="T23" fmla="*/ 4 h 60"/>
              <a:gd name="T24" fmla="*/ 49 w 76"/>
              <a:gd name="T25" fmla="*/ 9 h 60"/>
              <a:gd name="T26" fmla="*/ 39 w 76"/>
              <a:gd name="T27" fmla="*/ 16 h 60"/>
              <a:gd name="T28" fmla="*/ 29 w 76"/>
              <a:gd name="T29" fmla="*/ 23 h 60"/>
              <a:gd name="T30" fmla="*/ 18 w 76"/>
              <a:gd name="T31" fmla="*/ 30 h 60"/>
              <a:gd name="T32" fmla="*/ 9 w 76"/>
              <a:gd name="T33" fmla="*/ 36 h 60"/>
              <a:gd name="T34" fmla="*/ 3 w 76"/>
              <a:gd name="T35" fmla="*/ 39 h 60"/>
              <a:gd name="T36" fmla="*/ 0 w 76"/>
              <a:gd name="T37" fmla="*/ 42 h 60"/>
              <a:gd name="T38" fmla="*/ 7 w 76"/>
              <a:gd name="T39" fmla="*/ 41 h 60"/>
              <a:gd name="T40" fmla="*/ 2 w 76"/>
              <a:gd name="T41" fmla="*/ 59 h 60"/>
              <a:gd name="T42" fmla="*/ 6 w 76"/>
              <a:gd name="T43" fmla="*/ 60 h 60"/>
              <a:gd name="T44" fmla="*/ 9 w 76"/>
              <a:gd name="T45" fmla="*/ 58 h 60"/>
              <a:gd name="T46" fmla="*/ 2 w 76"/>
              <a:gd name="T47" fmla="*/ 59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6" h="60">
                <a:moveTo>
                  <a:pt x="2" y="59"/>
                </a:moveTo>
                <a:lnTo>
                  <a:pt x="9" y="58"/>
                </a:lnTo>
                <a:lnTo>
                  <a:pt x="13" y="56"/>
                </a:lnTo>
                <a:lnTo>
                  <a:pt x="18" y="52"/>
                </a:lnTo>
                <a:lnTo>
                  <a:pt x="28" y="46"/>
                </a:lnTo>
                <a:lnTo>
                  <a:pt x="38" y="39"/>
                </a:lnTo>
                <a:lnTo>
                  <a:pt x="48" y="32"/>
                </a:lnTo>
                <a:lnTo>
                  <a:pt x="59" y="26"/>
                </a:lnTo>
                <a:lnTo>
                  <a:pt x="68" y="20"/>
                </a:lnTo>
                <a:lnTo>
                  <a:pt x="76" y="14"/>
                </a:lnTo>
                <a:lnTo>
                  <a:pt x="64" y="0"/>
                </a:lnTo>
                <a:lnTo>
                  <a:pt x="59" y="4"/>
                </a:lnTo>
                <a:lnTo>
                  <a:pt x="49" y="9"/>
                </a:lnTo>
                <a:lnTo>
                  <a:pt x="39" y="16"/>
                </a:lnTo>
                <a:lnTo>
                  <a:pt x="29" y="23"/>
                </a:lnTo>
                <a:lnTo>
                  <a:pt x="18" y="30"/>
                </a:lnTo>
                <a:lnTo>
                  <a:pt x="9" y="36"/>
                </a:lnTo>
                <a:lnTo>
                  <a:pt x="3" y="39"/>
                </a:lnTo>
                <a:lnTo>
                  <a:pt x="0" y="42"/>
                </a:lnTo>
                <a:lnTo>
                  <a:pt x="7" y="41"/>
                </a:lnTo>
                <a:lnTo>
                  <a:pt x="2" y="59"/>
                </a:lnTo>
                <a:lnTo>
                  <a:pt x="6" y="60"/>
                </a:lnTo>
                <a:lnTo>
                  <a:pt x="9" y="58"/>
                </a:lnTo>
                <a:lnTo>
                  <a:pt x="2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0" name="Freeform 1210"/>
          <p:cNvSpPr>
            <a:spLocks/>
          </p:cNvSpPr>
          <p:nvPr/>
        </p:nvSpPr>
        <p:spPr bwMode="auto">
          <a:xfrm>
            <a:off x="7370763" y="4594225"/>
            <a:ext cx="44450" cy="30163"/>
          </a:xfrm>
          <a:custGeom>
            <a:avLst/>
            <a:gdLst>
              <a:gd name="T0" fmla="*/ 2 w 56"/>
              <a:gd name="T1" fmla="*/ 1 h 39"/>
              <a:gd name="T2" fmla="*/ 3 w 56"/>
              <a:gd name="T3" fmla="*/ 9 h 39"/>
              <a:gd name="T4" fmla="*/ 5 w 56"/>
              <a:gd name="T5" fmla="*/ 14 h 39"/>
              <a:gd name="T6" fmla="*/ 10 w 56"/>
              <a:gd name="T7" fmla="*/ 16 h 39"/>
              <a:gd name="T8" fmla="*/ 14 w 56"/>
              <a:gd name="T9" fmla="*/ 19 h 39"/>
              <a:gd name="T10" fmla="*/ 20 w 56"/>
              <a:gd name="T11" fmla="*/ 25 h 39"/>
              <a:gd name="T12" fmla="*/ 27 w 56"/>
              <a:gd name="T13" fmla="*/ 29 h 39"/>
              <a:gd name="T14" fmla="*/ 35 w 56"/>
              <a:gd name="T15" fmla="*/ 32 h 39"/>
              <a:gd name="T16" fmla="*/ 43 w 56"/>
              <a:gd name="T17" fmla="*/ 36 h 39"/>
              <a:gd name="T18" fmla="*/ 51 w 56"/>
              <a:gd name="T19" fmla="*/ 39 h 39"/>
              <a:gd name="T20" fmla="*/ 56 w 56"/>
              <a:gd name="T21" fmla="*/ 21 h 39"/>
              <a:gd name="T22" fmla="*/ 50 w 56"/>
              <a:gd name="T23" fmla="*/ 19 h 39"/>
              <a:gd name="T24" fmla="*/ 42 w 56"/>
              <a:gd name="T25" fmla="*/ 16 h 39"/>
              <a:gd name="T26" fmla="*/ 36 w 56"/>
              <a:gd name="T27" fmla="*/ 12 h 39"/>
              <a:gd name="T28" fmla="*/ 32 w 56"/>
              <a:gd name="T29" fmla="*/ 9 h 39"/>
              <a:gd name="T30" fmla="*/ 26 w 56"/>
              <a:gd name="T31" fmla="*/ 6 h 39"/>
              <a:gd name="T32" fmla="*/ 21 w 56"/>
              <a:gd name="T33" fmla="*/ 2 h 39"/>
              <a:gd name="T34" fmla="*/ 19 w 56"/>
              <a:gd name="T35" fmla="*/ 0 h 39"/>
              <a:gd name="T36" fmla="*/ 19 w 56"/>
              <a:gd name="T37" fmla="*/ 0 h 39"/>
              <a:gd name="T38" fmla="*/ 20 w 56"/>
              <a:gd name="T39" fmla="*/ 8 h 39"/>
              <a:gd name="T40" fmla="*/ 2 w 56"/>
              <a:gd name="T41" fmla="*/ 1 h 39"/>
              <a:gd name="T42" fmla="*/ 0 w 56"/>
              <a:gd name="T43" fmla="*/ 6 h 39"/>
              <a:gd name="T44" fmla="*/ 3 w 56"/>
              <a:gd name="T45" fmla="*/ 9 h 39"/>
              <a:gd name="T46" fmla="*/ 2 w 56"/>
              <a:gd name="T47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6" h="39">
                <a:moveTo>
                  <a:pt x="2" y="1"/>
                </a:moveTo>
                <a:lnTo>
                  <a:pt x="3" y="9"/>
                </a:lnTo>
                <a:lnTo>
                  <a:pt x="5" y="14"/>
                </a:lnTo>
                <a:lnTo>
                  <a:pt x="10" y="16"/>
                </a:lnTo>
                <a:lnTo>
                  <a:pt x="14" y="19"/>
                </a:lnTo>
                <a:lnTo>
                  <a:pt x="20" y="25"/>
                </a:lnTo>
                <a:lnTo>
                  <a:pt x="27" y="29"/>
                </a:lnTo>
                <a:lnTo>
                  <a:pt x="35" y="32"/>
                </a:lnTo>
                <a:lnTo>
                  <a:pt x="43" y="36"/>
                </a:lnTo>
                <a:lnTo>
                  <a:pt x="51" y="39"/>
                </a:lnTo>
                <a:lnTo>
                  <a:pt x="56" y="21"/>
                </a:lnTo>
                <a:lnTo>
                  <a:pt x="50" y="19"/>
                </a:lnTo>
                <a:lnTo>
                  <a:pt x="42" y="16"/>
                </a:lnTo>
                <a:lnTo>
                  <a:pt x="36" y="12"/>
                </a:lnTo>
                <a:lnTo>
                  <a:pt x="32" y="9"/>
                </a:lnTo>
                <a:lnTo>
                  <a:pt x="26" y="6"/>
                </a:lnTo>
                <a:lnTo>
                  <a:pt x="21" y="2"/>
                </a:lnTo>
                <a:lnTo>
                  <a:pt x="19" y="0"/>
                </a:lnTo>
                <a:lnTo>
                  <a:pt x="19" y="0"/>
                </a:lnTo>
                <a:lnTo>
                  <a:pt x="20" y="8"/>
                </a:lnTo>
                <a:lnTo>
                  <a:pt x="2" y="1"/>
                </a:lnTo>
                <a:lnTo>
                  <a:pt x="0" y="6"/>
                </a:lnTo>
                <a:lnTo>
                  <a:pt x="3" y="9"/>
                </a:lnTo>
                <a:lnTo>
                  <a:pt x="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1" name="Freeform 1211"/>
          <p:cNvSpPr>
            <a:spLocks/>
          </p:cNvSpPr>
          <p:nvPr/>
        </p:nvSpPr>
        <p:spPr bwMode="auto">
          <a:xfrm>
            <a:off x="7372350" y="4586288"/>
            <a:ext cx="15875" cy="15875"/>
          </a:xfrm>
          <a:custGeom>
            <a:avLst/>
            <a:gdLst>
              <a:gd name="T0" fmla="*/ 10 w 19"/>
              <a:gd name="T1" fmla="*/ 0 h 18"/>
              <a:gd name="T2" fmla="*/ 1 w 19"/>
              <a:gd name="T3" fmla="*/ 9 h 18"/>
              <a:gd name="T4" fmla="*/ 1 w 19"/>
              <a:gd name="T5" fmla="*/ 9 h 18"/>
              <a:gd name="T6" fmla="*/ 1 w 19"/>
              <a:gd name="T7" fmla="*/ 10 h 18"/>
              <a:gd name="T8" fmla="*/ 1 w 19"/>
              <a:gd name="T9" fmla="*/ 8 h 18"/>
              <a:gd name="T10" fmla="*/ 0 w 19"/>
              <a:gd name="T11" fmla="*/ 10 h 18"/>
              <a:gd name="T12" fmla="*/ 18 w 19"/>
              <a:gd name="T13" fmla="*/ 17 h 18"/>
              <a:gd name="T14" fmla="*/ 19 w 19"/>
              <a:gd name="T15" fmla="*/ 15 h 18"/>
              <a:gd name="T16" fmla="*/ 19 w 19"/>
              <a:gd name="T17" fmla="*/ 10 h 18"/>
              <a:gd name="T18" fmla="*/ 19 w 19"/>
              <a:gd name="T19" fmla="*/ 9 h 18"/>
              <a:gd name="T20" fmla="*/ 19 w 19"/>
              <a:gd name="T21" fmla="*/ 9 h 18"/>
              <a:gd name="T22" fmla="*/ 10 w 19"/>
              <a:gd name="T23" fmla="*/ 18 h 18"/>
              <a:gd name="T24" fmla="*/ 10 w 19"/>
              <a:gd name="T25" fmla="*/ 0 h 18"/>
              <a:gd name="T26" fmla="*/ 1 w 19"/>
              <a:gd name="T27" fmla="*/ 0 h 18"/>
              <a:gd name="T28" fmla="*/ 1 w 19"/>
              <a:gd name="T29" fmla="*/ 9 h 18"/>
              <a:gd name="T30" fmla="*/ 10 w 19"/>
              <a:gd name="T31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1" y="9"/>
                </a:lnTo>
                <a:lnTo>
                  <a:pt x="1" y="9"/>
                </a:lnTo>
                <a:lnTo>
                  <a:pt x="1" y="10"/>
                </a:lnTo>
                <a:lnTo>
                  <a:pt x="1" y="8"/>
                </a:lnTo>
                <a:lnTo>
                  <a:pt x="0" y="10"/>
                </a:lnTo>
                <a:lnTo>
                  <a:pt x="18" y="17"/>
                </a:lnTo>
                <a:lnTo>
                  <a:pt x="19" y="15"/>
                </a:lnTo>
                <a:lnTo>
                  <a:pt x="19" y="10"/>
                </a:lnTo>
                <a:lnTo>
                  <a:pt x="19" y="9"/>
                </a:lnTo>
                <a:lnTo>
                  <a:pt x="19" y="9"/>
                </a:lnTo>
                <a:lnTo>
                  <a:pt x="10" y="18"/>
                </a:lnTo>
                <a:lnTo>
                  <a:pt x="10" y="0"/>
                </a:lnTo>
                <a:lnTo>
                  <a:pt x="1" y="0"/>
                </a:lnTo>
                <a:lnTo>
                  <a:pt x="1" y="9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2" name="Freeform 1212"/>
          <p:cNvSpPr>
            <a:spLocks/>
          </p:cNvSpPr>
          <p:nvPr/>
        </p:nvSpPr>
        <p:spPr bwMode="auto">
          <a:xfrm>
            <a:off x="7380288" y="4576763"/>
            <a:ext cx="103187" cy="25400"/>
          </a:xfrm>
          <a:custGeom>
            <a:avLst/>
            <a:gdLst>
              <a:gd name="T0" fmla="*/ 113 w 130"/>
              <a:gd name="T1" fmla="*/ 16 h 31"/>
              <a:gd name="T2" fmla="*/ 108 w 130"/>
              <a:gd name="T3" fmla="*/ 0 h 31"/>
              <a:gd name="T4" fmla="*/ 100 w 130"/>
              <a:gd name="T5" fmla="*/ 0 h 31"/>
              <a:gd name="T6" fmla="*/ 88 w 130"/>
              <a:gd name="T7" fmla="*/ 1 h 31"/>
              <a:gd name="T8" fmla="*/ 73 w 130"/>
              <a:gd name="T9" fmla="*/ 3 h 31"/>
              <a:gd name="T10" fmla="*/ 56 w 130"/>
              <a:gd name="T11" fmla="*/ 6 h 31"/>
              <a:gd name="T12" fmla="*/ 38 w 130"/>
              <a:gd name="T13" fmla="*/ 9 h 31"/>
              <a:gd name="T14" fmla="*/ 22 w 130"/>
              <a:gd name="T15" fmla="*/ 11 h 31"/>
              <a:gd name="T16" fmla="*/ 9 w 130"/>
              <a:gd name="T17" fmla="*/ 13 h 31"/>
              <a:gd name="T18" fmla="*/ 0 w 130"/>
              <a:gd name="T19" fmla="*/ 13 h 31"/>
              <a:gd name="T20" fmla="*/ 0 w 130"/>
              <a:gd name="T21" fmla="*/ 31 h 31"/>
              <a:gd name="T22" fmla="*/ 9 w 130"/>
              <a:gd name="T23" fmla="*/ 31 h 31"/>
              <a:gd name="T24" fmla="*/ 24 w 130"/>
              <a:gd name="T25" fmla="*/ 30 h 31"/>
              <a:gd name="T26" fmla="*/ 40 w 130"/>
              <a:gd name="T27" fmla="*/ 28 h 31"/>
              <a:gd name="T28" fmla="*/ 59 w 130"/>
              <a:gd name="T29" fmla="*/ 24 h 31"/>
              <a:gd name="T30" fmla="*/ 75 w 130"/>
              <a:gd name="T31" fmla="*/ 22 h 31"/>
              <a:gd name="T32" fmla="*/ 90 w 130"/>
              <a:gd name="T33" fmla="*/ 20 h 31"/>
              <a:gd name="T34" fmla="*/ 100 w 130"/>
              <a:gd name="T35" fmla="*/ 18 h 31"/>
              <a:gd name="T36" fmla="*/ 106 w 130"/>
              <a:gd name="T37" fmla="*/ 18 h 31"/>
              <a:gd name="T38" fmla="*/ 101 w 130"/>
              <a:gd name="T39" fmla="*/ 2 h 31"/>
              <a:gd name="T40" fmla="*/ 113 w 130"/>
              <a:gd name="T41" fmla="*/ 16 h 31"/>
              <a:gd name="T42" fmla="*/ 130 w 130"/>
              <a:gd name="T43" fmla="*/ 2 h 31"/>
              <a:gd name="T44" fmla="*/ 108 w 130"/>
              <a:gd name="T45" fmla="*/ 0 h 31"/>
              <a:gd name="T46" fmla="*/ 113 w 130"/>
              <a:gd name="T47" fmla="*/ 1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0" h="31">
                <a:moveTo>
                  <a:pt x="113" y="16"/>
                </a:moveTo>
                <a:lnTo>
                  <a:pt x="108" y="0"/>
                </a:lnTo>
                <a:lnTo>
                  <a:pt x="100" y="0"/>
                </a:lnTo>
                <a:lnTo>
                  <a:pt x="88" y="1"/>
                </a:lnTo>
                <a:lnTo>
                  <a:pt x="73" y="3"/>
                </a:lnTo>
                <a:lnTo>
                  <a:pt x="56" y="6"/>
                </a:lnTo>
                <a:lnTo>
                  <a:pt x="38" y="9"/>
                </a:lnTo>
                <a:lnTo>
                  <a:pt x="22" y="11"/>
                </a:lnTo>
                <a:lnTo>
                  <a:pt x="9" y="13"/>
                </a:lnTo>
                <a:lnTo>
                  <a:pt x="0" y="13"/>
                </a:lnTo>
                <a:lnTo>
                  <a:pt x="0" y="31"/>
                </a:lnTo>
                <a:lnTo>
                  <a:pt x="9" y="31"/>
                </a:lnTo>
                <a:lnTo>
                  <a:pt x="24" y="30"/>
                </a:lnTo>
                <a:lnTo>
                  <a:pt x="40" y="28"/>
                </a:lnTo>
                <a:lnTo>
                  <a:pt x="59" y="24"/>
                </a:lnTo>
                <a:lnTo>
                  <a:pt x="75" y="22"/>
                </a:lnTo>
                <a:lnTo>
                  <a:pt x="90" y="20"/>
                </a:lnTo>
                <a:lnTo>
                  <a:pt x="100" y="18"/>
                </a:lnTo>
                <a:lnTo>
                  <a:pt x="106" y="18"/>
                </a:lnTo>
                <a:lnTo>
                  <a:pt x="101" y="2"/>
                </a:lnTo>
                <a:lnTo>
                  <a:pt x="113" y="16"/>
                </a:lnTo>
                <a:lnTo>
                  <a:pt x="130" y="2"/>
                </a:lnTo>
                <a:lnTo>
                  <a:pt x="108" y="0"/>
                </a:lnTo>
                <a:lnTo>
                  <a:pt x="113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3" name="Freeform 1213"/>
          <p:cNvSpPr>
            <a:spLocks/>
          </p:cNvSpPr>
          <p:nvPr/>
        </p:nvSpPr>
        <p:spPr bwMode="auto">
          <a:xfrm>
            <a:off x="7451725" y="4579938"/>
            <a:ext cx="15875" cy="12700"/>
          </a:xfrm>
          <a:custGeom>
            <a:avLst/>
            <a:gdLst>
              <a:gd name="T0" fmla="*/ 8 w 19"/>
              <a:gd name="T1" fmla="*/ 11 h 16"/>
              <a:gd name="T2" fmla="*/ 16 w 19"/>
              <a:gd name="T3" fmla="*/ 16 h 16"/>
              <a:gd name="T4" fmla="*/ 19 w 19"/>
              <a:gd name="T5" fmla="*/ 9 h 16"/>
              <a:gd name="T6" fmla="*/ 3 w 19"/>
              <a:gd name="T7" fmla="*/ 0 h 16"/>
              <a:gd name="T8" fmla="*/ 0 w 19"/>
              <a:gd name="T9" fmla="*/ 6 h 16"/>
              <a:gd name="T10" fmla="*/ 8 w 19"/>
              <a:gd name="T1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9" h="16">
                <a:moveTo>
                  <a:pt x="8" y="11"/>
                </a:moveTo>
                <a:lnTo>
                  <a:pt x="16" y="16"/>
                </a:lnTo>
                <a:lnTo>
                  <a:pt x="19" y="9"/>
                </a:lnTo>
                <a:lnTo>
                  <a:pt x="3" y="0"/>
                </a:lnTo>
                <a:lnTo>
                  <a:pt x="0" y="6"/>
                </a:lnTo>
                <a:lnTo>
                  <a:pt x="8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4" name="Freeform 1214"/>
          <p:cNvSpPr>
            <a:spLocks/>
          </p:cNvSpPr>
          <p:nvPr/>
        </p:nvSpPr>
        <p:spPr bwMode="auto">
          <a:xfrm>
            <a:off x="7443788" y="4581525"/>
            <a:ext cx="17462" cy="15875"/>
          </a:xfrm>
          <a:custGeom>
            <a:avLst/>
            <a:gdLst>
              <a:gd name="T0" fmla="*/ 8 w 20"/>
              <a:gd name="T1" fmla="*/ 15 h 18"/>
              <a:gd name="T2" fmla="*/ 16 w 20"/>
              <a:gd name="T3" fmla="*/ 18 h 18"/>
              <a:gd name="T4" fmla="*/ 20 w 20"/>
              <a:gd name="T5" fmla="*/ 7 h 18"/>
              <a:gd name="T6" fmla="*/ 4 w 20"/>
              <a:gd name="T7" fmla="*/ 0 h 18"/>
              <a:gd name="T8" fmla="*/ 0 w 20"/>
              <a:gd name="T9" fmla="*/ 11 h 18"/>
              <a:gd name="T10" fmla="*/ 8 w 20"/>
              <a:gd name="T11" fmla="*/ 1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8">
                <a:moveTo>
                  <a:pt x="8" y="15"/>
                </a:moveTo>
                <a:lnTo>
                  <a:pt x="16" y="18"/>
                </a:lnTo>
                <a:lnTo>
                  <a:pt x="20" y="7"/>
                </a:lnTo>
                <a:lnTo>
                  <a:pt x="4" y="0"/>
                </a:lnTo>
                <a:lnTo>
                  <a:pt x="0" y="11"/>
                </a:lnTo>
                <a:lnTo>
                  <a:pt x="8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5" name="Freeform 1215"/>
          <p:cNvSpPr>
            <a:spLocks/>
          </p:cNvSpPr>
          <p:nvPr/>
        </p:nvSpPr>
        <p:spPr bwMode="auto">
          <a:xfrm>
            <a:off x="7435850" y="4583113"/>
            <a:ext cx="19050" cy="19050"/>
          </a:xfrm>
          <a:custGeom>
            <a:avLst/>
            <a:gdLst>
              <a:gd name="T0" fmla="*/ 8 w 23"/>
              <a:gd name="T1" fmla="*/ 21 h 24"/>
              <a:gd name="T2" fmla="*/ 16 w 23"/>
              <a:gd name="T3" fmla="*/ 24 h 24"/>
              <a:gd name="T4" fmla="*/ 23 w 23"/>
              <a:gd name="T5" fmla="*/ 7 h 24"/>
              <a:gd name="T6" fmla="*/ 7 w 23"/>
              <a:gd name="T7" fmla="*/ 0 h 24"/>
              <a:gd name="T8" fmla="*/ 0 w 23"/>
              <a:gd name="T9" fmla="*/ 17 h 24"/>
              <a:gd name="T10" fmla="*/ 8 w 23"/>
              <a:gd name="T11" fmla="*/ 2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4">
                <a:moveTo>
                  <a:pt x="8" y="21"/>
                </a:moveTo>
                <a:lnTo>
                  <a:pt x="16" y="24"/>
                </a:lnTo>
                <a:lnTo>
                  <a:pt x="23" y="7"/>
                </a:lnTo>
                <a:lnTo>
                  <a:pt x="7" y="0"/>
                </a:lnTo>
                <a:lnTo>
                  <a:pt x="0" y="17"/>
                </a:lnTo>
                <a:lnTo>
                  <a:pt x="8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6" name="Freeform 1216"/>
          <p:cNvSpPr>
            <a:spLocks/>
          </p:cNvSpPr>
          <p:nvPr/>
        </p:nvSpPr>
        <p:spPr bwMode="auto">
          <a:xfrm>
            <a:off x="7427913" y="4584700"/>
            <a:ext cx="20637" cy="23813"/>
          </a:xfrm>
          <a:custGeom>
            <a:avLst/>
            <a:gdLst>
              <a:gd name="T0" fmla="*/ 8 w 26"/>
              <a:gd name="T1" fmla="*/ 27 h 30"/>
              <a:gd name="T2" fmla="*/ 16 w 26"/>
              <a:gd name="T3" fmla="*/ 30 h 30"/>
              <a:gd name="T4" fmla="*/ 26 w 26"/>
              <a:gd name="T5" fmla="*/ 7 h 30"/>
              <a:gd name="T6" fmla="*/ 10 w 26"/>
              <a:gd name="T7" fmla="*/ 0 h 30"/>
              <a:gd name="T8" fmla="*/ 0 w 26"/>
              <a:gd name="T9" fmla="*/ 23 h 30"/>
              <a:gd name="T10" fmla="*/ 8 w 26"/>
              <a:gd name="T11" fmla="*/ 27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30">
                <a:moveTo>
                  <a:pt x="8" y="27"/>
                </a:moveTo>
                <a:lnTo>
                  <a:pt x="16" y="30"/>
                </a:lnTo>
                <a:lnTo>
                  <a:pt x="26" y="7"/>
                </a:lnTo>
                <a:lnTo>
                  <a:pt x="10" y="0"/>
                </a:lnTo>
                <a:lnTo>
                  <a:pt x="0" y="23"/>
                </a:lnTo>
                <a:lnTo>
                  <a:pt x="8" y="2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7" name="Freeform 1217"/>
          <p:cNvSpPr>
            <a:spLocks/>
          </p:cNvSpPr>
          <p:nvPr/>
        </p:nvSpPr>
        <p:spPr bwMode="auto">
          <a:xfrm>
            <a:off x="7419975" y="4584700"/>
            <a:ext cx="22225" cy="26988"/>
          </a:xfrm>
          <a:custGeom>
            <a:avLst/>
            <a:gdLst>
              <a:gd name="T0" fmla="*/ 8 w 27"/>
              <a:gd name="T1" fmla="*/ 31 h 35"/>
              <a:gd name="T2" fmla="*/ 16 w 27"/>
              <a:gd name="T3" fmla="*/ 35 h 35"/>
              <a:gd name="T4" fmla="*/ 27 w 27"/>
              <a:gd name="T5" fmla="*/ 7 h 35"/>
              <a:gd name="T6" fmla="*/ 11 w 27"/>
              <a:gd name="T7" fmla="*/ 0 h 35"/>
              <a:gd name="T8" fmla="*/ 0 w 27"/>
              <a:gd name="T9" fmla="*/ 28 h 35"/>
              <a:gd name="T10" fmla="*/ 8 w 27"/>
              <a:gd name="T11" fmla="*/ 3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35">
                <a:moveTo>
                  <a:pt x="8" y="31"/>
                </a:moveTo>
                <a:lnTo>
                  <a:pt x="16" y="35"/>
                </a:lnTo>
                <a:lnTo>
                  <a:pt x="27" y="7"/>
                </a:lnTo>
                <a:lnTo>
                  <a:pt x="11" y="0"/>
                </a:lnTo>
                <a:lnTo>
                  <a:pt x="0" y="28"/>
                </a:lnTo>
                <a:lnTo>
                  <a:pt x="8" y="3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8" name="Freeform 1218"/>
          <p:cNvSpPr>
            <a:spLocks/>
          </p:cNvSpPr>
          <p:nvPr/>
        </p:nvSpPr>
        <p:spPr bwMode="auto">
          <a:xfrm>
            <a:off x="7412038" y="4586288"/>
            <a:ext cx="23812" cy="31750"/>
          </a:xfrm>
          <a:custGeom>
            <a:avLst/>
            <a:gdLst>
              <a:gd name="T0" fmla="*/ 8 w 30"/>
              <a:gd name="T1" fmla="*/ 37 h 41"/>
              <a:gd name="T2" fmla="*/ 16 w 30"/>
              <a:gd name="T3" fmla="*/ 41 h 41"/>
              <a:gd name="T4" fmla="*/ 30 w 30"/>
              <a:gd name="T5" fmla="*/ 7 h 41"/>
              <a:gd name="T6" fmla="*/ 14 w 30"/>
              <a:gd name="T7" fmla="*/ 0 h 41"/>
              <a:gd name="T8" fmla="*/ 0 w 30"/>
              <a:gd name="T9" fmla="*/ 34 h 41"/>
              <a:gd name="T10" fmla="*/ 8 w 30"/>
              <a:gd name="T11" fmla="*/ 3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41">
                <a:moveTo>
                  <a:pt x="8" y="37"/>
                </a:moveTo>
                <a:lnTo>
                  <a:pt x="16" y="41"/>
                </a:lnTo>
                <a:lnTo>
                  <a:pt x="30" y="7"/>
                </a:lnTo>
                <a:lnTo>
                  <a:pt x="14" y="0"/>
                </a:lnTo>
                <a:lnTo>
                  <a:pt x="0" y="34"/>
                </a:lnTo>
                <a:lnTo>
                  <a:pt x="8" y="3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699" name="Freeform 1219"/>
          <p:cNvSpPr>
            <a:spLocks/>
          </p:cNvSpPr>
          <p:nvPr/>
        </p:nvSpPr>
        <p:spPr bwMode="auto">
          <a:xfrm>
            <a:off x="7405688" y="4586288"/>
            <a:ext cx="25400" cy="34925"/>
          </a:xfrm>
          <a:custGeom>
            <a:avLst/>
            <a:gdLst>
              <a:gd name="T0" fmla="*/ 8 w 32"/>
              <a:gd name="T1" fmla="*/ 39 h 42"/>
              <a:gd name="T2" fmla="*/ 16 w 32"/>
              <a:gd name="T3" fmla="*/ 42 h 42"/>
              <a:gd name="T4" fmla="*/ 32 w 32"/>
              <a:gd name="T5" fmla="*/ 7 h 42"/>
              <a:gd name="T6" fmla="*/ 16 w 32"/>
              <a:gd name="T7" fmla="*/ 0 h 42"/>
              <a:gd name="T8" fmla="*/ 0 w 32"/>
              <a:gd name="T9" fmla="*/ 35 h 42"/>
              <a:gd name="T10" fmla="*/ 8 w 32"/>
              <a:gd name="T11" fmla="*/ 3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42">
                <a:moveTo>
                  <a:pt x="8" y="39"/>
                </a:moveTo>
                <a:lnTo>
                  <a:pt x="16" y="42"/>
                </a:lnTo>
                <a:lnTo>
                  <a:pt x="32" y="7"/>
                </a:lnTo>
                <a:lnTo>
                  <a:pt x="16" y="0"/>
                </a:lnTo>
                <a:lnTo>
                  <a:pt x="0" y="35"/>
                </a:lnTo>
                <a:lnTo>
                  <a:pt x="8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0" name="Freeform 1220"/>
          <p:cNvSpPr>
            <a:spLocks/>
          </p:cNvSpPr>
          <p:nvPr/>
        </p:nvSpPr>
        <p:spPr bwMode="auto">
          <a:xfrm>
            <a:off x="7400925" y="4586288"/>
            <a:ext cx="23813" cy="31750"/>
          </a:xfrm>
          <a:custGeom>
            <a:avLst/>
            <a:gdLst>
              <a:gd name="T0" fmla="*/ 8 w 30"/>
              <a:gd name="T1" fmla="*/ 36 h 40"/>
              <a:gd name="T2" fmla="*/ 16 w 30"/>
              <a:gd name="T3" fmla="*/ 40 h 40"/>
              <a:gd name="T4" fmla="*/ 30 w 30"/>
              <a:gd name="T5" fmla="*/ 7 h 40"/>
              <a:gd name="T6" fmla="*/ 14 w 30"/>
              <a:gd name="T7" fmla="*/ 0 h 40"/>
              <a:gd name="T8" fmla="*/ 0 w 30"/>
              <a:gd name="T9" fmla="*/ 33 h 40"/>
              <a:gd name="T10" fmla="*/ 8 w 30"/>
              <a:gd name="T11" fmla="*/ 3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40">
                <a:moveTo>
                  <a:pt x="8" y="36"/>
                </a:moveTo>
                <a:lnTo>
                  <a:pt x="16" y="40"/>
                </a:lnTo>
                <a:lnTo>
                  <a:pt x="30" y="7"/>
                </a:lnTo>
                <a:lnTo>
                  <a:pt x="14" y="0"/>
                </a:lnTo>
                <a:lnTo>
                  <a:pt x="0" y="33"/>
                </a:lnTo>
                <a:lnTo>
                  <a:pt x="8" y="3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1" name="Freeform 1221"/>
          <p:cNvSpPr>
            <a:spLocks/>
          </p:cNvSpPr>
          <p:nvPr/>
        </p:nvSpPr>
        <p:spPr bwMode="auto">
          <a:xfrm>
            <a:off x="7396163" y="4587875"/>
            <a:ext cx="22225" cy="28575"/>
          </a:xfrm>
          <a:custGeom>
            <a:avLst/>
            <a:gdLst>
              <a:gd name="T0" fmla="*/ 8 w 27"/>
              <a:gd name="T1" fmla="*/ 32 h 35"/>
              <a:gd name="T2" fmla="*/ 16 w 27"/>
              <a:gd name="T3" fmla="*/ 35 h 35"/>
              <a:gd name="T4" fmla="*/ 27 w 27"/>
              <a:gd name="T5" fmla="*/ 7 h 35"/>
              <a:gd name="T6" fmla="*/ 11 w 27"/>
              <a:gd name="T7" fmla="*/ 0 h 35"/>
              <a:gd name="T8" fmla="*/ 0 w 27"/>
              <a:gd name="T9" fmla="*/ 29 h 35"/>
              <a:gd name="T10" fmla="*/ 8 w 27"/>
              <a:gd name="T11" fmla="*/ 3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35">
                <a:moveTo>
                  <a:pt x="8" y="32"/>
                </a:moveTo>
                <a:lnTo>
                  <a:pt x="16" y="35"/>
                </a:lnTo>
                <a:lnTo>
                  <a:pt x="27" y="7"/>
                </a:lnTo>
                <a:lnTo>
                  <a:pt x="11" y="0"/>
                </a:lnTo>
                <a:lnTo>
                  <a:pt x="0" y="29"/>
                </a:lnTo>
                <a:lnTo>
                  <a:pt x="8" y="3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2" name="Freeform 1222"/>
          <p:cNvSpPr>
            <a:spLocks/>
          </p:cNvSpPr>
          <p:nvPr/>
        </p:nvSpPr>
        <p:spPr bwMode="auto">
          <a:xfrm>
            <a:off x="7391400" y="4587875"/>
            <a:ext cx="20638" cy="25400"/>
          </a:xfrm>
          <a:custGeom>
            <a:avLst/>
            <a:gdLst>
              <a:gd name="T0" fmla="*/ 8 w 26"/>
              <a:gd name="T1" fmla="*/ 28 h 31"/>
              <a:gd name="T2" fmla="*/ 16 w 26"/>
              <a:gd name="T3" fmla="*/ 31 h 31"/>
              <a:gd name="T4" fmla="*/ 26 w 26"/>
              <a:gd name="T5" fmla="*/ 7 h 31"/>
              <a:gd name="T6" fmla="*/ 10 w 26"/>
              <a:gd name="T7" fmla="*/ 0 h 31"/>
              <a:gd name="T8" fmla="*/ 0 w 26"/>
              <a:gd name="T9" fmla="*/ 24 h 31"/>
              <a:gd name="T10" fmla="*/ 8 w 26"/>
              <a:gd name="T11" fmla="*/ 28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31">
                <a:moveTo>
                  <a:pt x="8" y="28"/>
                </a:moveTo>
                <a:lnTo>
                  <a:pt x="16" y="31"/>
                </a:lnTo>
                <a:lnTo>
                  <a:pt x="26" y="7"/>
                </a:lnTo>
                <a:lnTo>
                  <a:pt x="10" y="0"/>
                </a:lnTo>
                <a:lnTo>
                  <a:pt x="0" y="24"/>
                </a:lnTo>
                <a:lnTo>
                  <a:pt x="8" y="2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3" name="Freeform 1223"/>
          <p:cNvSpPr>
            <a:spLocks/>
          </p:cNvSpPr>
          <p:nvPr/>
        </p:nvSpPr>
        <p:spPr bwMode="auto">
          <a:xfrm>
            <a:off x="7386638" y="4589463"/>
            <a:ext cx="19050" cy="22225"/>
          </a:xfrm>
          <a:custGeom>
            <a:avLst/>
            <a:gdLst>
              <a:gd name="T0" fmla="*/ 8 w 24"/>
              <a:gd name="T1" fmla="*/ 24 h 28"/>
              <a:gd name="T2" fmla="*/ 16 w 24"/>
              <a:gd name="T3" fmla="*/ 28 h 28"/>
              <a:gd name="T4" fmla="*/ 24 w 24"/>
              <a:gd name="T5" fmla="*/ 7 h 28"/>
              <a:gd name="T6" fmla="*/ 8 w 24"/>
              <a:gd name="T7" fmla="*/ 0 h 28"/>
              <a:gd name="T8" fmla="*/ 0 w 24"/>
              <a:gd name="T9" fmla="*/ 21 h 28"/>
              <a:gd name="T10" fmla="*/ 8 w 24"/>
              <a:gd name="T11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28">
                <a:moveTo>
                  <a:pt x="8" y="24"/>
                </a:moveTo>
                <a:lnTo>
                  <a:pt x="16" y="28"/>
                </a:lnTo>
                <a:lnTo>
                  <a:pt x="24" y="7"/>
                </a:lnTo>
                <a:lnTo>
                  <a:pt x="8" y="0"/>
                </a:lnTo>
                <a:lnTo>
                  <a:pt x="0" y="21"/>
                </a:lnTo>
                <a:lnTo>
                  <a:pt x="8" y="2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4" name="Freeform 1224"/>
          <p:cNvSpPr>
            <a:spLocks/>
          </p:cNvSpPr>
          <p:nvPr/>
        </p:nvSpPr>
        <p:spPr bwMode="auto">
          <a:xfrm>
            <a:off x="7381875" y="4591050"/>
            <a:ext cx="19050" cy="17463"/>
          </a:xfrm>
          <a:custGeom>
            <a:avLst/>
            <a:gdLst>
              <a:gd name="T0" fmla="*/ 8 w 23"/>
              <a:gd name="T1" fmla="*/ 19 h 22"/>
              <a:gd name="T2" fmla="*/ 16 w 23"/>
              <a:gd name="T3" fmla="*/ 22 h 22"/>
              <a:gd name="T4" fmla="*/ 23 w 23"/>
              <a:gd name="T5" fmla="*/ 7 h 22"/>
              <a:gd name="T6" fmla="*/ 7 w 23"/>
              <a:gd name="T7" fmla="*/ 0 h 22"/>
              <a:gd name="T8" fmla="*/ 0 w 23"/>
              <a:gd name="T9" fmla="*/ 15 h 22"/>
              <a:gd name="T10" fmla="*/ 8 w 23"/>
              <a:gd name="T11" fmla="*/ 1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22">
                <a:moveTo>
                  <a:pt x="8" y="19"/>
                </a:moveTo>
                <a:lnTo>
                  <a:pt x="16" y="22"/>
                </a:lnTo>
                <a:lnTo>
                  <a:pt x="23" y="7"/>
                </a:lnTo>
                <a:lnTo>
                  <a:pt x="7" y="0"/>
                </a:lnTo>
                <a:lnTo>
                  <a:pt x="0" y="15"/>
                </a:lnTo>
                <a:lnTo>
                  <a:pt x="8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5" name="Freeform 1225"/>
          <p:cNvSpPr>
            <a:spLocks/>
          </p:cNvSpPr>
          <p:nvPr/>
        </p:nvSpPr>
        <p:spPr bwMode="auto">
          <a:xfrm>
            <a:off x="7377113" y="4591050"/>
            <a:ext cx="17462" cy="12700"/>
          </a:xfrm>
          <a:custGeom>
            <a:avLst/>
            <a:gdLst>
              <a:gd name="T0" fmla="*/ 8 w 20"/>
              <a:gd name="T1" fmla="*/ 14 h 17"/>
              <a:gd name="T2" fmla="*/ 16 w 20"/>
              <a:gd name="T3" fmla="*/ 17 h 17"/>
              <a:gd name="T4" fmla="*/ 20 w 20"/>
              <a:gd name="T5" fmla="*/ 7 h 17"/>
              <a:gd name="T6" fmla="*/ 4 w 20"/>
              <a:gd name="T7" fmla="*/ 0 h 17"/>
              <a:gd name="T8" fmla="*/ 0 w 20"/>
              <a:gd name="T9" fmla="*/ 11 h 17"/>
              <a:gd name="T10" fmla="*/ 8 w 20"/>
              <a:gd name="T11" fmla="*/ 1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7">
                <a:moveTo>
                  <a:pt x="8" y="14"/>
                </a:moveTo>
                <a:lnTo>
                  <a:pt x="16" y="17"/>
                </a:lnTo>
                <a:lnTo>
                  <a:pt x="20" y="7"/>
                </a:lnTo>
                <a:lnTo>
                  <a:pt x="4" y="0"/>
                </a:lnTo>
                <a:lnTo>
                  <a:pt x="0" y="11"/>
                </a:lnTo>
                <a:lnTo>
                  <a:pt x="8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6" name="Freeform 1226"/>
          <p:cNvSpPr>
            <a:spLocks/>
          </p:cNvSpPr>
          <p:nvPr/>
        </p:nvSpPr>
        <p:spPr bwMode="auto">
          <a:xfrm>
            <a:off x="7373938" y="4591050"/>
            <a:ext cx="14287" cy="11113"/>
          </a:xfrm>
          <a:custGeom>
            <a:avLst/>
            <a:gdLst>
              <a:gd name="T0" fmla="*/ 8 w 18"/>
              <a:gd name="T1" fmla="*/ 9 h 14"/>
              <a:gd name="T2" fmla="*/ 16 w 18"/>
              <a:gd name="T3" fmla="*/ 14 h 14"/>
              <a:gd name="T4" fmla="*/ 18 w 18"/>
              <a:gd name="T5" fmla="*/ 9 h 14"/>
              <a:gd name="T6" fmla="*/ 2 w 18"/>
              <a:gd name="T7" fmla="*/ 0 h 14"/>
              <a:gd name="T8" fmla="*/ 0 w 18"/>
              <a:gd name="T9" fmla="*/ 5 h 14"/>
              <a:gd name="T10" fmla="*/ 8 w 18"/>
              <a:gd name="T11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14">
                <a:moveTo>
                  <a:pt x="8" y="9"/>
                </a:moveTo>
                <a:lnTo>
                  <a:pt x="16" y="14"/>
                </a:lnTo>
                <a:lnTo>
                  <a:pt x="18" y="9"/>
                </a:lnTo>
                <a:lnTo>
                  <a:pt x="2" y="0"/>
                </a:lnTo>
                <a:lnTo>
                  <a:pt x="0" y="5"/>
                </a:lnTo>
                <a:lnTo>
                  <a:pt x="8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7" name="Freeform 1227"/>
          <p:cNvSpPr>
            <a:spLocks/>
          </p:cNvSpPr>
          <p:nvPr/>
        </p:nvSpPr>
        <p:spPr bwMode="auto">
          <a:xfrm>
            <a:off x="7473950" y="4629150"/>
            <a:ext cx="33338" cy="44450"/>
          </a:xfrm>
          <a:custGeom>
            <a:avLst/>
            <a:gdLst>
              <a:gd name="T0" fmla="*/ 0 w 42"/>
              <a:gd name="T1" fmla="*/ 54 h 56"/>
              <a:gd name="T2" fmla="*/ 9 w 42"/>
              <a:gd name="T3" fmla="*/ 54 h 56"/>
              <a:gd name="T4" fmla="*/ 14 w 42"/>
              <a:gd name="T5" fmla="*/ 49 h 56"/>
              <a:gd name="T6" fmla="*/ 19 w 42"/>
              <a:gd name="T7" fmla="*/ 46 h 56"/>
              <a:gd name="T8" fmla="*/ 25 w 42"/>
              <a:gd name="T9" fmla="*/ 40 h 56"/>
              <a:gd name="T10" fmla="*/ 29 w 42"/>
              <a:gd name="T11" fmla="*/ 33 h 56"/>
              <a:gd name="T12" fmla="*/ 33 w 42"/>
              <a:gd name="T13" fmla="*/ 27 h 56"/>
              <a:gd name="T14" fmla="*/ 36 w 42"/>
              <a:gd name="T15" fmla="*/ 19 h 56"/>
              <a:gd name="T16" fmla="*/ 40 w 42"/>
              <a:gd name="T17" fmla="*/ 11 h 56"/>
              <a:gd name="T18" fmla="*/ 42 w 42"/>
              <a:gd name="T19" fmla="*/ 2 h 56"/>
              <a:gd name="T20" fmla="*/ 24 w 42"/>
              <a:gd name="T21" fmla="*/ 0 h 56"/>
              <a:gd name="T22" fmla="*/ 21 w 42"/>
              <a:gd name="T23" fmla="*/ 7 h 56"/>
              <a:gd name="T24" fmla="*/ 20 w 42"/>
              <a:gd name="T25" fmla="*/ 12 h 56"/>
              <a:gd name="T26" fmla="*/ 17 w 42"/>
              <a:gd name="T27" fmla="*/ 18 h 56"/>
              <a:gd name="T28" fmla="*/ 13 w 42"/>
              <a:gd name="T29" fmla="*/ 24 h 56"/>
              <a:gd name="T30" fmla="*/ 11 w 42"/>
              <a:gd name="T31" fmla="*/ 28 h 56"/>
              <a:gd name="T32" fmla="*/ 8 w 42"/>
              <a:gd name="T33" fmla="*/ 32 h 56"/>
              <a:gd name="T34" fmla="*/ 3 w 42"/>
              <a:gd name="T35" fmla="*/ 35 h 56"/>
              <a:gd name="T36" fmla="*/ 0 w 42"/>
              <a:gd name="T37" fmla="*/ 38 h 56"/>
              <a:gd name="T38" fmla="*/ 9 w 42"/>
              <a:gd name="T39" fmla="*/ 38 h 56"/>
              <a:gd name="T40" fmla="*/ 0 w 42"/>
              <a:gd name="T41" fmla="*/ 54 h 56"/>
              <a:gd name="T42" fmla="*/ 4 w 42"/>
              <a:gd name="T43" fmla="*/ 56 h 56"/>
              <a:gd name="T44" fmla="*/ 9 w 42"/>
              <a:gd name="T45" fmla="*/ 54 h 56"/>
              <a:gd name="T46" fmla="*/ 0 w 42"/>
              <a:gd name="T47" fmla="*/ 54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2" h="56">
                <a:moveTo>
                  <a:pt x="0" y="54"/>
                </a:moveTo>
                <a:lnTo>
                  <a:pt x="9" y="54"/>
                </a:lnTo>
                <a:lnTo>
                  <a:pt x="14" y="49"/>
                </a:lnTo>
                <a:lnTo>
                  <a:pt x="19" y="46"/>
                </a:lnTo>
                <a:lnTo>
                  <a:pt x="25" y="40"/>
                </a:lnTo>
                <a:lnTo>
                  <a:pt x="29" y="33"/>
                </a:lnTo>
                <a:lnTo>
                  <a:pt x="33" y="27"/>
                </a:lnTo>
                <a:lnTo>
                  <a:pt x="36" y="19"/>
                </a:lnTo>
                <a:lnTo>
                  <a:pt x="40" y="11"/>
                </a:lnTo>
                <a:lnTo>
                  <a:pt x="42" y="2"/>
                </a:lnTo>
                <a:lnTo>
                  <a:pt x="24" y="0"/>
                </a:lnTo>
                <a:lnTo>
                  <a:pt x="21" y="7"/>
                </a:lnTo>
                <a:lnTo>
                  <a:pt x="20" y="12"/>
                </a:lnTo>
                <a:lnTo>
                  <a:pt x="17" y="18"/>
                </a:lnTo>
                <a:lnTo>
                  <a:pt x="13" y="24"/>
                </a:lnTo>
                <a:lnTo>
                  <a:pt x="11" y="28"/>
                </a:lnTo>
                <a:lnTo>
                  <a:pt x="8" y="32"/>
                </a:lnTo>
                <a:lnTo>
                  <a:pt x="3" y="35"/>
                </a:lnTo>
                <a:lnTo>
                  <a:pt x="0" y="38"/>
                </a:lnTo>
                <a:lnTo>
                  <a:pt x="9" y="38"/>
                </a:lnTo>
                <a:lnTo>
                  <a:pt x="0" y="54"/>
                </a:lnTo>
                <a:lnTo>
                  <a:pt x="4" y="56"/>
                </a:lnTo>
                <a:lnTo>
                  <a:pt x="9" y="54"/>
                </a:lnTo>
                <a:lnTo>
                  <a:pt x="0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8" name="Freeform 1228"/>
          <p:cNvSpPr>
            <a:spLocks/>
          </p:cNvSpPr>
          <p:nvPr/>
        </p:nvSpPr>
        <p:spPr bwMode="auto">
          <a:xfrm>
            <a:off x="7445375" y="4635500"/>
            <a:ext cx="34925" cy="36513"/>
          </a:xfrm>
          <a:custGeom>
            <a:avLst/>
            <a:gdLst>
              <a:gd name="T0" fmla="*/ 12 w 45"/>
              <a:gd name="T1" fmla="*/ 20 h 46"/>
              <a:gd name="T2" fmla="*/ 0 w 45"/>
              <a:gd name="T3" fmla="*/ 16 h 46"/>
              <a:gd name="T4" fmla="*/ 8 w 45"/>
              <a:gd name="T5" fmla="*/ 25 h 46"/>
              <a:gd name="T6" fmla="*/ 18 w 45"/>
              <a:gd name="T7" fmla="*/ 33 h 46"/>
              <a:gd name="T8" fmla="*/ 29 w 45"/>
              <a:gd name="T9" fmla="*/ 42 h 46"/>
              <a:gd name="T10" fmla="*/ 36 w 45"/>
              <a:gd name="T11" fmla="*/ 46 h 46"/>
              <a:gd name="T12" fmla="*/ 45 w 45"/>
              <a:gd name="T13" fmla="*/ 30 h 46"/>
              <a:gd name="T14" fmla="*/ 40 w 45"/>
              <a:gd name="T15" fmla="*/ 26 h 46"/>
              <a:gd name="T16" fmla="*/ 30 w 45"/>
              <a:gd name="T17" fmla="*/ 19 h 46"/>
              <a:gd name="T18" fmla="*/ 19 w 45"/>
              <a:gd name="T19" fmla="*/ 11 h 46"/>
              <a:gd name="T20" fmla="*/ 16 w 45"/>
              <a:gd name="T21" fmla="*/ 9 h 46"/>
              <a:gd name="T22" fmla="*/ 3 w 45"/>
              <a:gd name="T23" fmla="*/ 4 h 46"/>
              <a:gd name="T24" fmla="*/ 16 w 45"/>
              <a:gd name="T25" fmla="*/ 9 h 46"/>
              <a:gd name="T26" fmla="*/ 12 w 45"/>
              <a:gd name="T27" fmla="*/ 0 h 46"/>
              <a:gd name="T28" fmla="*/ 3 w 45"/>
              <a:gd name="T29" fmla="*/ 4 h 46"/>
              <a:gd name="T30" fmla="*/ 12 w 45"/>
              <a:gd name="T31" fmla="*/ 2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5" h="46">
                <a:moveTo>
                  <a:pt x="12" y="20"/>
                </a:moveTo>
                <a:lnTo>
                  <a:pt x="0" y="16"/>
                </a:lnTo>
                <a:lnTo>
                  <a:pt x="8" y="25"/>
                </a:lnTo>
                <a:lnTo>
                  <a:pt x="18" y="33"/>
                </a:lnTo>
                <a:lnTo>
                  <a:pt x="29" y="42"/>
                </a:lnTo>
                <a:lnTo>
                  <a:pt x="36" y="46"/>
                </a:lnTo>
                <a:lnTo>
                  <a:pt x="45" y="30"/>
                </a:lnTo>
                <a:lnTo>
                  <a:pt x="40" y="26"/>
                </a:lnTo>
                <a:lnTo>
                  <a:pt x="30" y="19"/>
                </a:lnTo>
                <a:lnTo>
                  <a:pt x="19" y="11"/>
                </a:lnTo>
                <a:lnTo>
                  <a:pt x="16" y="9"/>
                </a:lnTo>
                <a:lnTo>
                  <a:pt x="3" y="4"/>
                </a:lnTo>
                <a:lnTo>
                  <a:pt x="16" y="9"/>
                </a:lnTo>
                <a:lnTo>
                  <a:pt x="12" y="0"/>
                </a:lnTo>
                <a:lnTo>
                  <a:pt x="3" y="4"/>
                </a:lnTo>
                <a:lnTo>
                  <a:pt x="12" y="2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09" name="Freeform 1229"/>
          <p:cNvSpPr>
            <a:spLocks/>
          </p:cNvSpPr>
          <p:nvPr/>
        </p:nvSpPr>
        <p:spPr bwMode="auto">
          <a:xfrm>
            <a:off x="7412038" y="4638675"/>
            <a:ext cx="42862" cy="25400"/>
          </a:xfrm>
          <a:custGeom>
            <a:avLst/>
            <a:gdLst>
              <a:gd name="T0" fmla="*/ 0 w 54"/>
              <a:gd name="T1" fmla="*/ 26 h 31"/>
              <a:gd name="T2" fmla="*/ 8 w 54"/>
              <a:gd name="T3" fmla="*/ 31 h 31"/>
              <a:gd name="T4" fmla="*/ 18 w 54"/>
              <a:gd name="T5" fmla="*/ 31 h 31"/>
              <a:gd name="T6" fmla="*/ 25 w 54"/>
              <a:gd name="T7" fmla="*/ 30 h 31"/>
              <a:gd name="T8" fmla="*/ 29 w 54"/>
              <a:gd name="T9" fmla="*/ 29 h 31"/>
              <a:gd name="T10" fmla="*/ 35 w 54"/>
              <a:gd name="T11" fmla="*/ 27 h 31"/>
              <a:gd name="T12" fmla="*/ 39 w 54"/>
              <a:gd name="T13" fmla="*/ 24 h 31"/>
              <a:gd name="T14" fmla="*/ 43 w 54"/>
              <a:gd name="T15" fmla="*/ 23 h 31"/>
              <a:gd name="T16" fmla="*/ 49 w 54"/>
              <a:gd name="T17" fmla="*/ 20 h 31"/>
              <a:gd name="T18" fmla="*/ 54 w 54"/>
              <a:gd name="T19" fmla="*/ 16 h 31"/>
              <a:gd name="T20" fmla="*/ 45 w 54"/>
              <a:gd name="T21" fmla="*/ 0 h 31"/>
              <a:gd name="T22" fmla="*/ 39 w 54"/>
              <a:gd name="T23" fmla="*/ 4 h 31"/>
              <a:gd name="T24" fmla="*/ 34 w 54"/>
              <a:gd name="T25" fmla="*/ 7 h 31"/>
              <a:gd name="T26" fmla="*/ 30 w 54"/>
              <a:gd name="T27" fmla="*/ 8 h 31"/>
              <a:gd name="T28" fmla="*/ 28 w 54"/>
              <a:gd name="T29" fmla="*/ 11 h 31"/>
              <a:gd name="T30" fmla="*/ 25 w 54"/>
              <a:gd name="T31" fmla="*/ 11 h 31"/>
              <a:gd name="T32" fmla="*/ 20 w 54"/>
              <a:gd name="T33" fmla="*/ 12 h 31"/>
              <a:gd name="T34" fmla="*/ 15 w 54"/>
              <a:gd name="T35" fmla="*/ 13 h 31"/>
              <a:gd name="T36" fmla="*/ 8 w 54"/>
              <a:gd name="T37" fmla="*/ 13 h 31"/>
              <a:gd name="T38" fmla="*/ 16 w 54"/>
              <a:gd name="T39" fmla="*/ 19 h 31"/>
              <a:gd name="T40" fmla="*/ 0 w 54"/>
              <a:gd name="T41" fmla="*/ 26 h 31"/>
              <a:gd name="T42" fmla="*/ 3 w 54"/>
              <a:gd name="T43" fmla="*/ 31 h 31"/>
              <a:gd name="T44" fmla="*/ 8 w 54"/>
              <a:gd name="T45" fmla="*/ 31 h 31"/>
              <a:gd name="T46" fmla="*/ 0 w 54"/>
              <a:gd name="T47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4" h="31">
                <a:moveTo>
                  <a:pt x="0" y="26"/>
                </a:moveTo>
                <a:lnTo>
                  <a:pt x="8" y="31"/>
                </a:lnTo>
                <a:lnTo>
                  <a:pt x="18" y="31"/>
                </a:lnTo>
                <a:lnTo>
                  <a:pt x="25" y="30"/>
                </a:lnTo>
                <a:lnTo>
                  <a:pt x="29" y="29"/>
                </a:lnTo>
                <a:lnTo>
                  <a:pt x="35" y="27"/>
                </a:lnTo>
                <a:lnTo>
                  <a:pt x="39" y="24"/>
                </a:lnTo>
                <a:lnTo>
                  <a:pt x="43" y="23"/>
                </a:lnTo>
                <a:lnTo>
                  <a:pt x="49" y="20"/>
                </a:lnTo>
                <a:lnTo>
                  <a:pt x="54" y="16"/>
                </a:lnTo>
                <a:lnTo>
                  <a:pt x="45" y="0"/>
                </a:lnTo>
                <a:lnTo>
                  <a:pt x="39" y="4"/>
                </a:lnTo>
                <a:lnTo>
                  <a:pt x="34" y="7"/>
                </a:lnTo>
                <a:lnTo>
                  <a:pt x="30" y="8"/>
                </a:lnTo>
                <a:lnTo>
                  <a:pt x="28" y="11"/>
                </a:lnTo>
                <a:lnTo>
                  <a:pt x="25" y="11"/>
                </a:lnTo>
                <a:lnTo>
                  <a:pt x="20" y="12"/>
                </a:lnTo>
                <a:lnTo>
                  <a:pt x="15" y="13"/>
                </a:lnTo>
                <a:lnTo>
                  <a:pt x="8" y="13"/>
                </a:lnTo>
                <a:lnTo>
                  <a:pt x="16" y="19"/>
                </a:lnTo>
                <a:lnTo>
                  <a:pt x="0" y="26"/>
                </a:lnTo>
                <a:lnTo>
                  <a:pt x="3" y="31"/>
                </a:lnTo>
                <a:lnTo>
                  <a:pt x="8" y="31"/>
                </a:lnTo>
                <a:lnTo>
                  <a:pt x="0" y="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0" name="Freeform 1230"/>
          <p:cNvSpPr>
            <a:spLocks/>
          </p:cNvSpPr>
          <p:nvPr/>
        </p:nvSpPr>
        <p:spPr bwMode="auto">
          <a:xfrm>
            <a:off x="7404100" y="4610100"/>
            <a:ext cx="20638" cy="49213"/>
          </a:xfrm>
          <a:custGeom>
            <a:avLst/>
            <a:gdLst>
              <a:gd name="T0" fmla="*/ 7 w 26"/>
              <a:gd name="T1" fmla="*/ 18 h 61"/>
              <a:gd name="T2" fmla="*/ 0 w 26"/>
              <a:gd name="T3" fmla="*/ 10 h 61"/>
              <a:gd name="T4" fmla="*/ 0 w 26"/>
              <a:gd name="T5" fmla="*/ 16 h 61"/>
              <a:gd name="T6" fmla="*/ 1 w 26"/>
              <a:gd name="T7" fmla="*/ 20 h 61"/>
              <a:gd name="T8" fmla="*/ 1 w 26"/>
              <a:gd name="T9" fmla="*/ 25 h 61"/>
              <a:gd name="T10" fmla="*/ 1 w 26"/>
              <a:gd name="T11" fmla="*/ 31 h 61"/>
              <a:gd name="T12" fmla="*/ 2 w 26"/>
              <a:gd name="T13" fmla="*/ 38 h 61"/>
              <a:gd name="T14" fmla="*/ 5 w 26"/>
              <a:gd name="T15" fmla="*/ 44 h 61"/>
              <a:gd name="T16" fmla="*/ 6 w 26"/>
              <a:gd name="T17" fmla="*/ 51 h 61"/>
              <a:gd name="T18" fmla="*/ 10 w 26"/>
              <a:gd name="T19" fmla="*/ 61 h 61"/>
              <a:gd name="T20" fmla="*/ 26 w 26"/>
              <a:gd name="T21" fmla="*/ 54 h 61"/>
              <a:gd name="T22" fmla="*/ 24 w 26"/>
              <a:gd name="T23" fmla="*/ 47 h 61"/>
              <a:gd name="T24" fmla="*/ 23 w 26"/>
              <a:gd name="T25" fmla="*/ 40 h 61"/>
              <a:gd name="T26" fmla="*/ 21 w 26"/>
              <a:gd name="T27" fmla="*/ 33 h 61"/>
              <a:gd name="T28" fmla="*/ 20 w 26"/>
              <a:gd name="T29" fmla="*/ 28 h 61"/>
              <a:gd name="T30" fmla="*/ 20 w 26"/>
              <a:gd name="T31" fmla="*/ 25 h 61"/>
              <a:gd name="T32" fmla="*/ 20 w 26"/>
              <a:gd name="T33" fmla="*/ 18 h 61"/>
              <a:gd name="T34" fmla="*/ 18 w 26"/>
              <a:gd name="T35" fmla="*/ 13 h 61"/>
              <a:gd name="T36" fmla="*/ 18 w 26"/>
              <a:gd name="T37" fmla="*/ 8 h 61"/>
              <a:gd name="T38" fmla="*/ 11 w 26"/>
              <a:gd name="T39" fmla="*/ 0 h 61"/>
              <a:gd name="T40" fmla="*/ 18 w 26"/>
              <a:gd name="T41" fmla="*/ 8 h 61"/>
              <a:gd name="T42" fmla="*/ 18 w 26"/>
              <a:gd name="T43" fmla="*/ 2 h 61"/>
              <a:gd name="T44" fmla="*/ 11 w 26"/>
              <a:gd name="T45" fmla="*/ 0 h 61"/>
              <a:gd name="T46" fmla="*/ 7 w 26"/>
              <a:gd name="T47" fmla="*/ 1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6" h="61">
                <a:moveTo>
                  <a:pt x="7" y="18"/>
                </a:moveTo>
                <a:lnTo>
                  <a:pt x="0" y="10"/>
                </a:lnTo>
                <a:lnTo>
                  <a:pt x="0" y="16"/>
                </a:lnTo>
                <a:lnTo>
                  <a:pt x="1" y="20"/>
                </a:lnTo>
                <a:lnTo>
                  <a:pt x="1" y="25"/>
                </a:lnTo>
                <a:lnTo>
                  <a:pt x="1" y="31"/>
                </a:lnTo>
                <a:lnTo>
                  <a:pt x="2" y="38"/>
                </a:lnTo>
                <a:lnTo>
                  <a:pt x="5" y="44"/>
                </a:lnTo>
                <a:lnTo>
                  <a:pt x="6" y="51"/>
                </a:lnTo>
                <a:lnTo>
                  <a:pt x="10" y="61"/>
                </a:lnTo>
                <a:lnTo>
                  <a:pt x="26" y="54"/>
                </a:lnTo>
                <a:lnTo>
                  <a:pt x="24" y="47"/>
                </a:lnTo>
                <a:lnTo>
                  <a:pt x="23" y="40"/>
                </a:lnTo>
                <a:lnTo>
                  <a:pt x="21" y="33"/>
                </a:lnTo>
                <a:lnTo>
                  <a:pt x="20" y="28"/>
                </a:lnTo>
                <a:lnTo>
                  <a:pt x="20" y="25"/>
                </a:lnTo>
                <a:lnTo>
                  <a:pt x="20" y="18"/>
                </a:lnTo>
                <a:lnTo>
                  <a:pt x="18" y="13"/>
                </a:lnTo>
                <a:lnTo>
                  <a:pt x="18" y="8"/>
                </a:lnTo>
                <a:lnTo>
                  <a:pt x="11" y="0"/>
                </a:lnTo>
                <a:lnTo>
                  <a:pt x="18" y="8"/>
                </a:lnTo>
                <a:lnTo>
                  <a:pt x="18" y="2"/>
                </a:lnTo>
                <a:lnTo>
                  <a:pt x="11" y="0"/>
                </a:lnTo>
                <a:lnTo>
                  <a:pt x="7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1" name="Freeform 1231"/>
          <p:cNvSpPr>
            <a:spLocks/>
          </p:cNvSpPr>
          <p:nvPr/>
        </p:nvSpPr>
        <p:spPr bwMode="auto">
          <a:xfrm>
            <a:off x="7370763" y="4592638"/>
            <a:ext cx="42862" cy="31750"/>
          </a:xfrm>
          <a:custGeom>
            <a:avLst/>
            <a:gdLst>
              <a:gd name="T0" fmla="*/ 2 w 53"/>
              <a:gd name="T1" fmla="*/ 4 h 41"/>
              <a:gd name="T2" fmla="*/ 4 w 53"/>
              <a:gd name="T3" fmla="*/ 13 h 41"/>
              <a:gd name="T4" fmla="*/ 10 w 53"/>
              <a:gd name="T5" fmla="*/ 18 h 41"/>
              <a:gd name="T6" fmla="*/ 15 w 53"/>
              <a:gd name="T7" fmla="*/ 23 h 41"/>
              <a:gd name="T8" fmla="*/ 21 w 53"/>
              <a:gd name="T9" fmla="*/ 27 h 41"/>
              <a:gd name="T10" fmla="*/ 27 w 53"/>
              <a:gd name="T11" fmla="*/ 31 h 41"/>
              <a:gd name="T12" fmla="*/ 32 w 53"/>
              <a:gd name="T13" fmla="*/ 34 h 41"/>
              <a:gd name="T14" fmla="*/ 37 w 53"/>
              <a:gd name="T15" fmla="*/ 36 h 41"/>
              <a:gd name="T16" fmla="*/ 43 w 53"/>
              <a:gd name="T17" fmla="*/ 40 h 41"/>
              <a:gd name="T18" fmla="*/ 49 w 53"/>
              <a:gd name="T19" fmla="*/ 41 h 41"/>
              <a:gd name="T20" fmla="*/ 53 w 53"/>
              <a:gd name="T21" fmla="*/ 23 h 41"/>
              <a:gd name="T22" fmla="*/ 50 w 53"/>
              <a:gd name="T23" fmla="*/ 21 h 41"/>
              <a:gd name="T24" fmla="*/ 44 w 53"/>
              <a:gd name="T25" fmla="*/ 20 h 41"/>
              <a:gd name="T26" fmla="*/ 41 w 53"/>
              <a:gd name="T27" fmla="*/ 18 h 41"/>
              <a:gd name="T28" fmla="*/ 36 w 53"/>
              <a:gd name="T29" fmla="*/ 14 h 41"/>
              <a:gd name="T30" fmla="*/ 30 w 53"/>
              <a:gd name="T31" fmla="*/ 11 h 41"/>
              <a:gd name="T32" fmla="*/ 27 w 53"/>
              <a:gd name="T33" fmla="*/ 9 h 41"/>
              <a:gd name="T34" fmla="*/ 21 w 53"/>
              <a:gd name="T35" fmla="*/ 4 h 41"/>
              <a:gd name="T36" fmla="*/ 18 w 53"/>
              <a:gd name="T37" fmla="*/ 0 h 41"/>
              <a:gd name="T38" fmla="*/ 20 w 53"/>
              <a:gd name="T39" fmla="*/ 9 h 41"/>
              <a:gd name="T40" fmla="*/ 2 w 53"/>
              <a:gd name="T41" fmla="*/ 4 h 41"/>
              <a:gd name="T42" fmla="*/ 0 w 53"/>
              <a:gd name="T43" fmla="*/ 9 h 41"/>
              <a:gd name="T44" fmla="*/ 4 w 53"/>
              <a:gd name="T45" fmla="*/ 13 h 41"/>
              <a:gd name="T46" fmla="*/ 2 w 53"/>
              <a:gd name="T47" fmla="*/ 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" h="41">
                <a:moveTo>
                  <a:pt x="2" y="4"/>
                </a:moveTo>
                <a:lnTo>
                  <a:pt x="4" y="13"/>
                </a:lnTo>
                <a:lnTo>
                  <a:pt x="10" y="18"/>
                </a:lnTo>
                <a:lnTo>
                  <a:pt x="15" y="23"/>
                </a:lnTo>
                <a:lnTo>
                  <a:pt x="21" y="27"/>
                </a:lnTo>
                <a:lnTo>
                  <a:pt x="27" y="31"/>
                </a:lnTo>
                <a:lnTo>
                  <a:pt x="32" y="34"/>
                </a:lnTo>
                <a:lnTo>
                  <a:pt x="37" y="36"/>
                </a:lnTo>
                <a:lnTo>
                  <a:pt x="43" y="40"/>
                </a:lnTo>
                <a:lnTo>
                  <a:pt x="49" y="41"/>
                </a:lnTo>
                <a:lnTo>
                  <a:pt x="53" y="23"/>
                </a:lnTo>
                <a:lnTo>
                  <a:pt x="50" y="21"/>
                </a:lnTo>
                <a:lnTo>
                  <a:pt x="44" y="20"/>
                </a:lnTo>
                <a:lnTo>
                  <a:pt x="41" y="18"/>
                </a:lnTo>
                <a:lnTo>
                  <a:pt x="36" y="14"/>
                </a:lnTo>
                <a:lnTo>
                  <a:pt x="30" y="11"/>
                </a:lnTo>
                <a:lnTo>
                  <a:pt x="27" y="9"/>
                </a:lnTo>
                <a:lnTo>
                  <a:pt x="21" y="4"/>
                </a:lnTo>
                <a:lnTo>
                  <a:pt x="18" y="0"/>
                </a:lnTo>
                <a:lnTo>
                  <a:pt x="20" y="9"/>
                </a:lnTo>
                <a:lnTo>
                  <a:pt x="2" y="4"/>
                </a:lnTo>
                <a:lnTo>
                  <a:pt x="0" y="9"/>
                </a:lnTo>
                <a:lnTo>
                  <a:pt x="4" y="13"/>
                </a:lnTo>
                <a:lnTo>
                  <a:pt x="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2" name="Freeform 1232"/>
          <p:cNvSpPr>
            <a:spLocks/>
          </p:cNvSpPr>
          <p:nvPr/>
        </p:nvSpPr>
        <p:spPr bwMode="auto">
          <a:xfrm>
            <a:off x="7372350" y="4556125"/>
            <a:ext cx="41275" cy="42863"/>
          </a:xfrm>
          <a:custGeom>
            <a:avLst/>
            <a:gdLst>
              <a:gd name="T0" fmla="*/ 33 w 53"/>
              <a:gd name="T1" fmla="*/ 12 h 56"/>
              <a:gd name="T2" fmla="*/ 34 w 53"/>
              <a:gd name="T3" fmla="*/ 0 h 56"/>
              <a:gd name="T4" fmla="*/ 30 w 53"/>
              <a:gd name="T5" fmla="*/ 5 h 56"/>
              <a:gd name="T6" fmla="*/ 25 w 53"/>
              <a:gd name="T7" fmla="*/ 10 h 56"/>
              <a:gd name="T8" fmla="*/ 20 w 53"/>
              <a:gd name="T9" fmla="*/ 15 h 56"/>
              <a:gd name="T10" fmla="*/ 17 w 53"/>
              <a:gd name="T11" fmla="*/ 20 h 56"/>
              <a:gd name="T12" fmla="*/ 11 w 53"/>
              <a:gd name="T13" fmla="*/ 26 h 56"/>
              <a:gd name="T14" fmla="*/ 8 w 53"/>
              <a:gd name="T15" fmla="*/ 33 h 56"/>
              <a:gd name="T16" fmla="*/ 4 w 53"/>
              <a:gd name="T17" fmla="*/ 42 h 56"/>
              <a:gd name="T18" fmla="*/ 0 w 53"/>
              <a:gd name="T19" fmla="*/ 51 h 56"/>
              <a:gd name="T20" fmla="*/ 18 w 53"/>
              <a:gd name="T21" fmla="*/ 56 h 56"/>
              <a:gd name="T22" fmla="*/ 20 w 53"/>
              <a:gd name="T23" fmla="*/ 49 h 56"/>
              <a:gd name="T24" fmla="*/ 24 w 53"/>
              <a:gd name="T25" fmla="*/ 42 h 56"/>
              <a:gd name="T26" fmla="*/ 27 w 53"/>
              <a:gd name="T27" fmla="*/ 37 h 56"/>
              <a:gd name="T28" fmla="*/ 31 w 53"/>
              <a:gd name="T29" fmla="*/ 32 h 56"/>
              <a:gd name="T30" fmla="*/ 34 w 53"/>
              <a:gd name="T31" fmla="*/ 27 h 56"/>
              <a:gd name="T32" fmla="*/ 39 w 53"/>
              <a:gd name="T33" fmla="*/ 23 h 56"/>
              <a:gd name="T34" fmla="*/ 43 w 53"/>
              <a:gd name="T35" fmla="*/ 19 h 56"/>
              <a:gd name="T36" fmla="*/ 48 w 53"/>
              <a:gd name="T37" fmla="*/ 14 h 56"/>
              <a:gd name="T38" fmla="*/ 49 w 53"/>
              <a:gd name="T39" fmla="*/ 3 h 56"/>
              <a:gd name="T40" fmla="*/ 48 w 53"/>
              <a:gd name="T41" fmla="*/ 14 h 56"/>
              <a:gd name="T42" fmla="*/ 53 w 53"/>
              <a:gd name="T43" fmla="*/ 10 h 56"/>
              <a:gd name="T44" fmla="*/ 49 w 53"/>
              <a:gd name="T45" fmla="*/ 3 h 56"/>
              <a:gd name="T46" fmla="*/ 33 w 53"/>
              <a:gd name="T47" fmla="*/ 12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3" h="56">
                <a:moveTo>
                  <a:pt x="33" y="12"/>
                </a:moveTo>
                <a:lnTo>
                  <a:pt x="34" y="0"/>
                </a:lnTo>
                <a:lnTo>
                  <a:pt x="30" y="5"/>
                </a:lnTo>
                <a:lnTo>
                  <a:pt x="25" y="10"/>
                </a:lnTo>
                <a:lnTo>
                  <a:pt x="20" y="15"/>
                </a:lnTo>
                <a:lnTo>
                  <a:pt x="17" y="20"/>
                </a:lnTo>
                <a:lnTo>
                  <a:pt x="11" y="26"/>
                </a:lnTo>
                <a:lnTo>
                  <a:pt x="8" y="33"/>
                </a:lnTo>
                <a:lnTo>
                  <a:pt x="4" y="42"/>
                </a:lnTo>
                <a:lnTo>
                  <a:pt x="0" y="51"/>
                </a:lnTo>
                <a:lnTo>
                  <a:pt x="18" y="56"/>
                </a:lnTo>
                <a:lnTo>
                  <a:pt x="20" y="49"/>
                </a:lnTo>
                <a:lnTo>
                  <a:pt x="24" y="42"/>
                </a:lnTo>
                <a:lnTo>
                  <a:pt x="27" y="37"/>
                </a:lnTo>
                <a:lnTo>
                  <a:pt x="31" y="32"/>
                </a:lnTo>
                <a:lnTo>
                  <a:pt x="34" y="27"/>
                </a:lnTo>
                <a:lnTo>
                  <a:pt x="39" y="23"/>
                </a:lnTo>
                <a:lnTo>
                  <a:pt x="43" y="19"/>
                </a:lnTo>
                <a:lnTo>
                  <a:pt x="48" y="14"/>
                </a:lnTo>
                <a:lnTo>
                  <a:pt x="49" y="3"/>
                </a:lnTo>
                <a:lnTo>
                  <a:pt x="48" y="14"/>
                </a:lnTo>
                <a:lnTo>
                  <a:pt x="53" y="10"/>
                </a:lnTo>
                <a:lnTo>
                  <a:pt x="49" y="3"/>
                </a:lnTo>
                <a:lnTo>
                  <a:pt x="33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3" name="Freeform 1233"/>
          <p:cNvSpPr>
            <a:spLocks/>
          </p:cNvSpPr>
          <p:nvPr/>
        </p:nvSpPr>
        <p:spPr bwMode="auto">
          <a:xfrm>
            <a:off x="7386638" y="4510088"/>
            <a:ext cx="25400" cy="53975"/>
          </a:xfrm>
          <a:custGeom>
            <a:avLst/>
            <a:gdLst>
              <a:gd name="T0" fmla="*/ 8 w 31"/>
              <a:gd name="T1" fmla="*/ 0 h 69"/>
              <a:gd name="T2" fmla="*/ 1 w 31"/>
              <a:gd name="T3" fmla="*/ 8 h 69"/>
              <a:gd name="T4" fmla="*/ 0 w 31"/>
              <a:gd name="T5" fmla="*/ 16 h 69"/>
              <a:gd name="T6" fmla="*/ 0 w 31"/>
              <a:gd name="T7" fmla="*/ 26 h 69"/>
              <a:gd name="T8" fmla="*/ 1 w 31"/>
              <a:gd name="T9" fmla="*/ 33 h 69"/>
              <a:gd name="T10" fmla="*/ 2 w 31"/>
              <a:gd name="T11" fmla="*/ 40 h 69"/>
              <a:gd name="T12" fmla="*/ 5 w 31"/>
              <a:gd name="T13" fmla="*/ 48 h 69"/>
              <a:gd name="T14" fmla="*/ 8 w 31"/>
              <a:gd name="T15" fmla="*/ 55 h 69"/>
              <a:gd name="T16" fmla="*/ 12 w 31"/>
              <a:gd name="T17" fmla="*/ 62 h 69"/>
              <a:gd name="T18" fmla="*/ 15 w 31"/>
              <a:gd name="T19" fmla="*/ 69 h 69"/>
              <a:gd name="T20" fmla="*/ 31 w 31"/>
              <a:gd name="T21" fmla="*/ 60 h 69"/>
              <a:gd name="T22" fmla="*/ 28 w 31"/>
              <a:gd name="T23" fmla="*/ 53 h 69"/>
              <a:gd name="T24" fmla="*/ 24 w 31"/>
              <a:gd name="T25" fmla="*/ 48 h 69"/>
              <a:gd name="T26" fmla="*/ 23 w 31"/>
              <a:gd name="T27" fmla="*/ 41 h 69"/>
              <a:gd name="T28" fmla="*/ 21 w 31"/>
              <a:gd name="T29" fmla="*/ 36 h 69"/>
              <a:gd name="T30" fmla="*/ 20 w 31"/>
              <a:gd name="T31" fmla="*/ 31 h 69"/>
              <a:gd name="T32" fmla="*/ 19 w 31"/>
              <a:gd name="T33" fmla="*/ 24 h 69"/>
              <a:gd name="T34" fmla="*/ 19 w 31"/>
              <a:gd name="T35" fmla="*/ 18 h 69"/>
              <a:gd name="T36" fmla="*/ 20 w 31"/>
              <a:gd name="T37" fmla="*/ 10 h 69"/>
              <a:gd name="T38" fmla="*/ 13 w 31"/>
              <a:gd name="T39" fmla="*/ 18 h 69"/>
              <a:gd name="T40" fmla="*/ 8 w 31"/>
              <a:gd name="T41" fmla="*/ 0 h 69"/>
              <a:gd name="T42" fmla="*/ 2 w 31"/>
              <a:gd name="T43" fmla="*/ 2 h 69"/>
              <a:gd name="T44" fmla="*/ 1 w 31"/>
              <a:gd name="T45" fmla="*/ 8 h 69"/>
              <a:gd name="T46" fmla="*/ 8 w 31"/>
              <a:gd name="T47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69">
                <a:moveTo>
                  <a:pt x="8" y="0"/>
                </a:moveTo>
                <a:lnTo>
                  <a:pt x="1" y="8"/>
                </a:lnTo>
                <a:lnTo>
                  <a:pt x="0" y="16"/>
                </a:lnTo>
                <a:lnTo>
                  <a:pt x="0" y="26"/>
                </a:lnTo>
                <a:lnTo>
                  <a:pt x="1" y="33"/>
                </a:lnTo>
                <a:lnTo>
                  <a:pt x="2" y="40"/>
                </a:lnTo>
                <a:lnTo>
                  <a:pt x="5" y="48"/>
                </a:lnTo>
                <a:lnTo>
                  <a:pt x="8" y="55"/>
                </a:lnTo>
                <a:lnTo>
                  <a:pt x="12" y="62"/>
                </a:lnTo>
                <a:lnTo>
                  <a:pt x="15" y="69"/>
                </a:lnTo>
                <a:lnTo>
                  <a:pt x="31" y="60"/>
                </a:lnTo>
                <a:lnTo>
                  <a:pt x="28" y="53"/>
                </a:lnTo>
                <a:lnTo>
                  <a:pt x="24" y="48"/>
                </a:lnTo>
                <a:lnTo>
                  <a:pt x="23" y="41"/>
                </a:lnTo>
                <a:lnTo>
                  <a:pt x="21" y="36"/>
                </a:lnTo>
                <a:lnTo>
                  <a:pt x="20" y="31"/>
                </a:lnTo>
                <a:lnTo>
                  <a:pt x="19" y="24"/>
                </a:lnTo>
                <a:lnTo>
                  <a:pt x="19" y="18"/>
                </a:lnTo>
                <a:lnTo>
                  <a:pt x="20" y="10"/>
                </a:lnTo>
                <a:lnTo>
                  <a:pt x="13" y="18"/>
                </a:lnTo>
                <a:lnTo>
                  <a:pt x="8" y="0"/>
                </a:lnTo>
                <a:lnTo>
                  <a:pt x="2" y="2"/>
                </a:lnTo>
                <a:lnTo>
                  <a:pt x="1" y="8"/>
                </a:lnTo>
                <a:lnTo>
                  <a:pt x="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4" name="Freeform 1234"/>
          <p:cNvSpPr>
            <a:spLocks/>
          </p:cNvSpPr>
          <p:nvPr/>
        </p:nvSpPr>
        <p:spPr bwMode="auto">
          <a:xfrm>
            <a:off x="7392988" y="4506913"/>
            <a:ext cx="60325" cy="19050"/>
          </a:xfrm>
          <a:custGeom>
            <a:avLst/>
            <a:gdLst>
              <a:gd name="T0" fmla="*/ 62 w 76"/>
              <a:gd name="T1" fmla="*/ 8 h 24"/>
              <a:gd name="T2" fmla="*/ 72 w 76"/>
              <a:gd name="T3" fmla="*/ 5 h 24"/>
              <a:gd name="T4" fmla="*/ 63 w 76"/>
              <a:gd name="T5" fmla="*/ 4 h 24"/>
              <a:gd name="T6" fmla="*/ 55 w 76"/>
              <a:gd name="T7" fmla="*/ 1 h 24"/>
              <a:gd name="T8" fmla="*/ 47 w 76"/>
              <a:gd name="T9" fmla="*/ 0 h 24"/>
              <a:gd name="T10" fmla="*/ 39 w 76"/>
              <a:gd name="T11" fmla="*/ 0 h 24"/>
              <a:gd name="T12" fmla="*/ 31 w 76"/>
              <a:gd name="T13" fmla="*/ 0 h 24"/>
              <a:gd name="T14" fmla="*/ 22 w 76"/>
              <a:gd name="T15" fmla="*/ 0 h 24"/>
              <a:gd name="T16" fmla="*/ 12 w 76"/>
              <a:gd name="T17" fmla="*/ 3 h 24"/>
              <a:gd name="T18" fmla="*/ 0 w 76"/>
              <a:gd name="T19" fmla="*/ 5 h 24"/>
              <a:gd name="T20" fmla="*/ 5 w 76"/>
              <a:gd name="T21" fmla="*/ 23 h 24"/>
              <a:gd name="T22" fmla="*/ 16 w 76"/>
              <a:gd name="T23" fmla="*/ 21 h 24"/>
              <a:gd name="T24" fmla="*/ 24 w 76"/>
              <a:gd name="T25" fmla="*/ 19 h 24"/>
              <a:gd name="T26" fmla="*/ 31 w 76"/>
              <a:gd name="T27" fmla="*/ 19 h 24"/>
              <a:gd name="T28" fmla="*/ 39 w 76"/>
              <a:gd name="T29" fmla="*/ 19 h 24"/>
              <a:gd name="T30" fmla="*/ 45 w 76"/>
              <a:gd name="T31" fmla="*/ 19 h 24"/>
              <a:gd name="T32" fmla="*/ 51 w 76"/>
              <a:gd name="T33" fmla="*/ 20 h 24"/>
              <a:gd name="T34" fmla="*/ 59 w 76"/>
              <a:gd name="T35" fmla="*/ 22 h 24"/>
              <a:gd name="T36" fmla="*/ 67 w 76"/>
              <a:gd name="T37" fmla="*/ 23 h 24"/>
              <a:gd name="T38" fmla="*/ 76 w 76"/>
              <a:gd name="T39" fmla="*/ 20 h 24"/>
              <a:gd name="T40" fmla="*/ 67 w 76"/>
              <a:gd name="T41" fmla="*/ 23 h 24"/>
              <a:gd name="T42" fmla="*/ 73 w 76"/>
              <a:gd name="T43" fmla="*/ 24 h 24"/>
              <a:gd name="T44" fmla="*/ 76 w 76"/>
              <a:gd name="T45" fmla="*/ 20 h 24"/>
              <a:gd name="T46" fmla="*/ 62 w 76"/>
              <a:gd name="T47" fmla="*/ 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6" h="24">
                <a:moveTo>
                  <a:pt x="62" y="8"/>
                </a:moveTo>
                <a:lnTo>
                  <a:pt x="72" y="5"/>
                </a:lnTo>
                <a:lnTo>
                  <a:pt x="63" y="4"/>
                </a:lnTo>
                <a:lnTo>
                  <a:pt x="55" y="1"/>
                </a:lnTo>
                <a:lnTo>
                  <a:pt x="47" y="0"/>
                </a:lnTo>
                <a:lnTo>
                  <a:pt x="39" y="0"/>
                </a:lnTo>
                <a:lnTo>
                  <a:pt x="31" y="0"/>
                </a:lnTo>
                <a:lnTo>
                  <a:pt x="22" y="0"/>
                </a:lnTo>
                <a:lnTo>
                  <a:pt x="12" y="3"/>
                </a:lnTo>
                <a:lnTo>
                  <a:pt x="0" y="5"/>
                </a:lnTo>
                <a:lnTo>
                  <a:pt x="5" y="23"/>
                </a:lnTo>
                <a:lnTo>
                  <a:pt x="16" y="21"/>
                </a:lnTo>
                <a:lnTo>
                  <a:pt x="24" y="19"/>
                </a:lnTo>
                <a:lnTo>
                  <a:pt x="31" y="19"/>
                </a:lnTo>
                <a:lnTo>
                  <a:pt x="39" y="19"/>
                </a:lnTo>
                <a:lnTo>
                  <a:pt x="45" y="19"/>
                </a:lnTo>
                <a:lnTo>
                  <a:pt x="51" y="20"/>
                </a:lnTo>
                <a:lnTo>
                  <a:pt x="59" y="22"/>
                </a:lnTo>
                <a:lnTo>
                  <a:pt x="67" y="23"/>
                </a:lnTo>
                <a:lnTo>
                  <a:pt x="76" y="20"/>
                </a:lnTo>
                <a:lnTo>
                  <a:pt x="67" y="23"/>
                </a:lnTo>
                <a:lnTo>
                  <a:pt x="73" y="24"/>
                </a:lnTo>
                <a:lnTo>
                  <a:pt x="76" y="20"/>
                </a:lnTo>
                <a:lnTo>
                  <a:pt x="62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5" name="Freeform 1235"/>
          <p:cNvSpPr>
            <a:spLocks/>
          </p:cNvSpPr>
          <p:nvPr/>
        </p:nvSpPr>
        <p:spPr bwMode="auto">
          <a:xfrm>
            <a:off x="7442200" y="4473575"/>
            <a:ext cx="41275" cy="47625"/>
          </a:xfrm>
          <a:custGeom>
            <a:avLst/>
            <a:gdLst>
              <a:gd name="T0" fmla="*/ 52 w 52"/>
              <a:gd name="T1" fmla="*/ 3 h 60"/>
              <a:gd name="T2" fmla="*/ 43 w 52"/>
              <a:gd name="T3" fmla="*/ 2 h 60"/>
              <a:gd name="T4" fmla="*/ 35 w 52"/>
              <a:gd name="T5" fmla="*/ 6 h 60"/>
              <a:gd name="T6" fmla="*/ 28 w 52"/>
              <a:gd name="T7" fmla="*/ 11 h 60"/>
              <a:gd name="T8" fmla="*/ 21 w 52"/>
              <a:gd name="T9" fmla="*/ 17 h 60"/>
              <a:gd name="T10" fmla="*/ 16 w 52"/>
              <a:gd name="T11" fmla="*/ 23 h 60"/>
              <a:gd name="T12" fmla="*/ 12 w 52"/>
              <a:gd name="T13" fmla="*/ 30 h 60"/>
              <a:gd name="T14" fmla="*/ 7 w 52"/>
              <a:gd name="T15" fmla="*/ 37 h 60"/>
              <a:gd name="T16" fmla="*/ 4 w 52"/>
              <a:gd name="T17" fmla="*/ 43 h 60"/>
              <a:gd name="T18" fmla="*/ 0 w 52"/>
              <a:gd name="T19" fmla="*/ 48 h 60"/>
              <a:gd name="T20" fmla="*/ 14 w 52"/>
              <a:gd name="T21" fmla="*/ 60 h 60"/>
              <a:gd name="T22" fmla="*/ 20 w 52"/>
              <a:gd name="T23" fmla="*/ 52 h 60"/>
              <a:gd name="T24" fmla="*/ 23 w 52"/>
              <a:gd name="T25" fmla="*/ 46 h 60"/>
              <a:gd name="T26" fmla="*/ 28 w 52"/>
              <a:gd name="T27" fmla="*/ 39 h 60"/>
              <a:gd name="T28" fmla="*/ 30 w 52"/>
              <a:gd name="T29" fmla="*/ 34 h 60"/>
              <a:gd name="T30" fmla="*/ 35 w 52"/>
              <a:gd name="T31" fmla="*/ 31 h 60"/>
              <a:gd name="T32" fmla="*/ 40 w 52"/>
              <a:gd name="T33" fmla="*/ 25 h 60"/>
              <a:gd name="T34" fmla="*/ 44 w 52"/>
              <a:gd name="T35" fmla="*/ 22 h 60"/>
              <a:gd name="T36" fmla="*/ 50 w 52"/>
              <a:gd name="T37" fmla="*/ 18 h 60"/>
              <a:gd name="T38" fmla="*/ 41 w 52"/>
              <a:gd name="T39" fmla="*/ 17 h 60"/>
              <a:gd name="T40" fmla="*/ 52 w 52"/>
              <a:gd name="T41" fmla="*/ 3 h 60"/>
              <a:gd name="T42" fmla="*/ 49 w 52"/>
              <a:gd name="T43" fmla="*/ 0 h 60"/>
              <a:gd name="T44" fmla="*/ 43 w 52"/>
              <a:gd name="T45" fmla="*/ 2 h 60"/>
              <a:gd name="T46" fmla="*/ 52 w 52"/>
              <a:gd name="T47" fmla="*/ 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" h="60">
                <a:moveTo>
                  <a:pt x="52" y="3"/>
                </a:moveTo>
                <a:lnTo>
                  <a:pt x="43" y="2"/>
                </a:lnTo>
                <a:lnTo>
                  <a:pt x="35" y="6"/>
                </a:lnTo>
                <a:lnTo>
                  <a:pt x="28" y="11"/>
                </a:lnTo>
                <a:lnTo>
                  <a:pt x="21" y="17"/>
                </a:lnTo>
                <a:lnTo>
                  <a:pt x="16" y="23"/>
                </a:lnTo>
                <a:lnTo>
                  <a:pt x="12" y="30"/>
                </a:lnTo>
                <a:lnTo>
                  <a:pt x="7" y="37"/>
                </a:lnTo>
                <a:lnTo>
                  <a:pt x="4" y="43"/>
                </a:lnTo>
                <a:lnTo>
                  <a:pt x="0" y="48"/>
                </a:lnTo>
                <a:lnTo>
                  <a:pt x="14" y="60"/>
                </a:lnTo>
                <a:lnTo>
                  <a:pt x="20" y="52"/>
                </a:lnTo>
                <a:lnTo>
                  <a:pt x="23" y="46"/>
                </a:lnTo>
                <a:lnTo>
                  <a:pt x="28" y="39"/>
                </a:lnTo>
                <a:lnTo>
                  <a:pt x="30" y="34"/>
                </a:lnTo>
                <a:lnTo>
                  <a:pt x="35" y="31"/>
                </a:lnTo>
                <a:lnTo>
                  <a:pt x="40" y="25"/>
                </a:lnTo>
                <a:lnTo>
                  <a:pt x="44" y="22"/>
                </a:lnTo>
                <a:lnTo>
                  <a:pt x="50" y="18"/>
                </a:lnTo>
                <a:lnTo>
                  <a:pt x="41" y="17"/>
                </a:lnTo>
                <a:lnTo>
                  <a:pt x="52" y="3"/>
                </a:lnTo>
                <a:lnTo>
                  <a:pt x="49" y="0"/>
                </a:lnTo>
                <a:lnTo>
                  <a:pt x="43" y="2"/>
                </a:lnTo>
                <a:lnTo>
                  <a:pt x="5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6" name="Freeform 1236"/>
          <p:cNvSpPr>
            <a:spLocks/>
          </p:cNvSpPr>
          <p:nvPr/>
        </p:nvSpPr>
        <p:spPr bwMode="auto">
          <a:xfrm>
            <a:off x="7473950" y="4476750"/>
            <a:ext cx="33338" cy="50800"/>
          </a:xfrm>
          <a:custGeom>
            <a:avLst/>
            <a:gdLst>
              <a:gd name="T0" fmla="*/ 31 w 41"/>
              <a:gd name="T1" fmla="*/ 45 h 65"/>
              <a:gd name="T2" fmla="*/ 41 w 41"/>
              <a:gd name="T3" fmla="*/ 50 h 65"/>
              <a:gd name="T4" fmla="*/ 39 w 41"/>
              <a:gd name="T5" fmla="*/ 45 h 65"/>
              <a:gd name="T6" fmla="*/ 37 w 41"/>
              <a:gd name="T7" fmla="*/ 41 h 65"/>
              <a:gd name="T8" fmla="*/ 34 w 41"/>
              <a:gd name="T9" fmla="*/ 35 h 65"/>
              <a:gd name="T10" fmla="*/ 32 w 41"/>
              <a:gd name="T11" fmla="*/ 29 h 65"/>
              <a:gd name="T12" fmla="*/ 28 w 41"/>
              <a:gd name="T13" fmla="*/ 21 h 65"/>
              <a:gd name="T14" fmla="*/ 24 w 41"/>
              <a:gd name="T15" fmla="*/ 14 h 65"/>
              <a:gd name="T16" fmla="*/ 18 w 41"/>
              <a:gd name="T17" fmla="*/ 8 h 65"/>
              <a:gd name="T18" fmla="*/ 11 w 41"/>
              <a:gd name="T19" fmla="*/ 0 h 65"/>
              <a:gd name="T20" fmla="*/ 0 w 41"/>
              <a:gd name="T21" fmla="*/ 14 h 65"/>
              <a:gd name="T22" fmla="*/ 4 w 41"/>
              <a:gd name="T23" fmla="*/ 20 h 65"/>
              <a:gd name="T24" fmla="*/ 10 w 41"/>
              <a:gd name="T25" fmla="*/ 26 h 65"/>
              <a:gd name="T26" fmla="*/ 12 w 41"/>
              <a:gd name="T27" fmla="*/ 30 h 65"/>
              <a:gd name="T28" fmla="*/ 16 w 41"/>
              <a:gd name="T29" fmla="*/ 36 h 65"/>
              <a:gd name="T30" fmla="*/ 18 w 41"/>
              <a:gd name="T31" fmla="*/ 42 h 65"/>
              <a:gd name="T32" fmla="*/ 20 w 41"/>
              <a:gd name="T33" fmla="*/ 48 h 65"/>
              <a:gd name="T34" fmla="*/ 23 w 41"/>
              <a:gd name="T35" fmla="*/ 52 h 65"/>
              <a:gd name="T36" fmla="*/ 25 w 41"/>
              <a:gd name="T37" fmla="*/ 59 h 65"/>
              <a:gd name="T38" fmla="*/ 35 w 41"/>
              <a:gd name="T39" fmla="*/ 64 h 65"/>
              <a:gd name="T40" fmla="*/ 25 w 41"/>
              <a:gd name="T41" fmla="*/ 59 h 65"/>
              <a:gd name="T42" fmla="*/ 28 w 41"/>
              <a:gd name="T43" fmla="*/ 65 h 65"/>
              <a:gd name="T44" fmla="*/ 35 w 41"/>
              <a:gd name="T45" fmla="*/ 64 h 65"/>
              <a:gd name="T46" fmla="*/ 31 w 41"/>
              <a:gd name="T47" fmla="*/ 4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" h="65">
                <a:moveTo>
                  <a:pt x="31" y="45"/>
                </a:moveTo>
                <a:lnTo>
                  <a:pt x="41" y="50"/>
                </a:lnTo>
                <a:lnTo>
                  <a:pt x="39" y="45"/>
                </a:lnTo>
                <a:lnTo>
                  <a:pt x="37" y="41"/>
                </a:lnTo>
                <a:lnTo>
                  <a:pt x="34" y="35"/>
                </a:lnTo>
                <a:lnTo>
                  <a:pt x="32" y="29"/>
                </a:lnTo>
                <a:lnTo>
                  <a:pt x="28" y="21"/>
                </a:lnTo>
                <a:lnTo>
                  <a:pt x="24" y="14"/>
                </a:lnTo>
                <a:lnTo>
                  <a:pt x="18" y="8"/>
                </a:lnTo>
                <a:lnTo>
                  <a:pt x="11" y="0"/>
                </a:lnTo>
                <a:lnTo>
                  <a:pt x="0" y="14"/>
                </a:lnTo>
                <a:lnTo>
                  <a:pt x="4" y="20"/>
                </a:lnTo>
                <a:lnTo>
                  <a:pt x="10" y="26"/>
                </a:lnTo>
                <a:lnTo>
                  <a:pt x="12" y="30"/>
                </a:lnTo>
                <a:lnTo>
                  <a:pt x="16" y="36"/>
                </a:lnTo>
                <a:lnTo>
                  <a:pt x="18" y="42"/>
                </a:lnTo>
                <a:lnTo>
                  <a:pt x="20" y="48"/>
                </a:lnTo>
                <a:lnTo>
                  <a:pt x="23" y="52"/>
                </a:lnTo>
                <a:lnTo>
                  <a:pt x="25" y="59"/>
                </a:lnTo>
                <a:lnTo>
                  <a:pt x="35" y="64"/>
                </a:lnTo>
                <a:lnTo>
                  <a:pt x="25" y="59"/>
                </a:lnTo>
                <a:lnTo>
                  <a:pt x="28" y="65"/>
                </a:lnTo>
                <a:lnTo>
                  <a:pt x="35" y="64"/>
                </a:lnTo>
                <a:lnTo>
                  <a:pt x="31" y="4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7" name="Freeform 1237"/>
          <p:cNvSpPr>
            <a:spLocks/>
          </p:cNvSpPr>
          <p:nvPr/>
        </p:nvSpPr>
        <p:spPr bwMode="auto">
          <a:xfrm>
            <a:off x="7499350" y="4510088"/>
            <a:ext cx="47625" cy="19050"/>
          </a:xfrm>
          <a:custGeom>
            <a:avLst/>
            <a:gdLst>
              <a:gd name="T0" fmla="*/ 59 w 60"/>
              <a:gd name="T1" fmla="*/ 17 h 23"/>
              <a:gd name="T2" fmla="*/ 53 w 60"/>
              <a:gd name="T3" fmla="*/ 7 h 23"/>
              <a:gd name="T4" fmla="*/ 45 w 60"/>
              <a:gd name="T5" fmla="*/ 3 h 23"/>
              <a:gd name="T6" fmla="*/ 39 w 60"/>
              <a:gd name="T7" fmla="*/ 2 h 23"/>
              <a:gd name="T8" fmla="*/ 33 w 60"/>
              <a:gd name="T9" fmla="*/ 1 h 23"/>
              <a:gd name="T10" fmla="*/ 26 w 60"/>
              <a:gd name="T11" fmla="*/ 0 h 23"/>
              <a:gd name="T12" fmla="*/ 19 w 60"/>
              <a:gd name="T13" fmla="*/ 0 h 23"/>
              <a:gd name="T14" fmla="*/ 12 w 60"/>
              <a:gd name="T15" fmla="*/ 0 h 23"/>
              <a:gd name="T16" fmla="*/ 6 w 60"/>
              <a:gd name="T17" fmla="*/ 1 h 23"/>
              <a:gd name="T18" fmla="*/ 0 w 60"/>
              <a:gd name="T19" fmla="*/ 2 h 23"/>
              <a:gd name="T20" fmla="*/ 4 w 60"/>
              <a:gd name="T21" fmla="*/ 21 h 23"/>
              <a:gd name="T22" fmla="*/ 10 w 60"/>
              <a:gd name="T23" fmla="*/ 20 h 23"/>
              <a:gd name="T24" fmla="*/ 15 w 60"/>
              <a:gd name="T25" fmla="*/ 18 h 23"/>
              <a:gd name="T26" fmla="*/ 19 w 60"/>
              <a:gd name="T27" fmla="*/ 18 h 23"/>
              <a:gd name="T28" fmla="*/ 24 w 60"/>
              <a:gd name="T29" fmla="*/ 18 h 23"/>
              <a:gd name="T30" fmla="*/ 29 w 60"/>
              <a:gd name="T31" fmla="*/ 20 h 23"/>
              <a:gd name="T32" fmla="*/ 34 w 60"/>
              <a:gd name="T33" fmla="*/ 21 h 23"/>
              <a:gd name="T34" fmla="*/ 40 w 60"/>
              <a:gd name="T35" fmla="*/ 22 h 23"/>
              <a:gd name="T36" fmla="*/ 46 w 60"/>
              <a:gd name="T37" fmla="*/ 23 h 23"/>
              <a:gd name="T38" fmla="*/ 40 w 60"/>
              <a:gd name="T39" fmla="*/ 13 h 23"/>
              <a:gd name="T40" fmla="*/ 59 w 60"/>
              <a:gd name="T41" fmla="*/ 17 h 23"/>
              <a:gd name="T42" fmla="*/ 60 w 60"/>
              <a:gd name="T43" fmla="*/ 9 h 23"/>
              <a:gd name="T44" fmla="*/ 53 w 60"/>
              <a:gd name="T45" fmla="*/ 6 h 23"/>
              <a:gd name="T46" fmla="*/ 59 w 60"/>
              <a:gd name="T47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" h="23">
                <a:moveTo>
                  <a:pt x="59" y="17"/>
                </a:moveTo>
                <a:lnTo>
                  <a:pt x="53" y="7"/>
                </a:lnTo>
                <a:lnTo>
                  <a:pt x="45" y="3"/>
                </a:lnTo>
                <a:lnTo>
                  <a:pt x="39" y="2"/>
                </a:lnTo>
                <a:lnTo>
                  <a:pt x="33" y="1"/>
                </a:lnTo>
                <a:lnTo>
                  <a:pt x="26" y="0"/>
                </a:lnTo>
                <a:lnTo>
                  <a:pt x="19" y="0"/>
                </a:lnTo>
                <a:lnTo>
                  <a:pt x="12" y="0"/>
                </a:lnTo>
                <a:lnTo>
                  <a:pt x="6" y="1"/>
                </a:lnTo>
                <a:lnTo>
                  <a:pt x="0" y="2"/>
                </a:lnTo>
                <a:lnTo>
                  <a:pt x="4" y="21"/>
                </a:lnTo>
                <a:lnTo>
                  <a:pt x="10" y="20"/>
                </a:lnTo>
                <a:lnTo>
                  <a:pt x="15" y="18"/>
                </a:lnTo>
                <a:lnTo>
                  <a:pt x="19" y="18"/>
                </a:lnTo>
                <a:lnTo>
                  <a:pt x="24" y="18"/>
                </a:lnTo>
                <a:lnTo>
                  <a:pt x="29" y="20"/>
                </a:lnTo>
                <a:lnTo>
                  <a:pt x="34" y="21"/>
                </a:lnTo>
                <a:lnTo>
                  <a:pt x="40" y="22"/>
                </a:lnTo>
                <a:lnTo>
                  <a:pt x="46" y="23"/>
                </a:lnTo>
                <a:lnTo>
                  <a:pt x="40" y="13"/>
                </a:lnTo>
                <a:lnTo>
                  <a:pt x="59" y="17"/>
                </a:lnTo>
                <a:lnTo>
                  <a:pt x="60" y="9"/>
                </a:lnTo>
                <a:lnTo>
                  <a:pt x="53" y="6"/>
                </a:lnTo>
                <a:lnTo>
                  <a:pt x="59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8" name="Freeform 1238"/>
          <p:cNvSpPr>
            <a:spLocks/>
          </p:cNvSpPr>
          <p:nvPr/>
        </p:nvSpPr>
        <p:spPr bwMode="auto">
          <a:xfrm>
            <a:off x="7516813" y="4521200"/>
            <a:ext cx="28575" cy="44450"/>
          </a:xfrm>
          <a:custGeom>
            <a:avLst/>
            <a:gdLst>
              <a:gd name="T0" fmla="*/ 16 w 37"/>
              <a:gd name="T1" fmla="*/ 40 h 56"/>
              <a:gd name="T2" fmla="*/ 19 w 37"/>
              <a:gd name="T3" fmla="*/ 51 h 56"/>
              <a:gd name="T4" fmla="*/ 22 w 37"/>
              <a:gd name="T5" fmla="*/ 48 h 56"/>
              <a:gd name="T6" fmla="*/ 24 w 37"/>
              <a:gd name="T7" fmla="*/ 42 h 56"/>
              <a:gd name="T8" fmla="*/ 25 w 37"/>
              <a:gd name="T9" fmla="*/ 38 h 56"/>
              <a:gd name="T10" fmla="*/ 27 w 37"/>
              <a:gd name="T11" fmla="*/ 34 h 56"/>
              <a:gd name="T12" fmla="*/ 31 w 37"/>
              <a:gd name="T13" fmla="*/ 28 h 56"/>
              <a:gd name="T14" fmla="*/ 32 w 37"/>
              <a:gd name="T15" fmla="*/ 22 h 56"/>
              <a:gd name="T16" fmla="*/ 34 w 37"/>
              <a:gd name="T17" fmla="*/ 13 h 56"/>
              <a:gd name="T18" fmla="*/ 37 w 37"/>
              <a:gd name="T19" fmla="*/ 4 h 56"/>
              <a:gd name="T20" fmla="*/ 18 w 37"/>
              <a:gd name="T21" fmla="*/ 0 h 56"/>
              <a:gd name="T22" fmla="*/ 16 w 37"/>
              <a:gd name="T23" fmla="*/ 9 h 56"/>
              <a:gd name="T24" fmla="*/ 13 w 37"/>
              <a:gd name="T25" fmla="*/ 17 h 56"/>
              <a:gd name="T26" fmla="*/ 12 w 37"/>
              <a:gd name="T27" fmla="*/ 22 h 56"/>
              <a:gd name="T28" fmla="*/ 11 w 37"/>
              <a:gd name="T29" fmla="*/ 25 h 56"/>
              <a:gd name="T30" fmla="*/ 9 w 37"/>
              <a:gd name="T31" fmla="*/ 31 h 56"/>
              <a:gd name="T32" fmla="*/ 8 w 37"/>
              <a:gd name="T33" fmla="*/ 35 h 56"/>
              <a:gd name="T34" fmla="*/ 5 w 37"/>
              <a:gd name="T35" fmla="*/ 39 h 56"/>
              <a:gd name="T36" fmla="*/ 3 w 37"/>
              <a:gd name="T37" fmla="*/ 45 h 56"/>
              <a:gd name="T38" fmla="*/ 7 w 37"/>
              <a:gd name="T39" fmla="*/ 56 h 56"/>
              <a:gd name="T40" fmla="*/ 3 w 37"/>
              <a:gd name="T41" fmla="*/ 45 h 56"/>
              <a:gd name="T42" fmla="*/ 0 w 37"/>
              <a:gd name="T43" fmla="*/ 51 h 56"/>
              <a:gd name="T44" fmla="*/ 7 w 37"/>
              <a:gd name="T45" fmla="*/ 56 h 56"/>
              <a:gd name="T46" fmla="*/ 16 w 37"/>
              <a:gd name="T47" fmla="*/ 4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7" h="56">
                <a:moveTo>
                  <a:pt x="16" y="40"/>
                </a:moveTo>
                <a:lnTo>
                  <a:pt x="19" y="51"/>
                </a:lnTo>
                <a:lnTo>
                  <a:pt x="22" y="48"/>
                </a:lnTo>
                <a:lnTo>
                  <a:pt x="24" y="42"/>
                </a:lnTo>
                <a:lnTo>
                  <a:pt x="25" y="38"/>
                </a:lnTo>
                <a:lnTo>
                  <a:pt x="27" y="34"/>
                </a:lnTo>
                <a:lnTo>
                  <a:pt x="31" y="28"/>
                </a:lnTo>
                <a:lnTo>
                  <a:pt x="32" y="22"/>
                </a:lnTo>
                <a:lnTo>
                  <a:pt x="34" y="13"/>
                </a:lnTo>
                <a:lnTo>
                  <a:pt x="37" y="4"/>
                </a:lnTo>
                <a:lnTo>
                  <a:pt x="18" y="0"/>
                </a:lnTo>
                <a:lnTo>
                  <a:pt x="16" y="9"/>
                </a:lnTo>
                <a:lnTo>
                  <a:pt x="13" y="17"/>
                </a:lnTo>
                <a:lnTo>
                  <a:pt x="12" y="22"/>
                </a:lnTo>
                <a:lnTo>
                  <a:pt x="11" y="25"/>
                </a:lnTo>
                <a:lnTo>
                  <a:pt x="9" y="31"/>
                </a:lnTo>
                <a:lnTo>
                  <a:pt x="8" y="35"/>
                </a:lnTo>
                <a:lnTo>
                  <a:pt x="5" y="39"/>
                </a:lnTo>
                <a:lnTo>
                  <a:pt x="3" y="45"/>
                </a:lnTo>
                <a:lnTo>
                  <a:pt x="7" y="56"/>
                </a:lnTo>
                <a:lnTo>
                  <a:pt x="3" y="45"/>
                </a:lnTo>
                <a:lnTo>
                  <a:pt x="0" y="51"/>
                </a:lnTo>
                <a:lnTo>
                  <a:pt x="7" y="56"/>
                </a:lnTo>
                <a:lnTo>
                  <a:pt x="16" y="4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19" name="Freeform 1239"/>
          <p:cNvSpPr>
            <a:spLocks/>
          </p:cNvSpPr>
          <p:nvPr/>
        </p:nvSpPr>
        <p:spPr bwMode="auto">
          <a:xfrm>
            <a:off x="7521575" y="4552950"/>
            <a:ext cx="36513" cy="34925"/>
          </a:xfrm>
          <a:custGeom>
            <a:avLst/>
            <a:gdLst>
              <a:gd name="T0" fmla="*/ 42 w 44"/>
              <a:gd name="T1" fmla="*/ 44 h 44"/>
              <a:gd name="T2" fmla="*/ 42 w 44"/>
              <a:gd name="T3" fmla="*/ 33 h 44"/>
              <a:gd name="T4" fmla="*/ 38 w 44"/>
              <a:gd name="T5" fmla="*/ 25 h 44"/>
              <a:gd name="T6" fmla="*/ 32 w 44"/>
              <a:gd name="T7" fmla="*/ 17 h 44"/>
              <a:gd name="T8" fmla="*/ 23 w 44"/>
              <a:gd name="T9" fmla="*/ 9 h 44"/>
              <a:gd name="T10" fmla="*/ 9 w 44"/>
              <a:gd name="T11" fmla="*/ 0 h 44"/>
              <a:gd name="T12" fmla="*/ 0 w 44"/>
              <a:gd name="T13" fmla="*/ 16 h 44"/>
              <a:gd name="T14" fmla="*/ 11 w 44"/>
              <a:gd name="T15" fmla="*/ 23 h 44"/>
              <a:gd name="T16" fmla="*/ 18 w 44"/>
              <a:gd name="T17" fmla="*/ 29 h 44"/>
              <a:gd name="T18" fmla="*/ 21 w 44"/>
              <a:gd name="T19" fmla="*/ 35 h 44"/>
              <a:gd name="T20" fmla="*/ 26 w 44"/>
              <a:gd name="T21" fmla="*/ 43 h 44"/>
              <a:gd name="T22" fmla="*/ 26 w 44"/>
              <a:gd name="T23" fmla="*/ 32 h 44"/>
              <a:gd name="T24" fmla="*/ 42 w 44"/>
              <a:gd name="T25" fmla="*/ 44 h 44"/>
              <a:gd name="T26" fmla="*/ 44 w 44"/>
              <a:gd name="T27" fmla="*/ 39 h 44"/>
              <a:gd name="T28" fmla="*/ 42 w 44"/>
              <a:gd name="T29" fmla="*/ 33 h 44"/>
              <a:gd name="T30" fmla="*/ 42 w 44"/>
              <a:gd name="T3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4" h="44">
                <a:moveTo>
                  <a:pt x="42" y="44"/>
                </a:moveTo>
                <a:lnTo>
                  <a:pt x="42" y="33"/>
                </a:lnTo>
                <a:lnTo>
                  <a:pt x="38" y="25"/>
                </a:lnTo>
                <a:lnTo>
                  <a:pt x="32" y="17"/>
                </a:lnTo>
                <a:lnTo>
                  <a:pt x="23" y="9"/>
                </a:lnTo>
                <a:lnTo>
                  <a:pt x="9" y="0"/>
                </a:lnTo>
                <a:lnTo>
                  <a:pt x="0" y="16"/>
                </a:lnTo>
                <a:lnTo>
                  <a:pt x="11" y="23"/>
                </a:lnTo>
                <a:lnTo>
                  <a:pt x="18" y="29"/>
                </a:lnTo>
                <a:lnTo>
                  <a:pt x="21" y="35"/>
                </a:lnTo>
                <a:lnTo>
                  <a:pt x="26" y="43"/>
                </a:lnTo>
                <a:lnTo>
                  <a:pt x="26" y="32"/>
                </a:lnTo>
                <a:lnTo>
                  <a:pt x="42" y="44"/>
                </a:lnTo>
                <a:lnTo>
                  <a:pt x="44" y="39"/>
                </a:lnTo>
                <a:lnTo>
                  <a:pt x="42" y="33"/>
                </a:lnTo>
                <a:lnTo>
                  <a:pt x="42" y="4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0" name="Freeform 1240"/>
          <p:cNvSpPr>
            <a:spLocks/>
          </p:cNvSpPr>
          <p:nvPr/>
        </p:nvSpPr>
        <p:spPr bwMode="auto">
          <a:xfrm>
            <a:off x="7507288" y="4578350"/>
            <a:ext cx="49212" cy="42863"/>
          </a:xfrm>
          <a:custGeom>
            <a:avLst/>
            <a:gdLst>
              <a:gd name="T0" fmla="*/ 9 w 61"/>
              <a:gd name="T1" fmla="*/ 54 h 54"/>
              <a:gd name="T2" fmla="*/ 17 w 61"/>
              <a:gd name="T3" fmla="*/ 50 h 54"/>
              <a:gd name="T4" fmla="*/ 24 w 61"/>
              <a:gd name="T5" fmla="*/ 46 h 54"/>
              <a:gd name="T6" fmla="*/ 31 w 61"/>
              <a:gd name="T7" fmla="*/ 43 h 54"/>
              <a:gd name="T8" fmla="*/ 38 w 61"/>
              <a:gd name="T9" fmla="*/ 37 h 54"/>
              <a:gd name="T10" fmla="*/ 44 w 61"/>
              <a:gd name="T11" fmla="*/ 32 h 54"/>
              <a:gd name="T12" fmla="*/ 50 w 61"/>
              <a:gd name="T13" fmla="*/ 26 h 54"/>
              <a:gd name="T14" fmla="*/ 54 w 61"/>
              <a:gd name="T15" fmla="*/ 20 h 54"/>
              <a:gd name="T16" fmla="*/ 61 w 61"/>
              <a:gd name="T17" fmla="*/ 12 h 54"/>
              <a:gd name="T18" fmla="*/ 45 w 61"/>
              <a:gd name="T19" fmla="*/ 0 h 54"/>
              <a:gd name="T20" fmla="*/ 40 w 61"/>
              <a:gd name="T21" fmla="*/ 8 h 54"/>
              <a:gd name="T22" fmla="*/ 36 w 61"/>
              <a:gd name="T23" fmla="*/ 14 h 54"/>
              <a:gd name="T24" fmla="*/ 30 w 61"/>
              <a:gd name="T25" fmla="*/ 19 h 54"/>
              <a:gd name="T26" fmla="*/ 27 w 61"/>
              <a:gd name="T27" fmla="*/ 23 h 54"/>
              <a:gd name="T28" fmla="*/ 22 w 61"/>
              <a:gd name="T29" fmla="*/ 27 h 54"/>
              <a:gd name="T30" fmla="*/ 15 w 61"/>
              <a:gd name="T31" fmla="*/ 30 h 54"/>
              <a:gd name="T32" fmla="*/ 8 w 61"/>
              <a:gd name="T33" fmla="*/ 34 h 54"/>
              <a:gd name="T34" fmla="*/ 0 w 61"/>
              <a:gd name="T35" fmla="*/ 38 h 54"/>
              <a:gd name="T36" fmla="*/ 9 w 61"/>
              <a:gd name="T37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1" h="54">
                <a:moveTo>
                  <a:pt x="9" y="54"/>
                </a:moveTo>
                <a:lnTo>
                  <a:pt x="17" y="50"/>
                </a:lnTo>
                <a:lnTo>
                  <a:pt x="24" y="46"/>
                </a:lnTo>
                <a:lnTo>
                  <a:pt x="31" y="43"/>
                </a:lnTo>
                <a:lnTo>
                  <a:pt x="38" y="37"/>
                </a:lnTo>
                <a:lnTo>
                  <a:pt x="44" y="32"/>
                </a:lnTo>
                <a:lnTo>
                  <a:pt x="50" y="26"/>
                </a:lnTo>
                <a:lnTo>
                  <a:pt x="54" y="20"/>
                </a:lnTo>
                <a:lnTo>
                  <a:pt x="61" y="12"/>
                </a:lnTo>
                <a:lnTo>
                  <a:pt x="45" y="0"/>
                </a:lnTo>
                <a:lnTo>
                  <a:pt x="40" y="8"/>
                </a:lnTo>
                <a:lnTo>
                  <a:pt x="36" y="14"/>
                </a:lnTo>
                <a:lnTo>
                  <a:pt x="30" y="19"/>
                </a:lnTo>
                <a:lnTo>
                  <a:pt x="27" y="23"/>
                </a:lnTo>
                <a:lnTo>
                  <a:pt x="22" y="27"/>
                </a:lnTo>
                <a:lnTo>
                  <a:pt x="15" y="30"/>
                </a:lnTo>
                <a:lnTo>
                  <a:pt x="8" y="34"/>
                </a:lnTo>
                <a:lnTo>
                  <a:pt x="0" y="38"/>
                </a:lnTo>
                <a:lnTo>
                  <a:pt x="9" y="5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1" name="Freeform 1241"/>
          <p:cNvSpPr>
            <a:spLocks/>
          </p:cNvSpPr>
          <p:nvPr/>
        </p:nvSpPr>
        <p:spPr bwMode="auto">
          <a:xfrm>
            <a:off x="4086225" y="3141663"/>
            <a:ext cx="160338" cy="187325"/>
          </a:xfrm>
          <a:custGeom>
            <a:avLst/>
            <a:gdLst>
              <a:gd name="T0" fmla="*/ 201 w 201"/>
              <a:gd name="T1" fmla="*/ 164 h 238"/>
              <a:gd name="T2" fmla="*/ 195 w 201"/>
              <a:gd name="T3" fmla="*/ 181 h 238"/>
              <a:gd name="T4" fmla="*/ 187 w 201"/>
              <a:gd name="T5" fmla="*/ 196 h 238"/>
              <a:gd name="T6" fmla="*/ 177 w 201"/>
              <a:gd name="T7" fmla="*/ 209 h 238"/>
              <a:gd name="T8" fmla="*/ 165 w 201"/>
              <a:gd name="T9" fmla="*/ 219 h 238"/>
              <a:gd name="T10" fmla="*/ 153 w 201"/>
              <a:gd name="T11" fmla="*/ 227 h 238"/>
              <a:gd name="T12" fmla="*/ 138 w 201"/>
              <a:gd name="T13" fmla="*/ 233 h 238"/>
              <a:gd name="T14" fmla="*/ 122 w 201"/>
              <a:gd name="T15" fmla="*/ 236 h 238"/>
              <a:gd name="T16" fmla="*/ 104 w 201"/>
              <a:gd name="T17" fmla="*/ 238 h 238"/>
              <a:gd name="T18" fmla="*/ 83 w 201"/>
              <a:gd name="T19" fmla="*/ 235 h 238"/>
              <a:gd name="T20" fmla="*/ 63 w 201"/>
              <a:gd name="T21" fmla="*/ 229 h 238"/>
              <a:gd name="T22" fmla="*/ 45 w 201"/>
              <a:gd name="T23" fmla="*/ 220 h 238"/>
              <a:gd name="T24" fmla="*/ 30 w 201"/>
              <a:gd name="T25" fmla="*/ 206 h 238"/>
              <a:gd name="T26" fmla="*/ 17 w 201"/>
              <a:gd name="T27" fmla="*/ 189 h 238"/>
              <a:gd name="T28" fmla="*/ 8 w 201"/>
              <a:gd name="T29" fmla="*/ 170 h 238"/>
              <a:gd name="T30" fmla="*/ 2 w 201"/>
              <a:gd name="T31" fmla="*/ 147 h 238"/>
              <a:gd name="T32" fmla="*/ 0 w 201"/>
              <a:gd name="T33" fmla="*/ 121 h 238"/>
              <a:gd name="T34" fmla="*/ 2 w 201"/>
              <a:gd name="T35" fmla="*/ 95 h 238"/>
              <a:gd name="T36" fmla="*/ 8 w 201"/>
              <a:gd name="T37" fmla="*/ 70 h 238"/>
              <a:gd name="T38" fmla="*/ 16 w 201"/>
              <a:gd name="T39" fmla="*/ 50 h 238"/>
              <a:gd name="T40" fmla="*/ 28 w 201"/>
              <a:gd name="T41" fmla="*/ 32 h 238"/>
              <a:gd name="T42" fmla="*/ 45 w 201"/>
              <a:gd name="T43" fmla="*/ 19 h 238"/>
              <a:gd name="T44" fmla="*/ 63 w 201"/>
              <a:gd name="T45" fmla="*/ 8 h 238"/>
              <a:gd name="T46" fmla="*/ 84 w 201"/>
              <a:gd name="T47" fmla="*/ 2 h 238"/>
              <a:gd name="T48" fmla="*/ 107 w 201"/>
              <a:gd name="T49" fmla="*/ 0 h 238"/>
              <a:gd name="T50" fmla="*/ 126 w 201"/>
              <a:gd name="T51" fmla="*/ 1 h 238"/>
              <a:gd name="T52" fmla="*/ 145 w 201"/>
              <a:gd name="T53" fmla="*/ 7 h 238"/>
              <a:gd name="T54" fmla="*/ 161 w 201"/>
              <a:gd name="T55" fmla="*/ 15 h 238"/>
              <a:gd name="T56" fmla="*/ 175 w 201"/>
              <a:gd name="T57" fmla="*/ 26 h 238"/>
              <a:gd name="T58" fmla="*/ 183 w 201"/>
              <a:gd name="T59" fmla="*/ 34 h 238"/>
              <a:gd name="T60" fmla="*/ 189 w 201"/>
              <a:gd name="T61" fmla="*/ 43 h 238"/>
              <a:gd name="T62" fmla="*/ 194 w 201"/>
              <a:gd name="T63" fmla="*/ 53 h 238"/>
              <a:gd name="T64" fmla="*/ 199 w 201"/>
              <a:gd name="T65" fmla="*/ 66 h 238"/>
              <a:gd name="T66" fmla="*/ 151 w 201"/>
              <a:gd name="T67" fmla="*/ 69 h 238"/>
              <a:gd name="T68" fmla="*/ 141 w 201"/>
              <a:gd name="T69" fmla="*/ 55 h 238"/>
              <a:gd name="T70" fmla="*/ 129 w 201"/>
              <a:gd name="T71" fmla="*/ 45 h 238"/>
              <a:gd name="T72" fmla="*/ 111 w 201"/>
              <a:gd name="T73" fmla="*/ 41 h 238"/>
              <a:gd name="T74" fmla="*/ 98 w 201"/>
              <a:gd name="T75" fmla="*/ 39 h 238"/>
              <a:gd name="T76" fmla="*/ 86 w 201"/>
              <a:gd name="T77" fmla="*/ 42 h 238"/>
              <a:gd name="T78" fmla="*/ 76 w 201"/>
              <a:gd name="T79" fmla="*/ 47 h 238"/>
              <a:gd name="T80" fmla="*/ 66 w 201"/>
              <a:gd name="T81" fmla="*/ 53 h 238"/>
              <a:gd name="T82" fmla="*/ 60 w 201"/>
              <a:gd name="T83" fmla="*/ 62 h 238"/>
              <a:gd name="T84" fmla="*/ 54 w 201"/>
              <a:gd name="T85" fmla="*/ 75 h 238"/>
              <a:gd name="T86" fmla="*/ 49 w 201"/>
              <a:gd name="T87" fmla="*/ 90 h 238"/>
              <a:gd name="T88" fmla="*/ 47 w 201"/>
              <a:gd name="T89" fmla="*/ 107 h 238"/>
              <a:gd name="T90" fmla="*/ 47 w 201"/>
              <a:gd name="T91" fmla="*/ 128 h 238"/>
              <a:gd name="T92" fmla="*/ 49 w 201"/>
              <a:gd name="T93" fmla="*/ 147 h 238"/>
              <a:gd name="T94" fmla="*/ 54 w 201"/>
              <a:gd name="T95" fmla="*/ 163 h 238"/>
              <a:gd name="T96" fmla="*/ 60 w 201"/>
              <a:gd name="T97" fmla="*/ 175 h 238"/>
              <a:gd name="T98" fmla="*/ 68 w 201"/>
              <a:gd name="T99" fmla="*/ 185 h 238"/>
              <a:gd name="T100" fmla="*/ 77 w 201"/>
              <a:gd name="T101" fmla="*/ 190 h 238"/>
              <a:gd name="T102" fmla="*/ 87 w 201"/>
              <a:gd name="T103" fmla="*/ 196 h 238"/>
              <a:gd name="T104" fmla="*/ 99 w 201"/>
              <a:gd name="T105" fmla="*/ 198 h 238"/>
              <a:gd name="T106" fmla="*/ 113 w 201"/>
              <a:gd name="T107" fmla="*/ 197 h 238"/>
              <a:gd name="T108" fmla="*/ 130 w 201"/>
              <a:gd name="T109" fmla="*/ 191 h 238"/>
              <a:gd name="T110" fmla="*/ 140 w 201"/>
              <a:gd name="T111" fmla="*/ 183 h 238"/>
              <a:gd name="T112" fmla="*/ 146 w 201"/>
              <a:gd name="T113" fmla="*/ 176 h 238"/>
              <a:gd name="T114" fmla="*/ 152 w 201"/>
              <a:gd name="T115" fmla="*/ 167 h 238"/>
              <a:gd name="T116" fmla="*/ 155 w 201"/>
              <a:gd name="T117" fmla="*/ 156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1" h="238">
                <a:moveTo>
                  <a:pt x="157" y="150"/>
                </a:moveTo>
                <a:lnTo>
                  <a:pt x="201" y="164"/>
                </a:lnTo>
                <a:lnTo>
                  <a:pt x="199" y="173"/>
                </a:lnTo>
                <a:lnTo>
                  <a:pt x="195" y="181"/>
                </a:lnTo>
                <a:lnTo>
                  <a:pt x="191" y="189"/>
                </a:lnTo>
                <a:lnTo>
                  <a:pt x="187" y="196"/>
                </a:lnTo>
                <a:lnTo>
                  <a:pt x="182" y="203"/>
                </a:lnTo>
                <a:lnTo>
                  <a:pt x="177" y="209"/>
                </a:lnTo>
                <a:lnTo>
                  <a:pt x="171" y="214"/>
                </a:lnTo>
                <a:lnTo>
                  <a:pt x="165" y="219"/>
                </a:lnTo>
                <a:lnTo>
                  <a:pt x="160" y="224"/>
                </a:lnTo>
                <a:lnTo>
                  <a:pt x="153" y="227"/>
                </a:lnTo>
                <a:lnTo>
                  <a:pt x="146" y="229"/>
                </a:lnTo>
                <a:lnTo>
                  <a:pt x="138" y="233"/>
                </a:lnTo>
                <a:lnTo>
                  <a:pt x="130" y="235"/>
                </a:lnTo>
                <a:lnTo>
                  <a:pt x="122" y="236"/>
                </a:lnTo>
                <a:lnTo>
                  <a:pt x="114" y="238"/>
                </a:lnTo>
                <a:lnTo>
                  <a:pt x="104" y="238"/>
                </a:lnTo>
                <a:lnTo>
                  <a:pt x="93" y="238"/>
                </a:lnTo>
                <a:lnTo>
                  <a:pt x="83" y="235"/>
                </a:lnTo>
                <a:lnTo>
                  <a:pt x="72" y="233"/>
                </a:lnTo>
                <a:lnTo>
                  <a:pt x="63" y="229"/>
                </a:lnTo>
                <a:lnTo>
                  <a:pt x="54" y="225"/>
                </a:lnTo>
                <a:lnTo>
                  <a:pt x="45" y="220"/>
                </a:lnTo>
                <a:lnTo>
                  <a:pt x="36" y="213"/>
                </a:lnTo>
                <a:lnTo>
                  <a:pt x="30" y="206"/>
                </a:lnTo>
                <a:lnTo>
                  <a:pt x="23" y="198"/>
                </a:lnTo>
                <a:lnTo>
                  <a:pt x="17" y="189"/>
                </a:lnTo>
                <a:lnTo>
                  <a:pt x="11" y="180"/>
                </a:lnTo>
                <a:lnTo>
                  <a:pt x="8" y="170"/>
                </a:lnTo>
                <a:lnTo>
                  <a:pt x="4" y="158"/>
                </a:lnTo>
                <a:lnTo>
                  <a:pt x="2" y="147"/>
                </a:lnTo>
                <a:lnTo>
                  <a:pt x="0" y="134"/>
                </a:lnTo>
                <a:lnTo>
                  <a:pt x="0" y="121"/>
                </a:lnTo>
                <a:lnTo>
                  <a:pt x="0" y="107"/>
                </a:lnTo>
                <a:lnTo>
                  <a:pt x="2" y="95"/>
                </a:lnTo>
                <a:lnTo>
                  <a:pt x="4" y="82"/>
                </a:lnTo>
                <a:lnTo>
                  <a:pt x="8" y="70"/>
                </a:lnTo>
                <a:lnTo>
                  <a:pt x="11" y="60"/>
                </a:lnTo>
                <a:lnTo>
                  <a:pt x="16" y="50"/>
                </a:lnTo>
                <a:lnTo>
                  <a:pt x="22" y="41"/>
                </a:lnTo>
                <a:lnTo>
                  <a:pt x="28" y="32"/>
                </a:lnTo>
                <a:lnTo>
                  <a:pt x="36" y="26"/>
                </a:lnTo>
                <a:lnTo>
                  <a:pt x="45" y="19"/>
                </a:lnTo>
                <a:lnTo>
                  <a:pt x="54" y="13"/>
                </a:lnTo>
                <a:lnTo>
                  <a:pt x="63" y="8"/>
                </a:lnTo>
                <a:lnTo>
                  <a:pt x="73" y="5"/>
                </a:lnTo>
                <a:lnTo>
                  <a:pt x="84" y="2"/>
                </a:lnTo>
                <a:lnTo>
                  <a:pt x="95" y="0"/>
                </a:lnTo>
                <a:lnTo>
                  <a:pt x="107" y="0"/>
                </a:lnTo>
                <a:lnTo>
                  <a:pt x="117" y="0"/>
                </a:lnTo>
                <a:lnTo>
                  <a:pt x="126" y="1"/>
                </a:lnTo>
                <a:lnTo>
                  <a:pt x="136" y="4"/>
                </a:lnTo>
                <a:lnTo>
                  <a:pt x="145" y="7"/>
                </a:lnTo>
                <a:lnTo>
                  <a:pt x="153" y="11"/>
                </a:lnTo>
                <a:lnTo>
                  <a:pt x="161" y="15"/>
                </a:lnTo>
                <a:lnTo>
                  <a:pt x="168" y="20"/>
                </a:lnTo>
                <a:lnTo>
                  <a:pt x="175" y="26"/>
                </a:lnTo>
                <a:lnTo>
                  <a:pt x="178" y="29"/>
                </a:lnTo>
                <a:lnTo>
                  <a:pt x="183" y="34"/>
                </a:lnTo>
                <a:lnTo>
                  <a:pt x="186" y="38"/>
                </a:lnTo>
                <a:lnTo>
                  <a:pt x="189" y="43"/>
                </a:lnTo>
                <a:lnTo>
                  <a:pt x="192" y="47"/>
                </a:lnTo>
                <a:lnTo>
                  <a:pt x="194" y="53"/>
                </a:lnTo>
                <a:lnTo>
                  <a:pt x="197" y="60"/>
                </a:lnTo>
                <a:lnTo>
                  <a:pt x="199" y="66"/>
                </a:lnTo>
                <a:lnTo>
                  <a:pt x="153" y="77"/>
                </a:lnTo>
                <a:lnTo>
                  <a:pt x="151" y="69"/>
                </a:lnTo>
                <a:lnTo>
                  <a:pt x="146" y="61"/>
                </a:lnTo>
                <a:lnTo>
                  <a:pt x="141" y="55"/>
                </a:lnTo>
                <a:lnTo>
                  <a:pt x="136" y="50"/>
                </a:lnTo>
                <a:lnTo>
                  <a:pt x="129" y="45"/>
                </a:lnTo>
                <a:lnTo>
                  <a:pt x="121" y="42"/>
                </a:lnTo>
                <a:lnTo>
                  <a:pt x="111" y="41"/>
                </a:lnTo>
                <a:lnTo>
                  <a:pt x="103" y="39"/>
                </a:lnTo>
                <a:lnTo>
                  <a:pt x="98" y="39"/>
                </a:lnTo>
                <a:lnTo>
                  <a:pt x="92" y="41"/>
                </a:lnTo>
                <a:lnTo>
                  <a:pt x="86" y="42"/>
                </a:lnTo>
                <a:lnTo>
                  <a:pt x="80" y="44"/>
                </a:lnTo>
                <a:lnTo>
                  <a:pt x="76" y="47"/>
                </a:lnTo>
                <a:lnTo>
                  <a:pt x="71" y="50"/>
                </a:lnTo>
                <a:lnTo>
                  <a:pt x="66" y="53"/>
                </a:lnTo>
                <a:lnTo>
                  <a:pt x="63" y="58"/>
                </a:lnTo>
                <a:lnTo>
                  <a:pt x="60" y="62"/>
                </a:lnTo>
                <a:lnTo>
                  <a:pt x="56" y="68"/>
                </a:lnTo>
                <a:lnTo>
                  <a:pt x="54" y="75"/>
                </a:lnTo>
                <a:lnTo>
                  <a:pt x="51" y="82"/>
                </a:lnTo>
                <a:lnTo>
                  <a:pt x="49" y="90"/>
                </a:lnTo>
                <a:lnTo>
                  <a:pt x="48" y="98"/>
                </a:lnTo>
                <a:lnTo>
                  <a:pt x="47" y="107"/>
                </a:lnTo>
                <a:lnTo>
                  <a:pt x="47" y="118"/>
                </a:lnTo>
                <a:lnTo>
                  <a:pt x="47" y="128"/>
                </a:lnTo>
                <a:lnTo>
                  <a:pt x="48" y="138"/>
                </a:lnTo>
                <a:lnTo>
                  <a:pt x="49" y="147"/>
                </a:lnTo>
                <a:lnTo>
                  <a:pt x="51" y="156"/>
                </a:lnTo>
                <a:lnTo>
                  <a:pt x="54" y="163"/>
                </a:lnTo>
                <a:lnTo>
                  <a:pt x="56" y="170"/>
                </a:lnTo>
                <a:lnTo>
                  <a:pt x="60" y="175"/>
                </a:lnTo>
                <a:lnTo>
                  <a:pt x="63" y="180"/>
                </a:lnTo>
                <a:lnTo>
                  <a:pt x="68" y="185"/>
                </a:lnTo>
                <a:lnTo>
                  <a:pt x="71" y="188"/>
                </a:lnTo>
                <a:lnTo>
                  <a:pt x="77" y="190"/>
                </a:lnTo>
                <a:lnTo>
                  <a:pt x="81" y="194"/>
                </a:lnTo>
                <a:lnTo>
                  <a:pt x="87" y="196"/>
                </a:lnTo>
                <a:lnTo>
                  <a:pt x="93" y="197"/>
                </a:lnTo>
                <a:lnTo>
                  <a:pt x="99" y="198"/>
                </a:lnTo>
                <a:lnTo>
                  <a:pt x="104" y="198"/>
                </a:lnTo>
                <a:lnTo>
                  <a:pt x="113" y="197"/>
                </a:lnTo>
                <a:lnTo>
                  <a:pt x="122" y="195"/>
                </a:lnTo>
                <a:lnTo>
                  <a:pt x="130" y="191"/>
                </a:lnTo>
                <a:lnTo>
                  <a:pt x="137" y="187"/>
                </a:lnTo>
                <a:lnTo>
                  <a:pt x="140" y="183"/>
                </a:lnTo>
                <a:lnTo>
                  <a:pt x="144" y="180"/>
                </a:lnTo>
                <a:lnTo>
                  <a:pt x="146" y="176"/>
                </a:lnTo>
                <a:lnTo>
                  <a:pt x="149" y="172"/>
                </a:lnTo>
                <a:lnTo>
                  <a:pt x="152" y="167"/>
                </a:lnTo>
                <a:lnTo>
                  <a:pt x="154" y="161"/>
                </a:lnTo>
                <a:lnTo>
                  <a:pt x="155" y="156"/>
                </a:lnTo>
                <a:lnTo>
                  <a:pt x="157" y="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2" name="Freeform 1242"/>
          <p:cNvSpPr>
            <a:spLocks noEditPoints="1"/>
          </p:cNvSpPr>
          <p:nvPr/>
        </p:nvSpPr>
        <p:spPr bwMode="auto">
          <a:xfrm>
            <a:off x="4268788" y="3190875"/>
            <a:ext cx="136525" cy="139700"/>
          </a:xfrm>
          <a:custGeom>
            <a:avLst/>
            <a:gdLst>
              <a:gd name="T0" fmla="*/ 0 w 172"/>
              <a:gd name="T1" fmla="*/ 79 h 175"/>
              <a:gd name="T2" fmla="*/ 1 w 172"/>
              <a:gd name="T3" fmla="*/ 69 h 175"/>
              <a:gd name="T4" fmla="*/ 5 w 172"/>
              <a:gd name="T5" fmla="*/ 58 h 175"/>
              <a:gd name="T6" fmla="*/ 8 w 172"/>
              <a:gd name="T7" fmla="*/ 48 h 175"/>
              <a:gd name="T8" fmla="*/ 16 w 172"/>
              <a:gd name="T9" fmla="*/ 33 h 175"/>
              <a:gd name="T10" fmla="*/ 31 w 172"/>
              <a:gd name="T11" fmla="*/ 17 h 175"/>
              <a:gd name="T12" fmla="*/ 46 w 172"/>
              <a:gd name="T13" fmla="*/ 9 h 175"/>
              <a:gd name="T14" fmla="*/ 56 w 172"/>
              <a:gd name="T15" fmla="*/ 4 h 175"/>
              <a:gd name="T16" fmla="*/ 68 w 172"/>
              <a:gd name="T17" fmla="*/ 2 h 175"/>
              <a:gd name="T18" fmla="*/ 79 w 172"/>
              <a:gd name="T19" fmla="*/ 0 h 175"/>
              <a:gd name="T20" fmla="*/ 94 w 172"/>
              <a:gd name="T21" fmla="*/ 0 h 175"/>
              <a:gd name="T22" fmla="*/ 112 w 172"/>
              <a:gd name="T23" fmla="*/ 3 h 175"/>
              <a:gd name="T24" fmla="*/ 128 w 172"/>
              <a:gd name="T25" fmla="*/ 9 h 175"/>
              <a:gd name="T26" fmla="*/ 142 w 172"/>
              <a:gd name="T27" fmla="*/ 18 h 175"/>
              <a:gd name="T28" fmla="*/ 153 w 172"/>
              <a:gd name="T29" fmla="*/ 30 h 175"/>
              <a:gd name="T30" fmla="*/ 162 w 172"/>
              <a:gd name="T31" fmla="*/ 44 h 175"/>
              <a:gd name="T32" fmla="*/ 168 w 172"/>
              <a:gd name="T33" fmla="*/ 61 h 175"/>
              <a:gd name="T34" fmla="*/ 172 w 172"/>
              <a:gd name="T35" fmla="*/ 78 h 175"/>
              <a:gd name="T36" fmla="*/ 172 w 172"/>
              <a:gd name="T37" fmla="*/ 96 h 175"/>
              <a:gd name="T38" fmla="*/ 168 w 172"/>
              <a:gd name="T39" fmla="*/ 114 h 175"/>
              <a:gd name="T40" fmla="*/ 162 w 172"/>
              <a:gd name="T41" fmla="*/ 130 h 175"/>
              <a:gd name="T42" fmla="*/ 153 w 172"/>
              <a:gd name="T43" fmla="*/ 144 h 175"/>
              <a:gd name="T44" fmla="*/ 142 w 172"/>
              <a:gd name="T45" fmla="*/ 155 h 175"/>
              <a:gd name="T46" fmla="*/ 127 w 172"/>
              <a:gd name="T47" fmla="*/ 164 h 175"/>
              <a:gd name="T48" fmla="*/ 112 w 172"/>
              <a:gd name="T49" fmla="*/ 171 h 175"/>
              <a:gd name="T50" fmla="*/ 94 w 172"/>
              <a:gd name="T51" fmla="*/ 175 h 175"/>
              <a:gd name="T52" fmla="*/ 79 w 172"/>
              <a:gd name="T53" fmla="*/ 175 h 175"/>
              <a:gd name="T54" fmla="*/ 68 w 172"/>
              <a:gd name="T55" fmla="*/ 174 h 175"/>
              <a:gd name="T56" fmla="*/ 58 w 172"/>
              <a:gd name="T57" fmla="*/ 170 h 175"/>
              <a:gd name="T58" fmla="*/ 47 w 172"/>
              <a:gd name="T59" fmla="*/ 167 h 175"/>
              <a:gd name="T60" fmla="*/ 32 w 172"/>
              <a:gd name="T61" fmla="*/ 159 h 175"/>
              <a:gd name="T62" fmla="*/ 16 w 172"/>
              <a:gd name="T63" fmla="*/ 144 h 175"/>
              <a:gd name="T64" fmla="*/ 8 w 172"/>
              <a:gd name="T65" fmla="*/ 129 h 175"/>
              <a:gd name="T66" fmla="*/ 5 w 172"/>
              <a:gd name="T67" fmla="*/ 117 h 175"/>
              <a:gd name="T68" fmla="*/ 1 w 172"/>
              <a:gd name="T69" fmla="*/ 104 h 175"/>
              <a:gd name="T70" fmla="*/ 0 w 172"/>
              <a:gd name="T71" fmla="*/ 92 h 175"/>
              <a:gd name="T72" fmla="*/ 44 w 172"/>
              <a:gd name="T73" fmla="*/ 87 h 175"/>
              <a:gd name="T74" fmla="*/ 45 w 172"/>
              <a:gd name="T75" fmla="*/ 99 h 175"/>
              <a:gd name="T76" fmla="*/ 47 w 172"/>
              <a:gd name="T77" fmla="*/ 109 h 175"/>
              <a:gd name="T78" fmla="*/ 51 w 172"/>
              <a:gd name="T79" fmla="*/ 118 h 175"/>
              <a:gd name="T80" fmla="*/ 55 w 172"/>
              <a:gd name="T81" fmla="*/ 125 h 175"/>
              <a:gd name="T82" fmla="*/ 68 w 172"/>
              <a:gd name="T83" fmla="*/ 135 h 175"/>
              <a:gd name="T84" fmla="*/ 84 w 172"/>
              <a:gd name="T85" fmla="*/ 139 h 175"/>
              <a:gd name="T86" fmla="*/ 100 w 172"/>
              <a:gd name="T87" fmla="*/ 135 h 175"/>
              <a:gd name="T88" fmla="*/ 113 w 172"/>
              <a:gd name="T89" fmla="*/ 126 h 175"/>
              <a:gd name="T90" fmla="*/ 119 w 172"/>
              <a:gd name="T91" fmla="*/ 118 h 175"/>
              <a:gd name="T92" fmla="*/ 122 w 172"/>
              <a:gd name="T93" fmla="*/ 109 h 175"/>
              <a:gd name="T94" fmla="*/ 124 w 172"/>
              <a:gd name="T95" fmla="*/ 99 h 175"/>
              <a:gd name="T96" fmla="*/ 126 w 172"/>
              <a:gd name="T97" fmla="*/ 87 h 175"/>
              <a:gd name="T98" fmla="*/ 124 w 172"/>
              <a:gd name="T99" fmla="*/ 76 h 175"/>
              <a:gd name="T100" fmla="*/ 122 w 172"/>
              <a:gd name="T101" fmla="*/ 65 h 175"/>
              <a:gd name="T102" fmla="*/ 119 w 172"/>
              <a:gd name="T103" fmla="*/ 57 h 175"/>
              <a:gd name="T104" fmla="*/ 114 w 172"/>
              <a:gd name="T105" fmla="*/ 49 h 175"/>
              <a:gd name="T106" fmla="*/ 100 w 172"/>
              <a:gd name="T107" fmla="*/ 39 h 175"/>
              <a:gd name="T108" fmla="*/ 84 w 172"/>
              <a:gd name="T109" fmla="*/ 35 h 175"/>
              <a:gd name="T110" fmla="*/ 68 w 172"/>
              <a:gd name="T111" fmla="*/ 39 h 175"/>
              <a:gd name="T112" fmla="*/ 55 w 172"/>
              <a:gd name="T113" fmla="*/ 49 h 175"/>
              <a:gd name="T114" fmla="*/ 51 w 172"/>
              <a:gd name="T115" fmla="*/ 57 h 175"/>
              <a:gd name="T116" fmla="*/ 47 w 172"/>
              <a:gd name="T117" fmla="*/ 65 h 175"/>
              <a:gd name="T118" fmla="*/ 45 w 172"/>
              <a:gd name="T119" fmla="*/ 76 h 175"/>
              <a:gd name="T120" fmla="*/ 44 w 172"/>
              <a:gd name="T121" fmla="*/ 87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2" h="175">
                <a:moveTo>
                  <a:pt x="0" y="85"/>
                </a:moveTo>
                <a:lnTo>
                  <a:pt x="0" y="79"/>
                </a:lnTo>
                <a:lnTo>
                  <a:pt x="1" y="74"/>
                </a:lnTo>
                <a:lnTo>
                  <a:pt x="1" y="69"/>
                </a:lnTo>
                <a:lnTo>
                  <a:pt x="2" y="63"/>
                </a:lnTo>
                <a:lnTo>
                  <a:pt x="5" y="58"/>
                </a:lnTo>
                <a:lnTo>
                  <a:pt x="6" y="53"/>
                </a:lnTo>
                <a:lnTo>
                  <a:pt x="8" y="48"/>
                </a:lnTo>
                <a:lnTo>
                  <a:pt x="10" y="42"/>
                </a:lnTo>
                <a:lnTo>
                  <a:pt x="16" y="33"/>
                </a:lnTo>
                <a:lnTo>
                  <a:pt x="23" y="24"/>
                </a:lnTo>
                <a:lnTo>
                  <a:pt x="31" y="17"/>
                </a:lnTo>
                <a:lnTo>
                  <a:pt x="40" y="11"/>
                </a:lnTo>
                <a:lnTo>
                  <a:pt x="46" y="9"/>
                </a:lnTo>
                <a:lnTo>
                  <a:pt x="51" y="6"/>
                </a:lnTo>
                <a:lnTo>
                  <a:pt x="56" y="4"/>
                </a:lnTo>
                <a:lnTo>
                  <a:pt x="62" y="3"/>
                </a:lnTo>
                <a:lnTo>
                  <a:pt x="68" y="2"/>
                </a:lnTo>
                <a:lnTo>
                  <a:pt x="74" y="1"/>
                </a:lnTo>
                <a:lnTo>
                  <a:pt x="79" y="0"/>
                </a:lnTo>
                <a:lnTo>
                  <a:pt x="85" y="0"/>
                </a:lnTo>
                <a:lnTo>
                  <a:pt x="94" y="0"/>
                </a:lnTo>
                <a:lnTo>
                  <a:pt x="104" y="1"/>
                </a:lnTo>
                <a:lnTo>
                  <a:pt x="112" y="3"/>
                </a:lnTo>
                <a:lnTo>
                  <a:pt x="120" y="5"/>
                </a:lnTo>
                <a:lnTo>
                  <a:pt x="128" y="9"/>
                </a:lnTo>
                <a:lnTo>
                  <a:pt x="135" y="13"/>
                </a:lnTo>
                <a:lnTo>
                  <a:pt x="142" y="18"/>
                </a:lnTo>
                <a:lnTo>
                  <a:pt x="147" y="24"/>
                </a:lnTo>
                <a:lnTo>
                  <a:pt x="153" y="30"/>
                </a:lnTo>
                <a:lnTo>
                  <a:pt x="158" y="36"/>
                </a:lnTo>
                <a:lnTo>
                  <a:pt x="162" y="44"/>
                </a:lnTo>
                <a:lnTo>
                  <a:pt x="166" y="51"/>
                </a:lnTo>
                <a:lnTo>
                  <a:pt x="168" y="61"/>
                </a:lnTo>
                <a:lnTo>
                  <a:pt x="170" y="69"/>
                </a:lnTo>
                <a:lnTo>
                  <a:pt x="172" y="78"/>
                </a:lnTo>
                <a:lnTo>
                  <a:pt x="172" y="87"/>
                </a:lnTo>
                <a:lnTo>
                  <a:pt x="172" y="96"/>
                </a:lnTo>
                <a:lnTo>
                  <a:pt x="170" y="106"/>
                </a:lnTo>
                <a:lnTo>
                  <a:pt x="168" y="114"/>
                </a:lnTo>
                <a:lnTo>
                  <a:pt x="166" y="122"/>
                </a:lnTo>
                <a:lnTo>
                  <a:pt x="162" y="130"/>
                </a:lnTo>
                <a:lnTo>
                  <a:pt x="158" y="137"/>
                </a:lnTo>
                <a:lnTo>
                  <a:pt x="153" y="144"/>
                </a:lnTo>
                <a:lnTo>
                  <a:pt x="147" y="149"/>
                </a:lnTo>
                <a:lnTo>
                  <a:pt x="142" y="155"/>
                </a:lnTo>
                <a:lnTo>
                  <a:pt x="135" y="160"/>
                </a:lnTo>
                <a:lnTo>
                  <a:pt x="127" y="164"/>
                </a:lnTo>
                <a:lnTo>
                  <a:pt x="120" y="168"/>
                </a:lnTo>
                <a:lnTo>
                  <a:pt x="112" y="171"/>
                </a:lnTo>
                <a:lnTo>
                  <a:pt x="103" y="174"/>
                </a:lnTo>
                <a:lnTo>
                  <a:pt x="94" y="175"/>
                </a:lnTo>
                <a:lnTo>
                  <a:pt x="85" y="175"/>
                </a:lnTo>
                <a:lnTo>
                  <a:pt x="79" y="175"/>
                </a:lnTo>
                <a:lnTo>
                  <a:pt x="74" y="174"/>
                </a:lnTo>
                <a:lnTo>
                  <a:pt x="68" y="174"/>
                </a:lnTo>
                <a:lnTo>
                  <a:pt x="63" y="172"/>
                </a:lnTo>
                <a:lnTo>
                  <a:pt x="58" y="170"/>
                </a:lnTo>
                <a:lnTo>
                  <a:pt x="52" y="169"/>
                </a:lnTo>
                <a:lnTo>
                  <a:pt x="47" y="167"/>
                </a:lnTo>
                <a:lnTo>
                  <a:pt x="41" y="164"/>
                </a:lnTo>
                <a:lnTo>
                  <a:pt x="32" y="159"/>
                </a:lnTo>
                <a:lnTo>
                  <a:pt x="23" y="152"/>
                </a:lnTo>
                <a:lnTo>
                  <a:pt x="16" y="144"/>
                </a:lnTo>
                <a:lnTo>
                  <a:pt x="10" y="134"/>
                </a:lnTo>
                <a:lnTo>
                  <a:pt x="8" y="129"/>
                </a:lnTo>
                <a:lnTo>
                  <a:pt x="6" y="123"/>
                </a:lnTo>
                <a:lnTo>
                  <a:pt x="5" y="117"/>
                </a:lnTo>
                <a:lnTo>
                  <a:pt x="2" y="111"/>
                </a:lnTo>
                <a:lnTo>
                  <a:pt x="1" y="104"/>
                </a:lnTo>
                <a:lnTo>
                  <a:pt x="1" y="99"/>
                </a:lnTo>
                <a:lnTo>
                  <a:pt x="0" y="92"/>
                </a:lnTo>
                <a:lnTo>
                  <a:pt x="0" y="85"/>
                </a:lnTo>
                <a:close/>
                <a:moveTo>
                  <a:pt x="44" y="87"/>
                </a:moveTo>
                <a:lnTo>
                  <a:pt x="44" y="93"/>
                </a:lnTo>
                <a:lnTo>
                  <a:pt x="45" y="99"/>
                </a:lnTo>
                <a:lnTo>
                  <a:pt x="46" y="104"/>
                </a:lnTo>
                <a:lnTo>
                  <a:pt x="47" y="109"/>
                </a:lnTo>
                <a:lnTo>
                  <a:pt x="48" y="114"/>
                </a:lnTo>
                <a:lnTo>
                  <a:pt x="51" y="118"/>
                </a:lnTo>
                <a:lnTo>
                  <a:pt x="53" y="122"/>
                </a:lnTo>
                <a:lnTo>
                  <a:pt x="55" y="125"/>
                </a:lnTo>
                <a:lnTo>
                  <a:pt x="61" y="131"/>
                </a:lnTo>
                <a:lnTo>
                  <a:pt x="68" y="135"/>
                </a:lnTo>
                <a:lnTo>
                  <a:pt x="76" y="138"/>
                </a:lnTo>
                <a:lnTo>
                  <a:pt x="84" y="139"/>
                </a:lnTo>
                <a:lnTo>
                  <a:pt x="92" y="138"/>
                </a:lnTo>
                <a:lnTo>
                  <a:pt x="100" y="135"/>
                </a:lnTo>
                <a:lnTo>
                  <a:pt x="107" y="132"/>
                </a:lnTo>
                <a:lnTo>
                  <a:pt x="113" y="126"/>
                </a:lnTo>
                <a:lnTo>
                  <a:pt x="115" y="123"/>
                </a:lnTo>
                <a:lnTo>
                  <a:pt x="119" y="118"/>
                </a:lnTo>
                <a:lnTo>
                  <a:pt x="121" y="114"/>
                </a:lnTo>
                <a:lnTo>
                  <a:pt x="122" y="109"/>
                </a:lnTo>
                <a:lnTo>
                  <a:pt x="123" y="104"/>
                </a:lnTo>
                <a:lnTo>
                  <a:pt x="124" y="99"/>
                </a:lnTo>
                <a:lnTo>
                  <a:pt x="126" y="93"/>
                </a:lnTo>
                <a:lnTo>
                  <a:pt x="126" y="87"/>
                </a:lnTo>
                <a:lnTo>
                  <a:pt x="126" y="81"/>
                </a:lnTo>
                <a:lnTo>
                  <a:pt x="124" y="76"/>
                </a:lnTo>
                <a:lnTo>
                  <a:pt x="123" y="71"/>
                </a:lnTo>
                <a:lnTo>
                  <a:pt x="122" y="65"/>
                </a:lnTo>
                <a:lnTo>
                  <a:pt x="121" y="61"/>
                </a:lnTo>
                <a:lnTo>
                  <a:pt x="119" y="57"/>
                </a:lnTo>
                <a:lnTo>
                  <a:pt x="116" y="53"/>
                </a:lnTo>
                <a:lnTo>
                  <a:pt x="114" y="49"/>
                </a:lnTo>
                <a:lnTo>
                  <a:pt x="107" y="43"/>
                </a:lnTo>
                <a:lnTo>
                  <a:pt x="100" y="39"/>
                </a:lnTo>
                <a:lnTo>
                  <a:pt x="92" y="36"/>
                </a:lnTo>
                <a:lnTo>
                  <a:pt x="84" y="35"/>
                </a:lnTo>
                <a:lnTo>
                  <a:pt x="76" y="36"/>
                </a:lnTo>
                <a:lnTo>
                  <a:pt x="68" y="39"/>
                </a:lnTo>
                <a:lnTo>
                  <a:pt x="61" y="43"/>
                </a:lnTo>
                <a:lnTo>
                  <a:pt x="55" y="49"/>
                </a:lnTo>
                <a:lnTo>
                  <a:pt x="53" y="53"/>
                </a:lnTo>
                <a:lnTo>
                  <a:pt x="51" y="57"/>
                </a:lnTo>
                <a:lnTo>
                  <a:pt x="48" y="61"/>
                </a:lnTo>
                <a:lnTo>
                  <a:pt x="47" y="65"/>
                </a:lnTo>
                <a:lnTo>
                  <a:pt x="46" y="71"/>
                </a:lnTo>
                <a:lnTo>
                  <a:pt x="45" y="76"/>
                </a:lnTo>
                <a:lnTo>
                  <a:pt x="44" y="81"/>
                </a:lnTo>
                <a:lnTo>
                  <a:pt x="44" y="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3" name="Rectangle 1243"/>
          <p:cNvSpPr>
            <a:spLocks noChangeArrowheads="1"/>
          </p:cNvSpPr>
          <p:nvPr/>
        </p:nvSpPr>
        <p:spPr bwMode="auto">
          <a:xfrm>
            <a:off x="4432300" y="3144838"/>
            <a:ext cx="34925" cy="182562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4" name="Rectangle 1244"/>
          <p:cNvSpPr>
            <a:spLocks noChangeArrowheads="1"/>
          </p:cNvSpPr>
          <p:nvPr/>
        </p:nvSpPr>
        <p:spPr bwMode="auto">
          <a:xfrm>
            <a:off x="4502150" y="3144838"/>
            <a:ext cx="34925" cy="182562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5" name="Freeform 1245"/>
          <p:cNvSpPr>
            <a:spLocks noEditPoints="1"/>
          </p:cNvSpPr>
          <p:nvPr/>
        </p:nvSpPr>
        <p:spPr bwMode="auto">
          <a:xfrm>
            <a:off x="4562475" y="3190875"/>
            <a:ext cx="125413" cy="139700"/>
          </a:xfrm>
          <a:custGeom>
            <a:avLst/>
            <a:gdLst>
              <a:gd name="T0" fmla="*/ 7 w 157"/>
              <a:gd name="T1" fmla="*/ 41 h 175"/>
              <a:gd name="T2" fmla="*/ 14 w 157"/>
              <a:gd name="T3" fmla="*/ 26 h 175"/>
              <a:gd name="T4" fmla="*/ 24 w 157"/>
              <a:gd name="T5" fmla="*/ 15 h 175"/>
              <a:gd name="T6" fmla="*/ 37 w 157"/>
              <a:gd name="T7" fmla="*/ 6 h 175"/>
              <a:gd name="T8" fmla="*/ 54 w 157"/>
              <a:gd name="T9" fmla="*/ 2 h 175"/>
              <a:gd name="T10" fmla="*/ 76 w 157"/>
              <a:gd name="T11" fmla="*/ 0 h 175"/>
              <a:gd name="T12" fmla="*/ 96 w 157"/>
              <a:gd name="T13" fmla="*/ 1 h 175"/>
              <a:gd name="T14" fmla="*/ 112 w 157"/>
              <a:gd name="T15" fmla="*/ 3 h 175"/>
              <a:gd name="T16" fmla="*/ 127 w 157"/>
              <a:gd name="T17" fmla="*/ 10 h 175"/>
              <a:gd name="T18" fmla="*/ 139 w 157"/>
              <a:gd name="T19" fmla="*/ 25 h 175"/>
              <a:gd name="T20" fmla="*/ 144 w 157"/>
              <a:gd name="T21" fmla="*/ 35 h 175"/>
              <a:gd name="T22" fmla="*/ 146 w 157"/>
              <a:gd name="T23" fmla="*/ 51 h 175"/>
              <a:gd name="T24" fmla="*/ 145 w 157"/>
              <a:gd name="T25" fmla="*/ 116 h 175"/>
              <a:gd name="T26" fmla="*/ 146 w 157"/>
              <a:gd name="T27" fmla="*/ 142 h 175"/>
              <a:gd name="T28" fmla="*/ 151 w 157"/>
              <a:gd name="T29" fmla="*/ 159 h 175"/>
              <a:gd name="T30" fmla="*/ 113 w 157"/>
              <a:gd name="T31" fmla="*/ 170 h 175"/>
              <a:gd name="T32" fmla="*/ 109 w 157"/>
              <a:gd name="T33" fmla="*/ 162 h 175"/>
              <a:gd name="T34" fmla="*/ 107 w 157"/>
              <a:gd name="T35" fmla="*/ 155 h 175"/>
              <a:gd name="T36" fmla="*/ 100 w 157"/>
              <a:gd name="T37" fmla="*/ 157 h 175"/>
              <a:gd name="T38" fmla="*/ 83 w 157"/>
              <a:gd name="T39" fmla="*/ 169 h 175"/>
              <a:gd name="T40" fmla="*/ 62 w 157"/>
              <a:gd name="T41" fmla="*/ 175 h 175"/>
              <a:gd name="T42" fmla="*/ 43 w 157"/>
              <a:gd name="T43" fmla="*/ 174 h 175"/>
              <a:gd name="T44" fmla="*/ 28 w 157"/>
              <a:gd name="T45" fmla="*/ 169 h 175"/>
              <a:gd name="T46" fmla="*/ 15 w 157"/>
              <a:gd name="T47" fmla="*/ 161 h 175"/>
              <a:gd name="T48" fmla="*/ 6 w 157"/>
              <a:gd name="T49" fmla="*/ 149 h 175"/>
              <a:gd name="T50" fmla="*/ 1 w 157"/>
              <a:gd name="T51" fmla="*/ 135 h 175"/>
              <a:gd name="T52" fmla="*/ 0 w 157"/>
              <a:gd name="T53" fmla="*/ 118 h 175"/>
              <a:gd name="T54" fmla="*/ 6 w 157"/>
              <a:gd name="T55" fmla="*/ 100 h 175"/>
              <a:gd name="T56" fmla="*/ 20 w 157"/>
              <a:gd name="T57" fmla="*/ 86 h 175"/>
              <a:gd name="T58" fmla="*/ 31 w 157"/>
              <a:gd name="T59" fmla="*/ 80 h 175"/>
              <a:gd name="T60" fmla="*/ 44 w 157"/>
              <a:gd name="T61" fmla="*/ 76 h 175"/>
              <a:gd name="T62" fmla="*/ 59 w 157"/>
              <a:gd name="T63" fmla="*/ 72 h 175"/>
              <a:gd name="T64" fmla="*/ 78 w 157"/>
              <a:gd name="T65" fmla="*/ 68 h 175"/>
              <a:gd name="T66" fmla="*/ 94 w 157"/>
              <a:gd name="T67" fmla="*/ 63 h 175"/>
              <a:gd name="T68" fmla="*/ 101 w 157"/>
              <a:gd name="T69" fmla="*/ 57 h 175"/>
              <a:gd name="T70" fmla="*/ 98 w 157"/>
              <a:gd name="T71" fmla="*/ 42 h 175"/>
              <a:gd name="T72" fmla="*/ 86 w 157"/>
              <a:gd name="T73" fmla="*/ 34 h 175"/>
              <a:gd name="T74" fmla="*/ 68 w 157"/>
              <a:gd name="T75" fmla="*/ 33 h 175"/>
              <a:gd name="T76" fmla="*/ 55 w 157"/>
              <a:gd name="T77" fmla="*/ 38 h 175"/>
              <a:gd name="T78" fmla="*/ 47 w 157"/>
              <a:gd name="T79" fmla="*/ 49 h 175"/>
              <a:gd name="T80" fmla="*/ 97 w 157"/>
              <a:gd name="T81" fmla="*/ 91 h 175"/>
              <a:gd name="T82" fmla="*/ 75 w 157"/>
              <a:gd name="T83" fmla="*/ 96 h 175"/>
              <a:gd name="T84" fmla="*/ 55 w 157"/>
              <a:gd name="T85" fmla="*/ 102 h 175"/>
              <a:gd name="T86" fmla="*/ 46 w 157"/>
              <a:gd name="T87" fmla="*/ 112 h 175"/>
              <a:gd name="T88" fmla="*/ 44 w 157"/>
              <a:gd name="T89" fmla="*/ 125 h 175"/>
              <a:gd name="T90" fmla="*/ 49 w 157"/>
              <a:gd name="T91" fmla="*/ 137 h 175"/>
              <a:gd name="T92" fmla="*/ 62 w 157"/>
              <a:gd name="T93" fmla="*/ 144 h 175"/>
              <a:gd name="T94" fmla="*/ 78 w 157"/>
              <a:gd name="T95" fmla="*/ 141 h 175"/>
              <a:gd name="T96" fmla="*/ 92 w 157"/>
              <a:gd name="T97" fmla="*/ 132 h 175"/>
              <a:gd name="T98" fmla="*/ 99 w 157"/>
              <a:gd name="T99" fmla="*/ 121 h 175"/>
              <a:gd name="T100" fmla="*/ 101 w 157"/>
              <a:gd name="T101" fmla="*/ 10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57" h="175">
                <a:moveTo>
                  <a:pt x="45" y="54"/>
                </a:moveTo>
                <a:lnTo>
                  <a:pt x="6" y="47"/>
                </a:lnTo>
                <a:lnTo>
                  <a:pt x="7" y="41"/>
                </a:lnTo>
                <a:lnTo>
                  <a:pt x="9" y="36"/>
                </a:lnTo>
                <a:lnTo>
                  <a:pt x="11" y="31"/>
                </a:lnTo>
                <a:lnTo>
                  <a:pt x="14" y="26"/>
                </a:lnTo>
                <a:lnTo>
                  <a:pt x="17" y="23"/>
                </a:lnTo>
                <a:lnTo>
                  <a:pt x="21" y="18"/>
                </a:lnTo>
                <a:lnTo>
                  <a:pt x="24" y="15"/>
                </a:lnTo>
                <a:lnTo>
                  <a:pt x="28" y="12"/>
                </a:lnTo>
                <a:lnTo>
                  <a:pt x="32" y="10"/>
                </a:lnTo>
                <a:lnTo>
                  <a:pt x="37" y="6"/>
                </a:lnTo>
                <a:lnTo>
                  <a:pt x="43" y="4"/>
                </a:lnTo>
                <a:lnTo>
                  <a:pt x="48" y="3"/>
                </a:lnTo>
                <a:lnTo>
                  <a:pt x="54" y="2"/>
                </a:lnTo>
                <a:lnTo>
                  <a:pt x="61" y="1"/>
                </a:lnTo>
                <a:lnTo>
                  <a:pt x="68" y="0"/>
                </a:lnTo>
                <a:lnTo>
                  <a:pt x="76" y="0"/>
                </a:lnTo>
                <a:lnTo>
                  <a:pt x="83" y="0"/>
                </a:lnTo>
                <a:lnTo>
                  <a:pt x="90" y="0"/>
                </a:lnTo>
                <a:lnTo>
                  <a:pt x="96" y="1"/>
                </a:lnTo>
                <a:lnTo>
                  <a:pt x="101" y="1"/>
                </a:lnTo>
                <a:lnTo>
                  <a:pt x="107" y="2"/>
                </a:lnTo>
                <a:lnTo>
                  <a:pt x="112" y="3"/>
                </a:lnTo>
                <a:lnTo>
                  <a:pt x="116" y="5"/>
                </a:lnTo>
                <a:lnTo>
                  <a:pt x="120" y="6"/>
                </a:lnTo>
                <a:lnTo>
                  <a:pt x="127" y="10"/>
                </a:lnTo>
                <a:lnTo>
                  <a:pt x="131" y="15"/>
                </a:lnTo>
                <a:lnTo>
                  <a:pt x="136" y="20"/>
                </a:lnTo>
                <a:lnTo>
                  <a:pt x="139" y="25"/>
                </a:lnTo>
                <a:lnTo>
                  <a:pt x="140" y="28"/>
                </a:lnTo>
                <a:lnTo>
                  <a:pt x="143" y="32"/>
                </a:lnTo>
                <a:lnTo>
                  <a:pt x="144" y="35"/>
                </a:lnTo>
                <a:lnTo>
                  <a:pt x="145" y="40"/>
                </a:lnTo>
                <a:lnTo>
                  <a:pt x="145" y="46"/>
                </a:lnTo>
                <a:lnTo>
                  <a:pt x="146" y="51"/>
                </a:lnTo>
                <a:lnTo>
                  <a:pt x="146" y="57"/>
                </a:lnTo>
                <a:lnTo>
                  <a:pt x="146" y="64"/>
                </a:lnTo>
                <a:lnTo>
                  <a:pt x="145" y="116"/>
                </a:lnTo>
                <a:lnTo>
                  <a:pt x="145" y="126"/>
                </a:lnTo>
                <a:lnTo>
                  <a:pt x="146" y="134"/>
                </a:lnTo>
                <a:lnTo>
                  <a:pt x="146" y="142"/>
                </a:lnTo>
                <a:lnTo>
                  <a:pt x="147" y="148"/>
                </a:lnTo>
                <a:lnTo>
                  <a:pt x="149" y="154"/>
                </a:lnTo>
                <a:lnTo>
                  <a:pt x="151" y="159"/>
                </a:lnTo>
                <a:lnTo>
                  <a:pt x="153" y="164"/>
                </a:lnTo>
                <a:lnTo>
                  <a:pt x="157" y="170"/>
                </a:lnTo>
                <a:lnTo>
                  <a:pt x="113" y="170"/>
                </a:lnTo>
                <a:lnTo>
                  <a:pt x="112" y="168"/>
                </a:lnTo>
                <a:lnTo>
                  <a:pt x="111" y="165"/>
                </a:lnTo>
                <a:lnTo>
                  <a:pt x="109" y="162"/>
                </a:lnTo>
                <a:lnTo>
                  <a:pt x="108" y="159"/>
                </a:lnTo>
                <a:lnTo>
                  <a:pt x="108" y="156"/>
                </a:lnTo>
                <a:lnTo>
                  <a:pt x="107" y="155"/>
                </a:lnTo>
                <a:lnTo>
                  <a:pt x="106" y="153"/>
                </a:lnTo>
                <a:lnTo>
                  <a:pt x="106" y="153"/>
                </a:lnTo>
                <a:lnTo>
                  <a:pt x="100" y="157"/>
                </a:lnTo>
                <a:lnTo>
                  <a:pt x="94" y="162"/>
                </a:lnTo>
                <a:lnTo>
                  <a:pt x="89" y="167"/>
                </a:lnTo>
                <a:lnTo>
                  <a:pt x="83" y="169"/>
                </a:lnTo>
                <a:lnTo>
                  <a:pt x="76" y="171"/>
                </a:lnTo>
                <a:lnTo>
                  <a:pt x="69" y="174"/>
                </a:lnTo>
                <a:lnTo>
                  <a:pt x="62" y="175"/>
                </a:lnTo>
                <a:lnTo>
                  <a:pt x="55" y="175"/>
                </a:lnTo>
                <a:lnTo>
                  <a:pt x="49" y="175"/>
                </a:lnTo>
                <a:lnTo>
                  <a:pt x="43" y="174"/>
                </a:lnTo>
                <a:lnTo>
                  <a:pt x="37" y="172"/>
                </a:lnTo>
                <a:lnTo>
                  <a:pt x="32" y="171"/>
                </a:lnTo>
                <a:lnTo>
                  <a:pt x="28" y="169"/>
                </a:lnTo>
                <a:lnTo>
                  <a:pt x="23" y="167"/>
                </a:lnTo>
                <a:lnTo>
                  <a:pt x="18" y="164"/>
                </a:lnTo>
                <a:lnTo>
                  <a:pt x="15" y="161"/>
                </a:lnTo>
                <a:lnTo>
                  <a:pt x="11" y="157"/>
                </a:lnTo>
                <a:lnTo>
                  <a:pt x="9" y="153"/>
                </a:lnTo>
                <a:lnTo>
                  <a:pt x="6" y="149"/>
                </a:lnTo>
                <a:lnTo>
                  <a:pt x="5" y="145"/>
                </a:lnTo>
                <a:lnTo>
                  <a:pt x="2" y="140"/>
                </a:lnTo>
                <a:lnTo>
                  <a:pt x="1" y="135"/>
                </a:lnTo>
                <a:lnTo>
                  <a:pt x="0" y="130"/>
                </a:lnTo>
                <a:lnTo>
                  <a:pt x="0" y="125"/>
                </a:lnTo>
                <a:lnTo>
                  <a:pt x="0" y="118"/>
                </a:lnTo>
                <a:lnTo>
                  <a:pt x="1" y="111"/>
                </a:lnTo>
                <a:lnTo>
                  <a:pt x="3" y="106"/>
                </a:lnTo>
                <a:lnTo>
                  <a:pt x="6" y="100"/>
                </a:lnTo>
                <a:lnTo>
                  <a:pt x="9" y="95"/>
                </a:lnTo>
                <a:lnTo>
                  <a:pt x="14" y="89"/>
                </a:lnTo>
                <a:lnTo>
                  <a:pt x="20" y="86"/>
                </a:lnTo>
                <a:lnTo>
                  <a:pt x="24" y="83"/>
                </a:lnTo>
                <a:lnTo>
                  <a:pt x="28" y="81"/>
                </a:lnTo>
                <a:lnTo>
                  <a:pt x="31" y="80"/>
                </a:lnTo>
                <a:lnTo>
                  <a:pt x="34" y="78"/>
                </a:lnTo>
                <a:lnTo>
                  <a:pt x="39" y="77"/>
                </a:lnTo>
                <a:lnTo>
                  <a:pt x="44" y="76"/>
                </a:lnTo>
                <a:lnTo>
                  <a:pt x="48" y="74"/>
                </a:lnTo>
                <a:lnTo>
                  <a:pt x="54" y="73"/>
                </a:lnTo>
                <a:lnTo>
                  <a:pt x="59" y="72"/>
                </a:lnTo>
                <a:lnTo>
                  <a:pt x="66" y="71"/>
                </a:lnTo>
                <a:lnTo>
                  <a:pt x="72" y="70"/>
                </a:lnTo>
                <a:lnTo>
                  <a:pt x="78" y="68"/>
                </a:lnTo>
                <a:lnTo>
                  <a:pt x="84" y="66"/>
                </a:lnTo>
                <a:lnTo>
                  <a:pt x="90" y="65"/>
                </a:lnTo>
                <a:lnTo>
                  <a:pt x="94" y="63"/>
                </a:lnTo>
                <a:lnTo>
                  <a:pt x="98" y="62"/>
                </a:lnTo>
                <a:lnTo>
                  <a:pt x="101" y="61"/>
                </a:lnTo>
                <a:lnTo>
                  <a:pt x="101" y="57"/>
                </a:lnTo>
                <a:lnTo>
                  <a:pt x="101" y="51"/>
                </a:lnTo>
                <a:lnTo>
                  <a:pt x="100" y="46"/>
                </a:lnTo>
                <a:lnTo>
                  <a:pt x="98" y="42"/>
                </a:lnTo>
                <a:lnTo>
                  <a:pt x="96" y="39"/>
                </a:lnTo>
                <a:lnTo>
                  <a:pt x="91" y="36"/>
                </a:lnTo>
                <a:lnTo>
                  <a:pt x="86" y="34"/>
                </a:lnTo>
                <a:lnTo>
                  <a:pt x="79" y="33"/>
                </a:lnTo>
                <a:lnTo>
                  <a:pt x="72" y="33"/>
                </a:lnTo>
                <a:lnTo>
                  <a:pt x="68" y="33"/>
                </a:lnTo>
                <a:lnTo>
                  <a:pt x="62" y="34"/>
                </a:lnTo>
                <a:lnTo>
                  <a:pt x="59" y="36"/>
                </a:lnTo>
                <a:lnTo>
                  <a:pt x="55" y="38"/>
                </a:lnTo>
                <a:lnTo>
                  <a:pt x="52" y="40"/>
                </a:lnTo>
                <a:lnTo>
                  <a:pt x="49" y="43"/>
                </a:lnTo>
                <a:lnTo>
                  <a:pt x="47" y="49"/>
                </a:lnTo>
                <a:lnTo>
                  <a:pt x="45" y="54"/>
                </a:lnTo>
                <a:close/>
                <a:moveTo>
                  <a:pt x="101" y="89"/>
                </a:moveTo>
                <a:lnTo>
                  <a:pt x="97" y="91"/>
                </a:lnTo>
                <a:lnTo>
                  <a:pt x="90" y="93"/>
                </a:lnTo>
                <a:lnTo>
                  <a:pt x="83" y="94"/>
                </a:lnTo>
                <a:lnTo>
                  <a:pt x="75" y="96"/>
                </a:lnTo>
                <a:lnTo>
                  <a:pt x="67" y="99"/>
                </a:lnTo>
                <a:lnTo>
                  <a:pt x="60" y="100"/>
                </a:lnTo>
                <a:lnTo>
                  <a:pt x="55" y="102"/>
                </a:lnTo>
                <a:lnTo>
                  <a:pt x="52" y="104"/>
                </a:lnTo>
                <a:lnTo>
                  <a:pt x="48" y="108"/>
                </a:lnTo>
                <a:lnTo>
                  <a:pt x="46" y="112"/>
                </a:lnTo>
                <a:lnTo>
                  <a:pt x="45" y="116"/>
                </a:lnTo>
                <a:lnTo>
                  <a:pt x="44" y="121"/>
                </a:lnTo>
                <a:lnTo>
                  <a:pt x="44" y="125"/>
                </a:lnTo>
                <a:lnTo>
                  <a:pt x="45" y="129"/>
                </a:lnTo>
                <a:lnTo>
                  <a:pt x="47" y="133"/>
                </a:lnTo>
                <a:lnTo>
                  <a:pt x="49" y="137"/>
                </a:lnTo>
                <a:lnTo>
                  <a:pt x="53" y="140"/>
                </a:lnTo>
                <a:lnTo>
                  <a:pt x="58" y="141"/>
                </a:lnTo>
                <a:lnTo>
                  <a:pt x="62" y="144"/>
                </a:lnTo>
                <a:lnTo>
                  <a:pt x="67" y="144"/>
                </a:lnTo>
                <a:lnTo>
                  <a:pt x="72" y="142"/>
                </a:lnTo>
                <a:lnTo>
                  <a:pt x="78" y="141"/>
                </a:lnTo>
                <a:lnTo>
                  <a:pt x="83" y="139"/>
                </a:lnTo>
                <a:lnTo>
                  <a:pt x="89" y="135"/>
                </a:lnTo>
                <a:lnTo>
                  <a:pt x="92" y="132"/>
                </a:lnTo>
                <a:lnTo>
                  <a:pt x="96" y="129"/>
                </a:lnTo>
                <a:lnTo>
                  <a:pt x="98" y="125"/>
                </a:lnTo>
                <a:lnTo>
                  <a:pt x="99" y="121"/>
                </a:lnTo>
                <a:lnTo>
                  <a:pt x="100" y="117"/>
                </a:lnTo>
                <a:lnTo>
                  <a:pt x="100" y="112"/>
                </a:lnTo>
                <a:lnTo>
                  <a:pt x="101" y="106"/>
                </a:lnTo>
                <a:lnTo>
                  <a:pt x="101" y="99"/>
                </a:lnTo>
                <a:lnTo>
                  <a:pt x="101" y="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6" name="Freeform 1246"/>
          <p:cNvSpPr>
            <a:spLocks/>
          </p:cNvSpPr>
          <p:nvPr/>
        </p:nvSpPr>
        <p:spPr bwMode="auto">
          <a:xfrm>
            <a:off x="4713288" y="3190875"/>
            <a:ext cx="85725" cy="136525"/>
          </a:xfrm>
          <a:custGeom>
            <a:avLst/>
            <a:gdLst>
              <a:gd name="T0" fmla="*/ 44 w 108"/>
              <a:gd name="T1" fmla="*/ 170 h 170"/>
              <a:gd name="T2" fmla="*/ 0 w 108"/>
              <a:gd name="T3" fmla="*/ 170 h 170"/>
              <a:gd name="T4" fmla="*/ 0 w 108"/>
              <a:gd name="T5" fmla="*/ 4 h 170"/>
              <a:gd name="T6" fmla="*/ 40 w 108"/>
              <a:gd name="T7" fmla="*/ 4 h 170"/>
              <a:gd name="T8" fmla="*/ 40 w 108"/>
              <a:gd name="T9" fmla="*/ 28 h 170"/>
              <a:gd name="T10" fmla="*/ 45 w 108"/>
              <a:gd name="T11" fmla="*/ 20 h 170"/>
              <a:gd name="T12" fmla="*/ 51 w 108"/>
              <a:gd name="T13" fmla="*/ 13 h 170"/>
              <a:gd name="T14" fmla="*/ 55 w 108"/>
              <a:gd name="T15" fmla="*/ 9 h 170"/>
              <a:gd name="T16" fmla="*/ 59 w 108"/>
              <a:gd name="T17" fmla="*/ 5 h 170"/>
              <a:gd name="T18" fmla="*/ 63 w 108"/>
              <a:gd name="T19" fmla="*/ 3 h 170"/>
              <a:gd name="T20" fmla="*/ 68 w 108"/>
              <a:gd name="T21" fmla="*/ 1 h 170"/>
              <a:gd name="T22" fmla="*/ 74 w 108"/>
              <a:gd name="T23" fmla="*/ 0 h 170"/>
              <a:gd name="T24" fmla="*/ 78 w 108"/>
              <a:gd name="T25" fmla="*/ 0 h 170"/>
              <a:gd name="T26" fmla="*/ 85 w 108"/>
              <a:gd name="T27" fmla="*/ 1 h 170"/>
              <a:gd name="T28" fmla="*/ 93 w 108"/>
              <a:gd name="T29" fmla="*/ 2 h 170"/>
              <a:gd name="T30" fmla="*/ 101 w 108"/>
              <a:gd name="T31" fmla="*/ 5 h 170"/>
              <a:gd name="T32" fmla="*/ 108 w 108"/>
              <a:gd name="T33" fmla="*/ 9 h 170"/>
              <a:gd name="T34" fmla="*/ 94 w 108"/>
              <a:gd name="T35" fmla="*/ 47 h 170"/>
              <a:gd name="T36" fmla="*/ 89 w 108"/>
              <a:gd name="T37" fmla="*/ 43 h 170"/>
              <a:gd name="T38" fmla="*/ 84 w 108"/>
              <a:gd name="T39" fmla="*/ 41 h 170"/>
              <a:gd name="T40" fmla="*/ 78 w 108"/>
              <a:gd name="T41" fmla="*/ 40 h 170"/>
              <a:gd name="T42" fmla="*/ 74 w 108"/>
              <a:gd name="T43" fmla="*/ 39 h 170"/>
              <a:gd name="T44" fmla="*/ 69 w 108"/>
              <a:gd name="T45" fmla="*/ 39 h 170"/>
              <a:gd name="T46" fmla="*/ 64 w 108"/>
              <a:gd name="T47" fmla="*/ 40 h 170"/>
              <a:gd name="T48" fmla="*/ 61 w 108"/>
              <a:gd name="T49" fmla="*/ 42 h 170"/>
              <a:gd name="T50" fmla="*/ 57 w 108"/>
              <a:gd name="T51" fmla="*/ 43 h 170"/>
              <a:gd name="T52" fmla="*/ 54 w 108"/>
              <a:gd name="T53" fmla="*/ 47 h 170"/>
              <a:gd name="T54" fmla="*/ 52 w 108"/>
              <a:gd name="T55" fmla="*/ 51 h 170"/>
              <a:gd name="T56" fmla="*/ 49 w 108"/>
              <a:gd name="T57" fmla="*/ 56 h 170"/>
              <a:gd name="T58" fmla="*/ 47 w 108"/>
              <a:gd name="T59" fmla="*/ 63 h 170"/>
              <a:gd name="T60" fmla="*/ 46 w 108"/>
              <a:gd name="T61" fmla="*/ 66 h 170"/>
              <a:gd name="T62" fmla="*/ 46 w 108"/>
              <a:gd name="T63" fmla="*/ 72 h 170"/>
              <a:gd name="T64" fmla="*/ 45 w 108"/>
              <a:gd name="T65" fmla="*/ 78 h 170"/>
              <a:gd name="T66" fmla="*/ 45 w 108"/>
              <a:gd name="T67" fmla="*/ 84 h 170"/>
              <a:gd name="T68" fmla="*/ 44 w 108"/>
              <a:gd name="T69" fmla="*/ 92 h 170"/>
              <a:gd name="T70" fmla="*/ 44 w 108"/>
              <a:gd name="T71" fmla="*/ 100 h 170"/>
              <a:gd name="T72" fmla="*/ 44 w 108"/>
              <a:gd name="T73" fmla="*/ 109 h 170"/>
              <a:gd name="T74" fmla="*/ 44 w 108"/>
              <a:gd name="T75" fmla="*/ 119 h 170"/>
              <a:gd name="T76" fmla="*/ 44 w 108"/>
              <a:gd name="T77" fmla="*/ 17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8" h="170">
                <a:moveTo>
                  <a:pt x="44" y="170"/>
                </a:moveTo>
                <a:lnTo>
                  <a:pt x="0" y="170"/>
                </a:lnTo>
                <a:lnTo>
                  <a:pt x="0" y="4"/>
                </a:lnTo>
                <a:lnTo>
                  <a:pt x="40" y="4"/>
                </a:lnTo>
                <a:lnTo>
                  <a:pt x="40" y="28"/>
                </a:lnTo>
                <a:lnTo>
                  <a:pt x="45" y="20"/>
                </a:lnTo>
                <a:lnTo>
                  <a:pt x="51" y="13"/>
                </a:lnTo>
                <a:lnTo>
                  <a:pt x="55" y="9"/>
                </a:lnTo>
                <a:lnTo>
                  <a:pt x="59" y="5"/>
                </a:lnTo>
                <a:lnTo>
                  <a:pt x="63" y="3"/>
                </a:lnTo>
                <a:lnTo>
                  <a:pt x="68" y="1"/>
                </a:lnTo>
                <a:lnTo>
                  <a:pt x="74" y="0"/>
                </a:lnTo>
                <a:lnTo>
                  <a:pt x="78" y="0"/>
                </a:lnTo>
                <a:lnTo>
                  <a:pt x="85" y="1"/>
                </a:lnTo>
                <a:lnTo>
                  <a:pt x="93" y="2"/>
                </a:lnTo>
                <a:lnTo>
                  <a:pt x="101" y="5"/>
                </a:lnTo>
                <a:lnTo>
                  <a:pt x="108" y="9"/>
                </a:lnTo>
                <a:lnTo>
                  <a:pt x="94" y="47"/>
                </a:lnTo>
                <a:lnTo>
                  <a:pt x="89" y="43"/>
                </a:lnTo>
                <a:lnTo>
                  <a:pt x="84" y="41"/>
                </a:lnTo>
                <a:lnTo>
                  <a:pt x="78" y="40"/>
                </a:lnTo>
                <a:lnTo>
                  <a:pt x="74" y="39"/>
                </a:lnTo>
                <a:lnTo>
                  <a:pt x="69" y="39"/>
                </a:lnTo>
                <a:lnTo>
                  <a:pt x="64" y="40"/>
                </a:lnTo>
                <a:lnTo>
                  <a:pt x="61" y="42"/>
                </a:lnTo>
                <a:lnTo>
                  <a:pt x="57" y="43"/>
                </a:lnTo>
                <a:lnTo>
                  <a:pt x="54" y="47"/>
                </a:lnTo>
                <a:lnTo>
                  <a:pt x="52" y="51"/>
                </a:lnTo>
                <a:lnTo>
                  <a:pt x="49" y="56"/>
                </a:lnTo>
                <a:lnTo>
                  <a:pt x="47" y="63"/>
                </a:lnTo>
                <a:lnTo>
                  <a:pt x="46" y="66"/>
                </a:lnTo>
                <a:lnTo>
                  <a:pt x="46" y="72"/>
                </a:lnTo>
                <a:lnTo>
                  <a:pt x="45" y="78"/>
                </a:lnTo>
                <a:lnTo>
                  <a:pt x="45" y="84"/>
                </a:lnTo>
                <a:lnTo>
                  <a:pt x="44" y="92"/>
                </a:lnTo>
                <a:lnTo>
                  <a:pt x="44" y="100"/>
                </a:lnTo>
                <a:lnTo>
                  <a:pt x="44" y="109"/>
                </a:lnTo>
                <a:lnTo>
                  <a:pt x="44" y="119"/>
                </a:lnTo>
                <a:lnTo>
                  <a:pt x="44" y="1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7" name="Freeform 1247"/>
          <p:cNvSpPr>
            <a:spLocks noEditPoints="1"/>
          </p:cNvSpPr>
          <p:nvPr/>
        </p:nvSpPr>
        <p:spPr bwMode="auto">
          <a:xfrm>
            <a:off x="4884738" y="3144838"/>
            <a:ext cx="152400" cy="182562"/>
          </a:xfrm>
          <a:custGeom>
            <a:avLst/>
            <a:gdLst>
              <a:gd name="T0" fmla="*/ 84 w 193"/>
              <a:gd name="T1" fmla="*/ 0 h 229"/>
              <a:gd name="T2" fmla="*/ 98 w 193"/>
              <a:gd name="T3" fmla="*/ 0 h 229"/>
              <a:gd name="T4" fmla="*/ 110 w 193"/>
              <a:gd name="T5" fmla="*/ 1 h 229"/>
              <a:gd name="T6" fmla="*/ 120 w 193"/>
              <a:gd name="T7" fmla="*/ 3 h 229"/>
              <a:gd name="T8" fmla="*/ 128 w 193"/>
              <a:gd name="T9" fmla="*/ 4 h 229"/>
              <a:gd name="T10" fmla="*/ 147 w 193"/>
              <a:gd name="T11" fmla="*/ 12 h 229"/>
              <a:gd name="T12" fmla="*/ 162 w 193"/>
              <a:gd name="T13" fmla="*/ 25 h 229"/>
              <a:gd name="T14" fmla="*/ 168 w 193"/>
              <a:gd name="T15" fmla="*/ 33 h 229"/>
              <a:gd name="T16" fmla="*/ 175 w 193"/>
              <a:gd name="T17" fmla="*/ 42 h 229"/>
              <a:gd name="T18" fmla="*/ 180 w 193"/>
              <a:gd name="T19" fmla="*/ 53 h 229"/>
              <a:gd name="T20" fmla="*/ 185 w 193"/>
              <a:gd name="T21" fmla="*/ 63 h 229"/>
              <a:gd name="T22" fmla="*/ 188 w 193"/>
              <a:gd name="T23" fmla="*/ 75 h 229"/>
              <a:gd name="T24" fmla="*/ 190 w 193"/>
              <a:gd name="T25" fmla="*/ 87 h 229"/>
              <a:gd name="T26" fmla="*/ 191 w 193"/>
              <a:gd name="T27" fmla="*/ 102 h 229"/>
              <a:gd name="T28" fmla="*/ 193 w 193"/>
              <a:gd name="T29" fmla="*/ 117 h 229"/>
              <a:gd name="T30" fmla="*/ 191 w 193"/>
              <a:gd name="T31" fmla="*/ 131 h 229"/>
              <a:gd name="T32" fmla="*/ 190 w 193"/>
              <a:gd name="T33" fmla="*/ 143 h 229"/>
              <a:gd name="T34" fmla="*/ 188 w 193"/>
              <a:gd name="T35" fmla="*/ 155 h 229"/>
              <a:gd name="T36" fmla="*/ 185 w 193"/>
              <a:gd name="T37" fmla="*/ 166 h 229"/>
              <a:gd name="T38" fmla="*/ 180 w 193"/>
              <a:gd name="T39" fmla="*/ 177 h 229"/>
              <a:gd name="T40" fmla="*/ 174 w 193"/>
              <a:gd name="T41" fmla="*/ 189 h 229"/>
              <a:gd name="T42" fmla="*/ 168 w 193"/>
              <a:gd name="T43" fmla="*/ 198 h 229"/>
              <a:gd name="T44" fmla="*/ 160 w 193"/>
              <a:gd name="T45" fmla="*/ 206 h 229"/>
              <a:gd name="T46" fmla="*/ 147 w 193"/>
              <a:gd name="T47" fmla="*/ 216 h 229"/>
              <a:gd name="T48" fmla="*/ 128 w 193"/>
              <a:gd name="T49" fmla="*/ 224 h 229"/>
              <a:gd name="T50" fmla="*/ 120 w 193"/>
              <a:gd name="T51" fmla="*/ 226 h 229"/>
              <a:gd name="T52" fmla="*/ 110 w 193"/>
              <a:gd name="T53" fmla="*/ 228 h 229"/>
              <a:gd name="T54" fmla="*/ 98 w 193"/>
              <a:gd name="T55" fmla="*/ 229 h 229"/>
              <a:gd name="T56" fmla="*/ 87 w 193"/>
              <a:gd name="T57" fmla="*/ 229 h 229"/>
              <a:gd name="T58" fmla="*/ 0 w 193"/>
              <a:gd name="T59" fmla="*/ 0 h 229"/>
              <a:gd name="T60" fmla="*/ 46 w 193"/>
              <a:gd name="T61" fmla="*/ 190 h 229"/>
              <a:gd name="T62" fmla="*/ 90 w 193"/>
              <a:gd name="T63" fmla="*/ 190 h 229"/>
              <a:gd name="T64" fmla="*/ 104 w 193"/>
              <a:gd name="T65" fmla="*/ 189 h 229"/>
              <a:gd name="T66" fmla="*/ 113 w 193"/>
              <a:gd name="T67" fmla="*/ 186 h 229"/>
              <a:gd name="T68" fmla="*/ 124 w 193"/>
              <a:gd name="T69" fmla="*/ 182 h 229"/>
              <a:gd name="T70" fmla="*/ 130 w 193"/>
              <a:gd name="T71" fmla="*/ 175 h 229"/>
              <a:gd name="T72" fmla="*/ 137 w 193"/>
              <a:gd name="T73" fmla="*/ 165 h 229"/>
              <a:gd name="T74" fmla="*/ 141 w 193"/>
              <a:gd name="T75" fmla="*/ 153 h 229"/>
              <a:gd name="T76" fmla="*/ 143 w 193"/>
              <a:gd name="T77" fmla="*/ 144 h 229"/>
              <a:gd name="T78" fmla="*/ 144 w 193"/>
              <a:gd name="T79" fmla="*/ 133 h 229"/>
              <a:gd name="T80" fmla="*/ 145 w 193"/>
              <a:gd name="T81" fmla="*/ 122 h 229"/>
              <a:gd name="T82" fmla="*/ 145 w 193"/>
              <a:gd name="T83" fmla="*/ 109 h 229"/>
              <a:gd name="T84" fmla="*/ 144 w 193"/>
              <a:gd name="T85" fmla="*/ 97 h 229"/>
              <a:gd name="T86" fmla="*/ 143 w 193"/>
              <a:gd name="T87" fmla="*/ 87 h 229"/>
              <a:gd name="T88" fmla="*/ 142 w 193"/>
              <a:gd name="T89" fmla="*/ 78 h 229"/>
              <a:gd name="T90" fmla="*/ 137 w 193"/>
              <a:gd name="T91" fmla="*/ 68 h 229"/>
              <a:gd name="T92" fmla="*/ 130 w 193"/>
              <a:gd name="T93" fmla="*/ 57 h 229"/>
              <a:gd name="T94" fmla="*/ 122 w 193"/>
              <a:gd name="T95" fmla="*/ 49 h 229"/>
              <a:gd name="T96" fmla="*/ 111 w 193"/>
              <a:gd name="T97" fmla="*/ 44 h 229"/>
              <a:gd name="T98" fmla="*/ 103 w 193"/>
              <a:gd name="T99" fmla="*/ 41 h 229"/>
              <a:gd name="T100" fmla="*/ 96 w 193"/>
              <a:gd name="T101" fmla="*/ 40 h 229"/>
              <a:gd name="T102" fmla="*/ 85 w 193"/>
              <a:gd name="T103" fmla="*/ 39 h 229"/>
              <a:gd name="T104" fmla="*/ 74 w 193"/>
              <a:gd name="T105" fmla="*/ 39 h 229"/>
              <a:gd name="T106" fmla="*/ 46 w 193"/>
              <a:gd name="T107" fmla="*/ 39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3" h="229">
                <a:moveTo>
                  <a:pt x="0" y="0"/>
                </a:moveTo>
                <a:lnTo>
                  <a:pt x="84" y="0"/>
                </a:lnTo>
                <a:lnTo>
                  <a:pt x="91" y="0"/>
                </a:lnTo>
                <a:lnTo>
                  <a:pt x="98" y="0"/>
                </a:lnTo>
                <a:lnTo>
                  <a:pt x="104" y="1"/>
                </a:lnTo>
                <a:lnTo>
                  <a:pt x="110" y="1"/>
                </a:lnTo>
                <a:lnTo>
                  <a:pt x="115" y="2"/>
                </a:lnTo>
                <a:lnTo>
                  <a:pt x="120" y="3"/>
                </a:lnTo>
                <a:lnTo>
                  <a:pt x="125" y="3"/>
                </a:lnTo>
                <a:lnTo>
                  <a:pt x="128" y="4"/>
                </a:lnTo>
                <a:lnTo>
                  <a:pt x="137" y="8"/>
                </a:lnTo>
                <a:lnTo>
                  <a:pt x="147" y="12"/>
                </a:lnTo>
                <a:lnTo>
                  <a:pt x="155" y="18"/>
                </a:lnTo>
                <a:lnTo>
                  <a:pt x="162" y="25"/>
                </a:lnTo>
                <a:lnTo>
                  <a:pt x="165" y="30"/>
                </a:lnTo>
                <a:lnTo>
                  <a:pt x="168" y="33"/>
                </a:lnTo>
                <a:lnTo>
                  <a:pt x="172" y="38"/>
                </a:lnTo>
                <a:lnTo>
                  <a:pt x="175" y="42"/>
                </a:lnTo>
                <a:lnTo>
                  <a:pt x="178" y="48"/>
                </a:lnTo>
                <a:lnTo>
                  <a:pt x="180" y="53"/>
                </a:lnTo>
                <a:lnTo>
                  <a:pt x="182" y="59"/>
                </a:lnTo>
                <a:lnTo>
                  <a:pt x="185" y="63"/>
                </a:lnTo>
                <a:lnTo>
                  <a:pt x="186" y="69"/>
                </a:lnTo>
                <a:lnTo>
                  <a:pt x="188" y="75"/>
                </a:lnTo>
                <a:lnTo>
                  <a:pt x="189" y="80"/>
                </a:lnTo>
                <a:lnTo>
                  <a:pt x="190" y="87"/>
                </a:lnTo>
                <a:lnTo>
                  <a:pt x="191" y="94"/>
                </a:lnTo>
                <a:lnTo>
                  <a:pt x="191" y="102"/>
                </a:lnTo>
                <a:lnTo>
                  <a:pt x="193" y="109"/>
                </a:lnTo>
                <a:lnTo>
                  <a:pt x="193" y="117"/>
                </a:lnTo>
                <a:lnTo>
                  <a:pt x="193" y="124"/>
                </a:lnTo>
                <a:lnTo>
                  <a:pt x="191" y="131"/>
                </a:lnTo>
                <a:lnTo>
                  <a:pt x="191" y="137"/>
                </a:lnTo>
                <a:lnTo>
                  <a:pt x="190" y="143"/>
                </a:lnTo>
                <a:lnTo>
                  <a:pt x="189" y="150"/>
                </a:lnTo>
                <a:lnTo>
                  <a:pt x="188" y="155"/>
                </a:lnTo>
                <a:lnTo>
                  <a:pt x="186" y="160"/>
                </a:lnTo>
                <a:lnTo>
                  <a:pt x="185" y="166"/>
                </a:lnTo>
                <a:lnTo>
                  <a:pt x="182" y="171"/>
                </a:lnTo>
                <a:lnTo>
                  <a:pt x="180" y="177"/>
                </a:lnTo>
                <a:lnTo>
                  <a:pt x="178" y="183"/>
                </a:lnTo>
                <a:lnTo>
                  <a:pt x="174" y="189"/>
                </a:lnTo>
                <a:lnTo>
                  <a:pt x="172" y="193"/>
                </a:lnTo>
                <a:lnTo>
                  <a:pt x="168" y="198"/>
                </a:lnTo>
                <a:lnTo>
                  <a:pt x="164" y="203"/>
                </a:lnTo>
                <a:lnTo>
                  <a:pt x="160" y="206"/>
                </a:lnTo>
                <a:lnTo>
                  <a:pt x="155" y="212"/>
                </a:lnTo>
                <a:lnTo>
                  <a:pt x="147" y="216"/>
                </a:lnTo>
                <a:lnTo>
                  <a:pt x="138" y="221"/>
                </a:lnTo>
                <a:lnTo>
                  <a:pt x="128" y="224"/>
                </a:lnTo>
                <a:lnTo>
                  <a:pt x="124" y="226"/>
                </a:lnTo>
                <a:lnTo>
                  <a:pt x="120" y="226"/>
                </a:lnTo>
                <a:lnTo>
                  <a:pt x="114" y="227"/>
                </a:lnTo>
                <a:lnTo>
                  <a:pt x="110" y="228"/>
                </a:lnTo>
                <a:lnTo>
                  <a:pt x="104" y="228"/>
                </a:lnTo>
                <a:lnTo>
                  <a:pt x="98" y="229"/>
                </a:lnTo>
                <a:lnTo>
                  <a:pt x="92" y="229"/>
                </a:lnTo>
                <a:lnTo>
                  <a:pt x="87" y="229"/>
                </a:lnTo>
                <a:lnTo>
                  <a:pt x="0" y="229"/>
                </a:lnTo>
                <a:lnTo>
                  <a:pt x="0" y="0"/>
                </a:lnTo>
                <a:close/>
                <a:moveTo>
                  <a:pt x="46" y="39"/>
                </a:moveTo>
                <a:lnTo>
                  <a:pt x="46" y="190"/>
                </a:lnTo>
                <a:lnTo>
                  <a:pt x="81" y="190"/>
                </a:lnTo>
                <a:lnTo>
                  <a:pt x="90" y="190"/>
                </a:lnTo>
                <a:lnTo>
                  <a:pt x="98" y="189"/>
                </a:lnTo>
                <a:lnTo>
                  <a:pt x="104" y="189"/>
                </a:lnTo>
                <a:lnTo>
                  <a:pt x="109" y="189"/>
                </a:lnTo>
                <a:lnTo>
                  <a:pt x="113" y="186"/>
                </a:lnTo>
                <a:lnTo>
                  <a:pt x="119" y="184"/>
                </a:lnTo>
                <a:lnTo>
                  <a:pt x="124" y="182"/>
                </a:lnTo>
                <a:lnTo>
                  <a:pt x="127" y="180"/>
                </a:lnTo>
                <a:lnTo>
                  <a:pt x="130" y="175"/>
                </a:lnTo>
                <a:lnTo>
                  <a:pt x="134" y="170"/>
                </a:lnTo>
                <a:lnTo>
                  <a:pt x="137" y="165"/>
                </a:lnTo>
                <a:lnTo>
                  <a:pt x="140" y="158"/>
                </a:lnTo>
                <a:lnTo>
                  <a:pt x="141" y="153"/>
                </a:lnTo>
                <a:lnTo>
                  <a:pt x="142" y="150"/>
                </a:lnTo>
                <a:lnTo>
                  <a:pt x="143" y="144"/>
                </a:lnTo>
                <a:lnTo>
                  <a:pt x="144" y="139"/>
                </a:lnTo>
                <a:lnTo>
                  <a:pt x="144" y="133"/>
                </a:lnTo>
                <a:lnTo>
                  <a:pt x="145" y="128"/>
                </a:lnTo>
                <a:lnTo>
                  <a:pt x="145" y="122"/>
                </a:lnTo>
                <a:lnTo>
                  <a:pt x="145" y="115"/>
                </a:lnTo>
                <a:lnTo>
                  <a:pt x="145" y="109"/>
                </a:lnTo>
                <a:lnTo>
                  <a:pt x="145" y="102"/>
                </a:lnTo>
                <a:lnTo>
                  <a:pt x="144" y="97"/>
                </a:lnTo>
                <a:lnTo>
                  <a:pt x="144" y="92"/>
                </a:lnTo>
                <a:lnTo>
                  <a:pt x="143" y="87"/>
                </a:lnTo>
                <a:lnTo>
                  <a:pt x="142" y="83"/>
                </a:lnTo>
                <a:lnTo>
                  <a:pt x="142" y="78"/>
                </a:lnTo>
                <a:lnTo>
                  <a:pt x="141" y="75"/>
                </a:lnTo>
                <a:lnTo>
                  <a:pt x="137" y="68"/>
                </a:lnTo>
                <a:lnTo>
                  <a:pt x="134" y="62"/>
                </a:lnTo>
                <a:lnTo>
                  <a:pt x="130" y="57"/>
                </a:lnTo>
                <a:lnTo>
                  <a:pt x="127" y="53"/>
                </a:lnTo>
                <a:lnTo>
                  <a:pt x="122" y="49"/>
                </a:lnTo>
                <a:lnTo>
                  <a:pt x="117" y="46"/>
                </a:lnTo>
                <a:lnTo>
                  <a:pt x="111" y="44"/>
                </a:lnTo>
                <a:lnTo>
                  <a:pt x="105" y="41"/>
                </a:lnTo>
                <a:lnTo>
                  <a:pt x="103" y="41"/>
                </a:lnTo>
                <a:lnTo>
                  <a:pt x="99" y="40"/>
                </a:lnTo>
                <a:lnTo>
                  <a:pt x="96" y="40"/>
                </a:lnTo>
                <a:lnTo>
                  <a:pt x="91" y="40"/>
                </a:lnTo>
                <a:lnTo>
                  <a:pt x="85" y="39"/>
                </a:lnTo>
                <a:lnTo>
                  <a:pt x="80" y="39"/>
                </a:lnTo>
                <a:lnTo>
                  <a:pt x="74" y="39"/>
                </a:lnTo>
                <a:lnTo>
                  <a:pt x="67" y="39"/>
                </a:lnTo>
                <a:lnTo>
                  <a:pt x="46" y="3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8" name="Freeform 1248"/>
          <p:cNvSpPr>
            <a:spLocks noEditPoints="1"/>
          </p:cNvSpPr>
          <p:nvPr/>
        </p:nvSpPr>
        <p:spPr bwMode="auto">
          <a:xfrm>
            <a:off x="5057775" y="3190875"/>
            <a:ext cx="123825" cy="139700"/>
          </a:xfrm>
          <a:custGeom>
            <a:avLst/>
            <a:gdLst>
              <a:gd name="T0" fmla="*/ 153 w 157"/>
              <a:gd name="T1" fmla="*/ 125 h 175"/>
              <a:gd name="T2" fmla="*/ 149 w 157"/>
              <a:gd name="T3" fmla="*/ 137 h 175"/>
              <a:gd name="T4" fmla="*/ 142 w 157"/>
              <a:gd name="T5" fmla="*/ 147 h 175"/>
              <a:gd name="T6" fmla="*/ 134 w 157"/>
              <a:gd name="T7" fmla="*/ 155 h 175"/>
              <a:gd name="T8" fmla="*/ 126 w 157"/>
              <a:gd name="T9" fmla="*/ 162 h 175"/>
              <a:gd name="T10" fmla="*/ 116 w 157"/>
              <a:gd name="T11" fmla="*/ 168 h 175"/>
              <a:gd name="T12" fmla="*/ 105 w 157"/>
              <a:gd name="T13" fmla="*/ 171 h 175"/>
              <a:gd name="T14" fmla="*/ 93 w 157"/>
              <a:gd name="T15" fmla="*/ 174 h 175"/>
              <a:gd name="T16" fmla="*/ 81 w 157"/>
              <a:gd name="T17" fmla="*/ 175 h 175"/>
              <a:gd name="T18" fmla="*/ 60 w 157"/>
              <a:gd name="T19" fmla="*/ 172 h 175"/>
              <a:gd name="T20" fmla="*/ 43 w 157"/>
              <a:gd name="T21" fmla="*/ 168 h 175"/>
              <a:gd name="T22" fmla="*/ 28 w 157"/>
              <a:gd name="T23" fmla="*/ 159 h 175"/>
              <a:gd name="T24" fmla="*/ 16 w 157"/>
              <a:gd name="T25" fmla="*/ 147 h 175"/>
              <a:gd name="T26" fmla="*/ 9 w 157"/>
              <a:gd name="T27" fmla="*/ 135 h 175"/>
              <a:gd name="T28" fmla="*/ 5 w 157"/>
              <a:gd name="T29" fmla="*/ 122 h 175"/>
              <a:gd name="T30" fmla="*/ 1 w 157"/>
              <a:gd name="T31" fmla="*/ 106 h 175"/>
              <a:gd name="T32" fmla="*/ 0 w 157"/>
              <a:gd name="T33" fmla="*/ 89 h 175"/>
              <a:gd name="T34" fmla="*/ 1 w 157"/>
              <a:gd name="T35" fmla="*/ 70 h 175"/>
              <a:gd name="T36" fmla="*/ 6 w 157"/>
              <a:gd name="T37" fmla="*/ 51 h 175"/>
              <a:gd name="T38" fmla="*/ 12 w 157"/>
              <a:gd name="T39" fmla="*/ 36 h 175"/>
              <a:gd name="T40" fmla="*/ 21 w 157"/>
              <a:gd name="T41" fmla="*/ 24 h 175"/>
              <a:gd name="T42" fmla="*/ 32 w 157"/>
              <a:gd name="T43" fmla="*/ 13 h 175"/>
              <a:gd name="T44" fmla="*/ 45 w 157"/>
              <a:gd name="T45" fmla="*/ 5 h 175"/>
              <a:gd name="T46" fmla="*/ 60 w 157"/>
              <a:gd name="T47" fmla="*/ 1 h 175"/>
              <a:gd name="T48" fmla="*/ 76 w 157"/>
              <a:gd name="T49" fmla="*/ 0 h 175"/>
              <a:gd name="T50" fmla="*/ 95 w 157"/>
              <a:gd name="T51" fmla="*/ 1 h 175"/>
              <a:gd name="T52" fmla="*/ 110 w 157"/>
              <a:gd name="T53" fmla="*/ 5 h 175"/>
              <a:gd name="T54" fmla="*/ 123 w 157"/>
              <a:gd name="T55" fmla="*/ 13 h 175"/>
              <a:gd name="T56" fmla="*/ 135 w 157"/>
              <a:gd name="T57" fmla="*/ 24 h 175"/>
              <a:gd name="T58" fmla="*/ 144 w 157"/>
              <a:gd name="T59" fmla="*/ 38 h 175"/>
              <a:gd name="T60" fmla="*/ 151 w 157"/>
              <a:gd name="T61" fmla="*/ 55 h 175"/>
              <a:gd name="T62" fmla="*/ 156 w 157"/>
              <a:gd name="T63" fmla="*/ 76 h 175"/>
              <a:gd name="T64" fmla="*/ 157 w 157"/>
              <a:gd name="T65" fmla="*/ 100 h 175"/>
              <a:gd name="T66" fmla="*/ 45 w 157"/>
              <a:gd name="T67" fmla="*/ 109 h 175"/>
              <a:gd name="T68" fmla="*/ 50 w 157"/>
              <a:gd name="T69" fmla="*/ 125 h 175"/>
              <a:gd name="T70" fmla="*/ 60 w 157"/>
              <a:gd name="T71" fmla="*/ 135 h 175"/>
              <a:gd name="T72" fmla="*/ 73 w 157"/>
              <a:gd name="T73" fmla="*/ 140 h 175"/>
              <a:gd name="T74" fmla="*/ 85 w 157"/>
              <a:gd name="T75" fmla="*/ 141 h 175"/>
              <a:gd name="T76" fmla="*/ 95 w 157"/>
              <a:gd name="T77" fmla="*/ 138 h 175"/>
              <a:gd name="T78" fmla="*/ 101 w 157"/>
              <a:gd name="T79" fmla="*/ 133 h 175"/>
              <a:gd name="T80" fmla="*/ 107 w 157"/>
              <a:gd name="T81" fmla="*/ 124 h 175"/>
              <a:gd name="T82" fmla="*/ 113 w 157"/>
              <a:gd name="T83" fmla="*/ 73 h 175"/>
              <a:gd name="T84" fmla="*/ 110 w 157"/>
              <a:gd name="T85" fmla="*/ 56 h 175"/>
              <a:gd name="T86" fmla="*/ 103 w 157"/>
              <a:gd name="T87" fmla="*/ 43 h 175"/>
              <a:gd name="T88" fmla="*/ 91 w 157"/>
              <a:gd name="T89" fmla="*/ 35 h 175"/>
              <a:gd name="T90" fmla="*/ 78 w 157"/>
              <a:gd name="T91" fmla="*/ 33 h 175"/>
              <a:gd name="T92" fmla="*/ 65 w 157"/>
              <a:gd name="T93" fmla="*/ 36 h 175"/>
              <a:gd name="T94" fmla="*/ 54 w 157"/>
              <a:gd name="T95" fmla="*/ 44 h 175"/>
              <a:gd name="T96" fmla="*/ 46 w 157"/>
              <a:gd name="T97" fmla="*/ 57 h 175"/>
              <a:gd name="T98" fmla="*/ 44 w 157"/>
              <a:gd name="T99" fmla="*/ 73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7" h="175">
                <a:moveTo>
                  <a:pt x="110" y="118"/>
                </a:moveTo>
                <a:lnTo>
                  <a:pt x="153" y="125"/>
                </a:lnTo>
                <a:lnTo>
                  <a:pt x="151" y="131"/>
                </a:lnTo>
                <a:lnTo>
                  <a:pt x="149" y="137"/>
                </a:lnTo>
                <a:lnTo>
                  <a:pt x="145" y="142"/>
                </a:lnTo>
                <a:lnTo>
                  <a:pt x="142" y="147"/>
                </a:lnTo>
                <a:lnTo>
                  <a:pt x="138" y="152"/>
                </a:lnTo>
                <a:lnTo>
                  <a:pt x="134" y="155"/>
                </a:lnTo>
                <a:lnTo>
                  <a:pt x="130" y="159"/>
                </a:lnTo>
                <a:lnTo>
                  <a:pt x="126" y="162"/>
                </a:lnTo>
                <a:lnTo>
                  <a:pt x="121" y="164"/>
                </a:lnTo>
                <a:lnTo>
                  <a:pt x="116" y="168"/>
                </a:lnTo>
                <a:lnTo>
                  <a:pt x="111" y="170"/>
                </a:lnTo>
                <a:lnTo>
                  <a:pt x="105" y="171"/>
                </a:lnTo>
                <a:lnTo>
                  <a:pt x="99" y="172"/>
                </a:lnTo>
                <a:lnTo>
                  <a:pt x="93" y="174"/>
                </a:lnTo>
                <a:lnTo>
                  <a:pt x="88" y="175"/>
                </a:lnTo>
                <a:lnTo>
                  <a:pt x="81" y="175"/>
                </a:lnTo>
                <a:lnTo>
                  <a:pt x="70" y="175"/>
                </a:lnTo>
                <a:lnTo>
                  <a:pt x="60" y="172"/>
                </a:lnTo>
                <a:lnTo>
                  <a:pt x="51" y="171"/>
                </a:lnTo>
                <a:lnTo>
                  <a:pt x="43" y="168"/>
                </a:lnTo>
                <a:lnTo>
                  <a:pt x="35" y="164"/>
                </a:lnTo>
                <a:lnTo>
                  <a:pt x="28" y="159"/>
                </a:lnTo>
                <a:lnTo>
                  <a:pt x="22" y="154"/>
                </a:lnTo>
                <a:lnTo>
                  <a:pt x="16" y="147"/>
                </a:lnTo>
                <a:lnTo>
                  <a:pt x="13" y="141"/>
                </a:lnTo>
                <a:lnTo>
                  <a:pt x="9" y="135"/>
                </a:lnTo>
                <a:lnTo>
                  <a:pt x="7" y="129"/>
                </a:lnTo>
                <a:lnTo>
                  <a:pt x="5" y="122"/>
                </a:lnTo>
                <a:lnTo>
                  <a:pt x="2" y="114"/>
                </a:lnTo>
                <a:lnTo>
                  <a:pt x="1" y="106"/>
                </a:lnTo>
                <a:lnTo>
                  <a:pt x="0" y="97"/>
                </a:lnTo>
                <a:lnTo>
                  <a:pt x="0" y="89"/>
                </a:lnTo>
                <a:lnTo>
                  <a:pt x="0" y="79"/>
                </a:lnTo>
                <a:lnTo>
                  <a:pt x="1" y="70"/>
                </a:lnTo>
                <a:lnTo>
                  <a:pt x="4" y="61"/>
                </a:lnTo>
                <a:lnTo>
                  <a:pt x="6" y="51"/>
                </a:lnTo>
                <a:lnTo>
                  <a:pt x="8" y="43"/>
                </a:lnTo>
                <a:lnTo>
                  <a:pt x="12" y="36"/>
                </a:lnTo>
                <a:lnTo>
                  <a:pt x="16" y="30"/>
                </a:lnTo>
                <a:lnTo>
                  <a:pt x="21" y="24"/>
                </a:lnTo>
                <a:lnTo>
                  <a:pt x="27" y="18"/>
                </a:lnTo>
                <a:lnTo>
                  <a:pt x="32" y="13"/>
                </a:lnTo>
                <a:lnTo>
                  <a:pt x="38" y="9"/>
                </a:lnTo>
                <a:lnTo>
                  <a:pt x="45" y="5"/>
                </a:lnTo>
                <a:lnTo>
                  <a:pt x="53" y="3"/>
                </a:lnTo>
                <a:lnTo>
                  <a:pt x="60" y="1"/>
                </a:lnTo>
                <a:lnTo>
                  <a:pt x="68" y="0"/>
                </a:lnTo>
                <a:lnTo>
                  <a:pt x="76" y="0"/>
                </a:lnTo>
                <a:lnTo>
                  <a:pt x="85" y="0"/>
                </a:lnTo>
                <a:lnTo>
                  <a:pt x="95" y="1"/>
                </a:lnTo>
                <a:lnTo>
                  <a:pt x="103" y="3"/>
                </a:lnTo>
                <a:lnTo>
                  <a:pt x="110" y="5"/>
                </a:lnTo>
                <a:lnTo>
                  <a:pt x="116" y="9"/>
                </a:lnTo>
                <a:lnTo>
                  <a:pt x="123" y="13"/>
                </a:lnTo>
                <a:lnTo>
                  <a:pt x="129" y="18"/>
                </a:lnTo>
                <a:lnTo>
                  <a:pt x="135" y="24"/>
                </a:lnTo>
                <a:lnTo>
                  <a:pt x="139" y="31"/>
                </a:lnTo>
                <a:lnTo>
                  <a:pt x="144" y="38"/>
                </a:lnTo>
                <a:lnTo>
                  <a:pt x="148" y="46"/>
                </a:lnTo>
                <a:lnTo>
                  <a:pt x="151" y="55"/>
                </a:lnTo>
                <a:lnTo>
                  <a:pt x="153" y="65"/>
                </a:lnTo>
                <a:lnTo>
                  <a:pt x="156" y="76"/>
                </a:lnTo>
                <a:lnTo>
                  <a:pt x="157" y="87"/>
                </a:lnTo>
                <a:lnTo>
                  <a:pt x="157" y="100"/>
                </a:lnTo>
                <a:lnTo>
                  <a:pt x="44" y="100"/>
                </a:lnTo>
                <a:lnTo>
                  <a:pt x="45" y="109"/>
                </a:lnTo>
                <a:lnTo>
                  <a:pt x="46" y="118"/>
                </a:lnTo>
                <a:lnTo>
                  <a:pt x="50" y="125"/>
                </a:lnTo>
                <a:lnTo>
                  <a:pt x="54" y="131"/>
                </a:lnTo>
                <a:lnTo>
                  <a:pt x="60" y="135"/>
                </a:lnTo>
                <a:lnTo>
                  <a:pt x="66" y="139"/>
                </a:lnTo>
                <a:lnTo>
                  <a:pt x="73" y="140"/>
                </a:lnTo>
                <a:lnTo>
                  <a:pt x="81" y="141"/>
                </a:lnTo>
                <a:lnTo>
                  <a:pt x="85" y="141"/>
                </a:lnTo>
                <a:lnTo>
                  <a:pt x="90" y="140"/>
                </a:lnTo>
                <a:lnTo>
                  <a:pt x="95" y="138"/>
                </a:lnTo>
                <a:lnTo>
                  <a:pt x="98" y="137"/>
                </a:lnTo>
                <a:lnTo>
                  <a:pt x="101" y="133"/>
                </a:lnTo>
                <a:lnTo>
                  <a:pt x="105" y="129"/>
                </a:lnTo>
                <a:lnTo>
                  <a:pt x="107" y="124"/>
                </a:lnTo>
                <a:lnTo>
                  <a:pt x="110" y="118"/>
                </a:lnTo>
                <a:close/>
                <a:moveTo>
                  <a:pt x="113" y="73"/>
                </a:moveTo>
                <a:lnTo>
                  <a:pt x="112" y="64"/>
                </a:lnTo>
                <a:lnTo>
                  <a:pt x="110" y="56"/>
                </a:lnTo>
                <a:lnTo>
                  <a:pt x="107" y="49"/>
                </a:lnTo>
                <a:lnTo>
                  <a:pt x="103" y="43"/>
                </a:lnTo>
                <a:lnTo>
                  <a:pt x="97" y="39"/>
                </a:lnTo>
                <a:lnTo>
                  <a:pt x="91" y="35"/>
                </a:lnTo>
                <a:lnTo>
                  <a:pt x="85" y="34"/>
                </a:lnTo>
                <a:lnTo>
                  <a:pt x="78" y="33"/>
                </a:lnTo>
                <a:lnTo>
                  <a:pt x="72" y="34"/>
                </a:lnTo>
                <a:lnTo>
                  <a:pt x="65" y="36"/>
                </a:lnTo>
                <a:lnTo>
                  <a:pt x="59" y="40"/>
                </a:lnTo>
                <a:lnTo>
                  <a:pt x="54" y="44"/>
                </a:lnTo>
                <a:lnTo>
                  <a:pt x="50" y="50"/>
                </a:lnTo>
                <a:lnTo>
                  <a:pt x="46" y="57"/>
                </a:lnTo>
                <a:lnTo>
                  <a:pt x="45" y="65"/>
                </a:lnTo>
                <a:lnTo>
                  <a:pt x="44" y="73"/>
                </a:lnTo>
                <a:lnTo>
                  <a:pt x="113" y="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29" name="Freeform 1249"/>
          <p:cNvSpPr>
            <a:spLocks/>
          </p:cNvSpPr>
          <p:nvPr/>
        </p:nvSpPr>
        <p:spPr bwMode="auto">
          <a:xfrm>
            <a:off x="5192713" y="3195638"/>
            <a:ext cx="136525" cy="131762"/>
          </a:xfrm>
          <a:custGeom>
            <a:avLst/>
            <a:gdLst>
              <a:gd name="T0" fmla="*/ 68 w 173"/>
              <a:gd name="T1" fmla="*/ 166 h 166"/>
              <a:gd name="T2" fmla="*/ 0 w 173"/>
              <a:gd name="T3" fmla="*/ 0 h 166"/>
              <a:gd name="T4" fmla="*/ 47 w 173"/>
              <a:gd name="T5" fmla="*/ 0 h 166"/>
              <a:gd name="T6" fmla="*/ 78 w 173"/>
              <a:gd name="T7" fmla="*/ 85 h 166"/>
              <a:gd name="T8" fmla="*/ 87 w 173"/>
              <a:gd name="T9" fmla="*/ 114 h 166"/>
              <a:gd name="T10" fmla="*/ 88 w 173"/>
              <a:gd name="T11" fmla="*/ 110 h 166"/>
              <a:gd name="T12" fmla="*/ 90 w 173"/>
              <a:gd name="T13" fmla="*/ 105 h 166"/>
              <a:gd name="T14" fmla="*/ 91 w 173"/>
              <a:gd name="T15" fmla="*/ 102 h 166"/>
              <a:gd name="T16" fmla="*/ 91 w 173"/>
              <a:gd name="T17" fmla="*/ 99 h 166"/>
              <a:gd name="T18" fmla="*/ 93 w 173"/>
              <a:gd name="T19" fmla="*/ 96 h 166"/>
              <a:gd name="T20" fmla="*/ 94 w 173"/>
              <a:gd name="T21" fmla="*/ 92 h 166"/>
              <a:gd name="T22" fmla="*/ 95 w 173"/>
              <a:gd name="T23" fmla="*/ 89 h 166"/>
              <a:gd name="T24" fmla="*/ 96 w 173"/>
              <a:gd name="T25" fmla="*/ 85 h 166"/>
              <a:gd name="T26" fmla="*/ 127 w 173"/>
              <a:gd name="T27" fmla="*/ 0 h 166"/>
              <a:gd name="T28" fmla="*/ 173 w 173"/>
              <a:gd name="T29" fmla="*/ 0 h 166"/>
              <a:gd name="T30" fmla="*/ 108 w 173"/>
              <a:gd name="T31" fmla="*/ 166 h 166"/>
              <a:gd name="T32" fmla="*/ 68 w 173"/>
              <a:gd name="T33" fmla="*/ 166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3" h="166">
                <a:moveTo>
                  <a:pt x="68" y="166"/>
                </a:moveTo>
                <a:lnTo>
                  <a:pt x="0" y="0"/>
                </a:lnTo>
                <a:lnTo>
                  <a:pt x="47" y="0"/>
                </a:lnTo>
                <a:lnTo>
                  <a:pt x="78" y="85"/>
                </a:lnTo>
                <a:lnTo>
                  <a:pt x="87" y="114"/>
                </a:lnTo>
                <a:lnTo>
                  <a:pt x="88" y="110"/>
                </a:lnTo>
                <a:lnTo>
                  <a:pt x="90" y="105"/>
                </a:lnTo>
                <a:lnTo>
                  <a:pt x="91" y="102"/>
                </a:lnTo>
                <a:lnTo>
                  <a:pt x="91" y="99"/>
                </a:lnTo>
                <a:lnTo>
                  <a:pt x="93" y="96"/>
                </a:lnTo>
                <a:lnTo>
                  <a:pt x="94" y="92"/>
                </a:lnTo>
                <a:lnTo>
                  <a:pt x="95" y="89"/>
                </a:lnTo>
                <a:lnTo>
                  <a:pt x="96" y="85"/>
                </a:lnTo>
                <a:lnTo>
                  <a:pt x="127" y="0"/>
                </a:lnTo>
                <a:lnTo>
                  <a:pt x="173" y="0"/>
                </a:lnTo>
                <a:lnTo>
                  <a:pt x="108" y="166"/>
                </a:lnTo>
                <a:lnTo>
                  <a:pt x="68" y="1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0" name="Freeform 1250"/>
          <p:cNvSpPr>
            <a:spLocks noEditPoints="1"/>
          </p:cNvSpPr>
          <p:nvPr/>
        </p:nvSpPr>
        <p:spPr bwMode="auto">
          <a:xfrm>
            <a:off x="5351463" y="3144838"/>
            <a:ext cx="34925" cy="182562"/>
          </a:xfrm>
          <a:custGeom>
            <a:avLst/>
            <a:gdLst>
              <a:gd name="T0" fmla="*/ 0 w 44"/>
              <a:gd name="T1" fmla="*/ 40 h 229"/>
              <a:gd name="T2" fmla="*/ 0 w 44"/>
              <a:gd name="T3" fmla="*/ 0 h 229"/>
              <a:gd name="T4" fmla="*/ 44 w 44"/>
              <a:gd name="T5" fmla="*/ 0 h 229"/>
              <a:gd name="T6" fmla="*/ 44 w 44"/>
              <a:gd name="T7" fmla="*/ 40 h 229"/>
              <a:gd name="T8" fmla="*/ 0 w 44"/>
              <a:gd name="T9" fmla="*/ 40 h 229"/>
              <a:gd name="T10" fmla="*/ 0 w 44"/>
              <a:gd name="T11" fmla="*/ 229 h 229"/>
              <a:gd name="T12" fmla="*/ 0 w 44"/>
              <a:gd name="T13" fmla="*/ 63 h 229"/>
              <a:gd name="T14" fmla="*/ 44 w 44"/>
              <a:gd name="T15" fmla="*/ 63 h 229"/>
              <a:gd name="T16" fmla="*/ 44 w 44"/>
              <a:gd name="T17" fmla="*/ 229 h 229"/>
              <a:gd name="T18" fmla="*/ 0 w 44"/>
              <a:gd name="T19" fmla="*/ 229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4" h="229">
                <a:moveTo>
                  <a:pt x="0" y="40"/>
                </a:moveTo>
                <a:lnTo>
                  <a:pt x="0" y="0"/>
                </a:lnTo>
                <a:lnTo>
                  <a:pt x="44" y="0"/>
                </a:lnTo>
                <a:lnTo>
                  <a:pt x="44" y="40"/>
                </a:lnTo>
                <a:lnTo>
                  <a:pt x="0" y="40"/>
                </a:lnTo>
                <a:close/>
                <a:moveTo>
                  <a:pt x="0" y="229"/>
                </a:moveTo>
                <a:lnTo>
                  <a:pt x="0" y="63"/>
                </a:lnTo>
                <a:lnTo>
                  <a:pt x="44" y="63"/>
                </a:lnTo>
                <a:lnTo>
                  <a:pt x="44" y="229"/>
                </a:lnTo>
                <a:lnTo>
                  <a:pt x="0" y="2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1" name="Freeform 1251"/>
          <p:cNvSpPr>
            <a:spLocks/>
          </p:cNvSpPr>
          <p:nvPr/>
        </p:nvSpPr>
        <p:spPr bwMode="auto">
          <a:xfrm>
            <a:off x="5413375" y="3190875"/>
            <a:ext cx="125413" cy="139700"/>
          </a:xfrm>
          <a:custGeom>
            <a:avLst/>
            <a:gdLst>
              <a:gd name="T0" fmla="*/ 111 w 158"/>
              <a:gd name="T1" fmla="*/ 58 h 175"/>
              <a:gd name="T2" fmla="*/ 107 w 158"/>
              <a:gd name="T3" fmla="*/ 48 h 175"/>
              <a:gd name="T4" fmla="*/ 100 w 158"/>
              <a:gd name="T5" fmla="*/ 40 h 175"/>
              <a:gd name="T6" fmla="*/ 91 w 158"/>
              <a:gd name="T7" fmla="*/ 34 h 175"/>
              <a:gd name="T8" fmla="*/ 80 w 158"/>
              <a:gd name="T9" fmla="*/ 33 h 175"/>
              <a:gd name="T10" fmla="*/ 66 w 158"/>
              <a:gd name="T11" fmla="*/ 36 h 175"/>
              <a:gd name="T12" fmla="*/ 54 w 158"/>
              <a:gd name="T13" fmla="*/ 44 h 175"/>
              <a:gd name="T14" fmla="*/ 50 w 158"/>
              <a:gd name="T15" fmla="*/ 51 h 175"/>
              <a:gd name="T16" fmla="*/ 46 w 158"/>
              <a:gd name="T17" fmla="*/ 61 h 175"/>
              <a:gd name="T18" fmla="*/ 45 w 158"/>
              <a:gd name="T19" fmla="*/ 71 h 175"/>
              <a:gd name="T20" fmla="*/ 44 w 158"/>
              <a:gd name="T21" fmla="*/ 84 h 175"/>
              <a:gd name="T22" fmla="*/ 45 w 158"/>
              <a:gd name="T23" fmla="*/ 99 h 175"/>
              <a:gd name="T24" fmla="*/ 46 w 158"/>
              <a:gd name="T25" fmla="*/ 110 h 175"/>
              <a:gd name="T26" fmla="*/ 50 w 158"/>
              <a:gd name="T27" fmla="*/ 119 h 175"/>
              <a:gd name="T28" fmla="*/ 53 w 158"/>
              <a:gd name="T29" fmla="*/ 126 h 175"/>
              <a:gd name="T30" fmla="*/ 66 w 158"/>
              <a:gd name="T31" fmla="*/ 135 h 175"/>
              <a:gd name="T32" fmla="*/ 81 w 158"/>
              <a:gd name="T33" fmla="*/ 139 h 175"/>
              <a:gd name="T34" fmla="*/ 92 w 158"/>
              <a:gd name="T35" fmla="*/ 137 h 175"/>
              <a:gd name="T36" fmla="*/ 102 w 158"/>
              <a:gd name="T37" fmla="*/ 132 h 175"/>
              <a:gd name="T38" fmla="*/ 110 w 158"/>
              <a:gd name="T39" fmla="*/ 122 h 175"/>
              <a:gd name="T40" fmla="*/ 114 w 158"/>
              <a:gd name="T41" fmla="*/ 107 h 175"/>
              <a:gd name="T42" fmla="*/ 156 w 158"/>
              <a:gd name="T43" fmla="*/ 122 h 175"/>
              <a:gd name="T44" fmla="*/ 151 w 158"/>
              <a:gd name="T45" fmla="*/ 134 h 175"/>
              <a:gd name="T46" fmla="*/ 144 w 158"/>
              <a:gd name="T47" fmla="*/ 147 h 175"/>
              <a:gd name="T48" fmla="*/ 136 w 158"/>
              <a:gd name="T49" fmla="*/ 156 h 175"/>
              <a:gd name="T50" fmla="*/ 127 w 158"/>
              <a:gd name="T51" fmla="*/ 163 h 175"/>
              <a:gd name="T52" fmla="*/ 115 w 158"/>
              <a:gd name="T53" fmla="*/ 169 h 175"/>
              <a:gd name="T54" fmla="*/ 102 w 158"/>
              <a:gd name="T55" fmla="*/ 172 h 175"/>
              <a:gd name="T56" fmla="*/ 88 w 158"/>
              <a:gd name="T57" fmla="*/ 175 h 175"/>
              <a:gd name="T58" fmla="*/ 70 w 158"/>
              <a:gd name="T59" fmla="*/ 175 h 175"/>
              <a:gd name="T60" fmla="*/ 54 w 158"/>
              <a:gd name="T61" fmla="*/ 171 h 175"/>
              <a:gd name="T62" fmla="*/ 41 w 158"/>
              <a:gd name="T63" fmla="*/ 165 h 175"/>
              <a:gd name="T64" fmla="*/ 28 w 158"/>
              <a:gd name="T65" fmla="*/ 157 h 175"/>
              <a:gd name="T66" fmla="*/ 17 w 158"/>
              <a:gd name="T67" fmla="*/ 146 h 175"/>
              <a:gd name="T68" fmla="*/ 9 w 158"/>
              <a:gd name="T69" fmla="*/ 132 h 175"/>
              <a:gd name="T70" fmla="*/ 4 w 158"/>
              <a:gd name="T71" fmla="*/ 116 h 175"/>
              <a:gd name="T72" fmla="*/ 0 w 158"/>
              <a:gd name="T73" fmla="*/ 97 h 175"/>
              <a:gd name="T74" fmla="*/ 0 w 158"/>
              <a:gd name="T75" fmla="*/ 78 h 175"/>
              <a:gd name="T76" fmla="*/ 4 w 158"/>
              <a:gd name="T77" fmla="*/ 59 h 175"/>
              <a:gd name="T78" fmla="*/ 8 w 158"/>
              <a:gd name="T79" fmla="*/ 43 h 175"/>
              <a:gd name="T80" fmla="*/ 16 w 158"/>
              <a:gd name="T81" fmla="*/ 30 h 175"/>
              <a:gd name="T82" fmla="*/ 27 w 158"/>
              <a:gd name="T83" fmla="*/ 18 h 175"/>
              <a:gd name="T84" fmla="*/ 39 w 158"/>
              <a:gd name="T85" fmla="*/ 9 h 175"/>
              <a:gd name="T86" fmla="*/ 54 w 158"/>
              <a:gd name="T87" fmla="*/ 3 h 175"/>
              <a:gd name="T88" fmla="*/ 70 w 158"/>
              <a:gd name="T89" fmla="*/ 0 h 175"/>
              <a:gd name="T90" fmla="*/ 88 w 158"/>
              <a:gd name="T91" fmla="*/ 0 h 175"/>
              <a:gd name="T92" fmla="*/ 102 w 158"/>
              <a:gd name="T93" fmla="*/ 2 h 175"/>
              <a:gd name="T94" fmla="*/ 113 w 158"/>
              <a:gd name="T95" fmla="*/ 4 h 175"/>
              <a:gd name="T96" fmla="*/ 123 w 158"/>
              <a:gd name="T97" fmla="*/ 10 h 175"/>
              <a:gd name="T98" fmla="*/ 133 w 158"/>
              <a:gd name="T99" fmla="*/ 16 h 175"/>
              <a:gd name="T100" fmla="*/ 141 w 158"/>
              <a:gd name="T101" fmla="*/ 24 h 175"/>
              <a:gd name="T102" fmla="*/ 148 w 158"/>
              <a:gd name="T103" fmla="*/ 33 h 175"/>
              <a:gd name="T104" fmla="*/ 152 w 158"/>
              <a:gd name="T105" fmla="*/ 44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8" h="175">
                <a:moveTo>
                  <a:pt x="155" y="50"/>
                </a:moveTo>
                <a:lnTo>
                  <a:pt x="111" y="58"/>
                </a:lnTo>
                <a:lnTo>
                  <a:pt x="110" y="54"/>
                </a:lnTo>
                <a:lnTo>
                  <a:pt x="107" y="48"/>
                </a:lnTo>
                <a:lnTo>
                  <a:pt x="104" y="43"/>
                </a:lnTo>
                <a:lnTo>
                  <a:pt x="100" y="40"/>
                </a:lnTo>
                <a:lnTo>
                  <a:pt x="96" y="36"/>
                </a:lnTo>
                <a:lnTo>
                  <a:pt x="91" y="34"/>
                </a:lnTo>
                <a:lnTo>
                  <a:pt x="85" y="33"/>
                </a:lnTo>
                <a:lnTo>
                  <a:pt x="80" y="33"/>
                </a:lnTo>
                <a:lnTo>
                  <a:pt x="72" y="34"/>
                </a:lnTo>
                <a:lnTo>
                  <a:pt x="66" y="36"/>
                </a:lnTo>
                <a:lnTo>
                  <a:pt x="59" y="40"/>
                </a:lnTo>
                <a:lnTo>
                  <a:pt x="54" y="44"/>
                </a:lnTo>
                <a:lnTo>
                  <a:pt x="52" y="48"/>
                </a:lnTo>
                <a:lnTo>
                  <a:pt x="50" y="51"/>
                </a:lnTo>
                <a:lnTo>
                  <a:pt x="49" y="56"/>
                </a:lnTo>
                <a:lnTo>
                  <a:pt x="46" y="61"/>
                </a:lnTo>
                <a:lnTo>
                  <a:pt x="45" y="65"/>
                </a:lnTo>
                <a:lnTo>
                  <a:pt x="45" y="71"/>
                </a:lnTo>
                <a:lnTo>
                  <a:pt x="44" y="78"/>
                </a:lnTo>
                <a:lnTo>
                  <a:pt x="44" y="84"/>
                </a:lnTo>
                <a:lnTo>
                  <a:pt x="44" y="92"/>
                </a:lnTo>
                <a:lnTo>
                  <a:pt x="45" y="99"/>
                </a:lnTo>
                <a:lnTo>
                  <a:pt x="45" y="104"/>
                </a:lnTo>
                <a:lnTo>
                  <a:pt x="46" y="110"/>
                </a:lnTo>
                <a:lnTo>
                  <a:pt x="47" y="115"/>
                </a:lnTo>
                <a:lnTo>
                  <a:pt x="50" y="119"/>
                </a:lnTo>
                <a:lnTo>
                  <a:pt x="51" y="123"/>
                </a:lnTo>
                <a:lnTo>
                  <a:pt x="53" y="126"/>
                </a:lnTo>
                <a:lnTo>
                  <a:pt x="59" y="132"/>
                </a:lnTo>
                <a:lnTo>
                  <a:pt x="66" y="135"/>
                </a:lnTo>
                <a:lnTo>
                  <a:pt x="73" y="138"/>
                </a:lnTo>
                <a:lnTo>
                  <a:pt x="81" y="139"/>
                </a:lnTo>
                <a:lnTo>
                  <a:pt x="87" y="139"/>
                </a:lnTo>
                <a:lnTo>
                  <a:pt x="92" y="137"/>
                </a:lnTo>
                <a:lnTo>
                  <a:pt x="97" y="135"/>
                </a:lnTo>
                <a:lnTo>
                  <a:pt x="102" y="132"/>
                </a:lnTo>
                <a:lnTo>
                  <a:pt x="106" y="127"/>
                </a:lnTo>
                <a:lnTo>
                  <a:pt x="110" y="122"/>
                </a:lnTo>
                <a:lnTo>
                  <a:pt x="112" y="115"/>
                </a:lnTo>
                <a:lnTo>
                  <a:pt x="114" y="107"/>
                </a:lnTo>
                <a:lnTo>
                  <a:pt x="158" y="114"/>
                </a:lnTo>
                <a:lnTo>
                  <a:pt x="156" y="122"/>
                </a:lnTo>
                <a:lnTo>
                  <a:pt x="153" y="129"/>
                </a:lnTo>
                <a:lnTo>
                  <a:pt x="151" y="134"/>
                </a:lnTo>
                <a:lnTo>
                  <a:pt x="148" y="141"/>
                </a:lnTo>
                <a:lnTo>
                  <a:pt x="144" y="147"/>
                </a:lnTo>
                <a:lnTo>
                  <a:pt x="141" y="152"/>
                </a:lnTo>
                <a:lnTo>
                  <a:pt x="136" y="156"/>
                </a:lnTo>
                <a:lnTo>
                  <a:pt x="132" y="160"/>
                </a:lnTo>
                <a:lnTo>
                  <a:pt x="127" y="163"/>
                </a:lnTo>
                <a:lnTo>
                  <a:pt x="121" y="165"/>
                </a:lnTo>
                <a:lnTo>
                  <a:pt x="115" y="169"/>
                </a:lnTo>
                <a:lnTo>
                  <a:pt x="108" y="170"/>
                </a:lnTo>
                <a:lnTo>
                  <a:pt x="102" y="172"/>
                </a:lnTo>
                <a:lnTo>
                  <a:pt x="95" y="174"/>
                </a:lnTo>
                <a:lnTo>
                  <a:pt x="88" y="175"/>
                </a:lnTo>
                <a:lnTo>
                  <a:pt x="80" y="175"/>
                </a:lnTo>
                <a:lnTo>
                  <a:pt x="70" y="175"/>
                </a:lnTo>
                <a:lnTo>
                  <a:pt x="62" y="174"/>
                </a:lnTo>
                <a:lnTo>
                  <a:pt x="54" y="171"/>
                </a:lnTo>
                <a:lnTo>
                  <a:pt x="47" y="169"/>
                </a:lnTo>
                <a:lnTo>
                  <a:pt x="41" y="165"/>
                </a:lnTo>
                <a:lnTo>
                  <a:pt x="34" y="162"/>
                </a:lnTo>
                <a:lnTo>
                  <a:pt x="28" y="157"/>
                </a:lnTo>
                <a:lnTo>
                  <a:pt x="22" y="152"/>
                </a:lnTo>
                <a:lnTo>
                  <a:pt x="17" y="146"/>
                </a:lnTo>
                <a:lnTo>
                  <a:pt x="13" y="139"/>
                </a:lnTo>
                <a:lnTo>
                  <a:pt x="9" y="132"/>
                </a:lnTo>
                <a:lnTo>
                  <a:pt x="6" y="124"/>
                </a:lnTo>
                <a:lnTo>
                  <a:pt x="4" y="116"/>
                </a:lnTo>
                <a:lnTo>
                  <a:pt x="1" y="107"/>
                </a:lnTo>
                <a:lnTo>
                  <a:pt x="0" y="97"/>
                </a:lnTo>
                <a:lnTo>
                  <a:pt x="0" y="88"/>
                </a:lnTo>
                <a:lnTo>
                  <a:pt x="0" y="78"/>
                </a:lnTo>
                <a:lnTo>
                  <a:pt x="1" y="69"/>
                </a:lnTo>
                <a:lnTo>
                  <a:pt x="4" y="59"/>
                </a:lnTo>
                <a:lnTo>
                  <a:pt x="6" y="51"/>
                </a:lnTo>
                <a:lnTo>
                  <a:pt x="8" y="43"/>
                </a:lnTo>
                <a:lnTo>
                  <a:pt x="12" y="36"/>
                </a:lnTo>
                <a:lnTo>
                  <a:pt x="16" y="30"/>
                </a:lnTo>
                <a:lnTo>
                  <a:pt x="21" y="24"/>
                </a:lnTo>
                <a:lnTo>
                  <a:pt x="27" y="18"/>
                </a:lnTo>
                <a:lnTo>
                  <a:pt x="32" y="13"/>
                </a:lnTo>
                <a:lnTo>
                  <a:pt x="39" y="9"/>
                </a:lnTo>
                <a:lnTo>
                  <a:pt x="46" y="5"/>
                </a:lnTo>
                <a:lnTo>
                  <a:pt x="54" y="3"/>
                </a:lnTo>
                <a:lnTo>
                  <a:pt x="62" y="1"/>
                </a:lnTo>
                <a:lnTo>
                  <a:pt x="70" y="0"/>
                </a:lnTo>
                <a:lnTo>
                  <a:pt x="80" y="0"/>
                </a:lnTo>
                <a:lnTo>
                  <a:pt x="88" y="0"/>
                </a:lnTo>
                <a:lnTo>
                  <a:pt x="95" y="1"/>
                </a:lnTo>
                <a:lnTo>
                  <a:pt x="102" y="2"/>
                </a:lnTo>
                <a:lnTo>
                  <a:pt x="107" y="3"/>
                </a:lnTo>
                <a:lnTo>
                  <a:pt x="113" y="4"/>
                </a:lnTo>
                <a:lnTo>
                  <a:pt x="119" y="6"/>
                </a:lnTo>
                <a:lnTo>
                  <a:pt x="123" y="10"/>
                </a:lnTo>
                <a:lnTo>
                  <a:pt x="128" y="12"/>
                </a:lnTo>
                <a:lnTo>
                  <a:pt x="133" y="16"/>
                </a:lnTo>
                <a:lnTo>
                  <a:pt x="136" y="19"/>
                </a:lnTo>
                <a:lnTo>
                  <a:pt x="141" y="24"/>
                </a:lnTo>
                <a:lnTo>
                  <a:pt x="144" y="28"/>
                </a:lnTo>
                <a:lnTo>
                  <a:pt x="148" y="33"/>
                </a:lnTo>
                <a:lnTo>
                  <a:pt x="150" y="39"/>
                </a:lnTo>
                <a:lnTo>
                  <a:pt x="152" y="44"/>
                </a:lnTo>
                <a:lnTo>
                  <a:pt x="155" y="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2" name="Freeform 1252"/>
          <p:cNvSpPr>
            <a:spLocks noEditPoints="1"/>
          </p:cNvSpPr>
          <p:nvPr/>
        </p:nvSpPr>
        <p:spPr bwMode="auto">
          <a:xfrm>
            <a:off x="5553075" y="3190875"/>
            <a:ext cx="125413" cy="139700"/>
          </a:xfrm>
          <a:custGeom>
            <a:avLst/>
            <a:gdLst>
              <a:gd name="T0" fmla="*/ 154 w 157"/>
              <a:gd name="T1" fmla="*/ 125 h 175"/>
              <a:gd name="T2" fmla="*/ 149 w 157"/>
              <a:gd name="T3" fmla="*/ 137 h 175"/>
              <a:gd name="T4" fmla="*/ 142 w 157"/>
              <a:gd name="T5" fmla="*/ 147 h 175"/>
              <a:gd name="T6" fmla="*/ 134 w 157"/>
              <a:gd name="T7" fmla="*/ 155 h 175"/>
              <a:gd name="T8" fmla="*/ 126 w 157"/>
              <a:gd name="T9" fmla="*/ 162 h 175"/>
              <a:gd name="T10" fmla="*/ 117 w 157"/>
              <a:gd name="T11" fmla="*/ 168 h 175"/>
              <a:gd name="T12" fmla="*/ 105 w 157"/>
              <a:gd name="T13" fmla="*/ 171 h 175"/>
              <a:gd name="T14" fmla="*/ 94 w 157"/>
              <a:gd name="T15" fmla="*/ 174 h 175"/>
              <a:gd name="T16" fmla="*/ 81 w 157"/>
              <a:gd name="T17" fmla="*/ 175 h 175"/>
              <a:gd name="T18" fmla="*/ 60 w 157"/>
              <a:gd name="T19" fmla="*/ 172 h 175"/>
              <a:gd name="T20" fmla="*/ 43 w 157"/>
              <a:gd name="T21" fmla="*/ 168 h 175"/>
              <a:gd name="T22" fmla="*/ 28 w 157"/>
              <a:gd name="T23" fmla="*/ 159 h 175"/>
              <a:gd name="T24" fmla="*/ 17 w 157"/>
              <a:gd name="T25" fmla="*/ 147 h 175"/>
              <a:gd name="T26" fmla="*/ 10 w 157"/>
              <a:gd name="T27" fmla="*/ 135 h 175"/>
              <a:gd name="T28" fmla="*/ 5 w 157"/>
              <a:gd name="T29" fmla="*/ 122 h 175"/>
              <a:gd name="T30" fmla="*/ 2 w 157"/>
              <a:gd name="T31" fmla="*/ 106 h 175"/>
              <a:gd name="T32" fmla="*/ 0 w 157"/>
              <a:gd name="T33" fmla="*/ 89 h 175"/>
              <a:gd name="T34" fmla="*/ 2 w 157"/>
              <a:gd name="T35" fmla="*/ 70 h 175"/>
              <a:gd name="T36" fmla="*/ 6 w 157"/>
              <a:gd name="T37" fmla="*/ 51 h 175"/>
              <a:gd name="T38" fmla="*/ 12 w 157"/>
              <a:gd name="T39" fmla="*/ 36 h 175"/>
              <a:gd name="T40" fmla="*/ 21 w 157"/>
              <a:gd name="T41" fmla="*/ 24 h 175"/>
              <a:gd name="T42" fmla="*/ 33 w 157"/>
              <a:gd name="T43" fmla="*/ 13 h 175"/>
              <a:gd name="T44" fmla="*/ 45 w 157"/>
              <a:gd name="T45" fmla="*/ 5 h 175"/>
              <a:gd name="T46" fmla="*/ 60 w 157"/>
              <a:gd name="T47" fmla="*/ 1 h 175"/>
              <a:gd name="T48" fmla="*/ 76 w 157"/>
              <a:gd name="T49" fmla="*/ 0 h 175"/>
              <a:gd name="T50" fmla="*/ 95 w 157"/>
              <a:gd name="T51" fmla="*/ 1 h 175"/>
              <a:gd name="T52" fmla="*/ 110 w 157"/>
              <a:gd name="T53" fmla="*/ 5 h 175"/>
              <a:gd name="T54" fmla="*/ 124 w 157"/>
              <a:gd name="T55" fmla="*/ 13 h 175"/>
              <a:gd name="T56" fmla="*/ 135 w 157"/>
              <a:gd name="T57" fmla="*/ 24 h 175"/>
              <a:gd name="T58" fmla="*/ 144 w 157"/>
              <a:gd name="T59" fmla="*/ 38 h 175"/>
              <a:gd name="T60" fmla="*/ 151 w 157"/>
              <a:gd name="T61" fmla="*/ 55 h 175"/>
              <a:gd name="T62" fmla="*/ 156 w 157"/>
              <a:gd name="T63" fmla="*/ 76 h 175"/>
              <a:gd name="T64" fmla="*/ 157 w 157"/>
              <a:gd name="T65" fmla="*/ 100 h 175"/>
              <a:gd name="T66" fmla="*/ 45 w 157"/>
              <a:gd name="T67" fmla="*/ 109 h 175"/>
              <a:gd name="T68" fmla="*/ 50 w 157"/>
              <a:gd name="T69" fmla="*/ 125 h 175"/>
              <a:gd name="T70" fmla="*/ 60 w 157"/>
              <a:gd name="T71" fmla="*/ 135 h 175"/>
              <a:gd name="T72" fmla="*/ 73 w 157"/>
              <a:gd name="T73" fmla="*/ 140 h 175"/>
              <a:gd name="T74" fmla="*/ 86 w 157"/>
              <a:gd name="T75" fmla="*/ 141 h 175"/>
              <a:gd name="T76" fmla="*/ 95 w 157"/>
              <a:gd name="T77" fmla="*/ 138 h 175"/>
              <a:gd name="T78" fmla="*/ 102 w 157"/>
              <a:gd name="T79" fmla="*/ 133 h 175"/>
              <a:gd name="T80" fmla="*/ 108 w 157"/>
              <a:gd name="T81" fmla="*/ 124 h 175"/>
              <a:gd name="T82" fmla="*/ 113 w 157"/>
              <a:gd name="T83" fmla="*/ 73 h 175"/>
              <a:gd name="T84" fmla="*/ 110 w 157"/>
              <a:gd name="T85" fmla="*/ 56 h 175"/>
              <a:gd name="T86" fmla="*/ 103 w 157"/>
              <a:gd name="T87" fmla="*/ 43 h 175"/>
              <a:gd name="T88" fmla="*/ 91 w 157"/>
              <a:gd name="T89" fmla="*/ 35 h 175"/>
              <a:gd name="T90" fmla="*/ 79 w 157"/>
              <a:gd name="T91" fmla="*/ 33 h 175"/>
              <a:gd name="T92" fmla="*/ 65 w 157"/>
              <a:gd name="T93" fmla="*/ 36 h 175"/>
              <a:gd name="T94" fmla="*/ 55 w 157"/>
              <a:gd name="T95" fmla="*/ 44 h 175"/>
              <a:gd name="T96" fmla="*/ 47 w 157"/>
              <a:gd name="T97" fmla="*/ 57 h 175"/>
              <a:gd name="T98" fmla="*/ 44 w 157"/>
              <a:gd name="T99" fmla="*/ 73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7" h="175">
                <a:moveTo>
                  <a:pt x="110" y="118"/>
                </a:moveTo>
                <a:lnTo>
                  <a:pt x="154" y="125"/>
                </a:lnTo>
                <a:lnTo>
                  <a:pt x="151" y="131"/>
                </a:lnTo>
                <a:lnTo>
                  <a:pt x="149" y="137"/>
                </a:lnTo>
                <a:lnTo>
                  <a:pt x="146" y="142"/>
                </a:lnTo>
                <a:lnTo>
                  <a:pt x="142" y="147"/>
                </a:lnTo>
                <a:lnTo>
                  <a:pt x="139" y="152"/>
                </a:lnTo>
                <a:lnTo>
                  <a:pt x="134" y="155"/>
                </a:lnTo>
                <a:lnTo>
                  <a:pt x="131" y="159"/>
                </a:lnTo>
                <a:lnTo>
                  <a:pt x="126" y="162"/>
                </a:lnTo>
                <a:lnTo>
                  <a:pt x="121" y="164"/>
                </a:lnTo>
                <a:lnTo>
                  <a:pt x="117" y="168"/>
                </a:lnTo>
                <a:lnTo>
                  <a:pt x="111" y="170"/>
                </a:lnTo>
                <a:lnTo>
                  <a:pt x="105" y="171"/>
                </a:lnTo>
                <a:lnTo>
                  <a:pt x="100" y="172"/>
                </a:lnTo>
                <a:lnTo>
                  <a:pt x="94" y="174"/>
                </a:lnTo>
                <a:lnTo>
                  <a:pt x="88" y="175"/>
                </a:lnTo>
                <a:lnTo>
                  <a:pt x="81" y="175"/>
                </a:lnTo>
                <a:lnTo>
                  <a:pt x="71" y="175"/>
                </a:lnTo>
                <a:lnTo>
                  <a:pt x="60" y="172"/>
                </a:lnTo>
                <a:lnTo>
                  <a:pt x="51" y="171"/>
                </a:lnTo>
                <a:lnTo>
                  <a:pt x="43" y="168"/>
                </a:lnTo>
                <a:lnTo>
                  <a:pt x="35" y="164"/>
                </a:lnTo>
                <a:lnTo>
                  <a:pt x="28" y="159"/>
                </a:lnTo>
                <a:lnTo>
                  <a:pt x="22" y="154"/>
                </a:lnTo>
                <a:lnTo>
                  <a:pt x="17" y="147"/>
                </a:lnTo>
                <a:lnTo>
                  <a:pt x="13" y="141"/>
                </a:lnTo>
                <a:lnTo>
                  <a:pt x="10" y="135"/>
                </a:lnTo>
                <a:lnTo>
                  <a:pt x="7" y="129"/>
                </a:lnTo>
                <a:lnTo>
                  <a:pt x="5" y="122"/>
                </a:lnTo>
                <a:lnTo>
                  <a:pt x="3" y="114"/>
                </a:lnTo>
                <a:lnTo>
                  <a:pt x="2" y="106"/>
                </a:lnTo>
                <a:lnTo>
                  <a:pt x="0" y="97"/>
                </a:lnTo>
                <a:lnTo>
                  <a:pt x="0" y="89"/>
                </a:lnTo>
                <a:lnTo>
                  <a:pt x="0" y="79"/>
                </a:lnTo>
                <a:lnTo>
                  <a:pt x="2" y="70"/>
                </a:lnTo>
                <a:lnTo>
                  <a:pt x="4" y="61"/>
                </a:lnTo>
                <a:lnTo>
                  <a:pt x="6" y="51"/>
                </a:lnTo>
                <a:lnTo>
                  <a:pt x="9" y="43"/>
                </a:lnTo>
                <a:lnTo>
                  <a:pt x="12" y="36"/>
                </a:lnTo>
                <a:lnTo>
                  <a:pt x="17" y="30"/>
                </a:lnTo>
                <a:lnTo>
                  <a:pt x="21" y="24"/>
                </a:lnTo>
                <a:lnTo>
                  <a:pt x="27" y="18"/>
                </a:lnTo>
                <a:lnTo>
                  <a:pt x="33" y="13"/>
                </a:lnTo>
                <a:lnTo>
                  <a:pt x="38" y="9"/>
                </a:lnTo>
                <a:lnTo>
                  <a:pt x="45" y="5"/>
                </a:lnTo>
                <a:lnTo>
                  <a:pt x="53" y="3"/>
                </a:lnTo>
                <a:lnTo>
                  <a:pt x="60" y="1"/>
                </a:lnTo>
                <a:lnTo>
                  <a:pt x="68" y="0"/>
                </a:lnTo>
                <a:lnTo>
                  <a:pt x="76" y="0"/>
                </a:lnTo>
                <a:lnTo>
                  <a:pt x="86" y="0"/>
                </a:lnTo>
                <a:lnTo>
                  <a:pt x="95" y="1"/>
                </a:lnTo>
                <a:lnTo>
                  <a:pt x="103" y="3"/>
                </a:lnTo>
                <a:lnTo>
                  <a:pt x="110" y="5"/>
                </a:lnTo>
                <a:lnTo>
                  <a:pt x="117" y="9"/>
                </a:lnTo>
                <a:lnTo>
                  <a:pt x="124" y="13"/>
                </a:lnTo>
                <a:lnTo>
                  <a:pt x="129" y="18"/>
                </a:lnTo>
                <a:lnTo>
                  <a:pt x="135" y="24"/>
                </a:lnTo>
                <a:lnTo>
                  <a:pt x="140" y="31"/>
                </a:lnTo>
                <a:lnTo>
                  <a:pt x="144" y="38"/>
                </a:lnTo>
                <a:lnTo>
                  <a:pt x="148" y="46"/>
                </a:lnTo>
                <a:lnTo>
                  <a:pt x="151" y="55"/>
                </a:lnTo>
                <a:lnTo>
                  <a:pt x="154" y="65"/>
                </a:lnTo>
                <a:lnTo>
                  <a:pt x="156" y="76"/>
                </a:lnTo>
                <a:lnTo>
                  <a:pt x="157" y="87"/>
                </a:lnTo>
                <a:lnTo>
                  <a:pt x="157" y="100"/>
                </a:lnTo>
                <a:lnTo>
                  <a:pt x="44" y="100"/>
                </a:lnTo>
                <a:lnTo>
                  <a:pt x="45" y="109"/>
                </a:lnTo>
                <a:lnTo>
                  <a:pt x="47" y="118"/>
                </a:lnTo>
                <a:lnTo>
                  <a:pt x="50" y="125"/>
                </a:lnTo>
                <a:lnTo>
                  <a:pt x="55" y="131"/>
                </a:lnTo>
                <a:lnTo>
                  <a:pt x="60" y="135"/>
                </a:lnTo>
                <a:lnTo>
                  <a:pt x="66" y="139"/>
                </a:lnTo>
                <a:lnTo>
                  <a:pt x="73" y="140"/>
                </a:lnTo>
                <a:lnTo>
                  <a:pt x="81" y="141"/>
                </a:lnTo>
                <a:lnTo>
                  <a:pt x="86" y="141"/>
                </a:lnTo>
                <a:lnTo>
                  <a:pt x="90" y="140"/>
                </a:lnTo>
                <a:lnTo>
                  <a:pt x="95" y="138"/>
                </a:lnTo>
                <a:lnTo>
                  <a:pt x="98" y="137"/>
                </a:lnTo>
                <a:lnTo>
                  <a:pt x="102" y="133"/>
                </a:lnTo>
                <a:lnTo>
                  <a:pt x="105" y="129"/>
                </a:lnTo>
                <a:lnTo>
                  <a:pt x="108" y="124"/>
                </a:lnTo>
                <a:lnTo>
                  <a:pt x="110" y="118"/>
                </a:lnTo>
                <a:close/>
                <a:moveTo>
                  <a:pt x="113" y="73"/>
                </a:moveTo>
                <a:lnTo>
                  <a:pt x="112" y="64"/>
                </a:lnTo>
                <a:lnTo>
                  <a:pt x="110" y="56"/>
                </a:lnTo>
                <a:lnTo>
                  <a:pt x="108" y="49"/>
                </a:lnTo>
                <a:lnTo>
                  <a:pt x="103" y="43"/>
                </a:lnTo>
                <a:lnTo>
                  <a:pt x="97" y="39"/>
                </a:lnTo>
                <a:lnTo>
                  <a:pt x="91" y="35"/>
                </a:lnTo>
                <a:lnTo>
                  <a:pt x="86" y="34"/>
                </a:lnTo>
                <a:lnTo>
                  <a:pt x="79" y="33"/>
                </a:lnTo>
                <a:lnTo>
                  <a:pt x="72" y="34"/>
                </a:lnTo>
                <a:lnTo>
                  <a:pt x="65" y="36"/>
                </a:lnTo>
                <a:lnTo>
                  <a:pt x="59" y="40"/>
                </a:lnTo>
                <a:lnTo>
                  <a:pt x="55" y="44"/>
                </a:lnTo>
                <a:lnTo>
                  <a:pt x="50" y="50"/>
                </a:lnTo>
                <a:lnTo>
                  <a:pt x="47" y="57"/>
                </a:lnTo>
                <a:lnTo>
                  <a:pt x="45" y="65"/>
                </a:lnTo>
                <a:lnTo>
                  <a:pt x="44" y="73"/>
                </a:lnTo>
                <a:lnTo>
                  <a:pt x="113" y="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3" name="Freeform 1253"/>
          <p:cNvSpPr>
            <a:spLocks/>
          </p:cNvSpPr>
          <p:nvPr/>
        </p:nvSpPr>
        <p:spPr bwMode="auto">
          <a:xfrm>
            <a:off x="5692775" y="3190875"/>
            <a:ext cx="123825" cy="139700"/>
          </a:xfrm>
          <a:custGeom>
            <a:avLst/>
            <a:gdLst>
              <a:gd name="T0" fmla="*/ 45 w 155"/>
              <a:gd name="T1" fmla="*/ 124 h 175"/>
              <a:gd name="T2" fmla="*/ 54 w 155"/>
              <a:gd name="T3" fmla="*/ 137 h 175"/>
              <a:gd name="T4" fmla="*/ 71 w 155"/>
              <a:gd name="T5" fmla="*/ 144 h 175"/>
              <a:gd name="T6" fmla="*/ 94 w 155"/>
              <a:gd name="T7" fmla="*/ 142 h 175"/>
              <a:gd name="T8" fmla="*/ 108 w 155"/>
              <a:gd name="T9" fmla="*/ 135 h 175"/>
              <a:gd name="T10" fmla="*/ 111 w 155"/>
              <a:gd name="T11" fmla="*/ 126 h 175"/>
              <a:gd name="T12" fmla="*/ 109 w 155"/>
              <a:gd name="T13" fmla="*/ 119 h 175"/>
              <a:gd name="T14" fmla="*/ 102 w 155"/>
              <a:gd name="T15" fmla="*/ 114 h 175"/>
              <a:gd name="T16" fmla="*/ 80 w 155"/>
              <a:gd name="T17" fmla="*/ 109 h 175"/>
              <a:gd name="T18" fmla="*/ 49 w 155"/>
              <a:gd name="T19" fmla="*/ 100 h 175"/>
              <a:gd name="T20" fmla="*/ 30 w 155"/>
              <a:gd name="T21" fmla="*/ 92 h 175"/>
              <a:gd name="T22" fmla="*/ 17 w 155"/>
              <a:gd name="T23" fmla="*/ 81 h 175"/>
              <a:gd name="T24" fmla="*/ 8 w 155"/>
              <a:gd name="T25" fmla="*/ 68 h 175"/>
              <a:gd name="T26" fmla="*/ 5 w 155"/>
              <a:gd name="T27" fmla="*/ 51 h 175"/>
              <a:gd name="T28" fmla="*/ 8 w 155"/>
              <a:gd name="T29" fmla="*/ 36 h 175"/>
              <a:gd name="T30" fmla="*/ 15 w 155"/>
              <a:gd name="T31" fmla="*/ 23 h 175"/>
              <a:gd name="T32" fmla="*/ 26 w 155"/>
              <a:gd name="T33" fmla="*/ 11 h 175"/>
              <a:gd name="T34" fmla="*/ 43 w 155"/>
              <a:gd name="T35" fmla="*/ 3 h 175"/>
              <a:gd name="T36" fmla="*/ 67 w 155"/>
              <a:gd name="T37" fmla="*/ 0 h 175"/>
              <a:gd name="T38" fmla="*/ 91 w 155"/>
              <a:gd name="T39" fmla="*/ 1 h 175"/>
              <a:gd name="T40" fmla="*/ 110 w 155"/>
              <a:gd name="T41" fmla="*/ 4 h 175"/>
              <a:gd name="T42" fmla="*/ 125 w 155"/>
              <a:gd name="T43" fmla="*/ 11 h 175"/>
              <a:gd name="T44" fmla="*/ 145 w 155"/>
              <a:gd name="T45" fmla="*/ 33 h 175"/>
              <a:gd name="T46" fmla="*/ 106 w 155"/>
              <a:gd name="T47" fmla="*/ 47 h 175"/>
              <a:gd name="T48" fmla="*/ 98 w 155"/>
              <a:gd name="T49" fmla="*/ 36 h 175"/>
              <a:gd name="T50" fmla="*/ 83 w 155"/>
              <a:gd name="T51" fmla="*/ 31 h 175"/>
              <a:gd name="T52" fmla="*/ 61 w 155"/>
              <a:gd name="T53" fmla="*/ 32 h 175"/>
              <a:gd name="T54" fmla="*/ 49 w 155"/>
              <a:gd name="T55" fmla="*/ 39 h 175"/>
              <a:gd name="T56" fmla="*/ 46 w 155"/>
              <a:gd name="T57" fmla="*/ 46 h 175"/>
              <a:gd name="T58" fmla="*/ 48 w 155"/>
              <a:gd name="T59" fmla="*/ 51 h 175"/>
              <a:gd name="T60" fmla="*/ 55 w 155"/>
              <a:gd name="T61" fmla="*/ 56 h 175"/>
              <a:gd name="T62" fmla="*/ 69 w 155"/>
              <a:gd name="T63" fmla="*/ 61 h 175"/>
              <a:gd name="T64" fmla="*/ 91 w 155"/>
              <a:gd name="T65" fmla="*/ 66 h 175"/>
              <a:gd name="T66" fmla="*/ 114 w 155"/>
              <a:gd name="T67" fmla="*/ 73 h 175"/>
              <a:gd name="T68" fmla="*/ 132 w 155"/>
              <a:gd name="T69" fmla="*/ 80 h 175"/>
              <a:gd name="T70" fmla="*/ 146 w 155"/>
              <a:gd name="T71" fmla="*/ 92 h 175"/>
              <a:gd name="T72" fmla="*/ 155 w 155"/>
              <a:gd name="T73" fmla="*/ 119 h 175"/>
              <a:gd name="T74" fmla="*/ 153 w 155"/>
              <a:gd name="T75" fmla="*/ 135 h 175"/>
              <a:gd name="T76" fmla="*/ 144 w 155"/>
              <a:gd name="T77" fmla="*/ 150 h 175"/>
              <a:gd name="T78" fmla="*/ 131 w 155"/>
              <a:gd name="T79" fmla="*/ 162 h 175"/>
              <a:gd name="T80" fmla="*/ 111 w 155"/>
              <a:gd name="T81" fmla="*/ 170 h 175"/>
              <a:gd name="T82" fmla="*/ 88 w 155"/>
              <a:gd name="T83" fmla="*/ 175 h 175"/>
              <a:gd name="T84" fmla="*/ 63 w 155"/>
              <a:gd name="T85" fmla="*/ 174 h 175"/>
              <a:gd name="T86" fmla="*/ 41 w 155"/>
              <a:gd name="T87" fmla="*/ 170 h 175"/>
              <a:gd name="T88" fmla="*/ 25 w 155"/>
              <a:gd name="T89" fmla="*/ 162 h 175"/>
              <a:gd name="T90" fmla="*/ 12 w 155"/>
              <a:gd name="T91" fmla="*/ 150 h 175"/>
              <a:gd name="T92" fmla="*/ 3 w 155"/>
              <a:gd name="T93" fmla="*/ 135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5" h="175">
                <a:moveTo>
                  <a:pt x="0" y="124"/>
                </a:moveTo>
                <a:lnTo>
                  <a:pt x="43" y="118"/>
                </a:lnTo>
                <a:lnTo>
                  <a:pt x="45" y="124"/>
                </a:lnTo>
                <a:lnTo>
                  <a:pt x="47" y="129"/>
                </a:lnTo>
                <a:lnTo>
                  <a:pt x="50" y="133"/>
                </a:lnTo>
                <a:lnTo>
                  <a:pt x="54" y="137"/>
                </a:lnTo>
                <a:lnTo>
                  <a:pt x="58" y="140"/>
                </a:lnTo>
                <a:lnTo>
                  <a:pt x="65" y="141"/>
                </a:lnTo>
                <a:lnTo>
                  <a:pt x="71" y="144"/>
                </a:lnTo>
                <a:lnTo>
                  <a:pt x="79" y="144"/>
                </a:lnTo>
                <a:lnTo>
                  <a:pt x="87" y="144"/>
                </a:lnTo>
                <a:lnTo>
                  <a:pt x="94" y="142"/>
                </a:lnTo>
                <a:lnTo>
                  <a:pt x="100" y="140"/>
                </a:lnTo>
                <a:lnTo>
                  <a:pt x="105" y="138"/>
                </a:lnTo>
                <a:lnTo>
                  <a:pt x="108" y="135"/>
                </a:lnTo>
                <a:lnTo>
                  <a:pt x="110" y="133"/>
                </a:lnTo>
                <a:lnTo>
                  <a:pt x="111" y="130"/>
                </a:lnTo>
                <a:lnTo>
                  <a:pt x="111" y="126"/>
                </a:lnTo>
                <a:lnTo>
                  <a:pt x="111" y="124"/>
                </a:lnTo>
                <a:lnTo>
                  <a:pt x="110" y="122"/>
                </a:lnTo>
                <a:lnTo>
                  <a:pt x="109" y="119"/>
                </a:lnTo>
                <a:lnTo>
                  <a:pt x="108" y="117"/>
                </a:lnTo>
                <a:lnTo>
                  <a:pt x="106" y="116"/>
                </a:lnTo>
                <a:lnTo>
                  <a:pt x="102" y="114"/>
                </a:lnTo>
                <a:lnTo>
                  <a:pt x="98" y="112"/>
                </a:lnTo>
                <a:lnTo>
                  <a:pt x="93" y="111"/>
                </a:lnTo>
                <a:lnTo>
                  <a:pt x="80" y="109"/>
                </a:lnTo>
                <a:lnTo>
                  <a:pt x="69" y="106"/>
                </a:lnTo>
                <a:lnTo>
                  <a:pt x="58" y="103"/>
                </a:lnTo>
                <a:lnTo>
                  <a:pt x="49" y="100"/>
                </a:lnTo>
                <a:lnTo>
                  <a:pt x="41" y="97"/>
                </a:lnTo>
                <a:lnTo>
                  <a:pt x="34" y="95"/>
                </a:lnTo>
                <a:lnTo>
                  <a:pt x="30" y="92"/>
                </a:lnTo>
                <a:lnTo>
                  <a:pt x="25" y="89"/>
                </a:lnTo>
                <a:lnTo>
                  <a:pt x="20" y="86"/>
                </a:lnTo>
                <a:lnTo>
                  <a:pt x="17" y="81"/>
                </a:lnTo>
                <a:lnTo>
                  <a:pt x="14" y="78"/>
                </a:lnTo>
                <a:lnTo>
                  <a:pt x="10" y="73"/>
                </a:lnTo>
                <a:lnTo>
                  <a:pt x="8" y="68"/>
                </a:lnTo>
                <a:lnTo>
                  <a:pt x="7" y="63"/>
                </a:lnTo>
                <a:lnTo>
                  <a:pt x="5" y="57"/>
                </a:lnTo>
                <a:lnTo>
                  <a:pt x="5" y="51"/>
                </a:lnTo>
                <a:lnTo>
                  <a:pt x="5" y="47"/>
                </a:lnTo>
                <a:lnTo>
                  <a:pt x="7" y="41"/>
                </a:lnTo>
                <a:lnTo>
                  <a:pt x="8" y="36"/>
                </a:lnTo>
                <a:lnTo>
                  <a:pt x="10" y="31"/>
                </a:lnTo>
                <a:lnTo>
                  <a:pt x="12" y="26"/>
                </a:lnTo>
                <a:lnTo>
                  <a:pt x="15" y="23"/>
                </a:lnTo>
                <a:lnTo>
                  <a:pt x="18" y="18"/>
                </a:lnTo>
                <a:lnTo>
                  <a:pt x="22" y="15"/>
                </a:lnTo>
                <a:lnTo>
                  <a:pt x="26" y="11"/>
                </a:lnTo>
                <a:lnTo>
                  <a:pt x="32" y="9"/>
                </a:lnTo>
                <a:lnTo>
                  <a:pt x="38" y="5"/>
                </a:lnTo>
                <a:lnTo>
                  <a:pt x="43" y="3"/>
                </a:lnTo>
                <a:lnTo>
                  <a:pt x="50" y="2"/>
                </a:lnTo>
                <a:lnTo>
                  <a:pt x="58" y="1"/>
                </a:lnTo>
                <a:lnTo>
                  <a:pt x="67" y="0"/>
                </a:lnTo>
                <a:lnTo>
                  <a:pt x="75" y="0"/>
                </a:lnTo>
                <a:lnTo>
                  <a:pt x="83" y="0"/>
                </a:lnTo>
                <a:lnTo>
                  <a:pt x="91" y="1"/>
                </a:lnTo>
                <a:lnTo>
                  <a:pt x="98" y="2"/>
                </a:lnTo>
                <a:lnTo>
                  <a:pt x="105" y="3"/>
                </a:lnTo>
                <a:lnTo>
                  <a:pt x="110" y="4"/>
                </a:lnTo>
                <a:lnTo>
                  <a:pt x="116" y="6"/>
                </a:lnTo>
                <a:lnTo>
                  <a:pt x="121" y="9"/>
                </a:lnTo>
                <a:lnTo>
                  <a:pt x="125" y="11"/>
                </a:lnTo>
                <a:lnTo>
                  <a:pt x="133" y="17"/>
                </a:lnTo>
                <a:lnTo>
                  <a:pt x="140" y="25"/>
                </a:lnTo>
                <a:lnTo>
                  <a:pt x="145" y="33"/>
                </a:lnTo>
                <a:lnTo>
                  <a:pt x="149" y="43"/>
                </a:lnTo>
                <a:lnTo>
                  <a:pt x="108" y="51"/>
                </a:lnTo>
                <a:lnTo>
                  <a:pt x="106" y="47"/>
                </a:lnTo>
                <a:lnTo>
                  <a:pt x="103" y="43"/>
                </a:lnTo>
                <a:lnTo>
                  <a:pt x="101" y="40"/>
                </a:lnTo>
                <a:lnTo>
                  <a:pt x="98" y="36"/>
                </a:lnTo>
                <a:lnTo>
                  <a:pt x="93" y="34"/>
                </a:lnTo>
                <a:lnTo>
                  <a:pt x="88" y="32"/>
                </a:lnTo>
                <a:lnTo>
                  <a:pt x="83" y="31"/>
                </a:lnTo>
                <a:lnTo>
                  <a:pt x="76" y="31"/>
                </a:lnTo>
                <a:lnTo>
                  <a:pt x="68" y="31"/>
                </a:lnTo>
                <a:lnTo>
                  <a:pt x="61" y="32"/>
                </a:lnTo>
                <a:lnTo>
                  <a:pt x="55" y="34"/>
                </a:lnTo>
                <a:lnTo>
                  <a:pt x="50" y="36"/>
                </a:lnTo>
                <a:lnTo>
                  <a:pt x="49" y="39"/>
                </a:lnTo>
                <a:lnTo>
                  <a:pt x="47" y="41"/>
                </a:lnTo>
                <a:lnTo>
                  <a:pt x="46" y="43"/>
                </a:lnTo>
                <a:lnTo>
                  <a:pt x="46" y="46"/>
                </a:lnTo>
                <a:lnTo>
                  <a:pt x="46" y="48"/>
                </a:lnTo>
                <a:lnTo>
                  <a:pt x="47" y="49"/>
                </a:lnTo>
                <a:lnTo>
                  <a:pt x="48" y="51"/>
                </a:lnTo>
                <a:lnTo>
                  <a:pt x="49" y="54"/>
                </a:lnTo>
                <a:lnTo>
                  <a:pt x="52" y="55"/>
                </a:lnTo>
                <a:lnTo>
                  <a:pt x="55" y="56"/>
                </a:lnTo>
                <a:lnTo>
                  <a:pt x="58" y="57"/>
                </a:lnTo>
                <a:lnTo>
                  <a:pt x="63" y="59"/>
                </a:lnTo>
                <a:lnTo>
                  <a:pt x="69" y="61"/>
                </a:lnTo>
                <a:lnTo>
                  <a:pt x="76" y="63"/>
                </a:lnTo>
                <a:lnTo>
                  <a:pt x="83" y="64"/>
                </a:lnTo>
                <a:lnTo>
                  <a:pt x="91" y="66"/>
                </a:lnTo>
                <a:lnTo>
                  <a:pt x="99" y="69"/>
                </a:lnTo>
                <a:lnTo>
                  <a:pt x="107" y="70"/>
                </a:lnTo>
                <a:lnTo>
                  <a:pt x="114" y="73"/>
                </a:lnTo>
                <a:lnTo>
                  <a:pt x="121" y="76"/>
                </a:lnTo>
                <a:lnTo>
                  <a:pt x="126" y="78"/>
                </a:lnTo>
                <a:lnTo>
                  <a:pt x="132" y="80"/>
                </a:lnTo>
                <a:lnTo>
                  <a:pt x="137" y="84"/>
                </a:lnTo>
                <a:lnTo>
                  <a:pt x="140" y="86"/>
                </a:lnTo>
                <a:lnTo>
                  <a:pt x="146" y="92"/>
                </a:lnTo>
                <a:lnTo>
                  <a:pt x="152" y="100"/>
                </a:lnTo>
                <a:lnTo>
                  <a:pt x="154" y="109"/>
                </a:lnTo>
                <a:lnTo>
                  <a:pt x="155" y="119"/>
                </a:lnTo>
                <a:lnTo>
                  <a:pt x="155" y="125"/>
                </a:lnTo>
                <a:lnTo>
                  <a:pt x="154" y="131"/>
                </a:lnTo>
                <a:lnTo>
                  <a:pt x="153" y="135"/>
                </a:lnTo>
                <a:lnTo>
                  <a:pt x="151" y="140"/>
                </a:lnTo>
                <a:lnTo>
                  <a:pt x="147" y="146"/>
                </a:lnTo>
                <a:lnTo>
                  <a:pt x="144" y="150"/>
                </a:lnTo>
                <a:lnTo>
                  <a:pt x="140" y="154"/>
                </a:lnTo>
                <a:lnTo>
                  <a:pt x="136" y="159"/>
                </a:lnTo>
                <a:lnTo>
                  <a:pt x="131" y="162"/>
                </a:lnTo>
                <a:lnTo>
                  <a:pt x="125" y="165"/>
                </a:lnTo>
                <a:lnTo>
                  <a:pt x="118" y="168"/>
                </a:lnTo>
                <a:lnTo>
                  <a:pt x="111" y="170"/>
                </a:lnTo>
                <a:lnTo>
                  <a:pt x="105" y="172"/>
                </a:lnTo>
                <a:lnTo>
                  <a:pt x="96" y="174"/>
                </a:lnTo>
                <a:lnTo>
                  <a:pt x="88" y="175"/>
                </a:lnTo>
                <a:lnTo>
                  <a:pt x="79" y="175"/>
                </a:lnTo>
                <a:lnTo>
                  <a:pt x="71" y="175"/>
                </a:lnTo>
                <a:lnTo>
                  <a:pt x="63" y="174"/>
                </a:lnTo>
                <a:lnTo>
                  <a:pt x="55" y="172"/>
                </a:lnTo>
                <a:lnTo>
                  <a:pt x="48" y="171"/>
                </a:lnTo>
                <a:lnTo>
                  <a:pt x="41" y="170"/>
                </a:lnTo>
                <a:lnTo>
                  <a:pt x="35" y="168"/>
                </a:lnTo>
                <a:lnTo>
                  <a:pt x="30" y="164"/>
                </a:lnTo>
                <a:lnTo>
                  <a:pt x="25" y="162"/>
                </a:lnTo>
                <a:lnTo>
                  <a:pt x="20" y="159"/>
                </a:lnTo>
                <a:lnTo>
                  <a:pt x="16" y="154"/>
                </a:lnTo>
                <a:lnTo>
                  <a:pt x="12" y="150"/>
                </a:lnTo>
                <a:lnTo>
                  <a:pt x="9" y="146"/>
                </a:lnTo>
                <a:lnTo>
                  <a:pt x="5" y="140"/>
                </a:lnTo>
                <a:lnTo>
                  <a:pt x="3" y="135"/>
                </a:lnTo>
                <a:lnTo>
                  <a:pt x="1" y="130"/>
                </a:lnTo>
                <a:lnTo>
                  <a:pt x="0" y="1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4" name="Freeform 1254"/>
          <p:cNvSpPr>
            <a:spLocks/>
          </p:cNvSpPr>
          <p:nvPr/>
        </p:nvSpPr>
        <p:spPr bwMode="auto">
          <a:xfrm>
            <a:off x="3554413" y="4418013"/>
            <a:ext cx="192087" cy="188912"/>
          </a:xfrm>
          <a:custGeom>
            <a:avLst/>
            <a:gdLst>
              <a:gd name="T0" fmla="*/ 0 w 241"/>
              <a:gd name="T1" fmla="*/ 239 h 239"/>
              <a:gd name="T2" fmla="*/ 74 w 241"/>
              <a:gd name="T3" fmla="*/ 0 h 239"/>
              <a:gd name="T4" fmla="*/ 0 w 241"/>
              <a:gd name="T5" fmla="*/ 239 h 239"/>
              <a:gd name="T6" fmla="*/ 241 w 241"/>
              <a:gd name="T7" fmla="*/ 173 h 239"/>
              <a:gd name="T8" fmla="*/ 74 w 241"/>
              <a:gd name="T9" fmla="*/ 0 h 239"/>
              <a:gd name="T10" fmla="*/ 0 w 241"/>
              <a:gd name="T11" fmla="*/ 239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1" h="239">
                <a:moveTo>
                  <a:pt x="0" y="239"/>
                </a:moveTo>
                <a:lnTo>
                  <a:pt x="74" y="0"/>
                </a:lnTo>
                <a:lnTo>
                  <a:pt x="0" y="239"/>
                </a:lnTo>
                <a:lnTo>
                  <a:pt x="241" y="173"/>
                </a:lnTo>
                <a:lnTo>
                  <a:pt x="74" y="0"/>
                </a:lnTo>
                <a:lnTo>
                  <a:pt x="0" y="239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5" name="Freeform 1255"/>
          <p:cNvSpPr>
            <a:spLocks/>
          </p:cNvSpPr>
          <p:nvPr/>
        </p:nvSpPr>
        <p:spPr bwMode="auto">
          <a:xfrm>
            <a:off x="3656013" y="3362325"/>
            <a:ext cx="1168400" cy="1147763"/>
          </a:xfrm>
          <a:custGeom>
            <a:avLst/>
            <a:gdLst>
              <a:gd name="T0" fmla="*/ 1473 w 1473"/>
              <a:gd name="T1" fmla="*/ 15 h 1446"/>
              <a:gd name="T2" fmla="*/ 1441 w 1473"/>
              <a:gd name="T3" fmla="*/ 16 h 1446"/>
              <a:gd name="T4" fmla="*/ 0 w 1473"/>
              <a:gd name="T5" fmla="*/ 1414 h 1446"/>
              <a:gd name="T6" fmla="*/ 32 w 1473"/>
              <a:gd name="T7" fmla="*/ 1446 h 1446"/>
              <a:gd name="T8" fmla="*/ 1473 w 1473"/>
              <a:gd name="T9" fmla="*/ 48 h 1446"/>
              <a:gd name="T10" fmla="*/ 1441 w 1473"/>
              <a:gd name="T11" fmla="*/ 50 h 1446"/>
              <a:gd name="T12" fmla="*/ 1473 w 1473"/>
              <a:gd name="T13" fmla="*/ 15 h 1446"/>
              <a:gd name="T14" fmla="*/ 1457 w 1473"/>
              <a:gd name="T15" fmla="*/ 0 h 1446"/>
              <a:gd name="T16" fmla="*/ 1441 w 1473"/>
              <a:gd name="T17" fmla="*/ 16 h 1446"/>
              <a:gd name="T18" fmla="*/ 1473 w 1473"/>
              <a:gd name="T19" fmla="*/ 15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73" h="1446">
                <a:moveTo>
                  <a:pt x="1473" y="15"/>
                </a:moveTo>
                <a:lnTo>
                  <a:pt x="1441" y="16"/>
                </a:lnTo>
                <a:lnTo>
                  <a:pt x="0" y="1414"/>
                </a:lnTo>
                <a:lnTo>
                  <a:pt x="32" y="1446"/>
                </a:lnTo>
                <a:lnTo>
                  <a:pt x="1473" y="48"/>
                </a:lnTo>
                <a:lnTo>
                  <a:pt x="1441" y="50"/>
                </a:lnTo>
                <a:lnTo>
                  <a:pt x="1473" y="15"/>
                </a:lnTo>
                <a:lnTo>
                  <a:pt x="1457" y="0"/>
                </a:lnTo>
                <a:lnTo>
                  <a:pt x="1441" y="16"/>
                </a:lnTo>
                <a:lnTo>
                  <a:pt x="1473" y="15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6" name="Freeform 1256"/>
          <p:cNvSpPr>
            <a:spLocks/>
          </p:cNvSpPr>
          <p:nvPr/>
        </p:nvSpPr>
        <p:spPr bwMode="auto">
          <a:xfrm>
            <a:off x="4799013" y="3373438"/>
            <a:ext cx="1177925" cy="1098550"/>
          </a:xfrm>
          <a:custGeom>
            <a:avLst/>
            <a:gdLst>
              <a:gd name="T0" fmla="*/ 1468 w 1484"/>
              <a:gd name="T1" fmla="*/ 1366 h 1384"/>
              <a:gd name="T2" fmla="*/ 1484 w 1484"/>
              <a:gd name="T3" fmla="*/ 1349 h 1384"/>
              <a:gd name="T4" fmla="*/ 32 w 1484"/>
              <a:gd name="T5" fmla="*/ 0 h 1384"/>
              <a:gd name="T6" fmla="*/ 0 w 1484"/>
              <a:gd name="T7" fmla="*/ 35 h 1384"/>
              <a:gd name="T8" fmla="*/ 1452 w 1484"/>
              <a:gd name="T9" fmla="*/ 1384 h 1384"/>
              <a:gd name="T10" fmla="*/ 1468 w 1484"/>
              <a:gd name="T11" fmla="*/ 1366 h 1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84" h="1384">
                <a:moveTo>
                  <a:pt x="1468" y="1366"/>
                </a:moveTo>
                <a:lnTo>
                  <a:pt x="1484" y="1349"/>
                </a:lnTo>
                <a:lnTo>
                  <a:pt x="32" y="0"/>
                </a:lnTo>
                <a:lnTo>
                  <a:pt x="0" y="35"/>
                </a:lnTo>
                <a:lnTo>
                  <a:pt x="1452" y="1384"/>
                </a:lnTo>
                <a:lnTo>
                  <a:pt x="1468" y="1366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7" name="Freeform 1257"/>
          <p:cNvSpPr>
            <a:spLocks/>
          </p:cNvSpPr>
          <p:nvPr/>
        </p:nvSpPr>
        <p:spPr bwMode="auto">
          <a:xfrm>
            <a:off x="5884863" y="4376738"/>
            <a:ext cx="198437" cy="192087"/>
          </a:xfrm>
          <a:custGeom>
            <a:avLst/>
            <a:gdLst>
              <a:gd name="T0" fmla="*/ 248 w 248"/>
              <a:gd name="T1" fmla="*/ 243 h 243"/>
              <a:gd name="T2" fmla="*/ 168 w 248"/>
              <a:gd name="T3" fmla="*/ 0 h 243"/>
              <a:gd name="T4" fmla="*/ 248 w 248"/>
              <a:gd name="T5" fmla="*/ 243 h 243"/>
              <a:gd name="T6" fmla="*/ 0 w 248"/>
              <a:gd name="T7" fmla="*/ 180 h 243"/>
              <a:gd name="T8" fmla="*/ 168 w 248"/>
              <a:gd name="T9" fmla="*/ 0 h 243"/>
              <a:gd name="T10" fmla="*/ 248 w 248"/>
              <a:gd name="T11" fmla="*/ 243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8" h="243">
                <a:moveTo>
                  <a:pt x="248" y="243"/>
                </a:moveTo>
                <a:lnTo>
                  <a:pt x="168" y="0"/>
                </a:lnTo>
                <a:lnTo>
                  <a:pt x="248" y="243"/>
                </a:lnTo>
                <a:lnTo>
                  <a:pt x="0" y="180"/>
                </a:lnTo>
                <a:lnTo>
                  <a:pt x="168" y="0"/>
                </a:lnTo>
                <a:lnTo>
                  <a:pt x="248" y="243"/>
                </a:lnTo>
                <a:close/>
              </a:path>
            </a:pathLst>
          </a:custGeom>
          <a:solidFill>
            <a:srgbClr val="FF00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8" name="Freeform 1258"/>
          <p:cNvSpPr>
            <a:spLocks/>
          </p:cNvSpPr>
          <p:nvPr/>
        </p:nvSpPr>
        <p:spPr bwMode="auto">
          <a:xfrm>
            <a:off x="6900863" y="2203450"/>
            <a:ext cx="127000" cy="77788"/>
          </a:xfrm>
          <a:custGeom>
            <a:avLst/>
            <a:gdLst>
              <a:gd name="T0" fmla="*/ 74 w 161"/>
              <a:gd name="T1" fmla="*/ 8 h 98"/>
              <a:gd name="T2" fmla="*/ 98 w 161"/>
              <a:gd name="T3" fmla="*/ 27 h 98"/>
              <a:gd name="T4" fmla="*/ 119 w 161"/>
              <a:gd name="T5" fmla="*/ 45 h 98"/>
              <a:gd name="T6" fmla="*/ 139 w 161"/>
              <a:gd name="T7" fmla="*/ 62 h 98"/>
              <a:gd name="T8" fmla="*/ 150 w 161"/>
              <a:gd name="T9" fmla="*/ 69 h 98"/>
              <a:gd name="T10" fmla="*/ 156 w 161"/>
              <a:gd name="T11" fmla="*/ 70 h 98"/>
              <a:gd name="T12" fmla="*/ 161 w 161"/>
              <a:gd name="T13" fmla="*/ 79 h 98"/>
              <a:gd name="T14" fmla="*/ 151 w 161"/>
              <a:gd name="T15" fmla="*/ 85 h 98"/>
              <a:gd name="T16" fmla="*/ 148 w 161"/>
              <a:gd name="T17" fmla="*/ 90 h 98"/>
              <a:gd name="T18" fmla="*/ 134 w 161"/>
              <a:gd name="T19" fmla="*/ 91 h 98"/>
              <a:gd name="T20" fmla="*/ 121 w 161"/>
              <a:gd name="T21" fmla="*/ 90 h 98"/>
              <a:gd name="T22" fmla="*/ 113 w 161"/>
              <a:gd name="T23" fmla="*/ 90 h 98"/>
              <a:gd name="T24" fmla="*/ 106 w 161"/>
              <a:gd name="T25" fmla="*/ 90 h 98"/>
              <a:gd name="T26" fmla="*/ 95 w 161"/>
              <a:gd name="T27" fmla="*/ 89 h 98"/>
              <a:gd name="T28" fmla="*/ 82 w 161"/>
              <a:gd name="T29" fmla="*/ 83 h 98"/>
              <a:gd name="T30" fmla="*/ 75 w 161"/>
              <a:gd name="T31" fmla="*/ 83 h 98"/>
              <a:gd name="T32" fmla="*/ 70 w 161"/>
              <a:gd name="T33" fmla="*/ 82 h 98"/>
              <a:gd name="T34" fmla="*/ 64 w 161"/>
              <a:gd name="T35" fmla="*/ 83 h 98"/>
              <a:gd name="T36" fmla="*/ 58 w 161"/>
              <a:gd name="T37" fmla="*/ 84 h 98"/>
              <a:gd name="T38" fmla="*/ 52 w 161"/>
              <a:gd name="T39" fmla="*/ 84 h 98"/>
              <a:gd name="T40" fmla="*/ 48 w 161"/>
              <a:gd name="T41" fmla="*/ 85 h 98"/>
              <a:gd name="T42" fmla="*/ 44 w 161"/>
              <a:gd name="T43" fmla="*/ 87 h 98"/>
              <a:gd name="T44" fmla="*/ 40 w 161"/>
              <a:gd name="T45" fmla="*/ 90 h 98"/>
              <a:gd name="T46" fmla="*/ 34 w 161"/>
              <a:gd name="T47" fmla="*/ 90 h 98"/>
              <a:gd name="T48" fmla="*/ 27 w 161"/>
              <a:gd name="T49" fmla="*/ 95 h 98"/>
              <a:gd name="T50" fmla="*/ 20 w 161"/>
              <a:gd name="T51" fmla="*/ 93 h 98"/>
              <a:gd name="T52" fmla="*/ 13 w 161"/>
              <a:gd name="T53" fmla="*/ 97 h 98"/>
              <a:gd name="T54" fmla="*/ 7 w 161"/>
              <a:gd name="T55" fmla="*/ 98 h 98"/>
              <a:gd name="T56" fmla="*/ 5 w 161"/>
              <a:gd name="T57" fmla="*/ 90 h 98"/>
              <a:gd name="T58" fmla="*/ 6 w 161"/>
              <a:gd name="T59" fmla="*/ 77 h 98"/>
              <a:gd name="T60" fmla="*/ 6 w 161"/>
              <a:gd name="T61" fmla="*/ 66 h 98"/>
              <a:gd name="T62" fmla="*/ 3 w 161"/>
              <a:gd name="T63" fmla="*/ 52 h 98"/>
              <a:gd name="T64" fmla="*/ 8 w 161"/>
              <a:gd name="T65" fmla="*/ 38 h 98"/>
              <a:gd name="T66" fmla="*/ 22 w 161"/>
              <a:gd name="T67" fmla="*/ 23 h 98"/>
              <a:gd name="T68" fmla="*/ 36 w 161"/>
              <a:gd name="T69" fmla="*/ 9 h 98"/>
              <a:gd name="T70" fmla="*/ 52 w 161"/>
              <a:gd name="T71" fmla="*/ 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1" h="98">
                <a:moveTo>
                  <a:pt x="61" y="0"/>
                </a:moveTo>
                <a:lnTo>
                  <a:pt x="74" y="8"/>
                </a:lnTo>
                <a:lnTo>
                  <a:pt x="87" y="16"/>
                </a:lnTo>
                <a:lnTo>
                  <a:pt x="98" y="27"/>
                </a:lnTo>
                <a:lnTo>
                  <a:pt x="109" y="36"/>
                </a:lnTo>
                <a:lnTo>
                  <a:pt x="119" y="45"/>
                </a:lnTo>
                <a:lnTo>
                  <a:pt x="129" y="54"/>
                </a:lnTo>
                <a:lnTo>
                  <a:pt x="139" y="62"/>
                </a:lnTo>
                <a:lnTo>
                  <a:pt x="147" y="68"/>
                </a:lnTo>
                <a:lnTo>
                  <a:pt x="150" y="69"/>
                </a:lnTo>
                <a:lnTo>
                  <a:pt x="154" y="69"/>
                </a:lnTo>
                <a:lnTo>
                  <a:pt x="156" y="70"/>
                </a:lnTo>
                <a:lnTo>
                  <a:pt x="159" y="70"/>
                </a:lnTo>
                <a:lnTo>
                  <a:pt x="161" y="79"/>
                </a:lnTo>
                <a:lnTo>
                  <a:pt x="157" y="83"/>
                </a:lnTo>
                <a:lnTo>
                  <a:pt x="151" y="85"/>
                </a:lnTo>
                <a:lnTo>
                  <a:pt x="149" y="87"/>
                </a:lnTo>
                <a:lnTo>
                  <a:pt x="148" y="90"/>
                </a:lnTo>
                <a:lnTo>
                  <a:pt x="143" y="91"/>
                </a:lnTo>
                <a:lnTo>
                  <a:pt x="134" y="91"/>
                </a:lnTo>
                <a:lnTo>
                  <a:pt x="123" y="87"/>
                </a:lnTo>
                <a:lnTo>
                  <a:pt x="121" y="90"/>
                </a:lnTo>
                <a:lnTo>
                  <a:pt x="118" y="91"/>
                </a:lnTo>
                <a:lnTo>
                  <a:pt x="113" y="90"/>
                </a:lnTo>
                <a:lnTo>
                  <a:pt x="109" y="87"/>
                </a:lnTo>
                <a:lnTo>
                  <a:pt x="106" y="90"/>
                </a:lnTo>
                <a:lnTo>
                  <a:pt x="102" y="91"/>
                </a:lnTo>
                <a:lnTo>
                  <a:pt x="95" y="89"/>
                </a:lnTo>
                <a:lnTo>
                  <a:pt x="84" y="80"/>
                </a:lnTo>
                <a:lnTo>
                  <a:pt x="82" y="83"/>
                </a:lnTo>
                <a:lnTo>
                  <a:pt x="80" y="84"/>
                </a:lnTo>
                <a:lnTo>
                  <a:pt x="75" y="83"/>
                </a:lnTo>
                <a:lnTo>
                  <a:pt x="72" y="80"/>
                </a:lnTo>
                <a:lnTo>
                  <a:pt x="70" y="82"/>
                </a:lnTo>
                <a:lnTo>
                  <a:pt x="67" y="83"/>
                </a:lnTo>
                <a:lnTo>
                  <a:pt x="64" y="83"/>
                </a:lnTo>
                <a:lnTo>
                  <a:pt x="60" y="80"/>
                </a:lnTo>
                <a:lnTo>
                  <a:pt x="58" y="84"/>
                </a:lnTo>
                <a:lnTo>
                  <a:pt x="55" y="85"/>
                </a:lnTo>
                <a:lnTo>
                  <a:pt x="52" y="84"/>
                </a:lnTo>
                <a:lnTo>
                  <a:pt x="49" y="82"/>
                </a:lnTo>
                <a:lnTo>
                  <a:pt x="48" y="85"/>
                </a:lnTo>
                <a:lnTo>
                  <a:pt x="46" y="87"/>
                </a:lnTo>
                <a:lnTo>
                  <a:pt x="44" y="87"/>
                </a:lnTo>
                <a:lnTo>
                  <a:pt x="42" y="84"/>
                </a:lnTo>
                <a:lnTo>
                  <a:pt x="40" y="90"/>
                </a:lnTo>
                <a:lnTo>
                  <a:pt x="36" y="91"/>
                </a:lnTo>
                <a:lnTo>
                  <a:pt x="34" y="90"/>
                </a:lnTo>
                <a:lnTo>
                  <a:pt x="30" y="88"/>
                </a:lnTo>
                <a:lnTo>
                  <a:pt x="27" y="95"/>
                </a:lnTo>
                <a:lnTo>
                  <a:pt x="23" y="96"/>
                </a:lnTo>
                <a:lnTo>
                  <a:pt x="20" y="93"/>
                </a:lnTo>
                <a:lnTo>
                  <a:pt x="17" y="90"/>
                </a:lnTo>
                <a:lnTo>
                  <a:pt x="13" y="97"/>
                </a:lnTo>
                <a:lnTo>
                  <a:pt x="11" y="98"/>
                </a:lnTo>
                <a:lnTo>
                  <a:pt x="7" y="98"/>
                </a:lnTo>
                <a:lnTo>
                  <a:pt x="4" y="96"/>
                </a:lnTo>
                <a:lnTo>
                  <a:pt x="5" y="90"/>
                </a:lnTo>
                <a:lnTo>
                  <a:pt x="6" y="83"/>
                </a:lnTo>
                <a:lnTo>
                  <a:pt x="6" y="77"/>
                </a:lnTo>
                <a:lnTo>
                  <a:pt x="6" y="72"/>
                </a:lnTo>
                <a:lnTo>
                  <a:pt x="6" y="66"/>
                </a:lnTo>
                <a:lnTo>
                  <a:pt x="5" y="59"/>
                </a:lnTo>
                <a:lnTo>
                  <a:pt x="3" y="52"/>
                </a:lnTo>
                <a:lnTo>
                  <a:pt x="0" y="45"/>
                </a:lnTo>
                <a:lnTo>
                  <a:pt x="8" y="38"/>
                </a:lnTo>
                <a:lnTo>
                  <a:pt x="15" y="30"/>
                </a:lnTo>
                <a:lnTo>
                  <a:pt x="22" y="23"/>
                </a:lnTo>
                <a:lnTo>
                  <a:pt x="29" y="15"/>
                </a:lnTo>
                <a:lnTo>
                  <a:pt x="36" y="9"/>
                </a:lnTo>
                <a:lnTo>
                  <a:pt x="44" y="5"/>
                </a:lnTo>
                <a:lnTo>
                  <a:pt x="52" y="1"/>
                </a:lnTo>
                <a:lnTo>
                  <a:pt x="61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39" name="Freeform 1259"/>
          <p:cNvSpPr>
            <a:spLocks/>
          </p:cNvSpPr>
          <p:nvPr/>
        </p:nvSpPr>
        <p:spPr bwMode="auto">
          <a:xfrm>
            <a:off x="6900863" y="2203450"/>
            <a:ext cx="127000" cy="77788"/>
          </a:xfrm>
          <a:custGeom>
            <a:avLst/>
            <a:gdLst>
              <a:gd name="T0" fmla="*/ 61 w 161"/>
              <a:gd name="T1" fmla="*/ 0 h 98"/>
              <a:gd name="T2" fmla="*/ 87 w 161"/>
              <a:gd name="T3" fmla="*/ 16 h 98"/>
              <a:gd name="T4" fmla="*/ 109 w 161"/>
              <a:gd name="T5" fmla="*/ 36 h 98"/>
              <a:gd name="T6" fmla="*/ 129 w 161"/>
              <a:gd name="T7" fmla="*/ 54 h 98"/>
              <a:gd name="T8" fmla="*/ 147 w 161"/>
              <a:gd name="T9" fmla="*/ 68 h 98"/>
              <a:gd name="T10" fmla="*/ 150 w 161"/>
              <a:gd name="T11" fmla="*/ 69 h 98"/>
              <a:gd name="T12" fmla="*/ 156 w 161"/>
              <a:gd name="T13" fmla="*/ 70 h 98"/>
              <a:gd name="T14" fmla="*/ 159 w 161"/>
              <a:gd name="T15" fmla="*/ 70 h 98"/>
              <a:gd name="T16" fmla="*/ 157 w 161"/>
              <a:gd name="T17" fmla="*/ 83 h 98"/>
              <a:gd name="T18" fmla="*/ 149 w 161"/>
              <a:gd name="T19" fmla="*/ 87 h 98"/>
              <a:gd name="T20" fmla="*/ 148 w 161"/>
              <a:gd name="T21" fmla="*/ 90 h 98"/>
              <a:gd name="T22" fmla="*/ 134 w 161"/>
              <a:gd name="T23" fmla="*/ 91 h 98"/>
              <a:gd name="T24" fmla="*/ 123 w 161"/>
              <a:gd name="T25" fmla="*/ 87 h 98"/>
              <a:gd name="T26" fmla="*/ 118 w 161"/>
              <a:gd name="T27" fmla="*/ 91 h 98"/>
              <a:gd name="T28" fmla="*/ 109 w 161"/>
              <a:gd name="T29" fmla="*/ 87 h 98"/>
              <a:gd name="T30" fmla="*/ 106 w 161"/>
              <a:gd name="T31" fmla="*/ 90 h 98"/>
              <a:gd name="T32" fmla="*/ 95 w 161"/>
              <a:gd name="T33" fmla="*/ 89 h 98"/>
              <a:gd name="T34" fmla="*/ 84 w 161"/>
              <a:gd name="T35" fmla="*/ 80 h 98"/>
              <a:gd name="T36" fmla="*/ 80 w 161"/>
              <a:gd name="T37" fmla="*/ 84 h 98"/>
              <a:gd name="T38" fmla="*/ 72 w 161"/>
              <a:gd name="T39" fmla="*/ 80 h 98"/>
              <a:gd name="T40" fmla="*/ 70 w 161"/>
              <a:gd name="T41" fmla="*/ 82 h 98"/>
              <a:gd name="T42" fmla="*/ 64 w 161"/>
              <a:gd name="T43" fmla="*/ 83 h 98"/>
              <a:gd name="T44" fmla="*/ 60 w 161"/>
              <a:gd name="T45" fmla="*/ 80 h 98"/>
              <a:gd name="T46" fmla="*/ 55 w 161"/>
              <a:gd name="T47" fmla="*/ 85 h 98"/>
              <a:gd name="T48" fmla="*/ 49 w 161"/>
              <a:gd name="T49" fmla="*/ 82 h 98"/>
              <a:gd name="T50" fmla="*/ 48 w 161"/>
              <a:gd name="T51" fmla="*/ 85 h 98"/>
              <a:gd name="T52" fmla="*/ 44 w 161"/>
              <a:gd name="T53" fmla="*/ 87 h 98"/>
              <a:gd name="T54" fmla="*/ 42 w 161"/>
              <a:gd name="T55" fmla="*/ 84 h 98"/>
              <a:gd name="T56" fmla="*/ 36 w 161"/>
              <a:gd name="T57" fmla="*/ 91 h 98"/>
              <a:gd name="T58" fmla="*/ 30 w 161"/>
              <a:gd name="T59" fmla="*/ 88 h 98"/>
              <a:gd name="T60" fmla="*/ 27 w 161"/>
              <a:gd name="T61" fmla="*/ 95 h 98"/>
              <a:gd name="T62" fmla="*/ 20 w 161"/>
              <a:gd name="T63" fmla="*/ 93 h 98"/>
              <a:gd name="T64" fmla="*/ 17 w 161"/>
              <a:gd name="T65" fmla="*/ 90 h 98"/>
              <a:gd name="T66" fmla="*/ 11 w 161"/>
              <a:gd name="T67" fmla="*/ 98 h 98"/>
              <a:gd name="T68" fmla="*/ 4 w 161"/>
              <a:gd name="T69" fmla="*/ 96 h 98"/>
              <a:gd name="T70" fmla="*/ 5 w 161"/>
              <a:gd name="T71" fmla="*/ 90 h 98"/>
              <a:gd name="T72" fmla="*/ 6 w 161"/>
              <a:gd name="T73" fmla="*/ 77 h 98"/>
              <a:gd name="T74" fmla="*/ 6 w 161"/>
              <a:gd name="T75" fmla="*/ 66 h 98"/>
              <a:gd name="T76" fmla="*/ 3 w 161"/>
              <a:gd name="T77" fmla="*/ 52 h 98"/>
              <a:gd name="T78" fmla="*/ 0 w 161"/>
              <a:gd name="T79" fmla="*/ 45 h 98"/>
              <a:gd name="T80" fmla="*/ 15 w 161"/>
              <a:gd name="T81" fmla="*/ 30 h 98"/>
              <a:gd name="T82" fmla="*/ 29 w 161"/>
              <a:gd name="T83" fmla="*/ 15 h 98"/>
              <a:gd name="T84" fmla="*/ 44 w 161"/>
              <a:gd name="T85" fmla="*/ 5 h 98"/>
              <a:gd name="T86" fmla="*/ 61 w 161"/>
              <a:gd name="T87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1" h="98">
                <a:moveTo>
                  <a:pt x="61" y="0"/>
                </a:moveTo>
                <a:lnTo>
                  <a:pt x="61" y="0"/>
                </a:lnTo>
                <a:lnTo>
                  <a:pt x="74" y="8"/>
                </a:lnTo>
                <a:lnTo>
                  <a:pt x="87" y="16"/>
                </a:lnTo>
                <a:lnTo>
                  <a:pt x="98" y="27"/>
                </a:lnTo>
                <a:lnTo>
                  <a:pt x="109" y="36"/>
                </a:lnTo>
                <a:lnTo>
                  <a:pt x="119" y="45"/>
                </a:lnTo>
                <a:lnTo>
                  <a:pt x="129" y="54"/>
                </a:lnTo>
                <a:lnTo>
                  <a:pt x="139" y="62"/>
                </a:lnTo>
                <a:lnTo>
                  <a:pt x="147" y="68"/>
                </a:lnTo>
                <a:lnTo>
                  <a:pt x="147" y="68"/>
                </a:lnTo>
                <a:lnTo>
                  <a:pt x="150" y="69"/>
                </a:lnTo>
                <a:lnTo>
                  <a:pt x="154" y="69"/>
                </a:lnTo>
                <a:lnTo>
                  <a:pt x="156" y="70"/>
                </a:lnTo>
                <a:lnTo>
                  <a:pt x="159" y="70"/>
                </a:lnTo>
                <a:lnTo>
                  <a:pt x="159" y="70"/>
                </a:lnTo>
                <a:lnTo>
                  <a:pt x="161" y="79"/>
                </a:lnTo>
                <a:lnTo>
                  <a:pt x="157" y="83"/>
                </a:lnTo>
                <a:lnTo>
                  <a:pt x="151" y="85"/>
                </a:lnTo>
                <a:lnTo>
                  <a:pt x="149" y="87"/>
                </a:lnTo>
                <a:lnTo>
                  <a:pt x="149" y="87"/>
                </a:lnTo>
                <a:lnTo>
                  <a:pt x="148" y="90"/>
                </a:lnTo>
                <a:lnTo>
                  <a:pt x="143" y="91"/>
                </a:lnTo>
                <a:lnTo>
                  <a:pt x="134" y="91"/>
                </a:lnTo>
                <a:lnTo>
                  <a:pt x="123" y="87"/>
                </a:lnTo>
                <a:lnTo>
                  <a:pt x="123" y="87"/>
                </a:lnTo>
                <a:lnTo>
                  <a:pt x="121" y="90"/>
                </a:lnTo>
                <a:lnTo>
                  <a:pt x="118" y="91"/>
                </a:lnTo>
                <a:lnTo>
                  <a:pt x="113" y="90"/>
                </a:lnTo>
                <a:lnTo>
                  <a:pt x="109" y="87"/>
                </a:lnTo>
                <a:lnTo>
                  <a:pt x="109" y="87"/>
                </a:lnTo>
                <a:lnTo>
                  <a:pt x="106" y="90"/>
                </a:lnTo>
                <a:lnTo>
                  <a:pt x="102" y="91"/>
                </a:lnTo>
                <a:lnTo>
                  <a:pt x="95" y="89"/>
                </a:lnTo>
                <a:lnTo>
                  <a:pt x="84" y="80"/>
                </a:lnTo>
                <a:lnTo>
                  <a:pt x="84" y="80"/>
                </a:lnTo>
                <a:lnTo>
                  <a:pt x="82" y="83"/>
                </a:lnTo>
                <a:lnTo>
                  <a:pt x="80" y="84"/>
                </a:lnTo>
                <a:lnTo>
                  <a:pt x="75" y="83"/>
                </a:lnTo>
                <a:lnTo>
                  <a:pt x="72" y="80"/>
                </a:lnTo>
                <a:lnTo>
                  <a:pt x="72" y="80"/>
                </a:lnTo>
                <a:lnTo>
                  <a:pt x="70" y="82"/>
                </a:lnTo>
                <a:lnTo>
                  <a:pt x="67" y="83"/>
                </a:lnTo>
                <a:lnTo>
                  <a:pt x="64" y="83"/>
                </a:lnTo>
                <a:lnTo>
                  <a:pt x="60" y="80"/>
                </a:lnTo>
                <a:lnTo>
                  <a:pt x="60" y="80"/>
                </a:lnTo>
                <a:lnTo>
                  <a:pt x="58" y="84"/>
                </a:lnTo>
                <a:lnTo>
                  <a:pt x="55" y="85"/>
                </a:lnTo>
                <a:lnTo>
                  <a:pt x="52" y="84"/>
                </a:lnTo>
                <a:lnTo>
                  <a:pt x="49" y="82"/>
                </a:lnTo>
                <a:lnTo>
                  <a:pt x="49" y="82"/>
                </a:lnTo>
                <a:lnTo>
                  <a:pt x="48" y="85"/>
                </a:lnTo>
                <a:lnTo>
                  <a:pt x="46" y="87"/>
                </a:lnTo>
                <a:lnTo>
                  <a:pt x="44" y="87"/>
                </a:lnTo>
                <a:lnTo>
                  <a:pt x="42" y="84"/>
                </a:lnTo>
                <a:lnTo>
                  <a:pt x="42" y="84"/>
                </a:lnTo>
                <a:lnTo>
                  <a:pt x="40" y="90"/>
                </a:lnTo>
                <a:lnTo>
                  <a:pt x="36" y="91"/>
                </a:lnTo>
                <a:lnTo>
                  <a:pt x="34" y="90"/>
                </a:lnTo>
                <a:lnTo>
                  <a:pt x="30" y="88"/>
                </a:lnTo>
                <a:lnTo>
                  <a:pt x="30" y="88"/>
                </a:lnTo>
                <a:lnTo>
                  <a:pt x="27" y="95"/>
                </a:lnTo>
                <a:lnTo>
                  <a:pt x="23" y="96"/>
                </a:lnTo>
                <a:lnTo>
                  <a:pt x="20" y="93"/>
                </a:lnTo>
                <a:lnTo>
                  <a:pt x="17" y="90"/>
                </a:lnTo>
                <a:lnTo>
                  <a:pt x="17" y="90"/>
                </a:lnTo>
                <a:lnTo>
                  <a:pt x="13" y="97"/>
                </a:lnTo>
                <a:lnTo>
                  <a:pt x="11" y="98"/>
                </a:lnTo>
                <a:lnTo>
                  <a:pt x="7" y="98"/>
                </a:lnTo>
                <a:lnTo>
                  <a:pt x="4" y="96"/>
                </a:lnTo>
                <a:lnTo>
                  <a:pt x="4" y="96"/>
                </a:lnTo>
                <a:lnTo>
                  <a:pt x="5" y="90"/>
                </a:lnTo>
                <a:lnTo>
                  <a:pt x="6" y="83"/>
                </a:lnTo>
                <a:lnTo>
                  <a:pt x="6" y="77"/>
                </a:lnTo>
                <a:lnTo>
                  <a:pt x="6" y="72"/>
                </a:lnTo>
                <a:lnTo>
                  <a:pt x="6" y="66"/>
                </a:lnTo>
                <a:lnTo>
                  <a:pt x="5" y="59"/>
                </a:lnTo>
                <a:lnTo>
                  <a:pt x="3" y="52"/>
                </a:lnTo>
                <a:lnTo>
                  <a:pt x="0" y="45"/>
                </a:lnTo>
                <a:lnTo>
                  <a:pt x="0" y="45"/>
                </a:lnTo>
                <a:lnTo>
                  <a:pt x="8" y="38"/>
                </a:lnTo>
                <a:lnTo>
                  <a:pt x="15" y="30"/>
                </a:lnTo>
                <a:lnTo>
                  <a:pt x="22" y="23"/>
                </a:lnTo>
                <a:lnTo>
                  <a:pt x="29" y="15"/>
                </a:lnTo>
                <a:lnTo>
                  <a:pt x="36" y="9"/>
                </a:lnTo>
                <a:lnTo>
                  <a:pt x="44" y="5"/>
                </a:lnTo>
                <a:lnTo>
                  <a:pt x="52" y="1"/>
                </a:lnTo>
                <a:lnTo>
                  <a:pt x="6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0" name="Freeform 1260"/>
          <p:cNvSpPr>
            <a:spLocks/>
          </p:cNvSpPr>
          <p:nvPr/>
        </p:nvSpPr>
        <p:spPr bwMode="auto">
          <a:xfrm>
            <a:off x="6735763" y="2203450"/>
            <a:ext cx="127000" cy="77788"/>
          </a:xfrm>
          <a:custGeom>
            <a:avLst/>
            <a:gdLst>
              <a:gd name="T0" fmla="*/ 86 w 160"/>
              <a:gd name="T1" fmla="*/ 8 h 98"/>
              <a:gd name="T2" fmla="*/ 63 w 160"/>
              <a:gd name="T3" fmla="*/ 27 h 98"/>
              <a:gd name="T4" fmla="*/ 43 w 160"/>
              <a:gd name="T5" fmla="*/ 45 h 98"/>
              <a:gd name="T6" fmla="*/ 23 w 160"/>
              <a:gd name="T7" fmla="*/ 62 h 98"/>
              <a:gd name="T8" fmla="*/ 11 w 160"/>
              <a:gd name="T9" fmla="*/ 69 h 98"/>
              <a:gd name="T10" fmla="*/ 5 w 160"/>
              <a:gd name="T11" fmla="*/ 70 h 98"/>
              <a:gd name="T12" fmla="*/ 0 w 160"/>
              <a:gd name="T13" fmla="*/ 79 h 98"/>
              <a:gd name="T14" fmla="*/ 10 w 160"/>
              <a:gd name="T15" fmla="*/ 84 h 98"/>
              <a:gd name="T16" fmla="*/ 15 w 160"/>
              <a:gd name="T17" fmla="*/ 89 h 98"/>
              <a:gd name="T18" fmla="*/ 28 w 160"/>
              <a:gd name="T19" fmla="*/ 90 h 98"/>
              <a:gd name="T20" fmla="*/ 41 w 160"/>
              <a:gd name="T21" fmla="*/ 89 h 98"/>
              <a:gd name="T22" fmla="*/ 48 w 160"/>
              <a:gd name="T23" fmla="*/ 89 h 98"/>
              <a:gd name="T24" fmla="*/ 55 w 160"/>
              <a:gd name="T25" fmla="*/ 90 h 98"/>
              <a:gd name="T26" fmla="*/ 68 w 160"/>
              <a:gd name="T27" fmla="*/ 88 h 98"/>
              <a:gd name="T28" fmla="*/ 79 w 160"/>
              <a:gd name="T29" fmla="*/ 83 h 98"/>
              <a:gd name="T30" fmla="*/ 89 w 160"/>
              <a:gd name="T31" fmla="*/ 82 h 98"/>
              <a:gd name="T32" fmla="*/ 93 w 160"/>
              <a:gd name="T33" fmla="*/ 81 h 98"/>
              <a:gd name="T34" fmla="*/ 99 w 160"/>
              <a:gd name="T35" fmla="*/ 81 h 98"/>
              <a:gd name="T36" fmla="*/ 105 w 160"/>
              <a:gd name="T37" fmla="*/ 83 h 98"/>
              <a:gd name="T38" fmla="*/ 110 w 160"/>
              <a:gd name="T39" fmla="*/ 83 h 98"/>
              <a:gd name="T40" fmla="*/ 114 w 160"/>
              <a:gd name="T41" fmla="*/ 84 h 98"/>
              <a:gd name="T42" fmla="*/ 119 w 160"/>
              <a:gd name="T43" fmla="*/ 85 h 98"/>
              <a:gd name="T44" fmla="*/ 123 w 160"/>
              <a:gd name="T45" fmla="*/ 89 h 98"/>
              <a:gd name="T46" fmla="*/ 129 w 160"/>
              <a:gd name="T47" fmla="*/ 88 h 98"/>
              <a:gd name="T48" fmla="*/ 136 w 160"/>
              <a:gd name="T49" fmla="*/ 93 h 98"/>
              <a:gd name="T50" fmla="*/ 143 w 160"/>
              <a:gd name="T51" fmla="*/ 92 h 98"/>
              <a:gd name="T52" fmla="*/ 150 w 160"/>
              <a:gd name="T53" fmla="*/ 96 h 98"/>
              <a:gd name="T54" fmla="*/ 154 w 160"/>
              <a:gd name="T55" fmla="*/ 98 h 98"/>
              <a:gd name="T56" fmla="*/ 155 w 160"/>
              <a:gd name="T57" fmla="*/ 90 h 98"/>
              <a:gd name="T58" fmla="*/ 154 w 160"/>
              <a:gd name="T59" fmla="*/ 77 h 98"/>
              <a:gd name="T60" fmla="*/ 155 w 160"/>
              <a:gd name="T61" fmla="*/ 66 h 98"/>
              <a:gd name="T62" fmla="*/ 158 w 160"/>
              <a:gd name="T63" fmla="*/ 52 h 98"/>
              <a:gd name="T64" fmla="*/ 153 w 160"/>
              <a:gd name="T65" fmla="*/ 38 h 98"/>
              <a:gd name="T66" fmla="*/ 139 w 160"/>
              <a:gd name="T67" fmla="*/ 23 h 98"/>
              <a:gd name="T68" fmla="*/ 124 w 160"/>
              <a:gd name="T69" fmla="*/ 9 h 98"/>
              <a:gd name="T70" fmla="*/ 108 w 160"/>
              <a:gd name="T71" fmla="*/ 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98">
                <a:moveTo>
                  <a:pt x="99" y="0"/>
                </a:moveTo>
                <a:lnTo>
                  <a:pt x="86" y="8"/>
                </a:lnTo>
                <a:lnTo>
                  <a:pt x="75" y="16"/>
                </a:lnTo>
                <a:lnTo>
                  <a:pt x="63" y="27"/>
                </a:lnTo>
                <a:lnTo>
                  <a:pt x="53" y="36"/>
                </a:lnTo>
                <a:lnTo>
                  <a:pt x="43" y="45"/>
                </a:lnTo>
                <a:lnTo>
                  <a:pt x="32" y="54"/>
                </a:lnTo>
                <a:lnTo>
                  <a:pt x="23" y="62"/>
                </a:lnTo>
                <a:lnTo>
                  <a:pt x="15" y="68"/>
                </a:lnTo>
                <a:lnTo>
                  <a:pt x="11" y="69"/>
                </a:lnTo>
                <a:lnTo>
                  <a:pt x="8" y="69"/>
                </a:lnTo>
                <a:lnTo>
                  <a:pt x="5" y="70"/>
                </a:lnTo>
                <a:lnTo>
                  <a:pt x="1" y="70"/>
                </a:lnTo>
                <a:lnTo>
                  <a:pt x="0" y="79"/>
                </a:lnTo>
                <a:lnTo>
                  <a:pt x="5" y="83"/>
                </a:lnTo>
                <a:lnTo>
                  <a:pt x="10" y="84"/>
                </a:lnTo>
                <a:lnTo>
                  <a:pt x="13" y="85"/>
                </a:lnTo>
                <a:lnTo>
                  <a:pt x="15" y="89"/>
                </a:lnTo>
                <a:lnTo>
                  <a:pt x="19" y="91"/>
                </a:lnTo>
                <a:lnTo>
                  <a:pt x="28" y="90"/>
                </a:lnTo>
                <a:lnTo>
                  <a:pt x="39" y="87"/>
                </a:lnTo>
                <a:lnTo>
                  <a:pt x="41" y="89"/>
                </a:lnTo>
                <a:lnTo>
                  <a:pt x="45" y="90"/>
                </a:lnTo>
                <a:lnTo>
                  <a:pt x="48" y="89"/>
                </a:lnTo>
                <a:lnTo>
                  <a:pt x="53" y="87"/>
                </a:lnTo>
                <a:lnTo>
                  <a:pt x="55" y="90"/>
                </a:lnTo>
                <a:lnTo>
                  <a:pt x="61" y="90"/>
                </a:lnTo>
                <a:lnTo>
                  <a:pt x="68" y="88"/>
                </a:lnTo>
                <a:lnTo>
                  <a:pt x="77" y="80"/>
                </a:lnTo>
                <a:lnTo>
                  <a:pt x="79" y="83"/>
                </a:lnTo>
                <a:lnTo>
                  <a:pt x="84" y="84"/>
                </a:lnTo>
                <a:lnTo>
                  <a:pt x="89" y="82"/>
                </a:lnTo>
                <a:lnTo>
                  <a:pt x="91" y="79"/>
                </a:lnTo>
                <a:lnTo>
                  <a:pt x="93" y="81"/>
                </a:lnTo>
                <a:lnTo>
                  <a:pt x="97" y="82"/>
                </a:lnTo>
                <a:lnTo>
                  <a:pt x="99" y="81"/>
                </a:lnTo>
                <a:lnTo>
                  <a:pt x="102" y="79"/>
                </a:lnTo>
                <a:lnTo>
                  <a:pt x="105" y="83"/>
                </a:lnTo>
                <a:lnTo>
                  <a:pt x="107" y="84"/>
                </a:lnTo>
                <a:lnTo>
                  <a:pt x="110" y="83"/>
                </a:lnTo>
                <a:lnTo>
                  <a:pt x="113" y="81"/>
                </a:lnTo>
                <a:lnTo>
                  <a:pt x="114" y="84"/>
                </a:lnTo>
                <a:lnTo>
                  <a:pt x="116" y="85"/>
                </a:lnTo>
                <a:lnTo>
                  <a:pt x="119" y="85"/>
                </a:lnTo>
                <a:lnTo>
                  <a:pt x="122" y="83"/>
                </a:lnTo>
                <a:lnTo>
                  <a:pt x="123" y="89"/>
                </a:lnTo>
                <a:lnTo>
                  <a:pt x="127" y="90"/>
                </a:lnTo>
                <a:lnTo>
                  <a:pt x="129" y="88"/>
                </a:lnTo>
                <a:lnTo>
                  <a:pt x="132" y="87"/>
                </a:lnTo>
                <a:lnTo>
                  <a:pt x="136" y="93"/>
                </a:lnTo>
                <a:lnTo>
                  <a:pt x="139" y="95"/>
                </a:lnTo>
                <a:lnTo>
                  <a:pt x="143" y="92"/>
                </a:lnTo>
                <a:lnTo>
                  <a:pt x="146" y="89"/>
                </a:lnTo>
                <a:lnTo>
                  <a:pt x="150" y="96"/>
                </a:lnTo>
                <a:lnTo>
                  <a:pt x="152" y="98"/>
                </a:lnTo>
                <a:lnTo>
                  <a:pt x="154" y="98"/>
                </a:lnTo>
                <a:lnTo>
                  <a:pt x="157" y="96"/>
                </a:lnTo>
                <a:lnTo>
                  <a:pt x="155" y="90"/>
                </a:lnTo>
                <a:lnTo>
                  <a:pt x="155" y="83"/>
                </a:lnTo>
                <a:lnTo>
                  <a:pt x="154" y="77"/>
                </a:lnTo>
                <a:lnTo>
                  <a:pt x="155" y="72"/>
                </a:lnTo>
                <a:lnTo>
                  <a:pt x="155" y="66"/>
                </a:lnTo>
                <a:lnTo>
                  <a:pt x="157" y="59"/>
                </a:lnTo>
                <a:lnTo>
                  <a:pt x="158" y="52"/>
                </a:lnTo>
                <a:lnTo>
                  <a:pt x="160" y="45"/>
                </a:lnTo>
                <a:lnTo>
                  <a:pt x="153" y="38"/>
                </a:lnTo>
                <a:lnTo>
                  <a:pt x="146" y="30"/>
                </a:lnTo>
                <a:lnTo>
                  <a:pt x="139" y="23"/>
                </a:lnTo>
                <a:lnTo>
                  <a:pt x="132" y="15"/>
                </a:lnTo>
                <a:lnTo>
                  <a:pt x="124" y="9"/>
                </a:lnTo>
                <a:lnTo>
                  <a:pt x="117" y="5"/>
                </a:lnTo>
                <a:lnTo>
                  <a:pt x="108" y="1"/>
                </a:lnTo>
                <a:lnTo>
                  <a:pt x="99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1" name="Freeform 1261"/>
          <p:cNvSpPr>
            <a:spLocks/>
          </p:cNvSpPr>
          <p:nvPr/>
        </p:nvSpPr>
        <p:spPr bwMode="auto">
          <a:xfrm>
            <a:off x="6829425" y="2452688"/>
            <a:ext cx="44450" cy="34925"/>
          </a:xfrm>
          <a:custGeom>
            <a:avLst/>
            <a:gdLst>
              <a:gd name="T0" fmla="*/ 6 w 56"/>
              <a:gd name="T1" fmla="*/ 29 h 42"/>
              <a:gd name="T2" fmla="*/ 0 w 56"/>
              <a:gd name="T3" fmla="*/ 42 h 42"/>
              <a:gd name="T4" fmla="*/ 2 w 56"/>
              <a:gd name="T5" fmla="*/ 42 h 42"/>
              <a:gd name="T6" fmla="*/ 6 w 56"/>
              <a:gd name="T7" fmla="*/ 42 h 42"/>
              <a:gd name="T8" fmla="*/ 15 w 56"/>
              <a:gd name="T9" fmla="*/ 42 h 42"/>
              <a:gd name="T10" fmla="*/ 23 w 56"/>
              <a:gd name="T11" fmla="*/ 41 h 42"/>
              <a:gd name="T12" fmla="*/ 33 w 56"/>
              <a:gd name="T13" fmla="*/ 40 h 42"/>
              <a:gd name="T14" fmla="*/ 42 w 56"/>
              <a:gd name="T15" fmla="*/ 38 h 42"/>
              <a:gd name="T16" fmla="*/ 50 w 56"/>
              <a:gd name="T17" fmla="*/ 34 h 42"/>
              <a:gd name="T18" fmla="*/ 56 w 56"/>
              <a:gd name="T19" fmla="*/ 30 h 42"/>
              <a:gd name="T20" fmla="*/ 55 w 56"/>
              <a:gd name="T21" fmla="*/ 29 h 42"/>
              <a:gd name="T22" fmla="*/ 51 w 56"/>
              <a:gd name="T23" fmla="*/ 26 h 42"/>
              <a:gd name="T24" fmla="*/ 46 w 56"/>
              <a:gd name="T25" fmla="*/ 23 h 42"/>
              <a:gd name="T26" fmla="*/ 40 w 56"/>
              <a:gd name="T27" fmla="*/ 19 h 42"/>
              <a:gd name="T28" fmla="*/ 33 w 56"/>
              <a:gd name="T29" fmla="*/ 15 h 42"/>
              <a:gd name="T30" fmla="*/ 27 w 56"/>
              <a:gd name="T31" fmla="*/ 9 h 42"/>
              <a:gd name="T32" fmla="*/ 23 w 56"/>
              <a:gd name="T33" fmla="*/ 4 h 42"/>
              <a:gd name="T34" fmla="*/ 19 w 56"/>
              <a:gd name="T35" fmla="*/ 0 h 42"/>
              <a:gd name="T36" fmla="*/ 6 w 56"/>
              <a:gd name="T37" fmla="*/ 2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42">
                <a:moveTo>
                  <a:pt x="6" y="29"/>
                </a:moveTo>
                <a:lnTo>
                  <a:pt x="0" y="42"/>
                </a:lnTo>
                <a:lnTo>
                  <a:pt x="2" y="42"/>
                </a:lnTo>
                <a:lnTo>
                  <a:pt x="6" y="42"/>
                </a:lnTo>
                <a:lnTo>
                  <a:pt x="15" y="42"/>
                </a:lnTo>
                <a:lnTo>
                  <a:pt x="23" y="41"/>
                </a:lnTo>
                <a:lnTo>
                  <a:pt x="33" y="40"/>
                </a:lnTo>
                <a:lnTo>
                  <a:pt x="42" y="38"/>
                </a:lnTo>
                <a:lnTo>
                  <a:pt x="50" y="34"/>
                </a:lnTo>
                <a:lnTo>
                  <a:pt x="56" y="30"/>
                </a:lnTo>
                <a:lnTo>
                  <a:pt x="55" y="29"/>
                </a:lnTo>
                <a:lnTo>
                  <a:pt x="51" y="26"/>
                </a:lnTo>
                <a:lnTo>
                  <a:pt x="46" y="23"/>
                </a:lnTo>
                <a:lnTo>
                  <a:pt x="40" y="19"/>
                </a:lnTo>
                <a:lnTo>
                  <a:pt x="33" y="15"/>
                </a:lnTo>
                <a:lnTo>
                  <a:pt x="27" y="9"/>
                </a:lnTo>
                <a:lnTo>
                  <a:pt x="23" y="4"/>
                </a:lnTo>
                <a:lnTo>
                  <a:pt x="19" y="0"/>
                </a:lnTo>
                <a:lnTo>
                  <a:pt x="6" y="2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2" name="Freeform 1262"/>
          <p:cNvSpPr>
            <a:spLocks/>
          </p:cNvSpPr>
          <p:nvPr/>
        </p:nvSpPr>
        <p:spPr bwMode="auto">
          <a:xfrm>
            <a:off x="6829425" y="2452688"/>
            <a:ext cx="44450" cy="34925"/>
          </a:xfrm>
          <a:custGeom>
            <a:avLst/>
            <a:gdLst>
              <a:gd name="T0" fmla="*/ 6 w 56"/>
              <a:gd name="T1" fmla="*/ 29 h 42"/>
              <a:gd name="T2" fmla="*/ 0 w 56"/>
              <a:gd name="T3" fmla="*/ 42 h 42"/>
              <a:gd name="T4" fmla="*/ 0 w 56"/>
              <a:gd name="T5" fmla="*/ 42 h 42"/>
              <a:gd name="T6" fmla="*/ 2 w 56"/>
              <a:gd name="T7" fmla="*/ 42 h 42"/>
              <a:gd name="T8" fmla="*/ 6 w 56"/>
              <a:gd name="T9" fmla="*/ 42 h 42"/>
              <a:gd name="T10" fmla="*/ 15 w 56"/>
              <a:gd name="T11" fmla="*/ 42 h 42"/>
              <a:gd name="T12" fmla="*/ 23 w 56"/>
              <a:gd name="T13" fmla="*/ 41 h 42"/>
              <a:gd name="T14" fmla="*/ 33 w 56"/>
              <a:gd name="T15" fmla="*/ 40 h 42"/>
              <a:gd name="T16" fmla="*/ 42 w 56"/>
              <a:gd name="T17" fmla="*/ 38 h 42"/>
              <a:gd name="T18" fmla="*/ 50 w 56"/>
              <a:gd name="T19" fmla="*/ 34 h 42"/>
              <a:gd name="T20" fmla="*/ 56 w 56"/>
              <a:gd name="T21" fmla="*/ 30 h 42"/>
              <a:gd name="T22" fmla="*/ 56 w 56"/>
              <a:gd name="T23" fmla="*/ 30 h 42"/>
              <a:gd name="T24" fmla="*/ 55 w 56"/>
              <a:gd name="T25" fmla="*/ 29 h 42"/>
              <a:gd name="T26" fmla="*/ 51 w 56"/>
              <a:gd name="T27" fmla="*/ 26 h 42"/>
              <a:gd name="T28" fmla="*/ 46 w 56"/>
              <a:gd name="T29" fmla="*/ 23 h 42"/>
              <a:gd name="T30" fmla="*/ 40 w 56"/>
              <a:gd name="T31" fmla="*/ 19 h 42"/>
              <a:gd name="T32" fmla="*/ 33 w 56"/>
              <a:gd name="T33" fmla="*/ 15 h 42"/>
              <a:gd name="T34" fmla="*/ 27 w 56"/>
              <a:gd name="T35" fmla="*/ 9 h 42"/>
              <a:gd name="T36" fmla="*/ 23 w 56"/>
              <a:gd name="T37" fmla="*/ 4 h 42"/>
              <a:gd name="T38" fmla="*/ 19 w 56"/>
              <a:gd name="T39" fmla="*/ 0 h 42"/>
              <a:gd name="T40" fmla="*/ 6 w 56"/>
              <a:gd name="T41" fmla="*/ 29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6" h="42">
                <a:moveTo>
                  <a:pt x="6" y="29"/>
                </a:moveTo>
                <a:lnTo>
                  <a:pt x="0" y="42"/>
                </a:lnTo>
                <a:lnTo>
                  <a:pt x="0" y="42"/>
                </a:lnTo>
                <a:lnTo>
                  <a:pt x="2" y="42"/>
                </a:lnTo>
                <a:lnTo>
                  <a:pt x="6" y="42"/>
                </a:lnTo>
                <a:lnTo>
                  <a:pt x="15" y="42"/>
                </a:lnTo>
                <a:lnTo>
                  <a:pt x="23" y="41"/>
                </a:lnTo>
                <a:lnTo>
                  <a:pt x="33" y="40"/>
                </a:lnTo>
                <a:lnTo>
                  <a:pt x="42" y="38"/>
                </a:lnTo>
                <a:lnTo>
                  <a:pt x="50" y="34"/>
                </a:lnTo>
                <a:lnTo>
                  <a:pt x="56" y="30"/>
                </a:lnTo>
                <a:lnTo>
                  <a:pt x="56" y="30"/>
                </a:lnTo>
                <a:lnTo>
                  <a:pt x="55" y="29"/>
                </a:lnTo>
                <a:lnTo>
                  <a:pt x="51" y="26"/>
                </a:lnTo>
                <a:lnTo>
                  <a:pt x="46" y="23"/>
                </a:lnTo>
                <a:lnTo>
                  <a:pt x="40" y="19"/>
                </a:lnTo>
                <a:lnTo>
                  <a:pt x="33" y="15"/>
                </a:lnTo>
                <a:lnTo>
                  <a:pt x="27" y="9"/>
                </a:lnTo>
                <a:lnTo>
                  <a:pt x="23" y="4"/>
                </a:lnTo>
                <a:lnTo>
                  <a:pt x="19" y="0"/>
                </a:lnTo>
                <a:lnTo>
                  <a:pt x="6" y="2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3" name="Freeform 1263"/>
          <p:cNvSpPr>
            <a:spLocks/>
          </p:cNvSpPr>
          <p:nvPr/>
        </p:nvSpPr>
        <p:spPr bwMode="auto">
          <a:xfrm>
            <a:off x="6764338" y="2281238"/>
            <a:ext cx="52387" cy="77787"/>
          </a:xfrm>
          <a:custGeom>
            <a:avLst/>
            <a:gdLst>
              <a:gd name="T0" fmla="*/ 65 w 66"/>
              <a:gd name="T1" fmla="*/ 2 h 98"/>
              <a:gd name="T2" fmla="*/ 66 w 66"/>
              <a:gd name="T3" fmla="*/ 4 h 98"/>
              <a:gd name="T4" fmla="*/ 66 w 66"/>
              <a:gd name="T5" fmla="*/ 6 h 98"/>
              <a:gd name="T6" fmla="*/ 66 w 66"/>
              <a:gd name="T7" fmla="*/ 7 h 98"/>
              <a:gd name="T8" fmla="*/ 66 w 66"/>
              <a:gd name="T9" fmla="*/ 10 h 98"/>
              <a:gd name="T10" fmla="*/ 13 w 66"/>
              <a:gd name="T11" fmla="*/ 93 h 98"/>
              <a:gd name="T12" fmla="*/ 12 w 66"/>
              <a:gd name="T13" fmla="*/ 95 h 98"/>
              <a:gd name="T14" fmla="*/ 10 w 66"/>
              <a:gd name="T15" fmla="*/ 97 h 98"/>
              <a:gd name="T16" fmla="*/ 7 w 66"/>
              <a:gd name="T17" fmla="*/ 98 h 98"/>
              <a:gd name="T18" fmla="*/ 3 w 66"/>
              <a:gd name="T19" fmla="*/ 97 h 98"/>
              <a:gd name="T20" fmla="*/ 0 w 66"/>
              <a:gd name="T21" fmla="*/ 95 h 98"/>
              <a:gd name="T22" fmla="*/ 0 w 66"/>
              <a:gd name="T23" fmla="*/ 92 h 98"/>
              <a:gd name="T24" fmla="*/ 0 w 66"/>
              <a:gd name="T25" fmla="*/ 91 h 98"/>
              <a:gd name="T26" fmla="*/ 1 w 66"/>
              <a:gd name="T27" fmla="*/ 89 h 98"/>
              <a:gd name="T28" fmla="*/ 3 w 66"/>
              <a:gd name="T29" fmla="*/ 84 h 98"/>
              <a:gd name="T30" fmla="*/ 10 w 66"/>
              <a:gd name="T31" fmla="*/ 74 h 98"/>
              <a:gd name="T32" fmla="*/ 18 w 66"/>
              <a:gd name="T33" fmla="*/ 60 h 98"/>
              <a:gd name="T34" fmla="*/ 27 w 66"/>
              <a:gd name="T35" fmla="*/ 45 h 98"/>
              <a:gd name="T36" fmla="*/ 38 w 66"/>
              <a:gd name="T37" fmla="*/ 30 h 98"/>
              <a:gd name="T38" fmla="*/ 46 w 66"/>
              <a:gd name="T39" fmla="*/ 17 h 98"/>
              <a:gd name="T40" fmla="*/ 51 w 66"/>
              <a:gd name="T41" fmla="*/ 8 h 98"/>
              <a:gd name="T42" fmla="*/ 54 w 66"/>
              <a:gd name="T43" fmla="*/ 5 h 98"/>
              <a:gd name="T44" fmla="*/ 55 w 66"/>
              <a:gd name="T45" fmla="*/ 4 h 98"/>
              <a:gd name="T46" fmla="*/ 57 w 66"/>
              <a:gd name="T47" fmla="*/ 1 h 98"/>
              <a:gd name="T48" fmla="*/ 60 w 66"/>
              <a:gd name="T49" fmla="*/ 0 h 98"/>
              <a:gd name="T50" fmla="*/ 64 w 66"/>
              <a:gd name="T51" fmla="*/ 1 h 98"/>
              <a:gd name="T52" fmla="*/ 64 w 66"/>
              <a:gd name="T53" fmla="*/ 1 h 98"/>
              <a:gd name="T54" fmla="*/ 65 w 66"/>
              <a:gd name="T55" fmla="*/ 1 h 98"/>
              <a:gd name="T56" fmla="*/ 65 w 66"/>
              <a:gd name="T57" fmla="*/ 2 h 98"/>
              <a:gd name="T58" fmla="*/ 65 w 66"/>
              <a:gd name="T59" fmla="*/ 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6" h="98">
                <a:moveTo>
                  <a:pt x="65" y="2"/>
                </a:moveTo>
                <a:lnTo>
                  <a:pt x="66" y="4"/>
                </a:lnTo>
                <a:lnTo>
                  <a:pt x="66" y="6"/>
                </a:lnTo>
                <a:lnTo>
                  <a:pt x="66" y="7"/>
                </a:lnTo>
                <a:lnTo>
                  <a:pt x="66" y="10"/>
                </a:lnTo>
                <a:lnTo>
                  <a:pt x="13" y="93"/>
                </a:lnTo>
                <a:lnTo>
                  <a:pt x="12" y="95"/>
                </a:lnTo>
                <a:lnTo>
                  <a:pt x="10" y="97"/>
                </a:lnTo>
                <a:lnTo>
                  <a:pt x="7" y="98"/>
                </a:lnTo>
                <a:lnTo>
                  <a:pt x="3" y="97"/>
                </a:lnTo>
                <a:lnTo>
                  <a:pt x="0" y="95"/>
                </a:lnTo>
                <a:lnTo>
                  <a:pt x="0" y="92"/>
                </a:lnTo>
                <a:lnTo>
                  <a:pt x="0" y="91"/>
                </a:lnTo>
                <a:lnTo>
                  <a:pt x="1" y="89"/>
                </a:lnTo>
                <a:lnTo>
                  <a:pt x="3" y="84"/>
                </a:lnTo>
                <a:lnTo>
                  <a:pt x="10" y="74"/>
                </a:lnTo>
                <a:lnTo>
                  <a:pt x="18" y="60"/>
                </a:lnTo>
                <a:lnTo>
                  <a:pt x="27" y="45"/>
                </a:lnTo>
                <a:lnTo>
                  <a:pt x="38" y="30"/>
                </a:lnTo>
                <a:lnTo>
                  <a:pt x="46" y="17"/>
                </a:lnTo>
                <a:lnTo>
                  <a:pt x="51" y="8"/>
                </a:lnTo>
                <a:lnTo>
                  <a:pt x="54" y="5"/>
                </a:lnTo>
                <a:lnTo>
                  <a:pt x="55" y="4"/>
                </a:lnTo>
                <a:lnTo>
                  <a:pt x="57" y="1"/>
                </a:lnTo>
                <a:lnTo>
                  <a:pt x="60" y="0"/>
                </a:lnTo>
                <a:lnTo>
                  <a:pt x="64" y="1"/>
                </a:lnTo>
                <a:lnTo>
                  <a:pt x="64" y="1"/>
                </a:lnTo>
                <a:lnTo>
                  <a:pt x="65" y="1"/>
                </a:lnTo>
                <a:lnTo>
                  <a:pt x="65" y="2"/>
                </a:lnTo>
                <a:lnTo>
                  <a:pt x="65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4" name="Freeform 1264"/>
          <p:cNvSpPr>
            <a:spLocks/>
          </p:cNvSpPr>
          <p:nvPr/>
        </p:nvSpPr>
        <p:spPr bwMode="auto">
          <a:xfrm>
            <a:off x="6764338" y="2281238"/>
            <a:ext cx="52387" cy="77787"/>
          </a:xfrm>
          <a:custGeom>
            <a:avLst/>
            <a:gdLst>
              <a:gd name="T0" fmla="*/ 65 w 66"/>
              <a:gd name="T1" fmla="*/ 2 h 98"/>
              <a:gd name="T2" fmla="*/ 65 w 66"/>
              <a:gd name="T3" fmla="*/ 2 h 98"/>
              <a:gd name="T4" fmla="*/ 66 w 66"/>
              <a:gd name="T5" fmla="*/ 4 h 98"/>
              <a:gd name="T6" fmla="*/ 66 w 66"/>
              <a:gd name="T7" fmla="*/ 6 h 98"/>
              <a:gd name="T8" fmla="*/ 66 w 66"/>
              <a:gd name="T9" fmla="*/ 7 h 98"/>
              <a:gd name="T10" fmla="*/ 66 w 66"/>
              <a:gd name="T11" fmla="*/ 10 h 98"/>
              <a:gd name="T12" fmla="*/ 13 w 66"/>
              <a:gd name="T13" fmla="*/ 93 h 98"/>
              <a:gd name="T14" fmla="*/ 13 w 66"/>
              <a:gd name="T15" fmla="*/ 93 h 98"/>
              <a:gd name="T16" fmla="*/ 12 w 66"/>
              <a:gd name="T17" fmla="*/ 95 h 98"/>
              <a:gd name="T18" fmla="*/ 10 w 66"/>
              <a:gd name="T19" fmla="*/ 97 h 98"/>
              <a:gd name="T20" fmla="*/ 7 w 66"/>
              <a:gd name="T21" fmla="*/ 98 h 98"/>
              <a:gd name="T22" fmla="*/ 3 w 66"/>
              <a:gd name="T23" fmla="*/ 97 h 98"/>
              <a:gd name="T24" fmla="*/ 3 w 66"/>
              <a:gd name="T25" fmla="*/ 97 h 98"/>
              <a:gd name="T26" fmla="*/ 0 w 66"/>
              <a:gd name="T27" fmla="*/ 95 h 98"/>
              <a:gd name="T28" fmla="*/ 0 w 66"/>
              <a:gd name="T29" fmla="*/ 92 h 98"/>
              <a:gd name="T30" fmla="*/ 0 w 66"/>
              <a:gd name="T31" fmla="*/ 91 h 98"/>
              <a:gd name="T32" fmla="*/ 1 w 66"/>
              <a:gd name="T33" fmla="*/ 89 h 98"/>
              <a:gd name="T34" fmla="*/ 1 w 66"/>
              <a:gd name="T35" fmla="*/ 89 h 98"/>
              <a:gd name="T36" fmla="*/ 3 w 66"/>
              <a:gd name="T37" fmla="*/ 84 h 98"/>
              <a:gd name="T38" fmla="*/ 10 w 66"/>
              <a:gd name="T39" fmla="*/ 74 h 98"/>
              <a:gd name="T40" fmla="*/ 18 w 66"/>
              <a:gd name="T41" fmla="*/ 60 h 98"/>
              <a:gd name="T42" fmla="*/ 27 w 66"/>
              <a:gd name="T43" fmla="*/ 45 h 98"/>
              <a:gd name="T44" fmla="*/ 38 w 66"/>
              <a:gd name="T45" fmla="*/ 30 h 98"/>
              <a:gd name="T46" fmla="*/ 46 w 66"/>
              <a:gd name="T47" fmla="*/ 17 h 98"/>
              <a:gd name="T48" fmla="*/ 51 w 66"/>
              <a:gd name="T49" fmla="*/ 8 h 98"/>
              <a:gd name="T50" fmla="*/ 54 w 66"/>
              <a:gd name="T51" fmla="*/ 5 h 98"/>
              <a:gd name="T52" fmla="*/ 54 w 66"/>
              <a:gd name="T53" fmla="*/ 5 h 98"/>
              <a:gd name="T54" fmla="*/ 55 w 66"/>
              <a:gd name="T55" fmla="*/ 4 h 98"/>
              <a:gd name="T56" fmla="*/ 57 w 66"/>
              <a:gd name="T57" fmla="*/ 1 h 98"/>
              <a:gd name="T58" fmla="*/ 60 w 66"/>
              <a:gd name="T59" fmla="*/ 0 h 98"/>
              <a:gd name="T60" fmla="*/ 64 w 66"/>
              <a:gd name="T61" fmla="*/ 1 h 98"/>
              <a:gd name="T62" fmla="*/ 64 w 66"/>
              <a:gd name="T63" fmla="*/ 1 h 98"/>
              <a:gd name="T64" fmla="*/ 64 w 66"/>
              <a:gd name="T65" fmla="*/ 1 h 98"/>
              <a:gd name="T66" fmla="*/ 65 w 66"/>
              <a:gd name="T67" fmla="*/ 1 h 98"/>
              <a:gd name="T68" fmla="*/ 65 w 66"/>
              <a:gd name="T69" fmla="*/ 2 h 98"/>
              <a:gd name="T70" fmla="*/ 65 w 66"/>
              <a:gd name="T71" fmla="*/ 2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6" h="98">
                <a:moveTo>
                  <a:pt x="65" y="2"/>
                </a:moveTo>
                <a:lnTo>
                  <a:pt x="65" y="2"/>
                </a:lnTo>
                <a:lnTo>
                  <a:pt x="66" y="4"/>
                </a:lnTo>
                <a:lnTo>
                  <a:pt x="66" y="6"/>
                </a:lnTo>
                <a:lnTo>
                  <a:pt x="66" y="7"/>
                </a:lnTo>
                <a:lnTo>
                  <a:pt x="66" y="10"/>
                </a:lnTo>
                <a:lnTo>
                  <a:pt x="13" y="93"/>
                </a:lnTo>
                <a:lnTo>
                  <a:pt x="13" y="93"/>
                </a:lnTo>
                <a:lnTo>
                  <a:pt x="12" y="95"/>
                </a:lnTo>
                <a:lnTo>
                  <a:pt x="10" y="97"/>
                </a:lnTo>
                <a:lnTo>
                  <a:pt x="7" y="98"/>
                </a:lnTo>
                <a:lnTo>
                  <a:pt x="3" y="97"/>
                </a:lnTo>
                <a:lnTo>
                  <a:pt x="3" y="97"/>
                </a:lnTo>
                <a:lnTo>
                  <a:pt x="0" y="95"/>
                </a:lnTo>
                <a:lnTo>
                  <a:pt x="0" y="92"/>
                </a:lnTo>
                <a:lnTo>
                  <a:pt x="0" y="91"/>
                </a:lnTo>
                <a:lnTo>
                  <a:pt x="1" y="89"/>
                </a:lnTo>
                <a:lnTo>
                  <a:pt x="1" y="89"/>
                </a:lnTo>
                <a:lnTo>
                  <a:pt x="3" y="84"/>
                </a:lnTo>
                <a:lnTo>
                  <a:pt x="10" y="74"/>
                </a:lnTo>
                <a:lnTo>
                  <a:pt x="18" y="60"/>
                </a:lnTo>
                <a:lnTo>
                  <a:pt x="27" y="45"/>
                </a:lnTo>
                <a:lnTo>
                  <a:pt x="38" y="30"/>
                </a:lnTo>
                <a:lnTo>
                  <a:pt x="46" y="17"/>
                </a:lnTo>
                <a:lnTo>
                  <a:pt x="51" y="8"/>
                </a:lnTo>
                <a:lnTo>
                  <a:pt x="54" y="5"/>
                </a:lnTo>
                <a:lnTo>
                  <a:pt x="54" y="5"/>
                </a:lnTo>
                <a:lnTo>
                  <a:pt x="55" y="4"/>
                </a:lnTo>
                <a:lnTo>
                  <a:pt x="57" y="1"/>
                </a:lnTo>
                <a:lnTo>
                  <a:pt x="60" y="0"/>
                </a:lnTo>
                <a:lnTo>
                  <a:pt x="64" y="1"/>
                </a:lnTo>
                <a:lnTo>
                  <a:pt x="64" y="1"/>
                </a:lnTo>
                <a:lnTo>
                  <a:pt x="64" y="1"/>
                </a:lnTo>
                <a:lnTo>
                  <a:pt x="65" y="1"/>
                </a:lnTo>
                <a:lnTo>
                  <a:pt x="65" y="2"/>
                </a:lnTo>
                <a:lnTo>
                  <a:pt x="65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5" name="Freeform 1265"/>
          <p:cNvSpPr>
            <a:spLocks/>
          </p:cNvSpPr>
          <p:nvPr/>
        </p:nvSpPr>
        <p:spPr bwMode="auto">
          <a:xfrm>
            <a:off x="6767513" y="2284413"/>
            <a:ext cx="46037" cy="68262"/>
          </a:xfrm>
          <a:custGeom>
            <a:avLst/>
            <a:gdLst>
              <a:gd name="T0" fmla="*/ 59 w 59"/>
              <a:gd name="T1" fmla="*/ 2 h 86"/>
              <a:gd name="T2" fmla="*/ 58 w 59"/>
              <a:gd name="T3" fmla="*/ 2 h 86"/>
              <a:gd name="T4" fmla="*/ 58 w 59"/>
              <a:gd name="T5" fmla="*/ 2 h 86"/>
              <a:gd name="T6" fmla="*/ 58 w 59"/>
              <a:gd name="T7" fmla="*/ 2 h 86"/>
              <a:gd name="T8" fmla="*/ 58 w 59"/>
              <a:gd name="T9" fmla="*/ 1 h 86"/>
              <a:gd name="T10" fmla="*/ 54 w 59"/>
              <a:gd name="T11" fmla="*/ 0 h 86"/>
              <a:gd name="T12" fmla="*/ 52 w 59"/>
              <a:gd name="T13" fmla="*/ 1 h 86"/>
              <a:gd name="T14" fmla="*/ 50 w 59"/>
              <a:gd name="T15" fmla="*/ 2 h 86"/>
              <a:gd name="T16" fmla="*/ 48 w 59"/>
              <a:gd name="T17" fmla="*/ 3 h 86"/>
              <a:gd name="T18" fmla="*/ 47 w 59"/>
              <a:gd name="T19" fmla="*/ 3 h 86"/>
              <a:gd name="T20" fmla="*/ 47 w 59"/>
              <a:gd name="T21" fmla="*/ 3 h 86"/>
              <a:gd name="T22" fmla="*/ 47 w 59"/>
              <a:gd name="T23" fmla="*/ 4 h 86"/>
              <a:gd name="T24" fmla="*/ 46 w 59"/>
              <a:gd name="T25" fmla="*/ 4 h 86"/>
              <a:gd name="T26" fmla="*/ 44 w 59"/>
              <a:gd name="T27" fmla="*/ 9 h 86"/>
              <a:gd name="T28" fmla="*/ 39 w 59"/>
              <a:gd name="T29" fmla="*/ 16 h 86"/>
              <a:gd name="T30" fmla="*/ 33 w 59"/>
              <a:gd name="T31" fmla="*/ 25 h 86"/>
              <a:gd name="T32" fmla="*/ 28 w 59"/>
              <a:gd name="T33" fmla="*/ 34 h 86"/>
              <a:gd name="T34" fmla="*/ 21 w 59"/>
              <a:gd name="T35" fmla="*/ 46 h 86"/>
              <a:gd name="T36" fmla="*/ 14 w 59"/>
              <a:gd name="T37" fmla="*/ 55 h 86"/>
              <a:gd name="T38" fmla="*/ 8 w 59"/>
              <a:gd name="T39" fmla="*/ 64 h 86"/>
              <a:gd name="T40" fmla="*/ 5 w 59"/>
              <a:gd name="T41" fmla="*/ 71 h 86"/>
              <a:gd name="T42" fmla="*/ 4 w 59"/>
              <a:gd name="T43" fmla="*/ 73 h 86"/>
              <a:gd name="T44" fmla="*/ 2 w 59"/>
              <a:gd name="T45" fmla="*/ 76 h 86"/>
              <a:gd name="T46" fmla="*/ 1 w 59"/>
              <a:gd name="T47" fmla="*/ 77 h 86"/>
              <a:gd name="T48" fmla="*/ 1 w 59"/>
              <a:gd name="T49" fmla="*/ 77 h 86"/>
              <a:gd name="T50" fmla="*/ 0 w 59"/>
              <a:gd name="T51" fmla="*/ 79 h 86"/>
              <a:gd name="T52" fmla="*/ 0 w 59"/>
              <a:gd name="T53" fmla="*/ 82 h 86"/>
              <a:gd name="T54" fmla="*/ 1 w 59"/>
              <a:gd name="T55" fmla="*/ 83 h 86"/>
              <a:gd name="T56" fmla="*/ 4 w 59"/>
              <a:gd name="T57" fmla="*/ 86 h 86"/>
              <a:gd name="T58" fmla="*/ 59 w 59"/>
              <a:gd name="T59" fmla="*/ 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9" h="86">
                <a:moveTo>
                  <a:pt x="59" y="2"/>
                </a:move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8" y="1"/>
                </a:lnTo>
                <a:lnTo>
                  <a:pt x="54" y="0"/>
                </a:lnTo>
                <a:lnTo>
                  <a:pt x="52" y="1"/>
                </a:lnTo>
                <a:lnTo>
                  <a:pt x="50" y="2"/>
                </a:lnTo>
                <a:lnTo>
                  <a:pt x="48" y="3"/>
                </a:lnTo>
                <a:lnTo>
                  <a:pt x="47" y="3"/>
                </a:lnTo>
                <a:lnTo>
                  <a:pt x="47" y="3"/>
                </a:lnTo>
                <a:lnTo>
                  <a:pt x="47" y="4"/>
                </a:lnTo>
                <a:lnTo>
                  <a:pt x="46" y="4"/>
                </a:lnTo>
                <a:lnTo>
                  <a:pt x="44" y="9"/>
                </a:lnTo>
                <a:lnTo>
                  <a:pt x="39" y="16"/>
                </a:lnTo>
                <a:lnTo>
                  <a:pt x="33" y="25"/>
                </a:lnTo>
                <a:lnTo>
                  <a:pt x="28" y="34"/>
                </a:lnTo>
                <a:lnTo>
                  <a:pt x="21" y="46"/>
                </a:lnTo>
                <a:lnTo>
                  <a:pt x="14" y="55"/>
                </a:lnTo>
                <a:lnTo>
                  <a:pt x="8" y="64"/>
                </a:lnTo>
                <a:lnTo>
                  <a:pt x="5" y="71"/>
                </a:lnTo>
                <a:lnTo>
                  <a:pt x="4" y="73"/>
                </a:lnTo>
                <a:lnTo>
                  <a:pt x="2" y="76"/>
                </a:lnTo>
                <a:lnTo>
                  <a:pt x="1" y="77"/>
                </a:lnTo>
                <a:lnTo>
                  <a:pt x="1" y="77"/>
                </a:lnTo>
                <a:lnTo>
                  <a:pt x="0" y="79"/>
                </a:lnTo>
                <a:lnTo>
                  <a:pt x="0" y="82"/>
                </a:lnTo>
                <a:lnTo>
                  <a:pt x="1" y="83"/>
                </a:lnTo>
                <a:lnTo>
                  <a:pt x="4" y="86"/>
                </a:lnTo>
                <a:lnTo>
                  <a:pt x="59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6" name="Freeform 1266"/>
          <p:cNvSpPr>
            <a:spLocks/>
          </p:cNvSpPr>
          <p:nvPr/>
        </p:nvSpPr>
        <p:spPr bwMode="auto">
          <a:xfrm>
            <a:off x="6767513" y="2284413"/>
            <a:ext cx="46037" cy="68262"/>
          </a:xfrm>
          <a:custGeom>
            <a:avLst/>
            <a:gdLst>
              <a:gd name="T0" fmla="*/ 59 w 59"/>
              <a:gd name="T1" fmla="*/ 2 h 86"/>
              <a:gd name="T2" fmla="*/ 59 w 59"/>
              <a:gd name="T3" fmla="*/ 2 h 86"/>
              <a:gd name="T4" fmla="*/ 58 w 59"/>
              <a:gd name="T5" fmla="*/ 2 h 86"/>
              <a:gd name="T6" fmla="*/ 58 w 59"/>
              <a:gd name="T7" fmla="*/ 2 h 86"/>
              <a:gd name="T8" fmla="*/ 58 w 59"/>
              <a:gd name="T9" fmla="*/ 2 h 86"/>
              <a:gd name="T10" fmla="*/ 58 w 59"/>
              <a:gd name="T11" fmla="*/ 1 h 86"/>
              <a:gd name="T12" fmla="*/ 58 w 59"/>
              <a:gd name="T13" fmla="*/ 1 h 86"/>
              <a:gd name="T14" fmla="*/ 54 w 59"/>
              <a:gd name="T15" fmla="*/ 0 h 86"/>
              <a:gd name="T16" fmla="*/ 52 w 59"/>
              <a:gd name="T17" fmla="*/ 1 h 86"/>
              <a:gd name="T18" fmla="*/ 50 w 59"/>
              <a:gd name="T19" fmla="*/ 2 h 86"/>
              <a:gd name="T20" fmla="*/ 48 w 59"/>
              <a:gd name="T21" fmla="*/ 3 h 86"/>
              <a:gd name="T22" fmla="*/ 48 w 59"/>
              <a:gd name="T23" fmla="*/ 3 h 86"/>
              <a:gd name="T24" fmla="*/ 47 w 59"/>
              <a:gd name="T25" fmla="*/ 3 h 86"/>
              <a:gd name="T26" fmla="*/ 47 w 59"/>
              <a:gd name="T27" fmla="*/ 3 h 86"/>
              <a:gd name="T28" fmla="*/ 47 w 59"/>
              <a:gd name="T29" fmla="*/ 4 h 86"/>
              <a:gd name="T30" fmla="*/ 46 w 59"/>
              <a:gd name="T31" fmla="*/ 4 h 86"/>
              <a:gd name="T32" fmla="*/ 46 w 59"/>
              <a:gd name="T33" fmla="*/ 4 h 86"/>
              <a:gd name="T34" fmla="*/ 44 w 59"/>
              <a:gd name="T35" fmla="*/ 9 h 86"/>
              <a:gd name="T36" fmla="*/ 39 w 59"/>
              <a:gd name="T37" fmla="*/ 16 h 86"/>
              <a:gd name="T38" fmla="*/ 33 w 59"/>
              <a:gd name="T39" fmla="*/ 25 h 86"/>
              <a:gd name="T40" fmla="*/ 28 w 59"/>
              <a:gd name="T41" fmla="*/ 34 h 86"/>
              <a:gd name="T42" fmla="*/ 21 w 59"/>
              <a:gd name="T43" fmla="*/ 46 h 86"/>
              <a:gd name="T44" fmla="*/ 14 w 59"/>
              <a:gd name="T45" fmla="*/ 55 h 86"/>
              <a:gd name="T46" fmla="*/ 8 w 59"/>
              <a:gd name="T47" fmla="*/ 64 h 86"/>
              <a:gd name="T48" fmla="*/ 5 w 59"/>
              <a:gd name="T49" fmla="*/ 71 h 86"/>
              <a:gd name="T50" fmla="*/ 5 w 59"/>
              <a:gd name="T51" fmla="*/ 71 h 86"/>
              <a:gd name="T52" fmla="*/ 4 w 59"/>
              <a:gd name="T53" fmla="*/ 73 h 86"/>
              <a:gd name="T54" fmla="*/ 2 w 59"/>
              <a:gd name="T55" fmla="*/ 76 h 86"/>
              <a:gd name="T56" fmla="*/ 1 w 59"/>
              <a:gd name="T57" fmla="*/ 77 h 86"/>
              <a:gd name="T58" fmla="*/ 1 w 59"/>
              <a:gd name="T59" fmla="*/ 77 h 86"/>
              <a:gd name="T60" fmla="*/ 1 w 59"/>
              <a:gd name="T61" fmla="*/ 77 h 86"/>
              <a:gd name="T62" fmla="*/ 0 w 59"/>
              <a:gd name="T63" fmla="*/ 79 h 86"/>
              <a:gd name="T64" fmla="*/ 0 w 59"/>
              <a:gd name="T65" fmla="*/ 82 h 86"/>
              <a:gd name="T66" fmla="*/ 1 w 59"/>
              <a:gd name="T67" fmla="*/ 83 h 86"/>
              <a:gd name="T68" fmla="*/ 4 w 59"/>
              <a:gd name="T69" fmla="*/ 86 h 86"/>
              <a:gd name="T70" fmla="*/ 59 w 59"/>
              <a:gd name="T71" fmla="*/ 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9" h="86">
                <a:moveTo>
                  <a:pt x="59" y="2"/>
                </a:moveTo>
                <a:lnTo>
                  <a:pt x="59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8" y="1"/>
                </a:lnTo>
                <a:lnTo>
                  <a:pt x="58" y="1"/>
                </a:lnTo>
                <a:lnTo>
                  <a:pt x="54" y="0"/>
                </a:lnTo>
                <a:lnTo>
                  <a:pt x="52" y="1"/>
                </a:lnTo>
                <a:lnTo>
                  <a:pt x="50" y="2"/>
                </a:lnTo>
                <a:lnTo>
                  <a:pt x="48" y="3"/>
                </a:lnTo>
                <a:lnTo>
                  <a:pt x="48" y="3"/>
                </a:lnTo>
                <a:lnTo>
                  <a:pt x="47" y="3"/>
                </a:lnTo>
                <a:lnTo>
                  <a:pt x="47" y="3"/>
                </a:lnTo>
                <a:lnTo>
                  <a:pt x="47" y="4"/>
                </a:lnTo>
                <a:lnTo>
                  <a:pt x="46" y="4"/>
                </a:lnTo>
                <a:lnTo>
                  <a:pt x="46" y="4"/>
                </a:lnTo>
                <a:lnTo>
                  <a:pt x="44" y="9"/>
                </a:lnTo>
                <a:lnTo>
                  <a:pt x="39" y="16"/>
                </a:lnTo>
                <a:lnTo>
                  <a:pt x="33" y="25"/>
                </a:lnTo>
                <a:lnTo>
                  <a:pt x="28" y="34"/>
                </a:lnTo>
                <a:lnTo>
                  <a:pt x="21" y="46"/>
                </a:lnTo>
                <a:lnTo>
                  <a:pt x="14" y="55"/>
                </a:lnTo>
                <a:lnTo>
                  <a:pt x="8" y="64"/>
                </a:lnTo>
                <a:lnTo>
                  <a:pt x="5" y="71"/>
                </a:lnTo>
                <a:lnTo>
                  <a:pt x="5" y="71"/>
                </a:lnTo>
                <a:lnTo>
                  <a:pt x="4" y="73"/>
                </a:lnTo>
                <a:lnTo>
                  <a:pt x="2" y="76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0" y="79"/>
                </a:lnTo>
                <a:lnTo>
                  <a:pt x="0" y="82"/>
                </a:lnTo>
                <a:lnTo>
                  <a:pt x="1" y="83"/>
                </a:lnTo>
                <a:lnTo>
                  <a:pt x="4" y="86"/>
                </a:lnTo>
                <a:lnTo>
                  <a:pt x="59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7" name="Freeform 1267"/>
          <p:cNvSpPr>
            <a:spLocks/>
          </p:cNvSpPr>
          <p:nvPr/>
        </p:nvSpPr>
        <p:spPr bwMode="auto">
          <a:xfrm>
            <a:off x="6767513" y="2284413"/>
            <a:ext cx="46037" cy="68262"/>
          </a:xfrm>
          <a:custGeom>
            <a:avLst/>
            <a:gdLst>
              <a:gd name="T0" fmla="*/ 59 w 59"/>
              <a:gd name="T1" fmla="*/ 2 h 86"/>
              <a:gd name="T2" fmla="*/ 59 w 59"/>
              <a:gd name="T3" fmla="*/ 2 h 86"/>
              <a:gd name="T4" fmla="*/ 58 w 59"/>
              <a:gd name="T5" fmla="*/ 2 h 86"/>
              <a:gd name="T6" fmla="*/ 58 w 59"/>
              <a:gd name="T7" fmla="*/ 2 h 86"/>
              <a:gd name="T8" fmla="*/ 58 w 59"/>
              <a:gd name="T9" fmla="*/ 2 h 86"/>
              <a:gd name="T10" fmla="*/ 58 w 59"/>
              <a:gd name="T11" fmla="*/ 1 h 86"/>
              <a:gd name="T12" fmla="*/ 58 w 59"/>
              <a:gd name="T13" fmla="*/ 1 h 86"/>
              <a:gd name="T14" fmla="*/ 54 w 59"/>
              <a:gd name="T15" fmla="*/ 0 h 86"/>
              <a:gd name="T16" fmla="*/ 52 w 59"/>
              <a:gd name="T17" fmla="*/ 1 h 86"/>
              <a:gd name="T18" fmla="*/ 50 w 59"/>
              <a:gd name="T19" fmla="*/ 2 h 86"/>
              <a:gd name="T20" fmla="*/ 48 w 59"/>
              <a:gd name="T21" fmla="*/ 3 h 86"/>
              <a:gd name="T22" fmla="*/ 48 w 59"/>
              <a:gd name="T23" fmla="*/ 3 h 86"/>
              <a:gd name="T24" fmla="*/ 47 w 59"/>
              <a:gd name="T25" fmla="*/ 3 h 86"/>
              <a:gd name="T26" fmla="*/ 47 w 59"/>
              <a:gd name="T27" fmla="*/ 3 h 86"/>
              <a:gd name="T28" fmla="*/ 47 w 59"/>
              <a:gd name="T29" fmla="*/ 4 h 86"/>
              <a:gd name="T30" fmla="*/ 46 w 59"/>
              <a:gd name="T31" fmla="*/ 4 h 86"/>
              <a:gd name="T32" fmla="*/ 46 w 59"/>
              <a:gd name="T33" fmla="*/ 4 h 86"/>
              <a:gd name="T34" fmla="*/ 44 w 59"/>
              <a:gd name="T35" fmla="*/ 9 h 86"/>
              <a:gd name="T36" fmla="*/ 39 w 59"/>
              <a:gd name="T37" fmla="*/ 16 h 86"/>
              <a:gd name="T38" fmla="*/ 33 w 59"/>
              <a:gd name="T39" fmla="*/ 25 h 86"/>
              <a:gd name="T40" fmla="*/ 28 w 59"/>
              <a:gd name="T41" fmla="*/ 34 h 86"/>
              <a:gd name="T42" fmla="*/ 21 w 59"/>
              <a:gd name="T43" fmla="*/ 46 h 86"/>
              <a:gd name="T44" fmla="*/ 14 w 59"/>
              <a:gd name="T45" fmla="*/ 55 h 86"/>
              <a:gd name="T46" fmla="*/ 8 w 59"/>
              <a:gd name="T47" fmla="*/ 64 h 86"/>
              <a:gd name="T48" fmla="*/ 5 w 59"/>
              <a:gd name="T49" fmla="*/ 71 h 86"/>
              <a:gd name="T50" fmla="*/ 5 w 59"/>
              <a:gd name="T51" fmla="*/ 71 h 86"/>
              <a:gd name="T52" fmla="*/ 4 w 59"/>
              <a:gd name="T53" fmla="*/ 73 h 86"/>
              <a:gd name="T54" fmla="*/ 2 w 59"/>
              <a:gd name="T55" fmla="*/ 76 h 86"/>
              <a:gd name="T56" fmla="*/ 1 w 59"/>
              <a:gd name="T57" fmla="*/ 77 h 86"/>
              <a:gd name="T58" fmla="*/ 1 w 59"/>
              <a:gd name="T59" fmla="*/ 77 h 86"/>
              <a:gd name="T60" fmla="*/ 1 w 59"/>
              <a:gd name="T61" fmla="*/ 77 h 86"/>
              <a:gd name="T62" fmla="*/ 0 w 59"/>
              <a:gd name="T63" fmla="*/ 79 h 86"/>
              <a:gd name="T64" fmla="*/ 0 w 59"/>
              <a:gd name="T65" fmla="*/ 82 h 86"/>
              <a:gd name="T66" fmla="*/ 1 w 59"/>
              <a:gd name="T67" fmla="*/ 83 h 86"/>
              <a:gd name="T68" fmla="*/ 4 w 59"/>
              <a:gd name="T69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9" h="86">
                <a:moveTo>
                  <a:pt x="59" y="2"/>
                </a:moveTo>
                <a:lnTo>
                  <a:pt x="59" y="2"/>
                </a:lnTo>
                <a:lnTo>
                  <a:pt x="58" y="2"/>
                </a:lnTo>
                <a:lnTo>
                  <a:pt x="58" y="2"/>
                </a:lnTo>
                <a:lnTo>
                  <a:pt x="58" y="2"/>
                </a:lnTo>
                <a:lnTo>
                  <a:pt x="58" y="1"/>
                </a:lnTo>
                <a:lnTo>
                  <a:pt x="58" y="1"/>
                </a:lnTo>
                <a:lnTo>
                  <a:pt x="54" y="0"/>
                </a:lnTo>
                <a:lnTo>
                  <a:pt x="52" y="1"/>
                </a:lnTo>
                <a:lnTo>
                  <a:pt x="50" y="2"/>
                </a:lnTo>
                <a:lnTo>
                  <a:pt x="48" y="3"/>
                </a:lnTo>
                <a:lnTo>
                  <a:pt x="48" y="3"/>
                </a:lnTo>
                <a:lnTo>
                  <a:pt x="47" y="3"/>
                </a:lnTo>
                <a:lnTo>
                  <a:pt x="47" y="3"/>
                </a:lnTo>
                <a:lnTo>
                  <a:pt x="47" y="4"/>
                </a:lnTo>
                <a:lnTo>
                  <a:pt x="46" y="4"/>
                </a:lnTo>
                <a:lnTo>
                  <a:pt x="46" y="4"/>
                </a:lnTo>
                <a:lnTo>
                  <a:pt x="44" y="9"/>
                </a:lnTo>
                <a:lnTo>
                  <a:pt x="39" y="16"/>
                </a:lnTo>
                <a:lnTo>
                  <a:pt x="33" y="25"/>
                </a:lnTo>
                <a:lnTo>
                  <a:pt x="28" y="34"/>
                </a:lnTo>
                <a:lnTo>
                  <a:pt x="21" y="46"/>
                </a:lnTo>
                <a:lnTo>
                  <a:pt x="14" y="55"/>
                </a:lnTo>
                <a:lnTo>
                  <a:pt x="8" y="64"/>
                </a:lnTo>
                <a:lnTo>
                  <a:pt x="5" y="71"/>
                </a:lnTo>
                <a:lnTo>
                  <a:pt x="5" y="71"/>
                </a:lnTo>
                <a:lnTo>
                  <a:pt x="4" y="73"/>
                </a:lnTo>
                <a:lnTo>
                  <a:pt x="2" y="76"/>
                </a:lnTo>
                <a:lnTo>
                  <a:pt x="1" y="77"/>
                </a:lnTo>
                <a:lnTo>
                  <a:pt x="1" y="77"/>
                </a:lnTo>
                <a:lnTo>
                  <a:pt x="1" y="77"/>
                </a:lnTo>
                <a:lnTo>
                  <a:pt x="0" y="79"/>
                </a:lnTo>
                <a:lnTo>
                  <a:pt x="0" y="82"/>
                </a:lnTo>
                <a:lnTo>
                  <a:pt x="1" y="83"/>
                </a:lnTo>
                <a:lnTo>
                  <a:pt x="4" y="8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8" name="Freeform 1268"/>
          <p:cNvSpPr>
            <a:spLocks/>
          </p:cNvSpPr>
          <p:nvPr/>
        </p:nvSpPr>
        <p:spPr bwMode="auto">
          <a:xfrm>
            <a:off x="6769100" y="2286000"/>
            <a:ext cx="46038" cy="68263"/>
          </a:xfrm>
          <a:custGeom>
            <a:avLst/>
            <a:gdLst>
              <a:gd name="T0" fmla="*/ 55 w 57"/>
              <a:gd name="T1" fmla="*/ 0 h 85"/>
              <a:gd name="T2" fmla="*/ 56 w 57"/>
              <a:gd name="T3" fmla="*/ 1 h 85"/>
              <a:gd name="T4" fmla="*/ 57 w 57"/>
              <a:gd name="T5" fmla="*/ 3 h 85"/>
              <a:gd name="T6" fmla="*/ 57 w 57"/>
              <a:gd name="T7" fmla="*/ 5 h 85"/>
              <a:gd name="T8" fmla="*/ 56 w 57"/>
              <a:gd name="T9" fmla="*/ 7 h 85"/>
              <a:gd name="T10" fmla="*/ 56 w 57"/>
              <a:gd name="T11" fmla="*/ 8 h 85"/>
              <a:gd name="T12" fmla="*/ 56 w 57"/>
              <a:gd name="T13" fmla="*/ 9 h 85"/>
              <a:gd name="T14" fmla="*/ 56 w 57"/>
              <a:gd name="T15" fmla="*/ 10 h 85"/>
              <a:gd name="T16" fmla="*/ 56 w 57"/>
              <a:gd name="T17" fmla="*/ 10 h 85"/>
              <a:gd name="T18" fmla="*/ 14 w 57"/>
              <a:gd name="T19" fmla="*/ 76 h 85"/>
              <a:gd name="T20" fmla="*/ 14 w 57"/>
              <a:gd name="T21" fmla="*/ 77 h 85"/>
              <a:gd name="T22" fmla="*/ 12 w 57"/>
              <a:gd name="T23" fmla="*/ 78 h 85"/>
              <a:gd name="T24" fmla="*/ 11 w 57"/>
              <a:gd name="T25" fmla="*/ 80 h 85"/>
              <a:gd name="T26" fmla="*/ 10 w 57"/>
              <a:gd name="T27" fmla="*/ 81 h 85"/>
              <a:gd name="T28" fmla="*/ 9 w 57"/>
              <a:gd name="T29" fmla="*/ 82 h 85"/>
              <a:gd name="T30" fmla="*/ 6 w 57"/>
              <a:gd name="T31" fmla="*/ 84 h 85"/>
              <a:gd name="T32" fmla="*/ 3 w 57"/>
              <a:gd name="T33" fmla="*/ 85 h 85"/>
              <a:gd name="T34" fmla="*/ 0 w 57"/>
              <a:gd name="T35" fmla="*/ 84 h 85"/>
              <a:gd name="T36" fmla="*/ 55 w 57"/>
              <a:gd name="T3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7" h="85">
                <a:moveTo>
                  <a:pt x="55" y="0"/>
                </a:moveTo>
                <a:lnTo>
                  <a:pt x="56" y="1"/>
                </a:lnTo>
                <a:lnTo>
                  <a:pt x="57" y="3"/>
                </a:lnTo>
                <a:lnTo>
                  <a:pt x="57" y="5"/>
                </a:lnTo>
                <a:lnTo>
                  <a:pt x="56" y="7"/>
                </a:lnTo>
                <a:lnTo>
                  <a:pt x="56" y="8"/>
                </a:lnTo>
                <a:lnTo>
                  <a:pt x="56" y="9"/>
                </a:lnTo>
                <a:lnTo>
                  <a:pt x="56" y="10"/>
                </a:lnTo>
                <a:lnTo>
                  <a:pt x="56" y="10"/>
                </a:lnTo>
                <a:lnTo>
                  <a:pt x="14" y="76"/>
                </a:lnTo>
                <a:lnTo>
                  <a:pt x="14" y="77"/>
                </a:lnTo>
                <a:lnTo>
                  <a:pt x="12" y="78"/>
                </a:lnTo>
                <a:lnTo>
                  <a:pt x="11" y="80"/>
                </a:lnTo>
                <a:lnTo>
                  <a:pt x="10" y="81"/>
                </a:lnTo>
                <a:lnTo>
                  <a:pt x="9" y="82"/>
                </a:lnTo>
                <a:lnTo>
                  <a:pt x="6" y="84"/>
                </a:lnTo>
                <a:lnTo>
                  <a:pt x="3" y="85"/>
                </a:lnTo>
                <a:lnTo>
                  <a:pt x="0" y="84"/>
                </a:lnTo>
                <a:lnTo>
                  <a:pt x="55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49" name="Freeform 1269"/>
          <p:cNvSpPr>
            <a:spLocks/>
          </p:cNvSpPr>
          <p:nvPr/>
        </p:nvSpPr>
        <p:spPr bwMode="auto">
          <a:xfrm>
            <a:off x="6769100" y="2286000"/>
            <a:ext cx="46038" cy="68263"/>
          </a:xfrm>
          <a:custGeom>
            <a:avLst/>
            <a:gdLst>
              <a:gd name="T0" fmla="*/ 55 w 57"/>
              <a:gd name="T1" fmla="*/ 0 h 85"/>
              <a:gd name="T2" fmla="*/ 55 w 57"/>
              <a:gd name="T3" fmla="*/ 0 h 85"/>
              <a:gd name="T4" fmla="*/ 56 w 57"/>
              <a:gd name="T5" fmla="*/ 1 h 85"/>
              <a:gd name="T6" fmla="*/ 57 w 57"/>
              <a:gd name="T7" fmla="*/ 3 h 85"/>
              <a:gd name="T8" fmla="*/ 57 w 57"/>
              <a:gd name="T9" fmla="*/ 5 h 85"/>
              <a:gd name="T10" fmla="*/ 56 w 57"/>
              <a:gd name="T11" fmla="*/ 7 h 85"/>
              <a:gd name="T12" fmla="*/ 56 w 57"/>
              <a:gd name="T13" fmla="*/ 7 h 85"/>
              <a:gd name="T14" fmla="*/ 56 w 57"/>
              <a:gd name="T15" fmla="*/ 8 h 85"/>
              <a:gd name="T16" fmla="*/ 56 w 57"/>
              <a:gd name="T17" fmla="*/ 9 h 85"/>
              <a:gd name="T18" fmla="*/ 56 w 57"/>
              <a:gd name="T19" fmla="*/ 10 h 85"/>
              <a:gd name="T20" fmla="*/ 56 w 57"/>
              <a:gd name="T21" fmla="*/ 10 h 85"/>
              <a:gd name="T22" fmla="*/ 14 w 57"/>
              <a:gd name="T23" fmla="*/ 76 h 85"/>
              <a:gd name="T24" fmla="*/ 14 w 57"/>
              <a:gd name="T25" fmla="*/ 76 h 85"/>
              <a:gd name="T26" fmla="*/ 14 w 57"/>
              <a:gd name="T27" fmla="*/ 77 h 85"/>
              <a:gd name="T28" fmla="*/ 12 w 57"/>
              <a:gd name="T29" fmla="*/ 78 h 85"/>
              <a:gd name="T30" fmla="*/ 11 w 57"/>
              <a:gd name="T31" fmla="*/ 80 h 85"/>
              <a:gd name="T32" fmla="*/ 10 w 57"/>
              <a:gd name="T33" fmla="*/ 81 h 85"/>
              <a:gd name="T34" fmla="*/ 10 w 57"/>
              <a:gd name="T35" fmla="*/ 81 h 85"/>
              <a:gd name="T36" fmla="*/ 9 w 57"/>
              <a:gd name="T37" fmla="*/ 82 h 85"/>
              <a:gd name="T38" fmla="*/ 6 w 57"/>
              <a:gd name="T39" fmla="*/ 84 h 85"/>
              <a:gd name="T40" fmla="*/ 3 w 57"/>
              <a:gd name="T41" fmla="*/ 85 h 85"/>
              <a:gd name="T42" fmla="*/ 0 w 57"/>
              <a:gd name="T43" fmla="*/ 84 h 85"/>
              <a:gd name="T44" fmla="*/ 55 w 57"/>
              <a:gd name="T45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7" h="85">
                <a:moveTo>
                  <a:pt x="55" y="0"/>
                </a:moveTo>
                <a:lnTo>
                  <a:pt x="55" y="0"/>
                </a:lnTo>
                <a:lnTo>
                  <a:pt x="56" y="1"/>
                </a:lnTo>
                <a:lnTo>
                  <a:pt x="57" y="3"/>
                </a:lnTo>
                <a:lnTo>
                  <a:pt x="57" y="5"/>
                </a:lnTo>
                <a:lnTo>
                  <a:pt x="56" y="7"/>
                </a:lnTo>
                <a:lnTo>
                  <a:pt x="56" y="7"/>
                </a:lnTo>
                <a:lnTo>
                  <a:pt x="56" y="8"/>
                </a:lnTo>
                <a:lnTo>
                  <a:pt x="56" y="9"/>
                </a:lnTo>
                <a:lnTo>
                  <a:pt x="56" y="10"/>
                </a:lnTo>
                <a:lnTo>
                  <a:pt x="56" y="10"/>
                </a:lnTo>
                <a:lnTo>
                  <a:pt x="14" y="76"/>
                </a:lnTo>
                <a:lnTo>
                  <a:pt x="14" y="76"/>
                </a:lnTo>
                <a:lnTo>
                  <a:pt x="14" y="77"/>
                </a:lnTo>
                <a:lnTo>
                  <a:pt x="12" y="78"/>
                </a:lnTo>
                <a:lnTo>
                  <a:pt x="11" y="80"/>
                </a:lnTo>
                <a:lnTo>
                  <a:pt x="10" y="81"/>
                </a:lnTo>
                <a:lnTo>
                  <a:pt x="10" y="81"/>
                </a:lnTo>
                <a:lnTo>
                  <a:pt x="9" y="82"/>
                </a:lnTo>
                <a:lnTo>
                  <a:pt x="6" y="84"/>
                </a:lnTo>
                <a:lnTo>
                  <a:pt x="3" y="85"/>
                </a:lnTo>
                <a:lnTo>
                  <a:pt x="0" y="84"/>
                </a:lnTo>
                <a:lnTo>
                  <a:pt x="55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0" name="Freeform 1270"/>
          <p:cNvSpPr>
            <a:spLocks/>
          </p:cNvSpPr>
          <p:nvPr/>
        </p:nvSpPr>
        <p:spPr bwMode="auto">
          <a:xfrm>
            <a:off x="6769100" y="2286000"/>
            <a:ext cx="46038" cy="68263"/>
          </a:xfrm>
          <a:custGeom>
            <a:avLst/>
            <a:gdLst>
              <a:gd name="T0" fmla="*/ 55 w 57"/>
              <a:gd name="T1" fmla="*/ 0 h 85"/>
              <a:gd name="T2" fmla="*/ 55 w 57"/>
              <a:gd name="T3" fmla="*/ 0 h 85"/>
              <a:gd name="T4" fmla="*/ 56 w 57"/>
              <a:gd name="T5" fmla="*/ 1 h 85"/>
              <a:gd name="T6" fmla="*/ 57 w 57"/>
              <a:gd name="T7" fmla="*/ 3 h 85"/>
              <a:gd name="T8" fmla="*/ 57 w 57"/>
              <a:gd name="T9" fmla="*/ 5 h 85"/>
              <a:gd name="T10" fmla="*/ 56 w 57"/>
              <a:gd name="T11" fmla="*/ 7 h 85"/>
              <a:gd name="T12" fmla="*/ 56 w 57"/>
              <a:gd name="T13" fmla="*/ 7 h 85"/>
              <a:gd name="T14" fmla="*/ 56 w 57"/>
              <a:gd name="T15" fmla="*/ 8 h 85"/>
              <a:gd name="T16" fmla="*/ 56 w 57"/>
              <a:gd name="T17" fmla="*/ 9 h 85"/>
              <a:gd name="T18" fmla="*/ 56 w 57"/>
              <a:gd name="T19" fmla="*/ 10 h 85"/>
              <a:gd name="T20" fmla="*/ 56 w 57"/>
              <a:gd name="T21" fmla="*/ 10 h 85"/>
              <a:gd name="T22" fmla="*/ 14 w 57"/>
              <a:gd name="T23" fmla="*/ 76 h 85"/>
              <a:gd name="T24" fmla="*/ 14 w 57"/>
              <a:gd name="T25" fmla="*/ 76 h 85"/>
              <a:gd name="T26" fmla="*/ 14 w 57"/>
              <a:gd name="T27" fmla="*/ 77 h 85"/>
              <a:gd name="T28" fmla="*/ 12 w 57"/>
              <a:gd name="T29" fmla="*/ 78 h 85"/>
              <a:gd name="T30" fmla="*/ 11 w 57"/>
              <a:gd name="T31" fmla="*/ 80 h 85"/>
              <a:gd name="T32" fmla="*/ 10 w 57"/>
              <a:gd name="T33" fmla="*/ 81 h 85"/>
              <a:gd name="T34" fmla="*/ 10 w 57"/>
              <a:gd name="T35" fmla="*/ 81 h 85"/>
              <a:gd name="T36" fmla="*/ 9 w 57"/>
              <a:gd name="T37" fmla="*/ 82 h 85"/>
              <a:gd name="T38" fmla="*/ 6 w 57"/>
              <a:gd name="T39" fmla="*/ 84 h 85"/>
              <a:gd name="T40" fmla="*/ 3 w 57"/>
              <a:gd name="T41" fmla="*/ 85 h 85"/>
              <a:gd name="T42" fmla="*/ 0 w 57"/>
              <a:gd name="T43" fmla="*/ 8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7" h="85">
                <a:moveTo>
                  <a:pt x="55" y="0"/>
                </a:moveTo>
                <a:lnTo>
                  <a:pt x="55" y="0"/>
                </a:lnTo>
                <a:lnTo>
                  <a:pt x="56" y="1"/>
                </a:lnTo>
                <a:lnTo>
                  <a:pt x="57" y="3"/>
                </a:lnTo>
                <a:lnTo>
                  <a:pt x="57" y="5"/>
                </a:lnTo>
                <a:lnTo>
                  <a:pt x="56" y="7"/>
                </a:lnTo>
                <a:lnTo>
                  <a:pt x="56" y="7"/>
                </a:lnTo>
                <a:lnTo>
                  <a:pt x="56" y="8"/>
                </a:lnTo>
                <a:lnTo>
                  <a:pt x="56" y="9"/>
                </a:lnTo>
                <a:lnTo>
                  <a:pt x="56" y="10"/>
                </a:lnTo>
                <a:lnTo>
                  <a:pt x="56" y="10"/>
                </a:lnTo>
                <a:lnTo>
                  <a:pt x="14" y="76"/>
                </a:lnTo>
                <a:lnTo>
                  <a:pt x="14" y="76"/>
                </a:lnTo>
                <a:lnTo>
                  <a:pt x="14" y="77"/>
                </a:lnTo>
                <a:lnTo>
                  <a:pt x="12" y="78"/>
                </a:lnTo>
                <a:lnTo>
                  <a:pt x="11" y="80"/>
                </a:lnTo>
                <a:lnTo>
                  <a:pt x="10" y="81"/>
                </a:lnTo>
                <a:lnTo>
                  <a:pt x="10" y="81"/>
                </a:lnTo>
                <a:lnTo>
                  <a:pt x="9" y="82"/>
                </a:lnTo>
                <a:lnTo>
                  <a:pt x="6" y="84"/>
                </a:lnTo>
                <a:lnTo>
                  <a:pt x="3" y="85"/>
                </a:lnTo>
                <a:lnTo>
                  <a:pt x="0" y="8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1" name="Freeform 1271"/>
          <p:cNvSpPr>
            <a:spLocks/>
          </p:cNvSpPr>
          <p:nvPr/>
        </p:nvSpPr>
        <p:spPr bwMode="auto">
          <a:xfrm>
            <a:off x="6769100" y="2287588"/>
            <a:ext cx="41275" cy="60325"/>
          </a:xfrm>
          <a:custGeom>
            <a:avLst/>
            <a:gdLst>
              <a:gd name="T0" fmla="*/ 51 w 51"/>
              <a:gd name="T1" fmla="*/ 3 h 75"/>
              <a:gd name="T2" fmla="*/ 50 w 51"/>
              <a:gd name="T3" fmla="*/ 3 h 75"/>
              <a:gd name="T4" fmla="*/ 50 w 51"/>
              <a:gd name="T5" fmla="*/ 3 h 75"/>
              <a:gd name="T6" fmla="*/ 50 w 51"/>
              <a:gd name="T7" fmla="*/ 3 h 75"/>
              <a:gd name="T8" fmla="*/ 50 w 51"/>
              <a:gd name="T9" fmla="*/ 1 h 75"/>
              <a:gd name="T10" fmla="*/ 47 w 51"/>
              <a:gd name="T11" fmla="*/ 0 h 75"/>
              <a:gd name="T12" fmla="*/ 44 w 51"/>
              <a:gd name="T13" fmla="*/ 1 h 75"/>
              <a:gd name="T14" fmla="*/ 43 w 51"/>
              <a:gd name="T15" fmla="*/ 3 h 75"/>
              <a:gd name="T16" fmla="*/ 42 w 51"/>
              <a:gd name="T17" fmla="*/ 3 h 75"/>
              <a:gd name="T18" fmla="*/ 41 w 51"/>
              <a:gd name="T19" fmla="*/ 3 h 75"/>
              <a:gd name="T20" fmla="*/ 41 w 51"/>
              <a:gd name="T21" fmla="*/ 4 h 75"/>
              <a:gd name="T22" fmla="*/ 40 w 51"/>
              <a:gd name="T23" fmla="*/ 5 h 75"/>
              <a:gd name="T24" fmla="*/ 40 w 51"/>
              <a:gd name="T25" fmla="*/ 5 h 75"/>
              <a:gd name="T26" fmla="*/ 38 w 51"/>
              <a:gd name="T27" fmla="*/ 8 h 75"/>
              <a:gd name="T28" fmla="*/ 34 w 51"/>
              <a:gd name="T29" fmla="*/ 14 h 75"/>
              <a:gd name="T30" fmla="*/ 28 w 51"/>
              <a:gd name="T31" fmla="*/ 22 h 75"/>
              <a:gd name="T32" fmla="*/ 23 w 51"/>
              <a:gd name="T33" fmla="*/ 31 h 75"/>
              <a:gd name="T34" fmla="*/ 17 w 51"/>
              <a:gd name="T35" fmla="*/ 41 h 75"/>
              <a:gd name="T36" fmla="*/ 12 w 51"/>
              <a:gd name="T37" fmla="*/ 49 h 75"/>
              <a:gd name="T38" fmla="*/ 8 w 51"/>
              <a:gd name="T39" fmla="*/ 56 h 75"/>
              <a:gd name="T40" fmla="*/ 4 w 51"/>
              <a:gd name="T41" fmla="*/ 61 h 75"/>
              <a:gd name="T42" fmla="*/ 3 w 51"/>
              <a:gd name="T43" fmla="*/ 63 h 75"/>
              <a:gd name="T44" fmla="*/ 2 w 51"/>
              <a:gd name="T45" fmla="*/ 65 h 75"/>
              <a:gd name="T46" fmla="*/ 1 w 51"/>
              <a:gd name="T47" fmla="*/ 66 h 75"/>
              <a:gd name="T48" fmla="*/ 1 w 51"/>
              <a:gd name="T49" fmla="*/ 67 h 75"/>
              <a:gd name="T50" fmla="*/ 0 w 51"/>
              <a:gd name="T51" fmla="*/ 69 h 75"/>
              <a:gd name="T52" fmla="*/ 1 w 51"/>
              <a:gd name="T53" fmla="*/ 71 h 75"/>
              <a:gd name="T54" fmla="*/ 1 w 51"/>
              <a:gd name="T55" fmla="*/ 73 h 75"/>
              <a:gd name="T56" fmla="*/ 3 w 51"/>
              <a:gd name="T57" fmla="*/ 75 h 75"/>
              <a:gd name="T58" fmla="*/ 51 w 51"/>
              <a:gd name="T59" fmla="*/ 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1" h="75">
                <a:moveTo>
                  <a:pt x="51" y="3"/>
                </a:move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1"/>
                </a:lnTo>
                <a:lnTo>
                  <a:pt x="47" y="0"/>
                </a:lnTo>
                <a:lnTo>
                  <a:pt x="44" y="1"/>
                </a:lnTo>
                <a:lnTo>
                  <a:pt x="43" y="3"/>
                </a:lnTo>
                <a:lnTo>
                  <a:pt x="42" y="3"/>
                </a:lnTo>
                <a:lnTo>
                  <a:pt x="41" y="3"/>
                </a:lnTo>
                <a:lnTo>
                  <a:pt x="41" y="4"/>
                </a:lnTo>
                <a:lnTo>
                  <a:pt x="40" y="5"/>
                </a:lnTo>
                <a:lnTo>
                  <a:pt x="40" y="5"/>
                </a:lnTo>
                <a:lnTo>
                  <a:pt x="38" y="8"/>
                </a:lnTo>
                <a:lnTo>
                  <a:pt x="34" y="14"/>
                </a:lnTo>
                <a:lnTo>
                  <a:pt x="28" y="22"/>
                </a:lnTo>
                <a:lnTo>
                  <a:pt x="23" y="31"/>
                </a:lnTo>
                <a:lnTo>
                  <a:pt x="17" y="41"/>
                </a:lnTo>
                <a:lnTo>
                  <a:pt x="12" y="49"/>
                </a:lnTo>
                <a:lnTo>
                  <a:pt x="8" y="56"/>
                </a:lnTo>
                <a:lnTo>
                  <a:pt x="4" y="61"/>
                </a:lnTo>
                <a:lnTo>
                  <a:pt x="3" y="63"/>
                </a:lnTo>
                <a:lnTo>
                  <a:pt x="2" y="65"/>
                </a:lnTo>
                <a:lnTo>
                  <a:pt x="1" y="66"/>
                </a:lnTo>
                <a:lnTo>
                  <a:pt x="1" y="67"/>
                </a:lnTo>
                <a:lnTo>
                  <a:pt x="0" y="69"/>
                </a:lnTo>
                <a:lnTo>
                  <a:pt x="1" y="71"/>
                </a:lnTo>
                <a:lnTo>
                  <a:pt x="1" y="73"/>
                </a:lnTo>
                <a:lnTo>
                  <a:pt x="3" y="75"/>
                </a:lnTo>
                <a:lnTo>
                  <a:pt x="51" y="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2" name="Freeform 1272"/>
          <p:cNvSpPr>
            <a:spLocks/>
          </p:cNvSpPr>
          <p:nvPr/>
        </p:nvSpPr>
        <p:spPr bwMode="auto">
          <a:xfrm>
            <a:off x="6769100" y="2287588"/>
            <a:ext cx="41275" cy="60325"/>
          </a:xfrm>
          <a:custGeom>
            <a:avLst/>
            <a:gdLst>
              <a:gd name="T0" fmla="*/ 51 w 51"/>
              <a:gd name="T1" fmla="*/ 3 h 75"/>
              <a:gd name="T2" fmla="*/ 51 w 51"/>
              <a:gd name="T3" fmla="*/ 3 h 75"/>
              <a:gd name="T4" fmla="*/ 50 w 51"/>
              <a:gd name="T5" fmla="*/ 3 h 75"/>
              <a:gd name="T6" fmla="*/ 50 w 51"/>
              <a:gd name="T7" fmla="*/ 3 h 75"/>
              <a:gd name="T8" fmla="*/ 50 w 51"/>
              <a:gd name="T9" fmla="*/ 3 h 75"/>
              <a:gd name="T10" fmla="*/ 50 w 51"/>
              <a:gd name="T11" fmla="*/ 1 h 75"/>
              <a:gd name="T12" fmla="*/ 50 w 51"/>
              <a:gd name="T13" fmla="*/ 1 h 75"/>
              <a:gd name="T14" fmla="*/ 47 w 51"/>
              <a:gd name="T15" fmla="*/ 0 h 75"/>
              <a:gd name="T16" fmla="*/ 44 w 51"/>
              <a:gd name="T17" fmla="*/ 1 h 75"/>
              <a:gd name="T18" fmla="*/ 43 w 51"/>
              <a:gd name="T19" fmla="*/ 3 h 75"/>
              <a:gd name="T20" fmla="*/ 42 w 51"/>
              <a:gd name="T21" fmla="*/ 3 h 75"/>
              <a:gd name="T22" fmla="*/ 42 w 51"/>
              <a:gd name="T23" fmla="*/ 3 h 75"/>
              <a:gd name="T24" fmla="*/ 41 w 51"/>
              <a:gd name="T25" fmla="*/ 3 h 75"/>
              <a:gd name="T26" fmla="*/ 41 w 51"/>
              <a:gd name="T27" fmla="*/ 4 h 75"/>
              <a:gd name="T28" fmla="*/ 40 w 51"/>
              <a:gd name="T29" fmla="*/ 5 h 75"/>
              <a:gd name="T30" fmla="*/ 40 w 51"/>
              <a:gd name="T31" fmla="*/ 5 h 75"/>
              <a:gd name="T32" fmla="*/ 40 w 51"/>
              <a:gd name="T33" fmla="*/ 5 h 75"/>
              <a:gd name="T34" fmla="*/ 38 w 51"/>
              <a:gd name="T35" fmla="*/ 8 h 75"/>
              <a:gd name="T36" fmla="*/ 34 w 51"/>
              <a:gd name="T37" fmla="*/ 14 h 75"/>
              <a:gd name="T38" fmla="*/ 28 w 51"/>
              <a:gd name="T39" fmla="*/ 22 h 75"/>
              <a:gd name="T40" fmla="*/ 23 w 51"/>
              <a:gd name="T41" fmla="*/ 31 h 75"/>
              <a:gd name="T42" fmla="*/ 17 w 51"/>
              <a:gd name="T43" fmla="*/ 41 h 75"/>
              <a:gd name="T44" fmla="*/ 12 w 51"/>
              <a:gd name="T45" fmla="*/ 49 h 75"/>
              <a:gd name="T46" fmla="*/ 8 w 51"/>
              <a:gd name="T47" fmla="*/ 56 h 75"/>
              <a:gd name="T48" fmla="*/ 4 w 51"/>
              <a:gd name="T49" fmla="*/ 61 h 75"/>
              <a:gd name="T50" fmla="*/ 4 w 51"/>
              <a:gd name="T51" fmla="*/ 61 h 75"/>
              <a:gd name="T52" fmla="*/ 3 w 51"/>
              <a:gd name="T53" fmla="*/ 63 h 75"/>
              <a:gd name="T54" fmla="*/ 2 w 51"/>
              <a:gd name="T55" fmla="*/ 65 h 75"/>
              <a:gd name="T56" fmla="*/ 1 w 51"/>
              <a:gd name="T57" fmla="*/ 66 h 75"/>
              <a:gd name="T58" fmla="*/ 1 w 51"/>
              <a:gd name="T59" fmla="*/ 67 h 75"/>
              <a:gd name="T60" fmla="*/ 1 w 51"/>
              <a:gd name="T61" fmla="*/ 67 h 75"/>
              <a:gd name="T62" fmla="*/ 0 w 51"/>
              <a:gd name="T63" fmla="*/ 69 h 75"/>
              <a:gd name="T64" fmla="*/ 1 w 51"/>
              <a:gd name="T65" fmla="*/ 71 h 75"/>
              <a:gd name="T66" fmla="*/ 1 w 51"/>
              <a:gd name="T67" fmla="*/ 73 h 75"/>
              <a:gd name="T68" fmla="*/ 3 w 51"/>
              <a:gd name="T69" fmla="*/ 75 h 75"/>
              <a:gd name="T70" fmla="*/ 51 w 51"/>
              <a:gd name="T71" fmla="*/ 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1" h="75">
                <a:moveTo>
                  <a:pt x="51" y="3"/>
                </a:moveTo>
                <a:lnTo>
                  <a:pt x="51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1"/>
                </a:lnTo>
                <a:lnTo>
                  <a:pt x="50" y="1"/>
                </a:lnTo>
                <a:lnTo>
                  <a:pt x="47" y="0"/>
                </a:lnTo>
                <a:lnTo>
                  <a:pt x="44" y="1"/>
                </a:lnTo>
                <a:lnTo>
                  <a:pt x="43" y="3"/>
                </a:lnTo>
                <a:lnTo>
                  <a:pt x="42" y="3"/>
                </a:lnTo>
                <a:lnTo>
                  <a:pt x="42" y="3"/>
                </a:lnTo>
                <a:lnTo>
                  <a:pt x="41" y="3"/>
                </a:lnTo>
                <a:lnTo>
                  <a:pt x="41" y="4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38" y="8"/>
                </a:lnTo>
                <a:lnTo>
                  <a:pt x="34" y="14"/>
                </a:lnTo>
                <a:lnTo>
                  <a:pt x="28" y="22"/>
                </a:lnTo>
                <a:lnTo>
                  <a:pt x="23" y="31"/>
                </a:lnTo>
                <a:lnTo>
                  <a:pt x="17" y="41"/>
                </a:lnTo>
                <a:lnTo>
                  <a:pt x="12" y="49"/>
                </a:lnTo>
                <a:lnTo>
                  <a:pt x="8" y="56"/>
                </a:lnTo>
                <a:lnTo>
                  <a:pt x="4" y="61"/>
                </a:lnTo>
                <a:lnTo>
                  <a:pt x="4" y="61"/>
                </a:lnTo>
                <a:lnTo>
                  <a:pt x="3" y="63"/>
                </a:lnTo>
                <a:lnTo>
                  <a:pt x="2" y="65"/>
                </a:lnTo>
                <a:lnTo>
                  <a:pt x="1" y="66"/>
                </a:lnTo>
                <a:lnTo>
                  <a:pt x="1" y="67"/>
                </a:lnTo>
                <a:lnTo>
                  <a:pt x="1" y="67"/>
                </a:lnTo>
                <a:lnTo>
                  <a:pt x="0" y="69"/>
                </a:lnTo>
                <a:lnTo>
                  <a:pt x="1" y="71"/>
                </a:lnTo>
                <a:lnTo>
                  <a:pt x="1" y="73"/>
                </a:lnTo>
                <a:lnTo>
                  <a:pt x="3" y="75"/>
                </a:lnTo>
                <a:lnTo>
                  <a:pt x="51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3" name="Freeform 1273"/>
          <p:cNvSpPr>
            <a:spLocks/>
          </p:cNvSpPr>
          <p:nvPr/>
        </p:nvSpPr>
        <p:spPr bwMode="auto">
          <a:xfrm>
            <a:off x="6769100" y="2287588"/>
            <a:ext cx="41275" cy="60325"/>
          </a:xfrm>
          <a:custGeom>
            <a:avLst/>
            <a:gdLst>
              <a:gd name="T0" fmla="*/ 51 w 51"/>
              <a:gd name="T1" fmla="*/ 3 h 75"/>
              <a:gd name="T2" fmla="*/ 51 w 51"/>
              <a:gd name="T3" fmla="*/ 3 h 75"/>
              <a:gd name="T4" fmla="*/ 50 w 51"/>
              <a:gd name="T5" fmla="*/ 3 h 75"/>
              <a:gd name="T6" fmla="*/ 50 w 51"/>
              <a:gd name="T7" fmla="*/ 3 h 75"/>
              <a:gd name="T8" fmla="*/ 50 w 51"/>
              <a:gd name="T9" fmla="*/ 3 h 75"/>
              <a:gd name="T10" fmla="*/ 50 w 51"/>
              <a:gd name="T11" fmla="*/ 1 h 75"/>
              <a:gd name="T12" fmla="*/ 50 w 51"/>
              <a:gd name="T13" fmla="*/ 1 h 75"/>
              <a:gd name="T14" fmla="*/ 47 w 51"/>
              <a:gd name="T15" fmla="*/ 0 h 75"/>
              <a:gd name="T16" fmla="*/ 44 w 51"/>
              <a:gd name="T17" fmla="*/ 1 h 75"/>
              <a:gd name="T18" fmla="*/ 43 w 51"/>
              <a:gd name="T19" fmla="*/ 3 h 75"/>
              <a:gd name="T20" fmla="*/ 42 w 51"/>
              <a:gd name="T21" fmla="*/ 3 h 75"/>
              <a:gd name="T22" fmla="*/ 42 w 51"/>
              <a:gd name="T23" fmla="*/ 3 h 75"/>
              <a:gd name="T24" fmla="*/ 41 w 51"/>
              <a:gd name="T25" fmla="*/ 3 h 75"/>
              <a:gd name="T26" fmla="*/ 41 w 51"/>
              <a:gd name="T27" fmla="*/ 4 h 75"/>
              <a:gd name="T28" fmla="*/ 40 w 51"/>
              <a:gd name="T29" fmla="*/ 5 h 75"/>
              <a:gd name="T30" fmla="*/ 40 w 51"/>
              <a:gd name="T31" fmla="*/ 5 h 75"/>
              <a:gd name="T32" fmla="*/ 40 w 51"/>
              <a:gd name="T33" fmla="*/ 5 h 75"/>
              <a:gd name="T34" fmla="*/ 38 w 51"/>
              <a:gd name="T35" fmla="*/ 8 h 75"/>
              <a:gd name="T36" fmla="*/ 34 w 51"/>
              <a:gd name="T37" fmla="*/ 14 h 75"/>
              <a:gd name="T38" fmla="*/ 28 w 51"/>
              <a:gd name="T39" fmla="*/ 22 h 75"/>
              <a:gd name="T40" fmla="*/ 23 w 51"/>
              <a:gd name="T41" fmla="*/ 31 h 75"/>
              <a:gd name="T42" fmla="*/ 17 w 51"/>
              <a:gd name="T43" fmla="*/ 41 h 75"/>
              <a:gd name="T44" fmla="*/ 12 w 51"/>
              <a:gd name="T45" fmla="*/ 49 h 75"/>
              <a:gd name="T46" fmla="*/ 8 w 51"/>
              <a:gd name="T47" fmla="*/ 56 h 75"/>
              <a:gd name="T48" fmla="*/ 4 w 51"/>
              <a:gd name="T49" fmla="*/ 61 h 75"/>
              <a:gd name="T50" fmla="*/ 4 w 51"/>
              <a:gd name="T51" fmla="*/ 61 h 75"/>
              <a:gd name="T52" fmla="*/ 3 w 51"/>
              <a:gd name="T53" fmla="*/ 63 h 75"/>
              <a:gd name="T54" fmla="*/ 2 w 51"/>
              <a:gd name="T55" fmla="*/ 65 h 75"/>
              <a:gd name="T56" fmla="*/ 1 w 51"/>
              <a:gd name="T57" fmla="*/ 66 h 75"/>
              <a:gd name="T58" fmla="*/ 1 w 51"/>
              <a:gd name="T59" fmla="*/ 67 h 75"/>
              <a:gd name="T60" fmla="*/ 1 w 51"/>
              <a:gd name="T61" fmla="*/ 67 h 75"/>
              <a:gd name="T62" fmla="*/ 0 w 51"/>
              <a:gd name="T63" fmla="*/ 69 h 75"/>
              <a:gd name="T64" fmla="*/ 1 w 51"/>
              <a:gd name="T65" fmla="*/ 71 h 75"/>
              <a:gd name="T66" fmla="*/ 1 w 51"/>
              <a:gd name="T67" fmla="*/ 73 h 75"/>
              <a:gd name="T68" fmla="*/ 3 w 51"/>
              <a:gd name="T6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1" h="75">
                <a:moveTo>
                  <a:pt x="51" y="3"/>
                </a:moveTo>
                <a:lnTo>
                  <a:pt x="51" y="3"/>
                </a:lnTo>
                <a:lnTo>
                  <a:pt x="50" y="3"/>
                </a:lnTo>
                <a:lnTo>
                  <a:pt x="50" y="3"/>
                </a:lnTo>
                <a:lnTo>
                  <a:pt x="50" y="3"/>
                </a:lnTo>
                <a:lnTo>
                  <a:pt x="50" y="1"/>
                </a:lnTo>
                <a:lnTo>
                  <a:pt x="50" y="1"/>
                </a:lnTo>
                <a:lnTo>
                  <a:pt x="47" y="0"/>
                </a:lnTo>
                <a:lnTo>
                  <a:pt x="44" y="1"/>
                </a:lnTo>
                <a:lnTo>
                  <a:pt x="43" y="3"/>
                </a:lnTo>
                <a:lnTo>
                  <a:pt x="42" y="3"/>
                </a:lnTo>
                <a:lnTo>
                  <a:pt x="42" y="3"/>
                </a:lnTo>
                <a:lnTo>
                  <a:pt x="41" y="3"/>
                </a:lnTo>
                <a:lnTo>
                  <a:pt x="41" y="4"/>
                </a:lnTo>
                <a:lnTo>
                  <a:pt x="40" y="5"/>
                </a:lnTo>
                <a:lnTo>
                  <a:pt x="40" y="5"/>
                </a:lnTo>
                <a:lnTo>
                  <a:pt x="40" y="5"/>
                </a:lnTo>
                <a:lnTo>
                  <a:pt x="38" y="8"/>
                </a:lnTo>
                <a:lnTo>
                  <a:pt x="34" y="14"/>
                </a:lnTo>
                <a:lnTo>
                  <a:pt x="28" y="22"/>
                </a:lnTo>
                <a:lnTo>
                  <a:pt x="23" y="31"/>
                </a:lnTo>
                <a:lnTo>
                  <a:pt x="17" y="41"/>
                </a:lnTo>
                <a:lnTo>
                  <a:pt x="12" y="49"/>
                </a:lnTo>
                <a:lnTo>
                  <a:pt x="8" y="56"/>
                </a:lnTo>
                <a:lnTo>
                  <a:pt x="4" y="61"/>
                </a:lnTo>
                <a:lnTo>
                  <a:pt x="4" y="61"/>
                </a:lnTo>
                <a:lnTo>
                  <a:pt x="3" y="63"/>
                </a:lnTo>
                <a:lnTo>
                  <a:pt x="2" y="65"/>
                </a:lnTo>
                <a:lnTo>
                  <a:pt x="1" y="66"/>
                </a:lnTo>
                <a:lnTo>
                  <a:pt x="1" y="67"/>
                </a:lnTo>
                <a:lnTo>
                  <a:pt x="1" y="67"/>
                </a:lnTo>
                <a:lnTo>
                  <a:pt x="0" y="69"/>
                </a:lnTo>
                <a:lnTo>
                  <a:pt x="1" y="71"/>
                </a:lnTo>
                <a:lnTo>
                  <a:pt x="1" y="73"/>
                </a:lnTo>
                <a:lnTo>
                  <a:pt x="3" y="7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4" name="Freeform 1274"/>
          <p:cNvSpPr>
            <a:spLocks/>
          </p:cNvSpPr>
          <p:nvPr/>
        </p:nvSpPr>
        <p:spPr bwMode="auto">
          <a:xfrm>
            <a:off x="6772275" y="2289175"/>
            <a:ext cx="39688" cy="58738"/>
          </a:xfrm>
          <a:custGeom>
            <a:avLst/>
            <a:gdLst>
              <a:gd name="T0" fmla="*/ 48 w 51"/>
              <a:gd name="T1" fmla="*/ 0 h 73"/>
              <a:gd name="T2" fmla="*/ 50 w 51"/>
              <a:gd name="T3" fmla="*/ 1 h 73"/>
              <a:gd name="T4" fmla="*/ 50 w 51"/>
              <a:gd name="T5" fmla="*/ 2 h 73"/>
              <a:gd name="T6" fmla="*/ 51 w 51"/>
              <a:gd name="T7" fmla="*/ 4 h 73"/>
              <a:gd name="T8" fmla="*/ 51 w 51"/>
              <a:gd name="T9" fmla="*/ 5 h 73"/>
              <a:gd name="T10" fmla="*/ 51 w 51"/>
              <a:gd name="T11" fmla="*/ 7 h 73"/>
              <a:gd name="T12" fmla="*/ 51 w 51"/>
              <a:gd name="T13" fmla="*/ 8 h 73"/>
              <a:gd name="T14" fmla="*/ 51 w 51"/>
              <a:gd name="T15" fmla="*/ 9 h 73"/>
              <a:gd name="T16" fmla="*/ 51 w 51"/>
              <a:gd name="T17" fmla="*/ 10 h 73"/>
              <a:gd name="T18" fmla="*/ 15 w 51"/>
              <a:gd name="T19" fmla="*/ 66 h 73"/>
              <a:gd name="T20" fmla="*/ 15 w 51"/>
              <a:gd name="T21" fmla="*/ 66 h 73"/>
              <a:gd name="T22" fmla="*/ 14 w 51"/>
              <a:gd name="T23" fmla="*/ 69 h 73"/>
              <a:gd name="T24" fmla="*/ 13 w 51"/>
              <a:gd name="T25" fmla="*/ 70 h 73"/>
              <a:gd name="T26" fmla="*/ 11 w 51"/>
              <a:gd name="T27" fmla="*/ 71 h 73"/>
              <a:gd name="T28" fmla="*/ 9 w 51"/>
              <a:gd name="T29" fmla="*/ 72 h 73"/>
              <a:gd name="T30" fmla="*/ 7 w 51"/>
              <a:gd name="T31" fmla="*/ 73 h 73"/>
              <a:gd name="T32" fmla="*/ 3 w 51"/>
              <a:gd name="T33" fmla="*/ 73 h 73"/>
              <a:gd name="T34" fmla="*/ 0 w 51"/>
              <a:gd name="T35" fmla="*/ 72 h 73"/>
              <a:gd name="T36" fmla="*/ 48 w 51"/>
              <a:gd name="T3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1" h="73">
                <a:moveTo>
                  <a:pt x="48" y="0"/>
                </a:moveTo>
                <a:lnTo>
                  <a:pt x="50" y="1"/>
                </a:lnTo>
                <a:lnTo>
                  <a:pt x="50" y="2"/>
                </a:lnTo>
                <a:lnTo>
                  <a:pt x="51" y="4"/>
                </a:lnTo>
                <a:lnTo>
                  <a:pt x="51" y="5"/>
                </a:lnTo>
                <a:lnTo>
                  <a:pt x="51" y="7"/>
                </a:lnTo>
                <a:lnTo>
                  <a:pt x="51" y="8"/>
                </a:lnTo>
                <a:lnTo>
                  <a:pt x="51" y="9"/>
                </a:lnTo>
                <a:lnTo>
                  <a:pt x="51" y="10"/>
                </a:lnTo>
                <a:lnTo>
                  <a:pt x="15" y="66"/>
                </a:lnTo>
                <a:lnTo>
                  <a:pt x="15" y="66"/>
                </a:lnTo>
                <a:lnTo>
                  <a:pt x="14" y="69"/>
                </a:lnTo>
                <a:lnTo>
                  <a:pt x="13" y="70"/>
                </a:lnTo>
                <a:lnTo>
                  <a:pt x="11" y="71"/>
                </a:lnTo>
                <a:lnTo>
                  <a:pt x="9" y="72"/>
                </a:lnTo>
                <a:lnTo>
                  <a:pt x="7" y="73"/>
                </a:lnTo>
                <a:lnTo>
                  <a:pt x="3" y="73"/>
                </a:lnTo>
                <a:lnTo>
                  <a:pt x="0" y="72"/>
                </a:lnTo>
                <a:lnTo>
                  <a:pt x="48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5" name="Freeform 1275"/>
          <p:cNvSpPr>
            <a:spLocks/>
          </p:cNvSpPr>
          <p:nvPr/>
        </p:nvSpPr>
        <p:spPr bwMode="auto">
          <a:xfrm>
            <a:off x="6772275" y="2289175"/>
            <a:ext cx="39688" cy="58738"/>
          </a:xfrm>
          <a:custGeom>
            <a:avLst/>
            <a:gdLst>
              <a:gd name="T0" fmla="*/ 48 w 51"/>
              <a:gd name="T1" fmla="*/ 0 h 73"/>
              <a:gd name="T2" fmla="*/ 48 w 51"/>
              <a:gd name="T3" fmla="*/ 0 h 73"/>
              <a:gd name="T4" fmla="*/ 50 w 51"/>
              <a:gd name="T5" fmla="*/ 1 h 73"/>
              <a:gd name="T6" fmla="*/ 50 w 51"/>
              <a:gd name="T7" fmla="*/ 2 h 73"/>
              <a:gd name="T8" fmla="*/ 51 w 51"/>
              <a:gd name="T9" fmla="*/ 4 h 73"/>
              <a:gd name="T10" fmla="*/ 51 w 51"/>
              <a:gd name="T11" fmla="*/ 5 h 73"/>
              <a:gd name="T12" fmla="*/ 51 w 51"/>
              <a:gd name="T13" fmla="*/ 5 h 73"/>
              <a:gd name="T14" fmla="*/ 51 w 51"/>
              <a:gd name="T15" fmla="*/ 7 h 73"/>
              <a:gd name="T16" fmla="*/ 51 w 51"/>
              <a:gd name="T17" fmla="*/ 8 h 73"/>
              <a:gd name="T18" fmla="*/ 51 w 51"/>
              <a:gd name="T19" fmla="*/ 9 h 73"/>
              <a:gd name="T20" fmla="*/ 51 w 51"/>
              <a:gd name="T21" fmla="*/ 10 h 73"/>
              <a:gd name="T22" fmla="*/ 15 w 51"/>
              <a:gd name="T23" fmla="*/ 66 h 73"/>
              <a:gd name="T24" fmla="*/ 15 w 51"/>
              <a:gd name="T25" fmla="*/ 66 h 73"/>
              <a:gd name="T26" fmla="*/ 15 w 51"/>
              <a:gd name="T27" fmla="*/ 66 h 73"/>
              <a:gd name="T28" fmla="*/ 14 w 51"/>
              <a:gd name="T29" fmla="*/ 69 h 73"/>
              <a:gd name="T30" fmla="*/ 13 w 51"/>
              <a:gd name="T31" fmla="*/ 70 h 73"/>
              <a:gd name="T32" fmla="*/ 11 w 51"/>
              <a:gd name="T33" fmla="*/ 71 h 73"/>
              <a:gd name="T34" fmla="*/ 11 w 51"/>
              <a:gd name="T35" fmla="*/ 71 h 73"/>
              <a:gd name="T36" fmla="*/ 9 w 51"/>
              <a:gd name="T37" fmla="*/ 72 h 73"/>
              <a:gd name="T38" fmla="*/ 7 w 51"/>
              <a:gd name="T39" fmla="*/ 73 h 73"/>
              <a:gd name="T40" fmla="*/ 3 w 51"/>
              <a:gd name="T41" fmla="*/ 73 h 73"/>
              <a:gd name="T42" fmla="*/ 0 w 51"/>
              <a:gd name="T43" fmla="*/ 72 h 73"/>
              <a:gd name="T44" fmla="*/ 48 w 51"/>
              <a:gd name="T4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1" h="73">
                <a:moveTo>
                  <a:pt x="48" y="0"/>
                </a:moveTo>
                <a:lnTo>
                  <a:pt x="48" y="0"/>
                </a:lnTo>
                <a:lnTo>
                  <a:pt x="50" y="1"/>
                </a:lnTo>
                <a:lnTo>
                  <a:pt x="50" y="2"/>
                </a:lnTo>
                <a:lnTo>
                  <a:pt x="51" y="4"/>
                </a:lnTo>
                <a:lnTo>
                  <a:pt x="51" y="5"/>
                </a:lnTo>
                <a:lnTo>
                  <a:pt x="51" y="5"/>
                </a:lnTo>
                <a:lnTo>
                  <a:pt x="51" y="7"/>
                </a:lnTo>
                <a:lnTo>
                  <a:pt x="51" y="8"/>
                </a:lnTo>
                <a:lnTo>
                  <a:pt x="51" y="9"/>
                </a:lnTo>
                <a:lnTo>
                  <a:pt x="51" y="10"/>
                </a:lnTo>
                <a:lnTo>
                  <a:pt x="15" y="66"/>
                </a:lnTo>
                <a:lnTo>
                  <a:pt x="15" y="66"/>
                </a:lnTo>
                <a:lnTo>
                  <a:pt x="15" y="66"/>
                </a:lnTo>
                <a:lnTo>
                  <a:pt x="14" y="69"/>
                </a:lnTo>
                <a:lnTo>
                  <a:pt x="13" y="70"/>
                </a:lnTo>
                <a:lnTo>
                  <a:pt x="11" y="71"/>
                </a:lnTo>
                <a:lnTo>
                  <a:pt x="11" y="71"/>
                </a:lnTo>
                <a:lnTo>
                  <a:pt x="9" y="72"/>
                </a:lnTo>
                <a:lnTo>
                  <a:pt x="7" y="73"/>
                </a:lnTo>
                <a:lnTo>
                  <a:pt x="3" y="73"/>
                </a:lnTo>
                <a:lnTo>
                  <a:pt x="0" y="72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6" name="Freeform 1276"/>
          <p:cNvSpPr>
            <a:spLocks/>
          </p:cNvSpPr>
          <p:nvPr/>
        </p:nvSpPr>
        <p:spPr bwMode="auto">
          <a:xfrm>
            <a:off x="6772275" y="2289175"/>
            <a:ext cx="39688" cy="58738"/>
          </a:xfrm>
          <a:custGeom>
            <a:avLst/>
            <a:gdLst>
              <a:gd name="T0" fmla="*/ 48 w 51"/>
              <a:gd name="T1" fmla="*/ 0 h 73"/>
              <a:gd name="T2" fmla="*/ 48 w 51"/>
              <a:gd name="T3" fmla="*/ 0 h 73"/>
              <a:gd name="T4" fmla="*/ 50 w 51"/>
              <a:gd name="T5" fmla="*/ 1 h 73"/>
              <a:gd name="T6" fmla="*/ 50 w 51"/>
              <a:gd name="T7" fmla="*/ 2 h 73"/>
              <a:gd name="T8" fmla="*/ 51 w 51"/>
              <a:gd name="T9" fmla="*/ 4 h 73"/>
              <a:gd name="T10" fmla="*/ 51 w 51"/>
              <a:gd name="T11" fmla="*/ 5 h 73"/>
              <a:gd name="T12" fmla="*/ 51 w 51"/>
              <a:gd name="T13" fmla="*/ 5 h 73"/>
              <a:gd name="T14" fmla="*/ 51 w 51"/>
              <a:gd name="T15" fmla="*/ 7 h 73"/>
              <a:gd name="T16" fmla="*/ 51 w 51"/>
              <a:gd name="T17" fmla="*/ 8 h 73"/>
              <a:gd name="T18" fmla="*/ 51 w 51"/>
              <a:gd name="T19" fmla="*/ 9 h 73"/>
              <a:gd name="T20" fmla="*/ 51 w 51"/>
              <a:gd name="T21" fmla="*/ 10 h 73"/>
              <a:gd name="T22" fmla="*/ 15 w 51"/>
              <a:gd name="T23" fmla="*/ 66 h 73"/>
              <a:gd name="T24" fmla="*/ 15 w 51"/>
              <a:gd name="T25" fmla="*/ 66 h 73"/>
              <a:gd name="T26" fmla="*/ 15 w 51"/>
              <a:gd name="T27" fmla="*/ 66 h 73"/>
              <a:gd name="T28" fmla="*/ 14 w 51"/>
              <a:gd name="T29" fmla="*/ 69 h 73"/>
              <a:gd name="T30" fmla="*/ 13 w 51"/>
              <a:gd name="T31" fmla="*/ 70 h 73"/>
              <a:gd name="T32" fmla="*/ 11 w 51"/>
              <a:gd name="T33" fmla="*/ 71 h 73"/>
              <a:gd name="T34" fmla="*/ 11 w 51"/>
              <a:gd name="T35" fmla="*/ 71 h 73"/>
              <a:gd name="T36" fmla="*/ 9 w 51"/>
              <a:gd name="T37" fmla="*/ 72 h 73"/>
              <a:gd name="T38" fmla="*/ 7 w 51"/>
              <a:gd name="T39" fmla="*/ 73 h 73"/>
              <a:gd name="T40" fmla="*/ 3 w 51"/>
              <a:gd name="T41" fmla="*/ 73 h 73"/>
              <a:gd name="T42" fmla="*/ 0 w 51"/>
              <a:gd name="T43" fmla="*/ 72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1" h="73">
                <a:moveTo>
                  <a:pt x="48" y="0"/>
                </a:moveTo>
                <a:lnTo>
                  <a:pt x="48" y="0"/>
                </a:lnTo>
                <a:lnTo>
                  <a:pt x="50" y="1"/>
                </a:lnTo>
                <a:lnTo>
                  <a:pt x="50" y="2"/>
                </a:lnTo>
                <a:lnTo>
                  <a:pt x="51" y="4"/>
                </a:lnTo>
                <a:lnTo>
                  <a:pt x="51" y="5"/>
                </a:lnTo>
                <a:lnTo>
                  <a:pt x="51" y="5"/>
                </a:lnTo>
                <a:lnTo>
                  <a:pt x="51" y="7"/>
                </a:lnTo>
                <a:lnTo>
                  <a:pt x="51" y="8"/>
                </a:lnTo>
                <a:lnTo>
                  <a:pt x="51" y="9"/>
                </a:lnTo>
                <a:lnTo>
                  <a:pt x="51" y="10"/>
                </a:lnTo>
                <a:lnTo>
                  <a:pt x="15" y="66"/>
                </a:lnTo>
                <a:lnTo>
                  <a:pt x="15" y="66"/>
                </a:lnTo>
                <a:lnTo>
                  <a:pt x="15" y="66"/>
                </a:lnTo>
                <a:lnTo>
                  <a:pt x="14" y="69"/>
                </a:lnTo>
                <a:lnTo>
                  <a:pt x="13" y="70"/>
                </a:lnTo>
                <a:lnTo>
                  <a:pt x="11" y="71"/>
                </a:lnTo>
                <a:lnTo>
                  <a:pt x="11" y="71"/>
                </a:lnTo>
                <a:lnTo>
                  <a:pt x="9" y="72"/>
                </a:lnTo>
                <a:lnTo>
                  <a:pt x="7" y="73"/>
                </a:lnTo>
                <a:lnTo>
                  <a:pt x="3" y="73"/>
                </a:lnTo>
                <a:lnTo>
                  <a:pt x="0" y="7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7" name="Freeform 1277"/>
          <p:cNvSpPr>
            <a:spLocks/>
          </p:cNvSpPr>
          <p:nvPr/>
        </p:nvSpPr>
        <p:spPr bwMode="auto">
          <a:xfrm>
            <a:off x="6772275" y="2292350"/>
            <a:ext cx="38100" cy="50800"/>
          </a:xfrm>
          <a:custGeom>
            <a:avLst/>
            <a:gdLst>
              <a:gd name="T0" fmla="*/ 5 w 48"/>
              <a:gd name="T1" fmla="*/ 63 h 65"/>
              <a:gd name="T2" fmla="*/ 7 w 48"/>
              <a:gd name="T3" fmla="*/ 65 h 65"/>
              <a:gd name="T4" fmla="*/ 10 w 48"/>
              <a:gd name="T5" fmla="*/ 65 h 65"/>
              <a:gd name="T6" fmla="*/ 13 w 48"/>
              <a:gd name="T7" fmla="*/ 63 h 65"/>
              <a:gd name="T8" fmla="*/ 15 w 48"/>
              <a:gd name="T9" fmla="*/ 62 h 65"/>
              <a:gd name="T10" fmla="*/ 16 w 48"/>
              <a:gd name="T11" fmla="*/ 61 h 65"/>
              <a:gd name="T12" fmla="*/ 17 w 48"/>
              <a:gd name="T13" fmla="*/ 60 h 65"/>
              <a:gd name="T14" fmla="*/ 18 w 48"/>
              <a:gd name="T15" fmla="*/ 59 h 65"/>
              <a:gd name="T16" fmla="*/ 18 w 48"/>
              <a:gd name="T17" fmla="*/ 59 h 65"/>
              <a:gd name="T18" fmla="*/ 48 w 48"/>
              <a:gd name="T19" fmla="*/ 12 h 65"/>
              <a:gd name="T20" fmla="*/ 48 w 48"/>
              <a:gd name="T21" fmla="*/ 10 h 65"/>
              <a:gd name="T22" fmla="*/ 48 w 48"/>
              <a:gd name="T23" fmla="*/ 9 h 65"/>
              <a:gd name="T24" fmla="*/ 48 w 48"/>
              <a:gd name="T25" fmla="*/ 8 h 65"/>
              <a:gd name="T26" fmla="*/ 47 w 48"/>
              <a:gd name="T27" fmla="*/ 7 h 65"/>
              <a:gd name="T28" fmla="*/ 47 w 48"/>
              <a:gd name="T29" fmla="*/ 5 h 65"/>
              <a:gd name="T30" fmla="*/ 46 w 48"/>
              <a:gd name="T31" fmla="*/ 4 h 65"/>
              <a:gd name="T32" fmla="*/ 46 w 48"/>
              <a:gd name="T33" fmla="*/ 2 h 65"/>
              <a:gd name="T34" fmla="*/ 45 w 48"/>
              <a:gd name="T35" fmla="*/ 1 h 65"/>
              <a:gd name="T36" fmla="*/ 44 w 48"/>
              <a:gd name="T37" fmla="*/ 1 h 65"/>
              <a:gd name="T38" fmla="*/ 44 w 48"/>
              <a:gd name="T39" fmla="*/ 1 h 65"/>
              <a:gd name="T40" fmla="*/ 44 w 48"/>
              <a:gd name="T41" fmla="*/ 1 h 65"/>
              <a:gd name="T42" fmla="*/ 44 w 48"/>
              <a:gd name="T43" fmla="*/ 1 h 65"/>
              <a:gd name="T44" fmla="*/ 41 w 48"/>
              <a:gd name="T45" fmla="*/ 0 h 65"/>
              <a:gd name="T46" fmla="*/ 39 w 48"/>
              <a:gd name="T47" fmla="*/ 0 h 65"/>
              <a:gd name="T48" fmla="*/ 37 w 48"/>
              <a:gd name="T49" fmla="*/ 0 h 65"/>
              <a:gd name="T50" fmla="*/ 36 w 48"/>
              <a:gd name="T51" fmla="*/ 1 h 65"/>
              <a:gd name="T52" fmla="*/ 35 w 48"/>
              <a:gd name="T53" fmla="*/ 1 h 65"/>
              <a:gd name="T54" fmla="*/ 35 w 48"/>
              <a:gd name="T55" fmla="*/ 2 h 65"/>
              <a:gd name="T56" fmla="*/ 33 w 48"/>
              <a:gd name="T57" fmla="*/ 2 h 65"/>
              <a:gd name="T58" fmla="*/ 33 w 48"/>
              <a:gd name="T59" fmla="*/ 4 h 65"/>
              <a:gd name="T60" fmla="*/ 32 w 48"/>
              <a:gd name="T61" fmla="*/ 6 h 65"/>
              <a:gd name="T62" fmla="*/ 29 w 48"/>
              <a:gd name="T63" fmla="*/ 10 h 65"/>
              <a:gd name="T64" fmla="*/ 24 w 48"/>
              <a:gd name="T65" fmla="*/ 17 h 65"/>
              <a:gd name="T66" fmla="*/ 20 w 48"/>
              <a:gd name="T67" fmla="*/ 24 h 65"/>
              <a:gd name="T68" fmla="*/ 15 w 48"/>
              <a:gd name="T69" fmla="*/ 32 h 65"/>
              <a:gd name="T70" fmla="*/ 10 w 48"/>
              <a:gd name="T71" fmla="*/ 39 h 65"/>
              <a:gd name="T72" fmla="*/ 6 w 48"/>
              <a:gd name="T73" fmla="*/ 46 h 65"/>
              <a:gd name="T74" fmla="*/ 3 w 48"/>
              <a:gd name="T75" fmla="*/ 50 h 65"/>
              <a:gd name="T76" fmla="*/ 2 w 48"/>
              <a:gd name="T77" fmla="*/ 51 h 65"/>
              <a:gd name="T78" fmla="*/ 2 w 48"/>
              <a:gd name="T79" fmla="*/ 53 h 65"/>
              <a:gd name="T80" fmla="*/ 1 w 48"/>
              <a:gd name="T81" fmla="*/ 54 h 65"/>
              <a:gd name="T82" fmla="*/ 1 w 48"/>
              <a:gd name="T83" fmla="*/ 55 h 65"/>
              <a:gd name="T84" fmla="*/ 0 w 48"/>
              <a:gd name="T85" fmla="*/ 58 h 65"/>
              <a:gd name="T86" fmla="*/ 1 w 48"/>
              <a:gd name="T87" fmla="*/ 59 h 65"/>
              <a:gd name="T88" fmla="*/ 2 w 48"/>
              <a:gd name="T89" fmla="*/ 61 h 65"/>
              <a:gd name="T90" fmla="*/ 5 w 48"/>
              <a:gd name="T91" fmla="*/ 6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8" h="65">
                <a:moveTo>
                  <a:pt x="5" y="63"/>
                </a:moveTo>
                <a:lnTo>
                  <a:pt x="7" y="65"/>
                </a:lnTo>
                <a:lnTo>
                  <a:pt x="10" y="65"/>
                </a:lnTo>
                <a:lnTo>
                  <a:pt x="13" y="63"/>
                </a:lnTo>
                <a:lnTo>
                  <a:pt x="15" y="62"/>
                </a:lnTo>
                <a:lnTo>
                  <a:pt x="16" y="61"/>
                </a:lnTo>
                <a:lnTo>
                  <a:pt x="17" y="60"/>
                </a:lnTo>
                <a:lnTo>
                  <a:pt x="18" y="59"/>
                </a:lnTo>
                <a:lnTo>
                  <a:pt x="18" y="59"/>
                </a:lnTo>
                <a:lnTo>
                  <a:pt x="48" y="12"/>
                </a:lnTo>
                <a:lnTo>
                  <a:pt x="48" y="10"/>
                </a:lnTo>
                <a:lnTo>
                  <a:pt x="48" y="9"/>
                </a:lnTo>
                <a:lnTo>
                  <a:pt x="48" y="8"/>
                </a:lnTo>
                <a:lnTo>
                  <a:pt x="47" y="7"/>
                </a:lnTo>
                <a:lnTo>
                  <a:pt x="47" y="5"/>
                </a:lnTo>
                <a:lnTo>
                  <a:pt x="46" y="4"/>
                </a:lnTo>
                <a:lnTo>
                  <a:pt x="46" y="2"/>
                </a:lnTo>
                <a:lnTo>
                  <a:pt x="45" y="1"/>
                </a:lnTo>
                <a:lnTo>
                  <a:pt x="44" y="1"/>
                </a:lnTo>
                <a:lnTo>
                  <a:pt x="44" y="1"/>
                </a:lnTo>
                <a:lnTo>
                  <a:pt x="44" y="1"/>
                </a:lnTo>
                <a:lnTo>
                  <a:pt x="44" y="1"/>
                </a:lnTo>
                <a:lnTo>
                  <a:pt x="41" y="0"/>
                </a:lnTo>
                <a:lnTo>
                  <a:pt x="39" y="0"/>
                </a:lnTo>
                <a:lnTo>
                  <a:pt x="37" y="0"/>
                </a:lnTo>
                <a:lnTo>
                  <a:pt x="36" y="1"/>
                </a:lnTo>
                <a:lnTo>
                  <a:pt x="35" y="1"/>
                </a:lnTo>
                <a:lnTo>
                  <a:pt x="35" y="2"/>
                </a:lnTo>
                <a:lnTo>
                  <a:pt x="33" y="2"/>
                </a:lnTo>
                <a:lnTo>
                  <a:pt x="33" y="4"/>
                </a:lnTo>
                <a:lnTo>
                  <a:pt x="32" y="6"/>
                </a:lnTo>
                <a:lnTo>
                  <a:pt x="29" y="10"/>
                </a:lnTo>
                <a:lnTo>
                  <a:pt x="24" y="17"/>
                </a:lnTo>
                <a:lnTo>
                  <a:pt x="20" y="24"/>
                </a:lnTo>
                <a:lnTo>
                  <a:pt x="15" y="32"/>
                </a:lnTo>
                <a:lnTo>
                  <a:pt x="10" y="39"/>
                </a:lnTo>
                <a:lnTo>
                  <a:pt x="6" y="46"/>
                </a:lnTo>
                <a:lnTo>
                  <a:pt x="3" y="50"/>
                </a:lnTo>
                <a:lnTo>
                  <a:pt x="2" y="51"/>
                </a:lnTo>
                <a:lnTo>
                  <a:pt x="2" y="53"/>
                </a:lnTo>
                <a:lnTo>
                  <a:pt x="1" y="54"/>
                </a:lnTo>
                <a:lnTo>
                  <a:pt x="1" y="55"/>
                </a:lnTo>
                <a:lnTo>
                  <a:pt x="0" y="58"/>
                </a:lnTo>
                <a:lnTo>
                  <a:pt x="1" y="59"/>
                </a:lnTo>
                <a:lnTo>
                  <a:pt x="2" y="61"/>
                </a:lnTo>
                <a:lnTo>
                  <a:pt x="5" y="6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8" name="Freeform 1278"/>
          <p:cNvSpPr>
            <a:spLocks/>
          </p:cNvSpPr>
          <p:nvPr/>
        </p:nvSpPr>
        <p:spPr bwMode="auto">
          <a:xfrm>
            <a:off x="6772275" y="2292350"/>
            <a:ext cx="38100" cy="50800"/>
          </a:xfrm>
          <a:custGeom>
            <a:avLst/>
            <a:gdLst>
              <a:gd name="T0" fmla="*/ 5 w 48"/>
              <a:gd name="T1" fmla="*/ 63 h 65"/>
              <a:gd name="T2" fmla="*/ 5 w 48"/>
              <a:gd name="T3" fmla="*/ 63 h 65"/>
              <a:gd name="T4" fmla="*/ 7 w 48"/>
              <a:gd name="T5" fmla="*/ 65 h 65"/>
              <a:gd name="T6" fmla="*/ 10 w 48"/>
              <a:gd name="T7" fmla="*/ 65 h 65"/>
              <a:gd name="T8" fmla="*/ 13 w 48"/>
              <a:gd name="T9" fmla="*/ 63 h 65"/>
              <a:gd name="T10" fmla="*/ 15 w 48"/>
              <a:gd name="T11" fmla="*/ 62 h 65"/>
              <a:gd name="T12" fmla="*/ 15 w 48"/>
              <a:gd name="T13" fmla="*/ 62 h 65"/>
              <a:gd name="T14" fmla="*/ 16 w 48"/>
              <a:gd name="T15" fmla="*/ 61 h 65"/>
              <a:gd name="T16" fmla="*/ 17 w 48"/>
              <a:gd name="T17" fmla="*/ 60 h 65"/>
              <a:gd name="T18" fmla="*/ 18 w 48"/>
              <a:gd name="T19" fmla="*/ 59 h 65"/>
              <a:gd name="T20" fmla="*/ 18 w 48"/>
              <a:gd name="T21" fmla="*/ 59 h 65"/>
              <a:gd name="T22" fmla="*/ 48 w 48"/>
              <a:gd name="T23" fmla="*/ 12 h 65"/>
              <a:gd name="T24" fmla="*/ 48 w 48"/>
              <a:gd name="T25" fmla="*/ 12 h 65"/>
              <a:gd name="T26" fmla="*/ 48 w 48"/>
              <a:gd name="T27" fmla="*/ 10 h 65"/>
              <a:gd name="T28" fmla="*/ 48 w 48"/>
              <a:gd name="T29" fmla="*/ 9 h 65"/>
              <a:gd name="T30" fmla="*/ 48 w 48"/>
              <a:gd name="T31" fmla="*/ 8 h 65"/>
              <a:gd name="T32" fmla="*/ 47 w 48"/>
              <a:gd name="T33" fmla="*/ 7 h 65"/>
              <a:gd name="T34" fmla="*/ 47 w 48"/>
              <a:gd name="T35" fmla="*/ 7 h 65"/>
              <a:gd name="T36" fmla="*/ 47 w 48"/>
              <a:gd name="T37" fmla="*/ 5 h 65"/>
              <a:gd name="T38" fmla="*/ 46 w 48"/>
              <a:gd name="T39" fmla="*/ 4 h 65"/>
              <a:gd name="T40" fmla="*/ 46 w 48"/>
              <a:gd name="T41" fmla="*/ 2 h 65"/>
              <a:gd name="T42" fmla="*/ 45 w 48"/>
              <a:gd name="T43" fmla="*/ 1 h 65"/>
              <a:gd name="T44" fmla="*/ 45 w 48"/>
              <a:gd name="T45" fmla="*/ 1 h 65"/>
              <a:gd name="T46" fmla="*/ 44 w 48"/>
              <a:gd name="T47" fmla="*/ 1 h 65"/>
              <a:gd name="T48" fmla="*/ 44 w 48"/>
              <a:gd name="T49" fmla="*/ 1 h 65"/>
              <a:gd name="T50" fmla="*/ 44 w 48"/>
              <a:gd name="T51" fmla="*/ 1 h 65"/>
              <a:gd name="T52" fmla="*/ 44 w 48"/>
              <a:gd name="T53" fmla="*/ 1 h 65"/>
              <a:gd name="T54" fmla="*/ 44 w 48"/>
              <a:gd name="T55" fmla="*/ 1 h 65"/>
              <a:gd name="T56" fmla="*/ 41 w 48"/>
              <a:gd name="T57" fmla="*/ 0 h 65"/>
              <a:gd name="T58" fmla="*/ 39 w 48"/>
              <a:gd name="T59" fmla="*/ 0 h 65"/>
              <a:gd name="T60" fmla="*/ 37 w 48"/>
              <a:gd name="T61" fmla="*/ 0 h 65"/>
              <a:gd name="T62" fmla="*/ 36 w 48"/>
              <a:gd name="T63" fmla="*/ 1 h 65"/>
              <a:gd name="T64" fmla="*/ 36 w 48"/>
              <a:gd name="T65" fmla="*/ 1 h 65"/>
              <a:gd name="T66" fmla="*/ 35 w 48"/>
              <a:gd name="T67" fmla="*/ 1 h 65"/>
              <a:gd name="T68" fmla="*/ 35 w 48"/>
              <a:gd name="T69" fmla="*/ 2 h 65"/>
              <a:gd name="T70" fmla="*/ 33 w 48"/>
              <a:gd name="T71" fmla="*/ 2 h 65"/>
              <a:gd name="T72" fmla="*/ 33 w 48"/>
              <a:gd name="T73" fmla="*/ 4 h 65"/>
              <a:gd name="T74" fmla="*/ 33 w 48"/>
              <a:gd name="T75" fmla="*/ 4 h 65"/>
              <a:gd name="T76" fmla="*/ 32 w 48"/>
              <a:gd name="T77" fmla="*/ 6 h 65"/>
              <a:gd name="T78" fmla="*/ 29 w 48"/>
              <a:gd name="T79" fmla="*/ 10 h 65"/>
              <a:gd name="T80" fmla="*/ 24 w 48"/>
              <a:gd name="T81" fmla="*/ 17 h 65"/>
              <a:gd name="T82" fmla="*/ 20 w 48"/>
              <a:gd name="T83" fmla="*/ 24 h 65"/>
              <a:gd name="T84" fmla="*/ 15 w 48"/>
              <a:gd name="T85" fmla="*/ 32 h 65"/>
              <a:gd name="T86" fmla="*/ 10 w 48"/>
              <a:gd name="T87" fmla="*/ 39 h 65"/>
              <a:gd name="T88" fmla="*/ 6 w 48"/>
              <a:gd name="T89" fmla="*/ 46 h 65"/>
              <a:gd name="T90" fmla="*/ 3 w 48"/>
              <a:gd name="T91" fmla="*/ 50 h 65"/>
              <a:gd name="T92" fmla="*/ 3 w 48"/>
              <a:gd name="T93" fmla="*/ 50 h 65"/>
              <a:gd name="T94" fmla="*/ 2 w 48"/>
              <a:gd name="T95" fmla="*/ 51 h 65"/>
              <a:gd name="T96" fmla="*/ 2 w 48"/>
              <a:gd name="T97" fmla="*/ 53 h 65"/>
              <a:gd name="T98" fmla="*/ 1 w 48"/>
              <a:gd name="T99" fmla="*/ 54 h 65"/>
              <a:gd name="T100" fmla="*/ 1 w 48"/>
              <a:gd name="T101" fmla="*/ 55 h 65"/>
              <a:gd name="T102" fmla="*/ 1 w 48"/>
              <a:gd name="T103" fmla="*/ 55 h 65"/>
              <a:gd name="T104" fmla="*/ 0 w 48"/>
              <a:gd name="T105" fmla="*/ 58 h 65"/>
              <a:gd name="T106" fmla="*/ 1 w 48"/>
              <a:gd name="T107" fmla="*/ 59 h 65"/>
              <a:gd name="T108" fmla="*/ 2 w 48"/>
              <a:gd name="T109" fmla="*/ 61 h 65"/>
              <a:gd name="T110" fmla="*/ 5 w 48"/>
              <a:gd name="T111" fmla="*/ 63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8" h="65">
                <a:moveTo>
                  <a:pt x="5" y="63"/>
                </a:moveTo>
                <a:lnTo>
                  <a:pt x="5" y="63"/>
                </a:lnTo>
                <a:lnTo>
                  <a:pt x="7" y="65"/>
                </a:lnTo>
                <a:lnTo>
                  <a:pt x="10" y="65"/>
                </a:lnTo>
                <a:lnTo>
                  <a:pt x="13" y="63"/>
                </a:lnTo>
                <a:lnTo>
                  <a:pt x="15" y="62"/>
                </a:lnTo>
                <a:lnTo>
                  <a:pt x="15" y="62"/>
                </a:lnTo>
                <a:lnTo>
                  <a:pt x="16" y="61"/>
                </a:lnTo>
                <a:lnTo>
                  <a:pt x="17" y="60"/>
                </a:lnTo>
                <a:lnTo>
                  <a:pt x="18" y="59"/>
                </a:lnTo>
                <a:lnTo>
                  <a:pt x="18" y="59"/>
                </a:lnTo>
                <a:lnTo>
                  <a:pt x="48" y="12"/>
                </a:lnTo>
                <a:lnTo>
                  <a:pt x="48" y="12"/>
                </a:lnTo>
                <a:lnTo>
                  <a:pt x="48" y="10"/>
                </a:lnTo>
                <a:lnTo>
                  <a:pt x="48" y="9"/>
                </a:lnTo>
                <a:lnTo>
                  <a:pt x="48" y="8"/>
                </a:lnTo>
                <a:lnTo>
                  <a:pt x="47" y="7"/>
                </a:lnTo>
                <a:lnTo>
                  <a:pt x="47" y="7"/>
                </a:lnTo>
                <a:lnTo>
                  <a:pt x="47" y="5"/>
                </a:lnTo>
                <a:lnTo>
                  <a:pt x="46" y="4"/>
                </a:lnTo>
                <a:lnTo>
                  <a:pt x="46" y="2"/>
                </a:lnTo>
                <a:lnTo>
                  <a:pt x="45" y="1"/>
                </a:lnTo>
                <a:lnTo>
                  <a:pt x="45" y="1"/>
                </a:lnTo>
                <a:lnTo>
                  <a:pt x="44" y="1"/>
                </a:lnTo>
                <a:lnTo>
                  <a:pt x="44" y="1"/>
                </a:lnTo>
                <a:lnTo>
                  <a:pt x="44" y="1"/>
                </a:lnTo>
                <a:lnTo>
                  <a:pt x="44" y="1"/>
                </a:lnTo>
                <a:lnTo>
                  <a:pt x="44" y="1"/>
                </a:lnTo>
                <a:lnTo>
                  <a:pt x="41" y="0"/>
                </a:lnTo>
                <a:lnTo>
                  <a:pt x="39" y="0"/>
                </a:lnTo>
                <a:lnTo>
                  <a:pt x="37" y="0"/>
                </a:lnTo>
                <a:lnTo>
                  <a:pt x="36" y="1"/>
                </a:lnTo>
                <a:lnTo>
                  <a:pt x="36" y="1"/>
                </a:lnTo>
                <a:lnTo>
                  <a:pt x="35" y="1"/>
                </a:lnTo>
                <a:lnTo>
                  <a:pt x="35" y="2"/>
                </a:lnTo>
                <a:lnTo>
                  <a:pt x="33" y="2"/>
                </a:lnTo>
                <a:lnTo>
                  <a:pt x="33" y="4"/>
                </a:lnTo>
                <a:lnTo>
                  <a:pt x="33" y="4"/>
                </a:lnTo>
                <a:lnTo>
                  <a:pt x="32" y="6"/>
                </a:lnTo>
                <a:lnTo>
                  <a:pt x="29" y="10"/>
                </a:lnTo>
                <a:lnTo>
                  <a:pt x="24" y="17"/>
                </a:lnTo>
                <a:lnTo>
                  <a:pt x="20" y="24"/>
                </a:lnTo>
                <a:lnTo>
                  <a:pt x="15" y="32"/>
                </a:lnTo>
                <a:lnTo>
                  <a:pt x="10" y="39"/>
                </a:lnTo>
                <a:lnTo>
                  <a:pt x="6" y="46"/>
                </a:lnTo>
                <a:lnTo>
                  <a:pt x="3" y="50"/>
                </a:lnTo>
                <a:lnTo>
                  <a:pt x="3" y="50"/>
                </a:lnTo>
                <a:lnTo>
                  <a:pt x="2" y="51"/>
                </a:lnTo>
                <a:lnTo>
                  <a:pt x="2" y="53"/>
                </a:lnTo>
                <a:lnTo>
                  <a:pt x="1" y="54"/>
                </a:lnTo>
                <a:lnTo>
                  <a:pt x="1" y="55"/>
                </a:lnTo>
                <a:lnTo>
                  <a:pt x="1" y="55"/>
                </a:lnTo>
                <a:lnTo>
                  <a:pt x="0" y="58"/>
                </a:lnTo>
                <a:lnTo>
                  <a:pt x="1" y="59"/>
                </a:lnTo>
                <a:lnTo>
                  <a:pt x="2" y="61"/>
                </a:lnTo>
                <a:lnTo>
                  <a:pt x="5" y="6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59" name="Freeform 1279"/>
          <p:cNvSpPr>
            <a:spLocks/>
          </p:cNvSpPr>
          <p:nvPr/>
        </p:nvSpPr>
        <p:spPr bwMode="auto">
          <a:xfrm>
            <a:off x="6948488" y="2463800"/>
            <a:ext cx="7937" cy="6350"/>
          </a:xfrm>
          <a:custGeom>
            <a:avLst/>
            <a:gdLst>
              <a:gd name="T0" fmla="*/ 6 w 12"/>
              <a:gd name="T1" fmla="*/ 8 h 8"/>
              <a:gd name="T2" fmla="*/ 4 w 12"/>
              <a:gd name="T3" fmla="*/ 8 h 8"/>
              <a:gd name="T4" fmla="*/ 1 w 12"/>
              <a:gd name="T5" fmla="*/ 7 h 8"/>
              <a:gd name="T6" fmla="*/ 0 w 12"/>
              <a:gd name="T7" fmla="*/ 4 h 8"/>
              <a:gd name="T8" fmla="*/ 0 w 12"/>
              <a:gd name="T9" fmla="*/ 3 h 8"/>
              <a:gd name="T10" fmla="*/ 0 w 12"/>
              <a:gd name="T11" fmla="*/ 2 h 8"/>
              <a:gd name="T12" fmla="*/ 1 w 12"/>
              <a:gd name="T13" fmla="*/ 1 h 8"/>
              <a:gd name="T14" fmla="*/ 4 w 12"/>
              <a:gd name="T15" fmla="*/ 0 h 8"/>
              <a:gd name="T16" fmla="*/ 6 w 12"/>
              <a:gd name="T17" fmla="*/ 0 h 8"/>
              <a:gd name="T18" fmla="*/ 8 w 12"/>
              <a:gd name="T19" fmla="*/ 0 h 8"/>
              <a:gd name="T20" fmla="*/ 11 w 12"/>
              <a:gd name="T21" fmla="*/ 1 h 8"/>
              <a:gd name="T22" fmla="*/ 12 w 12"/>
              <a:gd name="T23" fmla="*/ 2 h 8"/>
              <a:gd name="T24" fmla="*/ 12 w 12"/>
              <a:gd name="T25" fmla="*/ 3 h 8"/>
              <a:gd name="T26" fmla="*/ 12 w 12"/>
              <a:gd name="T27" fmla="*/ 4 h 8"/>
              <a:gd name="T28" fmla="*/ 11 w 12"/>
              <a:gd name="T29" fmla="*/ 7 h 8"/>
              <a:gd name="T30" fmla="*/ 8 w 12"/>
              <a:gd name="T31" fmla="*/ 8 h 8"/>
              <a:gd name="T32" fmla="*/ 6 w 12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6" y="8"/>
                </a:moveTo>
                <a:lnTo>
                  <a:pt x="4" y="8"/>
                </a:lnTo>
                <a:lnTo>
                  <a:pt x="1" y="7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1" y="1"/>
                </a:lnTo>
                <a:lnTo>
                  <a:pt x="12" y="2"/>
                </a:lnTo>
                <a:lnTo>
                  <a:pt x="12" y="3"/>
                </a:lnTo>
                <a:lnTo>
                  <a:pt x="12" y="4"/>
                </a:lnTo>
                <a:lnTo>
                  <a:pt x="11" y="7"/>
                </a:lnTo>
                <a:lnTo>
                  <a:pt x="8" y="8"/>
                </a:lnTo>
                <a:lnTo>
                  <a:pt x="6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0" name="Freeform 1280"/>
          <p:cNvSpPr>
            <a:spLocks/>
          </p:cNvSpPr>
          <p:nvPr/>
        </p:nvSpPr>
        <p:spPr bwMode="auto">
          <a:xfrm>
            <a:off x="6948488" y="2463800"/>
            <a:ext cx="7937" cy="6350"/>
          </a:xfrm>
          <a:custGeom>
            <a:avLst/>
            <a:gdLst>
              <a:gd name="T0" fmla="*/ 6 w 12"/>
              <a:gd name="T1" fmla="*/ 8 h 8"/>
              <a:gd name="T2" fmla="*/ 6 w 12"/>
              <a:gd name="T3" fmla="*/ 8 h 8"/>
              <a:gd name="T4" fmla="*/ 4 w 12"/>
              <a:gd name="T5" fmla="*/ 8 h 8"/>
              <a:gd name="T6" fmla="*/ 1 w 12"/>
              <a:gd name="T7" fmla="*/ 7 h 8"/>
              <a:gd name="T8" fmla="*/ 0 w 12"/>
              <a:gd name="T9" fmla="*/ 4 h 8"/>
              <a:gd name="T10" fmla="*/ 0 w 12"/>
              <a:gd name="T11" fmla="*/ 3 h 8"/>
              <a:gd name="T12" fmla="*/ 0 w 12"/>
              <a:gd name="T13" fmla="*/ 3 h 8"/>
              <a:gd name="T14" fmla="*/ 0 w 12"/>
              <a:gd name="T15" fmla="*/ 2 h 8"/>
              <a:gd name="T16" fmla="*/ 1 w 12"/>
              <a:gd name="T17" fmla="*/ 1 h 8"/>
              <a:gd name="T18" fmla="*/ 4 w 12"/>
              <a:gd name="T19" fmla="*/ 0 h 8"/>
              <a:gd name="T20" fmla="*/ 6 w 12"/>
              <a:gd name="T21" fmla="*/ 0 h 8"/>
              <a:gd name="T22" fmla="*/ 6 w 12"/>
              <a:gd name="T23" fmla="*/ 0 h 8"/>
              <a:gd name="T24" fmla="*/ 8 w 12"/>
              <a:gd name="T25" fmla="*/ 0 h 8"/>
              <a:gd name="T26" fmla="*/ 11 w 12"/>
              <a:gd name="T27" fmla="*/ 1 h 8"/>
              <a:gd name="T28" fmla="*/ 12 w 12"/>
              <a:gd name="T29" fmla="*/ 2 h 8"/>
              <a:gd name="T30" fmla="*/ 12 w 12"/>
              <a:gd name="T31" fmla="*/ 3 h 8"/>
              <a:gd name="T32" fmla="*/ 12 w 12"/>
              <a:gd name="T33" fmla="*/ 3 h 8"/>
              <a:gd name="T34" fmla="*/ 12 w 12"/>
              <a:gd name="T35" fmla="*/ 4 h 8"/>
              <a:gd name="T36" fmla="*/ 11 w 12"/>
              <a:gd name="T37" fmla="*/ 7 h 8"/>
              <a:gd name="T38" fmla="*/ 8 w 12"/>
              <a:gd name="T39" fmla="*/ 8 h 8"/>
              <a:gd name="T40" fmla="*/ 6 w 12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8">
                <a:moveTo>
                  <a:pt x="6" y="8"/>
                </a:moveTo>
                <a:lnTo>
                  <a:pt x="6" y="8"/>
                </a:lnTo>
                <a:lnTo>
                  <a:pt x="4" y="8"/>
                </a:lnTo>
                <a:lnTo>
                  <a:pt x="1" y="7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lnTo>
                  <a:pt x="6" y="0"/>
                </a:lnTo>
                <a:lnTo>
                  <a:pt x="6" y="0"/>
                </a:lnTo>
                <a:lnTo>
                  <a:pt x="8" y="0"/>
                </a:lnTo>
                <a:lnTo>
                  <a:pt x="11" y="1"/>
                </a:lnTo>
                <a:lnTo>
                  <a:pt x="12" y="2"/>
                </a:lnTo>
                <a:lnTo>
                  <a:pt x="12" y="3"/>
                </a:lnTo>
                <a:lnTo>
                  <a:pt x="12" y="3"/>
                </a:lnTo>
                <a:lnTo>
                  <a:pt x="12" y="4"/>
                </a:lnTo>
                <a:lnTo>
                  <a:pt x="11" y="7"/>
                </a:lnTo>
                <a:lnTo>
                  <a:pt x="8" y="8"/>
                </a:lnTo>
                <a:lnTo>
                  <a:pt x="6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1" name="Freeform 1281"/>
          <p:cNvSpPr>
            <a:spLocks/>
          </p:cNvSpPr>
          <p:nvPr/>
        </p:nvSpPr>
        <p:spPr bwMode="auto">
          <a:xfrm>
            <a:off x="6953250" y="2466975"/>
            <a:ext cx="9525" cy="6350"/>
          </a:xfrm>
          <a:custGeom>
            <a:avLst/>
            <a:gdLst>
              <a:gd name="T0" fmla="*/ 7 w 12"/>
              <a:gd name="T1" fmla="*/ 8 h 8"/>
              <a:gd name="T2" fmla="*/ 5 w 12"/>
              <a:gd name="T3" fmla="*/ 8 h 8"/>
              <a:gd name="T4" fmla="*/ 2 w 12"/>
              <a:gd name="T5" fmla="*/ 8 h 8"/>
              <a:gd name="T6" fmla="*/ 1 w 12"/>
              <a:gd name="T7" fmla="*/ 7 h 8"/>
              <a:gd name="T8" fmla="*/ 0 w 12"/>
              <a:gd name="T9" fmla="*/ 6 h 8"/>
              <a:gd name="T10" fmla="*/ 0 w 12"/>
              <a:gd name="T11" fmla="*/ 5 h 8"/>
              <a:gd name="T12" fmla="*/ 1 w 12"/>
              <a:gd name="T13" fmla="*/ 2 h 8"/>
              <a:gd name="T14" fmla="*/ 4 w 12"/>
              <a:gd name="T15" fmla="*/ 1 h 8"/>
              <a:gd name="T16" fmla="*/ 5 w 12"/>
              <a:gd name="T17" fmla="*/ 0 h 8"/>
              <a:gd name="T18" fmla="*/ 7 w 12"/>
              <a:gd name="T19" fmla="*/ 0 h 8"/>
              <a:gd name="T20" fmla="*/ 9 w 12"/>
              <a:gd name="T21" fmla="*/ 1 h 8"/>
              <a:gd name="T22" fmla="*/ 10 w 12"/>
              <a:gd name="T23" fmla="*/ 2 h 8"/>
              <a:gd name="T24" fmla="*/ 12 w 12"/>
              <a:gd name="T25" fmla="*/ 4 h 8"/>
              <a:gd name="T26" fmla="*/ 12 w 12"/>
              <a:gd name="T27" fmla="*/ 5 h 8"/>
              <a:gd name="T28" fmla="*/ 10 w 12"/>
              <a:gd name="T29" fmla="*/ 7 h 8"/>
              <a:gd name="T30" fmla="*/ 8 w 12"/>
              <a:gd name="T31" fmla="*/ 8 h 8"/>
              <a:gd name="T32" fmla="*/ 7 w 12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7" y="8"/>
                </a:moveTo>
                <a:lnTo>
                  <a:pt x="5" y="8"/>
                </a:lnTo>
                <a:lnTo>
                  <a:pt x="2" y="8"/>
                </a:lnTo>
                <a:lnTo>
                  <a:pt x="1" y="7"/>
                </a:lnTo>
                <a:lnTo>
                  <a:pt x="0" y="6"/>
                </a:lnTo>
                <a:lnTo>
                  <a:pt x="0" y="5"/>
                </a:lnTo>
                <a:lnTo>
                  <a:pt x="1" y="2"/>
                </a:lnTo>
                <a:lnTo>
                  <a:pt x="4" y="1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0" y="2"/>
                </a:lnTo>
                <a:lnTo>
                  <a:pt x="12" y="4"/>
                </a:lnTo>
                <a:lnTo>
                  <a:pt x="12" y="5"/>
                </a:lnTo>
                <a:lnTo>
                  <a:pt x="10" y="7"/>
                </a:lnTo>
                <a:lnTo>
                  <a:pt x="8" y="8"/>
                </a:lnTo>
                <a:lnTo>
                  <a:pt x="7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2" name="Freeform 1282"/>
          <p:cNvSpPr>
            <a:spLocks/>
          </p:cNvSpPr>
          <p:nvPr/>
        </p:nvSpPr>
        <p:spPr bwMode="auto">
          <a:xfrm>
            <a:off x="6953250" y="2466975"/>
            <a:ext cx="9525" cy="6350"/>
          </a:xfrm>
          <a:custGeom>
            <a:avLst/>
            <a:gdLst>
              <a:gd name="T0" fmla="*/ 7 w 12"/>
              <a:gd name="T1" fmla="*/ 8 h 8"/>
              <a:gd name="T2" fmla="*/ 7 w 12"/>
              <a:gd name="T3" fmla="*/ 8 h 8"/>
              <a:gd name="T4" fmla="*/ 5 w 12"/>
              <a:gd name="T5" fmla="*/ 8 h 8"/>
              <a:gd name="T6" fmla="*/ 2 w 12"/>
              <a:gd name="T7" fmla="*/ 8 h 8"/>
              <a:gd name="T8" fmla="*/ 1 w 12"/>
              <a:gd name="T9" fmla="*/ 7 h 8"/>
              <a:gd name="T10" fmla="*/ 0 w 12"/>
              <a:gd name="T11" fmla="*/ 6 h 8"/>
              <a:gd name="T12" fmla="*/ 0 w 12"/>
              <a:gd name="T13" fmla="*/ 6 h 8"/>
              <a:gd name="T14" fmla="*/ 0 w 12"/>
              <a:gd name="T15" fmla="*/ 5 h 8"/>
              <a:gd name="T16" fmla="*/ 1 w 12"/>
              <a:gd name="T17" fmla="*/ 2 h 8"/>
              <a:gd name="T18" fmla="*/ 4 w 12"/>
              <a:gd name="T19" fmla="*/ 1 h 8"/>
              <a:gd name="T20" fmla="*/ 5 w 12"/>
              <a:gd name="T21" fmla="*/ 0 h 8"/>
              <a:gd name="T22" fmla="*/ 5 w 12"/>
              <a:gd name="T23" fmla="*/ 0 h 8"/>
              <a:gd name="T24" fmla="*/ 7 w 12"/>
              <a:gd name="T25" fmla="*/ 0 h 8"/>
              <a:gd name="T26" fmla="*/ 9 w 12"/>
              <a:gd name="T27" fmla="*/ 1 h 8"/>
              <a:gd name="T28" fmla="*/ 10 w 12"/>
              <a:gd name="T29" fmla="*/ 2 h 8"/>
              <a:gd name="T30" fmla="*/ 12 w 12"/>
              <a:gd name="T31" fmla="*/ 4 h 8"/>
              <a:gd name="T32" fmla="*/ 12 w 12"/>
              <a:gd name="T33" fmla="*/ 4 h 8"/>
              <a:gd name="T34" fmla="*/ 12 w 12"/>
              <a:gd name="T35" fmla="*/ 5 h 8"/>
              <a:gd name="T36" fmla="*/ 10 w 12"/>
              <a:gd name="T37" fmla="*/ 7 h 8"/>
              <a:gd name="T38" fmla="*/ 8 w 12"/>
              <a:gd name="T39" fmla="*/ 8 h 8"/>
              <a:gd name="T40" fmla="*/ 7 w 12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8">
                <a:moveTo>
                  <a:pt x="7" y="8"/>
                </a:moveTo>
                <a:lnTo>
                  <a:pt x="7" y="8"/>
                </a:lnTo>
                <a:lnTo>
                  <a:pt x="5" y="8"/>
                </a:lnTo>
                <a:lnTo>
                  <a:pt x="2" y="8"/>
                </a:lnTo>
                <a:lnTo>
                  <a:pt x="1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1" y="2"/>
                </a:lnTo>
                <a:lnTo>
                  <a:pt x="4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0" y="2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0" y="7"/>
                </a:lnTo>
                <a:lnTo>
                  <a:pt x="8" y="8"/>
                </a:lnTo>
                <a:lnTo>
                  <a:pt x="7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3" name="Freeform 1283"/>
          <p:cNvSpPr>
            <a:spLocks/>
          </p:cNvSpPr>
          <p:nvPr/>
        </p:nvSpPr>
        <p:spPr bwMode="auto">
          <a:xfrm>
            <a:off x="6959600" y="2470150"/>
            <a:ext cx="7938" cy="6350"/>
          </a:xfrm>
          <a:custGeom>
            <a:avLst/>
            <a:gdLst>
              <a:gd name="T0" fmla="*/ 6 w 10"/>
              <a:gd name="T1" fmla="*/ 8 h 8"/>
              <a:gd name="T2" fmla="*/ 4 w 10"/>
              <a:gd name="T3" fmla="*/ 8 h 8"/>
              <a:gd name="T4" fmla="*/ 2 w 10"/>
              <a:gd name="T5" fmla="*/ 8 h 8"/>
              <a:gd name="T6" fmla="*/ 1 w 10"/>
              <a:gd name="T7" fmla="*/ 6 h 8"/>
              <a:gd name="T8" fmla="*/ 0 w 10"/>
              <a:gd name="T9" fmla="*/ 5 h 8"/>
              <a:gd name="T10" fmla="*/ 0 w 10"/>
              <a:gd name="T11" fmla="*/ 4 h 8"/>
              <a:gd name="T12" fmla="*/ 1 w 10"/>
              <a:gd name="T13" fmla="*/ 2 h 8"/>
              <a:gd name="T14" fmla="*/ 2 w 10"/>
              <a:gd name="T15" fmla="*/ 1 h 8"/>
              <a:gd name="T16" fmla="*/ 5 w 10"/>
              <a:gd name="T17" fmla="*/ 0 h 8"/>
              <a:gd name="T18" fmla="*/ 7 w 10"/>
              <a:gd name="T19" fmla="*/ 0 h 8"/>
              <a:gd name="T20" fmla="*/ 9 w 10"/>
              <a:gd name="T21" fmla="*/ 1 h 8"/>
              <a:gd name="T22" fmla="*/ 10 w 10"/>
              <a:gd name="T23" fmla="*/ 2 h 8"/>
              <a:gd name="T24" fmla="*/ 10 w 10"/>
              <a:gd name="T25" fmla="*/ 3 h 8"/>
              <a:gd name="T26" fmla="*/ 10 w 10"/>
              <a:gd name="T27" fmla="*/ 4 h 8"/>
              <a:gd name="T28" fmla="*/ 10 w 10"/>
              <a:gd name="T29" fmla="*/ 6 h 8"/>
              <a:gd name="T30" fmla="*/ 8 w 10"/>
              <a:gd name="T31" fmla="*/ 8 h 8"/>
              <a:gd name="T32" fmla="*/ 6 w 10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8">
                <a:moveTo>
                  <a:pt x="6" y="8"/>
                </a:moveTo>
                <a:lnTo>
                  <a:pt x="4" y="8"/>
                </a:lnTo>
                <a:lnTo>
                  <a:pt x="2" y="8"/>
                </a:lnTo>
                <a:lnTo>
                  <a:pt x="1" y="6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2" y="1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0" y="2"/>
                </a:lnTo>
                <a:lnTo>
                  <a:pt x="10" y="3"/>
                </a:lnTo>
                <a:lnTo>
                  <a:pt x="10" y="4"/>
                </a:lnTo>
                <a:lnTo>
                  <a:pt x="10" y="6"/>
                </a:lnTo>
                <a:lnTo>
                  <a:pt x="8" y="8"/>
                </a:lnTo>
                <a:lnTo>
                  <a:pt x="6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4" name="Freeform 1284"/>
          <p:cNvSpPr>
            <a:spLocks/>
          </p:cNvSpPr>
          <p:nvPr/>
        </p:nvSpPr>
        <p:spPr bwMode="auto">
          <a:xfrm>
            <a:off x="6959600" y="2470150"/>
            <a:ext cx="7938" cy="6350"/>
          </a:xfrm>
          <a:custGeom>
            <a:avLst/>
            <a:gdLst>
              <a:gd name="T0" fmla="*/ 6 w 10"/>
              <a:gd name="T1" fmla="*/ 8 h 8"/>
              <a:gd name="T2" fmla="*/ 6 w 10"/>
              <a:gd name="T3" fmla="*/ 8 h 8"/>
              <a:gd name="T4" fmla="*/ 4 w 10"/>
              <a:gd name="T5" fmla="*/ 8 h 8"/>
              <a:gd name="T6" fmla="*/ 2 w 10"/>
              <a:gd name="T7" fmla="*/ 8 h 8"/>
              <a:gd name="T8" fmla="*/ 1 w 10"/>
              <a:gd name="T9" fmla="*/ 6 h 8"/>
              <a:gd name="T10" fmla="*/ 0 w 10"/>
              <a:gd name="T11" fmla="*/ 5 h 8"/>
              <a:gd name="T12" fmla="*/ 0 w 10"/>
              <a:gd name="T13" fmla="*/ 5 h 8"/>
              <a:gd name="T14" fmla="*/ 0 w 10"/>
              <a:gd name="T15" fmla="*/ 4 h 8"/>
              <a:gd name="T16" fmla="*/ 1 w 10"/>
              <a:gd name="T17" fmla="*/ 2 h 8"/>
              <a:gd name="T18" fmla="*/ 2 w 10"/>
              <a:gd name="T19" fmla="*/ 1 h 8"/>
              <a:gd name="T20" fmla="*/ 5 w 10"/>
              <a:gd name="T21" fmla="*/ 0 h 8"/>
              <a:gd name="T22" fmla="*/ 5 w 10"/>
              <a:gd name="T23" fmla="*/ 0 h 8"/>
              <a:gd name="T24" fmla="*/ 7 w 10"/>
              <a:gd name="T25" fmla="*/ 0 h 8"/>
              <a:gd name="T26" fmla="*/ 9 w 10"/>
              <a:gd name="T27" fmla="*/ 1 h 8"/>
              <a:gd name="T28" fmla="*/ 10 w 10"/>
              <a:gd name="T29" fmla="*/ 2 h 8"/>
              <a:gd name="T30" fmla="*/ 10 w 10"/>
              <a:gd name="T31" fmla="*/ 3 h 8"/>
              <a:gd name="T32" fmla="*/ 10 w 10"/>
              <a:gd name="T33" fmla="*/ 3 h 8"/>
              <a:gd name="T34" fmla="*/ 10 w 10"/>
              <a:gd name="T35" fmla="*/ 4 h 8"/>
              <a:gd name="T36" fmla="*/ 10 w 10"/>
              <a:gd name="T37" fmla="*/ 6 h 8"/>
              <a:gd name="T38" fmla="*/ 8 w 10"/>
              <a:gd name="T39" fmla="*/ 8 h 8"/>
              <a:gd name="T40" fmla="*/ 6 w 10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8">
                <a:moveTo>
                  <a:pt x="6" y="8"/>
                </a:moveTo>
                <a:lnTo>
                  <a:pt x="6" y="8"/>
                </a:lnTo>
                <a:lnTo>
                  <a:pt x="4" y="8"/>
                </a:lnTo>
                <a:lnTo>
                  <a:pt x="2" y="8"/>
                </a:lnTo>
                <a:lnTo>
                  <a:pt x="1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2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9" y="1"/>
                </a:lnTo>
                <a:lnTo>
                  <a:pt x="10" y="2"/>
                </a:lnTo>
                <a:lnTo>
                  <a:pt x="10" y="3"/>
                </a:lnTo>
                <a:lnTo>
                  <a:pt x="10" y="3"/>
                </a:lnTo>
                <a:lnTo>
                  <a:pt x="10" y="4"/>
                </a:lnTo>
                <a:lnTo>
                  <a:pt x="10" y="6"/>
                </a:lnTo>
                <a:lnTo>
                  <a:pt x="8" y="8"/>
                </a:lnTo>
                <a:lnTo>
                  <a:pt x="6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5" name="Freeform 1285"/>
          <p:cNvSpPr>
            <a:spLocks/>
          </p:cNvSpPr>
          <p:nvPr/>
        </p:nvSpPr>
        <p:spPr bwMode="auto">
          <a:xfrm>
            <a:off x="6965950" y="2470150"/>
            <a:ext cx="7938" cy="7938"/>
          </a:xfrm>
          <a:custGeom>
            <a:avLst/>
            <a:gdLst>
              <a:gd name="T0" fmla="*/ 7 w 11"/>
              <a:gd name="T1" fmla="*/ 9 h 9"/>
              <a:gd name="T2" fmla="*/ 5 w 11"/>
              <a:gd name="T3" fmla="*/ 9 h 9"/>
              <a:gd name="T4" fmla="*/ 4 w 11"/>
              <a:gd name="T5" fmla="*/ 9 h 9"/>
              <a:gd name="T6" fmla="*/ 1 w 11"/>
              <a:gd name="T7" fmla="*/ 8 h 9"/>
              <a:gd name="T8" fmla="*/ 0 w 11"/>
              <a:gd name="T9" fmla="*/ 7 h 9"/>
              <a:gd name="T10" fmla="*/ 0 w 11"/>
              <a:gd name="T11" fmla="*/ 5 h 9"/>
              <a:gd name="T12" fmla="*/ 0 w 11"/>
              <a:gd name="T13" fmla="*/ 3 h 9"/>
              <a:gd name="T14" fmla="*/ 2 w 11"/>
              <a:gd name="T15" fmla="*/ 2 h 9"/>
              <a:gd name="T16" fmla="*/ 4 w 11"/>
              <a:gd name="T17" fmla="*/ 1 h 9"/>
              <a:gd name="T18" fmla="*/ 6 w 11"/>
              <a:gd name="T19" fmla="*/ 0 h 9"/>
              <a:gd name="T20" fmla="*/ 7 w 11"/>
              <a:gd name="T21" fmla="*/ 0 h 9"/>
              <a:gd name="T22" fmla="*/ 9 w 11"/>
              <a:gd name="T23" fmla="*/ 1 h 9"/>
              <a:gd name="T24" fmla="*/ 11 w 11"/>
              <a:gd name="T25" fmla="*/ 2 h 9"/>
              <a:gd name="T26" fmla="*/ 11 w 11"/>
              <a:gd name="T27" fmla="*/ 3 h 9"/>
              <a:gd name="T28" fmla="*/ 11 w 11"/>
              <a:gd name="T29" fmla="*/ 5 h 9"/>
              <a:gd name="T30" fmla="*/ 9 w 11"/>
              <a:gd name="T31" fmla="*/ 7 h 9"/>
              <a:gd name="T32" fmla="*/ 7 w 11"/>
              <a:gd name="T3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9">
                <a:moveTo>
                  <a:pt x="7" y="9"/>
                </a:moveTo>
                <a:lnTo>
                  <a:pt x="5" y="9"/>
                </a:lnTo>
                <a:lnTo>
                  <a:pt x="4" y="9"/>
                </a:lnTo>
                <a:lnTo>
                  <a:pt x="1" y="8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9" y="1"/>
                </a:ln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9" y="7"/>
                </a:lnTo>
                <a:lnTo>
                  <a:pt x="7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6" name="Freeform 1286"/>
          <p:cNvSpPr>
            <a:spLocks/>
          </p:cNvSpPr>
          <p:nvPr/>
        </p:nvSpPr>
        <p:spPr bwMode="auto">
          <a:xfrm>
            <a:off x="6965950" y="2470150"/>
            <a:ext cx="7938" cy="7938"/>
          </a:xfrm>
          <a:custGeom>
            <a:avLst/>
            <a:gdLst>
              <a:gd name="T0" fmla="*/ 7 w 11"/>
              <a:gd name="T1" fmla="*/ 9 h 9"/>
              <a:gd name="T2" fmla="*/ 7 w 11"/>
              <a:gd name="T3" fmla="*/ 9 h 9"/>
              <a:gd name="T4" fmla="*/ 5 w 11"/>
              <a:gd name="T5" fmla="*/ 9 h 9"/>
              <a:gd name="T6" fmla="*/ 4 w 11"/>
              <a:gd name="T7" fmla="*/ 9 h 9"/>
              <a:gd name="T8" fmla="*/ 1 w 11"/>
              <a:gd name="T9" fmla="*/ 8 h 9"/>
              <a:gd name="T10" fmla="*/ 0 w 11"/>
              <a:gd name="T11" fmla="*/ 7 h 9"/>
              <a:gd name="T12" fmla="*/ 0 w 11"/>
              <a:gd name="T13" fmla="*/ 7 h 9"/>
              <a:gd name="T14" fmla="*/ 0 w 11"/>
              <a:gd name="T15" fmla="*/ 5 h 9"/>
              <a:gd name="T16" fmla="*/ 0 w 11"/>
              <a:gd name="T17" fmla="*/ 3 h 9"/>
              <a:gd name="T18" fmla="*/ 2 w 11"/>
              <a:gd name="T19" fmla="*/ 2 h 9"/>
              <a:gd name="T20" fmla="*/ 4 w 11"/>
              <a:gd name="T21" fmla="*/ 1 h 9"/>
              <a:gd name="T22" fmla="*/ 4 w 11"/>
              <a:gd name="T23" fmla="*/ 1 h 9"/>
              <a:gd name="T24" fmla="*/ 6 w 11"/>
              <a:gd name="T25" fmla="*/ 0 h 9"/>
              <a:gd name="T26" fmla="*/ 7 w 11"/>
              <a:gd name="T27" fmla="*/ 0 h 9"/>
              <a:gd name="T28" fmla="*/ 9 w 11"/>
              <a:gd name="T29" fmla="*/ 1 h 9"/>
              <a:gd name="T30" fmla="*/ 11 w 11"/>
              <a:gd name="T31" fmla="*/ 2 h 9"/>
              <a:gd name="T32" fmla="*/ 11 w 11"/>
              <a:gd name="T33" fmla="*/ 2 h 9"/>
              <a:gd name="T34" fmla="*/ 11 w 11"/>
              <a:gd name="T35" fmla="*/ 3 h 9"/>
              <a:gd name="T36" fmla="*/ 11 w 11"/>
              <a:gd name="T37" fmla="*/ 5 h 9"/>
              <a:gd name="T38" fmla="*/ 9 w 11"/>
              <a:gd name="T39" fmla="*/ 7 h 9"/>
              <a:gd name="T40" fmla="*/ 7 w 11"/>
              <a:gd name="T4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9">
                <a:moveTo>
                  <a:pt x="7" y="9"/>
                </a:moveTo>
                <a:lnTo>
                  <a:pt x="7" y="9"/>
                </a:lnTo>
                <a:lnTo>
                  <a:pt x="5" y="9"/>
                </a:lnTo>
                <a:lnTo>
                  <a:pt x="4" y="9"/>
                </a:lnTo>
                <a:lnTo>
                  <a:pt x="1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2" y="2"/>
                </a:lnTo>
                <a:lnTo>
                  <a:pt x="4" y="1"/>
                </a:lnTo>
                <a:lnTo>
                  <a:pt x="4" y="1"/>
                </a:lnTo>
                <a:lnTo>
                  <a:pt x="6" y="0"/>
                </a:lnTo>
                <a:lnTo>
                  <a:pt x="7" y="0"/>
                </a:lnTo>
                <a:lnTo>
                  <a:pt x="9" y="1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5"/>
                </a:lnTo>
                <a:lnTo>
                  <a:pt x="9" y="7"/>
                </a:lnTo>
                <a:lnTo>
                  <a:pt x="7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7" name="Freeform 1287"/>
          <p:cNvSpPr>
            <a:spLocks/>
          </p:cNvSpPr>
          <p:nvPr/>
        </p:nvSpPr>
        <p:spPr bwMode="auto">
          <a:xfrm>
            <a:off x="6972300" y="2471738"/>
            <a:ext cx="7938" cy="7937"/>
          </a:xfrm>
          <a:custGeom>
            <a:avLst/>
            <a:gdLst>
              <a:gd name="T0" fmla="*/ 7 w 11"/>
              <a:gd name="T1" fmla="*/ 8 h 9"/>
              <a:gd name="T2" fmla="*/ 5 w 11"/>
              <a:gd name="T3" fmla="*/ 9 h 9"/>
              <a:gd name="T4" fmla="*/ 4 w 11"/>
              <a:gd name="T5" fmla="*/ 9 h 9"/>
              <a:gd name="T6" fmla="*/ 1 w 11"/>
              <a:gd name="T7" fmla="*/ 8 h 9"/>
              <a:gd name="T8" fmla="*/ 0 w 11"/>
              <a:gd name="T9" fmla="*/ 7 h 9"/>
              <a:gd name="T10" fmla="*/ 0 w 11"/>
              <a:gd name="T11" fmla="*/ 4 h 9"/>
              <a:gd name="T12" fmla="*/ 0 w 11"/>
              <a:gd name="T13" fmla="*/ 3 h 9"/>
              <a:gd name="T14" fmla="*/ 3 w 11"/>
              <a:gd name="T15" fmla="*/ 1 h 9"/>
              <a:gd name="T16" fmla="*/ 4 w 11"/>
              <a:gd name="T17" fmla="*/ 0 h 9"/>
              <a:gd name="T18" fmla="*/ 6 w 11"/>
              <a:gd name="T19" fmla="*/ 0 h 9"/>
              <a:gd name="T20" fmla="*/ 7 w 11"/>
              <a:gd name="T21" fmla="*/ 0 h 9"/>
              <a:gd name="T22" fmla="*/ 9 w 11"/>
              <a:gd name="T23" fmla="*/ 0 h 9"/>
              <a:gd name="T24" fmla="*/ 11 w 11"/>
              <a:gd name="T25" fmla="*/ 1 h 9"/>
              <a:gd name="T26" fmla="*/ 11 w 11"/>
              <a:gd name="T27" fmla="*/ 3 h 9"/>
              <a:gd name="T28" fmla="*/ 11 w 11"/>
              <a:gd name="T29" fmla="*/ 4 h 9"/>
              <a:gd name="T30" fmla="*/ 9 w 11"/>
              <a:gd name="T31" fmla="*/ 7 h 9"/>
              <a:gd name="T32" fmla="*/ 7 w 11"/>
              <a:gd name="T33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9">
                <a:moveTo>
                  <a:pt x="7" y="8"/>
                </a:moveTo>
                <a:lnTo>
                  <a:pt x="5" y="9"/>
                </a:lnTo>
                <a:lnTo>
                  <a:pt x="4" y="9"/>
                </a:lnTo>
                <a:lnTo>
                  <a:pt x="1" y="8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3" y="1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1" y="3"/>
                </a:lnTo>
                <a:lnTo>
                  <a:pt x="11" y="4"/>
                </a:lnTo>
                <a:lnTo>
                  <a:pt x="9" y="7"/>
                </a:lnTo>
                <a:lnTo>
                  <a:pt x="7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8" name="Freeform 1288"/>
          <p:cNvSpPr>
            <a:spLocks/>
          </p:cNvSpPr>
          <p:nvPr/>
        </p:nvSpPr>
        <p:spPr bwMode="auto">
          <a:xfrm>
            <a:off x="6972300" y="2471738"/>
            <a:ext cx="7938" cy="7937"/>
          </a:xfrm>
          <a:custGeom>
            <a:avLst/>
            <a:gdLst>
              <a:gd name="T0" fmla="*/ 7 w 11"/>
              <a:gd name="T1" fmla="*/ 8 h 9"/>
              <a:gd name="T2" fmla="*/ 7 w 11"/>
              <a:gd name="T3" fmla="*/ 8 h 9"/>
              <a:gd name="T4" fmla="*/ 5 w 11"/>
              <a:gd name="T5" fmla="*/ 9 h 9"/>
              <a:gd name="T6" fmla="*/ 4 w 11"/>
              <a:gd name="T7" fmla="*/ 9 h 9"/>
              <a:gd name="T8" fmla="*/ 1 w 11"/>
              <a:gd name="T9" fmla="*/ 8 h 9"/>
              <a:gd name="T10" fmla="*/ 0 w 11"/>
              <a:gd name="T11" fmla="*/ 7 h 9"/>
              <a:gd name="T12" fmla="*/ 0 w 11"/>
              <a:gd name="T13" fmla="*/ 7 h 9"/>
              <a:gd name="T14" fmla="*/ 0 w 11"/>
              <a:gd name="T15" fmla="*/ 4 h 9"/>
              <a:gd name="T16" fmla="*/ 0 w 11"/>
              <a:gd name="T17" fmla="*/ 3 h 9"/>
              <a:gd name="T18" fmla="*/ 3 w 11"/>
              <a:gd name="T19" fmla="*/ 1 h 9"/>
              <a:gd name="T20" fmla="*/ 4 w 11"/>
              <a:gd name="T21" fmla="*/ 0 h 9"/>
              <a:gd name="T22" fmla="*/ 4 w 11"/>
              <a:gd name="T23" fmla="*/ 0 h 9"/>
              <a:gd name="T24" fmla="*/ 6 w 11"/>
              <a:gd name="T25" fmla="*/ 0 h 9"/>
              <a:gd name="T26" fmla="*/ 7 w 11"/>
              <a:gd name="T27" fmla="*/ 0 h 9"/>
              <a:gd name="T28" fmla="*/ 9 w 11"/>
              <a:gd name="T29" fmla="*/ 0 h 9"/>
              <a:gd name="T30" fmla="*/ 11 w 11"/>
              <a:gd name="T31" fmla="*/ 1 h 9"/>
              <a:gd name="T32" fmla="*/ 11 w 11"/>
              <a:gd name="T33" fmla="*/ 1 h 9"/>
              <a:gd name="T34" fmla="*/ 11 w 11"/>
              <a:gd name="T35" fmla="*/ 3 h 9"/>
              <a:gd name="T36" fmla="*/ 11 w 11"/>
              <a:gd name="T37" fmla="*/ 4 h 9"/>
              <a:gd name="T38" fmla="*/ 9 w 11"/>
              <a:gd name="T39" fmla="*/ 7 h 9"/>
              <a:gd name="T40" fmla="*/ 7 w 11"/>
              <a:gd name="T41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9">
                <a:moveTo>
                  <a:pt x="7" y="8"/>
                </a:moveTo>
                <a:lnTo>
                  <a:pt x="7" y="8"/>
                </a:lnTo>
                <a:lnTo>
                  <a:pt x="5" y="9"/>
                </a:lnTo>
                <a:lnTo>
                  <a:pt x="4" y="9"/>
                </a:lnTo>
                <a:lnTo>
                  <a:pt x="1" y="8"/>
                </a:lnTo>
                <a:lnTo>
                  <a:pt x="0" y="7"/>
                </a:lnTo>
                <a:lnTo>
                  <a:pt x="0" y="7"/>
                </a:lnTo>
                <a:lnTo>
                  <a:pt x="0" y="4"/>
                </a:lnTo>
                <a:lnTo>
                  <a:pt x="0" y="3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1" y="1"/>
                </a:lnTo>
                <a:lnTo>
                  <a:pt x="11" y="3"/>
                </a:lnTo>
                <a:lnTo>
                  <a:pt x="11" y="4"/>
                </a:lnTo>
                <a:lnTo>
                  <a:pt x="9" y="7"/>
                </a:lnTo>
                <a:lnTo>
                  <a:pt x="7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69" name="Freeform 1289"/>
          <p:cNvSpPr>
            <a:spLocks/>
          </p:cNvSpPr>
          <p:nvPr/>
        </p:nvSpPr>
        <p:spPr bwMode="auto">
          <a:xfrm>
            <a:off x="6978650" y="2470150"/>
            <a:ext cx="7938" cy="7938"/>
          </a:xfrm>
          <a:custGeom>
            <a:avLst/>
            <a:gdLst>
              <a:gd name="T0" fmla="*/ 8 w 11"/>
              <a:gd name="T1" fmla="*/ 8 h 10"/>
              <a:gd name="T2" fmla="*/ 6 w 11"/>
              <a:gd name="T3" fmla="*/ 9 h 10"/>
              <a:gd name="T4" fmla="*/ 5 w 11"/>
              <a:gd name="T5" fmla="*/ 10 h 10"/>
              <a:gd name="T6" fmla="*/ 3 w 11"/>
              <a:gd name="T7" fmla="*/ 10 h 10"/>
              <a:gd name="T8" fmla="*/ 1 w 11"/>
              <a:gd name="T9" fmla="*/ 9 h 10"/>
              <a:gd name="T10" fmla="*/ 0 w 11"/>
              <a:gd name="T11" fmla="*/ 8 h 10"/>
              <a:gd name="T12" fmla="*/ 0 w 11"/>
              <a:gd name="T13" fmla="*/ 5 h 10"/>
              <a:gd name="T14" fmla="*/ 0 w 11"/>
              <a:gd name="T15" fmla="*/ 4 h 10"/>
              <a:gd name="T16" fmla="*/ 1 w 11"/>
              <a:gd name="T17" fmla="*/ 2 h 10"/>
              <a:gd name="T18" fmla="*/ 4 w 11"/>
              <a:gd name="T19" fmla="*/ 1 h 10"/>
              <a:gd name="T20" fmla="*/ 5 w 11"/>
              <a:gd name="T21" fmla="*/ 0 h 10"/>
              <a:gd name="T22" fmla="*/ 7 w 11"/>
              <a:gd name="T23" fmla="*/ 0 h 10"/>
              <a:gd name="T24" fmla="*/ 8 w 11"/>
              <a:gd name="T25" fmla="*/ 1 h 10"/>
              <a:gd name="T26" fmla="*/ 10 w 11"/>
              <a:gd name="T27" fmla="*/ 2 h 10"/>
              <a:gd name="T28" fmla="*/ 11 w 11"/>
              <a:gd name="T29" fmla="*/ 4 h 10"/>
              <a:gd name="T30" fmla="*/ 10 w 11"/>
              <a:gd name="T31" fmla="*/ 5 h 10"/>
              <a:gd name="T32" fmla="*/ 8 w 11"/>
              <a:gd name="T33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0">
                <a:moveTo>
                  <a:pt x="8" y="8"/>
                </a:moveTo>
                <a:lnTo>
                  <a:pt x="6" y="9"/>
                </a:lnTo>
                <a:lnTo>
                  <a:pt x="5" y="10"/>
                </a:lnTo>
                <a:lnTo>
                  <a:pt x="3" y="10"/>
                </a:lnTo>
                <a:lnTo>
                  <a:pt x="1" y="9"/>
                </a:lnTo>
                <a:lnTo>
                  <a:pt x="0" y="8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4" y="1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10" y="2"/>
                </a:lnTo>
                <a:lnTo>
                  <a:pt x="11" y="4"/>
                </a:lnTo>
                <a:lnTo>
                  <a:pt x="10" y="5"/>
                </a:lnTo>
                <a:lnTo>
                  <a:pt x="8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0" name="Freeform 1290"/>
          <p:cNvSpPr>
            <a:spLocks/>
          </p:cNvSpPr>
          <p:nvPr/>
        </p:nvSpPr>
        <p:spPr bwMode="auto">
          <a:xfrm>
            <a:off x="6978650" y="2470150"/>
            <a:ext cx="7938" cy="7938"/>
          </a:xfrm>
          <a:custGeom>
            <a:avLst/>
            <a:gdLst>
              <a:gd name="T0" fmla="*/ 8 w 11"/>
              <a:gd name="T1" fmla="*/ 8 h 10"/>
              <a:gd name="T2" fmla="*/ 8 w 11"/>
              <a:gd name="T3" fmla="*/ 8 h 10"/>
              <a:gd name="T4" fmla="*/ 6 w 11"/>
              <a:gd name="T5" fmla="*/ 9 h 10"/>
              <a:gd name="T6" fmla="*/ 5 w 11"/>
              <a:gd name="T7" fmla="*/ 10 h 10"/>
              <a:gd name="T8" fmla="*/ 3 w 11"/>
              <a:gd name="T9" fmla="*/ 10 h 10"/>
              <a:gd name="T10" fmla="*/ 1 w 11"/>
              <a:gd name="T11" fmla="*/ 9 h 10"/>
              <a:gd name="T12" fmla="*/ 1 w 11"/>
              <a:gd name="T13" fmla="*/ 9 h 10"/>
              <a:gd name="T14" fmla="*/ 0 w 11"/>
              <a:gd name="T15" fmla="*/ 8 h 10"/>
              <a:gd name="T16" fmla="*/ 0 w 11"/>
              <a:gd name="T17" fmla="*/ 5 h 10"/>
              <a:gd name="T18" fmla="*/ 0 w 11"/>
              <a:gd name="T19" fmla="*/ 4 h 10"/>
              <a:gd name="T20" fmla="*/ 1 w 11"/>
              <a:gd name="T21" fmla="*/ 2 h 10"/>
              <a:gd name="T22" fmla="*/ 1 w 11"/>
              <a:gd name="T23" fmla="*/ 2 h 10"/>
              <a:gd name="T24" fmla="*/ 4 w 11"/>
              <a:gd name="T25" fmla="*/ 1 h 10"/>
              <a:gd name="T26" fmla="*/ 5 w 11"/>
              <a:gd name="T27" fmla="*/ 0 h 10"/>
              <a:gd name="T28" fmla="*/ 7 w 11"/>
              <a:gd name="T29" fmla="*/ 0 h 10"/>
              <a:gd name="T30" fmla="*/ 8 w 11"/>
              <a:gd name="T31" fmla="*/ 1 h 10"/>
              <a:gd name="T32" fmla="*/ 8 w 11"/>
              <a:gd name="T33" fmla="*/ 1 h 10"/>
              <a:gd name="T34" fmla="*/ 10 w 11"/>
              <a:gd name="T35" fmla="*/ 2 h 10"/>
              <a:gd name="T36" fmla="*/ 11 w 11"/>
              <a:gd name="T37" fmla="*/ 4 h 10"/>
              <a:gd name="T38" fmla="*/ 10 w 11"/>
              <a:gd name="T39" fmla="*/ 5 h 10"/>
              <a:gd name="T40" fmla="*/ 8 w 11"/>
              <a:gd name="T41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0">
                <a:moveTo>
                  <a:pt x="8" y="8"/>
                </a:moveTo>
                <a:lnTo>
                  <a:pt x="8" y="8"/>
                </a:lnTo>
                <a:lnTo>
                  <a:pt x="6" y="9"/>
                </a:lnTo>
                <a:lnTo>
                  <a:pt x="5" y="10"/>
                </a:lnTo>
                <a:lnTo>
                  <a:pt x="3" y="10"/>
                </a:lnTo>
                <a:lnTo>
                  <a:pt x="1" y="9"/>
                </a:lnTo>
                <a:lnTo>
                  <a:pt x="1" y="9"/>
                </a:lnTo>
                <a:lnTo>
                  <a:pt x="0" y="8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4" y="1"/>
                </a:lnTo>
                <a:lnTo>
                  <a:pt x="5" y="0"/>
                </a:lnTo>
                <a:lnTo>
                  <a:pt x="7" y="0"/>
                </a:lnTo>
                <a:lnTo>
                  <a:pt x="8" y="1"/>
                </a:lnTo>
                <a:lnTo>
                  <a:pt x="8" y="1"/>
                </a:lnTo>
                <a:lnTo>
                  <a:pt x="10" y="2"/>
                </a:lnTo>
                <a:lnTo>
                  <a:pt x="11" y="4"/>
                </a:lnTo>
                <a:lnTo>
                  <a:pt x="10" y="5"/>
                </a:lnTo>
                <a:lnTo>
                  <a:pt x="8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1" name="Freeform 1291"/>
          <p:cNvSpPr>
            <a:spLocks/>
          </p:cNvSpPr>
          <p:nvPr/>
        </p:nvSpPr>
        <p:spPr bwMode="auto">
          <a:xfrm>
            <a:off x="6985000" y="2465388"/>
            <a:ext cx="7938" cy="9525"/>
          </a:xfrm>
          <a:custGeom>
            <a:avLst/>
            <a:gdLst>
              <a:gd name="T0" fmla="*/ 8 w 11"/>
              <a:gd name="T1" fmla="*/ 8 h 10"/>
              <a:gd name="T2" fmla="*/ 7 w 11"/>
              <a:gd name="T3" fmla="*/ 9 h 10"/>
              <a:gd name="T4" fmla="*/ 5 w 11"/>
              <a:gd name="T5" fmla="*/ 10 h 10"/>
              <a:gd name="T6" fmla="*/ 4 w 11"/>
              <a:gd name="T7" fmla="*/ 10 h 10"/>
              <a:gd name="T8" fmla="*/ 1 w 11"/>
              <a:gd name="T9" fmla="*/ 10 h 10"/>
              <a:gd name="T10" fmla="*/ 0 w 11"/>
              <a:gd name="T11" fmla="*/ 8 h 10"/>
              <a:gd name="T12" fmla="*/ 0 w 11"/>
              <a:gd name="T13" fmla="*/ 7 h 10"/>
              <a:gd name="T14" fmla="*/ 1 w 11"/>
              <a:gd name="T15" fmla="*/ 5 h 10"/>
              <a:gd name="T16" fmla="*/ 3 w 11"/>
              <a:gd name="T17" fmla="*/ 2 h 10"/>
              <a:gd name="T18" fmla="*/ 5 w 11"/>
              <a:gd name="T19" fmla="*/ 1 h 10"/>
              <a:gd name="T20" fmla="*/ 6 w 11"/>
              <a:gd name="T21" fmla="*/ 0 h 10"/>
              <a:gd name="T22" fmla="*/ 8 w 11"/>
              <a:gd name="T23" fmla="*/ 0 h 10"/>
              <a:gd name="T24" fmla="*/ 9 w 11"/>
              <a:gd name="T25" fmla="*/ 1 h 10"/>
              <a:gd name="T26" fmla="*/ 11 w 11"/>
              <a:gd name="T27" fmla="*/ 2 h 10"/>
              <a:gd name="T28" fmla="*/ 11 w 11"/>
              <a:gd name="T29" fmla="*/ 5 h 10"/>
              <a:gd name="T30" fmla="*/ 9 w 11"/>
              <a:gd name="T31" fmla="*/ 6 h 10"/>
              <a:gd name="T32" fmla="*/ 8 w 11"/>
              <a:gd name="T33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0">
                <a:moveTo>
                  <a:pt x="8" y="8"/>
                </a:moveTo>
                <a:lnTo>
                  <a:pt x="7" y="9"/>
                </a:lnTo>
                <a:lnTo>
                  <a:pt x="5" y="10"/>
                </a:lnTo>
                <a:lnTo>
                  <a:pt x="4" y="10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1" y="5"/>
                </a:lnTo>
                <a:lnTo>
                  <a:pt x="3" y="2"/>
                </a:lnTo>
                <a:lnTo>
                  <a:pt x="5" y="1"/>
                </a:lnTo>
                <a:lnTo>
                  <a:pt x="6" y="0"/>
                </a:lnTo>
                <a:lnTo>
                  <a:pt x="8" y="0"/>
                </a:lnTo>
                <a:lnTo>
                  <a:pt x="9" y="1"/>
                </a:lnTo>
                <a:lnTo>
                  <a:pt x="11" y="2"/>
                </a:lnTo>
                <a:lnTo>
                  <a:pt x="11" y="5"/>
                </a:lnTo>
                <a:lnTo>
                  <a:pt x="9" y="6"/>
                </a:lnTo>
                <a:lnTo>
                  <a:pt x="8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2" name="Freeform 1292"/>
          <p:cNvSpPr>
            <a:spLocks/>
          </p:cNvSpPr>
          <p:nvPr/>
        </p:nvSpPr>
        <p:spPr bwMode="auto">
          <a:xfrm>
            <a:off x="6985000" y="2465388"/>
            <a:ext cx="7938" cy="9525"/>
          </a:xfrm>
          <a:custGeom>
            <a:avLst/>
            <a:gdLst>
              <a:gd name="T0" fmla="*/ 8 w 11"/>
              <a:gd name="T1" fmla="*/ 8 h 10"/>
              <a:gd name="T2" fmla="*/ 8 w 11"/>
              <a:gd name="T3" fmla="*/ 8 h 10"/>
              <a:gd name="T4" fmla="*/ 7 w 11"/>
              <a:gd name="T5" fmla="*/ 9 h 10"/>
              <a:gd name="T6" fmla="*/ 5 w 11"/>
              <a:gd name="T7" fmla="*/ 10 h 10"/>
              <a:gd name="T8" fmla="*/ 4 w 11"/>
              <a:gd name="T9" fmla="*/ 10 h 10"/>
              <a:gd name="T10" fmla="*/ 1 w 11"/>
              <a:gd name="T11" fmla="*/ 10 h 10"/>
              <a:gd name="T12" fmla="*/ 1 w 11"/>
              <a:gd name="T13" fmla="*/ 10 h 10"/>
              <a:gd name="T14" fmla="*/ 0 w 11"/>
              <a:gd name="T15" fmla="*/ 8 h 10"/>
              <a:gd name="T16" fmla="*/ 0 w 11"/>
              <a:gd name="T17" fmla="*/ 7 h 10"/>
              <a:gd name="T18" fmla="*/ 1 w 11"/>
              <a:gd name="T19" fmla="*/ 5 h 10"/>
              <a:gd name="T20" fmla="*/ 3 w 11"/>
              <a:gd name="T21" fmla="*/ 2 h 10"/>
              <a:gd name="T22" fmla="*/ 3 w 11"/>
              <a:gd name="T23" fmla="*/ 2 h 10"/>
              <a:gd name="T24" fmla="*/ 5 w 11"/>
              <a:gd name="T25" fmla="*/ 1 h 10"/>
              <a:gd name="T26" fmla="*/ 6 w 11"/>
              <a:gd name="T27" fmla="*/ 0 h 10"/>
              <a:gd name="T28" fmla="*/ 8 w 11"/>
              <a:gd name="T29" fmla="*/ 0 h 10"/>
              <a:gd name="T30" fmla="*/ 9 w 11"/>
              <a:gd name="T31" fmla="*/ 1 h 10"/>
              <a:gd name="T32" fmla="*/ 9 w 11"/>
              <a:gd name="T33" fmla="*/ 1 h 10"/>
              <a:gd name="T34" fmla="*/ 11 w 11"/>
              <a:gd name="T35" fmla="*/ 2 h 10"/>
              <a:gd name="T36" fmla="*/ 11 w 11"/>
              <a:gd name="T37" fmla="*/ 5 h 10"/>
              <a:gd name="T38" fmla="*/ 9 w 11"/>
              <a:gd name="T39" fmla="*/ 6 h 10"/>
              <a:gd name="T40" fmla="*/ 8 w 11"/>
              <a:gd name="T41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0">
                <a:moveTo>
                  <a:pt x="8" y="8"/>
                </a:moveTo>
                <a:lnTo>
                  <a:pt x="8" y="8"/>
                </a:lnTo>
                <a:lnTo>
                  <a:pt x="7" y="9"/>
                </a:lnTo>
                <a:lnTo>
                  <a:pt x="5" y="10"/>
                </a:lnTo>
                <a:lnTo>
                  <a:pt x="4" y="10"/>
                </a:lnTo>
                <a:lnTo>
                  <a:pt x="1" y="10"/>
                </a:lnTo>
                <a:lnTo>
                  <a:pt x="1" y="10"/>
                </a:lnTo>
                <a:lnTo>
                  <a:pt x="0" y="8"/>
                </a:lnTo>
                <a:lnTo>
                  <a:pt x="0" y="7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6" y="0"/>
                </a:lnTo>
                <a:lnTo>
                  <a:pt x="8" y="0"/>
                </a:lnTo>
                <a:lnTo>
                  <a:pt x="9" y="1"/>
                </a:lnTo>
                <a:lnTo>
                  <a:pt x="9" y="1"/>
                </a:lnTo>
                <a:lnTo>
                  <a:pt x="11" y="2"/>
                </a:lnTo>
                <a:lnTo>
                  <a:pt x="11" y="5"/>
                </a:lnTo>
                <a:lnTo>
                  <a:pt x="9" y="6"/>
                </a:lnTo>
                <a:lnTo>
                  <a:pt x="8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3" name="Freeform 1293"/>
          <p:cNvSpPr>
            <a:spLocks/>
          </p:cNvSpPr>
          <p:nvPr/>
        </p:nvSpPr>
        <p:spPr bwMode="auto">
          <a:xfrm>
            <a:off x="6989763" y="2462213"/>
            <a:ext cx="6350" cy="7937"/>
          </a:xfrm>
          <a:custGeom>
            <a:avLst/>
            <a:gdLst>
              <a:gd name="T0" fmla="*/ 8 w 8"/>
              <a:gd name="T1" fmla="*/ 7 h 12"/>
              <a:gd name="T2" fmla="*/ 8 w 8"/>
              <a:gd name="T3" fmla="*/ 9 h 12"/>
              <a:gd name="T4" fmla="*/ 7 w 8"/>
              <a:gd name="T5" fmla="*/ 11 h 12"/>
              <a:gd name="T6" fmla="*/ 5 w 8"/>
              <a:gd name="T7" fmla="*/ 12 h 12"/>
              <a:gd name="T8" fmla="*/ 4 w 8"/>
              <a:gd name="T9" fmla="*/ 12 h 12"/>
              <a:gd name="T10" fmla="*/ 2 w 8"/>
              <a:gd name="T11" fmla="*/ 12 h 12"/>
              <a:gd name="T12" fmla="*/ 1 w 8"/>
              <a:gd name="T13" fmla="*/ 11 h 12"/>
              <a:gd name="T14" fmla="*/ 0 w 8"/>
              <a:gd name="T15" fmla="*/ 8 h 12"/>
              <a:gd name="T16" fmla="*/ 0 w 8"/>
              <a:gd name="T17" fmla="*/ 6 h 12"/>
              <a:gd name="T18" fmla="*/ 0 w 8"/>
              <a:gd name="T19" fmla="*/ 4 h 12"/>
              <a:gd name="T20" fmla="*/ 1 w 8"/>
              <a:gd name="T21" fmla="*/ 1 h 12"/>
              <a:gd name="T22" fmla="*/ 4 w 8"/>
              <a:gd name="T23" fmla="*/ 0 h 12"/>
              <a:gd name="T24" fmla="*/ 5 w 8"/>
              <a:gd name="T25" fmla="*/ 0 h 12"/>
              <a:gd name="T26" fmla="*/ 6 w 8"/>
              <a:gd name="T27" fmla="*/ 1 h 12"/>
              <a:gd name="T28" fmla="*/ 7 w 8"/>
              <a:gd name="T29" fmla="*/ 3 h 12"/>
              <a:gd name="T30" fmla="*/ 8 w 8"/>
              <a:gd name="T31" fmla="*/ 5 h 12"/>
              <a:gd name="T32" fmla="*/ 8 w 8"/>
              <a:gd name="T33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2">
                <a:moveTo>
                  <a:pt x="8" y="7"/>
                </a:moveTo>
                <a:lnTo>
                  <a:pt x="8" y="9"/>
                </a:lnTo>
                <a:lnTo>
                  <a:pt x="7" y="11"/>
                </a:lnTo>
                <a:lnTo>
                  <a:pt x="5" y="12"/>
                </a:lnTo>
                <a:lnTo>
                  <a:pt x="4" y="12"/>
                </a:lnTo>
                <a:lnTo>
                  <a:pt x="2" y="12"/>
                </a:lnTo>
                <a:lnTo>
                  <a:pt x="1" y="11"/>
                </a:lnTo>
                <a:lnTo>
                  <a:pt x="0" y="8"/>
                </a:lnTo>
                <a:lnTo>
                  <a:pt x="0" y="6"/>
                </a:lnTo>
                <a:lnTo>
                  <a:pt x="0" y="4"/>
                </a:lnTo>
                <a:lnTo>
                  <a:pt x="1" y="1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3"/>
                </a:lnTo>
                <a:lnTo>
                  <a:pt x="8" y="5"/>
                </a:lnTo>
                <a:lnTo>
                  <a:pt x="8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4" name="Freeform 1294"/>
          <p:cNvSpPr>
            <a:spLocks/>
          </p:cNvSpPr>
          <p:nvPr/>
        </p:nvSpPr>
        <p:spPr bwMode="auto">
          <a:xfrm>
            <a:off x="6989763" y="2462213"/>
            <a:ext cx="6350" cy="7937"/>
          </a:xfrm>
          <a:custGeom>
            <a:avLst/>
            <a:gdLst>
              <a:gd name="T0" fmla="*/ 8 w 8"/>
              <a:gd name="T1" fmla="*/ 7 h 12"/>
              <a:gd name="T2" fmla="*/ 8 w 8"/>
              <a:gd name="T3" fmla="*/ 7 h 12"/>
              <a:gd name="T4" fmla="*/ 8 w 8"/>
              <a:gd name="T5" fmla="*/ 9 h 12"/>
              <a:gd name="T6" fmla="*/ 7 w 8"/>
              <a:gd name="T7" fmla="*/ 11 h 12"/>
              <a:gd name="T8" fmla="*/ 5 w 8"/>
              <a:gd name="T9" fmla="*/ 12 h 12"/>
              <a:gd name="T10" fmla="*/ 4 w 8"/>
              <a:gd name="T11" fmla="*/ 12 h 12"/>
              <a:gd name="T12" fmla="*/ 4 w 8"/>
              <a:gd name="T13" fmla="*/ 12 h 12"/>
              <a:gd name="T14" fmla="*/ 2 w 8"/>
              <a:gd name="T15" fmla="*/ 12 h 12"/>
              <a:gd name="T16" fmla="*/ 1 w 8"/>
              <a:gd name="T17" fmla="*/ 11 h 12"/>
              <a:gd name="T18" fmla="*/ 0 w 8"/>
              <a:gd name="T19" fmla="*/ 8 h 12"/>
              <a:gd name="T20" fmla="*/ 0 w 8"/>
              <a:gd name="T21" fmla="*/ 6 h 12"/>
              <a:gd name="T22" fmla="*/ 0 w 8"/>
              <a:gd name="T23" fmla="*/ 6 h 12"/>
              <a:gd name="T24" fmla="*/ 0 w 8"/>
              <a:gd name="T25" fmla="*/ 4 h 12"/>
              <a:gd name="T26" fmla="*/ 1 w 8"/>
              <a:gd name="T27" fmla="*/ 1 h 12"/>
              <a:gd name="T28" fmla="*/ 4 w 8"/>
              <a:gd name="T29" fmla="*/ 0 h 12"/>
              <a:gd name="T30" fmla="*/ 5 w 8"/>
              <a:gd name="T31" fmla="*/ 0 h 12"/>
              <a:gd name="T32" fmla="*/ 5 w 8"/>
              <a:gd name="T33" fmla="*/ 0 h 12"/>
              <a:gd name="T34" fmla="*/ 6 w 8"/>
              <a:gd name="T35" fmla="*/ 1 h 12"/>
              <a:gd name="T36" fmla="*/ 7 w 8"/>
              <a:gd name="T37" fmla="*/ 3 h 12"/>
              <a:gd name="T38" fmla="*/ 8 w 8"/>
              <a:gd name="T39" fmla="*/ 5 h 12"/>
              <a:gd name="T40" fmla="*/ 8 w 8"/>
              <a:gd name="T4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" h="12">
                <a:moveTo>
                  <a:pt x="8" y="7"/>
                </a:moveTo>
                <a:lnTo>
                  <a:pt x="8" y="7"/>
                </a:lnTo>
                <a:lnTo>
                  <a:pt x="8" y="9"/>
                </a:lnTo>
                <a:lnTo>
                  <a:pt x="7" y="11"/>
                </a:lnTo>
                <a:lnTo>
                  <a:pt x="5" y="12"/>
                </a:lnTo>
                <a:lnTo>
                  <a:pt x="4" y="12"/>
                </a:lnTo>
                <a:lnTo>
                  <a:pt x="4" y="12"/>
                </a:lnTo>
                <a:lnTo>
                  <a:pt x="2" y="12"/>
                </a:lnTo>
                <a:lnTo>
                  <a:pt x="1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0" y="4"/>
                </a:lnTo>
                <a:lnTo>
                  <a:pt x="1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7" y="3"/>
                </a:lnTo>
                <a:lnTo>
                  <a:pt x="8" y="5"/>
                </a:lnTo>
                <a:lnTo>
                  <a:pt x="8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5" name="Freeform 1295"/>
          <p:cNvSpPr>
            <a:spLocks/>
          </p:cNvSpPr>
          <p:nvPr/>
        </p:nvSpPr>
        <p:spPr bwMode="auto">
          <a:xfrm>
            <a:off x="6991350" y="2455863"/>
            <a:ext cx="7938" cy="9525"/>
          </a:xfrm>
          <a:custGeom>
            <a:avLst/>
            <a:gdLst>
              <a:gd name="T0" fmla="*/ 10 w 10"/>
              <a:gd name="T1" fmla="*/ 6 h 12"/>
              <a:gd name="T2" fmla="*/ 9 w 10"/>
              <a:gd name="T3" fmla="*/ 8 h 12"/>
              <a:gd name="T4" fmla="*/ 7 w 10"/>
              <a:gd name="T5" fmla="*/ 11 h 12"/>
              <a:gd name="T6" fmla="*/ 6 w 10"/>
              <a:gd name="T7" fmla="*/ 12 h 12"/>
              <a:gd name="T8" fmla="*/ 5 w 10"/>
              <a:gd name="T9" fmla="*/ 12 h 12"/>
              <a:gd name="T10" fmla="*/ 4 w 10"/>
              <a:gd name="T11" fmla="*/ 12 h 12"/>
              <a:gd name="T12" fmla="*/ 2 w 10"/>
              <a:gd name="T13" fmla="*/ 11 h 12"/>
              <a:gd name="T14" fmla="*/ 0 w 10"/>
              <a:gd name="T15" fmla="*/ 8 h 12"/>
              <a:gd name="T16" fmla="*/ 0 w 10"/>
              <a:gd name="T17" fmla="*/ 6 h 12"/>
              <a:gd name="T18" fmla="*/ 2 w 10"/>
              <a:gd name="T19" fmla="*/ 4 h 12"/>
              <a:gd name="T20" fmla="*/ 3 w 10"/>
              <a:gd name="T21" fmla="*/ 1 h 12"/>
              <a:gd name="T22" fmla="*/ 5 w 10"/>
              <a:gd name="T23" fmla="*/ 0 h 12"/>
              <a:gd name="T24" fmla="*/ 6 w 10"/>
              <a:gd name="T25" fmla="*/ 0 h 12"/>
              <a:gd name="T26" fmla="*/ 7 w 10"/>
              <a:gd name="T27" fmla="*/ 0 h 12"/>
              <a:gd name="T28" fmla="*/ 9 w 10"/>
              <a:gd name="T29" fmla="*/ 3 h 12"/>
              <a:gd name="T30" fmla="*/ 10 w 10"/>
              <a:gd name="T31" fmla="*/ 4 h 12"/>
              <a:gd name="T32" fmla="*/ 10 w 10"/>
              <a:gd name="T33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2">
                <a:moveTo>
                  <a:pt x="10" y="6"/>
                </a:moveTo>
                <a:lnTo>
                  <a:pt x="9" y="8"/>
                </a:lnTo>
                <a:lnTo>
                  <a:pt x="7" y="11"/>
                </a:lnTo>
                <a:lnTo>
                  <a:pt x="6" y="12"/>
                </a:lnTo>
                <a:lnTo>
                  <a:pt x="5" y="12"/>
                </a:lnTo>
                <a:lnTo>
                  <a:pt x="4" y="12"/>
                </a:lnTo>
                <a:lnTo>
                  <a:pt x="2" y="11"/>
                </a:lnTo>
                <a:lnTo>
                  <a:pt x="0" y="8"/>
                </a:lnTo>
                <a:lnTo>
                  <a:pt x="0" y="6"/>
                </a:lnTo>
                <a:lnTo>
                  <a:pt x="2" y="4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9" y="3"/>
                </a:lnTo>
                <a:lnTo>
                  <a:pt x="10" y="4"/>
                </a:lnTo>
                <a:lnTo>
                  <a:pt x="10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6" name="Freeform 1296"/>
          <p:cNvSpPr>
            <a:spLocks/>
          </p:cNvSpPr>
          <p:nvPr/>
        </p:nvSpPr>
        <p:spPr bwMode="auto">
          <a:xfrm>
            <a:off x="6991350" y="2455863"/>
            <a:ext cx="7938" cy="9525"/>
          </a:xfrm>
          <a:custGeom>
            <a:avLst/>
            <a:gdLst>
              <a:gd name="T0" fmla="*/ 10 w 10"/>
              <a:gd name="T1" fmla="*/ 6 h 12"/>
              <a:gd name="T2" fmla="*/ 10 w 10"/>
              <a:gd name="T3" fmla="*/ 6 h 12"/>
              <a:gd name="T4" fmla="*/ 9 w 10"/>
              <a:gd name="T5" fmla="*/ 8 h 12"/>
              <a:gd name="T6" fmla="*/ 7 w 10"/>
              <a:gd name="T7" fmla="*/ 11 h 12"/>
              <a:gd name="T8" fmla="*/ 6 w 10"/>
              <a:gd name="T9" fmla="*/ 12 h 12"/>
              <a:gd name="T10" fmla="*/ 5 w 10"/>
              <a:gd name="T11" fmla="*/ 12 h 12"/>
              <a:gd name="T12" fmla="*/ 5 w 10"/>
              <a:gd name="T13" fmla="*/ 12 h 12"/>
              <a:gd name="T14" fmla="*/ 4 w 10"/>
              <a:gd name="T15" fmla="*/ 12 h 12"/>
              <a:gd name="T16" fmla="*/ 2 w 10"/>
              <a:gd name="T17" fmla="*/ 11 h 12"/>
              <a:gd name="T18" fmla="*/ 0 w 10"/>
              <a:gd name="T19" fmla="*/ 8 h 12"/>
              <a:gd name="T20" fmla="*/ 0 w 10"/>
              <a:gd name="T21" fmla="*/ 6 h 12"/>
              <a:gd name="T22" fmla="*/ 0 w 10"/>
              <a:gd name="T23" fmla="*/ 6 h 12"/>
              <a:gd name="T24" fmla="*/ 2 w 10"/>
              <a:gd name="T25" fmla="*/ 4 h 12"/>
              <a:gd name="T26" fmla="*/ 3 w 10"/>
              <a:gd name="T27" fmla="*/ 1 h 12"/>
              <a:gd name="T28" fmla="*/ 5 w 10"/>
              <a:gd name="T29" fmla="*/ 0 h 12"/>
              <a:gd name="T30" fmla="*/ 6 w 10"/>
              <a:gd name="T31" fmla="*/ 0 h 12"/>
              <a:gd name="T32" fmla="*/ 6 w 10"/>
              <a:gd name="T33" fmla="*/ 0 h 12"/>
              <a:gd name="T34" fmla="*/ 7 w 10"/>
              <a:gd name="T35" fmla="*/ 0 h 12"/>
              <a:gd name="T36" fmla="*/ 9 w 10"/>
              <a:gd name="T37" fmla="*/ 3 h 12"/>
              <a:gd name="T38" fmla="*/ 10 w 10"/>
              <a:gd name="T39" fmla="*/ 4 h 12"/>
              <a:gd name="T40" fmla="*/ 10 w 10"/>
              <a:gd name="T41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2">
                <a:moveTo>
                  <a:pt x="10" y="6"/>
                </a:moveTo>
                <a:lnTo>
                  <a:pt x="10" y="6"/>
                </a:lnTo>
                <a:lnTo>
                  <a:pt x="9" y="8"/>
                </a:lnTo>
                <a:lnTo>
                  <a:pt x="7" y="11"/>
                </a:lnTo>
                <a:lnTo>
                  <a:pt x="6" y="12"/>
                </a:lnTo>
                <a:lnTo>
                  <a:pt x="5" y="12"/>
                </a:lnTo>
                <a:lnTo>
                  <a:pt x="5" y="12"/>
                </a:lnTo>
                <a:lnTo>
                  <a:pt x="4" y="12"/>
                </a:lnTo>
                <a:lnTo>
                  <a:pt x="2" y="11"/>
                </a:lnTo>
                <a:lnTo>
                  <a:pt x="0" y="8"/>
                </a:lnTo>
                <a:lnTo>
                  <a:pt x="0" y="6"/>
                </a:lnTo>
                <a:lnTo>
                  <a:pt x="0" y="6"/>
                </a:lnTo>
                <a:lnTo>
                  <a:pt x="2" y="4"/>
                </a:lnTo>
                <a:lnTo>
                  <a:pt x="3" y="1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9" y="3"/>
                </a:lnTo>
                <a:lnTo>
                  <a:pt x="10" y="4"/>
                </a:lnTo>
                <a:lnTo>
                  <a:pt x="10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7" name="Freeform 1297"/>
          <p:cNvSpPr>
            <a:spLocks/>
          </p:cNvSpPr>
          <p:nvPr/>
        </p:nvSpPr>
        <p:spPr bwMode="auto">
          <a:xfrm>
            <a:off x="6992938" y="2449513"/>
            <a:ext cx="7937" cy="7937"/>
          </a:xfrm>
          <a:custGeom>
            <a:avLst/>
            <a:gdLst>
              <a:gd name="T0" fmla="*/ 8 w 9"/>
              <a:gd name="T1" fmla="*/ 4 h 11"/>
              <a:gd name="T2" fmla="*/ 9 w 9"/>
              <a:gd name="T3" fmla="*/ 6 h 11"/>
              <a:gd name="T4" fmla="*/ 9 w 9"/>
              <a:gd name="T5" fmla="*/ 7 h 11"/>
              <a:gd name="T6" fmla="*/ 8 w 9"/>
              <a:gd name="T7" fmla="*/ 9 h 11"/>
              <a:gd name="T8" fmla="*/ 7 w 9"/>
              <a:gd name="T9" fmla="*/ 11 h 11"/>
              <a:gd name="T10" fmla="*/ 6 w 9"/>
              <a:gd name="T11" fmla="*/ 11 h 11"/>
              <a:gd name="T12" fmla="*/ 3 w 9"/>
              <a:gd name="T13" fmla="*/ 11 h 11"/>
              <a:gd name="T14" fmla="*/ 2 w 9"/>
              <a:gd name="T15" fmla="*/ 8 h 11"/>
              <a:gd name="T16" fmla="*/ 0 w 9"/>
              <a:gd name="T17" fmla="*/ 7 h 11"/>
              <a:gd name="T18" fmla="*/ 0 w 9"/>
              <a:gd name="T19" fmla="*/ 5 h 11"/>
              <a:gd name="T20" fmla="*/ 0 w 9"/>
              <a:gd name="T21" fmla="*/ 3 h 11"/>
              <a:gd name="T22" fmla="*/ 1 w 9"/>
              <a:gd name="T23" fmla="*/ 1 h 11"/>
              <a:gd name="T24" fmla="*/ 2 w 9"/>
              <a:gd name="T25" fmla="*/ 0 h 11"/>
              <a:gd name="T26" fmla="*/ 3 w 9"/>
              <a:gd name="T27" fmla="*/ 0 h 11"/>
              <a:gd name="T28" fmla="*/ 6 w 9"/>
              <a:gd name="T29" fmla="*/ 0 h 11"/>
              <a:gd name="T30" fmla="*/ 7 w 9"/>
              <a:gd name="T31" fmla="*/ 1 h 11"/>
              <a:gd name="T32" fmla="*/ 8 w 9"/>
              <a:gd name="T3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1">
                <a:moveTo>
                  <a:pt x="8" y="4"/>
                </a:moveTo>
                <a:lnTo>
                  <a:pt x="9" y="6"/>
                </a:lnTo>
                <a:lnTo>
                  <a:pt x="9" y="7"/>
                </a:lnTo>
                <a:lnTo>
                  <a:pt x="8" y="9"/>
                </a:lnTo>
                <a:lnTo>
                  <a:pt x="7" y="11"/>
                </a:lnTo>
                <a:lnTo>
                  <a:pt x="6" y="11"/>
                </a:lnTo>
                <a:lnTo>
                  <a:pt x="3" y="11"/>
                </a:lnTo>
                <a:lnTo>
                  <a:pt x="2" y="8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7" y="1"/>
                </a:lnTo>
                <a:lnTo>
                  <a:pt x="8" y="4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8" name="Freeform 1298"/>
          <p:cNvSpPr>
            <a:spLocks/>
          </p:cNvSpPr>
          <p:nvPr/>
        </p:nvSpPr>
        <p:spPr bwMode="auto">
          <a:xfrm>
            <a:off x="6992938" y="2449513"/>
            <a:ext cx="7937" cy="7937"/>
          </a:xfrm>
          <a:custGeom>
            <a:avLst/>
            <a:gdLst>
              <a:gd name="T0" fmla="*/ 8 w 9"/>
              <a:gd name="T1" fmla="*/ 4 h 11"/>
              <a:gd name="T2" fmla="*/ 8 w 9"/>
              <a:gd name="T3" fmla="*/ 4 h 11"/>
              <a:gd name="T4" fmla="*/ 9 w 9"/>
              <a:gd name="T5" fmla="*/ 6 h 11"/>
              <a:gd name="T6" fmla="*/ 9 w 9"/>
              <a:gd name="T7" fmla="*/ 7 h 11"/>
              <a:gd name="T8" fmla="*/ 8 w 9"/>
              <a:gd name="T9" fmla="*/ 9 h 11"/>
              <a:gd name="T10" fmla="*/ 7 w 9"/>
              <a:gd name="T11" fmla="*/ 11 h 11"/>
              <a:gd name="T12" fmla="*/ 7 w 9"/>
              <a:gd name="T13" fmla="*/ 11 h 11"/>
              <a:gd name="T14" fmla="*/ 6 w 9"/>
              <a:gd name="T15" fmla="*/ 11 h 11"/>
              <a:gd name="T16" fmla="*/ 3 w 9"/>
              <a:gd name="T17" fmla="*/ 11 h 11"/>
              <a:gd name="T18" fmla="*/ 2 w 9"/>
              <a:gd name="T19" fmla="*/ 8 h 11"/>
              <a:gd name="T20" fmla="*/ 0 w 9"/>
              <a:gd name="T21" fmla="*/ 7 h 11"/>
              <a:gd name="T22" fmla="*/ 0 w 9"/>
              <a:gd name="T23" fmla="*/ 7 h 11"/>
              <a:gd name="T24" fmla="*/ 0 w 9"/>
              <a:gd name="T25" fmla="*/ 5 h 11"/>
              <a:gd name="T26" fmla="*/ 0 w 9"/>
              <a:gd name="T27" fmla="*/ 3 h 11"/>
              <a:gd name="T28" fmla="*/ 1 w 9"/>
              <a:gd name="T29" fmla="*/ 1 h 11"/>
              <a:gd name="T30" fmla="*/ 2 w 9"/>
              <a:gd name="T31" fmla="*/ 0 h 11"/>
              <a:gd name="T32" fmla="*/ 2 w 9"/>
              <a:gd name="T33" fmla="*/ 0 h 11"/>
              <a:gd name="T34" fmla="*/ 3 w 9"/>
              <a:gd name="T35" fmla="*/ 0 h 11"/>
              <a:gd name="T36" fmla="*/ 6 w 9"/>
              <a:gd name="T37" fmla="*/ 0 h 11"/>
              <a:gd name="T38" fmla="*/ 7 w 9"/>
              <a:gd name="T39" fmla="*/ 1 h 11"/>
              <a:gd name="T40" fmla="*/ 8 w 9"/>
              <a:gd name="T41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" h="11">
                <a:moveTo>
                  <a:pt x="8" y="4"/>
                </a:moveTo>
                <a:lnTo>
                  <a:pt x="8" y="4"/>
                </a:lnTo>
                <a:lnTo>
                  <a:pt x="9" y="6"/>
                </a:lnTo>
                <a:lnTo>
                  <a:pt x="9" y="7"/>
                </a:lnTo>
                <a:lnTo>
                  <a:pt x="8" y="9"/>
                </a:lnTo>
                <a:lnTo>
                  <a:pt x="7" y="11"/>
                </a:lnTo>
                <a:lnTo>
                  <a:pt x="7" y="11"/>
                </a:lnTo>
                <a:lnTo>
                  <a:pt x="6" y="11"/>
                </a:lnTo>
                <a:lnTo>
                  <a:pt x="3" y="11"/>
                </a:lnTo>
                <a:lnTo>
                  <a:pt x="2" y="8"/>
                </a:lnTo>
                <a:lnTo>
                  <a:pt x="0" y="7"/>
                </a:lnTo>
                <a:lnTo>
                  <a:pt x="0" y="7"/>
                </a:lnTo>
                <a:lnTo>
                  <a:pt x="0" y="5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7" y="1"/>
                </a:lnTo>
                <a:lnTo>
                  <a:pt x="8" y="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79" name="Freeform 1299"/>
          <p:cNvSpPr>
            <a:spLocks/>
          </p:cNvSpPr>
          <p:nvPr/>
        </p:nvSpPr>
        <p:spPr bwMode="auto">
          <a:xfrm>
            <a:off x="6992938" y="2443163"/>
            <a:ext cx="9525" cy="7937"/>
          </a:xfrm>
          <a:custGeom>
            <a:avLst/>
            <a:gdLst>
              <a:gd name="T0" fmla="*/ 8 w 10"/>
              <a:gd name="T1" fmla="*/ 2 h 11"/>
              <a:gd name="T2" fmla="*/ 9 w 10"/>
              <a:gd name="T3" fmla="*/ 5 h 11"/>
              <a:gd name="T4" fmla="*/ 10 w 10"/>
              <a:gd name="T5" fmla="*/ 6 h 11"/>
              <a:gd name="T6" fmla="*/ 10 w 10"/>
              <a:gd name="T7" fmla="*/ 8 h 11"/>
              <a:gd name="T8" fmla="*/ 9 w 10"/>
              <a:gd name="T9" fmla="*/ 9 h 11"/>
              <a:gd name="T10" fmla="*/ 8 w 10"/>
              <a:gd name="T11" fmla="*/ 11 h 11"/>
              <a:gd name="T12" fmla="*/ 6 w 10"/>
              <a:gd name="T13" fmla="*/ 11 h 11"/>
              <a:gd name="T14" fmla="*/ 4 w 10"/>
              <a:gd name="T15" fmla="*/ 9 h 11"/>
              <a:gd name="T16" fmla="*/ 2 w 10"/>
              <a:gd name="T17" fmla="*/ 8 h 11"/>
              <a:gd name="T18" fmla="*/ 1 w 10"/>
              <a:gd name="T19" fmla="*/ 6 h 11"/>
              <a:gd name="T20" fmla="*/ 0 w 10"/>
              <a:gd name="T21" fmla="*/ 4 h 11"/>
              <a:gd name="T22" fmla="*/ 0 w 10"/>
              <a:gd name="T23" fmla="*/ 2 h 11"/>
              <a:gd name="T24" fmla="*/ 1 w 10"/>
              <a:gd name="T25" fmla="*/ 0 h 11"/>
              <a:gd name="T26" fmla="*/ 3 w 10"/>
              <a:gd name="T27" fmla="*/ 0 h 11"/>
              <a:gd name="T28" fmla="*/ 4 w 10"/>
              <a:gd name="T29" fmla="*/ 0 h 11"/>
              <a:gd name="T30" fmla="*/ 7 w 10"/>
              <a:gd name="T31" fmla="*/ 1 h 11"/>
              <a:gd name="T32" fmla="*/ 8 w 10"/>
              <a:gd name="T33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1">
                <a:moveTo>
                  <a:pt x="8" y="2"/>
                </a:moveTo>
                <a:lnTo>
                  <a:pt x="9" y="5"/>
                </a:lnTo>
                <a:lnTo>
                  <a:pt x="10" y="6"/>
                </a:lnTo>
                <a:lnTo>
                  <a:pt x="10" y="8"/>
                </a:lnTo>
                <a:lnTo>
                  <a:pt x="9" y="9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8"/>
                </a:lnTo>
                <a:lnTo>
                  <a:pt x="1" y="6"/>
                </a:lnTo>
                <a:lnTo>
                  <a:pt x="0" y="4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7" y="1"/>
                </a:lnTo>
                <a:lnTo>
                  <a:pt x="8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0" name="Freeform 1300"/>
          <p:cNvSpPr>
            <a:spLocks/>
          </p:cNvSpPr>
          <p:nvPr/>
        </p:nvSpPr>
        <p:spPr bwMode="auto">
          <a:xfrm>
            <a:off x="6992938" y="2443163"/>
            <a:ext cx="9525" cy="7937"/>
          </a:xfrm>
          <a:custGeom>
            <a:avLst/>
            <a:gdLst>
              <a:gd name="T0" fmla="*/ 8 w 10"/>
              <a:gd name="T1" fmla="*/ 2 h 11"/>
              <a:gd name="T2" fmla="*/ 8 w 10"/>
              <a:gd name="T3" fmla="*/ 2 h 11"/>
              <a:gd name="T4" fmla="*/ 9 w 10"/>
              <a:gd name="T5" fmla="*/ 5 h 11"/>
              <a:gd name="T6" fmla="*/ 10 w 10"/>
              <a:gd name="T7" fmla="*/ 6 h 11"/>
              <a:gd name="T8" fmla="*/ 10 w 10"/>
              <a:gd name="T9" fmla="*/ 8 h 11"/>
              <a:gd name="T10" fmla="*/ 9 w 10"/>
              <a:gd name="T11" fmla="*/ 9 h 11"/>
              <a:gd name="T12" fmla="*/ 9 w 10"/>
              <a:gd name="T13" fmla="*/ 9 h 11"/>
              <a:gd name="T14" fmla="*/ 8 w 10"/>
              <a:gd name="T15" fmla="*/ 11 h 11"/>
              <a:gd name="T16" fmla="*/ 6 w 10"/>
              <a:gd name="T17" fmla="*/ 11 h 11"/>
              <a:gd name="T18" fmla="*/ 4 w 10"/>
              <a:gd name="T19" fmla="*/ 9 h 11"/>
              <a:gd name="T20" fmla="*/ 2 w 10"/>
              <a:gd name="T21" fmla="*/ 8 h 11"/>
              <a:gd name="T22" fmla="*/ 2 w 10"/>
              <a:gd name="T23" fmla="*/ 8 h 11"/>
              <a:gd name="T24" fmla="*/ 1 w 10"/>
              <a:gd name="T25" fmla="*/ 6 h 11"/>
              <a:gd name="T26" fmla="*/ 0 w 10"/>
              <a:gd name="T27" fmla="*/ 4 h 11"/>
              <a:gd name="T28" fmla="*/ 0 w 10"/>
              <a:gd name="T29" fmla="*/ 2 h 11"/>
              <a:gd name="T30" fmla="*/ 1 w 10"/>
              <a:gd name="T31" fmla="*/ 0 h 11"/>
              <a:gd name="T32" fmla="*/ 1 w 10"/>
              <a:gd name="T33" fmla="*/ 0 h 11"/>
              <a:gd name="T34" fmla="*/ 3 w 10"/>
              <a:gd name="T35" fmla="*/ 0 h 11"/>
              <a:gd name="T36" fmla="*/ 4 w 10"/>
              <a:gd name="T37" fmla="*/ 0 h 11"/>
              <a:gd name="T38" fmla="*/ 7 w 10"/>
              <a:gd name="T39" fmla="*/ 1 h 11"/>
              <a:gd name="T40" fmla="*/ 8 w 10"/>
              <a:gd name="T41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1">
                <a:moveTo>
                  <a:pt x="8" y="2"/>
                </a:moveTo>
                <a:lnTo>
                  <a:pt x="8" y="2"/>
                </a:lnTo>
                <a:lnTo>
                  <a:pt x="9" y="5"/>
                </a:lnTo>
                <a:lnTo>
                  <a:pt x="10" y="6"/>
                </a:lnTo>
                <a:lnTo>
                  <a:pt x="10" y="8"/>
                </a:lnTo>
                <a:lnTo>
                  <a:pt x="9" y="9"/>
                </a:lnTo>
                <a:lnTo>
                  <a:pt x="9" y="9"/>
                </a:lnTo>
                <a:lnTo>
                  <a:pt x="8" y="11"/>
                </a:lnTo>
                <a:lnTo>
                  <a:pt x="6" y="11"/>
                </a:lnTo>
                <a:lnTo>
                  <a:pt x="4" y="9"/>
                </a:lnTo>
                <a:lnTo>
                  <a:pt x="2" y="8"/>
                </a:lnTo>
                <a:lnTo>
                  <a:pt x="2" y="8"/>
                </a:lnTo>
                <a:lnTo>
                  <a:pt x="1" y="6"/>
                </a:lnTo>
                <a:lnTo>
                  <a:pt x="0" y="4"/>
                </a:lnTo>
                <a:lnTo>
                  <a:pt x="0" y="2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7" y="1"/>
                </a:lnTo>
                <a:lnTo>
                  <a:pt x="8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1" name="Freeform 1301"/>
          <p:cNvSpPr>
            <a:spLocks/>
          </p:cNvSpPr>
          <p:nvPr/>
        </p:nvSpPr>
        <p:spPr bwMode="auto">
          <a:xfrm>
            <a:off x="6991350" y="2436813"/>
            <a:ext cx="7938" cy="7937"/>
          </a:xfrm>
          <a:custGeom>
            <a:avLst/>
            <a:gdLst>
              <a:gd name="T0" fmla="*/ 7 w 11"/>
              <a:gd name="T1" fmla="*/ 1 h 9"/>
              <a:gd name="T2" fmla="*/ 10 w 11"/>
              <a:gd name="T3" fmla="*/ 2 h 9"/>
              <a:gd name="T4" fmla="*/ 11 w 11"/>
              <a:gd name="T5" fmla="*/ 4 h 9"/>
              <a:gd name="T6" fmla="*/ 11 w 11"/>
              <a:gd name="T7" fmla="*/ 6 h 9"/>
              <a:gd name="T8" fmla="*/ 11 w 11"/>
              <a:gd name="T9" fmla="*/ 7 h 9"/>
              <a:gd name="T10" fmla="*/ 10 w 11"/>
              <a:gd name="T11" fmla="*/ 8 h 9"/>
              <a:gd name="T12" fmla="*/ 9 w 11"/>
              <a:gd name="T13" fmla="*/ 9 h 9"/>
              <a:gd name="T14" fmla="*/ 6 w 11"/>
              <a:gd name="T15" fmla="*/ 9 h 9"/>
              <a:gd name="T16" fmla="*/ 4 w 11"/>
              <a:gd name="T17" fmla="*/ 8 h 9"/>
              <a:gd name="T18" fmla="*/ 3 w 11"/>
              <a:gd name="T19" fmla="*/ 7 h 9"/>
              <a:gd name="T20" fmla="*/ 2 w 11"/>
              <a:gd name="T21" fmla="*/ 6 h 9"/>
              <a:gd name="T22" fmla="*/ 0 w 11"/>
              <a:gd name="T23" fmla="*/ 4 h 9"/>
              <a:gd name="T24" fmla="*/ 0 w 11"/>
              <a:gd name="T25" fmla="*/ 2 h 9"/>
              <a:gd name="T26" fmla="*/ 2 w 11"/>
              <a:gd name="T27" fmla="*/ 1 h 9"/>
              <a:gd name="T28" fmla="*/ 4 w 11"/>
              <a:gd name="T29" fmla="*/ 0 h 9"/>
              <a:gd name="T30" fmla="*/ 5 w 11"/>
              <a:gd name="T31" fmla="*/ 0 h 9"/>
              <a:gd name="T32" fmla="*/ 7 w 11"/>
              <a:gd name="T33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9">
                <a:moveTo>
                  <a:pt x="7" y="1"/>
                </a:moveTo>
                <a:lnTo>
                  <a:pt x="10" y="2"/>
                </a:lnTo>
                <a:lnTo>
                  <a:pt x="11" y="4"/>
                </a:lnTo>
                <a:lnTo>
                  <a:pt x="11" y="6"/>
                </a:lnTo>
                <a:lnTo>
                  <a:pt x="11" y="7"/>
                </a:lnTo>
                <a:lnTo>
                  <a:pt x="10" y="8"/>
                </a:lnTo>
                <a:lnTo>
                  <a:pt x="9" y="9"/>
                </a:lnTo>
                <a:lnTo>
                  <a:pt x="6" y="9"/>
                </a:lnTo>
                <a:lnTo>
                  <a:pt x="4" y="8"/>
                </a:lnTo>
                <a:lnTo>
                  <a:pt x="3" y="7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2" y="1"/>
                </a:lnTo>
                <a:lnTo>
                  <a:pt x="4" y="0"/>
                </a:lnTo>
                <a:lnTo>
                  <a:pt x="5" y="0"/>
                </a:lnTo>
                <a:lnTo>
                  <a:pt x="7" y="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2" name="Freeform 1302"/>
          <p:cNvSpPr>
            <a:spLocks/>
          </p:cNvSpPr>
          <p:nvPr/>
        </p:nvSpPr>
        <p:spPr bwMode="auto">
          <a:xfrm>
            <a:off x="6991350" y="2436813"/>
            <a:ext cx="7938" cy="7937"/>
          </a:xfrm>
          <a:custGeom>
            <a:avLst/>
            <a:gdLst>
              <a:gd name="T0" fmla="*/ 7 w 11"/>
              <a:gd name="T1" fmla="*/ 1 h 9"/>
              <a:gd name="T2" fmla="*/ 7 w 11"/>
              <a:gd name="T3" fmla="*/ 1 h 9"/>
              <a:gd name="T4" fmla="*/ 10 w 11"/>
              <a:gd name="T5" fmla="*/ 2 h 9"/>
              <a:gd name="T6" fmla="*/ 11 w 11"/>
              <a:gd name="T7" fmla="*/ 4 h 9"/>
              <a:gd name="T8" fmla="*/ 11 w 11"/>
              <a:gd name="T9" fmla="*/ 6 h 9"/>
              <a:gd name="T10" fmla="*/ 11 w 11"/>
              <a:gd name="T11" fmla="*/ 7 h 9"/>
              <a:gd name="T12" fmla="*/ 11 w 11"/>
              <a:gd name="T13" fmla="*/ 7 h 9"/>
              <a:gd name="T14" fmla="*/ 10 w 11"/>
              <a:gd name="T15" fmla="*/ 8 h 9"/>
              <a:gd name="T16" fmla="*/ 9 w 11"/>
              <a:gd name="T17" fmla="*/ 9 h 9"/>
              <a:gd name="T18" fmla="*/ 6 w 11"/>
              <a:gd name="T19" fmla="*/ 9 h 9"/>
              <a:gd name="T20" fmla="*/ 4 w 11"/>
              <a:gd name="T21" fmla="*/ 8 h 9"/>
              <a:gd name="T22" fmla="*/ 4 w 11"/>
              <a:gd name="T23" fmla="*/ 8 h 9"/>
              <a:gd name="T24" fmla="*/ 3 w 11"/>
              <a:gd name="T25" fmla="*/ 7 h 9"/>
              <a:gd name="T26" fmla="*/ 2 w 11"/>
              <a:gd name="T27" fmla="*/ 6 h 9"/>
              <a:gd name="T28" fmla="*/ 0 w 11"/>
              <a:gd name="T29" fmla="*/ 4 h 9"/>
              <a:gd name="T30" fmla="*/ 0 w 11"/>
              <a:gd name="T31" fmla="*/ 2 h 9"/>
              <a:gd name="T32" fmla="*/ 0 w 11"/>
              <a:gd name="T33" fmla="*/ 2 h 9"/>
              <a:gd name="T34" fmla="*/ 2 w 11"/>
              <a:gd name="T35" fmla="*/ 1 h 9"/>
              <a:gd name="T36" fmla="*/ 4 w 11"/>
              <a:gd name="T37" fmla="*/ 0 h 9"/>
              <a:gd name="T38" fmla="*/ 5 w 11"/>
              <a:gd name="T39" fmla="*/ 0 h 9"/>
              <a:gd name="T40" fmla="*/ 7 w 11"/>
              <a:gd name="T41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9">
                <a:moveTo>
                  <a:pt x="7" y="1"/>
                </a:moveTo>
                <a:lnTo>
                  <a:pt x="7" y="1"/>
                </a:lnTo>
                <a:lnTo>
                  <a:pt x="10" y="2"/>
                </a:lnTo>
                <a:lnTo>
                  <a:pt x="11" y="4"/>
                </a:lnTo>
                <a:lnTo>
                  <a:pt x="11" y="6"/>
                </a:lnTo>
                <a:lnTo>
                  <a:pt x="11" y="7"/>
                </a:lnTo>
                <a:lnTo>
                  <a:pt x="11" y="7"/>
                </a:lnTo>
                <a:lnTo>
                  <a:pt x="10" y="8"/>
                </a:lnTo>
                <a:lnTo>
                  <a:pt x="9" y="9"/>
                </a:lnTo>
                <a:lnTo>
                  <a:pt x="6" y="9"/>
                </a:lnTo>
                <a:lnTo>
                  <a:pt x="4" y="8"/>
                </a:lnTo>
                <a:lnTo>
                  <a:pt x="4" y="8"/>
                </a:lnTo>
                <a:lnTo>
                  <a:pt x="3" y="7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1"/>
                </a:lnTo>
                <a:lnTo>
                  <a:pt x="4" y="0"/>
                </a:lnTo>
                <a:lnTo>
                  <a:pt x="5" y="0"/>
                </a:lnTo>
                <a:lnTo>
                  <a:pt x="7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3" name="Freeform 1303"/>
          <p:cNvSpPr>
            <a:spLocks/>
          </p:cNvSpPr>
          <p:nvPr/>
        </p:nvSpPr>
        <p:spPr bwMode="auto">
          <a:xfrm>
            <a:off x="6988175" y="2432050"/>
            <a:ext cx="9525" cy="6350"/>
          </a:xfrm>
          <a:custGeom>
            <a:avLst/>
            <a:gdLst>
              <a:gd name="T0" fmla="*/ 7 w 10"/>
              <a:gd name="T1" fmla="*/ 1 h 9"/>
              <a:gd name="T2" fmla="*/ 9 w 10"/>
              <a:gd name="T3" fmla="*/ 2 h 9"/>
              <a:gd name="T4" fmla="*/ 10 w 10"/>
              <a:gd name="T5" fmla="*/ 4 h 9"/>
              <a:gd name="T6" fmla="*/ 10 w 10"/>
              <a:gd name="T7" fmla="*/ 6 h 9"/>
              <a:gd name="T8" fmla="*/ 10 w 10"/>
              <a:gd name="T9" fmla="*/ 7 h 9"/>
              <a:gd name="T10" fmla="*/ 9 w 10"/>
              <a:gd name="T11" fmla="*/ 8 h 9"/>
              <a:gd name="T12" fmla="*/ 8 w 10"/>
              <a:gd name="T13" fmla="*/ 9 h 9"/>
              <a:gd name="T14" fmla="*/ 6 w 10"/>
              <a:gd name="T15" fmla="*/ 9 h 9"/>
              <a:gd name="T16" fmla="*/ 3 w 10"/>
              <a:gd name="T17" fmla="*/ 8 h 9"/>
              <a:gd name="T18" fmla="*/ 2 w 10"/>
              <a:gd name="T19" fmla="*/ 7 h 9"/>
              <a:gd name="T20" fmla="*/ 0 w 10"/>
              <a:gd name="T21" fmla="*/ 6 h 9"/>
              <a:gd name="T22" fmla="*/ 0 w 10"/>
              <a:gd name="T23" fmla="*/ 4 h 9"/>
              <a:gd name="T24" fmla="*/ 0 w 10"/>
              <a:gd name="T25" fmla="*/ 2 h 9"/>
              <a:gd name="T26" fmla="*/ 1 w 10"/>
              <a:gd name="T27" fmla="*/ 1 h 9"/>
              <a:gd name="T28" fmla="*/ 3 w 10"/>
              <a:gd name="T29" fmla="*/ 0 h 9"/>
              <a:gd name="T30" fmla="*/ 5 w 10"/>
              <a:gd name="T31" fmla="*/ 0 h 9"/>
              <a:gd name="T32" fmla="*/ 7 w 10"/>
              <a:gd name="T33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9">
                <a:moveTo>
                  <a:pt x="7" y="1"/>
                </a:moveTo>
                <a:lnTo>
                  <a:pt x="9" y="2"/>
                </a:lnTo>
                <a:lnTo>
                  <a:pt x="10" y="4"/>
                </a:lnTo>
                <a:lnTo>
                  <a:pt x="10" y="6"/>
                </a:lnTo>
                <a:lnTo>
                  <a:pt x="10" y="7"/>
                </a:lnTo>
                <a:lnTo>
                  <a:pt x="9" y="8"/>
                </a:lnTo>
                <a:lnTo>
                  <a:pt x="8" y="9"/>
                </a:lnTo>
                <a:lnTo>
                  <a:pt x="6" y="9"/>
                </a:lnTo>
                <a:lnTo>
                  <a:pt x="3" y="8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5" y="0"/>
                </a:lnTo>
                <a:lnTo>
                  <a:pt x="7" y="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4" name="Freeform 1304"/>
          <p:cNvSpPr>
            <a:spLocks/>
          </p:cNvSpPr>
          <p:nvPr/>
        </p:nvSpPr>
        <p:spPr bwMode="auto">
          <a:xfrm>
            <a:off x="6988175" y="2432050"/>
            <a:ext cx="9525" cy="6350"/>
          </a:xfrm>
          <a:custGeom>
            <a:avLst/>
            <a:gdLst>
              <a:gd name="T0" fmla="*/ 7 w 10"/>
              <a:gd name="T1" fmla="*/ 1 h 9"/>
              <a:gd name="T2" fmla="*/ 7 w 10"/>
              <a:gd name="T3" fmla="*/ 1 h 9"/>
              <a:gd name="T4" fmla="*/ 9 w 10"/>
              <a:gd name="T5" fmla="*/ 2 h 9"/>
              <a:gd name="T6" fmla="*/ 10 w 10"/>
              <a:gd name="T7" fmla="*/ 4 h 9"/>
              <a:gd name="T8" fmla="*/ 10 w 10"/>
              <a:gd name="T9" fmla="*/ 6 h 9"/>
              <a:gd name="T10" fmla="*/ 10 w 10"/>
              <a:gd name="T11" fmla="*/ 7 h 9"/>
              <a:gd name="T12" fmla="*/ 10 w 10"/>
              <a:gd name="T13" fmla="*/ 7 h 9"/>
              <a:gd name="T14" fmla="*/ 9 w 10"/>
              <a:gd name="T15" fmla="*/ 8 h 9"/>
              <a:gd name="T16" fmla="*/ 8 w 10"/>
              <a:gd name="T17" fmla="*/ 9 h 9"/>
              <a:gd name="T18" fmla="*/ 6 w 10"/>
              <a:gd name="T19" fmla="*/ 9 h 9"/>
              <a:gd name="T20" fmla="*/ 3 w 10"/>
              <a:gd name="T21" fmla="*/ 8 h 9"/>
              <a:gd name="T22" fmla="*/ 3 w 10"/>
              <a:gd name="T23" fmla="*/ 8 h 9"/>
              <a:gd name="T24" fmla="*/ 2 w 10"/>
              <a:gd name="T25" fmla="*/ 7 h 9"/>
              <a:gd name="T26" fmla="*/ 0 w 10"/>
              <a:gd name="T27" fmla="*/ 6 h 9"/>
              <a:gd name="T28" fmla="*/ 0 w 10"/>
              <a:gd name="T29" fmla="*/ 4 h 9"/>
              <a:gd name="T30" fmla="*/ 0 w 10"/>
              <a:gd name="T31" fmla="*/ 2 h 9"/>
              <a:gd name="T32" fmla="*/ 0 w 10"/>
              <a:gd name="T33" fmla="*/ 2 h 9"/>
              <a:gd name="T34" fmla="*/ 1 w 10"/>
              <a:gd name="T35" fmla="*/ 1 h 9"/>
              <a:gd name="T36" fmla="*/ 3 w 10"/>
              <a:gd name="T37" fmla="*/ 0 h 9"/>
              <a:gd name="T38" fmla="*/ 5 w 10"/>
              <a:gd name="T39" fmla="*/ 0 h 9"/>
              <a:gd name="T40" fmla="*/ 7 w 10"/>
              <a:gd name="T41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9">
                <a:moveTo>
                  <a:pt x="7" y="1"/>
                </a:moveTo>
                <a:lnTo>
                  <a:pt x="7" y="1"/>
                </a:lnTo>
                <a:lnTo>
                  <a:pt x="9" y="2"/>
                </a:lnTo>
                <a:lnTo>
                  <a:pt x="10" y="4"/>
                </a:lnTo>
                <a:lnTo>
                  <a:pt x="10" y="6"/>
                </a:lnTo>
                <a:lnTo>
                  <a:pt x="10" y="7"/>
                </a:lnTo>
                <a:lnTo>
                  <a:pt x="10" y="7"/>
                </a:lnTo>
                <a:lnTo>
                  <a:pt x="9" y="8"/>
                </a:lnTo>
                <a:lnTo>
                  <a:pt x="8" y="9"/>
                </a:lnTo>
                <a:lnTo>
                  <a:pt x="6" y="9"/>
                </a:lnTo>
                <a:lnTo>
                  <a:pt x="3" y="8"/>
                </a:lnTo>
                <a:lnTo>
                  <a:pt x="3" y="8"/>
                </a:lnTo>
                <a:lnTo>
                  <a:pt x="2" y="7"/>
                </a:lnTo>
                <a:lnTo>
                  <a:pt x="0" y="6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5" y="0"/>
                </a:lnTo>
                <a:lnTo>
                  <a:pt x="7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5" name="Freeform 1305"/>
          <p:cNvSpPr>
            <a:spLocks/>
          </p:cNvSpPr>
          <p:nvPr/>
        </p:nvSpPr>
        <p:spPr bwMode="auto">
          <a:xfrm>
            <a:off x="6985000" y="2427288"/>
            <a:ext cx="7938" cy="6350"/>
          </a:xfrm>
          <a:custGeom>
            <a:avLst/>
            <a:gdLst>
              <a:gd name="T0" fmla="*/ 6 w 11"/>
              <a:gd name="T1" fmla="*/ 0 h 8"/>
              <a:gd name="T2" fmla="*/ 8 w 11"/>
              <a:gd name="T3" fmla="*/ 1 h 8"/>
              <a:gd name="T4" fmla="*/ 11 w 11"/>
              <a:gd name="T5" fmla="*/ 2 h 8"/>
              <a:gd name="T6" fmla="*/ 11 w 11"/>
              <a:gd name="T7" fmla="*/ 4 h 8"/>
              <a:gd name="T8" fmla="*/ 11 w 11"/>
              <a:gd name="T9" fmla="*/ 5 h 8"/>
              <a:gd name="T10" fmla="*/ 9 w 11"/>
              <a:gd name="T11" fmla="*/ 6 h 8"/>
              <a:gd name="T12" fmla="*/ 8 w 11"/>
              <a:gd name="T13" fmla="*/ 8 h 8"/>
              <a:gd name="T14" fmla="*/ 6 w 11"/>
              <a:gd name="T15" fmla="*/ 8 h 8"/>
              <a:gd name="T16" fmla="*/ 4 w 11"/>
              <a:gd name="T17" fmla="*/ 8 h 8"/>
              <a:gd name="T18" fmla="*/ 3 w 11"/>
              <a:gd name="T19" fmla="*/ 6 h 8"/>
              <a:gd name="T20" fmla="*/ 0 w 11"/>
              <a:gd name="T21" fmla="*/ 5 h 8"/>
              <a:gd name="T22" fmla="*/ 0 w 11"/>
              <a:gd name="T23" fmla="*/ 4 h 8"/>
              <a:gd name="T24" fmla="*/ 0 w 11"/>
              <a:gd name="T25" fmla="*/ 2 h 8"/>
              <a:gd name="T26" fmla="*/ 1 w 11"/>
              <a:gd name="T27" fmla="*/ 1 h 8"/>
              <a:gd name="T28" fmla="*/ 3 w 11"/>
              <a:gd name="T29" fmla="*/ 0 h 8"/>
              <a:gd name="T30" fmla="*/ 4 w 11"/>
              <a:gd name="T31" fmla="*/ 0 h 8"/>
              <a:gd name="T32" fmla="*/ 6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6" y="0"/>
                </a:moveTo>
                <a:lnTo>
                  <a:pt x="8" y="1"/>
                </a:ln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9" y="6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3" y="6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6" name="Freeform 1306"/>
          <p:cNvSpPr>
            <a:spLocks/>
          </p:cNvSpPr>
          <p:nvPr/>
        </p:nvSpPr>
        <p:spPr bwMode="auto">
          <a:xfrm>
            <a:off x="6985000" y="2427288"/>
            <a:ext cx="7938" cy="6350"/>
          </a:xfrm>
          <a:custGeom>
            <a:avLst/>
            <a:gdLst>
              <a:gd name="T0" fmla="*/ 6 w 11"/>
              <a:gd name="T1" fmla="*/ 0 h 8"/>
              <a:gd name="T2" fmla="*/ 6 w 11"/>
              <a:gd name="T3" fmla="*/ 0 h 8"/>
              <a:gd name="T4" fmla="*/ 8 w 11"/>
              <a:gd name="T5" fmla="*/ 1 h 8"/>
              <a:gd name="T6" fmla="*/ 11 w 11"/>
              <a:gd name="T7" fmla="*/ 2 h 8"/>
              <a:gd name="T8" fmla="*/ 11 w 11"/>
              <a:gd name="T9" fmla="*/ 4 h 8"/>
              <a:gd name="T10" fmla="*/ 11 w 11"/>
              <a:gd name="T11" fmla="*/ 5 h 8"/>
              <a:gd name="T12" fmla="*/ 11 w 11"/>
              <a:gd name="T13" fmla="*/ 5 h 8"/>
              <a:gd name="T14" fmla="*/ 9 w 11"/>
              <a:gd name="T15" fmla="*/ 6 h 8"/>
              <a:gd name="T16" fmla="*/ 8 w 11"/>
              <a:gd name="T17" fmla="*/ 8 h 8"/>
              <a:gd name="T18" fmla="*/ 6 w 11"/>
              <a:gd name="T19" fmla="*/ 8 h 8"/>
              <a:gd name="T20" fmla="*/ 4 w 11"/>
              <a:gd name="T21" fmla="*/ 8 h 8"/>
              <a:gd name="T22" fmla="*/ 4 w 11"/>
              <a:gd name="T23" fmla="*/ 8 h 8"/>
              <a:gd name="T24" fmla="*/ 3 w 11"/>
              <a:gd name="T25" fmla="*/ 6 h 8"/>
              <a:gd name="T26" fmla="*/ 0 w 11"/>
              <a:gd name="T27" fmla="*/ 5 h 8"/>
              <a:gd name="T28" fmla="*/ 0 w 11"/>
              <a:gd name="T29" fmla="*/ 4 h 8"/>
              <a:gd name="T30" fmla="*/ 0 w 11"/>
              <a:gd name="T31" fmla="*/ 2 h 8"/>
              <a:gd name="T32" fmla="*/ 0 w 11"/>
              <a:gd name="T33" fmla="*/ 2 h 8"/>
              <a:gd name="T34" fmla="*/ 1 w 11"/>
              <a:gd name="T35" fmla="*/ 1 h 8"/>
              <a:gd name="T36" fmla="*/ 3 w 11"/>
              <a:gd name="T37" fmla="*/ 0 h 8"/>
              <a:gd name="T38" fmla="*/ 4 w 11"/>
              <a:gd name="T39" fmla="*/ 0 h 8"/>
              <a:gd name="T40" fmla="*/ 6 w 11"/>
              <a:gd name="T4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8">
                <a:moveTo>
                  <a:pt x="6" y="0"/>
                </a:moveTo>
                <a:lnTo>
                  <a:pt x="6" y="0"/>
                </a:lnTo>
                <a:lnTo>
                  <a:pt x="8" y="1"/>
                </a:ln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1" y="5"/>
                </a:lnTo>
                <a:lnTo>
                  <a:pt x="9" y="6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4" y="8"/>
                </a:lnTo>
                <a:lnTo>
                  <a:pt x="3" y="6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7" name="Freeform 1307"/>
          <p:cNvSpPr>
            <a:spLocks/>
          </p:cNvSpPr>
          <p:nvPr/>
        </p:nvSpPr>
        <p:spPr bwMode="auto">
          <a:xfrm>
            <a:off x="6978650" y="2422525"/>
            <a:ext cx="9525" cy="6350"/>
          </a:xfrm>
          <a:custGeom>
            <a:avLst/>
            <a:gdLst>
              <a:gd name="T0" fmla="*/ 6 w 12"/>
              <a:gd name="T1" fmla="*/ 0 h 8"/>
              <a:gd name="T2" fmla="*/ 8 w 12"/>
              <a:gd name="T3" fmla="*/ 0 h 8"/>
              <a:gd name="T4" fmla="*/ 11 w 12"/>
              <a:gd name="T5" fmla="*/ 1 h 8"/>
              <a:gd name="T6" fmla="*/ 12 w 12"/>
              <a:gd name="T7" fmla="*/ 3 h 8"/>
              <a:gd name="T8" fmla="*/ 12 w 12"/>
              <a:gd name="T9" fmla="*/ 4 h 8"/>
              <a:gd name="T10" fmla="*/ 11 w 12"/>
              <a:gd name="T11" fmla="*/ 6 h 8"/>
              <a:gd name="T12" fmla="*/ 10 w 12"/>
              <a:gd name="T13" fmla="*/ 8 h 8"/>
              <a:gd name="T14" fmla="*/ 7 w 12"/>
              <a:gd name="T15" fmla="*/ 8 h 8"/>
              <a:gd name="T16" fmla="*/ 5 w 12"/>
              <a:gd name="T17" fmla="*/ 8 h 8"/>
              <a:gd name="T18" fmla="*/ 4 w 12"/>
              <a:gd name="T19" fmla="*/ 8 h 8"/>
              <a:gd name="T20" fmla="*/ 1 w 12"/>
              <a:gd name="T21" fmla="*/ 7 h 8"/>
              <a:gd name="T22" fmla="*/ 0 w 12"/>
              <a:gd name="T23" fmla="*/ 4 h 8"/>
              <a:gd name="T24" fmla="*/ 0 w 12"/>
              <a:gd name="T25" fmla="*/ 3 h 8"/>
              <a:gd name="T26" fmla="*/ 1 w 12"/>
              <a:gd name="T27" fmla="*/ 2 h 8"/>
              <a:gd name="T28" fmla="*/ 3 w 12"/>
              <a:gd name="T29" fmla="*/ 1 h 8"/>
              <a:gd name="T30" fmla="*/ 4 w 12"/>
              <a:gd name="T31" fmla="*/ 0 h 8"/>
              <a:gd name="T32" fmla="*/ 6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8" y="0"/>
                </a:lnTo>
                <a:lnTo>
                  <a:pt x="11" y="1"/>
                </a:lnTo>
                <a:lnTo>
                  <a:pt x="12" y="3"/>
                </a:lnTo>
                <a:lnTo>
                  <a:pt x="12" y="4"/>
                </a:lnTo>
                <a:lnTo>
                  <a:pt x="11" y="6"/>
                </a:lnTo>
                <a:lnTo>
                  <a:pt x="10" y="8"/>
                </a:lnTo>
                <a:lnTo>
                  <a:pt x="7" y="8"/>
                </a:lnTo>
                <a:lnTo>
                  <a:pt x="5" y="8"/>
                </a:lnTo>
                <a:lnTo>
                  <a:pt x="4" y="8"/>
                </a:lnTo>
                <a:lnTo>
                  <a:pt x="1" y="7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3" y="1"/>
                </a:lnTo>
                <a:lnTo>
                  <a:pt x="4" y="0"/>
                </a:lnTo>
                <a:lnTo>
                  <a:pt x="6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8" name="Freeform 1308"/>
          <p:cNvSpPr>
            <a:spLocks/>
          </p:cNvSpPr>
          <p:nvPr/>
        </p:nvSpPr>
        <p:spPr bwMode="auto">
          <a:xfrm>
            <a:off x="6978650" y="2422525"/>
            <a:ext cx="9525" cy="6350"/>
          </a:xfrm>
          <a:custGeom>
            <a:avLst/>
            <a:gdLst>
              <a:gd name="T0" fmla="*/ 6 w 12"/>
              <a:gd name="T1" fmla="*/ 0 h 8"/>
              <a:gd name="T2" fmla="*/ 6 w 12"/>
              <a:gd name="T3" fmla="*/ 0 h 8"/>
              <a:gd name="T4" fmla="*/ 8 w 12"/>
              <a:gd name="T5" fmla="*/ 0 h 8"/>
              <a:gd name="T6" fmla="*/ 11 w 12"/>
              <a:gd name="T7" fmla="*/ 1 h 8"/>
              <a:gd name="T8" fmla="*/ 12 w 12"/>
              <a:gd name="T9" fmla="*/ 3 h 8"/>
              <a:gd name="T10" fmla="*/ 12 w 12"/>
              <a:gd name="T11" fmla="*/ 4 h 8"/>
              <a:gd name="T12" fmla="*/ 12 w 12"/>
              <a:gd name="T13" fmla="*/ 4 h 8"/>
              <a:gd name="T14" fmla="*/ 11 w 12"/>
              <a:gd name="T15" fmla="*/ 6 h 8"/>
              <a:gd name="T16" fmla="*/ 10 w 12"/>
              <a:gd name="T17" fmla="*/ 8 h 8"/>
              <a:gd name="T18" fmla="*/ 7 w 12"/>
              <a:gd name="T19" fmla="*/ 8 h 8"/>
              <a:gd name="T20" fmla="*/ 5 w 12"/>
              <a:gd name="T21" fmla="*/ 8 h 8"/>
              <a:gd name="T22" fmla="*/ 5 w 12"/>
              <a:gd name="T23" fmla="*/ 8 h 8"/>
              <a:gd name="T24" fmla="*/ 4 w 12"/>
              <a:gd name="T25" fmla="*/ 8 h 8"/>
              <a:gd name="T26" fmla="*/ 1 w 12"/>
              <a:gd name="T27" fmla="*/ 7 h 8"/>
              <a:gd name="T28" fmla="*/ 0 w 12"/>
              <a:gd name="T29" fmla="*/ 4 h 8"/>
              <a:gd name="T30" fmla="*/ 0 w 12"/>
              <a:gd name="T31" fmla="*/ 3 h 8"/>
              <a:gd name="T32" fmla="*/ 0 w 12"/>
              <a:gd name="T33" fmla="*/ 3 h 8"/>
              <a:gd name="T34" fmla="*/ 1 w 12"/>
              <a:gd name="T35" fmla="*/ 2 h 8"/>
              <a:gd name="T36" fmla="*/ 3 w 12"/>
              <a:gd name="T37" fmla="*/ 1 h 8"/>
              <a:gd name="T38" fmla="*/ 4 w 12"/>
              <a:gd name="T39" fmla="*/ 0 h 8"/>
              <a:gd name="T40" fmla="*/ 6 w 12"/>
              <a:gd name="T4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8">
                <a:moveTo>
                  <a:pt x="6" y="0"/>
                </a:moveTo>
                <a:lnTo>
                  <a:pt x="6" y="0"/>
                </a:lnTo>
                <a:lnTo>
                  <a:pt x="8" y="0"/>
                </a:lnTo>
                <a:lnTo>
                  <a:pt x="11" y="1"/>
                </a:lnTo>
                <a:lnTo>
                  <a:pt x="12" y="3"/>
                </a:lnTo>
                <a:lnTo>
                  <a:pt x="12" y="4"/>
                </a:lnTo>
                <a:lnTo>
                  <a:pt x="12" y="4"/>
                </a:lnTo>
                <a:lnTo>
                  <a:pt x="11" y="6"/>
                </a:lnTo>
                <a:lnTo>
                  <a:pt x="10" y="8"/>
                </a:lnTo>
                <a:lnTo>
                  <a:pt x="7" y="8"/>
                </a:lnTo>
                <a:lnTo>
                  <a:pt x="5" y="8"/>
                </a:lnTo>
                <a:lnTo>
                  <a:pt x="5" y="8"/>
                </a:lnTo>
                <a:lnTo>
                  <a:pt x="4" y="8"/>
                </a:lnTo>
                <a:lnTo>
                  <a:pt x="1" y="7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3" y="1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89" name="Freeform 1309"/>
          <p:cNvSpPr>
            <a:spLocks/>
          </p:cNvSpPr>
          <p:nvPr/>
        </p:nvSpPr>
        <p:spPr bwMode="auto">
          <a:xfrm>
            <a:off x="6892925" y="2452688"/>
            <a:ext cx="44450" cy="33337"/>
          </a:xfrm>
          <a:custGeom>
            <a:avLst/>
            <a:gdLst>
              <a:gd name="T0" fmla="*/ 56 w 56"/>
              <a:gd name="T1" fmla="*/ 41 h 41"/>
              <a:gd name="T2" fmla="*/ 54 w 56"/>
              <a:gd name="T3" fmla="*/ 41 h 41"/>
              <a:gd name="T4" fmla="*/ 50 w 56"/>
              <a:gd name="T5" fmla="*/ 41 h 41"/>
              <a:gd name="T6" fmla="*/ 42 w 56"/>
              <a:gd name="T7" fmla="*/ 40 h 41"/>
              <a:gd name="T8" fmla="*/ 33 w 56"/>
              <a:gd name="T9" fmla="*/ 39 h 41"/>
              <a:gd name="T10" fmla="*/ 23 w 56"/>
              <a:gd name="T11" fmla="*/ 38 h 41"/>
              <a:gd name="T12" fmla="*/ 14 w 56"/>
              <a:gd name="T13" fmla="*/ 36 h 41"/>
              <a:gd name="T14" fmla="*/ 6 w 56"/>
              <a:gd name="T15" fmla="*/ 32 h 41"/>
              <a:gd name="T16" fmla="*/ 0 w 56"/>
              <a:gd name="T17" fmla="*/ 27 h 41"/>
              <a:gd name="T18" fmla="*/ 1 w 56"/>
              <a:gd name="T19" fmla="*/ 26 h 41"/>
              <a:gd name="T20" fmla="*/ 5 w 56"/>
              <a:gd name="T21" fmla="*/ 25 h 41"/>
              <a:gd name="T22" fmla="*/ 10 w 56"/>
              <a:gd name="T23" fmla="*/ 22 h 41"/>
              <a:gd name="T24" fmla="*/ 16 w 56"/>
              <a:gd name="T25" fmla="*/ 17 h 41"/>
              <a:gd name="T26" fmla="*/ 23 w 56"/>
              <a:gd name="T27" fmla="*/ 14 h 41"/>
              <a:gd name="T28" fmla="*/ 29 w 56"/>
              <a:gd name="T29" fmla="*/ 9 h 41"/>
              <a:gd name="T30" fmla="*/ 33 w 56"/>
              <a:gd name="T31" fmla="*/ 4 h 41"/>
              <a:gd name="T32" fmla="*/ 36 w 56"/>
              <a:gd name="T33" fmla="*/ 0 h 41"/>
              <a:gd name="T34" fmla="*/ 38 w 56"/>
              <a:gd name="T35" fmla="*/ 4 h 41"/>
              <a:gd name="T36" fmla="*/ 40 w 56"/>
              <a:gd name="T37" fmla="*/ 10 h 41"/>
              <a:gd name="T38" fmla="*/ 43 w 56"/>
              <a:gd name="T39" fmla="*/ 15 h 41"/>
              <a:gd name="T40" fmla="*/ 45 w 56"/>
              <a:gd name="T41" fmla="*/ 21 h 41"/>
              <a:gd name="T42" fmla="*/ 47 w 56"/>
              <a:gd name="T43" fmla="*/ 25 h 41"/>
              <a:gd name="T44" fmla="*/ 51 w 56"/>
              <a:gd name="T45" fmla="*/ 31 h 41"/>
              <a:gd name="T46" fmla="*/ 53 w 56"/>
              <a:gd name="T47" fmla="*/ 36 h 41"/>
              <a:gd name="T48" fmla="*/ 56 w 56"/>
              <a:gd name="T4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6" h="41">
                <a:moveTo>
                  <a:pt x="56" y="41"/>
                </a:moveTo>
                <a:lnTo>
                  <a:pt x="54" y="41"/>
                </a:lnTo>
                <a:lnTo>
                  <a:pt x="50" y="41"/>
                </a:lnTo>
                <a:lnTo>
                  <a:pt x="42" y="40"/>
                </a:lnTo>
                <a:lnTo>
                  <a:pt x="33" y="39"/>
                </a:lnTo>
                <a:lnTo>
                  <a:pt x="23" y="38"/>
                </a:lnTo>
                <a:lnTo>
                  <a:pt x="14" y="36"/>
                </a:lnTo>
                <a:lnTo>
                  <a:pt x="6" y="32"/>
                </a:lnTo>
                <a:lnTo>
                  <a:pt x="0" y="27"/>
                </a:lnTo>
                <a:lnTo>
                  <a:pt x="1" y="26"/>
                </a:lnTo>
                <a:lnTo>
                  <a:pt x="5" y="25"/>
                </a:lnTo>
                <a:lnTo>
                  <a:pt x="10" y="22"/>
                </a:lnTo>
                <a:lnTo>
                  <a:pt x="16" y="17"/>
                </a:lnTo>
                <a:lnTo>
                  <a:pt x="23" y="14"/>
                </a:lnTo>
                <a:lnTo>
                  <a:pt x="29" y="9"/>
                </a:lnTo>
                <a:lnTo>
                  <a:pt x="33" y="4"/>
                </a:lnTo>
                <a:lnTo>
                  <a:pt x="36" y="0"/>
                </a:lnTo>
                <a:lnTo>
                  <a:pt x="38" y="4"/>
                </a:lnTo>
                <a:lnTo>
                  <a:pt x="40" y="10"/>
                </a:lnTo>
                <a:lnTo>
                  <a:pt x="43" y="15"/>
                </a:lnTo>
                <a:lnTo>
                  <a:pt x="45" y="21"/>
                </a:lnTo>
                <a:lnTo>
                  <a:pt x="47" y="25"/>
                </a:lnTo>
                <a:lnTo>
                  <a:pt x="51" y="31"/>
                </a:lnTo>
                <a:lnTo>
                  <a:pt x="53" y="36"/>
                </a:lnTo>
                <a:lnTo>
                  <a:pt x="56" y="4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0" name="Freeform 1310"/>
          <p:cNvSpPr>
            <a:spLocks/>
          </p:cNvSpPr>
          <p:nvPr/>
        </p:nvSpPr>
        <p:spPr bwMode="auto">
          <a:xfrm>
            <a:off x="6892925" y="2452688"/>
            <a:ext cx="44450" cy="33337"/>
          </a:xfrm>
          <a:custGeom>
            <a:avLst/>
            <a:gdLst>
              <a:gd name="T0" fmla="*/ 56 w 56"/>
              <a:gd name="T1" fmla="*/ 41 h 41"/>
              <a:gd name="T2" fmla="*/ 56 w 56"/>
              <a:gd name="T3" fmla="*/ 41 h 41"/>
              <a:gd name="T4" fmla="*/ 54 w 56"/>
              <a:gd name="T5" fmla="*/ 41 h 41"/>
              <a:gd name="T6" fmla="*/ 50 w 56"/>
              <a:gd name="T7" fmla="*/ 41 h 41"/>
              <a:gd name="T8" fmla="*/ 42 w 56"/>
              <a:gd name="T9" fmla="*/ 40 h 41"/>
              <a:gd name="T10" fmla="*/ 33 w 56"/>
              <a:gd name="T11" fmla="*/ 39 h 41"/>
              <a:gd name="T12" fmla="*/ 23 w 56"/>
              <a:gd name="T13" fmla="*/ 38 h 41"/>
              <a:gd name="T14" fmla="*/ 14 w 56"/>
              <a:gd name="T15" fmla="*/ 36 h 41"/>
              <a:gd name="T16" fmla="*/ 6 w 56"/>
              <a:gd name="T17" fmla="*/ 32 h 41"/>
              <a:gd name="T18" fmla="*/ 0 w 56"/>
              <a:gd name="T19" fmla="*/ 27 h 41"/>
              <a:gd name="T20" fmla="*/ 0 w 56"/>
              <a:gd name="T21" fmla="*/ 27 h 41"/>
              <a:gd name="T22" fmla="*/ 1 w 56"/>
              <a:gd name="T23" fmla="*/ 26 h 41"/>
              <a:gd name="T24" fmla="*/ 5 w 56"/>
              <a:gd name="T25" fmla="*/ 25 h 41"/>
              <a:gd name="T26" fmla="*/ 10 w 56"/>
              <a:gd name="T27" fmla="*/ 22 h 41"/>
              <a:gd name="T28" fmla="*/ 16 w 56"/>
              <a:gd name="T29" fmla="*/ 17 h 41"/>
              <a:gd name="T30" fmla="*/ 23 w 56"/>
              <a:gd name="T31" fmla="*/ 14 h 41"/>
              <a:gd name="T32" fmla="*/ 29 w 56"/>
              <a:gd name="T33" fmla="*/ 9 h 41"/>
              <a:gd name="T34" fmla="*/ 33 w 56"/>
              <a:gd name="T35" fmla="*/ 4 h 41"/>
              <a:gd name="T36" fmla="*/ 36 w 56"/>
              <a:gd name="T37" fmla="*/ 0 h 41"/>
              <a:gd name="T38" fmla="*/ 36 w 56"/>
              <a:gd name="T39" fmla="*/ 0 h 41"/>
              <a:gd name="T40" fmla="*/ 38 w 56"/>
              <a:gd name="T41" fmla="*/ 4 h 41"/>
              <a:gd name="T42" fmla="*/ 40 w 56"/>
              <a:gd name="T43" fmla="*/ 10 h 41"/>
              <a:gd name="T44" fmla="*/ 43 w 56"/>
              <a:gd name="T45" fmla="*/ 15 h 41"/>
              <a:gd name="T46" fmla="*/ 45 w 56"/>
              <a:gd name="T47" fmla="*/ 21 h 41"/>
              <a:gd name="T48" fmla="*/ 47 w 56"/>
              <a:gd name="T49" fmla="*/ 25 h 41"/>
              <a:gd name="T50" fmla="*/ 51 w 56"/>
              <a:gd name="T51" fmla="*/ 31 h 41"/>
              <a:gd name="T52" fmla="*/ 53 w 56"/>
              <a:gd name="T53" fmla="*/ 36 h 41"/>
              <a:gd name="T54" fmla="*/ 56 w 56"/>
              <a:gd name="T55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6" h="41">
                <a:moveTo>
                  <a:pt x="56" y="41"/>
                </a:moveTo>
                <a:lnTo>
                  <a:pt x="56" y="41"/>
                </a:lnTo>
                <a:lnTo>
                  <a:pt x="54" y="41"/>
                </a:lnTo>
                <a:lnTo>
                  <a:pt x="50" y="41"/>
                </a:lnTo>
                <a:lnTo>
                  <a:pt x="42" y="40"/>
                </a:lnTo>
                <a:lnTo>
                  <a:pt x="33" y="39"/>
                </a:lnTo>
                <a:lnTo>
                  <a:pt x="23" y="38"/>
                </a:lnTo>
                <a:lnTo>
                  <a:pt x="14" y="36"/>
                </a:lnTo>
                <a:lnTo>
                  <a:pt x="6" y="32"/>
                </a:lnTo>
                <a:lnTo>
                  <a:pt x="0" y="27"/>
                </a:lnTo>
                <a:lnTo>
                  <a:pt x="0" y="27"/>
                </a:lnTo>
                <a:lnTo>
                  <a:pt x="1" y="26"/>
                </a:lnTo>
                <a:lnTo>
                  <a:pt x="5" y="25"/>
                </a:lnTo>
                <a:lnTo>
                  <a:pt x="10" y="22"/>
                </a:lnTo>
                <a:lnTo>
                  <a:pt x="16" y="17"/>
                </a:lnTo>
                <a:lnTo>
                  <a:pt x="23" y="14"/>
                </a:lnTo>
                <a:lnTo>
                  <a:pt x="29" y="9"/>
                </a:lnTo>
                <a:lnTo>
                  <a:pt x="33" y="4"/>
                </a:lnTo>
                <a:lnTo>
                  <a:pt x="36" y="0"/>
                </a:lnTo>
                <a:lnTo>
                  <a:pt x="36" y="0"/>
                </a:lnTo>
                <a:lnTo>
                  <a:pt x="38" y="4"/>
                </a:lnTo>
                <a:lnTo>
                  <a:pt x="40" y="10"/>
                </a:lnTo>
                <a:lnTo>
                  <a:pt x="43" y="15"/>
                </a:lnTo>
                <a:lnTo>
                  <a:pt x="45" y="21"/>
                </a:lnTo>
                <a:lnTo>
                  <a:pt x="47" y="25"/>
                </a:lnTo>
                <a:lnTo>
                  <a:pt x="51" y="31"/>
                </a:lnTo>
                <a:lnTo>
                  <a:pt x="53" y="36"/>
                </a:lnTo>
                <a:lnTo>
                  <a:pt x="56" y="4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1" name="Freeform 1311"/>
          <p:cNvSpPr>
            <a:spLocks/>
          </p:cNvSpPr>
          <p:nvPr/>
        </p:nvSpPr>
        <p:spPr bwMode="auto">
          <a:xfrm>
            <a:off x="6750050" y="2284413"/>
            <a:ext cx="31750" cy="31750"/>
          </a:xfrm>
          <a:custGeom>
            <a:avLst/>
            <a:gdLst>
              <a:gd name="T0" fmla="*/ 20 w 39"/>
              <a:gd name="T1" fmla="*/ 39 h 39"/>
              <a:gd name="T2" fmla="*/ 13 w 39"/>
              <a:gd name="T3" fmla="*/ 38 h 39"/>
              <a:gd name="T4" fmla="*/ 6 w 39"/>
              <a:gd name="T5" fmla="*/ 33 h 39"/>
              <a:gd name="T6" fmla="*/ 1 w 39"/>
              <a:gd name="T7" fmla="*/ 26 h 39"/>
              <a:gd name="T8" fmla="*/ 0 w 39"/>
              <a:gd name="T9" fmla="*/ 19 h 39"/>
              <a:gd name="T10" fmla="*/ 1 w 39"/>
              <a:gd name="T11" fmla="*/ 13 h 39"/>
              <a:gd name="T12" fmla="*/ 6 w 39"/>
              <a:gd name="T13" fmla="*/ 6 h 39"/>
              <a:gd name="T14" fmla="*/ 13 w 39"/>
              <a:gd name="T15" fmla="*/ 1 h 39"/>
              <a:gd name="T16" fmla="*/ 20 w 39"/>
              <a:gd name="T17" fmla="*/ 0 h 39"/>
              <a:gd name="T18" fmla="*/ 27 w 39"/>
              <a:gd name="T19" fmla="*/ 1 h 39"/>
              <a:gd name="T20" fmla="*/ 34 w 39"/>
              <a:gd name="T21" fmla="*/ 6 h 39"/>
              <a:gd name="T22" fmla="*/ 38 w 39"/>
              <a:gd name="T23" fmla="*/ 13 h 39"/>
              <a:gd name="T24" fmla="*/ 39 w 39"/>
              <a:gd name="T25" fmla="*/ 19 h 39"/>
              <a:gd name="T26" fmla="*/ 38 w 39"/>
              <a:gd name="T27" fmla="*/ 26 h 39"/>
              <a:gd name="T28" fmla="*/ 34 w 39"/>
              <a:gd name="T29" fmla="*/ 33 h 39"/>
              <a:gd name="T30" fmla="*/ 27 w 39"/>
              <a:gd name="T31" fmla="*/ 38 h 39"/>
              <a:gd name="T32" fmla="*/ 20 w 39"/>
              <a:gd name="T3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9" h="39">
                <a:moveTo>
                  <a:pt x="20" y="39"/>
                </a:moveTo>
                <a:lnTo>
                  <a:pt x="13" y="38"/>
                </a:lnTo>
                <a:lnTo>
                  <a:pt x="6" y="33"/>
                </a:lnTo>
                <a:lnTo>
                  <a:pt x="1" y="26"/>
                </a:lnTo>
                <a:lnTo>
                  <a:pt x="0" y="19"/>
                </a:lnTo>
                <a:lnTo>
                  <a:pt x="1" y="13"/>
                </a:lnTo>
                <a:lnTo>
                  <a:pt x="6" y="6"/>
                </a:lnTo>
                <a:lnTo>
                  <a:pt x="13" y="1"/>
                </a:lnTo>
                <a:lnTo>
                  <a:pt x="20" y="0"/>
                </a:lnTo>
                <a:lnTo>
                  <a:pt x="27" y="1"/>
                </a:lnTo>
                <a:lnTo>
                  <a:pt x="34" y="6"/>
                </a:lnTo>
                <a:lnTo>
                  <a:pt x="38" y="13"/>
                </a:lnTo>
                <a:lnTo>
                  <a:pt x="39" y="19"/>
                </a:lnTo>
                <a:lnTo>
                  <a:pt x="38" y="26"/>
                </a:lnTo>
                <a:lnTo>
                  <a:pt x="34" y="33"/>
                </a:lnTo>
                <a:lnTo>
                  <a:pt x="27" y="38"/>
                </a:lnTo>
                <a:lnTo>
                  <a:pt x="20" y="3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2" name="Freeform 1312"/>
          <p:cNvSpPr>
            <a:spLocks/>
          </p:cNvSpPr>
          <p:nvPr/>
        </p:nvSpPr>
        <p:spPr bwMode="auto">
          <a:xfrm>
            <a:off x="6750050" y="2284413"/>
            <a:ext cx="31750" cy="31750"/>
          </a:xfrm>
          <a:custGeom>
            <a:avLst/>
            <a:gdLst>
              <a:gd name="T0" fmla="*/ 20 w 39"/>
              <a:gd name="T1" fmla="*/ 39 h 39"/>
              <a:gd name="T2" fmla="*/ 20 w 39"/>
              <a:gd name="T3" fmla="*/ 39 h 39"/>
              <a:gd name="T4" fmla="*/ 13 w 39"/>
              <a:gd name="T5" fmla="*/ 38 h 39"/>
              <a:gd name="T6" fmla="*/ 6 w 39"/>
              <a:gd name="T7" fmla="*/ 33 h 39"/>
              <a:gd name="T8" fmla="*/ 1 w 39"/>
              <a:gd name="T9" fmla="*/ 26 h 39"/>
              <a:gd name="T10" fmla="*/ 0 w 39"/>
              <a:gd name="T11" fmla="*/ 19 h 39"/>
              <a:gd name="T12" fmla="*/ 0 w 39"/>
              <a:gd name="T13" fmla="*/ 19 h 39"/>
              <a:gd name="T14" fmla="*/ 1 w 39"/>
              <a:gd name="T15" fmla="*/ 13 h 39"/>
              <a:gd name="T16" fmla="*/ 6 w 39"/>
              <a:gd name="T17" fmla="*/ 6 h 39"/>
              <a:gd name="T18" fmla="*/ 13 w 39"/>
              <a:gd name="T19" fmla="*/ 1 h 39"/>
              <a:gd name="T20" fmla="*/ 20 w 39"/>
              <a:gd name="T21" fmla="*/ 0 h 39"/>
              <a:gd name="T22" fmla="*/ 20 w 39"/>
              <a:gd name="T23" fmla="*/ 0 h 39"/>
              <a:gd name="T24" fmla="*/ 27 w 39"/>
              <a:gd name="T25" fmla="*/ 1 h 39"/>
              <a:gd name="T26" fmla="*/ 34 w 39"/>
              <a:gd name="T27" fmla="*/ 6 h 39"/>
              <a:gd name="T28" fmla="*/ 38 w 39"/>
              <a:gd name="T29" fmla="*/ 13 h 39"/>
              <a:gd name="T30" fmla="*/ 39 w 39"/>
              <a:gd name="T31" fmla="*/ 19 h 39"/>
              <a:gd name="T32" fmla="*/ 39 w 39"/>
              <a:gd name="T33" fmla="*/ 19 h 39"/>
              <a:gd name="T34" fmla="*/ 38 w 39"/>
              <a:gd name="T35" fmla="*/ 26 h 39"/>
              <a:gd name="T36" fmla="*/ 34 w 39"/>
              <a:gd name="T37" fmla="*/ 33 h 39"/>
              <a:gd name="T38" fmla="*/ 27 w 39"/>
              <a:gd name="T39" fmla="*/ 38 h 39"/>
              <a:gd name="T40" fmla="*/ 20 w 39"/>
              <a:gd name="T41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9" h="39">
                <a:moveTo>
                  <a:pt x="20" y="39"/>
                </a:moveTo>
                <a:lnTo>
                  <a:pt x="20" y="39"/>
                </a:lnTo>
                <a:lnTo>
                  <a:pt x="13" y="38"/>
                </a:lnTo>
                <a:lnTo>
                  <a:pt x="6" y="33"/>
                </a:lnTo>
                <a:lnTo>
                  <a:pt x="1" y="26"/>
                </a:lnTo>
                <a:lnTo>
                  <a:pt x="0" y="19"/>
                </a:lnTo>
                <a:lnTo>
                  <a:pt x="0" y="19"/>
                </a:lnTo>
                <a:lnTo>
                  <a:pt x="1" y="13"/>
                </a:lnTo>
                <a:lnTo>
                  <a:pt x="6" y="6"/>
                </a:lnTo>
                <a:lnTo>
                  <a:pt x="13" y="1"/>
                </a:lnTo>
                <a:lnTo>
                  <a:pt x="20" y="0"/>
                </a:lnTo>
                <a:lnTo>
                  <a:pt x="20" y="0"/>
                </a:lnTo>
                <a:lnTo>
                  <a:pt x="27" y="1"/>
                </a:lnTo>
                <a:lnTo>
                  <a:pt x="34" y="6"/>
                </a:lnTo>
                <a:lnTo>
                  <a:pt x="38" y="13"/>
                </a:lnTo>
                <a:lnTo>
                  <a:pt x="39" y="19"/>
                </a:lnTo>
                <a:lnTo>
                  <a:pt x="39" y="19"/>
                </a:lnTo>
                <a:lnTo>
                  <a:pt x="38" y="26"/>
                </a:lnTo>
                <a:lnTo>
                  <a:pt x="34" y="33"/>
                </a:lnTo>
                <a:lnTo>
                  <a:pt x="27" y="38"/>
                </a:lnTo>
                <a:lnTo>
                  <a:pt x="20" y="3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3" name="Freeform 1313"/>
          <p:cNvSpPr>
            <a:spLocks/>
          </p:cNvSpPr>
          <p:nvPr/>
        </p:nvSpPr>
        <p:spPr bwMode="auto">
          <a:xfrm>
            <a:off x="6756400" y="2290763"/>
            <a:ext cx="19050" cy="19050"/>
          </a:xfrm>
          <a:custGeom>
            <a:avLst/>
            <a:gdLst>
              <a:gd name="T0" fmla="*/ 13 w 24"/>
              <a:gd name="T1" fmla="*/ 23 h 23"/>
              <a:gd name="T2" fmla="*/ 8 w 24"/>
              <a:gd name="T3" fmla="*/ 22 h 23"/>
              <a:gd name="T4" fmla="*/ 4 w 24"/>
              <a:gd name="T5" fmla="*/ 20 h 23"/>
              <a:gd name="T6" fmla="*/ 1 w 24"/>
              <a:gd name="T7" fmla="*/ 16 h 23"/>
              <a:gd name="T8" fmla="*/ 0 w 24"/>
              <a:gd name="T9" fmla="*/ 11 h 23"/>
              <a:gd name="T10" fmla="*/ 1 w 24"/>
              <a:gd name="T11" fmla="*/ 7 h 23"/>
              <a:gd name="T12" fmla="*/ 4 w 24"/>
              <a:gd name="T13" fmla="*/ 3 h 23"/>
              <a:gd name="T14" fmla="*/ 8 w 24"/>
              <a:gd name="T15" fmla="*/ 1 h 23"/>
              <a:gd name="T16" fmla="*/ 13 w 24"/>
              <a:gd name="T17" fmla="*/ 0 h 23"/>
              <a:gd name="T18" fmla="*/ 18 w 24"/>
              <a:gd name="T19" fmla="*/ 1 h 23"/>
              <a:gd name="T20" fmla="*/ 21 w 24"/>
              <a:gd name="T21" fmla="*/ 3 h 23"/>
              <a:gd name="T22" fmla="*/ 23 w 24"/>
              <a:gd name="T23" fmla="*/ 7 h 23"/>
              <a:gd name="T24" fmla="*/ 24 w 24"/>
              <a:gd name="T25" fmla="*/ 11 h 23"/>
              <a:gd name="T26" fmla="*/ 23 w 24"/>
              <a:gd name="T27" fmla="*/ 16 h 23"/>
              <a:gd name="T28" fmla="*/ 21 w 24"/>
              <a:gd name="T29" fmla="*/ 20 h 23"/>
              <a:gd name="T30" fmla="*/ 18 w 24"/>
              <a:gd name="T31" fmla="*/ 22 h 23"/>
              <a:gd name="T32" fmla="*/ 13 w 24"/>
              <a:gd name="T33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23">
                <a:moveTo>
                  <a:pt x="13" y="23"/>
                </a:moveTo>
                <a:lnTo>
                  <a:pt x="8" y="22"/>
                </a:lnTo>
                <a:lnTo>
                  <a:pt x="4" y="20"/>
                </a:lnTo>
                <a:lnTo>
                  <a:pt x="1" y="16"/>
                </a:lnTo>
                <a:lnTo>
                  <a:pt x="0" y="11"/>
                </a:lnTo>
                <a:lnTo>
                  <a:pt x="1" y="7"/>
                </a:lnTo>
                <a:lnTo>
                  <a:pt x="4" y="3"/>
                </a:lnTo>
                <a:lnTo>
                  <a:pt x="8" y="1"/>
                </a:lnTo>
                <a:lnTo>
                  <a:pt x="13" y="0"/>
                </a:lnTo>
                <a:lnTo>
                  <a:pt x="18" y="1"/>
                </a:lnTo>
                <a:lnTo>
                  <a:pt x="21" y="3"/>
                </a:lnTo>
                <a:lnTo>
                  <a:pt x="23" y="7"/>
                </a:lnTo>
                <a:lnTo>
                  <a:pt x="24" y="11"/>
                </a:lnTo>
                <a:lnTo>
                  <a:pt x="23" y="16"/>
                </a:lnTo>
                <a:lnTo>
                  <a:pt x="21" y="20"/>
                </a:lnTo>
                <a:lnTo>
                  <a:pt x="18" y="22"/>
                </a:lnTo>
                <a:lnTo>
                  <a:pt x="13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4" name="Freeform 1314"/>
          <p:cNvSpPr>
            <a:spLocks/>
          </p:cNvSpPr>
          <p:nvPr/>
        </p:nvSpPr>
        <p:spPr bwMode="auto">
          <a:xfrm>
            <a:off x="6756400" y="2290763"/>
            <a:ext cx="19050" cy="19050"/>
          </a:xfrm>
          <a:custGeom>
            <a:avLst/>
            <a:gdLst>
              <a:gd name="T0" fmla="*/ 13 w 24"/>
              <a:gd name="T1" fmla="*/ 23 h 23"/>
              <a:gd name="T2" fmla="*/ 13 w 24"/>
              <a:gd name="T3" fmla="*/ 23 h 23"/>
              <a:gd name="T4" fmla="*/ 8 w 24"/>
              <a:gd name="T5" fmla="*/ 22 h 23"/>
              <a:gd name="T6" fmla="*/ 4 w 24"/>
              <a:gd name="T7" fmla="*/ 20 h 23"/>
              <a:gd name="T8" fmla="*/ 1 w 24"/>
              <a:gd name="T9" fmla="*/ 16 h 23"/>
              <a:gd name="T10" fmla="*/ 0 w 24"/>
              <a:gd name="T11" fmla="*/ 11 h 23"/>
              <a:gd name="T12" fmla="*/ 0 w 24"/>
              <a:gd name="T13" fmla="*/ 11 h 23"/>
              <a:gd name="T14" fmla="*/ 1 w 24"/>
              <a:gd name="T15" fmla="*/ 7 h 23"/>
              <a:gd name="T16" fmla="*/ 4 w 24"/>
              <a:gd name="T17" fmla="*/ 3 h 23"/>
              <a:gd name="T18" fmla="*/ 8 w 24"/>
              <a:gd name="T19" fmla="*/ 1 h 23"/>
              <a:gd name="T20" fmla="*/ 13 w 24"/>
              <a:gd name="T21" fmla="*/ 0 h 23"/>
              <a:gd name="T22" fmla="*/ 13 w 24"/>
              <a:gd name="T23" fmla="*/ 0 h 23"/>
              <a:gd name="T24" fmla="*/ 18 w 24"/>
              <a:gd name="T25" fmla="*/ 1 h 23"/>
              <a:gd name="T26" fmla="*/ 21 w 24"/>
              <a:gd name="T27" fmla="*/ 3 h 23"/>
              <a:gd name="T28" fmla="*/ 23 w 24"/>
              <a:gd name="T29" fmla="*/ 7 h 23"/>
              <a:gd name="T30" fmla="*/ 24 w 24"/>
              <a:gd name="T31" fmla="*/ 11 h 23"/>
              <a:gd name="T32" fmla="*/ 24 w 24"/>
              <a:gd name="T33" fmla="*/ 11 h 23"/>
              <a:gd name="T34" fmla="*/ 23 w 24"/>
              <a:gd name="T35" fmla="*/ 16 h 23"/>
              <a:gd name="T36" fmla="*/ 21 w 24"/>
              <a:gd name="T37" fmla="*/ 20 h 23"/>
              <a:gd name="T38" fmla="*/ 18 w 24"/>
              <a:gd name="T39" fmla="*/ 22 h 23"/>
              <a:gd name="T40" fmla="*/ 13 w 24"/>
              <a:gd name="T41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" h="23">
                <a:moveTo>
                  <a:pt x="13" y="23"/>
                </a:moveTo>
                <a:lnTo>
                  <a:pt x="13" y="23"/>
                </a:lnTo>
                <a:lnTo>
                  <a:pt x="8" y="22"/>
                </a:lnTo>
                <a:lnTo>
                  <a:pt x="4" y="20"/>
                </a:lnTo>
                <a:lnTo>
                  <a:pt x="1" y="16"/>
                </a:lnTo>
                <a:lnTo>
                  <a:pt x="0" y="11"/>
                </a:lnTo>
                <a:lnTo>
                  <a:pt x="0" y="11"/>
                </a:lnTo>
                <a:lnTo>
                  <a:pt x="1" y="7"/>
                </a:lnTo>
                <a:lnTo>
                  <a:pt x="4" y="3"/>
                </a:lnTo>
                <a:lnTo>
                  <a:pt x="8" y="1"/>
                </a:lnTo>
                <a:lnTo>
                  <a:pt x="13" y="0"/>
                </a:lnTo>
                <a:lnTo>
                  <a:pt x="13" y="0"/>
                </a:lnTo>
                <a:lnTo>
                  <a:pt x="18" y="1"/>
                </a:lnTo>
                <a:lnTo>
                  <a:pt x="21" y="3"/>
                </a:lnTo>
                <a:lnTo>
                  <a:pt x="23" y="7"/>
                </a:lnTo>
                <a:lnTo>
                  <a:pt x="24" y="11"/>
                </a:lnTo>
                <a:lnTo>
                  <a:pt x="24" y="11"/>
                </a:lnTo>
                <a:lnTo>
                  <a:pt x="23" y="16"/>
                </a:lnTo>
                <a:lnTo>
                  <a:pt x="21" y="20"/>
                </a:lnTo>
                <a:lnTo>
                  <a:pt x="18" y="22"/>
                </a:lnTo>
                <a:lnTo>
                  <a:pt x="13" y="2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5" name="Freeform 1315"/>
          <p:cNvSpPr>
            <a:spLocks/>
          </p:cNvSpPr>
          <p:nvPr/>
        </p:nvSpPr>
        <p:spPr bwMode="auto">
          <a:xfrm>
            <a:off x="6770688" y="2301875"/>
            <a:ext cx="214312" cy="174625"/>
          </a:xfrm>
          <a:custGeom>
            <a:avLst/>
            <a:gdLst>
              <a:gd name="T0" fmla="*/ 269 w 269"/>
              <a:gd name="T1" fmla="*/ 116 h 219"/>
              <a:gd name="T2" fmla="*/ 269 w 269"/>
              <a:gd name="T3" fmla="*/ 124 h 219"/>
              <a:gd name="T4" fmla="*/ 268 w 269"/>
              <a:gd name="T5" fmla="*/ 136 h 219"/>
              <a:gd name="T6" fmla="*/ 266 w 269"/>
              <a:gd name="T7" fmla="*/ 152 h 219"/>
              <a:gd name="T8" fmla="*/ 261 w 269"/>
              <a:gd name="T9" fmla="*/ 170 h 219"/>
              <a:gd name="T10" fmla="*/ 262 w 269"/>
              <a:gd name="T11" fmla="*/ 183 h 219"/>
              <a:gd name="T12" fmla="*/ 263 w 269"/>
              <a:gd name="T13" fmla="*/ 191 h 219"/>
              <a:gd name="T14" fmla="*/ 265 w 269"/>
              <a:gd name="T15" fmla="*/ 193 h 219"/>
              <a:gd name="T16" fmla="*/ 258 w 269"/>
              <a:gd name="T17" fmla="*/ 192 h 219"/>
              <a:gd name="T18" fmla="*/ 246 w 269"/>
              <a:gd name="T19" fmla="*/ 193 h 219"/>
              <a:gd name="T20" fmla="*/ 236 w 269"/>
              <a:gd name="T21" fmla="*/ 198 h 219"/>
              <a:gd name="T22" fmla="*/ 228 w 269"/>
              <a:gd name="T23" fmla="*/ 204 h 219"/>
              <a:gd name="T24" fmla="*/ 217 w 269"/>
              <a:gd name="T25" fmla="*/ 212 h 219"/>
              <a:gd name="T26" fmla="*/ 201 w 269"/>
              <a:gd name="T27" fmla="*/ 217 h 219"/>
              <a:gd name="T28" fmla="*/ 183 w 269"/>
              <a:gd name="T29" fmla="*/ 219 h 219"/>
              <a:gd name="T30" fmla="*/ 171 w 269"/>
              <a:gd name="T31" fmla="*/ 217 h 219"/>
              <a:gd name="T32" fmla="*/ 189 w 269"/>
              <a:gd name="T33" fmla="*/ 209 h 219"/>
              <a:gd name="T34" fmla="*/ 210 w 269"/>
              <a:gd name="T35" fmla="*/ 189 h 219"/>
              <a:gd name="T36" fmla="*/ 215 w 269"/>
              <a:gd name="T37" fmla="*/ 170 h 219"/>
              <a:gd name="T38" fmla="*/ 214 w 269"/>
              <a:gd name="T39" fmla="*/ 158 h 219"/>
              <a:gd name="T40" fmla="*/ 9 w 269"/>
              <a:gd name="T41" fmla="*/ 16 h 219"/>
              <a:gd name="T42" fmla="*/ 2 w 269"/>
              <a:gd name="T43" fmla="*/ 11 h 219"/>
              <a:gd name="T44" fmla="*/ 3 w 269"/>
              <a:gd name="T45" fmla="*/ 0 h 219"/>
              <a:gd name="T46" fmla="*/ 13 w 269"/>
              <a:gd name="T47" fmla="*/ 3 h 219"/>
              <a:gd name="T48" fmla="*/ 38 w 269"/>
              <a:gd name="T49" fmla="*/ 16 h 219"/>
              <a:gd name="T50" fmla="*/ 69 w 269"/>
              <a:gd name="T51" fmla="*/ 37 h 219"/>
              <a:gd name="T52" fmla="*/ 106 w 269"/>
              <a:gd name="T53" fmla="*/ 62 h 219"/>
              <a:gd name="T54" fmla="*/ 144 w 269"/>
              <a:gd name="T55" fmla="*/ 87 h 219"/>
              <a:gd name="T56" fmla="*/ 177 w 269"/>
              <a:gd name="T57" fmla="*/ 110 h 219"/>
              <a:gd name="T58" fmla="*/ 202 w 269"/>
              <a:gd name="T59" fmla="*/ 129 h 219"/>
              <a:gd name="T60" fmla="*/ 217 w 269"/>
              <a:gd name="T61" fmla="*/ 139 h 219"/>
              <a:gd name="T62" fmla="*/ 222 w 269"/>
              <a:gd name="T63" fmla="*/ 143 h 219"/>
              <a:gd name="T64" fmla="*/ 232 w 269"/>
              <a:gd name="T65" fmla="*/ 146 h 219"/>
              <a:gd name="T66" fmla="*/ 245 w 269"/>
              <a:gd name="T67" fmla="*/ 139 h 219"/>
              <a:gd name="T68" fmla="*/ 254 w 269"/>
              <a:gd name="T69" fmla="*/ 112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69" h="219">
                <a:moveTo>
                  <a:pt x="268" y="114"/>
                </a:moveTo>
                <a:lnTo>
                  <a:pt x="269" y="116"/>
                </a:lnTo>
                <a:lnTo>
                  <a:pt x="269" y="120"/>
                </a:lnTo>
                <a:lnTo>
                  <a:pt x="269" y="124"/>
                </a:lnTo>
                <a:lnTo>
                  <a:pt x="269" y="130"/>
                </a:lnTo>
                <a:lnTo>
                  <a:pt x="268" y="136"/>
                </a:lnTo>
                <a:lnTo>
                  <a:pt x="267" y="144"/>
                </a:lnTo>
                <a:lnTo>
                  <a:pt x="266" y="152"/>
                </a:lnTo>
                <a:lnTo>
                  <a:pt x="263" y="161"/>
                </a:lnTo>
                <a:lnTo>
                  <a:pt x="261" y="170"/>
                </a:lnTo>
                <a:lnTo>
                  <a:pt x="261" y="177"/>
                </a:lnTo>
                <a:lnTo>
                  <a:pt x="262" y="183"/>
                </a:lnTo>
                <a:lnTo>
                  <a:pt x="263" y="188"/>
                </a:lnTo>
                <a:lnTo>
                  <a:pt x="263" y="191"/>
                </a:lnTo>
                <a:lnTo>
                  <a:pt x="265" y="193"/>
                </a:lnTo>
                <a:lnTo>
                  <a:pt x="265" y="193"/>
                </a:lnTo>
                <a:lnTo>
                  <a:pt x="262" y="193"/>
                </a:lnTo>
                <a:lnTo>
                  <a:pt x="258" y="192"/>
                </a:lnTo>
                <a:lnTo>
                  <a:pt x="252" y="192"/>
                </a:lnTo>
                <a:lnTo>
                  <a:pt x="246" y="193"/>
                </a:lnTo>
                <a:lnTo>
                  <a:pt x="242" y="194"/>
                </a:lnTo>
                <a:lnTo>
                  <a:pt x="236" y="198"/>
                </a:lnTo>
                <a:lnTo>
                  <a:pt x="231" y="200"/>
                </a:lnTo>
                <a:lnTo>
                  <a:pt x="228" y="204"/>
                </a:lnTo>
                <a:lnTo>
                  <a:pt x="224" y="207"/>
                </a:lnTo>
                <a:lnTo>
                  <a:pt x="217" y="212"/>
                </a:lnTo>
                <a:lnTo>
                  <a:pt x="209" y="215"/>
                </a:lnTo>
                <a:lnTo>
                  <a:pt x="201" y="217"/>
                </a:lnTo>
                <a:lnTo>
                  <a:pt x="192" y="217"/>
                </a:lnTo>
                <a:lnTo>
                  <a:pt x="183" y="219"/>
                </a:lnTo>
                <a:lnTo>
                  <a:pt x="176" y="217"/>
                </a:lnTo>
                <a:lnTo>
                  <a:pt x="171" y="217"/>
                </a:lnTo>
                <a:lnTo>
                  <a:pt x="169" y="217"/>
                </a:lnTo>
                <a:lnTo>
                  <a:pt x="189" y="209"/>
                </a:lnTo>
                <a:lnTo>
                  <a:pt x="202" y="199"/>
                </a:lnTo>
                <a:lnTo>
                  <a:pt x="210" y="189"/>
                </a:lnTo>
                <a:lnTo>
                  <a:pt x="214" y="179"/>
                </a:lnTo>
                <a:lnTo>
                  <a:pt x="215" y="170"/>
                </a:lnTo>
                <a:lnTo>
                  <a:pt x="215" y="162"/>
                </a:lnTo>
                <a:lnTo>
                  <a:pt x="214" y="158"/>
                </a:lnTo>
                <a:lnTo>
                  <a:pt x="213" y="155"/>
                </a:lnTo>
                <a:lnTo>
                  <a:pt x="9" y="16"/>
                </a:lnTo>
                <a:lnTo>
                  <a:pt x="7" y="15"/>
                </a:lnTo>
                <a:lnTo>
                  <a:pt x="2" y="11"/>
                </a:lnTo>
                <a:lnTo>
                  <a:pt x="0" y="7"/>
                </a:lnTo>
                <a:lnTo>
                  <a:pt x="3" y="0"/>
                </a:lnTo>
                <a:lnTo>
                  <a:pt x="7" y="0"/>
                </a:lnTo>
                <a:lnTo>
                  <a:pt x="13" y="3"/>
                </a:lnTo>
                <a:lnTo>
                  <a:pt x="24" y="9"/>
                </a:lnTo>
                <a:lnTo>
                  <a:pt x="38" y="16"/>
                </a:lnTo>
                <a:lnTo>
                  <a:pt x="53" y="26"/>
                </a:lnTo>
                <a:lnTo>
                  <a:pt x="69" y="37"/>
                </a:lnTo>
                <a:lnTo>
                  <a:pt x="87" y="49"/>
                </a:lnTo>
                <a:lnTo>
                  <a:pt x="106" y="62"/>
                </a:lnTo>
                <a:lnTo>
                  <a:pt x="125" y="75"/>
                </a:lnTo>
                <a:lnTo>
                  <a:pt x="144" y="87"/>
                </a:lnTo>
                <a:lnTo>
                  <a:pt x="161" y="100"/>
                </a:lnTo>
                <a:lnTo>
                  <a:pt x="177" y="110"/>
                </a:lnTo>
                <a:lnTo>
                  <a:pt x="191" y="121"/>
                </a:lnTo>
                <a:lnTo>
                  <a:pt x="202" y="129"/>
                </a:lnTo>
                <a:lnTo>
                  <a:pt x="212" y="136"/>
                </a:lnTo>
                <a:lnTo>
                  <a:pt x="217" y="139"/>
                </a:lnTo>
                <a:lnTo>
                  <a:pt x="219" y="140"/>
                </a:lnTo>
                <a:lnTo>
                  <a:pt x="222" y="143"/>
                </a:lnTo>
                <a:lnTo>
                  <a:pt x="227" y="145"/>
                </a:lnTo>
                <a:lnTo>
                  <a:pt x="232" y="146"/>
                </a:lnTo>
                <a:lnTo>
                  <a:pt x="238" y="144"/>
                </a:lnTo>
                <a:lnTo>
                  <a:pt x="245" y="139"/>
                </a:lnTo>
                <a:lnTo>
                  <a:pt x="250" y="129"/>
                </a:lnTo>
                <a:lnTo>
                  <a:pt x="254" y="112"/>
                </a:lnTo>
                <a:lnTo>
                  <a:pt x="268" y="114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6" name="Freeform 1316"/>
          <p:cNvSpPr>
            <a:spLocks/>
          </p:cNvSpPr>
          <p:nvPr/>
        </p:nvSpPr>
        <p:spPr bwMode="auto">
          <a:xfrm>
            <a:off x="6770688" y="2301875"/>
            <a:ext cx="214312" cy="174625"/>
          </a:xfrm>
          <a:custGeom>
            <a:avLst/>
            <a:gdLst>
              <a:gd name="T0" fmla="*/ 268 w 269"/>
              <a:gd name="T1" fmla="*/ 114 h 219"/>
              <a:gd name="T2" fmla="*/ 269 w 269"/>
              <a:gd name="T3" fmla="*/ 120 h 219"/>
              <a:gd name="T4" fmla="*/ 269 w 269"/>
              <a:gd name="T5" fmla="*/ 130 h 219"/>
              <a:gd name="T6" fmla="*/ 267 w 269"/>
              <a:gd name="T7" fmla="*/ 144 h 219"/>
              <a:gd name="T8" fmla="*/ 263 w 269"/>
              <a:gd name="T9" fmla="*/ 161 h 219"/>
              <a:gd name="T10" fmla="*/ 261 w 269"/>
              <a:gd name="T11" fmla="*/ 170 h 219"/>
              <a:gd name="T12" fmla="*/ 262 w 269"/>
              <a:gd name="T13" fmla="*/ 183 h 219"/>
              <a:gd name="T14" fmla="*/ 263 w 269"/>
              <a:gd name="T15" fmla="*/ 191 h 219"/>
              <a:gd name="T16" fmla="*/ 265 w 269"/>
              <a:gd name="T17" fmla="*/ 193 h 219"/>
              <a:gd name="T18" fmla="*/ 262 w 269"/>
              <a:gd name="T19" fmla="*/ 193 h 219"/>
              <a:gd name="T20" fmla="*/ 252 w 269"/>
              <a:gd name="T21" fmla="*/ 192 h 219"/>
              <a:gd name="T22" fmla="*/ 242 w 269"/>
              <a:gd name="T23" fmla="*/ 194 h 219"/>
              <a:gd name="T24" fmla="*/ 231 w 269"/>
              <a:gd name="T25" fmla="*/ 200 h 219"/>
              <a:gd name="T26" fmla="*/ 224 w 269"/>
              <a:gd name="T27" fmla="*/ 207 h 219"/>
              <a:gd name="T28" fmla="*/ 217 w 269"/>
              <a:gd name="T29" fmla="*/ 212 h 219"/>
              <a:gd name="T30" fmla="*/ 201 w 269"/>
              <a:gd name="T31" fmla="*/ 217 h 219"/>
              <a:gd name="T32" fmla="*/ 183 w 269"/>
              <a:gd name="T33" fmla="*/ 219 h 219"/>
              <a:gd name="T34" fmla="*/ 171 w 269"/>
              <a:gd name="T35" fmla="*/ 217 h 219"/>
              <a:gd name="T36" fmla="*/ 169 w 269"/>
              <a:gd name="T37" fmla="*/ 217 h 219"/>
              <a:gd name="T38" fmla="*/ 202 w 269"/>
              <a:gd name="T39" fmla="*/ 199 h 219"/>
              <a:gd name="T40" fmla="*/ 214 w 269"/>
              <a:gd name="T41" fmla="*/ 179 h 219"/>
              <a:gd name="T42" fmla="*/ 215 w 269"/>
              <a:gd name="T43" fmla="*/ 162 h 219"/>
              <a:gd name="T44" fmla="*/ 213 w 269"/>
              <a:gd name="T45" fmla="*/ 155 h 219"/>
              <a:gd name="T46" fmla="*/ 9 w 269"/>
              <a:gd name="T47" fmla="*/ 16 h 219"/>
              <a:gd name="T48" fmla="*/ 2 w 269"/>
              <a:gd name="T49" fmla="*/ 11 h 219"/>
              <a:gd name="T50" fmla="*/ 3 w 269"/>
              <a:gd name="T51" fmla="*/ 0 h 219"/>
              <a:gd name="T52" fmla="*/ 7 w 269"/>
              <a:gd name="T53" fmla="*/ 0 h 219"/>
              <a:gd name="T54" fmla="*/ 24 w 269"/>
              <a:gd name="T55" fmla="*/ 9 h 219"/>
              <a:gd name="T56" fmla="*/ 53 w 269"/>
              <a:gd name="T57" fmla="*/ 26 h 219"/>
              <a:gd name="T58" fmla="*/ 87 w 269"/>
              <a:gd name="T59" fmla="*/ 49 h 219"/>
              <a:gd name="T60" fmla="*/ 125 w 269"/>
              <a:gd name="T61" fmla="*/ 75 h 219"/>
              <a:gd name="T62" fmla="*/ 161 w 269"/>
              <a:gd name="T63" fmla="*/ 100 h 219"/>
              <a:gd name="T64" fmla="*/ 191 w 269"/>
              <a:gd name="T65" fmla="*/ 121 h 219"/>
              <a:gd name="T66" fmla="*/ 212 w 269"/>
              <a:gd name="T67" fmla="*/ 136 h 219"/>
              <a:gd name="T68" fmla="*/ 217 w 269"/>
              <a:gd name="T69" fmla="*/ 139 h 219"/>
              <a:gd name="T70" fmla="*/ 222 w 269"/>
              <a:gd name="T71" fmla="*/ 143 h 219"/>
              <a:gd name="T72" fmla="*/ 232 w 269"/>
              <a:gd name="T73" fmla="*/ 146 h 219"/>
              <a:gd name="T74" fmla="*/ 245 w 269"/>
              <a:gd name="T75" fmla="*/ 139 h 219"/>
              <a:gd name="T76" fmla="*/ 254 w 269"/>
              <a:gd name="T77" fmla="*/ 112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9" h="219">
                <a:moveTo>
                  <a:pt x="268" y="114"/>
                </a:moveTo>
                <a:lnTo>
                  <a:pt x="268" y="114"/>
                </a:lnTo>
                <a:lnTo>
                  <a:pt x="269" y="116"/>
                </a:lnTo>
                <a:lnTo>
                  <a:pt x="269" y="120"/>
                </a:lnTo>
                <a:lnTo>
                  <a:pt x="269" y="124"/>
                </a:lnTo>
                <a:lnTo>
                  <a:pt x="269" y="130"/>
                </a:lnTo>
                <a:lnTo>
                  <a:pt x="268" y="136"/>
                </a:lnTo>
                <a:lnTo>
                  <a:pt x="267" y="144"/>
                </a:lnTo>
                <a:lnTo>
                  <a:pt x="266" y="152"/>
                </a:lnTo>
                <a:lnTo>
                  <a:pt x="263" y="161"/>
                </a:lnTo>
                <a:lnTo>
                  <a:pt x="263" y="161"/>
                </a:lnTo>
                <a:lnTo>
                  <a:pt x="261" y="170"/>
                </a:lnTo>
                <a:lnTo>
                  <a:pt x="261" y="177"/>
                </a:lnTo>
                <a:lnTo>
                  <a:pt x="262" y="183"/>
                </a:lnTo>
                <a:lnTo>
                  <a:pt x="263" y="188"/>
                </a:lnTo>
                <a:lnTo>
                  <a:pt x="263" y="191"/>
                </a:lnTo>
                <a:lnTo>
                  <a:pt x="265" y="193"/>
                </a:lnTo>
                <a:lnTo>
                  <a:pt x="265" y="193"/>
                </a:lnTo>
                <a:lnTo>
                  <a:pt x="262" y="193"/>
                </a:lnTo>
                <a:lnTo>
                  <a:pt x="262" y="193"/>
                </a:lnTo>
                <a:lnTo>
                  <a:pt x="258" y="192"/>
                </a:lnTo>
                <a:lnTo>
                  <a:pt x="252" y="192"/>
                </a:lnTo>
                <a:lnTo>
                  <a:pt x="246" y="193"/>
                </a:lnTo>
                <a:lnTo>
                  <a:pt x="242" y="194"/>
                </a:lnTo>
                <a:lnTo>
                  <a:pt x="236" y="198"/>
                </a:lnTo>
                <a:lnTo>
                  <a:pt x="231" y="200"/>
                </a:lnTo>
                <a:lnTo>
                  <a:pt x="228" y="204"/>
                </a:lnTo>
                <a:lnTo>
                  <a:pt x="224" y="207"/>
                </a:lnTo>
                <a:lnTo>
                  <a:pt x="224" y="207"/>
                </a:lnTo>
                <a:lnTo>
                  <a:pt x="217" y="212"/>
                </a:lnTo>
                <a:lnTo>
                  <a:pt x="209" y="215"/>
                </a:lnTo>
                <a:lnTo>
                  <a:pt x="201" y="217"/>
                </a:lnTo>
                <a:lnTo>
                  <a:pt x="192" y="217"/>
                </a:lnTo>
                <a:lnTo>
                  <a:pt x="183" y="219"/>
                </a:lnTo>
                <a:lnTo>
                  <a:pt x="176" y="217"/>
                </a:lnTo>
                <a:lnTo>
                  <a:pt x="171" y="217"/>
                </a:lnTo>
                <a:lnTo>
                  <a:pt x="169" y="217"/>
                </a:lnTo>
                <a:lnTo>
                  <a:pt x="169" y="217"/>
                </a:lnTo>
                <a:lnTo>
                  <a:pt x="189" y="209"/>
                </a:lnTo>
                <a:lnTo>
                  <a:pt x="202" y="199"/>
                </a:lnTo>
                <a:lnTo>
                  <a:pt x="210" y="189"/>
                </a:lnTo>
                <a:lnTo>
                  <a:pt x="214" y="179"/>
                </a:lnTo>
                <a:lnTo>
                  <a:pt x="215" y="170"/>
                </a:lnTo>
                <a:lnTo>
                  <a:pt x="215" y="162"/>
                </a:lnTo>
                <a:lnTo>
                  <a:pt x="214" y="158"/>
                </a:lnTo>
                <a:lnTo>
                  <a:pt x="213" y="155"/>
                </a:lnTo>
                <a:lnTo>
                  <a:pt x="9" y="16"/>
                </a:lnTo>
                <a:lnTo>
                  <a:pt x="9" y="16"/>
                </a:lnTo>
                <a:lnTo>
                  <a:pt x="7" y="15"/>
                </a:lnTo>
                <a:lnTo>
                  <a:pt x="2" y="11"/>
                </a:lnTo>
                <a:lnTo>
                  <a:pt x="0" y="7"/>
                </a:lnTo>
                <a:lnTo>
                  <a:pt x="3" y="0"/>
                </a:lnTo>
                <a:lnTo>
                  <a:pt x="3" y="0"/>
                </a:lnTo>
                <a:lnTo>
                  <a:pt x="7" y="0"/>
                </a:lnTo>
                <a:lnTo>
                  <a:pt x="13" y="3"/>
                </a:lnTo>
                <a:lnTo>
                  <a:pt x="24" y="9"/>
                </a:lnTo>
                <a:lnTo>
                  <a:pt x="38" y="16"/>
                </a:lnTo>
                <a:lnTo>
                  <a:pt x="53" y="26"/>
                </a:lnTo>
                <a:lnTo>
                  <a:pt x="69" y="37"/>
                </a:lnTo>
                <a:lnTo>
                  <a:pt x="87" y="49"/>
                </a:lnTo>
                <a:lnTo>
                  <a:pt x="106" y="62"/>
                </a:lnTo>
                <a:lnTo>
                  <a:pt x="125" y="75"/>
                </a:lnTo>
                <a:lnTo>
                  <a:pt x="144" y="87"/>
                </a:lnTo>
                <a:lnTo>
                  <a:pt x="161" y="100"/>
                </a:lnTo>
                <a:lnTo>
                  <a:pt x="177" y="110"/>
                </a:lnTo>
                <a:lnTo>
                  <a:pt x="191" y="121"/>
                </a:lnTo>
                <a:lnTo>
                  <a:pt x="202" y="129"/>
                </a:lnTo>
                <a:lnTo>
                  <a:pt x="212" y="136"/>
                </a:lnTo>
                <a:lnTo>
                  <a:pt x="217" y="139"/>
                </a:lnTo>
                <a:lnTo>
                  <a:pt x="217" y="139"/>
                </a:lnTo>
                <a:lnTo>
                  <a:pt x="219" y="140"/>
                </a:lnTo>
                <a:lnTo>
                  <a:pt x="222" y="143"/>
                </a:lnTo>
                <a:lnTo>
                  <a:pt x="227" y="145"/>
                </a:lnTo>
                <a:lnTo>
                  <a:pt x="232" y="146"/>
                </a:lnTo>
                <a:lnTo>
                  <a:pt x="238" y="144"/>
                </a:lnTo>
                <a:lnTo>
                  <a:pt x="245" y="139"/>
                </a:lnTo>
                <a:lnTo>
                  <a:pt x="250" y="129"/>
                </a:lnTo>
                <a:lnTo>
                  <a:pt x="254" y="112"/>
                </a:lnTo>
                <a:lnTo>
                  <a:pt x="268" y="1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7" name="Freeform 1317"/>
          <p:cNvSpPr>
            <a:spLocks/>
          </p:cNvSpPr>
          <p:nvPr/>
        </p:nvSpPr>
        <p:spPr bwMode="auto">
          <a:xfrm>
            <a:off x="6777038" y="2297113"/>
            <a:ext cx="30162" cy="41275"/>
          </a:xfrm>
          <a:custGeom>
            <a:avLst/>
            <a:gdLst>
              <a:gd name="T0" fmla="*/ 35 w 38"/>
              <a:gd name="T1" fmla="*/ 0 h 52"/>
              <a:gd name="T2" fmla="*/ 38 w 38"/>
              <a:gd name="T3" fmla="*/ 4 h 52"/>
              <a:gd name="T4" fmla="*/ 37 w 38"/>
              <a:gd name="T5" fmla="*/ 13 h 52"/>
              <a:gd name="T6" fmla="*/ 33 w 38"/>
              <a:gd name="T7" fmla="*/ 22 h 52"/>
              <a:gd name="T8" fmla="*/ 29 w 38"/>
              <a:gd name="T9" fmla="*/ 32 h 52"/>
              <a:gd name="T10" fmla="*/ 22 w 38"/>
              <a:gd name="T11" fmla="*/ 40 h 52"/>
              <a:gd name="T12" fmla="*/ 15 w 38"/>
              <a:gd name="T13" fmla="*/ 47 h 52"/>
              <a:gd name="T14" fmla="*/ 8 w 38"/>
              <a:gd name="T15" fmla="*/ 52 h 52"/>
              <a:gd name="T16" fmla="*/ 2 w 38"/>
              <a:gd name="T17" fmla="*/ 51 h 52"/>
              <a:gd name="T18" fmla="*/ 0 w 38"/>
              <a:gd name="T19" fmla="*/ 46 h 52"/>
              <a:gd name="T20" fmla="*/ 1 w 38"/>
              <a:gd name="T21" fmla="*/ 39 h 52"/>
              <a:gd name="T22" fmla="*/ 4 w 38"/>
              <a:gd name="T23" fmla="*/ 30 h 52"/>
              <a:gd name="T24" fmla="*/ 10 w 38"/>
              <a:gd name="T25" fmla="*/ 19 h 52"/>
              <a:gd name="T26" fmla="*/ 16 w 38"/>
              <a:gd name="T27" fmla="*/ 10 h 52"/>
              <a:gd name="T28" fmla="*/ 23 w 38"/>
              <a:gd name="T29" fmla="*/ 3 h 52"/>
              <a:gd name="T30" fmla="*/ 30 w 38"/>
              <a:gd name="T31" fmla="*/ 0 h 52"/>
              <a:gd name="T32" fmla="*/ 35 w 38"/>
              <a:gd name="T3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8" h="52">
                <a:moveTo>
                  <a:pt x="35" y="0"/>
                </a:moveTo>
                <a:lnTo>
                  <a:pt x="38" y="4"/>
                </a:lnTo>
                <a:lnTo>
                  <a:pt x="37" y="13"/>
                </a:lnTo>
                <a:lnTo>
                  <a:pt x="33" y="22"/>
                </a:lnTo>
                <a:lnTo>
                  <a:pt x="29" y="32"/>
                </a:lnTo>
                <a:lnTo>
                  <a:pt x="22" y="40"/>
                </a:lnTo>
                <a:lnTo>
                  <a:pt x="15" y="47"/>
                </a:lnTo>
                <a:lnTo>
                  <a:pt x="8" y="52"/>
                </a:lnTo>
                <a:lnTo>
                  <a:pt x="2" y="51"/>
                </a:lnTo>
                <a:lnTo>
                  <a:pt x="0" y="46"/>
                </a:lnTo>
                <a:lnTo>
                  <a:pt x="1" y="39"/>
                </a:lnTo>
                <a:lnTo>
                  <a:pt x="4" y="30"/>
                </a:lnTo>
                <a:lnTo>
                  <a:pt x="10" y="19"/>
                </a:lnTo>
                <a:lnTo>
                  <a:pt x="16" y="10"/>
                </a:lnTo>
                <a:lnTo>
                  <a:pt x="23" y="3"/>
                </a:lnTo>
                <a:lnTo>
                  <a:pt x="30" y="0"/>
                </a:lnTo>
                <a:lnTo>
                  <a:pt x="35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8" name="Freeform 1318"/>
          <p:cNvSpPr>
            <a:spLocks/>
          </p:cNvSpPr>
          <p:nvPr/>
        </p:nvSpPr>
        <p:spPr bwMode="auto">
          <a:xfrm>
            <a:off x="6777038" y="2297113"/>
            <a:ext cx="30162" cy="41275"/>
          </a:xfrm>
          <a:custGeom>
            <a:avLst/>
            <a:gdLst>
              <a:gd name="T0" fmla="*/ 35 w 38"/>
              <a:gd name="T1" fmla="*/ 0 h 52"/>
              <a:gd name="T2" fmla="*/ 35 w 38"/>
              <a:gd name="T3" fmla="*/ 0 h 52"/>
              <a:gd name="T4" fmla="*/ 38 w 38"/>
              <a:gd name="T5" fmla="*/ 4 h 52"/>
              <a:gd name="T6" fmla="*/ 37 w 38"/>
              <a:gd name="T7" fmla="*/ 13 h 52"/>
              <a:gd name="T8" fmla="*/ 33 w 38"/>
              <a:gd name="T9" fmla="*/ 22 h 52"/>
              <a:gd name="T10" fmla="*/ 29 w 38"/>
              <a:gd name="T11" fmla="*/ 32 h 52"/>
              <a:gd name="T12" fmla="*/ 22 w 38"/>
              <a:gd name="T13" fmla="*/ 40 h 52"/>
              <a:gd name="T14" fmla="*/ 15 w 38"/>
              <a:gd name="T15" fmla="*/ 47 h 52"/>
              <a:gd name="T16" fmla="*/ 8 w 38"/>
              <a:gd name="T17" fmla="*/ 52 h 52"/>
              <a:gd name="T18" fmla="*/ 2 w 38"/>
              <a:gd name="T19" fmla="*/ 51 h 52"/>
              <a:gd name="T20" fmla="*/ 2 w 38"/>
              <a:gd name="T21" fmla="*/ 51 h 52"/>
              <a:gd name="T22" fmla="*/ 0 w 38"/>
              <a:gd name="T23" fmla="*/ 46 h 52"/>
              <a:gd name="T24" fmla="*/ 1 w 38"/>
              <a:gd name="T25" fmla="*/ 39 h 52"/>
              <a:gd name="T26" fmla="*/ 4 w 38"/>
              <a:gd name="T27" fmla="*/ 30 h 52"/>
              <a:gd name="T28" fmla="*/ 10 w 38"/>
              <a:gd name="T29" fmla="*/ 19 h 52"/>
              <a:gd name="T30" fmla="*/ 16 w 38"/>
              <a:gd name="T31" fmla="*/ 10 h 52"/>
              <a:gd name="T32" fmla="*/ 23 w 38"/>
              <a:gd name="T33" fmla="*/ 3 h 52"/>
              <a:gd name="T34" fmla="*/ 30 w 38"/>
              <a:gd name="T35" fmla="*/ 0 h 52"/>
              <a:gd name="T36" fmla="*/ 35 w 38"/>
              <a:gd name="T37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8" h="52">
                <a:moveTo>
                  <a:pt x="35" y="0"/>
                </a:moveTo>
                <a:lnTo>
                  <a:pt x="35" y="0"/>
                </a:lnTo>
                <a:lnTo>
                  <a:pt x="38" y="4"/>
                </a:lnTo>
                <a:lnTo>
                  <a:pt x="37" y="13"/>
                </a:lnTo>
                <a:lnTo>
                  <a:pt x="33" y="22"/>
                </a:lnTo>
                <a:lnTo>
                  <a:pt x="29" y="32"/>
                </a:lnTo>
                <a:lnTo>
                  <a:pt x="22" y="40"/>
                </a:lnTo>
                <a:lnTo>
                  <a:pt x="15" y="47"/>
                </a:lnTo>
                <a:lnTo>
                  <a:pt x="8" y="52"/>
                </a:lnTo>
                <a:lnTo>
                  <a:pt x="2" y="51"/>
                </a:lnTo>
                <a:lnTo>
                  <a:pt x="2" y="51"/>
                </a:lnTo>
                <a:lnTo>
                  <a:pt x="0" y="46"/>
                </a:lnTo>
                <a:lnTo>
                  <a:pt x="1" y="39"/>
                </a:lnTo>
                <a:lnTo>
                  <a:pt x="4" y="30"/>
                </a:lnTo>
                <a:lnTo>
                  <a:pt x="10" y="19"/>
                </a:lnTo>
                <a:lnTo>
                  <a:pt x="16" y="10"/>
                </a:lnTo>
                <a:lnTo>
                  <a:pt x="23" y="3"/>
                </a:lnTo>
                <a:lnTo>
                  <a:pt x="30" y="0"/>
                </a:lnTo>
                <a:lnTo>
                  <a:pt x="35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799" name="Freeform 1319"/>
          <p:cNvSpPr>
            <a:spLocks/>
          </p:cNvSpPr>
          <p:nvPr/>
        </p:nvSpPr>
        <p:spPr bwMode="auto">
          <a:xfrm>
            <a:off x="6761163" y="2309813"/>
            <a:ext cx="6350" cy="6350"/>
          </a:xfrm>
          <a:custGeom>
            <a:avLst/>
            <a:gdLst>
              <a:gd name="T0" fmla="*/ 5 w 8"/>
              <a:gd name="T1" fmla="*/ 8 h 8"/>
              <a:gd name="T2" fmla="*/ 4 w 8"/>
              <a:gd name="T3" fmla="*/ 8 h 8"/>
              <a:gd name="T4" fmla="*/ 1 w 8"/>
              <a:gd name="T5" fmla="*/ 7 h 8"/>
              <a:gd name="T6" fmla="*/ 0 w 8"/>
              <a:gd name="T7" fmla="*/ 5 h 8"/>
              <a:gd name="T8" fmla="*/ 0 w 8"/>
              <a:gd name="T9" fmla="*/ 3 h 8"/>
              <a:gd name="T10" fmla="*/ 0 w 8"/>
              <a:gd name="T11" fmla="*/ 2 h 8"/>
              <a:gd name="T12" fmla="*/ 1 w 8"/>
              <a:gd name="T13" fmla="*/ 1 h 8"/>
              <a:gd name="T14" fmla="*/ 4 w 8"/>
              <a:gd name="T15" fmla="*/ 0 h 8"/>
              <a:gd name="T16" fmla="*/ 5 w 8"/>
              <a:gd name="T17" fmla="*/ 0 h 8"/>
              <a:gd name="T18" fmla="*/ 6 w 8"/>
              <a:gd name="T19" fmla="*/ 0 h 8"/>
              <a:gd name="T20" fmla="*/ 7 w 8"/>
              <a:gd name="T21" fmla="*/ 1 h 8"/>
              <a:gd name="T22" fmla="*/ 8 w 8"/>
              <a:gd name="T23" fmla="*/ 2 h 8"/>
              <a:gd name="T24" fmla="*/ 8 w 8"/>
              <a:gd name="T25" fmla="*/ 3 h 8"/>
              <a:gd name="T26" fmla="*/ 8 w 8"/>
              <a:gd name="T27" fmla="*/ 5 h 8"/>
              <a:gd name="T28" fmla="*/ 7 w 8"/>
              <a:gd name="T29" fmla="*/ 7 h 8"/>
              <a:gd name="T30" fmla="*/ 6 w 8"/>
              <a:gd name="T31" fmla="*/ 8 h 8"/>
              <a:gd name="T32" fmla="*/ 5 w 8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8">
                <a:moveTo>
                  <a:pt x="5" y="8"/>
                </a:moveTo>
                <a:lnTo>
                  <a:pt x="4" y="8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7" y="1"/>
                </a:lnTo>
                <a:lnTo>
                  <a:pt x="8" y="2"/>
                </a:lnTo>
                <a:lnTo>
                  <a:pt x="8" y="3"/>
                </a:lnTo>
                <a:lnTo>
                  <a:pt x="8" y="5"/>
                </a:lnTo>
                <a:lnTo>
                  <a:pt x="7" y="7"/>
                </a:lnTo>
                <a:lnTo>
                  <a:pt x="6" y="8"/>
                </a:lnTo>
                <a:lnTo>
                  <a:pt x="5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0" name="Freeform 1320"/>
          <p:cNvSpPr>
            <a:spLocks/>
          </p:cNvSpPr>
          <p:nvPr/>
        </p:nvSpPr>
        <p:spPr bwMode="auto">
          <a:xfrm>
            <a:off x="6761163" y="2309813"/>
            <a:ext cx="6350" cy="6350"/>
          </a:xfrm>
          <a:custGeom>
            <a:avLst/>
            <a:gdLst>
              <a:gd name="T0" fmla="*/ 5 w 8"/>
              <a:gd name="T1" fmla="*/ 8 h 8"/>
              <a:gd name="T2" fmla="*/ 5 w 8"/>
              <a:gd name="T3" fmla="*/ 8 h 8"/>
              <a:gd name="T4" fmla="*/ 4 w 8"/>
              <a:gd name="T5" fmla="*/ 8 h 8"/>
              <a:gd name="T6" fmla="*/ 1 w 8"/>
              <a:gd name="T7" fmla="*/ 7 h 8"/>
              <a:gd name="T8" fmla="*/ 0 w 8"/>
              <a:gd name="T9" fmla="*/ 5 h 8"/>
              <a:gd name="T10" fmla="*/ 0 w 8"/>
              <a:gd name="T11" fmla="*/ 3 h 8"/>
              <a:gd name="T12" fmla="*/ 0 w 8"/>
              <a:gd name="T13" fmla="*/ 3 h 8"/>
              <a:gd name="T14" fmla="*/ 0 w 8"/>
              <a:gd name="T15" fmla="*/ 2 h 8"/>
              <a:gd name="T16" fmla="*/ 1 w 8"/>
              <a:gd name="T17" fmla="*/ 1 h 8"/>
              <a:gd name="T18" fmla="*/ 4 w 8"/>
              <a:gd name="T19" fmla="*/ 0 h 8"/>
              <a:gd name="T20" fmla="*/ 5 w 8"/>
              <a:gd name="T21" fmla="*/ 0 h 8"/>
              <a:gd name="T22" fmla="*/ 5 w 8"/>
              <a:gd name="T23" fmla="*/ 0 h 8"/>
              <a:gd name="T24" fmla="*/ 6 w 8"/>
              <a:gd name="T25" fmla="*/ 0 h 8"/>
              <a:gd name="T26" fmla="*/ 7 w 8"/>
              <a:gd name="T27" fmla="*/ 1 h 8"/>
              <a:gd name="T28" fmla="*/ 8 w 8"/>
              <a:gd name="T29" fmla="*/ 2 h 8"/>
              <a:gd name="T30" fmla="*/ 8 w 8"/>
              <a:gd name="T31" fmla="*/ 3 h 8"/>
              <a:gd name="T32" fmla="*/ 8 w 8"/>
              <a:gd name="T33" fmla="*/ 3 h 8"/>
              <a:gd name="T34" fmla="*/ 8 w 8"/>
              <a:gd name="T35" fmla="*/ 5 h 8"/>
              <a:gd name="T36" fmla="*/ 7 w 8"/>
              <a:gd name="T37" fmla="*/ 7 h 8"/>
              <a:gd name="T38" fmla="*/ 6 w 8"/>
              <a:gd name="T39" fmla="*/ 8 h 8"/>
              <a:gd name="T40" fmla="*/ 5 w 8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" h="8">
                <a:moveTo>
                  <a:pt x="5" y="8"/>
                </a:moveTo>
                <a:lnTo>
                  <a:pt x="5" y="8"/>
                </a:lnTo>
                <a:lnTo>
                  <a:pt x="4" y="8"/>
                </a:lnTo>
                <a:lnTo>
                  <a:pt x="1" y="7"/>
                </a:lnTo>
                <a:lnTo>
                  <a:pt x="0" y="5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7" y="1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8" y="5"/>
                </a:lnTo>
                <a:lnTo>
                  <a:pt x="7" y="7"/>
                </a:lnTo>
                <a:lnTo>
                  <a:pt x="6" y="8"/>
                </a:lnTo>
                <a:lnTo>
                  <a:pt x="5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1" name="Freeform 1321"/>
          <p:cNvSpPr>
            <a:spLocks/>
          </p:cNvSpPr>
          <p:nvPr/>
        </p:nvSpPr>
        <p:spPr bwMode="auto">
          <a:xfrm>
            <a:off x="6761163" y="2312988"/>
            <a:ext cx="7937" cy="9525"/>
          </a:xfrm>
          <a:custGeom>
            <a:avLst/>
            <a:gdLst>
              <a:gd name="T0" fmla="*/ 10 w 12"/>
              <a:gd name="T1" fmla="*/ 10 h 11"/>
              <a:gd name="T2" fmla="*/ 12 w 12"/>
              <a:gd name="T3" fmla="*/ 8 h 11"/>
              <a:gd name="T4" fmla="*/ 12 w 12"/>
              <a:gd name="T5" fmla="*/ 5 h 11"/>
              <a:gd name="T6" fmla="*/ 10 w 12"/>
              <a:gd name="T7" fmla="*/ 4 h 11"/>
              <a:gd name="T8" fmla="*/ 8 w 12"/>
              <a:gd name="T9" fmla="*/ 2 h 11"/>
              <a:gd name="T10" fmla="*/ 6 w 12"/>
              <a:gd name="T11" fmla="*/ 1 h 11"/>
              <a:gd name="T12" fmla="*/ 5 w 12"/>
              <a:gd name="T13" fmla="*/ 0 h 11"/>
              <a:gd name="T14" fmla="*/ 2 w 12"/>
              <a:gd name="T15" fmla="*/ 1 h 11"/>
              <a:gd name="T16" fmla="*/ 0 w 12"/>
              <a:gd name="T17" fmla="*/ 2 h 11"/>
              <a:gd name="T18" fmla="*/ 0 w 12"/>
              <a:gd name="T19" fmla="*/ 4 h 11"/>
              <a:gd name="T20" fmla="*/ 0 w 12"/>
              <a:gd name="T21" fmla="*/ 5 h 11"/>
              <a:gd name="T22" fmla="*/ 1 w 12"/>
              <a:gd name="T23" fmla="*/ 8 h 11"/>
              <a:gd name="T24" fmla="*/ 2 w 12"/>
              <a:gd name="T25" fmla="*/ 10 h 11"/>
              <a:gd name="T26" fmla="*/ 5 w 12"/>
              <a:gd name="T27" fmla="*/ 11 h 11"/>
              <a:gd name="T28" fmla="*/ 7 w 12"/>
              <a:gd name="T29" fmla="*/ 11 h 11"/>
              <a:gd name="T30" fmla="*/ 9 w 12"/>
              <a:gd name="T31" fmla="*/ 11 h 11"/>
              <a:gd name="T32" fmla="*/ 10 w 12"/>
              <a:gd name="T3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1">
                <a:moveTo>
                  <a:pt x="10" y="10"/>
                </a:moveTo>
                <a:lnTo>
                  <a:pt x="12" y="8"/>
                </a:lnTo>
                <a:lnTo>
                  <a:pt x="12" y="5"/>
                </a:lnTo>
                <a:lnTo>
                  <a:pt x="10" y="4"/>
                </a:lnTo>
                <a:lnTo>
                  <a:pt x="8" y="2"/>
                </a:lnTo>
                <a:lnTo>
                  <a:pt x="6" y="1"/>
                </a:lnTo>
                <a:lnTo>
                  <a:pt x="5" y="0"/>
                </a:lnTo>
                <a:lnTo>
                  <a:pt x="2" y="1"/>
                </a:ln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5" y="11"/>
                </a:lnTo>
                <a:lnTo>
                  <a:pt x="7" y="11"/>
                </a:lnTo>
                <a:lnTo>
                  <a:pt x="9" y="11"/>
                </a:lnTo>
                <a:lnTo>
                  <a:pt x="10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2" name="Freeform 1322"/>
          <p:cNvSpPr>
            <a:spLocks/>
          </p:cNvSpPr>
          <p:nvPr/>
        </p:nvSpPr>
        <p:spPr bwMode="auto">
          <a:xfrm>
            <a:off x="6761163" y="2312988"/>
            <a:ext cx="7937" cy="9525"/>
          </a:xfrm>
          <a:custGeom>
            <a:avLst/>
            <a:gdLst>
              <a:gd name="T0" fmla="*/ 10 w 12"/>
              <a:gd name="T1" fmla="*/ 10 h 11"/>
              <a:gd name="T2" fmla="*/ 10 w 12"/>
              <a:gd name="T3" fmla="*/ 10 h 11"/>
              <a:gd name="T4" fmla="*/ 12 w 12"/>
              <a:gd name="T5" fmla="*/ 8 h 11"/>
              <a:gd name="T6" fmla="*/ 12 w 12"/>
              <a:gd name="T7" fmla="*/ 5 h 11"/>
              <a:gd name="T8" fmla="*/ 10 w 12"/>
              <a:gd name="T9" fmla="*/ 4 h 11"/>
              <a:gd name="T10" fmla="*/ 8 w 12"/>
              <a:gd name="T11" fmla="*/ 2 h 11"/>
              <a:gd name="T12" fmla="*/ 8 w 12"/>
              <a:gd name="T13" fmla="*/ 2 h 11"/>
              <a:gd name="T14" fmla="*/ 6 w 12"/>
              <a:gd name="T15" fmla="*/ 1 h 11"/>
              <a:gd name="T16" fmla="*/ 5 w 12"/>
              <a:gd name="T17" fmla="*/ 0 h 11"/>
              <a:gd name="T18" fmla="*/ 2 w 12"/>
              <a:gd name="T19" fmla="*/ 1 h 11"/>
              <a:gd name="T20" fmla="*/ 0 w 12"/>
              <a:gd name="T21" fmla="*/ 2 h 11"/>
              <a:gd name="T22" fmla="*/ 0 w 12"/>
              <a:gd name="T23" fmla="*/ 2 h 11"/>
              <a:gd name="T24" fmla="*/ 0 w 12"/>
              <a:gd name="T25" fmla="*/ 4 h 11"/>
              <a:gd name="T26" fmla="*/ 0 w 12"/>
              <a:gd name="T27" fmla="*/ 5 h 11"/>
              <a:gd name="T28" fmla="*/ 1 w 12"/>
              <a:gd name="T29" fmla="*/ 8 h 11"/>
              <a:gd name="T30" fmla="*/ 2 w 12"/>
              <a:gd name="T31" fmla="*/ 10 h 11"/>
              <a:gd name="T32" fmla="*/ 2 w 12"/>
              <a:gd name="T33" fmla="*/ 10 h 11"/>
              <a:gd name="T34" fmla="*/ 5 w 12"/>
              <a:gd name="T35" fmla="*/ 11 h 11"/>
              <a:gd name="T36" fmla="*/ 7 w 12"/>
              <a:gd name="T37" fmla="*/ 11 h 11"/>
              <a:gd name="T38" fmla="*/ 9 w 12"/>
              <a:gd name="T39" fmla="*/ 11 h 11"/>
              <a:gd name="T40" fmla="*/ 10 w 12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1">
                <a:moveTo>
                  <a:pt x="10" y="10"/>
                </a:moveTo>
                <a:lnTo>
                  <a:pt x="10" y="10"/>
                </a:lnTo>
                <a:lnTo>
                  <a:pt x="12" y="8"/>
                </a:lnTo>
                <a:lnTo>
                  <a:pt x="12" y="5"/>
                </a:lnTo>
                <a:lnTo>
                  <a:pt x="10" y="4"/>
                </a:lnTo>
                <a:lnTo>
                  <a:pt x="8" y="2"/>
                </a:lnTo>
                <a:lnTo>
                  <a:pt x="8" y="2"/>
                </a:lnTo>
                <a:lnTo>
                  <a:pt x="6" y="1"/>
                </a:lnTo>
                <a:lnTo>
                  <a:pt x="5" y="0"/>
                </a:lnTo>
                <a:lnTo>
                  <a:pt x="2" y="1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1" y="8"/>
                </a:lnTo>
                <a:lnTo>
                  <a:pt x="2" y="10"/>
                </a:lnTo>
                <a:lnTo>
                  <a:pt x="2" y="10"/>
                </a:lnTo>
                <a:lnTo>
                  <a:pt x="5" y="11"/>
                </a:lnTo>
                <a:lnTo>
                  <a:pt x="7" y="11"/>
                </a:lnTo>
                <a:lnTo>
                  <a:pt x="9" y="11"/>
                </a:lnTo>
                <a:lnTo>
                  <a:pt x="10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3" name="Freeform 1323"/>
          <p:cNvSpPr>
            <a:spLocks/>
          </p:cNvSpPr>
          <p:nvPr/>
        </p:nvSpPr>
        <p:spPr bwMode="auto">
          <a:xfrm>
            <a:off x="6769100" y="2330450"/>
            <a:ext cx="6350" cy="6350"/>
          </a:xfrm>
          <a:custGeom>
            <a:avLst/>
            <a:gdLst>
              <a:gd name="T0" fmla="*/ 10 w 10"/>
              <a:gd name="T1" fmla="*/ 7 h 10"/>
              <a:gd name="T2" fmla="*/ 10 w 10"/>
              <a:gd name="T3" fmla="*/ 6 h 10"/>
              <a:gd name="T4" fmla="*/ 10 w 10"/>
              <a:gd name="T5" fmla="*/ 4 h 10"/>
              <a:gd name="T6" fmla="*/ 8 w 10"/>
              <a:gd name="T7" fmla="*/ 3 h 10"/>
              <a:gd name="T8" fmla="*/ 7 w 10"/>
              <a:gd name="T9" fmla="*/ 1 h 10"/>
              <a:gd name="T10" fmla="*/ 5 w 10"/>
              <a:gd name="T11" fmla="*/ 0 h 10"/>
              <a:gd name="T12" fmla="*/ 4 w 10"/>
              <a:gd name="T13" fmla="*/ 0 h 10"/>
              <a:gd name="T14" fmla="*/ 2 w 10"/>
              <a:gd name="T15" fmla="*/ 1 h 10"/>
              <a:gd name="T16" fmla="*/ 0 w 10"/>
              <a:gd name="T17" fmla="*/ 3 h 10"/>
              <a:gd name="T18" fmla="*/ 0 w 10"/>
              <a:gd name="T19" fmla="*/ 4 h 10"/>
              <a:gd name="T20" fmla="*/ 0 w 10"/>
              <a:gd name="T21" fmla="*/ 6 h 10"/>
              <a:gd name="T22" fmla="*/ 2 w 10"/>
              <a:gd name="T23" fmla="*/ 7 h 10"/>
              <a:gd name="T24" fmla="*/ 3 w 10"/>
              <a:gd name="T25" fmla="*/ 8 h 10"/>
              <a:gd name="T26" fmla="*/ 5 w 10"/>
              <a:gd name="T27" fmla="*/ 10 h 10"/>
              <a:gd name="T28" fmla="*/ 7 w 10"/>
              <a:gd name="T29" fmla="*/ 10 h 10"/>
              <a:gd name="T30" fmla="*/ 8 w 10"/>
              <a:gd name="T31" fmla="*/ 8 h 10"/>
              <a:gd name="T32" fmla="*/ 10 w 10"/>
              <a:gd name="T33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10" y="7"/>
                </a:moveTo>
                <a:lnTo>
                  <a:pt x="10" y="6"/>
                </a:lnTo>
                <a:lnTo>
                  <a:pt x="10" y="4"/>
                </a:lnTo>
                <a:lnTo>
                  <a:pt x="8" y="3"/>
                </a:lnTo>
                <a:lnTo>
                  <a:pt x="7" y="1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2" y="7"/>
                </a:lnTo>
                <a:lnTo>
                  <a:pt x="3" y="8"/>
                </a:lnTo>
                <a:lnTo>
                  <a:pt x="5" y="10"/>
                </a:lnTo>
                <a:lnTo>
                  <a:pt x="7" y="10"/>
                </a:lnTo>
                <a:lnTo>
                  <a:pt x="8" y="8"/>
                </a:lnTo>
                <a:lnTo>
                  <a:pt x="10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4" name="Freeform 1324"/>
          <p:cNvSpPr>
            <a:spLocks/>
          </p:cNvSpPr>
          <p:nvPr/>
        </p:nvSpPr>
        <p:spPr bwMode="auto">
          <a:xfrm>
            <a:off x="6769100" y="2330450"/>
            <a:ext cx="6350" cy="6350"/>
          </a:xfrm>
          <a:custGeom>
            <a:avLst/>
            <a:gdLst>
              <a:gd name="T0" fmla="*/ 10 w 10"/>
              <a:gd name="T1" fmla="*/ 7 h 10"/>
              <a:gd name="T2" fmla="*/ 10 w 10"/>
              <a:gd name="T3" fmla="*/ 7 h 10"/>
              <a:gd name="T4" fmla="*/ 10 w 10"/>
              <a:gd name="T5" fmla="*/ 6 h 10"/>
              <a:gd name="T6" fmla="*/ 10 w 10"/>
              <a:gd name="T7" fmla="*/ 4 h 10"/>
              <a:gd name="T8" fmla="*/ 8 w 10"/>
              <a:gd name="T9" fmla="*/ 3 h 10"/>
              <a:gd name="T10" fmla="*/ 7 w 10"/>
              <a:gd name="T11" fmla="*/ 1 h 10"/>
              <a:gd name="T12" fmla="*/ 7 w 10"/>
              <a:gd name="T13" fmla="*/ 1 h 10"/>
              <a:gd name="T14" fmla="*/ 5 w 10"/>
              <a:gd name="T15" fmla="*/ 0 h 10"/>
              <a:gd name="T16" fmla="*/ 4 w 10"/>
              <a:gd name="T17" fmla="*/ 0 h 10"/>
              <a:gd name="T18" fmla="*/ 2 w 10"/>
              <a:gd name="T19" fmla="*/ 1 h 10"/>
              <a:gd name="T20" fmla="*/ 0 w 10"/>
              <a:gd name="T21" fmla="*/ 3 h 10"/>
              <a:gd name="T22" fmla="*/ 0 w 10"/>
              <a:gd name="T23" fmla="*/ 3 h 10"/>
              <a:gd name="T24" fmla="*/ 0 w 10"/>
              <a:gd name="T25" fmla="*/ 4 h 10"/>
              <a:gd name="T26" fmla="*/ 0 w 10"/>
              <a:gd name="T27" fmla="*/ 6 h 10"/>
              <a:gd name="T28" fmla="*/ 2 w 10"/>
              <a:gd name="T29" fmla="*/ 7 h 10"/>
              <a:gd name="T30" fmla="*/ 3 w 10"/>
              <a:gd name="T31" fmla="*/ 8 h 10"/>
              <a:gd name="T32" fmla="*/ 3 w 10"/>
              <a:gd name="T33" fmla="*/ 8 h 10"/>
              <a:gd name="T34" fmla="*/ 5 w 10"/>
              <a:gd name="T35" fmla="*/ 10 h 10"/>
              <a:gd name="T36" fmla="*/ 7 w 10"/>
              <a:gd name="T37" fmla="*/ 10 h 10"/>
              <a:gd name="T38" fmla="*/ 8 w 10"/>
              <a:gd name="T39" fmla="*/ 8 h 10"/>
              <a:gd name="T40" fmla="*/ 10 w 10"/>
              <a:gd name="T41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0">
                <a:moveTo>
                  <a:pt x="10" y="7"/>
                </a:moveTo>
                <a:lnTo>
                  <a:pt x="10" y="7"/>
                </a:lnTo>
                <a:lnTo>
                  <a:pt x="10" y="6"/>
                </a:lnTo>
                <a:lnTo>
                  <a:pt x="10" y="4"/>
                </a:lnTo>
                <a:lnTo>
                  <a:pt x="8" y="3"/>
                </a:lnTo>
                <a:lnTo>
                  <a:pt x="7" y="1"/>
                </a:lnTo>
                <a:lnTo>
                  <a:pt x="7" y="1"/>
                </a:lnTo>
                <a:lnTo>
                  <a:pt x="5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2" y="7"/>
                </a:lnTo>
                <a:lnTo>
                  <a:pt x="3" y="8"/>
                </a:lnTo>
                <a:lnTo>
                  <a:pt x="3" y="8"/>
                </a:lnTo>
                <a:lnTo>
                  <a:pt x="5" y="10"/>
                </a:lnTo>
                <a:lnTo>
                  <a:pt x="7" y="10"/>
                </a:lnTo>
                <a:lnTo>
                  <a:pt x="8" y="8"/>
                </a:lnTo>
                <a:lnTo>
                  <a:pt x="1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5" name="Freeform 1325"/>
          <p:cNvSpPr>
            <a:spLocks/>
          </p:cNvSpPr>
          <p:nvPr/>
        </p:nvSpPr>
        <p:spPr bwMode="auto">
          <a:xfrm>
            <a:off x="6762750" y="2320925"/>
            <a:ext cx="7938" cy="11113"/>
          </a:xfrm>
          <a:custGeom>
            <a:avLst/>
            <a:gdLst>
              <a:gd name="T0" fmla="*/ 11 w 12"/>
              <a:gd name="T1" fmla="*/ 11 h 13"/>
              <a:gd name="T2" fmla="*/ 12 w 12"/>
              <a:gd name="T3" fmla="*/ 9 h 13"/>
              <a:gd name="T4" fmla="*/ 12 w 12"/>
              <a:gd name="T5" fmla="*/ 7 h 13"/>
              <a:gd name="T6" fmla="*/ 11 w 12"/>
              <a:gd name="T7" fmla="*/ 5 h 13"/>
              <a:gd name="T8" fmla="*/ 10 w 12"/>
              <a:gd name="T9" fmla="*/ 2 h 13"/>
              <a:gd name="T10" fmla="*/ 7 w 12"/>
              <a:gd name="T11" fmla="*/ 1 h 13"/>
              <a:gd name="T12" fmla="*/ 6 w 12"/>
              <a:gd name="T13" fmla="*/ 0 h 13"/>
              <a:gd name="T14" fmla="*/ 4 w 12"/>
              <a:gd name="T15" fmla="*/ 0 h 13"/>
              <a:gd name="T16" fmla="*/ 1 w 12"/>
              <a:gd name="T17" fmla="*/ 1 h 13"/>
              <a:gd name="T18" fmla="*/ 0 w 12"/>
              <a:gd name="T19" fmla="*/ 3 h 13"/>
              <a:gd name="T20" fmla="*/ 0 w 12"/>
              <a:gd name="T21" fmla="*/ 6 h 13"/>
              <a:gd name="T22" fmla="*/ 1 w 12"/>
              <a:gd name="T23" fmla="*/ 8 h 13"/>
              <a:gd name="T24" fmla="*/ 3 w 12"/>
              <a:gd name="T25" fmla="*/ 10 h 13"/>
              <a:gd name="T26" fmla="*/ 5 w 12"/>
              <a:gd name="T27" fmla="*/ 11 h 13"/>
              <a:gd name="T28" fmla="*/ 7 w 12"/>
              <a:gd name="T29" fmla="*/ 13 h 13"/>
              <a:gd name="T30" fmla="*/ 8 w 12"/>
              <a:gd name="T31" fmla="*/ 13 h 13"/>
              <a:gd name="T32" fmla="*/ 11 w 12"/>
              <a:gd name="T3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3">
                <a:moveTo>
                  <a:pt x="11" y="11"/>
                </a:moveTo>
                <a:lnTo>
                  <a:pt x="12" y="9"/>
                </a:lnTo>
                <a:lnTo>
                  <a:pt x="12" y="7"/>
                </a:lnTo>
                <a:lnTo>
                  <a:pt x="11" y="5"/>
                </a:lnTo>
                <a:lnTo>
                  <a:pt x="10" y="2"/>
                </a:lnTo>
                <a:lnTo>
                  <a:pt x="7" y="1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0" y="3"/>
                </a:lnTo>
                <a:lnTo>
                  <a:pt x="0" y="6"/>
                </a:lnTo>
                <a:lnTo>
                  <a:pt x="1" y="8"/>
                </a:lnTo>
                <a:lnTo>
                  <a:pt x="3" y="10"/>
                </a:lnTo>
                <a:lnTo>
                  <a:pt x="5" y="11"/>
                </a:lnTo>
                <a:lnTo>
                  <a:pt x="7" y="13"/>
                </a:lnTo>
                <a:lnTo>
                  <a:pt x="8" y="13"/>
                </a:lnTo>
                <a:lnTo>
                  <a:pt x="11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6" name="Freeform 1326"/>
          <p:cNvSpPr>
            <a:spLocks/>
          </p:cNvSpPr>
          <p:nvPr/>
        </p:nvSpPr>
        <p:spPr bwMode="auto">
          <a:xfrm>
            <a:off x="6762750" y="2320925"/>
            <a:ext cx="7938" cy="11113"/>
          </a:xfrm>
          <a:custGeom>
            <a:avLst/>
            <a:gdLst>
              <a:gd name="T0" fmla="*/ 11 w 12"/>
              <a:gd name="T1" fmla="*/ 11 h 13"/>
              <a:gd name="T2" fmla="*/ 11 w 12"/>
              <a:gd name="T3" fmla="*/ 11 h 13"/>
              <a:gd name="T4" fmla="*/ 12 w 12"/>
              <a:gd name="T5" fmla="*/ 9 h 13"/>
              <a:gd name="T6" fmla="*/ 12 w 12"/>
              <a:gd name="T7" fmla="*/ 7 h 13"/>
              <a:gd name="T8" fmla="*/ 11 w 12"/>
              <a:gd name="T9" fmla="*/ 5 h 13"/>
              <a:gd name="T10" fmla="*/ 10 w 12"/>
              <a:gd name="T11" fmla="*/ 2 h 13"/>
              <a:gd name="T12" fmla="*/ 10 w 12"/>
              <a:gd name="T13" fmla="*/ 2 h 13"/>
              <a:gd name="T14" fmla="*/ 7 w 12"/>
              <a:gd name="T15" fmla="*/ 1 h 13"/>
              <a:gd name="T16" fmla="*/ 6 w 12"/>
              <a:gd name="T17" fmla="*/ 0 h 13"/>
              <a:gd name="T18" fmla="*/ 4 w 12"/>
              <a:gd name="T19" fmla="*/ 0 h 13"/>
              <a:gd name="T20" fmla="*/ 1 w 12"/>
              <a:gd name="T21" fmla="*/ 1 h 13"/>
              <a:gd name="T22" fmla="*/ 1 w 12"/>
              <a:gd name="T23" fmla="*/ 1 h 13"/>
              <a:gd name="T24" fmla="*/ 0 w 12"/>
              <a:gd name="T25" fmla="*/ 3 h 13"/>
              <a:gd name="T26" fmla="*/ 0 w 12"/>
              <a:gd name="T27" fmla="*/ 6 h 13"/>
              <a:gd name="T28" fmla="*/ 1 w 12"/>
              <a:gd name="T29" fmla="*/ 8 h 13"/>
              <a:gd name="T30" fmla="*/ 3 w 12"/>
              <a:gd name="T31" fmla="*/ 10 h 13"/>
              <a:gd name="T32" fmla="*/ 3 w 12"/>
              <a:gd name="T33" fmla="*/ 10 h 13"/>
              <a:gd name="T34" fmla="*/ 5 w 12"/>
              <a:gd name="T35" fmla="*/ 11 h 13"/>
              <a:gd name="T36" fmla="*/ 7 w 12"/>
              <a:gd name="T37" fmla="*/ 13 h 13"/>
              <a:gd name="T38" fmla="*/ 8 w 12"/>
              <a:gd name="T39" fmla="*/ 13 h 13"/>
              <a:gd name="T40" fmla="*/ 11 w 12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3">
                <a:moveTo>
                  <a:pt x="11" y="11"/>
                </a:moveTo>
                <a:lnTo>
                  <a:pt x="11" y="11"/>
                </a:lnTo>
                <a:lnTo>
                  <a:pt x="12" y="9"/>
                </a:lnTo>
                <a:lnTo>
                  <a:pt x="12" y="7"/>
                </a:lnTo>
                <a:lnTo>
                  <a:pt x="11" y="5"/>
                </a:lnTo>
                <a:lnTo>
                  <a:pt x="10" y="2"/>
                </a:lnTo>
                <a:lnTo>
                  <a:pt x="10" y="2"/>
                </a:lnTo>
                <a:lnTo>
                  <a:pt x="7" y="1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1" y="1"/>
                </a:lnTo>
                <a:lnTo>
                  <a:pt x="0" y="3"/>
                </a:lnTo>
                <a:lnTo>
                  <a:pt x="0" y="6"/>
                </a:lnTo>
                <a:lnTo>
                  <a:pt x="1" y="8"/>
                </a:lnTo>
                <a:lnTo>
                  <a:pt x="3" y="10"/>
                </a:lnTo>
                <a:lnTo>
                  <a:pt x="3" y="10"/>
                </a:lnTo>
                <a:lnTo>
                  <a:pt x="5" y="11"/>
                </a:lnTo>
                <a:lnTo>
                  <a:pt x="7" y="13"/>
                </a:lnTo>
                <a:lnTo>
                  <a:pt x="8" y="13"/>
                </a:lnTo>
                <a:lnTo>
                  <a:pt x="11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7" name="Freeform 1327"/>
          <p:cNvSpPr>
            <a:spLocks/>
          </p:cNvSpPr>
          <p:nvPr/>
        </p:nvSpPr>
        <p:spPr bwMode="auto">
          <a:xfrm>
            <a:off x="6780213" y="2338388"/>
            <a:ext cx="11112" cy="6350"/>
          </a:xfrm>
          <a:custGeom>
            <a:avLst/>
            <a:gdLst>
              <a:gd name="T0" fmla="*/ 0 w 13"/>
              <a:gd name="T1" fmla="*/ 5 h 8"/>
              <a:gd name="T2" fmla="*/ 0 w 13"/>
              <a:gd name="T3" fmla="*/ 4 h 8"/>
              <a:gd name="T4" fmla="*/ 1 w 13"/>
              <a:gd name="T5" fmla="*/ 2 h 8"/>
              <a:gd name="T6" fmla="*/ 3 w 13"/>
              <a:gd name="T7" fmla="*/ 1 h 8"/>
              <a:gd name="T8" fmla="*/ 5 w 13"/>
              <a:gd name="T9" fmla="*/ 0 h 8"/>
              <a:gd name="T10" fmla="*/ 7 w 13"/>
              <a:gd name="T11" fmla="*/ 0 h 8"/>
              <a:gd name="T12" fmla="*/ 11 w 13"/>
              <a:gd name="T13" fmla="*/ 0 h 8"/>
              <a:gd name="T14" fmla="*/ 12 w 13"/>
              <a:gd name="T15" fmla="*/ 1 h 8"/>
              <a:gd name="T16" fmla="*/ 13 w 13"/>
              <a:gd name="T17" fmla="*/ 2 h 8"/>
              <a:gd name="T18" fmla="*/ 13 w 13"/>
              <a:gd name="T19" fmla="*/ 3 h 8"/>
              <a:gd name="T20" fmla="*/ 13 w 13"/>
              <a:gd name="T21" fmla="*/ 5 h 8"/>
              <a:gd name="T22" fmla="*/ 11 w 13"/>
              <a:gd name="T23" fmla="*/ 7 h 8"/>
              <a:gd name="T24" fmla="*/ 8 w 13"/>
              <a:gd name="T25" fmla="*/ 8 h 8"/>
              <a:gd name="T26" fmla="*/ 6 w 13"/>
              <a:gd name="T27" fmla="*/ 8 h 8"/>
              <a:gd name="T28" fmla="*/ 4 w 13"/>
              <a:gd name="T29" fmla="*/ 8 h 8"/>
              <a:gd name="T30" fmla="*/ 1 w 13"/>
              <a:gd name="T31" fmla="*/ 7 h 8"/>
              <a:gd name="T32" fmla="*/ 0 w 13"/>
              <a:gd name="T3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8">
                <a:moveTo>
                  <a:pt x="0" y="5"/>
                </a:moveTo>
                <a:lnTo>
                  <a:pt x="0" y="4"/>
                </a:lnTo>
                <a:lnTo>
                  <a:pt x="1" y="2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2" y="1"/>
                </a:lnTo>
                <a:lnTo>
                  <a:pt x="13" y="2"/>
                </a:lnTo>
                <a:lnTo>
                  <a:pt x="13" y="3"/>
                </a:lnTo>
                <a:lnTo>
                  <a:pt x="13" y="5"/>
                </a:lnTo>
                <a:lnTo>
                  <a:pt x="11" y="7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1" y="7"/>
                </a:lnTo>
                <a:lnTo>
                  <a:pt x="0" y="5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8" name="Freeform 1328"/>
          <p:cNvSpPr>
            <a:spLocks/>
          </p:cNvSpPr>
          <p:nvPr/>
        </p:nvSpPr>
        <p:spPr bwMode="auto">
          <a:xfrm>
            <a:off x="6780213" y="2338388"/>
            <a:ext cx="11112" cy="6350"/>
          </a:xfrm>
          <a:custGeom>
            <a:avLst/>
            <a:gdLst>
              <a:gd name="T0" fmla="*/ 0 w 13"/>
              <a:gd name="T1" fmla="*/ 5 h 8"/>
              <a:gd name="T2" fmla="*/ 0 w 13"/>
              <a:gd name="T3" fmla="*/ 5 h 8"/>
              <a:gd name="T4" fmla="*/ 0 w 13"/>
              <a:gd name="T5" fmla="*/ 4 h 8"/>
              <a:gd name="T6" fmla="*/ 1 w 13"/>
              <a:gd name="T7" fmla="*/ 2 h 8"/>
              <a:gd name="T8" fmla="*/ 3 w 13"/>
              <a:gd name="T9" fmla="*/ 1 h 8"/>
              <a:gd name="T10" fmla="*/ 5 w 13"/>
              <a:gd name="T11" fmla="*/ 0 h 8"/>
              <a:gd name="T12" fmla="*/ 5 w 13"/>
              <a:gd name="T13" fmla="*/ 0 h 8"/>
              <a:gd name="T14" fmla="*/ 7 w 13"/>
              <a:gd name="T15" fmla="*/ 0 h 8"/>
              <a:gd name="T16" fmla="*/ 11 w 13"/>
              <a:gd name="T17" fmla="*/ 0 h 8"/>
              <a:gd name="T18" fmla="*/ 12 w 13"/>
              <a:gd name="T19" fmla="*/ 1 h 8"/>
              <a:gd name="T20" fmla="*/ 13 w 13"/>
              <a:gd name="T21" fmla="*/ 2 h 8"/>
              <a:gd name="T22" fmla="*/ 13 w 13"/>
              <a:gd name="T23" fmla="*/ 2 h 8"/>
              <a:gd name="T24" fmla="*/ 13 w 13"/>
              <a:gd name="T25" fmla="*/ 3 h 8"/>
              <a:gd name="T26" fmla="*/ 13 w 13"/>
              <a:gd name="T27" fmla="*/ 5 h 8"/>
              <a:gd name="T28" fmla="*/ 11 w 13"/>
              <a:gd name="T29" fmla="*/ 7 h 8"/>
              <a:gd name="T30" fmla="*/ 8 w 13"/>
              <a:gd name="T31" fmla="*/ 8 h 8"/>
              <a:gd name="T32" fmla="*/ 8 w 13"/>
              <a:gd name="T33" fmla="*/ 8 h 8"/>
              <a:gd name="T34" fmla="*/ 6 w 13"/>
              <a:gd name="T35" fmla="*/ 8 h 8"/>
              <a:gd name="T36" fmla="*/ 4 w 13"/>
              <a:gd name="T37" fmla="*/ 8 h 8"/>
              <a:gd name="T38" fmla="*/ 1 w 13"/>
              <a:gd name="T39" fmla="*/ 7 h 8"/>
              <a:gd name="T40" fmla="*/ 0 w 13"/>
              <a:gd name="T41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8">
                <a:moveTo>
                  <a:pt x="0" y="5"/>
                </a:move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2" y="1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5"/>
                </a:lnTo>
                <a:lnTo>
                  <a:pt x="11" y="7"/>
                </a:lnTo>
                <a:lnTo>
                  <a:pt x="8" y="8"/>
                </a:lnTo>
                <a:lnTo>
                  <a:pt x="8" y="8"/>
                </a:lnTo>
                <a:lnTo>
                  <a:pt x="6" y="8"/>
                </a:lnTo>
                <a:lnTo>
                  <a:pt x="4" y="8"/>
                </a:lnTo>
                <a:lnTo>
                  <a:pt x="1" y="7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09" name="Freeform 1329"/>
          <p:cNvSpPr>
            <a:spLocks/>
          </p:cNvSpPr>
          <p:nvPr/>
        </p:nvSpPr>
        <p:spPr bwMode="auto">
          <a:xfrm>
            <a:off x="6773863" y="2335213"/>
            <a:ext cx="7937" cy="6350"/>
          </a:xfrm>
          <a:custGeom>
            <a:avLst/>
            <a:gdLst>
              <a:gd name="T0" fmla="*/ 12 w 12"/>
              <a:gd name="T1" fmla="*/ 6 h 8"/>
              <a:gd name="T2" fmla="*/ 12 w 12"/>
              <a:gd name="T3" fmla="*/ 5 h 8"/>
              <a:gd name="T4" fmla="*/ 12 w 12"/>
              <a:gd name="T5" fmla="*/ 4 h 8"/>
              <a:gd name="T6" fmla="*/ 10 w 12"/>
              <a:gd name="T7" fmla="*/ 3 h 8"/>
              <a:gd name="T8" fmla="*/ 8 w 12"/>
              <a:gd name="T9" fmla="*/ 1 h 8"/>
              <a:gd name="T10" fmla="*/ 6 w 12"/>
              <a:gd name="T11" fmla="*/ 0 h 8"/>
              <a:gd name="T12" fmla="*/ 4 w 12"/>
              <a:gd name="T13" fmla="*/ 0 h 8"/>
              <a:gd name="T14" fmla="*/ 1 w 12"/>
              <a:gd name="T15" fmla="*/ 1 h 8"/>
              <a:gd name="T16" fmla="*/ 0 w 12"/>
              <a:gd name="T17" fmla="*/ 3 h 8"/>
              <a:gd name="T18" fmla="*/ 0 w 12"/>
              <a:gd name="T19" fmla="*/ 4 h 8"/>
              <a:gd name="T20" fmla="*/ 0 w 12"/>
              <a:gd name="T21" fmla="*/ 6 h 8"/>
              <a:gd name="T22" fmla="*/ 1 w 12"/>
              <a:gd name="T23" fmla="*/ 7 h 8"/>
              <a:gd name="T24" fmla="*/ 4 w 12"/>
              <a:gd name="T25" fmla="*/ 8 h 8"/>
              <a:gd name="T26" fmla="*/ 6 w 12"/>
              <a:gd name="T27" fmla="*/ 8 h 8"/>
              <a:gd name="T28" fmla="*/ 8 w 12"/>
              <a:gd name="T29" fmla="*/ 8 h 8"/>
              <a:gd name="T30" fmla="*/ 10 w 12"/>
              <a:gd name="T31" fmla="*/ 7 h 8"/>
              <a:gd name="T32" fmla="*/ 12 w 12"/>
              <a:gd name="T3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12" y="6"/>
                </a:moveTo>
                <a:lnTo>
                  <a:pt x="12" y="5"/>
                </a:lnTo>
                <a:lnTo>
                  <a:pt x="12" y="4"/>
                </a:lnTo>
                <a:lnTo>
                  <a:pt x="10" y="3"/>
                </a:lnTo>
                <a:lnTo>
                  <a:pt x="8" y="1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1" y="7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7"/>
                </a:lnTo>
                <a:lnTo>
                  <a:pt x="12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0" name="Freeform 1330"/>
          <p:cNvSpPr>
            <a:spLocks/>
          </p:cNvSpPr>
          <p:nvPr/>
        </p:nvSpPr>
        <p:spPr bwMode="auto">
          <a:xfrm>
            <a:off x="6773863" y="2335213"/>
            <a:ext cx="7937" cy="6350"/>
          </a:xfrm>
          <a:custGeom>
            <a:avLst/>
            <a:gdLst>
              <a:gd name="T0" fmla="*/ 12 w 12"/>
              <a:gd name="T1" fmla="*/ 6 h 8"/>
              <a:gd name="T2" fmla="*/ 12 w 12"/>
              <a:gd name="T3" fmla="*/ 6 h 8"/>
              <a:gd name="T4" fmla="*/ 12 w 12"/>
              <a:gd name="T5" fmla="*/ 5 h 8"/>
              <a:gd name="T6" fmla="*/ 12 w 12"/>
              <a:gd name="T7" fmla="*/ 4 h 8"/>
              <a:gd name="T8" fmla="*/ 10 w 12"/>
              <a:gd name="T9" fmla="*/ 3 h 8"/>
              <a:gd name="T10" fmla="*/ 8 w 12"/>
              <a:gd name="T11" fmla="*/ 1 h 8"/>
              <a:gd name="T12" fmla="*/ 8 w 12"/>
              <a:gd name="T13" fmla="*/ 1 h 8"/>
              <a:gd name="T14" fmla="*/ 6 w 12"/>
              <a:gd name="T15" fmla="*/ 0 h 8"/>
              <a:gd name="T16" fmla="*/ 4 w 12"/>
              <a:gd name="T17" fmla="*/ 0 h 8"/>
              <a:gd name="T18" fmla="*/ 1 w 12"/>
              <a:gd name="T19" fmla="*/ 1 h 8"/>
              <a:gd name="T20" fmla="*/ 0 w 12"/>
              <a:gd name="T21" fmla="*/ 3 h 8"/>
              <a:gd name="T22" fmla="*/ 0 w 12"/>
              <a:gd name="T23" fmla="*/ 3 h 8"/>
              <a:gd name="T24" fmla="*/ 0 w 12"/>
              <a:gd name="T25" fmla="*/ 4 h 8"/>
              <a:gd name="T26" fmla="*/ 0 w 12"/>
              <a:gd name="T27" fmla="*/ 6 h 8"/>
              <a:gd name="T28" fmla="*/ 1 w 12"/>
              <a:gd name="T29" fmla="*/ 7 h 8"/>
              <a:gd name="T30" fmla="*/ 4 w 12"/>
              <a:gd name="T31" fmla="*/ 8 h 8"/>
              <a:gd name="T32" fmla="*/ 4 w 12"/>
              <a:gd name="T33" fmla="*/ 8 h 8"/>
              <a:gd name="T34" fmla="*/ 6 w 12"/>
              <a:gd name="T35" fmla="*/ 8 h 8"/>
              <a:gd name="T36" fmla="*/ 8 w 12"/>
              <a:gd name="T37" fmla="*/ 8 h 8"/>
              <a:gd name="T38" fmla="*/ 10 w 12"/>
              <a:gd name="T39" fmla="*/ 7 h 8"/>
              <a:gd name="T40" fmla="*/ 12 w 12"/>
              <a:gd name="T4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8">
                <a:moveTo>
                  <a:pt x="12" y="6"/>
                </a:moveTo>
                <a:lnTo>
                  <a:pt x="12" y="6"/>
                </a:lnTo>
                <a:lnTo>
                  <a:pt x="12" y="5"/>
                </a:lnTo>
                <a:lnTo>
                  <a:pt x="12" y="4"/>
                </a:lnTo>
                <a:lnTo>
                  <a:pt x="10" y="3"/>
                </a:lnTo>
                <a:lnTo>
                  <a:pt x="8" y="1"/>
                </a:lnTo>
                <a:lnTo>
                  <a:pt x="8" y="1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1" y="7"/>
                </a:lnTo>
                <a:lnTo>
                  <a:pt x="4" y="8"/>
                </a:lnTo>
                <a:lnTo>
                  <a:pt x="4" y="8"/>
                </a:lnTo>
                <a:lnTo>
                  <a:pt x="6" y="8"/>
                </a:lnTo>
                <a:lnTo>
                  <a:pt x="8" y="8"/>
                </a:lnTo>
                <a:lnTo>
                  <a:pt x="10" y="7"/>
                </a:lnTo>
                <a:lnTo>
                  <a:pt x="12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1" name="Freeform 1331"/>
          <p:cNvSpPr>
            <a:spLocks/>
          </p:cNvSpPr>
          <p:nvPr/>
        </p:nvSpPr>
        <p:spPr bwMode="auto">
          <a:xfrm>
            <a:off x="6789738" y="2338388"/>
            <a:ext cx="9525" cy="6350"/>
          </a:xfrm>
          <a:custGeom>
            <a:avLst/>
            <a:gdLst>
              <a:gd name="T0" fmla="*/ 0 w 13"/>
              <a:gd name="T1" fmla="*/ 6 h 8"/>
              <a:gd name="T2" fmla="*/ 0 w 13"/>
              <a:gd name="T3" fmla="*/ 3 h 8"/>
              <a:gd name="T4" fmla="*/ 1 w 13"/>
              <a:gd name="T5" fmla="*/ 2 h 8"/>
              <a:gd name="T6" fmla="*/ 2 w 13"/>
              <a:gd name="T7" fmla="*/ 0 h 8"/>
              <a:gd name="T8" fmla="*/ 4 w 13"/>
              <a:gd name="T9" fmla="*/ 0 h 8"/>
              <a:gd name="T10" fmla="*/ 7 w 13"/>
              <a:gd name="T11" fmla="*/ 0 h 8"/>
              <a:gd name="T12" fmla="*/ 9 w 13"/>
              <a:gd name="T13" fmla="*/ 0 h 8"/>
              <a:gd name="T14" fmla="*/ 11 w 13"/>
              <a:gd name="T15" fmla="*/ 1 h 8"/>
              <a:gd name="T16" fmla="*/ 13 w 13"/>
              <a:gd name="T17" fmla="*/ 2 h 8"/>
              <a:gd name="T18" fmla="*/ 13 w 13"/>
              <a:gd name="T19" fmla="*/ 3 h 8"/>
              <a:gd name="T20" fmla="*/ 13 w 13"/>
              <a:gd name="T21" fmla="*/ 6 h 8"/>
              <a:gd name="T22" fmla="*/ 10 w 13"/>
              <a:gd name="T23" fmla="*/ 7 h 8"/>
              <a:gd name="T24" fmla="*/ 8 w 13"/>
              <a:gd name="T25" fmla="*/ 8 h 8"/>
              <a:gd name="T26" fmla="*/ 6 w 13"/>
              <a:gd name="T27" fmla="*/ 8 h 8"/>
              <a:gd name="T28" fmla="*/ 2 w 13"/>
              <a:gd name="T29" fmla="*/ 8 h 8"/>
              <a:gd name="T30" fmla="*/ 1 w 13"/>
              <a:gd name="T31" fmla="*/ 7 h 8"/>
              <a:gd name="T32" fmla="*/ 0 w 13"/>
              <a:gd name="T3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8">
                <a:moveTo>
                  <a:pt x="0" y="6"/>
                </a:move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2"/>
                </a:lnTo>
                <a:lnTo>
                  <a:pt x="13" y="3"/>
                </a:lnTo>
                <a:lnTo>
                  <a:pt x="13" y="6"/>
                </a:lnTo>
                <a:lnTo>
                  <a:pt x="10" y="7"/>
                </a:lnTo>
                <a:lnTo>
                  <a:pt x="8" y="8"/>
                </a:lnTo>
                <a:lnTo>
                  <a:pt x="6" y="8"/>
                </a:lnTo>
                <a:lnTo>
                  <a:pt x="2" y="8"/>
                </a:lnTo>
                <a:lnTo>
                  <a:pt x="1" y="7"/>
                </a:lnTo>
                <a:lnTo>
                  <a:pt x="0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2" name="Freeform 1332"/>
          <p:cNvSpPr>
            <a:spLocks/>
          </p:cNvSpPr>
          <p:nvPr/>
        </p:nvSpPr>
        <p:spPr bwMode="auto">
          <a:xfrm>
            <a:off x="6789738" y="2338388"/>
            <a:ext cx="9525" cy="6350"/>
          </a:xfrm>
          <a:custGeom>
            <a:avLst/>
            <a:gdLst>
              <a:gd name="T0" fmla="*/ 0 w 13"/>
              <a:gd name="T1" fmla="*/ 6 h 8"/>
              <a:gd name="T2" fmla="*/ 0 w 13"/>
              <a:gd name="T3" fmla="*/ 6 h 8"/>
              <a:gd name="T4" fmla="*/ 0 w 13"/>
              <a:gd name="T5" fmla="*/ 3 h 8"/>
              <a:gd name="T6" fmla="*/ 1 w 13"/>
              <a:gd name="T7" fmla="*/ 2 h 8"/>
              <a:gd name="T8" fmla="*/ 2 w 13"/>
              <a:gd name="T9" fmla="*/ 0 h 8"/>
              <a:gd name="T10" fmla="*/ 4 w 13"/>
              <a:gd name="T11" fmla="*/ 0 h 8"/>
              <a:gd name="T12" fmla="*/ 4 w 13"/>
              <a:gd name="T13" fmla="*/ 0 h 8"/>
              <a:gd name="T14" fmla="*/ 7 w 13"/>
              <a:gd name="T15" fmla="*/ 0 h 8"/>
              <a:gd name="T16" fmla="*/ 9 w 13"/>
              <a:gd name="T17" fmla="*/ 0 h 8"/>
              <a:gd name="T18" fmla="*/ 11 w 13"/>
              <a:gd name="T19" fmla="*/ 1 h 8"/>
              <a:gd name="T20" fmla="*/ 13 w 13"/>
              <a:gd name="T21" fmla="*/ 2 h 8"/>
              <a:gd name="T22" fmla="*/ 13 w 13"/>
              <a:gd name="T23" fmla="*/ 2 h 8"/>
              <a:gd name="T24" fmla="*/ 13 w 13"/>
              <a:gd name="T25" fmla="*/ 3 h 8"/>
              <a:gd name="T26" fmla="*/ 13 w 13"/>
              <a:gd name="T27" fmla="*/ 6 h 8"/>
              <a:gd name="T28" fmla="*/ 10 w 13"/>
              <a:gd name="T29" fmla="*/ 7 h 8"/>
              <a:gd name="T30" fmla="*/ 8 w 13"/>
              <a:gd name="T31" fmla="*/ 8 h 8"/>
              <a:gd name="T32" fmla="*/ 8 w 13"/>
              <a:gd name="T33" fmla="*/ 8 h 8"/>
              <a:gd name="T34" fmla="*/ 6 w 13"/>
              <a:gd name="T35" fmla="*/ 8 h 8"/>
              <a:gd name="T36" fmla="*/ 2 w 13"/>
              <a:gd name="T37" fmla="*/ 8 h 8"/>
              <a:gd name="T38" fmla="*/ 1 w 13"/>
              <a:gd name="T39" fmla="*/ 7 h 8"/>
              <a:gd name="T40" fmla="*/ 0 w 13"/>
              <a:gd name="T4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8">
                <a:moveTo>
                  <a:pt x="0" y="6"/>
                </a:moveTo>
                <a:lnTo>
                  <a:pt x="0" y="6"/>
                </a:lnTo>
                <a:lnTo>
                  <a:pt x="0" y="3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4" y="0"/>
                </a:lnTo>
                <a:lnTo>
                  <a:pt x="7" y="0"/>
                </a:lnTo>
                <a:lnTo>
                  <a:pt x="9" y="0"/>
                </a:lnTo>
                <a:lnTo>
                  <a:pt x="11" y="1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6"/>
                </a:lnTo>
                <a:lnTo>
                  <a:pt x="10" y="7"/>
                </a:lnTo>
                <a:lnTo>
                  <a:pt x="8" y="8"/>
                </a:lnTo>
                <a:lnTo>
                  <a:pt x="8" y="8"/>
                </a:lnTo>
                <a:lnTo>
                  <a:pt x="6" y="8"/>
                </a:lnTo>
                <a:lnTo>
                  <a:pt x="2" y="8"/>
                </a:lnTo>
                <a:lnTo>
                  <a:pt x="1" y="7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3" name="Freeform 1333"/>
          <p:cNvSpPr>
            <a:spLocks/>
          </p:cNvSpPr>
          <p:nvPr/>
        </p:nvSpPr>
        <p:spPr bwMode="auto">
          <a:xfrm>
            <a:off x="6799263" y="2338388"/>
            <a:ext cx="11112" cy="6350"/>
          </a:xfrm>
          <a:custGeom>
            <a:avLst/>
            <a:gdLst>
              <a:gd name="T0" fmla="*/ 0 w 14"/>
              <a:gd name="T1" fmla="*/ 5 h 9"/>
              <a:gd name="T2" fmla="*/ 0 w 14"/>
              <a:gd name="T3" fmla="*/ 4 h 9"/>
              <a:gd name="T4" fmla="*/ 2 w 14"/>
              <a:gd name="T5" fmla="*/ 2 h 9"/>
              <a:gd name="T6" fmla="*/ 3 w 14"/>
              <a:gd name="T7" fmla="*/ 1 h 9"/>
              <a:gd name="T8" fmla="*/ 5 w 14"/>
              <a:gd name="T9" fmla="*/ 0 h 9"/>
              <a:gd name="T10" fmla="*/ 7 w 14"/>
              <a:gd name="T11" fmla="*/ 0 h 9"/>
              <a:gd name="T12" fmla="*/ 11 w 14"/>
              <a:gd name="T13" fmla="*/ 0 h 9"/>
              <a:gd name="T14" fmla="*/ 13 w 14"/>
              <a:gd name="T15" fmla="*/ 1 h 9"/>
              <a:gd name="T16" fmla="*/ 14 w 14"/>
              <a:gd name="T17" fmla="*/ 2 h 9"/>
              <a:gd name="T18" fmla="*/ 14 w 14"/>
              <a:gd name="T19" fmla="*/ 4 h 9"/>
              <a:gd name="T20" fmla="*/ 13 w 14"/>
              <a:gd name="T21" fmla="*/ 5 h 9"/>
              <a:gd name="T22" fmla="*/ 11 w 14"/>
              <a:gd name="T23" fmla="*/ 8 h 9"/>
              <a:gd name="T24" fmla="*/ 8 w 14"/>
              <a:gd name="T25" fmla="*/ 9 h 9"/>
              <a:gd name="T26" fmla="*/ 6 w 14"/>
              <a:gd name="T27" fmla="*/ 9 h 9"/>
              <a:gd name="T28" fmla="*/ 4 w 14"/>
              <a:gd name="T29" fmla="*/ 8 h 9"/>
              <a:gd name="T30" fmla="*/ 2 w 14"/>
              <a:gd name="T31" fmla="*/ 7 h 9"/>
              <a:gd name="T32" fmla="*/ 0 w 14"/>
              <a:gd name="T33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9">
                <a:moveTo>
                  <a:pt x="0" y="5"/>
                </a:moveTo>
                <a:lnTo>
                  <a:pt x="0" y="4"/>
                </a:lnTo>
                <a:lnTo>
                  <a:pt x="2" y="2"/>
                </a:lnTo>
                <a:lnTo>
                  <a:pt x="3" y="1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3" y="1"/>
                </a:lnTo>
                <a:lnTo>
                  <a:pt x="14" y="2"/>
                </a:lnTo>
                <a:lnTo>
                  <a:pt x="14" y="4"/>
                </a:lnTo>
                <a:lnTo>
                  <a:pt x="13" y="5"/>
                </a:lnTo>
                <a:lnTo>
                  <a:pt x="11" y="8"/>
                </a:lnTo>
                <a:lnTo>
                  <a:pt x="8" y="9"/>
                </a:lnTo>
                <a:lnTo>
                  <a:pt x="6" y="9"/>
                </a:lnTo>
                <a:lnTo>
                  <a:pt x="4" y="8"/>
                </a:lnTo>
                <a:lnTo>
                  <a:pt x="2" y="7"/>
                </a:lnTo>
                <a:lnTo>
                  <a:pt x="0" y="5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4" name="Freeform 1334"/>
          <p:cNvSpPr>
            <a:spLocks/>
          </p:cNvSpPr>
          <p:nvPr/>
        </p:nvSpPr>
        <p:spPr bwMode="auto">
          <a:xfrm>
            <a:off x="6799263" y="2338388"/>
            <a:ext cx="11112" cy="6350"/>
          </a:xfrm>
          <a:custGeom>
            <a:avLst/>
            <a:gdLst>
              <a:gd name="T0" fmla="*/ 0 w 14"/>
              <a:gd name="T1" fmla="*/ 5 h 9"/>
              <a:gd name="T2" fmla="*/ 0 w 14"/>
              <a:gd name="T3" fmla="*/ 5 h 9"/>
              <a:gd name="T4" fmla="*/ 0 w 14"/>
              <a:gd name="T5" fmla="*/ 4 h 9"/>
              <a:gd name="T6" fmla="*/ 2 w 14"/>
              <a:gd name="T7" fmla="*/ 2 h 9"/>
              <a:gd name="T8" fmla="*/ 3 w 14"/>
              <a:gd name="T9" fmla="*/ 1 h 9"/>
              <a:gd name="T10" fmla="*/ 5 w 14"/>
              <a:gd name="T11" fmla="*/ 0 h 9"/>
              <a:gd name="T12" fmla="*/ 5 w 14"/>
              <a:gd name="T13" fmla="*/ 0 h 9"/>
              <a:gd name="T14" fmla="*/ 7 w 14"/>
              <a:gd name="T15" fmla="*/ 0 h 9"/>
              <a:gd name="T16" fmla="*/ 11 w 14"/>
              <a:gd name="T17" fmla="*/ 0 h 9"/>
              <a:gd name="T18" fmla="*/ 13 w 14"/>
              <a:gd name="T19" fmla="*/ 1 h 9"/>
              <a:gd name="T20" fmla="*/ 14 w 14"/>
              <a:gd name="T21" fmla="*/ 2 h 9"/>
              <a:gd name="T22" fmla="*/ 14 w 14"/>
              <a:gd name="T23" fmla="*/ 2 h 9"/>
              <a:gd name="T24" fmla="*/ 14 w 14"/>
              <a:gd name="T25" fmla="*/ 4 h 9"/>
              <a:gd name="T26" fmla="*/ 13 w 14"/>
              <a:gd name="T27" fmla="*/ 5 h 9"/>
              <a:gd name="T28" fmla="*/ 11 w 14"/>
              <a:gd name="T29" fmla="*/ 8 h 9"/>
              <a:gd name="T30" fmla="*/ 8 w 14"/>
              <a:gd name="T31" fmla="*/ 9 h 9"/>
              <a:gd name="T32" fmla="*/ 8 w 14"/>
              <a:gd name="T33" fmla="*/ 9 h 9"/>
              <a:gd name="T34" fmla="*/ 6 w 14"/>
              <a:gd name="T35" fmla="*/ 9 h 9"/>
              <a:gd name="T36" fmla="*/ 4 w 14"/>
              <a:gd name="T37" fmla="*/ 8 h 9"/>
              <a:gd name="T38" fmla="*/ 2 w 14"/>
              <a:gd name="T39" fmla="*/ 7 h 9"/>
              <a:gd name="T40" fmla="*/ 0 w 14"/>
              <a:gd name="T4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9">
                <a:moveTo>
                  <a:pt x="0" y="5"/>
                </a:moveTo>
                <a:lnTo>
                  <a:pt x="0" y="5"/>
                </a:lnTo>
                <a:lnTo>
                  <a:pt x="0" y="4"/>
                </a:lnTo>
                <a:lnTo>
                  <a:pt x="2" y="2"/>
                </a:lnTo>
                <a:lnTo>
                  <a:pt x="3" y="1"/>
                </a:lnTo>
                <a:lnTo>
                  <a:pt x="5" y="0"/>
                </a:lnTo>
                <a:lnTo>
                  <a:pt x="5" y="0"/>
                </a:lnTo>
                <a:lnTo>
                  <a:pt x="7" y="0"/>
                </a:lnTo>
                <a:lnTo>
                  <a:pt x="11" y="0"/>
                </a:lnTo>
                <a:lnTo>
                  <a:pt x="13" y="1"/>
                </a:lnTo>
                <a:lnTo>
                  <a:pt x="14" y="2"/>
                </a:lnTo>
                <a:lnTo>
                  <a:pt x="14" y="2"/>
                </a:lnTo>
                <a:lnTo>
                  <a:pt x="14" y="4"/>
                </a:lnTo>
                <a:lnTo>
                  <a:pt x="13" y="5"/>
                </a:lnTo>
                <a:lnTo>
                  <a:pt x="11" y="8"/>
                </a:lnTo>
                <a:lnTo>
                  <a:pt x="8" y="9"/>
                </a:lnTo>
                <a:lnTo>
                  <a:pt x="8" y="9"/>
                </a:lnTo>
                <a:lnTo>
                  <a:pt x="6" y="9"/>
                </a:lnTo>
                <a:lnTo>
                  <a:pt x="4" y="8"/>
                </a:lnTo>
                <a:lnTo>
                  <a:pt x="2" y="7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5" name="Freeform 1335"/>
          <p:cNvSpPr>
            <a:spLocks/>
          </p:cNvSpPr>
          <p:nvPr/>
        </p:nvSpPr>
        <p:spPr bwMode="auto">
          <a:xfrm>
            <a:off x="6807200" y="2336800"/>
            <a:ext cx="9525" cy="6350"/>
          </a:xfrm>
          <a:custGeom>
            <a:avLst/>
            <a:gdLst>
              <a:gd name="T0" fmla="*/ 10 w 10"/>
              <a:gd name="T1" fmla="*/ 6 h 6"/>
              <a:gd name="T2" fmla="*/ 10 w 10"/>
              <a:gd name="T3" fmla="*/ 6 h 6"/>
              <a:gd name="T4" fmla="*/ 9 w 10"/>
              <a:gd name="T5" fmla="*/ 6 h 6"/>
              <a:gd name="T6" fmla="*/ 9 w 10"/>
              <a:gd name="T7" fmla="*/ 6 h 6"/>
              <a:gd name="T8" fmla="*/ 8 w 10"/>
              <a:gd name="T9" fmla="*/ 6 h 6"/>
              <a:gd name="T10" fmla="*/ 6 w 10"/>
              <a:gd name="T11" fmla="*/ 6 h 6"/>
              <a:gd name="T12" fmla="*/ 3 w 10"/>
              <a:gd name="T13" fmla="*/ 6 h 6"/>
              <a:gd name="T14" fmla="*/ 1 w 10"/>
              <a:gd name="T15" fmla="*/ 5 h 6"/>
              <a:gd name="T16" fmla="*/ 0 w 10"/>
              <a:gd name="T17" fmla="*/ 4 h 6"/>
              <a:gd name="T18" fmla="*/ 0 w 10"/>
              <a:gd name="T19" fmla="*/ 3 h 6"/>
              <a:gd name="T20" fmla="*/ 0 w 10"/>
              <a:gd name="T21" fmla="*/ 2 h 6"/>
              <a:gd name="T22" fmla="*/ 1 w 10"/>
              <a:gd name="T23" fmla="*/ 1 h 6"/>
              <a:gd name="T24" fmla="*/ 2 w 10"/>
              <a:gd name="T25" fmla="*/ 0 h 6"/>
              <a:gd name="T26" fmla="*/ 10 w 10"/>
              <a:gd name="T2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6">
                <a:moveTo>
                  <a:pt x="10" y="6"/>
                </a:move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6" y="6"/>
                </a:lnTo>
                <a:lnTo>
                  <a:pt x="3" y="6"/>
                </a:lnTo>
                <a:lnTo>
                  <a:pt x="1" y="5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2" y="0"/>
                </a:lnTo>
                <a:lnTo>
                  <a:pt x="10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6" name="Freeform 1336"/>
          <p:cNvSpPr>
            <a:spLocks/>
          </p:cNvSpPr>
          <p:nvPr/>
        </p:nvSpPr>
        <p:spPr bwMode="auto">
          <a:xfrm>
            <a:off x="6807200" y="2336800"/>
            <a:ext cx="9525" cy="6350"/>
          </a:xfrm>
          <a:custGeom>
            <a:avLst/>
            <a:gdLst>
              <a:gd name="T0" fmla="*/ 10 w 10"/>
              <a:gd name="T1" fmla="*/ 6 h 6"/>
              <a:gd name="T2" fmla="*/ 10 w 10"/>
              <a:gd name="T3" fmla="*/ 6 h 6"/>
              <a:gd name="T4" fmla="*/ 10 w 10"/>
              <a:gd name="T5" fmla="*/ 6 h 6"/>
              <a:gd name="T6" fmla="*/ 9 w 10"/>
              <a:gd name="T7" fmla="*/ 6 h 6"/>
              <a:gd name="T8" fmla="*/ 9 w 10"/>
              <a:gd name="T9" fmla="*/ 6 h 6"/>
              <a:gd name="T10" fmla="*/ 8 w 10"/>
              <a:gd name="T11" fmla="*/ 6 h 6"/>
              <a:gd name="T12" fmla="*/ 8 w 10"/>
              <a:gd name="T13" fmla="*/ 6 h 6"/>
              <a:gd name="T14" fmla="*/ 6 w 10"/>
              <a:gd name="T15" fmla="*/ 6 h 6"/>
              <a:gd name="T16" fmla="*/ 3 w 10"/>
              <a:gd name="T17" fmla="*/ 6 h 6"/>
              <a:gd name="T18" fmla="*/ 1 w 10"/>
              <a:gd name="T19" fmla="*/ 5 h 6"/>
              <a:gd name="T20" fmla="*/ 0 w 10"/>
              <a:gd name="T21" fmla="*/ 4 h 6"/>
              <a:gd name="T22" fmla="*/ 0 w 10"/>
              <a:gd name="T23" fmla="*/ 4 h 6"/>
              <a:gd name="T24" fmla="*/ 0 w 10"/>
              <a:gd name="T25" fmla="*/ 3 h 6"/>
              <a:gd name="T26" fmla="*/ 0 w 10"/>
              <a:gd name="T27" fmla="*/ 2 h 6"/>
              <a:gd name="T28" fmla="*/ 1 w 10"/>
              <a:gd name="T29" fmla="*/ 1 h 6"/>
              <a:gd name="T30" fmla="*/ 2 w 10"/>
              <a:gd name="T31" fmla="*/ 0 h 6"/>
              <a:gd name="T32" fmla="*/ 10 w 10"/>
              <a:gd name="T3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6">
                <a:moveTo>
                  <a:pt x="10" y="6"/>
                </a:move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6" y="6"/>
                </a:lnTo>
                <a:lnTo>
                  <a:pt x="3" y="6"/>
                </a:lnTo>
                <a:lnTo>
                  <a:pt x="1" y="5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2" y="0"/>
                </a:lnTo>
                <a:lnTo>
                  <a:pt x="10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7" name="Freeform 1337"/>
          <p:cNvSpPr>
            <a:spLocks/>
          </p:cNvSpPr>
          <p:nvPr/>
        </p:nvSpPr>
        <p:spPr bwMode="auto">
          <a:xfrm>
            <a:off x="6935788" y="2376488"/>
            <a:ext cx="7937" cy="7937"/>
          </a:xfrm>
          <a:custGeom>
            <a:avLst/>
            <a:gdLst>
              <a:gd name="T0" fmla="*/ 9 w 10"/>
              <a:gd name="T1" fmla="*/ 9 h 10"/>
              <a:gd name="T2" fmla="*/ 8 w 10"/>
              <a:gd name="T3" fmla="*/ 10 h 10"/>
              <a:gd name="T4" fmla="*/ 6 w 10"/>
              <a:gd name="T5" fmla="*/ 10 h 10"/>
              <a:gd name="T6" fmla="*/ 5 w 10"/>
              <a:gd name="T7" fmla="*/ 9 h 10"/>
              <a:gd name="T8" fmla="*/ 2 w 10"/>
              <a:gd name="T9" fmla="*/ 8 h 10"/>
              <a:gd name="T10" fmla="*/ 1 w 10"/>
              <a:gd name="T11" fmla="*/ 6 h 10"/>
              <a:gd name="T12" fmla="*/ 0 w 10"/>
              <a:gd name="T13" fmla="*/ 5 h 10"/>
              <a:gd name="T14" fmla="*/ 0 w 10"/>
              <a:gd name="T15" fmla="*/ 2 h 10"/>
              <a:gd name="T16" fmla="*/ 0 w 10"/>
              <a:gd name="T17" fmla="*/ 1 h 10"/>
              <a:gd name="T18" fmla="*/ 2 w 10"/>
              <a:gd name="T19" fmla="*/ 0 h 10"/>
              <a:gd name="T20" fmla="*/ 3 w 10"/>
              <a:gd name="T21" fmla="*/ 0 h 10"/>
              <a:gd name="T22" fmla="*/ 6 w 10"/>
              <a:gd name="T23" fmla="*/ 1 h 10"/>
              <a:gd name="T24" fmla="*/ 8 w 10"/>
              <a:gd name="T25" fmla="*/ 2 h 10"/>
              <a:gd name="T26" fmla="*/ 9 w 10"/>
              <a:gd name="T27" fmla="*/ 4 h 10"/>
              <a:gd name="T28" fmla="*/ 10 w 10"/>
              <a:gd name="T29" fmla="*/ 6 h 10"/>
              <a:gd name="T30" fmla="*/ 10 w 10"/>
              <a:gd name="T31" fmla="*/ 7 h 10"/>
              <a:gd name="T32" fmla="*/ 9 w 10"/>
              <a:gd name="T3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9" y="9"/>
                </a:moveTo>
                <a:lnTo>
                  <a:pt x="8" y="10"/>
                </a:lnTo>
                <a:lnTo>
                  <a:pt x="6" y="10"/>
                </a:lnTo>
                <a:lnTo>
                  <a:pt x="5" y="9"/>
                </a:lnTo>
                <a:lnTo>
                  <a:pt x="2" y="8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6" y="1"/>
                </a:lnTo>
                <a:lnTo>
                  <a:pt x="8" y="2"/>
                </a:lnTo>
                <a:lnTo>
                  <a:pt x="9" y="4"/>
                </a:lnTo>
                <a:lnTo>
                  <a:pt x="10" y="6"/>
                </a:lnTo>
                <a:lnTo>
                  <a:pt x="10" y="7"/>
                </a:lnTo>
                <a:lnTo>
                  <a:pt x="9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8" name="Freeform 1338"/>
          <p:cNvSpPr>
            <a:spLocks/>
          </p:cNvSpPr>
          <p:nvPr/>
        </p:nvSpPr>
        <p:spPr bwMode="auto">
          <a:xfrm>
            <a:off x="6935788" y="2376488"/>
            <a:ext cx="7937" cy="7937"/>
          </a:xfrm>
          <a:custGeom>
            <a:avLst/>
            <a:gdLst>
              <a:gd name="T0" fmla="*/ 9 w 10"/>
              <a:gd name="T1" fmla="*/ 9 h 10"/>
              <a:gd name="T2" fmla="*/ 9 w 10"/>
              <a:gd name="T3" fmla="*/ 9 h 10"/>
              <a:gd name="T4" fmla="*/ 8 w 10"/>
              <a:gd name="T5" fmla="*/ 10 h 10"/>
              <a:gd name="T6" fmla="*/ 6 w 10"/>
              <a:gd name="T7" fmla="*/ 10 h 10"/>
              <a:gd name="T8" fmla="*/ 5 w 10"/>
              <a:gd name="T9" fmla="*/ 9 h 10"/>
              <a:gd name="T10" fmla="*/ 2 w 10"/>
              <a:gd name="T11" fmla="*/ 8 h 10"/>
              <a:gd name="T12" fmla="*/ 2 w 10"/>
              <a:gd name="T13" fmla="*/ 8 h 10"/>
              <a:gd name="T14" fmla="*/ 1 w 10"/>
              <a:gd name="T15" fmla="*/ 6 h 10"/>
              <a:gd name="T16" fmla="*/ 0 w 10"/>
              <a:gd name="T17" fmla="*/ 5 h 10"/>
              <a:gd name="T18" fmla="*/ 0 w 10"/>
              <a:gd name="T19" fmla="*/ 2 h 10"/>
              <a:gd name="T20" fmla="*/ 0 w 10"/>
              <a:gd name="T21" fmla="*/ 1 h 10"/>
              <a:gd name="T22" fmla="*/ 0 w 10"/>
              <a:gd name="T23" fmla="*/ 1 h 10"/>
              <a:gd name="T24" fmla="*/ 2 w 10"/>
              <a:gd name="T25" fmla="*/ 0 h 10"/>
              <a:gd name="T26" fmla="*/ 3 w 10"/>
              <a:gd name="T27" fmla="*/ 0 h 10"/>
              <a:gd name="T28" fmla="*/ 6 w 10"/>
              <a:gd name="T29" fmla="*/ 1 h 10"/>
              <a:gd name="T30" fmla="*/ 8 w 10"/>
              <a:gd name="T31" fmla="*/ 2 h 10"/>
              <a:gd name="T32" fmla="*/ 8 w 10"/>
              <a:gd name="T33" fmla="*/ 2 h 10"/>
              <a:gd name="T34" fmla="*/ 9 w 10"/>
              <a:gd name="T35" fmla="*/ 4 h 10"/>
              <a:gd name="T36" fmla="*/ 10 w 10"/>
              <a:gd name="T37" fmla="*/ 6 h 10"/>
              <a:gd name="T38" fmla="*/ 10 w 10"/>
              <a:gd name="T39" fmla="*/ 7 h 10"/>
              <a:gd name="T40" fmla="*/ 9 w 10"/>
              <a:gd name="T4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0">
                <a:moveTo>
                  <a:pt x="9" y="9"/>
                </a:moveTo>
                <a:lnTo>
                  <a:pt x="9" y="9"/>
                </a:lnTo>
                <a:lnTo>
                  <a:pt x="8" y="10"/>
                </a:lnTo>
                <a:lnTo>
                  <a:pt x="6" y="10"/>
                </a:lnTo>
                <a:lnTo>
                  <a:pt x="5" y="9"/>
                </a:lnTo>
                <a:lnTo>
                  <a:pt x="2" y="8"/>
                </a:lnTo>
                <a:lnTo>
                  <a:pt x="2" y="8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6" y="1"/>
                </a:lnTo>
                <a:lnTo>
                  <a:pt x="8" y="2"/>
                </a:lnTo>
                <a:lnTo>
                  <a:pt x="8" y="2"/>
                </a:lnTo>
                <a:lnTo>
                  <a:pt x="9" y="4"/>
                </a:lnTo>
                <a:lnTo>
                  <a:pt x="10" y="6"/>
                </a:lnTo>
                <a:lnTo>
                  <a:pt x="10" y="7"/>
                </a:lnTo>
                <a:lnTo>
                  <a:pt x="9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19" name="Freeform 1339"/>
          <p:cNvSpPr>
            <a:spLocks/>
          </p:cNvSpPr>
          <p:nvPr/>
        </p:nvSpPr>
        <p:spPr bwMode="auto">
          <a:xfrm>
            <a:off x="6938963" y="2382838"/>
            <a:ext cx="7937" cy="7937"/>
          </a:xfrm>
          <a:custGeom>
            <a:avLst/>
            <a:gdLst>
              <a:gd name="T0" fmla="*/ 10 w 10"/>
              <a:gd name="T1" fmla="*/ 9 h 11"/>
              <a:gd name="T2" fmla="*/ 8 w 10"/>
              <a:gd name="T3" fmla="*/ 11 h 11"/>
              <a:gd name="T4" fmla="*/ 7 w 10"/>
              <a:gd name="T5" fmla="*/ 11 h 11"/>
              <a:gd name="T6" fmla="*/ 4 w 10"/>
              <a:gd name="T7" fmla="*/ 11 h 11"/>
              <a:gd name="T8" fmla="*/ 2 w 10"/>
              <a:gd name="T9" fmla="*/ 9 h 11"/>
              <a:gd name="T10" fmla="*/ 1 w 10"/>
              <a:gd name="T11" fmla="*/ 7 h 11"/>
              <a:gd name="T12" fmla="*/ 0 w 10"/>
              <a:gd name="T13" fmla="*/ 5 h 11"/>
              <a:gd name="T14" fmla="*/ 0 w 10"/>
              <a:gd name="T15" fmla="*/ 4 h 11"/>
              <a:gd name="T16" fmla="*/ 1 w 10"/>
              <a:gd name="T17" fmla="*/ 1 h 11"/>
              <a:gd name="T18" fmla="*/ 2 w 10"/>
              <a:gd name="T19" fmla="*/ 0 h 11"/>
              <a:gd name="T20" fmla="*/ 4 w 10"/>
              <a:gd name="T21" fmla="*/ 0 h 11"/>
              <a:gd name="T22" fmla="*/ 5 w 10"/>
              <a:gd name="T23" fmla="*/ 1 h 11"/>
              <a:gd name="T24" fmla="*/ 8 w 10"/>
              <a:gd name="T25" fmla="*/ 2 h 11"/>
              <a:gd name="T26" fmla="*/ 9 w 10"/>
              <a:gd name="T27" fmla="*/ 5 h 11"/>
              <a:gd name="T28" fmla="*/ 10 w 10"/>
              <a:gd name="T29" fmla="*/ 6 h 11"/>
              <a:gd name="T30" fmla="*/ 10 w 10"/>
              <a:gd name="T31" fmla="*/ 8 h 11"/>
              <a:gd name="T32" fmla="*/ 10 w 10"/>
              <a:gd name="T33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1">
                <a:moveTo>
                  <a:pt x="10" y="9"/>
                </a:moveTo>
                <a:lnTo>
                  <a:pt x="8" y="11"/>
                </a:lnTo>
                <a:lnTo>
                  <a:pt x="7" y="11"/>
                </a:lnTo>
                <a:lnTo>
                  <a:pt x="4" y="11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1" y="1"/>
                </a:lnTo>
                <a:lnTo>
                  <a:pt x="2" y="0"/>
                </a:lnTo>
                <a:lnTo>
                  <a:pt x="4" y="0"/>
                </a:lnTo>
                <a:lnTo>
                  <a:pt x="5" y="1"/>
                </a:lnTo>
                <a:lnTo>
                  <a:pt x="8" y="2"/>
                </a:lnTo>
                <a:lnTo>
                  <a:pt x="9" y="5"/>
                </a:lnTo>
                <a:lnTo>
                  <a:pt x="10" y="6"/>
                </a:lnTo>
                <a:lnTo>
                  <a:pt x="10" y="8"/>
                </a:lnTo>
                <a:lnTo>
                  <a:pt x="10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0" name="Freeform 1340"/>
          <p:cNvSpPr>
            <a:spLocks/>
          </p:cNvSpPr>
          <p:nvPr/>
        </p:nvSpPr>
        <p:spPr bwMode="auto">
          <a:xfrm>
            <a:off x="6938963" y="2382838"/>
            <a:ext cx="7937" cy="7937"/>
          </a:xfrm>
          <a:custGeom>
            <a:avLst/>
            <a:gdLst>
              <a:gd name="T0" fmla="*/ 10 w 10"/>
              <a:gd name="T1" fmla="*/ 9 h 11"/>
              <a:gd name="T2" fmla="*/ 10 w 10"/>
              <a:gd name="T3" fmla="*/ 9 h 11"/>
              <a:gd name="T4" fmla="*/ 8 w 10"/>
              <a:gd name="T5" fmla="*/ 11 h 11"/>
              <a:gd name="T6" fmla="*/ 7 w 10"/>
              <a:gd name="T7" fmla="*/ 11 h 11"/>
              <a:gd name="T8" fmla="*/ 4 w 10"/>
              <a:gd name="T9" fmla="*/ 11 h 11"/>
              <a:gd name="T10" fmla="*/ 2 w 10"/>
              <a:gd name="T11" fmla="*/ 9 h 11"/>
              <a:gd name="T12" fmla="*/ 2 w 10"/>
              <a:gd name="T13" fmla="*/ 9 h 11"/>
              <a:gd name="T14" fmla="*/ 1 w 10"/>
              <a:gd name="T15" fmla="*/ 7 h 11"/>
              <a:gd name="T16" fmla="*/ 0 w 10"/>
              <a:gd name="T17" fmla="*/ 5 h 11"/>
              <a:gd name="T18" fmla="*/ 0 w 10"/>
              <a:gd name="T19" fmla="*/ 4 h 11"/>
              <a:gd name="T20" fmla="*/ 1 w 10"/>
              <a:gd name="T21" fmla="*/ 1 h 11"/>
              <a:gd name="T22" fmla="*/ 1 w 10"/>
              <a:gd name="T23" fmla="*/ 1 h 11"/>
              <a:gd name="T24" fmla="*/ 2 w 10"/>
              <a:gd name="T25" fmla="*/ 0 h 11"/>
              <a:gd name="T26" fmla="*/ 4 w 10"/>
              <a:gd name="T27" fmla="*/ 0 h 11"/>
              <a:gd name="T28" fmla="*/ 5 w 10"/>
              <a:gd name="T29" fmla="*/ 1 h 11"/>
              <a:gd name="T30" fmla="*/ 8 w 10"/>
              <a:gd name="T31" fmla="*/ 2 h 11"/>
              <a:gd name="T32" fmla="*/ 8 w 10"/>
              <a:gd name="T33" fmla="*/ 2 h 11"/>
              <a:gd name="T34" fmla="*/ 9 w 10"/>
              <a:gd name="T35" fmla="*/ 5 h 11"/>
              <a:gd name="T36" fmla="*/ 10 w 10"/>
              <a:gd name="T37" fmla="*/ 6 h 11"/>
              <a:gd name="T38" fmla="*/ 10 w 10"/>
              <a:gd name="T39" fmla="*/ 8 h 11"/>
              <a:gd name="T40" fmla="*/ 10 w 10"/>
              <a:gd name="T4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1">
                <a:moveTo>
                  <a:pt x="10" y="9"/>
                </a:moveTo>
                <a:lnTo>
                  <a:pt x="10" y="9"/>
                </a:lnTo>
                <a:lnTo>
                  <a:pt x="8" y="11"/>
                </a:lnTo>
                <a:lnTo>
                  <a:pt x="7" y="11"/>
                </a:lnTo>
                <a:lnTo>
                  <a:pt x="4" y="11"/>
                </a:lnTo>
                <a:lnTo>
                  <a:pt x="2" y="9"/>
                </a:lnTo>
                <a:lnTo>
                  <a:pt x="2" y="9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1" y="1"/>
                </a:lnTo>
                <a:lnTo>
                  <a:pt x="1" y="1"/>
                </a:lnTo>
                <a:lnTo>
                  <a:pt x="2" y="0"/>
                </a:lnTo>
                <a:lnTo>
                  <a:pt x="4" y="0"/>
                </a:lnTo>
                <a:lnTo>
                  <a:pt x="5" y="1"/>
                </a:lnTo>
                <a:lnTo>
                  <a:pt x="8" y="2"/>
                </a:lnTo>
                <a:lnTo>
                  <a:pt x="8" y="2"/>
                </a:lnTo>
                <a:lnTo>
                  <a:pt x="9" y="5"/>
                </a:lnTo>
                <a:lnTo>
                  <a:pt x="10" y="6"/>
                </a:lnTo>
                <a:lnTo>
                  <a:pt x="10" y="8"/>
                </a:lnTo>
                <a:lnTo>
                  <a:pt x="10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1" name="Freeform 1341"/>
          <p:cNvSpPr>
            <a:spLocks/>
          </p:cNvSpPr>
          <p:nvPr/>
        </p:nvSpPr>
        <p:spPr bwMode="auto">
          <a:xfrm>
            <a:off x="6938963" y="2390775"/>
            <a:ext cx="9525" cy="7938"/>
          </a:xfrm>
          <a:custGeom>
            <a:avLst/>
            <a:gdLst>
              <a:gd name="T0" fmla="*/ 9 w 10"/>
              <a:gd name="T1" fmla="*/ 10 h 11"/>
              <a:gd name="T2" fmla="*/ 8 w 10"/>
              <a:gd name="T3" fmla="*/ 11 h 11"/>
              <a:gd name="T4" fmla="*/ 6 w 10"/>
              <a:gd name="T5" fmla="*/ 11 h 11"/>
              <a:gd name="T6" fmla="*/ 4 w 10"/>
              <a:gd name="T7" fmla="*/ 11 h 11"/>
              <a:gd name="T8" fmla="*/ 2 w 10"/>
              <a:gd name="T9" fmla="*/ 10 h 11"/>
              <a:gd name="T10" fmla="*/ 1 w 10"/>
              <a:gd name="T11" fmla="*/ 7 h 11"/>
              <a:gd name="T12" fmla="*/ 0 w 10"/>
              <a:gd name="T13" fmla="*/ 5 h 11"/>
              <a:gd name="T14" fmla="*/ 0 w 10"/>
              <a:gd name="T15" fmla="*/ 4 h 11"/>
              <a:gd name="T16" fmla="*/ 1 w 10"/>
              <a:gd name="T17" fmla="*/ 2 h 11"/>
              <a:gd name="T18" fmla="*/ 2 w 10"/>
              <a:gd name="T19" fmla="*/ 0 h 11"/>
              <a:gd name="T20" fmla="*/ 4 w 10"/>
              <a:gd name="T21" fmla="*/ 0 h 11"/>
              <a:gd name="T22" fmla="*/ 6 w 10"/>
              <a:gd name="T23" fmla="*/ 2 h 11"/>
              <a:gd name="T24" fmla="*/ 8 w 10"/>
              <a:gd name="T25" fmla="*/ 3 h 11"/>
              <a:gd name="T26" fmla="*/ 9 w 10"/>
              <a:gd name="T27" fmla="*/ 5 h 11"/>
              <a:gd name="T28" fmla="*/ 10 w 10"/>
              <a:gd name="T29" fmla="*/ 6 h 11"/>
              <a:gd name="T30" fmla="*/ 10 w 10"/>
              <a:gd name="T31" fmla="*/ 8 h 11"/>
              <a:gd name="T32" fmla="*/ 9 w 10"/>
              <a:gd name="T3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1">
                <a:moveTo>
                  <a:pt x="9" y="10"/>
                </a:move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2" y="10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3"/>
                </a:lnTo>
                <a:lnTo>
                  <a:pt x="9" y="5"/>
                </a:lnTo>
                <a:lnTo>
                  <a:pt x="10" y="6"/>
                </a:lnTo>
                <a:lnTo>
                  <a:pt x="10" y="8"/>
                </a:lnTo>
                <a:lnTo>
                  <a:pt x="9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2" name="Freeform 1342"/>
          <p:cNvSpPr>
            <a:spLocks/>
          </p:cNvSpPr>
          <p:nvPr/>
        </p:nvSpPr>
        <p:spPr bwMode="auto">
          <a:xfrm>
            <a:off x="6938963" y="2390775"/>
            <a:ext cx="9525" cy="7938"/>
          </a:xfrm>
          <a:custGeom>
            <a:avLst/>
            <a:gdLst>
              <a:gd name="T0" fmla="*/ 9 w 10"/>
              <a:gd name="T1" fmla="*/ 10 h 11"/>
              <a:gd name="T2" fmla="*/ 9 w 10"/>
              <a:gd name="T3" fmla="*/ 10 h 11"/>
              <a:gd name="T4" fmla="*/ 8 w 10"/>
              <a:gd name="T5" fmla="*/ 11 h 11"/>
              <a:gd name="T6" fmla="*/ 6 w 10"/>
              <a:gd name="T7" fmla="*/ 11 h 11"/>
              <a:gd name="T8" fmla="*/ 4 w 10"/>
              <a:gd name="T9" fmla="*/ 11 h 11"/>
              <a:gd name="T10" fmla="*/ 2 w 10"/>
              <a:gd name="T11" fmla="*/ 10 h 11"/>
              <a:gd name="T12" fmla="*/ 2 w 10"/>
              <a:gd name="T13" fmla="*/ 10 h 11"/>
              <a:gd name="T14" fmla="*/ 1 w 10"/>
              <a:gd name="T15" fmla="*/ 7 h 11"/>
              <a:gd name="T16" fmla="*/ 0 w 10"/>
              <a:gd name="T17" fmla="*/ 5 h 11"/>
              <a:gd name="T18" fmla="*/ 0 w 10"/>
              <a:gd name="T19" fmla="*/ 4 h 11"/>
              <a:gd name="T20" fmla="*/ 1 w 10"/>
              <a:gd name="T21" fmla="*/ 2 h 11"/>
              <a:gd name="T22" fmla="*/ 1 w 10"/>
              <a:gd name="T23" fmla="*/ 2 h 11"/>
              <a:gd name="T24" fmla="*/ 2 w 10"/>
              <a:gd name="T25" fmla="*/ 0 h 11"/>
              <a:gd name="T26" fmla="*/ 4 w 10"/>
              <a:gd name="T27" fmla="*/ 0 h 11"/>
              <a:gd name="T28" fmla="*/ 6 w 10"/>
              <a:gd name="T29" fmla="*/ 2 h 11"/>
              <a:gd name="T30" fmla="*/ 8 w 10"/>
              <a:gd name="T31" fmla="*/ 3 h 11"/>
              <a:gd name="T32" fmla="*/ 8 w 10"/>
              <a:gd name="T33" fmla="*/ 3 h 11"/>
              <a:gd name="T34" fmla="*/ 9 w 10"/>
              <a:gd name="T35" fmla="*/ 5 h 11"/>
              <a:gd name="T36" fmla="*/ 10 w 10"/>
              <a:gd name="T37" fmla="*/ 6 h 11"/>
              <a:gd name="T38" fmla="*/ 10 w 10"/>
              <a:gd name="T39" fmla="*/ 8 h 11"/>
              <a:gd name="T40" fmla="*/ 9 w 10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1">
                <a:moveTo>
                  <a:pt x="9" y="10"/>
                </a:moveTo>
                <a:lnTo>
                  <a:pt x="9" y="10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2" y="10"/>
                </a:lnTo>
                <a:lnTo>
                  <a:pt x="2" y="10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1" y="2"/>
                </a:lnTo>
                <a:lnTo>
                  <a:pt x="1" y="2"/>
                </a:lnTo>
                <a:lnTo>
                  <a:pt x="2" y="0"/>
                </a:lnTo>
                <a:lnTo>
                  <a:pt x="4" y="0"/>
                </a:lnTo>
                <a:lnTo>
                  <a:pt x="6" y="2"/>
                </a:lnTo>
                <a:lnTo>
                  <a:pt x="8" y="3"/>
                </a:lnTo>
                <a:lnTo>
                  <a:pt x="8" y="3"/>
                </a:lnTo>
                <a:lnTo>
                  <a:pt x="9" y="5"/>
                </a:lnTo>
                <a:lnTo>
                  <a:pt x="10" y="6"/>
                </a:lnTo>
                <a:lnTo>
                  <a:pt x="10" y="8"/>
                </a:lnTo>
                <a:lnTo>
                  <a:pt x="9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3" name="Freeform 1343"/>
          <p:cNvSpPr>
            <a:spLocks/>
          </p:cNvSpPr>
          <p:nvPr/>
        </p:nvSpPr>
        <p:spPr bwMode="auto">
          <a:xfrm>
            <a:off x="6938963" y="2397125"/>
            <a:ext cx="9525" cy="7938"/>
          </a:xfrm>
          <a:custGeom>
            <a:avLst/>
            <a:gdLst>
              <a:gd name="T0" fmla="*/ 9 w 10"/>
              <a:gd name="T1" fmla="*/ 11 h 12"/>
              <a:gd name="T2" fmla="*/ 8 w 10"/>
              <a:gd name="T3" fmla="*/ 12 h 12"/>
              <a:gd name="T4" fmla="*/ 6 w 10"/>
              <a:gd name="T5" fmla="*/ 12 h 12"/>
              <a:gd name="T6" fmla="*/ 4 w 10"/>
              <a:gd name="T7" fmla="*/ 11 h 12"/>
              <a:gd name="T8" fmla="*/ 2 w 10"/>
              <a:gd name="T9" fmla="*/ 10 h 12"/>
              <a:gd name="T10" fmla="*/ 1 w 10"/>
              <a:gd name="T11" fmla="*/ 7 h 12"/>
              <a:gd name="T12" fmla="*/ 0 w 10"/>
              <a:gd name="T13" fmla="*/ 6 h 12"/>
              <a:gd name="T14" fmla="*/ 0 w 10"/>
              <a:gd name="T15" fmla="*/ 4 h 12"/>
              <a:gd name="T16" fmla="*/ 0 w 10"/>
              <a:gd name="T17" fmla="*/ 3 h 12"/>
              <a:gd name="T18" fmla="*/ 1 w 10"/>
              <a:gd name="T19" fmla="*/ 2 h 12"/>
              <a:gd name="T20" fmla="*/ 3 w 10"/>
              <a:gd name="T21" fmla="*/ 0 h 12"/>
              <a:gd name="T22" fmla="*/ 4 w 10"/>
              <a:gd name="T23" fmla="*/ 2 h 12"/>
              <a:gd name="T24" fmla="*/ 7 w 10"/>
              <a:gd name="T25" fmla="*/ 3 h 12"/>
              <a:gd name="T26" fmla="*/ 9 w 10"/>
              <a:gd name="T27" fmla="*/ 5 h 12"/>
              <a:gd name="T28" fmla="*/ 10 w 10"/>
              <a:gd name="T29" fmla="*/ 6 h 12"/>
              <a:gd name="T30" fmla="*/ 10 w 10"/>
              <a:gd name="T31" fmla="*/ 8 h 12"/>
              <a:gd name="T32" fmla="*/ 9 w 10"/>
              <a:gd name="T33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2">
                <a:moveTo>
                  <a:pt x="9" y="11"/>
                </a:moveTo>
                <a:lnTo>
                  <a:pt x="8" y="12"/>
                </a:lnTo>
                <a:lnTo>
                  <a:pt x="6" y="12"/>
                </a:lnTo>
                <a:lnTo>
                  <a:pt x="4" y="11"/>
                </a:lnTo>
                <a:lnTo>
                  <a:pt x="2" y="10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4" y="2"/>
                </a:lnTo>
                <a:lnTo>
                  <a:pt x="7" y="3"/>
                </a:lnTo>
                <a:lnTo>
                  <a:pt x="9" y="5"/>
                </a:lnTo>
                <a:lnTo>
                  <a:pt x="10" y="6"/>
                </a:lnTo>
                <a:lnTo>
                  <a:pt x="10" y="8"/>
                </a:lnTo>
                <a:lnTo>
                  <a:pt x="9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4" name="Freeform 1344"/>
          <p:cNvSpPr>
            <a:spLocks/>
          </p:cNvSpPr>
          <p:nvPr/>
        </p:nvSpPr>
        <p:spPr bwMode="auto">
          <a:xfrm>
            <a:off x="6938963" y="2397125"/>
            <a:ext cx="9525" cy="7938"/>
          </a:xfrm>
          <a:custGeom>
            <a:avLst/>
            <a:gdLst>
              <a:gd name="T0" fmla="*/ 9 w 10"/>
              <a:gd name="T1" fmla="*/ 11 h 12"/>
              <a:gd name="T2" fmla="*/ 9 w 10"/>
              <a:gd name="T3" fmla="*/ 11 h 12"/>
              <a:gd name="T4" fmla="*/ 8 w 10"/>
              <a:gd name="T5" fmla="*/ 12 h 12"/>
              <a:gd name="T6" fmla="*/ 6 w 10"/>
              <a:gd name="T7" fmla="*/ 12 h 12"/>
              <a:gd name="T8" fmla="*/ 4 w 10"/>
              <a:gd name="T9" fmla="*/ 11 h 12"/>
              <a:gd name="T10" fmla="*/ 2 w 10"/>
              <a:gd name="T11" fmla="*/ 10 h 12"/>
              <a:gd name="T12" fmla="*/ 2 w 10"/>
              <a:gd name="T13" fmla="*/ 10 h 12"/>
              <a:gd name="T14" fmla="*/ 1 w 10"/>
              <a:gd name="T15" fmla="*/ 7 h 12"/>
              <a:gd name="T16" fmla="*/ 0 w 10"/>
              <a:gd name="T17" fmla="*/ 6 h 12"/>
              <a:gd name="T18" fmla="*/ 0 w 10"/>
              <a:gd name="T19" fmla="*/ 4 h 12"/>
              <a:gd name="T20" fmla="*/ 0 w 10"/>
              <a:gd name="T21" fmla="*/ 3 h 12"/>
              <a:gd name="T22" fmla="*/ 0 w 10"/>
              <a:gd name="T23" fmla="*/ 3 h 12"/>
              <a:gd name="T24" fmla="*/ 1 w 10"/>
              <a:gd name="T25" fmla="*/ 2 h 12"/>
              <a:gd name="T26" fmla="*/ 3 w 10"/>
              <a:gd name="T27" fmla="*/ 0 h 12"/>
              <a:gd name="T28" fmla="*/ 4 w 10"/>
              <a:gd name="T29" fmla="*/ 2 h 12"/>
              <a:gd name="T30" fmla="*/ 7 w 10"/>
              <a:gd name="T31" fmla="*/ 3 h 12"/>
              <a:gd name="T32" fmla="*/ 7 w 10"/>
              <a:gd name="T33" fmla="*/ 3 h 12"/>
              <a:gd name="T34" fmla="*/ 9 w 10"/>
              <a:gd name="T35" fmla="*/ 5 h 12"/>
              <a:gd name="T36" fmla="*/ 10 w 10"/>
              <a:gd name="T37" fmla="*/ 6 h 12"/>
              <a:gd name="T38" fmla="*/ 10 w 10"/>
              <a:gd name="T39" fmla="*/ 8 h 12"/>
              <a:gd name="T40" fmla="*/ 9 w 10"/>
              <a:gd name="T41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2">
                <a:moveTo>
                  <a:pt x="9" y="11"/>
                </a:moveTo>
                <a:lnTo>
                  <a:pt x="9" y="11"/>
                </a:lnTo>
                <a:lnTo>
                  <a:pt x="8" y="12"/>
                </a:lnTo>
                <a:lnTo>
                  <a:pt x="6" y="12"/>
                </a:lnTo>
                <a:lnTo>
                  <a:pt x="4" y="11"/>
                </a:lnTo>
                <a:lnTo>
                  <a:pt x="2" y="10"/>
                </a:lnTo>
                <a:lnTo>
                  <a:pt x="2" y="10"/>
                </a:lnTo>
                <a:lnTo>
                  <a:pt x="1" y="7"/>
                </a:lnTo>
                <a:lnTo>
                  <a:pt x="0" y="6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1" y="2"/>
                </a:lnTo>
                <a:lnTo>
                  <a:pt x="3" y="0"/>
                </a:lnTo>
                <a:lnTo>
                  <a:pt x="4" y="2"/>
                </a:lnTo>
                <a:lnTo>
                  <a:pt x="7" y="3"/>
                </a:lnTo>
                <a:lnTo>
                  <a:pt x="7" y="3"/>
                </a:lnTo>
                <a:lnTo>
                  <a:pt x="9" y="5"/>
                </a:lnTo>
                <a:lnTo>
                  <a:pt x="10" y="6"/>
                </a:lnTo>
                <a:lnTo>
                  <a:pt x="10" y="8"/>
                </a:lnTo>
                <a:lnTo>
                  <a:pt x="9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5" name="Freeform 1345"/>
          <p:cNvSpPr>
            <a:spLocks/>
          </p:cNvSpPr>
          <p:nvPr/>
        </p:nvSpPr>
        <p:spPr bwMode="auto">
          <a:xfrm>
            <a:off x="6938963" y="2403475"/>
            <a:ext cx="9525" cy="7938"/>
          </a:xfrm>
          <a:custGeom>
            <a:avLst/>
            <a:gdLst>
              <a:gd name="T0" fmla="*/ 9 w 10"/>
              <a:gd name="T1" fmla="*/ 10 h 11"/>
              <a:gd name="T2" fmla="*/ 8 w 10"/>
              <a:gd name="T3" fmla="*/ 11 h 11"/>
              <a:gd name="T4" fmla="*/ 6 w 10"/>
              <a:gd name="T5" fmla="*/ 11 h 11"/>
              <a:gd name="T6" fmla="*/ 4 w 10"/>
              <a:gd name="T7" fmla="*/ 11 h 11"/>
              <a:gd name="T8" fmla="*/ 2 w 10"/>
              <a:gd name="T9" fmla="*/ 10 h 11"/>
              <a:gd name="T10" fmla="*/ 1 w 10"/>
              <a:gd name="T11" fmla="*/ 7 h 11"/>
              <a:gd name="T12" fmla="*/ 0 w 10"/>
              <a:gd name="T13" fmla="*/ 5 h 11"/>
              <a:gd name="T14" fmla="*/ 0 w 10"/>
              <a:gd name="T15" fmla="*/ 4 h 11"/>
              <a:gd name="T16" fmla="*/ 0 w 10"/>
              <a:gd name="T17" fmla="*/ 2 h 11"/>
              <a:gd name="T18" fmla="*/ 1 w 10"/>
              <a:gd name="T19" fmla="*/ 0 h 11"/>
              <a:gd name="T20" fmla="*/ 3 w 10"/>
              <a:gd name="T21" fmla="*/ 0 h 11"/>
              <a:gd name="T22" fmla="*/ 4 w 10"/>
              <a:gd name="T23" fmla="*/ 2 h 11"/>
              <a:gd name="T24" fmla="*/ 7 w 10"/>
              <a:gd name="T25" fmla="*/ 3 h 11"/>
              <a:gd name="T26" fmla="*/ 9 w 10"/>
              <a:gd name="T27" fmla="*/ 5 h 11"/>
              <a:gd name="T28" fmla="*/ 10 w 10"/>
              <a:gd name="T29" fmla="*/ 6 h 11"/>
              <a:gd name="T30" fmla="*/ 10 w 10"/>
              <a:gd name="T31" fmla="*/ 9 h 11"/>
              <a:gd name="T32" fmla="*/ 9 w 10"/>
              <a:gd name="T3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1">
                <a:moveTo>
                  <a:pt x="9" y="10"/>
                </a:move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2" y="10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4" y="2"/>
                </a:lnTo>
                <a:lnTo>
                  <a:pt x="7" y="3"/>
                </a:lnTo>
                <a:lnTo>
                  <a:pt x="9" y="5"/>
                </a:lnTo>
                <a:lnTo>
                  <a:pt x="10" y="6"/>
                </a:lnTo>
                <a:lnTo>
                  <a:pt x="10" y="9"/>
                </a:lnTo>
                <a:lnTo>
                  <a:pt x="9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6" name="Freeform 1346"/>
          <p:cNvSpPr>
            <a:spLocks/>
          </p:cNvSpPr>
          <p:nvPr/>
        </p:nvSpPr>
        <p:spPr bwMode="auto">
          <a:xfrm>
            <a:off x="6938963" y="2403475"/>
            <a:ext cx="9525" cy="7938"/>
          </a:xfrm>
          <a:custGeom>
            <a:avLst/>
            <a:gdLst>
              <a:gd name="T0" fmla="*/ 9 w 10"/>
              <a:gd name="T1" fmla="*/ 10 h 11"/>
              <a:gd name="T2" fmla="*/ 9 w 10"/>
              <a:gd name="T3" fmla="*/ 10 h 11"/>
              <a:gd name="T4" fmla="*/ 8 w 10"/>
              <a:gd name="T5" fmla="*/ 11 h 11"/>
              <a:gd name="T6" fmla="*/ 6 w 10"/>
              <a:gd name="T7" fmla="*/ 11 h 11"/>
              <a:gd name="T8" fmla="*/ 4 w 10"/>
              <a:gd name="T9" fmla="*/ 11 h 11"/>
              <a:gd name="T10" fmla="*/ 2 w 10"/>
              <a:gd name="T11" fmla="*/ 10 h 11"/>
              <a:gd name="T12" fmla="*/ 2 w 10"/>
              <a:gd name="T13" fmla="*/ 10 h 11"/>
              <a:gd name="T14" fmla="*/ 1 w 10"/>
              <a:gd name="T15" fmla="*/ 7 h 11"/>
              <a:gd name="T16" fmla="*/ 0 w 10"/>
              <a:gd name="T17" fmla="*/ 5 h 11"/>
              <a:gd name="T18" fmla="*/ 0 w 10"/>
              <a:gd name="T19" fmla="*/ 4 h 11"/>
              <a:gd name="T20" fmla="*/ 0 w 10"/>
              <a:gd name="T21" fmla="*/ 2 h 11"/>
              <a:gd name="T22" fmla="*/ 0 w 10"/>
              <a:gd name="T23" fmla="*/ 2 h 11"/>
              <a:gd name="T24" fmla="*/ 1 w 10"/>
              <a:gd name="T25" fmla="*/ 0 h 11"/>
              <a:gd name="T26" fmla="*/ 3 w 10"/>
              <a:gd name="T27" fmla="*/ 0 h 11"/>
              <a:gd name="T28" fmla="*/ 4 w 10"/>
              <a:gd name="T29" fmla="*/ 2 h 11"/>
              <a:gd name="T30" fmla="*/ 7 w 10"/>
              <a:gd name="T31" fmla="*/ 3 h 11"/>
              <a:gd name="T32" fmla="*/ 7 w 10"/>
              <a:gd name="T33" fmla="*/ 3 h 11"/>
              <a:gd name="T34" fmla="*/ 9 w 10"/>
              <a:gd name="T35" fmla="*/ 5 h 11"/>
              <a:gd name="T36" fmla="*/ 10 w 10"/>
              <a:gd name="T37" fmla="*/ 6 h 11"/>
              <a:gd name="T38" fmla="*/ 10 w 10"/>
              <a:gd name="T39" fmla="*/ 9 h 11"/>
              <a:gd name="T40" fmla="*/ 9 w 10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1">
                <a:moveTo>
                  <a:pt x="9" y="10"/>
                </a:moveTo>
                <a:lnTo>
                  <a:pt x="9" y="10"/>
                </a:lnTo>
                <a:lnTo>
                  <a:pt x="8" y="11"/>
                </a:lnTo>
                <a:lnTo>
                  <a:pt x="6" y="11"/>
                </a:lnTo>
                <a:lnTo>
                  <a:pt x="4" y="11"/>
                </a:lnTo>
                <a:lnTo>
                  <a:pt x="2" y="10"/>
                </a:lnTo>
                <a:lnTo>
                  <a:pt x="2" y="10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1" y="0"/>
                </a:lnTo>
                <a:lnTo>
                  <a:pt x="3" y="0"/>
                </a:lnTo>
                <a:lnTo>
                  <a:pt x="4" y="2"/>
                </a:lnTo>
                <a:lnTo>
                  <a:pt x="7" y="3"/>
                </a:lnTo>
                <a:lnTo>
                  <a:pt x="7" y="3"/>
                </a:lnTo>
                <a:lnTo>
                  <a:pt x="9" y="5"/>
                </a:lnTo>
                <a:lnTo>
                  <a:pt x="10" y="6"/>
                </a:lnTo>
                <a:lnTo>
                  <a:pt x="10" y="9"/>
                </a:lnTo>
                <a:lnTo>
                  <a:pt x="9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7" name="Freeform 1347"/>
          <p:cNvSpPr>
            <a:spLocks/>
          </p:cNvSpPr>
          <p:nvPr/>
        </p:nvSpPr>
        <p:spPr bwMode="auto">
          <a:xfrm>
            <a:off x="6937375" y="2409825"/>
            <a:ext cx="9525" cy="9525"/>
          </a:xfrm>
          <a:custGeom>
            <a:avLst/>
            <a:gdLst>
              <a:gd name="T0" fmla="*/ 12 w 12"/>
              <a:gd name="T1" fmla="*/ 10 h 12"/>
              <a:gd name="T2" fmla="*/ 11 w 12"/>
              <a:gd name="T3" fmla="*/ 11 h 12"/>
              <a:gd name="T4" fmla="*/ 9 w 12"/>
              <a:gd name="T5" fmla="*/ 12 h 12"/>
              <a:gd name="T6" fmla="*/ 7 w 12"/>
              <a:gd name="T7" fmla="*/ 12 h 12"/>
              <a:gd name="T8" fmla="*/ 5 w 12"/>
              <a:gd name="T9" fmla="*/ 11 h 12"/>
              <a:gd name="T10" fmla="*/ 3 w 12"/>
              <a:gd name="T11" fmla="*/ 9 h 12"/>
              <a:gd name="T12" fmla="*/ 2 w 12"/>
              <a:gd name="T13" fmla="*/ 6 h 12"/>
              <a:gd name="T14" fmla="*/ 0 w 12"/>
              <a:gd name="T15" fmla="*/ 4 h 12"/>
              <a:gd name="T16" fmla="*/ 0 w 12"/>
              <a:gd name="T17" fmla="*/ 2 h 12"/>
              <a:gd name="T18" fmla="*/ 2 w 12"/>
              <a:gd name="T19" fmla="*/ 1 h 12"/>
              <a:gd name="T20" fmla="*/ 4 w 12"/>
              <a:gd name="T21" fmla="*/ 0 h 12"/>
              <a:gd name="T22" fmla="*/ 5 w 12"/>
              <a:gd name="T23" fmla="*/ 0 h 12"/>
              <a:gd name="T24" fmla="*/ 7 w 12"/>
              <a:gd name="T25" fmla="*/ 1 h 12"/>
              <a:gd name="T26" fmla="*/ 10 w 12"/>
              <a:gd name="T27" fmla="*/ 3 h 12"/>
              <a:gd name="T28" fmla="*/ 12 w 12"/>
              <a:gd name="T29" fmla="*/ 5 h 12"/>
              <a:gd name="T30" fmla="*/ 12 w 12"/>
              <a:gd name="T31" fmla="*/ 8 h 12"/>
              <a:gd name="T32" fmla="*/ 12 w 12"/>
              <a:gd name="T33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2">
                <a:moveTo>
                  <a:pt x="12" y="10"/>
                </a:moveTo>
                <a:lnTo>
                  <a:pt x="11" y="11"/>
                </a:lnTo>
                <a:lnTo>
                  <a:pt x="9" y="12"/>
                </a:lnTo>
                <a:lnTo>
                  <a:pt x="7" y="12"/>
                </a:lnTo>
                <a:lnTo>
                  <a:pt x="5" y="11"/>
                </a:lnTo>
                <a:lnTo>
                  <a:pt x="3" y="9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2" y="1"/>
                </a:lnTo>
                <a:lnTo>
                  <a:pt x="4" y="0"/>
                </a:lnTo>
                <a:lnTo>
                  <a:pt x="5" y="0"/>
                </a:lnTo>
                <a:lnTo>
                  <a:pt x="7" y="1"/>
                </a:lnTo>
                <a:lnTo>
                  <a:pt x="10" y="3"/>
                </a:lnTo>
                <a:lnTo>
                  <a:pt x="12" y="5"/>
                </a:lnTo>
                <a:lnTo>
                  <a:pt x="12" y="8"/>
                </a:lnTo>
                <a:lnTo>
                  <a:pt x="12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8" name="Freeform 1348"/>
          <p:cNvSpPr>
            <a:spLocks/>
          </p:cNvSpPr>
          <p:nvPr/>
        </p:nvSpPr>
        <p:spPr bwMode="auto">
          <a:xfrm>
            <a:off x="6937375" y="2409825"/>
            <a:ext cx="9525" cy="9525"/>
          </a:xfrm>
          <a:custGeom>
            <a:avLst/>
            <a:gdLst>
              <a:gd name="T0" fmla="*/ 12 w 12"/>
              <a:gd name="T1" fmla="*/ 10 h 12"/>
              <a:gd name="T2" fmla="*/ 12 w 12"/>
              <a:gd name="T3" fmla="*/ 10 h 12"/>
              <a:gd name="T4" fmla="*/ 11 w 12"/>
              <a:gd name="T5" fmla="*/ 11 h 12"/>
              <a:gd name="T6" fmla="*/ 9 w 12"/>
              <a:gd name="T7" fmla="*/ 12 h 12"/>
              <a:gd name="T8" fmla="*/ 7 w 12"/>
              <a:gd name="T9" fmla="*/ 12 h 12"/>
              <a:gd name="T10" fmla="*/ 5 w 12"/>
              <a:gd name="T11" fmla="*/ 11 h 12"/>
              <a:gd name="T12" fmla="*/ 5 w 12"/>
              <a:gd name="T13" fmla="*/ 11 h 12"/>
              <a:gd name="T14" fmla="*/ 3 w 12"/>
              <a:gd name="T15" fmla="*/ 9 h 12"/>
              <a:gd name="T16" fmla="*/ 2 w 12"/>
              <a:gd name="T17" fmla="*/ 6 h 12"/>
              <a:gd name="T18" fmla="*/ 0 w 12"/>
              <a:gd name="T19" fmla="*/ 4 h 12"/>
              <a:gd name="T20" fmla="*/ 0 w 12"/>
              <a:gd name="T21" fmla="*/ 2 h 12"/>
              <a:gd name="T22" fmla="*/ 0 w 12"/>
              <a:gd name="T23" fmla="*/ 2 h 12"/>
              <a:gd name="T24" fmla="*/ 2 w 12"/>
              <a:gd name="T25" fmla="*/ 1 h 12"/>
              <a:gd name="T26" fmla="*/ 4 w 12"/>
              <a:gd name="T27" fmla="*/ 0 h 12"/>
              <a:gd name="T28" fmla="*/ 5 w 12"/>
              <a:gd name="T29" fmla="*/ 0 h 12"/>
              <a:gd name="T30" fmla="*/ 7 w 12"/>
              <a:gd name="T31" fmla="*/ 1 h 12"/>
              <a:gd name="T32" fmla="*/ 7 w 12"/>
              <a:gd name="T33" fmla="*/ 1 h 12"/>
              <a:gd name="T34" fmla="*/ 10 w 12"/>
              <a:gd name="T35" fmla="*/ 3 h 12"/>
              <a:gd name="T36" fmla="*/ 12 w 12"/>
              <a:gd name="T37" fmla="*/ 5 h 12"/>
              <a:gd name="T38" fmla="*/ 12 w 12"/>
              <a:gd name="T39" fmla="*/ 8 h 12"/>
              <a:gd name="T40" fmla="*/ 12 w 12"/>
              <a:gd name="T4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2">
                <a:moveTo>
                  <a:pt x="12" y="10"/>
                </a:moveTo>
                <a:lnTo>
                  <a:pt x="12" y="10"/>
                </a:lnTo>
                <a:lnTo>
                  <a:pt x="11" y="11"/>
                </a:lnTo>
                <a:lnTo>
                  <a:pt x="9" y="12"/>
                </a:lnTo>
                <a:lnTo>
                  <a:pt x="7" y="12"/>
                </a:lnTo>
                <a:lnTo>
                  <a:pt x="5" y="11"/>
                </a:lnTo>
                <a:lnTo>
                  <a:pt x="5" y="11"/>
                </a:lnTo>
                <a:lnTo>
                  <a:pt x="3" y="9"/>
                </a:lnTo>
                <a:lnTo>
                  <a:pt x="2" y="6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2" y="1"/>
                </a:lnTo>
                <a:lnTo>
                  <a:pt x="4" y="0"/>
                </a:lnTo>
                <a:lnTo>
                  <a:pt x="5" y="0"/>
                </a:lnTo>
                <a:lnTo>
                  <a:pt x="7" y="1"/>
                </a:lnTo>
                <a:lnTo>
                  <a:pt x="7" y="1"/>
                </a:lnTo>
                <a:lnTo>
                  <a:pt x="10" y="3"/>
                </a:lnTo>
                <a:lnTo>
                  <a:pt x="12" y="5"/>
                </a:lnTo>
                <a:lnTo>
                  <a:pt x="12" y="8"/>
                </a:lnTo>
                <a:lnTo>
                  <a:pt x="12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29" name="Freeform 1349"/>
          <p:cNvSpPr>
            <a:spLocks/>
          </p:cNvSpPr>
          <p:nvPr/>
        </p:nvSpPr>
        <p:spPr bwMode="auto">
          <a:xfrm>
            <a:off x="6937375" y="2416175"/>
            <a:ext cx="7938" cy="9525"/>
          </a:xfrm>
          <a:custGeom>
            <a:avLst/>
            <a:gdLst>
              <a:gd name="T0" fmla="*/ 10 w 11"/>
              <a:gd name="T1" fmla="*/ 9 h 10"/>
              <a:gd name="T2" fmla="*/ 9 w 11"/>
              <a:gd name="T3" fmla="*/ 10 h 10"/>
              <a:gd name="T4" fmla="*/ 6 w 11"/>
              <a:gd name="T5" fmla="*/ 10 h 10"/>
              <a:gd name="T6" fmla="*/ 5 w 11"/>
              <a:gd name="T7" fmla="*/ 10 h 10"/>
              <a:gd name="T8" fmla="*/ 3 w 11"/>
              <a:gd name="T9" fmla="*/ 9 h 10"/>
              <a:gd name="T10" fmla="*/ 2 w 11"/>
              <a:gd name="T11" fmla="*/ 7 h 10"/>
              <a:gd name="T12" fmla="*/ 0 w 11"/>
              <a:gd name="T13" fmla="*/ 4 h 10"/>
              <a:gd name="T14" fmla="*/ 0 w 11"/>
              <a:gd name="T15" fmla="*/ 3 h 10"/>
              <a:gd name="T16" fmla="*/ 0 w 11"/>
              <a:gd name="T17" fmla="*/ 1 h 10"/>
              <a:gd name="T18" fmla="*/ 3 w 11"/>
              <a:gd name="T19" fmla="*/ 0 h 10"/>
              <a:gd name="T20" fmla="*/ 4 w 11"/>
              <a:gd name="T21" fmla="*/ 0 h 10"/>
              <a:gd name="T22" fmla="*/ 6 w 11"/>
              <a:gd name="T23" fmla="*/ 1 h 10"/>
              <a:gd name="T24" fmla="*/ 7 w 11"/>
              <a:gd name="T25" fmla="*/ 2 h 10"/>
              <a:gd name="T26" fmla="*/ 10 w 11"/>
              <a:gd name="T27" fmla="*/ 4 h 10"/>
              <a:gd name="T28" fmla="*/ 11 w 11"/>
              <a:gd name="T29" fmla="*/ 6 h 10"/>
              <a:gd name="T30" fmla="*/ 11 w 11"/>
              <a:gd name="T31" fmla="*/ 8 h 10"/>
              <a:gd name="T32" fmla="*/ 10 w 11"/>
              <a:gd name="T3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0">
                <a:moveTo>
                  <a:pt x="10" y="9"/>
                </a:moveTo>
                <a:lnTo>
                  <a:pt x="9" y="10"/>
                </a:lnTo>
                <a:lnTo>
                  <a:pt x="6" y="10"/>
                </a:lnTo>
                <a:lnTo>
                  <a:pt x="5" y="10"/>
                </a:lnTo>
                <a:lnTo>
                  <a:pt x="3" y="9"/>
                </a:lnTo>
                <a:lnTo>
                  <a:pt x="2" y="7"/>
                </a:lnTo>
                <a:lnTo>
                  <a:pt x="0" y="4"/>
                </a:lnTo>
                <a:lnTo>
                  <a:pt x="0" y="3"/>
                </a:lnTo>
                <a:lnTo>
                  <a:pt x="0" y="1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  <a:lnTo>
                  <a:pt x="7" y="2"/>
                </a:lnTo>
                <a:lnTo>
                  <a:pt x="10" y="4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0" name="Freeform 1350"/>
          <p:cNvSpPr>
            <a:spLocks/>
          </p:cNvSpPr>
          <p:nvPr/>
        </p:nvSpPr>
        <p:spPr bwMode="auto">
          <a:xfrm>
            <a:off x="6937375" y="2416175"/>
            <a:ext cx="7938" cy="9525"/>
          </a:xfrm>
          <a:custGeom>
            <a:avLst/>
            <a:gdLst>
              <a:gd name="T0" fmla="*/ 10 w 11"/>
              <a:gd name="T1" fmla="*/ 9 h 10"/>
              <a:gd name="T2" fmla="*/ 10 w 11"/>
              <a:gd name="T3" fmla="*/ 9 h 10"/>
              <a:gd name="T4" fmla="*/ 9 w 11"/>
              <a:gd name="T5" fmla="*/ 10 h 10"/>
              <a:gd name="T6" fmla="*/ 6 w 11"/>
              <a:gd name="T7" fmla="*/ 10 h 10"/>
              <a:gd name="T8" fmla="*/ 5 w 11"/>
              <a:gd name="T9" fmla="*/ 10 h 10"/>
              <a:gd name="T10" fmla="*/ 3 w 11"/>
              <a:gd name="T11" fmla="*/ 9 h 10"/>
              <a:gd name="T12" fmla="*/ 3 w 11"/>
              <a:gd name="T13" fmla="*/ 9 h 10"/>
              <a:gd name="T14" fmla="*/ 2 w 11"/>
              <a:gd name="T15" fmla="*/ 7 h 10"/>
              <a:gd name="T16" fmla="*/ 0 w 11"/>
              <a:gd name="T17" fmla="*/ 4 h 10"/>
              <a:gd name="T18" fmla="*/ 0 w 11"/>
              <a:gd name="T19" fmla="*/ 3 h 10"/>
              <a:gd name="T20" fmla="*/ 0 w 11"/>
              <a:gd name="T21" fmla="*/ 1 h 10"/>
              <a:gd name="T22" fmla="*/ 0 w 11"/>
              <a:gd name="T23" fmla="*/ 1 h 10"/>
              <a:gd name="T24" fmla="*/ 3 w 11"/>
              <a:gd name="T25" fmla="*/ 0 h 10"/>
              <a:gd name="T26" fmla="*/ 4 w 11"/>
              <a:gd name="T27" fmla="*/ 0 h 10"/>
              <a:gd name="T28" fmla="*/ 6 w 11"/>
              <a:gd name="T29" fmla="*/ 1 h 10"/>
              <a:gd name="T30" fmla="*/ 7 w 11"/>
              <a:gd name="T31" fmla="*/ 2 h 10"/>
              <a:gd name="T32" fmla="*/ 7 w 11"/>
              <a:gd name="T33" fmla="*/ 2 h 10"/>
              <a:gd name="T34" fmla="*/ 10 w 11"/>
              <a:gd name="T35" fmla="*/ 4 h 10"/>
              <a:gd name="T36" fmla="*/ 11 w 11"/>
              <a:gd name="T37" fmla="*/ 6 h 10"/>
              <a:gd name="T38" fmla="*/ 11 w 11"/>
              <a:gd name="T39" fmla="*/ 8 h 10"/>
              <a:gd name="T40" fmla="*/ 10 w 11"/>
              <a:gd name="T4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0">
                <a:moveTo>
                  <a:pt x="10" y="9"/>
                </a:moveTo>
                <a:lnTo>
                  <a:pt x="10" y="9"/>
                </a:lnTo>
                <a:lnTo>
                  <a:pt x="9" y="10"/>
                </a:lnTo>
                <a:lnTo>
                  <a:pt x="6" y="10"/>
                </a:lnTo>
                <a:lnTo>
                  <a:pt x="5" y="10"/>
                </a:lnTo>
                <a:lnTo>
                  <a:pt x="3" y="9"/>
                </a:lnTo>
                <a:lnTo>
                  <a:pt x="3" y="9"/>
                </a:lnTo>
                <a:lnTo>
                  <a:pt x="2" y="7"/>
                </a:lnTo>
                <a:lnTo>
                  <a:pt x="0" y="4"/>
                </a:lnTo>
                <a:lnTo>
                  <a:pt x="0" y="3"/>
                </a:lnTo>
                <a:lnTo>
                  <a:pt x="0" y="1"/>
                </a:lnTo>
                <a:lnTo>
                  <a:pt x="0" y="1"/>
                </a:lnTo>
                <a:lnTo>
                  <a:pt x="3" y="0"/>
                </a:lnTo>
                <a:lnTo>
                  <a:pt x="4" y="0"/>
                </a:lnTo>
                <a:lnTo>
                  <a:pt x="6" y="1"/>
                </a:lnTo>
                <a:lnTo>
                  <a:pt x="7" y="2"/>
                </a:lnTo>
                <a:lnTo>
                  <a:pt x="7" y="2"/>
                </a:lnTo>
                <a:lnTo>
                  <a:pt x="10" y="4"/>
                </a:lnTo>
                <a:lnTo>
                  <a:pt x="11" y="6"/>
                </a:lnTo>
                <a:lnTo>
                  <a:pt x="11" y="8"/>
                </a:lnTo>
                <a:lnTo>
                  <a:pt x="10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1" name="Freeform 1351"/>
          <p:cNvSpPr>
            <a:spLocks/>
          </p:cNvSpPr>
          <p:nvPr/>
        </p:nvSpPr>
        <p:spPr bwMode="auto">
          <a:xfrm>
            <a:off x="6935788" y="2422525"/>
            <a:ext cx="7937" cy="9525"/>
          </a:xfrm>
          <a:custGeom>
            <a:avLst/>
            <a:gdLst>
              <a:gd name="T0" fmla="*/ 10 w 10"/>
              <a:gd name="T1" fmla="*/ 9 h 10"/>
              <a:gd name="T2" fmla="*/ 9 w 10"/>
              <a:gd name="T3" fmla="*/ 10 h 10"/>
              <a:gd name="T4" fmla="*/ 7 w 10"/>
              <a:gd name="T5" fmla="*/ 10 h 10"/>
              <a:gd name="T6" fmla="*/ 6 w 10"/>
              <a:gd name="T7" fmla="*/ 9 h 10"/>
              <a:gd name="T8" fmla="*/ 3 w 10"/>
              <a:gd name="T9" fmla="*/ 8 h 10"/>
              <a:gd name="T10" fmla="*/ 1 w 10"/>
              <a:gd name="T11" fmla="*/ 6 h 10"/>
              <a:gd name="T12" fmla="*/ 1 w 10"/>
              <a:gd name="T13" fmla="*/ 4 h 10"/>
              <a:gd name="T14" fmla="*/ 0 w 10"/>
              <a:gd name="T15" fmla="*/ 2 h 10"/>
              <a:gd name="T16" fmla="*/ 1 w 10"/>
              <a:gd name="T17" fmla="*/ 1 h 10"/>
              <a:gd name="T18" fmla="*/ 2 w 10"/>
              <a:gd name="T19" fmla="*/ 0 h 10"/>
              <a:gd name="T20" fmla="*/ 5 w 10"/>
              <a:gd name="T21" fmla="*/ 0 h 10"/>
              <a:gd name="T22" fmla="*/ 6 w 10"/>
              <a:gd name="T23" fmla="*/ 1 h 10"/>
              <a:gd name="T24" fmla="*/ 8 w 10"/>
              <a:gd name="T25" fmla="*/ 2 h 10"/>
              <a:gd name="T26" fmla="*/ 9 w 10"/>
              <a:gd name="T27" fmla="*/ 4 h 10"/>
              <a:gd name="T28" fmla="*/ 10 w 10"/>
              <a:gd name="T29" fmla="*/ 6 h 10"/>
              <a:gd name="T30" fmla="*/ 10 w 10"/>
              <a:gd name="T31" fmla="*/ 8 h 10"/>
              <a:gd name="T32" fmla="*/ 10 w 10"/>
              <a:gd name="T3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10" y="9"/>
                </a:moveTo>
                <a:lnTo>
                  <a:pt x="9" y="10"/>
                </a:lnTo>
                <a:lnTo>
                  <a:pt x="7" y="10"/>
                </a:lnTo>
                <a:lnTo>
                  <a:pt x="6" y="9"/>
                </a:lnTo>
                <a:lnTo>
                  <a:pt x="3" y="8"/>
                </a:lnTo>
                <a:lnTo>
                  <a:pt x="1" y="6"/>
                </a:lnTo>
                <a:lnTo>
                  <a:pt x="1" y="4"/>
                </a:lnTo>
                <a:lnTo>
                  <a:pt x="0" y="2"/>
                </a:lnTo>
                <a:lnTo>
                  <a:pt x="1" y="1"/>
                </a:lnTo>
                <a:lnTo>
                  <a:pt x="2" y="0"/>
                </a:lnTo>
                <a:lnTo>
                  <a:pt x="5" y="0"/>
                </a:lnTo>
                <a:lnTo>
                  <a:pt x="6" y="1"/>
                </a:lnTo>
                <a:lnTo>
                  <a:pt x="8" y="2"/>
                </a:lnTo>
                <a:lnTo>
                  <a:pt x="9" y="4"/>
                </a:lnTo>
                <a:lnTo>
                  <a:pt x="10" y="6"/>
                </a:lnTo>
                <a:lnTo>
                  <a:pt x="10" y="8"/>
                </a:lnTo>
                <a:lnTo>
                  <a:pt x="10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2" name="Freeform 1352"/>
          <p:cNvSpPr>
            <a:spLocks/>
          </p:cNvSpPr>
          <p:nvPr/>
        </p:nvSpPr>
        <p:spPr bwMode="auto">
          <a:xfrm>
            <a:off x="6935788" y="2422525"/>
            <a:ext cx="7937" cy="9525"/>
          </a:xfrm>
          <a:custGeom>
            <a:avLst/>
            <a:gdLst>
              <a:gd name="T0" fmla="*/ 10 w 10"/>
              <a:gd name="T1" fmla="*/ 9 h 10"/>
              <a:gd name="T2" fmla="*/ 10 w 10"/>
              <a:gd name="T3" fmla="*/ 9 h 10"/>
              <a:gd name="T4" fmla="*/ 9 w 10"/>
              <a:gd name="T5" fmla="*/ 10 h 10"/>
              <a:gd name="T6" fmla="*/ 7 w 10"/>
              <a:gd name="T7" fmla="*/ 10 h 10"/>
              <a:gd name="T8" fmla="*/ 6 w 10"/>
              <a:gd name="T9" fmla="*/ 9 h 10"/>
              <a:gd name="T10" fmla="*/ 3 w 10"/>
              <a:gd name="T11" fmla="*/ 8 h 10"/>
              <a:gd name="T12" fmla="*/ 3 w 10"/>
              <a:gd name="T13" fmla="*/ 8 h 10"/>
              <a:gd name="T14" fmla="*/ 1 w 10"/>
              <a:gd name="T15" fmla="*/ 6 h 10"/>
              <a:gd name="T16" fmla="*/ 1 w 10"/>
              <a:gd name="T17" fmla="*/ 4 h 10"/>
              <a:gd name="T18" fmla="*/ 0 w 10"/>
              <a:gd name="T19" fmla="*/ 2 h 10"/>
              <a:gd name="T20" fmla="*/ 1 w 10"/>
              <a:gd name="T21" fmla="*/ 1 h 10"/>
              <a:gd name="T22" fmla="*/ 1 w 10"/>
              <a:gd name="T23" fmla="*/ 1 h 10"/>
              <a:gd name="T24" fmla="*/ 2 w 10"/>
              <a:gd name="T25" fmla="*/ 0 h 10"/>
              <a:gd name="T26" fmla="*/ 5 w 10"/>
              <a:gd name="T27" fmla="*/ 0 h 10"/>
              <a:gd name="T28" fmla="*/ 6 w 10"/>
              <a:gd name="T29" fmla="*/ 1 h 10"/>
              <a:gd name="T30" fmla="*/ 8 w 10"/>
              <a:gd name="T31" fmla="*/ 2 h 10"/>
              <a:gd name="T32" fmla="*/ 8 w 10"/>
              <a:gd name="T33" fmla="*/ 2 h 10"/>
              <a:gd name="T34" fmla="*/ 9 w 10"/>
              <a:gd name="T35" fmla="*/ 4 h 10"/>
              <a:gd name="T36" fmla="*/ 10 w 10"/>
              <a:gd name="T37" fmla="*/ 6 h 10"/>
              <a:gd name="T38" fmla="*/ 10 w 10"/>
              <a:gd name="T39" fmla="*/ 8 h 10"/>
              <a:gd name="T40" fmla="*/ 10 w 10"/>
              <a:gd name="T4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0">
                <a:moveTo>
                  <a:pt x="10" y="9"/>
                </a:moveTo>
                <a:lnTo>
                  <a:pt x="10" y="9"/>
                </a:lnTo>
                <a:lnTo>
                  <a:pt x="9" y="10"/>
                </a:lnTo>
                <a:lnTo>
                  <a:pt x="7" y="10"/>
                </a:lnTo>
                <a:lnTo>
                  <a:pt x="6" y="9"/>
                </a:lnTo>
                <a:lnTo>
                  <a:pt x="3" y="8"/>
                </a:lnTo>
                <a:lnTo>
                  <a:pt x="3" y="8"/>
                </a:lnTo>
                <a:lnTo>
                  <a:pt x="1" y="6"/>
                </a:lnTo>
                <a:lnTo>
                  <a:pt x="1" y="4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2" y="0"/>
                </a:lnTo>
                <a:lnTo>
                  <a:pt x="5" y="0"/>
                </a:lnTo>
                <a:lnTo>
                  <a:pt x="6" y="1"/>
                </a:lnTo>
                <a:lnTo>
                  <a:pt x="8" y="2"/>
                </a:lnTo>
                <a:lnTo>
                  <a:pt x="8" y="2"/>
                </a:lnTo>
                <a:lnTo>
                  <a:pt x="9" y="4"/>
                </a:lnTo>
                <a:lnTo>
                  <a:pt x="10" y="6"/>
                </a:lnTo>
                <a:lnTo>
                  <a:pt x="10" y="8"/>
                </a:lnTo>
                <a:lnTo>
                  <a:pt x="10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3" name="Freeform 1353"/>
          <p:cNvSpPr>
            <a:spLocks/>
          </p:cNvSpPr>
          <p:nvPr/>
        </p:nvSpPr>
        <p:spPr bwMode="auto">
          <a:xfrm>
            <a:off x="6935788" y="2428875"/>
            <a:ext cx="7937" cy="9525"/>
          </a:xfrm>
          <a:custGeom>
            <a:avLst/>
            <a:gdLst>
              <a:gd name="T0" fmla="*/ 8 w 10"/>
              <a:gd name="T1" fmla="*/ 10 h 10"/>
              <a:gd name="T2" fmla="*/ 7 w 10"/>
              <a:gd name="T3" fmla="*/ 10 h 10"/>
              <a:gd name="T4" fmla="*/ 5 w 10"/>
              <a:gd name="T5" fmla="*/ 10 h 10"/>
              <a:gd name="T6" fmla="*/ 3 w 10"/>
              <a:gd name="T7" fmla="*/ 9 h 10"/>
              <a:gd name="T8" fmla="*/ 1 w 10"/>
              <a:gd name="T9" fmla="*/ 7 h 10"/>
              <a:gd name="T10" fmla="*/ 0 w 10"/>
              <a:gd name="T11" fmla="*/ 4 h 10"/>
              <a:gd name="T12" fmla="*/ 0 w 10"/>
              <a:gd name="T13" fmla="*/ 3 h 10"/>
              <a:gd name="T14" fmla="*/ 1 w 10"/>
              <a:gd name="T15" fmla="*/ 1 h 10"/>
              <a:gd name="T16" fmla="*/ 2 w 10"/>
              <a:gd name="T17" fmla="*/ 0 h 10"/>
              <a:gd name="T18" fmla="*/ 3 w 10"/>
              <a:gd name="T19" fmla="*/ 0 h 10"/>
              <a:gd name="T20" fmla="*/ 6 w 10"/>
              <a:gd name="T21" fmla="*/ 0 h 10"/>
              <a:gd name="T22" fmla="*/ 7 w 10"/>
              <a:gd name="T23" fmla="*/ 1 h 10"/>
              <a:gd name="T24" fmla="*/ 8 w 10"/>
              <a:gd name="T25" fmla="*/ 2 h 10"/>
              <a:gd name="T26" fmla="*/ 9 w 10"/>
              <a:gd name="T27" fmla="*/ 4 h 10"/>
              <a:gd name="T28" fmla="*/ 10 w 10"/>
              <a:gd name="T29" fmla="*/ 7 h 10"/>
              <a:gd name="T30" fmla="*/ 9 w 10"/>
              <a:gd name="T31" fmla="*/ 9 h 10"/>
              <a:gd name="T32" fmla="*/ 8 w 10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8" y="10"/>
                </a:moveTo>
                <a:lnTo>
                  <a:pt x="7" y="10"/>
                </a:lnTo>
                <a:lnTo>
                  <a:pt x="5" y="10"/>
                </a:lnTo>
                <a:lnTo>
                  <a:pt x="3" y="9"/>
                </a:lnTo>
                <a:lnTo>
                  <a:pt x="1" y="7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7" y="1"/>
                </a:lnTo>
                <a:lnTo>
                  <a:pt x="8" y="2"/>
                </a:lnTo>
                <a:lnTo>
                  <a:pt x="9" y="4"/>
                </a:lnTo>
                <a:lnTo>
                  <a:pt x="10" y="7"/>
                </a:lnTo>
                <a:lnTo>
                  <a:pt x="9" y="9"/>
                </a:lnTo>
                <a:lnTo>
                  <a:pt x="8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4" name="Freeform 1354"/>
          <p:cNvSpPr>
            <a:spLocks/>
          </p:cNvSpPr>
          <p:nvPr/>
        </p:nvSpPr>
        <p:spPr bwMode="auto">
          <a:xfrm>
            <a:off x="6935788" y="2428875"/>
            <a:ext cx="7937" cy="9525"/>
          </a:xfrm>
          <a:custGeom>
            <a:avLst/>
            <a:gdLst>
              <a:gd name="T0" fmla="*/ 8 w 10"/>
              <a:gd name="T1" fmla="*/ 10 h 10"/>
              <a:gd name="T2" fmla="*/ 8 w 10"/>
              <a:gd name="T3" fmla="*/ 10 h 10"/>
              <a:gd name="T4" fmla="*/ 7 w 10"/>
              <a:gd name="T5" fmla="*/ 10 h 10"/>
              <a:gd name="T6" fmla="*/ 5 w 10"/>
              <a:gd name="T7" fmla="*/ 10 h 10"/>
              <a:gd name="T8" fmla="*/ 3 w 10"/>
              <a:gd name="T9" fmla="*/ 9 h 10"/>
              <a:gd name="T10" fmla="*/ 1 w 10"/>
              <a:gd name="T11" fmla="*/ 7 h 10"/>
              <a:gd name="T12" fmla="*/ 1 w 10"/>
              <a:gd name="T13" fmla="*/ 7 h 10"/>
              <a:gd name="T14" fmla="*/ 0 w 10"/>
              <a:gd name="T15" fmla="*/ 4 h 10"/>
              <a:gd name="T16" fmla="*/ 0 w 10"/>
              <a:gd name="T17" fmla="*/ 3 h 10"/>
              <a:gd name="T18" fmla="*/ 1 w 10"/>
              <a:gd name="T19" fmla="*/ 1 h 10"/>
              <a:gd name="T20" fmla="*/ 2 w 10"/>
              <a:gd name="T21" fmla="*/ 0 h 10"/>
              <a:gd name="T22" fmla="*/ 2 w 10"/>
              <a:gd name="T23" fmla="*/ 0 h 10"/>
              <a:gd name="T24" fmla="*/ 3 w 10"/>
              <a:gd name="T25" fmla="*/ 0 h 10"/>
              <a:gd name="T26" fmla="*/ 6 w 10"/>
              <a:gd name="T27" fmla="*/ 0 h 10"/>
              <a:gd name="T28" fmla="*/ 7 w 10"/>
              <a:gd name="T29" fmla="*/ 1 h 10"/>
              <a:gd name="T30" fmla="*/ 8 w 10"/>
              <a:gd name="T31" fmla="*/ 2 h 10"/>
              <a:gd name="T32" fmla="*/ 8 w 10"/>
              <a:gd name="T33" fmla="*/ 2 h 10"/>
              <a:gd name="T34" fmla="*/ 9 w 10"/>
              <a:gd name="T35" fmla="*/ 4 h 10"/>
              <a:gd name="T36" fmla="*/ 10 w 10"/>
              <a:gd name="T37" fmla="*/ 7 h 10"/>
              <a:gd name="T38" fmla="*/ 9 w 10"/>
              <a:gd name="T39" fmla="*/ 9 h 10"/>
              <a:gd name="T40" fmla="*/ 8 w 10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0">
                <a:moveTo>
                  <a:pt x="8" y="10"/>
                </a:moveTo>
                <a:lnTo>
                  <a:pt x="8" y="10"/>
                </a:lnTo>
                <a:lnTo>
                  <a:pt x="7" y="10"/>
                </a:lnTo>
                <a:lnTo>
                  <a:pt x="5" y="10"/>
                </a:lnTo>
                <a:lnTo>
                  <a:pt x="3" y="9"/>
                </a:lnTo>
                <a:lnTo>
                  <a:pt x="1" y="7"/>
                </a:lnTo>
                <a:lnTo>
                  <a:pt x="1" y="7"/>
                </a:lnTo>
                <a:lnTo>
                  <a:pt x="0" y="4"/>
                </a:lnTo>
                <a:lnTo>
                  <a:pt x="0" y="3"/>
                </a:lnTo>
                <a:lnTo>
                  <a:pt x="1" y="1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7" y="1"/>
                </a:lnTo>
                <a:lnTo>
                  <a:pt x="8" y="2"/>
                </a:lnTo>
                <a:lnTo>
                  <a:pt x="8" y="2"/>
                </a:lnTo>
                <a:lnTo>
                  <a:pt x="9" y="4"/>
                </a:lnTo>
                <a:lnTo>
                  <a:pt x="10" y="7"/>
                </a:lnTo>
                <a:lnTo>
                  <a:pt x="9" y="9"/>
                </a:lnTo>
                <a:lnTo>
                  <a:pt x="8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5" name="Freeform 1355"/>
          <p:cNvSpPr>
            <a:spLocks/>
          </p:cNvSpPr>
          <p:nvPr/>
        </p:nvSpPr>
        <p:spPr bwMode="auto">
          <a:xfrm>
            <a:off x="6934200" y="2435225"/>
            <a:ext cx="7938" cy="9525"/>
          </a:xfrm>
          <a:custGeom>
            <a:avLst/>
            <a:gdLst>
              <a:gd name="T0" fmla="*/ 8 w 9"/>
              <a:gd name="T1" fmla="*/ 10 h 10"/>
              <a:gd name="T2" fmla="*/ 7 w 9"/>
              <a:gd name="T3" fmla="*/ 10 h 10"/>
              <a:gd name="T4" fmla="*/ 6 w 9"/>
              <a:gd name="T5" fmla="*/ 10 h 10"/>
              <a:gd name="T6" fmla="*/ 3 w 9"/>
              <a:gd name="T7" fmla="*/ 9 h 10"/>
              <a:gd name="T8" fmla="*/ 2 w 9"/>
              <a:gd name="T9" fmla="*/ 8 h 10"/>
              <a:gd name="T10" fmla="*/ 1 w 9"/>
              <a:gd name="T11" fmla="*/ 6 h 10"/>
              <a:gd name="T12" fmla="*/ 0 w 9"/>
              <a:gd name="T13" fmla="*/ 5 h 10"/>
              <a:gd name="T14" fmla="*/ 0 w 9"/>
              <a:gd name="T15" fmla="*/ 2 h 10"/>
              <a:gd name="T16" fmla="*/ 1 w 9"/>
              <a:gd name="T17" fmla="*/ 1 h 10"/>
              <a:gd name="T18" fmla="*/ 2 w 9"/>
              <a:gd name="T19" fmla="*/ 0 h 10"/>
              <a:gd name="T20" fmla="*/ 3 w 9"/>
              <a:gd name="T21" fmla="*/ 0 h 10"/>
              <a:gd name="T22" fmla="*/ 6 w 9"/>
              <a:gd name="T23" fmla="*/ 1 h 10"/>
              <a:gd name="T24" fmla="*/ 7 w 9"/>
              <a:gd name="T25" fmla="*/ 2 h 10"/>
              <a:gd name="T26" fmla="*/ 8 w 9"/>
              <a:gd name="T27" fmla="*/ 5 h 10"/>
              <a:gd name="T28" fmla="*/ 9 w 9"/>
              <a:gd name="T29" fmla="*/ 7 h 10"/>
              <a:gd name="T30" fmla="*/ 9 w 9"/>
              <a:gd name="T31" fmla="*/ 8 h 10"/>
              <a:gd name="T32" fmla="*/ 8 w 9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0">
                <a:moveTo>
                  <a:pt x="8" y="10"/>
                </a:moveTo>
                <a:lnTo>
                  <a:pt x="7" y="10"/>
                </a:lnTo>
                <a:lnTo>
                  <a:pt x="6" y="10"/>
                </a:lnTo>
                <a:lnTo>
                  <a:pt x="3" y="9"/>
                </a:lnTo>
                <a:lnTo>
                  <a:pt x="2" y="8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6" y="1"/>
                </a:lnTo>
                <a:lnTo>
                  <a:pt x="7" y="2"/>
                </a:lnTo>
                <a:lnTo>
                  <a:pt x="8" y="5"/>
                </a:lnTo>
                <a:lnTo>
                  <a:pt x="9" y="7"/>
                </a:lnTo>
                <a:lnTo>
                  <a:pt x="9" y="8"/>
                </a:lnTo>
                <a:lnTo>
                  <a:pt x="8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6" name="Freeform 1356"/>
          <p:cNvSpPr>
            <a:spLocks/>
          </p:cNvSpPr>
          <p:nvPr/>
        </p:nvSpPr>
        <p:spPr bwMode="auto">
          <a:xfrm>
            <a:off x="6934200" y="2435225"/>
            <a:ext cx="7938" cy="9525"/>
          </a:xfrm>
          <a:custGeom>
            <a:avLst/>
            <a:gdLst>
              <a:gd name="T0" fmla="*/ 8 w 9"/>
              <a:gd name="T1" fmla="*/ 10 h 10"/>
              <a:gd name="T2" fmla="*/ 8 w 9"/>
              <a:gd name="T3" fmla="*/ 10 h 10"/>
              <a:gd name="T4" fmla="*/ 7 w 9"/>
              <a:gd name="T5" fmla="*/ 10 h 10"/>
              <a:gd name="T6" fmla="*/ 6 w 9"/>
              <a:gd name="T7" fmla="*/ 10 h 10"/>
              <a:gd name="T8" fmla="*/ 3 w 9"/>
              <a:gd name="T9" fmla="*/ 9 h 10"/>
              <a:gd name="T10" fmla="*/ 2 w 9"/>
              <a:gd name="T11" fmla="*/ 8 h 10"/>
              <a:gd name="T12" fmla="*/ 2 w 9"/>
              <a:gd name="T13" fmla="*/ 8 h 10"/>
              <a:gd name="T14" fmla="*/ 1 w 9"/>
              <a:gd name="T15" fmla="*/ 6 h 10"/>
              <a:gd name="T16" fmla="*/ 0 w 9"/>
              <a:gd name="T17" fmla="*/ 5 h 10"/>
              <a:gd name="T18" fmla="*/ 0 w 9"/>
              <a:gd name="T19" fmla="*/ 2 h 10"/>
              <a:gd name="T20" fmla="*/ 1 w 9"/>
              <a:gd name="T21" fmla="*/ 1 h 10"/>
              <a:gd name="T22" fmla="*/ 1 w 9"/>
              <a:gd name="T23" fmla="*/ 1 h 10"/>
              <a:gd name="T24" fmla="*/ 2 w 9"/>
              <a:gd name="T25" fmla="*/ 0 h 10"/>
              <a:gd name="T26" fmla="*/ 3 w 9"/>
              <a:gd name="T27" fmla="*/ 0 h 10"/>
              <a:gd name="T28" fmla="*/ 6 w 9"/>
              <a:gd name="T29" fmla="*/ 1 h 10"/>
              <a:gd name="T30" fmla="*/ 7 w 9"/>
              <a:gd name="T31" fmla="*/ 2 h 10"/>
              <a:gd name="T32" fmla="*/ 7 w 9"/>
              <a:gd name="T33" fmla="*/ 2 h 10"/>
              <a:gd name="T34" fmla="*/ 8 w 9"/>
              <a:gd name="T35" fmla="*/ 5 h 10"/>
              <a:gd name="T36" fmla="*/ 9 w 9"/>
              <a:gd name="T37" fmla="*/ 7 h 10"/>
              <a:gd name="T38" fmla="*/ 9 w 9"/>
              <a:gd name="T39" fmla="*/ 8 h 10"/>
              <a:gd name="T40" fmla="*/ 8 w 9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" h="10">
                <a:moveTo>
                  <a:pt x="8" y="10"/>
                </a:moveTo>
                <a:lnTo>
                  <a:pt x="8" y="10"/>
                </a:lnTo>
                <a:lnTo>
                  <a:pt x="7" y="10"/>
                </a:lnTo>
                <a:lnTo>
                  <a:pt x="6" y="10"/>
                </a:lnTo>
                <a:lnTo>
                  <a:pt x="3" y="9"/>
                </a:lnTo>
                <a:lnTo>
                  <a:pt x="2" y="8"/>
                </a:lnTo>
                <a:lnTo>
                  <a:pt x="2" y="8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6" y="1"/>
                </a:lnTo>
                <a:lnTo>
                  <a:pt x="7" y="2"/>
                </a:lnTo>
                <a:lnTo>
                  <a:pt x="7" y="2"/>
                </a:lnTo>
                <a:lnTo>
                  <a:pt x="8" y="5"/>
                </a:lnTo>
                <a:lnTo>
                  <a:pt x="9" y="7"/>
                </a:lnTo>
                <a:lnTo>
                  <a:pt x="9" y="8"/>
                </a:lnTo>
                <a:lnTo>
                  <a:pt x="8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7" name="Freeform 1357"/>
          <p:cNvSpPr>
            <a:spLocks/>
          </p:cNvSpPr>
          <p:nvPr/>
        </p:nvSpPr>
        <p:spPr bwMode="auto">
          <a:xfrm>
            <a:off x="6932613" y="2443163"/>
            <a:ext cx="7937" cy="7937"/>
          </a:xfrm>
          <a:custGeom>
            <a:avLst/>
            <a:gdLst>
              <a:gd name="T0" fmla="*/ 7 w 9"/>
              <a:gd name="T1" fmla="*/ 10 h 10"/>
              <a:gd name="T2" fmla="*/ 5 w 9"/>
              <a:gd name="T3" fmla="*/ 10 h 10"/>
              <a:gd name="T4" fmla="*/ 4 w 9"/>
              <a:gd name="T5" fmla="*/ 9 h 10"/>
              <a:gd name="T6" fmla="*/ 3 w 9"/>
              <a:gd name="T7" fmla="*/ 9 h 10"/>
              <a:gd name="T8" fmla="*/ 2 w 9"/>
              <a:gd name="T9" fmla="*/ 8 h 10"/>
              <a:gd name="T10" fmla="*/ 1 w 9"/>
              <a:gd name="T11" fmla="*/ 6 h 10"/>
              <a:gd name="T12" fmla="*/ 0 w 9"/>
              <a:gd name="T13" fmla="*/ 5 h 10"/>
              <a:gd name="T14" fmla="*/ 0 w 9"/>
              <a:gd name="T15" fmla="*/ 2 h 10"/>
              <a:gd name="T16" fmla="*/ 1 w 9"/>
              <a:gd name="T17" fmla="*/ 1 h 10"/>
              <a:gd name="T18" fmla="*/ 2 w 9"/>
              <a:gd name="T19" fmla="*/ 0 h 10"/>
              <a:gd name="T20" fmla="*/ 4 w 9"/>
              <a:gd name="T21" fmla="*/ 0 h 10"/>
              <a:gd name="T22" fmla="*/ 7 w 9"/>
              <a:gd name="T23" fmla="*/ 2 h 10"/>
              <a:gd name="T24" fmla="*/ 9 w 9"/>
              <a:gd name="T25" fmla="*/ 3 h 10"/>
              <a:gd name="T26" fmla="*/ 7 w 9"/>
              <a:gd name="T27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0">
                <a:moveTo>
                  <a:pt x="7" y="10"/>
                </a:moveTo>
                <a:lnTo>
                  <a:pt x="5" y="10"/>
                </a:lnTo>
                <a:lnTo>
                  <a:pt x="4" y="9"/>
                </a:lnTo>
                <a:lnTo>
                  <a:pt x="3" y="9"/>
                </a:lnTo>
                <a:lnTo>
                  <a:pt x="2" y="8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1" y="1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9" y="3"/>
                </a:lnTo>
                <a:lnTo>
                  <a:pt x="7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8" name="Freeform 1358"/>
          <p:cNvSpPr>
            <a:spLocks/>
          </p:cNvSpPr>
          <p:nvPr/>
        </p:nvSpPr>
        <p:spPr bwMode="auto">
          <a:xfrm>
            <a:off x="6932613" y="2443163"/>
            <a:ext cx="7937" cy="7937"/>
          </a:xfrm>
          <a:custGeom>
            <a:avLst/>
            <a:gdLst>
              <a:gd name="T0" fmla="*/ 7 w 9"/>
              <a:gd name="T1" fmla="*/ 10 h 10"/>
              <a:gd name="T2" fmla="*/ 7 w 9"/>
              <a:gd name="T3" fmla="*/ 10 h 10"/>
              <a:gd name="T4" fmla="*/ 5 w 9"/>
              <a:gd name="T5" fmla="*/ 10 h 10"/>
              <a:gd name="T6" fmla="*/ 4 w 9"/>
              <a:gd name="T7" fmla="*/ 9 h 10"/>
              <a:gd name="T8" fmla="*/ 3 w 9"/>
              <a:gd name="T9" fmla="*/ 9 h 10"/>
              <a:gd name="T10" fmla="*/ 2 w 9"/>
              <a:gd name="T11" fmla="*/ 8 h 10"/>
              <a:gd name="T12" fmla="*/ 2 w 9"/>
              <a:gd name="T13" fmla="*/ 8 h 10"/>
              <a:gd name="T14" fmla="*/ 1 w 9"/>
              <a:gd name="T15" fmla="*/ 6 h 10"/>
              <a:gd name="T16" fmla="*/ 0 w 9"/>
              <a:gd name="T17" fmla="*/ 5 h 10"/>
              <a:gd name="T18" fmla="*/ 0 w 9"/>
              <a:gd name="T19" fmla="*/ 2 h 10"/>
              <a:gd name="T20" fmla="*/ 1 w 9"/>
              <a:gd name="T21" fmla="*/ 1 h 10"/>
              <a:gd name="T22" fmla="*/ 1 w 9"/>
              <a:gd name="T23" fmla="*/ 1 h 10"/>
              <a:gd name="T24" fmla="*/ 2 w 9"/>
              <a:gd name="T25" fmla="*/ 0 h 10"/>
              <a:gd name="T26" fmla="*/ 4 w 9"/>
              <a:gd name="T27" fmla="*/ 0 h 10"/>
              <a:gd name="T28" fmla="*/ 7 w 9"/>
              <a:gd name="T29" fmla="*/ 2 h 10"/>
              <a:gd name="T30" fmla="*/ 9 w 9"/>
              <a:gd name="T31" fmla="*/ 3 h 10"/>
              <a:gd name="T32" fmla="*/ 7 w 9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0">
                <a:moveTo>
                  <a:pt x="7" y="10"/>
                </a:moveTo>
                <a:lnTo>
                  <a:pt x="7" y="10"/>
                </a:lnTo>
                <a:lnTo>
                  <a:pt x="5" y="10"/>
                </a:lnTo>
                <a:lnTo>
                  <a:pt x="4" y="9"/>
                </a:lnTo>
                <a:lnTo>
                  <a:pt x="3" y="9"/>
                </a:lnTo>
                <a:lnTo>
                  <a:pt x="2" y="8"/>
                </a:lnTo>
                <a:lnTo>
                  <a:pt x="2" y="8"/>
                </a:lnTo>
                <a:lnTo>
                  <a:pt x="1" y="6"/>
                </a:lnTo>
                <a:lnTo>
                  <a:pt x="0" y="5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2" y="0"/>
                </a:lnTo>
                <a:lnTo>
                  <a:pt x="4" y="0"/>
                </a:lnTo>
                <a:lnTo>
                  <a:pt x="7" y="2"/>
                </a:lnTo>
                <a:lnTo>
                  <a:pt x="9" y="3"/>
                </a:lnTo>
                <a:lnTo>
                  <a:pt x="7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39" name="Freeform 1359"/>
          <p:cNvSpPr>
            <a:spLocks/>
          </p:cNvSpPr>
          <p:nvPr/>
        </p:nvSpPr>
        <p:spPr bwMode="auto">
          <a:xfrm>
            <a:off x="6934200" y="2446338"/>
            <a:ext cx="4763" cy="7937"/>
          </a:xfrm>
          <a:custGeom>
            <a:avLst/>
            <a:gdLst>
              <a:gd name="T0" fmla="*/ 3 w 7"/>
              <a:gd name="T1" fmla="*/ 9 h 9"/>
              <a:gd name="T2" fmla="*/ 3 w 7"/>
              <a:gd name="T3" fmla="*/ 9 h 9"/>
              <a:gd name="T4" fmla="*/ 3 w 7"/>
              <a:gd name="T5" fmla="*/ 9 h 9"/>
              <a:gd name="T6" fmla="*/ 2 w 7"/>
              <a:gd name="T7" fmla="*/ 9 h 9"/>
              <a:gd name="T8" fmla="*/ 2 w 7"/>
              <a:gd name="T9" fmla="*/ 8 h 9"/>
              <a:gd name="T10" fmla="*/ 1 w 7"/>
              <a:gd name="T11" fmla="*/ 6 h 9"/>
              <a:gd name="T12" fmla="*/ 0 w 7"/>
              <a:gd name="T13" fmla="*/ 4 h 9"/>
              <a:gd name="T14" fmla="*/ 0 w 7"/>
              <a:gd name="T15" fmla="*/ 2 h 9"/>
              <a:gd name="T16" fmla="*/ 0 w 7"/>
              <a:gd name="T17" fmla="*/ 1 h 9"/>
              <a:gd name="T18" fmla="*/ 2 w 7"/>
              <a:gd name="T19" fmla="*/ 0 h 9"/>
              <a:gd name="T20" fmla="*/ 3 w 7"/>
              <a:gd name="T21" fmla="*/ 0 h 9"/>
              <a:gd name="T22" fmla="*/ 6 w 7"/>
              <a:gd name="T23" fmla="*/ 0 h 9"/>
              <a:gd name="T24" fmla="*/ 7 w 7"/>
              <a:gd name="T25" fmla="*/ 1 h 9"/>
              <a:gd name="T26" fmla="*/ 3 w 7"/>
              <a:gd name="T2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" h="9">
                <a:moveTo>
                  <a:pt x="3" y="9"/>
                </a:move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8"/>
                </a:lnTo>
                <a:lnTo>
                  <a:pt x="1" y="6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7" y="1"/>
                </a:lnTo>
                <a:lnTo>
                  <a:pt x="3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0" name="Freeform 1360"/>
          <p:cNvSpPr>
            <a:spLocks/>
          </p:cNvSpPr>
          <p:nvPr/>
        </p:nvSpPr>
        <p:spPr bwMode="auto">
          <a:xfrm>
            <a:off x="6934200" y="2446338"/>
            <a:ext cx="4763" cy="7937"/>
          </a:xfrm>
          <a:custGeom>
            <a:avLst/>
            <a:gdLst>
              <a:gd name="T0" fmla="*/ 3 w 7"/>
              <a:gd name="T1" fmla="*/ 9 h 9"/>
              <a:gd name="T2" fmla="*/ 3 w 7"/>
              <a:gd name="T3" fmla="*/ 9 h 9"/>
              <a:gd name="T4" fmla="*/ 3 w 7"/>
              <a:gd name="T5" fmla="*/ 9 h 9"/>
              <a:gd name="T6" fmla="*/ 3 w 7"/>
              <a:gd name="T7" fmla="*/ 9 h 9"/>
              <a:gd name="T8" fmla="*/ 2 w 7"/>
              <a:gd name="T9" fmla="*/ 9 h 9"/>
              <a:gd name="T10" fmla="*/ 2 w 7"/>
              <a:gd name="T11" fmla="*/ 8 h 9"/>
              <a:gd name="T12" fmla="*/ 2 w 7"/>
              <a:gd name="T13" fmla="*/ 8 h 9"/>
              <a:gd name="T14" fmla="*/ 1 w 7"/>
              <a:gd name="T15" fmla="*/ 6 h 9"/>
              <a:gd name="T16" fmla="*/ 0 w 7"/>
              <a:gd name="T17" fmla="*/ 4 h 9"/>
              <a:gd name="T18" fmla="*/ 0 w 7"/>
              <a:gd name="T19" fmla="*/ 2 h 9"/>
              <a:gd name="T20" fmla="*/ 0 w 7"/>
              <a:gd name="T21" fmla="*/ 1 h 9"/>
              <a:gd name="T22" fmla="*/ 0 w 7"/>
              <a:gd name="T23" fmla="*/ 1 h 9"/>
              <a:gd name="T24" fmla="*/ 2 w 7"/>
              <a:gd name="T25" fmla="*/ 0 h 9"/>
              <a:gd name="T26" fmla="*/ 3 w 7"/>
              <a:gd name="T27" fmla="*/ 0 h 9"/>
              <a:gd name="T28" fmla="*/ 6 w 7"/>
              <a:gd name="T29" fmla="*/ 0 h 9"/>
              <a:gd name="T30" fmla="*/ 7 w 7"/>
              <a:gd name="T31" fmla="*/ 1 h 9"/>
              <a:gd name="T32" fmla="*/ 3 w 7"/>
              <a:gd name="T3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9">
                <a:moveTo>
                  <a:pt x="3" y="9"/>
                </a:moveTo>
                <a:lnTo>
                  <a:pt x="3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8"/>
                </a:lnTo>
                <a:lnTo>
                  <a:pt x="2" y="8"/>
                </a:lnTo>
                <a:lnTo>
                  <a:pt x="1" y="6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6" y="0"/>
                </a:lnTo>
                <a:lnTo>
                  <a:pt x="7" y="1"/>
                </a:lnTo>
                <a:lnTo>
                  <a:pt x="3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1" name="Freeform 1361"/>
          <p:cNvSpPr>
            <a:spLocks/>
          </p:cNvSpPr>
          <p:nvPr/>
        </p:nvSpPr>
        <p:spPr bwMode="auto">
          <a:xfrm>
            <a:off x="6907213" y="2443163"/>
            <a:ext cx="53975" cy="31750"/>
          </a:xfrm>
          <a:custGeom>
            <a:avLst/>
            <a:gdLst>
              <a:gd name="T0" fmla="*/ 68 w 68"/>
              <a:gd name="T1" fmla="*/ 0 h 41"/>
              <a:gd name="T2" fmla="*/ 68 w 68"/>
              <a:gd name="T3" fmla="*/ 0 h 41"/>
              <a:gd name="T4" fmla="*/ 65 w 68"/>
              <a:gd name="T5" fmla="*/ 6 h 41"/>
              <a:gd name="T6" fmla="*/ 59 w 68"/>
              <a:gd name="T7" fmla="*/ 12 h 41"/>
              <a:gd name="T8" fmla="*/ 52 w 68"/>
              <a:gd name="T9" fmla="*/ 17 h 41"/>
              <a:gd name="T10" fmla="*/ 44 w 68"/>
              <a:gd name="T11" fmla="*/ 24 h 41"/>
              <a:gd name="T12" fmla="*/ 35 w 68"/>
              <a:gd name="T13" fmla="*/ 30 h 41"/>
              <a:gd name="T14" fmla="*/ 25 w 68"/>
              <a:gd name="T15" fmla="*/ 36 h 41"/>
              <a:gd name="T16" fmla="*/ 13 w 68"/>
              <a:gd name="T17" fmla="*/ 39 h 41"/>
              <a:gd name="T18" fmla="*/ 0 w 68"/>
              <a:gd name="T1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41">
                <a:moveTo>
                  <a:pt x="68" y="0"/>
                </a:moveTo>
                <a:lnTo>
                  <a:pt x="68" y="0"/>
                </a:lnTo>
                <a:lnTo>
                  <a:pt x="65" y="6"/>
                </a:lnTo>
                <a:lnTo>
                  <a:pt x="59" y="12"/>
                </a:lnTo>
                <a:lnTo>
                  <a:pt x="52" y="17"/>
                </a:lnTo>
                <a:lnTo>
                  <a:pt x="44" y="24"/>
                </a:lnTo>
                <a:lnTo>
                  <a:pt x="35" y="30"/>
                </a:lnTo>
                <a:lnTo>
                  <a:pt x="25" y="36"/>
                </a:lnTo>
                <a:lnTo>
                  <a:pt x="13" y="39"/>
                </a:lnTo>
                <a:lnTo>
                  <a:pt x="0" y="4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2" name="Freeform 1362"/>
          <p:cNvSpPr>
            <a:spLocks/>
          </p:cNvSpPr>
          <p:nvPr/>
        </p:nvSpPr>
        <p:spPr bwMode="auto">
          <a:xfrm>
            <a:off x="6965950" y="2395538"/>
            <a:ext cx="11113" cy="39687"/>
          </a:xfrm>
          <a:custGeom>
            <a:avLst/>
            <a:gdLst>
              <a:gd name="T0" fmla="*/ 14 w 14"/>
              <a:gd name="T1" fmla="*/ 0 h 50"/>
              <a:gd name="T2" fmla="*/ 14 w 14"/>
              <a:gd name="T3" fmla="*/ 0 h 50"/>
              <a:gd name="T4" fmla="*/ 14 w 14"/>
              <a:gd name="T5" fmla="*/ 1 h 50"/>
              <a:gd name="T6" fmla="*/ 14 w 14"/>
              <a:gd name="T7" fmla="*/ 5 h 50"/>
              <a:gd name="T8" fmla="*/ 14 w 14"/>
              <a:gd name="T9" fmla="*/ 11 h 50"/>
              <a:gd name="T10" fmla="*/ 13 w 14"/>
              <a:gd name="T11" fmla="*/ 18 h 50"/>
              <a:gd name="T12" fmla="*/ 12 w 14"/>
              <a:gd name="T13" fmla="*/ 26 h 50"/>
              <a:gd name="T14" fmla="*/ 9 w 14"/>
              <a:gd name="T15" fmla="*/ 34 h 50"/>
              <a:gd name="T16" fmla="*/ 6 w 14"/>
              <a:gd name="T17" fmla="*/ 42 h 50"/>
              <a:gd name="T18" fmla="*/ 0 w 14"/>
              <a:gd name="T19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50">
                <a:moveTo>
                  <a:pt x="14" y="0"/>
                </a:moveTo>
                <a:lnTo>
                  <a:pt x="14" y="0"/>
                </a:lnTo>
                <a:lnTo>
                  <a:pt x="14" y="1"/>
                </a:lnTo>
                <a:lnTo>
                  <a:pt x="14" y="5"/>
                </a:lnTo>
                <a:lnTo>
                  <a:pt x="14" y="11"/>
                </a:lnTo>
                <a:lnTo>
                  <a:pt x="13" y="18"/>
                </a:lnTo>
                <a:lnTo>
                  <a:pt x="12" y="26"/>
                </a:lnTo>
                <a:lnTo>
                  <a:pt x="9" y="34"/>
                </a:lnTo>
                <a:lnTo>
                  <a:pt x="6" y="42"/>
                </a:lnTo>
                <a:lnTo>
                  <a:pt x="0" y="5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3" name="Freeform 1363"/>
          <p:cNvSpPr>
            <a:spLocks/>
          </p:cNvSpPr>
          <p:nvPr/>
        </p:nvSpPr>
        <p:spPr bwMode="auto">
          <a:xfrm>
            <a:off x="6954838" y="2428875"/>
            <a:ext cx="6350" cy="4763"/>
          </a:xfrm>
          <a:custGeom>
            <a:avLst/>
            <a:gdLst>
              <a:gd name="T0" fmla="*/ 0 w 8"/>
              <a:gd name="T1" fmla="*/ 0 h 5"/>
              <a:gd name="T2" fmla="*/ 0 w 8"/>
              <a:gd name="T3" fmla="*/ 0 h 5"/>
              <a:gd name="T4" fmla="*/ 3 w 8"/>
              <a:gd name="T5" fmla="*/ 1 h 5"/>
              <a:gd name="T6" fmla="*/ 4 w 8"/>
              <a:gd name="T7" fmla="*/ 2 h 5"/>
              <a:gd name="T8" fmla="*/ 6 w 8"/>
              <a:gd name="T9" fmla="*/ 4 h 5"/>
              <a:gd name="T10" fmla="*/ 8 w 8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" h="5">
                <a:moveTo>
                  <a:pt x="0" y="0"/>
                </a:moveTo>
                <a:lnTo>
                  <a:pt x="0" y="0"/>
                </a:lnTo>
                <a:lnTo>
                  <a:pt x="3" y="1"/>
                </a:lnTo>
                <a:lnTo>
                  <a:pt x="4" y="2"/>
                </a:lnTo>
                <a:lnTo>
                  <a:pt x="6" y="4"/>
                </a:lnTo>
                <a:lnTo>
                  <a:pt x="8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4" name="Freeform 1364"/>
          <p:cNvSpPr>
            <a:spLocks/>
          </p:cNvSpPr>
          <p:nvPr/>
        </p:nvSpPr>
        <p:spPr bwMode="auto">
          <a:xfrm>
            <a:off x="6951663" y="2432050"/>
            <a:ext cx="6350" cy="317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2 w 7"/>
              <a:gd name="T5" fmla="*/ 1 h 5"/>
              <a:gd name="T6" fmla="*/ 3 w 7"/>
              <a:gd name="T7" fmla="*/ 3 h 5"/>
              <a:gd name="T8" fmla="*/ 6 w 7"/>
              <a:gd name="T9" fmla="*/ 4 h 5"/>
              <a:gd name="T10" fmla="*/ 7 w 7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">
                <a:moveTo>
                  <a:pt x="0" y="0"/>
                </a:moveTo>
                <a:lnTo>
                  <a:pt x="0" y="0"/>
                </a:lnTo>
                <a:lnTo>
                  <a:pt x="2" y="1"/>
                </a:lnTo>
                <a:lnTo>
                  <a:pt x="3" y="3"/>
                </a:lnTo>
                <a:lnTo>
                  <a:pt x="6" y="4"/>
                </a:lnTo>
                <a:lnTo>
                  <a:pt x="7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5" name="Freeform 1365"/>
          <p:cNvSpPr>
            <a:spLocks/>
          </p:cNvSpPr>
          <p:nvPr/>
        </p:nvSpPr>
        <p:spPr bwMode="auto">
          <a:xfrm>
            <a:off x="6969125" y="2433638"/>
            <a:ext cx="4763" cy="9525"/>
          </a:xfrm>
          <a:custGeom>
            <a:avLst/>
            <a:gdLst>
              <a:gd name="T0" fmla="*/ 5 w 5"/>
              <a:gd name="T1" fmla="*/ 13 h 13"/>
              <a:gd name="T2" fmla="*/ 5 w 5"/>
              <a:gd name="T3" fmla="*/ 13 h 13"/>
              <a:gd name="T4" fmla="*/ 4 w 5"/>
              <a:gd name="T5" fmla="*/ 13 h 13"/>
              <a:gd name="T6" fmla="*/ 3 w 5"/>
              <a:gd name="T7" fmla="*/ 11 h 13"/>
              <a:gd name="T8" fmla="*/ 1 w 5"/>
              <a:gd name="T9" fmla="*/ 10 h 13"/>
              <a:gd name="T10" fmla="*/ 0 w 5"/>
              <a:gd name="T11" fmla="*/ 10 h 13"/>
              <a:gd name="T12" fmla="*/ 0 w 5"/>
              <a:gd name="T13" fmla="*/ 10 h 13"/>
              <a:gd name="T14" fmla="*/ 0 w 5"/>
              <a:gd name="T15" fmla="*/ 6 h 13"/>
              <a:gd name="T16" fmla="*/ 1 w 5"/>
              <a:gd name="T17" fmla="*/ 5 h 13"/>
              <a:gd name="T18" fmla="*/ 2 w 5"/>
              <a:gd name="T19" fmla="*/ 3 h 13"/>
              <a:gd name="T20" fmla="*/ 3 w 5"/>
              <a:gd name="T2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13">
                <a:moveTo>
                  <a:pt x="5" y="13"/>
                </a:moveTo>
                <a:lnTo>
                  <a:pt x="5" y="13"/>
                </a:lnTo>
                <a:lnTo>
                  <a:pt x="4" y="13"/>
                </a:lnTo>
                <a:lnTo>
                  <a:pt x="3" y="11"/>
                </a:lnTo>
                <a:lnTo>
                  <a:pt x="1" y="10"/>
                </a:lnTo>
                <a:lnTo>
                  <a:pt x="0" y="10"/>
                </a:lnTo>
                <a:lnTo>
                  <a:pt x="0" y="10"/>
                </a:lnTo>
                <a:lnTo>
                  <a:pt x="0" y="6"/>
                </a:lnTo>
                <a:lnTo>
                  <a:pt x="1" y="5"/>
                </a:lnTo>
                <a:lnTo>
                  <a:pt x="2" y="3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6" name="Freeform 1366"/>
          <p:cNvSpPr>
            <a:spLocks/>
          </p:cNvSpPr>
          <p:nvPr/>
        </p:nvSpPr>
        <p:spPr bwMode="auto">
          <a:xfrm>
            <a:off x="6959600" y="2444750"/>
            <a:ext cx="12700" cy="6350"/>
          </a:xfrm>
          <a:custGeom>
            <a:avLst/>
            <a:gdLst>
              <a:gd name="T0" fmla="*/ 15 w 15"/>
              <a:gd name="T1" fmla="*/ 4 h 8"/>
              <a:gd name="T2" fmla="*/ 15 w 15"/>
              <a:gd name="T3" fmla="*/ 4 h 8"/>
              <a:gd name="T4" fmla="*/ 13 w 15"/>
              <a:gd name="T5" fmla="*/ 3 h 8"/>
              <a:gd name="T6" fmla="*/ 10 w 15"/>
              <a:gd name="T7" fmla="*/ 1 h 8"/>
              <a:gd name="T8" fmla="*/ 8 w 15"/>
              <a:gd name="T9" fmla="*/ 0 h 8"/>
              <a:gd name="T10" fmla="*/ 7 w 15"/>
              <a:gd name="T11" fmla="*/ 0 h 8"/>
              <a:gd name="T12" fmla="*/ 7 w 15"/>
              <a:gd name="T13" fmla="*/ 0 h 8"/>
              <a:gd name="T14" fmla="*/ 6 w 15"/>
              <a:gd name="T15" fmla="*/ 0 h 8"/>
              <a:gd name="T16" fmla="*/ 6 w 15"/>
              <a:gd name="T17" fmla="*/ 3 h 8"/>
              <a:gd name="T18" fmla="*/ 4 w 15"/>
              <a:gd name="T19" fmla="*/ 5 h 8"/>
              <a:gd name="T20" fmla="*/ 0 w 15"/>
              <a:gd name="T2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8">
                <a:moveTo>
                  <a:pt x="15" y="4"/>
                </a:moveTo>
                <a:lnTo>
                  <a:pt x="15" y="4"/>
                </a:lnTo>
                <a:lnTo>
                  <a:pt x="13" y="3"/>
                </a:lnTo>
                <a:lnTo>
                  <a:pt x="10" y="1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6" y="0"/>
                </a:lnTo>
                <a:lnTo>
                  <a:pt x="6" y="3"/>
                </a:lnTo>
                <a:lnTo>
                  <a:pt x="4" y="5"/>
                </a:lnTo>
                <a:lnTo>
                  <a:pt x="0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7" name="Freeform 1367"/>
          <p:cNvSpPr>
            <a:spLocks/>
          </p:cNvSpPr>
          <p:nvPr/>
        </p:nvSpPr>
        <p:spPr bwMode="auto">
          <a:xfrm>
            <a:off x="6961188" y="2357438"/>
            <a:ext cx="26987" cy="38100"/>
          </a:xfrm>
          <a:custGeom>
            <a:avLst/>
            <a:gdLst>
              <a:gd name="T0" fmla="*/ 34 w 34"/>
              <a:gd name="T1" fmla="*/ 48 h 48"/>
              <a:gd name="T2" fmla="*/ 32 w 34"/>
              <a:gd name="T3" fmla="*/ 47 h 48"/>
              <a:gd name="T4" fmla="*/ 26 w 34"/>
              <a:gd name="T5" fmla="*/ 45 h 48"/>
              <a:gd name="T6" fmla="*/ 15 w 34"/>
              <a:gd name="T7" fmla="*/ 43 h 48"/>
              <a:gd name="T8" fmla="*/ 0 w 34"/>
              <a:gd name="T9" fmla="*/ 41 h 48"/>
              <a:gd name="T10" fmla="*/ 2 w 34"/>
              <a:gd name="T11" fmla="*/ 40 h 48"/>
              <a:gd name="T12" fmla="*/ 3 w 34"/>
              <a:gd name="T13" fmla="*/ 39 h 48"/>
              <a:gd name="T14" fmla="*/ 5 w 34"/>
              <a:gd name="T15" fmla="*/ 36 h 48"/>
              <a:gd name="T16" fmla="*/ 7 w 34"/>
              <a:gd name="T17" fmla="*/ 31 h 48"/>
              <a:gd name="T18" fmla="*/ 10 w 34"/>
              <a:gd name="T19" fmla="*/ 25 h 48"/>
              <a:gd name="T20" fmla="*/ 11 w 34"/>
              <a:gd name="T21" fmla="*/ 18 h 48"/>
              <a:gd name="T22" fmla="*/ 11 w 34"/>
              <a:gd name="T23" fmla="*/ 9 h 48"/>
              <a:gd name="T24" fmla="*/ 8 w 34"/>
              <a:gd name="T25" fmla="*/ 0 h 48"/>
              <a:gd name="T26" fmla="*/ 10 w 34"/>
              <a:gd name="T27" fmla="*/ 1 h 48"/>
              <a:gd name="T28" fmla="*/ 13 w 34"/>
              <a:gd name="T29" fmla="*/ 3 h 48"/>
              <a:gd name="T30" fmla="*/ 17 w 34"/>
              <a:gd name="T31" fmla="*/ 7 h 48"/>
              <a:gd name="T32" fmla="*/ 22 w 34"/>
              <a:gd name="T33" fmla="*/ 13 h 48"/>
              <a:gd name="T34" fmla="*/ 27 w 34"/>
              <a:gd name="T35" fmla="*/ 19 h 48"/>
              <a:gd name="T36" fmla="*/ 30 w 34"/>
              <a:gd name="T37" fmla="*/ 28 h 48"/>
              <a:gd name="T38" fmla="*/ 34 w 34"/>
              <a:gd name="T39" fmla="*/ 38 h 48"/>
              <a:gd name="T40" fmla="*/ 34 w 34"/>
              <a:gd name="T41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4" h="48">
                <a:moveTo>
                  <a:pt x="34" y="48"/>
                </a:moveTo>
                <a:lnTo>
                  <a:pt x="32" y="47"/>
                </a:lnTo>
                <a:lnTo>
                  <a:pt x="26" y="45"/>
                </a:lnTo>
                <a:lnTo>
                  <a:pt x="15" y="43"/>
                </a:lnTo>
                <a:lnTo>
                  <a:pt x="0" y="41"/>
                </a:lnTo>
                <a:lnTo>
                  <a:pt x="2" y="40"/>
                </a:lnTo>
                <a:lnTo>
                  <a:pt x="3" y="39"/>
                </a:lnTo>
                <a:lnTo>
                  <a:pt x="5" y="36"/>
                </a:lnTo>
                <a:lnTo>
                  <a:pt x="7" y="31"/>
                </a:lnTo>
                <a:lnTo>
                  <a:pt x="10" y="25"/>
                </a:lnTo>
                <a:lnTo>
                  <a:pt x="11" y="18"/>
                </a:lnTo>
                <a:lnTo>
                  <a:pt x="11" y="9"/>
                </a:lnTo>
                <a:lnTo>
                  <a:pt x="8" y="0"/>
                </a:lnTo>
                <a:lnTo>
                  <a:pt x="10" y="1"/>
                </a:lnTo>
                <a:lnTo>
                  <a:pt x="13" y="3"/>
                </a:lnTo>
                <a:lnTo>
                  <a:pt x="17" y="7"/>
                </a:lnTo>
                <a:lnTo>
                  <a:pt x="22" y="13"/>
                </a:lnTo>
                <a:lnTo>
                  <a:pt x="27" y="19"/>
                </a:lnTo>
                <a:lnTo>
                  <a:pt x="30" y="28"/>
                </a:lnTo>
                <a:lnTo>
                  <a:pt x="34" y="38"/>
                </a:lnTo>
                <a:lnTo>
                  <a:pt x="34" y="4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8" name="Freeform 1368"/>
          <p:cNvSpPr>
            <a:spLocks/>
          </p:cNvSpPr>
          <p:nvPr/>
        </p:nvSpPr>
        <p:spPr bwMode="auto">
          <a:xfrm>
            <a:off x="6961188" y="2357438"/>
            <a:ext cx="26987" cy="38100"/>
          </a:xfrm>
          <a:custGeom>
            <a:avLst/>
            <a:gdLst>
              <a:gd name="T0" fmla="*/ 34 w 34"/>
              <a:gd name="T1" fmla="*/ 48 h 48"/>
              <a:gd name="T2" fmla="*/ 34 w 34"/>
              <a:gd name="T3" fmla="*/ 48 h 48"/>
              <a:gd name="T4" fmla="*/ 32 w 34"/>
              <a:gd name="T5" fmla="*/ 47 h 48"/>
              <a:gd name="T6" fmla="*/ 26 w 34"/>
              <a:gd name="T7" fmla="*/ 45 h 48"/>
              <a:gd name="T8" fmla="*/ 15 w 34"/>
              <a:gd name="T9" fmla="*/ 43 h 48"/>
              <a:gd name="T10" fmla="*/ 0 w 34"/>
              <a:gd name="T11" fmla="*/ 41 h 48"/>
              <a:gd name="T12" fmla="*/ 0 w 34"/>
              <a:gd name="T13" fmla="*/ 41 h 48"/>
              <a:gd name="T14" fmla="*/ 2 w 34"/>
              <a:gd name="T15" fmla="*/ 40 h 48"/>
              <a:gd name="T16" fmla="*/ 3 w 34"/>
              <a:gd name="T17" fmla="*/ 39 h 48"/>
              <a:gd name="T18" fmla="*/ 5 w 34"/>
              <a:gd name="T19" fmla="*/ 36 h 48"/>
              <a:gd name="T20" fmla="*/ 7 w 34"/>
              <a:gd name="T21" fmla="*/ 31 h 48"/>
              <a:gd name="T22" fmla="*/ 10 w 34"/>
              <a:gd name="T23" fmla="*/ 25 h 48"/>
              <a:gd name="T24" fmla="*/ 11 w 34"/>
              <a:gd name="T25" fmla="*/ 18 h 48"/>
              <a:gd name="T26" fmla="*/ 11 w 34"/>
              <a:gd name="T27" fmla="*/ 9 h 48"/>
              <a:gd name="T28" fmla="*/ 8 w 34"/>
              <a:gd name="T29" fmla="*/ 0 h 48"/>
              <a:gd name="T30" fmla="*/ 8 w 34"/>
              <a:gd name="T31" fmla="*/ 0 h 48"/>
              <a:gd name="T32" fmla="*/ 10 w 34"/>
              <a:gd name="T33" fmla="*/ 1 h 48"/>
              <a:gd name="T34" fmla="*/ 13 w 34"/>
              <a:gd name="T35" fmla="*/ 3 h 48"/>
              <a:gd name="T36" fmla="*/ 17 w 34"/>
              <a:gd name="T37" fmla="*/ 7 h 48"/>
              <a:gd name="T38" fmla="*/ 22 w 34"/>
              <a:gd name="T39" fmla="*/ 13 h 48"/>
              <a:gd name="T40" fmla="*/ 27 w 34"/>
              <a:gd name="T41" fmla="*/ 19 h 48"/>
              <a:gd name="T42" fmla="*/ 30 w 34"/>
              <a:gd name="T43" fmla="*/ 28 h 48"/>
              <a:gd name="T44" fmla="*/ 34 w 34"/>
              <a:gd name="T45" fmla="*/ 38 h 48"/>
              <a:gd name="T46" fmla="*/ 34 w 34"/>
              <a:gd name="T4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4" h="48">
                <a:moveTo>
                  <a:pt x="34" y="48"/>
                </a:moveTo>
                <a:lnTo>
                  <a:pt x="34" y="48"/>
                </a:lnTo>
                <a:lnTo>
                  <a:pt x="32" y="47"/>
                </a:lnTo>
                <a:lnTo>
                  <a:pt x="26" y="45"/>
                </a:lnTo>
                <a:lnTo>
                  <a:pt x="15" y="43"/>
                </a:lnTo>
                <a:lnTo>
                  <a:pt x="0" y="41"/>
                </a:lnTo>
                <a:lnTo>
                  <a:pt x="0" y="41"/>
                </a:lnTo>
                <a:lnTo>
                  <a:pt x="2" y="40"/>
                </a:lnTo>
                <a:lnTo>
                  <a:pt x="3" y="39"/>
                </a:lnTo>
                <a:lnTo>
                  <a:pt x="5" y="36"/>
                </a:lnTo>
                <a:lnTo>
                  <a:pt x="7" y="31"/>
                </a:lnTo>
                <a:lnTo>
                  <a:pt x="10" y="25"/>
                </a:lnTo>
                <a:lnTo>
                  <a:pt x="11" y="18"/>
                </a:lnTo>
                <a:lnTo>
                  <a:pt x="11" y="9"/>
                </a:lnTo>
                <a:lnTo>
                  <a:pt x="8" y="0"/>
                </a:lnTo>
                <a:lnTo>
                  <a:pt x="8" y="0"/>
                </a:lnTo>
                <a:lnTo>
                  <a:pt x="10" y="1"/>
                </a:lnTo>
                <a:lnTo>
                  <a:pt x="13" y="3"/>
                </a:lnTo>
                <a:lnTo>
                  <a:pt x="17" y="7"/>
                </a:lnTo>
                <a:lnTo>
                  <a:pt x="22" y="13"/>
                </a:lnTo>
                <a:lnTo>
                  <a:pt x="27" y="19"/>
                </a:lnTo>
                <a:lnTo>
                  <a:pt x="30" y="28"/>
                </a:lnTo>
                <a:lnTo>
                  <a:pt x="34" y="38"/>
                </a:lnTo>
                <a:lnTo>
                  <a:pt x="34" y="4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49" name="Freeform 1369"/>
          <p:cNvSpPr>
            <a:spLocks/>
          </p:cNvSpPr>
          <p:nvPr/>
        </p:nvSpPr>
        <p:spPr bwMode="auto">
          <a:xfrm>
            <a:off x="6972300" y="2374900"/>
            <a:ext cx="3175" cy="6350"/>
          </a:xfrm>
          <a:custGeom>
            <a:avLst/>
            <a:gdLst>
              <a:gd name="T0" fmla="*/ 5 w 5"/>
              <a:gd name="T1" fmla="*/ 8 h 8"/>
              <a:gd name="T2" fmla="*/ 4 w 5"/>
              <a:gd name="T3" fmla="*/ 8 h 8"/>
              <a:gd name="T4" fmla="*/ 3 w 5"/>
              <a:gd name="T5" fmla="*/ 7 h 8"/>
              <a:gd name="T6" fmla="*/ 1 w 5"/>
              <a:gd name="T7" fmla="*/ 6 h 8"/>
              <a:gd name="T8" fmla="*/ 1 w 5"/>
              <a:gd name="T9" fmla="*/ 4 h 8"/>
              <a:gd name="T10" fmla="*/ 0 w 5"/>
              <a:gd name="T11" fmla="*/ 3 h 8"/>
              <a:gd name="T12" fmla="*/ 0 w 5"/>
              <a:gd name="T13" fmla="*/ 1 h 8"/>
              <a:gd name="T14" fmla="*/ 0 w 5"/>
              <a:gd name="T15" fmla="*/ 0 h 8"/>
              <a:gd name="T16" fmla="*/ 1 w 5"/>
              <a:gd name="T17" fmla="*/ 0 h 8"/>
              <a:gd name="T18" fmla="*/ 3 w 5"/>
              <a:gd name="T19" fmla="*/ 0 h 8"/>
              <a:gd name="T20" fmla="*/ 4 w 5"/>
              <a:gd name="T21" fmla="*/ 1 h 8"/>
              <a:gd name="T22" fmla="*/ 4 w 5"/>
              <a:gd name="T23" fmla="*/ 2 h 8"/>
              <a:gd name="T24" fmla="*/ 5 w 5"/>
              <a:gd name="T25" fmla="*/ 3 h 8"/>
              <a:gd name="T26" fmla="*/ 5 w 5"/>
              <a:gd name="T27" fmla="*/ 4 h 8"/>
              <a:gd name="T28" fmla="*/ 5 w 5"/>
              <a:gd name="T29" fmla="*/ 6 h 8"/>
              <a:gd name="T30" fmla="*/ 5 w 5"/>
              <a:gd name="T31" fmla="*/ 7 h 8"/>
              <a:gd name="T32" fmla="*/ 5 w 5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8">
                <a:moveTo>
                  <a:pt x="5" y="8"/>
                </a:moveTo>
                <a:lnTo>
                  <a:pt x="4" y="8"/>
                </a:lnTo>
                <a:lnTo>
                  <a:pt x="3" y="7"/>
                </a:lnTo>
                <a:lnTo>
                  <a:pt x="1" y="6"/>
                </a:lnTo>
                <a:lnTo>
                  <a:pt x="1" y="4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4" y="2"/>
                </a:lnTo>
                <a:lnTo>
                  <a:pt x="5" y="3"/>
                </a:ln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5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0" name="Freeform 1370"/>
          <p:cNvSpPr>
            <a:spLocks/>
          </p:cNvSpPr>
          <p:nvPr/>
        </p:nvSpPr>
        <p:spPr bwMode="auto">
          <a:xfrm>
            <a:off x="6972300" y="2374900"/>
            <a:ext cx="3175" cy="6350"/>
          </a:xfrm>
          <a:custGeom>
            <a:avLst/>
            <a:gdLst>
              <a:gd name="T0" fmla="*/ 5 w 5"/>
              <a:gd name="T1" fmla="*/ 8 h 8"/>
              <a:gd name="T2" fmla="*/ 5 w 5"/>
              <a:gd name="T3" fmla="*/ 8 h 8"/>
              <a:gd name="T4" fmla="*/ 4 w 5"/>
              <a:gd name="T5" fmla="*/ 8 h 8"/>
              <a:gd name="T6" fmla="*/ 3 w 5"/>
              <a:gd name="T7" fmla="*/ 7 h 8"/>
              <a:gd name="T8" fmla="*/ 1 w 5"/>
              <a:gd name="T9" fmla="*/ 6 h 8"/>
              <a:gd name="T10" fmla="*/ 1 w 5"/>
              <a:gd name="T11" fmla="*/ 4 h 8"/>
              <a:gd name="T12" fmla="*/ 1 w 5"/>
              <a:gd name="T13" fmla="*/ 4 h 8"/>
              <a:gd name="T14" fmla="*/ 0 w 5"/>
              <a:gd name="T15" fmla="*/ 3 h 8"/>
              <a:gd name="T16" fmla="*/ 0 w 5"/>
              <a:gd name="T17" fmla="*/ 1 h 8"/>
              <a:gd name="T18" fmla="*/ 0 w 5"/>
              <a:gd name="T19" fmla="*/ 0 h 8"/>
              <a:gd name="T20" fmla="*/ 1 w 5"/>
              <a:gd name="T21" fmla="*/ 0 h 8"/>
              <a:gd name="T22" fmla="*/ 1 w 5"/>
              <a:gd name="T23" fmla="*/ 0 h 8"/>
              <a:gd name="T24" fmla="*/ 3 w 5"/>
              <a:gd name="T25" fmla="*/ 0 h 8"/>
              <a:gd name="T26" fmla="*/ 4 w 5"/>
              <a:gd name="T27" fmla="*/ 1 h 8"/>
              <a:gd name="T28" fmla="*/ 4 w 5"/>
              <a:gd name="T29" fmla="*/ 2 h 8"/>
              <a:gd name="T30" fmla="*/ 5 w 5"/>
              <a:gd name="T31" fmla="*/ 3 h 8"/>
              <a:gd name="T32" fmla="*/ 5 w 5"/>
              <a:gd name="T33" fmla="*/ 3 h 8"/>
              <a:gd name="T34" fmla="*/ 5 w 5"/>
              <a:gd name="T35" fmla="*/ 4 h 8"/>
              <a:gd name="T36" fmla="*/ 5 w 5"/>
              <a:gd name="T37" fmla="*/ 6 h 8"/>
              <a:gd name="T38" fmla="*/ 5 w 5"/>
              <a:gd name="T39" fmla="*/ 7 h 8"/>
              <a:gd name="T40" fmla="*/ 5 w 5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8">
                <a:moveTo>
                  <a:pt x="5" y="8"/>
                </a:moveTo>
                <a:lnTo>
                  <a:pt x="5" y="8"/>
                </a:lnTo>
                <a:lnTo>
                  <a:pt x="4" y="8"/>
                </a:lnTo>
                <a:lnTo>
                  <a:pt x="3" y="7"/>
                </a:lnTo>
                <a:lnTo>
                  <a:pt x="1" y="6"/>
                </a:lnTo>
                <a:lnTo>
                  <a:pt x="1" y="4"/>
                </a:lnTo>
                <a:lnTo>
                  <a:pt x="1" y="4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3" y="0"/>
                </a:lnTo>
                <a:lnTo>
                  <a:pt x="4" y="1"/>
                </a:lnTo>
                <a:lnTo>
                  <a:pt x="4" y="2"/>
                </a:ln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5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1" name="Freeform 1371"/>
          <p:cNvSpPr>
            <a:spLocks/>
          </p:cNvSpPr>
          <p:nvPr/>
        </p:nvSpPr>
        <p:spPr bwMode="auto">
          <a:xfrm>
            <a:off x="6810375" y="2465388"/>
            <a:ext cx="9525" cy="6350"/>
          </a:xfrm>
          <a:custGeom>
            <a:avLst/>
            <a:gdLst>
              <a:gd name="T0" fmla="*/ 6 w 12"/>
              <a:gd name="T1" fmla="*/ 8 h 8"/>
              <a:gd name="T2" fmla="*/ 8 w 12"/>
              <a:gd name="T3" fmla="*/ 8 h 8"/>
              <a:gd name="T4" fmla="*/ 11 w 12"/>
              <a:gd name="T5" fmla="*/ 7 h 8"/>
              <a:gd name="T6" fmla="*/ 12 w 12"/>
              <a:gd name="T7" fmla="*/ 6 h 8"/>
              <a:gd name="T8" fmla="*/ 12 w 12"/>
              <a:gd name="T9" fmla="*/ 4 h 8"/>
              <a:gd name="T10" fmla="*/ 12 w 12"/>
              <a:gd name="T11" fmla="*/ 3 h 8"/>
              <a:gd name="T12" fmla="*/ 10 w 12"/>
              <a:gd name="T13" fmla="*/ 1 h 8"/>
              <a:gd name="T14" fmla="*/ 8 w 12"/>
              <a:gd name="T15" fmla="*/ 0 h 8"/>
              <a:gd name="T16" fmla="*/ 6 w 12"/>
              <a:gd name="T17" fmla="*/ 0 h 8"/>
              <a:gd name="T18" fmla="*/ 4 w 12"/>
              <a:gd name="T19" fmla="*/ 0 h 8"/>
              <a:gd name="T20" fmla="*/ 2 w 12"/>
              <a:gd name="T21" fmla="*/ 1 h 8"/>
              <a:gd name="T22" fmla="*/ 0 w 12"/>
              <a:gd name="T23" fmla="*/ 3 h 8"/>
              <a:gd name="T24" fmla="*/ 0 w 12"/>
              <a:gd name="T25" fmla="*/ 4 h 8"/>
              <a:gd name="T26" fmla="*/ 0 w 12"/>
              <a:gd name="T27" fmla="*/ 6 h 8"/>
              <a:gd name="T28" fmla="*/ 2 w 12"/>
              <a:gd name="T29" fmla="*/ 8 h 8"/>
              <a:gd name="T30" fmla="*/ 4 w 12"/>
              <a:gd name="T31" fmla="*/ 8 h 8"/>
              <a:gd name="T32" fmla="*/ 6 w 12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6" y="8"/>
                </a:moveTo>
                <a:lnTo>
                  <a:pt x="8" y="8"/>
                </a:lnTo>
                <a:lnTo>
                  <a:pt x="11" y="7"/>
                </a:lnTo>
                <a:lnTo>
                  <a:pt x="12" y="6"/>
                </a:lnTo>
                <a:lnTo>
                  <a:pt x="12" y="4"/>
                </a:lnTo>
                <a:lnTo>
                  <a:pt x="12" y="3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2" name="Freeform 1372"/>
          <p:cNvSpPr>
            <a:spLocks/>
          </p:cNvSpPr>
          <p:nvPr/>
        </p:nvSpPr>
        <p:spPr bwMode="auto">
          <a:xfrm>
            <a:off x="6810375" y="2465388"/>
            <a:ext cx="9525" cy="6350"/>
          </a:xfrm>
          <a:custGeom>
            <a:avLst/>
            <a:gdLst>
              <a:gd name="T0" fmla="*/ 6 w 12"/>
              <a:gd name="T1" fmla="*/ 8 h 8"/>
              <a:gd name="T2" fmla="*/ 6 w 12"/>
              <a:gd name="T3" fmla="*/ 8 h 8"/>
              <a:gd name="T4" fmla="*/ 8 w 12"/>
              <a:gd name="T5" fmla="*/ 8 h 8"/>
              <a:gd name="T6" fmla="*/ 11 w 12"/>
              <a:gd name="T7" fmla="*/ 7 h 8"/>
              <a:gd name="T8" fmla="*/ 12 w 12"/>
              <a:gd name="T9" fmla="*/ 6 h 8"/>
              <a:gd name="T10" fmla="*/ 12 w 12"/>
              <a:gd name="T11" fmla="*/ 4 h 8"/>
              <a:gd name="T12" fmla="*/ 12 w 12"/>
              <a:gd name="T13" fmla="*/ 4 h 8"/>
              <a:gd name="T14" fmla="*/ 12 w 12"/>
              <a:gd name="T15" fmla="*/ 3 h 8"/>
              <a:gd name="T16" fmla="*/ 10 w 12"/>
              <a:gd name="T17" fmla="*/ 1 h 8"/>
              <a:gd name="T18" fmla="*/ 8 w 12"/>
              <a:gd name="T19" fmla="*/ 0 h 8"/>
              <a:gd name="T20" fmla="*/ 6 w 12"/>
              <a:gd name="T21" fmla="*/ 0 h 8"/>
              <a:gd name="T22" fmla="*/ 6 w 12"/>
              <a:gd name="T23" fmla="*/ 0 h 8"/>
              <a:gd name="T24" fmla="*/ 4 w 12"/>
              <a:gd name="T25" fmla="*/ 0 h 8"/>
              <a:gd name="T26" fmla="*/ 2 w 12"/>
              <a:gd name="T27" fmla="*/ 1 h 8"/>
              <a:gd name="T28" fmla="*/ 0 w 12"/>
              <a:gd name="T29" fmla="*/ 3 h 8"/>
              <a:gd name="T30" fmla="*/ 0 w 12"/>
              <a:gd name="T31" fmla="*/ 4 h 8"/>
              <a:gd name="T32" fmla="*/ 0 w 12"/>
              <a:gd name="T33" fmla="*/ 4 h 8"/>
              <a:gd name="T34" fmla="*/ 0 w 12"/>
              <a:gd name="T35" fmla="*/ 6 h 8"/>
              <a:gd name="T36" fmla="*/ 2 w 12"/>
              <a:gd name="T37" fmla="*/ 8 h 8"/>
              <a:gd name="T38" fmla="*/ 4 w 12"/>
              <a:gd name="T39" fmla="*/ 8 h 8"/>
              <a:gd name="T40" fmla="*/ 6 w 12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8">
                <a:moveTo>
                  <a:pt x="6" y="8"/>
                </a:moveTo>
                <a:lnTo>
                  <a:pt x="6" y="8"/>
                </a:lnTo>
                <a:lnTo>
                  <a:pt x="8" y="8"/>
                </a:lnTo>
                <a:lnTo>
                  <a:pt x="11" y="7"/>
                </a:lnTo>
                <a:lnTo>
                  <a:pt x="12" y="6"/>
                </a:lnTo>
                <a:lnTo>
                  <a:pt x="12" y="4"/>
                </a:lnTo>
                <a:lnTo>
                  <a:pt x="12" y="4"/>
                </a:lnTo>
                <a:lnTo>
                  <a:pt x="12" y="3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2" y="1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2" y="8"/>
                </a:lnTo>
                <a:lnTo>
                  <a:pt x="4" y="8"/>
                </a:lnTo>
                <a:lnTo>
                  <a:pt x="6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3" name="Freeform 1373"/>
          <p:cNvSpPr>
            <a:spLocks/>
          </p:cNvSpPr>
          <p:nvPr/>
        </p:nvSpPr>
        <p:spPr bwMode="auto">
          <a:xfrm>
            <a:off x="6805613" y="2468563"/>
            <a:ext cx="7937" cy="6350"/>
          </a:xfrm>
          <a:custGeom>
            <a:avLst/>
            <a:gdLst>
              <a:gd name="T0" fmla="*/ 5 w 12"/>
              <a:gd name="T1" fmla="*/ 8 h 8"/>
              <a:gd name="T2" fmla="*/ 7 w 12"/>
              <a:gd name="T3" fmla="*/ 8 h 8"/>
              <a:gd name="T4" fmla="*/ 10 w 12"/>
              <a:gd name="T5" fmla="*/ 8 h 8"/>
              <a:gd name="T6" fmla="*/ 11 w 12"/>
              <a:gd name="T7" fmla="*/ 6 h 8"/>
              <a:gd name="T8" fmla="*/ 12 w 12"/>
              <a:gd name="T9" fmla="*/ 5 h 8"/>
              <a:gd name="T10" fmla="*/ 12 w 12"/>
              <a:gd name="T11" fmla="*/ 4 h 8"/>
              <a:gd name="T12" fmla="*/ 11 w 12"/>
              <a:gd name="T13" fmla="*/ 2 h 8"/>
              <a:gd name="T14" fmla="*/ 9 w 12"/>
              <a:gd name="T15" fmla="*/ 0 h 8"/>
              <a:gd name="T16" fmla="*/ 6 w 12"/>
              <a:gd name="T17" fmla="*/ 0 h 8"/>
              <a:gd name="T18" fmla="*/ 4 w 12"/>
              <a:gd name="T19" fmla="*/ 0 h 8"/>
              <a:gd name="T20" fmla="*/ 3 w 12"/>
              <a:gd name="T21" fmla="*/ 0 h 8"/>
              <a:gd name="T22" fmla="*/ 2 w 12"/>
              <a:gd name="T23" fmla="*/ 3 h 8"/>
              <a:gd name="T24" fmla="*/ 0 w 12"/>
              <a:gd name="T25" fmla="*/ 4 h 8"/>
              <a:gd name="T26" fmla="*/ 0 w 12"/>
              <a:gd name="T27" fmla="*/ 5 h 8"/>
              <a:gd name="T28" fmla="*/ 2 w 12"/>
              <a:gd name="T29" fmla="*/ 7 h 8"/>
              <a:gd name="T30" fmla="*/ 3 w 12"/>
              <a:gd name="T31" fmla="*/ 8 h 8"/>
              <a:gd name="T32" fmla="*/ 5 w 12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5" y="8"/>
                </a:moveTo>
                <a:lnTo>
                  <a:pt x="7" y="8"/>
                </a:lnTo>
                <a:lnTo>
                  <a:pt x="10" y="8"/>
                </a:lnTo>
                <a:lnTo>
                  <a:pt x="11" y="6"/>
                </a:lnTo>
                <a:lnTo>
                  <a:pt x="12" y="5"/>
                </a:lnTo>
                <a:lnTo>
                  <a:pt x="12" y="4"/>
                </a:lnTo>
                <a:lnTo>
                  <a:pt x="11" y="2"/>
                </a:lnTo>
                <a:lnTo>
                  <a:pt x="9" y="0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2" y="3"/>
                </a:lnTo>
                <a:lnTo>
                  <a:pt x="0" y="4"/>
                </a:lnTo>
                <a:lnTo>
                  <a:pt x="0" y="5"/>
                </a:lnTo>
                <a:lnTo>
                  <a:pt x="2" y="7"/>
                </a:lnTo>
                <a:lnTo>
                  <a:pt x="3" y="8"/>
                </a:lnTo>
                <a:lnTo>
                  <a:pt x="5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4" name="Freeform 1374"/>
          <p:cNvSpPr>
            <a:spLocks/>
          </p:cNvSpPr>
          <p:nvPr/>
        </p:nvSpPr>
        <p:spPr bwMode="auto">
          <a:xfrm>
            <a:off x="6805613" y="2468563"/>
            <a:ext cx="7937" cy="6350"/>
          </a:xfrm>
          <a:custGeom>
            <a:avLst/>
            <a:gdLst>
              <a:gd name="T0" fmla="*/ 5 w 12"/>
              <a:gd name="T1" fmla="*/ 8 h 8"/>
              <a:gd name="T2" fmla="*/ 5 w 12"/>
              <a:gd name="T3" fmla="*/ 8 h 8"/>
              <a:gd name="T4" fmla="*/ 7 w 12"/>
              <a:gd name="T5" fmla="*/ 8 h 8"/>
              <a:gd name="T6" fmla="*/ 10 w 12"/>
              <a:gd name="T7" fmla="*/ 8 h 8"/>
              <a:gd name="T8" fmla="*/ 11 w 12"/>
              <a:gd name="T9" fmla="*/ 6 h 8"/>
              <a:gd name="T10" fmla="*/ 12 w 12"/>
              <a:gd name="T11" fmla="*/ 5 h 8"/>
              <a:gd name="T12" fmla="*/ 12 w 12"/>
              <a:gd name="T13" fmla="*/ 5 h 8"/>
              <a:gd name="T14" fmla="*/ 12 w 12"/>
              <a:gd name="T15" fmla="*/ 4 h 8"/>
              <a:gd name="T16" fmla="*/ 11 w 12"/>
              <a:gd name="T17" fmla="*/ 2 h 8"/>
              <a:gd name="T18" fmla="*/ 9 w 12"/>
              <a:gd name="T19" fmla="*/ 0 h 8"/>
              <a:gd name="T20" fmla="*/ 6 w 12"/>
              <a:gd name="T21" fmla="*/ 0 h 8"/>
              <a:gd name="T22" fmla="*/ 6 w 12"/>
              <a:gd name="T23" fmla="*/ 0 h 8"/>
              <a:gd name="T24" fmla="*/ 4 w 12"/>
              <a:gd name="T25" fmla="*/ 0 h 8"/>
              <a:gd name="T26" fmla="*/ 3 w 12"/>
              <a:gd name="T27" fmla="*/ 0 h 8"/>
              <a:gd name="T28" fmla="*/ 2 w 12"/>
              <a:gd name="T29" fmla="*/ 3 h 8"/>
              <a:gd name="T30" fmla="*/ 0 w 12"/>
              <a:gd name="T31" fmla="*/ 4 h 8"/>
              <a:gd name="T32" fmla="*/ 0 w 12"/>
              <a:gd name="T33" fmla="*/ 4 h 8"/>
              <a:gd name="T34" fmla="*/ 0 w 12"/>
              <a:gd name="T35" fmla="*/ 5 h 8"/>
              <a:gd name="T36" fmla="*/ 2 w 12"/>
              <a:gd name="T37" fmla="*/ 7 h 8"/>
              <a:gd name="T38" fmla="*/ 3 w 12"/>
              <a:gd name="T39" fmla="*/ 8 h 8"/>
              <a:gd name="T40" fmla="*/ 5 w 12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8">
                <a:moveTo>
                  <a:pt x="5" y="8"/>
                </a:moveTo>
                <a:lnTo>
                  <a:pt x="5" y="8"/>
                </a:lnTo>
                <a:lnTo>
                  <a:pt x="7" y="8"/>
                </a:lnTo>
                <a:lnTo>
                  <a:pt x="10" y="8"/>
                </a:lnTo>
                <a:lnTo>
                  <a:pt x="11" y="6"/>
                </a:lnTo>
                <a:lnTo>
                  <a:pt x="12" y="5"/>
                </a:lnTo>
                <a:lnTo>
                  <a:pt x="12" y="5"/>
                </a:lnTo>
                <a:lnTo>
                  <a:pt x="12" y="4"/>
                </a:lnTo>
                <a:lnTo>
                  <a:pt x="11" y="2"/>
                </a:lnTo>
                <a:lnTo>
                  <a:pt x="9" y="0"/>
                </a:lnTo>
                <a:lnTo>
                  <a:pt x="6" y="0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2" y="3"/>
                </a:lnTo>
                <a:lnTo>
                  <a:pt x="0" y="4"/>
                </a:lnTo>
                <a:lnTo>
                  <a:pt x="0" y="4"/>
                </a:lnTo>
                <a:lnTo>
                  <a:pt x="0" y="5"/>
                </a:lnTo>
                <a:lnTo>
                  <a:pt x="2" y="7"/>
                </a:lnTo>
                <a:lnTo>
                  <a:pt x="3" y="8"/>
                </a:lnTo>
                <a:lnTo>
                  <a:pt x="5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5" name="Freeform 1375"/>
          <p:cNvSpPr>
            <a:spLocks/>
          </p:cNvSpPr>
          <p:nvPr/>
        </p:nvSpPr>
        <p:spPr bwMode="auto">
          <a:xfrm>
            <a:off x="6799263" y="2471738"/>
            <a:ext cx="7937" cy="6350"/>
          </a:xfrm>
          <a:custGeom>
            <a:avLst/>
            <a:gdLst>
              <a:gd name="T0" fmla="*/ 6 w 12"/>
              <a:gd name="T1" fmla="*/ 8 h 8"/>
              <a:gd name="T2" fmla="*/ 8 w 12"/>
              <a:gd name="T3" fmla="*/ 8 h 8"/>
              <a:gd name="T4" fmla="*/ 10 w 12"/>
              <a:gd name="T5" fmla="*/ 8 h 8"/>
              <a:gd name="T6" fmla="*/ 12 w 12"/>
              <a:gd name="T7" fmla="*/ 7 h 8"/>
              <a:gd name="T8" fmla="*/ 12 w 12"/>
              <a:gd name="T9" fmla="*/ 4 h 8"/>
              <a:gd name="T10" fmla="*/ 12 w 12"/>
              <a:gd name="T11" fmla="*/ 3 h 8"/>
              <a:gd name="T12" fmla="*/ 11 w 12"/>
              <a:gd name="T13" fmla="*/ 1 h 8"/>
              <a:gd name="T14" fmla="*/ 10 w 12"/>
              <a:gd name="T15" fmla="*/ 0 h 8"/>
              <a:gd name="T16" fmla="*/ 7 w 12"/>
              <a:gd name="T17" fmla="*/ 0 h 8"/>
              <a:gd name="T18" fmla="*/ 5 w 12"/>
              <a:gd name="T19" fmla="*/ 0 h 8"/>
              <a:gd name="T20" fmla="*/ 3 w 12"/>
              <a:gd name="T21" fmla="*/ 1 h 8"/>
              <a:gd name="T22" fmla="*/ 2 w 12"/>
              <a:gd name="T23" fmla="*/ 2 h 8"/>
              <a:gd name="T24" fmla="*/ 0 w 12"/>
              <a:gd name="T25" fmla="*/ 3 h 8"/>
              <a:gd name="T26" fmla="*/ 0 w 12"/>
              <a:gd name="T27" fmla="*/ 4 h 8"/>
              <a:gd name="T28" fmla="*/ 2 w 12"/>
              <a:gd name="T29" fmla="*/ 7 h 8"/>
              <a:gd name="T30" fmla="*/ 4 w 12"/>
              <a:gd name="T31" fmla="*/ 8 h 8"/>
              <a:gd name="T32" fmla="*/ 6 w 12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6" y="8"/>
                </a:moveTo>
                <a:lnTo>
                  <a:pt x="8" y="8"/>
                </a:lnTo>
                <a:lnTo>
                  <a:pt x="10" y="8"/>
                </a:lnTo>
                <a:lnTo>
                  <a:pt x="12" y="7"/>
                </a:lnTo>
                <a:lnTo>
                  <a:pt x="12" y="4"/>
                </a:lnTo>
                <a:lnTo>
                  <a:pt x="12" y="3"/>
                </a:lnTo>
                <a:lnTo>
                  <a:pt x="11" y="1"/>
                </a:lnTo>
                <a:lnTo>
                  <a:pt x="10" y="0"/>
                </a:lnTo>
                <a:lnTo>
                  <a:pt x="7" y="0"/>
                </a:lnTo>
                <a:lnTo>
                  <a:pt x="5" y="0"/>
                </a:lnTo>
                <a:lnTo>
                  <a:pt x="3" y="1"/>
                </a:lnTo>
                <a:lnTo>
                  <a:pt x="2" y="2"/>
                </a:lnTo>
                <a:lnTo>
                  <a:pt x="0" y="3"/>
                </a:lnTo>
                <a:lnTo>
                  <a:pt x="0" y="4"/>
                </a:lnTo>
                <a:lnTo>
                  <a:pt x="2" y="7"/>
                </a:lnTo>
                <a:lnTo>
                  <a:pt x="4" y="8"/>
                </a:lnTo>
                <a:lnTo>
                  <a:pt x="6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6" name="Freeform 1376"/>
          <p:cNvSpPr>
            <a:spLocks/>
          </p:cNvSpPr>
          <p:nvPr/>
        </p:nvSpPr>
        <p:spPr bwMode="auto">
          <a:xfrm>
            <a:off x="6799263" y="2471738"/>
            <a:ext cx="7937" cy="6350"/>
          </a:xfrm>
          <a:custGeom>
            <a:avLst/>
            <a:gdLst>
              <a:gd name="T0" fmla="*/ 6 w 12"/>
              <a:gd name="T1" fmla="*/ 8 h 8"/>
              <a:gd name="T2" fmla="*/ 6 w 12"/>
              <a:gd name="T3" fmla="*/ 8 h 8"/>
              <a:gd name="T4" fmla="*/ 8 w 12"/>
              <a:gd name="T5" fmla="*/ 8 h 8"/>
              <a:gd name="T6" fmla="*/ 10 w 12"/>
              <a:gd name="T7" fmla="*/ 8 h 8"/>
              <a:gd name="T8" fmla="*/ 12 w 12"/>
              <a:gd name="T9" fmla="*/ 7 h 8"/>
              <a:gd name="T10" fmla="*/ 12 w 12"/>
              <a:gd name="T11" fmla="*/ 4 h 8"/>
              <a:gd name="T12" fmla="*/ 12 w 12"/>
              <a:gd name="T13" fmla="*/ 4 h 8"/>
              <a:gd name="T14" fmla="*/ 12 w 12"/>
              <a:gd name="T15" fmla="*/ 3 h 8"/>
              <a:gd name="T16" fmla="*/ 11 w 12"/>
              <a:gd name="T17" fmla="*/ 1 h 8"/>
              <a:gd name="T18" fmla="*/ 10 w 12"/>
              <a:gd name="T19" fmla="*/ 0 h 8"/>
              <a:gd name="T20" fmla="*/ 7 w 12"/>
              <a:gd name="T21" fmla="*/ 0 h 8"/>
              <a:gd name="T22" fmla="*/ 7 w 12"/>
              <a:gd name="T23" fmla="*/ 0 h 8"/>
              <a:gd name="T24" fmla="*/ 5 w 12"/>
              <a:gd name="T25" fmla="*/ 0 h 8"/>
              <a:gd name="T26" fmla="*/ 3 w 12"/>
              <a:gd name="T27" fmla="*/ 1 h 8"/>
              <a:gd name="T28" fmla="*/ 2 w 12"/>
              <a:gd name="T29" fmla="*/ 2 h 8"/>
              <a:gd name="T30" fmla="*/ 0 w 12"/>
              <a:gd name="T31" fmla="*/ 3 h 8"/>
              <a:gd name="T32" fmla="*/ 0 w 12"/>
              <a:gd name="T33" fmla="*/ 3 h 8"/>
              <a:gd name="T34" fmla="*/ 0 w 12"/>
              <a:gd name="T35" fmla="*/ 4 h 8"/>
              <a:gd name="T36" fmla="*/ 2 w 12"/>
              <a:gd name="T37" fmla="*/ 7 h 8"/>
              <a:gd name="T38" fmla="*/ 4 w 12"/>
              <a:gd name="T39" fmla="*/ 8 h 8"/>
              <a:gd name="T40" fmla="*/ 6 w 12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8">
                <a:moveTo>
                  <a:pt x="6" y="8"/>
                </a:move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2" y="7"/>
                </a:lnTo>
                <a:lnTo>
                  <a:pt x="12" y="4"/>
                </a:lnTo>
                <a:lnTo>
                  <a:pt x="12" y="4"/>
                </a:lnTo>
                <a:lnTo>
                  <a:pt x="12" y="3"/>
                </a:lnTo>
                <a:lnTo>
                  <a:pt x="11" y="1"/>
                </a:lnTo>
                <a:lnTo>
                  <a:pt x="10" y="0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3" y="1"/>
                </a:lnTo>
                <a:lnTo>
                  <a:pt x="2" y="2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2" y="7"/>
                </a:lnTo>
                <a:lnTo>
                  <a:pt x="4" y="8"/>
                </a:lnTo>
                <a:lnTo>
                  <a:pt x="6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7" name="Freeform 1377"/>
          <p:cNvSpPr>
            <a:spLocks/>
          </p:cNvSpPr>
          <p:nvPr/>
        </p:nvSpPr>
        <p:spPr bwMode="auto">
          <a:xfrm>
            <a:off x="6792913" y="2473325"/>
            <a:ext cx="7937" cy="6350"/>
          </a:xfrm>
          <a:custGeom>
            <a:avLst/>
            <a:gdLst>
              <a:gd name="T0" fmla="*/ 4 w 11"/>
              <a:gd name="T1" fmla="*/ 8 h 8"/>
              <a:gd name="T2" fmla="*/ 6 w 11"/>
              <a:gd name="T3" fmla="*/ 8 h 8"/>
              <a:gd name="T4" fmla="*/ 7 w 11"/>
              <a:gd name="T5" fmla="*/ 8 h 8"/>
              <a:gd name="T6" fmla="*/ 10 w 11"/>
              <a:gd name="T7" fmla="*/ 8 h 8"/>
              <a:gd name="T8" fmla="*/ 11 w 11"/>
              <a:gd name="T9" fmla="*/ 7 h 8"/>
              <a:gd name="T10" fmla="*/ 11 w 11"/>
              <a:gd name="T11" fmla="*/ 5 h 8"/>
              <a:gd name="T12" fmla="*/ 11 w 11"/>
              <a:gd name="T13" fmla="*/ 4 h 8"/>
              <a:gd name="T14" fmla="*/ 9 w 11"/>
              <a:gd name="T15" fmla="*/ 1 h 8"/>
              <a:gd name="T16" fmla="*/ 7 w 11"/>
              <a:gd name="T17" fmla="*/ 0 h 8"/>
              <a:gd name="T18" fmla="*/ 5 w 11"/>
              <a:gd name="T19" fmla="*/ 0 h 8"/>
              <a:gd name="T20" fmla="*/ 3 w 11"/>
              <a:gd name="T21" fmla="*/ 0 h 8"/>
              <a:gd name="T22" fmla="*/ 2 w 11"/>
              <a:gd name="T23" fmla="*/ 0 h 8"/>
              <a:gd name="T24" fmla="*/ 0 w 11"/>
              <a:gd name="T25" fmla="*/ 1 h 8"/>
              <a:gd name="T26" fmla="*/ 0 w 11"/>
              <a:gd name="T27" fmla="*/ 4 h 8"/>
              <a:gd name="T28" fmla="*/ 0 w 11"/>
              <a:gd name="T29" fmla="*/ 5 h 8"/>
              <a:gd name="T30" fmla="*/ 2 w 11"/>
              <a:gd name="T31" fmla="*/ 7 h 8"/>
              <a:gd name="T32" fmla="*/ 4 w 11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4" y="8"/>
                </a:moveTo>
                <a:lnTo>
                  <a:pt x="6" y="8"/>
                </a:lnTo>
                <a:lnTo>
                  <a:pt x="7" y="8"/>
                </a:lnTo>
                <a:lnTo>
                  <a:pt x="10" y="8"/>
                </a:lnTo>
                <a:lnTo>
                  <a:pt x="11" y="7"/>
                </a:lnTo>
                <a:lnTo>
                  <a:pt x="11" y="5"/>
                </a:lnTo>
                <a:lnTo>
                  <a:pt x="11" y="4"/>
                </a:lnTo>
                <a:lnTo>
                  <a:pt x="9" y="1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lnTo>
                  <a:pt x="0" y="4"/>
                </a:lnTo>
                <a:lnTo>
                  <a:pt x="0" y="5"/>
                </a:lnTo>
                <a:lnTo>
                  <a:pt x="2" y="7"/>
                </a:lnTo>
                <a:lnTo>
                  <a:pt x="4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8" name="Freeform 1378"/>
          <p:cNvSpPr>
            <a:spLocks/>
          </p:cNvSpPr>
          <p:nvPr/>
        </p:nvSpPr>
        <p:spPr bwMode="auto">
          <a:xfrm>
            <a:off x="6792913" y="2473325"/>
            <a:ext cx="7937" cy="6350"/>
          </a:xfrm>
          <a:custGeom>
            <a:avLst/>
            <a:gdLst>
              <a:gd name="T0" fmla="*/ 4 w 11"/>
              <a:gd name="T1" fmla="*/ 8 h 8"/>
              <a:gd name="T2" fmla="*/ 4 w 11"/>
              <a:gd name="T3" fmla="*/ 8 h 8"/>
              <a:gd name="T4" fmla="*/ 6 w 11"/>
              <a:gd name="T5" fmla="*/ 8 h 8"/>
              <a:gd name="T6" fmla="*/ 7 w 11"/>
              <a:gd name="T7" fmla="*/ 8 h 8"/>
              <a:gd name="T8" fmla="*/ 10 w 11"/>
              <a:gd name="T9" fmla="*/ 8 h 8"/>
              <a:gd name="T10" fmla="*/ 11 w 11"/>
              <a:gd name="T11" fmla="*/ 7 h 8"/>
              <a:gd name="T12" fmla="*/ 11 w 11"/>
              <a:gd name="T13" fmla="*/ 7 h 8"/>
              <a:gd name="T14" fmla="*/ 11 w 11"/>
              <a:gd name="T15" fmla="*/ 5 h 8"/>
              <a:gd name="T16" fmla="*/ 11 w 11"/>
              <a:gd name="T17" fmla="*/ 4 h 8"/>
              <a:gd name="T18" fmla="*/ 9 w 11"/>
              <a:gd name="T19" fmla="*/ 1 h 8"/>
              <a:gd name="T20" fmla="*/ 7 w 11"/>
              <a:gd name="T21" fmla="*/ 0 h 8"/>
              <a:gd name="T22" fmla="*/ 7 w 11"/>
              <a:gd name="T23" fmla="*/ 0 h 8"/>
              <a:gd name="T24" fmla="*/ 5 w 11"/>
              <a:gd name="T25" fmla="*/ 0 h 8"/>
              <a:gd name="T26" fmla="*/ 3 w 11"/>
              <a:gd name="T27" fmla="*/ 0 h 8"/>
              <a:gd name="T28" fmla="*/ 2 w 11"/>
              <a:gd name="T29" fmla="*/ 0 h 8"/>
              <a:gd name="T30" fmla="*/ 0 w 11"/>
              <a:gd name="T31" fmla="*/ 1 h 8"/>
              <a:gd name="T32" fmla="*/ 0 w 11"/>
              <a:gd name="T33" fmla="*/ 1 h 8"/>
              <a:gd name="T34" fmla="*/ 0 w 11"/>
              <a:gd name="T35" fmla="*/ 4 h 8"/>
              <a:gd name="T36" fmla="*/ 0 w 11"/>
              <a:gd name="T37" fmla="*/ 5 h 8"/>
              <a:gd name="T38" fmla="*/ 2 w 11"/>
              <a:gd name="T39" fmla="*/ 7 h 8"/>
              <a:gd name="T40" fmla="*/ 4 w 11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8">
                <a:moveTo>
                  <a:pt x="4" y="8"/>
                </a:moveTo>
                <a:lnTo>
                  <a:pt x="4" y="8"/>
                </a:lnTo>
                <a:lnTo>
                  <a:pt x="6" y="8"/>
                </a:lnTo>
                <a:lnTo>
                  <a:pt x="7" y="8"/>
                </a:lnTo>
                <a:lnTo>
                  <a:pt x="10" y="8"/>
                </a:lnTo>
                <a:lnTo>
                  <a:pt x="11" y="7"/>
                </a:lnTo>
                <a:lnTo>
                  <a:pt x="11" y="7"/>
                </a:lnTo>
                <a:lnTo>
                  <a:pt x="11" y="5"/>
                </a:lnTo>
                <a:lnTo>
                  <a:pt x="11" y="4"/>
                </a:lnTo>
                <a:lnTo>
                  <a:pt x="9" y="1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lnTo>
                  <a:pt x="0" y="1"/>
                </a:lnTo>
                <a:lnTo>
                  <a:pt x="0" y="4"/>
                </a:lnTo>
                <a:lnTo>
                  <a:pt x="0" y="5"/>
                </a:lnTo>
                <a:lnTo>
                  <a:pt x="2" y="7"/>
                </a:lnTo>
                <a:lnTo>
                  <a:pt x="4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59" name="Freeform 1379"/>
          <p:cNvSpPr>
            <a:spLocks/>
          </p:cNvSpPr>
          <p:nvPr/>
        </p:nvSpPr>
        <p:spPr bwMode="auto">
          <a:xfrm>
            <a:off x="6786563" y="2473325"/>
            <a:ext cx="7937" cy="7938"/>
          </a:xfrm>
          <a:custGeom>
            <a:avLst/>
            <a:gdLst>
              <a:gd name="T0" fmla="*/ 4 w 11"/>
              <a:gd name="T1" fmla="*/ 9 h 9"/>
              <a:gd name="T2" fmla="*/ 6 w 11"/>
              <a:gd name="T3" fmla="*/ 9 h 9"/>
              <a:gd name="T4" fmla="*/ 7 w 11"/>
              <a:gd name="T5" fmla="*/ 9 h 9"/>
              <a:gd name="T6" fmla="*/ 10 w 11"/>
              <a:gd name="T7" fmla="*/ 8 h 9"/>
              <a:gd name="T8" fmla="*/ 11 w 11"/>
              <a:gd name="T9" fmla="*/ 7 h 9"/>
              <a:gd name="T10" fmla="*/ 11 w 11"/>
              <a:gd name="T11" fmla="*/ 6 h 9"/>
              <a:gd name="T12" fmla="*/ 11 w 11"/>
              <a:gd name="T13" fmla="*/ 4 h 9"/>
              <a:gd name="T14" fmla="*/ 8 w 11"/>
              <a:gd name="T15" fmla="*/ 2 h 9"/>
              <a:gd name="T16" fmla="*/ 7 w 11"/>
              <a:gd name="T17" fmla="*/ 1 h 9"/>
              <a:gd name="T18" fmla="*/ 5 w 11"/>
              <a:gd name="T19" fmla="*/ 0 h 9"/>
              <a:gd name="T20" fmla="*/ 3 w 11"/>
              <a:gd name="T21" fmla="*/ 0 h 9"/>
              <a:gd name="T22" fmla="*/ 2 w 11"/>
              <a:gd name="T23" fmla="*/ 1 h 9"/>
              <a:gd name="T24" fmla="*/ 0 w 11"/>
              <a:gd name="T25" fmla="*/ 2 h 9"/>
              <a:gd name="T26" fmla="*/ 0 w 11"/>
              <a:gd name="T27" fmla="*/ 4 h 9"/>
              <a:gd name="T28" fmla="*/ 0 w 11"/>
              <a:gd name="T29" fmla="*/ 6 h 9"/>
              <a:gd name="T30" fmla="*/ 2 w 11"/>
              <a:gd name="T31" fmla="*/ 7 h 9"/>
              <a:gd name="T32" fmla="*/ 4 w 11"/>
              <a:gd name="T3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9">
                <a:moveTo>
                  <a:pt x="4" y="9"/>
                </a:moveTo>
                <a:lnTo>
                  <a:pt x="6" y="9"/>
                </a:lnTo>
                <a:lnTo>
                  <a:pt x="7" y="9"/>
                </a:lnTo>
                <a:lnTo>
                  <a:pt x="10" y="8"/>
                </a:lnTo>
                <a:lnTo>
                  <a:pt x="11" y="7"/>
                </a:lnTo>
                <a:lnTo>
                  <a:pt x="11" y="6"/>
                </a:lnTo>
                <a:lnTo>
                  <a:pt x="11" y="4"/>
                </a:lnTo>
                <a:lnTo>
                  <a:pt x="8" y="2"/>
                </a:lnTo>
                <a:lnTo>
                  <a:pt x="7" y="1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7"/>
                </a:lnTo>
                <a:lnTo>
                  <a:pt x="4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0" name="Freeform 1380"/>
          <p:cNvSpPr>
            <a:spLocks/>
          </p:cNvSpPr>
          <p:nvPr/>
        </p:nvSpPr>
        <p:spPr bwMode="auto">
          <a:xfrm>
            <a:off x="6786563" y="2473325"/>
            <a:ext cx="7937" cy="7938"/>
          </a:xfrm>
          <a:custGeom>
            <a:avLst/>
            <a:gdLst>
              <a:gd name="T0" fmla="*/ 4 w 11"/>
              <a:gd name="T1" fmla="*/ 9 h 9"/>
              <a:gd name="T2" fmla="*/ 4 w 11"/>
              <a:gd name="T3" fmla="*/ 9 h 9"/>
              <a:gd name="T4" fmla="*/ 6 w 11"/>
              <a:gd name="T5" fmla="*/ 9 h 9"/>
              <a:gd name="T6" fmla="*/ 7 w 11"/>
              <a:gd name="T7" fmla="*/ 9 h 9"/>
              <a:gd name="T8" fmla="*/ 10 w 11"/>
              <a:gd name="T9" fmla="*/ 8 h 9"/>
              <a:gd name="T10" fmla="*/ 11 w 11"/>
              <a:gd name="T11" fmla="*/ 7 h 9"/>
              <a:gd name="T12" fmla="*/ 11 w 11"/>
              <a:gd name="T13" fmla="*/ 7 h 9"/>
              <a:gd name="T14" fmla="*/ 11 w 11"/>
              <a:gd name="T15" fmla="*/ 6 h 9"/>
              <a:gd name="T16" fmla="*/ 11 w 11"/>
              <a:gd name="T17" fmla="*/ 4 h 9"/>
              <a:gd name="T18" fmla="*/ 8 w 11"/>
              <a:gd name="T19" fmla="*/ 2 h 9"/>
              <a:gd name="T20" fmla="*/ 7 w 11"/>
              <a:gd name="T21" fmla="*/ 1 h 9"/>
              <a:gd name="T22" fmla="*/ 7 w 11"/>
              <a:gd name="T23" fmla="*/ 1 h 9"/>
              <a:gd name="T24" fmla="*/ 5 w 11"/>
              <a:gd name="T25" fmla="*/ 0 h 9"/>
              <a:gd name="T26" fmla="*/ 3 w 11"/>
              <a:gd name="T27" fmla="*/ 0 h 9"/>
              <a:gd name="T28" fmla="*/ 2 w 11"/>
              <a:gd name="T29" fmla="*/ 1 h 9"/>
              <a:gd name="T30" fmla="*/ 0 w 11"/>
              <a:gd name="T31" fmla="*/ 2 h 9"/>
              <a:gd name="T32" fmla="*/ 0 w 11"/>
              <a:gd name="T33" fmla="*/ 2 h 9"/>
              <a:gd name="T34" fmla="*/ 0 w 11"/>
              <a:gd name="T35" fmla="*/ 4 h 9"/>
              <a:gd name="T36" fmla="*/ 0 w 11"/>
              <a:gd name="T37" fmla="*/ 6 h 9"/>
              <a:gd name="T38" fmla="*/ 2 w 11"/>
              <a:gd name="T39" fmla="*/ 7 h 9"/>
              <a:gd name="T40" fmla="*/ 4 w 11"/>
              <a:gd name="T4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9">
                <a:moveTo>
                  <a:pt x="4" y="9"/>
                </a:moveTo>
                <a:lnTo>
                  <a:pt x="4" y="9"/>
                </a:lnTo>
                <a:lnTo>
                  <a:pt x="6" y="9"/>
                </a:lnTo>
                <a:lnTo>
                  <a:pt x="7" y="9"/>
                </a:lnTo>
                <a:lnTo>
                  <a:pt x="10" y="8"/>
                </a:lnTo>
                <a:lnTo>
                  <a:pt x="11" y="7"/>
                </a:lnTo>
                <a:lnTo>
                  <a:pt x="11" y="7"/>
                </a:lnTo>
                <a:lnTo>
                  <a:pt x="11" y="6"/>
                </a:lnTo>
                <a:lnTo>
                  <a:pt x="11" y="4"/>
                </a:lnTo>
                <a:lnTo>
                  <a:pt x="8" y="2"/>
                </a:lnTo>
                <a:lnTo>
                  <a:pt x="7" y="1"/>
                </a:lnTo>
                <a:lnTo>
                  <a:pt x="7" y="1"/>
                </a:lnTo>
                <a:lnTo>
                  <a:pt x="5" y="0"/>
                </a:lnTo>
                <a:lnTo>
                  <a:pt x="3" y="0"/>
                </a:lnTo>
                <a:lnTo>
                  <a:pt x="2" y="1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0" y="6"/>
                </a:lnTo>
                <a:lnTo>
                  <a:pt x="2" y="7"/>
                </a:lnTo>
                <a:lnTo>
                  <a:pt x="4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1" name="Freeform 1381"/>
          <p:cNvSpPr>
            <a:spLocks/>
          </p:cNvSpPr>
          <p:nvPr/>
        </p:nvSpPr>
        <p:spPr bwMode="auto">
          <a:xfrm>
            <a:off x="6780213" y="2473325"/>
            <a:ext cx="7937" cy="7938"/>
          </a:xfrm>
          <a:custGeom>
            <a:avLst/>
            <a:gdLst>
              <a:gd name="T0" fmla="*/ 3 w 11"/>
              <a:gd name="T1" fmla="*/ 8 h 10"/>
              <a:gd name="T2" fmla="*/ 5 w 11"/>
              <a:gd name="T3" fmla="*/ 9 h 10"/>
              <a:gd name="T4" fmla="*/ 6 w 11"/>
              <a:gd name="T5" fmla="*/ 10 h 10"/>
              <a:gd name="T6" fmla="*/ 8 w 11"/>
              <a:gd name="T7" fmla="*/ 10 h 10"/>
              <a:gd name="T8" fmla="*/ 10 w 11"/>
              <a:gd name="T9" fmla="*/ 9 h 10"/>
              <a:gd name="T10" fmla="*/ 11 w 11"/>
              <a:gd name="T11" fmla="*/ 7 h 10"/>
              <a:gd name="T12" fmla="*/ 11 w 11"/>
              <a:gd name="T13" fmla="*/ 6 h 10"/>
              <a:gd name="T14" fmla="*/ 10 w 11"/>
              <a:gd name="T15" fmla="*/ 3 h 10"/>
              <a:gd name="T16" fmla="*/ 8 w 11"/>
              <a:gd name="T17" fmla="*/ 2 h 10"/>
              <a:gd name="T18" fmla="*/ 7 w 11"/>
              <a:gd name="T19" fmla="*/ 1 h 10"/>
              <a:gd name="T20" fmla="*/ 5 w 11"/>
              <a:gd name="T21" fmla="*/ 0 h 10"/>
              <a:gd name="T22" fmla="*/ 4 w 11"/>
              <a:gd name="T23" fmla="*/ 0 h 10"/>
              <a:gd name="T24" fmla="*/ 1 w 11"/>
              <a:gd name="T25" fmla="*/ 0 h 10"/>
              <a:gd name="T26" fmla="*/ 0 w 11"/>
              <a:gd name="T27" fmla="*/ 2 h 10"/>
              <a:gd name="T28" fmla="*/ 0 w 11"/>
              <a:gd name="T29" fmla="*/ 3 h 10"/>
              <a:gd name="T30" fmla="*/ 1 w 11"/>
              <a:gd name="T31" fmla="*/ 6 h 10"/>
              <a:gd name="T32" fmla="*/ 3 w 11"/>
              <a:gd name="T33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0">
                <a:moveTo>
                  <a:pt x="3" y="8"/>
                </a:moveTo>
                <a:lnTo>
                  <a:pt x="5" y="9"/>
                </a:lnTo>
                <a:lnTo>
                  <a:pt x="6" y="10"/>
                </a:lnTo>
                <a:lnTo>
                  <a:pt x="8" y="10"/>
                </a:lnTo>
                <a:lnTo>
                  <a:pt x="10" y="9"/>
                </a:lnTo>
                <a:lnTo>
                  <a:pt x="11" y="7"/>
                </a:lnTo>
                <a:lnTo>
                  <a:pt x="11" y="6"/>
                </a:lnTo>
                <a:lnTo>
                  <a:pt x="10" y="3"/>
                </a:lnTo>
                <a:lnTo>
                  <a:pt x="8" y="2"/>
                </a:lnTo>
                <a:lnTo>
                  <a:pt x="7" y="1"/>
                </a:lnTo>
                <a:lnTo>
                  <a:pt x="5" y="0"/>
                </a:lnTo>
                <a:lnTo>
                  <a:pt x="4" y="0"/>
                </a:lnTo>
                <a:lnTo>
                  <a:pt x="1" y="0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3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2" name="Freeform 1382"/>
          <p:cNvSpPr>
            <a:spLocks/>
          </p:cNvSpPr>
          <p:nvPr/>
        </p:nvSpPr>
        <p:spPr bwMode="auto">
          <a:xfrm>
            <a:off x="6780213" y="2473325"/>
            <a:ext cx="7937" cy="7938"/>
          </a:xfrm>
          <a:custGeom>
            <a:avLst/>
            <a:gdLst>
              <a:gd name="T0" fmla="*/ 3 w 11"/>
              <a:gd name="T1" fmla="*/ 8 h 10"/>
              <a:gd name="T2" fmla="*/ 3 w 11"/>
              <a:gd name="T3" fmla="*/ 8 h 10"/>
              <a:gd name="T4" fmla="*/ 5 w 11"/>
              <a:gd name="T5" fmla="*/ 9 h 10"/>
              <a:gd name="T6" fmla="*/ 6 w 11"/>
              <a:gd name="T7" fmla="*/ 10 h 10"/>
              <a:gd name="T8" fmla="*/ 8 w 11"/>
              <a:gd name="T9" fmla="*/ 10 h 10"/>
              <a:gd name="T10" fmla="*/ 10 w 11"/>
              <a:gd name="T11" fmla="*/ 9 h 10"/>
              <a:gd name="T12" fmla="*/ 10 w 11"/>
              <a:gd name="T13" fmla="*/ 9 h 10"/>
              <a:gd name="T14" fmla="*/ 11 w 11"/>
              <a:gd name="T15" fmla="*/ 7 h 10"/>
              <a:gd name="T16" fmla="*/ 11 w 11"/>
              <a:gd name="T17" fmla="*/ 6 h 10"/>
              <a:gd name="T18" fmla="*/ 10 w 11"/>
              <a:gd name="T19" fmla="*/ 3 h 10"/>
              <a:gd name="T20" fmla="*/ 8 w 11"/>
              <a:gd name="T21" fmla="*/ 2 h 10"/>
              <a:gd name="T22" fmla="*/ 8 w 11"/>
              <a:gd name="T23" fmla="*/ 2 h 10"/>
              <a:gd name="T24" fmla="*/ 7 w 11"/>
              <a:gd name="T25" fmla="*/ 1 h 10"/>
              <a:gd name="T26" fmla="*/ 5 w 11"/>
              <a:gd name="T27" fmla="*/ 0 h 10"/>
              <a:gd name="T28" fmla="*/ 4 w 11"/>
              <a:gd name="T29" fmla="*/ 0 h 10"/>
              <a:gd name="T30" fmla="*/ 1 w 11"/>
              <a:gd name="T31" fmla="*/ 0 h 10"/>
              <a:gd name="T32" fmla="*/ 1 w 11"/>
              <a:gd name="T33" fmla="*/ 0 h 10"/>
              <a:gd name="T34" fmla="*/ 0 w 11"/>
              <a:gd name="T35" fmla="*/ 2 h 10"/>
              <a:gd name="T36" fmla="*/ 0 w 11"/>
              <a:gd name="T37" fmla="*/ 3 h 10"/>
              <a:gd name="T38" fmla="*/ 1 w 11"/>
              <a:gd name="T39" fmla="*/ 6 h 10"/>
              <a:gd name="T40" fmla="*/ 3 w 11"/>
              <a:gd name="T41" fmla="*/ 8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0">
                <a:moveTo>
                  <a:pt x="3" y="8"/>
                </a:moveTo>
                <a:lnTo>
                  <a:pt x="3" y="8"/>
                </a:lnTo>
                <a:lnTo>
                  <a:pt x="5" y="9"/>
                </a:lnTo>
                <a:lnTo>
                  <a:pt x="6" y="10"/>
                </a:lnTo>
                <a:lnTo>
                  <a:pt x="8" y="10"/>
                </a:lnTo>
                <a:lnTo>
                  <a:pt x="10" y="9"/>
                </a:lnTo>
                <a:lnTo>
                  <a:pt x="10" y="9"/>
                </a:lnTo>
                <a:lnTo>
                  <a:pt x="11" y="7"/>
                </a:lnTo>
                <a:lnTo>
                  <a:pt x="11" y="6"/>
                </a:lnTo>
                <a:lnTo>
                  <a:pt x="10" y="3"/>
                </a:lnTo>
                <a:lnTo>
                  <a:pt x="8" y="2"/>
                </a:lnTo>
                <a:lnTo>
                  <a:pt x="8" y="2"/>
                </a:lnTo>
                <a:lnTo>
                  <a:pt x="7" y="1"/>
                </a:lnTo>
                <a:lnTo>
                  <a:pt x="5" y="0"/>
                </a:lnTo>
                <a:lnTo>
                  <a:pt x="4" y="0"/>
                </a:lnTo>
                <a:lnTo>
                  <a:pt x="1" y="0"/>
                </a:lnTo>
                <a:lnTo>
                  <a:pt x="1" y="0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3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3" name="Freeform 1383"/>
          <p:cNvSpPr>
            <a:spLocks/>
          </p:cNvSpPr>
          <p:nvPr/>
        </p:nvSpPr>
        <p:spPr bwMode="auto">
          <a:xfrm>
            <a:off x="6775450" y="2468563"/>
            <a:ext cx="6350" cy="7937"/>
          </a:xfrm>
          <a:custGeom>
            <a:avLst/>
            <a:gdLst>
              <a:gd name="T0" fmla="*/ 2 w 10"/>
              <a:gd name="T1" fmla="*/ 8 h 11"/>
              <a:gd name="T2" fmla="*/ 4 w 10"/>
              <a:gd name="T3" fmla="*/ 10 h 11"/>
              <a:gd name="T4" fmla="*/ 5 w 10"/>
              <a:gd name="T5" fmla="*/ 11 h 11"/>
              <a:gd name="T6" fmla="*/ 7 w 10"/>
              <a:gd name="T7" fmla="*/ 11 h 11"/>
              <a:gd name="T8" fmla="*/ 8 w 10"/>
              <a:gd name="T9" fmla="*/ 10 h 11"/>
              <a:gd name="T10" fmla="*/ 10 w 10"/>
              <a:gd name="T11" fmla="*/ 8 h 11"/>
              <a:gd name="T12" fmla="*/ 10 w 10"/>
              <a:gd name="T13" fmla="*/ 6 h 11"/>
              <a:gd name="T14" fmla="*/ 10 w 10"/>
              <a:gd name="T15" fmla="*/ 5 h 11"/>
              <a:gd name="T16" fmla="*/ 8 w 10"/>
              <a:gd name="T17" fmla="*/ 3 h 11"/>
              <a:gd name="T18" fmla="*/ 6 w 10"/>
              <a:gd name="T19" fmla="*/ 2 h 11"/>
              <a:gd name="T20" fmla="*/ 5 w 10"/>
              <a:gd name="T21" fmla="*/ 0 h 11"/>
              <a:gd name="T22" fmla="*/ 3 w 10"/>
              <a:gd name="T23" fmla="*/ 0 h 11"/>
              <a:gd name="T24" fmla="*/ 2 w 10"/>
              <a:gd name="T25" fmla="*/ 2 h 11"/>
              <a:gd name="T26" fmla="*/ 0 w 10"/>
              <a:gd name="T27" fmla="*/ 3 h 11"/>
              <a:gd name="T28" fmla="*/ 0 w 10"/>
              <a:gd name="T29" fmla="*/ 5 h 11"/>
              <a:gd name="T30" fmla="*/ 0 w 10"/>
              <a:gd name="T31" fmla="*/ 6 h 11"/>
              <a:gd name="T32" fmla="*/ 2 w 10"/>
              <a:gd name="T33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1">
                <a:moveTo>
                  <a:pt x="2" y="8"/>
                </a:moveTo>
                <a:lnTo>
                  <a:pt x="4" y="10"/>
                </a:lnTo>
                <a:lnTo>
                  <a:pt x="5" y="11"/>
                </a:lnTo>
                <a:lnTo>
                  <a:pt x="7" y="11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0" y="5"/>
                </a:lnTo>
                <a:lnTo>
                  <a:pt x="8" y="3"/>
                </a:lnTo>
                <a:lnTo>
                  <a:pt x="6" y="2"/>
                </a:lnTo>
                <a:lnTo>
                  <a:pt x="5" y="0"/>
                </a:lnTo>
                <a:lnTo>
                  <a:pt x="3" y="0"/>
                </a:lnTo>
                <a:lnTo>
                  <a:pt x="2" y="2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2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4" name="Freeform 1384"/>
          <p:cNvSpPr>
            <a:spLocks/>
          </p:cNvSpPr>
          <p:nvPr/>
        </p:nvSpPr>
        <p:spPr bwMode="auto">
          <a:xfrm>
            <a:off x="6775450" y="2468563"/>
            <a:ext cx="6350" cy="7937"/>
          </a:xfrm>
          <a:custGeom>
            <a:avLst/>
            <a:gdLst>
              <a:gd name="T0" fmla="*/ 2 w 10"/>
              <a:gd name="T1" fmla="*/ 8 h 11"/>
              <a:gd name="T2" fmla="*/ 2 w 10"/>
              <a:gd name="T3" fmla="*/ 8 h 11"/>
              <a:gd name="T4" fmla="*/ 4 w 10"/>
              <a:gd name="T5" fmla="*/ 10 h 11"/>
              <a:gd name="T6" fmla="*/ 5 w 10"/>
              <a:gd name="T7" fmla="*/ 11 h 11"/>
              <a:gd name="T8" fmla="*/ 7 w 10"/>
              <a:gd name="T9" fmla="*/ 11 h 11"/>
              <a:gd name="T10" fmla="*/ 8 w 10"/>
              <a:gd name="T11" fmla="*/ 10 h 11"/>
              <a:gd name="T12" fmla="*/ 8 w 10"/>
              <a:gd name="T13" fmla="*/ 10 h 11"/>
              <a:gd name="T14" fmla="*/ 10 w 10"/>
              <a:gd name="T15" fmla="*/ 8 h 11"/>
              <a:gd name="T16" fmla="*/ 10 w 10"/>
              <a:gd name="T17" fmla="*/ 6 h 11"/>
              <a:gd name="T18" fmla="*/ 10 w 10"/>
              <a:gd name="T19" fmla="*/ 5 h 11"/>
              <a:gd name="T20" fmla="*/ 8 w 10"/>
              <a:gd name="T21" fmla="*/ 3 h 11"/>
              <a:gd name="T22" fmla="*/ 8 w 10"/>
              <a:gd name="T23" fmla="*/ 3 h 11"/>
              <a:gd name="T24" fmla="*/ 6 w 10"/>
              <a:gd name="T25" fmla="*/ 2 h 11"/>
              <a:gd name="T26" fmla="*/ 5 w 10"/>
              <a:gd name="T27" fmla="*/ 0 h 11"/>
              <a:gd name="T28" fmla="*/ 3 w 10"/>
              <a:gd name="T29" fmla="*/ 0 h 11"/>
              <a:gd name="T30" fmla="*/ 2 w 10"/>
              <a:gd name="T31" fmla="*/ 2 h 11"/>
              <a:gd name="T32" fmla="*/ 2 w 10"/>
              <a:gd name="T33" fmla="*/ 2 h 11"/>
              <a:gd name="T34" fmla="*/ 0 w 10"/>
              <a:gd name="T35" fmla="*/ 3 h 11"/>
              <a:gd name="T36" fmla="*/ 0 w 10"/>
              <a:gd name="T37" fmla="*/ 5 h 11"/>
              <a:gd name="T38" fmla="*/ 0 w 10"/>
              <a:gd name="T39" fmla="*/ 6 h 11"/>
              <a:gd name="T40" fmla="*/ 2 w 10"/>
              <a:gd name="T41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1">
                <a:moveTo>
                  <a:pt x="2" y="8"/>
                </a:moveTo>
                <a:lnTo>
                  <a:pt x="2" y="8"/>
                </a:lnTo>
                <a:lnTo>
                  <a:pt x="4" y="10"/>
                </a:lnTo>
                <a:lnTo>
                  <a:pt x="5" y="11"/>
                </a:lnTo>
                <a:lnTo>
                  <a:pt x="7" y="11"/>
                </a:lnTo>
                <a:lnTo>
                  <a:pt x="8" y="10"/>
                </a:lnTo>
                <a:lnTo>
                  <a:pt x="8" y="10"/>
                </a:lnTo>
                <a:lnTo>
                  <a:pt x="10" y="8"/>
                </a:lnTo>
                <a:lnTo>
                  <a:pt x="10" y="6"/>
                </a:lnTo>
                <a:lnTo>
                  <a:pt x="10" y="5"/>
                </a:lnTo>
                <a:lnTo>
                  <a:pt x="8" y="3"/>
                </a:lnTo>
                <a:lnTo>
                  <a:pt x="8" y="3"/>
                </a:lnTo>
                <a:lnTo>
                  <a:pt x="6" y="2"/>
                </a:lnTo>
                <a:lnTo>
                  <a:pt x="5" y="0"/>
                </a:lnTo>
                <a:lnTo>
                  <a:pt x="3" y="0"/>
                </a:lnTo>
                <a:lnTo>
                  <a:pt x="2" y="2"/>
                </a:lnTo>
                <a:lnTo>
                  <a:pt x="2" y="2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2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5" name="Freeform 1385"/>
          <p:cNvSpPr>
            <a:spLocks/>
          </p:cNvSpPr>
          <p:nvPr/>
        </p:nvSpPr>
        <p:spPr bwMode="auto">
          <a:xfrm>
            <a:off x="6770688" y="2465388"/>
            <a:ext cx="6350" cy="9525"/>
          </a:xfrm>
          <a:custGeom>
            <a:avLst/>
            <a:gdLst>
              <a:gd name="T0" fmla="*/ 0 w 8"/>
              <a:gd name="T1" fmla="*/ 6 h 11"/>
              <a:gd name="T2" fmla="*/ 0 w 8"/>
              <a:gd name="T3" fmla="*/ 8 h 11"/>
              <a:gd name="T4" fmla="*/ 1 w 8"/>
              <a:gd name="T5" fmla="*/ 10 h 11"/>
              <a:gd name="T6" fmla="*/ 3 w 8"/>
              <a:gd name="T7" fmla="*/ 11 h 11"/>
              <a:gd name="T8" fmla="*/ 4 w 8"/>
              <a:gd name="T9" fmla="*/ 11 h 11"/>
              <a:gd name="T10" fmla="*/ 6 w 8"/>
              <a:gd name="T11" fmla="*/ 10 h 11"/>
              <a:gd name="T12" fmla="*/ 7 w 8"/>
              <a:gd name="T13" fmla="*/ 9 h 11"/>
              <a:gd name="T14" fmla="*/ 8 w 8"/>
              <a:gd name="T15" fmla="*/ 7 h 11"/>
              <a:gd name="T16" fmla="*/ 8 w 8"/>
              <a:gd name="T17" fmla="*/ 4 h 11"/>
              <a:gd name="T18" fmla="*/ 7 w 8"/>
              <a:gd name="T19" fmla="*/ 2 h 11"/>
              <a:gd name="T20" fmla="*/ 6 w 8"/>
              <a:gd name="T21" fmla="*/ 0 h 11"/>
              <a:gd name="T22" fmla="*/ 4 w 8"/>
              <a:gd name="T23" fmla="*/ 0 h 11"/>
              <a:gd name="T24" fmla="*/ 3 w 8"/>
              <a:gd name="T25" fmla="*/ 0 h 11"/>
              <a:gd name="T26" fmla="*/ 2 w 8"/>
              <a:gd name="T27" fmla="*/ 0 h 11"/>
              <a:gd name="T28" fmla="*/ 0 w 8"/>
              <a:gd name="T29" fmla="*/ 1 h 11"/>
              <a:gd name="T30" fmla="*/ 0 w 8"/>
              <a:gd name="T31" fmla="*/ 3 h 11"/>
              <a:gd name="T32" fmla="*/ 0 w 8"/>
              <a:gd name="T33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1">
                <a:moveTo>
                  <a:pt x="0" y="6"/>
                </a:moveTo>
                <a:lnTo>
                  <a:pt x="0" y="8"/>
                </a:lnTo>
                <a:lnTo>
                  <a:pt x="1" y="10"/>
                </a:lnTo>
                <a:lnTo>
                  <a:pt x="3" y="11"/>
                </a:lnTo>
                <a:lnTo>
                  <a:pt x="4" y="11"/>
                </a:lnTo>
                <a:lnTo>
                  <a:pt x="6" y="10"/>
                </a:lnTo>
                <a:lnTo>
                  <a:pt x="7" y="9"/>
                </a:lnTo>
                <a:lnTo>
                  <a:pt x="8" y="7"/>
                </a:lnTo>
                <a:lnTo>
                  <a:pt x="8" y="4"/>
                </a:lnTo>
                <a:lnTo>
                  <a:pt x="7" y="2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lnTo>
                  <a:pt x="0" y="3"/>
                </a:lnTo>
                <a:lnTo>
                  <a:pt x="0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6" name="Freeform 1386"/>
          <p:cNvSpPr>
            <a:spLocks/>
          </p:cNvSpPr>
          <p:nvPr/>
        </p:nvSpPr>
        <p:spPr bwMode="auto">
          <a:xfrm>
            <a:off x="6770688" y="2465388"/>
            <a:ext cx="6350" cy="9525"/>
          </a:xfrm>
          <a:custGeom>
            <a:avLst/>
            <a:gdLst>
              <a:gd name="T0" fmla="*/ 0 w 8"/>
              <a:gd name="T1" fmla="*/ 6 h 11"/>
              <a:gd name="T2" fmla="*/ 0 w 8"/>
              <a:gd name="T3" fmla="*/ 6 h 11"/>
              <a:gd name="T4" fmla="*/ 0 w 8"/>
              <a:gd name="T5" fmla="*/ 8 h 11"/>
              <a:gd name="T6" fmla="*/ 1 w 8"/>
              <a:gd name="T7" fmla="*/ 10 h 11"/>
              <a:gd name="T8" fmla="*/ 3 w 8"/>
              <a:gd name="T9" fmla="*/ 11 h 11"/>
              <a:gd name="T10" fmla="*/ 4 w 8"/>
              <a:gd name="T11" fmla="*/ 11 h 11"/>
              <a:gd name="T12" fmla="*/ 4 w 8"/>
              <a:gd name="T13" fmla="*/ 11 h 11"/>
              <a:gd name="T14" fmla="*/ 6 w 8"/>
              <a:gd name="T15" fmla="*/ 10 h 11"/>
              <a:gd name="T16" fmla="*/ 7 w 8"/>
              <a:gd name="T17" fmla="*/ 9 h 11"/>
              <a:gd name="T18" fmla="*/ 8 w 8"/>
              <a:gd name="T19" fmla="*/ 7 h 11"/>
              <a:gd name="T20" fmla="*/ 8 w 8"/>
              <a:gd name="T21" fmla="*/ 4 h 11"/>
              <a:gd name="T22" fmla="*/ 8 w 8"/>
              <a:gd name="T23" fmla="*/ 4 h 11"/>
              <a:gd name="T24" fmla="*/ 7 w 8"/>
              <a:gd name="T25" fmla="*/ 2 h 11"/>
              <a:gd name="T26" fmla="*/ 6 w 8"/>
              <a:gd name="T27" fmla="*/ 0 h 11"/>
              <a:gd name="T28" fmla="*/ 4 w 8"/>
              <a:gd name="T29" fmla="*/ 0 h 11"/>
              <a:gd name="T30" fmla="*/ 3 w 8"/>
              <a:gd name="T31" fmla="*/ 0 h 11"/>
              <a:gd name="T32" fmla="*/ 3 w 8"/>
              <a:gd name="T33" fmla="*/ 0 h 11"/>
              <a:gd name="T34" fmla="*/ 2 w 8"/>
              <a:gd name="T35" fmla="*/ 0 h 11"/>
              <a:gd name="T36" fmla="*/ 0 w 8"/>
              <a:gd name="T37" fmla="*/ 1 h 11"/>
              <a:gd name="T38" fmla="*/ 0 w 8"/>
              <a:gd name="T39" fmla="*/ 3 h 11"/>
              <a:gd name="T40" fmla="*/ 0 w 8"/>
              <a:gd name="T41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" h="11">
                <a:moveTo>
                  <a:pt x="0" y="6"/>
                </a:moveTo>
                <a:lnTo>
                  <a:pt x="0" y="6"/>
                </a:lnTo>
                <a:lnTo>
                  <a:pt x="0" y="8"/>
                </a:lnTo>
                <a:lnTo>
                  <a:pt x="1" y="10"/>
                </a:lnTo>
                <a:lnTo>
                  <a:pt x="3" y="11"/>
                </a:lnTo>
                <a:lnTo>
                  <a:pt x="4" y="11"/>
                </a:lnTo>
                <a:lnTo>
                  <a:pt x="4" y="11"/>
                </a:lnTo>
                <a:lnTo>
                  <a:pt x="6" y="10"/>
                </a:lnTo>
                <a:lnTo>
                  <a:pt x="7" y="9"/>
                </a:lnTo>
                <a:lnTo>
                  <a:pt x="8" y="7"/>
                </a:lnTo>
                <a:lnTo>
                  <a:pt x="8" y="4"/>
                </a:lnTo>
                <a:lnTo>
                  <a:pt x="8" y="4"/>
                </a:lnTo>
                <a:lnTo>
                  <a:pt x="7" y="2"/>
                </a:lnTo>
                <a:lnTo>
                  <a:pt x="6" y="0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lnTo>
                  <a:pt x="0" y="3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7" name="Freeform 1387"/>
          <p:cNvSpPr>
            <a:spLocks/>
          </p:cNvSpPr>
          <p:nvPr/>
        </p:nvSpPr>
        <p:spPr bwMode="auto">
          <a:xfrm>
            <a:off x="6769100" y="2459038"/>
            <a:ext cx="6350" cy="9525"/>
          </a:xfrm>
          <a:custGeom>
            <a:avLst/>
            <a:gdLst>
              <a:gd name="T0" fmla="*/ 0 w 8"/>
              <a:gd name="T1" fmla="*/ 7 h 11"/>
              <a:gd name="T2" fmla="*/ 0 w 8"/>
              <a:gd name="T3" fmla="*/ 9 h 11"/>
              <a:gd name="T4" fmla="*/ 2 w 8"/>
              <a:gd name="T5" fmla="*/ 10 h 11"/>
              <a:gd name="T6" fmla="*/ 4 w 8"/>
              <a:gd name="T7" fmla="*/ 11 h 11"/>
              <a:gd name="T8" fmla="*/ 5 w 8"/>
              <a:gd name="T9" fmla="*/ 11 h 11"/>
              <a:gd name="T10" fmla="*/ 6 w 8"/>
              <a:gd name="T11" fmla="*/ 11 h 11"/>
              <a:gd name="T12" fmla="*/ 7 w 8"/>
              <a:gd name="T13" fmla="*/ 10 h 11"/>
              <a:gd name="T14" fmla="*/ 8 w 8"/>
              <a:gd name="T15" fmla="*/ 8 h 11"/>
              <a:gd name="T16" fmla="*/ 8 w 8"/>
              <a:gd name="T17" fmla="*/ 6 h 11"/>
              <a:gd name="T18" fmla="*/ 7 w 8"/>
              <a:gd name="T19" fmla="*/ 3 h 11"/>
              <a:gd name="T20" fmla="*/ 6 w 8"/>
              <a:gd name="T21" fmla="*/ 1 h 11"/>
              <a:gd name="T22" fmla="*/ 5 w 8"/>
              <a:gd name="T23" fmla="*/ 0 h 11"/>
              <a:gd name="T24" fmla="*/ 4 w 8"/>
              <a:gd name="T25" fmla="*/ 0 h 11"/>
              <a:gd name="T26" fmla="*/ 3 w 8"/>
              <a:gd name="T27" fmla="*/ 1 h 11"/>
              <a:gd name="T28" fmla="*/ 0 w 8"/>
              <a:gd name="T29" fmla="*/ 2 h 11"/>
              <a:gd name="T30" fmla="*/ 0 w 8"/>
              <a:gd name="T31" fmla="*/ 4 h 11"/>
              <a:gd name="T32" fmla="*/ 0 w 8"/>
              <a:gd name="T33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1">
                <a:moveTo>
                  <a:pt x="0" y="7"/>
                </a:moveTo>
                <a:lnTo>
                  <a:pt x="0" y="9"/>
                </a:lnTo>
                <a:lnTo>
                  <a:pt x="2" y="10"/>
                </a:lnTo>
                <a:lnTo>
                  <a:pt x="4" y="11"/>
                </a:lnTo>
                <a:lnTo>
                  <a:pt x="5" y="11"/>
                </a:lnTo>
                <a:lnTo>
                  <a:pt x="6" y="11"/>
                </a:lnTo>
                <a:lnTo>
                  <a:pt x="7" y="10"/>
                </a:lnTo>
                <a:lnTo>
                  <a:pt x="8" y="8"/>
                </a:lnTo>
                <a:lnTo>
                  <a:pt x="8" y="6"/>
                </a:lnTo>
                <a:lnTo>
                  <a:pt x="7" y="3"/>
                </a:lnTo>
                <a:lnTo>
                  <a:pt x="6" y="1"/>
                </a:lnTo>
                <a:lnTo>
                  <a:pt x="5" y="0"/>
                </a:lnTo>
                <a:lnTo>
                  <a:pt x="4" y="0"/>
                </a:lnTo>
                <a:lnTo>
                  <a:pt x="3" y="1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8" name="Freeform 1388"/>
          <p:cNvSpPr>
            <a:spLocks/>
          </p:cNvSpPr>
          <p:nvPr/>
        </p:nvSpPr>
        <p:spPr bwMode="auto">
          <a:xfrm>
            <a:off x="6769100" y="2459038"/>
            <a:ext cx="6350" cy="9525"/>
          </a:xfrm>
          <a:custGeom>
            <a:avLst/>
            <a:gdLst>
              <a:gd name="T0" fmla="*/ 0 w 8"/>
              <a:gd name="T1" fmla="*/ 7 h 11"/>
              <a:gd name="T2" fmla="*/ 0 w 8"/>
              <a:gd name="T3" fmla="*/ 7 h 11"/>
              <a:gd name="T4" fmla="*/ 0 w 8"/>
              <a:gd name="T5" fmla="*/ 9 h 11"/>
              <a:gd name="T6" fmla="*/ 2 w 8"/>
              <a:gd name="T7" fmla="*/ 10 h 11"/>
              <a:gd name="T8" fmla="*/ 4 w 8"/>
              <a:gd name="T9" fmla="*/ 11 h 11"/>
              <a:gd name="T10" fmla="*/ 5 w 8"/>
              <a:gd name="T11" fmla="*/ 11 h 11"/>
              <a:gd name="T12" fmla="*/ 5 w 8"/>
              <a:gd name="T13" fmla="*/ 11 h 11"/>
              <a:gd name="T14" fmla="*/ 6 w 8"/>
              <a:gd name="T15" fmla="*/ 11 h 11"/>
              <a:gd name="T16" fmla="*/ 7 w 8"/>
              <a:gd name="T17" fmla="*/ 10 h 11"/>
              <a:gd name="T18" fmla="*/ 8 w 8"/>
              <a:gd name="T19" fmla="*/ 8 h 11"/>
              <a:gd name="T20" fmla="*/ 8 w 8"/>
              <a:gd name="T21" fmla="*/ 6 h 11"/>
              <a:gd name="T22" fmla="*/ 8 w 8"/>
              <a:gd name="T23" fmla="*/ 6 h 11"/>
              <a:gd name="T24" fmla="*/ 7 w 8"/>
              <a:gd name="T25" fmla="*/ 3 h 11"/>
              <a:gd name="T26" fmla="*/ 6 w 8"/>
              <a:gd name="T27" fmla="*/ 1 h 11"/>
              <a:gd name="T28" fmla="*/ 5 w 8"/>
              <a:gd name="T29" fmla="*/ 0 h 11"/>
              <a:gd name="T30" fmla="*/ 4 w 8"/>
              <a:gd name="T31" fmla="*/ 0 h 11"/>
              <a:gd name="T32" fmla="*/ 4 w 8"/>
              <a:gd name="T33" fmla="*/ 0 h 11"/>
              <a:gd name="T34" fmla="*/ 3 w 8"/>
              <a:gd name="T35" fmla="*/ 1 h 11"/>
              <a:gd name="T36" fmla="*/ 0 w 8"/>
              <a:gd name="T37" fmla="*/ 2 h 11"/>
              <a:gd name="T38" fmla="*/ 0 w 8"/>
              <a:gd name="T39" fmla="*/ 4 h 11"/>
              <a:gd name="T40" fmla="*/ 0 w 8"/>
              <a:gd name="T41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" h="11">
                <a:moveTo>
                  <a:pt x="0" y="7"/>
                </a:moveTo>
                <a:lnTo>
                  <a:pt x="0" y="7"/>
                </a:lnTo>
                <a:lnTo>
                  <a:pt x="0" y="9"/>
                </a:lnTo>
                <a:lnTo>
                  <a:pt x="2" y="10"/>
                </a:lnTo>
                <a:lnTo>
                  <a:pt x="4" y="11"/>
                </a:lnTo>
                <a:lnTo>
                  <a:pt x="5" y="11"/>
                </a:lnTo>
                <a:lnTo>
                  <a:pt x="5" y="11"/>
                </a:lnTo>
                <a:lnTo>
                  <a:pt x="6" y="11"/>
                </a:lnTo>
                <a:lnTo>
                  <a:pt x="7" y="10"/>
                </a:lnTo>
                <a:lnTo>
                  <a:pt x="8" y="8"/>
                </a:lnTo>
                <a:lnTo>
                  <a:pt x="8" y="6"/>
                </a:lnTo>
                <a:lnTo>
                  <a:pt x="8" y="6"/>
                </a:lnTo>
                <a:lnTo>
                  <a:pt x="7" y="3"/>
                </a:lnTo>
                <a:lnTo>
                  <a:pt x="6" y="1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3" y="1"/>
                </a:lnTo>
                <a:lnTo>
                  <a:pt x="0" y="2"/>
                </a:lnTo>
                <a:lnTo>
                  <a:pt x="0" y="4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69" name="Freeform 1389"/>
          <p:cNvSpPr>
            <a:spLocks/>
          </p:cNvSpPr>
          <p:nvPr/>
        </p:nvSpPr>
        <p:spPr bwMode="auto">
          <a:xfrm>
            <a:off x="6767513" y="2452688"/>
            <a:ext cx="6350" cy="7937"/>
          </a:xfrm>
          <a:custGeom>
            <a:avLst/>
            <a:gdLst>
              <a:gd name="T0" fmla="*/ 0 w 8"/>
              <a:gd name="T1" fmla="*/ 3 h 10"/>
              <a:gd name="T2" fmla="*/ 0 w 8"/>
              <a:gd name="T3" fmla="*/ 5 h 10"/>
              <a:gd name="T4" fmla="*/ 0 w 8"/>
              <a:gd name="T5" fmla="*/ 8 h 10"/>
              <a:gd name="T6" fmla="*/ 1 w 8"/>
              <a:gd name="T7" fmla="*/ 9 h 10"/>
              <a:gd name="T8" fmla="*/ 2 w 8"/>
              <a:gd name="T9" fmla="*/ 10 h 10"/>
              <a:gd name="T10" fmla="*/ 4 w 8"/>
              <a:gd name="T11" fmla="*/ 10 h 10"/>
              <a:gd name="T12" fmla="*/ 6 w 8"/>
              <a:gd name="T13" fmla="*/ 10 h 10"/>
              <a:gd name="T14" fmla="*/ 7 w 8"/>
              <a:gd name="T15" fmla="*/ 9 h 10"/>
              <a:gd name="T16" fmla="*/ 8 w 8"/>
              <a:gd name="T17" fmla="*/ 7 h 10"/>
              <a:gd name="T18" fmla="*/ 8 w 8"/>
              <a:gd name="T19" fmla="*/ 4 h 10"/>
              <a:gd name="T20" fmla="*/ 8 w 8"/>
              <a:gd name="T21" fmla="*/ 3 h 10"/>
              <a:gd name="T22" fmla="*/ 7 w 8"/>
              <a:gd name="T23" fmla="*/ 1 h 10"/>
              <a:gd name="T24" fmla="*/ 6 w 8"/>
              <a:gd name="T25" fmla="*/ 0 h 10"/>
              <a:gd name="T26" fmla="*/ 5 w 8"/>
              <a:gd name="T27" fmla="*/ 0 h 10"/>
              <a:gd name="T28" fmla="*/ 4 w 8"/>
              <a:gd name="T29" fmla="*/ 0 h 10"/>
              <a:gd name="T30" fmla="*/ 1 w 8"/>
              <a:gd name="T31" fmla="*/ 2 h 10"/>
              <a:gd name="T32" fmla="*/ 0 w 8"/>
              <a:gd name="T33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0">
                <a:moveTo>
                  <a:pt x="0" y="3"/>
                </a:moveTo>
                <a:lnTo>
                  <a:pt x="0" y="5"/>
                </a:lnTo>
                <a:lnTo>
                  <a:pt x="0" y="8"/>
                </a:lnTo>
                <a:lnTo>
                  <a:pt x="1" y="9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7" y="9"/>
                </a:lnTo>
                <a:lnTo>
                  <a:pt x="8" y="7"/>
                </a:lnTo>
                <a:lnTo>
                  <a:pt x="8" y="4"/>
                </a:lnTo>
                <a:lnTo>
                  <a:pt x="8" y="3"/>
                </a:lnTo>
                <a:lnTo>
                  <a:pt x="7" y="1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1" y="2"/>
                </a:lnTo>
                <a:lnTo>
                  <a:pt x="0" y="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0" name="Freeform 1390"/>
          <p:cNvSpPr>
            <a:spLocks/>
          </p:cNvSpPr>
          <p:nvPr/>
        </p:nvSpPr>
        <p:spPr bwMode="auto">
          <a:xfrm>
            <a:off x="6767513" y="2452688"/>
            <a:ext cx="6350" cy="7937"/>
          </a:xfrm>
          <a:custGeom>
            <a:avLst/>
            <a:gdLst>
              <a:gd name="T0" fmla="*/ 0 w 8"/>
              <a:gd name="T1" fmla="*/ 3 h 10"/>
              <a:gd name="T2" fmla="*/ 0 w 8"/>
              <a:gd name="T3" fmla="*/ 3 h 10"/>
              <a:gd name="T4" fmla="*/ 0 w 8"/>
              <a:gd name="T5" fmla="*/ 5 h 10"/>
              <a:gd name="T6" fmla="*/ 0 w 8"/>
              <a:gd name="T7" fmla="*/ 8 h 10"/>
              <a:gd name="T8" fmla="*/ 1 w 8"/>
              <a:gd name="T9" fmla="*/ 9 h 10"/>
              <a:gd name="T10" fmla="*/ 2 w 8"/>
              <a:gd name="T11" fmla="*/ 10 h 10"/>
              <a:gd name="T12" fmla="*/ 2 w 8"/>
              <a:gd name="T13" fmla="*/ 10 h 10"/>
              <a:gd name="T14" fmla="*/ 4 w 8"/>
              <a:gd name="T15" fmla="*/ 10 h 10"/>
              <a:gd name="T16" fmla="*/ 6 w 8"/>
              <a:gd name="T17" fmla="*/ 10 h 10"/>
              <a:gd name="T18" fmla="*/ 7 w 8"/>
              <a:gd name="T19" fmla="*/ 9 h 10"/>
              <a:gd name="T20" fmla="*/ 8 w 8"/>
              <a:gd name="T21" fmla="*/ 7 h 10"/>
              <a:gd name="T22" fmla="*/ 8 w 8"/>
              <a:gd name="T23" fmla="*/ 7 h 10"/>
              <a:gd name="T24" fmla="*/ 8 w 8"/>
              <a:gd name="T25" fmla="*/ 4 h 10"/>
              <a:gd name="T26" fmla="*/ 8 w 8"/>
              <a:gd name="T27" fmla="*/ 3 h 10"/>
              <a:gd name="T28" fmla="*/ 7 w 8"/>
              <a:gd name="T29" fmla="*/ 1 h 10"/>
              <a:gd name="T30" fmla="*/ 6 w 8"/>
              <a:gd name="T31" fmla="*/ 0 h 10"/>
              <a:gd name="T32" fmla="*/ 6 w 8"/>
              <a:gd name="T33" fmla="*/ 0 h 10"/>
              <a:gd name="T34" fmla="*/ 5 w 8"/>
              <a:gd name="T35" fmla="*/ 0 h 10"/>
              <a:gd name="T36" fmla="*/ 4 w 8"/>
              <a:gd name="T37" fmla="*/ 0 h 10"/>
              <a:gd name="T38" fmla="*/ 1 w 8"/>
              <a:gd name="T39" fmla="*/ 2 h 10"/>
              <a:gd name="T40" fmla="*/ 0 w 8"/>
              <a:gd name="T41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" h="10">
                <a:moveTo>
                  <a:pt x="0" y="3"/>
                </a:moveTo>
                <a:lnTo>
                  <a:pt x="0" y="3"/>
                </a:lnTo>
                <a:lnTo>
                  <a:pt x="0" y="5"/>
                </a:lnTo>
                <a:lnTo>
                  <a:pt x="0" y="8"/>
                </a:lnTo>
                <a:lnTo>
                  <a:pt x="1" y="9"/>
                </a:lnTo>
                <a:lnTo>
                  <a:pt x="2" y="10"/>
                </a:lnTo>
                <a:lnTo>
                  <a:pt x="2" y="10"/>
                </a:lnTo>
                <a:lnTo>
                  <a:pt x="4" y="10"/>
                </a:lnTo>
                <a:lnTo>
                  <a:pt x="6" y="10"/>
                </a:lnTo>
                <a:lnTo>
                  <a:pt x="7" y="9"/>
                </a:lnTo>
                <a:lnTo>
                  <a:pt x="8" y="7"/>
                </a:lnTo>
                <a:lnTo>
                  <a:pt x="8" y="7"/>
                </a:lnTo>
                <a:lnTo>
                  <a:pt x="8" y="4"/>
                </a:lnTo>
                <a:lnTo>
                  <a:pt x="8" y="3"/>
                </a:lnTo>
                <a:lnTo>
                  <a:pt x="7" y="1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1" y="2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1" name="Freeform 1391"/>
          <p:cNvSpPr>
            <a:spLocks/>
          </p:cNvSpPr>
          <p:nvPr/>
        </p:nvSpPr>
        <p:spPr bwMode="auto">
          <a:xfrm>
            <a:off x="6764338" y="2446338"/>
            <a:ext cx="9525" cy="7937"/>
          </a:xfrm>
          <a:custGeom>
            <a:avLst/>
            <a:gdLst>
              <a:gd name="T0" fmla="*/ 2 w 10"/>
              <a:gd name="T1" fmla="*/ 2 h 10"/>
              <a:gd name="T2" fmla="*/ 1 w 10"/>
              <a:gd name="T3" fmla="*/ 4 h 10"/>
              <a:gd name="T4" fmla="*/ 0 w 10"/>
              <a:gd name="T5" fmla="*/ 5 h 10"/>
              <a:gd name="T6" fmla="*/ 0 w 10"/>
              <a:gd name="T7" fmla="*/ 8 h 10"/>
              <a:gd name="T8" fmla="*/ 1 w 10"/>
              <a:gd name="T9" fmla="*/ 9 h 10"/>
              <a:gd name="T10" fmla="*/ 3 w 10"/>
              <a:gd name="T11" fmla="*/ 10 h 10"/>
              <a:gd name="T12" fmla="*/ 4 w 10"/>
              <a:gd name="T13" fmla="*/ 10 h 10"/>
              <a:gd name="T14" fmla="*/ 7 w 10"/>
              <a:gd name="T15" fmla="*/ 9 h 10"/>
              <a:gd name="T16" fmla="*/ 8 w 10"/>
              <a:gd name="T17" fmla="*/ 8 h 10"/>
              <a:gd name="T18" fmla="*/ 9 w 10"/>
              <a:gd name="T19" fmla="*/ 5 h 10"/>
              <a:gd name="T20" fmla="*/ 10 w 10"/>
              <a:gd name="T21" fmla="*/ 4 h 10"/>
              <a:gd name="T22" fmla="*/ 10 w 10"/>
              <a:gd name="T23" fmla="*/ 2 h 10"/>
              <a:gd name="T24" fmla="*/ 9 w 10"/>
              <a:gd name="T25" fmla="*/ 1 h 10"/>
              <a:gd name="T26" fmla="*/ 7 w 10"/>
              <a:gd name="T27" fmla="*/ 0 h 10"/>
              <a:gd name="T28" fmla="*/ 6 w 10"/>
              <a:gd name="T29" fmla="*/ 0 h 10"/>
              <a:gd name="T30" fmla="*/ 3 w 10"/>
              <a:gd name="T31" fmla="*/ 1 h 10"/>
              <a:gd name="T32" fmla="*/ 2 w 10"/>
              <a:gd name="T33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2" y="2"/>
                </a:moveTo>
                <a:lnTo>
                  <a:pt x="1" y="4"/>
                </a:lnTo>
                <a:lnTo>
                  <a:pt x="0" y="5"/>
                </a:lnTo>
                <a:lnTo>
                  <a:pt x="0" y="8"/>
                </a:lnTo>
                <a:lnTo>
                  <a:pt x="1" y="9"/>
                </a:lnTo>
                <a:lnTo>
                  <a:pt x="3" y="10"/>
                </a:lnTo>
                <a:lnTo>
                  <a:pt x="4" y="10"/>
                </a:lnTo>
                <a:lnTo>
                  <a:pt x="7" y="9"/>
                </a:lnTo>
                <a:lnTo>
                  <a:pt x="8" y="8"/>
                </a:lnTo>
                <a:lnTo>
                  <a:pt x="9" y="5"/>
                </a:lnTo>
                <a:lnTo>
                  <a:pt x="10" y="4"/>
                </a:lnTo>
                <a:lnTo>
                  <a:pt x="10" y="2"/>
                </a:lnTo>
                <a:lnTo>
                  <a:pt x="9" y="1"/>
                </a:lnTo>
                <a:lnTo>
                  <a:pt x="7" y="0"/>
                </a:lnTo>
                <a:lnTo>
                  <a:pt x="6" y="0"/>
                </a:lnTo>
                <a:lnTo>
                  <a:pt x="3" y="1"/>
                </a:lnTo>
                <a:lnTo>
                  <a:pt x="2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2" name="Freeform 1392"/>
          <p:cNvSpPr>
            <a:spLocks/>
          </p:cNvSpPr>
          <p:nvPr/>
        </p:nvSpPr>
        <p:spPr bwMode="auto">
          <a:xfrm>
            <a:off x="6764338" y="2446338"/>
            <a:ext cx="9525" cy="7937"/>
          </a:xfrm>
          <a:custGeom>
            <a:avLst/>
            <a:gdLst>
              <a:gd name="T0" fmla="*/ 2 w 10"/>
              <a:gd name="T1" fmla="*/ 2 h 10"/>
              <a:gd name="T2" fmla="*/ 2 w 10"/>
              <a:gd name="T3" fmla="*/ 2 h 10"/>
              <a:gd name="T4" fmla="*/ 1 w 10"/>
              <a:gd name="T5" fmla="*/ 4 h 10"/>
              <a:gd name="T6" fmla="*/ 0 w 10"/>
              <a:gd name="T7" fmla="*/ 5 h 10"/>
              <a:gd name="T8" fmla="*/ 0 w 10"/>
              <a:gd name="T9" fmla="*/ 8 h 10"/>
              <a:gd name="T10" fmla="*/ 1 w 10"/>
              <a:gd name="T11" fmla="*/ 9 h 10"/>
              <a:gd name="T12" fmla="*/ 1 w 10"/>
              <a:gd name="T13" fmla="*/ 9 h 10"/>
              <a:gd name="T14" fmla="*/ 3 w 10"/>
              <a:gd name="T15" fmla="*/ 10 h 10"/>
              <a:gd name="T16" fmla="*/ 4 w 10"/>
              <a:gd name="T17" fmla="*/ 10 h 10"/>
              <a:gd name="T18" fmla="*/ 7 w 10"/>
              <a:gd name="T19" fmla="*/ 9 h 10"/>
              <a:gd name="T20" fmla="*/ 8 w 10"/>
              <a:gd name="T21" fmla="*/ 8 h 10"/>
              <a:gd name="T22" fmla="*/ 8 w 10"/>
              <a:gd name="T23" fmla="*/ 8 h 10"/>
              <a:gd name="T24" fmla="*/ 9 w 10"/>
              <a:gd name="T25" fmla="*/ 5 h 10"/>
              <a:gd name="T26" fmla="*/ 10 w 10"/>
              <a:gd name="T27" fmla="*/ 4 h 10"/>
              <a:gd name="T28" fmla="*/ 10 w 10"/>
              <a:gd name="T29" fmla="*/ 2 h 10"/>
              <a:gd name="T30" fmla="*/ 9 w 10"/>
              <a:gd name="T31" fmla="*/ 1 h 10"/>
              <a:gd name="T32" fmla="*/ 9 w 10"/>
              <a:gd name="T33" fmla="*/ 1 h 10"/>
              <a:gd name="T34" fmla="*/ 7 w 10"/>
              <a:gd name="T35" fmla="*/ 0 h 10"/>
              <a:gd name="T36" fmla="*/ 6 w 10"/>
              <a:gd name="T37" fmla="*/ 0 h 10"/>
              <a:gd name="T38" fmla="*/ 3 w 10"/>
              <a:gd name="T39" fmla="*/ 1 h 10"/>
              <a:gd name="T40" fmla="*/ 2 w 10"/>
              <a:gd name="T4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0">
                <a:moveTo>
                  <a:pt x="2" y="2"/>
                </a:moveTo>
                <a:lnTo>
                  <a:pt x="2" y="2"/>
                </a:lnTo>
                <a:lnTo>
                  <a:pt x="1" y="4"/>
                </a:lnTo>
                <a:lnTo>
                  <a:pt x="0" y="5"/>
                </a:lnTo>
                <a:lnTo>
                  <a:pt x="0" y="8"/>
                </a:lnTo>
                <a:lnTo>
                  <a:pt x="1" y="9"/>
                </a:lnTo>
                <a:lnTo>
                  <a:pt x="1" y="9"/>
                </a:lnTo>
                <a:lnTo>
                  <a:pt x="3" y="10"/>
                </a:lnTo>
                <a:lnTo>
                  <a:pt x="4" y="10"/>
                </a:lnTo>
                <a:lnTo>
                  <a:pt x="7" y="9"/>
                </a:lnTo>
                <a:lnTo>
                  <a:pt x="8" y="8"/>
                </a:lnTo>
                <a:lnTo>
                  <a:pt x="8" y="8"/>
                </a:lnTo>
                <a:lnTo>
                  <a:pt x="9" y="5"/>
                </a:lnTo>
                <a:lnTo>
                  <a:pt x="10" y="4"/>
                </a:lnTo>
                <a:lnTo>
                  <a:pt x="10" y="2"/>
                </a:lnTo>
                <a:lnTo>
                  <a:pt x="9" y="1"/>
                </a:lnTo>
                <a:lnTo>
                  <a:pt x="9" y="1"/>
                </a:lnTo>
                <a:lnTo>
                  <a:pt x="7" y="0"/>
                </a:lnTo>
                <a:lnTo>
                  <a:pt x="6" y="0"/>
                </a:lnTo>
                <a:lnTo>
                  <a:pt x="3" y="1"/>
                </a:lnTo>
                <a:lnTo>
                  <a:pt x="2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3" name="Freeform 1393"/>
          <p:cNvSpPr>
            <a:spLocks/>
          </p:cNvSpPr>
          <p:nvPr/>
        </p:nvSpPr>
        <p:spPr bwMode="auto">
          <a:xfrm>
            <a:off x="6765925" y="2439988"/>
            <a:ext cx="7938" cy="6350"/>
          </a:xfrm>
          <a:custGeom>
            <a:avLst/>
            <a:gdLst>
              <a:gd name="T0" fmla="*/ 3 w 10"/>
              <a:gd name="T1" fmla="*/ 1 h 9"/>
              <a:gd name="T2" fmla="*/ 2 w 10"/>
              <a:gd name="T3" fmla="*/ 2 h 9"/>
              <a:gd name="T4" fmla="*/ 0 w 10"/>
              <a:gd name="T5" fmla="*/ 4 h 9"/>
              <a:gd name="T6" fmla="*/ 0 w 10"/>
              <a:gd name="T7" fmla="*/ 5 h 9"/>
              <a:gd name="T8" fmla="*/ 0 w 10"/>
              <a:gd name="T9" fmla="*/ 8 h 9"/>
              <a:gd name="T10" fmla="*/ 1 w 10"/>
              <a:gd name="T11" fmla="*/ 9 h 9"/>
              <a:gd name="T12" fmla="*/ 3 w 10"/>
              <a:gd name="T13" fmla="*/ 9 h 9"/>
              <a:gd name="T14" fmla="*/ 5 w 10"/>
              <a:gd name="T15" fmla="*/ 9 h 9"/>
              <a:gd name="T16" fmla="*/ 7 w 10"/>
              <a:gd name="T17" fmla="*/ 8 h 9"/>
              <a:gd name="T18" fmla="*/ 9 w 10"/>
              <a:gd name="T19" fmla="*/ 6 h 9"/>
              <a:gd name="T20" fmla="*/ 10 w 10"/>
              <a:gd name="T21" fmla="*/ 5 h 9"/>
              <a:gd name="T22" fmla="*/ 10 w 10"/>
              <a:gd name="T23" fmla="*/ 3 h 9"/>
              <a:gd name="T24" fmla="*/ 10 w 10"/>
              <a:gd name="T25" fmla="*/ 2 h 9"/>
              <a:gd name="T26" fmla="*/ 9 w 10"/>
              <a:gd name="T27" fmla="*/ 1 h 9"/>
              <a:gd name="T28" fmla="*/ 7 w 10"/>
              <a:gd name="T29" fmla="*/ 0 h 9"/>
              <a:gd name="T30" fmla="*/ 6 w 10"/>
              <a:gd name="T31" fmla="*/ 0 h 9"/>
              <a:gd name="T32" fmla="*/ 3 w 10"/>
              <a:gd name="T33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9">
                <a:moveTo>
                  <a:pt x="3" y="1"/>
                </a:moveTo>
                <a:lnTo>
                  <a:pt x="2" y="2"/>
                </a:lnTo>
                <a:lnTo>
                  <a:pt x="0" y="4"/>
                </a:lnTo>
                <a:lnTo>
                  <a:pt x="0" y="5"/>
                </a:lnTo>
                <a:lnTo>
                  <a:pt x="0" y="8"/>
                </a:lnTo>
                <a:lnTo>
                  <a:pt x="1" y="9"/>
                </a:lnTo>
                <a:lnTo>
                  <a:pt x="3" y="9"/>
                </a:lnTo>
                <a:lnTo>
                  <a:pt x="5" y="9"/>
                </a:lnTo>
                <a:lnTo>
                  <a:pt x="7" y="8"/>
                </a:lnTo>
                <a:lnTo>
                  <a:pt x="9" y="6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9" y="1"/>
                </a:lnTo>
                <a:lnTo>
                  <a:pt x="7" y="0"/>
                </a:lnTo>
                <a:lnTo>
                  <a:pt x="6" y="0"/>
                </a:lnTo>
                <a:lnTo>
                  <a:pt x="3" y="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4" name="Freeform 1394"/>
          <p:cNvSpPr>
            <a:spLocks/>
          </p:cNvSpPr>
          <p:nvPr/>
        </p:nvSpPr>
        <p:spPr bwMode="auto">
          <a:xfrm>
            <a:off x="6765925" y="2439988"/>
            <a:ext cx="7938" cy="6350"/>
          </a:xfrm>
          <a:custGeom>
            <a:avLst/>
            <a:gdLst>
              <a:gd name="T0" fmla="*/ 3 w 10"/>
              <a:gd name="T1" fmla="*/ 1 h 9"/>
              <a:gd name="T2" fmla="*/ 3 w 10"/>
              <a:gd name="T3" fmla="*/ 1 h 9"/>
              <a:gd name="T4" fmla="*/ 2 w 10"/>
              <a:gd name="T5" fmla="*/ 2 h 9"/>
              <a:gd name="T6" fmla="*/ 0 w 10"/>
              <a:gd name="T7" fmla="*/ 4 h 9"/>
              <a:gd name="T8" fmla="*/ 0 w 10"/>
              <a:gd name="T9" fmla="*/ 5 h 9"/>
              <a:gd name="T10" fmla="*/ 0 w 10"/>
              <a:gd name="T11" fmla="*/ 8 h 9"/>
              <a:gd name="T12" fmla="*/ 0 w 10"/>
              <a:gd name="T13" fmla="*/ 8 h 9"/>
              <a:gd name="T14" fmla="*/ 1 w 10"/>
              <a:gd name="T15" fmla="*/ 9 h 9"/>
              <a:gd name="T16" fmla="*/ 3 w 10"/>
              <a:gd name="T17" fmla="*/ 9 h 9"/>
              <a:gd name="T18" fmla="*/ 5 w 10"/>
              <a:gd name="T19" fmla="*/ 9 h 9"/>
              <a:gd name="T20" fmla="*/ 7 w 10"/>
              <a:gd name="T21" fmla="*/ 8 h 9"/>
              <a:gd name="T22" fmla="*/ 7 w 10"/>
              <a:gd name="T23" fmla="*/ 8 h 9"/>
              <a:gd name="T24" fmla="*/ 9 w 10"/>
              <a:gd name="T25" fmla="*/ 6 h 9"/>
              <a:gd name="T26" fmla="*/ 10 w 10"/>
              <a:gd name="T27" fmla="*/ 5 h 9"/>
              <a:gd name="T28" fmla="*/ 10 w 10"/>
              <a:gd name="T29" fmla="*/ 3 h 9"/>
              <a:gd name="T30" fmla="*/ 10 w 10"/>
              <a:gd name="T31" fmla="*/ 2 h 9"/>
              <a:gd name="T32" fmla="*/ 10 w 10"/>
              <a:gd name="T33" fmla="*/ 2 h 9"/>
              <a:gd name="T34" fmla="*/ 9 w 10"/>
              <a:gd name="T35" fmla="*/ 1 h 9"/>
              <a:gd name="T36" fmla="*/ 7 w 10"/>
              <a:gd name="T37" fmla="*/ 0 h 9"/>
              <a:gd name="T38" fmla="*/ 6 w 10"/>
              <a:gd name="T39" fmla="*/ 0 h 9"/>
              <a:gd name="T40" fmla="*/ 3 w 10"/>
              <a:gd name="T41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9">
                <a:moveTo>
                  <a:pt x="3" y="1"/>
                </a:moveTo>
                <a:lnTo>
                  <a:pt x="3" y="1"/>
                </a:lnTo>
                <a:lnTo>
                  <a:pt x="2" y="2"/>
                </a:lnTo>
                <a:lnTo>
                  <a:pt x="0" y="4"/>
                </a:lnTo>
                <a:lnTo>
                  <a:pt x="0" y="5"/>
                </a:lnTo>
                <a:lnTo>
                  <a:pt x="0" y="8"/>
                </a:lnTo>
                <a:lnTo>
                  <a:pt x="0" y="8"/>
                </a:lnTo>
                <a:lnTo>
                  <a:pt x="1" y="9"/>
                </a:lnTo>
                <a:lnTo>
                  <a:pt x="3" y="9"/>
                </a:lnTo>
                <a:lnTo>
                  <a:pt x="5" y="9"/>
                </a:lnTo>
                <a:lnTo>
                  <a:pt x="7" y="8"/>
                </a:lnTo>
                <a:lnTo>
                  <a:pt x="7" y="8"/>
                </a:lnTo>
                <a:lnTo>
                  <a:pt x="9" y="6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10" y="2"/>
                </a:lnTo>
                <a:lnTo>
                  <a:pt x="9" y="1"/>
                </a:lnTo>
                <a:lnTo>
                  <a:pt x="7" y="0"/>
                </a:lnTo>
                <a:lnTo>
                  <a:pt x="6" y="0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5" name="Freeform 1395"/>
          <p:cNvSpPr>
            <a:spLocks/>
          </p:cNvSpPr>
          <p:nvPr/>
        </p:nvSpPr>
        <p:spPr bwMode="auto">
          <a:xfrm>
            <a:off x="6769100" y="2433638"/>
            <a:ext cx="7938" cy="7937"/>
          </a:xfrm>
          <a:custGeom>
            <a:avLst/>
            <a:gdLst>
              <a:gd name="T0" fmla="*/ 4 w 11"/>
              <a:gd name="T1" fmla="*/ 1 h 9"/>
              <a:gd name="T2" fmla="*/ 3 w 11"/>
              <a:gd name="T3" fmla="*/ 2 h 9"/>
              <a:gd name="T4" fmla="*/ 0 w 11"/>
              <a:gd name="T5" fmla="*/ 4 h 9"/>
              <a:gd name="T6" fmla="*/ 0 w 11"/>
              <a:gd name="T7" fmla="*/ 5 h 9"/>
              <a:gd name="T8" fmla="*/ 0 w 11"/>
              <a:gd name="T9" fmla="*/ 8 h 9"/>
              <a:gd name="T10" fmla="*/ 2 w 11"/>
              <a:gd name="T11" fmla="*/ 9 h 9"/>
              <a:gd name="T12" fmla="*/ 4 w 11"/>
              <a:gd name="T13" fmla="*/ 9 h 9"/>
              <a:gd name="T14" fmla="*/ 5 w 11"/>
              <a:gd name="T15" fmla="*/ 9 h 9"/>
              <a:gd name="T16" fmla="*/ 7 w 11"/>
              <a:gd name="T17" fmla="*/ 8 h 9"/>
              <a:gd name="T18" fmla="*/ 10 w 11"/>
              <a:gd name="T19" fmla="*/ 7 h 9"/>
              <a:gd name="T20" fmla="*/ 11 w 11"/>
              <a:gd name="T21" fmla="*/ 4 h 9"/>
              <a:gd name="T22" fmla="*/ 11 w 11"/>
              <a:gd name="T23" fmla="*/ 3 h 9"/>
              <a:gd name="T24" fmla="*/ 11 w 11"/>
              <a:gd name="T25" fmla="*/ 2 h 9"/>
              <a:gd name="T26" fmla="*/ 10 w 11"/>
              <a:gd name="T27" fmla="*/ 1 h 9"/>
              <a:gd name="T28" fmla="*/ 7 w 11"/>
              <a:gd name="T29" fmla="*/ 0 h 9"/>
              <a:gd name="T30" fmla="*/ 6 w 11"/>
              <a:gd name="T31" fmla="*/ 0 h 9"/>
              <a:gd name="T32" fmla="*/ 4 w 11"/>
              <a:gd name="T33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9">
                <a:moveTo>
                  <a:pt x="4" y="1"/>
                </a:moveTo>
                <a:lnTo>
                  <a:pt x="3" y="2"/>
                </a:lnTo>
                <a:lnTo>
                  <a:pt x="0" y="4"/>
                </a:lnTo>
                <a:lnTo>
                  <a:pt x="0" y="5"/>
                </a:lnTo>
                <a:lnTo>
                  <a:pt x="0" y="8"/>
                </a:lnTo>
                <a:lnTo>
                  <a:pt x="2" y="9"/>
                </a:lnTo>
                <a:lnTo>
                  <a:pt x="4" y="9"/>
                </a:lnTo>
                <a:lnTo>
                  <a:pt x="5" y="9"/>
                </a:lnTo>
                <a:lnTo>
                  <a:pt x="7" y="8"/>
                </a:lnTo>
                <a:lnTo>
                  <a:pt x="10" y="7"/>
                </a:lnTo>
                <a:lnTo>
                  <a:pt x="11" y="4"/>
                </a:lnTo>
                <a:lnTo>
                  <a:pt x="11" y="3"/>
                </a:lnTo>
                <a:lnTo>
                  <a:pt x="11" y="2"/>
                </a:lnTo>
                <a:lnTo>
                  <a:pt x="10" y="1"/>
                </a:lnTo>
                <a:lnTo>
                  <a:pt x="7" y="0"/>
                </a:lnTo>
                <a:lnTo>
                  <a:pt x="6" y="0"/>
                </a:lnTo>
                <a:lnTo>
                  <a:pt x="4" y="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6" name="Freeform 1396"/>
          <p:cNvSpPr>
            <a:spLocks/>
          </p:cNvSpPr>
          <p:nvPr/>
        </p:nvSpPr>
        <p:spPr bwMode="auto">
          <a:xfrm>
            <a:off x="6769100" y="2433638"/>
            <a:ext cx="7938" cy="7937"/>
          </a:xfrm>
          <a:custGeom>
            <a:avLst/>
            <a:gdLst>
              <a:gd name="T0" fmla="*/ 4 w 11"/>
              <a:gd name="T1" fmla="*/ 1 h 9"/>
              <a:gd name="T2" fmla="*/ 4 w 11"/>
              <a:gd name="T3" fmla="*/ 1 h 9"/>
              <a:gd name="T4" fmla="*/ 3 w 11"/>
              <a:gd name="T5" fmla="*/ 2 h 9"/>
              <a:gd name="T6" fmla="*/ 0 w 11"/>
              <a:gd name="T7" fmla="*/ 4 h 9"/>
              <a:gd name="T8" fmla="*/ 0 w 11"/>
              <a:gd name="T9" fmla="*/ 5 h 9"/>
              <a:gd name="T10" fmla="*/ 0 w 11"/>
              <a:gd name="T11" fmla="*/ 8 h 9"/>
              <a:gd name="T12" fmla="*/ 0 w 11"/>
              <a:gd name="T13" fmla="*/ 8 h 9"/>
              <a:gd name="T14" fmla="*/ 2 w 11"/>
              <a:gd name="T15" fmla="*/ 9 h 9"/>
              <a:gd name="T16" fmla="*/ 4 w 11"/>
              <a:gd name="T17" fmla="*/ 9 h 9"/>
              <a:gd name="T18" fmla="*/ 5 w 11"/>
              <a:gd name="T19" fmla="*/ 9 h 9"/>
              <a:gd name="T20" fmla="*/ 7 w 11"/>
              <a:gd name="T21" fmla="*/ 8 h 9"/>
              <a:gd name="T22" fmla="*/ 7 w 11"/>
              <a:gd name="T23" fmla="*/ 8 h 9"/>
              <a:gd name="T24" fmla="*/ 10 w 11"/>
              <a:gd name="T25" fmla="*/ 7 h 9"/>
              <a:gd name="T26" fmla="*/ 11 w 11"/>
              <a:gd name="T27" fmla="*/ 4 h 9"/>
              <a:gd name="T28" fmla="*/ 11 w 11"/>
              <a:gd name="T29" fmla="*/ 3 h 9"/>
              <a:gd name="T30" fmla="*/ 11 w 11"/>
              <a:gd name="T31" fmla="*/ 2 h 9"/>
              <a:gd name="T32" fmla="*/ 11 w 11"/>
              <a:gd name="T33" fmla="*/ 2 h 9"/>
              <a:gd name="T34" fmla="*/ 10 w 11"/>
              <a:gd name="T35" fmla="*/ 1 h 9"/>
              <a:gd name="T36" fmla="*/ 7 w 11"/>
              <a:gd name="T37" fmla="*/ 0 h 9"/>
              <a:gd name="T38" fmla="*/ 6 w 11"/>
              <a:gd name="T39" fmla="*/ 0 h 9"/>
              <a:gd name="T40" fmla="*/ 4 w 11"/>
              <a:gd name="T41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9">
                <a:moveTo>
                  <a:pt x="4" y="1"/>
                </a:moveTo>
                <a:lnTo>
                  <a:pt x="4" y="1"/>
                </a:lnTo>
                <a:lnTo>
                  <a:pt x="3" y="2"/>
                </a:lnTo>
                <a:lnTo>
                  <a:pt x="0" y="4"/>
                </a:lnTo>
                <a:lnTo>
                  <a:pt x="0" y="5"/>
                </a:lnTo>
                <a:lnTo>
                  <a:pt x="0" y="8"/>
                </a:lnTo>
                <a:lnTo>
                  <a:pt x="0" y="8"/>
                </a:lnTo>
                <a:lnTo>
                  <a:pt x="2" y="9"/>
                </a:lnTo>
                <a:lnTo>
                  <a:pt x="4" y="9"/>
                </a:lnTo>
                <a:lnTo>
                  <a:pt x="5" y="9"/>
                </a:lnTo>
                <a:lnTo>
                  <a:pt x="7" y="8"/>
                </a:lnTo>
                <a:lnTo>
                  <a:pt x="7" y="8"/>
                </a:lnTo>
                <a:lnTo>
                  <a:pt x="10" y="7"/>
                </a:lnTo>
                <a:lnTo>
                  <a:pt x="11" y="4"/>
                </a:lnTo>
                <a:lnTo>
                  <a:pt x="11" y="3"/>
                </a:lnTo>
                <a:lnTo>
                  <a:pt x="11" y="2"/>
                </a:lnTo>
                <a:lnTo>
                  <a:pt x="11" y="2"/>
                </a:lnTo>
                <a:lnTo>
                  <a:pt x="10" y="1"/>
                </a:lnTo>
                <a:lnTo>
                  <a:pt x="7" y="0"/>
                </a:lnTo>
                <a:lnTo>
                  <a:pt x="6" y="0"/>
                </a:lnTo>
                <a:lnTo>
                  <a:pt x="4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7" name="Freeform 1397"/>
          <p:cNvSpPr>
            <a:spLocks/>
          </p:cNvSpPr>
          <p:nvPr/>
        </p:nvSpPr>
        <p:spPr bwMode="auto">
          <a:xfrm>
            <a:off x="6773863" y="2430463"/>
            <a:ext cx="7937" cy="6350"/>
          </a:xfrm>
          <a:custGeom>
            <a:avLst/>
            <a:gdLst>
              <a:gd name="T0" fmla="*/ 5 w 12"/>
              <a:gd name="T1" fmla="*/ 0 h 8"/>
              <a:gd name="T2" fmla="*/ 2 w 12"/>
              <a:gd name="T3" fmla="*/ 1 h 8"/>
              <a:gd name="T4" fmla="*/ 1 w 12"/>
              <a:gd name="T5" fmla="*/ 2 h 8"/>
              <a:gd name="T6" fmla="*/ 0 w 12"/>
              <a:gd name="T7" fmla="*/ 5 h 8"/>
              <a:gd name="T8" fmla="*/ 0 w 12"/>
              <a:gd name="T9" fmla="*/ 6 h 8"/>
              <a:gd name="T10" fmla="*/ 1 w 12"/>
              <a:gd name="T11" fmla="*/ 7 h 8"/>
              <a:gd name="T12" fmla="*/ 2 w 12"/>
              <a:gd name="T13" fmla="*/ 8 h 8"/>
              <a:gd name="T14" fmla="*/ 5 w 12"/>
              <a:gd name="T15" fmla="*/ 8 h 8"/>
              <a:gd name="T16" fmla="*/ 7 w 12"/>
              <a:gd name="T17" fmla="*/ 8 h 8"/>
              <a:gd name="T18" fmla="*/ 9 w 12"/>
              <a:gd name="T19" fmla="*/ 7 h 8"/>
              <a:gd name="T20" fmla="*/ 10 w 12"/>
              <a:gd name="T21" fmla="*/ 6 h 8"/>
              <a:gd name="T22" fmla="*/ 12 w 12"/>
              <a:gd name="T23" fmla="*/ 3 h 8"/>
              <a:gd name="T24" fmla="*/ 12 w 12"/>
              <a:gd name="T25" fmla="*/ 2 h 8"/>
              <a:gd name="T26" fmla="*/ 10 w 12"/>
              <a:gd name="T27" fmla="*/ 1 h 8"/>
              <a:gd name="T28" fmla="*/ 9 w 12"/>
              <a:gd name="T29" fmla="*/ 0 h 8"/>
              <a:gd name="T30" fmla="*/ 7 w 12"/>
              <a:gd name="T31" fmla="*/ 0 h 8"/>
              <a:gd name="T32" fmla="*/ 5 w 12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5" y="0"/>
                </a:moveTo>
                <a:lnTo>
                  <a:pt x="2" y="1"/>
                </a:lnTo>
                <a:lnTo>
                  <a:pt x="1" y="2"/>
                </a:lnTo>
                <a:lnTo>
                  <a:pt x="0" y="5"/>
                </a:lnTo>
                <a:lnTo>
                  <a:pt x="0" y="6"/>
                </a:lnTo>
                <a:lnTo>
                  <a:pt x="1" y="7"/>
                </a:lnTo>
                <a:lnTo>
                  <a:pt x="2" y="8"/>
                </a:lnTo>
                <a:lnTo>
                  <a:pt x="5" y="8"/>
                </a:lnTo>
                <a:lnTo>
                  <a:pt x="7" y="8"/>
                </a:lnTo>
                <a:lnTo>
                  <a:pt x="9" y="7"/>
                </a:lnTo>
                <a:lnTo>
                  <a:pt x="10" y="6"/>
                </a:lnTo>
                <a:lnTo>
                  <a:pt x="12" y="3"/>
                </a:lnTo>
                <a:lnTo>
                  <a:pt x="12" y="2"/>
                </a:lnTo>
                <a:lnTo>
                  <a:pt x="10" y="1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8" name="Freeform 1398"/>
          <p:cNvSpPr>
            <a:spLocks/>
          </p:cNvSpPr>
          <p:nvPr/>
        </p:nvSpPr>
        <p:spPr bwMode="auto">
          <a:xfrm>
            <a:off x="6773863" y="2430463"/>
            <a:ext cx="7937" cy="6350"/>
          </a:xfrm>
          <a:custGeom>
            <a:avLst/>
            <a:gdLst>
              <a:gd name="T0" fmla="*/ 5 w 12"/>
              <a:gd name="T1" fmla="*/ 0 h 8"/>
              <a:gd name="T2" fmla="*/ 5 w 12"/>
              <a:gd name="T3" fmla="*/ 0 h 8"/>
              <a:gd name="T4" fmla="*/ 2 w 12"/>
              <a:gd name="T5" fmla="*/ 1 h 8"/>
              <a:gd name="T6" fmla="*/ 1 w 12"/>
              <a:gd name="T7" fmla="*/ 2 h 8"/>
              <a:gd name="T8" fmla="*/ 0 w 12"/>
              <a:gd name="T9" fmla="*/ 5 h 8"/>
              <a:gd name="T10" fmla="*/ 0 w 12"/>
              <a:gd name="T11" fmla="*/ 6 h 8"/>
              <a:gd name="T12" fmla="*/ 0 w 12"/>
              <a:gd name="T13" fmla="*/ 6 h 8"/>
              <a:gd name="T14" fmla="*/ 1 w 12"/>
              <a:gd name="T15" fmla="*/ 7 h 8"/>
              <a:gd name="T16" fmla="*/ 2 w 12"/>
              <a:gd name="T17" fmla="*/ 8 h 8"/>
              <a:gd name="T18" fmla="*/ 5 w 12"/>
              <a:gd name="T19" fmla="*/ 8 h 8"/>
              <a:gd name="T20" fmla="*/ 7 w 12"/>
              <a:gd name="T21" fmla="*/ 8 h 8"/>
              <a:gd name="T22" fmla="*/ 7 w 12"/>
              <a:gd name="T23" fmla="*/ 8 h 8"/>
              <a:gd name="T24" fmla="*/ 9 w 12"/>
              <a:gd name="T25" fmla="*/ 7 h 8"/>
              <a:gd name="T26" fmla="*/ 10 w 12"/>
              <a:gd name="T27" fmla="*/ 6 h 8"/>
              <a:gd name="T28" fmla="*/ 12 w 12"/>
              <a:gd name="T29" fmla="*/ 3 h 8"/>
              <a:gd name="T30" fmla="*/ 12 w 12"/>
              <a:gd name="T31" fmla="*/ 2 h 8"/>
              <a:gd name="T32" fmla="*/ 12 w 12"/>
              <a:gd name="T33" fmla="*/ 2 h 8"/>
              <a:gd name="T34" fmla="*/ 10 w 12"/>
              <a:gd name="T35" fmla="*/ 1 h 8"/>
              <a:gd name="T36" fmla="*/ 9 w 12"/>
              <a:gd name="T37" fmla="*/ 0 h 8"/>
              <a:gd name="T38" fmla="*/ 7 w 12"/>
              <a:gd name="T39" fmla="*/ 0 h 8"/>
              <a:gd name="T40" fmla="*/ 5 w 12"/>
              <a:gd name="T4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8">
                <a:moveTo>
                  <a:pt x="5" y="0"/>
                </a:moveTo>
                <a:lnTo>
                  <a:pt x="5" y="0"/>
                </a:lnTo>
                <a:lnTo>
                  <a:pt x="2" y="1"/>
                </a:lnTo>
                <a:lnTo>
                  <a:pt x="1" y="2"/>
                </a:lnTo>
                <a:lnTo>
                  <a:pt x="0" y="5"/>
                </a:lnTo>
                <a:lnTo>
                  <a:pt x="0" y="6"/>
                </a:lnTo>
                <a:lnTo>
                  <a:pt x="0" y="6"/>
                </a:lnTo>
                <a:lnTo>
                  <a:pt x="1" y="7"/>
                </a:lnTo>
                <a:lnTo>
                  <a:pt x="2" y="8"/>
                </a:lnTo>
                <a:lnTo>
                  <a:pt x="5" y="8"/>
                </a:lnTo>
                <a:lnTo>
                  <a:pt x="7" y="8"/>
                </a:lnTo>
                <a:lnTo>
                  <a:pt x="7" y="8"/>
                </a:lnTo>
                <a:lnTo>
                  <a:pt x="9" y="7"/>
                </a:lnTo>
                <a:lnTo>
                  <a:pt x="10" y="6"/>
                </a:lnTo>
                <a:lnTo>
                  <a:pt x="12" y="3"/>
                </a:lnTo>
                <a:lnTo>
                  <a:pt x="12" y="2"/>
                </a:lnTo>
                <a:lnTo>
                  <a:pt x="12" y="2"/>
                </a:lnTo>
                <a:lnTo>
                  <a:pt x="10" y="1"/>
                </a:lnTo>
                <a:lnTo>
                  <a:pt x="9" y="0"/>
                </a:lnTo>
                <a:lnTo>
                  <a:pt x="7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79" name="Freeform 1399"/>
          <p:cNvSpPr>
            <a:spLocks/>
          </p:cNvSpPr>
          <p:nvPr/>
        </p:nvSpPr>
        <p:spPr bwMode="auto">
          <a:xfrm>
            <a:off x="6777038" y="2425700"/>
            <a:ext cx="9525" cy="6350"/>
          </a:xfrm>
          <a:custGeom>
            <a:avLst/>
            <a:gdLst>
              <a:gd name="T0" fmla="*/ 6 w 11"/>
              <a:gd name="T1" fmla="*/ 0 h 8"/>
              <a:gd name="T2" fmla="*/ 3 w 11"/>
              <a:gd name="T3" fmla="*/ 0 h 8"/>
              <a:gd name="T4" fmla="*/ 1 w 11"/>
              <a:gd name="T5" fmla="*/ 1 h 8"/>
              <a:gd name="T6" fmla="*/ 0 w 11"/>
              <a:gd name="T7" fmla="*/ 4 h 8"/>
              <a:gd name="T8" fmla="*/ 0 w 11"/>
              <a:gd name="T9" fmla="*/ 5 h 8"/>
              <a:gd name="T10" fmla="*/ 1 w 11"/>
              <a:gd name="T11" fmla="*/ 6 h 8"/>
              <a:gd name="T12" fmla="*/ 2 w 11"/>
              <a:gd name="T13" fmla="*/ 8 h 8"/>
              <a:gd name="T14" fmla="*/ 4 w 11"/>
              <a:gd name="T15" fmla="*/ 8 h 8"/>
              <a:gd name="T16" fmla="*/ 7 w 11"/>
              <a:gd name="T17" fmla="*/ 8 h 8"/>
              <a:gd name="T18" fmla="*/ 8 w 11"/>
              <a:gd name="T19" fmla="*/ 8 h 8"/>
              <a:gd name="T20" fmla="*/ 10 w 11"/>
              <a:gd name="T21" fmla="*/ 7 h 8"/>
              <a:gd name="T22" fmla="*/ 11 w 11"/>
              <a:gd name="T23" fmla="*/ 5 h 8"/>
              <a:gd name="T24" fmla="*/ 11 w 11"/>
              <a:gd name="T25" fmla="*/ 4 h 8"/>
              <a:gd name="T26" fmla="*/ 11 w 11"/>
              <a:gd name="T27" fmla="*/ 3 h 8"/>
              <a:gd name="T28" fmla="*/ 9 w 11"/>
              <a:gd name="T29" fmla="*/ 0 h 8"/>
              <a:gd name="T30" fmla="*/ 8 w 11"/>
              <a:gd name="T31" fmla="*/ 0 h 8"/>
              <a:gd name="T32" fmla="*/ 6 w 11"/>
              <a:gd name="T3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6" y="0"/>
                </a:moveTo>
                <a:lnTo>
                  <a:pt x="3" y="0"/>
                </a:lnTo>
                <a:lnTo>
                  <a:pt x="1" y="1"/>
                </a:lnTo>
                <a:lnTo>
                  <a:pt x="0" y="4"/>
                </a:lnTo>
                <a:lnTo>
                  <a:pt x="0" y="5"/>
                </a:lnTo>
                <a:lnTo>
                  <a:pt x="1" y="6"/>
                </a:lnTo>
                <a:lnTo>
                  <a:pt x="2" y="8"/>
                </a:lnTo>
                <a:lnTo>
                  <a:pt x="4" y="8"/>
                </a:lnTo>
                <a:lnTo>
                  <a:pt x="7" y="8"/>
                </a:lnTo>
                <a:lnTo>
                  <a:pt x="8" y="8"/>
                </a:lnTo>
                <a:lnTo>
                  <a:pt x="10" y="7"/>
                </a:lnTo>
                <a:lnTo>
                  <a:pt x="11" y="5"/>
                </a:lnTo>
                <a:lnTo>
                  <a:pt x="11" y="4"/>
                </a:lnTo>
                <a:lnTo>
                  <a:pt x="11" y="3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0" name="Freeform 1400"/>
          <p:cNvSpPr>
            <a:spLocks/>
          </p:cNvSpPr>
          <p:nvPr/>
        </p:nvSpPr>
        <p:spPr bwMode="auto">
          <a:xfrm>
            <a:off x="6777038" y="2425700"/>
            <a:ext cx="9525" cy="6350"/>
          </a:xfrm>
          <a:custGeom>
            <a:avLst/>
            <a:gdLst>
              <a:gd name="T0" fmla="*/ 6 w 11"/>
              <a:gd name="T1" fmla="*/ 0 h 8"/>
              <a:gd name="T2" fmla="*/ 6 w 11"/>
              <a:gd name="T3" fmla="*/ 0 h 8"/>
              <a:gd name="T4" fmla="*/ 3 w 11"/>
              <a:gd name="T5" fmla="*/ 0 h 8"/>
              <a:gd name="T6" fmla="*/ 1 w 11"/>
              <a:gd name="T7" fmla="*/ 1 h 8"/>
              <a:gd name="T8" fmla="*/ 0 w 11"/>
              <a:gd name="T9" fmla="*/ 4 h 8"/>
              <a:gd name="T10" fmla="*/ 0 w 11"/>
              <a:gd name="T11" fmla="*/ 5 h 8"/>
              <a:gd name="T12" fmla="*/ 0 w 11"/>
              <a:gd name="T13" fmla="*/ 5 h 8"/>
              <a:gd name="T14" fmla="*/ 1 w 11"/>
              <a:gd name="T15" fmla="*/ 6 h 8"/>
              <a:gd name="T16" fmla="*/ 2 w 11"/>
              <a:gd name="T17" fmla="*/ 8 h 8"/>
              <a:gd name="T18" fmla="*/ 4 w 11"/>
              <a:gd name="T19" fmla="*/ 8 h 8"/>
              <a:gd name="T20" fmla="*/ 7 w 11"/>
              <a:gd name="T21" fmla="*/ 8 h 8"/>
              <a:gd name="T22" fmla="*/ 7 w 11"/>
              <a:gd name="T23" fmla="*/ 8 h 8"/>
              <a:gd name="T24" fmla="*/ 8 w 11"/>
              <a:gd name="T25" fmla="*/ 8 h 8"/>
              <a:gd name="T26" fmla="*/ 10 w 11"/>
              <a:gd name="T27" fmla="*/ 7 h 8"/>
              <a:gd name="T28" fmla="*/ 11 w 11"/>
              <a:gd name="T29" fmla="*/ 5 h 8"/>
              <a:gd name="T30" fmla="*/ 11 w 11"/>
              <a:gd name="T31" fmla="*/ 4 h 8"/>
              <a:gd name="T32" fmla="*/ 11 w 11"/>
              <a:gd name="T33" fmla="*/ 4 h 8"/>
              <a:gd name="T34" fmla="*/ 11 w 11"/>
              <a:gd name="T35" fmla="*/ 3 h 8"/>
              <a:gd name="T36" fmla="*/ 9 w 11"/>
              <a:gd name="T37" fmla="*/ 0 h 8"/>
              <a:gd name="T38" fmla="*/ 8 w 11"/>
              <a:gd name="T39" fmla="*/ 0 h 8"/>
              <a:gd name="T40" fmla="*/ 6 w 11"/>
              <a:gd name="T4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8">
                <a:moveTo>
                  <a:pt x="6" y="0"/>
                </a:moveTo>
                <a:lnTo>
                  <a:pt x="6" y="0"/>
                </a:lnTo>
                <a:lnTo>
                  <a:pt x="3" y="0"/>
                </a:lnTo>
                <a:lnTo>
                  <a:pt x="1" y="1"/>
                </a:lnTo>
                <a:lnTo>
                  <a:pt x="0" y="4"/>
                </a:lnTo>
                <a:lnTo>
                  <a:pt x="0" y="5"/>
                </a:lnTo>
                <a:lnTo>
                  <a:pt x="0" y="5"/>
                </a:lnTo>
                <a:lnTo>
                  <a:pt x="1" y="6"/>
                </a:lnTo>
                <a:lnTo>
                  <a:pt x="2" y="8"/>
                </a:lnTo>
                <a:lnTo>
                  <a:pt x="4" y="8"/>
                </a:lnTo>
                <a:lnTo>
                  <a:pt x="7" y="8"/>
                </a:lnTo>
                <a:lnTo>
                  <a:pt x="7" y="8"/>
                </a:lnTo>
                <a:lnTo>
                  <a:pt x="8" y="8"/>
                </a:lnTo>
                <a:lnTo>
                  <a:pt x="10" y="7"/>
                </a:lnTo>
                <a:lnTo>
                  <a:pt x="11" y="5"/>
                </a:lnTo>
                <a:lnTo>
                  <a:pt x="11" y="4"/>
                </a:lnTo>
                <a:lnTo>
                  <a:pt x="11" y="4"/>
                </a:lnTo>
                <a:lnTo>
                  <a:pt x="11" y="3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1" name="Freeform 1401"/>
          <p:cNvSpPr>
            <a:spLocks/>
          </p:cNvSpPr>
          <p:nvPr/>
        </p:nvSpPr>
        <p:spPr bwMode="auto">
          <a:xfrm>
            <a:off x="6980238" y="2279650"/>
            <a:ext cx="30162" cy="31750"/>
          </a:xfrm>
          <a:custGeom>
            <a:avLst/>
            <a:gdLst>
              <a:gd name="T0" fmla="*/ 21 w 40"/>
              <a:gd name="T1" fmla="*/ 39 h 39"/>
              <a:gd name="T2" fmla="*/ 28 w 40"/>
              <a:gd name="T3" fmla="*/ 37 h 39"/>
              <a:gd name="T4" fmla="*/ 35 w 40"/>
              <a:gd name="T5" fmla="*/ 32 h 39"/>
              <a:gd name="T6" fmla="*/ 38 w 40"/>
              <a:gd name="T7" fmla="*/ 26 h 39"/>
              <a:gd name="T8" fmla="*/ 40 w 40"/>
              <a:gd name="T9" fmla="*/ 18 h 39"/>
              <a:gd name="T10" fmla="*/ 38 w 40"/>
              <a:gd name="T11" fmla="*/ 11 h 39"/>
              <a:gd name="T12" fmla="*/ 34 w 40"/>
              <a:gd name="T13" fmla="*/ 6 h 39"/>
              <a:gd name="T14" fmla="*/ 27 w 40"/>
              <a:gd name="T15" fmla="*/ 1 h 39"/>
              <a:gd name="T16" fmla="*/ 20 w 40"/>
              <a:gd name="T17" fmla="*/ 0 h 39"/>
              <a:gd name="T18" fmla="*/ 12 w 40"/>
              <a:gd name="T19" fmla="*/ 2 h 39"/>
              <a:gd name="T20" fmla="*/ 6 w 40"/>
              <a:gd name="T21" fmla="*/ 7 h 39"/>
              <a:gd name="T22" fmla="*/ 2 w 40"/>
              <a:gd name="T23" fmla="*/ 13 h 39"/>
              <a:gd name="T24" fmla="*/ 0 w 40"/>
              <a:gd name="T25" fmla="*/ 21 h 39"/>
              <a:gd name="T26" fmla="*/ 3 w 40"/>
              <a:gd name="T27" fmla="*/ 28 h 39"/>
              <a:gd name="T28" fmla="*/ 7 w 40"/>
              <a:gd name="T29" fmla="*/ 33 h 39"/>
              <a:gd name="T30" fmla="*/ 13 w 40"/>
              <a:gd name="T31" fmla="*/ 38 h 39"/>
              <a:gd name="T32" fmla="*/ 21 w 40"/>
              <a:gd name="T3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0" h="39">
                <a:moveTo>
                  <a:pt x="21" y="39"/>
                </a:moveTo>
                <a:lnTo>
                  <a:pt x="28" y="37"/>
                </a:lnTo>
                <a:lnTo>
                  <a:pt x="35" y="32"/>
                </a:lnTo>
                <a:lnTo>
                  <a:pt x="38" y="26"/>
                </a:lnTo>
                <a:lnTo>
                  <a:pt x="40" y="18"/>
                </a:lnTo>
                <a:lnTo>
                  <a:pt x="38" y="11"/>
                </a:lnTo>
                <a:lnTo>
                  <a:pt x="34" y="6"/>
                </a:lnTo>
                <a:lnTo>
                  <a:pt x="27" y="1"/>
                </a:lnTo>
                <a:lnTo>
                  <a:pt x="20" y="0"/>
                </a:lnTo>
                <a:lnTo>
                  <a:pt x="12" y="2"/>
                </a:lnTo>
                <a:lnTo>
                  <a:pt x="6" y="7"/>
                </a:lnTo>
                <a:lnTo>
                  <a:pt x="2" y="13"/>
                </a:lnTo>
                <a:lnTo>
                  <a:pt x="0" y="21"/>
                </a:lnTo>
                <a:lnTo>
                  <a:pt x="3" y="28"/>
                </a:lnTo>
                <a:lnTo>
                  <a:pt x="7" y="33"/>
                </a:lnTo>
                <a:lnTo>
                  <a:pt x="13" y="38"/>
                </a:lnTo>
                <a:lnTo>
                  <a:pt x="21" y="3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2" name="Freeform 1402"/>
          <p:cNvSpPr>
            <a:spLocks/>
          </p:cNvSpPr>
          <p:nvPr/>
        </p:nvSpPr>
        <p:spPr bwMode="auto">
          <a:xfrm>
            <a:off x="6980238" y="2279650"/>
            <a:ext cx="30162" cy="31750"/>
          </a:xfrm>
          <a:custGeom>
            <a:avLst/>
            <a:gdLst>
              <a:gd name="T0" fmla="*/ 21 w 40"/>
              <a:gd name="T1" fmla="*/ 39 h 39"/>
              <a:gd name="T2" fmla="*/ 21 w 40"/>
              <a:gd name="T3" fmla="*/ 39 h 39"/>
              <a:gd name="T4" fmla="*/ 28 w 40"/>
              <a:gd name="T5" fmla="*/ 37 h 39"/>
              <a:gd name="T6" fmla="*/ 35 w 40"/>
              <a:gd name="T7" fmla="*/ 32 h 39"/>
              <a:gd name="T8" fmla="*/ 38 w 40"/>
              <a:gd name="T9" fmla="*/ 26 h 39"/>
              <a:gd name="T10" fmla="*/ 40 w 40"/>
              <a:gd name="T11" fmla="*/ 18 h 39"/>
              <a:gd name="T12" fmla="*/ 40 w 40"/>
              <a:gd name="T13" fmla="*/ 18 h 39"/>
              <a:gd name="T14" fmla="*/ 38 w 40"/>
              <a:gd name="T15" fmla="*/ 11 h 39"/>
              <a:gd name="T16" fmla="*/ 34 w 40"/>
              <a:gd name="T17" fmla="*/ 6 h 39"/>
              <a:gd name="T18" fmla="*/ 27 w 40"/>
              <a:gd name="T19" fmla="*/ 1 h 39"/>
              <a:gd name="T20" fmla="*/ 20 w 40"/>
              <a:gd name="T21" fmla="*/ 0 h 39"/>
              <a:gd name="T22" fmla="*/ 20 w 40"/>
              <a:gd name="T23" fmla="*/ 0 h 39"/>
              <a:gd name="T24" fmla="*/ 12 w 40"/>
              <a:gd name="T25" fmla="*/ 2 h 39"/>
              <a:gd name="T26" fmla="*/ 6 w 40"/>
              <a:gd name="T27" fmla="*/ 7 h 39"/>
              <a:gd name="T28" fmla="*/ 2 w 40"/>
              <a:gd name="T29" fmla="*/ 13 h 39"/>
              <a:gd name="T30" fmla="*/ 0 w 40"/>
              <a:gd name="T31" fmla="*/ 21 h 39"/>
              <a:gd name="T32" fmla="*/ 0 w 40"/>
              <a:gd name="T33" fmla="*/ 21 h 39"/>
              <a:gd name="T34" fmla="*/ 3 w 40"/>
              <a:gd name="T35" fmla="*/ 28 h 39"/>
              <a:gd name="T36" fmla="*/ 7 w 40"/>
              <a:gd name="T37" fmla="*/ 33 h 39"/>
              <a:gd name="T38" fmla="*/ 13 w 40"/>
              <a:gd name="T39" fmla="*/ 38 h 39"/>
              <a:gd name="T40" fmla="*/ 21 w 40"/>
              <a:gd name="T41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0" h="39">
                <a:moveTo>
                  <a:pt x="21" y="39"/>
                </a:moveTo>
                <a:lnTo>
                  <a:pt x="21" y="39"/>
                </a:lnTo>
                <a:lnTo>
                  <a:pt x="28" y="37"/>
                </a:lnTo>
                <a:lnTo>
                  <a:pt x="35" y="32"/>
                </a:lnTo>
                <a:lnTo>
                  <a:pt x="38" y="26"/>
                </a:lnTo>
                <a:lnTo>
                  <a:pt x="40" y="18"/>
                </a:lnTo>
                <a:lnTo>
                  <a:pt x="40" y="18"/>
                </a:lnTo>
                <a:lnTo>
                  <a:pt x="38" y="11"/>
                </a:lnTo>
                <a:lnTo>
                  <a:pt x="34" y="6"/>
                </a:lnTo>
                <a:lnTo>
                  <a:pt x="27" y="1"/>
                </a:lnTo>
                <a:lnTo>
                  <a:pt x="20" y="0"/>
                </a:lnTo>
                <a:lnTo>
                  <a:pt x="20" y="0"/>
                </a:lnTo>
                <a:lnTo>
                  <a:pt x="12" y="2"/>
                </a:lnTo>
                <a:lnTo>
                  <a:pt x="6" y="7"/>
                </a:lnTo>
                <a:lnTo>
                  <a:pt x="2" y="13"/>
                </a:lnTo>
                <a:lnTo>
                  <a:pt x="0" y="21"/>
                </a:lnTo>
                <a:lnTo>
                  <a:pt x="0" y="21"/>
                </a:lnTo>
                <a:lnTo>
                  <a:pt x="3" y="28"/>
                </a:lnTo>
                <a:lnTo>
                  <a:pt x="7" y="33"/>
                </a:lnTo>
                <a:lnTo>
                  <a:pt x="13" y="38"/>
                </a:lnTo>
                <a:lnTo>
                  <a:pt x="21" y="3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3" name="Freeform 1403"/>
          <p:cNvSpPr>
            <a:spLocks/>
          </p:cNvSpPr>
          <p:nvPr/>
        </p:nvSpPr>
        <p:spPr bwMode="auto">
          <a:xfrm>
            <a:off x="6986588" y="2286000"/>
            <a:ext cx="19050" cy="19050"/>
          </a:xfrm>
          <a:custGeom>
            <a:avLst/>
            <a:gdLst>
              <a:gd name="T0" fmla="*/ 12 w 24"/>
              <a:gd name="T1" fmla="*/ 23 h 23"/>
              <a:gd name="T2" fmla="*/ 17 w 24"/>
              <a:gd name="T3" fmla="*/ 22 h 23"/>
              <a:gd name="T4" fmla="*/ 20 w 24"/>
              <a:gd name="T5" fmla="*/ 20 h 23"/>
              <a:gd name="T6" fmla="*/ 23 w 24"/>
              <a:gd name="T7" fmla="*/ 16 h 23"/>
              <a:gd name="T8" fmla="*/ 24 w 24"/>
              <a:gd name="T9" fmla="*/ 12 h 23"/>
              <a:gd name="T10" fmla="*/ 23 w 24"/>
              <a:gd name="T11" fmla="*/ 7 h 23"/>
              <a:gd name="T12" fmla="*/ 20 w 24"/>
              <a:gd name="T13" fmla="*/ 2 h 23"/>
              <a:gd name="T14" fmla="*/ 16 w 24"/>
              <a:gd name="T15" fmla="*/ 0 h 23"/>
              <a:gd name="T16" fmla="*/ 11 w 24"/>
              <a:gd name="T17" fmla="*/ 0 h 23"/>
              <a:gd name="T18" fmla="*/ 6 w 24"/>
              <a:gd name="T19" fmla="*/ 1 h 23"/>
              <a:gd name="T20" fmla="*/ 3 w 24"/>
              <a:gd name="T21" fmla="*/ 3 h 23"/>
              <a:gd name="T22" fmla="*/ 1 w 24"/>
              <a:gd name="T23" fmla="*/ 7 h 23"/>
              <a:gd name="T24" fmla="*/ 0 w 24"/>
              <a:gd name="T25" fmla="*/ 12 h 23"/>
              <a:gd name="T26" fmla="*/ 1 w 24"/>
              <a:gd name="T27" fmla="*/ 16 h 23"/>
              <a:gd name="T28" fmla="*/ 3 w 24"/>
              <a:gd name="T29" fmla="*/ 20 h 23"/>
              <a:gd name="T30" fmla="*/ 8 w 24"/>
              <a:gd name="T31" fmla="*/ 22 h 23"/>
              <a:gd name="T32" fmla="*/ 12 w 24"/>
              <a:gd name="T33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23">
                <a:moveTo>
                  <a:pt x="12" y="23"/>
                </a:moveTo>
                <a:lnTo>
                  <a:pt x="17" y="22"/>
                </a:lnTo>
                <a:lnTo>
                  <a:pt x="20" y="20"/>
                </a:lnTo>
                <a:lnTo>
                  <a:pt x="23" y="16"/>
                </a:lnTo>
                <a:lnTo>
                  <a:pt x="24" y="12"/>
                </a:lnTo>
                <a:lnTo>
                  <a:pt x="23" y="7"/>
                </a:lnTo>
                <a:lnTo>
                  <a:pt x="20" y="2"/>
                </a:lnTo>
                <a:lnTo>
                  <a:pt x="16" y="0"/>
                </a:lnTo>
                <a:lnTo>
                  <a:pt x="11" y="0"/>
                </a:lnTo>
                <a:lnTo>
                  <a:pt x="6" y="1"/>
                </a:lnTo>
                <a:lnTo>
                  <a:pt x="3" y="3"/>
                </a:lnTo>
                <a:lnTo>
                  <a:pt x="1" y="7"/>
                </a:lnTo>
                <a:lnTo>
                  <a:pt x="0" y="12"/>
                </a:lnTo>
                <a:lnTo>
                  <a:pt x="1" y="16"/>
                </a:lnTo>
                <a:lnTo>
                  <a:pt x="3" y="20"/>
                </a:lnTo>
                <a:lnTo>
                  <a:pt x="8" y="22"/>
                </a:lnTo>
                <a:lnTo>
                  <a:pt x="12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4" name="Freeform 1404"/>
          <p:cNvSpPr>
            <a:spLocks/>
          </p:cNvSpPr>
          <p:nvPr/>
        </p:nvSpPr>
        <p:spPr bwMode="auto">
          <a:xfrm>
            <a:off x="6986588" y="2286000"/>
            <a:ext cx="19050" cy="19050"/>
          </a:xfrm>
          <a:custGeom>
            <a:avLst/>
            <a:gdLst>
              <a:gd name="T0" fmla="*/ 12 w 24"/>
              <a:gd name="T1" fmla="*/ 23 h 23"/>
              <a:gd name="T2" fmla="*/ 12 w 24"/>
              <a:gd name="T3" fmla="*/ 23 h 23"/>
              <a:gd name="T4" fmla="*/ 17 w 24"/>
              <a:gd name="T5" fmla="*/ 22 h 23"/>
              <a:gd name="T6" fmla="*/ 20 w 24"/>
              <a:gd name="T7" fmla="*/ 20 h 23"/>
              <a:gd name="T8" fmla="*/ 23 w 24"/>
              <a:gd name="T9" fmla="*/ 16 h 23"/>
              <a:gd name="T10" fmla="*/ 24 w 24"/>
              <a:gd name="T11" fmla="*/ 12 h 23"/>
              <a:gd name="T12" fmla="*/ 24 w 24"/>
              <a:gd name="T13" fmla="*/ 12 h 23"/>
              <a:gd name="T14" fmla="*/ 23 w 24"/>
              <a:gd name="T15" fmla="*/ 7 h 23"/>
              <a:gd name="T16" fmla="*/ 20 w 24"/>
              <a:gd name="T17" fmla="*/ 2 h 23"/>
              <a:gd name="T18" fmla="*/ 16 w 24"/>
              <a:gd name="T19" fmla="*/ 0 h 23"/>
              <a:gd name="T20" fmla="*/ 11 w 24"/>
              <a:gd name="T21" fmla="*/ 0 h 23"/>
              <a:gd name="T22" fmla="*/ 11 w 24"/>
              <a:gd name="T23" fmla="*/ 0 h 23"/>
              <a:gd name="T24" fmla="*/ 6 w 24"/>
              <a:gd name="T25" fmla="*/ 1 h 23"/>
              <a:gd name="T26" fmla="*/ 3 w 24"/>
              <a:gd name="T27" fmla="*/ 3 h 23"/>
              <a:gd name="T28" fmla="*/ 1 w 24"/>
              <a:gd name="T29" fmla="*/ 7 h 23"/>
              <a:gd name="T30" fmla="*/ 0 w 24"/>
              <a:gd name="T31" fmla="*/ 12 h 23"/>
              <a:gd name="T32" fmla="*/ 0 w 24"/>
              <a:gd name="T33" fmla="*/ 12 h 23"/>
              <a:gd name="T34" fmla="*/ 1 w 24"/>
              <a:gd name="T35" fmla="*/ 16 h 23"/>
              <a:gd name="T36" fmla="*/ 3 w 24"/>
              <a:gd name="T37" fmla="*/ 20 h 23"/>
              <a:gd name="T38" fmla="*/ 8 w 24"/>
              <a:gd name="T39" fmla="*/ 22 h 23"/>
              <a:gd name="T40" fmla="*/ 12 w 24"/>
              <a:gd name="T41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" h="23">
                <a:moveTo>
                  <a:pt x="12" y="23"/>
                </a:moveTo>
                <a:lnTo>
                  <a:pt x="12" y="23"/>
                </a:lnTo>
                <a:lnTo>
                  <a:pt x="17" y="22"/>
                </a:lnTo>
                <a:lnTo>
                  <a:pt x="20" y="20"/>
                </a:lnTo>
                <a:lnTo>
                  <a:pt x="23" y="16"/>
                </a:lnTo>
                <a:lnTo>
                  <a:pt x="24" y="12"/>
                </a:lnTo>
                <a:lnTo>
                  <a:pt x="24" y="12"/>
                </a:lnTo>
                <a:lnTo>
                  <a:pt x="23" y="7"/>
                </a:lnTo>
                <a:lnTo>
                  <a:pt x="20" y="2"/>
                </a:lnTo>
                <a:lnTo>
                  <a:pt x="16" y="0"/>
                </a:lnTo>
                <a:lnTo>
                  <a:pt x="11" y="0"/>
                </a:lnTo>
                <a:lnTo>
                  <a:pt x="11" y="0"/>
                </a:lnTo>
                <a:lnTo>
                  <a:pt x="6" y="1"/>
                </a:lnTo>
                <a:lnTo>
                  <a:pt x="3" y="3"/>
                </a:lnTo>
                <a:lnTo>
                  <a:pt x="1" y="7"/>
                </a:lnTo>
                <a:lnTo>
                  <a:pt x="0" y="12"/>
                </a:lnTo>
                <a:lnTo>
                  <a:pt x="0" y="12"/>
                </a:lnTo>
                <a:lnTo>
                  <a:pt x="1" y="16"/>
                </a:lnTo>
                <a:lnTo>
                  <a:pt x="3" y="20"/>
                </a:lnTo>
                <a:lnTo>
                  <a:pt x="8" y="22"/>
                </a:lnTo>
                <a:lnTo>
                  <a:pt x="12" y="2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5" name="Freeform 1405"/>
          <p:cNvSpPr>
            <a:spLocks/>
          </p:cNvSpPr>
          <p:nvPr/>
        </p:nvSpPr>
        <p:spPr bwMode="auto">
          <a:xfrm>
            <a:off x="6780213" y="2297113"/>
            <a:ext cx="211137" cy="177800"/>
          </a:xfrm>
          <a:custGeom>
            <a:avLst/>
            <a:gdLst>
              <a:gd name="T0" fmla="*/ 0 w 266"/>
              <a:gd name="T1" fmla="*/ 127 h 224"/>
              <a:gd name="T2" fmla="*/ 0 w 266"/>
              <a:gd name="T3" fmla="*/ 135 h 224"/>
              <a:gd name="T4" fmla="*/ 1 w 266"/>
              <a:gd name="T5" fmla="*/ 146 h 224"/>
              <a:gd name="T6" fmla="*/ 5 w 266"/>
              <a:gd name="T7" fmla="*/ 161 h 224"/>
              <a:gd name="T8" fmla="*/ 10 w 266"/>
              <a:gd name="T9" fmla="*/ 180 h 224"/>
              <a:gd name="T10" fmla="*/ 10 w 266"/>
              <a:gd name="T11" fmla="*/ 193 h 224"/>
              <a:gd name="T12" fmla="*/ 8 w 266"/>
              <a:gd name="T13" fmla="*/ 201 h 224"/>
              <a:gd name="T14" fmla="*/ 8 w 266"/>
              <a:gd name="T15" fmla="*/ 204 h 224"/>
              <a:gd name="T16" fmla="*/ 14 w 266"/>
              <a:gd name="T17" fmla="*/ 201 h 224"/>
              <a:gd name="T18" fmla="*/ 26 w 266"/>
              <a:gd name="T19" fmla="*/ 203 h 224"/>
              <a:gd name="T20" fmla="*/ 36 w 266"/>
              <a:gd name="T21" fmla="*/ 207 h 224"/>
              <a:gd name="T22" fmla="*/ 45 w 266"/>
              <a:gd name="T23" fmla="*/ 213 h 224"/>
              <a:gd name="T24" fmla="*/ 56 w 266"/>
              <a:gd name="T25" fmla="*/ 220 h 224"/>
              <a:gd name="T26" fmla="*/ 72 w 266"/>
              <a:gd name="T27" fmla="*/ 224 h 224"/>
              <a:gd name="T28" fmla="*/ 90 w 266"/>
              <a:gd name="T29" fmla="*/ 224 h 224"/>
              <a:gd name="T30" fmla="*/ 102 w 266"/>
              <a:gd name="T31" fmla="*/ 223 h 224"/>
              <a:gd name="T32" fmla="*/ 83 w 266"/>
              <a:gd name="T33" fmla="*/ 215 h 224"/>
              <a:gd name="T34" fmla="*/ 61 w 266"/>
              <a:gd name="T35" fmla="*/ 197 h 224"/>
              <a:gd name="T36" fmla="*/ 56 w 266"/>
              <a:gd name="T37" fmla="*/ 177 h 224"/>
              <a:gd name="T38" fmla="*/ 57 w 266"/>
              <a:gd name="T39" fmla="*/ 166 h 224"/>
              <a:gd name="T40" fmla="*/ 257 w 266"/>
              <a:gd name="T41" fmla="*/ 17 h 224"/>
              <a:gd name="T42" fmla="*/ 264 w 266"/>
              <a:gd name="T43" fmla="*/ 11 h 224"/>
              <a:gd name="T44" fmla="*/ 262 w 266"/>
              <a:gd name="T45" fmla="*/ 0 h 224"/>
              <a:gd name="T46" fmla="*/ 251 w 266"/>
              <a:gd name="T47" fmla="*/ 3 h 224"/>
              <a:gd name="T48" fmla="*/ 228 w 266"/>
              <a:gd name="T49" fmla="*/ 18 h 224"/>
              <a:gd name="T50" fmla="*/ 197 w 266"/>
              <a:gd name="T51" fmla="*/ 40 h 224"/>
              <a:gd name="T52" fmla="*/ 162 w 266"/>
              <a:gd name="T53" fmla="*/ 67 h 224"/>
              <a:gd name="T54" fmla="*/ 125 w 266"/>
              <a:gd name="T55" fmla="*/ 93 h 224"/>
              <a:gd name="T56" fmla="*/ 92 w 266"/>
              <a:gd name="T57" fmla="*/ 119 h 224"/>
              <a:gd name="T58" fmla="*/ 67 w 266"/>
              <a:gd name="T59" fmla="*/ 138 h 224"/>
              <a:gd name="T60" fmla="*/ 53 w 266"/>
              <a:gd name="T61" fmla="*/ 148 h 224"/>
              <a:gd name="T62" fmla="*/ 49 w 266"/>
              <a:gd name="T63" fmla="*/ 152 h 224"/>
              <a:gd name="T64" fmla="*/ 38 w 266"/>
              <a:gd name="T65" fmla="*/ 155 h 224"/>
              <a:gd name="T66" fmla="*/ 26 w 266"/>
              <a:gd name="T67" fmla="*/ 148 h 224"/>
              <a:gd name="T68" fmla="*/ 14 w 266"/>
              <a:gd name="T69" fmla="*/ 121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66" h="224">
                <a:moveTo>
                  <a:pt x="1" y="124"/>
                </a:moveTo>
                <a:lnTo>
                  <a:pt x="0" y="127"/>
                </a:lnTo>
                <a:lnTo>
                  <a:pt x="0" y="130"/>
                </a:lnTo>
                <a:lnTo>
                  <a:pt x="0" y="135"/>
                </a:lnTo>
                <a:lnTo>
                  <a:pt x="0" y="139"/>
                </a:lnTo>
                <a:lnTo>
                  <a:pt x="1" y="146"/>
                </a:lnTo>
                <a:lnTo>
                  <a:pt x="3" y="153"/>
                </a:lnTo>
                <a:lnTo>
                  <a:pt x="5" y="161"/>
                </a:lnTo>
                <a:lnTo>
                  <a:pt x="7" y="170"/>
                </a:lnTo>
                <a:lnTo>
                  <a:pt x="10" y="180"/>
                </a:lnTo>
                <a:lnTo>
                  <a:pt x="11" y="186"/>
                </a:lnTo>
                <a:lnTo>
                  <a:pt x="10" y="193"/>
                </a:lnTo>
                <a:lnTo>
                  <a:pt x="10" y="198"/>
                </a:lnTo>
                <a:lnTo>
                  <a:pt x="8" y="201"/>
                </a:lnTo>
                <a:lnTo>
                  <a:pt x="8" y="203"/>
                </a:lnTo>
                <a:lnTo>
                  <a:pt x="8" y="204"/>
                </a:lnTo>
                <a:lnTo>
                  <a:pt x="10" y="203"/>
                </a:lnTo>
                <a:lnTo>
                  <a:pt x="14" y="201"/>
                </a:lnTo>
                <a:lnTo>
                  <a:pt x="20" y="201"/>
                </a:lnTo>
                <a:lnTo>
                  <a:pt x="26" y="203"/>
                </a:lnTo>
                <a:lnTo>
                  <a:pt x="31" y="204"/>
                </a:lnTo>
                <a:lnTo>
                  <a:pt x="36" y="207"/>
                </a:lnTo>
                <a:lnTo>
                  <a:pt x="41" y="210"/>
                </a:lnTo>
                <a:lnTo>
                  <a:pt x="45" y="213"/>
                </a:lnTo>
                <a:lnTo>
                  <a:pt x="49" y="215"/>
                </a:lnTo>
                <a:lnTo>
                  <a:pt x="56" y="220"/>
                </a:lnTo>
                <a:lnTo>
                  <a:pt x="64" y="223"/>
                </a:lnTo>
                <a:lnTo>
                  <a:pt x="72" y="224"/>
                </a:lnTo>
                <a:lnTo>
                  <a:pt x="82" y="224"/>
                </a:lnTo>
                <a:lnTo>
                  <a:pt x="90" y="224"/>
                </a:lnTo>
                <a:lnTo>
                  <a:pt x="97" y="224"/>
                </a:lnTo>
                <a:lnTo>
                  <a:pt x="102" y="223"/>
                </a:lnTo>
                <a:lnTo>
                  <a:pt x="104" y="223"/>
                </a:lnTo>
                <a:lnTo>
                  <a:pt x="83" y="215"/>
                </a:lnTo>
                <a:lnTo>
                  <a:pt x="71" y="207"/>
                </a:lnTo>
                <a:lnTo>
                  <a:pt x="61" y="197"/>
                </a:lnTo>
                <a:lnTo>
                  <a:pt x="57" y="186"/>
                </a:lnTo>
                <a:lnTo>
                  <a:pt x="56" y="177"/>
                </a:lnTo>
                <a:lnTo>
                  <a:pt x="57" y="170"/>
                </a:lnTo>
                <a:lnTo>
                  <a:pt x="57" y="166"/>
                </a:lnTo>
                <a:lnTo>
                  <a:pt x="58" y="163"/>
                </a:lnTo>
                <a:lnTo>
                  <a:pt x="257" y="17"/>
                </a:lnTo>
                <a:lnTo>
                  <a:pt x="260" y="15"/>
                </a:lnTo>
                <a:lnTo>
                  <a:pt x="264" y="11"/>
                </a:lnTo>
                <a:lnTo>
                  <a:pt x="266" y="7"/>
                </a:lnTo>
                <a:lnTo>
                  <a:pt x="262" y="0"/>
                </a:lnTo>
                <a:lnTo>
                  <a:pt x="258" y="0"/>
                </a:lnTo>
                <a:lnTo>
                  <a:pt x="251" y="3"/>
                </a:lnTo>
                <a:lnTo>
                  <a:pt x="241" y="10"/>
                </a:lnTo>
                <a:lnTo>
                  <a:pt x="228" y="18"/>
                </a:lnTo>
                <a:lnTo>
                  <a:pt x="213" y="29"/>
                </a:lnTo>
                <a:lnTo>
                  <a:pt x="197" y="40"/>
                </a:lnTo>
                <a:lnTo>
                  <a:pt x="180" y="53"/>
                </a:lnTo>
                <a:lnTo>
                  <a:pt x="162" y="67"/>
                </a:lnTo>
                <a:lnTo>
                  <a:pt x="143" y="80"/>
                </a:lnTo>
                <a:lnTo>
                  <a:pt x="125" y="93"/>
                </a:lnTo>
                <a:lnTo>
                  <a:pt x="109" y="107"/>
                </a:lnTo>
                <a:lnTo>
                  <a:pt x="92" y="119"/>
                </a:lnTo>
                <a:lnTo>
                  <a:pt x="79" y="129"/>
                </a:lnTo>
                <a:lnTo>
                  <a:pt x="67" y="138"/>
                </a:lnTo>
                <a:lnTo>
                  <a:pt x="59" y="145"/>
                </a:lnTo>
                <a:lnTo>
                  <a:pt x="53" y="148"/>
                </a:lnTo>
                <a:lnTo>
                  <a:pt x="52" y="150"/>
                </a:lnTo>
                <a:lnTo>
                  <a:pt x="49" y="152"/>
                </a:lnTo>
                <a:lnTo>
                  <a:pt x="44" y="154"/>
                </a:lnTo>
                <a:lnTo>
                  <a:pt x="38" y="155"/>
                </a:lnTo>
                <a:lnTo>
                  <a:pt x="33" y="153"/>
                </a:lnTo>
                <a:lnTo>
                  <a:pt x="26" y="148"/>
                </a:lnTo>
                <a:lnTo>
                  <a:pt x="20" y="138"/>
                </a:lnTo>
                <a:lnTo>
                  <a:pt x="14" y="121"/>
                </a:lnTo>
                <a:lnTo>
                  <a:pt x="1" y="124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6" name="Freeform 1406"/>
          <p:cNvSpPr>
            <a:spLocks/>
          </p:cNvSpPr>
          <p:nvPr/>
        </p:nvSpPr>
        <p:spPr bwMode="auto">
          <a:xfrm>
            <a:off x="6780213" y="2297113"/>
            <a:ext cx="211137" cy="177800"/>
          </a:xfrm>
          <a:custGeom>
            <a:avLst/>
            <a:gdLst>
              <a:gd name="T0" fmla="*/ 1 w 266"/>
              <a:gd name="T1" fmla="*/ 124 h 224"/>
              <a:gd name="T2" fmla="*/ 0 w 266"/>
              <a:gd name="T3" fmla="*/ 130 h 224"/>
              <a:gd name="T4" fmla="*/ 0 w 266"/>
              <a:gd name="T5" fmla="*/ 139 h 224"/>
              <a:gd name="T6" fmla="*/ 3 w 266"/>
              <a:gd name="T7" fmla="*/ 153 h 224"/>
              <a:gd name="T8" fmla="*/ 7 w 266"/>
              <a:gd name="T9" fmla="*/ 170 h 224"/>
              <a:gd name="T10" fmla="*/ 10 w 266"/>
              <a:gd name="T11" fmla="*/ 180 h 224"/>
              <a:gd name="T12" fmla="*/ 10 w 266"/>
              <a:gd name="T13" fmla="*/ 193 h 224"/>
              <a:gd name="T14" fmla="*/ 8 w 266"/>
              <a:gd name="T15" fmla="*/ 201 h 224"/>
              <a:gd name="T16" fmla="*/ 8 w 266"/>
              <a:gd name="T17" fmla="*/ 204 h 224"/>
              <a:gd name="T18" fmla="*/ 10 w 266"/>
              <a:gd name="T19" fmla="*/ 203 h 224"/>
              <a:gd name="T20" fmla="*/ 20 w 266"/>
              <a:gd name="T21" fmla="*/ 201 h 224"/>
              <a:gd name="T22" fmla="*/ 31 w 266"/>
              <a:gd name="T23" fmla="*/ 204 h 224"/>
              <a:gd name="T24" fmla="*/ 41 w 266"/>
              <a:gd name="T25" fmla="*/ 210 h 224"/>
              <a:gd name="T26" fmla="*/ 49 w 266"/>
              <a:gd name="T27" fmla="*/ 215 h 224"/>
              <a:gd name="T28" fmla="*/ 56 w 266"/>
              <a:gd name="T29" fmla="*/ 220 h 224"/>
              <a:gd name="T30" fmla="*/ 72 w 266"/>
              <a:gd name="T31" fmla="*/ 224 h 224"/>
              <a:gd name="T32" fmla="*/ 90 w 266"/>
              <a:gd name="T33" fmla="*/ 224 h 224"/>
              <a:gd name="T34" fmla="*/ 102 w 266"/>
              <a:gd name="T35" fmla="*/ 223 h 224"/>
              <a:gd name="T36" fmla="*/ 104 w 266"/>
              <a:gd name="T37" fmla="*/ 223 h 224"/>
              <a:gd name="T38" fmla="*/ 71 w 266"/>
              <a:gd name="T39" fmla="*/ 207 h 224"/>
              <a:gd name="T40" fmla="*/ 57 w 266"/>
              <a:gd name="T41" fmla="*/ 186 h 224"/>
              <a:gd name="T42" fmla="*/ 57 w 266"/>
              <a:gd name="T43" fmla="*/ 170 h 224"/>
              <a:gd name="T44" fmla="*/ 58 w 266"/>
              <a:gd name="T45" fmla="*/ 163 h 224"/>
              <a:gd name="T46" fmla="*/ 257 w 266"/>
              <a:gd name="T47" fmla="*/ 17 h 224"/>
              <a:gd name="T48" fmla="*/ 264 w 266"/>
              <a:gd name="T49" fmla="*/ 11 h 224"/>
              <a:gd name="T50" fmla="*/ 262 w 266"/>
              <a:gd name="T51" fmla="*/ 0 h 224"/>
              <a:gd name="T52" fmla="*/ 258 w 266"/>
              <a:gd name="T53" fmla="*/ 0 h 224"/>
              <a:gd name="T54" fmla="*/ 241 w 266"/>
              <a:gd name="T55" fmla="*/ 10 h 224"/>
              <a:gd name="T56" fmla="*/ 213 w 266"/>
              <a:gd name="T57" fmla="*/ 29 h 224"/>
              <a:gd name="T58" fmla="*/ 180 w 266"/>
              <a:gd name="T59" fmla="*/ 53 h 224"/>
              <a:gd name="T60" fmla="*/ 143 w 266"/>
              <a:gd name="T61" fmla="*/ 80 h 224"/>
              <a:gd name="T62" fmla="*/ 109 w 266"/>
              <a:gd name="T63" fmla="*/ 107 h 224"/>
              <a:gd name="T64" fmla="*/ 79 w 266"/>
              <a:gd name="T65" fmla="*/ 129 h 224"/>
              <a:gd name="T66" fmla="*/ 59 w 266"/>
              <a:gd name="T67" fmla="*/ 145 h 224"/>
              <a:gd name="T68" fmla="*/ 53 w 266"/>
              <a:gd name="T69" fmla="*/ 148 h 224"/>
              <a:gd name="T70" fmla="*/ 49 w 266"/>
              <a:gd name="T71" fmla="*/ 152 h 224"/>
              <a:gd name="T72" fmla="*/ 38 w 266"/>
              <a:gd name="T73" fmla="*/ 155 h 224"/>
              <a:gd name="T74" fmla="*/ 26 w 266"/>
              <a:gd name="T75" fmla="*/ 148 h 224"/>
              <a:gd name="T76" fmla="*/ 14 w 266"/>
              <a:gd name="T77" fmla="*/ 121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66" h="224">
                <a:moveTo>
                  <a:pt x="1" y="124"/>
                </a:moveTo>
                <a:lnTo>
                  <a:pt x="1" y="124"/>
                </a:lnTo>
                <a:lnTo>
                  <a:pt x="0" y="127"/>
                </a:lnTo>
                <a:lnTo>
                  <a:pt x="0" y="130"/>
                </a:lnTo>
                <a:lnTo>
                  <a:pt x="0" y="135"/>
                </a:lnTo>
                <a:lnTo>
                  <a:pt x="0" y="139"/>
                </a:lnTo>
                <a:lnTo>
                  <a:pt x="1" y="146"/>
                </a:lnTo>
                <a:lnTo>
                  <a:pt x="3" y="153"/>
                </a:lnTo>
                <a:lnTo>
                  <a:pt x="5" y="161"/>
                </a:lnTo>
                <a:lnTo>
                  <a:pt x="7" y="170"/>
                </a:lnTo>
                <a:lnTo>
                  <a:pt x="7" y="170"/>
                </a:lnTo>
                <a:lnTo>
                  <a:pt x="10" y="180"/>
                </a:lnTo>
                <a:lnTo>
                  <a:pt x="11" y="186"/>
                </a:lnTo>
                <a:lnTo>
                  <a:pt x="10" y="193"/>
                </a:lnTo>
                <a:lnTo>
                  <a:pt x="10" y="198"/>
                </a:lnTo>
                <a:lnTo>
                  <a:pt x="8" y="201"/>
                </a:lnTo>
                <a:lnTo>
                  <a:pt x="8" y="203"/>
                </a:lnTo>
                <a:lnTo>
                  <a:pt x="8" y="204"/>
                </a:lnTo>
                <a:lnTo>
                  <a:pt x="10" y="203"/>
                </a:lnTo>
                <a:lnTo>
                  <a:pt x="10" y="203"/>
                </a:lnTo>
                <a:lnTo>
                  <a:pt x="14" y="201"/>
                </a:lnTo>
                <a:lnTo>
                  <a:pt x="20" y="201"/>
                </a:lnTo>
                <a:lnTo>
                  <a:pt x="26" y="203"/>
                </a:lnTo>
                <a:lnTo>
                  <a:pt x="31" y="204"/>
                </a:lnTo>
                <a:lnTo>
                  <a:pt x="36" y="207"/>
                </a:lnTo>
                <a:lnTo>
                  <a:pt x="41" y="210"/>
                </a:lnTo>
                <a:lnTo>
                  <a:pt x="45" y="213"/>
                </a:lnTo>
                <a:lnTo>
                  <a:pt x="49" y="215"/>
                </a:lnTo>
                <a:lnTo>
                  <a:pt x="49" y="215"/>
                </a:lnTo>
                <a:lnTo>
                  <a:pt x="56" y="220"/>
                </a:lnTo>
                <a:lnTo>
                  <a:pt x="64" y="223"/>
                </a:lnTo>
                <a:lnTo>
                  <a:pt x="72" y="224"/>
                </a:lnTo>
                <a:lnTo>
                  <a:pt x="82" y="224"/>
                </a:lnTo>
                <a:lnTo>
                  <a:pt x="90" y="224"/>
                </a:lnTo>
                <a:lnTo>
                  <a:pt x="97" y="224"/>
                </a:lnTo>
                <a:lnTo>
                  <a:pt x="102" y="223"/>
                </a:lnTo>
                <a:lnTo>
                  <a:pt x="104" y="223"/>
                </a:lnTo>
                <a:lnTo>
                  <a:pt x="104" y="223"/>
                </a:lnTo>
                <a:lnTo>
                  <a:pt x="83" y="215"/>
                </a:lnTo>
                <a:lnTo>
                  <a:pt x="71" y="207"/>
                </a:lnTo>
                <a:lnTo>
                  <a:pt x="61" y="197"/>
                </a:lnTo>
                <a:lnTo>
                  <a:pt x="57" y="186"/>
                </a:lnTo>
                <a:lnTo>
                  <a:pt x="56" y="177"/>
                </a:lnTo>
                <a:lnTo>
                  <a:pt x="57" y="170"/>
                </a:lnTo>
                <a:lnTo>
                  <a:pt x="57" y="166"/>
                </a:lnTo>
                <a:lnTo>
                  <a:pt x="58" y="163"/>
                </a:lnTo>
                <a:lnTo>
                  <a:pt x="257" y="17"/>
                </a:lnTo>
                <a:lnTo>
                  <a:pt x="257" y="17"/>
                </a:lnTo>
                <a:lnTo>
                  <a:pt x="260" y="15"/>
                </a:lnTo>
                <a:lnTo>
                  <a:pt x="264" y="11"/>
                </a:lnTo>
                <a:lnTo>
                  <a:pt x="266" y="7"/>
                </a:lnTo>
                <a:lnTo>
                  <a:pt x="262" y="0"/>
                </a:lnTo>
                <a:lnTo>
                  <a:pt x="262" y="0"/>
                </a:lnTo>
                <a:lnTo>
                  <a:pt x="258" y="0"/>
                </a:lnTo>
                <a:lnTo>
                  <a:pt x="251" y="3"/>
                </a:lnTo>
                <a:lnTo>
                  <a:pt x="241" y="10"/>
                </a:lnTo>
                <a:lnTo>
                  <a:pt x="228" y="18"/>
                </a:lnTo>
                <a:lnTo>
                  <a:pt x="213" y="29"/>
                </a:lnTo>
                <a:lnTo>
                  <a:pt x="197" y="40"/>
                </a:lnTo>
                <a:lnTo>
                  <a:pt x="180" y="53"/>
                </a:lnTo>
                <a:lnTo>
                  <a:pt x="162" y="67"/>
                </a:lnTo>
                <a:lnTo>
                  <a:pt x="143" y="80"/>
                </a:lnTo>
                <a:lnTo>
                  <a:pt x="125" y="93"/>
                </a:lnTo>
                <a:lnTo>
                  <a:pt x="109" y="107"/>
                </a:lnTo>
                <a:lnTo>
                  <a:pt x="92" y="119"/>
                </a:lnTo>
                <a:lnTo>
                  <a:pt x="79" y="129"/>
                </a:lnTo>
                <a:lnTo>
                  <a:pt x="67" y="138"/>
                </a:lnTo>
                <a:lnTo>
                  <a:pt x="59" y="145"/>
                </a:lnTo>
                <a:lnTo>
                  <a:pt x="53" y="148"/>
                </a:lnTo>
                <a:lnTo>
                  <a:pt x="53" y="148"/>
                </a:lnTo>
                <a:lnTo>
                  <a:pt x="52" y="150"/>
                </a:lnTo>
                <a:lnTo>
                  <a:pt x="49" y="152"/>
                </a:lnTo>
                <a:lnTo>
                  <a:pt x="44" y="154"/>
                </a:lnTo>
                <a:lnTo>
                  <a:pt x="38" y="155"/>
                </a:lnTo>
                <a:lnTo>
                  <a:pt x="33" y="153"/>
                </a:lnTo>
                <a:lnTo>
                  <a:pt x="26" y="148"/>
                </a:lnTo>
                <a:lnTo>
                  <a:pt x="20" y="138"/>
                </a:lnTo>
                <a:lnTo>
                  <a:pt x="14" y="121"/>
                </a:lnTo>
                <a:lnTo>
                  <a:pt x="1" y="12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7" name="Freeform 1407"/>
          <p:cNvSpPr>
            <a:spLocks/>
          </p:cNvSpPr>
          <p:nvPr/>
        </p:nvSpPr>
        <p:spPr bwMode="auto">
          <a:xfrm>
            <a:off x="6943725" y="2276475"/>
            <a:ext cx="55563" cy="76200"/>
          </a:xfrm>
          <a:custGeom>
            <a:avLst/>
            <a:gdLst>
              <a:gd name="T0" fmla="*/ 3 w 71"/>
              <a:gd name="T1" fmla="*/ 3 h 96"/>
              <a:gd name="T2" fmla="*/ 2 w 71"/>
              <a:gd name="T3" fmla="*/ 5 h 96"/>
              <a:gd name="T4" fmla="*/ 0 w 71"/>
              <a:gd name="T5" fmla="*/ 6 h 96"/>
              <a:gd name="T6" fmla="*/ 0 w 71"/>
              <a:gd name="T7" fmla="*/ 9 h 96"/>
              <a:gd name="T8" fmla="*/ 2 w 71"/>
              <a:gd name="T9" fmla="*/ 11 h 96"/>
              <a:gd name="T10" fmla="*/ 57 w 71"/>
              <a:gd name="T11" fmla="*/ 92 h 96"/>
              <a:gd name="T12" fmla="*/ 58 w 71"/>
              <a:gd name="T13" fmla="*/ 93 h 96"/>
              <a:gd name="T14" fmla="*/ 61 w 71"/>
              <a:gd name="T15" fmla="*/ 95 h 96"/>
              <a:gd name="T16" fmla="*/ 65 w 71"/>
              <a:gd name="T17" fmla="*/ 96 h 96"/>
              <a:gd name="T18" fmla="*/ 68 w 71"/>
              <a:gd name="T19" fmla="*/ 95 h 96"/>
              <a:gd name="T20" fmla="*/ 71 w 71"/>
              <a:gd name="T21" fmla="*/ 93 h 96"/>
              <a:gd name="T22" fmla="*/ 71 w 71"/>
              <a:gd name="T23" fmla="*/ 90 h 96"/>
              <a:gd name="T24" fmla="*/ 71 w 71"/>
              <a:gd name="T25" fmla="*/ 89 h 96"/>
              <a:gd name="T26" fmla="*/ 70 w 71"/>
              <a:gd name="T27" fmla="*/ 87 h 96"/>
              <a:gd name="T28" fmla="*/ 67 w 71"/>
              <a:gd name="T29" fmla="*/ 82 h 96"/>
              <a:gd name="T30" fmla="*/ 60 w 71"/>
              <a:gd name="T31" fmla="*/ 72 h 96"/>
              <a:gd name="T32" fmla="*/ 51 w 71"/>
              <a:gd name="T33" fmla="*/ 59 h 96"/>
              <a:gd name="T34" fmla="*/ 42 w 71"/>
              <a:gd name="T35" fmla="*/ 44 h 96"/>
              <a:gd name="T36" fmla="*/ 31 w 71"/>
              <a:gd name="T37" fmla="*/ 29 h 96"/>
              <a:gd name="T38" fmla="*/ 22 w 71"/>
              <a:gd name="T39" fmla="*/ 17 h 96"/>
              <a:gd name="T40" fmla="*/ 17 w 71"/>
              <a:gd name="T41" fmla="*/ 7 h 96"/>
              <a:gd name="T42" fmla="*/ 14 w 71"/>
              <a:gd name="T43" fmla="*/ 4 h 96"/>
              <a:gd name="T44" fmla="*/ 13 w 71"/>
              <a:gd name="T45" fmla="*/ 3 h 96"/>
              <a:gd name="T46" fmla="*/ 11 w 71"/>
              <a:gd name="T47" fmla="*/ 2 h 96"/>
              <a:gd name="T48" fmla="*/ 7 w 71"/>
              <a:gd name="T49" fmla="*/ 0 h 96"/>
              <a:gd name="T50" fmla="*/ 4 w 71"/>
              <a:gd name="T51" fmla="*/ 2 h 96"/>
              <a:gd name="T52" fmla="*/ 3 w 71"/>
              <a:gd name="T53" fmla="*/ 3 h 96"/>
              <a:gd name="T54" fmla="*/ 3 w 71"/>
              <a:gd name="T55" fmla="*/ 3 h 96"/>
              <a:gd name="T56" fmla="*/ 3 w 71"/>
              <a:gd name="T57" fmla="*/ 3 h 96"/>
              <a:gd name="T58" fmla="*/ 3 w 71"/>
              <a:gd name="T59" fmla="*/ 3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1" h="96">
                <a:moveTo>
                  <a:pt x="3" y="3"/>
                </a:moveTo>
                <a:lnTo>
                  <a:pt x="2" y="5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57" y="92"/>
                </a:lnTo>
                <a:lnTo>
                  <a:pt x="58" y="93"/>
                </a:lnTo>
                <a:lnTo>
                  <a:pt x="61" y="95"/>
                </a:lnTo>
                <a:lnTo>
                  <a:pt x="65" y="96"/>
                </a:lnTo>
                <a:lnTo>
                  <a:pt x="68" y="95"/>
                </a:lnTo>
                <a:lnTo>
                  <a:pt x="71" y="93"/>
                </a:lnTo>
                <a:lnTo>
                  <a:pt x="71" y="90"/>
                </a:lnTo>
                <a:lnTo>
                  <a:pt x="71" y="89"/>
                </a:lnTo>
                <a:lnTo>
                  <a:pt x="70" y="87"/>
                </a:lnTo>
                <a:lnTo>
                  <a:pt x="67" y="82"/>
                </a:lnTo>
                <a:lnTo>
                  <a:pt x="60" y="72"/>
                </a:lnTo>
                <a:lnTo>
                  <a:pt x="51" y="59"/>
                </a:lnTo>
                <a:lnTo>
                  <a:pt x="42" y="44"/>
                </a:lnTo>
                <a:lnTo>
                  <a:pt x="31" y="29"/>
                </a:lnTo>
                <a:lnTo>
                  <a:pt x="22" y="17"/>
                </a:lnTo>
                <a:lnTo>
                  <a:pt x="17" y="7"/>
                </a:lnTo>
                <a:lnTo>
                  <a:pt x="14" y="4"/>
                </a:lnTo>
                <a:lnTo>
                  <a:pt x="13" y="3"/>
                </a:lnTo>
                <a:lnTo>
                  <a:pt x="11" y="2"/>
                </a:lnTo>
                <a:lnTo>
                  <a:pt x="7" y="0"/>
                </a:lnTo>
                <a:lnTo>
                  <a:pt x="4" y="2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8" name="Freeform 1408"/>
          <p:cNvSpPr>
            <a:spLocks/>
          </p:cNvSpPr>
          <p:nvPr/>
        </p:nvSpPr>
        <p:spPr bwMode="auto">
          <a:xfrm>
            <a:off x="6943725" y="2276475"/>
            <a:ext cx="55563" cy="76200"/>
          </a:xfrm>
          <a:custGeom>
            <a:avLst/>
            <a:gdLst>
              <a:gd name="T0" fmla="*/ 3 w 71"/>
              <a:gd name="T1" fmla="*/ 3 h 96"/>
              <a:gd name="T2" fmla="*/ 3 w 71"/>
              <a:gd name="T3" fmla="*/ 3 h 96"/>
              <a:gd name="T4" fmla="*/ 2 w 71"/>
              <a:gd name="T5" fmla="*/ 5 h 96"/>
              <a:gd name="T6" fmla="*/ 0 w 71"/>
              <a:gd name="T7" fmla="*/ 6 h 96"/>
              <a:gd name="T8" fmla="*/ 0 w 71"/>
              <a:gd name="T9" fmla="*/ 9 h 96"/>
              <a:gd name="T10" fmla="*/ 2 w 71"/>
              <a:gd name="T11" fmla="*/ 11 h 96"/>
              <a:gd name="T12" fmla="*/ 57 w 71"/>
              <a:gd name="T13" fmla="*/ 92 h 96"/>
              <a:gd name="T14" fmla="*/ 57 w 71"/>
              <a:gd name="T15" fmla="*/ 92 h 96"/>
              <a:gd name="T16" fmla="*/ 58 w 71"/>
              <a:gd name="T17" fmla="*/ 93 h 96"/>
              <a:gd name="T18" fmla="*/ 61 w 71"/>
              <a:gd name="T19" fmla="*/ 95 h 96"/>
              <a:gd name="T20" fmla="*/ 65 w 71"/>
              <a:gd name="T21" fmla="*/ 96 h 96"/>
              <a:gd name="T22" fmla="*/ 68 w 71"/>
              <a:gd name="T23" fmla="*/ 95 h 96"/>
              <a:gd name="T24" fmla="*/ 68 w 71"/>
              <a:gd name="T25" fmla="*/ 95 h 96"/>
              <a:gd name="T26" fmla="*/ 71 w 71"/>
              <a:gd name="T27" fmla="*/ 93 h 96"/>
              <a:gd name="T28" fmla="*/ 71 w 71"/>
              <a:gd name="T29" fmla="*/ 90 h 96"/>
              <a:gd name="T30" fmla="*/ 71 w 71"/>
              <a:gd name="T31" fmla="*/ 89 h 96"/>
              <a:gd name="T32" fmla="*/ 70 w 71"/>
              <a:gd name="T33" fmla="*/ 87 h 96"/>
              <a:gd name="T34" fmla="*/ 70 w 71"/>
              <a:gd name="T35" fmla="*/ 87 h 96"/>
              <a:gd name="T36" fmla="*/ 67 w 71"/>
              <a:gd name="T37" fmla="*/ 82 h 96"/>
              <a:gd name="T38" fmla="*/ 60 w 71"/>
              <a:gd name="T39" fmla="*/ 72 h 96"/>
              <a:gd name="T40" fmla="*/ 51 w 71"/>
              <a:gd name="T41" fmla="*/ 59 h 96"/>
              <a:gd name="T42" fmla="*/ 42 w 71"/>
              <a:gd name="T43" fmla="*/ 44 h 96"/>
              <a:gd name="T44" fmla="*/ 31 w 71"/>
              <a:gd name="T45" fmla="*/ 29 h 96"/>
              <a:gd name="T46" fmla="*/ 22 w 71"/>
              <a:gd name="T47" fmla="*/ 17 h 96"/>
              <a:gd name="T48" fmla="*/ 17 w 71"/>
              <a:gd name="T49" fmla="*/ 7 h 96"/>
              <a:gd name="T50" fmla="*/ 14 w 71"/>
              <a:gd name="T51" fmla="*/ 4 h 96"/>
              <a:gd name="T52" fmla="*/ 14 w 71"/>
              <a:gd name="T53" fmla="*/ 4 h 96"/>
              <a:gd name="T54" fmla="*/ 13 w 71"/>
              <a:gd name="T55" fmla="*/ 3 h 96"/>
              <a:gd name="T56" fmla="*/ 11 w 71"/>
              <a:gd name="T57" fmla="*/ 2 h 96"/>
              <a:gd name="T58" fmla="*/ 7 w 71"/>
              <a:gd name="T59" fmla="*/ 0 h 96"/>
              <a:gd name="T60" fmla="*/ 4 w 71"/>
              <a:gd name="T61" fmla="*/ 2 h 96"/>
              <a:gd name="T62" fmla="*/ 4 w 71"/>
              <a:gd name="T63" fmla="*/ 2 h 96"/>
              <a:gd name="T64" fmla="*/ 3 w 71"/>
              <a:gd name="T65" fmla="*/ 3 h 96"/>
              <a:gd name="T66" fmla="*/ 3 w 71"/>
              <a:gd name="T67" fmla="*/ 3 h 96"/>
              <a:gd name="T68" fmla="*/ 3 w 71"/>
              <a:gd name="T69" fmla="*/ 3 h 96"/>
              <a:gd name="T70" fmla="*/ 3 w 71"/>
              <a:gd name="T71" fmla="*/ 3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1" h="96">
                <a:moveTo>
                  <a:pt x="3" y="3"/>
                </a:moveTo>
                <a:lnTo>
                  <a:pt x="3" y="3"/>
                </a:lnTo>
                <a:lnTo>
                  <a:pt x="2" y="5"/>
                </a:lnTo>
                <a:lnTo>
                  <a:pt x="0" y="6"/>
                </a:lnTo>
                <a:lnTo>
                  <a:pt x="0" y="9"/>
                </a:lnTo>
                <a:lnTo>
                  <a:pt x="2" y="11"/>
                </a:lnTo>
                <a:lnTo>
                  <a:pt x="57" y="92"/>
                </a:lnTo>
                <a:lnTo>
                  <a:pt x="57" y="92"/>
                </a:lnTo>
                <a:lnTo>
                  <a:pt x="58" y="93"/>
                </a:lnTo>
                <a:lnTo>
                  <a:pt x="61" y="95"/>
                </a:lnTo>
                <a:lnTo>
                  <a:pt x="65" y="96"/>
                </a:lnTo>
                <a:lnTo>
                  <a:pt x="68" y="95"/>
                </a:lnTo>
                <a:lnTo>
                  <a:pt x="68" y="95"/>
                </a:lnTo>
                <a:lnTo>
                  <a:pt x="71" y="93"/>
                </a:lnTo>
                <a:lnTo>
                  <a:pt x="71" y="90"/>
                </a:lnTo>
                <a:lnTo>
                  <a:pt x="71" y="89"/>
                </a:lnTo>
                <a:lnTo>
                  <a:pt x="70" y="87"/>
                </a:lnTo>
                <a:lnTo>
                  <a:pt x="70" y="87"/>
                </a:lnTo>
                <a:lnTo>
                  <a:pt x="67" y="82"/>
                </a:lnTo>
                <a:lnTo>
                  <a:pt x="60" y="72"/>
                </a:lnTo>
                <a:lnTo>
                  <a:pt x="51" y="59"/>
                </a:lnTo>
                <a:lnTo>
                  <a:pt x="42" y="44"/>
                </a:lnTo>
                <a:lnTo>
                  <a:pt x="31" y="29"/>
                </a:lnTo>
                <a:lnTo>
                  <a:pt x="22" y="17"/>
                </a:lnTo>
                <a:lnTo>
                  <a:pt x="17" y="7"/>
                </a:lnTo>
                <a:lnTo>
                  <a:pt x="14" y="4"/>
                </a:lnTo>
                <a:lnTo>
                  <a:pt x="14" y="4"/>
                </a:lnTo>
                <a:lnTo>
                  <a:pt x="13" y="3"/>
                </a:lnTo>
                <a:lnTo>
                  <a:pt x="11" y="2"/>
                </a:lnTo>
                <a:lnTo>
                  <a:pt x="7" y="0"/>
                </a:lnTo>
                <a:lnTo>
                  <a:pt x="4" y="2"/>
                </a:lnTo>
                <a:lnTo>
                  <a:pt x="4" y="2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89" name="Freeform 1409"/>
          <p:cNvSpPr>
            <a:spLocks/>
          </p:cNvSpPr>
          <p:nvPr/>
        </p:nvSpPr>
        <p:spPr bwMode="auto">
          <a:xfrm>
            <a:off x="6948488" y="2281238"/>
            <a:ext cx="47625" cy="66675"/>
          </a:xfrm>
          <a:custGeom>
            <a:avLst/>
            <a:gdLst>
              <a:gd name="T0" fmla="*/ 0 w 61"/>
              <a:gd name="T1" fmla="*/ 2 h 84"/>
              <a:gd name="T2" fmla="*/ 0 w 61"/>
              <a:gd name="T3" fmla="*/ 2 h 84"/>
              <a:gd name="T4" fmla="*/ 1 w 61"/>
              <a:gd name="T5" fmla="*/ 2 h 84"/>
              <a:gd name="T6" fmla="*/ 1 w 61"/>
              <a:gd name="T7" fmla="*/ 2 h 84"/>
              <a:gd name="T8" fmla="*/ 1 w 61"/>
              <a:gd name="T9" fmla="*/ 1 h 84"/>
              <a:gd name="T10" fmla="*/ 5 w 61"/>
              <a:gd name="T11" fmla="*/ 0 h 84"/>
              <a:gd name="T12" fmla="*/ 8 w 61"/>
              <a:gd name="T13" fmla="*/ 1 h 84"/>
              <a:gd name="T14" fmla="*/ 9 w 61"/>
              <a:gd name="T15" fmla="*/ 2 h 84"/>
              <a:gd name="T16" fmla="*/ 11 w 61"/>
              <a:gd name="T17" fmla="*/ 4 h 84"/>
              <a:gd name="T18" fmla="*/ 12 w 61"/>
              <a:gd name="T19" fmla="*/ 4 h 84"/>
              <a:gd name="T20" fmla="*/ 12 w 61"/>
              <a:gd name="T21" fmla="*/ 4 h 84"/>
              <a:gd name="T22" fmla="*/ 12 w 61"/>
              <a:gd name="T23" fmla="*/ 5 h 84"/>
              <a:gd name="T24" fmla="*/ 13 w 61"/>
              <a:gd name="T25" fmla="*/ 5 h 84"/>
              <a:gd name="T26" fmla="*/ 15 w 61"/>
              <a:gd name="T27" fmla="*/ 9 h 84"/>
              <a:gd name="T28" fmla="*/ 20 w 61"/>
              <a:gd name="T29" fmla="*/ 16 h 84"/>
              <a:gd name="T30" fmla="*/ 25 w 61"/>
              <a:gd name="T31" fmla="*/ 24 h 84"/>
              <a:gd name="T32" fmla="*/ 32 w 61"/>
              <a:gd name="T33" fmla="*/ 35 h 84"/>
              <a:gd name="T34" fmla="*/ 39 w 61"/>
              <a:gd name="T35" fmla="*/ 45 h 84"/>
              <a:gd name="T36" fmla="*/ 46 w 61"/>
              <a:gd name="T37" fmla="*/ 54 h 84"/>
              <a:gd name="T38" fmla="*/ 52 w 61"/>
              <a:gd name="T39" fmla="*/ 62 h 84"/>
              <a:gd name="T40" fmla="*/ 57 w 61"/>
              <a:gd name="T41" fmla="*/ 69 h 84"/>
              <a:gd name="T42" fmla="*/ 58 w 61"/>
              <a:gd name="T43" fmla="*/ 72 h 84"/>
              <a:gd name="T44" fmla="*/ 59 w 61"/>
              <a:gd name="T45" fmla="*/ 74 h 84"/>
              <a:gd name="T46" fmla="*/ 60 w 61"/>
              <a:gd name="T47" fmla="*/ 75 h 84"/>
              <a:gd name="T48" fmla="*/ 60 w 61"/>
              <a:gd name="T49" fmla="*/ 76 h 84"/>
              <a:gd name="T50" fmla="*/ 61 w 61"/>
              <a:gd name="T51" fmla="*/ 78 h 84"/>
              <a:gd name="T52" fmla="*/ 61 w 61"/>
              <a:gd name="T53" fmla="*/ 80 h 84"/>
              <a:gd name="T54" fmla="*/ 60 w 61"/>
              <a:gd name="T55" fmla="*/ 82 h 84"/>
              <a:gd name="T56" fmla="*/ 58 w 61"/>
              <a:gd name="T57" fmla="*/ 84 h 84"/>
              <a:gd name="T58" fmla="*/ 0 w 61"/>
              <a:gd name="T59" fmla="*/ 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1" h="84">
                <a:moveTo>
                  <a:pt x="0" y="2"/>
                </a:move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5" y="0"/>
                </a:lnTo>
                <a:lnTo>
                  <a:pt x="8" y="1"/>
                </a:lnTo>
                <a:lnTo>
                  <a:pt x="9" y="2"/>
                </a:lnTo>
                <a:lnTo>
                  <a:pt x="11" y="4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3" y="5"/>
                </a:lnTo>
                <a:lnTo>
                  <a:pt x="15" y="9"/>
                </a:lnTo>
                <a:lnTo>
                  <a:pt x="20" y="16"/>
                </a:lnTo>
                <a:lnTo>
                  <a:pt x="25" y="24"/>
                </a:lnTo>
                <a:lnTo>
                  <a:pt x="32" y="35"/>
                </a:lnTo>
                <a:lnTo>
                  <a:pt x="39" y="45"/>
                </a:lnTo>
                <a:lnTo>
                  <a:pt x="46" y="54"/>
                </a:lnTo>
                <a:lnTo>
                  <a:pt x="52" y="62"/>
                </a:lnTo>
                <a:lnTo>
                  <a:pt x="57" y="69"/>
                </a:lnTo>
                <a:lnTo>
                  <a:pt x="58" y="72"/>
                </a:lnTo>
                <a:lnTo>
                  <a:pt x="59" y="74"/>
                </a:lnTo>
                <a:lnTo>
                  <a:pt x="60" y="75"/>
                </a:lnTo>
                <a:lnTo>
                  <a:pt x="60" y="76"/>
                </a:lnTo>
                <a:lnTo>
                  <a:pt x="61" y="78"/>
                </a:lnTo>
                <a:lnTo>
                  <a:pt x="61" y="80"/>
                </a:lnTo>
                <a:lnTo>
                  <a:pt x="60" y="82"/>
                </a:lnTo>
                <a:lnTo>
                  <a:pt x="58" y="84"/>
                </a:lnTo>
                <a:lnTo>
                  <a:pt x="0" y="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0" name="Freeform 1410"/>
          <p:cNvSpPr>
            <a:spLocks/>
          </p:cNvSpPr>
          <p:nvPr/>
        </p:nvSpPr>
        <p:spPr bwMode="auto">
          <a:xfrm>
            <a:off x="6948488" y="2281238"/>
            <a:ext cx="47625" cy="66675"/>
          </a:xfrm>
          <a:custGeom>
            <a:avLst/>
            <a:gdLst>
              <a:gd name="T0" fmla="*/ 0 w 61"/>
              <a:gd name="T1" fmla="*/ 2 h 84"/>
              <a:gd name="T2" fmla="*/ 0 w 61"/>
              <a:gd name="T3" fmla="*/ 2 h 84"/>
              <a:gd name="T4" fmla="*/ 0 w 61"/>
              <a:gd name="T5" fmla="*/ 2 h 84"/>
              <a:gd name="T6" fmla="*/ 1 w 61"/>
              <a:gd name="T7" fmla="*/ 2 h 84"/>
              <a:gd name="T8" fmla="*/ 1 w 61"/>
              <a:gd name="T9" fmla="*/ 2 h 84"/>
              <a:gd name="T10" fmla="*/ 1 w 61"/>
              <a:gd name="T11" fmla="*/ 1 h 84"/>
              <a:gd name="T12" fmla="*/ 1 w 61"/>
              <a:gd name="T13" fmla="*/ 1 h 84"/>
              <a:gd name="T14" fmla="*/ 5 w 61"/>
              <a:gd name="T15" fmla="*/ 0 h 84"/>
              <a:gd name="T16" fmla="*/ 8 w 61"/>
              <a:gd name="T17" fmla="*/ 1 h 84"/>
              <a:gd name="T18" fmla="*/ 9 w 61"/>
              <a:gd name="T19" fmla="*/ 2 h 84"/>
              <a:gd name="T20" fmla="*/ 11 w 61"/>
              <a:gd name="T21" fmla="*/ 4 h 84"/>
              <a:gd name="T22" fmla="*/ 11 w 61"/>
              <a:gd name="T23" fmla="*/ 4 h 84"/>
              <a:gd name="T24" fmla="*/ 12 w 61"/>
              <a:gd name="T25" fmla="*/ 4 h 84"/>
              <a:gd name="T26" fmla="*/ 12 w 61"/>
              <a:gd name="T27" fmla="*/ 4 h 84"/>
              <a:gd name="T28" fmla="*/ 12 w 61"/>
              <a:gd name="T29" fmla="*/ 5 h 84"/>
              <a:gd name="T30" fmla="*/ 13 w 61"/>
              <a:gd name="T31" fmla="*/ 5 h 84"/>
              <a:gd name="T32" fmla="*/ 13 w 61"/>
              <a:gd name="T33" fmla="*/ 5 h 84"/>
              <a:gd name="T34" fmla="*/ 15 w 61"/>
              <a:gd name="T35" fmla="*/ 9 h 84"/>
              <a:gd name="T36" fmla="*/ 20 w 61"/>
              <a:gd name="T37" fmla="*/ 16 h 84"/>
              <a:gd name="T38" fmla="*/ 25 w 61"/>
              <a:gd name="T39" fmla="*/ 24 h 84"/>
              <a:gd name="T40" fmla="*/ 32 w 61"/>
              <a:gd name="T41" fmla="*/ 35 h 84"/>
              <a:gd name="T42" fmla="*/ 39 w 61"/>
              <a:gd name="T43" fmla="*/ 45 h 84"/>
              <a:gd name="T44" fmla="*/ 46 w 61"/>
              <a:gd name="T45" fmla="*/ 54 h 84"/>
              <a:gd name="T46" fmla="*/ 52 w 61"/>
              <a:gd name="T47" fmla="*/ 62 h 84"/>
              <a:gd name="T48" fmla="*/ 57 w 61"/>
              <a:gd name="T49" fmla="*/ 69 h 84"/>
              <a:gd name="T50" fmla="*/ 57 w 61"/>
              <a:gd name="T51" fmla="*/ 69 h 84"/>
              <a:gd name="T52" fmla="*/ 58 w 61"/>
              <a:gd name="T53" fmla="*/ 72 h 84"/>
              <a:gd name="T54" fmla="*/ 59 w 61"/>
              <a:gd name="T55" fmla="*/ 74 h 84"/>
              <a:gd name="T56" fmla="*/ 60 w 61"/>
              <a:gd name="T57" fmla="*/ 75 h 84"/>
              <a:gd name="T58" fmla="*/ 60 w 61"/>
              <a:gd name="T59" fmla="*/ 76 h 84"/>
              <a:gd name="T60" fmla="*/ 60 w 61"/>
              <a:gd name="T61" fmla="*/ 76 h 84"/>
              <a:gd name="T62" fmla="*/ 61 w 61"/>
              <a:gd name="T63" fmla="*/ 78 h 84"/>
              <a:gd name="T64" fmla="*/ 61 w 61"/>
              <a:gd name="T65" fmla="*/ 80 h 84"/>
              <a:gd name="T66" fmla="*/ 60 w 61"/>
              <a:gd name="T67" fmla="*/ 82 h 84"/>
              <a:gd name="T68" fmla="*/ 58 w 61"/>
              <a:gd name="T69" fmla="*/ 84 h 84"/>
              <a:gd name="T70" fmla="*/ 0 w 61"/>
              <a:gd name="T71" fmla="*/ 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61" h="8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5" y="0"/>
                </a:lnTo>
                <a:lnTo>
                  <a:pt x="8" y="1"/>
                </a:lnTo>
                <a:lnTo>
                  <a:pt x="9" y="2"/>
                </a:lnTo>
                <a:lnTo>
                  <a:pt x="11" y="4"/>
                </a:lnTo>
                <a:lnTo>
                  <a:pt x="11" y="4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3" y="5"/>
                </a:lnTo>
                <a:lnTo>
                  <a:pt x="13" y="5"/>
                </a:lnTo>
                <a:lnTo>
                  <a:pt x="15" y="9"/>
                </a:lnTo>
                <a:lnTo>
                  <a:pt x="20" y="16"/>
                </a:lnTo>
                <a:lnTo>
                  <a:pt x="25" y="24"/>
                </a:lnTo>
                <a:lnTo>
                  <a:pt x="32" y="35"/>
                </a:lnTo>
                <a:lnTo>
                  <a:pt x="39" y="45"/>
                </a:lnTo>
                <a:lnTo>
                  <a:pt x="46" y="54"/>
                </a:lnTo>
                <a:lnTo>
                  <a:pt x="52" y="62"/>
                </a:lnTo>
                <a:lnTo>
                  <a:pt x="57" y="69"/>
                </a:lnTo>
                <a:lnTo>
                  <a:pt x="57" y="69"/>
                </a:lnTo>
                <a:lnTo>
                  <a:pt x="58" y="72"/>
                </a:lnTo>
                <a:lnTo>
                  <a:pt x="59" y="74"/>
                </a:lnTo>
                <a:lnTo>
                  <a:pt x="60" y="75"/>
                </a:lnTo>
                <a:lnTo>
                  <a:pt x="60" y="76"/>
                </a:lnTo>
                <a:lnTo>
                  <a:pt x="60" y="76"/>
                </a:lnTo>
                <a:lnTo>
                  <a:pt x="61" y="78"/>
                </a:lnTo>
                <a:lnTo>
                  <a:pt x="61" y="80"/>
                </a:lnTo>
                <a:lnTo>
                  <a:pt x="60" y="82"/>
                </a:lnTo>
                <a:lnTo>
                  <a:pt x="58" y="84"/>
                </a:lnTo>
                <a:lnTo>
                  <a:pt x="0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1" name="Freeform 1411"/>
          <p:cNvSpPr>
            <a:spLocks/>
          </p:cNvSpPr>
          <p:nvPr/>
        </p:nvSpPr>
        <p:spPr bwMode="auto">
          <a:xfrm>
            <a:off x="6948488" y="2281238"/>
            <a:ext cx="47625" cy="66675"/>
          </a:xfrm>
          <a:custGeom>
            <a:avLst/>
            <a:gdLst>
              <a:gd name="T0" fmla="*/ 0 w 61"/>
              <a:gd name="T1" fmla="*/ 2 h 84"/>
              <a:gd name="T2" fmla="*/ 0 w 61"/>
              <a:gd name="T3" fmla="*/ 2 h 84"/>
              <a:gd name="T4" fmla="*/ 0 w 61"/>
              <a:gd name="T5" fmla="*/ 2 h 84"/>
              <a:gd name="T6" fmla="*/ 1 w 61"/>
              <a:gd name="T7" fmla="*/ 2 h 84"/>
              <a:gd name="T8" fmla="*/ 1 w 61"/>
              <a:gd name="T9" fmla="*/ 2 h 84"/>
              <a:gd name="T10" fmla="*/ 1 w 61"/>
              <a:gd name="T11" fmla="*/ 1 h 84"/>
              <a:gd name="T12" fmla="*/ 1 w 61"/>
              <a:gd name="T13" fmla="*/ 1 h 84"/>
              <a:gd name="T14" fmla="*/ 5 w 61"/>
              <a:gd name="T15" fmla="*/ 0 h 84"/>
              <a:gd name="T16" fmla="*/ 8 w 61"/>
              <a:gd name="T17" fmla="*/ 1 h 84"/>
              <a:gd name="T18" fmla="*/ 9 w 61"/>
              <a:gd name="T19" fmla="*/ 2 h 84"/>
              <a:gd name="T20" fmla="*/ 11 w 61"/>
              <a:gd name="T21" fmla="*/ 4 h 84"/>
              <a:gd name="T22" fmla="*/ 11 w 61"/>
              <a:gd name="T23" fmla="*/ 4 h 84"/>
              <a:gd name="T24" fmla="*/ 12 w 61"/>
              <a:gd name="T25" fmla="*/ 4 h 84"/>
              <a:gd name="T26" fmla="*/ 12 w 61"/>
              <a:gd name="T27" fmla="*/ 4 h 84"/>
              <a:gd name="T28" fmla="*/ 12 w 61"/>
              <a:gd name="T29" fmla="*/ 5 h 84"/>
              <a:gd name="T30" fmla="*/ 13 w 61"/>
              <a:gd name="T31" fmla="*/ 5 h 84"/>
              <a:gd name="T32" fmla="*/ 13 w 61"/>
              <a:gd name="T33" fmla="*/ 5 h 84"/>
              <a:gd name="T34" fmla="*/ 15 w 61"/>
              <a:gd name="T35" fmla="*/ 9 h 84"/>
              <a:gd name="T36" fmla="*/ 20 w 61"/>
              <a:gd name="T37" fmla="*/ 16 h 84"/>
              <a:gd name="T38" fmla="*/ 25 w 61"/>
              <a:gd name="T39" fmla="*/ 24 h 84"/>
              <a:gd name="T40" fmla="*/ 32 w 61"/>
              <a:gd name="T41" fmla="*/ 35 h 84"/>
              <a:gd name="T42" fmla="*/ 39 w 61"/>
              <a:gd name="T43" fmla="*/ 45 h 84"/>
              <a:gd name="T44" fmla="*/ 46 w 61"/>
              <a:gd name="T45" fmla="*/ 54 h 84"/>
              <a:gd name="T46" fmla="*/ 52 w 61"/>
              <a:gd name="T47" fmla="*/ 62 h 84"/>
              <a:gd name="T48" fmla="*/ 57 w 61"/>
              <a:gd name="T49" fmla="*/ 69 h 84"/>
              <a:gd name="T50" fmla="*/ 57 w 61"/>
              <a:gd name="T51" fmla="*/ 69 h 84"/>
              <a:gd name="T52" fmla="*/ 58 w 61"/>
              <a:gd name="T53" fmla="*/ 72 h 84"/>
              <a:gd name="T54" fmla="*/ 59 w 61"/>
              <a:gd name="T55" fmla="*/ 74 h 84"/>
              <a:gd name="T56" fmla="*/ 60 w 61"/>
              <a:gd name="T57" fmla="*/ 75 h 84"/>
              <a:gd name="T58" fmla="*/ 60 w 61"/>
              <a:gd name="T59" fmla="*/ 76 h 84"/>
              <a:gd name="T60" fmla="*/ 60 w 61"/>
              <a:gd name="T61" fmla="*/ 76 h 84"/>
              <a:gd name="T62" fmla="*/ 61 w 61"/>
              <a:gd name="T63" fmla="*/ 78 h 84"/>
              <a:gd name="T64" fmla="*/ 61 w 61"/>
              <a:gd name="T65" fmla="*/ 80 h 84"/>
              <a:gd name="T66" fmla="*/ 60 w 61"/>
              <a:gd name="T67" fmla="*/ 82 h 84"/>
              <a:gd name="T68" fmla="*/ 58 w 61"/>
              <a:gd name="T69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1" h="84">
                <a:moveTo>
                  <a:pt x="0" y="2"/>
                </a:move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5" y="0"/>
                </a:lnTo>
                <a:lnTo>
                  <a:pt x="8" y="1"/>
                </a:lnTo>
                <a:lnTo>
                  <a:pt x="9" y="2"/>
                </a:lnTo>
                <a:lnTo>
                  <a:pt x="11" y="4"/>
                </a:lnTo>
                <a:lnTo>
                  <a:pt x="11" y="4"/>
                </a:lnTo>
                <a:lnTo>
                  <a:pt x="12" y="4"/>
                </a:lnTo>
                <a:lnTo>
                  <a:pt x="12" y="4"/>
                </a:lnTo>
                <a:lnTo>
                  <a:pt x="12" y="5"/>
                </a:lnTo>
                <a:lnTo>
                  <a:pt x="13" y="5"/>
                </a:lnTo>
                <a:lnTo>
                  <a:pt x="13" y="5"/>
                </a:lnTo>
                <a:lnTo>
                  <a:pt x="15" y="9"/>
                </a:lnTo>
                <a:lnTo>
                  <a:pt x="20" y="16"/>
                </a:lnTo>
                <a:lnTo>
                  <a:pt x="25" y="24"/>
                </a:lnTo>
                <a:lnTo>
                  <a:pt x="32" y="35"/>
                </a:lnTo>
                <a:lnTo>
                  <a:pt x="39" y="45"/>
                </a:lnTo>
                <a:lnTo>
                  <a:pt x="46" y="54"/>
                </a:lnTo>
                <a:lnTo>
                  <a:pt x="52" y="62"/>
                </a:lnTo>
                <a:lnTo>
                  <a:pt x="57" y="69"/>
                </a:lnTo>
                <a:lnTo>
                  <a:pt x="57" y="69"/>
                </a:lnTo>
                <a:lnTo>
                  <a:pt x="58" y="72"/>
                </a:lnTo>
                <a:lnTo>
                  <a:pt x="59" y="74"/>
                </a:lnTo>
                <a:lnTo>
                  <a:pt x="60" y="75"/>
                </a:lnTo>
                <a:lnTo>
                  <a:pt x="60" y="76"/>
                </a:lnTo>
                <a:lnTo>
                  <a:pt x="60" y="76"/>
                </a:lnTo>
                <a:lnTo>
                  <a:pt x="61" y="78"/>
                </a:lnTo>
                <a:lnTo>
                  <a:pt x="61" y="80"/>
                </a:lnTo>
                <a:lnTo>
                  <a:pt x="60" y="82"/>
                </a:lnTo>
                <a:lnTo>
                  <a:pt x="58" y="8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2" name="Freeform 1412"/>
          <p:cNvSpPr>
            <a:spLocks/>
          </p:cNvSpPr>
          <p:nvPr/>
        </p:nvSpPr>
        <p:spPr bwMode="auto">
          <a:xfrm>
            <a:off x="6945313" y="2282825"/>
            <a:ext cx="47625" cy="65088"/>
          </a:xfrm>
          <a:custGeom>
            <a:avLst/>
            <a:gdLst>
              <a:gd name="T0" fmla="*/ 2 w 60"/>
              <a:gd name="T1" fmla="*/ 0 h 83"/>
              <a:gd name="T2" fmla="*/ 1 w 60"/>
              <a:gd name="T3" fmla="*/ 2 h 83"/>
              <a:gd name="T4" fmla="*/ 0 w 60"/>
              <a:gd name="T5" fmla="*/ 4 h 83"/>
              <a:gd name="T6" fmla="*/ 0 w 60"/>
              <a:gd name="T7" fmla="*/ 5 h 83"/>
              <a:gd name="T8" fmla="*/ 1 w 60"/>
              <a:gd name="T9" fmla="*/ 8 h 83"/>
              <a:gd name="T10" fmla="*/ 1 w 60"/>
              <a:gd name="T11" fmla="*/ 8 h 83"/>
              <a:gd name="T12" fmla="*/ 1 w 60"/>
              <a:gd name="T13" fmla="*/ 10 h 83"/>
              <a:gd name="T14" fmla="*/ 1 w 60"/>
              <a:gd name="T15" fmla="*/ 11 h 83"/>
              <a:gd name="T16" fmla="*/ 1 w 60"/>
              <a:gd name="T17" fmla="*/ 11 h 83"/>
              <a:gd name="T18" fmla="*/ 45 w 60"/>
              <a:gd name="T19" fmla="*/ 75 h 83"/>
              <a:gd name="T20" fmla="*/ 45 w 60"/>
              <a:gd name="T21" fmla="*/ 76 h 83"/>
              <a:gd name="T22" fmla="*/ 47 w 60"/>
              <a:gd name="T23" fmla="*/ 78 h 83"/>
              <a:gd name="T24" fmla="*/ 48 w 60"/>
              <a:gd name="T25" fmla="*/ 79 h 83"/>
              <a:gd name="T26" fmla="*/ 49 w 60"/>
              <a:gd name="T27" fmla="*/ 80 h 83"/>
              <a:gd name="T28" fmla="*/ 51 w 60"/>
              <a:gd name="T29" fmla="*/ 81 h 83"/>
              <a:gd name="T30" fmla="*/ 53 w 60"/>
              <a:gd name="T31" fmla="*/ 82 h 83"/>
              <a:gd name="T32" fmla="*/ 56 w 60"/>
              <a:gd name="T33" fmla="*/ 83 h 83"/>
              <a:gd name="T34" fmla="*/ 60 w 60"/>
              <a:gd name="T35" fmla="*/ 82 h 83"/>
              <a:gd name="T36" fmla="*/ 2 w 60"/>
              <a:gd name="T37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83">
                <a:moveTo>
                  <a:pt x="2" y="0"/>
                </a:moveTo>
                <a:lnTo>
                  <a:pt x="1" y="2"/>
                </a:lnTo>
                <a:lnTo>
                  <a:pt x="0" y="4"/>
                </a:lnTo>
                <a:lnTo>
                  <a:pt x="0" y="5"/>
                </a:lnTo>
                <a:lnTo>
                  <a:pt x="1" y="8"/>
                </a:lnTo>
                <a:lnTo>
                  <a:pt x="1" y="8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45" y="75"/>
                </a:lnTo>
                <a:lnTo>
                  <a:pt x="45" y="76"/>
                </a:lnTo>
                <a:lnTo>
                  <a:pt x="47" y="78"/>
                </a:lnTo>
                <a:lnTo>
                  <a:pt x="48" y="79"/>
                </a:lnTo>
                <a:lnTo>
                  <a:pt x="49" y="80"/>
                </a:lnTo>
                <a:lnTo>
                  <a:pt x="51" y="81"/>
                </a:lnTo>
                <a:lnTo>
                  <a:pt x="53" y="82"/>
                </a:lnTo>
                <a:lnTo>
                  <a:pt x="56" y="83"/>
                </a:lnTo>
                <a:lnTo>
                  <a:pt x="60" y="82"/>
                </a:lnTo>
                <a:lnTo>
                  <a:pt x="2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3" name="Freeform 1413"/>
          <p:cNvSpPr>
            <a:spLocks/>
          </p:cNvSpPr>
          <p:nvPr/>
        </p:nvSpPr>
        <p:spPr bwMode="auto">
          <a:xfrm>
            <a:off x="6945313" y="2282825"/>
            <a:ext cx="47625" cy="65088"/>
          </a:xfrm>
          <a:custGeom>
            <a:avLst/>
            <a:gdLst>
              <a:gd name="T0" fmla="*/ 2 w 60"/>
              <a:gd name="T1" fmla="*/ 0 h 83"/>
              <a:gd name="T2" fmla="*/ 2 w 60"/>
              <a:gd name="T3" fmla="*/ 0 h 83"/>
              <a:gd name="T4" fmla="*/ 1 w 60"/>
              <a:gd name="T5" fmla="*/ 2 h 83"/>
              <a:gd name="T6" fmla="*/ 0 w 60"/>
              <a:gd name="T7" fmla="*/ 4 h 83"/>
              <a:gd name="T8" fmla="*/ 0 w 60"/>
              <a:gd name="T9" fmla="*/ 5 h 83"/>
              <a:gd name="T10" fmla="*/ 1 w 60"/>
              <a:gd name="T11" fmla="*/ 8 h 83"/>
              <a:gd name="T12" fmla="*/ 1 w 60"/>
              <a:gd name="T13" fmla="*/ 8 h 83"/>
              <a:gd name="T14" fmla="*/ 1 w 60"/>
              <a:gd name="T15" fmla="*/ 8 h 83"/>
              <a:gd name="T16" fmla="*/ 1 w 60"/>
              <a:gd name="T17" fmla="*/ 10 h 83"/>
              <a:gd name="T18" fmla="*/ 1 w 60"/>
              <a:gd name="T19" fmla="*/ 11 h 83"/>
              <a:gd name="T20" fmla="*/ 1 w 60"/>
              <a:gd name="T21" fmla="*/ 11 h 83"/>
              <a:gd name="T22" fmla="*/ 45 w 60"/>
              <a:gd name="T23" fmla="*/ 75 h 83"/>
              <a:gd name="T24" fmla="*/ 45 w 60"/>
              <a:gd name="T25" fmla="*/ 75 h 83"/>
              <a:gd name="T26" fmla="*/ 45 w 60"/>
              <a:gd name="T27" fmla="*/ 76 h 83"/>
              <a:gd name="T28" fmla="*/ 47 w 60"/>
              <a:gd name="T29" fmla="*/ 78 h 83"/>
              <a:gd name="T30" fmla="*/ 48 w 60"/>
              <a:gd name="T31" fmla="*/ 79 h 83"/>
              <a:gd name="T32" fmla="*/ 49 w 60"/>
              <a:gd name="T33" fmla="*/ 80 h 83"/>
              <a:gd name="T34" fmla="*/ 49 w 60"/>
              <a:gd name="T35" fmla="*/ 80 h 83"/>
              <a:gd name="T36" fmla="*/ 51 w 60"/>
              <a:gd name="T37" fmla="*/ 81 h 83"/>
              <a:gd name="T38" fmla="*/ 53 w 60"/>
              <a:gd name="T39" fmla="*/ 82 h 83"/>
              <a:gd name="T40" fmla="*/ 56 w 60"/>
              <a:gd name="T41" fmla="*/ 83 h 83"/>
              <a:gd name="T42" fmla="*/ 60 w 60"/>
              <a:gd name="T43" fmla="*/ 82 h 83"/>
              <a:gd name="T44" fmla="*/ 2 w 60"/>
              <a:gd name="T4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60" h="83">
                <a:moveTo>
                  <a:pt x="2" y="0"/>
                </a:moveTo>
                <a:lnTo>
                  <a:pt x="2" y="0"/>
                </a:lnTo>
                <a:lnTo>
                  <a:pt x="1" y="2"/>
                </a:lnTo>
                <a:lnTo>
                  <a:pt x="0" y="4"/>
                </a:lnTo>
                <a:lnTo>
                  <a:pt x="0" y="5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45" y="75"/>
                </a:lnTo>
                <a:lnTo>
                  <a:pt x="45" y="75"/>
                </a:lnTo>
                <a:lnTo>
                  <a:pt x="45" y="76"/>
                </a:lnTo>
                <a:lnTo>
                  <a:pt x="47" y="78"/>
                </a:lnTo>
                <a:lnTo>
                  <a:pt x="48" y="79"/>
                </a:lnTo>
                <a:lnTo>
                  <a:pt x="49" y="80"/>
                </a:lnTo>
                <a:lnTo>
                  <a:pt x="49" y="80"/>
                </a:lnTo>
                <a:lnTo>
                  <a:pt x="51" y="81"/>
                </a:lnTo>
                <a:lnTo>
                  <a:pt x="53" y="82"/>
                </a:lnTo>
                <a:lnTo>
                  <a:pt x="56" y="83"/>
                </a:lnTo>
                <a:lnTo>
                  <a:pt x="60" y="82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4" name="Freeform 1414"/>
          <p:cNvSpPr>
            <a:spLocks/>
          </p:cNvSpPr>
          <p:nvPr/>
        </p:nvSpPr>
        <p:spPr bwMode="auto">
          <a:xfrm>
            <a:off x="6945313" y="2282825"/>
            <a:ext cx="47625" cy="65088"/>
          </a:xfrm>
          <a:custGeom>
            <a:avLst/>
            <a:gdLst>
              <a:gd name="T0" fmla="*/ 2 w 60"/>
              <a:gd name="T1" fmla="*/ 0 h 83"/>
              <a:gd name="T2" fmla="*/ 2 w 60"/>
              <a:gd name="T3" fmla="*/ 0 h 83"/>
              <a:gd name="T4" fmla="*/ 1 w 60"/>
              <a:gd name="T5" fmla="*/ 2 h 83"/>
              <a:gd name="T6" fmla="*/ 0 w 60"/>
              <a:gd name="T7" fmla="*/ 4 h 83"/>
              <a:gd name="T8" fmla="*/ 0 w 60"/>
              <a:gd name="T9" fmla="*/ 5 h 83"/>
              <a:gd name="T10" fmla="*/ 1 w 60"/>
              <a:gd name="T11" fmla="*/ 8 h 83"/>
              <a:gd name="T12" fmla="*/ 1 w 60"/>
              <a:gd name="T13" fmla="*/ 8 h 83"/>
              <a:gd name="T14" fmla="*/ 1 w 60"/>
              <a:gd name="T15" fmla="*/ 8 h 83"/>
              <a:gd name="T16" fmla="*/ 1 w 60"/>
              <a:gd name="T17" fmla="*/ 10 h 83"/>
              <a:gd name="T18" fmla="*/ 1 w 60"/>
              <a:gd name="T19" fmla="*/ 11 h 83"/>
              <a:gd name="T20" fmla="*/ 1 w 60"/>
              <a:gd name="T21" fmla="*/ 11 h 83"/>
              <a:gd name="T22" fmla="*/ 45 w 60"/>
              <a:gd name="T23" fmla="*/ 75 h 83"/>
              <a:gd name="T24" fmla="*/ 45 w 60"/>
              <a:gd name="T25" fmla="*/ 75 h 83"/>
              <a:gd name="T26" fmla="*/ 45 w 60"/>
              <a:gd name="T27" fmla="*/ 76 h 83"/>
              <a:gd name="T28" fmla="*/ 47 w 60"/>
              <a:gd name="T29" fmla="*/ 78 h 83"/>
              <a:gd name="T30" fmla="*/ 48 w 60"/>
              <a:gd name="T31" fmla="*/ 79 h 83"/>
              <a:gd name="T32" fmla="*/ 49 w 60"/>
              <a:gd name="T33" fmla="*/ 80 h 83"/>
              <a:gd name="T34" fmla="*/ 49 w 60"/>
              <a:gd name="T35" fmla="*/ 80 h 83"/>
              <a:gd name="T36" fmla="*/ 51 w 60"/>
              <a:gd name="T37" fmla="*/ 81 h 83"/>
              <a:gd name="T38" fmla="*/ 53 w 60"/>
              <a:gd name="T39" fmla="*/ 82 h 83"/>
              <a:gd name="T40" fmla="*/ 56 w 60"/>
              <a:gd name="T41" fmla="*/ 83 h 83"/>
              <a:gd name="T42" fmla="*/ 60 w 60"/>
              <a:gd name="T43" fmla="*/ 82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0" h="83">
                <a:moveTo>
                  <a:pt x="2" y="0"/>
                </a:moveTo>
                <a:lnTo>
                  <a:pt x="2" y="0"/>
                </a:lnTo>
                <a:lnTo>
                  <a:pt x="1" y="2"/>
                </a:lnTo>
                <a:lnTo>
                  <a:pt x="0" y="4"/>
                </a:lnTo>
                <a:lnTo>
                  <a:pt x="0" y="5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10"/>
                </a:lnTo>
                <a:lnTo>
                  <a:pt x="1" y="11"/>
                </a:lnTo>
                <a:lnTo>
                  <a:pt x="1" y="11"/>
                </a:lnTo>
                <a:lnTo>
                  <a:pt x="45" y="75"/>
                </a:lnTo>
                <a:lnTo>
                  <a:pt x="45" y="75"/>
                </a:lnTo>
                <a:lnTo>
                  <a:pt x="45" y="76"/>
                </a:lnTo>
                <a:lnTo>
                  <a:pt x="47" y="78"/>
                </a:lnTo>
                <a:lnTo>
                  <a:pt x="48" y="79"/>
                </a:lnTo>
                <a:lnTo>
                  <a:pt x="49" y="80"/>
                </a:lnTo>
                <a:lnTo>
                  <a:pt x="49" y="80"/>
                </a:lnTo>
                <a:lnTo>
                  <a:pt x="51" y="81"/>
                </a:lnTo>
                <a:lnTo>
                  <a:pt x="53" y="82"/>
                </a:lnTo>
                <a:lnTo>
                  <a:pt x="56" y="83"/>
                </a:lnTo>
                <a:lnTo>
                  <a:pt x="60" y="8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5" name="Freeform 1415"/>
          <p:cNvSpPr>
            <a:spLocks/>
          </p:cNvSpPr>
          <p:nvPr/>
        </p:nvSpPr>
        <p:spPr bwMode="auto">
          <a:xfrm>
            <a:off x="6950075" y="2284413"/>
            <a:ext cx="42863" cy="58737"/>
          </a:xfrm>
          <a:custGeom>
            <a:avLst/>
            <a:gdLst>
              <a:gd name="T0" fmla="*/ 0 w 54"/>
              <a:gd name="T1" fmla="*/ 1 h 72"/>
              <a:gd name="T2" fmla="*/ 1 w 54"/>
              <a:gd name="T3" fmla="*/ 1 h 72"/>
              <a:gd name="T4" fmla="*/ 1 w 54"/>
              <a:gd name="T5" fmla="*/ 1 h 72"/>
              <a:gd name="T6" fmla="*/ 1 w 54"/>
              <a:gd name="T7" fmla="*/ 1 h 72"/>
              <a:gd name="T8" fmla="*/ 1 w 54"/>
              <a:gd name="T9" fmla="*/ 1 h 72"/>
              <a:gd name="T10" fmla="*/ 4 w 54"/>
              <a:gd name="T11" fmla="*/ 0 h 72"/>
              <a:gd name="T12" fmla="*/ 7 w 54"/>
              <a:gd name="T13" fmla="*/ 0 h 72"/>
              <a:gd name="T14" fmla="*/ 8 w 54"/>
              <a:gd name="T15" fmla="*/ 1 h 72"/>
              <a:gd name="T16" fmla="*/ 9 w 54"/>
              <a:gd name="T17" fmla="*/ 1 h 72"/>
              <a:gd name="T18" fmla="*/ 10 w 54"/>
              <a:gd name="T19" fmla="*/ 1 h 72"/>
              <a:gd name="T20" fmla="*/ 11 w 54"/>
              <a:gd name="T21" fmla="*/ 2 h 72"/>
              <a:gd name="T22" fmla="*/ 11 w 54"/>
              <a:gd name="T23" fmla="*/ 2 h 72"/>
              <a:gd name="T24" fmla="*/ 11 w 54"/>
              <a:gd name="T25" fmla="*/ 3 h 72"/>
              <a:gd name="T26" fmla="*/ 13 w 54"/>
              <a:gd name="T27" fmla="*/ 7 h 72"/>
              <a:gd name="T28" fmla="*/ 18 w 54"/>
              <a:gd name="T29" fmla="*/ 11 h 72"/>
              <a:gd name="T30" fmla="*/ 23 w 54"/>
              <a:gd name="T31" fmla="*/ 19 h 72"/>
              <a:gd name="T32" fmla="*/ 28 w 54"/>
              <a:gd name="T33" fmla="*/ 28 h 72"/>
              <a:gd name="T34" fmla="*/ 35 w 54"/>
              <a:gd name="T35" fmla="*/ 37 h 72"/>
              <a:gd name="T36" fmla="*/ 41 w 54"/>
              <a:gd name="T37" fmla="*/ 46 h 72"/>
              <a:gd name="T38" fmla="*/ 46 w 54"/>
              <a:gd name="T39" fmla="*/ 53 h 72"/>
              <a:gd name="T40" fmla="*/ 49 w 54"/>
              <a:gd name="T41" fmla="*/ 59 h 72"/>
              <a:gd name="T42" fmla="*/ 50 w 54"/>
              <a:gd name="T43" fmla="*/ 60 h 72"/>
              <a:gd name="T44" fmla="*/ 51 w 54"/>
              <a:gd name="T45" fmla="*/ 62 h 72"/>
              <a:gd name="T46" fmla="*/ 51 w 54"/>
              <a:gd name="T47" fmla="*/ 63 h 72"/>
              <a:gd name="T48" fmla="*/ 53 w 54"/>
              <a:gd name="T49" fmla="*/ 64 h 72"/>
              <a:gd name="T50" fmla="*/ 54 w 54"/>
              <a:gd name="T51" fmla="*/ 67 h 72"/>
              <a:gd name="T52" fmla="*/ 54 w 54"/>
              <a:gd name="T53" fmla="*/ 68 h 72"/>
              <a:gd name="T54" fmla="*/ 53 w 54"/>
              <a:gd name="T55" fmla="*/ 70 h 72"/>
              <a:gd name="T56" fmla="*/ 50 w 54"/>
              <a:gd name="T57" fmla="*/ 72 h 72"/>
              <a:gd name="T58" fmla="*/ 0 w 54"/>
              <a:gd name="T59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54" h="72">
                <a:moveTo>
                  <a:pt x="0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7" y="0"/>
                </a:lnTo>
                <a:lnTo>
                  <a:pt x="8" y="1"/>
                </a:lnTo>
                <a:lnTo>
                  <a:pt x="9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3" y="7"/>
                </a:lnTo>
                <a:lnTo>
                  <a:pt x="18" y="11"/>
                </a:lnTo>
                <a:lnTo>
                  <a:pt x="23" y="19"/>
                </a:lnTo>
                <a:lnTo>
                  <a:pt x="28" y="28"/>
                </a:lnTo>
                <a:lnTo>
                  <a:pt x="35" y="37"/>
                </a:lnTo>
                <a:lnTo>
                  <a:pt x="41" y="46"/>
                </a:lnTo>
                <a:lnTo>
                  <a:pt x="46" y="53"/>
                </a:lnTo>
                <a:lnTo>
                  <a:pt x="49" y="59"/>
                </a:lnTo>
                <a:lnTo>
                  <a:pt x="50" y="60"/>
                </a:lnTo>
                <a:lnTo>
                  <a:pt x="51" y="62"/>
                </a:lnTo>
                <a:lnTo>
                  <a:pt x="51" y="63"/>
                </a:lnTo>
                <a:lnTo>
                  <a:pt x="53" y="64"/>
                </a:lnTo>
                <a:lnTo>
                  <a:pt x="54" y="67"/>
                </a:lnTo>
                <a:lnTo>
                  <a:pt x="54" y="68"/>
                </a:lnTo>
                <a:lnTo>
                  <a:pt x="53" y="70"/>
                </a:lnTo>
                <a:lnTo>
                  <a:pt x="50" y="72"/>
                </a:lnTo>
                <a:lnTo>
                  <a:pt x="0" y="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6" name="Freeform 1416"/>
          <p:cNvSpPr>
            <a:spLocks/>
          </p:cNvSpPr>
          <p:nvPr/>
        </p:nvSpPr>
        <p:spPr bwMode="auto">
          <a:xfrm>
            <a:off x="6950075" y="2284413"/>
            <a:ext cx="42863" cy="58737"/>
          </a:xfrm>
          <a:custGeom>
            <a:avLst/>
            <a:gdLst>
              <a:gd name="T0" fmla="*/ 0 w 54"/>
              <a:gd name="T1" fmla="*/ 1 h 72"/>
              <a:gd name="T2" fmla="*/ 0 w 54"/>
              <a:gd name="T3" fmla="*/ 1 h 72"/>
              <a:gd name="T4" fmla="*/ 1 w 54"/>
              <a:gd name="T5" fmla="*/ 1 h 72"/>
              <a:gd name="T6" fmla="*/ 1 w 54"/>
              <a:gd name="T7" fmla="*/ 1 h 72"/>
              <a:gd name="T8" fmla="*/ 1 w 54"/>
              <a:gd name="T9" fmla="*/ 1 h 72"/>
              <a:gd name="T10" fmla="*/ 1 w 54"/>
              <a:gd name="T11" fmla="*/ 1 h 72"/>
              <a:gd name="T12" fmla="*/ 1 w 54"/>
              <a:gd name="T13" fmla="*/ 1 h 72"/>
              <a:gd name="T14" fmla="*/ 4 w 54"/>
              <a:gd name="T15" fmla="*/ 0 h 72"/>
              <a:gd name="T16" fmla="*/ 7 w 54"/>
              <a:gd name="T17" fmla="*/ 0 h 72"/>
              <a:gd name="T18" fmla="*/ 8 w 54"/>
              <a:gd name="T19" fmla="*/ 1 h 72"/>
              <a:gd name="T20" fmla="*/ 9 w 54"/>
              <a:gd name="T21" fmla="*/ 1 h 72"/>
              <a:gd name="T22" fmla="*/ 9 w 54"/>
              <a:gd name="T23" fmla="*/ 1 h 72"/>
              <a:gd name="T24" fmla="*/ 10 w 54"/>
              <a:gd name="T25" fmla="*/ 1 h 72"/>
              <a:gd name="T26" fmla="*/ 11 w 54"/>
              <a:gd name="T27" fmla="*/ 2 h 72"/>
              <a:gd name="T28" fmla="*/ 11 w 54"/>
              <a:gd name="T29" fmla="*/ 2 h 72"/>
              <a:gd name="T30" fmla="*/ 11 w 54"/>
              <a:gd name="T31" fmla="*/ 3 h 72"/>
              <a:gd name="T32" fmla="*/ 11 w 54"/>
              <a:gd name="T33" fmla="*/ 3 h 72"/>
              <a:gd name="T34" fmla="*/ 13 w 54"/>
              <a:gd name="T35" fmla="*/ 7 h 72"/>
              <a:gd name="T36" fmla="*/ 18 w 54"/>
              <a:gd name="T37" fmla="*/ 11 h 72"/>
              <a:gd name="T38" fmla="*/ 23 w 54"/>
              <a:gd name="T39" fmla="*/ 19 h 72"/>
              <a:gd name="T40" fmla="*/ 28 w 54"/>
              <a:gd name="T41" fmla="*/ 28 h 72"/>
              <a:gd name="T42" fmla="*/ 35 w 54"/>
              <a:gd name="T43" fmla="*/ 37 h 72"/>
              <a:gd name="T44" fmla="*/ 41 w 54"/>
              <a:gd name="T45" fmla="*/ 46 h 72"/>
              <a:gd name="T46" fmla="*/ 46 w 54"/>
              <a:gd name="T47" fmla="*/ 53 h 72"/>
              <a:gd name="T48" fmla="*/ 49 w 54"/>
              <a:gd name="T49" fmla="*/ 59 h 72"/>
              <a:gd name="T50" fmla="*/ 49 w 54"/>
              <a:gd name="T51" fmla="*/ 59 h 72"/>
              <a:gd name="T52" fmla="*/ 50 w 54"/>
              <a:gd name="T53" fmla="*/ 60 h 72"/>
              <a:gd name="T54" fmla="*/ 51 w 54"/>
              <a:gd name="T55" fmla="*/ 62 h 72"/>
              <a:gd name="T56" fmla="*/ 51 w 54"/>
              <a:gd name="T57" fmla="*/ 63 h 72"/>
              <a:gd name="T58" fmla="*/ 53 w 54"/>
              <a:gd name="T59" fmla="*/ 64 h 72"/>
              <a:gd name="T60" fmla="*/ 53 w 54"/>
              <a:gd name="T61" fmla="*/ 64 h 72"/>
              <a:gd name="T62" fmla="*/ 54 w 54"/>
              <a:gd name="T63" fmla="*/ 67 h 72"/>
              <a:gd name="T64" fmla="*/ 54 w 54"/>
              <a:gd name="T65" fmla="*/ 68 h 72"/>
              <a:gd name="T66" fmla="*/ 53 w 54"/>
              <a:gd name="T67" fmla="*/ 70 h 72"/>
              <a:gd name="T68" fmla="*/ 50 w 54"/>
              <a:gd name="T69" fmla="*/ 72 h 72"/>
              <a:gd name="T70" fmla="*/ 0 w 54"/>
              <a:gd name="T71" fmla="*/ 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4" h="72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7" y="0"/>
                </a:lnTo>
                <a:lnTo>
                  <a:pt x="8" y="1"/>
                </a:lnTo>
                <a:lnTo>
                  <a:pt x="9" y="1"/>
                </a:lnTo>
                <a:lnTo>
                  <a:pt x="9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3"/>
                </a:lnTo>
                <a:lnTo>
                  <a:pt x="13" y="7"/>
                </a:lnTo>
                <a:lnTo>
                  <a:pt x="18" y="11"/>
                </a:lnTo>
                <a:lnTo>
                  <a:pt x="23" y="19"/>
                </a:lnTo>
                <a:lnTo>
                  <a:pt x="28" y="28"/>
                </a:lnTo>
                <a:lnTo>
                  <a:pt x="35" y="37"/>
                </a:lnTo>
                <a:lnTo>
                  <a:pt x="41" y="46"/>
                </a:lnTo>
                <a:lnTo>
                  <a:pt x="46" y="53"/>
                </a:lnTo>
                <a:lnTo>
                  <a:pt x="49" y="59"/>
                </a:lnTo>
                <a:lnTo>
                  <a:pt x="49" y="59"/>
                </a:lnTo>
                <a:lnTo>
                  <a:pt x="50" y="60"/>
                </a:lnTo>
                <a:lnTo>
                  <a:pt x="51" y="62"/>
                </a:lnTo>
                <a:lnTo>
                  <a:pt x="51" y="63"/>
                </a:lnTo>
                <a:lnTo>
                  <a:pt x="53" y="64"/>
                </a:lnTo>
                <a:lnTo>
                  <a:pt x="53" y="64"/>
                </a:lnTo>
                <a:lnTo>
                  <a:pt x="54" y="67"/>
                </a:lnTo>
                <a:lnTo>
                  <a:pt x="54" y="68"/>
                </a:lnTo>
                <a:lnTo>
                  <a:pt x="53" y="70"/>
                </a:lnTo>
                <a:lnTo>
                  <a:pt x="50" y="72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7" name="Freeform 1417"/>
          <p:cNvSpPr>
            <a:spLocks/>
          </p:cNvSpPr>
          <p:nvPr/>
        </p:nvSpPr>
        <p:spPr bwMode="auto">
          <a:xfrm>
            <a:off x="6950075" y="2284413"/>
            <a:ext cx="42863" cy="58737"/>
          </a:xfrm>
          <a:custGeom>
            <a:avLst/>
            <a:gdLst>
              <a:gd name="T0" fmla="*/ 0 w 54"/>
              <a:gd name="T1" fmla="*/ 1 h 72"/>
              <a:gd name="T2" fmla="*/ 0 w 54"/>
              <a:gd name="T3" fmla="*/ 1 h 72"/>
              <a:gd name="T4" fmla="*/ 1 w 54"/>
              <a:gd name="T5" fmla="*/ 1 h 72"/>
              <a:gd name="T6" fmla="*/ 1 w 54"/>
              <a:gd name="T7" fmla="*/ 1 h 72"/>
              <a:gd name="T8" fmla="*/ 1 w 54"/>
              <a:gd name="T9" fmla="*/ 1 h 72"/>
              <a:gd name="T10" fmla="*/ 1 w 54"/>
              <a:gd name="T11" fmla="*/ 1 h 72"/>
              <a:gd name="T12" fmla="*/ 1 w 54"/>
              <a:gd name="T13" fmla="*/ 1 h 72"/>
              <a:gd name="T14" fmla="*/ 4 w 54"/>
              <a:gd name="T15" fmla="*/ 0 h 72"/>
              <a:gd name="T16" fmla="*/ 7 w 54"/>
              <a:gd name="T17" fmla="*/ 0 h 72"/>
              <a:gd name="T18" fmla="*/ 8 w 54"/>
              <a:gd name="T19" fmla="*/ 1 h 72"/>
              <a:gd name="T20" fmla="*/ 9 w 54"/>
              <a:gd name="T21" fmla="*/ 1 h 72"/>
              <a:gd name="T22" fmla="*/ 9 w 54"/>
              <a:gd name="T23" fmla="*/ 1 h 72"/>
              <a:gd name="T24" fmla="*/ 10 w 54"/>
              <a:gd name="T25" fmla="*/ 1 h 72"/>
              <a:gd name="T26" fmla="*/ 11 w 54"/>
              <a:gd name="T27" fmla="*/ 2 h 72"/>
              <a:gd name="T28" fmla="*/ 11 w 54"/>
              <a:gd name="T29" fmla="*/ 2 h 72"/>
              <a:gd name="T30" fmla="*/ 11 w 54"/>
              <a:gd name="T31" fmla="*/ 3 h 72"/>
              <a:gd name="T32" fmla="*/ 11 w 54"/>
              <a:gd name="T33" fmla="*/ 3 h 72"/>
              <a:gd name="T34" fmla="*/ 13 w 54"/>
              <a:gd name="T35" fmla="*/ 7 h 72"/>
              <a:gd name="T36" fmla="*/ 18 w 54"/>
              <a:gd name="T37" fmla="*/ 11 h 72"/>
              <a:gd name="T38" fmla="*/ 23 w 54"/>
              <a:gd name="T39" fmla="*/ 19 h 72"/>
              <a:gd name="T40" fmla="*/ 28 w 54"/>
              <a:gd name="T41" fmla="*/ 28 h 72"/>
              <a:gd name="T42" fmla="*/ 35 w 54"/>
              <a:gd name="T43" fmla="*/ 37 h 72"/>
              <a:gd name="T44" fmla="*/ 41 w 54"/>
              <a:gd name="T45" fmla="*/ 46 h 72"/>
              <a:gd name="T46" fmla="*/ 46 w 54"/>
              <a:gd name="T47" fmla="*/ 53 h 72"/>
              <a:gd name="T48" fmla="*/ 49 w 54"/>
              <a:gd name="T49" fmla="*/ 59 h 72"/>
              <a:gd name="T50" fmla="*/ 49 w 54"/>
              <a:gd name="T51" fmla="*/ 59 h 72"/>
              <a:gd name="T52" fmla="*/ 50 w 54"/>
              <a:gd name="T53" fmla="*/ 60 h 72"/>
              <a:gd name="T54" fmla="*/ 51 w 54"/>
              <a:gd name="T55" fmla="*/ 62 h 72"/>
              <a:gd name="T56" fmla="*/ 51 w 54"/>
              <a:gd name="T57" fmla="*/ 63 h 72"/>
              <a:gd name="T58" fmla="*/ 53 w 54"/>
              <a:gd name="T59" fmla="*/ 64 h 72"/>
              <a:gd name="T60" fmla="*/ 53 w 54"/>
              <a:gd name="T61" fmla="*/ 64 h 72"/>
              <a:gd name="T62" fmla="*/ 54 w 54"/>
              <a:gd name="T63" fmla="*/ 67 h 72"/>
              <a:gd name="T64" fmla="*/ 54 w 54"/>
              <a:gd name="T65" fmla="*/ 68 h 72"/>
              <a:gd name="T66" fmla="*/ 53 w 54"/>
              <a:gd name="T67" fmla="*/ 70 h 72"/>
              <a:gd name="T68" fmla="*/ 50 w 54"/>
              <a:gd name="T69" fmla="*/ 7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4" h="72">
                <a:moveTo>
                  <a:pt x="0" y="1"/>
                </a:move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4" y="0"/>
                </a:lnTo>
                <a:lnTo>
                  <a:pt x="7" y="0"/>
                </a:lnTo>
                <a:lnTo>
                  <a:pt x="8" y="1"/>
                </a:lnTo>
                <a:lnTo>
                  <a:pt x="9" y="1"/>
                </a:lnTo>
                <a:lnTo>
                  <a:pt x="9" y="1"/>
                </a:lnTo>
                <a:lnTo>
                  <a:pt x="10" y="1"/>
                </a:lnTo>
                <a:lnTo>
                  <a:pt x="11" y="2"/>
                </a:lnTo>
                <a:lnTo>
                  <a:pt x="11" y="2"/>
                </a:lnTo>
                <a:lnTo>
                  <a:pt x="11" y="3"/>
                </a:lnTo>
                <a:lnTo>
                  <a:pt x="11" y="3"/>
                </a:lnTo>
                <a:lnTo>
                  <a:pt x="13" y="7"/>
                </a:lnTo>
                <a:lnTo>
                  <a:pt x="18" y="11"/>
                </a:lnTo>
                <a:lnTo>
                  <a:pt x="23" y="19"/>
                </a:lnTo>
                <a:lnTo>
                  <a:pt x="28" y="28"/>
                </a:lnTo>
                <a:lnTo>
                  <a:pt x="35" y="37"/>
                </a:lnTo>
                <a:lnTo>
                  <a:pt x="41" y="46"/>
                </a:lnTo>
                <a:lnTo>
                  <a:pt x="46" y="53"/>
                </a:lnTo>
                <a:lnTo>
                  <a:pt x="49" y="59"/>
                </a:lnTo>
                <a:lnTo>
                  <a:pt x="49" y="59"/>
                </a:lnTo>
                <a:lnTo>
                  <a:pt x="50" y="60"/>
                </a:lnTo>
                <a:lnTo>
                  <a:pt x="51" y="62"/>
                </a:lnTo>
                <a:lnTo>
                  <a:pt x="51" y="63"/>
                </a:lnTo>
                <a:lnTo>
                  <a:pt x="53" y="64"/>
                </a:lnTo>
                <a:lnTo>
                  <a:pt x="53" y="64"/>
                </a:lnTo>
                <a:lnTo>
                  <a:pt x="54" y="67"/>
                </a:lnTo>
                <a:lnTo>
                  <a:pt x="54" y="68"/>
                </a:lnTo>
                <a:lnTo>
                  <a:pt x="53" y="70"/>
                </a:lnTo>
                <a:lnTo>
                  <a:pt x="50" y="7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8" name="Freeform 1418"/>
          <p:cNvSpPr>
            <a:spLocks/>
          </p:cNvSpPr>
          <p:nvPr/>
        </p:nvSpPr>
        <p:spPr bwMode="auto">
          <a:xfrm>
            <a:off x="6948488" y="2286000"/>
            <a:ext cx="42862" cy="57150"/>
          </a:xfrm>
          <a:custGeom>
            <a:avLst/>
            <a:gdLst>
              <a:gd name="T0" fmla="*/ 3 w 53"/>
              <a:gd name="T1" fmla="*/ 0 h 73"/>
              <a:gd name="T2" fmla="*/ 1 w 53"/>
              <a:gd name="T3" fmla="*/ 1 h 73"/>
              <a:gd name="T4" fmla="*/ 1 w 53"/>
              <a:gd name="T5" fmla="*/ 3 h 73"/>
              <a:gd name="T6" fmla="*/ 0 w 53"/>
              <a:gd name="T7" fmla="*/ 5 h 73"/>
              <a:gd name="T8" fmla="*/ 0 w 53"/>
              <a:gd name="T9" fmla="*/ 7 h 73"/>
              <a:gd name="T10" fmla="*/ 0 w 53"/>
              <a:gd name="T11" fmla="*/ 7 h 73"/>
              <a:gd name="T12" fmla="*/ 0 w 53"/>
              <a:gd name="T13" fmla="*/ 8 h 73"/>
              <a:gd name="T14" fmla="*/ 0 w 53"/>
              <a:gd name="T15" fmla="*/ 9 h 73"/>
              <a:gd name="T16" fmla="*/ 1 w 53"/>
              <a:gd name="T17" fmla="*/ 10 h 73"/>
              <a:gd name="T18" fmla="*/ 38 w 53"/>
              <a:gd name="T19" fmla="*/ 66 h 73"/>
              <a:gd name="T20" fmla="*/ 38 w 53"/>
              <a:gd name="T21" fmla="*/ 66 h 73"/>
              <a:gd name="T22" fmla="*/ 39 w 53"/>
              <a:gd name="T23" fmla="*/ 68 h 73"/>
              <a:gd name="T24" fmla="*/ 42 w 53"/>
              <a:gd name="T25" fmla="*/ 69 h 73"/>
              <a:gd name="T26" fmla="*/ 43 w 53"/>
              <a:gd name="T27" fmla="*/ 70 h 73"/>
              <a:gd name="T28" fmla="*/ 44 w 53"/>
              <a:gd name="T29" fmla="*/ 71 h 73"/>
              <a:gd name="T30" fmla="*/ 46 w 53"/>
              <a:gd name="T31" fmla="*/ 73 h 73"/>
              <a:gd name="T32" fmla="*/ 50 w 53"/>
              <a:gd name="T33" fmla="*/ 73 h 73"/>
              <a:gd name="T34" fmla="*/ 53 w 53"/>
              <a:gd name="T35" fmla="*/ 71 h 73"/>
              <a:gd name="T36" fmla="*/ 3 w 53"/>
              <a:gd name="T3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3" h="73">
                <a:moveTo>
                  <a:pt x="3" y="0"/>
                </a:moveTo>
                <a:lnTo>
                  <a:pt x="1" y="1"/>
                </a:lnTo>
                <a:lnTo>
                  <a:pt x="1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1" y="10"/>
                </a:lnTo>
                <a:lnTo>
                  <a:pt x="38" y="66"/>
                </a:lnTo>
                <a:lnTo>
                  <a:pt x="38" y="66"/>
                </a:lnTo>
                <a:lnTo>
                  <a:pt x="39" y="68"/>
                </a:lnTo>
                <a:lnTo>
                  <a:pt x="42" y="69"/>
                </a:lnTo>
                <a:lnTo>
                  <a:pt x="43" y="70"/>
                </a:lnTo>
                <a:lnTo>
                  <a:pt x="44" y="71"/>
                </a:lnTo>
                <a:lnTo>
                  <a:pt x="46" y="73"/>
                </a:lnTo>
                <a:lnTo>
                  <a:pt x="50" y="73"/>
                </a:lnTo>
                <a:lnTo>
                  <a:pt x="53" y="71"/>
                </a:lnTo>
                <a:lnTo>
                  <a:pt x="3" y="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899" name="Freeform 1419"/>
          <p:cNvSpPr>
            <a:spLocks/>
          </p:cNvSpPr>
          <p:nvPr/>
        </p:nvSpPr>
        <p:spPr bwMode="auto">
          <a:xfrm>
            <a:off x="6948488" y="2286000"/>
            <a:ext cx="42862" cy="57150"/>
          </a:xfrm>
          <a:custGeom>
            <a:avLst/>
            <a:gdLst>
              <a:gd name="T0" fmla="*/ 3 w 53"/>
              <a:gd name="T1" fmla="*/ 0 h 73"/>
              <a:gd name="T2" fmla="*/ 3 w 53"/>
              <a:gd name="T3" fmla="*/ 0 h 73"/>
              <a:gd name="T4" fmla="*/ 1 w 53"/>
              <a:gd name="T5" fmla="*/ 1 h 73"/>
              <a:gd name="T6" fmla="*/ 1 w 53"/>
              <a:gd name="T7" fmla="*/ 3 h 73"/>
              <a:gd name="T8" fmla="*/ 0 w 53"/>
              <a:gd name="T9" fmla="*/ 5 h 73"/>
              <a:gd name="T10" fmla="*/ 0 w 53"/>
              <a:gd name="T11" fmla="*/ 7 h 73"/>
              <a:gd name="T12" fmla="*/ 0 w 53"/>
              <a:gd name="T13" fmla="*/ 7 h 73"/>
              <a:gd name="T14" fmla="*/ 0 w 53"/>
              <a:gd name="T15" fmla="*/ 7 h 73"/>
              <a:gd name="T16" fmla="*/ 0 w 53"/>
              <a:gd name="T17" fmla="*/ 8 h 73"/>
              <a:gd name="T18" fmla="*/ 0 w 53"/>
              <a:gd name="T19" fmla="*/ 9 h 73"/>
              <a:gd name="T20" fmla="*/ 1 w 53"/>
              <a:gd name="T21" fmla="*/ 10 h 73"/>
              <a:gd name="T22" fmla="*/ 38 w 53"/>
              <a:gd name="T23" fmla="*/ 66 h 73"/>
              <a:gd name="T24" fmla="*/ 38 w 53"/>
              <a:gd name="T25" fmla="*/ 66 h 73"/>
              <a:gd name="T26" fmla="*/ 38 w 53"/>
              <a:gd name="T27" fmla="*/ 66 h 73"/>
              <a:gd name="T28" fmla="*/ 39 w 53"/>
              <a:gd name="T29" fmla="*/ 68 h 73"/>
              <a:gd name="T30" fmla="*/ 42 w 53"/>
              <a:gd name="T31" fmla="*/ 69 h 73"/>
              <a:gd name="T32" fmla="*/ 43 w 53"/>
              <a:gd name="T33" fmla="*/ 70 h 73"/>
              <a:gd name="T34" fmla="*/ 43 w 53"/>
              <a:gd name="T35" fmla="*/ 70 h 73"/>
              <a:gd name="T36" fmla="*/ 44 w 53"/>
              <a:gd name="T37" fmla="*/ 71 h 73"/>
              <a:gd name="T38" fmla="*/ 46 w 53"/>
              <a:gd name="T39" fmla="*/ 73 h 73"/>
              <a:gd name="T40" fmla="*/ 50 w 53"/>
              <a:gd name="T41" fmla="*/ 73 h 73"/>
              <a:gd name="T42" fmla="*/ 53 w 53"/>
              <a:gd name="T43" fmla="*/ 71 h 73"/>
              <a:gd name="T44" fmla="*/ 3 w 53"/>
              <a:gd name="T45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3" h="73">
                <a:moveTo>
                  <a:pt x="3" y="0"/>
                </a:moveTo>
                <a:lnTo>
                  <a:pt x="3" y="0"/>
                </a:lnTo>
                <a:lnTo>
                  <a:pt x="1" y="1"/>
                </a:lnTo>
                <a:lnTo>
                  <a:pt x="1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1" y="10"/>
                </a:lnTo>
                <a:lnTo>
                  <a:pt x="38" y="66"/>
                </a:lnTo>
                <a:lnTo>
                  <a:pt x="38" y="66"/>
                </a:lnTo>
                <a:lnTo>
                  <a:pt x="38" y="66"/>
                </a:lnTo>
                <a:lnTo>
                  <a:pt x="39" y="68"/>
                </a:lnTo>
                <a:lnTo>
                  <a:pt x="42" y="69"/>
                </a:lnTo>
                <a:lnTo>
                  <a:pt x="43" y="70"/>
                </a:lnTo>
                <a:lnTo>
                  <a:pt x="43" y="70"/>
                </a:lnTo>
                <a:lnTo>
                  <a:pt x="44" y="71"/>
                </a:lnTo>
                <a:lnTo>
                  <a:pt x="46" y="73"/>
                </a:lnTo>
                <a:lnTo>
                  <a:pt x="50" y="73"/>
                </a:lnTo>
                <a:lnTo>
                  <a:pt x="53" y="71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0" name="Freeform 1420"/>
          <p:cNvSpPr>
            <a:spLocks/>
          </p:cNvSpPr>
          <p:nvPr/>
        </p:nvSpPr>
        <p:spPr bwMode="auto">
          <a:xfrm>
            <a:off x="6948488" y="2286000"/>
            <a:ext cx="42862" cy="57150"/>
          </a:xfrm>
          <a:custGeom>
            <a:avLst/>
            <a:gdLst>
              <a:gd name="T0" fmla="*/ 3 w 53"/>
              <a:gd name="T1" fmla="*/ 0 h 73"/>
              <a:gd name="T2" fmla="*/ 3 w 53"/>
              <a:gd name="T3" fmla="*/ 0 h 73"/>
              <a:gd name="T4" fmla="*/ 1 w 53"/>
              <a:gd name="T5" fmla="*/ 1 h 73"/>
              <a:gd name="T6" fmla="*/ 1 w 53"/>
              <a:gd name="T7" fmla="*/ 3 h 73"/>
              <a:gd name="T8" fmla="*/ 0 w 53"/>
              <a:gd name="T9" fmla="*/ 5 h 73"/>
              <a:gd name="T10" fmla="*/ 0 w 53"/>
              <a:gd name="T11" fmla="*/ 7 h 73"/>
              <a:gd name="T12" fmla="*/ 0 w 53"/>
              <a:gd name="T13" fmla="*/ 7 h 73"/>
              <a:gd name="T14" fmla="*/ 0 w 53"/>
              <a:gd name="T15" fmla="*/ 7 h 73"/>
              <a:gd name="T16" fmla="*/ 0 w 53"/>
              <a:gd name="T17" fmla="*/ 8 h 73"/>
              <a:gd name="T18" fmla="*/ 0 w 53"/>
              <a:gd name="T19" fmla="*/ 9 h 73"/>
              <a:gd name="T20" fmla="*/ 1 w 53"/>
              <a:gd name="T21" fmla="*/ 10 h 73"/>
              <a:gd name="T22" fmla="*/ 38 w 53"/>
              <a:gd name="T23" fmla="*/ 66 h 73"/>
              <a:gd name="T24" fmla="*/ 38 w 53"/>
              <a:gd name="T25" fmla="*/ 66 h 73"/>
              <a:gd name="T26" fmla="*/ 38 w 53"/>
              <a:gd name="T27" fmla="*/ 66 h 73"/>
              <a:gd name="T28" fmla="*/ 39 w 53"/>
              <a:gd name="T29" fmla="*/ 68 h 73"/>
              <a:gd name="T30" fmla="*/ 42 w 53"/>
              <a:gd name="T31" fmla="*/ 69 h 73"/>
              <a:gd name="T32" fmla="*/ 43 w 53"/>
              <a:gd name="T33" fmla="*/ 70 h 73"/>
              <a:gd name="T34" fmla="*/ 43 w 53"/>
              <a:gd name="T35" fmla="*/ 70 h 73"/>
              <a:gd name="T36" fmla="*/ 44 w 53"/>
              <a:gd name="T37" fmla="*/ 71 h 73"/>
              <a:gd name="T38" fmla="*/ 46 w 53"/>
              <a:gd name="T39" fmla="*/ 73 h 73"/>
              <a:gd name="T40" fmla="*/ 50 w 53"/>
              <a:gd name="T41" fmla="*/ 73 h 73"/>
              <a:gd name="T42" fmla="*/ 53 w 53"/>
              <a:gd name="T43" fmla="*/ 71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53" h="73">
                <a:moveTo>
                  <a:pt x="3" y="0"/>
                </a:moveTo>
                <a:lnTo>
                  <a:pt x="3" y="0"/>
                </a:lnTo>
                <a:lnTo>
                  <a:pt x="1" y="1"/>
                </a:lnTo>
                <a:lnTo>
                  <a:pt x="1" y="3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1" y="10"/>
                </a:lnTo>
                <a:lnTo>
                  <a:pt x="38" y="66"/>
                </a:lnTo>
                <a:lnTo>
                  <a:pt x="38" y="66"/>
                </a:lnTo>
                <a:lnTo>
                  <a:pt x="38" y="66"/>
                </a:lnTo>
                <a:lnTo>
                  <a:pt x="39" y="68"/>
                </a:lnTo>
                <a:lnTo>
                  <a:pt x="42" y="69"/>
                </a:lnTo>
                <a:lnTo>
                  <a:pt x="43" y="70"/>
                </a:lnTo>
                <a:lnTo>
                  <a:pt x="43" y="70"/>
                </a:lnTo>
                <a:lnTo>
                  <a:pt x="44" y="71"/>
                </a:lnTo>
                <a:lnTo>
                  <a:pt x="46" y="73"/>
                </a:lnTo>
                <a:lnTo>
                  <a:pt x="50" y="73"/>
                </a:lnTo>
                <a:lnTo>
                  <a:pt x="53" y="7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1" name="Freeform 1421"/>
          <p:cNvSpPr>
            <a:spLocks/>
          </p:cNvSpPr>
          <p:nvPr/>
        </p:nvSpPr>
        <p:spPr bwMode="auto">
          <a:xfrm>
            <a:off x="6951663" y="2289175"/>
            <a:ext cx="38100" cy="49213"/>
          </a:xfrm>
          <a:custGeom>
            <a:avLst/>
            <a:gdLst>
              <a:gd name="T0" fmla="*/ 45 w 48"/>
              <a:gd name="T1" fmla="*/ 62 h 63"/>
              <a:gd name="T2" fmla="*/ 39 w 48"/>
              <a:gd name="T3" fmla="*/ 63 h 63"/>
              <a:gd name="T4" fmla="*/ 32 w 48"/>
              <a:gd name="T5" fmla="*/ 58 h 63"/>
              <a:gd name="T6" fmla="*/ 24 w 48"/>
              <a:gd name="T7" fmla="*/ 50 h 63"/>
              <a:gd name="T8" fmla="*/ 17 w 48"/>
              <a:gd name="T9" fmla="*/ 40 h 63"/>
              <a:gd name="T10" fmla="*/ 10 w 48"/>
              <a:gd name="T11" fmla="*/ 29 h 63"/>
              <a:gd name="T12" fmla="*/ 4 w 48"/>
              <a:gd name="T13" fmla="*/ 19 h 63"/>
              <a:gd name="T14" fmla="*/ 1 w 48"/>
              <a:gd name="T15" fmla="*/ 11 h 63"/>
              <a:gd name="T16" fmla="*/ 0 w 48"/>
              <a:gd name="T17" fmla="*/ 7 h 63"/>
              <a:gd name="T18" fmla="*/ 3 w 48"/>
              <a:gd name="T19" fmla="*/ 0 h 63"/>
              <a:gd name="T20" fmla="*/ 9 w 48"/>
              <a:gd name="T21" fmla="*/ 2 h 63"/>
              <a:gd name="T22" fmla="*/ 16 w 48"/>
              <a:gd name="T23" fmla="*/ 6 h 63"/>
              <a:gd name="T24" fmla="*/ 24 w 48"/>
              <a:gd name="T25" fmla="*/ 15 h 63"/>
              <a:gd name="T26" fmla="*/ 31 w 48"/>
              <a:gd name="T27" fmla="*/ 26 h 63"/>
              <a:gd name="T28" fmla="*/ 38 w 48"/>
              <a:gd name="T29" fmla="*/ 36 h 63"/>
              <a:gd name="T30" fmla="*/ 42 w 48"/>
              <a:gd name="T31" fmla="*/ 44 h 63"/>
              <a:gd name="T32" fmla="*/ 45 w 48"/>
              <a:gd name="T33" fmla="*/ 49 h 63"/>
              <a:gd name="T34" fmla="*/ 47 w 48"/>
              <a:gd name="T35" fmla="*/ 52 h 63"/>
              <a:gd name="T36" fmla="*/ 48 w 48"/>
              <a:gd name="T37" fmla="*/ 55 h 63"/>
              <a:gd name="T38" fmla="*/ 47 w 48"/>
              <a:gd name="T39" fmla="*/ 58 h 63"/>
              <a:gd name="T40" fmla="*/ 45 w 48"/>
              <a:gd name="T41" fmla="*/ 6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3">
                <a:moveTo>
                  <a:pt x="45" y="62"/>
                </a:moveTo>
                <a:lnTo>
                  <a:pt x="39" y="63"/>
                </a:lnTo>
                <a:lnTo>
                  <a:pt x="32" y="58"/>
                </a:lnTo>
                <a:lnTo>
                  <a:pt x="24" y="50"/>
                </a:lnTo>
                <a:lnTo>
                  <a:pt x="17" y="40"/>
                </a:lnTo>
                <a:lnTo>
                  <a:pt x="10" y="29"/>
                </a:lnTo>
                <a:lnTo>
                  <a:pt x="4" y="19"/>
                </a:lnTo>
                <a:lnTo>
                  <a:pt x="1" y="11"/>
                </a:lnTo>
                <a:lnTo>
                  <a:pt x="0" y="7"/>
                </a:lnTo>
                <a:lnTo>
                  <a:pt x="3" y="0"/>
                </a:lnTo>
                <a:lnTo>
                  <a:pt x="9" y="2"/>
                </a:lnTo>
                <a:lnTo>
                  <a:pt x="16" y="6"/>
                </a:lnTo>
                <a:lnTo>
                  <a:pt x="24" y="15"/>
                </a:lnTo>
                <a:lnTo>
                  <a:pt x="31" y="26"/>
                </a:lnTo>
                <a:lnTo>
                  <a:pt x="38" y="36"/>
                </a:lnTo>
                <a:lnTo>
                  <a:pt x="42" y="44"/>
                </a:lnTo>
                <a:lnTo>
                  <a:pt x="45" y="49"/>
                </a:lnTo>
                <a:lnTo>
                  <a:pt x="47" y="52"/>
                </a:lnTo>
                <a:lnTo>
                  <a:pt x="48" y="55"/>
                </a:lnTo>
                <a:lnTo>
                  <a:pt x="47" y="58"/>
                </a:lnTo>
                <a:lnTo>
                  <a:pt x="45" y="6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2" name="Freeform 1422"/>
          <p:cNvSpPr>
            <a:spLocks/>
          </p:cNvSpPr>
          <p:nvPr/>
        </p:nvSpPr>
        <p:spPr bwMode="auto">
          <a:xfrm>
            <a:off x="6951663" y="2289175"/>
            <a:ext cx="38100" cy="49213"/>
          </a:xfrm>
          <a:custGeom>
            <a:avLst/>
            <a:gdLst>
              <a:gd name="T0" fmla="*/ 45 w 48"/>
              <a:gd name="T1" fmla="*/ 62 h 63"/>
              <a:gd name="T2" fmla="*/ 45 w 48"/>
              <a:gd name="T3" fmla="*/ 62 h 63"/>
              <a:gd name="T4" fmla="*/ 39 w 48"/>
              <a:gd name="T5" fmla="*/ 63 h 63"/>
              <a:gd name="T6" fmla="*/ 32 w 48"/>
              <a:gd name="T7" fmla="*/ 58 h 63"/>
              <a:gd name="T8" fmla="*/ 24 w 48"/>
              <a:gd name="T9" fmla="*/ 50 h 63"/>
              <a:gd name="T10" fmla="*/ 17 w 48"/>
              <a:gd name="T11" fmla="*/ 40 h 63"/>
              <a:gd name="T12" fmla="*/ 10 w 48"/>
              <a:gd name="T13" fmla="*/ 29 h 63"/>
              <a:gd name="T14" fmla="*/ 4 w 48"/>
              <a:gd name="T15" fmla="*/ 19 h 63"/>
              <a:gd name="T16" fmla="*/ 1 w 48"/>
              <a:gd name="T17" fmla="*/ 11 h 63"/>
              <a:gd name="T18" fmla="*/ 0 w 48"/>
              <a:gd name="T19" fmla="*/ 7 h 63"/>
              <a:gd name="T20" fmla="*/ 0 w 48"/>
              <a:gd name="T21" fmla="*/ 7 h 63"/>
              <a:gd name="T22" fmla="*/ 3 w 48"/>
              <a:gd name="T23" fmla="*/ 0 h 63"/>
              <a:gd name="T24" fmla="*/ 9 w 48"/>
              <a:gd name="T25" fmla="*/ 2 h 63"/>
              <a:gd name="T26" fmla="*/ 16 w 48"/>
              <a:gd name="T27" fmla="*/ 6 h 63"/>
              <a:gd name="T28" fmla="*/ 24 w 48"/>
              <a:gd name="T29" fmla="*/ 15 h 63"/>
              <a:gd name="T30" fmla="*/ 31 w 48"/>
              <a:gd name="T31" fmla="*/ 26 h 63"/>
              <a:gd name="T32" fmla="*/ 38 w 48"/>
              <a:gd name="T33" fmla="*/ 36 h 63"/>
              <a:gd name="T34" fmla="*/ 42 w 48"/>
              <a:gd name="T35" fmla="*/ 44 h 63"/>
              <a:gd name="T36" fmla="*/ 45 w 48"/>
              <a:gd name="T37" fmla="*/ 49 h 63"/>
              <a:gd name="T38" fmla="*/ 45 w 48"/>
              <a:gd name="T39" fmla="*/ 49 h 63"/>
              <a:gd name="T40" fmla="*/ 47 w 48"/>
              <a:gd name="T41" fmla="*/ 52 h 63"/>
              <a:gd name="T42" fmla="*/ 48 w 48"/>
              <a:gd name="T43" fmla="*/ 55 h 63"/>
              <a:gd name="T44" fmla="*/ 47 w 48"/>
              <a:gd name="T45" fmla="*/ 58 h 63"/>
              <a:gd name="T46" fmla="*/ 45 w 48"/>
              <a:gd name="T47" fmla="*/ 62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" h="63">
                <a:moveTo>
                  <a:pt x="45" y="62"/>
                </a:moveTo>
                <a:lnTo>
                  <a:pt x="45" y="62"/>
                </a:lnTo>
                <a:lnTo>
                  <a:pt x="39" y="63"/>
                </a:lnTo>
                <a:lnTo>
                  <a:pt x="32" y="58"/>
                </a:lnTo>
                <a:lnTo>
                  <a:pt x="24" y="50"/>
                </a:lnTo>
                <a:lnTo>
                  <a:pt x="17" y="40"/>
                </a:lnTo>
                <a:lnTo>
                  <a:pt x="10" y="29"/>
                </a:lnTo>
                <a:lnTo>
                  <a:pt x="4" y="19"/>
                </a:lnTo>
                <a:lnTo>
                  <a:pt x="1" y="11"/>
                </a:lnTo>
                <a:lnTo>
                  <a:pt x="0" y="7"/>
                </a:lnTo>
                <a:lnTo>
                  <a:pt x="0" y="7"/>
                </a:lnTo>
                <a:lnTo>
                  <a:pt x="3" y="0"/>
                </a:lnTo>
                <a:lnTo>
                  <a:pt x="9" y="2"/>
                </a:lnTo>
                <a:lnTo>
                  <a:pt x="16" y="6"/>
                </a:lnTo>
                <a:lnTo>
                  <a:pt x="24" y="15"/>
                </a:lnTo>
                <a:lnTo>
                  <a:pt x="31" y="26"/>
                </a:lnTo>
                <a:lnTo>
                  <a:pt x="38" y="36"/>
                </a:lnTo>
                <a:lnTo>
                  <a:pt x="42" y="44"/>
                </a:lnTo>
                <a:lnTo>
                  <a:pt x="45" y="49"/>
                </a:lnTo>
                <a:lnTo>
                  <a:pt x="45" y="49"/>
                </a:lnTo>
                <a:lnTo>
                  <a:pt x="47" y="52"/>
                </a:lnTo>
                <a:lnTo>
                  <a:pt x="48" y="55"/>
                </a:lnTo>
                <a:lnTo>
                  <a:pt x="47" y="58"/>
                </a:lnTo>
                <a:lnTo>
                  <a:pt x="45" y="6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3" name="Freeform 1423"/>
          <p:cNvSpPr>
            <a:spLocks/>
          </p:cNvSpPr>
          <p:nvPr/>
        </p:nvSpPr>
        <p:spPr bwMode="auto">
          <a:xfrm>
            <a:off x="6953250" y="2290763"/>
            <a:ext cx="33338" cy="44450"/>
          </a:xfrm>
          <a:custGeom>
            <a:avLst/>
            <a:gdLst>
              <a:gd name="T0" fmla="*/ 5 w 43"/>
              <a:gd name="T1" fmla="*/ 2 h 54"/>
              <a:gd name="T2" fmla="*/ 5 w 43"/>
              <a:gd name="T3" fmla="*/ 2 h 54"/>
              <a:gd name="T4" fmla="*/ 4 w 43"/>
              <a:gd name="T5" fmla="*/ 3 h 54"/>
              <a:gd name="T6" fmla="*/ 1 w 43"/>
              <a:gd name="T7" fmla="*/ 6 h 54"/>
              <a:gd name="T8" fmla="*/ 0 w 43"/>
              <a:gd name="T9" fmla="*/ 9 h 54"/>
              <a:gd name="T10" fmla="*/ 0 w 43"/>
              <a:gd name="T11" fmla="*/ 13 h 54"/>
              <a:gd name="T12" fmla="*/ 24 w 43"/>
              <a:gd name="T13" fmla="*/ 49 h 54"/>
              <a:gd name="T14" fmla="*/ 24 w 43"/>
              <a:gd name="T15" fmla="*/ 49 h 54"/>
              <a:gd name="T16" fmla="*/ 25 w 43"/>
              <a:gd name="T17" fmla="*/ 51 h 54"/>
              <a:gd name="T18" fmla="*/ 29 w 43"/>
              <a:gd name="T19" fmla="*/ 53 h 54"/>
              <a:gd name="T20" fmla="*/ 33 w 43"/>
              <a:gd name="T21" fmla="*/ 54 h 54"/>
              <a:gd name="T22" fmla="*/ 38 w 43"/>
              <a:gd name="T23" fmla="*/ 52 h 54"/>
              <a:gd name="T24" fmla="*/ 38 w 43"/>
              <a:gd name="T25" fmla="*/ 52 h 54"/>
              <a:gd name="T26" fmla="*/ 42 w 43"/>
              <a:gd name="T27" fmla="*/ 48 h 54"/>
              <a:gd name="T28" fmla="*/ 43 w 43"/>
              <a:gd name="T29" fmla="*/ 45 h 54"/>
              <a:gd name="T30" fmla="*/ 40 w 43"/>
              <a:gd name="T31" fmla="*/ 41 h 54"/>
              <a:gd name="T32" fmla="*/ 39 w 43"/>
              <a:gd name="T33" fmla="*/ 39 h 54"/>
              <a:gd name="T34" fmla="*/ 39 w 43"/>
              <a:gd name="T35" fmla="*/ 39 h 54"/>
              <a:gd name="T36" fmla="*/ 38 w 43"/>
              <a:gd name="T37" fmla="*/ 37 h 54"/>
              <a:gd name="T38" fmla="*/ 35 w 43"/>
              <a:gd name="T39" fmla="*/ 32 h 54"/>
              <a:gd name="T40" fmla="*/ 31 w 43"/>
              <a:gd name="T41" fmla="*/ 26 h 54"/>
              <a:gd name="T42" fmla="*/ 27 w 43"/>
              <a:gd name="T43" fmla="*/ 20 h 54"/>
              <a:gd name="T44" fmla="*/ 22 w 43"/>
              <a:gd name="T45" fmla="*/ 14 h 54"/>
              <a:gd name="T46" fmla="*/ 18 w 43"/>
              <a:gd name="T47" fmla="*/ 8 h 54"/>
              <a:gd name="T48" fmla="*/ 16 w 43"/>
              <a:gd name="T49" fmla="*/ 5 h 54"/>
              <a:gd name="T50" fmla="*/ 15 w 43"/>
              <a:gd name="T51" fmla="*/ 3 h 54"/>
              <a:gd name="T52" fmla="*/ 15 w 43"/>
              <a:gd name="T53" fmla="*/ 3 h 54"/>
              <a:gd name="T54" fmla="*/ 15 w 43"/>
              <a:gd name="T55" fmla="*/ 2 h 54"/>
              <a:gd name="T56" fmla="*/ 13 w 43"/>
              <a:gd name="T57" fmla="*/ 1 h 54"/>
              <a:gd name="T58" fmla="*/ 9 w 43"/>
              <a:gd name="T59" fmla="*/ 0 h 54"/>
              <a:gd name="T60" fmla="*/ 5 w 43"/>
              <a:gd name="T61" fmla="*/ 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3" h="54">
                <a:moveTo>
                  <a:pt x="5" y="2"/>
                </a:moveTo>
                <a:lnTo>
                  <a:pt x="5" y="2"/>
                </a:lnTo>
                <a:lnTo>
                  <a:pt x="4" y="3"/>
                </a:lnTo>
                <a:lnTo>
                  <a:pt x="1" y="6"/>
                </a:lnTo>
                <a:lnTo>
                  <a:pt x="0" y="9"/>
                </a:lnTo>
                <a:lnTo>
                  <a:pt x="0" y="13"/>
                </a:lnTo>
                <a:lnTo>
                  <a:pt x="24" y="49"/>
                </a:lnTo>
                <a:lnTo>
                  <a:pt x="24" y="49"/>
                </a:lnTo>
                <a:lnTo>
                  <a:pt x="25" y="51"/>
                </a:lnTo>
                <a:lnTo>
                  <a:pt x="29" y="53"/>
                </a:lnTo>
                <a:lnTo>
                  <a:pt x="33" y="54"/>
                </a:lnTo>
                <a:lnTo>
                  <a:pt x="38" y="52"/>
                </a:lnTo>
                <a:lnTo>
                  <a:pt x="38" y="52"/>
                </a:lnTo>
                <a:lnTo>
                  <a:pt x="42" y="48"/>
                </a:lnTo>
                <a:lnTo>
                  <a:pt x="43" y="45"/>
                </a:lnTo>
                <a:lnTo>
                  <a:pt x="40" y="41"/>
                </a:lnTo>
                <a:lnTo>
                  <a:pt x="39" y="39"/>
                </a:lnTo>
                <a:lnTo>
                  <a:pt x="39" y="39"/>
                </a:lnTo>
                <a:lnTo>
                  <a:pt x="38" y="37"/>
                </a:lnTo>
                <a:lnTo>
                  <a:pt x="35" y="32"/>
                </a:lnTo>
                <a:lnTo>
                  <a:pt x="31" y="26"/>
                </a:lnTo>
                <a:lnTo>
                  <a:pt x="27" y="20"/>
                </a:lnTo>
                <a:lnTo>
                  <a:pt x="22" y="14"/>
                </a:lnTo>
                <a:lnTo>
                  <a:pt x="18" y="8"/>
                </a:lnTo>
                <a:lnTo>
                  <a:pt x="16" y="5"/>
                </a:lnTo>
                <a:lnTo>
                  <a:pt x="15" y="3"/>
                </a:lnTo>
                <a:lnTo>
                  <a:pt x="15" y="3"/>
                </a:lnTo>
                <a:lnTo>
                  <a:pt x="15" y="2"/>
                </a:lnTo>
                <a:lnTo>
                  <a:pt x="13" y="1"/>
                </a:lnTo>
                <a:lnTo>
                  <a:pt x="9" y="0"/>
                </a:lnTo>
                <a:lnTo>
                  <a:pt x="5" y="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4" name="Freeform 1424"/>
          <p:cNvSpPr>
            <a:spLocks/>
          </p:cNvSpPr>
          <p:nvPr/>
        </p:nvSpPr>
        <p:spPr bwMode="auto">
          <a:xfrm>
            <a:off x="6994525" y="2305050"/>
            <a:ext cx="4763" cy="6350"/>
          </a:xfrm>
          <a:custGeom>
            <a:avLst/>
            <a:gdLst>
              <a:gd name="T0" fmla="*/ 3 w 7"/>
              <a:gd name="T1" fmla="*/ 8 h 8"/>
              <a:gd name="T2" fmla="*/ 5 w 7"/>
              <a:gd name="T3" fmla="*/ 7 h 8"/>
              <a:gd name="T4" fmla="*/ 6 w 7"/>
              <a:gd name="T5" fmla="*/ 6 h 8"/>
              <a:gd name="T6" fmla="*/ 7 w 7"/>
              <a:gd name="T7" fmla="*/ 5 h 8"/>
              <a:gd name="T8" fmla="*/ 7 w 7"/>
              <a:gd name="T9" fmla="*/ 4 h 8"/>
              <a:gd name="T10" fmla="*/ 7 w 7"/>
              <a:gd name="T11" fmla="*/ 2 h 8"/>
              <a:gd name="T12" fmla="*/ 6 w 7"/>
              <a:gd name="T13" fmla="*/ 1 h 8"/>
              <a:gd name="T14" fmla="*/ 5 w 7"/>
              <a:gd name="T15" fmla="*/ 0 h 8"/>
              <a:gd name="T16" fmla="*/ 3 w 7"/>
              <a:gd name="T17" fmla="*/ 0 h 8"/>
              <a:gd name="T18" fmla="*/ 2 w 7"/>
              <a:gd name="T19" fmla="*/ 0 h 8"/>
              <a:gd name="T20" fmla="*/ 1 w 7"/>
              <a:gd name="T21" fmla="*/ 1 h 8"/>
              <a:gd name="T22" fmla="*/ 0 w 7"/>
              <a:gd name="T23" fmla="*/ 2 h 8"/>
              <a:gd name="T24" fmla="*/ 0 w 7"/>
              <a:gd name="T25" fmla="*/ 4 h 8"/>
              <a:gd name="T26" fmla="*/ 0 w 7"/>
              <a:gd name="T27" fmla="*/ 5 h 8"/>
              <a:gd name="T28" fmla="*/ 1 w 7"/>
              <a:gd name="T29" fmla="*/ 7 h 8"/>
              <a:gd name="T30" fmla="*/ 2 w 7"/>
              <a:gd name="T31" fmla="*/ 8 h 8"/>
              <a:gd name="T32" fmla="*/ 3 w 7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8">
                <a:moveTo>
                  <a:pt x="3" y="8"/>
                </a:move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7" y="4"/>
                </a:lnTo>
                <a:lnTo>
                  <a:pt x="7" y="2"/>
                </a:lnTo>
                <a:lnTo>
                  <a:pt x="6" y="1"/>
                </a:lnTo>
                <a:lnTo>
                  <a:pt x="5" y="0"/>
                </a:lnTo>
                <a:lnTo>
                  <a:pt x="3" y="0"/>
                </a:lnTo>
                <a:lnTo>
                  <a:pt x="2" y="0"/>
                </a:lnTo>
                <a:lnTo>
                  <a:pt x="1" y="1"/>
                </a:lnTo>
                <a:lnTo>
                  <a:pt x="0" y="2"/>
                </a:lnTo>
                <a:lnTo>
                  <a:pt x="0" y="4"/>
                </a:lnTo>
                <a:lnTo>
                  <a:pt x="0" y="5"/>
                </a:lnTo>
                <a:lnTo>
                  <a:pt x="1" y="7"/>
                </a:lnTo>
                <a:lnTo>
                  <a:pt x="2" y="8"/>
                </a:lnTo>
                <a:lnTo>
                  <a:pt x="3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5" name="Freeform 1425"/>
          <p:cNvSpPr>
            <a:spLocks/>
          </p:cNvSpPr>
          <p:nvPr/>
        </p:nvSpPr>
        <p:spPr bwMode="auto">
          <a:xfrm>
            <a:off x="6994525" y="2305050"/>
            <a:ext cx="4763" cy="6350"/>
          </a:xfrm>
          <a:custGeom>
            <a:avLst/>
            <a:gdLst>
              <a:gd name="T0" fmla="*/ 3 w 7"/>
              <a:gd name="T1" fmla="*/ 8 h 8"/>
              <a:gd name="T2" fmla="*/ 3 w 7"/>
              <a:gd name="T3" fmla="*/ 8 h 8"/>
              <a:gd name="T4" fmla="*/ 5 w 7"/>
              <a:gd name="T5" fmla="*/ 7 h 8"/>
              <a:gd name="T6" fmla="*/ 6 w 7"/>
              <a:gd name="T7" fmla="*/ 6 h 8"/>
              <a:gd name="T8" fmla="*/ 7 w 7"/>
              <a:gd name="T9" fmla="*/ 5 h 8"/>
              <a:gd name="T10" fmla="*/ 7 w 7"/>
              <a:gd name="T11" fmla="*/ 4 h 8"/>
              <a:gd name="T12" fmla="*/ 7 w 7"/>
              <a:gd name="T13" fmla="*/ 4 h 8"/>
              <a:gd name="T14" fmla="*/ 7 w 7"/>
              <a:gd name="T15" fmla="*/ 2 h 8"/>
              <a:gd name="T16" fmla="*/ 6 w 7"/>
              <a:gd name="T17" fmla="*/ 1 h 8"/>
              <a:gd name="T18" fmla="*/ 5 w 7"/>
              <a:gd name="T19" fmla="*/ 0 h 8"/>
              <a:gd name="T20" fmla="*/ 3 w 7"/>
              <a:gd name="T21" fmla="*/ 0 h 8"/>
              <a:gd name="T22" fmla="*/ 3 w 7"/>
              <a:gd name="T23" fmla="*/ 0 h 8"/>
              <a:gd name="T24" fmla="*/ 2 w 7"/>
              <a:gd name="T25" fmla="*/ 0 h 8"/>
              <a:gd name="T26" fmla="*/ 1 w 7"/>
              <a:gd name="T27" fmla="*/ 1 h 8"/>
              <a:gd name="T28" fmla="*/ 0 w 7"/>
              <a:gd name="T29" fmla="*/ 2 h 8"/>
              <a:gd name="T30" fmla="*/ 0 w 7"/>
              <a:gd name="T31" fmla="*/ 4 h 8"/>
              <a:gd name="T32" fmla="*/ 0 w 7"/>
              <a:gd name="T33" fmla="*/ 4 h 8"/>
              <a:gd name="T34" fmla="*/ 0 w 7"/>
              <a:gd name="T35" fmla="*/ 5 h 8"/>
              <a:gd name="T36" fmla="*/ 1 w 7"/>
              <a:gd name="T37" fmla="*/ 7 h 8"/>
              <a:gd name="T38" fmla="*/ 2 w 7"/>
              <a:gd name="T39" fmla="*/ 8 h 8"/>
              <a:gd name="T40" fmla="*/ 3 w 7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" h="8">
                <a:moveTo>
                  <a:pt x="3" y="8"/>
                </a:moveTo>
                <a:lnTo>
                  <a:pt x="3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7" y="4"/>
                </a:lnTo>
                <a:lnTo>
                  <a:pt x="7" y="4"/>
                </a:lnTo>
                <a:lnTo>
                  <a:pt x="7" y="2"/>
                </a:lnTo>
                <a:lnTo>
                  <a:pt x="6" y="1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1" y="1"/>
                </a:lnTo>
                <a:lnTo>
                  <a:pt x="0" y="2"/>
                </a:lnTo>
                <a:lnTo>
                  <a:pt x="0" y="4"/>
                </a:lnTo>
                <a:lnTo>
                  <a:pt x="0" y="4"/>
                </a:lnTo>
                <a:lnTo>
                  <a:pt x="0" y="5"/>
                </a:lnTo>
                <a:lnTo>
                  <a:pt x="1" y="7"/>
                </a:lnTo>
                <a:lnTo>
                  <a:pt x="2" y="8"/>
                </a:lnTo>
                <a:lnTo>
                  <a:pt x="3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6" name="Freeform 1426"/>
          <p:cNvSpPr>
            <a:spLocks/>
          </p:cNvSpPr>
          <p:nvPr/>
        </p:nvSpPr>
        <p:spPr bwMode="auto">
          <a:xfrm>
            <a:off x="6992938" y="2308225"/>
            <a:ext cx="9525" cy="9525"/>
          </a:xfrm>
          <a:custGeom>
            <a:avLst/>
            <a:gdLst>
              <a:gd name="T0" fmla="*/ 1 w 11"/>
              <a:gd name="T1" fmla="*/ 10 h 11"/>
              <a:gd name="T2" fmla="*/ 0 w 11"/>
              <a:gd name="T3" fmla="*/ 8 h 11"/>
              <a:gd name="T4" fmla="*/ 0 w 11"/>
              <a:gd name="T5" fmla="*/ 5 h 11"/>
              <a:gd name="T6" fmla="*/ 1 w 11"/>
              <a:gd name="T7" fmla="*/ 4 h 11"/>
              <a:gd name="T8" fmla="*/ 2 w 11"/>
              <a:gd name="T9" fmla="*/ 2 h 11"/>
              <a:gd name="T10" fmla="*/ 4 w 11"/>
              <a:gd name="T11" fmla="*/ 1 h 11"/>
              <a:gd name="T12" fmla="*/ 7 w 11"/>
              <a:gd name="T13" fmla="*/ 0 h 11"/>
              <a:gd name="T14" fmla="*/ 9 w 11"/>
              <a:gd name="T15" fmla="*/ 1 h 11"/>
              <a:gd name="T16" fmla="*/ 11 w 11"/>
              <a:gd name="T17" fmla="*/ 2 h 11"/>
              <a:gd name="T18" fmla="*/ 11 w 11"/>
              <a:gd name="T19" fmla="*/ 4 h 11"/>
              <a:gd name="T20" fmla="*/ 11 w 11"/>
              <a:gd name="T21" fmla="*/ 5 h 11"/>
              <a:gd name="T22" fmla="*/ 10 w 11"/>
              <a:gd name="T23" fmla="*/ 8 h 11"/>
              <a:gd name="T24" fmla="*/ 9 w 11"/>
              <a:gd name="T25" fmla="*/ 10 h 11"/>
              <a:gd name="T26" fmla="*/ 7 w 11"/>
              <a:gd name="T27" fmla="*/ 11 h 11"/>
              <a:gd name="T28" fmla="*/ 4 w 11"/>
              <a:gd name="T29" fmla="*/ 11 h 11"/>
              <a:gd name="T30" fmla="*/ 2 w 11"/>
              <a:gd name="T31" fmla="*/ 11 h 11"/>
              <a:gd name="T32" fmla="*/ 1 w 11"/>
              <a:gd name="T3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1">
                <a:moveTo>
                  <a:pt x="1" y="10"/>
                </a:moveTo>
                <a:lnTo>
                  <a:pt x="0" y="8"/>
                </a:lnTo>
                <a:lnTo>
                  <a:pt x="0" y="5"/>
                </a:lnTo>
                <a:lnTo>
                  <a:pt x="1" y="4"/>
                </a:lnTo>
                <a:lnTo>
                  <a:pt x="2" y="2"/>
                </a:lnTo>
                <a:lnTo>
                  <a:pt x="4" y="1"/>
                </a:lnTo>
                <a:lnTo>
                  <a:pt x="7" y="0"/>
                </a:lnTo>
                <a:lnTo>
                  <a:pt x="9" y="1"/>
                </a:ln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0" y="8"/>
                </a:lnTo>
                <a:lnTo>
                  <a:pt x="9" y="10"/>
                </a:lnTo>
                <a:lnTo>
                  <a:pt x="7" y="11"/>
                </a:lnTo>
                <a:lnTo>
                  <a:pt x="4" y="11"/>
                </a:lnTo>
                <a:lnTo>
                  <a:pt x="2" y="11"/>
                </a:lnTo>
                <a:lnTo>
                  <a:pt x="1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7" name="Freeform 1427"/>
          <p:cNvSpPr>
            <a:spLocks/>
          </p:cNvSpPr>
          <p:nvPr/>
        </p:nvSpPr>
        <p:spPr bwMode="auto">
          <a:xfrm>
            <a:off x="6992938" y="2308225"/>
            <a:ext cx="9525" cy="9525"/>
          </a:xfrm>
          <a:custGeom>
            <a:avLst/>
            <a:gdLst>
              <a:gd name="T0" fmla="*/ 1 w 11"/>
              <a:gd name="T1" fmla="*/ 10 h 11"/>
              <a:gd name="T2" fmla="*/ 1 w 11"/>
              <a:gd name="T3" fmla="*/ 10 h 11"/>
              <a:gd name="T4" fmla="*/ 0 w 11"/>
              <a:gd name="T5" fmla="*/ 8 h 11"/>
              <a:gd name="T6" fmla="*/ 0 w 11"/>
              <a:gd name="T7" fmla="*/ 5 h 11"/>
              <a:gd name="T8" fmla="*/ 1 w 11"/>
              <a:gd name="T9" fmla="*/ 4 h 11"/>
              <a:gd name="T10" fmla="*/ 2 w 11"/>
              <a:gd name="T11" fmla="*/ 2 h 11"/>
              <a:gd name="T12" fmla="*/ 2 w 11"/>
              <a:gd name="T13" fmla="*/ 2 h 11"/>
              <a:gd name="T14" fmla="*/ 4 w 11"/>
              <a:gd name="T15" fmla="*/ 1 h 11"/>
              <a:gd name="T16" fmla="*/ 7 w 11"/>
              <a:gd name="T17" fmla="*/ 0 h 11"/>
              <a:gd name="T18" fmla="*/ 9 w 11"/>
              <a:gd name="T19" fmla="*/ 1 h 11"/>
              <a:gd name="T20" fmla="*/ 11 w 11"/>
              <a:gd name="T21" fmla="*/ 2 h 11"/>
              <a:gd name="T22" fmla="*/ 11 w 11"/>
              <a:gd name="T23" fmla="*/ 2 h 11"/>
              <a:gd name="T24" fmla="*/ 11 w 11"/>
              <a:gd name="T25" fmla="*/ 4 h 11"/>
              <a:gd name="T26" fmla="*/ 11 w 11"/>
              <a:gd name="T27" fmla="*/ 5 h 11"/>
              <a:gd name="T28" fmla="*/ 10 w 11"/>
              <a:gd name="T29" fmla="*/ 8 h 11"/>
              <a:gd name="T30" fmla="*/ 9 w 11"/>
              <a:gd name="T31" fmla="*/ 10 h 11"/>
              <a:gd name="T32" fmla="*/ 9 w 11"/>
              <a:gd name="T33" fmla="*/ 10 h 11"/>
              <a:gd name="T34" fmla="*/ 7 w 11"/>
              <a:gd name="T35" fmla="*/ 11 h 11"/>
              <a:gd name="T36" fmla="*/ 4 w 11"/>
              <a:gd name="T37" fmla="*/ 11 h 11"/>
              <a:gd name="T38" fmla="*/ 2 w 11"/>
              <a:gd name="T39" fmla="*/ 11 h 11"/>
              <a:gd name="T40" fmla="*/ 1 w 11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1">
                <a:moveTo>
                  <a:pt x="1" y="10"/>
                </a:moveTo>
                <a:lnTo>
                  <a:pt x="1" y="10"/>
                </a:lnTo>
                <a:lnTo>
                  <a:pt x="0" y="8"/>
                </a:lnTo>
                <a:lnTo>
                  <a:pt x="0" y="5"/>
                </a:lnTo>
                <a:lnTo>
                  <a:pt x="1" y="4"/>
                </a:lnTo>
                <a:lnTo>
                  <a:pt x="2" y="2"/>
                </a:lnTo>
                <a:lnTo>
                  <a:pt x="2" y="2"/>
                </a:lnTo>
                <a:lnTo>
                  <a:pt x="4" y="1"/>
                </a:lnTo>
                <a:lnTo>
                  <a:pt x="7" y="0"/>
                </a:lnTo>
                <a:lnTo>
                  <a:pt x="9" y="1"/>
                </a:lnTo>
                <a:lnTo>
                  <a:pt x="11" y="2"/>
                </a:lnTo>
                <a:lnTo>
                  <a:pt x="11" y="2"/>
                </a:lnTo>
                <a:lnTo>
                  <a:pt x="11" y="4"/>
                </a:lnTo>
                <a:lnTo>
                  <a:pt x="11" y="5"/>
                </a:lnTo>
                <a:lnTo>
                  <a:pt x="10" y="8"/>
                </a:lnTo>
                <a:lnTo>
                  <a:pt x="9" y="10"/>
                </a:lnTo>
                <a:lnTo>
                  <a:pt x="9" y="10"/>
                </a:lnTo>
                <a:lnTo>
                  <a:pt x="7" y="11"/>
                </a:lnTo>
                <a:lnTo>
                  <a:pt x="4" y="11"/>
                </a:lnTo>
                <a:lnTo>
                  <a:pt x="2" y="11"/>
                </a:lnTo>
                <a:lnTo>
                  <a:pt x="1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8" name="Freeform 1428"/>
          <p:cNvSpPr>
            <a:spLocks/>
          </p:cNvSpPr>
          <p:nvPr/>
        </p:nvSpPr>
        <p:spPr bwMode="auto">
          <a:xfrm>
            <a:off x="6986588" y="2324100"/>
            <a:ext cx="7937" cy="7938"/>
          </a:xfrm>
          <a:custGeom>
            <a:avLst/>
            <a:gdLst>
              <a:gd name="T0" fmla="*/ 0 w 10"/>
              <a:gd name="T1" fmla="*/ 7 h 10"/>
              <a:gd name="T2" fmla="*/ 0 w 10"/>
              <a:gd name="T3" fmla="*/ 6 h 10"/>
              <a:gd name="T4" fmla="*/ 0 w 10"/>
              <a:gd name="T5" fmla="*/ 4 h 10"/>
              <a:gd name="T6" fmla="*/ 1 w 10"/>
              <a:gd name="T7" fmla="*/ 3 h 10"/>
              <a:gd name="T8" fmla="*/ 2 w 10"/>
              <a:gd name="T9" fmla="*/ 2 h 10"/>
              <a:gd name="T10" fmla="*/ 4 w 10"/>
              <a:gd name="T11" fmla="*/ 0 h 10"/>
              <a:gd name="T12" fmla="*/ 6 w 10"/>
              <a:gd name="T13" fmla="*/ 0 h 10"/>
              <a:gd name="T14" fmla="*/ 8 w 10"/>
              <a:gd name="T15" fmla="*/ 2 h 10"/>
              <a:gd name="T16" fmla="*/ 9 w 10"/>
              <a:gd name="T17" fmla="*/ 3 h 10"/>
              <a:gd name="T18" fmla="*/ 10 w 10"/>
              <a:gd name="T19" fmla="*/ 4 h 10"/>
              <a:gd name="T20" fmla="*/ 10 w 10"/>
              <a:gd name="T21" fmla="*/ 6 h 10"/>
              <a:gd name="T22" fmla="*/ 9 w 10"/>
              <a:gd name="T23" fmla="*/ 7 h 10"/>
              <a:gd name="T24" fmla="*/ 6 w 10"/>
              <a:gd name="T25" fmla="*/ 10 h 10"/>
              <a:gd name="T26" fmla="*/ 4 w 10"/>
              <a:gd name="T27" fmla="*/ 10 h 10"/>
              <a:gd name="T28" fmla="*/ 3 w 10"/>
              <a:gd name="T29" fmla="*/ 10 h 10"/>
              <a:gd name="T30" fmla="*/ 1 w 10"/>
              <a:gd name="T31" fmla="*/ 8 h 10"/>
              <a:gd name="T32" fmla="*/ 0 w 10"/>
              <a:gd name="T33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0" y="7"/>
                </a:move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9" y="3"/>
                </a:lnTo>
                <a:lnTo>
                  <a:pt x="10" y="4"/>
                </a:lnTo>
                <a:lnTo>
                  <a:pt x="10" y="6"/>
                </a:lnTo>
                <a:lnTo>
                  <a:pt x="9" y="7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1" y="8"/>
                </a:lnTo>
                <a:lnTo>
                  <a:pt x="0" y="7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09" name="Freeform 1429"/>
          <p:cNvSpPr>
            <a:spLocks/>
          </p:cNvSpPr>
          <p:nvPr/>
        </p:nvSpPr>
        <p:spPr bwMode="auto">
          <a:xfrm>
            <a:off x="6986588" y="2324100"/>
            <a:ext cx="7937" cy="7938"/>
          </a:xfrm>
          <a:custGeom>
            <a:avLst/>
            <a:gdLst>
              <a:gd name="T0" fmla="*/ 0 w 10"/>
              <a:gd name="T1" fmla="*/ 7 h 10"/>
              <a:gd name="T2" fmla="*/ 0 w 10"/>
              <a:gd name="T3" fmla="*/ 7 h 10"/>
              <a:gd name="T4" fmla="*/ 0 w 10"/>
              <a:gd name="T5" fmla="*/ 6 h 10"/>
              <a:gd name="T6" fmla="*/ 0 w 10"/>
              <a:gd name="T7" fmla="*/ 4 h 10"/>
              <a:gd name="T8" fmla="*/ 1 w 10"/>
              <a:gd name="T9" fmla="*/ 3 h 10"/>
              <a:gd name="T10" fmla="*/ 2 w 10"/>
              <a:gd name="T11" fmla="*/ 2 h 10"/>
              <a:gd name="T12" fmla="*/ 2 w 10"/>
              <a:gd name="T13" fmla="*/ 2 h 10"/>
              <a:gd name="T14" fmla="*/ 4 w 10"/>
              <a:gd name="T15" fmla="*/ 0 h 10"/>
              <a:gd name="T16" fmla="*/ 6 w 10"/>
              <a:gd name="T17" fmla="*/ 0 h 10"/>
              <a:gd name="T18" fmla="*/ 8 w 10"/>
              <a:gd name="T19" fmla="*/ 2 h 10"/>
              <a:gd name="T20" fmla="*/ 9 w 10"/>
              <a:gd name="T21" fmla="*/ 3 h 10"/>
              <a:gd name="T22" fmla="*/ 9 w 10"/>
              <a:gd name="T23" fmla="*/ 3 h 10"/>
              <a:gd name="T24" fmla="*/ 10 w 10"/>
              <a:gd name="T25" fmla="*/ 4 h 10"/>
              <a:gd name="T26" fmla="*/ 10 w 10"/>
              <a:gd name="T27" fmla="*/ 6 h 10"/>
              <a:gd name="T28" fmla="*/ 9 w 10"/>
              <a:gd name="T29" fmla="*/ 7 h 10"/>
              <a:gd name="T30" fmla="*/ 6 w 10"/>
              <a:gd name="T31" fmla="*/ 10 h 10"/>
              <a:gd name="T32" fmla="*/ 6 w 10"/>
              <a:gd name="T33" fmla="*/ 10 h 10"/>
              <a:gd name="T34" fmla="*/ 4 w 10"/>
              <a:gd name="T35" fmla="*/ 10 h 10"/>
              <a:gd name="T36" fmla="*/ 3 w 10"/>
              <a:gd name="T37" fmla="*/ 10 h 10"/>
              <a:gd name="T38" fmla="*/ 1 w 10"/>
              <a:gd name="T39" fmla="*/ 8 h 10"/>
              <a:gd name="T40" fmla="*/ 0 w 10"/>
              <a:gd name="T41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0">
                <a:moveTo>
                  <a:pt x="0" y="7"/>
                </a:move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6" y="0"/>
                </a:lnTo>
                <a:lnTo>
                  <a:pt x="8" y="2"/>
                </a:lnTo>
                <a:lnTo>
                  <a:pt x="9" y="3"/>
                </a:lnTo>
                <a:lnTo>
                  <a:pt x="9" y="3"/>
                </a:lnTo>
                <a:lnTo>
                  <a:pt x="10" y="4"/>
                </a:lnTo>
                <a:lnTo>
                  <a:pt x="10" y="6"/>
                </a:lnTo>
                <a:lnTo>
                  <a:pt x="9" y="7"/>
                </a:lnTo>
                <a:lnTo>
                  <a:pt x="6" y="10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1" y="8"/>
                </a:lnTo>
                <a:lnTo>
                  <a:pt x="0" y="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0" name="Freeform 1430"/>
          <p:cNvSpPr>
            <a:spLocks/>
          </p:cNvSpPr>
          <p:nvPr/>
        </p:nvSpPr>
        <p:spPr bwMode="auto">
          <a:xfrm>
            <a:off x="6991350" y="2316163"/>
            <a:ext cx="9525" cy="9525"/>
          </a:xfrm>
          <a:custGeom>
            <a:avLst/>
            <a:gdLst>
              <a:gd name="T0" fmla="*/ 1 w 13"/>
              <a:gd name="T1" fmla="*/ 12 h 13"/>
              <a:gd name="T2" fmla="*/ 0 w 13"/>
              <a:gd name="T3" fmla="*/ 9 h 13"/>
              <a:gd name="T4" fmla="*/ 0 w 13"/>
              <a:gd name="T5" fmla="*/ 7 h 13"/>
              <a:gd name="T6" fmla="*/ 1 w 13"/>
              <a:gd name="T7" fmla="*/ 5 h 13"/>
              <a:gd name="T8" fmla="*/ 3 w 13"/>
              <a:gd name="T9" fmla="*/ 2 h 13"/>
              <a:gd name="T10" fmla="*/ 5 w 13"/>
              <a:gd name="T11" fmla="*/ 1 h 13"/>
              <a:gd name="T12" fmla="*/ 7 w 13"/>
              <a:gd name="T13" fmla="*/ 0 h 13"/>
              <a:gd name="T14" fmla="*/ 8 w 13"/>
              <a:gd name="T15" fmla="*/ 0 h 13"/>
              <a:gd name="T16" fmla="*/ 11 w 13"/>
              <a:gd name="T17" fmla="*/ 1 h 13"/>
              <a:gd name="T18" fmla="*/ 12 w 13"/>
              <a:gd name="T19" fmla="*/ 3 h 13"/>
              <a:gd name="T20" fmla="*/ 13 w 13"/>
              <a:gd name="T21" fmla="*/ 5 h 13"/>
              <a:gd name="T22" fmla="*/ 12 w 13"/>
              <a:gd name="T23" fmla="*/ 7 h 13"/>
              <a:gd name="T24" fmla="*/ 11 w 13"/>
              <a:gd name="T25" fmla="*/ 9 h 13"/>
              <a:gd name="T26" fmla="*/ 8 w 13"/>
              <a:gd name="T27" fmla="*/ 12 h 13"/>
              <a:gd name="T28" fmla="*/ 6 w 13"/>
              <a:gd name="T29" fmla="*/ 12 h 13"/>
              <a:gd name="T30" fmla="*/ 4 w 13"/>
              <a:gd name="T31" fmla="*/ 13 h 13"/>
              <a:gd name="T32" fmla="*/ 1 w 13"/>
              <a:gd name="T3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3">
                <a:moveTo>
                  <a:pt x="1" y="12"/>
                </a:moveTo>
                <a:lnTo>
                  <a:pt x="0" y="9"/>
                </a:lnTo>
                <a:lnTo>
                  <a:pt x="0" y="7"/>
                </a:lnTo>
                <a:lnTo>
                  <a:pt x="1" y="5"/>
                </a:lnTo>
                <a:lnTo>
                  <a:pt x="3" y="2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1" y="1"/>
                </a:lnTo>
                <a:lnTo>
                  <a:pt x="12" y="3"/>
                </a:lnTo>
                <a:lnTo>
                  <a:pt x="13" y="5"/>
                </a:lnTo>
                <a:lnTo>
                  <a:pt x="12" y="7"/>
                </a:lnTo>
                <a:lnTo>
                  <a:pt x="11" y="9"/>
                </a:lnTo>
                <a:lnTo>
                  <a:pt x="8" y="12"/>
                </a:lnTo>
                <a:lnTo>
                  <a:pt x="6" y="12"/>
                </a:lnTo>
                <a:lnTo>
                  <a:pt x="4" y="13"/>
                </a:lnTo>
                <a:lnTo>
                  <a:pt x="1" y="12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1" name="Freeform 1431"/>
          <p:cNvSpPr>
            <a:spLocks/>
          </p:cNvSpPr>
          <p:nvPr/>
        </p:nvSpPr>
        <p:spPr bwMode="auto">
          <a:xfrm>
            <a:off x="6991350" y="2316163"/>
            <a:ext cx="9525" cy="9525"/>
          </a:xfrm>
          <a:custGeom>
            <a:avLst/>
            <a:gdLst>
              <a:gd name="T0" fmla="*/ 1 w 13"/>
              <a:gd name="T1" fmla="*/ 12 h 13"/>
              <a:gd name="T2" fmla="*/ 1 w 13"/>
              <a:gd name="T3" fmla="*/ 12 h 13"/>
              <a:gd name="T4" fmla="*/ 0 w 13"/>
              <a:gd name="T5" fmla="*/ 9 h 13"/>
              <a:gd name="T6" fmla="*/ 0 w 13"/>
              <a:gd name="T7" fmla="*/ 7 h 13"/>
              <a:gd name="T8" fmla="*/ 1 w 13"/>
              <a:gd name="T9" fmla="*/ 5 h 13"/>
              <a:gd name="T10" fmla="*/ 3 w 13"/>
              <a:gd name="T11" fmla="*/ 2 h 13"/>
              <a:gd name="T12" fmla="*/ 3 w 13"/>
              <a:gd name="T13" fmla="*/ 2 h 13"/>
              <a:gd name="T14" fmla="*/ 5 w 13"/>
              <a:gd name="T15" fmla="*/ 1 h 13"/>
              <a:gd name="T16" fmla="*/ 7 w 13"/>
              <a:gd name="T17" fmla="*/ 0 h 13"/>
              <a:gd name="T18" fmla="*/ 8 w 13"/>
              <a:gd name="T19" fmla="*/ 0 h 13"/>
              <a:gd name="T20" fmla="*/ 11 w 13"/>
              <a:gd name="T21" fmla="*/ 1 h 13"/>
              <a:gd name="T22" fmla="*/ 11 w 13"/>
              <a:gd name="T23" fmla="*/ 1 h 13"/>
              <a:gd name="T24" fmla="*/ 12 w 13"/>
              <a:gd name="T25" fmla="*/ 3 h 13"/>
              <a:gd name="T26" fmla="*/ 13 w 13"/>
              <a:gd name="T27" fmla="*/ 5 h 13"/>
              <a:gd name="T28" fmla="*/ 12 w 13"/>
              <a:gd name="T29" fmla="*/ 7 h 13"/>
              <a:gd name="T30" fmla="*/ 11 w 13"/>
              <a:gd name="T31" fmla="*/ 9 h 13"/>
              <a:gd name="T32" fmla="*/ 11 w 13"/>
              <a:gd name="T33" fmla="*/ 9 h 13"/>
              <a:gd name="T34" fmla="*/ 8 w 13"/>
              <a:gd name="T35" fmla="*/ 12 h 13"/>
              <a:gd name="T36" fmla="*/ 6 w 13"/>
              <a:gd name="T37" fmla="*/ 12 h 13"/>
              <a:gd name="T38" fmla="*/ 4 w 13"/>
              <a:gd name="T39" fmla="*/ 13 h 13"/>
              <a:gd name="T40" fmla="*/ 1 w 13"/>
              <a:gd name="T41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1" y="12"/>
                </a:moveTo>
                <a:lnTo>
                  <a:pt x="1" y="12"/>
                </a:lnTo>
                <a:lnTo>
                  <a:pt x="0" y="9"/>
                </a:lnTo>
                <a:lnTo>
                  <a:pt x="0" y="7"/>
                </a:lnTo>
                <a:lnTo>
                  <a:pt x="1" y="5"/>
                </a:lnTo>
                <a:lnTo>
                  <a:pt x="3" y="2"/>
                </a:lnTo>
                <a:lnTo>
                  <a:pt x="3" y="2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1" y="1"/>
                </a:lnTo>
                <a:lnTo>
                  <a:pt x="11" y="1"/>
                </a:lnTo>
                <a:lnTo>
                  <a:pt x="12" y="3"/>
                </a:lnTo>
                <a:lnTo>
                  <a:pt x="13" y="5"/>
                </a:lnTo>
                <a:lnTo>
                  <a:pt x="12" y="7"/>
                </a:lnTo>
                <a:lnTo>
                  <a:pt x="11" y="9"/>
                </a:lnTo>
                <a:lnTo>
                  <a:pt x="11" y="9"/>
                </a:lnTo>
                <a:lnTo>
                  <a:pt x="8" y="12"/>
                </a:lnTo>
                <a:lnTo>
                  <a:pt x="6" y="12"/>
                </a:lnTo>
                <a:lnTo>
                  <a:pt x="4" y="13"/>
                </a:lnTo>
                <a:lnTo>
                  <a:pt x="1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2" name="Freeform 1432"/>
          <p:cNvSpPr>
            <a:spLocks/>
          </p:cNvSpPr>
          <p:nvPr/>
        </p:nvSpPr>
        <p:spPr bwMode="auto">
          <a:xfrm>
            <a:off x="6972300" y="2333625"/>
            <a:ext cx="9525" cy="6350"/>
          </a:xfrm>
          <a:custGeom>
            <a:avLst/>
            <a:gdLst>
              <a:gd name="T0" fmla="*/ 14 w 14"/>
              <a:gd name="T1" fmla="*/ 5 h 8"/>
              <a:gd name="T2" fmla="*/ 14 w 14"/>
              <a:gd name="T3" fmla="*/ 3 h 8"/>
              <a:gd name="T4" fmla="*/ 14 w 14"/>
              <a:gd name="T5" fmla="*/ 1 h 8"/>
              <a:gd name="T6" fmla="*/ 12 w 14"/>
              <a:gd name="T7" fmla="*/ 0 h 8"/>
              <a:gd name="T8" fmla="*/ 9 w 14"/>
              <a:gd name="T9" fmla="*/ 0 h 8"/>
              <a:gd name="T10" fmla="*/ 6 w 14"/>
              <a:gd name="T11" fmla="*/ 0 h 8"/>
              <a:gd name="T12" fmla="*/ 4 w 14"/>
              <a:gd name="T13" fmla="*/ 0 h 8"/>
              <a:gd name="T14" fmla="*/ 1 w 14"/>
              <a:gd name="T15" fmla="*/ 1 h 8"/>
              <a:gd name="T16" fmla="*/ 0 w 14"/>
              <a:gd name="T17" fmla="*/ 2 h 8"/>
              <a:gd name="T18" fmla="*/ 0 w 14"/>
              <a:gd name="T19" fmla="*/ 3 h 8"/>
              <a:gd name="T20" fmla="*/ 1 w 14"/>
              <a:gd name="T21" fmla="*/ 6 h 8"/>
              <a:gd name="T22" fmla="*/ 4 w 14"/>
              <a:gd name="T23" fmla="*/ 7 h 8"/>
              <a:gd name="T24" fmla="*/ 6 w 14"/>
              <a:gd name="T25" fmla="*/ 8 h 8"/>
              <a:gd name="T26" fmla="*/ 8 w 14"/>
              <a:gd name="T27" fmla="*/ 8 h 8"/>
              <a:gd name="T28" fmla="*/ 10 w 14"/>
              <a:gd name="T29" fmla="*/ 8 h 8"/>
              <a:gd name="T30" fmla="*/ 13 w 14"/>
              <a:gd name="T31" fmla="*/ 6 h 8"/>
              <a:gd name="T32" fmla="*/ 14 w 14"/>
              <a:gd name="T33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8">
                <a:moveTo>
                  <a:pt x="14" y="5"/>
                </a:moveTo>
                <a:lnTo>
                  <a:pt x="14" y="3"/>
                </a:lnTo>
                <a:lnTo>
                  <a:pt x="14" y="1"/>
                </a:lnTo>
                <a:lnTo>
                  <a:pt x="12" y="0"/>
                </a:lnTo>
                <a:lnTo>
                  <a:pt x="9" y="0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4" y="7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3" y="6"/>
                </a:lnTo>
                <a:lnTo>
                  <a:pt x="14" y="5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3" name="Freeform 1433"/>
          <p:cNvSpPr>
            <a:spLocks/>
          </p:cNvSpPr>
          <p:nvPr/>
        </p:nvSpPr>
        <p:spPr bwMode="auto">
          <a:xfrm>
            <a:off x="6972300" y="2333625"/>
            <a:ext cx="9525" cy="6350"/>
          </a:xfrm>
          <a:custGeom>
            <a:avLst/>
            <a:gdLst>
              <a:gd name="T0" fmla="*/ 14 w 14"/>
              <a:gd name="T1" fmla="*/ 5 h 8"/>
              <a:gd name="T2" fmla="*/ 14 w 14"/>
              <a:gd name="T3" fmla="*/ 5 h 8"/>
              <a:gd name="T4" fmla="*/ 14 w 14"/>
              <a:gd name="T5" fmla="*/ 3 h 8"/>
              <a:gd name="T6" fmla="*/ 14 w 14"/>
              <a:gd name="T7" fmla="*/ 1 h 8"/>
              <a:gd name="T8" fmla="*/ 12 w 14"/>
              <a:gd name="T9" fmla="*/ 0 h 8"/>
              <a:gd name="T10" fmla="*/ 9 w 14"/>
              <a:gd name="T11" fmla="*/ 0 h 8"/>
              <a:gd name="T12" fmla="*/ 9 w 14"/>
              <a:gd name="T13" fmla="*/ 0 h 8"/>
              <a:gd name="T14" fmla="*/ 6 w 14"/>
              <a:gd name="T15" fmla="*/ 0 h 8"/>
              <a:gd name="T16" fmla="*/ 4 w 14"/>
              <a:gd name="T17" fmla="*/ 0 h 8"/>
              <a:gd name="T18" fmla="*/ 1 w 14"/>
              <a:gd name="T19" fmla="*/ 1 h 8"/>
              <a:gd name="T20" fmla="*/ 0 w 14"/>
              <a:gd name="T21" fmla="*/ 2 h 8"/>
              <a:gd name="T22" fmla="*/ 0 w 14"/>
              <a:gd name="T23" fmla="*/ 2 h 8"/>
              <a:gd name="T24" fmla="*/ 0 w 14"/>
              <a:gd name="T25" fmla="*/ 3 h 8"/>
              <a:gd name="T26" fmla="*/ 1 w 14"/>
              <a:gd name="T27" fmla="*/ 6 h 8"/>
              <a:gd name="T28" fmla="*/ 4 w 14"/>
              <a:gd name="T29" fmla="*/ 7 h 8"/>
              <a:gd name="T30" fmla="*/ 6 w 14"/>
              <a:gd name="T31" fmla="*/ 8 h 8"/>
              <a:gd name="T32" fmla="*/ 6 w 14"/>
              <a:gd name="T33" fmla="*/ 8 h 8"/>
              <a:gd name="T34" fmla="*/ 8 w 14"/>
              <a:gd name="T35" fmla="*/ 8 h 8"/>
              <a:gd name="T36" fmla="*/ 10 w 14"/>
              <a:gd name="T37" fmla="*/ 8 h 8"/>
              <a:gd name="T38" fmla="*/ 13 w 14"/>
              <a:gd name="T39" fmla="*/ 6 h 8"/>
              <a:gd name="T40" fmla="*/ 14 w 14"/>
              <a:gd name="T41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8">
                <a:moveTo>
                  <a:pt x="14" y="5"/>
                </a:moveTo>
                <a:lnTo>
                  <a:pt x="14" y="5"/>
                </a:lnTo>
                <a:lnTo>
                  <a:pt x="14" y="3"/>
                </a:lnTo>
                <a:lnTo>
                  <a:pt x="14" y="1"/>
                </a:lnTo>
                <a:lnTo>
                  <a:pt x="12" y="0"/>
                </a:lnTo>
                <a:lnTo>
                  <a:pt x="9" y="0"/>
                </a:lnTo>
                <a:lnTo>
                  <a:pt x="9" y="0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1" y="6"/>
                </a:lnTo>
                <a:lnTo>
                  <a:pt x="4" y="7"/>
                </a:lnTo>
                <a:lnTo>
                  <a:pt x="6" y="8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3" y="6"/>
                </a:lnTo>
                <a:lnTo>
                  <a:pt x="14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4" name="Freeform 1434"/>
          <p:cNvSpPr>
            <a:spLocks/>
          </p:cNvSpPr>
          <p:nvPr/>
        </p:nvSpPr>
        <p:spPr bwMode="auto">
          <a:xfrm>
            <a:off x="6980238" y="2330450"/>
            <a:ext cx="9525" cy="6350"/>
          </a:xfrm>
          <a:custGeom>
            <a:avLst/>
            <a:gdLst>
              <a:gd name="T0" fmla="*/ 2 w 13"/>
              <a:gd name="T1" fmla="*/ 6 h 7"/>
              <a:gd name="T2" fmla="*/ 0 w 13"/>
              <a:gd name="T3" fmla="*/ 5 h 7"/>
              <a:gd name="T4" fmla="*/ 2 w 13"/>
              <a:gd name="T5" fmla="*/ 3 h 7"/>
              <a:gd name="T6" fmla="*/ 3 w 13"/>
              <a:gd name="T7" fmla="*/ 2 h 7"/>
              <a:gd name="T8" fmla="*/ 4 w 13"/>
              <a:gd name="T9" fmla="*/ 0 h 7"/>
              <a:gd name="T10" fmla="*/ 6 w 13"/>
              <a:gd name="T11" fmla="*/ 0 h 7"/>
              <a:gd name="T12" fmla="*/ 9 w 13"/>
              <a:gd name="T13" fmla="*/ 0 h 7"/>
              <a:gd name="T14" fmla="*/ 11 w 13"/>
              <a:gd name="T15" fmla="*/ 0 h 7"/>
              <a:gd name="T16" fmla="*/ 13 w 13"/>
              <a:gd name="T17" fmla="*/ 2 h 7"/>
              <a:gd name="T18" fmla="*/ 13 w 13"/>
              <a:gd name="T19" fmla="*/ 3 h 7"/>
              <a:gd name="T20" fmla="*/ 13 w 13"/>
              <a:gd name="T21" fmla="*/ 5 h 7"/>
              <a:gd name="T22" fmla="*/ 12 w 13"/>
              <a:gd name="T23" fmla="*/ 6 h 7"/>
              <a:gd name="T24" fmla="*/ 10 w 13"/>
              <a:gd name="T25" fmla="*/ 7 h 7"/>
              <a:gd name="T26" fmla="*/ 7 w 13"/>
              <a:gd name="T27" fmla="*/ 7 h 7"/>
              <a:gd name="T28" fmla="*/ 5 w 13"/>
              <a:gd name="T29" fmla="*/ 7 h 7"/>
              <a:gd name="T30" fmla="*/ 3 w 13"/>
              <a:gd name="T31" fmla="*/ 7 h 7"/>
              <a:gd name="T32" fmla="*/ 2 w 13"/>
              <a:gd name="T3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7">
                <a:moveTo>
                  <a:pt x="2" y="6"/>
                </a:moveTo>
                <a:lnTo>
                  <a:pt x="0" y="5"/>
                </a:lnTo>
                <a:lnTo>
                  <a:pt x="2" y="3"/>
                </a:lnTo>
                <a:lnTo>
                  <a:pt x="3" y="2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3" y="3"/>
                </a:lnTo>
                <a:lnTo>
                  <a:pt x="13" y="5"/>
                </a:lnTo>
                <a:lnTo>
                  <a:pt x="12" y="6"/>
                </a:lnTo>
                <a:lnTo>
                  <a:pt x="10" y="7"/>
                </a:lnTo>
                <a:lnTo>
                  <a:pt x="7" y="7"/>
                </a:lnTo>
                <a:lnTo>
                  <a:pt x="5" y="7"/>
                </a:lnTo>
                <a:lnTo>
                  <a:pt x="3" y="7"/>
                </a:lnTo>
                <a:lnTo>
                  <a:pt x="2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5" name="Freeform 1435"/>
          <p:cNvSpPr>
            <a:spLocks/>
          </p:cNvSpPr>
          <p:nvPr/>
        </p:nvSpPr>
        <p:spPr bwMode="auto">
          <a:xfrm>
            <a:off x="6980238" y="2330450"/>
            <a:ext cx="9525" cy="6350"/>
          </a:xfrm>
          <a:custGeom>
            <a:avLst/>
            <a:gdLst>
              <a:gd name="T0" fmla="*/ 2 w 13"/>
              <a:gd name="T1" fmla="*/ 6 h 7"/>
              <a:gd name="T2" fmla="*/ 2 w 13"/>
              <a:gd name="T3" fmla="*/ 6 h 7"/>
              <a:gd name="T4" fmla="*/ 0 w 13"/>
              <a:gd name="T5" fmla="*/ 5 h 7"/>
              <a:gd name="T6" fmla="*/ 2 w 13"/>
              <a:gd name="T7" fmla="*/ 3 h 7"/>
              <a:gd name="T8" fmla="*/ 3 w 13"/>
              <a:gd name="T9" fmla="*/ 2 h 7"/>
              <a:gd name="T10" fmla="*/ 4 w 13"/>
              <a:gd name="T11" fmla="*/ 0 h 7"/>
              <a:gd name="T12" fmla="*/ 4 w 13"/>
              <a:gd name="T13" fmla="*/ 0 h 7"/>
              <a:gd name="T14" fmla="*/ 6 w 13"/>
              <a:gd name="T15" fmla="*/ 0 h 7"/>
              <a:gd name="T16" fmla="*/ 9 w 13"/>
              <a:gd name="T17" fmla="*/ 0 h 7"/>
              <a:gd name="T18" fmla="*/ 11 w 13"/>
              <a:gd name="T19" fmla="*/ 0 h 7"/>
              <a:gd name="T20" fmla="*/ 13 w 13"/>
              <a:gd name="T21" fmla="*/ 2 h 7"/>
              <a:gd name="T22" fmla="*/ 13 w 13"/>
              <a:gd name="T23" fmla="*/ 2 h 7"/>
              <a:gd name="T24" fmla="*/ 13 w 13"/>
              <a:gd name="T25" fmla="*/ 3 h 7"/>
              <a:gd name="T26" fmla="*/ 13 w 13"/>
              <a:gd name="T27" fmla="*/ 5 h 7"/>
              <a:gd name="T28" fmla="*/ 12 w 13"/>
              <a:gd name="T29" fmla="*/ 6 h 7"/>
              <a:gd name="T30" fmla="*/ 10 w 13"/>
              <a:gd name="T31" fmla="*/ 7 h 7"/>
              <a:gd name="T32" fmla="*/ 10 w 13"/>
              <a:gd name="T33" fmla="*/ 7 h 7"/>
              <a:gd name="T34" fmla="*/ 7 w 13"/>
              <a:gd name="T35" fmla="*/ 7 h 7"/>
              <a:gd name="T36" fmla="*/ 5 w 13"/>
              <a:gd name="T37" fmla="*/ 7 h 7"/>
              <a:gd name="T38" fmla="*/ 3 w 13"/>
              <a:gd name="T39" fmla="*/ 7 h 7"/>
              <a:gd name="T40" fmla="*/ 2 w 13"/>
              <a:gd name="T41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7">
                <a:moveTo>
                  <a:pt x="2" y="6"/>
                </a:moveTo>
                <a:lnTo>
                  <a:pt x="2" y="6"/>
                </a:lnTo>
                <a:lnTo>
                  <a:pt x="0" y="5"/>
                </a:lnTo>
                <a:lnTo>
                  <a:pt x="2" y="3"/>
                </a:lnTo>
                <a:lnTo>
                  <a:pt x="3" y="2"/>
                </a:lnTo>
                <a:lnTo>
                  <a:pt x="4" y="0"/>
                </a:lnTo>
                <a:lnTo>
                  <a:pt x="4" y="0"/>
                </a:lnTo>
                <a:lnTo>
                  <a:pt x="6" y="0"/>
                </a:lnTo>
                <a:lnTo>
                  <a:pt x="9" y="0"/>
                </a:lnTo>
                <a:lnTo>
                  <a:pt x="11" y="0"/>
                </a:lnTo>
                <a:lnTo>
                  <a:pt x="13" y="2"/>
                </a:lnTo>
                <a:lnTo>
                  <a:pt x="13" y="2"/>
                </a:lnTo>
                <a:lnTo>
                  <a:pt x="13" y="3"/>
                </a:lnTo>
                <a:lnTo>
                  <a:pt x="13" y="5"/>
                </a:lnTo>
                <a:lnTo>
                  <a:pt x="12" y="6"/>
                </a:lnTo>
                <a:lnTo>
                  <a:pt x="10" y="7"/>
                </a:lnTo>
                <a:lnTo>
                  <a:pt x="10" y="7"/>
                </a:lnTo>
                <a:lnTo>
                  <a:pt x="7" y="7"/>
                </a:lnTo>
                <a:lnTo>
                  <a:pt x="5" y="7"/>
                </a:lnTo>
                <a:lnTo>
                  <a:pt x="3" y="7"/>
                </a:lnTo>
                <a:lnTo>
                  <a:pt x="2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6" name="Freeform 1436"/>
          <p:cNvSpPr>
            <a:spLocks/>
          </p:cNvSpPr>
          <p:nvPr/>
        </p:nvSpPr>
        <p:spPr bwMode="auto">
          <a:xfrm>
            <a:off x="6962775" y="2335213"/>
            <a:ext cx="11113" cy="6350"/>
          </a:xfrm>
          <a:custGeom>
            <a:avLst/>
            <a:gdLst>
              <a:gd name="T0" fmla="*/ 12 w 12"/>
              <a:gd name="T1" fmla="*/ 6 h 8"/>
              <a:gd name="T2" fmla="*/ 12 w 12"/>
              <a:gd name="T3" fmla="*/ 4 h 8"/>
              <a:gd name="T4" fmla="*/ 12 w 12"/>
              <a:gd name="T5" fmla="*/ 2 h 8"/>
              <a:gd name="T6" fmla="*/ 10 w 12"/>
              <a:gd name="T7" fmla="*/ 0 h 8"/>
              <a:gd name="T8" fmla="*/ 8 w 12"/>
              <a:gd name="T9" fmla="*/ 0 h 8"/>
              <a:gd name="T10" fmla="*/ 5 w 12"/>
              <a:gd name="T11" fmla="*/ 0 h 8"/>
              <a:gd name="T12" fmla="*/ 2 w 12"/>
              <a:gd name="T13" fmla="*/ 0 h 8"/>
              <a:gd name="T14" fmla="*/ 1 w 12"/>
              <a:gd name="T15" fmla="*/ 1 h 8"/>
              <a:gd name="T16" fmla="*/ 0 w 12"/>
              <a:gd name="T17" fmla="*/ 2 h 8"/>
              <a:gd name="T18" fmla="*/ 0 w 12"/>
              <a:gd name="T19" fmla="*/ 4 h 8"/>
              <a:gd name="T20" fmla="*/ 1 w 12"/>
              <a:gd name="T21" fmla="*/ 6 h 8"/>
              <a:gd name="T22" fmla="*/ 2 w 12"/>
              <a:gd name="T23" fmla="*/ 7 h 8"/>
              <a:gd name="T24" fmla="*/ 4 w 12"/>
              <a:gd name="T25" fmla="*/ 8 h 8"/>
              <a:gd name="T26" fmla="*/ 7 w 12"/>
              <a:gd name="T27" fmla="*/ 8 h 8"/>
              <a:gd name="T28" fmla="*/ 10 w 12"/>
              <a:gd name="T29" fmla="*/ 8 h 8"/>
              <a:gd name="T30" fmla="*/ 11 w 12"/>
              <a:gd name="T31" fmla="*/ 7 h 8"/>
              <a:gd name="T32" fmla="*/ 12 w 12"/>
              <a:gd name="T3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8">
                <a:moveTo>
                  <a:pt x="12" y="6"/>
                </a:moveTo>
                <a:lnTo>
                  <a:pt x="12" y="4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2"/>
                </a:lnTo>
                <a:lnTo>
                  <a:pt x="0" y="4"/>
                </a:lnTo>
                <a:lnTo>
                  <a:pt x="1" y="6"/>
                </a:lnTo>
                <a:lnTo>
                  <a:pt x="2" y="7"/>
                </a:lnTo>
                <a:lnTo>
                  <a:pt x="4" y="8"/>
                </a:lnTo>
                <a:lnTo>
                  <a:pt x="7" y="8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7" name="Freeform 1437"/>
          <p:cNvSpPr>
            <a:spLocks/>
          </p:cNvSpPr>
          <p:nvPr/>
        </p:nvSpPr>
        <p:spPr bwMode="auto">
          <a:xfrm>
            <a:off x="6962775" y="2335213"/>
            <a:ext cx="11113" cy="6350"/>
          </a:xfrm>
          <a:custGeom>
            <a:avLst/>
            <a:gdLst>
              <a:gd name="T0" fmla="*/ 12 w 12"/>
              <a:gd name="T1" fmla="*/ 6 h 8"/>
              <a:gd name="T2" fmla="*/ 12 w 12"/>
              <a:gd name="T3" fmla="*/ 6 h 8"/>
              <a:gd name="T4" fmla="*/ 12 w 12"/>
              <a:gd name="T5" fmla="*/ 4 h 8"/>
              <a:gd name="T6" fmla="*/ 12 w 12"/>
              <a:gd name="T7" fmla="*/ 2 h 8"/>
              <a:gd name="T8" fmla="*/ 10 w 12"/>
              <a:gd name="T9" fmla="*/ 0 h 8"/>
              <a:gd name="T10" fmla="*/ 8 w 12"/>
              <a:gd name="T11" fmla="*/ 0 h 8"/>
              <a:gd name="T12" fmla="*/ 8 w 12"/>
              <a:gd name="T13" fmla="*/ 0 h 8"/>
              <a:gd name="T14" fmla="*/ 5 w 12"/>
              <a:gd name="T15" fmla="*/ 0 h 8"/>
              <a:gd name="T16" fmla="*/ 2 w 12"/>
              <a:gd name="T17" fmla="*/ 0 h 8"/>
              <a:gd name="T18" fmla="*/ 1 w 12"/>
              <a:gd name="T19" fmla="*/ 1 h 8"/>
              <a:gd name="T20" fmla="*/ 0 w 12"/>
              <a:gd name="T21" fmla="*/ 2 h 8"/>
              <a:gd name="T22" fmla="*/ 0 w 12"/>
              <a:gd name="T23" fmla="*/ 2 h 8"/>
              <a:gd name="T24" fmla="*/ 0 w 12"/>
              <a:gd name="T25" fmla="*/ 4 h 8"/>
              <a:gd name="T26" fmla="*/ 1 w 12"/>
              <a:gd name="T27" fmla="*/ 6 h 8"/>
              <a:gd name="T28" fmla="*/ 2 w 12"/>
              <a:gd name="T29" fmla="*/ 7 h 8"/>
              <a:gd name="T30" fmla="*/ 4 w 12"/>
              <a:gd name="T31" fmla="*/ 8 h 8"/>
              <a:gd name="T32" fmla="*/ 4 w 12"/>
              <a:gd name="T33" fmla="*/ 8 h 8"/>
              <a:gd name="T34" fmla="*/ 7 w 12"/>
              <a:gd name="T35" fmla="*/ 8 h 8"/>
              <a:gd name="T36" fmla="*/ 10 w 12"/>
              <a:gd name="T37" fmla="*/ 8 h 8"/>
              <a:gd name="T38" fmla="*/ 11 w 12"/>
              <a:gd name="T39" fmla="*/ 7 h 8"/>
              <a:gd name="T40" fmla="*/ 12 w 12"/>
              <a:gd name="T4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8">
                <a:moveTo>
                  <a:pt x="12" y="6"/>
                </a:moveTo>
                <a:lnTo>
                  <a:pt x="12" y="6"/>
                </a:lnTo>
                <a:lnTo>
                  <a:pt x="12" y="4"/>
                </a:lnTo>
                <a:lnTo>
                  <a:pt x="12" y="2"/>
                </a:lnTo>
                <a:lnTo>
                  <a:pt x="10" y="0"/>
                </a:lnTo>
                <a:lnTo>
                  <a:pt x="8" y="0"/>
                </a:lnTo>
                <a:lnTo>
                  <a:pt x="8" y="0"/>
                </a:lnTo>
                <a:lnTo>
                  <a:pt x="5" y="0"/>
                </a:lnTo>
                <a:lnTo>
                  <a:pt x="2" y="0"/>
                </a:lnTo>
                <a:lnTo>
                  <a:pt x="1" y="1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1" y="6"/>
                </a:lnTo>
                <a:lnTo>
                  <a:pt x="2" y="7"/>
                </a:lnTo>
                <a:lnTo>
                  <a:pt x="4" y="8"/>
                </a:lnTo>
                <a:lnTo>
                  <a:pt x="4" y="8"/>
                </a:lnTo>
                <a:lnTo>
                  <a:pt x="7" y="8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8" name="Freeform 1438"/>
          <p:cNvSpPr>
            <a:spLocks/>
          </p:cNvSpPr>
          <p:nvPr/>
        </p:nvSpPr>
        <p:spPr bwMode="auto">
          <a:xfrm>
            <a:off x="6953250" y="2335213"/>
            <a:ext cx="11113" cy="6350"/>
          </a:xfrm>
          <a:custGeom>
            <a:avLst/>
            <a:gdLst>
              <a:gd name="T0" fmla="*/ 14 w 14"/>
              <a:gd name="T1" fmla="*/ 6 h 8"/>
              <a:gd name="T2" fmla="*/ 14 w 14"/>
              <a:gd name="T3" fmla="*/ 4 h 8"/>
              <a:gd name="T4" fmla="*/ 13 w 14"/>
              <a:gd name="T5" fmla="*/ 2 h 8"/>
              <a:gd name="T6" fmla="*/ 12 w 14"/>
              <a:gd name="T7" fmla="*/ 0 h 8"/>
              <a:gd name="T8" fmla="*/ 8 w 14"/>
              <a:gd name="T9" fmla="*/ 0 h 8"/>
              <a:gd name="T10" fmla="*/ 6 w 14"/>
              <a:gd name="T11" fmla="*/ 0 h 8"/>
              <a:gd name="T12" fmla="*/ 4 w 14"/>
              <a:gd name="T13" fmla="*/ 0 h 8"/>
              <a:gd name="T14" fmla="*/ 1 w 14"/>
              <a:gd name="T15" fmla="*/ 1 h 8"/>
              <a:gd name="T16" fmla="*/ 0 w 14"/>
              <a:gd name="T17" fmla="*/ 2 h 8"/>
              <a:gd name="T18" fmla="*/ 0 w 14"/>
              <a:gd name="T19" fmla="*/ 4 h 8"/>
              <a:gd name="T20" fmla="*/ 1 w 14"/>
              <a:gd name="T21" fmla="*/ 6 h 8"/>
              <a:gd name="T22" fmla="*/ 2 w 14"/>
              <a:gd name="T23" fmla="*/ 7 h 8"/>
              <a:gd name="T24" fmla="*/ 6 w 14"/>
              <a:gd name="T25" fmla="*/ 8 h 8"/>
              <a:gd name="T26" fmla="*/ 8 w 14"/>
              <a:gd name="T27" fmla="*/ 8 h 8"/>
              <a:gd name="T28" fmla="*/ 10 w 14"/>
              <a:gd name="T29" fmla="*/ 8 h 8"/>
              <a:gd name="T30" fmla="*/ 13 w 14"/>
              <a:gd name="T31" fmla="*/ 7 h 8"/>
              <a:gd name="T32" fmla="*/ 14 w 14"/>
              <a:gd name="T33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" h="8">
                <a:moveTo>
                  <a:pt x="14" y="6"/>
                </a:moveTo>
                <a:lnTo>
                  <a:pt x="14" y="4"/>
                </a:lnTo>
                <a:lnTo>
                  <a:pt x="13" y="2"/>
                </a:lnTo>
                <a:lnTo>
                  <a:pt x="12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0" y="2"/>
                </a:lnTo>
                <a:lnTo>
                  <a:pt x="0" y="4"/>
                </a:lnTo>
                <a:lnTo>
                  <a:pt x="1" y="6"/>
                </a:lnTo>
                <a:lnTo>
                  <a:pt x="2" y="7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3" y="7"/>
                </a:lnTo>
                <a:lnTo>
                  <a:pt x="14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19" name="Freeform 1439"/>
          <p:cNvSpPr>
            <a:spLocks/>
          </p:cNvSpPr>
          <p:nvPr/>
        </p:nvSpPr>
        <p:spPr bwMode="auto">
          <a:xfrm>
            <a:off x="6953250" y="2335213"/>
            <a:ext cx="11113" cy="6350"/>
          </a:xfrm>
          <a:custGeom>
            <a:avLst/>
            <a:gdLst>
              <a:gd name="T0" fmla="*/ 14 w 14"/>
              <a:gd name="T1" fmla="*/ 6 h 8"/>
              <a:gd name="T2" fmla="*/ 14 w 14"/>
              <a:gd name="T3" fmla="*/ 6 h 8"/>
              <a:gd name="T4" fmla="*/ 14 w 14"/>
              <a:gd name="T5" fmla="*/ 4 h 8"/>
              <a:gd name="T6" fmla="*/ 13 w 14"/>
              <a:gd name="T7" fmla="*/ 2 h 8"/>
              <a:gd name="T8" fmla="*/ 12 w 14"/>
              <a:gd name="T9" fmla="*/ 0 h 8"/>
              <a:gd name="T10" fmla="*/ 8 w 14"/>
              <a:gd name="T11" fmla="*/ 0 h 8"/>
              <a:gd name="T12" fmla="*/ 8 w 14"/>
              <a:gd name="T13" fmla="*/ 0 h 8"/>
              <a:gd name="T14" fmla="*/ 6 w 14"/>
              <a:gd name="T15" fmla="*/ 0 h 8"/>
              <a:gd name="T16" fmla="*/ 4 w 14"/>
              <a:gd name="T17" fmla="*/ 0 h 8"/>
              <a:gd name="T18" fmla="*/ 1 w 14"/>
              <a:gd name="T19" fmla="*/ 1 h 8"/>
              <a:gd name="T20" fmla="*/ 0 w 14"/>
              <a:gd name="T21" fmla="*/ 2 h 8"/>
              <a:gd name="T22" fmla="*/ 0 w 14"/>
              <a:gd name="T23" fmla="*/ 2 h 8"/>
              <a:gd name="T24" fmla="*/ 0 w 14"/>
              <a:gd name="T25" fmla="*/ 4 h 8"/>
              <a:gd name="T26" fmla="*/ 1 w 14"/>
              <a:gd name="T27" fmla="*/ 6 h 8"/>
              <a:gd name="T28" fmla="*/ 2 w 14"/>
              <a:gd name="T29" fmla="*/ 7 h 8"/>
              <a:gd name="T30" fmla="*/ 6 w 14"/>
              <a:gd name="T31" fmla="*/ 8 h 8"/>
              <a:gd name="T32" fmla="*/ 6 w 14"/>
              <a:gd name="T33" fmla="*/ 8 h 8"/>
              <a:gd name="T34" fmla="*/ 8 w 14"/>
              <a:gd name="T35" fmla="*/ 8 h 8"/>
              <a:gd name="T36" fmla="*/ 10 w 14"/>
              <a:gd name="T37" fmla="*/ 8 h 8"/>
              <a:gd name="T38" fmla="*/ 13 w 14"/>
              <a:gd name="T39" fmla="*/ 7 h 8"/>
              <a:gd name="T40" fmla="*/ 14 w 14"/>
              <a:gd name="T4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" h="8">
                <a:moveTo>
                  <a:pt x="14" y="6"/>
                </a:moveTo>
                <a:lnTo>
                  <a:pt x="14" y="6"/>
                </a:lnTo>
                <a:lnTo>
                  <a:pt x="14" y="4"/>
                </a:lnTo>
                <a:lnTo>
                  <a:pt x="13" y="2"/>
                </a:lnTo>
                <a:lnTo>
                  <a:pt x="12" y="0"/>
                </a:lnTo>
                <a:lnTo>
                  <a:pt x="8" y="0"/>
                </a:lnTo>
                <a:lnTo>
                  <a:pt x="8" y="0"/>
                </a:lnTo>
                <a:lnTo>
                  <a:pt x="6" y="0"/>
                </a:lnTo>
                <a:lnTo>
                  <a:pt x="4" y="0"/>
                </a:lnTo>
                <a:lnTo>
                  <a:pt x="1" y="1"/>
                </a:lnTo>
                <a:lnTo>
                  <a:pt x="0" y="2"/>
                </a:lnTo>
                <a:lnTo>
                  <a:pt x="0" y="2"/>
                </a:lnTo>
                <a:lnTo>
                  <a:pt x="0" y="4"/>
                </a:lnTo>
                <a:lnTo>
                  <a:pt x="1" y="6"/>
                </a:lnTo>
                <a:lnTo>
                  <a:pt x="2" y="7"/>
                </a:lnTo>
                <a:lnTo>
                  <a:pt x="6" y="8"/>
                </a:lnTo>
                <a:lnTo>
                  <a:pt x="6" y="8"/>
                </a:lnTo>
                <a:lnTo>
                  <a:pt x="8" y="8"/>
                </a:lnTo>
                <a:lnTo>
                  <a:pt x="10" y="8"/>
                </a:lnTo>
                <a:lnTo>
                  <a:pt x="13" y="7"/>
                </a:lnTo>
                <a:lnTo>
                  <a:pt x="14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0" name="Freeform 1440"/>
          <p:cNvSpPr>
            <a:spLocks/>
          </p:cNvSpPr>
          <p:nvPr/>
        </p:nvSpPr>
        <p:spPr bwMode="auto">
          <a:xfrm>
            <a:off x="6946900" y="2333625"/>
            <a:ext cx="7938" cy="4763"/>
          </a:xfrm>
          <a:custGeom>
            <a:avLst/>
            <a:gdLst>
              <a:gd name="T0" fmla="*/ 0 w 10"/>
              <a:gd name="T1" fmla="*/ 6 h 7"/>
              <a:gd name="T2" fmla="*/ 0 w 10"/>
              <a:gd name="T3" fmla="*/ 7 h 7"/>
              <a:gd name="T4" fmla="*/ 1 w 10"/>
              <a:gd name="T5" fmla="*/ 7 h 7"/>
              <a:gd name="T6" fmla="*/ 1 w 10"/>
              <a:gd name="T7" fmla="*/ 7 h 7"/>
              <a:gd name="T8" fmla="*/ 1 w 10"/>
              <a:gd name="T9" fmla="*/ 7 h 7"/>
              <a:gd name="T10" fmla="*/ 5 w 10"/>
              <a:gd name="T11" fmla="*/ 7 h 7"/>
              <a:gd name="T12" fmla="*/ 7 w 10"/>
              <a:gd name="T13" fmla="*/ 7 h 7"/>
              <a:gd name="T14" fmla="*/ 9 w 10"/>
              <a:gd name="T15" fmla="*/ 6 h 7"/>
              <a:gd name="T16" fmla="*/ 10 w 10"/>
              <a:gd name="T17" fmla="*/ 5 h 7"/>
              <a:gd name="T18" fmla="*/ 10 w 10"/>
              <a:gd name="T19" fmla="*/ 3 h 7"/>
              <a:gd name="T20" fmla="*/ 10 w 10"/>
              <a:gd name="T21" fmla="*/ 2 h 7"/>
              <a:gd name="T22" fmla="*/ 9 w 10"/>
              <a:gd name="T23" fmla="*/ 1 h 7"/>
              <a:gd name="T24" fmla="*/ 8 w 10"/>
              <a:gd name="T25" fmla="*/ 0 h 7"/>
              <a:gd name="T26" fmla="*/ 0 w 10"/>
              <a:gd name="T2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7">
                <a:moveTo>
                  <a:pt x="0" y="6"/>
                </a:moveTo>
                <a:lnTo>
                  <a:pt x="0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5" y="7"/>
                </a:lnTo>
                <a:lnTo>
                  <a:pt x="7" y="7"/>
                </a:lnTo>
                <a:lnTo>
                  <a:pt x="9" y="6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1" name="Freeform 1441"/>
          <p:cNvSpPr>
            <a:spLocks/>
          </p:cNvSpPr>
          <p:nvPr/>
        </p:nvSpPr>
        <p:spPr bwMode="auto">
          <a:xfrm>
            <a:off x="6946900" y="2333625"/>
            <a:ext cx="7938" cy="4763"/>
          </a:xfrm>
          <a:custGeom>
            <a:avLst/>
            <a:gdLst>
              <a:gd name="T0" fmla="*/ 0 w 10"/>
              <a:gd name="T1" fmla="*/ 6 h 7"/>
              <a:gd name="T2" fmla="*/ 0 w 10"/>
              <a:gd name="T3" fmla="*/ 6 h 7"/>
              <a:gd name="T4" fmla="*/ 0 w 10"/>
              <a:gd name="T5" fmla="*/ 7 h 7"/>
              <a:gd name="T6" fmla="*/ 1 w 10"/>
              <a:gd name="T7" fmla="*/ 7 h 7"/>
              <a:gd name="T8" fmla="*/ 1 w 10"/>
              <a:gd name="T9" fmla="*/ 7 h 7"/>
              <a:gd name="T10" fmla="*/ 1 w 10"/>
              <a:gd name="T11" fmla="*/ 7 h 7"/>
              <a:gd name="T12" fmla="*/ 1 w 10"/>
              <a:gd name="T13" fmla="*/ 7 h 7"/>
              <a:gd name="T14" fmla="*/ 5 w 10"/>
              <a:gd name="T15" fmla="*/ 7 h 7"/>
              <a:gd name="T16" fmla="*/ 7 w 10"/>
              <a:gd name="T17" fmla="*/ 7 h 7"/>
              <a:gd name="T18" fmla="*/ 9 w 10"/>
              <a:gd name="T19" fmla="*/ 6 h 7"/>
              <a:gd name="T20" fmla="*/ 10 w 10"/>
              <a:gd name="T21" fmla="*/ 5 h 7"/>
              <a:gd name="T22" fmla="*/ 10 w 10"/>
              <a:gd name="T23" fmla="*/ 5 h 7"/>
              <a:gd name="T24" fmla="*/ 10 w 10"/>
              <a:gd name="T25" fmla="*/ 3 h 7"/>
              <a:gd name="T26" fmla="*/ 10 w 10"/>
              <a:gd name="T27" fmla="*/ 2 h 7"/>
              <a:gd name="T28" fmla="*/ 9 w 10"/>
              <a:gd name="T29" fmla="*/ 1 h 7"/>
              <a:gd name="T30" fmla="*/ 8 w 10"/>
              <a:gd name="T31" fmla="*/ 0 h 7"/>
              <a:gd name="T32" fmla="*/ 0 w 10"/>
              <a:gd name="T3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7">
                <a:moveTo>
                  <a:pt x="0" y="6"/>
                </a:moveTo>
                <a:lnTo>
                  <a:pt x="0" y="6"/>
                </a:lnTo>
                <a:lnTo>
                  <a:pt x="0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1" y="7"/>
                </a:lnTo>
                <a:lnTo>
                  <a:pt x="5" y="7"/>
                </a:lnTo>
                <a:lnTo>
                  <a:pt x="7" y="7"/>
                </a:lnTo>
                <a:lnTo>
                  <a:pt x="9" y="6"/>
                </a:lnTo>
                <a:lnTo>
                  <a:pt x="10" y="5"/>
                </a:lnTo>
                <a:lnTo>
                  <a:pt x="10" y="5"/>
                </a:lnTo>
                <a:lnTo>
                  <a:pt x="10" y="3"/>
                </a:lnTo>
                <a:lnTo>
                  <a:pt x="10" y="2"/>
                </a:lnTo>
                <a:lnTo>
                  <a:pt x="9" y="1"/>
                </a:lnTo>
                <a:lnTo>
                  <a:pt x="8" y="0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2" name="Freeform 1442"/>
          <p:cNvSpPr>
            <a:spLocks/>
          </p:cNvSpPr>
          <p:nvPr/>
        </p:nvSpPr>
        <p:spPr bwMode="auto">
          <a:xfrm>
            <a:off x="6821488" y="2378075"/>
            <a:ext cx="7937" cy="7938"/>
          </a:xfrm>
          <a:custGeom>
            <a:avLst/>
            <a:gdLst>
              <a:gd name="T0" fmla="*/ 0 w 11"/>
              <a:gd name="T1" fmla="*/ 9 h 11"/>
              <a:gd name="T2" fmla="*/ 2 w 11"/>
              <a:gd name="T3" fmla="*/ 11 h 11"/>
              <a:gd name="T4" fmla="*/ 4 w 11"/>
              <a:gd name="T5" fmla="*/ 11 h 11"/>
              <a:gd name="T6" fmla="*/ 6 w 11"/>
              <a:gd name="T7" fmla="*/ 9 h 11"/>
              <a:gd name="T8" fmla="*/ 8 w 11"/>
              <a:gd name="T9" fmla="*/ 8 h 11"/>
              <a:gd name="T10" fmla="*/ 9 w 11"/>
              <a:gd name="T11" fmla="*/ 6 h 11"/>
              <a:gd name="T12" fmla="*/ 11 w 11"/>
              <a:gd name="T13" fmla="*/ 5 h 11"/>
              <a:gd name="T14" fmla="*/ 11 w 11"/>
              <a:gd name="T15" fmla="*/ 3 h 11"/>
              <a:gd name="T16" fmla="*/ 9 w 11"/>
              <a:gd name="T17" fmla="*/ 1 h 11"/>
              <a:gd name="T18" fmla="*/ 8 w 11"/>
              <a:gd name="T19" fmla="*/ 0 h 11"/>
              <a:gd name="T20" fmla="*/ 6 w 11"/>
              <a:gd name="T21" fmla="*/ 0 h 11"/>
              <a:gd name="T22" fmla="*/ 5 w 11"/>
              <a:gd name="T23" fmla="*/ 1 h 11"/>
              <a:gd name="T24" fmla="*/ 2 w 11"/>
              <a:gd name="T25" fmla="*/ 3 h 11"/>
              <a:gd name="T26" fmla="*/ 1 w 11"/>
              <a:gd name="T27" fmla="*/ 5 h 11"/>
              <a:gd name="T28" fmla="*/ 0 w 11"/>
              <a:gd name="T29" fmla="*/ 6 h 11"/>
              <a:gd name="T30" fmla="*/ 0 w 11"/>
              <a:gd name="T31" fmla="*/ 8 h 11"/>
              <a:gd name="T32" fmla="*/ 0 w 11"/>
              <a:gd name="T33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1">
                <a:moveTo>
                  <a:pt x="0" y="9"/>
                </a:moveTo>
                <a:lnTo>
                  <a:pt x="2" y="11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9" y="6"/>
                </a:lnTo>
                <a:lnTo>
                  <a:pt x="11" y="5"/>
                </a:lnTo>
                <a:lnTo>
                  <a:pt x="11" y="3"/>
                </a:lnTo>
                <a:lnTo>
                  <a:pt x="9" y="1"/>
                </a:lnTo>
                <a:lnTo>
                  <a:pt x="8" y="0"/>
                </a:lnTo>
                <a:lnTo>
                  <a:pt x="6" y="0"/>
                </a:lnTo>
                <a:lnTo>
                  <a:pt x="5" y="1"/>
                </a:lnTo>
                <a:lnTo>
                  <a:pt x="2" y="3"/>
                </a:lnTo>
                <a:lnTo>
                  <a:pt x="1" y="5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3" name="Freeform 1443"/>
          <p:cNvSpPr>
            <a:spLocks/>
          </p:cNvSpPr>
          <p:nvPr/>
        </p:nvSpPr>
        <p:spPr bwMode="auto">
          <a:xfrm>
            <a:off x="6821488" y="2378075"/>
            <a:ext cx="7937" cy="7938"/>
          </a:xfrm>
          <a:custGeom>
            <a:avLst/>
            <a:gdLst>
              <a:gd name="T0" fmla="*/ 0 w 11"/>
              <a:gd name="T1" fmla="*/ 9 h 11"/>
              <a:gd name="T2" fmla="*/ 0 w 11"/>
              <a:gd name="T3" fmla="*/ 9 h 11"/>
              <a:gd name="T4" fmla="*/ 2 w 11"/>
              <a:gd name="T5" fmla="*/ 11 h 11"/>
              <a:gd name="T6" fmla="*/ 4 w 11"/>
              <a:gd name="T7" fmla="*/ 11 h 11"/>
              <a:gd name="T8" fmla="*/ 6 w 11"/>
              <a:gd name="T9" fmla="*/ 9 h 11"/>
              <a:gd name="T10" fmla="*/ 8 w 11"/>
              <a:gd name="T11" fmla="*/ 8 h 11"/>
              <a:gd name="T12" fmla="*/ 8 w 11"/>
              <a:gd name="T13" fmla="*/ 8 h 11"/>
              <a:gd name="T14" fmla="*/ 9 w 11"/>
              <a:gd name="T15" fmla="*/ 6 h 11"/>
              <a:gd name="T16" fmla="*/ 11 w 11"/>
              <a:gd name="T17" fmla="*/ 5 h 11"/>
              <a:gd name="T18" fmla="*/ 11 w 11"/>
              <a:gd name="T19" fmla="*/ 3 h 11"/>
              <a:gd name="T20" fmla="*/ 9 w 11"/>
              <a:gd name="T21" fmla="*/ 1 h 11"/>
              <a:gd name="T22" fmla="*/ 9 w 11"/>
              <a:gd name="T23" fmla="*/ 1 h 11"/>
              <a:gd name="T24" fmla="*/ 8 w 11"/>
              <a:gd name="T25" fmla="*/ 0 h 11"/>
              <a:gd name="T26" fmla="*/ 6 w 11"/>
              <a:gd name="T27" fmla="*/ 0 h 11"/>
              <a:gd name="T28" fmla="*/ 5 w 11"/>
              <a:gd name="T29" fmla="*/ 1 h 11"/>
              <a:gd name="T30" fmla="*/ 2 w 11"/>
              <a:gd name="T31" fmla="*/ 3 h 11"/>
              <a:gd name="T32" fmla="*/ 2 w 11"/>
              <a:gd name="T33" fmla="*/ 3 h 11"/>
              <a:gd name="T34" fmla="*/ 1 w 11"/>
              <a:gd name="T35" fmla="*/ 5 h 11"/>
              <a:gd name="T36" fmla="*/ 0 w 11"/>
              <a:gd name="T37" fmla="*/ 6 h 11"/>
              <a:gd name="T38" fmla="*/ 0 w 11"/>
              <a:gd name="T39" fmla="*/ 8 h 11"/>
              <a:gd name="T40" fmla="*/ 0 w 11"/>
              <a:gd name="T4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1">
                <a:moveTo>
                  <a:pt x="0" y="9"/>
                </a:moveTo>
                <a:lnTo>
                  <a:pt x="0" y="9"/>
                </a:lnTo>
                <a:lnTo>
                  <a:pt x="2" y="11"/>
                </a:lnTo>
                <a:lnTo>
                  <a:pt x="4" y="11"/>
                </a:lnTo>
                <a:lnTo>
                  <a:pt x="6" y="9"/>
                </a:lnTo>
                <a:lnTo>
                  <a:pt x="8" y="8"/>
                </a:lnTo>
                <a:lnTo>
                  <a:pt x="8" y="8"/>
                </a:lnTo>
                <a:lnTo>
                  <a:pt x="9" y="6"/>
                </a:lnTo>
                <a:lnTo>
                  <a:pt x="11" y="5"/>
                </a:lnTo>
                <a:lnTo>
                  <a:pt x="11" y="3"/>
                </a:lnTo>
                <a:lnTo>
                  <a:pt x="9" y="1"/>
                </a:lnTo>
                <a:lnTo>
                  <a:pt x="9" y="1"/>
                </a:lnTo>
                <a:lnTo>
                  <a:pt x="8" y="0"/>
                </a:lnTo>
                <a:lnTo>
                  <a:pt x="6" y="0"/>
                </a:lnTo>
                <a:lnTo>
                  <a:pt x="5" y="1"/>
                </a:lnTo>
                <a:lnTo>
                  <a:pt x="2" y="3"/>
                </a:lnTo>
                <a:lnTo>
                  <a:pt x="2" y="3"/>
                </a:lnTo>
                <a:lnTo>
                  <a:pt x="1" y="5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4" name="Freeform 1444"/>
          <p:cNvSpPr>
            <a:spLocks/>
          </p:cNvSpPr>
          <p:nvPr/>
        </p:nvSpPr>
        <p:spPr bwMode="auto">
          <a:xfrm>
            <a:off x="6816725" y="2384425"/>
            <a:ext cx="7938" cy="7938"/>
          </a:xfrm>
          <a:custGeom>
            <a:avLst/>
            <a:gdLst>
              <a:gd name="T0" fmla="*/ 2 w 11"/>
              <a:gd name="T1" fmla="*/ 11 h 12"/>
              <a:gd name="T2" fmla="*/ 3 w 11"/>
              <a:gd name="T3" fmla="*/ 12 h 12"/>
              <a:gd name="T4" fmla="*/ 5 w 11"/>
              <a:gd name="T5" fmla="*/ 12 h 12"/>
              <a:gd name="T6" fmla="*/ 6 w 11"/>
              <a:gd name="T7" fmla="*/ 11 h 12"/>
              <a:gd name="T8" fmla="*/ 8 w 11"/>
              <a:gd name="T9" fmla="*/ 10 h 12"/>
              <a:gd name="T10" fmla="*/ 10 w 11"/>
              <a:gd name="T11" fmla="*/ 7 h 12"/>
              <a:gd name="T12" fmla="*/ 11 w 11"/>
              <a:gd name="T13" fmla="*/ 5 h 12"/>
              <a:gd name="T14" fmla="*/ 11 w 11"/>
              <a:gd name="T15" fmla="*/ 4 h 12"/>
              <a:gd name="T16" fmla="*/ 11 w 11"/>
              <a:gd name="T17" fmla="*/ 1 h 12"/>
              <a:gd name="T18" fmla="*/ 8 w 11"/>
              <a:gd name="T19" fmla="*/ 0 h 12"/>
              <a:gd name="T20" fmla="*/ 7 w 11"/>
              <a:gd name="T21" fmla="*/ 0 h 12"/>
              <a:gd name="T22" fmla="*/ 5 w 11"/>
              <a:gd name="T23" fmla="*/ 1 h 12"/>
              <a:gd name="T24" fmla="*/ 3 w 11"/>
              <a:gd name="T25" fmla="*/ 3 h 12"/>
              <a:gd name="T26" fmla="*/ 2 w 11"/>
              <a:gd name="T27" fmla="*/ 5 h 12"/>
              <a:gd name="T28" fmla="*/ 0 w 11"/>
              <a:gd name="T29" fmla="*/ 6 h 12"/>
              <a:gd name="T30" fmla="*/ 0 w 11"/>
              <a:gd name="T31" fmla="*/ 8 h 12"/>
              <a:gd name="T32" fmla="*/ 2 w 11"/>
              <a:gd name="T33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2">
                <a:moveTo>
                  <a:pt x="2" y="11"/>
                </a:moveTo>
                <a:lnTo>
                  <a:pt x="3" y="12"/>
                </a:lnTo>
                <a:lnTo>
                  <a:pt x="5" y="12"/>
                </a:lnTo>
                <a:lnTo>
                  <a:pt x="6" y="11"/>
                </a:lnTo>
                <a:lnTo>
                  <a:pt x="8" y="10"/>
                </a:lnTo>
                <a:lnTo>
                  <a:pt x="10" y="7"/>
                </a:lnTo>
                <a:lnTo>
                  <a:pt x="11" y="5"/>
                </a:lnTo>
                <a:lnTo>
                  <a:pt x="11" y="4"/>
                </a:lnTo>
                <a:lnTo>
                  <a:pt x="11" y="1"/>
                </a:lnTo>
                <a:lnTo>
                  <a:pt x="8" y="0"/>
                </a:lnTo>
                <a:lnTo>
                  <a:pt x="7" y="0"/>
                </a:lnTo>
                <a:lnTo>
                  <a:pt x="5" y="1"/>
                </a:lnTo>
                <a:lnTo>
                  <a:pt x="3" y="3"/>
                </a:lnTo>
                <a:lnTo>
                  <a:pt x="2" y="5"/>
                </a:lnTo>
                <a:lnTo>
                  <a:pt x="0" y="6"/>
                </a:lnTo>
                <a:lnTo>
                  <a:pt x="0" y="8"/>
                </a:lnTo>
                <a:lnTo>
                  <a:pt x="2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5" name="Freeform 1445"/>
          <p:cNvSpPr>
            <a:spLocks/>
          </p:cNvSpPr>
          <p:nvPr/>
        </p:nvSpPr>
        <p:spPr bwMode="auto">
          <a:xfrm>
            <a:off x="6816725" y="2384425"/>
            <a:ext cx="7938" cy="7938"/>
          </a:xfrm>
          <a:custGeom>
            <a:avLst/>
            <a:gdLst>
              <a:gd name="T0" fmla="*/ 2 w 11"/>
              <a:gd name="T1" fmla="*/ 11 h 12"/>
              <a:gd name="T2" fmla="*/ 2 w 11"/>
              <a:gd name="T3" fmla="*/ 11 h 12"/>
              <a:gd name="T4" fmla="*/ 3 w 11"/>
              <a:gd name="T5" fmla="*/ 12 h 12"/>
              <a:gd name="T6" fmla="*/ 5 w 11"/>
              <a:gd name="T7" fmla="*/ 12 h 12"/>
              <a:gd name="T8" fmla="*/ 6 w 11"/>
              <a:gd name="T9" fmla="*/ 11 h 12"/>
              <a:gd name="T10" fmla="*/ 8 w 11"/>
              <a:gd name="T11" fmla="*/ 10 h 12"/>
              <a:gd name="T12" fmla="*/ 8 w 11"/>
              <a:gd name="T13" fmla="*/ 10 h 12"/>
              <a:gd name="T14" fmla="*/ 10 w 11"/>
              <a:gd name="T15" fmla="*/ 7 h 12"/>
              <a:gd name="T16" fmla="*/ 11 w 11"/>
              <a:gd name="T17" fmla="*/ 5 h 12"/>
              <a:gd name="T18" fmla="*/ 11 w 11"/>
              <a:gd name="T19" fmla="*/ 4 h 12"/>
              <a:gd name="T20" fmla="*/ 11 w 11"/>
              <a:gd name="T21" fmla="*/ 1 h 12"/>
              <a:gd name="T22" fmla="*/ 11 w 11"/>
              <a:gd name="T23" fmla="*/ 1 h 12"/>
              <a:gd name="T24" fmla="*/ 8 w 11"/>
              <a:gd name="T25" fmla="*/ 0 h 12"/>
              <a:gd name="T26" fmla="*/ 7 w 11"/>
              <a:gd name="T27" fmla="*/ 0 h 12"/>
              <a:gd name="T28" fmla="*/ 5 w 11"/>
              <a:gd name="T29" fmla="*/ 1 h 12"/>
              <a:gd name="T30" fmla="*/ 3 w 11"/>
              <a:gd name="T31" fmla="*/ 3 h 12"/>
              <a:gd name="T32" fmla="*/ 3 w 11"/>
              <a:gd name="T33" fmla="*/ 3 h 12"/>
              <a:gd name="T34" fmla="*/ 2 w 11"/>
              <a:gd name="T35" fmla="*/ 5 h 12"/>
              <a:gd name="T36" fmla="*/ 0 w 11"/>
              <a:gd name="T37" fmla="*/ 6 h 12"/>
              <a:gd name="T38" fmla="*/ 0 w 11"/>
              <a:gd name="T39" fmla="*/ 8 h 12"/>
              <a:gd name="T40" fmla="*/ 2 w 11"/>
              <a:gd name="T41" fmla="*/ 1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2">
                <a:moveTo>
                  <a:pt x="2" y="11"/>
                </a:moveTo>
                <a:lnTo>
                  <a:pt x="2" y="11"/>
                </a:lnTo>
                <a:lnTo>
                  <a:pt x="3" y="12"/>
                </a:lnTo>
                <a:lnTo>
                  <a:pt x="5" y="12"/>
                </a:lnTo>
                <a:lnTo>
                  <a:pt x="6" y="11"/>
                </a:lnTo>
                <a:lnTo>
                  <a:pt x="8" y="10"/>
                </a:lnTo>
                <a:lnTo>
                  <a:pt x="8" y="10"/>
                </a:lnTo>
                <a:lnTo>
                  <a:pt x="10" y="7"/>
                </a:lnTo>
                <a:lnTo>
                  <a:pt x="11" y="5"/>
                </a:lnTo>
                <a:lnTo>
                  <a:pt x="11" y="4"/>
                </a:lnTo>
                <a:lnTo>
                  <a:pt x="11" y="1"/>
                </a:lnTo>
                <a:lnTo>
                  <a:pt x="11" y="1"/>
                </a:lnTo>
                <a:lnTo>
                  <a:pt x="8" y="0"/>
                </a:lnTo>
                <a:lnTo>
                  <a:pt x="7" y="0"/>
                </a:lnTo>
                <a:lnTo>
                  <a:pt x="5" y="1"/>
                </a:lnTo>
                <a:lnTo>
                  <a:pt x="3" y="3"/>
                </a:lnTo>
                <a:lnTo>
                  <a:pt x="3" y="3"/>
                </a:lnTo>
                <a:lnTo>
                  <a:pt x="2" y="5"/>
                </a:lnTo>
                <a:lnTo>
                  <a:pt x="0" y="6"/>
                </a:lnTo>
                <a:lnTo>
                  <a:pt x="0" y="8"/>
                </a:lnTo>
                <a:lnTo>
                  <a:pt x="2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6" name="Freeform 1446"/>
          <p:cNvSpPr>
            <a:spLocks/>
          </p:cNvSpPr>
          <p:nvPr/>
        </p:nvSpPr>
        <p:spPr bwMode="auto">
          <a:xfrm>
            <a:off x="6816725" y="2392363"/>
            <a:ext cx="7938" cy="7937"/>
          </a:xfrm>
          <a:custGeom>
            <a:avLst/>
            <a:gdLst>
              <a:gd name="T0" fmla="*/ 2 w 11"/>
              <a:gd name="T1" fmla="*/ 9 h 10"/>
              <a:gd name="T2" fmla="*/ 3 w 11"/>
              <a:gd name="T3" fmla="*/ 10 h 10"/>
              <a:gd name="T4" fmla="*/ 5 w 11"/>
              <a:gd name="T5" fmla="*/ 10 h 10"/>
              <a:gd name="T6" fmla="*/ 6 w 11"/>
              <a:gd name="T7" fmla="*/ 9 h 10"/>
              <a:gd name="T8" fmla="*/ 8 w 11"/>
              <a:gd name="T9" fmla="*/ 8 h 10"/>
              <a:gd name="T10" fmla="*/ 10 w 11"/>
              <a:gd name="T11" fmla="*/ 5 h 10"/>
              <a:gd name="T12" fmla="*/ 11 w 11"/>
              <a:gd name="T13" fmla="*/ 4 h 10"/>
              <a:gd name="T14" fmla="*/ 11 w 11"/>
              <a:gd name="T15" fmla="*/ 2 h 10"/>
              <a:gd name="T16" fmla="*/ 10 w 11"/>
              <a:gd name="T17" fmla="*/ 1 h 10"/>
              <a:gd name="T18" fmla="*/ 8 w 11"/>
              <a:gd name="T19" fmla="*/ 0 h 10"/>
              <a:gd name="T20" fmla="*/ 6 w 11"/>
              <a:gd name="T21" fmla="*/ 0 h 10"/>
              <a:gd name="T22" fmla="*/ 5 w 11"/>
              <a:gd name="T23" fmla="*/ 0 h 10"/>
              <a:gd name="T24" fmla="*/ 3 w 11"/>
              <a:gd name="T25" fmla="*/ 1 h 10"/>
              <a:gd name="T26" fmla="*/ 2 w 11"/>
              <a:gd name="T27" fmla="*/ 3 h 10"/>
              <a:gd name="T28" fmla="*/ 0 w 11"/>
              <a:gd name="T29" fmla="*/ 5 h 10"/>
              <a:gd name="T30" fmla="*/ 0 w 11"/>
              <a:gd name="T31" fmla="*/ 7 h 10"/>
              <a:gd name="T32" fmla="*/ 2 w 11"/>
              <a:gd name="T3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0">
                <a:moveTo>
                  <a:pt x="2" y="9"/>
                </a:moveTo>
                <a:lnTo>
                  <a:pt x="3" y="10"/>
                </a:lnTo>
                <a:lnTo>
                  <a:pt x="5" y="10"/>
                </a:lnTo>
                <a:lnTo>
                  <a:pt x="6" y="9"/>
                </a:lnTo>
                <a:lnTo>
                  <a:pt x="8" y="8"/>
                </a:lnTo>
                <a:lnTo>
                  <a:pt x="10" y="5"/>
                </a:lnTo>
                <a:lnTo>
                  <a:pt x="11" y="4"/>
                </a:lnTo>
                <a:lnTo>
                  <a:pt x="11" y="2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1"/>
                </a:lnTo>
                <a:lnTo>
                  <a:pt x="2" y="3"/>
                </a:lnTo>
                <a:lnTo>
                  <a:pt x="0" y="5"/>
                </a:lnTo>
                <a:lnTo>
                  <a:pt x="0" y="7"/>
                </a:lnTo>
                <a:lnTo>
                  <a:pt x="2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7" name="Freeform 1447"/>
          <p:cNvSpPr>
            <a:spLocks/>
          </p:cNvSpPr>
          <p:nvPr/>
        </p:nvSpPr>
        <p:spPr bwMode="auto">
          <a:xfrm>
            <a:off x="6816725" y="2392363"/>
            <a:ext cx="7938" cy="7937"/>
          </a:xfrm>
          <a:custGeom>
            <a:avLst/>
            <a:gdLst>
              <a:gd name="T0" fmla="*/ 2 w 11"/>
              <a:gd name="T1" fmla="*/ 9 h 10"/>
              <a:gd name="T2" fmla="*/ 2 w 11"/>
              <a:gd name="T3" fmla="*/ 9 h 10"/>
              <a:gd name="T4" fmla="*/ 3 w 11"/>
              <a:gd name="T5" fmla="*/ 10 h 10"/>
              <a:gd name="T6" fmla="*/ 5 w 11"/>
              <a:gd name="T7" fmla="*/ 10 h 10"/>
              <a:gd name="T8" fmla="*/ 6 w 11"/>
              <a:gd name="T9" fmla="*/ 9 h 10"/>
              <a:gd name="T10" fmla="*/ 8 w 11"/>
              <a:gd name="T11" fmla="*/ 8 h 10"/>
              <a:gd name="T12" fmla="*/ 8 w 11"/>
              <a:gd name="T13" fmla="*/ 8 h 10"/>
              <a:gd name="T14" fmla="*/ 10 w 11"/>
              <a:gd name="T15" fmla="*/ 5 h 10"/>
              <a:gd name="T16" fmla="*/ 11 w 11"/>
              <a:gd name="T17" fmla="*/ 4 h 10"/>
              <a:gd name="T18" fmla="*/ 11 w 11"/>
              <a:gd name="T19" fmla="*/ 2 h 10"/>
              <a:gd name="T20" fmla="*/ 10 w 11"/>
              <a:gd name="T21" fmla="*/ 1 h 10"/>
              <a:gd name="T22" fmla="*/ 10 w 11"/>
              <a:gd name="T23" fmla="*/ 1 h 10"/>
              <a:gd name="T24" fmla="*/ 8 w 11"/>
              <a:gd name="T25" fmla="*/ 0 h 10"/>
              <a:gd name="T26" fmla="*/ 6 w 11"/>
              <a:gd name="T27" fmla="*/ 0 h 10"/>
              <a:gd name="T28" fmla="*/ 5 w 11"/>
              <a:gd name="T29" fmla="*/ 0 h 10"/>
              <a:gd name="T30" fmla="*/ 3 w 11"/>
              <a:gd name="T31" fmla="*/ 1 h 10"/>
              <a:gd name="T32" fmla="*/ 3 w 11"/>
              <a:gd name="T33" fmla="*/ 1 h 10"/>
              <a:gd name="T34" fmla="*/ 2 w 11"/>
              <a:gd name="T35" fmla="*/ 3 h 10"/>
              <a:gd name="T36" fmla="*/ 0 w 11"/>
              <a:gd name="T37" fmla="*/ 5 h 10"/>
              <a:gd name="T38" fmla="*/ 0 w 11"/>
              <a:gd name="T39" fmla="*/ 7 h 10"/>
              <a:gd name="T40" fmla="*/ 2 w 11"/>
              <a:gd name="T4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0">
                <a:moveTo>
                  <a:pt x="2" y="9"/>
                </a:moveTo>
                <a:lnTo>
                  <a:pt x="2" y="9"/>
                </a:lnTo>
                <a:lnTo>
                  <a:pt x="3" y="10"/>
                </a:lnTo>
                <a:lnTo>
                  <a:pt x="5" y="10"/>
                </a:lnTo>
                <a:lnTo>
                  <a:pt x="6" y="9"/>
                </a:lnTo>
                <a:lnTo>
                  <a:pt x="8" y="8"/>
                </a:lnTo>
                <a:lnTo>
                  <a:pt x="8" y="8"/>
                </a:lnTo>
                <a:lnTo>
                  <a:pt x="10" y="5"/>
                </a:lnTo>
                <a:lnTo>
                  <a:pt x="11" y="4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3" y="1"/>
                </a:lnTo>
                <a:lnTo>
                  <a:pt x="3" y="1"/>
                </a:lnTo>
                <a:lnTo>
                  <a:pt x="2" y="3"/>
                </a:lnTo>
                <a:lnTo>
                  <a:pt x="0" y="5"/>
                </a:lnTo>
                <a:lnTo>
                  <a:pt x="0" y="7"/>
                </a:lnTo>
                <a:lnTo>
                  <a:pt x="2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8" name="Freeform 1448"/>
          <p:cNvSpPr>
            <a:spLocks/>
          </p:cNvSpPr>
          <p:nvPr/>
        </p:nvSpPr>
        <p:spPr bwMode="auto">
          <a:xfrm>
            <a:off x="6816725" y="2398713"/>
            <a:ext cx="9525" cy="7937"/>
          </a:xfrm>
          <a:custGeom>
            <a:avLst/>
            <a:gdLst>
              <a:gd name="T0" fmla="*/ 2 w 12"/>
              <a:gd name="T1" fmla="*/ 9 h 10"/>
              <a:gd name="T2" fmla="*/ 4 w 12"/>
              <a:gd name="T3" fmla="*/ 10 h 10"/>
              <a:gd name="T4" fmla="*/ 5 w 12"/>
              <a:gd name="T5" fmla="*/ 10 h 10"/>
              <a:gd name="T6" fmla="*/ 7 w 12"/>
              <a:gd name="T7" fmla="*/ 9 h 10"/>
              <a:gd name="T8" fmla="*/ 10 w 12"/>
              <a:gd name="T9" fmla="*/ 8 h 10"/>
              <a:gd name="T10" fmla="*/ 11 w 12"/>
              <a:gd name="T11" fmla="*/ 5 h 10"/>
              <a:gd name="T12" fmla="*/ 12 w 12"/>
              <a:gd name="T13" fmla="*/ 4 h 10"/>
              <a:gd name="T14" fmla="*/ 12 w 12"/>
              <a:gd name="T15" fmla="*/ 2 h 10"/>
              <a:gd name="T16" fmla="*/ 11 w 12"/>
              <a:gd name="T17" fmla="*/ 1 h 10"/>
              <a:gd name="T18" fmla="*/ 10 w 12"/>
              <a:gd name="T19" fmla="*/ 0 h 10"/>
              <a:gd name="T20" fmla="*/ 7 w 12"/>
              <a:gd name="T21" fmla="*/ 0 h 10"/>
              <a:gd name="T22" fmla="*/ 6 w 12"/>
              <a:gd name="T23" fmla="*/ 1 h 10"/>
              <a:gd name="T24" fmla="*/ 4 w 12"/>
              <a:gd name="T25" fmla="*/ 2 h 10"/>
              <a:gd name="T26" fmla="*/ 2 w 12"/>
              <a:gd name="T27" fmla="*/ 4 h 10"/>
              <a:gd name="T28" fmla="*/ 2 w 12"/>
              <a:gd name="T29" fmla="*/ 5 h 10"/>
              <a:gd name="T30" fmla="*/ 0 w 12"/>
              <a:gd name="T31" fmla="*/ 8 h 10"/>
              <a:gd name="T32" fmla="*/ 2 w 12"/>
              <a:gd name="T3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" h="10">
                <a:moveTo>
                  <a:pt x="2" y="9"/>
                </a:moveTo>
                <a:lnTo>
                  <a:pt x="4" y="10"/>
                </a:lnTo>
                <a:lnTo>
                  <a:pt x="5" y="10"/>
                </a:lnTo>
                <a:lnTo>
                  <a:pt x="7" y="9"/>
                </a:lnTo>
                <a:lnTo>
                  <a:pt x="10" y="8"/>
                </a:lnTo>
                <a:lnTo>
                  <a:pt x="11" y="5"/>
                </a:lnTo>
                <a:lnTo>
                  <a:pt x="12" y="4"/>
                </a:lnTo>
                <a:lnTo>
                  <a:pt x="12" y="2"/>
                </a:lnTo>
                <a:lnTo>
                  <a:pt x="11" y="1"/>
                </a:lnTo>
                <a:lnTo>
                  <a:pt x="10" y="0"/>
                </a:lnTo>
                <a:lnTo>
                  <a:pt x="7" y="0"/>
                </a:lnTo>
                <a:lnTo>
                  <a:pt x="6" y="1"/>
                </a:lnTo>
                <a:lnTo>
                  <a:pt x="4" y="2"/>
                </a:lnTo>
                <a:lnTo>
                  <a:pt x="2" y="4"/>
                </a:lnTo>
                <a:lnTo>
                  <a:pt x="2" y="5"/>
                </a:lnTo>
                <a:lnTo>
                  <a:pt x="0" y="8"/>
                </a:lnTo>
                <a:lnTo>
                  <a:pt x="2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29" name="Freeform 1449"/>
          <p:cNvSpPr>
            <a:spLocks/>
          </p:cNvSpPr>
          <p:nvPr/>
        </p:nvSpPr>
        <p:spPr bwMode="auto">
          <a:xfrm>
            <a:off x="6816725" y="2398713"/>
            <a:ext cx="9525" cy="7937"/>
          </a:xfrm>
          <a:custGeom>
            <a:avLst/>
            <a:gdLst>
              <a:gd name="T0" fmla="*/ 2 w 12"/>
              <a:gd name="T1" fmla="*/ 9 h 10"/>
              <a:gd name="T2" fmla="*/ 2 w 12"/>
              <a:gd name="T3" fmla="*/ 9 h 10"/>
              <a:gd name="T4" fmla="*/ 4 w 12"/>
              <a:gd name="T5" fmla="*/ 10 h 10"/>
              <a:gd name="T6" fmla="*/ 5 w 12"/>
              <a:gd name="T7" fmla="*/ 10 h 10"/>
              <a:gd name="T8" fmla="*/ 7 w 12"/>
              <a:gd name="T9" fmla="*/ 9 h 10"/>
              <a:gd name="T10" fmla="*/ 10 w 12"/>
              <a:gd name="T11" fmla="*/ 8 h 10"/>
              <a:gd name="T12" fmla="*/ 10 w 12"/>
              <a:gd name="T13" fmla="*/ 8 h 10"/>
              <a:gd name="T14" fmla="*/ 11 w 12"/>
              <a:gd name="T15" fmla="*/ 5 h 10"/>
              <a:gd name="T16" fmla="*/ 12 w 12"/>
              <a:gd name="T17" fmla="*/ 4 h 10"/>
              <a:gd name="T18" fmla="*/ 12 w 12"/>
              <a:gd name="T19" fmla="*/ 2 h 10"/>
              <a:gd name="T20" fmla="*/ 11 w 12"/>
              <a:gd name="T21" fmla="*/ 1 h 10"/>
              <a:gd name="T22" fmla="*/ 11 w 12"/>
              <a:gd name="T23" fmla="*/ 1 h 10"/>
              <a:gd name="T24" fmla="*/ 10 w 12"/>
              <a:gd name="T25" fmla="*/ 0 h 10"/>
              <a:gd name="T26" fmla="*/ 7 w 12"/>
              <a:gd name="T27" fmla="*/ 0 h 10"/>
              <a:gd name="T28" fmla="*/ 6 w 12"/>
              <a:gd name="T29" fmla="*/ 1 h 10"/>
              <a:gd name="T30" fmla="*/ 4 w 12"/>
              <a:gd name="T31" fmla="*/ 2 h 10"/>
              <a:gd name="T32" fmla="*/ 4 w 12"/>
              <a:gd name="T33" fmla="*/ 2 h 10"/>
              <a:gd name="T34" fmla="*/ 2 w 12"/>
              <a:gd name="T35" fmla="*/ 4 h 10"/>
              <a:gd name="T36" fmla="*/ 2 w 12"/>
              <a:gd name="T37" fmla="*/ 5 h 10"/>
              <a:gd name="T38" fmla="*/ 0 w 12"/>
              <a:gd name="T39" fmla="*/ 8 h 10"/>
              <a:gd name="T40" fmla="*/ 2 w 12"/>
              <a:gd name="T4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" h="10">
                <a:moveTo>
                  <a:pt x="2" y="9"/>
                </a:moveTo>
                <a:lnTo>
                  <a:pt x="2" y="9"/>
                </a:lnTo>
                <a:lnTo>
                  <a:pt x="4" y="10"/>
                </a:lnTo>
                <a:lnTo>
                  <a:pt x="5" y="10"/>
                </a:lnTo>
                <a:lnTo>
                  <a:pt x="7" y="9"/>
                </a:lnTo>
                <a:lnTo>
                  <a:pt x="10" y="8"/>
                </a:lnTo>
                <a:lnTo>
                  <a:pt x="10" y="8"/>
                </a:lnTo>
                <a:lnTo>
                  <a:pt x="11" y="5"/>
                </a:lnTo>
                <a:lnTo>
                  <a:pt x="12" y="4"/>
                </a:lnTo>
                <a:lnTo>
                  <a:pt x="12" y="2"/>
                </a:lnTo>
                <a:lnTo>
                  <a:pt x="11" y="1"/>
                </a:lnTo>
                <a:lnTo>
                  <a:pt x="11" y="1"/>
                </a:lnTo>
                <a:lnTo>
                  <a:pt x="10" y="0"/>
                </a:lnTo>
                <a:lnTo>
                  <a:pt x="7" y="0"/>
                </a:lnTo>
                <a:lnTo>
                  <a:pt x="6" y="1"/>
                </a:lnTo>
                <a:lnTo>
                  <a:pt x="4" y="2"/>
                </a:lnTo>
                <a:lnTo>
                  <a:pt x="4" y="2"/>
                </a:lnTo>
                <a:lnTo>
                  <a:pt x="2" y="4"/>
                </a:lnTo>
                <a:lnTo>
                  <a:pt x="2" y="5"/>
                </a:lnTo>
                <a:lnTo>
                  <a:pt x="0" y="8"/>
                </a:lnTo>
                <a:lnTo>
                  <a:pt x="2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0" name="Freeform 1450"/>
          <p:cNvSpPr>
            <a:spLocks/>
          </p:cNvSpPr>
          <p:nvPr/>
        </p:nvSpPr>
        <p:spPr bwMode="auto">
          <a:xfrm>
            <a:off x="6818313" y="2403475"/>
            <a:ext cx="7937" cy="9525"/>
          </a:xfrm>
          <a:custGeom>
            <a:avLst/>
            <a:gdLst>
              <a:gd name="T0" fmla="*/ 0 w 10"/>
              <a:gd name="T1" fmla="*/ 10 h 11"/>
              <a:gd name="T2" fmla="*/ 2 w 10"/>
              <a:gd name="T3" fmla="*/ 11 h 11"/>
              <a:gd name="T4" fmla="*/ 4 w 10"/>
              <a:gd name="T5" fmla="*/ 11 h 11"/>
              <a:gd name="T6" fmla="*/ 5 w 10"/>
              <a:gd name="T7" fmla="*/ 10 h 11"/>
              <a:gd name="T8" fmla="*/ 8 w 10"/>
              <a:gd name="T9" fmla="*/ 9 h 11"/>
              <a:gd name="T10" fmla="*/ 9 w 10"/>
              <a:gd name="T11" fmla="*/ 7 h 11"/>
              <a:gd name="T12" fmla="*/ 10 w 10"/>
              <a:gd name="T13" fmla="*/ 4 h 11"/>
              <a:gd name="T14" fmla="*/ 10 w 10"/>
              <a:gd name="T15" fmla="*/ 3 h 11"/>
              <a:gd name="T16" fmla="*/ 9 w 10"/>
              <a:gd name="T17" fmla="*/ 1 h 11"/>
              <a:gd name="T18" fmla="*/ 8 w 10"/>
              <a:gd name="T19" fmla="*/ 0 h 11"/>
              <a:gd name="T20" fmla="*/ 5 w 10"/>
              <a:gd name="T21" fmla="*/ 0 h 11"/>
              <a:gd name="T22" fmla="*/ 4 w 10"/>
              <a:gd name="T23" fmla="*/ 1 h 11"/>
              <a:gd name="T24" fmla="*/ 2 w 10"/>
              <a:gd name="T25" fmla="*/ 2 h 11"/>
              <a:gd name="T26" fmla="*/ 1 w 10"/>
              <a:gd name="T27" fmla="*/ 4 h 11"/>
              <a:gd name="T28" fmla="*/ 0 w 10"/>
              <a:gd name="T29" fmla="*/ 5 h 11"/>
              <a:gd name="T30" fmla="*/ 0 w 10"/>
              <a:gd name="T31" fmla="*/ 8 h 11"/>
              <a:gd name="T32" fmla="*/ 0 w 10"/>
              <a:gd name="T3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1">
                <a:moveTo>
                  <a:pt x="0" y="10"/>
                </a:moveTo>
                <a:lnTo>
                  <a:pt x="2" y="11"/>
                </a:lnTo>
                <a:lnTo>
                  <a:pt x="4" y="11"/>
                </a:lnTo>
                <a:lnTo>
                  <a:pt x="5" y="10"/>
                </a:lnTo>
                <a:lnTo>
                  <a:pt x="8" y="9"/>
                </a:lnTo>
                <a:lnTo>
                  <a:pt x="9" y="7"/>
                </a:lnTo>
                <a:lnTo>
                  <a:pt x="10" y="4"/>
                </a:lnTo>
                <a:lnTo>
                  <a:pt x="10" y="3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4" y="1"/>
                </a:lnTo>
                <a:lnTo>
                  <a:pt x="2" y="2"/>
                </a:lnTo>
                <a:lnTo>
                  <a:pt x="1" y="4"/>
                </a:lnTo>
                <a:lnTo>
                  <a:pt x="0" y="5"/>
                </a:lnTo>
                <a:lnTo>
                  <a:pt x="0" y="8"/>
                </a:lnTo>
                <a:lnTo>
                  <a:pt x="0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1" name="Freeform 1451"/>
          <p:cNvSpPr>
            <a:spLocks/>
          </p:cNvSpPr>
          <p:nvPr/>
        </p:nvSpPr>
        <p:spPr bwMode="auto">
          <a:xfrm>
            <a:off x="6818313" y="2403475"/>
            <a:ext cx="7937" cy="9525"/>
          </a:xfrm>
          <a:custGeom>
            <a:avLst/>
            <a:gdLst>
              <a:gd name="T0" fmla="*/ 0 w 10"/>
              <a:gd name="T1" fmla="*/ 10 h 11"/>
              <a:gd name="T2" fmla="*/ 0 w 10"/>
              <a:gd name="T3" fmla="*/ 10 h 11"/>
              <a:gd name="T4" fmla="*/ 2 w 10"/>
              <a:gd name="T5" fmla="*/ 11 h 11"/>
              <a:gd name="T6" fmla="*/ 4 w 10"/>
              <a:gd name="T7" fmla="*/ 11 h 11"/>
              <a:gd name="T8" fmla="*/ 5 w 10"/>
              <a:gd name="T9" fmla="*/ 10 h 11"/>
              <a:gd name="T10" fmla="*/ 8 w 10"/>
              <a:gd name="T11" fmla="*/ 9 h 11"/>
              <a:gd name="T12" fmla="*/ 8 w 10"/>
              <a:gd name="T13" fmla="*/ 9 h 11"/>
              <a:gd name="T14" fmla="*/ 9 w 10"/>
              <a:gd name="T15" fmla="*/ 7 h 11"/>
              <a:gd name="T16" fmla="*/ 10 w 10"/>
              <a:gd name="T17" fmla="*/ 4 h 11"/>
              <a:gd name="T18" fmla="*/ 10 w 10"/>
              <a:gd name="T19" fmla="*/ 3 h 11"/>
              <a:gd name="T20" fmla="*/ 9 w 10"/>
              <a:gd name="T21" fmla="*/ 1 h 11"/>
              <a:gd name="T22" fmla="*/ 9 w 10"/>
              <a:gd name="T23" fmla="*/ 1 h 11"/>
              <a:gd name="T24" fmla="*/ 8 w 10"/>
              <a:gd name="T25" fmla="*/ 0 h 11"/>
              <a:gd name="T26" fmla="*/ 5 w 10"/>
              <a:gd name="T27" fmla="*/ 0 h 11"/>
              <a:gd name="T28" fmla="*/ 4 w 10"/>
              <a:gd name="T29" fmla="*/ 1 h 11"/>
              <a:gd name="T30" fmla="*/ 2 w 10"/>
              <a:gd name="T31" fmla="*/ 2 h 11"/>
              <a:gd name="T32" fmla="*/ 2 w 10"/>
              <a:gd name="T33" fmla="*/ 2 h 11"/>
              <a:gd name="T34" fmla="*/ 1 w 10"/>
              <a:gd name="T35" fmla="*/ 4 h 11"/>
              <a:gd name="T36" fmla="*/ 0 w 10"/>
              <a:gd name="T37" fmla="*/ 5 h 11"/>
              <a:gd name="T38" fmla="*/ 0 w 10"/>
              <a:gd name="T39" fmla="*/ 8 h 11"/>
              <a:gd name="T40" fmla="*/ 0 w 10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1">
                <a:moveTo>
                  <a:pt x="0" y="10"/>
                </a:moveTo>
                <a:lnTo>
                  <a:pt x="0" y="10"/>
                </a:lnTo>
                <a:lnTo>
                  <a:pt x="2" y="11"/>
                </a:lnTo>
                <a:lnTo>
                  <a:pt x="4" y="11"/>
                </a:lnTo>
                <a:lnTo>
                  <a:pt x="5" y="10"/>
                </a:lnTo>
                <a:lnTo>
                  <a:pt x="8" y="9"/>
                </a:lnTo>
                <a:lnTo>
                  <a:pt x="8" y="9"/>
                </a:lnTo>
                <a:lnTo>
                  <a:pt x="9" y="7"/>
                </a:lnTo>
                <a:lnTo>
                  <a:pt x="10" y="4"/>
                </a:lnTo>
                <a:lnTo>
                  <a:pt x="10" y="3"/>
                </a:lnTo>
                <a:lnTo>
                  <a:pt x="9" y="1"/>
                </a:lnTo>
                <a:lnTo>
                  <a:pt x="9" y="1"/>
                </a:lnTo>
                <a:lnTo>
                  <a:pt x="8" y="0"/>
                </a:lnTo>
                <a:lnTo>
                  <a:pt x="5" y="0"/>
                </a:lnTo>
                <a:lnTo>
                  <a:pt x="4" y="1"/>
                </a:lnTo>
                <a:lnTo>
                  <a:pt x="2" y="2"/>
                </a:lnTo>
                <a:lnTo>
                  <a:pt x="2" y="2"/>
                </a:lnTo>
                <a:lnTo>
                  <a:pt x="1" y="4"/>
                </a:lnTo>
                <a:lnTo>
                  <a:pt x="0" y="5"/>
                </a:lnTo>
                <a:lnTo>
                  <a:pt x="0" y="8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2" name="Freeform 1452"/>
          <p:cNvSpPr>
            <a:spLocks/>
          </p:cNvSpPr>
          <p:nvPr/>
        </p:nvSpPr>
        <p:spPr bwMode="auto">
          <a:xfrm>
            <a:off x="6818313" y="2409825"/>
            <a:ext cx="9525" cy="11113"/>
          </a:xfrm>
          <a:custGeom>
            <a:avLst/>
            <a:gdLst>
              <a:gd name="T0" fmla="*/ 0 w 10"/>
              <a:gd name="T1" fmla="*/ 10 h 12"/>
              <a:gd name="T2" fmla="*/ 1 w 10"/>
              <a:gd name="T3" fmla="*/ 12 h 12"/>
              <a:gd name="T4" fmla="*/ 3 w 10"/>
              <a:gd name="T5" fmla="*/ 12 h 12"/>
              <a:gd name="T6" fmla="*/ 4 w 10"/>
              <a:gd name="T7" fmla="*/ 12 h 12"/>
              <a:gd name="T8" fmla="*/ 7 w 10"/>
              <a:gd name="T9" fmla="*/ 11 h 12"/>
              <a:gd name="T10" fmla="*/ 9 w 10"/>
              <a:gd name="T11" fmla="*/ 9 h 12"/>
              <a:gd name="T12" fmla="*/ 10 w 10"/>
              <a:gd name="T13" fmla="*/ 7 h 12"/>
              <a:gd name="T14" fmla="*/ 10 w 10"/>
              <a:gd name="T15" fmla="*/ 4 h 12"/>
              <a:gd name="T16" fmla="*/ 10 w 10"/>
              <a:gd name="T17" fmla="*/ 2 h 12"/>
              <a:gd name="T18" fmla="*/ 9 w 10"/>
              <a:gd name="T19" fmla="*/ 1 h 12"/>
              <a:gd name="T20" fmla="*/ 8 w 10"/>
              <a:gd name="T21" fmla="*/ 0 h 12"/>
              <a:gd name="T22" fmla="*/ 5 w 10"/>
              <a:gd name="T23" fmla="*/ 1 h 12"/>
              <a:gd name="T24" fmla="*/ 3 w 10"/>
              <a:gd name="T25" fmla="*/ 2 h 12"/>
              <a:gd name="T26" fmla="*/ 1 w 10"/>
              <a:gd name="T27" fmla="*/ 4 h 12"/>
              <a:gd name="T28" fmla="*/ 0 w 10"/>
              <a:gd name="T29" fmla="*/ 5 h 12"/>
              <a:gd name="T30" fmla="*/ 0 w 10"/>
              <a:gd name="T31" fmla="*/ 8 h 12"/>
              <a:gd name="T32" fmla="*/ 0 w 10"/>
              <a:gd name="T33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2">
                <a:moveTo>
                  <a:pt x="0" y="10"/>
                </a:moveTo>
                <a:lnTo>
                  <a:pt x="1" y="12"/>
                </a:lnTo>
                <a:lnTo>
                  <a:pt x="3" y="12"/>
                </a:lnTo>
                <a:lnTo>
                  <a:pt x="4" y="12"/>
                </a:lnTo>
                <a:lnTo>
                  <a:pt x="7" y="11"/>
                </a:lnTo>
                <a:lnTo>
                  <a:pt x="9" y="9"/>
                </a:lnTo>
                <a:lnTo>
                  <a:pt x="10" y="7"/>
                </a:lnTo>
                <a:lnTo>
                  <a:pt x="10" y="4"/>
                </a:lnTo>
                <a:lnTo>
                  <a:pt x="10" y="2"/>
                </a:lnTo>
                <a:lnTo>
                  <a:pt x="9" y="1"/>
                </a:lnTo>
                <a:lnTo>
                  <a:pt x="8" y="0"/>
                </a:lnTo>
                <a:lnTo>
                  <a:pt x="5" y="1"/>
                </a:lnTo>
                <a:lnTo>
                  <a:pt x="3" y="2"/>
                </a:lnTo>
                <a:lnTo>
                  <a:pt x="1" y="4"/>
                </a:lnTo>
                <a:lnTo>
                  <a:pt x="0" y="5"/>
                </a:lnTo>
                <a:lnTo>
                  <a:pt x="0" y="8"/>
                </a:lnTo>
                <a:lnTo>
                  <a:pt x="0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3" name="Freeform 1453"/>
          <p:cNvSpPr>
            <a:spLocks/>
          </p:cNvSpPr>
          <p:nvPr/>
        </p:nvSpPr>
        <p:spPr bwMode="auto">
          <a:xfrm>
            <a:off x="6818313" y="2409825"/>
            <a:ext cx="9525" cy="11113"/>
          </a:xfrm>
          <a:custGeom>
            <a:avLst/>
            <a:gdLst>
              <a:gd name="T0" fmla="*/ 0 w 10"/>
              <a:gd name="T1" fmla="*/ 10 h 12"/>
              <a:gd name="T2" fmla="*/ 0 w 10"/>
              <a:gd name="T3" fmla="*/ 10 h 12"/>
              <a:gd name="T4" fmla="*/ 1 w 10"/>
              <a:gd name="T5" fmla="*/ 12 h 12"/>
              <a:gd name="T6" fmla="*/ 3 w 10"/>
              <a:gd name="T7" fmla="*/ 12 h 12"/>
              <a:gd name="T8" fmla="*/ 4 w 10"/>
              <a:gd name="T9" fmla="*/ 12 h 12"/>
              <a:gd name="T10" fmla="*/ 7 w 10"/>
              <a:gd name="T11" fmla="*/ 11 h 12"/>
              <a:gd name="T12" fmla="*/ 7 w 10"/>
              <a:gd name="T13" fmla="*/ 11 h 12"/>
              <a:gd name="T14" fmla="*/ 9 w 10"/>
              <a:gd name="T15" fmla="*/ 9 h 12"/>
              <a:gd name="T16" fmla="*/ 10 w 10"/>
              <a:gd name="T17" fmla="*/ 7 h 12"/>
              <a:gd name="T18" fmla="*/ 10 w 10"/>
              <a:gd name="T19" fmla="*/ 4 h 12"/>
              <a:gd name="T20" fmla="*/ 10 w 10"/>
              <a:gd name="T21" fmla="*/ 2 h 12"/>
              <a:gd name="T22" fmla="*/ 10 w 10"/>
              <a:gd name="T23" fmla="*/ 2 h 12"/>
              <a:gd name="T24" fmla="*/ 9 w 10"/>
              <a:gd name="T25" fmla="*/ 1 h 12"/>
              <a:gd name="T26" fmla="*/ 8 w 10"/>
              <a:gd name="T27" fmla="*/ 0 h 12"/>
              <a:gd name="T28" fmla="*/ 5 w 10"/>
              <a:gd name="T29" fmla="*/ 1 h 12"/>
              <a:gd name="T30" fmla="*/ 3 w 10"/>
              <a:gd name="T31" fmla="*/ 2 h 12"/>
              <a:gd name="T32" fmla="*/ 3 w 10"/>
              <a:gd name="T33" fmla="*/ 2 h 12"/>
              <a:gd name="T34" fmla="*/ 1 w 10"/>
              <a:gd name="T35" fmla="*/ 4 h 12"/>
              <a:gd name="T36" fmla="*/ 0 w 10"/>
              <a:gd name="T37" fmla="*/ 5 h 12"/>
              <a:gd name="T38" fmla="*/ 0 w 10"/>
              <a:gd name="T39" fmla="*/ 8 h 12"/>
              <a:gd name="T40" fmla="*/ 0 w 10"/>
              <a:gd name="T41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2">
                <a:moveTo>
                  <a:pt x="0" y="10"/>
                </a:moveTo>
                <a:lnTo>
                  <a:pt x="0" y="10"/>
                </a:lnTo>
                <a:lnTo>
                  <a:pt x="1" y="12"/>
                </a:lnTo>
                <a:lnTo>
                  <a:pt x="3" y="12"/>
                </a:lnTo>
                <a:lnTo>
                  <a:pt x="4" y="12"/>
                </a:lnTo>
                <a:lnTo>
                  <a:pt x="7" y="11"/>
                </a:lnTo>
                <a:lnTo>
                  <a:pt x="7" y="11"/>
                </a:lnTo>
                <a:lnTo>
                  <a:pt x="9" y="9"/>
                </a:lnTo>
                <a:lnTo>
                  <a:pt x="10" y="7"/>
                </a:lnTo>
                <a:lnTo>
                  <a:pt x="10" y="4"/>
                </a:lnTo>
                <a:lnTo>
                  <a:pt x="10" y="2"/>
                </a:lnTo>
                <a:lnTo>
                  <a:pt x="10" y="2"/>
                </a:lnTo>
                <a:lnTo>
                  <a:pt x="9" y="1"/>
                </a:lnTo>
                <a:lnTo>
                  <a:pt x="8" y="0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4"/>
                </a:lnTo>
                <a:lnTo>
                  <a:pt x="0" y="5"/>
                </a:lnTo>
                <a:lnTo>
                  <a:pt x="0" y="8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4" name="Freeform 1454"/>
          <p:cNvSpPr>
            <a:spLocks/>
          </p:cNvSpPr>
          <p:nvPr/>
        </p:nvSpPr>
        <p:spPr bwMode="auto">
          <a:xfrm>
            <a:off x="6819900" y="2417763"/>
            <a:ext cx="7938" cy="9525"/>
          </a:xfrm>
          <a:custGeom>
            <a:avLst/>
            <a:gdLst>
              <a:gd name="T0" fmla="*/ 1 w 10"/>
              <a:gd name="T1" fmla="*/ 10 h 11"/>
              <a:gd name="T2" fmla="*/ 2 w 10"/>
              <a:gd name="T3" fmla="*/ 11 h 11"/>
              <a:gd name="T4" fmla="*/ 4 w 10"/>
              <a:gd name="T5" fmla="*/ 11 h 11"/>
              <a:gd name="T6" fmla="*/ 6 w 10"/>
              <a:gd name="T7" fmla="*/ 10 h 11"/>
              <a:gd name="T8" fmla="*/ 8 w 10"/>
              <a:gd name="T9" fmla="*/ 9 h 11"/>
              <a:gd name="T10" fmla="*/ 9 w 10"/>
              <a:gd name="T11" fmla="*/ 7 h 11"/>
              <a:gd name="T12" fmla="*/ 10 w 10"/>
              <a:gd name="T13" fmla="*/ 5 h 11"/>
              <a:gd name="T14" fmla="*/ 10 w 10"/>
              <a:gd name="T15" fmla="*/ 3 h 11"/>
              <a:gd name="T16" fmla="*/ 10 w 10"/>
              <a:gd name="T17" fmla="*/ 1 h 11"/>
              <a:gd name="T18" fmla="*/ 8 w 10"/>
              <a:gd name="T19" fmla="*/ 0 h 11"/>
              <a:gd name="T20" fmla="*/ 7 w 10"/>
              <a:gd name="T21" fmla="*/ 0 h 11"/>
              <a:gd name="T22" fmla="*/ 4 w 10"/>
              <a:gd name="T23" fmla="*/ 1 h 11"/>
              <a:gd name="T24" fmla="*/ 2 w 10"/>
              <a:gd name="T25" fmla="*/ 2 h 11"/>
              <a:gd name="T26" fmla="*/ 1 w 10"/>
              <a:gd name="T27" fmla="*/ 5 h 11"/>
              <a:gd name="T28" fmla="*/ 0 w 10"/>
              <a:gd name="T29" fmla="*/ 6 h 11"/>
              <a:gd name="T30" fmla="*/ 0 w 10"/>
              <a:gd name="T31" fmla="*/ 8 h 11"/>
              <a:gd name="T32" fmla="*/ 1 w 10"/>
              <a:gd name="T3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1">
                <a:moveTo>
                  <a:pt x="1" y="10"/>
                </a:move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9"/>
                </a:lnTo>
                <a:lnTo>
                  <a:pt x="9" y="7"/>
                </a:lnTo>
                <a:lnTo>
                  <a:pt x="10" y="5"/>
                </a:lnTo>
                <a:lnTo>
                  <a:pt x="10" y="3"/>
                </a:lnTo>
                <a:lnTo>
                  <a:pt x="10" y="1"/>
                </a:lnTo>
                <a:lnTo>
                  <a:pt x="8" y="0"/>
                </a:lnTo>
                <a:lnTo>
                  <a:pt x="7" y="0"/>
                </a:lnTo>
                <a:lnTo>
                  <a:pt x="4" y="1"/>
                </a:lnTo>
                <a:lnTo>
                  <a:pt x="2" y="2"/>
                </a:lnTo>
                <a:lnTo>
                  <a:pt x="1" y="5"/>
                </a:lnTo>
                <a:lnTo>
                  <a:pt x="0" y="6"/>
                </a:lnTo>
                <a:lnTo>
                  <a:pt x="0" y="8"/>
                </a:lnTo>
                <a:lnTo>
                  <a:pt x="1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5" name="Freeform 1455"/>
          <p:cNvSpPr>
            <a:spLocks/>
          </p:cNvSpPr>
          <p:nvPr/>
        </p:nvSpPr>
        <p:spPr bwMode="auto">
          <a:xfrm>
            <a:off x="6819900" y="2417763"/>
            <a:ext cx="7938" cy="9525"/>
          </a:xfrm>
          <a:custGeom>
            <a:avLst/>
            <a:gdLst>
              <a:gd name="T0" fmla="*/ 1 w 10"/>
              <a:gd name="T1" fmla="*/ 10 h 11"/>
              <a:gd name="T2" fmla="*/ 1 w 10"/>
              <a:gd name="T3" fmla="*/ 10 h 11"/>
              <a:gd name="T4" fmla="*/ 2 w 10"/>
              <a:gd name="T5" fmla="*/ 11 h 11"/>
              <a:gd name="T6" fmla="*/ 4 w 10"/>
              <a:gd name="T7" fmla="*/ 11 h 11"/>
              <a:gd name="T8" fmla="*/ 6 w 10"/>
              <a:gd name="T9" fmla="*/ 10 h 11"/>
              <a:gd name="T10" fmla="*/ 8 w 10"/>
              <a:gd name="T11" fmla="*/ 9 h 11"/>
              <a:gd name="T12" fmla="*/ 8 w 10"/>
              <a:gd name="T13" fmla="*/ 9 h 11"/>
              <a:gd name="T14" fmla="*/ 9 w 10"/>
              <a:gd name="T15" fmla="*/ 7 h 11"/>
              <a:gd name="T16" fmla="*/ 10 w 10"/>
              <a:gd name="T17" fmla="*/ 5 h 11"/>
              <a:gd name="T18" fmla="*/ 10 w 10"/>
              <a:gd name="T19" fmla="*/ 3 h 11"/>
              <a:gd name="T20" fmla="*/ 10 w 10"/>
              <a:gd name="T21" fmla="*/ 1 h 11"/>
              <a:gd name="T22" fmla="*/ 10 w 10"/>
              <a:gd name="T23" fmla="*/ 1 h 11"/>
              <a:gd name="T24" fmla="*/ 8 w 10"/>
              <a:gd name="T25" fmla="*/ 0 h 11"/>
              <a:gd name="T26" fmla="*/ 7 w 10"/>
              <a:gd name="T27" fmla="*/ 0 h 11"/>
              <a:gd name="T28" fmla="*/ 4 w 10"/>
              <a:gd name="T29" fmla="*/ 1 h 11"/>
              <a:gd name="T30" fmla="*/ 2 w 10"/>
              <a:gd name="T31" fmla="*/ 2 h 11"/>
              <a:gd name="T32" fmla="*/ 2 w 10"/>
              <a:gd name="T33" fmla="*/ 2 h 11"/>
              <a:gd name="T34" fmla="*/ 1 w 10"/>
              <a:gd name="T35" fmla="*/ 5 h 11"/>
              <a:gd name="T36" fmla="*/ 0 w 10"/>
              <a:gd name="T37" fmla="*/ 6 h 11"/>
              <a:gd name="T38" fmla="*/ 0 w 10"/>
              <a:gd name="T39" fmla="*/ 8 h 11"/>
              <a:gd name="T40" fmla="*/ 1 w 10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1">
                <a:moveTo>
                  <a:pt x="1" y="10"/>
                </a:moveTo>
                <a:lnTo>
                  <a:pt x="1" y="10"/>
                </a:lnTo>
                <a:lnTo>
                  <a:pt x="2" y="11"/>
                </a:lnTo>
                <a:lnTo>
                  <a:pt x="4" y="11"/>
                </a:lnTo>
                <a:lnTo>
                  <a:pt x="6" y="10"/>
                </a:lnTo>
                <a:lnTo>
                  <a:pt x="8" y="9"/>
                </a:lnTo>
                <a:lnTo>
                  <a:pt x="8" y="9"/>
                </a:lnTo>
                <a:lnTo>
                  <a:pt x="9" y="7"/>
                </a:lnTo>
                <a:lnTo>
                  <a:pt x="10" y="5"/>
                </a:lnTo>
                <a:lnTo>
                  <a:pt x="10" y="3"/>
                </a:lnTo>
                <a:lnTo>
                  <a:pt x="10" y="1"/>
                </a:lnTo>
                <a:lnTo>
                  <a:pt x="10" y="1"/>
                </a:lnTo>
                <a:lnTo>
                  <a:pt x="8" y="0"/>
                </a:lnTo>
                <a:lnTo>
                  <a:pt x="7" y="0"/>
                </a:lnTo>
                <a:lnTo>
                  <a:pt x="4" y="1"/>
                </a:lnTo>
                <a:lnTo>
                  <a:pt x="2" y="2"/>
                </a:lnTo>
                <a:lnTo>
                  <a:pt x="2" y="2"/>
                </a:lnTo>
                <a:lnTo>
                  <a:pt x="1" y="5"/>
                </a:lnTo>
                <a:lnTo>
                  <a:pt x="0" y="6"/>
                </a:lnTo>
                <a:lnTo>
                  <a:pt x="0" y="8"/>
                </a:lnTo>
                <a:lnTo>
                  <a:pt x="1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6" name="Freeform 1456"/>
          <p:cNvSpPr>
            <a:spLocks/>
          </p:cNvSpPr>
          <p:nvPr/>
        </p:nvSpPr>
        <p:spPr bwMode="auto">
          <a:xfrm>
            <a:off x="6823075" y="2424113"/>
            <a:ext cx="7938" cy="7937"/>
          </a:xfrm>
          <a:custGeom>
            <a:avLst/>
            <a:gdLst>
              <a:gd name="T0" fmla="*/ 1 w 11"/>
              <a:gd name="T1" fmla="*/ 9 h 10"/>
              <a:gd name="T2" fmla="*/ 3 w 11"/>
              <a:gd name="T3" fmla="*/ 10 h 10"/>
              <a:gd name="T4" fmla="*/ 5 w 11"/>
              <a:gd name="T5" fmla="*/ 10 h 10"/>
              <a:gd name="T6" fmla="*/ 6 w 11"/>
              <a:gd name="T7" fmla="*/ 9 h 10"/>
              <a:gd name="T8" fmla="*/ 8 w 11"/>
              <a:gd name="T9" fmla="*/ 8 h 10"/>
              <a:gd name="T10" fmla="*/ 10 w 11"/>
              <a:gd name="T11" fmla="*/ 6 h 10"/>
              <a:gd name="T12" fmla="*/ 11 w 11"/>
              <a:gd name="T13" fmla="*/ 5 h 10"/>
              <a:gd name="T14" fmla="*/ 11 w 11"/>
              <a:gd name="T15" fmla="*/ 2 h 10"/>
              <a:gd name="T16" fmla="*/ 10 w 11"/>
              <a:gd name="T17" fmla="*/ 1 h 10"/>
              <a:gd name="T18" fmla="*/ 8 w 11"/>
              <a:gd name="T19" fmla="*/ 0 h 10"/>
              <a:gd name="T20" fmla="*/ 6 w 11"/>
              <a:gd name="T21" fmla="*/ 0 h 10"/>
              <a:gd name="T22" fmla="*/ 5 w 11"/>
              <a:gd name="T23" fmla="*/ 1 h 10"/>
              <a:gd name="T24" fmla="*/ 3 w 11"/>
              <a:gd name="T25" fmla="*/ 2 h 10"/>
              <a:gd name="T26" fmla="*/ 1 w 11"/>
              <a:gd name="T27" fmla="*/ 5 h 10"/>
              <a:gd name="T28" fmla="*/ 0 w 11"/>
              <a:gd name="T29" fmla="*/ 6 h 10"/>
              <a:gd name="T30" fmla="*/ 0 w 11"/>
              <a:gd name="T31" fmla="*/ 8 h 10"/>
              <a:gd name="T32" fmla="*/ 1 w 11"/>
              <a:gd name="T3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0">
                <a:moveTo>
                  <a:pt x="1" y="9"/>
                </a:moveTo>
                <a:lnTo>
                  <a:pt x="3" y="10"/>
                </a:lnTo>
                <a:lnTo>
                  <a:pt x="5" y="10"/>
                </a:lnTo>
                <a:lnTo>
                  <a:pt x="6" y="9"/>
                </a:lnTo>
                <a:lnTo>
                  <a:pt x="8" y="8"/>
                </a:lnTo>
                <a:lnTo>
                  <a:pt x="10" y="6"/>
                </a:lnTo>
                <a:lnTo>
                  <a:pt x="11" y="5"/>
                </a:lnTo>
                <a:lnTo>
                  <a:pt x="11" y="2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5" y="1"/>
                </a:lnTo>
                <a:lnTo>
                  <a:pt x="3" y="2"/>
                </a:lnTo>
                <a:lnTo>
                  <a:pt x="1" y="5"/>
                </a:lnTo>
                <a:lnTo>
                  <a:pt x="0" y="6"/>
                </a:lnTo>
                <a:lnTo>
                  <a:pt x="0" y="8"/>
                </a:lnTo>
                <a:lnTo>
                  <a:pt x="1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7" name="Freeform 1457"/>
          <p:cNvSpPr>
            <a:spLocks/>
          </p:cNvSpPr>
          <p:nvPr/>
        </p:nvSpPr>
        <p:spPr bwMode="auto">
          <a:xfrm>
            <a:off x="6823075" y="2424113"/>
            <a:ext cx="7938" cy="7937"/>
          </a:xfrm>
          <a:custGeom>
            <a:avLst/>
            <a:gdLst>
              <a:gd name="T0" fmla="*/ 1 w 11"/>
              <a:gd name="T1" fmla="*/ 9 h 10"/>
              <a:gd name="T2" fmla="*/ 1 w 11"/>
              <a:gd name="T3" fmla="*/ 9 h 10"/>
              <a:gd name="T4" fmla="*/ 3 w 11"/>
              <a:gd name="T5" fmla="*/ 10 h 10"/>
              <a:gd name="T6" fmla="*/ 5 w 11"/>
              <a:gd name="T7" fmla="*/ 10 h 10"/>
              <a:gd name="T8" fmla="*/ 6 w 11"/>
              <a:gd name="T9" fmla="*/ 9 h 10"/>
              <a:gd name="T10" fmla="*/ 8 w 11"/>
              <a:gd name="T11" fmla="*/ 8 h 10"/>
              <a:gd name="T12" fmla="*/ 8 w 11"/>
              <a:gd name="T13" fmla="*/ 8 h 10"/>
              <a:gd name="T14" fmla="*/ 10 w 11"/>
              <a:gd name="T15" fmla="*/ 6 h 10"/>
              <a:gd name="T16" fmla="*/ 11 w 11"/>
              <a:gd name="T17" fmla="*/ 5 h 10"/>
              <a:gd name="T18" fmla="*/ 11 w 11"/>
              <a:gd name="T19" fmla="*/ 2 h 10"/>
              <a:gd name="T20" fmla="*/ 10 w 11"/>
              <a:gd name="T21" fmla="*/ 1 h 10"/>
              <a:gd name="T22" fmla="*/ 10 w 11"/>
              <a:gd name="T23" fmla="*/ 1 h 10"/>
              <a:gd name="T24" fmla="*/ 8 w 11"/>
              <a:gd name="T25" fmla="*/ 0 h 10"/>
              <a:gd name="T26" fmla="*/ 6 w 11"/>
              <a:gd name="T27" fmla="*/ 0 h 10"/>
              <a:gd name="T28" fmla="*/ 5 w 11"/>
              <a:gd name="T29" fmla="*/ 1 h 10"/>
              <a:gd name="T30" fmla="*/ 3 w 11"/>
              <a:gd name="T31" fmla="*/ 2 h 10"/>
              <a:gd name="T32" fmla="*/ 3 w 11"/>
              <a:gd name="T33" fmla="*/ 2 h 10"/>
              <a:gd name="T34" fmla="*/ 1 w 11"/>
              <a:gd name="T35" fmla="*/ 5 h 10"/>
              <a:gd name="T36" fmla="*/ 0 w 11"/>
              <a:gd name="T37" fmla="*/ 6 h 10"/>
              <a:gd name="T38" fmla="*/ 0 w 11"/>
              <a:gd name="T39" fmla="*/ 8 h 10"/>
              <a:gd name="T40" fmla="*/ 1 w 11"/>
              <a:gd name="T41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0">
                <a:moveTo>
                  <a:pt x="1" y="9"/>
                </a:moveTo>
                <a:lnTo>
                  <a:pt x="1" y="9"/>
                </a:lnTo>
                <a:lnTo>
                  <a:pt x="3" y="10"/>
                </a:lnTo>
                <a:lnTo>
                  <a:pt x="5" y="10"/>
                </a:lnTo>
                <a:lnTo>
                  <a:pt x="6" y="9"/>
                </a:lnTo>
                <a:lnTo>
                  <a:pt x="8" y="8"/>
                </a:lnTo>
                <a:lnTo>
                  <a:pt x="8" y="8"/>
                </a:lnTo>
                <a:lnTo>
                  <a:pt x="10" y="6"/>
                </a:lnTo>
                <a:lnTo>
                  <a:pt x="11" y="5"/>
                </a:lnTo>
                <a:lnTo>
                  <a:pt x="11" y="2"/>
                </a:lnTo>
                <a:lnTo>
                  <a:pt x="10" y="1"/>
                </a:lnTo>
                <a:lnTo>
                  <a:pt x="10" y="1"/>
                </a:lnTo>
                <a:lnTo>
                  <a:pt x="8" y="0"/>
                </a:lnTo>
                <a:lnTo>
                  <a:pt x="6" y="0"/>
                </a:lnTo>
                <a:lnTo>
                  <a:pt x="5" y="1"/>
                </a:lnTo>
                <a:lnTo>
                  <a:pt x="3" y="2"/>
                </a:lnTo>
                <a:lnTo>
                  <a:pt x="3" y="2"/>
                </a:lnTo>
                <a:lnTo>
                  <a:pt x="1" y="5"/>
                </a:lnTo>
                <a:lnTo>
                  <a:pt x="0" y="6"/>
                </a:lnTo>
                <a:lnTo>
                  <a:pt x="0" y="8"/>
                </a:lnTo>
                <a:lnTo>
                  <a:pt x="1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8" name="Freeform 1458"/>
          <p:cNvSpPr>
            <a:spLocks/>
          </p:cNvSpPr>
          <p:nvPr/>
        </p:nvSpPr>
        <p:spPr bwMode="auto">
          <a:xfrm>
            <a:off x="6823075" y="2430463"/>
            <a:ext cx="7938" cy="7937"/>
          </a:xfrm>
          <a:custGeom>
            <a:avLst/>
            <a:gdLst>
              <a:gd name="T0" fmla="*/ 2 w 10"/>
              <a:gd name="T1" fmla="*/ 10 h 10"/>
              <a:gd name="T2" fmla="*/ 4 w 10"/>
              <a:gd name="T3" fmla="*/ 10 h 10"/>
              <a:gd name="T4" fmla="*/ 5 w 10"/>
              <a:gd name="T5" fmla="*/ 10 h 10"/>
              <a:gd name="T6" fmla="*/ 7 w 10"/>
              <a:gd name="T7" fmla="*/ 9 h 10"/>
              <a:gd name="T8" fmla="*/ 9 w 10"/>
              <a:gd name="T9" fmla="*/ 7 h 10"/>
              <a:gd name="T10" fmla="*/ 10 w 10"/>
              <a:gd name="T11" fmla="*/ 5 h 10"/>
              <a:gd name="T12" fmla="*/ 10 w 10"/>
              <a:gd name="T13" fmla="*/ 3 h 10"/>
              <a:gd name="T14" fmla="*/ 9 w 10"/>
              <a:gd name="T15" fmla="*/ 1 h 10"/>
              <a:gd name="T16" fmla="*/ 7 w 10"/>
              <a:gd name="T17" fmla="*/ 0 h 10"/>
              <a:gd name="T18" fmla="*/ 6 w 10"/>
              <a:gd name="T19" fmla="*/ 0 h 10"/>
              <a:gd name="T20" fmla="*/ 5 w 10"/>
              <a:gd name="T21" fmla="*/ 0 h 10"/>
              <a:gd name="T22" fmla="*/ 3 w 10"/>
              <a:gd name="T23" fmla="*/ 1 h 10"/>
              <a:gd name="T24" fmla="*/ 2 w 10"/>
              <a:gd name="T25" fmla="*/ 3 h 10"/>
              <a:gd name="T26" fmla="*/ 0 w 10"/>
              <a:gd name="T27" fmla="*/ 6 h 10"/>
              <a:gd name="T28" fmla="*/ 0 w 10"/>
              <a:gd name="T29" fmla="*/ 7 h 10"/>
              <a:gd name="T30" fmla="*/ 0 w 10"/>
              <a:gd name="T31" fmla="*/ 9 h 10"/>
              <a:gd name="T32" fmla="*/ 2 w 10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2" y="10"/>
                </a:moveTo>
                <a:lnTo>
                  <a:pt x="4" y="10"/>
                </a:lnTo>
                <a:lnTo>
                  <a:pt x="5" y="10"/>
                </a:lnTo>
                <a:lnTo>
                  <a:pt x="7" y="9"/>
                </a:lnTo>
                <a:lnTo>
                  <a:pt x="9" y="7"/>
                </a:lnTo>
                <a:lnTo>
                  <a:pt x="10" y="5"/>
                </a:lnTo>
                <a:lnTo>
                  <a:pt x="10" y="3"/>
                </a:lnTo>
                <a:lnTo>
                  <a:pt x="9" y="1"/>
                </a:lnTo>
                <a:lnTo>
                  <a:pt x="7" y="0"/>
                </a:lnTo>
                <a:lnTo>
                  <a:pt x="6" y="0"/>
                </a:lnTo>
                <a:lnTo>
                  <a:pt x="5" y="0"/>
                </a:lnTo>
                <a:lnTo>
                  <a:pt x="3" y="1"/>
                </a:lnTo>
                <a:lnTo>
                  <a:pt x="2" y="3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2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39" name="Freeform 1459"/>
          <p:cNvSpPr>
            <a:spLocks/>
          </p:cNvSpPr>
          <p:nvPr/>
        </p:nvSpPr>
        <p:spPr bwMode="auto">
          <a:xfrm>
            <a:off x="6823075" y="2430463"/>
            <a:ext cx="7938" cy="7937"/>
          </a:xfrm>
          <a:custGeom>
            <a:avLst/>
            <a:gdLst>
              <a:gd name="T0" fmla="*/ 2 w 10"/>
              <a:gd name="T1" fmla="*/ 10 h 10"/>
              <a:gd name="T2" fmla="*/ 2 w 10"/>
              <a:gd name="T3" fmla="*/ 10 h 10"/>
              <a:gd name="T4" fmla="*/ 4 w 10"/>
              <a:gd name="T5" fmla="*/ 10 h 10"/>
              <a:gd name="T6" fmla="*/ 5 w 10"/>
              <a:gd name="T7" fmla="*/ 10 h 10"/>
              <a:gd name="T8" fmla="*/ 7 w 10"/>
              <a:gd name="T9" fmla="*/ 9 h 10"/>
              <a:gd name="T10" fmla="*/ 9 w 10"/>
              <a:gd name="T11" fmla="*/ 7 h 10"/>
              <a:gd name="T12" fmla="*/ 9 w 10"/>
              <a:gd name="T13" fmla="*/ 7 h 10"/>
              <a:gd name="T14" fmla="*/ 10 w 10"/>
              <a:gd name="T15" fmla="*/ 5 h 10"/>
              <a:gd name="T16" fmla="*/ 10 w 10"/>
              <a:gd name="T17" fmla="*/ 3 h 10"/>
              <a:gd name="T18" fmla="*/ 9 w 10"/>
              <a:gd name="T19" fmla="*/ 1 h 10"/>
              <a:gd name="T20" fmla="*/ 7 w 10"/>
              <a:gd name="T21" fmla="*/ 0 h 10"/>
              <a:gd name="T22" fmla="*/ 7 w 10"/>
              <a:gd name="T23" fmla="*/ 0 h 10"/>
              <a:gd name="T24" fmla="*/ 6 w 10"/>
              <a:gd name="T25" fmla="*/ 0 h 10"/>
              <a:gd name="T26" fmla="*/ 5 w 10"/>
              <a:gd name="T27" fmla="*/ 0 h 10"/>
              <a:gd name="T28" fmla="*/ 3 w 10"/>
              <a:gd name="T29" fmla="*/ 1 h 10"/>
              <a:gd name="T30" fmla="*/ 2 w 10"/>
              <a:gd name="T31" fmla="*/ 3 h 10"/>
              <a:gd name="T32" fmla="*/ 2 w 10"/>
              <a:gd name="T33" fmla="*/ 3 h 10"/>
              <a:gd name="T34" fmla="*/ 0 w 10"/>
              <a:gd name="T35" fmla="*/ 6 h 10"/>
              <a:gd name="T36" fmla="*/ 0 w 10"/>
              <a:gd name="T37" fmla="*/ 7 h 10"/>
              <a:gd name="T38" fmla="*/ 0 w 10"/>
              <a:gd name="T39" fmla="*/ 9 h 10"/>
              <a:gd name="T40" fmla="*/ 2 w 10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" h="10">
                <a:moveTo>
                  <a:pt x="2" y="10"/>
                </a:moveTo>
                <a:lnTo>
                  <a:pt x="2" y="10"/>
                </a:lnTo>
                <a:lnTo>
                  <a:pt x="4" y="10"/>
                </a:lnTo>
                <a:lnTo>
                  <a:pt x="5" y="10"/>
                </a:lnTo>
                <a:lnTo>
                  <a:pt x="7" y="9"/>
                </a:lnTo>
                <a:lnTo>
                  <a:pt x="9" y="7"/>
                </a:lnTo>
                <a:lnTo>
                  <a:pt x="9" y="7"/>
                </a:lnTo>
                <a:lnTo>
                  <a:pt x="10" y="5"/>
                </a:lnTo>
                <a:lnTo>
                  <a:pt x="10" y="3"/>
                </a:lnTo>
                <a:lnTo>
                  <a:pt x="9" y="1"/>
                </a:lnTo>
                <a:lnTo>
                  <a:pt x="7" y="0"/>
                </a:lnTo>
                <a:lnTo>
                  <a:pt x="7" y="0"/>
                </a:lnTo>
                <a:lnTo>
                  <a:pt x="6" y="0"/>
                </a:lnTo>
                <a:lnTo>
                  <a:pt x="5" y="0"/>
                </a:lnTo>
                <a:lnTo>
                  <a:pt x="3" y="1"/>
                </a:lnTo>
                <a:lnTo>
                  <a:pt x="2" y="3"/>
                </a:lnTo>
                <a:lnTo>
                  <a:pt x="2" y="3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  <a:lnTo>
                  <a:pt x="2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0" name="Freeform 1460"/>
          <p:cNvSpPr>
            <a:spLocks/>
          </p:cNvSpPr>
          <p:nvPr/>
        </p:nvSpPr>
        <p:spPr bwMode="auto">
          <a:xfrm>
            <a:off x="6824663" y="2436813"/>
            <a:ext cx="6350" cy="7937"/>
          </a:xfrm>
          <a:custGeom>
            <a:avLst/>
            <a:gdLst>
              <a:gd name="T0" fmla="*/ 1 w 8"/>
              <a:gd name="T1" fmla="*/ 10 h 10"/>
              <a:gd name="T2" fmla="*/ 2 w 8"/>
              <a:gd name="T3" fmla="*/ 10 h 10"/>
              <a:gd name="T4" fmla="*/ 3 w 8"/>
              <a:gd name="T5" fmla="*/ 10 h 10"/>
              <a:gd name="T6" fmla="*/ 6 w 8"/>
              <a:gd name="T7" fmla="*/ 9 h 10"/>
              <a:gd name="T8" fmla="*/ 7 w 8"/>
              <a:gd name="T9" fmla="*/ 8 h 10"/>
              <a:gd name="T10" fmla="*/ 8 w 8"/>
              <a:gd name="T11" fmla="*/ 6 h 10"/>
              <a:gd name="T12" fmla="*/ 8 w 8"/>
              <a:gd name="T13" fmla="*/ 4 h 10"/>
              <a:gd name="T14" fmla="*/ 8 w 8"/>
              <a:gd name="T15" fmla="*/ 2 h 10"/>
              <a:gd name="T16" fmla="*/ 8 w 8"/>
              <a:gd name="T17" fmla="*/ 0 h 10"/>
              <a:gd name="T18" fmla="*/ 7 w 8"/>
              <a:gd name="T19" fmla="*/ 0 h 10"/>
              <a:gd name="T20" fmla="*/ 6 w 8"/>
              <a:gd name="T21" fmla="*/ 0 h 10"/>
              <a:gd name="T22" fmla="*/ 3 w 8"/>
              <a:gd name="T23" fmla="*/ 1 h 10"/>
              <a:gd name="T24" fmla="*/ 2 w 8"/>
              <a:gd name="T25" fmla="*/ 2 h 10"/>
              <a:gd name="T26" fmla="*/ 1 w 8"/>
              <a:gd name="T27" fmla="*/ 5 h 10"/>
              <a:gd name="T28" fmla="*/ 0 w 8"/>
              <a:gd name="T29" fmla="*/ 7 h 10"/>
              <a:gd name="T30" fmla="*/ 0 w 8"/>
              <a:gd name="T31" fmla="*/ 9 h 10"/>
              <a:gd name="T32" fmla="*/ 1 w 8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0">
                <a:moveTo>
                  <a:pt x="1" y="10"/>
                </a:moveTo>
                <a:lnTo>
                  <a:pt x="2" y="10"/>
                </a:lnTo>
                <a:lnTo>
                  <a:pt x="3" y="10"/>
                </a:lnTo>
                <a:lnTo>
                  <a:pt x="6" y="9"/>
                </a:lnTo>
                <a:lnTo>
                  <a:pt x="7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8" y="0"/>
                </a:lnTo>
                <a:lnTo>
                  <a:pt x="7" y="0"/>
                </a:lnTo>
                <a:lnTo>
                  <a:pt x="6" y="0"/>
                </a:lnTo>
                <a:lnTo>
                  <a:pt x="3" y="1"/>
                </a:lnTo>
                <a:lnTo>
                  <a:pt x="2" y="2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1" y="10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1" name="Freeform 1461"/>
          <p:cNvSpPr>
            <a:spLocks/>
          </p:cNvSpPr>
          <p:nvPr/>
        </p:nvSpPr>
        <p:spPr bwMode="auto">
          <a:xfrm>
            <a:off x="6824663" y="2436813"/>
            <a:ext cx="6350" cy="7937"/>
          </a:xfrm>
          <a:custGeom>
            <a:avLst/>
            <a:gdLst>
              <a:gd name="T0" fmla="*/ 1 w 8"/>
              <a:gd name="T1" fmla="*/ 10 h 10"/>
              <a:gd name="T2" fmla="*/ 1 w 8"/>
              <a:gd name="T3" fmla="*/ 10 h 10"/>
              <a:gd name="T4" fmla="*/ 2 w 8"/>
              <a:gd name="T5" fmla="*/ 10 h 10"/>
              <a:gd name="T6" fmla="*/ 3 w 8"/>
              <a:gd name="T7" fmla="*/ 10 h 10"/>
              <a:gd name="T8" fmla="*/ 6 w 8"/>
              <a:gd name="T9" fmla="*/ 9 h 10"/>
              <a:gd name="T10" fmla="*/ 7 w 8"/>
              <a:gd name="T11" fmla="*/ 8 h 10"/>
              <a:gd name="T12" fmla="*/ 7 w 8"/>
              <a:gd name="T13" fmla="*/ 8 h 10"/>
              <a:gd name="T14" fmla="*/ 8 w 8"/>
              <a:gd name="T15" fmla="*/ 6 h 10"/>
              <a:gd name="T16" fmla="*/ 8 w 8"/>
              <a:gd name="T17" fmla="*/ 4 h 10"/>
              <a:gd name="T18" fmla="*/ 8 w 8"/>
              <a:gd name="T19" fmla="*/ 2 h 10"/>
              <a:gd name="T20" fmla="*/ 8 w 8"/>
              <a:gd name="T21" fmla="*/ 0 h 10"/>
              <a:gd name="T22" fmla="*/ 8 w 8"/>
              <a:gd name="T23" fmla="*/ 0 h 10"/>
              <a:gd name="T24" fmla="*/ 7 w 8"/>
              <a:gd name="T25" fmla="*/ 0 h 10"/>
              <a:gd name="T26" fmla="*/ 6 w 8"/>
              <a:gd name="T27" fmla="*/ 0 h 10"/>
              <a:gd name="T28" fmla="*/ 3 w 8"/>
              <a:gd name="T29" fmla="*/ 1 h 10"/>
              <a:gd name="T30" fmla="*/ 2 w 8"/>
              <a:gd name="T31" fmla="*/ 2 h 10"/>
              <a:gd name="T32" fmla="*/ 2 w 8"/>
              <a:gd name="T33" fmla="*/ 2 h 10"/>
              <a:gd name="T34" fmla="*/ 1 w 8"/>
              <a:gd name="T35" fmla="*/ 5 h 10"/>
              <a:gd name="T36" fmla="*/ 0 w 8"/>
              <a:gd name="T37" fmla="*/ 7 h 10"/>
              <a:gd name="T38" fmla="*/ 0 w 8"/>
              <a:gd name="T39" fmla="*/ 9 h 10"/>
              <a:gd name="T40" fmla="*/ 1 w 8"/>
              <a:gd name="T4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" h="10">
                <a:moveTo>
                  <a:pt x="1" y="10"/>
                </a:move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6" y="9"/>
                </a:lnTo>
                <a:lnTo>
                  <a:pt x="7" y="8"/>
                </a:lnTo>
                <a:lnTo>
                  <a:pt x="7" y="8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6" y="0"/>
                </a:lnTo>
                <a:lnTo>
                  <a:pt x="3" y="1"/>
                </a:lnTo>
                <a:lnTo>
                  <a:pt x="2" y="2"/>
                </a:lnTo>
                <a:lnTo>
                  <a:pt x="2" y="2"/>
                </a:lnTo>
                <a:lnTo>
                  <a:pt x="1" y="5"/>
                </a:lnTo>
                <a:lnTo>
                  <a:pt x="0" y="7"/>
                </a:lnTo>
                <a:lnTo>
                  <a:pt x="0" y="9"/>
                </a:lnTo>
                <a:lnTo>
                  <a:pt x="1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2" name="Freeform 1462"/>
          <p:cNvSpPr>
            <a:spLocks/>
          </p:cNvSpPr>
          <p:nvPr/>
        </p:nvSpPr>
        <p:spPr bwMode="auto">
          <a:xfrm>
            <a:off x="6826250" y="2443163"/>
            <a:ext cx="7938" cy="7937"/>
          </a:xfrm>
          <a:custGeom>
            <a:avLst/>
            <a:gdLst>
              <a:gd name="T0" fmla="*/ 2 w 9"/>
              <a:gd name="T1" fmla="*/ 11 h 11"/>
              <a:gd name="T2" fmla="*/ 3 w 9"/>
              <a:gd name="T3" fmla="*/ 11 h 11"/>
              <a:gd name="T4" fmla="*/ 5 w 9"/>
              <a:gd name="T5" fmla="*/ 9 h 11"/>
              <a:gd name="T6" fmla="*/ 6 w 9"/>
              <a:gd name="T7" fmla="*/ 9 h 11"/>
              <a:gd name="T8" fmla="*/ 7 w 9"/>
              <a:gd name="T9" fmla="*/ 8 h 11"/>
              <a:gd name="T10" fmla="*/ 8 w 9"/>
              <a:gd name="T11" fmla="*/ 6 h 11"/>
              <a:gd name="T12" fmla="*/ 9 w 9"/>
              <a:gd name="T13" fmla="*/ 5 h 11"/>
              <a:gd name="T14" fmla="*/ 9 w 9"/>
              <a:gd name="T15" fmla="*/ 2 h 11"/>
              <a:gd name="T16" fmla="*/ 8 w 9"/>
              <a:gd name="T17" fmla="*/ 1 h 11"/>
              <a:gd name="T18" fmla="*/ 7 w 9"/>
              <a:gd name="T19" fmla="*/ 0 h 11"/>
              <a:gd name="T20" fmla="*/ 5 w 9"/>
              <a:gd name="T21" fmla="*/ 0 h 11"/>
              <a:gd name="T22" fmla="*/ 2 w 9"/>
              <a:gd name="T23" fmla="*/ 2 h 11"/>
              <a:gd name="T24" fmla="*/ 0 w 9"/>
              <a:gd name="T25" fmla="*/ 4 h 11"/>
              <a:gd name="T26" fmla="*/ 2 w 9"/>
              <a:gd name="T2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" h="11">
                <a:moveTo>
                  <a:pt x="2" y="11"/>
                </a:moveTo>
                <a:lnTo>
                  <a:pt x="3" y="11"/>
                </a:lnTo>
                <a:lnTo>
                  <a:pt x="5" y="9"/>
                </a:lnTo>
                <a:lnTo>
                  <a:pt x="6" y="9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2"/>
                </a:lnTo>
                <a:lnTo>
                  <a:pt x="8" y="1"/>
                </a:lnTo>
                <a:lnTo>
                  <a:pt x="7" y="0"/>
                </a:lnTo>
                <a:lnTo>
                  <a:pt x="5" y="0"/>
                </a:lnTo>
                <a:lnTo>
                  <a:pt x="2" y="2"/>
                </a:lnTo>
                <a:lnTo>
                  <a:pt x="0" y="4"/>
                </a:lnTo>
                <a:lnTo>
                  <a:pt x="2" y="11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3" name="Freeform 1463"/>
          <p:cNvSpPr>
            <a:spLocks/>
          </p:cNvSpPr>
          <p:nvPr/>
        </p:nvSpPr>
        <p:spPr bwMode="auto">
          <a:xfrm>
            <a:off x="6826250" y="2443163"/>
            <a:ext cx="7938" cy="7937"/>
          </a:xfrm>
          <a:custGeom>
            <a:avLst/>
            <a:gdLst>
              <a:gd name="T0" fmla="*/ 2 w 9"/>
              <a:gd name="T1" fmla="*/ 11 h 11"/>
              <a:gd name="T2" fmla="*/ 2 w 9"/>
              <a:gd name="T3" fmla="*/ 11 h 11"/>
              <a:gd name="T4" fmla="*/ 3 w 9"/>
              <a:gd name="T5" fmla="*/ 11 h 11"/>
              <a:gd name="T6" fmla="*/ 5 w 9"/>
              <a:gd name="T7" fmla="*/ 9 h 11"/>
              <a:gd name="T8" fmla="*/ 6 w 9"/>
              <a:gd name="T9" fmla="*/ 9 h 11"/>
              <a:gd name="T10" fmla="*/ 7 w 9"/>
              <a:gd name="T11" fmla="*/ 8 h 11"/>
              <a:gd name="T12" fmla="*/ 7 w 9"/>
              <a:gd name="T13" fmla="*/ 8 h 11"/>
              <a:gd name="T14" fmla="*/ 8 w 9"/>
              <a:gd name="T15" fmla="*/ 6 h 11"/>
              <a:gd name="T16" fmla="*/ 9 w 9"/>
              <a:gd name="T17" fmla="*/ 5 h 11"/>
              <a:gd name="T18" fmla="*/ 9 w 9"/>
              <a:gd name="T19" fmla="*/ 2 h 11"/>
              <a:gd name="T20" fmla="*/ 8 w 9"/>
              <a:gd name="T21" fmla="*/ 1 h 11"/>
              <a:gd name="T22" fmla="*/ 8 w 9"/>
              <a:gd name="T23" fmla="*/ 1 h 11"/>
              <a:gd name="T24" fmla="*/ 7 w 9"/>
              <a:gd name="T25" fmla="*/ 0 h 11"/>
              <a:gd name="T26" fmla="*/ 5 w 9"/>
              <a:gd name="T27" fmla="*/ 0 h 11"/>
              <a:gd name="T28" fmla="*/ 2 w 9"/>
              <a:gd name="T29" fmla="*/ 2 h 11"/>
              <a:gd name="T30" fmla="*/ 0 w 9"/>
              <a:gd name="T31" fmla="*/ 4 h 11"/>
              <a:gd name="T32" fmla="*/ 2 w 9"/>
              <a:gd name="T3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1">
                <a:moveTo>
                  <a:pt x="2" y="11"/>
                </a:moveTo>
                <a:lnTo>
                  <a:pt x="2" y="11"/>
                </a:lnTo>
                <a:lnTo>
                  <a:pt x="3" y="11"/>
                </a:lnTo>
                <a:lnTo>
                  <a:pt x="5" y="9"/>
                </a:lnTo>
                <a:lnTo>
                  <a:pt x="6" y="9"/>
                </a:lnTo>
                <a:lnTo>
                  <a:pt x="7" y="8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2"/>
                </a:lnTo>
                <a:lnTo>
                  <a:pt x="8" y="1"/>
                </a:lnTo>
                <a:lnTo>
                  <a:pt x="8" y="1"/>
                </a:lnTo>
                <a:lnTo>
                  <a:pt x="7" y="0"/>
                </a:lnTo>
                <a:lnTo>
                  <a:pt x="5" y="0"/>
                </a:lnTo>
                <a:lnTo>
                  <a:pt x="2" y="2"/>
                </a:lnTo>
                <a:lnTo>
                  <a:pt x="0" y="4"/>
                </a:lnTo>
                <a:lnTo>
                  <a:pt x="2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4" name="Freeform 1464"/>
          <p:cNvSpPr>
            <a:spLocks/>
          </p:cNvSpPr>
          <p:nvPr/>
        </p:nvSpPr>
        <p:spPr bwMode="auto">
          <a:xfrm>
            <a:off x="6827838" y="2447925"/>
            <a:ext cx="4762" cy="7938"/>
          </a:xfrm>
          <a:custGeom>
            <a:avLst/>
            <a:gdLst>
              <a:gd name="T0" fmla="*/ 4 w 7"/>
              <a:gd name="T1" fmla="*/ 9 h 9"/>
              <a:gd name="T2" fmla="*/ 5 w 7"/>
              <a:gd name="T3" fmla="*/ 9 h 9"/>
              <a:gd name="T4" fmla="*/ 5 w 7"/>
              <a:gd name="T5" fmla="*/ 9 h 9"/>
              <a:gd name="T6" fmla="*/ 5 w 7"/>
              <a:gd name="T7" fmla="*/ 9 h 9"/>
              <a:gd name="T8" fmla="*/ 5 w 7"/>
              <a:gd name="T9" fmla="*/ 8 h 9"/>
              <a:gd name="T10" fmla="*/ 6 w 7"/>
              <a:gd name="T11" fmla="*/ 6 h 9"/>
              <a:gd name="T12" fmla="*/ 7 w 7"/>
              <a:gd name="T13" fmla="*/ 5 h 9"/>
              <a:gd name="T14" fmla="*/ 7 w 7"/>
              <a:gd name="T15" fmla="*/ 2 h 9"/>
              <a:gd name="T16" fmla="*/ 6 w 7"/>
              <a:gd name="T17" fmla="*/ 1 h 9"/>
              <a:gd name="T18" fmla="*/ 5 w 7"/>
              <a:gd name="T19" fmla="*/ 0 h 9"/>
              <a:gd name="T20" fmla="*/ 4 w 7"/>
              <a:gd name="T21" fmla="*/ 0 h 9"/>
              <a:gd name="T22" fmla="*/ 1 w 7"/>
              <a:gd name="T23" fmla="*/ 0 h 9"/>
              <a:gd name="T24" fmla="*/ 0 w 7"/>
              <a:gd name="T25" fmla="*/ 1 h 9"/>
              <a:gd name="T26" fmla="*/ 4 w 7"/>
              <a:gd name="T2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" h="9">
                <a:moveTo>
                  <a:pt x="4" y="9"/>
                </a:move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7" y="2"/>
                </a:lnTo>
                <a:lnTo>
                  <a:pt x="6" y="1"/>
                </a:lnTo>
                <a:lnTo>
                  <a:pt x="5" y="0"/>
                </a:lnTo>
                <a:lnTo>
                  <a:pt x="4" y="0"/>
                </a:lnTo>
                <a:lnTo>
                  <a:pt x="1" y="0"/>
                </a:lnTo>
                <a:lnTo>
                  <a:pt x="0" y="1"/>
                </a:lnTo>
                <a:lnTo>
                  <a:pt x="4" y="9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5" name="Freeform 1465"/>
          <p:cNvSpPr>
            <a:spLocks/>
          </p:cNvSpPr>
          <p:nvPr/>
        </p:nvSpPr>
        <p:spPr bwMode="auto">
          <a:xfrm>
            <a:off x="6827838" y="2447925"/>
            <a:ext cx="4762" cy="7938"/>
          </a:xfrm>
          <a:custGeom>
            <a:avLst/>
            <a:gdLst>
              <a:gd name="T0" fmla="*/ 4 w 7"/>
              <a:gd name="T1" fmla="*/ 9 h 9"/>
              <a:gd name="T2" fmla="*/ 4 w 7"/>
              <a:gd name="T3" fmla="*/ 9 h 9"/>
              <a:gd name="T4" fmla="*/ 5 w 7"/>
              <a:gd name="T5" fmla="*/ 9 h 9"/>
              <a:gd name="T6" fmla="*/ 5 w 7"/>
              <a:gd name="T7" fmla="*/ 9 h 9"/>
              <a:gd name="T8" fmla="*/ 5 w 7"/>
              <a:gd name="T9" fmla="*/ 9 h 9"/>
              <a:gd name="T10" fmla="*/ 5 w 7"/>
              <a:gd name="T11" fmla="*/ 8 h 9"/>
              <a:gd name="T12" fmla="*/ 5 w 7"/>
              <a:gd name="T13" fmla="*/ 8 h 9"/>
              <a:gd name="T14" fmla="*/ 6 w 7"/>
              <a:gd name="T15" fmla="*/ 6 h 9"/>
              <a:gd name="T16" fmla="*/ 7 w 7"/>
              <a:gd name="T17" fmla="*/ 5 h 9"/>
              <a:gd name="T18" fmla="*/ 7 w 7"/>
              <a:gd name="T19" fmla="*/ 2 h 9"/>
              <a:gd name="T20" fmla="*/ 6 w 7"/>
              <a:gd name="T21" fmla="*/ 1 h 9"/>
              <a:gd name="T22" fmla="*/ 6 w 7"/>
              <a:gd name="T23" fmla="*/ 1 h 9"/>
              <a:gd name="T24" fmla="*/ 5 w 7"/>
              <a:gd name="T25" fmla="*/ 0 h 9"/>
              <a:gd name="T26" fmla="*/ 4 w 7"/>
              <a:gd name="T27" fmla="*/ 0 h 9"/>
              <a:gd name="T28" fmla="*/ 1 w 7"/>
              <a:gd name="T29" fmla="*/ 0 h 9"/>
              <a:gd name="T30" fmla="*/ 0 w 7"/>
              <a:gd name="T31" fmla="*/ 1 h 9"/>
              <a:gd name="T32" fmla="*/ 4 w 7"/>
              <a:gd name="T3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9">
                <a:moveTo>
                  <a:pt x="4" y="9"/>
                </a:moveTo>
                <a:lnTo>
                  <a:pt x="4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5" y="8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7" y="2"/>
                </a:lnTo>
                <a:lnTo>
                  <a:pt x="6" y="1"/>
                </a:lnTo>
                <a:lnTo>
                  <a:pt x="6" y="1"/>
                </a:lnTo>
                <a:lnTo>
                  <a:pt x="5" y="0"/>
                </a:lnTo>
                <a:lnTo>
                  <a:pt x="4" y="0"/>
                </a:lnTo>
                <a:lnTo>
                  <a:pt x="1" y="0"/>
                </a:lnTo>
                <a:lnTo>
                  <a:pt x="0" y="1"/>
                </a:lnTo>
                <a:lnTo>
                  <a:pt x="4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6" name="Freeform 1466"/>
          <p:cNvSpPr>
            <a:spLocks/>
          </p:cNvSpPr>
          <p:nvPr/>
        </p:nvSpPr>
        <p:spPr bwMode="auto">
          <a:xfrm>
            <a:off x="6805613" y="2444750"/>
            <a:ext cx="55562" cy="30163"/>
          </a:xfrm>
          <a:custGeom>
            <a:avLst/>
            <a:gdLst>
              <a:gd name="T0" fmla="*/ 0 w 69"/>
              <a:gd name="T1" fmla="*/ 0 h 39"/>
              <a:gd name="T2" fmla="*/ 0 w 69"/>
              <a:gd name="T3" fmla="*/ 0 h 39"/>
              <a:gd name="T4" fmla="*/ 3 w 69"/>
              <a:gd name="T5" fmla="*/ 5 h 39"/>
              <a:gd name="T6" fmla="*/ 9 w 69"/>
              <a:gd name="T7" fmla="*/ 11 h 39"/>
              <a:gd name="T8" fmla="*/ 16 w 69"/>
              <a:gd name="T9" fmla="*/ 18 h 39"/>
              <a:gd name="T10" fmla="*/ 24 w 69"/>
              <a:gd name="T11" fmla="*/ 23 h 39"/>
              <a:gd name="T12" fmla="*/ 34 w 69"/>
              <a:gd name="T13" fmla="*/ 29 h 39"/>
              <a:gd name="T14" fmla="*/ 45 w 69"/>
              <a:gd name="T15" fmla="*/ 34 h 39"/>
              <a:gd name="T16" fmla="*/ 56 w 69"/>
              <a:gd name="T17" fmla="*/ 37 h 39"/>
              <a:gd name="T18" fmla="*/ 69 w 69"/>
              <a:gd name="T19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9" h="39">
                <a:moveTo>
                  <a:pt x="0" y="0"/>
                </a:moveTo>
                <a:lnTo>
                  <a:pt x="0" y="0"/>
                </a:lnTo>
                <a:lnTo>
                  <a:pt x="3" y="5"/>
                </a:lnTo>
                <a:lnTo>
                  <a:pt x="9" y="11"/>
                </a:lnTo>
                <a:lnTo>
                  <a:pt x="16" y="18"/>
                </a:lnTo>
                <a:lnTo>
                  <a:pt x="24" y="23"/>
                </a:lnTo>
                <a:lnTo>
                  <a:pt x="34" y="29"/>
                </a:lnTo>
                <a:lnTo>
                  <a:pt x="45" y="34"/>
                </a:lnTo>
                <a:lnTo>
                  <a:pt x="56" y="37"/>
                </a:lnTo>
                <a:lnTo>
                  <a:pt x="69" y="3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7" name="Freeform 1467"/>
          <p:cNvSpPr>
            <a:spLocks/>
          </p:cNvSpPr>
          <p:nvPr/>
        </p:nvSpPr>
        <p:spPr bwMode="auto">
          <a:xfrm>
            <a:off x="6788150" y="2398713"/>
            <a:ext cx="11113" cy="38100"/>
          </a:xfrm>
          <a:custGeom>
            <a:avLst/>
            <a:gdLst>
              <a:gd name="T0" fmla="*/ 0 w 15"/>
              <a:gd name="T1" fmla="*/ 0 h 48"/>
              <a:gd name="T2" fmla="*/ 0 w 15"/>
              <a:gd name="T3" fmla="*/ 0 h 48"/>
              <a:gd name="T4" fmla="*/ 0 w 15"/>
              <a:gd name="T5" fmla="*/ 1 h 48"/>
              <a:gd name="T6" fmla="*/ 0 w 15"/>
              <a:gd name="T7" fmla="*/ 4 h 48"/>
              <a:gd name="T8" fmla="*/ 0 w 15"/>
              <a:gd name="T9" fmla="*/ 10 h 48"/>
              <a:gd name="T10" fmla="*/ 1 w 15"/>
              <a:gd name="T11" fmla="*/ 17 h 48"/>
              <a:gd name="T12" fmla="*/ 3 w 15"/>
              <a:gd name="T13" fmla="*/ 25 h 48"/>
              <a:gd name="T14" fmla="*/ 5 w 15"/>
              <a:gd name="T15" fmla="*/ 33 h 48"/>
              <a:gd name="T16" fmla="*/ 9 w 15"/>
              <a:gd name="T17" fmla="*/ 41 h 48"/>
              <a:gd name="T18" fmla="*/ 15 w 15"/>
              <a:gd name="T1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" h="48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4"/>
                </a:lnTo>
                <a:lnTo>
                  <a:pt x="0" y="10"/>
                </a:lnTo>
                <a:lnTo>
                  <a:pt x="1" y="17"/>
                </a:lnTo>
                <a:lnTo>
                  <a:pt x="3" y="25"/>
                </a:lnTo>
                <a:lnTo>
                  <a:pt x="5" y="33"/>
                </a:lnTo>
                <a:lnTo>
                  <a:pt x="9" y="41"/>
                </a:lnTo>
                <a:lnTo>
                  <a:pt x="15" y="4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8" name="Freeform 1468"/>
          <p:cNvSpPr>
            <a:spLocks/>
          </p:cNvSpPr>
          <p:nvPr/>
        </p:nvSpPr>
        <p:spPr bwMode="auto">
          <a:xfrm>
            <a:off x="6805613" y="2430463"/>
            <a:ext cx="6350" cy="4762"/>
          </a:xfrm>
          <a:custGeom>
            <a:avLst/>
            <a:gdLst>
              <a:gd name="T0" fmla="*/ 10 w 10"/>
              <a:gd name="T1" fmla="*/ 0 h 6"/>
              <a:gd name="T2" fmla="*/ 10 w 10"/>
              <a:gd name="T3" fmla="*/ 0 h 6"/>
              <a:gd name="T4" fmla="*/ 7 w 10"/>
              <a:gd name="T5" fmla="*/ 1 h 6"/>
              <a:gd name="T6" fmla="*/ 5 w 10"/>
              <a:gd name="T7" fmla="*/ 2 h 6"/>
              <a:gd name="T8" fmla="*/ 3 w 10"/>
              <a:gd name="T9" fmla="*/ 5 h 6"/>
              <a:gd name="T10" fmla="*/ 0 w 10"/>
              <a:gd name="T11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6">
                <a:moveTo>
                  <a:pt x="10" y="0"/>
                </a:moveTo>
                <a:lnTo>
                  <a:pt x="10" y="0"/>
                </a:lnTo>
                <a:lnTo>
                  <a:pt x="7" y="1"/>
                </a:lnTo>
                <a:lnTo>
                  <a:pt x="5" y="2"/>
                </a:lnTo>
                <a:lnTo>
                  <a:pt x="3" y="5"/>
                </a:lnTo>
                <a:lnTo>
                  <a:pt x="0" y="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49" name="Freeform 1469"/>
          <p:cNvSpPr>
            <a:spLocks/>
          </p:cNvSpPr>
          <p:nvPr/>
        </p:nvSpPr>
        <p:spPr bwMode="auto">
          <a:xfrm>
            <a:off x="6808788" y="2433638"/>
            <a:ext cx="4762" cy="3175"/>
          </a:xfrm>
          <a:custGeom>
            <a:avLst/>
            <a:gdLst>
              <a:gd name="T0" fmla="*/ 6 w 6"/>
              <a:gd name="T1" fmla="*/ 0 h 3"/>
              <a:gd name="T2" fmla="*/ 6 w 6"/>
              <a:gd name="T3" fmla="*/ 0 h 3"/>
              <a:gd name="T4" fmla="*/ 5 w 6"/>
              <a:gd name="T5" fmla="*/ 1 h 3"/>
              <a:gd name="T6" fmla="*/ 4 w 6"/>
              <a:gd name="T7" fmla="*/ 1 h 3"/>
              <a:gd name="T8" fmla="*/ 1 w 6"/>
              <a:gd name="T9" fmla="*/ 2 h 3"/>
              <a:gd name="T10" fmla="*/ 0 w 6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3">
                <a:moveTo>
                  <a:pt x="6" y="0"/>
                </a:moveTo>
                <a:lnTo>
                  <a:pt x="6" y="0"/>
                </a:lnTo>
                <a:lnTo>
                  <a:pt x="5" y="1"/>
                </a:lnTo>
                <a:lnTo>
                  <a:pt x="4" y="1"/>
                </a:lnTo>
                <a:lnTo>
                  <a:pt x="1" y="2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0" name="Freeform 1470"/>
          <p:cNvSpPr>
            <a:spLocks/>
          </p:cNvSpPr>
          <p:nvPr/>
        </p:nvSpPr>
        <p:spPr bwMode="auto">
          <a:xfrm>
            <a:off x="6792913" y="2435225"/>
            <a:ext cx="4762" cy="9525"/>
          </a:xfrm>
          <a:custGeom>
            <a:avLst/>
            <a:gdLst>
              <a:gd name="T0" fmla="*/ 0 w 7"/>
              <a:gd name="T1" fmla="*/ 11 h 11"/>
              <a:gd name="T2" fmla="*/ 0 w 7"/>
              <a:gd name="T3" fmla="*/ 11 h 11"/>
              <a:gd name="T4" fmla="*/ 1 w 7"/>
              <a:gd name="T5" fmla="*/ 11 h 11"/>
              <a:gd name="T6" fmla="*/ 4 w 7"/>
              <a:gd name="T7" fmla="*/ 10 h 11"/>
              <a:gd name="T8" fmla="*/ 5 w 7"/>
              <a:gd name="T9" fmla="*/ 9 h 11"/>
              <a:gd name="T10" fmla="*/ 7 w 7"/>
              <a:gd name="T11" fmla="*/ 9 h 11"/>
              <a:gd name="T12" fmla="*/ 7 w 7"/>
              <a:gd name="T13" fmla="*/ 9 h 11"/>
              <a:gd name="T14" fmla="*/ 6 w 7"/>
              <a:gd name="T15" fmla="*/ 6 h 11"/>
              <a:gd name="T16" fmla="*/ 5 w 7"/>
              <a:gd name="T17" fmla="*/ 3 h 11"/>
              <a:gd name="T18" fmla="*/ 4 w 7"/>
              <a:gd name="T19" fmla="*/ 2 h 11"/>
              <a:gd name="T20" fmla="*/ 3 w 7"/>
              <a:gd name="T2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11">
                <a:moveTo>
                  <a:pt x="0" y="11"/>
                </a:moveTo>
                <a:lnTo>
                  <a:pt x="0" y="11"/>
                </a:lnTo>
                <a:lnTo>
                  <a:pt x="1" y="11"/>
                </a:lnTo>
                <a:lnTo>
                  <a:pt x="4" y="10"/>
                </a:lnTo>
                <a:lnTo>
                  <a:pt x="5" y="9"/>
                </a:lnTo>
                <a:lnTo>
                  <a:pt x="7" y="9"/>
                </a:lnTo>
                <a:lnTo>
                  <a:pt x="7" y="9"/>
                </a:lnTo>
                <a:lnTo>
                  <a:pt x="6" y="6"/>
                </a:lnTo>
                <a:lnTo>
                  <a:pt x="5" y="3"/>
                </a:lnTo>
                <a:lnTo>
                  <a:pt x="4" y="2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1" name="Freeform 1471"/>
          <p:cNvSpPr>
            <a:spLocks/>
          </p:cNvSpPr>
          <p:nvPr/>
        </p:nvSpPr>
        <p:spPr bwMode="auto">
          <a:xfrm>
            <a:off x="6794500" y="2446338"/>
            <a:ext cx="12700" cy="6350"/>
          </a:xfrm>
          <a:custGeom>
            <a:avLst/>
            <a:gdLst>
              <a:gd name="T0" fmla="*/ 0 w 15"/>
              <a:gd name="T1" fmla="*/ 3 h 8"/>
              <a:gd name="T2" fmla="*/ 0 w 15"/>
              <a:gd name="T3" fmla="*/ 3 h 8"/>
              <a:gd name="T4" fmla="*/ 2 w 15"/>
              <a:gd name="T5" fmla="*/ 2 h 8"/>
              <a:gd name="T6" fmla="*/ 4 w 15"/>
              <a:gd name="T7" fmla="*/ 1 h 8"/>
              <a:gd name="T8" fmla="*/ 7 w 15"/>
              <a:gd name="T9" fmla="*/ 0 h 8"/>
              <a:gd name="T10" fmla="*/ 8 w 15"/>
              <a:gd name="T11" fmla="*/ 0 h 8"/>
              <a:gd name="T12" fmla="*/ 8 w 15"/>
              <a:gd name="T13" fmla="*/ 0 h 8"/>
              <a:gd name="T14" fmla="*/ 9 w 15"/>
              <a:gd name="T15" fmla="*/ 0 h 8"/>
              <a:gd name="T16" fmla="*/ 10 w 15"/>
              <a:gd name="T17" fmla="*/ 2 h 8"/>
              <a:gd name="T18" fmla="*/ 11 w 15"/>
              <a:gd name="T19" fmla="*/ 4 h 8"/>
              <a:gd name="T20" fmla="*/ 15 w 15"/>
              <a:gd name="T2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8">
                <a:moveTo>
                  <a:pt x="0" y="3"/>
                </a:moveTo>
                <a:lnTo>
                  <a:pt x="0" y="3"/>
                </a:lnTo>
                <a:lnTo>
                  <a:pt x="2" y="2"/>
                </a:lnTo>
                <a:lnTo>
                  <a:pt x="4" y="1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10" y="2"/>
                </a:lnTo>
                <a:lnTo>
                  <a:pt x="11" y="4"/>
                </a:lnTo>
                <a:lnTo>
                  <a:pt x="15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2" name="Freeform 1472"/>
          <p:cNvSpPr>
            <a:spLocks/>
          </p:cNvSpPr>
          <p:nvPr/>
        </p:nvSpPr>
        <p:spPr bwMode="auto">
          <a:xfrm>
            <a:off x="6775450" y="2359025"/>
            <a:ext cx="28575" cy="44450"/>
          </a:xfrm>
          <a:custGeom>
            <a:avLst/>
            <a:gdLst>
              <a:gd name="T0" fmla="*/ 0 w 37"/>
              <a:gd name="T1" fmla="*/ 55 h 55"/>
              <a:gd name="T2" fmla="*/ 2 w 37"/>
              <a:gd name="T3" fmla="*/ 55 h 55"/>
              <a:gd name="T4" fmla="*/ 5 w 37"/>
              <a:gd name="T5" fmla="*/ 54 h 55"/>
              <a:gd name="T6" fmla="*/ 10 w 37"/>
              <a:gd name="T7" fmla="*/ 54 h 55"/>
              <a:gd name="T8" fmla="*/ 15 w 37"/>
              <a:gd name="T9" fmla="*/ 53 h 55"/>
              <a:gd name="T10" fmla="*/ 21 w 37"/>
              <a:gd name="T11" fmla="*/ 52 h 55"/>
              <a:gd name="T12" fmla="*/ 27 w 37"/>
              <a:gd name="T13" fmla="*/ 51 h 55"/>
              <a:gd name="T14" fmla="*/ 33 w 37"/>
              <a:gd name="T15" fmla="*/ 51 h 55"/>
              <a:gd name="T16" fmla="*/ 37 w 37"/>
              <a:gd name="T17" fmla="*/ 50 h 55"/>
              <a:gd name="T18" fmla="*/ 37 w 37"/>
              <a:gd name="T19" fmla="*/ 49 h 55"/>
              <a:gd name="T20" fmla="*/ 35 w 37"/>
              <a:gd name="T21" fmla="*/ 44 h 55"/>
              <a:gd name="T22" fmla="*/ 34 w 37"/>
              <a:gd name="T23" fmla="*/ 38 h 55"/>
              <a:gd name="T24" fmla="*/ 32 w 37"/>
              <a:gd name="T25" fmla="*/ 31 h 55"/>
              <a:gd name="T26" fmla="*/ 29 w 37"/>
              <a:gd name="T27" fmla="*/ 23 h 55"/>
              <a:gd name="T28" fmla="*/ 28 w 37"/>
              <a:gd name="T29" fmla="*/ 15 h 55"/>
              <a:gd name="T30" fmla="*/ 27 w 37"/>
              <a:gd name="T31" fmla="*/ 7 h 55"/>
              <a:gd name="T32" fmla="*/ 27 w 37"/>
              <a:gd name="T33" fmla="*/ 0 h 55"/>
              <a:gd name="T34" fmla="*/ 26 w 37"/>
              <a:gd name="T35" fmla="*/ 1 h 55"/>
              <a:gd name="T36" fmla="*/ 23 w 37"/>
              <a:gd name="T37" fmla="*/ 4 h 55"/>
              <a:gd name="T38" fmla="*/ 20 w 37"/>
              <a:gd name="T39" fmla="*/ 7 h 55"/>
              <a:gd name="T40" fmla="*/ 15 w 37"/>
              <a:gd name="T41" fmla="*/ 14 h 55"/>
              <a:gd name="T42" fmla="*/ 11 w 37"/>
              <a:gd name="T43" fmla="*/ 21 h 55"/>
              <a:gd name="T44" fmla="*/ 7 w 37"/>
              <a:gd name="T45" fmla="*/ 31 h 55"/>
              <a:gd name="T46" fmla="*/ 3 w 37"/>
              <a:gd name="T47" fmla="*/ 42 h 55"/>
              <a:gd name="T48" fmla="*/ 0 w 37"/>
              <a:gd name="T49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7" h="55">
                <a:moveTo>
                  <a:pt x="0" y="55"/>
                </a:moveTo>
                <a:lnTo>
                  <a:pt x="2" y="55"/>
                </a:lnTo>
                <a:lnTo>
                  <a:pt x="5" y="54"/>
                </a:lnTo>
                <a:lnTo>
                  <a:pt x="10" y="54"/>
                </a:lnTo>
                <a:lnTo>
                  <a:pt x="15" y="53"/>
                </a:lnTo>
                <a:lnTo>
                  <a:pt x="21" y="52"/>
                </a:lnTo>
                <a:lnTo>
                  <a:pt x="27" y="51"/>
                </a:lnTo>
                <a:lnTo>
                  <a:pt x="33" y="51"/>
                </a:lnTo>
                <a:lnTo>
                  <a:pt x="37" y="50"/>
                </a:lnTo>
                <a:lnTo>
                  <a:pt x="37" y="49"/>
                </a:lnTo>
                <a:lnTo>
                  <a:pt x="35" y="44"/>
                </a:lnTo>
                <a:lnTo>
                  <a:pt x="34" y="38"/>
                </a:lnTo>
                <a:lnTo>
                  <a:pt x="32" y="31"/>
                </a:lnTo>
                <a:lnTo>
                  <a:pt x="29" y="23"/>
                </a:lnTo>
                <a:lnTo>
                  <a:pt x="28" y="15"/>
                </a:lnTo>
                <a:lnTo>
                  <a:pt x="27" y="7"/>
                </a:lnTo>
                <a:lnTo>
                  <a:pt x="27" y="0"/>
                </a:lnTo>
                <a:lnTo>
                  <a:pt x="26" y="1"/>
                </a:lnTo>
                <a:lnTo>
                  <a:pt x="23" y="4"/>
                </a:lnTo>
                <a:lnTo>
                  <a:pt x="20" y="7"/>
                </a:lnTo>
                <a:lnTo>
                  <a:pt x="15" y="14"/>
                </a:lnTo>
                <a:lnTo>
                  <a:pt x="11" y="21"/>
                </a:lnTo>
                <a:lnTo>
                  <a:pt x="7" y="31"/>
                </a:lnTo>
                <a:lnTo>
                  <a:pt x="3" y="42"/>
                </a:lnTo>
                <a:lnTo>
                  <a:pt x="0" y="55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3" name="Freeform 1473"/>
          <p:cNvSpPr>
            <a:spLocks/>
          </p:cNvSpPr>
          <p:nvPr/>
        </p:nvSpPr>
        <p:spPr bwMode="auto">
          <a:xfrm>
            <a:off x="6775450" y="2359025"/>
            <a:ext cx="28575" cy="44450"/>
          </a:xfrm>
          <a:custGeom>
            <a:avLst/>
            <a:gdLst>
              <a:gd name="T0" fmla="*/ 0 w 37"/>
              <a:gd name="T1" fmla="*/ 55 h 55"/>
              <a:gd name="T2" fmla="*/ 0 w 37"/>
              <a:gd name="T3" fmla="*/ 55 h 55"/>
              <a:gd name="T4" fmla="*/ 2 w 37"/>
              <a:gd name="T5" fmla="*/ 55 h 55"/>
              <a:gd name="T6" fmla="*/ 5 w 37"/>
              <a:gd name="T7" fmla="*/ 54 h 55"/>
              <a:gd name="T8" fmla="*/ 10 w 37"/>
              <a:gd name="T9" fmla="*/ 54 h 55"/>
              <a:gd name="T10" fmla="*/ 15 w 37"/>
              <a:gd name="T11" fmla="*/ 53 h 55"/>
              <a:gd name="T12" fmla="*/ 21 w 37"/>
              <a:gd name="T13" fmla="*/ 52 h 55"/>
              <a:gd name="T14" fmla="*/ 27 w 37"/>
              <a:gd name="T15" fmla="*/ 51 h 55"/>
              <a:gd name="T16" fmla="*/ 33 w 37"/>
              <a:gd name="T17" fmla="*/ 51 h 55"/>
              <a:gd name="T18" fmla="*/ 37 w 37"/>
              <a:gd name="T19" fmla="*/ 50 h 55"/>
              <a:gd name="T20" fmla="*/ 37 w 37"/>
              <a:gd name="T21" fmla="*/ 50 h 55"/>
              <a:gd name="T22" fmla="*/ 37 w 37"/>
              <a:gd name="T23" fmla="*/ 49 h 55"/>
              <a:gd name="T24" fmla="*/ 35 w 37"/>
              <a:gd name="T25" fmla="*/ 44 h 55"/>
              <a:gd name="T26" fmla="*/ 34 w 37"/>
              <a:gd name="T27" fmla="*/ 38 h 55"/>
              <a:gd name="T28" fmla="*/ 32 w 37"/>
              <a:gd name="T29" fmla="*/ 31 h 55"/>
              <a:gd name="T30" fmla="*/ 29 w 37"/>
              <a:gd name="T31" fmla="*/ 23 h 55"/>
              <a:gd name="T32" fmla="*/ 28 w 37"/>
              <a:gd name="T33" fmla="*/ 15 h 55"/>
              <a:gd name="T34" fmla="*/ 27 w 37"/>
              <a:gd name="T35" fmla="*/ 7 h 55"/>
              <a:gd name="T36" fmla="*/ 27 w 37"/>
              <a:gd name="T37" fmla="*/ 0 h 55"/>
              <a:gd name="T38" fmla="*/ 27 w 37"/>
              <a:gd name="T39" fmla="*/ 0 h 55"/>
              <a:gd name="T40" fmla="*/ 26 w 37"/>
              <a:gd name="T41" fmla="*/ 1 h 55"/>
              <a:gd name="T42" fmla="*/ 23 w 37"/>
              <a:gd name="T43" fmla="*/ 4 h 55"/>
              <a:gd name="T44" fmla="*/ 20 w 37"/>
              <a:gd name="T45" fmla="*/ 7 h 55"/>
              <a:gd name="T46" fmla="*/ 15 w 37"/>
              <a:gd name="T47" fmla="*/ 14 h 55"/>
              <a:gd name="T48" fmla="*/ 11 w 37"/>
              <a:gd name="T49" fmla="*/ 21 h 55"/>
              <a:gd name="T50" fmla="*/ 7 w 37"/>
              <a:gd name="T51" fmla="*/ 31 h 55"/>
              <a:gd name="T52" fmla="*/ 3 w 37"/>
              <a:gd name="T53" fmla="*/ 42 h 55"/>
              <a:gd name="T54" fmla="*/ 0 w 37"/>
              <a:gd name="T5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7" h="55">
                <a:moveTo>
                  <a:pt x="0" y="55"/>
                </a:moveTo>
                <a:lnTo>
                  <a:pt x="0" y="55"/>
                </a:lnTo>
                <a:lnTo>
                  <a:pt x="2" y="55"/>
                </a:lnTo>
                <a:lnTo>
                  <a:pt x="5" y="54"/>
                </a:lnTo>
                <a:lnTo>
                  <a:pt x="10" y="54"/>
                </a:lnTo>
                <a:lnTo>
                  <a:pt x="15" y="53"/>
                </a:lnTo>
                <a:lnTo>
                  <a:pt x="21" y="52"/>
                </a:lnTo>
                <a:lnTo>
                  <a:pt x="27" y="51"/>
                </a:lnTo>
                <a:lnTo>
                  <a:pt x="33" y="51"/>
                </a:lnTo>
                <a:lnTo>
                  <a:pt x="37" y="50"/>
                </a:lnTo>
                <a:lnTo>
                  <a:pt x="37" y="50"/>
                </a:lnTo>
                <a:lnTo>
                  <a:pt x="37" y="49"/>
                </a:lnTo>
                <a:lnTo>
                  <a:pt x="35" y="44"/>
                </a:lnTo>
                <a:lnTo>
                  <a:pt x="34" y="38"/>
                </a:lnTo>
                <a:lnTo>
                  <a:pt x="32" y="31"/>
                </a:lnTo>
                <a:lnTo>
                  <a:pt x="29" y="23"/>
                </a:lnTo>
                <a:lnTo>
                  <a:pt x="28" y="15"/>
                </a:lnTo>
                <a:lnTo>
                  <a:pt x="27" y="7"/>
                </a:lnTo>
                <a:lnTo>
                  <a:pt x="27" y="0"/>
                </a:lnTo>
                <a:lnTo>
                  <a:pt x="27" y="0"/>
                </a:lnTo>
                <a:lnTo>
                  <a:pt x="26" y="1"/>
                </a:lnTo>
                <a:lnTo>
                  <a:pt x="23" y="4"/>
                </a:lnTo>
                <a:lnTo>
                  <a:pt x="20" y="7"/>
                </a:lnTo>
                <a:lnTo>
                  <a:pt x="15" y="14"/>
                </a:lnTo>
                <a:lnTo>
                  <a:pt x="11" y="21"/>
                </a:lnTo>
                <a:lnTo>
                  <a:pt x="7" y="31"/>
                </a:lnTo>
                <a:lnTo>
                  <a:pt x="3" y="42"/>
                </a:lnTo>
                <a:lnTo>
                  <a:pt x="0" y="5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4" name="Freeform 1474"/>
          <p:cNvSpPr>
            <a:spLocks/>
          </p:cNvSpPr>
          <p:nvPr/>
        </p:nvSpPr>
        <p:spPr bwMode="auto">
          <a:xfrm>
            <a:off x="6788150" y="2376488"/>
            <a:ext cx="3175" cy="6350"/>
          </a:xfrm>
          <a:custGeom>
            <a:avLst/>
            <a:gdLst>
              <a:gd name="T0" fmla="*/ 1 w 4"/>
              <a:gd name="T1" fmla="*/ 8 h 8"/>
              <a:gd name="T2" fmla="*/ 2 w 4"/>
              <a:gd name="T3" fmla="*/ 8 h 8"/>
              <a:gd name="T4" fmla="*/ 3 w 4"/>
              <a:gd name="T5" fmla="*/ 7 h 8"/>
              <a:gd name="T6" fmla="*/ 3 w 4"/>
              <a:gd name="T7" fmla="*/ 6 h 8"/>
              <a:gd name="T8" fmla="*/ 4 w 4"/>
              <a:gd name="T9" fmla="*/ 5 h 8"/>
              <a:gd name="T10" fmla="*/ 4 w 4"/>
              <a:gd name="T11" fmla="*/ 4 h 8"/>
              <a:gd name="T12" fmla="*/ 4 w 4"/>
              <a:gd name="T13" fmla="*/ 2 h 8"/>
              <a:gd name="T14" fmla="*/ 4 w 4"/>
              <a:gd name="T15" fmla="*/ 1 h 8"/>
              <a:gd name="T16" fmla="*/ 3 w 4"/>
              <a:gd name="T17" fmla="*/ 0 h 8"/>
              <a:gd name="T18" fmla="*/ 2 w 4"/>
              <a:gd name="T19" fmla="*/ 0 h 8"/>
              <a:gd name="T20" fmla="*/ 2 w 4"/>
              <a:gd name="T21" fmla="*/ 1 h 8"/>
              <a:gd name="T22" fmla="*/ 1 w 4"/>
              <a:gd name="T23" fmla="*/ 2 h 8"/>
              <a:gd name="T24" fmla="*/ 0 w 4"/>
              <a:gd name="T25" fmla="*/ 4 h 8"/>
              <a:gd name="T26" fmla="*/ 0 w 4"/>
              <a:gd name="T27" fmla="*/ 5 h 8"/>
              <a:gd name="T28" fmla="*/ 0 w 4"/>
              <a:gd name="T29" fmla="*/ 7 h 8"/>
              <a:gd name="T30" fmla="*/ 0 w 4"/>
              <a:gd name="T31" fmla="*/ 8 h 8"/>
              <a:gd name="T32" fmla="*/ 1 w 4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" h="8">
                <a:moveTo>
                  <a:pt x="1" y="8"/>
                </a:moveTo>
                <a:lnTo>
                  <a:pt x="2" y="8"/>
                </a:lnTo>
                <a:lnTo>
                  <a:pt x="3" y="7"/>
                </a:lnTo>
                <a:lnTo>
                  <a:pt x="3" y="6"/>
                </a:lnTo>
                <a:lnTo>
                  <a:pt x="4" y="5"/>
                </a:lnTo>
                <a:lnTo>
                  <a:pt x="4" y="4"/>
                </a:lnTo>
                <a:lnTo>
                  <a:pt x="4" y="2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1" y="2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  <a:lnTo>
                  <a:pt x="1" y="8"/>
                </a:lnTo>
                <a:close/>
              </a:path>
            </a:pathLst>
          </a:custGeom>
          <a:solidFill>
            <a:srgbClr val="FF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5" name="Freeform 1475"/>
          <p:cNvSpPr>
            <a:spLocks/>
          </p:cNvSpPr>
          <p:nvPr/>
        </p:nvSpPr>
        <p:spPr bwMode="auto">
          <a:xfrm>
            <a:off x="6788150" y="2376488"/>
            <a:ext cx="3175" cy="6350"/>
          </a:xfrm>
          <a:custGeom>
            <a:avLst/>
            <a:gdLst>
              <a:gd name="T0" fmla="*/ 1 w 4"/>
              <a:gd name="T1" fmla="*/ 8 h 8"/>
              <a:gd name="T2" fmla="*/ 1 w 4"/>
              <a:gd name="T3" fmla="*/ 8 h 8"/>
              <a:gd name="T4" fmla="*/ 2 w 4"/>
              <a:gd name="T5" fmla="*/ 8 h 8"/>
              <a:gd name="T6" fmla="*/ 3 w 4"/>
              <a:gd name="T7" fmla="*/ 7 h 8"/>
              <a:gd name="T8" fmla="*/ 3 w 4"/>
              <a:gd name="T9" fmla="*/ 6 h 8"/>
              <a:gd name="T10" fmla="*/ 4 w 4"/>
              <a:gd name="T11" fmla="*/ 5 h 8"/>
              <a:gd name="T12" fmla="*/ 4 w 4"/>
              <a:gd name="T13" fmla="*/ 5 h 8"/>
              <a:gd name="T14" fmla="*/ 4 w 4"/>
              <a:gd name="T15" fmla="*/ 4 h 8"/>
              <a:gd name="T16" fmla="*/ 4 w 4"/>
              <a:gd name="T17" fmla="*/ 2 h 8"/>
              <a:gd name="T18" fmla="*/ 4 w 4"/>
              <a:gd name="T19" fmla="*/ 1 h 8"/>
              <a:gd name="T20" fmla="*/ 3 w 4"/>
              <a:gd name="T21" fmla="*/ 0 h 8"/>
              <a:gd name="T22" fmla="*/ 3 w 4"/>
              <a:gd name="T23" fmla="*/ 0 h 8"/>
              <a:gd name="T24" fmla="*/ 2 w 4"/>
              <a:gd name="T25" fmla="*/ 0 h 8"/>
              <a:gd name="T26" fmla="*/ 2 w 4"/>
              <a:gd name="T27" fmla="*/ 1 h 8"/>
              <a:gd name="T28" fmla="*/ 1 w 4"/>
              <a:gd name="T29" fmla="*/ 2 h 8"/>
              <a:gd name="T30" fmla="*/ 0 w 4"/>
              <a:gd name="T31" fmla="*/ 4 h 8"/>
              <a:gd name="T32" fmla="*/ 0 w 4"/>
              <a:gd name="T33" fmla="*/ 4 h 8"/>
              <a:gd name="T34" fmla="*/ 0 w 4"/>
              <a:gd name="T35" fmla="*/ 5 h 8"/>
              <a:gd name="T36" fmla="*/ 0 w 4"/>
              <a:gd name="T37" fmla="*/ 7 h 8"/>
              <a:gd name="T38" fmla="*/ 0 w 4"/>
              <a:gd name="T39" fmla="*/ 8 h 8"/>
              <a:gd name="T40" fmla="*/ 1 w 4"/>
              <a:gd name="T4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" h="8">
                <a:moveTo>
                  <a:pt x="1" y="8"/>
                </a:moveTo>
                <a:lnTo>
                  <a:pt x="1" y="8"/>
                </a:lnTo>
                <a:lnTo>
                  <a:pt x="2" y="8"/>
                </a:lnTo>
                <a:lnTo>
                  <a:pt x="3" y="7"/>
                </a:lnTo>
                <a:lnTo>
                  <a:pt x="3" y="6"/>
                </a:lnTo>
                <a:lnTo>
                  <a:pt x="4" y="5"/>
                </a:lnTo>
                <a:lnTo>
                  <a:pt x="4" y="5"/>
                </a:lnTo>
                <a:lnTo>
                  <a:pt x="4" y="4"/>
                </a:lnTo>
                <a:lnTo>
                  <a:pt x="4" y="2"/>
                </a:lnTo>
                <a:lnTo>
                  <a:pt x="4" y="1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1" y="2"/>
                </a:lnTo>
                <a:lnTo>
                  <a:pt x="0" y="4"/>
                </a:lnTo>
                <a:lnTo>
                  <a:pt x="0" y="4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  <a:lnTo>
                  <a:pt x="1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6" name="Freeform 1476"/>
          <p:cNvSpPr>
            <a:spLocks/>
          </p:cNvSpPr>
          <p:nvPr/>
        </p:nvSpPr>
        <p:spPr bwMode="auto">
          <a:xfrm>
            <a:off x="6775450" y="2197100"/>
            <a:ext cx="92075" cy="42863"/>
          </a:xfrm>
          <a:custGeom>
            <a:avLst/>
            <a:gdLst>
              <a:gd name="T0" fmla="*/ 96 w 115"/>
              <a:gd name="T1" fmla="*/ 27 h 54"/>
              <a:gd name="T2" fmla="*/ 93 w 115"/>
              <a:gd name="T3" fmla="*/ 22 h 54"/>
              <a:gd name="T4" fmla="*/ 89 w 115"/>
              <a:gd name="T5" fmla="*/ 18 h 54"/>
              <a:gd name="T6" fmla="*/ 86 w 115"/>
              <a:gd name="T7" fmla="*/ 13 h 54"/>
              <a:gd name="T8" fmla="*/ 81 w 115"/>
              <a:gd name="T9" fmla="*/ 8 h 54"/>
              <a:gd name="T10" fmla="*/ 76 w 115"/>
              <a:gd name="T11" fmla="*/ 5 h 54"/>
              <a:gd name="T12" fmla="*/ 70 w 115"/>
              <a:gd name="T13" fmla="*/ 3 h 54"/>
              <a:gd name="T14" fmla="*/ 62 w 115"/>
              <a:gd name="T15" fmla="*/ 0 h 54"/>
              <a:gd name="T16" fmla="*/ 54 w 115"/>
              <a:gd name="T17" fmla="*/ 0 h 54"/>
              <a:gd name="T18" fmla="*/ 47 w 115"/>
              <a:gd name="T19" fmla="*/ 1 h 54"/>
              <a:gd name="T20" fmla="*/ 40 w 115"/>
              <a:gd name="T21" fmla="*/ 4 h 54"/>
              <a:gd name="T22" fmla="*/ 33 w 115"/>
              <a:gd name="T23" fmla="*/ 8 h 54"/>
              <a:gd name="T24" fmla="*/ 27 w 115"/>
              <a:gd name="T25" fmla="*/ 12 h 54"/>
              <a:gd name="T26" fmla="*/ 20 w 115"/>
              <a:gd name="T27" fmla="*/ 18 h 54"/>
              <a:gd name="T28" fmla="*/ 11 w 115"/>
              <a:gd name="T29" fmla="*/ 27 h 54"/>
              <a:gd name="T30" fmla="*/ 3 w 115"/>
              <a:gd name="T31" fmla="*/ 37 h 54"/>
              <a:gd name="T32" fmla="*/ 0 w 115"/>
              <a:gd name="T33" fmla="*/ 45 h 54"/>
              <a:gd name="T34" fmla="*/ 2 w 115"/>
              <a:gd name="T35" fmla="*/ 49 h 54"/>
              <a:gd name="T36" fmla="*/ 3 w 115"/>
              <a:gd name="T37" fmla="*/ 49 h 54"/>
              <a:gd name="T38" fmla="*/ 6 w 115"/>
              <a:gd name="T39" fmla="*/ 47 h 54"/>
              <a:gd name="T40" fmla="*/ 10 w 115"/>
              <a:gd name="T41" fmla="*/ 44 h 54"/>
              <a:gd name="T42" fmla="*/ 13 w 115"/>
              <a:gd name="T43" fmla="*/ 41 h 54"/>
              <a:gd name="T44" fmla="*/ 19 w 115"/>
              <a:gd name="T45" fmla="*/ 36 h 54"/>
              <a:gd name="T46" fmla="*/ 24 w 115"/>
              <a:gd name="T47" fmla="*/ 31 h 54"/>
              <a:gd name="T48" fmla="*/ 28 w 115"/>
              <a:gd name="T49" fmla="*/ 27 h 54"/>
              <a:gd name="T50" fmla="*/ 31 w 115"/>
              <a:gd name="T51" fmla="*/ 23 h 54"/>
              <a:gd name="T52" fmla="*/ 34 w 115"/>
              <a:gd name="T53" fmla="*/ 21 h 54"/>
              <a:gd name="T54" fmla="*/ 36 w 115"/>
              <a:gd name="T55" fmla="*/ 19 h 54"/>
              <a:gd name="T56" fmla="*/ 42 w 115"/>
              <a:gd name="T57" fmla="*/ 16 h 54"/>
              <a:gd name="T58" fmla="*/ 49 w 115"/>
              <a:gd name="T59" fmla="*/ 14 h 54"/>
              <a:gd name="T60" fmla="*/ 56 w 115"/>
              <a:gd name="T61" fmla="*/ 13 h 54"/>
              <a:gd name="T62" fmla="*/ 64 w 115"/>
              <a:gd name="T63" fmla="*/ 13 h 54"/>
              <a:gd name="T64" fmla="*/ 71 w 115"/>
              <a:gd name="T65" fmla="*/ 18 h 54"/>
              <a:gd name="T66" fmla="*/ 76 w 115"/>
              <a:gd name="T67" fmla="*/ 21 h 54"/>
              <a:gd name="T68" fmla="*/ 79 w 115"/>
              <a:gd name="T69" fmla="*/ 24 h 54"/>
              <a:gd name="T70" fmla="*/ 83 w 115"/>
              <a:gd name="T71" fmla="*/ 28 h 54"/>
              <a:gd name="T72" fmla="*/ 87 w 115"/>
              <a:gd name="T73" fmla="*/ 34 h 54"/>
              <a:gd name="T74" fmla="*/ 93 w 115"/>
              <a:gd name="T75" fmla="*/ 41 h 54"/>
              <a:gd name="T76" fmla="*/ 97 w 115"/>
              <a:gd name="T77" fmla="*/ 46 h 54"/>
              <a:gd name="T78" fmla="*/ 103 w 115"/>
              <a:gd name="T79" fmla="*/ 51 h 54"/>
              <a:gd name="T80" fmla="*/ 107 w 115"/>
              <a:gd name="T81" fmla="*/ 54 h 54"/>
              <a:gd name="T82" fmla="*/ 111 w 115"/>
              <a:gd name="T83" fmla="*/ 54 h 54"/>
              <a:gd name="T84" fmla="*/ 115 w 115"/>
              <a:gd name="T85" fmla="*/ 51 h 54"/>
              <a:gd name="T86" fmla="*/ 115 w 115"/>
              <a:gd name="T87" fmla="*/ 45 h 54"/>
              <a:gd name="T88" fmla="*/ 112 w 115"/>
              <a:gd name="T89" fmla="*/ 41 h 54"/>
              <a:gd name="T90" fmla="*/ 109 w 115"/>
              <a:gd name="T91" fmla="*/ 38 h 54"/>
              <a:gd name="T92" fmla="*/ 104 w 115"/>
              <a:gd name="T93" fmla="*/ 36 h 54"/>
              <a:gd name="T94" fmla="*/ 101 w 115"/>
              <a:gd name="T95" fmla="*/ 33 h 54"/>
              <a:gd name="T96" fmla="*/ 96 w 115"/>
              <a:gd name="T97" fmla="*/ 27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15" h="54">
                <a:moveTo>
                  <a:pt x="96" y="27"/>
                </a:moveTo>
                <a:lnTo>
                  <a:pt x="93" y="22"/>
                </a:lnTo>
                <a:lnTo>
                  <a:pt x="89" y="18"/>
                </a:lnTo>
                <a:lnTo>
                  <a:pt x="86" y="13"/>
                </a:lnTo>
                <a:lnTo>
                  <a:pt x="81" y="8"/>
                </a:lnTo>
                <a:lnTo>
                  <a:pt x="76" y="5"/>
                </a:lnTo>
                <a:lnTo>
                  <a:pt x="70" y="3"/>
                </a:lnTo>
                <a:lnTo>
                  <a:pt x="62" y="0"/>
                </a:lnTo>
                <a:lnTo>
                  <a:pt x="54" y="0"/>
                </a:lnTo>
                <a:lnTo>
                  <a:pt x="47" y="1"/>
                </a:lnTo>
                <a:lnTo>
                  <a:pt x="40" y="4"/>
                </a:lnTo>
                <a:lnTo>
                  <a:pt x="33" y="8"/>
                </a:lnTo>
                <a:lnTo>
                  <a:pt x="27" y="12"/>
                </a:lnTo>
                <a:lnTo>
                  <a:pt x="20" y="18"/>
                </a:lnTo>
                <a:lnTo>
                  <a:pt x="11" y="27"/>
                </a:lnTo>
                <a:lnTo>
                  <a:pt x="3" y="37"/>
                </a:lnTo>
                <a:lnTo>
                  <a:pt x="0" y="45"/>
                </a:lnTo>
                <a:lnTo>
                  <a:pt x="2" y="49"/>
                </a:lnTo>
                <a:lnTo>
                  <a:pt x="3" y="49"/>
                </a:lnTo>
                <a:lnTo>
                  <a:pt x="6" y="47"/>
                </a:lnTo>
                <a:lnTo>
                  <a:pt x="10" y="44"/>
                </a:lnTo>
                <a:lnTo>
                  <a:pt x="13" y="41"/>
                </a:lnTo>
                <a:lnTo>
                  <a:pt x="19" y="36"/>
                </a:lnTo>
                <a:lnTo>
                  <a:pt x="24" y="31"/>
                </a:lnTo>
                <a:lnTo>
                  <a:pt x="28" y="27"/>
                </a:lnTo>
                <a:lnTo>
                  <a:pt x="31" y="23"/>
                </a:lnTo>
                <a:lnTo>
                  <a:pt x="34" y="21"/>
                </a:lnTo>
                <a:lnTo>
                  <a:pt x="36" y="19"/>
                </a:lnTo>
                <a:lnTo>
                  <a:pt x="42" y="16"/>
                </a:lnTo>
                <a:lnTo>
                  <a:pt x="49" y="14"/>
                </a:lnTo>
                <a:lnTo>
                  <a:pt x="56" y="13"/>
                </a:lnTo>
                <a:lnTo>
                  <a:pt x="64" y="13"/>
                </a:lnTo>
                <a:lnTo>
                  <a:pt x="71" y="18"/>
                </a:lnTo>
                <a:lnTo>
                  <a:pt x="76" y="21"/>
                </a:lnTo>
                <a:lnTo>
                  <a:pt x="79" y="24"/>
                </a:lnTo>
                <a:lnTo>
                  <a:pt x="83" y="28"/>
                </a:lnTo>
                <a:lnTo>
                  <a:pt x="87" y="34"/>
                </a:lnTo>
                <a:lnTo>
                  <a:pt x="93" y="41"/>
                </a:lnTo>
                <a:lnTo>
                  <a:pt x="97" y="46"/>
                </a:lnTo>
                <a:lnTo>
                  <a:pt x="103" y="51"/>
                </a:lnTo>
                <a:lnTo>
                  <a:pt x="107" y="54"/>
                </a:lnTo>
                <a:lnTo>
                  <a:pt x="111" y="54"/>
                </a:lnTo>
                <a:lnTo>
                  <a:pt x="115" y="51"/>
                </a:lnTo>
                <a:lnTo>
                  <a:pt x="115" y="45"/>
                </a:lnTo>
                <a:lnTo>
                  <a:pt x="112" y="41"/>
                </a:lnTo>
                <a:lnTo>
                  <a:pt x="109" y="38"/>
                </a:lnTo>
                <a:lnTo>
                  <a:pt x="104" y="36"/>
                </a:lnTo>
                <a:lnTo>
                  <a:pt x="101" y="33"/>
                </a:lnTo>
                <a:lnTo>
                  <a:pt x="96" y="27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7" name="Freeform 1477"/>
          <p:cNvSpPr>
            <a:spLocks/>
          </p:cNvSpPr>
          <p:nvPr/>
        </p:nvSpPr>
        <p:spPr bwMode="auto">
          <a:xfrm>
            <a:off x="6775450" y="2197100"/>
            <a:ext cx="92075" cy="42863"/>
          </a:xfrm>
          <a:custGeom>
            <a:avLst/>
            <a:gdLst>
              <a:gd name="T0" fmla="*/ 96 w 115"/>
              <a:gd name="T1" fmla="*/ 27 h 54"/>
              <a:gd name="T2" fmla="*/ 96 w 115"/>
              <a:gd name="T3" fmla="*/ 27 h 54"/>
              <a:gd name="T4" fmla="*/ 93 w 115"/>
              <a:gd name="T5" fmla="*/ 22 h 54"/>
              <a:gd name="T6" fmla="*/ 89 w 115"/>
              <a:gd name="T7" fmla="*/ 18 h 54"/>
              <a:gd name="T8" fmla="*/ 86 w 115"/>
              <a:gd name="T9" fmla="*/ 13 h 54"/>
              <a:gd name="T10" fmla="*/ 81 w 115"/>
              <a:gd name="T11" fmla="*/ 8 h 54"/>
              <a:gd name="T12" fmla="*/ 76 w 115"/>
              <a:gd name="T13" fmla="*/ 5 h 54"/>
              <a:gd name="T14" fmla="*/ 70 w 115"/>
              <a:gd name="T15" fmla="*/ 3 h 54"/>
              <a:gd name="T16" fmla="*/ 62 w 115"/>
              <a:gd name="T17" fmla="*/ 0 h 54"/>
              <a:gd name="T18" fmla="*/ 54 w 115"/>
              <a:gd name="T19" fmla="*/ 0 h 54"/>
              <a:gd name="T20" fmla="*/ 54 w 115"/>
              <a:gd name="T21" fmla="*/ 0 h 54"/>
              <a:gd name="T22" fmla="*/ 47 w 115"/>
              <a:gd name="T23" fmla="*/ 1 h 54"/>
              <a:gd name="T24" fmla="*/ 40 w 115"/>
              <a:gd name="T25" fmla="*/ 4 h 54"/>
              <a:gd name="T26" fmla="*/ 33 w 115"/>
              <a:gd name="T27" fmla="*/ 8 h 54"/>
              <a:gd name="T28" fmla="*/ 27 w 115"/>
              <a:gd name="T29" fmla="*/ 12 h 54"/>
              <a:gd name="T30" fmla="*/ 27 w 115"/>
              <a:gd name="T31" fmla="*/ 12 h 54"/>
              <a:gd name="T32" fmla="*/ 20 w 115"/>
              <a:gd name="T33" fmla="*/ 18 h 54"/>
              <a:gd name="T34" fmla="*/ 11 w 115"/>
              <a:gd name="T35" fmla="*/ 27 h 54"/>
              <a:gd name="T36" fmla="*/ 3 w 115"/>
              <a:gd name="T37" fmla="*/ 37 h 54"/>
              <a:gd name="T38" fmla="*/ 0 w 115"/>
              <a:gd name="T39" fmla="*/ 45 h 54"/>
              <a:gd name="T40" fmla="*/ 0 w 115"/>
              <a:gd name="T41" fmla="*/ 45 h 54"/>
              <a:gd name="T42" fmla="*/ 2 w 115"/>
              <a:gd name="T43" fmla="*/ 49 h 54"/>
              <a:gd name="T44" fmla="*/ 3 w 115"/>
              <a:gd name="T45" fmla="*/ 49 h 54"/>
              <a:gd name="T46" fmla="*/ 6 w 115"/>
              <a:gd name="T47" fmla="*/ 47 h 54"/>
              <a:gd name="T48" fmla="*/ 10 w 115"/>
              <a:gd name="T49" fmla="*/ 44 h 54"/>
              <a:gd name="T50" fmla="*/ 10 w 115"/>
              <a:gd name="T51" fmla="*/ 44 h 54"/>
              <a:gd name="T52" fmla="*/ 13 w 115"/>
              <a:gd name="T53" fmla="*/ 41 h 54"/>
              <a:gd name="T54" fmla="*/ 19 w 115"/>
              <a:gd name="T55" fmla="*/ 36 h 54"/>
              <a:gd name="T56" fmla="*/ 24 w 115"/>
              <a:gd name="T57" fmla="*/ 31 h 54"/>
              <a:gd name="T58" fmla="*/ 28 w 115"/>
              <a:gd name="T59" fmla="*/ 27 h 54"/>
              <a:gd name="T60" fmla="*/ 28 w 115"/>
              <a:gd name="T61" fmla="*/ 27 h 54"/>
              <a:gd name="T62" fmla="*/ 31 w 115"/>
              <a:gd name="T63" fmla="*/ 23 h 54"/>
              <a:gd name="T64" fmla="*/ 34 w 115"/>
              <a:gd name="T65" fmla="*/ 21 h 54"/>
              <a:gd name="T66" fmla="*/ 36 w 115"/>
              <a:gd name="T67" fmla="*/ 19 h 54"/>
              <a:gd name="T68" fmla="*/ 42 w 115"/>
              <a:gd name="T69" fmla="*/ 16 h 54"/>
              <a:gd name="T70" fmla="*/ 42 w 115"/>
              <a:gd name="T71" fmla="*/ 16 h 54"/>
              <a:gd name="T72" fmla="*/ 49 w 115"/>
              <a:gd name="T73" fmla="*/ 14 h 54"/>
              <a:gd name="T74" fmla="*/ 56 w 115"/>
              <a:gd name="T75" fmla="*/ 13 h 54"/>
              <a:gd name="T76" fmla="*/ 64 w 115"/>
              <a:gd name="T77" fmla="*/ 13 h 54"/>
              <a:gd name="T78" fmla="*/ 71 w 115"/>
              <a:gd name="T79" fmla="*/ 18 h 54"/>
              <a:gd name="T80" fmla="*/ 71 w 115"/>
              <a:gd name="T81" fmla="*/ 18 h 54"/>
              <a:gd name="T82" fmla="*/ 76 w 115"/>
              <a:gd name="T83" fmla="*/ 21 h 54"/>
              <a:gd name="T84" fmla="*/ 79 w 115"/>
              <a:gd name="T85" fmla="*/ 24 h 54"/>
              <a:gd name="T86" fmla="*/ 83 w 115"/>
              <a:gd name="T87" fmla="*/ 28 h 54"/>
              <a:gd name="T88" fmla="*/ 87 w 115"/>
              <a:gd name="T89" fmla="*/ 34 h 54"/>
              <a:gd name="T90" fmla="*/ 87 w 115"/>
              <a:gd name="T91" fmla="*/ 34 h 54"/>
              <a:gd name="T92" fmla="*/ 93 w 115"/>
              <a:gd name="T93" fmla="*/ 41 h 54"/>
              <a:gd name="T94" fmla="*/ 97 w 115"/>
              <a:gd name="T95" fmla="*/ 46 h 54"/>
              <a:gd name="T96" fmla="*/ 103 w 115"/>
              <a:gd name="T97" fmla="*/ 51 h 54"/>
              <a:gd name="T98" fmla="*/ 107 w 115"/>
              <a:gd name="T99" fmla="*/ 54 h 54"/>
              <a:gd name="T100" fmla="*/ 107 w 115"/>
              <a:gd name="T101" fmla="*/ 54 h 54"/>
              <a:gd name="T102" fmla="*/ 111 w 115"/>
              <a:gd name="T103" fmla="*/ 54 h 54"/>
              <a:gd name="T104" fmla="*/ 115 w 115"/>
              <a:gd name="T105" fmla="*/ 51 h 54"/>
              <a:gd name="T106" fmla="*/ 115 w 115"/>
              <a:gd name="T107" fmla="*/ 45 h 54"/>
              <a:gd name="T108" fmla="*/ 112 w 115"/>
              <a:gd name="T109" fmla="*/ 41 h 54"/>
              <a:gd name="T110" fmla="*/ 112 w 115"/>
              <a:gd name="T111" fmla="*/ 41 h 54"/>
              <a:gd name="T112" fmla="*/ 109 w 115"/>
              <a:gd name="T113" fmla="*/ 38 h 54"/>
              <a:gd name="T114" fmla="*/ 104 w 115"/>
              <a:gd name="T115" fmla="*/ 36 h 54"/>
              <a:gd name="T116" fmla="*/ 101 w 115"/>
              <a:gd name="T117" fmla="*/ 33 h 54"/>
              <a:gd name="T118" fmla="*/ 96 w 115"/>
              <a:gd name="T119" fmla="*/ 27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5" h="54">
                <a:moveTo>
                  <a:pt x="96" y="27"/>
                </a:moveTo>
                <a:lnTo>
                  <a:pt x="96" y="27"/>
                </a:lnTo>
                <a:lnTo>
                  <a:pt x="93" y="22"/>
                </a:lnTo>
                <a:lnTo>
                  <a:pt x="89" y="18"/>
                </a:lnTo>
                <a:lnTo>
                  <a:pt x="86" y="13"/>
                </a:lnTo>
                <a:lnTo>
                  <a:pt x="81" y="8"/>
                </a:lnTo>
                <a:lnTo>
                  <a:pt x="76" y="5"/>
                </a:lnTo>
                <a:lnTo>
                  <a:pt x="70" y="3"/>
                </a:lnTo>
                <a:lnTo>
                  <a:pt x="62" y="0"/>
                </a:lnTo>
                <a:lnTo>
                  <a:pt x="54" y="0"/>
                </a:lnTo>
                <a:lnTo>
                  <a:pt x="54" y="0"/>
                </a:lnTo>
                <a:lnTo>
                  <a:pt x="47" y="1"/>
                </a:lnTo>
                <a:lnTo>
                  <a:pt x="40" y="4"/>
                </a:lnTo>
                <a:lnTo>
                  <a:pt x="33" y="8"/>
                </a:lnTo>
                <a:lnTo>
                  <a:pt x="27" y="12"/>
                </a:lnTo>
                <a:lnTo>
                  <a:pt x="27" y="12"/>
                </a:lnTo>
                <a:lnTo>
                  <a:pt x="20" y="18"/>
                </a:lnTo>
                <a:lnTo>
                  <a:pt x="11" y="27"/>
                </a:lnTo>
                <a:lnTo>
                  <a:pt x="3" y="37"/>
                </a:lnTo>
                <a:lnTo>
                  <a:pt x="0" y="45"/>
                </a:lnTo>
                <a:lnTo>
                  <a:pt x="0" y="45"/>
                </a:lnTo>
                <a:lnTo>
                  <a:pt x="2" y="49"/>
                </a:lnTo>
                <a:lnTo>
                  <a:pt x="3" y="49"/>
                </a:lnTo>
                <a:lnTo>
                  <a:pt x="6" y="47"/>
                </a:lnTo>
                <a:lnTo>
                  <a:pt x="10" y="44"/>
                </a:lnTo>
                <a:lnTo>
                  <a:pt x="10" y="44"/>
                </a:lnTo>
                <a:lnTo>
                  <a:pt x="13" y="41"/>
                </a:lnTo>
                <a:lnTo>
                  <a:pt x="19" y="36"/>
                </a:lnTo>
                <a:lnTo>
                  <a:pt x="24" y="31"/>
                </a:lnTo>
                <a:lnTo>
                  <a:pt x="28" y="27"/>
                </a:lnTo>
                <a:lnTo>
                  <a:pt x="28" y="27"/>
                </a:lnTo>
                <a:lnTo>
                  <a:pt x="31" y="23"/>
                </a:lnTo>
                <a:lnTo>
                  <a:pt x="34" y="21"/>
                </a:lnTo>
                <a:lnTo>
                  <a:pt x="36" y="19"/>
                </a:lnTo>
                <a:lnTo>
                  <a:pt x="42" y="16"/>
                </a:lnTo>
                <a:lnTo>
                  <a:pt x="42" y="16"/>
                </a:lnTo>
                <a:lnTo>
                  <a:pt x="49" y="14"/>
                </a:lnTo>
                <a:lnTo>
                  <a:pt x="56" y="13"/>
                </a:lnTo>
                <a:lnTo>
                  <a:pt x="64" y="13"/>
                </a:lnTo>
                <a:lnTo>
                  <a:pt x="71" y="18"/>
                </a:lnTo>
                <a:lnTo>
                  <a:pt x="71" y="18"/>
                </a:lnTo>
                <a:lnTo>
                  <a:pt x="76" y="21"/>
                </a:lnTo>
                <a:lnTo>
                  <a:pt x="79" y="24"/>
                </a:lnTo>
                <a:lnTo>
                  <a:pt x="83" y="28"/>
                </a:lnTo>
                <a:lnTo>
                  <a:pt x="87" y="34"/>
                </a:lnTo>
                <a:lnTo>
                  <a:pt x="87" y="34"/>
                </a:lnTo>
                <a:lnTo>
                  <a:pt x="93" y="41"/>
                </a:lnTo>
                <a:lnTo>
                  <a:pt x="97" y="46"/>
                </a:lnTo>
                <a:lnTo>
                  <a:pt x="103" y="51"/>
                </a:lnTo>
                <a:lnTo>
                  <a:pt x="107" y="54"/>
                </a:lnTo>
                <a:lnTo>
                  <a:pt x="107" y="54"/>
                </a:lnTo>
                <a:lnTo>
                  <a:pt x="111" y="54"/>
                </a:lnTo>
                <a:lnTo>
                  <a:pt x="115" y="51"/>
                </a:lnTo>
                <a:lnTo>
                  <a:pt x="115" y="45"/>
                </a:lnTo>
                <a:lnTo>
                  <a:pt x="112" y="41"/>
                </a:lnTo>
                <a:lnTo>
                  <a:pt x="112" y="41"/>
                </a:lnTo>
                <a:lnTo>
                  <a:pt x="109" y="38"/>
                </a:lnTo>
                <a:lnTo>
                  <a:pt x="104" y="36"/>
                </a:lnTo>
                <a:lnTo>
                  <a:pt x="101" y="33"/>
                </a:lnTo>
                <a:lnTo>
                  <a:pt x="96" y="2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8" name="Freeform 1478"/>
          <p:cNvSpPr>
            <a:spLocks/>
          </p:cNvSpPr>
          <p:nvPr/>
        </p:nvSpPr>
        <p:spPr bwMode="auto">
          <a:xfrm>
            <a:off x="6848475" y="2239963"/>
            <a:ext cx="11113" cy="7937"/>
          </a:xfrm>
          <a:custGeom>
            <a:avLst/>
            <a:gdLst>
              <a:gd name="T0" fmla="*/ 12 w 12"/>
              <a:gd name="T1" fmla="*/ 0 h 12"/>
              <a:gd name="T2" fmla="*/ 12 w 12"/>
              <a:gd name="T3" fmla="*/ 0 h 12"/>
              <a:gd name="T4" fmla="*/ 10 w 12"/>
              <a:gd name="T5" fmla="*/ 5 h 12"/>
              <a:gd name="T6" fmla="*/ 8 w 12"/>
              <a:gd name="T7" fmla="*/ 9 h 12"/>
              <a:gd name="T8" fmla="*/ 4 w 12"/>
              <a:gd name="T9" fmla="*/ 12 h 12"/>
              <a:gd name="T10" fmla="*/ 2 w 12"/>
              <a:gd name="T11" fmla="*/ 12 h 12"/>
              <a:gd name="T12" fmla="*/ 2 w 12"/>
              <a:gd name="T13" fmla="*/ 12 h 12"/>
              <a:gd name="T14" fmla="*/ 1 w 12"/>
              <a:gd name="T15" fmla="*/ 9 h 12"/>
              <a:gd name="T16" fmla="*/ 0 w 12"/>
              <a:gd name="T17" fmla="*/ 6 h 12"/>
              <a:gd name="T18" fmla="*/ 0 w 12"/>
              <a:gd name="T19" fmla="*/ 4 h 12"/>
              <a:gd name="T20" fmla="*/ 0 w 12"/>
              <a:gd name="T21" fmla="*/ 1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2">
                <a:moveTo>
                  <a:pt x="12" y="0"/>
                </a:moveTo>
                <a:lnTo>
                  <a:pt x="12" y="0"/>
                </a:lnTo>
                <a:lnTo>
                  <a:pt x="10" y="5"/>
                </a:lnTo>
                <a:lnTo>
                  <a:pt x="8" y="9"/>
                </a:lnTo>
                <a:lnTo>
                  <a:pt x="4" y="12"/>
                </a:lnTo>
                <a:lnTo>
                  <a:pt x="2" y="12"/>
                </a:lnTo>
                <a:lnTo>
                  <a:pt x="2" y="12"/>
                </a:lnTo>
                <a:lnTo>
                  <a:pt x="1" y="9"/>
                </a:lnTo>
                <a:lnTo>
                  <a:pt x="0" y="6"/>
                </a:lnTo>
                <a:lnTo>
                  <a:pt x="0" y="4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59" name="Freeform 1479"/>
          <p:cNvSpPr>
            <a:spLocks/>
          </p:cNvSpPr>
          <p:nvPr/>
        </p:nvSpPr>
        <p:spPr bwMode="auto">
          <a:xfrm>
            <a:off x="6843713" y="2232025"/>
            <a:ext cx="9525" cy="7938"/>
          </a:xfrm>
          <a:custGeom>
            <a:avLst/>
            <a:gdLst>
              <a:gd name="T0" fmla="*/ 11 w 11"/>
              <a:gd name="T1" fmla="*/ 2 h 10"/>
              <a:gd name="T2" fmla="*/ 11 w 11"/>
              <a:gd name="T3" fmla="*/ 2 h 10"/>
              <a:gd name="T4" fmla="*/ 9 w 11"/>
              <a:gd name="T5" fmla="*/ 7 h 10"/>
              <a:gd name="T6" fmla="*/ 8 w 11"/>
              <a:gd name="T7" fmla="*/ 9 h 10"/>
              <a:gd name="T8" fmla="*/ 6 w 11"/>
              <a:gd name="T9" fmla="*/ 10 h 10"/>
              <a:gd name="T10" fmla="*/ 2 w 11"/>
              <a:gd name="T11" fmla="*/ 10 h 10"/>
              <a:gd name="T12" fmla="*/ 2 w 11"/>
              <a:gd name="T13" fmla="*/ 10 h 10"/>
              <a:gd name="T14" fmla="*/ 1 w 11"/>
              <a:gd name="T15" fmla="*/ 8 h 10"/>
              <a:gd name="T16" fmla="*/ 0 w 11"/>
              <a:gd name="T17" fmla="*/ 7 h 10"/>
              <a:gd name="T18" fmla="*/ 0 w 11"/>
              <a:gd name="T19" fmla="*/ 3 h 10"/>
              <a:gd name="T20" fmla="*/ 1 w 11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10">
                <a:moveTo>
                  <a:pt x="11" y="2"/>
                </a:moveTo>
                <a:lnTo>
                  <a:pt x="11" y="2"/>
                </a:lnTo>
                <a:lnTo>
                  <a:pt x="9" y="7"/>
                </a:lnTo>
                <a:lnTo>
                  <a:pt x="8" y="9"/>
                </a:lnTo>
                <a:lnTo>
                  <a:pt x="6" y="10"/>
                </a:lnTo>
                <a:lnTo>
                  <a:pt x="2" y="10"/>
                </a:lnTo>
                <a:lnTo>
                  <a:pt x="2" y="10"/>
                </a:lnTo>
                <a:lnTo>
                  <a:pt x="1" y="8"/>
                </a:lnTo>
                <a:lnTo>
                  <a:pt x="0" y="7"/>
                </a:lnTo>
                <a:lnTo>
                  <a:pt x="0" y="3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0" name="Freeform 1480"/>
          <p:cNvSpPr>
            <a:spLocks/>
          </p:cNvSpPr>
          <p:nvPr/>
        </p:nvSpPr>
        <p:spPr bwMode="auto">
          <a:xfrm>
            <a:off x="6838950" y="2227263"/>
            <a:ext cx="9525" cy="6350"/>
          </a:xfrm>
          <a:custGeom>
            <a:avLst/>
            <a:gdLst>
              <a:gd name="T0" fmla="*/ 12 w 12"/>
              <a:gd name="T1" fmla="*/ 0 h 8"/>
              <a:gd name="T2" fmla="*/ 12 w 12"/>
              <a:gd name="T3" fmla="*/ 0 h 8"/>
              <a:gd name="T4" fmla="*/ 9 w 12"/>
              <a:gd name="T5" fmla="*/ 4 h 8"/>
              <a:gd name="T6" fmla="*/ 8 w 12"/>
              <a:gd name="T7" fmla="*/ 6 h 8"/>
              <a:gd name="T8" fmla="*/ 6 w 12"/>
              <a:gd name="T9" fmla="*/ 7 h 8"/>
              <a:gd name="T10" fmla="*/ 4 w 12"/>
              <a:gd name="T11" fmla="*/ 8 h 8"/>
              <a:gd name="T12" fmla="*/ 4 w 12"/>
              <a:gd name="T13" fmla="*/ 8 h 8"/>
              <a:gd name="T14" fmla="*/ 1 w 12"/>
              <a:gd name="T15" fmla="*/ 7 h 8"/>
              <a:gd name="T16" fmla="*/ 0 w 12"/>
              <a:gd name="T17" fmla="*/ 5 h 8"/>
              <a:gd name="T18" fmla="*/ 0 w 12"/>
              <a:gd name="T19" fmla="*/ 4 h 8"/>
              <a:gd name="T20" fmla="*/ 0 w 12"/>
              <a:gd name="T2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8">
                <a:moveTo>
                  <a:pt x="12" y="0"/>
                </a:moveTo>
                <a:lnTo>
                  <a:pt x="12" y="0"/>
                </a:lnTo>
                <a:lnTo>
                  <a:pt x="9" y="4"/>
                </a:lnTo>
                <a:lnTo>
                  <a:pt x="8" y="6"/>
                </a:lnTo>
                <a:lnTo>
                  <a:pt x="6" y="7"/>
                </a:lnTo>
                <a:lnTo>
                  <a:pt x="4" y="8"/>
                </a:lnTo>
                <a:lnTo>
                  <a:pt x="4" y="8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1" name="Freeform 1481"/>
          <p:cNvSpPr>
            <a:spLocks/>
          </p:cNvSpPr>
          <p:nvPr/>
        </p:nvSpPr>
        <p:spPr bwMode="auto">
          <a:xfrm>
            <a:off x="6834188" y="2220913"/>
            <a:ext cx="7937" cy="11112"/>
          </a:xfrm>
          <a:custGeom>
            <a:avLst/>
            <a:gdLst>
              <a:gd name="T0" fmla="*/ 12 w 12"/>
              <a:gd name="T1" fmla="*/ 0 h 15"/>
              <a:gd name="T2" fmla="*/ 12 w 12"/>
              <a:gd name="T3" fmla="*/ 0 h 15"/>
              <a:gd name="T4" fmla="*/ 11 w 12"/>
              <a:gd name="T5" fmla="*/ 5 h 15"/>
              <a:gd name="T6" fmla="*/ 9 w 12"/>
              <a:gd name="T7" fmla="*/ 9 h 15"/>
              <a:gd name="T8" fmla="*/ 7 w 12"/>
              <a:gd name="T9" fmla="*/ 13 h 15"/>
              <a:gd name="T10" fmla="*/ 4 w 12"/>
              <a:gd name="T11" fmla="*/ 15 h 15"/>
              <a:gd name="T12" fmla="*/ 4 w 12"/>
              <a:gd name="T13" fmla="*/ 15 h 15"/>
              <a:gd name="T14" fmla="*/ 2 w 12"/>
              <a:gd name="T15" fmla="*/ 14 h 15"/>
              <a:gd name="T16" fmla="*/ 1 w 12"/>
              <a:gd name="T17" fmla="*/ 12 h 15"/>
              <a:gd name="T18" fmla="*/ 0 w 12"/>
              <a:gd name="T19" fmla="*/ 10 h 15"/>
              <a:gd name="T20" fmla="*/ 0 w 12"/>
              <a:gd name="T21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5">
                <a:moveTo>
                  <a:pt x="12" y="0"/>
                </a:moveTo>
                <a:lnTo>
                  <a:pt x="12" y="0"/>
                </a:lnTo>
                <a:lnTo>
                  <a:pt x="11" y="5"/>
                </a:lnTo>
                <a:lnTo>
                  <a:pt x="9" y="9"/>
                </a:lnTo>
                <a:lnTo>
                  <a:pt x="7" y="13"/>
                </a:lnTo>
                <a:lnTo>
                  <a:pt x="4" y="15"/>
                </a:lnTo>
                <a:lnTo>
                  <a:pt x="4" y="15"/>
                </a:lnTo>
                <a:lnTo>
                  <a:pt x="2" y="14"/>
                </a:lnTo>
                <a:lnTo>
                  <a:pt x="1" y="12"/>
                </a:lnTo>
                <a:lnTo>
                  <a:pt x="0" y="10"/>
                </a:lnTo>
                <a:lnTo>
                  <a:pt x="0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2" name="Freeform 1482"/>
          <p:cNvSpPr>
            <a:spLocks/>
          </p:cNvSpPr>
          <p:nvPr/>
        </p:nvSpPr>
        <p:spPr bwMode="auto">
          <a:xfrm>
            <a:off x="6827838" y="2216150"/>
            <a:ext cx="9525" cy="12700"/>
          </a:xfrm>
          <a:custGeom>
            <a:avLst/>
            <a:gdLst>
              <a:gd name="T0" fmla="*/ 13 w 13"/>
              <a:gd name="T1" fmla="*/ 0 h 16"/>
              <a:gd name="T2" fmla="*/ 13 w 13"/>
              <a:gd name="T3" fmla="*/ 0 h 16"/>
              <a:gd name="T4" fmla="*/ 13 w 13"/>
              <a:gd name="T5" fmla="*/ 5 h 16"/>
              <a:gd name="T6" fmla="*/ 12 w 13"/>
              <a:gd name="T7" fmla="*/ 10 h 16"/>
              <a:gd name="T8" fmla="*/ 9 w 13"/>
              <a:gd name="T9" fmla="*/ 13 h 16"/>
              <a:gd name="T10" fmla="*/ 5 w 13"/>
              <a:gd name="T11" fmla="*/ 16 h 16"/>
              <a:gd name="T12" fmla="*/ 5 w 13"/>
              <a:gd name="T13" fmla="*/ 16 h 16"/>
              <a:gd name="T14" fmla="*/ 3 w 13"/>
              <a:gd name="T15" fmla="*/ 16 h 16"/>
              <a:gd name="T16" fmla="*/ 1 w 13"/>
              <a:gd name="T17" fmla="*/ 15 h 16"/>
              <a:gd name="T18" fmla="*/ 1 w 13"/>
              <a:gd name="T19" fmla="*/ 13 h 16"/>
              <a:gd name="T20" fmla="*/ 0 w 13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6">
                <a:moveTo>
                  <a:pt x="13" y="0"/>
                </a:moveTo>
                <a:lnTo>
                  <a:pt x="13" y="0"/>
                </a:lnTo>
                <a:lnTo>
                  <a:pt x="13" y="5"/>
                </a:lnTo>
                <a:lnTo>
                  <a:pt x="12" y="10"/>
                </a:lnTo>
                <a:lnTo>
                  <a:pt x="9" y="13"/>
                </a:lnTo>
                <a:lnTo>
                  <a:pt x="5" y="16"/>
                </a:lnTo>
                <a:lnTo>
                  <a:pt x="5" y="16"/>
                </a:lnTo>
                <a:lnTo>
                  <a:pt x="3" y="16"/>
                </a:lnTo>
                <a:lnTo>
                  <a:pt x="1" y="15"/>
                </a:lnTo>
                <a:lnTo>
                  <a:pt x="1" y="13"/>
                </a:lnTo>
                <a:lnTo>
                  <a:pt x="0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3" name="Freeform 1483"/>
          <p:cNvSpPr>
            <a:spLocks/>
          </p:cNvSpPr>
          <p:nvPr/>
        </p:nvSpPr>
        <p:spPr bwMode="auto">
          <a:xfrm>
            <a:off x="6821488" y="2211388"/>
            <a:ext cx="12700" cy="15875"/>
          </a:xfrm>
          <a:custGeom>
            <a:avLst/>
            <a:gdLst>
              <a:gd name="T0" fmla="*/ 15 w 15"/>
              <a:gd name="T1" fmla="*/ 0 h 18"/>
              <a:gd name="T2" fmla="*/ 15 w 15"/>
              <a:gd name="T3" fmla="*/ 0 h 18"/>
              <a:gd name="T4" fmla="*/ 14 w 15"/>
              <a:gd name="T5" fmla="*/ 4 h 18"/>
              <a:gd name="T6" fmla="*/ 12 w 15"/>
              <a:gd name="T7" fmla="*/ 10 h 18"/>
              <a:gd name="T8" fmla="*/ 8 w 15"/>
              <a:gd name="T9" fmla="*/ 15 h 18"/>
              <a:gd name="T10" fmla="*/ 4 w 15"/>
              <a:gd name="T11" fmla="*/ 18 h 18"/>
              <a:gd name="T12" fmla="*/ 4 w 15"/>
              <a:gd name="T13" fmla="*/ 18 h 18"/>
              <a:gd name="T14" fmla="*/ 2 w 15"/>
              <a:gd name="T15" fmla="*/ 17 h 18"/>
              <a:gd name="T16" fmla="*/ 1 w 15"/>
              <a:gd name="T17" fmla="*/ 15 h 18"/>
              <a:gd name="T18" fmla="*/ 0 w 15"/>
              <a:gd name="T19" fmla="*/ 14 h 18"/>
              <a:gd name="T20" fmla="*/ 0 w 15"/>
              <a:gd name="T21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8">
                <a:moveTo>
                  <a:pt x="15" y="0"/>
                </a:moveTo>
                <a:lnTo>
                  <a:pt x="15" y="0"/>
                </a:lnTo>
                <a:lnTo>
                  <a:pt x="14" y="4"/>
                </a:lnTo>
                <a:lnTo>
                  <a:pt x="12" y="10"/>
                </a:lnTo>
                <a:lnTo>
                  <a:pt x="8" y="15"/>
                </a:lnTo>
                <a:lnTo>
                  <a:pt x="4" y="18"/>
                </a:lnTo>
                <a:lnTo>
                  <a:pt x="4" y="18"/>
                </a:lnTo>
                <a:lnTo>
                  <a:pt x="2" y="17"/>
                </a:lnTo>
                <a:lnTo>
                  <a:pt x="1" y="15"/>
                </a:lnTo>
                <a:lnTo>
                  <a:pt x="0" y="14"/>
                </a:lnTo>
                <a:lnTo>
                  <a:pt x="0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4" name="Freeform 1484"/>
          <p:cNvSpPr>
            <a:spLocks/>
          </p:cNvSpPr>
          <p:nvPr/>
        </p:nvSpPr>
        <p:spPr bwMode="auto">
          <a:xfrm>
            <a:off x="6813550" y="2206625"/>
            <a:ext cx="14288" cy="19050"/>
          </a:xfrm>
          <a:custGeom>
            <a:avLst/>
            <a:gdLst>
              <a:gd name="T0" fmla="*/ 16 w 16"/>
              <a:gd name="T1" fmla="*/ 0 h 23"/>
              <a:gd name="T2" fmla="*/ 16 w 16"/>
              <a:gd name="T3" fmla="*/ 0 h 23"/>
              <a:gd name="T4" fmla="*/ 15 w 16"/>
              <a:gd name="T5" fmla="*/ 6 h 23"/>
              <a:gd name="T6" fmla="*/ 14 w 16"/>
              <a:gd name="T7" fmla="*/ 11 h 23"/>
              <a:gd name="T8" fmla="*/ 11 w 16"/>
              <a:gd name="T9" fmla="*/ 16 h 23"/>
              <a:gd name="T10" fmla="*/ 8 w 16"/>
              <a:gd name="T11" fmla="*/ 20 h 23"/>
              <a:gd name="T12" fmla="*/ 8 w 16"/>
              <a:gd name="T13" fmla="*/ 20 h 23"/>
              <a:gd name="T14" fmla="*/ 6 w 16"/>
              <a:gd name="T15" fmla="*/ 21 h 23"/>
              <a:gd name="T16" fmla="*/ 5 w 16"/>
              <a:gd name="T17" fmla="*/ 22 h 23"/>
              <a:gd name="T18" fmla="*/ 3 w 16"/>
              <a:gd name="T19" fmla="*/ 22 h 23"/>
              <a:gd name="T20" fmla="*/ 2 w 16"/>
              <a:gd name="T21" fmla="*/ 23 h 23"/>
              <a:gd name="T22" fmla="*/ 2 w 16"/>
              <a:gd name="T23" fmla="*/ 23 h 23"/>
              <a:gd name="T24" fmla="*/ 1 w 16"/>
              <a:gd name="T25" fmla="*/ 22 h 23"/>
              <a:gd name="T26" fmla="*/ 1 w 16"/>
              <a:gd name="T27" fmla="*/ 20 h 23"/>
              <a:gd name="T28" fmla="*/ 0 w 16"/>
              <a:gd name="T29" fmla="*/ 17 h 23"/>
              <a:gd name="T30" fmla="*/ 0 w 16"/>
              <a:gd name="T31" fmla="*/ 1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6" y="0"/>
                </a:lnTo>
                <a:lnTo>
                  <a:pt x="15" y="6"/>
                </a:lnTo>
                <a:lnTo>
                  <a:pt x="14" y="11"/>
                </a:lnTo>
                <a:lnTo>
                  <a:pt x="11" y="16"/>
                </a:lnTo>
                <a:lnTo>
                  <a:pt x="8" y="20"/>
                </a:lnTo>
                <a:lnTo>
                  <a:pt x="8" y="20"/>
                </a:lnTo>
                <a:lnTo>
                  <a:pt x="6" y="21"/>
                </a:lnTo>
                <a:lnTo>
                  <a:pt x="5" y="22"/>
                </a:lnTo>
                <a:lnTo>
                  <a:pt x="3" y="22"/>
                </a:lnTo>
                <a:lnTo>
                  <a:pt x="2" y="23"/>
                </a:lnTo>
                <a:lnTo>
                  <a:pt x="2" y="23"/>
                </a:lnTo>
                <a:lnTo>
                  <a:pt x="1" y="22"/>
                </a:lnTo>
                <a:lnTo>
                  <a:pt x="1" y="20"/>
                </a:lnTo>
                <a:lnTo>
                  <a:pt x="0" y="17"/>
                </a:lnTo>
                <a:lnTo>
                  <a:pt x="0" y="1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5" name="Freeform 1485"/>
          <p:cNvSpPr>
            <a:spLocks/>
          </p:cNvSpPr>
          <p:nvPr/>
        </p:nvSpPr>
        <p:spPr bwMode="auto">
          <a:xfrm>
            <a:off x="6805613" y="2206625"/>
            <a:ext cx="15875" cy="17463"/>
          </a:xfrm>
          <a:custGeom>
            <a:avLst/>
            <a:gdLst>
              <a:gd name="T0" fmla="*/ 19 w 19"/>
              <a:gd name="T1" fmla="*/ 0 h 22"/>
              <a:gd name="T2" fmla="*/ 19 w 19"/>
              <a:gd name="T3" fmla="*/ 0 h 22"/>
              <a:gd name="T4" fmla="*/ 18 w 19"/>
              <a:gd name="T5" fmla="*/ 6 h 22"/>
              <a:gd name="T6" fmla="*/ 15 w 19"/>
              <a:gd name="T7" fmla="*/ 11 h 22"/>
              <a:gd name="T8" fmla="*/ 9 w 19"/>
              <a:gd name="T9" fmla="*/ 17 h 22"/>
              <a:gd name="T10" fmla="*/ 2 w 19"/>
              <a:gd name="T11" fmla="*/ 22 h 22"/>
              <a:gd name="T12" fmla="*/ 2 w 19"/>
              <a:gd name="T13" fmla="*/ 22 h 22"/>
              <a:gd name="T14" fmla="*/ 0 w 19"/>
              <a:gd name="T15" fmla="*/ 18 h 22"/>
              <a:gd name="T16" fmla="*/ 0 w 19"/>
              <a:gd name="T17" fmla="*/ 13 h 22"/>
              <a:gd name="T18" fmla="*/ 0 w 19"/>
              <a:gd name="T19" fmla="*/ 8 h 22"/>
              <a:gd name="T20" fmla="*/ 1 w 19"/>
              <a:gd name="T21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2">
                <a:moveTo>
                  <a:pt x="19" y="0"/>
                </a:moveTo>
                <a:lnTo>
                  <a:pt x="19" y="0"/>
                </a:lnTo>
                <a:lnTo>
                  <a:pt x="18" y="6"/>
                </a:lnTo>
                <a:lnTo>
                  <a:pt x="15" y="11"/>
                </a:lnTo>
                <a:lnTo>
                  <a:pt x="9" y="17"/>
                </a:lnTo>
                <a:lnTo>
                  <a:pt x="2" y="22"/>
                </a:lnTo>
                <a:lnTo>
                  <a:pt x="2" y="22"/>
                </a:lnTo>
                <a:lnTo>
                  <a:pt x="0" y="18"/>
                </a:lnTo>
                <a:lnTo>
                  <a:pt x="0" y="13"/>
                </a:lnTo>
                <a:lnTo>
                  <a:pt x="0" y="8"/>
                </a:lnTo>
                <a:lnTo>
                  <a:pt x="1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6" name="Freeform 1486"/>
          <p:cNvSpPr>
            <a:spLocks/>
          </p:cNvSpPr>
          <p:nvPr/>
        </p:nvSpPr>
        <p:spPr bwMode="auto">
          <a:xfrm>
            <a:off x="6842125" y="2249488"/>
            <a:ext cx="11113" cy="11112"/>
          </a:xfrm>
          <a:custGeom>
            <a:avLst/>
            <a:gdLst>
              <a:gd name="T0" fmla="*/ 13 w 13"/>
              <a:gd name="T1" fmla="*/ 0 h 15"/>
              <a:gd name="T2" fmla="*/ 13 w 13"/>
              <a:gd name="T3" fmla="*/ 0 h 15"/>
              <a:gd name="T4" fmla="*/ 12 w 13"/>
              <a:gd name="T5" fmla="*/ 1 h 15"/>
              <a:gd name="T6" fmla="*/ 11 w 13"/>
              <a:gd name="T7" fmla="*/ 6 h 15"/>
              <a:gd name="T8" fmla="*/ 9 w 13"/>
              <a:gd name="T9" fmla="*/ 11 h 15"/>
              <a:gd name="T10" fmla="*/ 5 w 13"/>
              <a:gd name="T11" fmla="*/ 15 h 15"/>
              <a:gd name="T12" fmla="*/ 5 w 13"/>
              <a:gd name="T13" fmla="*/ 15 h 15"/>
              <a:gd name="T14" fmla="*/ 3 w 13"/>
              <a:gd name="T15" fmla="*/ 15 h 15"/>
              <a:gd name="T16" fmla="*/ 2 w 13"/>
              <a:gd name="T17" fmla="*/ 13 h 15"/>
              <a:gd name="T18" fmla="*/ 1 w 13"/>
              <a:gd name="T19" fmla="*/ 9 h 15"/>
              <a:gd name="T20" fmla="*/ 0 w 13"/>
              <a:gd name="T21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5">
                <a:moveTo>
                  <a:pt x="13" y="0"/>
                </a:moveTo>
                <a:lnTo>
                  <a:pt x="13" y="0"/>
                </a:lnTo>
                <a:lnTo>
                  <a:pt x="12" y="1"/>
                </a:lnTo>
                <a:lnTo>
                  <a:pt x="11" y="6"/>
                </a:lnTo>
                <a:lnTo>
                  <a:pt x="9" y="11"/>
                </a:lnTo>
                <a:lnTo>
                  <a:pt x="5" y="15"/>
                </a:lnTo>
                <a:lnTo>
                  <a:pt x="5" y="15"/>
                </a:lnTo>
                <a:lnTo>
                  <a:pt x="3" y="15"/>
                </a:lnTo>
                <a:lnTo>
                  <a:pt x="2" y="13"/>
                </a:lnTo>
                <a:lnTo>
                  <a:pt x="1" y="9"/>
                </a:lnTo>
                <a:lnTo>
                  <a:pt x="0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7" name="Freeform 1487"/>
          <p:cNvSpPr>
            <a:spLocks/>
          </p:cNvSpPr>
          <p:nvPr/>
        </p:nvSpPr>
        <p:spPr bwMode="auto">
          <a:xfrm>
            <a:off x="6837363" y="2246313"/>
            <a:ext cx="11112" cy="11112"/>
          </a:xfrm>
          <a:custGeom>
            <a:avLst/>
            <a:gdLst>
              <a:gd name="T0" fmla="*/ 15 w 15"/>
              <a:gd name="T1" fmla="*/ 0 h 13"/>
              <a:gd name="T2" fmla="*/ 15 w 15"/>
              <a:gd name="T3" fmla="*/ 0 h 13"/>
              <a:gd name="T4" fmla="*/ 12 w 15"/>
              <a:gd name="T5" fmla="*/ 4 h 13"/>
              <a:gd name="T6" fmla="*/ 10 w 15"/>
              <a:gd name="T7" fmla="*/ 9 h 13"/>
              <a:gd name="T8" fmla="*/ 7 w 15"/>
              <a:gd name="T9" fmla="*/ 12 h 13"/>
              <a:gd name="T10" fmla="*/ 4 w 15"/>
              <a:gd name="T11" fmla="*/ 13 h 13"/>
              <a:gd name="T12" fmla="*/ 4 w 15"/>
              <a:gd name="T13" fmla="*/ 13 h 13"/>
              <a:gd name="T14" fmla="*/ 2 w 15"/>
              <a:gd name="T15" fmla="*/ 11 h 13"/>
              <a:gd name="T16" fmla="*/ 1 w 15"/>
              <a:gd name="T17" fmla="*/ 9 h 13"/>
              <a:gd name="T18" fmla="*/ 0 w 15"/>
              <a:gd name="T19" fmla="*/ 6 h 13"/>
              <a:gd name="T20" fmla="*/ 0 w 15"/>
              <a:gd name="T21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3">
                <a:moveTo>
                  <a:pt x="15" y="0"/>
                </a:moveTo>
                <a:lnTo>
                  <a:pt x="15" y="0"/>
                </a:lnTo>
                <a:lnTo>
                  <a:pt x="12" y="4"/>
                </a:lnTo>
                <a:lnTo>
                  <a:pt x="10" y="9"/>
                </a:lnTo>
                <a:lnTo>
                  <a:pt x="7" y="12"/>
                </a:lnTo>
                <a:lnTo>
                  <a:pt x="4" y="13"/>
                </a:lnTo>
                <a:lnTo>
                  <a:pt x="4" y="13"/>
                </a:lnTo>
                <a:lnTo>
                  <a:pt x="2" y="11"/>
                </a:lnTo>
                <a:lnTo>
                  <a:pt x="1" y="9"/>
                </a:lnTo>
                <a:lnTo>
                  <a:pt x="0" y="6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8" name="Freeform 1488"/>
          <p:cNvSpPr>
            <a:spLocks/>
          </p:cNvSpPr>
          <p:nvPr/>
        </p:nvSpPr>
        <p:spPr bwMode="auto">
          <a:xfrm>
            <a:off x="6831013" y="2233613"/>
            <a:ext cx="12700" cy="17462"/>
          </a:xfrm>
          <a:custGeom>
            <a:avLst/>
            <a:gdLst>
              <a:gd name="T0" fmla="*/ 15 w 15"/>
              <a:gd name="T1" fmla="*/ 0 h 23"/>
              <a:gd name="T2" fmla="*/ 15 w 15"/>
              <a:gd name="T3" fmla="*/ 0 h 23"/>
              <a:gd name="T4" fmla="*/ 14 w 15"/>
              <a:gd name="T5" fmla="*/ 8 h 23"/>
              <a:gd name="T6" fmla="*/ 11 w 15"/>
              <a:gd name="T7" fmla="*/ 15 h 23"/>
              <a:gd name="T8" fmla="*/ 9 w 15"/>
              <a:gd name="T9" fmla="*/ 21 h 23"/>
              <a:gd name="T10" fmla="*/ 4 w 15"/>
              <a:gd name="T11" fmla="*/ 23 h 23"/>
              <a:gd name="T12" fmla="*/ 4 w 15"/>
              <a:gd name="T13" fmla="*/ 23 h 23"/>
              <a:gd name="T14" fmla="*/ 2 w 15"/>
              <a:gd name="T15" fmla="*/ 21 h 23"/>
              <a:gd name="T16" fmla="*/ 1 w 15"/>
              <a:gd name="T17" fmla="*/ 19 h 23"/>
              <a:gd name="T18" fmla="*/ 0 w 15"/>
              <a:gd name="T19" fmla="*/ 15 h 23"/>
              <a:gd name="T20" fmla="*/ 0 w 15"/>
              <a:gd name="T21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23">
                <a:moveTo>
                  <a:pt x="15" y="0"/>
                </a:moveTo>
                <a:lnTo>
                  <a:pt x="15" y="0"/>
                </a:lnTo>
                <a:lnTo>
                  <a:pt x="14" y="8"/>
                </a:lnTo>
                <a:lnTo>
                  <a:pt x="11" y="15"/>
                </a:lnTo>
                <a:lnTo>
                  <a:pt x="9" y="21"/>
                </a:lnTo>
                <a:lnTo>
                  <a:pt x="4" y="23"/>
                </a:lnTo>
                <a:lnTo>
                  <a:pt x="4" y="23"/>
                </a:lnTo>
                <a:lnTo>
                  <a:pt x="2" y="21"/>
                </a:lnTo>
                <a:lnTo>
                  <a:pt x="1" y="19"/>
                </a:lnTo>
                <a:lnTo>
                  <a:pt x="0" y="15"/>
                </a:lnTo>
                <a:lnTo>
                  <a:pt x="0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69" name="Freeform 1489"/>
          <p:cNvSpPr>
            <a:spLocks/>
          </p:cNvSpPr>
          <p:nvPr/>
        </p:nvSpPr>
        <p:spPr bwMode="auto">
          <a:xfrm>
            <a:off x="6824663" y="2232025"/>
            <a:ext cx="11112" cy="15875"/>
          </a:xfrm>
          <a:custGeom>
            <a:avLst/>
            <a:gdLst>
              <a:gd name="T0" fmla="*/ 14 w 14"/>
              <a:gd name="T1" fmla="*/ 0 h 20"/>
              <a:gd name="T2" fmla="*/ 14 w 14"/>
              <a:gd name="T3" fmla="*/ 0 h 20"/>
              <a:gd name="T4" fmla="*/ 12 w 14"/>
              <a:gd name="T5" fmla="*/ 3 h 20"/>
              <a:gd name="T6" fmla="*/ 11 w 14"/>
              <a:gd name="T7" fmla="*/ 8 h 20"/>
              <a:gd name="T8" fmla="*/ 9 w 14"/>
              <a:gd name="T9" fmla="*/ 13 h 20"/>
              <a:gd name="T10" fmla="*/ 7 w 14"/>
              <a:gd name="T11" fmla="*/ 16 h 20"/>
              <a:gd name="T12" fmla="*/ 7 w 14"/>
              <a:gd name="T13" fmla="*/ 16 h 20"/>
              <a:gd name="T14" fmla="*/ 6 w 14"/>
              <a:gd name="T15" fmla="*/ 17 h 20"/>
              <a:gd name="T16" fmla="*/ 4 w 14"/>
              <a:gd name="T17" fmla="*/ 20 h 20"/>
              <a:gd name="T18" fmla="*/ 3 w 14"/>
              <a:gd name="T19" fmla="*/ 20 h 20"/>
              <a:gd name="T20" fmla="*/ 2 w 14"/>
              <a:gd name="T21" fmla="*/ 20 h 20"/>
              <a:gd name="T22" fmla="*/ 2 w 14"/>
              <a:gd name="T23" fmla="*/ 20 h 20"/>
              <a:gd name="T24" fmla="*/ 1 w 14"/>
              <a:gd name="T25" fmla="*/ 18 h 20"/>
              <a:gd name="T26" fmla="*/ 1 w 14"/>
              <a:gd name="T27" fmla="*/ 15 h 20"/>
              <a:gd name="T28" fmla="*/ 0 w 14"/>
              <a:gd name="T29" fmla="*/ 13 h 20"/>
              <a:gd name="T30" fmla="*/ 0 w 14"/>
              <a:gd name="T31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" h="20">
                <a:moveTo>
                  <a:pt x="14" y="0"/>
                </a:moveTo>
                <a:lnTo>
                  <a:pt x="14" y="0"/>
                </a:lnTo>
                <a:lnTo>
                  <a:pt x="12" y="3"/>
                </a:lnTo>
                <a:lnTo>
                  <a:pt x="11" y="8"/>
                </a:lnTo>
                <a:lnTo>
                  <a:pt x="9" y="13"/>
                </a:lnTo>
                <a:lnTo>
                  <a:pt x="7" y="16"/>
                </a:lnTo>
                <a:lnTo>
                  <a:pt x="7" y="16"/>
                </a:lnTo>
                <a:lnTo>
                  <a:pt x="6" y="17"/>
                </a:lnTo>
                <a:lnTo>
                  <a:pt x="4" y="20"/>
                </a:lnTo>
                <a:lnTo>
                  <a:pt x="3" y="20"/>
                </a:lnTo>
                <a:lnTo>
                  <a:pt x="2" y="20"/>
                </a:lnTo>
                <a:lnTo>
                  <a:pt x="2" y="20"/>
                </a:lnTo>
                <a:lnTo>
                  <a:pt x="1" y="18"/>
                </a:lnTo>
                <a:lnTo>
                  <a:pt x="1" y="15"/>
                </a:lnTo>
                <a:lnTo>
                  <a:pt x="0" y="13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0" name="Freeform 1490"/>
          <p:cNvSpPr>
            <a:spLocks/>
          </p:cNvSpPr>
          <p:nvPr/>
        </p:nvSpPr>
        <p:spPr bwMode="auto">
          <a:xfrm>
            <a:off x="6816725" y="2228850"/>
            <a:ext cx="14288" cy="14288"/>
          </a:xfrm>
          <a:custGeom>
            <a:avLst/>
            <a:gdLst>
              <a:gd name="T0" fmla="*/ 18 w 18"/>
              <a:gd name="T1" fmla="*/ 0 h 19"/>
              <a:gd name="T2" fmla="*/ 18 w 18"/>
              <a:gd name="T3" fmla="*/ 0 h 19"/>
              <a:gd name="T4" fmla="*/ 17 w 18"/>
              <a:gd name="T5" fmla="*/ 5 h 19"/>
              <a:gd name="T6" fmla="*/ 13 w 18"/>
              <a:gd name="T7" fmla="*/ 10 h 19"/>
              <a:gd name="T8" fmla="*/ 10 w 18"/>
              <a:gd name="T9" fmla="*/ 15 h 19"/>
              <a:gd name="T10" fmla="*/ 6 w 18"/>
              <a:gd name="T11" fmla="*/ 19 h 19"/>
              <a:gd name="T12" fmla="*/ 6 w 18"/>
              <a:gd name="T13" fmla="*/ 19 h 19"/>
              <a:gd name="T14" fmla="*/ 4 w 18"/>
              <a:gd name="T15" fmla="*/ 19 h 19"/>
              <a:gd name="T16" fmla="*/ 3 w 18"/>
              <a:gd name="T17" fmla="*/ 19 h 19"/>
              <a:gd name="T18" fmla="*/ 2 w 18"/>
              <a:gd name="T19" fmla="*/ 17 h 19"/>
              <a:gd name="T20" fmla="*/ 0 w 18"/>
              <a:gd name="T21" fmla="*/ 1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9">
                <a:moveTo>
                  <a:pt x="18" y="0"/>
                </a:moveTo>
                <a:lnTo>
                  <a:pt x="18" y="0"/>
                </a:lnTo>
                <a:lnTo>
                  <a:pt x="17" y="5"/>
                </a:lnTo>
                <a:lnTo>
                  <a:pt x="13" y="10"/>
                </a:lnTo>
                <a:lnTo>
                  <a:pt x="10" y="15"/>
                </a:lnTo>
                <a:lnTo>
                  <a:pt x="6" y="19"/>
                </a:lnTo>
                <a:lnTo>
                  <a:pt x="6" y="19"/>
                </a:lnTo>
                <a:lnTo>
                  <a:pt x="4" y="19"/>
                </a:lnTo>
                <a:lnTo>
                  <a:pt x="3" y="19"/>
                </a:lnTo>
                <a:lnTo>
                  <a:pt x="2" y="17"/>
                </a:lnTo>
                <a:lnTo>
                  <a:pt x="0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1" name="Freeform 1491"/>
          <p:cNvSpPr>
            <a:spLocks/>
          </p:cNvSpPr>
          <p:nvPr/>
        </p:nvSpPr>
        <p:spPr bwMode="auto">
          <a:xfrm>
            <a:off x="6810375" y="2227263"/>
            <a:ext cx="12700" cy="14287"/>
          </a:xfrm>
          <a:custGeom>
            <a:avLst/>
            <a:gdLst>
              <a:gd name="T0" fmla="*/ 16 w 16"/>
              <a:gd name="T1" fmla="*/ 0 h 20"/>
              <a:gd name="T2" fmla="*/ 16 w 16"/>
              <a:gd name="T3" fmla="*/ 0 h 20"/>
              <a:gd name="T4" fmla="*/ 14 w 16"/>
              <a:gd name="T5" fmla="*/ 5 h 20"/>
              <a:gd name="T6" fmla="*/ 12 w 16"/>
              <a:gd name="T7" fmla="*/ 10 h 20"/>
              <a:gd name="T8" fmla="*/ 7 w 16"/>
              <a:gd name="T9" fmla="*/ 16 h 20"/>
              <a:gd name="T10" fmla="*/ 3 w 16"/>
              <a:gd name="T11" fmla="*/ 20 h 20"/>
              <a:gd name="T12" fmla="*/ 3 w 16"/>
              <a:gd name="T13" fmla="*/ 20 h 20"/>
              <a:gd name="T14" fmla="*/ 2 w 16"/>
              <a:gd name="T15" fmla="*/ 19 h 20"/>
              <a:gd name="T16" fmla="*/ 0 w 16"/>
              <a:gd name="T17" fmla="*/ 16 h 20"/>
              <a:gd name="T18" fmla="*/ 0 w 16"/>
              <a:gd name="T19" fmla="*/ 15 h 20"/>
              <a:gd name="T20" fmla="*/ 0 w 16"/>
              <a:gd name="T21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20">
                <a:moveTo>
                  <a:pt x="16" y="0"/>
                </a:moveTo>
                <a:lnTo>
                  <a:pt x="16" y="0"/>
                </a:lnTo>
                <a:lnTo>
                  <a:pt x="14" y="5"/>
                </a:lnTo>
                <a:lnTo>
                  <a:pt x="12" y="10"/>
                </a:lnTo>
                <a:lnTo>
                  <a:pt x="7" y="16"/>
                </a:lnTo>
                <a:lnTo>
                  <a:pt x="3" y="20"/>
                </a:lnTo>
                <a:lnTo>
                  <a:pt x="3" y="20"/>
                </a:lnTo>
                <a:lnTo>
                  <a:pt x="2" y="19"/>
                </a:lnTo>
                <a:lnTo>
                  <a:pt x="0" y="16"/>
                </a:lnTo>
                <a:lnTo>
                  <a:pt x="0" y="15"/>
                </a:lnTo>
                <a:lnTo>
                  <a:pt x="0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2" name="Freeform 1492"/>
          <p:cNvSpPr>
            <a:spLocks/>
          </p:cNvSpPr>
          <p:nvPr/>
        </p:nvSpPr>
        <p:spPr bwMode="auto">
          <a:xfrm>
            <a:off x="6804025" y="2224088"/>
            <a:ext cx="14288" cy="14287"/>
          </a:xfrm>
          <a:custGeom>
            <a:avLst/>
            <a:gdLst>
              <a:gd name="T0" fmla="*/ 18 w 18"/>
              <a:gd name="T1" fmla="*/ 0 h 17"/>
              <a:gd name="T2" fmla="*/ 18 w 18"/>
              <a:gd name="T3" fmla="*/ 0 h 17"/>
              <a:gd name="T4" fmla="*/ 15 w 18"/>
              <a:gd name="T5" fmla="*/ 6 h 17"/>
              <a:gd name="T6" fmla="*/ 12 w 18"/>
              <a:gd name="T7" fmla="*/ 11 h 17"/>
              <a:gd name="T8" fmla="*/ 10 w 18"/>
              <a:gd name="T9" fmla="*/ 15 h 17"/>
              <a:gd name="T10" fmla="*/ 6 w 18"/>
              <a:gd name="T11" fmla="*/ 17 h 17"/>
              <a:gd name="T12" fmla="*/ 6 w 18"/>
              <a:gd name="T13" fmla="*/ 17 h 17"/>
              <a:gd name="T14" fmla="*/ 3 w 18"/>
              <a:gd name="T15" fmla="*/ 17 h 17"/>
              <a:gd name="T16" fmla="*/ 1 w 18"/>
              <a:gd name="T17" fmla="*/ 15 h 17"/>
              <a:gd name="T18" fmla="*/ 0 w 18"/>
              <a:gd name="T19" fmla="*/ 12 h 17"/>
              <a:gd name="T20" fmla="*/ 0 w 18"/>
              <a:gd name="T21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7">
                <a:moveTo>
                  <a:pt x="18" y="0"/>
                </a:moveTo>
                <a:lnTo>
                  <a:pt x="18" y="0"/>
                </a:lnTo>
                <a:lnTo>
                  <a:pt x="15" y="6"/>
                </a:lnTo>
                <a:lnTo>
                  <a:pt x="12" y="11"/>
                </a:lnTo>
                <a:lnTo>
                  <a:pt x="10" y="15"/>
                </a:lnTo>
                <a:lnTo>
                  <a:pt x="6" y="17"/>
                </a:lnTo>
                <a:lnTo>
                  <a:pt x="6" y="17"/>
                </a:lnTo>
                <a:lnTo>
                  <a:pt x="3" y="17"/>
                </a:lnTo>
                <a:lnTo>
                  <a:pt x="1" y="15"/>
                </a:lnTo>
                <a:lnTo>
                  <a:pt x="0" y="12"/>
                </a:lnTo>
                <a:lnTo>
                  <a:pt x="0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3" name="Freeform 1493"/>
          <p:cNvSpPr>
            <a:spLocks/>
          </p:cNvSpPr>
          <p:nvPr/>
        </p:nvSpPr>
        <p:spPr bwMode="auto">
          <a:xfrm>
            <a:off x="6796088" y="2224088"/>
            <a:ext cx="14287" cy="14287"/>
          </a:xfrm>
          <a:custGeom>
            <a:avLst/>
            <a:gdLst>
              <a:gd name="T0" fmla="*/ 17 w 17"/>
              <a:gd name="T1" fmla="*/ 0 h 18"/>
              <a:gd name="T2" fmla="*/ 17 w 17"/>
              <a:gd name="T3" fmla="*/ 0 h 18"/>
              <a:gd name="T4" fmla="*/ 15 w 17"/>
              <a:gd name="T5" fmla="*/ 4 h 18"/>
              <a:gd name="T6" fmla="*/ 14 w 17"/>
              <a:gd name="T7" fmla="*/ 9 h 18"/>
              <a:gd name="T8" fmla="*/ 11 w 17"/>
              <a:gd name="T9" fmla="*/ 12 h 18"/>
              <a:gd name="T10" fmla="*/ 8 w 17"/>
              <a:gd name="T11" fmla="*/ 16 h 18"/>
              <a:gd name="T12" fmla="*/ 8 w 17"/>
              <a:gd name="T13" fmla="*/ 16 h 18"/>
              <a:gd name="T14" fmla="*/ 5 w 17"/>
              <a:gd name="T15" fmla="*/ 17 h 18"/>
              <a:gd name="T16" fmla="*/ 2 w 17"/>
              <a:gd name="T17" fmla="*/ 18 h 18"/>
              <a:gd name="T18" fmla="*/ 0 w 17"/>
              <a:gd name="T19" fmla="*/ 17 h 18"/>
              <a:gd name="T20" fmla="*/ 0 w 17"/>
              <a:gd name="T21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8">
                <a:moveTo>
                  <a:pt x="17" y="0"/>
                </a:moveTo>
                <a:lnTo>
                  <a:pt x="17" y="0"/>
                </a:lnTo>
                <a:lnTo>
                  <a:pt x="15" y="4"/>
                </a:lnTo>
                <a:lnTo>
                  <a:pt x="14" y="9"/>
                </a:lnTo>
                <a:lnTo>
                  <a:pt x="11" y="12"/>
                </a:lnTo>
                <a:lnTo>
                  <a:pt x="8" y="16"/>
                </a:lnTo>
                <a:lnTo>
                  <a:pt x="8" y="16"/>
                </a:lnTo>
                <a:lnTo>
                  <a:pt x="5" y="17"/>
                </a:lnTo>
                <a:lnTo>
                  <a:pt x="2" y="18"/>
                </a:lnTo>
                <a:lnTo>
                  <a:pt x="0" y="17"/>
                </a:lnTo>
                <a:lnTo>
                  <a:pt x="0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4" name="Freeform 1494"/>
          <p:cNvSpPr>
            <a:spLocks/>
          </p:cNvSpPr>
          <p:nvPr/>
        </p:nvSpPr>
        <p:spPr bwMode="auto">
          <a:xfrm>
            <a:off x="6784975" y="2220913"/>
            <a:ext cx="20638" cy="14287"/>
          </a:xfrm>
          <a:custGeom>
            <a:avLst/>
            <a:gdLst>
              <a:gd name="T0" fmla="*/ 27 w 27"/>
              <a:gd name="T1" fmla="*/ 0 h 20"/>
              <a:gd name="T2" fmla="*/ 27 w 27"/>
              <a:gd name="T3" fmla="*/ 0 h 20"/>
              <a:gd name="T4" fmla="*/ 23 w 27"/>
              <a:gd name="T5" fmla="*/ 6 h 20"/>
              <a:gd name="T6" fmla="*/ 19 w 27"/>
              <a:gd name="T7" fmla="*/ 13 h 20"/>
              <a:gd name="T8" fmla="*/ 13 w 27"/>
              <a:gd name="T9" fmla="*/ 17 h 20"/>
              <a:gd name="T10" fmla="*/ 7 w 27"/>
              <a:gd name="T11" fmla="*/ 20 h 20"/>
              <a:gd name="T12" fmla="*/ 7 w 27"/>
              <a:gd name="T13" fmla="*/ 20 h 20"/>
              <a:gd name="T14" fmla="*/ 2 w 27"/>
              <a:gd name="T15" fmla="*/ 20 h 20"/>
              <a:gd name="T16" fmla="*/ 0 w 27"/>
              <a:gd name="T17" fmla="*/ 20 h 20"/>
              <a:gd name="T18" fmla="*/ 0 w 27"/>
              <a:gd name="T19" fmla="*/ 17 h 20"/>
              <a:gd name="T20" fmla="*/ 0 w 27"/>
              <a:gd name="T21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20">
                <a:moveTo>
                  <a:pt x="27" y="0"/>
                </a:moveTo>
                <a:lnTo>
                  <a:pt x="27" y="0"/>
                </a:lnTo>
                <a:lnTo>
                  <a:pt x="23" y="6"/>
                </a:lnTo>
                <a:lnTo>
                  <a:pt x="19" y="13"/>
                </a:lnTo>
                <a:lnTo>
                  <a:pt x="13" y="17"/>
                </a:lnTo>
                <a:lnTo>
                  <a:pt x="7" y="20"/>
                </a:lnTo>
                <a:lnTo>
                  <a:pt x="7" y="20"/>
                </a:lnTo>
                <a:lnTo>
                  <a:pt x="2" y="20"/>
                </a:lnTo>
                <a:lnTo>
                  <a:pt x="0" y="20"/>
                </a:lnTo>
                <a:lnTo>
                  <a:pt x="0" y="17"/>
                </a:lnTo>
                <a:lnTo>
                  <a:pt x="0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5" name="Freeform 1495"/>
          <p:cNvSpPr>
            <a:spLocks/>
          </p:cNvSpPr>
          <p:nvPr/>
        </p:nvSpPr>
        <p:spPr bwMode="auto">
          <a:xfrm>
            <a:off x="6848475" y="2260600"/>
            <a:ext cx="11113" cy="4763"/>
          </a:xfrm>
          <a:custGeom>
            <a:avLst/>
            <a:gdLst>
              <a:gd name="T0" fmla="*/ 12 w 12"/>
              <a:gd name="T1" fmla="*/ 3 h 6"/>
              <a:gd name="T2" fmla="*/ 12 w 12"/>
              <a:gd name="T3" fmla="*/ 3 h 6"/>
              <a:gd name="T4" fmla="*/ 8 w 12"/>
              <a:gd name="T5" fmla="*/ 6 h 6"/>
              <a:gd name="T6" fmla="*/ 4 w 12"/>
              <a:gd name="T7" fmla="*/ 6 h 6"/>
              <a:gd name="T8" fmla="*/ 1 w 12"/>
              <a:gd name="T9" fmla="*/ 6 h 6"/>
              <a:gd name="T10" fmla="*/ 0 w 12"/>
              <a:gd name="T11" fmla="*/ 4 h 6"/>
              <a:gd name="T12" fmla="*/ 0 w 12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6">
                <a:moveTo>
                  <a:pt x="12" y="3"/>
                </a:moveTo>
                <a:lnTo>
                  <a:pt x="12" y="3"/>
                </a:lnTo>
                <a:lnTo>
                  <a:pt x="8" y="6"/>
                </a:lnTo>
                <a:lnTo>
                  <a:pt x="4" y="6"/>
                </a:lnTo>
                <a:lnTo>
                  <a:pt x="1" y="6"/>
                </a:lnTo>
                <a:lnTo>
                  <a:pt x="0" y="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6" name="Freeform 1496"/>
          <p:cNvSpPr>
            <a:spLocks/>
          </p:cNvSpPr>
          <p:nvPr/>
        </p:nvSpPr>
        <p:spPr bwMode="auto">
          <a:xfrm>
            <a:off x="6853238" y="2263775"/>
            <a:ext cx="7937" cy="15875"/>
          </a:xfrm>
          <a:custGeom>
            <a:avLst/>
            <a:gdLst>
              <a:gd name="T0" fmla="*/ 5 w 11"/>
              <a:gd name="T1" fmla="*/ 0 h 20"/>
              <a:gd name="T2" fmla="*/ 5 w 11"/>
              <a:gd name="T3" fmla="*/ 0 h 20"/>
              <a:gd name="T4" fmla="*/ 3 w 11"/>
              <a:gd name="T5" fmla="*/ 5 h 20"/>
              <a:gd name="T6" fmla="*/ 1 w 11"/>
              <a:gd name="T7" fmla="*/ 10 h 20"/>
              <a:gd name="T8" fmla="*/ 0 w 11"/>
              <a:gd name="T9" fmla="*/ 14 h 20"/>
              <a:gd name="T10" fmla="*/ 0 w 11"/>
              <a:gd name="T11" fmla="*/ 16 h 20"/>
              <a:gd name="T12" fmla="*/ 0 w 11"/>
              <a:gd name="T13" fmla="*/ 16 h 20"/>
              <a:gd name="T14" fmla="*/ 3 w 11"/>
              <a:gd name="T15" fmla="*/ 19 h 20"/>
              <a:gd name="T16" fmla="*/ 5 w 11"/>
              <a:gd name="T17" fmla="*/ 20 h 20"/>
              <a:gd name="T18" fmla="*/ 8 w 11"/>
              <a:gd name="T19" fmla="*/ 20 h 20"/>
              <a:gd name="T20" fmla="*/ 11 w 11"/>
              <a:gd name="T21" fmla="*/ 1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20">
                <a:moveTo>
                  <a:pt x="5" y="0"/>
                </a:moveTo>
                <a:lnTo>
                  <a:pt x="5" y="0"/>
                </a:lnTo>
                <a:lnTo>
                  <a:pt x="3" y="5"/>
                </a:lnTo>
                <a:lnTo>
                  <a:pt x="1" y="10"/>
                </a:lnTo>
                <a:lnTo>
                  <a:pt x="0" y="14"/>
                </a:lnTo>
                <a:lnTo>
                  <a:pt x="0" y="16"/>
                </a:lnTo>
                <a:lnTo>
                  <a:pt x="0" y="16"/>
                </a:lnTo>
                <a:lnTo>
                  <a:pt x="3" y="19"/>
                </a:lnTo>
                <a:lnTo>
                  <a:pt x="5" y="20"/>
                </a:lnTo>
                <a:lnTo>
                  <a:pt x="8" y="20"/>
                </a:lnTo>
                <a:lnTo>
                  <a:pt x="11" y="1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7" name="Freeform 1497"/>
          <p:cNvSpPr>
            <a:spLocks/>
          </p:cNvSpPr>
          <p:nvPr/>
        </p:nvSpPr>
        <p:spPr bwMode="auto">
          <a:xfrm>
            <a:off x="6842125" y="2263775"/>
            <a:ext cx="12700" cy="14288"/>
          </a:xfrm>
          <a:custGeom>
            <a:avLst/>
            <a:gdLst>
              <a:gd name="T0" fmla="*/ 17 w 17"/>
              <a:gd name="T1" fmla="*/ 0 h 18"/>
              <a:gd name="T2" fmla="*/ 17 w 17"/>
              <a:gd name="T3" fmla="*/ 0 h 18"/>
              <a:gd name="T4" fmla="*/ 16 w 17"/>
              <a:gd name="T5" fmla="*/ 5 h 18"/>
              <a:gd name="T6" fmla="*/ 13 w 17"/>
              <a:gd name="T7" fmla="*/ 10 h 18"/>
              <a:gd name="T8" fmla="*/ 12 w 17"/>
              <a:gd name="T9" fmla="*/ 12 h 18"/>
              <a:gd name="T10" fmla="*/ 9 w 17"/>
              <a:gd name="T11" fmla="*/ 15 h 18"/>
              <a:gd name="T12" fmla="*/ 9 w 17"/>
              <a:gd name="T13" fmla="*/ 15 h 18"/>
              <a:gd name="T14" fmla="*/ 5 w 17"/>
              <a:gd name="T15" fmla="*/ 18 h 18"/>
              <a:gd name="T16" fmla="*/ 3 w 17"/>
              <a:gd name="T17" fmla="*/ 18 h 18"/>
              <a:gd name="T18" fmla="*/ 1 w 17"/>
              <a:gd name="T19" fmla="*/ 15 h 18"/>
              <a:gd name="T20" fmla="*/ 0 w 17"/>
              <a:gd name="T21" fmla="*/ 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8">
                <a:moveTo>
                  <a:pt x="17" y="0"/>
                </a:moveTo>
                <a:lnTo>
                  <a:pt x="17" y="0"/>
                </a:lnTo>
                <a:lnTo>
                  <a:pt x="16" y="5"/>
                </a:lnTo>
                <a:lnTo>
                  <a:pt x="13" y="10"/>
                </a:lnTo>
                <a:lnTo>
                  <a:pt x="12" y="12"/>
                </a:lnTo>
                <a:lnTo>
                  <a:pt x="9" y="15"/>
                </a:lnTo>
                <a:lnTo>
                  <a:pt x="9" y="15"/>
                </a:lnTo>
                <a:lnTo>
                  <a:pt x="5" y="18"/>
                </a:lnTo>
                <a:lnTo>
                  <a:pt x="3" y="18"/>
                </a:lnTo>
                <a:lnTo>
                  <a:pt x="1" y="15"/>
                </a:lnTo>
                <a:lnTo>
                  <a:pt x="0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8" name="Freeform 1498"/>
          <p:cNvSpPr>
            <a:spLocks/>
          </p:cNvSpPr>
          <p:nvPr/>
        </p:nvSpPr>
        <p:spPr bwMode="auto">
          <a:xfrm>
            <a:off x="6832600" y="2260600"/>
            <a:ext cx="12700" cy="14288"/>
          </a:xfrm>
          <a:custGeom>
            <a:avLst/>
            <a:gdLst>
              <a:gd name="T0" fmla="*/ 16 w 16"/>
              <a:gd name="T1" fmla="*/ 0 h 16"/>
              <a:gd name="T2" fmla="*/ 16 w 16"/>
              <a:gd name="T3" fmla="*/ 0 h 16"/>
              <a:gd name="T4" fmla="*/ 15 w 16"/>
              <a:gd name="T5" fmla="*/ 2 h 16"/>
              <a:gd name="T6" fmla="*/ 15 w 16"/>
              <a:gd name="T7" fmla="*/ 6 h 16"/>
              <a:gd name="T8" fmla="*/ 13 w 16"/>
              <a:gd name="T9" fmla="*/ 9 h 16"/>
              <a:gd name="T10" fmla="*/ 8 w 16"/>
              <a:gd name="T11" fmla="*/ 14 h 16"/>
              <a:gd name="T12" fmla="*/ 8 w 16"/>
              <a:gd name="T13" fmla="*/ 14 h 16"/>
              <a:gd name="T14" fmla="*/ 5 w 16"/>
              <a:gd name="T15" fmla="*/ 16 h 16"/>
              <a:gd name="T16" fmla="*/ 2 w 16"/>
              <a:gd name="T17" fmla="*/ 16 h 16"/>
              <a:gd name="T18" fmla="*/ 1 w 16"/>
              <a:gd name="T19" fmla="*/ 14 h 16"/>
              <a:gd name="T20" fmla="*/ 0 w 16"/>
              <a:gd name="T21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6" y="0"/>
                </a:moveTo>
                <a:lnTo>
                  <a:pt x="16" y="0"/>
                </a:lnTo>
                <a:lnTo>
                  <a:pt x="15" y="2"/>
                </a:lnTo>
                <a:lnTo>
                  <a:pt x="15" y="6"/>
                </a:lnTo>
                <a:lnTo>
                  <a:pt x="13" y="9"/>
                </a:lnTo>
                <a:lnTo>
                  <a:pt x="8" y="14"/>
                </a:lnTo>
                <a:lnTo>
                  <a:pt x="8" y="14"/>
                </a:lnTo>
                <a:lnTo>
                  <a:pt x="5" y="16"/>
                </a:lnTo>
                <a:lnTo>
                  <a:pt x="2" y="16"/>
                </a:lnTo>
                <a:lnTo>
                  <a:pt x="1" y="14"/>
                </a:lnTo>
                <a:lnTo>
                  <a:pt x="0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79" name="Freeform 1499"/>
          <p:cNvSpPr>
            <a:spLocks/>
          </p:cNvSpPr>
          <p:nvPr/>
        </p:nvSpPr>
        <p:spPr bwMode="auto">
          <a:xfrm>
            <a:off x="6826250" y="2252663"/>
            <a:ext cx="12700" cy="19050"/>
          </a:xfrm>
          <a:custGeom>
            <a:avLst/>
            <a:gdLst>
              <a:gd name="T0" fmla="*/ 16 w 16"/>
              <a:gd name="T1" fmla="*/ 0 h 23"/>
              <a:gd name="T2" fmla="*/ 16 w 16"/>
              <a:gd name="T3" fmla="*/ 0 h 23"/>
              <a:gd name="T4" fmla="*/ 13 w 16"/>
              <a:gd name="T5" fmla="*/ 11 h 23"/>
              <a:gd name="T6" fmla="*/ 7 w 16"/>
              <a:gd name="T7" fmla="*/ 19 h 23"/>
              <a:gd name="T8" fmla="*/ 2 w 16"/>
              <a:gd name="T9" fmla="*/ 23 h 23"/>
              <a:gd name="T10" fmla="*/ 0 w 16"/>
              <a:gd name="T11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6" y="0"/>
                </a:lnTo>
                <a:lnTo>
                  <a:pt x="13" y="11"/>
                </a:lnTo>
                <a:lnTo>
                  <a:pt x="7" y="19"/>
                </a:lnTo>
                <a:lnTo>
                  <a:pt x="2" y="23"/>
                </a:lnTo>
                <a:lnTo>
                  <a:pt x="0" y="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0" name="Freeform 1500"/>
          <p:cNvSpPr>
            <a:spLocks/>
          </p:cNvSpPr>
          <p:nvPr/>
        </p:nvSpPr>
        <p:spPr bwMode="auto">
          <a:xfrm>
            <a:off x="6818313" y="2251075"/>
            <a:ext cx="15875" cy="19050"/>
          </a:xfrm>
          <a:custGeom>
            <a:avLst/>
            <a:gdLst>
              <a:gd name="T0" fmla="*/ 20 w 20"/>
              <a:gd name="T1" fmla="*/ 0 h 23"/>
              <a:gd name="T2" fmla="*/ 20 w 20"/>
              <a:gd name="T3" fmla="*/ 0 h 23"/>
              <a:gd name="T4" fmla="*/ 18 w 20"/>
              <a:gd name="T5" fmla="*/ 7 h 23"/>
              <a:gd name="T6" fmla="*/ 15 w 20"/>
              <a:gd name="T7" fmla="*/ 13 h 23"/>
              <a:gd name="T8" fmla="*/ 11 w 20"/>
              <a:gd name="T9" fmla="*/ 18 h 23"/>
              <a:gd name="T10" fmla="*/ 8 w 20"/>
              <a:gd name="T11" fmla="*/ 21 h 23"/>
              <a:gd name="T12" fmla="*/ 4 w 20"/>
              <a:gd name="T13" fmla="*/ 23 h 23"/>
              <a:gd name="T14" fmla="*/ 2 w 20"/>
              <a:gd name="T15" fmla="*/ 23 h 23"/>
              <a:gd name="T16" fmla="*/ 1 w 20"/>
              <a:gd name="T17" fmla="*/ 21 h 23"/>
              <a:gd name="T18" fmla="*/ 0 w 20"/>
              <a:gd name="T19" fmla="*/ 1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0" h="23">
                <a:moveTo>
                  <a:pt x="20" y="0"/>
                </a:moveTo>
                <a:lnTo>
                  <a:pt x="20" y="0"/>
                </a:lnTo>
                <a:lnTo>
                  <a:pt x="18" y="7"/>
                </a:lnTo>
                <a:lnTo>
                  <a:pt x="15" y="13"/>
                </a:lnTo>
                <a:lnTo>
                  <a:pt x="11" y="18"/>
                </a:lnTo>
                <a:lnTo>
                  <a:pt x="8" y="21"/>
                </a:lnTo>
                <a:lnTo>
                  <a:pt x="4" y="23"/>
                </a:lnTo>
                <a:lnTo>
                  <a:pt x="2" y="23"/>
                </a:lnTo>
                <a:lnTo>
                  <a:pt x="1" y="21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1" name="Freeform 1501"/>
          <p:cNvSpPr>
            <a:spLocks/>
          </p:cNvSpPr>
          <p:nvPr/>
        </p:nvSpPr>
        <p:spPr bwMode="auto">
          <a:xfrm>
            <a:off x="6807200" y="2246313"/>
            <a:ext cx="19050" cy="22225"/>
          </a:xfrm>
          <a:custGeom>
            <a:avLst/>
            <a:gdLst>
              <a:gd name="T0" fmla="*/ 23 w 23"/>
              <a:gd name="T1" fmla="*/ 0 h 28"/>
              <a:gd name="T2" fmla="*/ 23 w 23"/>
              <a:gd name="T3" fmla="*/ 0 h 28"/>
              <a:gd name="T4" fmla="*/ 21 w 23"/>
              <a:gd name="T5" fmla="*/ 9 h 28"/>
              <a:gd name="T6" fmla="*/ 17 w 23"/>
              <a:gd name="T7" fmla="*/ 14 h 28"/>
              <a:gd name="T8" fmla="*/ 14 w 23"/>
              <a:gd name="T9" fmla="*/ 20 h 28"/>
              <a:gd name="T10" fmla="*/ 10 w 23"/>
              <a:gd name="T11" fmla="*/ 25 h 28"/>
              <a:gd name="T12" fmla="*/ 8 w 23"/>
              <a:gd name="T13" fmla="*/ 28 h 28"/>
              <a:gd name="T14" fmla="*/ 5 w 23"/>
              <a:gd name="T15" fmla="*/ 28 h 28"/>
              <a:gd name="T16" fmla="*/ 2 w 23"/>
              <a:gd name="T17" fmla="*/ 27 h 28"/>
              <a:gd name="T18" fmla="*/ 0 w 23"/>
              <a:gd name="T19" fmla="*/ 24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28">
                <a:moveTo>
                  <a:pt x="23" y="0"/>
                </a:moveTo>
                <a:lnTo>
                  <a:pt x="23" y="0"/>
                </a:lnTo>
                <a:lnTo>
                  <a:pt x="21" y="9"/>
                </a:lnTo>
                <a:lnTo>
                  <a:pt x="17" y="14"/>
                </a:lnTo>
                <a:lnTo>
                  <a:pt x="14" y="20"/>
                </a:lnTo>
                <a:lnTo>
                  <a:pt x="10" y="25"/>
                </a:lnTo>
                <a:lnTo>
                  <a:pt x="8" y="28"/>
                </a:lnTo>
                <a:lnTo>
                  <a:pt x="5" y="28"/>
                </a:lnTo>
                <a:lnTo>
                  <a:pt x="2" y="27"/>
                </a:lnTo>
                <a:lnTo>
                  <a:pt x="0" y="2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2" name="Freeform 1502"/>
          <p:cNvSpPr>
            <a:spLocks/>
          </p:cNvSpPr>
          <p:nvPr/>
        </p:nvSpPr>
        <p:spPr bwMode="auto">
          <a:xfrm>
            <a:off x="6797675" y="2243138"/>
            <a:ext cx="20638" cy="26987"/>
          </a:xfrm>
          <a:custGeom>
            <a:avLst/>
            <a:gdLst>
              <a:gd name="T0" fmla="*/ 27 w 27"/>
              <a:gd name="T1" fmla="*/ 0 h 33"/>
              <a:gd name="T2" fmla="*/ 27 w 27"/>
              <a:gd name="T3" fmla="*/ 0 h 33"/>
              <a:gd name="T4" fmla="*/ 23 w 27"/>
              <a:gd name="T5" fmla="*/ 9 h 33"/>
              <a:gd name="T6" fmla="*/ 19 w 27"/>
              <a:gd name="T7" fmla="*/ 17 h 33"/>
              <a:gd name="T8" fmla="*/ 16 w 27"/>
              <a:gd name="T9" fmla="*/ 23 h 33"/>
              <a:gd name="T10" fmla="*/ 13 w 27"/>
              <a:gd name="T11" fmla="*/ 28 h 33"/>
              <a:gd name="T12" fmla="*/ 11 w 27"/>
              <a:gd name="T13" fmla="*/ 31 h 33"/>
              <a:gd name="T14" fmla="*/ 8 w 27"/>
              <a:gd name="T15" fmla="*/ 32 h 33"/>
              <a:gd name="T16" fmla="*/ 6 w 27"/>
              <a:gd name="T17" fmla="*/ 33 h 33"/>
              <a:gd name="T18" fmla="*/ 3 w 27"/>
              <a:gd name="T19" fmla="*/ 33 h 33"/>
              <a:gd name="T20" fmla="*/ 3 w 27"/>
              <a:gd name="T21" fmla="*/ 33 h 33"/>
              <a:gd name="T22" fmla="*/ 0 w 27"/>
              <a:gd name="T23" fmla="*/ 32 h 33"/>
              <a:gd name="T24" fmla="*/ 0 w 27"/>
              <a:gd name="T25" fmla="*/ 30 h 33"/>
              <a:gd name="T26" fmla="*/ 0 w 27"/>
              <a:gd name="T27" fmla="*/ 29 h 33"/>
              <a:gd name="T28" fmla="*/ 0 w 27"/>
              <a:gd name="T29" fmla="*/ 2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7" h="33">
                <a:moveTo>
                  <a:pt x="27" y="0"/>
                </a:moveTo>
                <a:lnTo>
                  <a:pt x="27" y="0"/>
                </a:lnTo>
                <a:lnTo>
                  <a:pt x="23" y="9"/>
                </a:lnTo>
                <a:lnTo>
                  <a:pt x="19" y="17"/>
                </a:lnTo>
                <a:lnTo>
                  <a:pt x="16" y="23"/>
                </a:lnTo>
                <a:lnTo>
                  <a:pt x="13" y="28"/>
                </a:lnTo>
                <a:lnTo>
                  <a:pt x="11" y="31"/>
                </a:lnTo>
                <a:lnTo>
                  <a:pt x="8" y="32"/>
                </a:lnTo>
                <a:lnTo>
                  <a:pt x="6" y="33"/>
                </a:lnTo>
                <a:lnTo>
                  <a:pt x="3" y="33"/>
                </a:lnTo>
                <a:lnTo>
                  <a:pt x="3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3" name="Freeform 1503"/>
          <p:cNvSpPr>
            <a:spLocks/>
          </p:cNvSpPr>
          <p:nvPr/>
        </p:nvSpPr>
        <p:spPr bwMode="auto">
          <a:xfrm>
            <a:off x="6777038" y="2241550"/>
            <a:ext cx="34925" cy="33338"/>
          </a:xfrm>
          <a:custGeom>
            <a:avLst/>
            <a:gdLst>
              <a:gd name="T0" fmla="*/ 43 w 43"/>
              <a:gd name="T1" fmla="*/ 0 h 41"/>
              <a:gd name="T2" fmla="*/ 43 w 43"/>
              <a:gd name="T3" fmla="*/ 0 h 41"/>
              <a:gd name="T4" fmla="*/ 38 w 43"/>
              <a:gd name="T5" fmla="*/ 11 h 41"/>
              <a:gd name="T6" fmla="*/ 32 w 43"/>
              <a:gd name="T7" fmla="*/ 20 h 41"/>
              <a:gd name="T8" fmla="*/ 25 w 43"/>
              <a:gd name="T9" fmla="*/ 28 h 41"/>
              <a:gd name="T10" fmla="*/ 19 w 43"/>
              <a:gd name="T11" fmla="*/ 34 h 41"/>
              <a:gd name="T12" fmla="*/ 14 w 43"/>
              <a:gd name="T13" fmla="*/ 39 h 41"/>
              <a:gd name="T14" fmla="*/ 8 w 43"/>
              <a:gd name="T15" fmla="*/ 41 h 41"/>
              <a:gd name="T16" fmla="*/ 3 w 43"/>
              <a:gd name="T17" fmla="*/ 41 h 41"/>
              <a:gd name="T18" fmla="*/ 0 w 43"/>
              <a:gd name="T19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" h="41">
                <a:moveTo>
                  <a:pt x="43" y="0"/>
                </a:moveTo>
                <a:lnTo>
                  <a:pt x="43" y="0"/>
                </a:lnTo>
                <a:lnTo>
                  <a:pt x="38" y="11"/>
                </a:lnTo>
                <a:lnTo>
                  <a:pt x="32" y="20"/>
                </a:lnTo>
                <a:lnTo>
                  <a:pt x="25" y="28"/>
                </a:lnTo>
                <a:lnTo>
                  <a:pt x="19" y="34"/>
                </a:lnTo>
                <a:lnTo>
                  <a:pt x="14" y="39"/>
                </a:lnTo>
                <a:lnTo>
                  <a:pt x="8" y="41"/>
                </a:lnTo>
                <a:lnTo>
                  <a:pt x="3" y="41"/>
                </a:lnTo>
                <a:lnTo>
                  <a:pt x="0" y="3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4" name="Freeform 1504"/>
          <p:cNvSpPr>
            <a:spLocks/>
          </p:cNvSpPr>
          <p:nvPr/>
        </p:nvSpPr>
        <p:spPr bwMode="auto">
          <a:xfrm>
            <a:off x="6767513" y="2236788"/>
            <a:ext cx="38100" cy="38100"/>
          </a:xfrm>
          <a:custGeom>
            <a:avLst/>
            <a:gdLst>
              <a:gd name="T0" fmla="*/ 48 w 48"/>
              <a:gd name="T1" fmla="*/ 0 h 46"/>
              <a:gd name="T2" fmla="*/ 48 w 48"/>
              <a:gd name="T3" fmla="*/ 0 h 46"/>
              <a:gd name="T4" fmla="*/ 44 w 48"/>
              <a:gd name="T5" fmla="*/ 11 h 46"/>
              <a:gd name="T6" fmla="*/ 37 w 48"/>
              <a:gd name="T7" fmla="*/ 21 h 46"/>
              <a:gd name="T8" fmla="*/ 30 w 48"/>
              <a:gd name="T9" fmla="*/ 30 h 46"/>
              <a:gd name="T10" fmla="*/ 23 w 48"/>
              <a:gd name="T11" fmla="*/ 37 h 46"/>
              <a:gd name="T12" fmla="*/ 16 w 48"/>
              <a:gd name="T13" fmla="*/ 43 h 46"/>
              <a:gd name="T14" fmla="*/ 9 w 48"/>
              <a:gd name="T15" fmla="*/ 46 h 46"/>
              <a:gd name="T16" fmla="*/ 4 w 48"/>
              <a:gd name="T17" fmla="*/ 46 h 46"/>
              <a:gd name="T18" fmla="*/ 0 w 48"/>
              <a:gd name="T19" fmla="*/ 4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46">
                <a:moveTo>
                  <a:pt x="48" y="0"/>
                </a:moveTo>
                <a:lnTo>
                  <a:pt x="48" y="0"/>
                </a:lnTo>
                <a:lnTo>
                  <a:pt x="44" y="11"/>
                </a:lnTo>
                <a:lnTo>
                  <a:pt x="37" y="21"/>
                </a:lnTo>
                <a:lnTo>
                  <a:pt x="30" y="30"/>
                </a:lnTo>
                <a:lnTo>
                  <a:pt x="23" y="37"/>
                </a:lnTo>
                <a:lnTo>
                  <a:pt x="16" y="43"/>
                </a:lnTo>
                <a:lnTo>
                  <a:pt x="9" y="46"/>
                </a:lnTo>
                <a:lnTo>
                  <a:pt x="4" y="46"/>
                </a:lnTo>
                <a:lnTo>
                  <a:pt x="0" y="4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5" name="Freeform 1505"/>
          <p:cNvSpPr>
            <a:spLocks/>
          </p:cNvSpPr>
          <p:nvPr/>
        </p:nvSpPr>
        <p:spPr bwMode="auto">
          <a:xfrm>
            <a:off x="6745288" y="2238375"/>
            <a:ext cx="52387" cy="36513"/>
          </a:xfrm>
          <a:custGeom>
            <a:avLst/>
            <a:gdLst>
              <a:gd name="T0" fmla="*/ 64 w 64"/>
              <a:gd name="T1" fmla="*/ 0 h 46"/>
              <a:gd name="T2" fmla="*/ 64 w 64"/>
              <a:gd name="T3" fmla="*/ 0 h 46"/>
              <a:gd name="T4" fmla="*/ 53 w 64"/>
              <a:gd name="T5" fmla="*/ 14 h 46"/>
              <a:gd name="T6" fmla="*/ 42 w 64"/>
              <a:gd name="T7" fmla="*/ 24 h 46"/>
              <a:gd name="T8" fmla="*/ 35 w 64"/>
              <a:gd name="T9" fmla="*/ 32 h 46"/>
              <a:gd name="T10" fmla="*/ 30 w 64"/>
              <a:gd name="T11" fmla="*/ 38 h 46"/>
              <a:gd name="T12" fmla="*/ 25 w 64"/>
              <a:gd name="T13" fmla="*/ 42 h 46"/>
              <a:gd name="T14" fmla="*/ 21 w 64"/>
              <a:gd name="T15" fmla="*/ 44 h 46"/>
              <a:gd name="T16" fmla="*/ 18 w 64"/>
              <a:gd name="T17" fmla="*/ 45 h 46"/>
              <a:gd name="T18" fmla="*/ 15 w 64"/>
              <a:gd name="T19" fmla="*/ 46 h 46"/>
              <a:gd name="T20" fmla="*/ 15 w 64"/>
              <a:gd name="T21" fmla="*/ 46 h 46"/>
              <a:gd name="T22" fmla="*/ 11 w 64"/>
              <a:gd name="T23" fmla="*/ 46 h 46"/>
              <a:gd name="T24" fmla="*/ 6 w 64"/>
              <a:gd name="T25" fmla="*/ 46 h 46"/>
              <a:gd name="T26" fmla="*/ 2 w 64"/>
              <a:gd name="T27" fmla="*/ 44 h 46"/>
              <a:gd name="T28" fmla="*/ 0 w 64"/>
              <a:gd name="T29" fmla="*/ 3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4" h="46">
                <a:moveTo>
                  <a:pt x="64" y="0"/>
                </a:moveTo>
                <a:lnTo>
                  <a:pt x="64" y="0"/>
                </a:lnTo>
                <a:lnTo>
                  <a:pt x="53" y="14"/>
                </a:lnTo>
                <a:lnTo>
                  <a:pt x="42" y="24"/>
                </a:lnTo>
                <a:lnTo>
                  <a:pt x="35" y="32"/>
                </a:lnTo>
                <a:lnTo>
                  <a:pt x="30" y="38"/>
                </a:lnTo>
                <a:lnTo>
                  <a:pt x="25" y="42"/>
                </a:lnTo>
                <a:lnTo>
                  <a:pt x="21" y="44"/>
                </a:lnTo>
                <a:lnTo>
                  <a:pt x="18" y="45"/>
                </a:lnTo>
                <a:lnTo>
                  <a:pt x="15" y="46"/>
                </a:lnTo>
                <a:lnTo>
                  <a:pt x="15" y="46"/>
                </a:lnTo>
                <a:lnTo>
                  <a:pt x="11" y="46"/>
                </a:lnTo>
                <a:lnTo>
                  <a:pt x="6" y="46"/>
                </a:lnTo>
                <a:lnTo>
                  <a:pt x="2" y="44"/>
                </a:lnTo>
                <a:lnTo>
                  <a:pt x="0" y="3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6" name="Freeform 1506"/>
          <p:cNvSpPr>
            <a:spLocks/>
          </p:cNvSpPr>
          <p:nvPr/>
        </p:nvSpPr>
        <p:spPr bwMode="auto">
          <a:xfrm>
            <a:off x="6735763" y="2233613"/>
            <a:ext cx="50800" cy="36512"/>
          </a:xfrm>
          <a:custGeom>
            <a:avLst/>
            <a:gdLst>
              <a:gd name="T0" fmla="*/ 51 w 63"/>
              <a:gd name="T1" fmla="*/ 0 h 46"/>
              <a:gd name="T2" fmla="*/ 51 w 63"/>
              <a:gd name="T3" fmla="*/ 0 h 46"/>
              <a:gd name="T4" fmla="*/ 39 w 63"/>
              <a:gd name="T5" fmla="*/ 12 h 46"/>
              <a:gd name="T6" fmla="*/ 30 w 63"/>
              <a:gd name="T7" fmla="*/ 20 h 46"/>
              <a:gd name="T8" fmla="*/ 23 w 63"/>
              <a:gd name="T9" fmla="*/ 26 h 46"/>
              <a:gd name="T10" fmla="*/ 17 w 63"/>
              <a:gd name="T11" fmla="*/ 29 h 46"/>
              <a:gd name="T12" fmla="*/ 14 w 63"/>
              <a:gd name="T13" fmla="*/ 31 h 46"/>
              <a:gd name="T14" fmla="*/ 11 w 63"/>
              <a:gd name="T15" fmla="*/ 31 h 46"/>
              <a:gd name="T16" fmla="*/ 10 w 63"/>
              <a:gd name="T17" fmla="*/ 31 h 46"/>
              <a:gd name="T18" fmla="*/ 9 w 63"/>
              <a:gd name="T19" fmla="*/ 31 h 46"/>
              <a:gd name="T20" fmla="*/ 9 w 63"/>
              <a:gd name="T21" fmla="*/ 31 h 46"/>
              <a:gd name="T22" fmla="*/ 7 w 63"/>
              <a:gd name="T23" fmla="*/ 31 h 46"/>
              <a:gd name="T24" fmla="*/ 5 w 63"/>
              <a:gd name="T25" fmla="*/ 31 h 46"/>
              <a:gd name="T26" fmla="*/ 2 w 63"/>
              <a:gd name="T27" fmla="*/ 31 h 46"/>
              <a:gd name="T28" fmla="*/ 0 w 63"/>
              <a:gd name="T29" fmla="*/ 32 h 46"/>
              <a:gd name="T30" fmla="*/ 0 w 63"/>
              <a:gd name="T31" fmla="*/ 32 h 46"/>
              <a:gd name="T32" fmla="*/ 0 w 63"/>
              <a:gd name="T33" fmla="*/ 36 h 46"/>
              <a:gd name="T34" fmla="*/ 1 w 63"/>
              <a:gd name="T35" fmla="*/ 39 h 46"/>
              <a:gd name="T36" fmla="*/ 2 w 63"/>
              <a:gd name="T37" fmla="*/ 42 h 46"/>
              <a:gd name="T38" fmla="*/ 5 w 63"/>
              <a:gd name="T39" fmla="*/ 44 h 46"/>
              <a:gd name="T40" fmla="*/ 5 w 63"/>
              <a:gd name="T41" fmla="*/ 44 h 46"/>
              <a:gd name="T42" fmla="*/ 6 w 63"/>
              <a:gd name="T43" fmla="*/ 44 h 46"/>
              <a:gd name="T44" fmla="*/ 6 w 63"/>
              <a:gd name="T45" fmla="*/ 45 h 46"/>
              <a:gd name="T46" fmla="*/ 7 w 63"/>
              <a:gd name="T47" fmla="*/ 45 h 46"/>
              <a:gd name="T48" fmla="*/ 10 w 63"/>
              <a:gd name="T49" fmla="*/ 46 h 46"/>
              <a:gd name="T50" fmla="*/ 10 w 63"/>
              <a:gd name="T51" fmla="*/ 46 h 46"/>
              <a:gd name="T52" fmla="*/ 15 w 63"/>
              <a:gd name="T53" fmla="*/ 46 h 46"/>
              <a:gd name="T54" fmla="*/ 21 w 63"/>
              <a:gd name="T55" fmla="*/ 46 h 46"/>
              <a:gd name="T56" fmla="*/ 26 w 63"/>
              <a:gd name="T57" fmla="*/ 44 h 46"/>
              <a:gd name="T58" fmla="*/ 32 w 63"/>
              <a:gd name="T59" fmla="*/ 39 h 46"/>
              <a:gd name="T60" fmla="*/ 38 w 63"/>
              <a:gd name="T61" fmla="*/ 35 h 46"/>
              <a:gd name="T62" fmla="*/ 45 w 63"/>
              <a:gd name="T63" fmla="*/ 27 h 46"/>
              <a:gd name="T64" fmla="*/ 54 w 63"/>
              <a:gd name="T65" fmla="*/ 17 h 46"/>
              <a:gd name="T66" fmla="*/ 63 w 63"/>
              <a:gd name="T67" fmla="*/ 5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3" h="46">
                <a:moveTo>
                  <a:pt x="51" y="0"/>
                </a:moveTo>
                <a:lnTo>
                  <a:pt x="51" y="0"/>
                </a:lnTo>
                <a:lnTo>
                  <a:pt x="39" y="12"/>
                </a:lnTo>
                <a:lnTo>
                  <a:pt x="30" y="20"/>
                </a:lnTo>
                <a:lnTo>
                  <a:pt x="23" y="26"/>
                </a:lnTo>
                <a:lnTo>
                  <a:pt x="17" y="29"/>
                </a:lnTo>
                <a:lnTo>
                  <a:pt x="14" y="31"/>
                </a:lnTo>
                <a:lnTo>
                  <a:pt x="11" y="31"/>
                </a:lnTo>
                <a:lnTo>
                  <a:pt x="10" y="31"/>
                </a:lnTo>
                <a:lnTo>
                  <a:pt x="9" y="31"/>
                </a:lnTo>
                <a:lnTo>
                  <a:pt x="9" y="31"/>
                </a:lnTo>
                <a:lnTo>
                  <a:pt x="7" y="31"/>
                </a:lnTo>
                <a:lnTo>
                  <a:pt x="5" y="31"/>
                </a:lnTo>
                <a:lnTo>
                  <a:pt x="2" y="31"/>
                </a:lnTo>
                <a:lnTo>
                  <a:pt x="0" y="32"/>
                </a:lnTo>
                <a:lnTo>
                  <a:pt x="0" y="32"/>
                </a:lnTo>
                <a:lnTo>
                  <a:pt x="0" y="36"/>
                </a:lnTo>
                <a:lnTo>
                  <a:pt x="1" y="39"/>
                </a:lnTo>
                <a:lnTo>
                  <a:pt x="2" y="42"/>
                </a:lnTo>
                <a:lnTo>
                  <a:pt x="5" y="44"/>
                </a:lnTo>
                <a:lnTo>
                  <a:pt x="5" y="44"/>
                </a:lnTo>
                <a:lnTo>
                  <a:pt x="6" y="44"/>
                </a:lnTo>
                <a:lnTo>
                  <a:pt x="6" y="45"/>
                </a:lnTo>
                <a:lnTo>
                  <a:pt x="7" y="45"/>
                </a:lnTo>
                <a:lnTo>
                  <a:pt x="10" y="46"/>
                </a:lnTo>
                <a:lnTo>
                  <a:pt x="10" y="46"/>
                </a:lnTo>
                <a:lnTo>
                  <a:pt x="15" y="46"/>
                </a:lnTo>
                <a:lnTo>
                  <a:pt x="21" y="46"/>
                </a:lnTo>
                <a:lnTo>
                  <a:pt x="26" y="44"/>
                </a:lnTo>
                <a:lnTo>
                  <a:pt x="32" y="39"/>
                </a:lnTo>
                <a:lnTo>
                  <a:pt x="38" y="35"/>
                </a:lnTo>
                <a:lnTo>
                  <a:pt x="45" y="27"/>
                </a:lnTo>
                <a:lnTo>
                  <a:pt x="54" y="17"/>
                </a:lnTo>
                <a:lnTo>
                  <a:pt x="63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7" name="Freeform 1507"/>
          <p:cNvSpPr>
            <a:spLocks/>
          </p:cNvSpPr>
          <p:nvPr/>
        </p:nvSpPr>
        <p:spPr bwMode="auto">
          <a:xfrm>
            <a:off x="6853238" y="2239963"/>
            <a:ext cx="11112" cy="11112"/>
          </a:xfrm>
          <a:custGeom>
            <a:avLst/>
            <a:gdLst>
              <a:gd name="T0" fmla="*/ 13 w 13"/>
              <a:gd name="T1" fmla="*/ 0 h 14"/>
              <a:gd name="T2" fmla="*/ 13 w 13"/>
              <a:gd name="T3" fmla="*/ 0 h 14"/>
              <a:gd name="T4" fmla="*/ 12 w 13"/>
              <a:gd name="T5" fmla="*/ 5 h 14"/>
              <a:gd name="T6" fmla="*/ 10 w 13"/>
              <a:gd name="T7" fmla="*/ 10 h 14"/>
              <a:gd name="T8" fmla="*/ 7 w 13"/>
              <a:gd name="T9" fmla="*/ 13 h 14"/>
              <a:gd name="T10" fmla="*/ 4 w 13"/>
              <a:gd name="T11" fmla="*/ 14 h 14"/>
              <a:gd name="T12" fmla="*/ 4 w 13"/>
              <a:gd name="T13" fmla="*/ 14 h 14"/>
              <a:gd name="T14" fmla="*/ 2 w 13"/>
              <a:gd name="T15" fmla="*/ 14 h 14"/>
              <a:gd name="T16" fmla="*/ 0 w 13"/>
              <a:gd name="T17" fmla="*/ 12 h 14"/>
              <a:gd name="T18" fmla="*/ 0 w 13"/>
              <a:gd name="T19" fmla="*/ 11 h 14"/>
              <a:gd name="T20" fmla="*/ 0 w 13"/>
              <a:gd name="T21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4">
                <a:moveTo>
                  <a:pt x="13" y="0"/>
                </a:moveTo>
                <a:lnTo>
                  <a:pt x="13" y="0"/>
                </a:lnTo>
                <a:lnTo>
                  <a:pt x="12" y="5"/>
                </a:lnTo>
                <a:lnTo>
                  <a:pt x="10" y="10"/>
                </a:lnTo>
                <a:lnTo>
                  <a:pt x="7" y="13"/>
                </a:lnTo>
                <a:lnTo>
                  <a:pt x="4" y="14"/>
                </a:lnTo>
                <a:lnTo>
                  <a:pt x="4" y="14"/>
                </a:lnTo>
                <a:lnTo>
                  <a:pt x="2" y="14"/>
                </a:lnTo>
                <a:lnTo>
                  <a:pt x="0" y="12"/>
                </a:lnTo>
                <a:lnTo>
                  <a:pt x="0" y="11"/>
                </a:lnTo>
                <a:lnTo>
                  <a:pt x="0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8" name="Freeform 1508"/>
          <p:cNvSpPr>
            <a:spLocks/>
          </p:cNvSpPr>
          <p:nvPr/>
        </p:nvSpPr>
        <p:spPr bwMode="auto">
          <a:xfrm>
            <a:off x="6897688" y="2198688"/>
            <a:ext cx="92075" cy="42862"/>
          </a:xfrm>
          <a:custGeom>
            <a:avLst/>
            <a:gdLst>
              <a:gd name="T0" fmla="*/ 18 w 115"/>
              <a:gd name="T1" fmla="*/ 27 h 55"/>
              <a:gd name="T2" fmla="*/ 22 w 115"/>
              <a:gd name="T3" fmla="*/ 22 h 55"/>
              <a:gd name="T4" fmla="*/ 25 w 115"/>
              <a:gd name="T5" fmla="*/ 18 h 55"/>
              <a:gd name="T6" fmla="*/ 29 w 115"/>
              <a:gd name="T7" fmla="*/ 13 h 55"/>
              <a:gd name="T8" fmla="*/ 33 w 115"/>
              <a:gd name="T9" fmla="*/ 8 h 55"/>
              <a:gd name="T10" fmla="*/ 39 w 115"/>
              <a:gd name="T11" fmla="*/ 5 h 55"/>
              <a:gd name="T12" fmla="*/ 45 w 115"/>
              <a:gd name="T13" fmla="*/ 3 h 55"/>
              <a:gd name="T14" fmla="*/ 53 w 115"/>
              <a:gd name="T15" fmla="*/ 0 h 55"/>
              <a:gd name="T16" fmla="*/ 61 w 115"/>
              <a:gd name="T17" fmla="*/ 0 h 55"/>
              <a:gd name="T18" fmla="*/ 68 w 115"/>
              <a:gd name="T19" fmla="*/ 2 h 55"/>
              <a:gd name="T20" fmla="*/ 75 w 115"/>
              <a:gd name="T21" fmla="*/ 4 h 55"/>
              <a:gd name="T22" fmla="*/ 82 w 115"/>
              <a:gd name="T23" fmla="*/ 7 h 55"/>
              <a:gd name="T24" fmla="*/ 87 w 115"/>
              <a:gd name="T25" fmla="*/ 11 h 55"/>
              <a:gd name="T26" fmla="*/ 91 w 115"/>
              <a:gd name="T27" fmla="*/ 13 h 55"/>
              <a:gd name="T28" fmla="*/ 94 w 115"/>
              <a:gd name="T29" fmla="*/ 17 h 55"/>
              <a:gd name="T30" fmla="*/ 99 w 115"/>
              <a:gd name="T31" fmla="*/ 21 h 55"/>
              <a:gd name="T32" fmla="*/ 104 w 115"/>
              <a:gd name="T33" fmla="*/ 27 h 55"/>
              <a:gd name="T34" fmla="*/ 108 w 115"/>
              <a:gd name="T35" fmla="*/ 32 h 55"/>
              <a:gd name="T36" fmla="*/ 112 w 115"/>
              <a:gd name="T37" fmla="*/ 37 h 55"/>
              <a:gd name="T38" fmla="*/ 114 w 115"/>
              <a:gd name="T39" fmla="*/ 42 h 55"/>
              <a:gd name="T40" fmla="*/ 115 w 115"/>
              <a:gd name="T41" fmla="*/ 45 h 55"/>
              <a:gd name="T42" fmla="*/ 113 w 115"/>
              <a:gd name="T43" fmla="*/ 49 h 55"/>
              <a:gd name="T44" fmla="*/ 112 w 115"/>
              <a:gd name="T45" fmla="*/ 49 h 55"/>
              <a:gd name="T46" fmla="*/ 108 w 115"/>
              <a:gd name="T47" fmla="*/ 48 h 55"/>
              <a:gd name="T48" fmla="*/ 105 w 115"/>
              <a:gd name="T49" fmla="*/ 44 h 55"/>
              <a:gd name="T50" fmla="*/ 101 w 115"/>
              <a:gd name="T51" fmla="*/ 41 h 55"/>
              <a:gd name="T52" fmla="*/ 96 w 115"/>
              <a:gd name="T53" fmla="*/ 36 h 55"/>
              <a:gd name="T54" fmla="*/ 91 w 115"/>
              <a:gd name="T55" fmla="*/ 30 h 55"/>
              <a:gd name="T56" fmla="*/ 86 w 115"/>
              <a:gd name="T57" fmla="*/ 26 h 55"/>
              <a:gd name="T58" fmla="*/ 84 w 115"/>
              <a:gd name="T59" fmla="*/ 22 h 55"/>
              <a:gd name="T60" fmla="*/ 82 w 115"/>
              <a:gd name="T61" fmla="*/ 21 h 55"/>
              <a:gd name="T62" fmla="*/ 78 w 115"/>
              <a:gd name="T63" fmla="*/ 19 h 55"/>
              <a:gd name="T64" fmla="*/ 73 w 115"/>
              <a:gd name="T65" fmla="*/ 17 h 55"/>
              <a:gd name="T66" fmla="*/ 66 w 115"/>
              <a:gd name="T67" fmla="*/ 14 h 55"/>
              <a:gd name="T68" fmla="*/ 59 w 115"/>
              <a:gd name="T69" fmla="*/ 13 h 55"/>
              <a:gd name="T70" fmla="*/ 51 w 115"/>
              <a:gd name="T71" fmla="*/ 13 h 55"/>
              <a:gd name="T72" fmla="*/ 44 w 115"/>
              <a:gd name="T73" fmla="*/ 18 h 55"/>
              <a:gd name="T74" fmla="*/ 39 w 115"/>
              <a:gd name="T75" fmla="*/ 21 h 55"/>
              <a:gd name="T76" fmla="*/ 36 w 115"/>
              <a:gd name="T77" fmla="*/ 25 h 55"/>
              <a:gd name="T78" fmla="*/ 32 w 115"/>
              <a:gd name="T79" fmla="*/ 28 h 55"/>
              <a:gd name="T80" fmla="*/ 28 w 115"/>
              <a:gd name="T81" fmla="*/ 34 h 55"/>
              <a:gd name="T82" fmla="*/ 22 w 115"/>
              <a:gd name="T83" fmla="*/ 41 h 55"/>
              <a:gd name="T84" fmla="*/ 17 w 115"/>
              <a:gd name="T85" fmla="*/ 46 h 55"/>
              <a:gd name="T86" fmla="*/ 13 w 115"/>
              <a:gd name="T87" fmla="*/ 51 h 55"/>
              <a:gd name="T88" fmla="*/ 8 w 115"/>
              <a:gd name="T89" fmla="*/ 55 h 55"/>
              <a:gd name="T90" fmla="*/ 3 w 115"/>
              <a:gd name="T91" fmla="*/ 55 h 55"/>
              <a:gd name="T92" fmla="*/ 0 w 115"/>
              <a:gd name="T93" fmla="*/ 51 h 55"/>
              <a:gd name="T94" fmla="*/ 0 w 115"/>
              <a:gd name="T95" fmla="*/ 45 h 55"/>
              <a:gd name="T96" fmla="*/ 2 w 115"/>
              <a:gd name="T97" fmla="*/ 41 h 55"/>
              <a:gd name="T98" fmla="*/ 6 w 115"/>
              <a:gd name="T99" fmla="*/ 38 h 55"/>
              <a:gd name="T100" fmla="*/ 10 w 115"/>
              <a:gd name="T101" fmla="*/ 36 h 55"/>
              <a:gd name="T102" fmla="*/ 14 w 115"/>
              <a:gd name="T103" fmla="*/ 33 h 55"/>
              <a:gd name="T104" fmla="*/ 18 w 115"/>
              <a:gd name="T105" fmla="*/ 27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5" h="55">
                <a:moveTo>
                  <a:pt x="18" y="27"/>
                </a:moveTo>
                <a:lnTo>
                  <a:pt x="22" y="22"/>
                </a:lnTo>
                <a:lnTo>
                  <a:pt x="25" y="18"/>
                </a:lnTo>
                <a:lnTo>
                  <a:pt x="29" y="13"/>
                </a:lnTo>
                <a:lnTo>
                  <a:pt x="33" y="8"/>
                </a:lnTo>
                <a:lnTo>
                  <a:pt x="39" y="5"/>
                </a:lnTo>
                <a:lnTo>
                  <a:pt x="45" y="3"/>
                </a:lnTo>
                <a:lnTo>
                  <a:pt x="53" y="0"/>
                </a:lnTo>
                <a:lnTo>
                  <a:pt x="61" y="0"/>
                </a:lnTo>
                <a:lnTo>
                  <a:pt x="68" y="2"/>
                </a:lnTo>
                <a:lnTo>
                  <a:pt x="75" y="4"/>
                </a:lnTo>
                <a:lnTo>
                  <a:pt x="82" y="7"/>
                </a:lnTo>
                <a:lnTo>
                  <a:pt x="87" y="11"/>
                </a:lnTo>
                <a:lnTo>
                  <a:pt x="91" y="13"/>
                </a:lnTo>
                <a:lnTo>
                  <a:pt x="94" y="17"/>
                </a:lnTo>
                <a:lnTo>
                  <a:pt x="99" y="21"/>
                </a:lnTo>
                <a:lnTo>
                  <a:pt x="104" y="27"/>
                </a:lnTo>
                <a:lnTo>
                  <a:pt x="108" y="32"/>
                </a:lnTo>
                <a:lnTo>
                  <a:pt x="112" y="37"/>
                </a:lnTo>
                <a:lnTo>
                  <a:pt x="114" y="42"/>
                </a:lnTo>
                <a:lnTo>
                  <a:pt x="115" y="45"/>
                </a:lnTo>
                <a:lnTo>
                  <a:pt x="113" y="49"/>
                </a:lnTo>
                <a:lnTo>
                  <a:pt x="112" y="49"/>
                </a:lnTo>
                <a:lnTo>
                  <a:pt x="108" y="48"/>
                </a:lnTo>
                <a:lnTo>
                  <a:pt x="105" y="44"/>
                </a:lnTo>
                <a:lnTo>
                  <a:pt x="101" y="41"/>
                </a:lnTo>
                <a:lnTo>
                  <a:pt x="96" y="36"/>
                </a:lnTo>
                <a:lnTo>
                  <a:pt x="91" y="30"/>
                </a:lnTo>
                <a:lnTo>
                  <a:pt x="86" y="26"/>
                </a:lnTo>
                <a:lnTo>
                  <a:pt x="84" y="22"/>
                </a:lnTo>
                <a:lnTo>
                  <a:pt x="82" y="21"/>
                </a:lnTo>
                <a:lnTo>
                  <a:pt x="78" y="19"/>
                </a:lnTo>
                <a:lnTo>
                  <a:pt x="73" y="17"/>
                </a:lnTo>
                <a:lnTo>
                  <a:pt x="66" y="14"/>
                </a:lnTo>
                <a:lnTo>
                  <a:pt x="59" y="13"/>
                </a:lnTo>
                <a:lnTo>
                  <a:pt x="51" y="13"/>
                </a:lnTo>
                <a:lnTo>
                  <a:pt x="44" y="18"/>
                </a:lnTo>
                <a:lnTo>
                  <a:pt x="39" y="21"/>
                </a:lnTo>
                <a:lnTo>
                  <a:pt x="36" y="25"/>
                </a:lnTo>
                <a:lnTo>
                  <a:pt x="32" y="28"/>
                </a:lnTo>
                <a:lnTo>
                  <a:pt x="28" y="34"/>
                </a:lnTo>
                <a:lnTo>
                  <a:pt x="22" y="41"/>
                </a:lnTo>
                <a:lnTo>
                  <a:pt x="17" y="46"/>
                </a:lnTo>
                <a:lnTo>
                  <a:pt x="13" y="51"/>
                </a:lnTo>
                <a:lnTo>
                  <a:pt x="8" y="55"/>
                </a:lnTo>
                <a:lnTo>
                  <a:pt x="3" y="55"/>
                </a:lnTo>
                <a:lnTo>
                  <a:pt x="0" y="51"/>
                </a:lnTo>
                <a:lnTo>
                  <a:pt x="0" y="45"/>
                </a:lnTo>
                <a:lnTo>
                  <a:pt x="2" y="41"/>
                </a:lnTo>
                <a:lnTo>
                  <a:pt x="6" y="38"/>
                </a:lnTo>
                <a:lnTo>
                  <a:pt x="10" y="36"/>
                </a:lnTo>
                <a:lnTo>
                  <a:pt x="14" y="33"/>
                </a:lnTo>
                <a:lnTo>
                  <a:pt x="18" y="27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89" name="Freeform 1509"/>
          <p:cNvSpPr>
            <a:spLocks/>
          </p:cNvSpPr>
          <p:nvPr/>
        </p:nvSpPr>
        <p:spPr bwMode="auto">
          <a:xfrm>
            <a:off x="6897688" y="2198688"/>
            <a:ext cx="92075" cy="42862"/>
          </a:xfrm>
          <a:custGeom>
            <a:avLst/>
            <a:gdLst>
              <a:gd name="T0" fmla="*/ 18 w 115"/>
              <a:gd name="T1" fmla="*/ 27 h 55"/>
              <a:gd name="T2" fmla="*/ 25 w 115"/>
              <a:gd name="T3" fmla="*/ 18 h 55"/>
              <a:gd name="T4" fmla="*/ 33 w 115"/>
              <a:gd name="T5" fmla="*/ 8 h 55"/>
              <a:gd name="T6" fmla="*/ 45 w 115"/>
              <a:gd name="T7" fmla="*/ 3 h 55"/>
              <a:gd name="T8" fmla="*/ 61 w 115"/>
              <a:gd name="T9" fmla="*/ 0 h 55"/>
              <a:gd name="T10" fmla="*/ 68 w 115"/>
              <a:gd name="T11" fmla="*/ 2 h 55"/>
              <a:gd name="T12" fmla="*/ 82 w 115"/>
              <a:gd name="T13" fmla="*/ 7 h 55"/>
              <a:gd name="T14" fmla="*/ 87 w 115"/>
              <a:gd name="T15" fmla="*/ 11 h 55"/>
              <a:gd name="T16" fmla="*/ 94 w 115"/>
              <a:gd name="T17" fmla="*/ 17 h 55"/>
              <a:gd name="T18" fmla="*/ 104 w 115"/>
              <a:gd name="T19" fmla="*/ 27 h 55"/>
              <a:gd name="T20" fmla="*/ 112 w 115"/>
              <a:gd name="T21" fmla="*/ 37 h 55"/>
              <a:gd name="T22" fmla="*/ 115 w 115"/>
              <a:gd name="T23" fmla="*/ 45 h 55"/>
              <a:gd name="T24" fmla="*/ 113 w 115"/>
              <a:gd name="T25" fmla="*/ 49 h 55"/>
              <a:gd name="T26" fmla="*/ 108 w 115"/>
              <a:gd name="T27" fmla="*/ 48 h 55"/>
              <a:gd name="T28" fmla="*/ 105 w 115"/>
              <a:gd name="T29" fmla="*/ 44 h 55"/>
              <a:gd name="T30" fmla="*/ 96 w 115"/>
              <a:gd name="T31" fmla="*/ 36 h 55"/>
              <a:gd name="T32" fmla="*/ 86 w 115"/>
              <a:gd name="T33" fmla="*/ 26 h 55"/>
              <a:gd name="T34" fmla="*/ 84 w 115"/>
              <a:gd name="T35" fmla="*/ 22 h 55"/>
              <a:gd name="T36" fmla="*/ 78 w 115"/>
              <a:gd name="T37" fmla="*/ 19 h 55"/>
              <a:gd name="T38" fmla="*/ 73 w 115"/>
              <a:gd name="T39" fmla="*/ 17 h 55"/>
              <a:gd name="T40" fmla="*/ 59 w 115"/>
              <a:gd name="T41" fmla="*/ 13 h 55"/>
              <a:gd name="T42" fmla="*/ 44 w 115"/>
              <a:gd name="T43" fmla="*/ 18 h 55"/>
              <a:gd name="T44" fmla="*/ 39 w 115"/>
              <a:gd name="T45" fmla="*/ 21 h 55"/>
              <a:gd name="T46" fmla="*/ 32 w 115"/>
              <a:gd name="T47" fmla="*/ 28 h 55"/>
              <a:gd name="T48" fmla="*/ 28 w 115"/>
              <a:gd name="T49" fmla="*/ 34 h 55"/>
              <a:gd name="T50" fmla="*/ 17 w 115"/>
              <a:gd name="T51" fmla="*/ 46 h 55"/>
              <a:gd name="T52" fmla="*/ 8 w 115"/>
              <a:gd name="T53" fmla="*/ 55 h 55"/>
              <a:gd name="T54" fmla="*/ 3 w 115"/>
              <a:gd name="T55" fmla="*/ 55 h 55"/>
              <a:gd name="T56" fmla="*/ 0 w 115"/>
              <a:gd name="T57" fmla="*/ 45 h 55"/>
              <a:gd name="T58" fmla="*/ 2 w 115"/>
              <a:gd name="T59" fmla="*/ 41 h 55"/>
              <a:gd name="T60" fmla="*/ 10 w 115"/>
              <a:gd name="T61" fmla="*/ 36 h 55"/>
              <a:gd name="T62" fmla="*/ 18 w 115"/>
              <a:gd name="T63" fmla="*/ 27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5" h="55">
                <a:moveTo>
                  <a:pt x="18" y="27"/>
                </a:moveTo>
                <a:lnTo>
                  <a:pt x="18" y="27"/>
                </a:lnTo>
                <a:lnTo>
                  <a:pt x="22" y="22"/>
                </a:lnTo>
                <a:lnTo>
                  <a:pt x="25" y="18"/>
                </a:lnTo>
                <a:lnTo>
                  <a:pt x="29" y="13"/>
                </a:lnTo>
                <a:lnTo>
                  <a:pt x="33" y="8"/>
                </a:lnTo>
                <a:lnTo>
                  <a:pt x="39" y="5"/>
                </a:lnTo>
                <a:lnTo>
                  <a:pt x="45" y="3"/>
                </a:lnTo>
                <a:lnTo>
                  <a:pt x="53" y="0"/>
                </a:lnTo>
                <a:lnTo>
                  <a:pt x="61" y="0"/>
                </a:lnTo>
                <a:lnTo>
                  <a:pt x="61" y="0"/>
                </a:lnTo>
                <a:lnTo>
                  <a:pt x="68" y="2"/>
                </a:lnTo>
                <a:lnTo>
                  <a:pt x="75" y="4"/>
                </a:lnTo>
                <a:lnTo>
                  <a:pt x="82" y="7"/>
                </a:lnTo>
                <a:lnTo>
                  <a:pt x="87" y="11"/>
                </a:lnTo>
                <a:lnTo>
                  <a:pt x="87" y="11"/>
                </a:lnTo>
                <a:lnTo>
                  <a:pt x="91" y="13"/>
                </a:lnTo>
                <a:lnTo>
                  <a:pt x="94" y="17"/>
                </a:lnTo>
                <a:lnTo>
                  <a:pt x="99" y="21"/>
                </a:lnTo>
                <a:lnTo>
                  <a:pt x="104" y="27"/>
                </a:lnTo>
                <a:lnTo>
                  <a:pt x="108" y="32"/>
                </a:lnTo>
                <a:lnTo>
                  <a:pt x="112" y="37"/>
                </a:lnTo>
                <a:lnTo>
                  <a:pt x="114" y="42"/>
                </a:lnTo>
                <a:lnTo>
                  <a:pt x="115" y="45"/>
                </a:lnTo>
                <a:lnTo>
                  <a:pt x="115" y="45"/>
                </a:lnTo>
                <a:lnTo>
                  <a:pt x="113" y="49"/>
                </a:lnTo>
                <a:lnTo>
                  <a:pt x="112" y="49"/>
                </a:lnTo>
                <a:lnTo>
                  <a:pt x="108" y="48"/>
                </a:lnTo>
                <a:lnTo>
                  <a:pt x="105" y="44"/>
                </a:lnTo>
                <a:lnTo>
                  <a:pt x="105" y="44"/>
                </a:lnTo>
                <a:lnTo>
                  <a:pt x="101" y="41"/>
                </a:lnTo>
                <a:lnTo>
                  <a:pt x="96" y="36"/>
                </a:lnTo>
                <a:lnTo>
                  <a:pt x="91" y="30"/>
                </a:lnTo>
                <a:lnTo>
                  <a:pt x="86" y="26"/>
                </a:lnTo>
                <a:lnTo>
                  <a:pt x="86" y="26"/>
                </a:lnTo>
                <a:lnTo>
                  <a:pt x="84" y="22"/>
                </a:lnTo>
                <a:lnTo>
                  <a:pt x="82" y="21"/>
                </a:lnTo>
                <a:lnTo>
                  <a:pt x="78" y="19"/>
                </a:lnTo>
                <a:lnTo>
                  <a:pt x="73" y="17"/>
                </a:lnTo>
                <a:lnTo>
                  <a:pt x="73" y="17"/>
                </a:lnTo>
                <a:lnTo>
                  <a:pt x="66" y="14"/>
                </a:lnTo>
                <a:lnTo>
                  <a:pt x="59" y="13"/>
                </a:lnTo>
                <a:lnTo>
                  <a:pt x="51" y="13"/>
                </a:lnTo>
                <a:lnTo>
                  <a:pt x="44" y="18"/>
                </a:lnTo>
                <a:lnTo>
                  <a:pt x="44" y="18"/>
                </a:lnTo>
                <a:lnTo>
                  <a:pt x="39" y="21"/>
                </a:lnTo>
                <a:lnTo>
                  <a:pt x="36" y="25"/>
                </a:lnTo>
                <a:lnTo>
                  <a:pt x="32" y="28"/>
                </a:lnTo>
                <a:lnTo>
                  <a:pt x="28" y="34"/>
                </a:lnTo>
                <a:lnTo>
                  <a:pt x="28" y="34"/>
                </a:lnTo>
                <a:lnTo>
                  <a:pt x="22" y="41"/>
                </a:lnTo>
                <a:lnTo>
                  <a:pt x="17" y="46"/>
                </a:lnTo>
                <a:lnTo>
                  <a:pt x="13" y="51"/>
                </a:lnTo>
                <a:lnTo>
                  <a:pt x="8" y="55"/>
                </a:lnTo>
                <a:lnTo>
                  <a:pt x="8" y="55"/>
                </a:lnTo>
                <a:lnTo>
                  <a:pt x="3" y="55"/>
                </a:lnTo>
                <a:lnTo>
                  <a:pt x="0" y="51"/>
                </a:lnTo>
                <a:lnTo>
                  <a:pt x="0" y="45"/>
                </a:lnTo>
                <a:lnTo>
                  <a:pt x="2" y="41"/>
                </a:lnTo>
                <a:lnTo>
                  <a:pt x="2" y="41"/>
                </a:lnTo>
                <a:lnTo>
                  <a:pt x="6" y="38"/>
                </a:lnTo>
                <a:lnTo>
                  <a:pt x="10" y="36"/>
                </a:lnTo>
                <a:lnTo>
                  <a:pt x="14" y="33"/>
                </a:lnTo>
                <a:lnTo>
                  <a:pt x="18" y="2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0" name="Freeform 1510"/>
          <p:cNvSpPr>
            <a:spLocks/>
          </p:cNvSpPr>
          <p:nvPr/>
        </p:nvSpPr>
        <p:spPr bwMode="auto">
          <a:xfrm>
            <a:off x="6907213" y="2239963"/>
            <a:ext cx="9525" cy="9525"/>
          </a:xfrm>
          <a:custGeom>
            <a:avLst/>
            <a:gdLst>
              <a:gd name="T0" fmla="*/ 0 w 13"/>
              <a:gd name="T1" fmla="*/ 0 h 12"/>
              <a:gd name="T2" fmla="*/ 0 w 13"/>
              <a:gd name="T3" fmla="*/ 0 h 12"/>
              <a:gd name="T4" fmla="*/ 3 w 13"/>
              <a:gd name="T5" fmla="*/ 5 h 12"/>
              <a:gd name="T6" fmla="*/ 6 w 13"/>
              <a:gd name="T7" fmla="*/ 10 h 12"/>
              <a:gd name="T8" fmla="*/ 8 w 13"/>
              <a:gd name="T9" fmla="*/ 12 h 12"/>
              <a:gd name="T10" fmla="*/ 11 w 13"/>
              <a:gd name="T11" fmla="*/ 12 h 12"/>
              <a:gd name="T12" fmla="*/ 11 w 13"/>
              <a:gd name="T13" fmla="*/ 12 h 12"/>
              <a:gd name="T14" fmla="*/ 12 w 13"/>
              <a:gd name="T15" fmla="*/ 10 h 12"/>
              <a:gd name="T16" fmla="*/ 13 w 13"/>
              <a:gd name="T17" fmla="*/ 6 h 12"/>
              <a:gd name="T18" fmla="*/ 13 w 13"/>
              <a:gd name="T19" fmla="*/ 3 h 12"/>
              <a:gd name="T20" fmla="*/ 13 w 13"/>
              <a:gd name="T21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2">
                <a:moveTo>
                  <a:pt x="0" y="0"/>
                </a:moveTo>
                <a:lnTo>
                  <a:pt x="0" y="0"/>
                </a:lnTo>
                <a:lnTo>
                  <a:pt x="3" y="5"/>
                </a:lnTo>
                <a:lnTo>
                  <a:pt x="6" y="10"/>
                </a:lnTo>
                <a:lnTo>
                  <a:pt x="8" y="12"/>
                </a:lnTo>
                <a:lnTo>
                  <a:pt x="11" y="12"/>
                </a:lnTo>
                <a:lnTo>
                  <a:pt x="11" y="12"/>
                </a:lnTo>
                <a:lnTo>
                  <a:pt x="12" y="10"/>
                </a:lnTo>
                <a:lnTo>
                  <a:pt x="13" y="6"/>
                </a:lnTo>
                <a:lnTo>
                  <a:pt x="13" y="3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1" name="Freeform 1511"/>
          <p:cNvSpPr>
            <a:spLocks/>
          </p:cNvSpPr>
          <p:nvPr/>
        </p:nvSpPr>
        <p:spPr bwMode="auto">
          <a:xfrm>
            <a:off x="6911975" y="2233613"/>
            <a:ext cx="9525" cy="7937"/>
          </a:xfrm>
          <a:custGeom>
            <a:avLst/>
            <a:gdLst>
              <a:gd name="T0" fmla="*/ 0 w 12"/>
              <a:gd name="T1" fmla="*/ 2 h 11"/>
              <a:gd name="T2" fmla="*/ 0 w 12"/>
              <a:gd name="T3" fmla="*/ 2 h 11"/>
              <a:gd name="T4" fmla="*/ 3 w 12"/>
              <a:gd name="T5" fmla="*/ 6 h 11"/>
              <a:gd name="T6" fmla="*/ 4 w 12"/>
              <a:gd name="T7" fmla="*/ 8 h 11"/>
              <a:gd name="T8" fmla="*/ 6 w 12"/>
              <a:gd name="T9" fmla="*/ 9 h 11"/>
              <a:gd name="T10" fmla="*/ 9 w 12"/>
              <a:gd name="T11" fmla="*/ 11 h 11"/>
              <a:gd name="T12" fmla="*/ 9 w 12"/>
              <a:gd name="T13" fmla="*/ 11 h 11"/>
              <a:gd name="T14" fmla="*/ 11 w 12"/>
              <a:gd name="T15" fmla="*/ 8 h 11"/>
              <a:gd name="T16" fmla="*/ 12 w 12"/>
              <a:gd name="T17" fmla="*/ 6 h 11"/>
              <a:gd name="T18" fmla="*/ 12 w 12"/>
              <a:gd name="T19" fmla="*/ 4 h 11"/>
              <a:gd name="T20" fmla="*/ 11 w 12"/>
              <a:gd name="T2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1">
                <a:moveTo>
                  <a:pt x="0" y="2"/>
                </a:moveTo>
                <a:lnTo>
                  <a:pt x="0" y="2"/>
                </a:lnTo>
                <a:lnTo>
                  <a:pt x="3" y="6"/>
                </a:lnTo>
                <a:lnTo>
                  <a:pt x="4" y="8"/>
                </a:lnTo>
                <a:lnTo>
                  <a:pt x="6" y="9"/>
                </a:lnTo>
                <a:lnTo>
                  <a:pt x="9" y="11"/>
                </a:lnTo>
                <a:lnTo>
                  <a:pt x="9" y="11"/>
                </a:lnTo>
                <a:lnTo>
                  <a:pt x="11" y="8"/>
                </a:lnTo>
                <a:lnTo>
                  <a:pt x="12" y="6"/>
                </a:lnTo>
                <a:lnTo>
                  <a:pt x="12" y="4"/>
                </a:lnTo>
                <a:lnTo>
                  <a:pt x="1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2" name="Freeform 1512"/>
          <p:cNvSpPr>
            <a:spLocks/>
          </p:cNvSpPr>
          <p:nvPr/>
        </p:nvSpPr>
        <p:spPr bwMode="auto">
          <a:xfrm>
            <a:off x="6918325" y="2228850"/>
            <a:ext cx="7938" cy="6350"/>
          </a:xfrm>
          <a:custGeom>
            <a:avLst/>
            <a:gdLst>
              <a:gd name="T0" fmla="*/ 0 w 12"/>
              <a:gd name="T1" fmla="*/ 0 h 8"/>
              <a:gd name="T2" fmla="*/ 0 w 12"/>
              <a:gd name="T3" fmla="*/ 0 h 8"/>
              <a:gd name="T4" fmla="*/ 2 w 12"/>
              <a:gd name="T5" fmla="*/ 4 h 8"/>
              <a:gd name="T6" fmla="*/ 5 w 12"/>
              <a:gd name="T7" fmla="*/ 6 h 8"/>
              <a:gd name="T8" fmla="*/ 6 w 12"/>
              <a:gd name="T9" fmla="*/ 7 h 8"/>
              <a:gd name="T10" fmla="*/ 8 w 12"/>
              <a:gd name="T11" fmla="*/ 8 h 8"/>
              <a:gd name="T12" fmla="*/ 8 w 12"/>
              <a:gd name="T13" fmla="*/ 8 h 8"/>
              <a:gd name="T14" fmla="*/ 11 w 12"/>
              <a:gd name="T15" fmla="*/ 7 h 8"/>
              <a:gd name="T16" fmla="*/ 12 w 12"/>
              <a:gd name="T17" fmla="*/ 5 h 8"/>
              <a:gd name="T18" fmla="*/ 12 w 12"/>
              <a:gd name="T19" fmla="*/ 4 h 8"/>
              <a:gd name="T20" fmla="*/ 12 w 12"/>
              <a:gd name="T2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8">
                <a:moveTo>
                  <a:pt x="0" y="0"/>
                </a:moveTo>
                <a:lnTo>
                  <a:pt x="0" y="0"/>
                </a:lnTo>
                <a:lnTo>
                  <a:pt x="2" y="4"/>
                </a:lnTo>
                <a:lnTo>
                  <a:pt x="5" y="6"/>
                </a:lnTo>
                <a:lnTo>
                  <a:pt x="6" y="7"/>
                </a:lnTo>
                <a:lnTo>
                  <a:pt x="8" y="8"/>
                </a:lnTo>
                <a:lnTo>
                  <a:pt x="8" y="8"/>
                </a:lnTo>
                <a:lnTo>
                  <a:pt x="11" y="7"/>
                </a:lnTo>
                <a:lnTo>
                  <a:pt x="12" y="5"/>
                </a:lnTo>
                <a:lnTo>
                  <a:pt x="12" y="4"/>
                </a:lnTo>
                <a:lnTo>
                  <a:pt x="12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3" name="Freeform 1513"/>
          <p:cNvSpPr>
            <a:spLocks/>
          </p:cNvSpPr>
          <p:nvPr/>
        </p:nvSpPr>
        <p:spPr bwMode="auto">
          <a:xfrm>
            <a:off x="6923088" y="2220913"/>
            <a:ext cx="9525" cy="12700"/>
          </a:xfrm>
          <a:custGeom>
            <a:avLst/>
            <a:gdLst>
              <a:gd name="T0" fmla="*/ 0 w 12"/>
              <a:gd name="T1" fmla="*/ 0 h 15"/>
              <a:gd name="T2" fmla="*/ 0 w 12"/>
              <a:gd name="T3" fmla="*/ 0 h 15"/>
              <a:gd name="T4" fmla="*/ 1 w 12"/>
              <a:gd name="T5" fmla="*/ 5 h 15"/>
              <a:gd name="T6" fmla="*/ 2 w 12"/>
              <a:gd name="T7" fmla="*/ 9 h 15"/>
              <a:gd name="T8" fmla="*/ 5 w 12"/>
              <a:gd name="T9" fmla="*/ 13 h 15"/>
              <a:gd name="T10" fmla="*/ 8 w 12"/>
              <a:gd name="T11" fmla="*/ 15 h 15"/>
              <a:gd name="T12" fmla="*/ 8 w 12"/>
              <a:gd name="T13" fmla="*/ 15 h 15"/>
              <a:gd name="T14" fmla="*/ 9 w 12"/>
              <a:gd name="T15" fmla="*/ 14 h 15"/>
              <a:gd name="T16" fmla="*/ 10 w 12"/>
              <a:gd name="T17" fmla="*/ 12 h 15"/>
              <a:gd name="T18" fmla="*/ 12 w 12"/>
              <a:gd name="T19" fmla="*/ 11 h 15"/>
              <a:gd name="T20" fmla="*/ 12 w 12"/>
              <a:gd name="T21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5">
                <a:moveTo>
                  <a:pt x="0" y="0"/>
                </a:moveTo>
                <a:lnTo>
                  <a:pt x="0" y="0"/>
                </a:lnTo>
                <a:lnTo>
                  <a:pt x="1" y="5"/>
                </a:lnTo>
                <a:lnTo>
                  <a:pt x="2" y="9"/>
                </a:lnTo>
                <a:lnTo>
                  <a:pt x="5" y="13"/>
                </a:lnTo>
                <a:lnTo>
                  <a:pt x="8" y="15"/>
                </a:lnTo>
                <a:lnTo>
                  <a:pt x="8" y="15"/>
                </a:lnTo>
                <a:lnTo>
                  <a:pt x="9" y="14"/>
                </a:lnTo>
                <a:lnTo>
                  <a:pt x="10" y="12"/>
                </a:lnTo>
                <a:lnTo>
                  <a:pt x="12" y="11"/>
                </a:lnTo>
                <a:lnTo>
                  <a:pt x="12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4" name="Freeform 1514"/>
          <p:cNvSpPr>
            <a:spLocks/>
          </p:cNvSpPr>
          <p:nvPr/>
        </p:nvSpPr>
        <p:spPr bwMode="auto">
          <a:xfrm>
            <a:off x="6927850" y="2216150"/>
            <a:ext cx="9525" cy="12700"/>
          </a:xfrm>
          <a:custGeom>
            <a:avLst/>
            <a:gdLst>
              <a:gd name="T0" fmla="*/ 0 w 12"/>
              <a:gd name="T1" fmla="*/ 0 h 17"/>
              <a:gd name="T2" fmla="*/ 0 w 12"/>
              <a:gd name="T3" fmla="*/ 0 h 17"/>
              <a:gd name="T4" fmla="*/ 0 w 12"/>
              <a:gd name="T5" fmla="*/ 5 h 17"/>
              <a:gd name="T6" fmla="*/ 1 w 12"/>
              <a:gd name="T7" fmla="*/ 10 h 17"/>
              <a:gd name="T8" fmla="*/ 3 w 12"/>
              <a:gd name="T9" fmla="*/ 13 h 17"/>
              <a:gd name="T10" fmla="*/ 8 w 12"/>
              <a:gd name="T11" fmla="*/ 17 h 17"/>
              <a:gd name="T12" fmla="*/ 8 w 12"/>
              <a:gd name="T13" fmla="*/ 17 h 17"/>
              <a:gd name="T14" fmla="*/ 10 w 12"/>
              <a:gd name="T15" fmla="*/ 17 h 17"/>
              <a:gd name="T16" fmla="*/ 11 w 12"/>
              <a:gd name="T17" fmla="*/ 15 h 17"/>
              <a:gd name="T18" fmla="*/ 11 w 12"/>
              <a:gd name="T19" fmla="*/ 13 h 17"/>
              <a:gd name="T20" fmla="*/ 12 w 12"/>
              <a:gd name="T21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7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1" y="10"/>
                </a:lnTo>
                <a:lnTo>
                  <a:pt x="3" y="13"/>
                </a:lnTo>
                <a:lnTo>
                  <a:pt x="8" y="17"/>
                </a:lnTo>
                <a:lnTo>
                  <a:pt x="8" y="17"/>
                </a:lnTo>
                <a:lnTo>
                  <a:pt x="10" y="17"/>
                </a:lnTo>
                <a:lnTo>
                  <a:pt x="11" y="15"/>
                </a:lnTo>
                <a:lnTo>
                  <a:pt x="11" y="13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5" name="Freeform 1515"/>
          <p:cNvSpPr>
            <a:spLocks/>
          </p:cNvSpPr>
          <p:nvPr/>
        </p:nvSpPr>
        <p:spPr bwMode="auto">
          <a:xfrm>
            <a:off x="6932613" y="2212975"/>
            <a:ext cx="11112" cy="14288"/>
          </a:xfrm>
          <a:custGeom>
            <a:avLst/>
            <a:gdLst>
              <a:gd name="T0" fmla="*/ 0 w 15"/>
              <a:gd name="T1" fmla="*/ 0 h 18"/>
              <a:gd name="T2" fmla="*/ 0 w 15"/>
              <a:gd name="T3" fmla="*/ 0 h 18"/>
              <a:gd name="T4" fmla="*/ 1 w 15"/>
              <a:gd name="T5" fmla="*/ 4 h 18"/>
              <a:gd name="T6" fmla="*/ 3 w 15"/>
              <a:gd name="T7" fmla="*/ 10 h 18"/>
              <a:gd name="T8" fmla="*/ 6 w 15"/>
              <a:gd name="T9" fmla="*/ 15 h 18"/>
              <a:gd name="T10" fmla="*/ 11 w 15"/>
              <a:gd name="T11" fmla="*/ 18 h 18"/>
              <a:gd name="T12" fmla="*/ 11 w 15"/>
              <a:gd name="T13" fmla="*/ 18 h 18"/>
              <a:gd name="T14" fmla="*/ 12 w 15"/>
              <a:gd name="T15" fmla="*/ 17 h 18"/>
              <a:gd name="T16" fmla="*/ 13 w 15"/>
              <a:gd name="T17" fmla="*/ 15 h 18"/>
              <a:gd name="T18" fmla="*/ 15 w 15"/>
              <a:gd name="T19" fmla="*/ 14 h 18"/>
              <a:gd name="T20" fmla="*/ 15 w 15"/>
              <a:gd name="T21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8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3" y="10"/>
                </a:lnTo>
                <a:lnTo>
                  <a:pt x="6" y="15"/>
                </a:lnTo>
                <a:lnTo>
                  <a:pt x="11" y="18"/>
                </a:lnTo>
                <a:lnTo>
                  <a:pt x="11" y="18"/>
                </a:lnTo>
                <a:lnTo>
                  <a:pt x="12" y="17"/>
                </a:lnTo>
                <a:lnTo>
                  <a:pt x="13" y="15"/>
                </a:lnTo>
                <a:lnTo>
                  <a:pt x="15" y="14"/>
                </a:lnTo>
                <a:lnTo>
                  <a:pt x="15" y="1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6" name="Freeform 1516"/>
          <p:cNvSpPr>
            <a:spLocks/>
          </p:cNvSpPr>
          <p:nvPr/>
        </p:nvSpPr>
        <p:spPr bwMode="auto">
          <a:xfrm>
            <a:off x="6938963" y="2208213"/>
            <a:ext cx="12700" cy="19050"/>
          </a:xfrm>
          <a:custGeom>
            <a:avLst/>
            <a:gdLst>
              <a:gd name="T0" fmla="*/ 0 w 16"/>
              <a:gd name="T1" fmla="*/ 0 h 23"/>
              <a:gd name="T2" fmla="*/ 0 w 16"/>
              <a:gd name="T3" fmla="*/ 0 h 23"/>
              <a:gd name="T4" fmla="*/ 1 w 16"/>
              <a:gd name="T5" fmla="*/ 6 h 23"/>
              <a:gd name="T6" fmla="*/ 2 w 16"/>
              <a:gd name="T7" fmla="*/ 12 h 23"/>
              <a:gd name="T8" fmla="*/ 4 w 16"/>
              <a:gd name="T9" fmla="*/ 16 h 23"/>
              <a:gd name="T10" fmla="*/ 8 w 16"/>
              <a:gd name="T11" fmla="*/ 20 h 23"/>
              <a:gd name="T12" fmla="*/ 8 w 16"/>
              <a:gd name="T13" fmla="*/ 20 h 23"/>
              <a:gd name="T14" fmla="*/ 10 w 16"/>
              <a:gd name="T15" fmla="*/ 21 h 23"/>
              <a:gd name="T16" fmla="*/ 11 w 16"/>
              <a:gd name="T17" fmla="*/ 22 h 23"/>
              <a:gd name="T18" fmla="*/ 12 w 16"/>
              <a:gd name="T19" fmla="*/ 22 h 23"/>
              <a:gd name="T20" fmla="*/ 13 w 16"/>
              <a:gd name="T21" fmla="*/ 23 h 23"/>
              <a:gd name="T22" fmla="*/ 13 w 16"/>
              <a:gd name="T23" fmla="*/ 23 h 23"/>
              <a:gd name="T24" fmla="*/ 15 w 16"/>
              <a:gd name="T25" fmla="*/ 22 h 23"/>
              <a:gd name="T26" fmla="*/ 15 w 16"/>
              <a:gd name="T27" fmla="*/ 20 h 23"/>
              <a:gd name="T28" fmla="*/ 16 w 16"/>
              <a:gd name="T29" fmla="*/ 17 h 23"/>
              <a:gd name="T30" fmla="*/ 16 w 16"/>
              <a:gd name="T31" fmla="*/ 1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" h="23">
                <a:moveTo>
                  <a:pt x="0" y="0"/>
                </a:moveTo>
                <a:lnTo>
                  <a:pt x="0" y="0"/>
                </a:lnTo>
                <a:lnTo>
                  <a:pt x="1" y="6"/>
                </a:lnTo>
                <a:lnTo>
                  <a:pt x="2" y="12"/>
                </a:lnTo>
                <a:lnTo>
                  <a:pt x="4" y="16"/>
                </a:lnTo>
                <a:lnTo>
                  <a:pt x="8" y="20"/>
                </a:lnTo>
                <a:lnTo>
                  <a:pt x="8" y="20"/>
                </a:lnTo>
                <a:lnTo>
                  <a:pt x="10" y="21"/>
                </a:lnTo>
                <a:lnTo>
                  <a:pt x="11" y="22"/>
                </a:lnTo>
                <a:lnTo>
                  <a:pt x="12" y="22"/>
                </a:lnTo>
                <a:lnTo>
                  <a:pt x="13" y="23"/>
                </a:lnTo>
                <a:lnTo>
                  <a:pt x="13" y="23"/>
                </a:lnTo>
                <a:lnTo>
                  <a:pt x="15" y="22"/>
                </a:lnTo>
                <a:lnTo>
                  <a:pt x="15" y="20"/>
                </a:lnTo>
                <a:lnTo>
                  <a:pt x="16" y="17"/>
                </a:lnTo>
                <a:lnTo>
                  <a:pt x="16" y="16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7" name="Freeform 1517"/>
          <p:cNvSpPr>
            <a:spLocks/>
          </p:cNvSpPr>
          <p:nvPr/>
        </p:nvSpPr>
        <p:spPr bwMode="auto">
          <a:xfrm>
            <a:off x="6943725" y="2208213"/>
            <a:ext cx="15875" cy="17462"/>
          </a:xfrm>
          <a:custGeom>
            <a:avLst/>
            <a:gdLst>
              <a:gd name="T0" fmla="*/ 0 w 19"/>
              <a:gd name="T1" fmla="*/ 0 h 22"/>
              <a:gd name="T2" fmla="*/ 0 w 19"/>
              <a:gd name="T3" fmla="*/ 0 h 22"/>
              <a:gd name="T4" fmla="*/ 1 w 19"/>
              <a:gd name="T5" fmla="*/ 6 h 22"/>
              <a:gd name="T6" fmla="*/ 4 w 19"/>
              <a:gd name="T7" fmla="*/ 12 h 22"/>
              <a:gd name="T8" fmla="*/ 10 w 19"/>
              <a:gd name="T9" fmla="*/ 17 h 22"/>
              <a:gd name="T10" fmla="*/ 17 w 19"/>
              <a:gd name="T11" fmla="*/ 22 h 22"/>
              <a:gd name="T12" fmla="*/ 17 w 19"/>
              <a:gd name="T13" fmla="*/ 22 h 22"/>
              <a:gd name="T14" fmla="*/ 19 w 19"/>
              <a:gd name="T15" fmla="*/ 17 h 22"/>
              <a:gd name="T16" fmla="*/ 19 w 19"/>
              <a:gd name="T17" fmla="*/ 13 h 22"/>
              <a:gd name="T18" fmla="*/ 19 w 19"/>
              <a:gd name="T19" fmla="*/ 8 h 22"/>
              <a:gd name="T20" fmla="*/ 18 w 19"/>
              <a:gd name="T21" fmla="*/ 5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2">
                <a:moveTo>
                  <a:pt x="0" y="0"/>
                </a:moveTo>
                <a:lnTo>
                  <a:pt x="0" y="0"/>
                </a:lnTo>
                <a:lnTo>
                  <a:pt x="1" y="6"/>
                </a:lnTo>
                <a:lnTo>
                  <a:pt x="4" y="12"/>
                </a:lnTo>
                <a:lnTo>
                  <a:pt x="10" y="17"/>
                </a:lnTo>
                <a:lnTo>
                  <a:pt x="17" y="22"/>
                </a:lnTo>
                <a:lnTo>
                  <a:pt x="17" y="22"/>
                </a:lnTo>
                <a:lnTo>
                  <a:pt x="19" y="17"/>
                </a:lnTo>
                <a:lnTo>
                  <a:pt x="19" y="13"/>
                </a:lnTo>
                <a:lnTo>
                  <a:pt x="19" y="8"/>
                </a:lnTo>
                <a:lnTo>
                  <a:pt x="18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8" name="Freeform 1518"/>
          <p:cNvSpPr>
            <a:spLocks/>
          </p:cNvSpPr>
          <p:nvPr/>
        </p:nvSpPr>
        <p:spPr bwMode="auto">
          <a:xfrm>
            <a:off x="6911975" y="2251075"/>
            <a:ext cx="9525" cy="11113"/>
          </a:xfrm>
          <a:custGeom>
            <a:avLst/>
            <a:gdLst>
              <a:gd name="T0" fmla="*/ 0 w 13"/>
              <a:gd name="T1" fmla="*/ 0 h 15"/>
              <a:gd name="T2" fmla="*/ 0 w 13"/>
              <a:gd name="T3" fmla="*/ 0 h 15"/>
              <a:gd name="T4" fmla="*/ 1 w 13"/>
              <a:gd name="T5" fmla="*/ 1 h 15"/>
              <a:gd name="T6" fmla="*/ 3 w 13"/>
              <a:gd name="T7" fmla="*/ 6 h 15"/>
              <a:gd name="T8" fmla="*/ 5 w 13"/>
              <a:gd name="T9" fmla="*/ 12 h 15"/>
              <a:gd name="T10" fmla="*/ 8 w 13"/>
              <a:gd name="T11" fmla="*/ 15 h 15"/>
              <a:gd name="T12" fmla="*/ 8 w 13"/>
              <a:gd name="T13" fmla="*/ 15 h 15"/>
              <a:gd name="T14" fmla="*/ 11 w 13"/>
              <a:gd name="T15" fmla="*/ 15 h 15"/>
              <a:gd name="T16" fmla="*/ 12 w 13"/>
              <a:gd name="T17" fmla="*/ 13 h 15"/>
              <a:gd name="T18" fmla="*/ 13 w 13"/>
              <a:gd name="T19" fmla="*/ 9 h 15"/>
              <a:gd name="T20" fmla="*/ 13 w 13"/>
              <a:gd name="T21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15">
                <a:moveTo>
                  <a:pt x="0" y="0"/>
                </a:moveTo>
                <a:lnTo>
                  <a:pt x="0" y="0"/>
                </a:lnTo>
                <a:lnTo>
                  <a:pt x="1" y="1"/>
                </a:lnTo>
                <a:lnTo>
                  <a:pt x="3" y="6"/>
                </a:lnTo>
                <a:lnTo>
                  <a:pt x="5" y="12"/>
                </a:lnTo>
                <a:lnTo>
                  <a:pt x="8" y="15"/>
                </a:lnTo>
                <a:lnTo>
                  <a:pt x="8" y="15"/>
                </a:lnTo>
                <a:lnTo>
                  <a:pt x="11" y="15"/>
                </a:lnTo>
                <a:lnTo>
                  <a:pt x="12" y="13"/>
                </a:lnTo>
                <a:lnTo>
                  <a:pt x="13" y="9"/>
                </a:lnTo>
                <a:lnTo>
                  <a:pt x="13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999" name="Freeform 1519"/>
          <p:cNvSpPr>
            <a:spLocks/>
          </p:cNvSpPr>
          <p:nvPr/>
        </p:nvSpPr>
        <p:spPr bwMode="auto">
          <a:xfrm>
            <a:off x="6916738" y="2247900"/>
            <a:ext cx="11112" cy="9525"/>
          </a:xfrm>
          <a:custGeom>
            <a:avLst/>
            <a:gdLst>
              <a:gd name="T0" fmla="*/ 0 w 15"/>
              <a:gd name="T1" fmla="*/ 0 h 12"/>
              <a:gd name="T2" fmla="*/ 0 w 15"/>
              <a:gd name="T3" fmla="*/ 0 h 12"/>
              <a:gd name="T4" fmla="*/ 2 w 15"/>
              <a:gd name="T5" fmla="*/ 3 h 12"/>
              <a:gd name="T6" fmla="*/ 5 w 15"/>
              <a:gd name="T7" fmla="*/ 8 h 12"/>
              <a:gd name="T8" fmla="*/ 8 w 15"/>
              <a:gd name="T9" fmla="*/ 11 h 12"/>
              <a:gd name="T10" fmla="*/ 10 w 15"/>
              <a:gd name="T11" fmla="*/ 12 h 12"/>
              <a:gd name="T12" fmla="*/ 10 w 15"/>
              <a:gd name="T13" fmla="*/ 12 h 12"/>
              <a:gd name="T14" fmla="*/ 13 w 15"/>
              <a:gd name="T15" fmla="*/ 10 h 12"/>
              <a:gd name="T16" fmla="*/ 14 w 15"/>
              <a:gd name="T17" fmla="*/ 8 h 12"/>
              <a:gd name="T18" fmla="*/ 15 w 15"/>
              <a:gd name="T19" fmla="*/ 5 h 12"/>
              <a:gd name="T20" fmla="*/ 15 w 15"/>
              <a:gd name="T21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12">
                <a:moveTo>
                  <a:pt x="0" y="0"/>
                </a:moveTo>
                <a:lnTo>
                  <a:pt x="0" y="0"/>
                </a:lnTo>
                <a:lnTo>
                  <a:pt x="2" y="3"/>
                </a:lnTo>
                <a:lnTo>
                  <a:pt x="5" y="8"/>
                </a:lnTo>
                <a:lnTo>
                  <a:pt x="8" y="11"/>
                </a:lnTo>
                <a:lnTo>
                  <a:pt x="10" y="12"/>
                </a:lnTo>
                <a:lnTo>
                  <a:pt x="10" y="12"/>
                </a:lnTo>
                <a:lnTo>
                  <a:pt x="13" y="10"/>
                </a:lnTo>
                <a:lnTo>
                  <a:pt x="14" y="8"/>
                </a:lnTo>
                <a:lnTo>
                  <a:pt x="15" y="5"/>
                </a:lnTo>
                <a:lnTo>
                  <a:pt x="15" y="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0" name="Freeform 1520"/>
          <p:cNvSpPr>
            <a:spLocks/>
          </p:cNvSpPr>
          <p:nvPr/>
        </p:nvSpPr>
        <p:spPr bwMode="auto">
          <a:xfrm>
            <a:off x="6921500" y="2233613"/>
            <a:ext cx="12700" cy="19050"/>
          </a:xfrm>
          <a:custGeom>
            <a:avLst/>
            <a:gdLst>
              <a:gd name="T0" fmla="*/ 0 w 15"/>
              <a:gd name="T1" fmla="*/ 0 h 23"/>
              <a:gd name="T2" fmla="*/ 0 w 15"/>
              <a:gd name="T3" fmla="*/ 0 h 23"/>
              <a:gd name="T4" fmla="*/ 1 w 15"/>
              <a:gd name="T5" fmla="*/ 8 h 23"/>
              <a:gd name="T6" fmla="*/ 3 w 15"/>
              <a:gd name="T7" fmla="*/ 15 h 23"/>
              <a:gd name="T8" fmla="*/ 6 w 15"/>
              <a:gd name="T9" fmla="*/ 21 h 23"/>
              <a:gd name="T10" fmla="*/ 10 w 15"/>
              <a:gd name="T11" fmla="*/ 23 h 23"/>
              <a:gd name="T12" fmla="*/ 10 w 15"/>
              <a:gd name="T13" fmla="*/ 23 h 23"/>
              <a:gd name="T14" fmla="*/ 13 w 15"/>
              <a:gd name="T15" fmla="*/ 21 h 23"/>
              <a:gd name="T16" fmla="*/ 14 w 15"/>
              <a:gd name="T17" fmla="*/ 19 h 23"/>
              <a:gd name="T18" fmla="*/ 15 w 15"/>
              <a:gd name="T19" fmla="*/ 15 h 23"/>
              <a:gd name="T20" fmla="*/ 15 w 15"/>
              <a:gd name="T21" fmla="*/ 1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" h="23">
                <a:moveTo>
                  <a:pt x="0" y="0"/>
                </a:moveTo>
                <a:lnTo>
                  <a:pt x="0" y="0"/>
                </a:lnTo>
                <a:lnTo>
                  <a:pt x="1" y="8"/>
                </a:lnTo>
                <a:lnTo>
                  <a:pt x="3" y="15"/>
                </a:lnTo>
                <a:lnTo>
                  <a:pt x="6" y="21"/>
                </a:lnTo>
                <a:lnTo>
                  <a:pt x="10" y="23"/>
                </a:lnTo>
                <a:lnTo>
                  <a:pt x="10" y="23"/>
                </a:lnTo>
                <a:lnTo>
                  <a:pt x="13" y="21"/>
                </a:lnTo>
                <a:lnTo>
                  <a:pt x="14" y="19"/>
                </a:lnTo>
                <a:lnTo>
                  <a:pt x="15" y="15"/>
                </a:lnTo>
                <a:lnTo>
                  <a:pt x="15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1" name="Freeform 1521"/>
          <p:cNvSpPr>
            <a:spLocks/>
          </p:cNvSpPr>
          <p:nvPr/>
        </p:nvSpPr>
        <p:spPr bwMode="auto">
          <a:xfrm>
            <a:off x="6929438" y="2233613"/>
            <a:ext cx="11112" cy="14287"/>
          </a:xfrm>
          <a:custGeom>
            <a:avLst/>
            <a:gdLst>
              <a:gd name="T0" fmla="*/ 0 w 14"/>
              <a:gd name="T1" fmla="*/ 0 h 20"/>
              <a:gd name="T2" fmla="*/ 0 w 14"/>
              <a:gd name="T3" fmla="*/ 0 h 20"/>
              <a:gd name="T4" fmla="*/ 1 w 14"/>
              <a:gd name="T5" fmla="*/ 4 h 20"/>
              <a:gd name="T6" fmla="*/ 2 w 14"/>
              <a:gd name="T7" fmla="*/ 8 h 20"/>
              <a:gd name="T8" fmla="*/ 5 w 14"/>
              <a:gd name="T9" fmla="*/ 13 h 20"/>
              <a:gd name="T10" fmla="*/ 7 w 14"/>
              <a:gd name="T11" fmla="*/ 16 h 20"/>
              <a:gd name="T12" fmla="*/ 7 w 14"/>
              <a:gd name="T13" fmla="*/ 16 h 20"/>
              <a:gd name="T14" fmla="*/ 8 w 14"/>
              <a:gd name="T15" fmla="*/ 17 h 20"/>
              <a:gd name="T16" fmla="*/ 9 w 14"/>
              <a:gd name="T17" fmla="*/ 20 h 20"/>
              <a:gd name="T18" fmla="*/ 10 w 14"/>
              <a:gd name="T19" fmla="*/ 20 h 20"/>
              <a:gd name="T20" fmla="*/ 12 w 14"/>
              <a:gd name="T21" fmla="*/ 20 h 20"/>
              <a:gd name="T22" fmla="*/ 12 w 14"/>
              <a:gd name="T23" fmla="*/ 20 h 20"/>
              <a:gd name="T24" fmla="*/ 13 w 14"/>
              <a:gd name="T25" fmla="*/ 19 h 20"/>
              <a:gd name="T26" fmla="*/ 13 w 14"/>
              <a:gd name="T27" fmla="*/ 15 h 20"/>
              <a:gd name="T28" fmla="*/ 14 w 14"/>
              <a:gd name="T29" fmla="*/ 13 h 20"/>
              <a:gd name="T30" fmla="*/ 14 w 14"/>
              <a:gd name="T31" fmla="*/ 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" h="20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2" y="8"/>
                </a:lnTo>
                <a:lnTo>
                  <a:pt x="5" y="13"/>
                </a:lnTo>
                <a:lnTo>
                  <a:pt x="7" y="16"/>
                </a:lnTo>
                <a:lnTo>
                  <a:pt x="7" y="16"/>
                </a:lnTo>
                <a:lnTo>
                  <a:pt x="8" y="17"/>
                </a:lnTo>
                <a:lnTo>
                  <a:pt x="9" y="20"/>
                </a:lnTo>
                <a:lnTo>
                  <a:pt x="10" y="20"/>
                </a:lnTo>
                <a:lnTo>
                  <a:pt x="12" y="20"/>
                </a:lnTo>
                <a:lnTo>
                  <a:pt x="12" y="20"/>
                </a:lnTo>
                <a:lnTo>
                  <a:pt x="13" y="19"/>
                </a:lnTo>
                <a:lnTo>
                  <a:pt x="13" y="15"/>
                </a:lnTo>
                <a:lnTo>
                  <a:pt x="14" y="13"/>
                </a:lnTo>
                <a:lnTo>
                  <a:pt x="14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2" name="Freeform 1522"/>
          <p:cNvSpPr>
            <a:spLocks/>
          </p:cNvSpPr>
          <p:nvPr/>
        </p:nvSpPr>
        <p:spPr bwMode="auto">
          <a:xfrm>
            <a:off x="6935788" y="2228850"/>
            <a:ext cx="14287" cy="15875"/>
          </a:xfrm>
          <a:custGeom>
            <a:avLst/>
            <a:gdLst>
              <a:gd name="T0" fmla="*/ 0 w 18"/>
              <a:gd name="T1" fmla="*/ 0 h 18"/>
              <a:gd name="T2" fmla="*/ 0 w 18"/>
              <a:gd name="T3" fmla="*/ 0 h 18"/>
              <a:gd name="T4" fmla="*/ 1 w 18"/>
              <a:gd name="T5" fmla="*/ 4 h 18"/>
              <a:gd name="T6" fmla="*/ 5 w 18"/>
              <a:gd name="T7" fmla="*/ 9 h 18"/>
              <a:gd name="T8" fmla="*/ 8 w 18"/>
              <a:gd name="T9" fmla="*/ 15 h 18"/>
              <a:gd name="T10" fmla="*/ 12 w 18"/>
              <a:gd name="T11" fmla="*/ 18 h 18"/>
              <a:gd name="T12" fmla="*/ 12 w 18"/>
              <a:gd name="T13" fmla="*/ 18 h 18"/>
              <a:gd name="T14" fmla="*/ 14 w 18"/>
              <a:gd name="T15" fmla="*/ 18 h 18"/>
              <a:gd name="T16" fmla="*/ 15 w 18"/>
              <a:gd name="T17" fmla="*/ 18 h 18"/>
              <a:gd name="T18" fmla="*/ 17 w 18"/>
              <a:gd name="T19" fmla="*/ 16 h 18"/>
              <a:gd name="T20" fmla="*/ 18 w 18"/>
              <a:gd name="T21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5" y="9"/>
                </a:lnTo>
                <a:lnTo>
                  <a:pt x="8" y="15"/>
                </a:lnTo>
                <a:lnTo>
                  <a:pt x="12" y="18"/>
                </a:lnTo>
                <a:lnTo>
                  <a:pt x="12" y="18"/>
                </a:lnTo>
                <a:lnTo>
                  <a:pt x="14" y="18"/>
                </a:lnTo>
                <a:lnTo>
                  <a:pt x="15" y="18"/>
                </a:lnTo>
                <a:lnTo>
                  <a:pt x="17" y="16"/>
                </a:lnTo>
                <a:lnTo>
                  <a:pt x="18" y="1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3" name="Freeform 1523"/>
          <p:cNvSpPr>
            <a:spLocks/>
          </p:cNvSpPr>
          <p:nvPr/>
        </p:nvSpPr>
        <p:spPr bwMode="auto">
          <a:xfrm>
            <a:off x="6942138" y="2227263"/>
            <a:ext cx="12700" cy="15875"/>
          </a:xfrm>
          <a:custGeom>
            <a:avLst/>
            <a:gdLst>
              <a:gd name="T0" fmla="*/ 0 w 16"/>
              <a:gd name="T1" fmla="*/ 0 h 21"/>
              <a:gd name="T2" fmla="*/ 0 w 16"/>
              <a:gd name="T3" fmla="*/ 0 h 21"/>
              <a:gd name="T4" fmla="*/ 3 w 16"/>
              <a:gd name="T5" fmla="*/ 5 h 21"/>
              <a:gd name="T6" fmla="*/ 6 w 16"/>
              <a:gd name="T7" fmla="*/ 12 h 21"/>
              <a:gd name="T8" fmla="*/ 9 w 16"/>
              <a:gd name="T9" fmla="*/ 17 h 21"/>
              <a:gd name="T10" fmla="*/ 14 w 16"/>
              <a:gd name="T11" fmla="*/ 21 h 21"/>
              <a:gd name="T12" fmla="*/ 14 w 16"/>
              <a:gd name="T13" fmla="*/ 21 h 21"/>
              <a:gd name="T14" fmla="*/ 15 w 16"/>
              <a:gd name="T15" fmla="*/ 20 h 21"/>
              <a:gd name="T16" fmla="*/ 16 w 16"/>
              <a:gd name="T17" fmla="*/ 17 h 21"/>
              <a:gd name="T18" fmla="*/ 16 w 16"/>
              <a:gd name="T19" fmla="*/ 16 h 21"/>
              <a:gd name="T20" fmla="*/ 16 w 16"/>
              <a:gd name="T21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21">
                <a:moveTo>
                  <a:pt x="0" y="0"/>
                </a:moveTo>
                <a:lnTo>
                  <a:pt x="0" y="0"/>
                </a:lnTo>
                <a:lnTo>
                  <a:pt x="3" y="5"/>
                </a:lnTo>
                <a:lnTo>
                  <a:pt x="6" y="12"/>
                </a:lnTo>
                <a:lnTo>
                  <a:pt x="9" y="17"/>
                </a:lnTo>
                <a:lnTo>
                  <a:pt x="14" y="21"/>
                </a:lnTo>
                <a:lnTo>
                  <a:pt x="14" y="21"/>
                </a:lnTo>
                <a:lnTo>
                  <a:pt x="15" y="20"/>
                </a:lnTo>
                <a:lnTo>
                  <a:pt x="16" y="17"/>
                </a:lnTo>
                <a:lnTo>
                  <a:pt x="16" y="16"/>
                </a:lnTo>
                <a:lnTo>
                  <a:pt x="16" y="1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4" name="Freeform 1524"/>
          <p:cNvSpPr>
            <a:spLocks/>
          </p:cNvSpPr>
          <p:nvPr/>
        </p:nvSpPr>
        <p:spPr bwMode="auto">
          <a:xfrm>
            <a:off x="6948488" y="2225675"/>
            <a:ext cx="12700" cy="14288"/>
          </a:xfrm>
          <a:custGeom>
            <a:avLst/>
            <a:gdLst>
              <a:gd name="T0" fmla="*/ 0 w 17"/>
              <a:gd name="T1" fmla="*/ 0 h 17"/>
              <a:gd name="T2" fmla="*/ 0 w 17"/>
              <a:gd name="T3" fmla="*/ 0 h 17"/>
              <a:gd name="T4" fmla="*/ 2 w 17"/>
              <a:gd name="T5" fmla="*/ 6 h 17"/>
              <a:gd name="T6" fmla="*/ 6 w 17"/>
              <a:gd name="T7" fmla="*/ 11 h 17"/>
              <a:gd name="T8" fmla="*/ 8 w 17"/>
              <a:gd name="T9" fmla="*/ 15 h 17"/>
              <a:gd name="T10" fmla="*/ 12 w 17"/>
              <a:gd name="T11" fmla="*/ 17 h 17"/>
              <a:gd name="T12" fmla="*/ 12 w 17"/>
              <a:gd name="T13" fmla="*/ 17 h 17"/>
              <a:gd name="T14" fmla="*/ 15 w 17"/>
              <a:gd name="T15" fmla="*/ 17 h 17"/>
              <a:gd name="T16" fmla="*/ 16 w 17"/>
              <a:gd name="T17" fmla="*/ 15 h 17"/>
              <a:gd name="T18" fmla="*/ 17 w 17"/>
              <a:gd name="T19" fmla="*/ 13 h 17"/>
              <a:gd name="T20" fmla="*/ 17 w 17"/>
              <a:gd name="T21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7">
                <a:moveTo>
                  <a:pt x="0" y="0"/>
                </a:moveTo>
                <a:lnTo>
                  <a:pt x="0" y="0"/>
                </a:lnTo>
                <a:lnTo>
                  <a:pt x="2" y="6"/>
                </a:lnTo>
                <a:lnTo>
                  <a:pt x="6" y="11"/>
                </a:lnTo>
                <a:lnTo>
                  <a:pt x="8" y="15"/>
                </a:lnTo>
                <a:lnTo>
                  <a:pt x="12" y="17"/>
                </a:lnTo>
                <a:lnTo>
                  <a:pt x="12" y="17"/>
                </a:lnTo>
                <a:lnTo>
                  <a:pt x="15" y="17"/>
                </a:lnTo>
                <a:lnTo>
                  <a:pt x="16" y="15"/>
                </a:lnTo>
                <a:lnTo>
                  <a:pt x="17" y="13"/>
                </a:lnTo>
                <a:lnTo>
                  <a:pt x="17" y="1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5" name="Freeform 1525"/>
          <p:cNvSpPr>
            <a:spLocks/>
          </p:cNvSpPr>
          <p:nvPr/>
        </p:nvSpPr>
        <p:spPr bwMode="auto">
          <a:xfrm>
            <a:off x="6956425" y="2224088"/>
            <a:ext cx="14288" cy="15875"/>
          </a:xfrm>
          <a:custGeom>
            <a:avLst/>
            <a:gdLst>
              <a:gd name="T0" fmla="*/ 0 w 18"/>
              <a:gd name="T1" fmla="*/ 0 h 18"/>
              <a:gd name="T2" fmla="*/ 0 w 18"/>
              <a:gd name="T3" fmla="*/ 0 h 18"/>
              <a:gd name="T4" fmla="*/ 2 w 18"/>
              <a:gd name="T5" fmla="*/ 4 h 18"/>
              <a:gd name="T6" fmla="*/ 3 w 18"/>
              <a:gd name="T7" fmla="*/ 9 h 18"/>
              <a:gd name="T8" fmla="*/ 5 w 18"/>
              <a:gd name="T9" fmla="*/ 12 h 18"/>
              <a:gd name="T10" fmla="*/ 9 w 18"/>
              <a:gd name="T11" fmla="*/ 16 h 18"/>
              <a:gd name="T12" fmla="*/ 9 w 18"/>
              <a:gd name="T13" fmla="*/ 16 h 18"/>
              <a:gd name="T14" fmla="*/ 12 w 18"/>
              <a:gd name="T15" fmla="*/ 17 h 18"/>
              <a:gd name="T16" fmla="*/ 16 w 18"/>
              <a:gd name="T17" fmla="*/ 18 h 18"/>
              <a:gd name="T18" fmla="*/ 17 w 18"/>
              <a:gd name="T19" fmla="*/ 17 h 18"/>
              <a:gd name="T20" fmla="*/ 18 w 18"/>
              <a:gd name="T21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8">
                <a:moveTo>
                  <a:pt x="0" y="0"/>
                </a:moveTo>
                <a:lnTo>
                  <a:pt x="0" y="0"/>
                </a:lnTo>
                <a:lnTo>
                  <a:pt x="2" y="4"/>
                </a:lnTo>
                <a:lnTo>
                  <a:pt x="3" y="9"/>
                </a:lnTo>
                <a:lnTo>
                  <a:pt x="5" y="12"/>
                </a:lnTo>
                <a:lnTo>
                  <a:pt x="9" y="16"/>
                </a:lnTo>
                <a:lnTo>
                  <a:pt x="9" y="16"/>
                </a:lnTo>
                <a:lnTo>
                  <a:pt x="12" y="17"/>
                </a:lnTo>
                <a:lnTo>
                  <a:pt x="16" y="18"/>
                </a:lnTo>
                <a:lnTo>
                  <a:pt x="17" y="17"/>
                </a:lnTo>
                <a:lnTo>
                  <a:pt x="18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6" name="Freeform 1526"/>
          <p:cNvSpPr>
            <a:spLocks/>
          </p:cNvSpPr>
          <p:nvPr/>
        </p:nvSpPr>
        <p:spPr bwMode="auto">
          <a:xfrm>
            <a:off x="6959600" y="2220913"/>
            <a:ext cx="20638" cy="15875"/>
          </a:xfrm>
          <a:custGeom>
            <a:avLst/>
            <a:gdLst>
              <a:gd name="T0" fmla="*/ 0 w 27"/>
              <a:gd name="T1" fmla="*/ 0 h 20"/>
              <a:gd name="T2" fmla="*/ 0 w 27"/>
              <a:gd name="T3" fmla="*/ 0 h 20"/>
              <a:gd name="T4" fmla="*/ 4 w 27"/>
              <a:gd name="T5" fmla="*/ 6 h 20"/>
              <a:gd name="T6" fmla="*/ 8 w 27"/>
              <a:gd name="T7" fmla="*/ 12 h 20"/>
              <a:gd name="T8" fmla="*/ 14 w 27"/>
              <a:gd name="T9" fmla="*/ 17 h 20"/>
              <a:gd name="T10" fmla="*/ 20 w 27"/>
              <a:gd name="T11" fmla="*/ 20 h 20"/>
              <a:gd name="T12" fmla="*/ 20 w 27"/>
              <a:gd name="T13" fmla="*/ 20 h 20"/>
              <a:gd name="T14" fmla="*/ 24 w 27"/>
              <a:gd name="T15" fmla="*/ 20 h 20"/>
              <a:gd name="T16" fmla="*/ 27 w 27"/>
              <a:gd name="T17" fmla="*/ 20 h 20"/>
              <a:gd name="T18" fmla="*/ 27 w 27"/>
              <a:gd name="T19" fmla="*/ 17 h 20"/>
              <a:gd name="T20" fmla="*/ 27 w 27"/>
              <a:gd name="T21" fmla="*/ 14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20">
                <a:moveTo>
                  <a:pt x="0" y="0"/>
                </a:moveTo>
                <a:lnTo>
                  <a:pt x="0" y="0"/>
                </a:lnTo>
                <a:lnTo>
                  <a:pt x="4" y="6"/>
                </a:lnTo>
                <a:lnTo>
                  <a:pt x="8" y="12"/>
                </a:lnTo>
                <a:lnTo>
                  <a:pt x="14" y="17"/>
                </a:lnTo>
                <a:lnTo>
                  <a:pt x="20" y="20"/>
                </a:lnTo>
                <a:lnTo>
                  <a:pt x="20" y="20"/>
                </a:lnTo>
                <a:lnTo>
                  <a:pt x="24" y="20"/>
                </a:lnTo>
                <a:lnTo>
                  <a:pt x="27" y="20"/>
                </a:lnTo>
                <a:lnTo>
                  <a:pt x="27" y="17"/>
                </a:lnTo>
                <a:lnTo>
                  <a:pt x="27" y="1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7" name="Freeform 1527"/>
          <p:cNvSpPr>
            <a:spLocks/>
          </p:cNvSpPr>
          <p:nvPr/>
        </p:nvSpPr>
        <p:spPr bwMode="auto">
          <a:xfrm>
            <a:off x="6907213" y="2260600"/>
            <a:ext cx="11112" cy="4763"/>
          </a:xfrm>
          <a:custGeom>
            <a:avLst/>
            <a:gdLst>
              <a:gd name="T0" fmla="*/ 0 w 14"/>
              <a:gd name="T1" fmla="*/ 2 h 6"/>
              <a:gd name="T2" fmla="*/ 0 w 14"/>
              <a:gd name="T3" fmla="*/ 2 h 6"/>
              <a:gd name="T4" fmla="*/ 5 w 14"/>
              <a:gd name="T5" fmla="*/ 5 h 6"/>
              <a:gd name="T6" fmla="*/ 8 w 14"/>
              <a:gd name="T7" fmla="*/ 6 h 6"/>
              <a:gd name="T8" fmla="*/ 12 w 14"/>
              <a:gd name="T9" fmla="*/ 6 h 6"/>
              <a:gd name="T10" fmla="*/ 13 w 14"/>
              <a:gd name="T11" fmla="*/ 5 h 6"/>
              <a:gd name="T12" fmla="*/ 14 w 14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6">
                <a:moveTo>
                  <a:pt x="0" y="2"/>
                </a:moveTo>
                <a:lnTo>
                  <a:pt x="0" y="2"/>
                </a:lnTo>
                <a:lnTo>
                  <a:pt x="5" y="5"/>
                </a:lnTo>
                <a:lnTo>
                  <a:pt x="8" y="6"/>
                </a:lnTo>
                <a:lnTo>
                  <a:pt x="12" y="6"/>
                </a:lnTo>
                <a:lnTo>
                  <a:pt x="13" y="5"/>
                </a:lnTo>
                <a:lnTo>
                  <a:pt x="14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8" name="Freeform 1528"/>
          <p:cNvSpPr>
            <a:spLocks/>
          </p:cNvSpPr>
          <p:nvPr/>
        </p:nvSpPr>
        <p:spPr bwMode="auto">
          <a:xfrm>
            <a:off x="6904038" y="2265363"/>
            <a:ext cx="9525" cy="15875"/>
          </a:xfrm>
          <a:custGeom>
            <a:avLst/>
            <a:gdLst>
              <a:gd name="T0" fmla="*/ 7 w 11"/>
              <a:gd name="T1" fmla="*/ 0 h 19"/>
              <a:gd name="T2" fmla="*/ 7 w 11"/>
              <a:gd name="T3" fmla="*/ 0 h 19"/>
              <a:gd name="T4" fmla="*/ 9 w 11"/>
              <a:gd name="T5" fmla="*/ 4 h 19"/>
              <a:gd name="T6" fmla="*/ 11 w 11"/>
              <a:gd name="T7" fmla="*/ 9 h 19"/>
              <a:gd name="T8" fmla="*/ 11 w 11"/>
              <a:gd name="T9" fmla="*/ 13 h 19"/>
              <a:gd name="T10" fmla="*/ 11 w 11"/>
              <a:gd name="T11" fmla="*/ 16 h 19"/>
              <a:gd name="T12" fmla="*/ 11 w 11"/>
              <a:gd name="T13" fmla="*/ 16 h 19"/>
              <a:gd name="T14" fmla="*/ 9 w 11"/>
              <a:gd name="T15" fmla="*/ 18 h 19"/>
              <a:gd name="T16" fmla="*/ 6 w 11"/>
              <a:gd name="T17" fmla="*/ 19 h 19"/>
              <a:gd name="T18" fmla="*/ 2 w 11"/>
              <a:gd name="T19" fmla="*/ 19 h 19"/>
              <a:gd name="T20" fmla="*/ 0 w 11"/>
              <a:gd name="T21" fmla="*/ 1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19">
                <a:moveTo>
                  <a:pt x="7" y="0"/>
                </a:moveTo>
                <a:lnTo>
                  <a:pt x="7" y="0"/>
                </a:lnTo>
                <a:lnTo>
                  <a:pt x="9" y="4"/>
                </a:lnTo>
                <a:lnTo>
                  <a:pt x="11" y="9"/>
                </a:lnTo>
                <a:lnTo>
                  <a:pt x="11" y="13"/>
                </a:lnTo>
                <a:lnTo>
                  <a:pt x="11" y="16"/>
                </a:lnTo>
                <a:lnTo>
                  <a:pt x="11" y="16"/>
                </a:lnTo>
                <a:lnTo>
                  <a:pt x="9" y="18"/>
                </a:lnTo>
                <a:lnTo>
                  <a:pt x="6" y="19"/>
                </a:lnTo>
                <a:lnTo>
                  <a:pt x="2" y="19"/>
                </a:lnTo>
                <a:lnTo>
                  <a:pt x="0" y="1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09" name="Freeform 1529"/>
          <p:cNvSpPr>
            <a:spLocks/>
          </p:cNvSpPr>
          <p:nvPr/>
        </p:nvSpPr>
        <p:spPr bwMode="auto">
          <a:xfrm>
            <a:off x="6910388" y="2265363"/>
            <a:ext cx="14287" cy="12700"/>
          </a:xfrm>
          <a:custGeom>
            <a:avLst/>
            <a:gdLst>
              <a:gd name="T0" fmla="*/ 0 w 17"/>
              <a:gd name="T1" fmla="*/ 0 h 17"/>
              <a:gd name="T2" fmla="*/ 0 w 17"/>
              <a:gd name="T3" fmla="*/ 0 h 17"/>
              <a:gd name="T4" fmla="*/ 2 w 17"/>
              <a:gd name="T5" fmla="*/ 4 h 17"/>
              <a:gd name="T6" fmla="*/ 3 w 17"/>
              <a:gd name="T7" fmla="*/ 9 h 17"/>
              <a:gd name="T8" fmla="*/ 6 w 17"/>
              <a:gd name="T9" fmla="*/ 11 h 17"/>
              <a:gd name="T10" fmla="*/ 8 w 17"/>
              <a:gd name="T11" fmla="*/ 14 h 17"/>
              <a:gd name="T12" fmla="*/ 8 w 17"/>
              <a:gd name="T13" fmla="*/ 14 h 17"/>
              <a:gd name="T14" fmla="*/ 11 w 17"/>
              <a:gd name="T15" fmla="*/ 17 h 17"/>
              <a:gd name="T16" fmla="*/ 15 w 17"/>
              <a:gd name="T17" fmla="*/ 17 h 17"/>
              <a:gd name="T18" fmla="*/ 16 w 17"/>
              <a:gd name="T19" fmla="*/ 14 h 17"/>
              <a:gd name="T20" fmla="*/ 17 w 17"/>
              <a:gd name="T21" fmla="*/ 8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7">
                <a:moveTo>
                  <a:pt x="0" y="0"/>
                </a:moveTo>
                <a:lnTo>
                  <a:pt x="0" y="0"/>
                </a:lnTo>
                <a:lnTo>
                  <a:pt x="2" y="4"/>
                </a:lnTo>
                <a:lnTo>
                  <a:pt x="3" y="9"/>
                </a:lnTo>
                <a:lnTo>
                  <a:pt x="6" y="11"/>
                </a:lnTo>
                <a:lnTo>
                  <a:pt x="8" y="14"/>
                </a:lnTo>
                <a:lnTo>
                  <a:pt x="8" y="14"/>
                </a:lnTo>
                <a:lnTo>
                  <a:pt x="11" y="17"/>
                </a:lnTo>
                <a:lnTo>
                  <a:pt x="15" y="17"/>
                </a:lnTo>
                <a:lnTo>
                  <a:pt x="16" y="14"/>
                </a:lnTo>
                <a:lnTo>
                  <a:pt x="17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0" name="Freeform 1530"/>
          <p:cNvSpPr>
            <a:spLocks/>
          </p:cNvSpPr>
          <p:nvPr/>
        </p:nvSpPr>
        <p:spPr bwMode="auto">
          <a:xfrm>
            <a:off x="6919913" y="2262188"/>
            <a:ext cx="12700" cy="12700"/>
          </a:xfrm>
          <a:custGeom>
            <a:avLst/>
            <a:gdLst>
              <a:gd name="T0" fmla="*/ 0 w 16"/>
              <a:gd name="T1" fmla="*/ 0 h 16"/>
              <a:gd name="T2" fmla="*/ 0 w 16"/>
              <a:gd name="T3" fmla="*/ 0 h 16"/>
              <a:gd name="T4" fmla="*/ 1 w 16"/>
              <a:gd name="T5" fmla="*/ 2 h 16"/>
              <a:gd name="T6" fmla="*/ 1 w 16"/>
              <a:gd name="T7" fmla="*/ 6 h 16"/>
              <a:gd name="T8" fmla="*/ 3 w 16"/>
              <a:gd name="T9" fmla="*/ 9 h 16"/>
              <a:gd name="T10" fmla="*/ 8 w 16"/>
              <a:gd name="T11" fmla="*/ 14 h 16"/>
              <a:gd name="T12" fmla="*/ 8 w 16"/>
              <a:gd name="T13" fmla="*/ 14 h 16"/>
              <a:gd name="T14" fmla="*/ 11 w 16"/>
              <a:gd name="T15" fmla="*/ 16 h 16"/>
              <a:gd name="T16" fmla="*/ 13 w 16"/>
              <a:gd name="T17" fmla="*/ 16 h 16"/>
              <a:gd name="T18" fmla="*/ 15 w 16"/>
              <a:gd name="T19" fmla="*/ 14 h 16"/>
              <a:gd name="T20" fmla="*/ 16 w 16"/>
              <a:gd name="T21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0" y="0"/>
                </a:moveTo>
                <a:lnTo>
                  <a:pt x="0" y="0"/>
                </a:lnTo>
                <a:lnTo>
                  <a:pt x="1" y="2"/>
                </a:lnTo>
                <a:lnTo>
                  <a:pt x="1" y="6"/>
                </a:lnTo>
                <a:lnTo>
                  <a:pt x="3" y="9"/>
                </a:lnTo>
                <a:lnTo>
                  <a:pt x="8" y="14"/>
                </a:lnTo>
                <a:lnTo>
                  <a:pt x="8" y="14"/>
                </a:lnTo>
                <a:lnTo>
                  <a:pt x="11" y="16"/>
                </a:lnTo>
                <a:lnTo>
                  <a:pt x="13" y="16"/>
                </a:lnTo>
                <a:lnTo>
                  <a:pt x="15" y="14"/>
                </a:lnTo>
                <a:lnTo>
                  <a:pt x="16" y="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1" name="Freeform 1531"/>
          <p:cNvSpPr>
            <a:spLocks/>
          </p:cNvSpPr>
          <p:nvPr/>
        </p:nvSpPr>
        <p:spPr bwMode="auto">
          <a:xfrm>
            <a:off x="6927850" y="2254250"/>
            <a:ext cx="11113" cy="17463"/>
          </a:xfrm>
          <a:custGeom>
            <a:avLst/>
            <a:gdLst>
              <a:gd name="T0" fmla="*/ 0 w 15"/>
              <a:gd name="T1" fmla="*/ 0 h 23"/>
              <a:gd name="T2" fmla="*/ 0 w 15"/>
              <a:gd name="T3" fmla="*/ 0 h 23"/>
              <a:gd name="T4" fmla="*/ 3 w 15"/>
              <a:gd name="T5" fmla="*/ 11 h 23"/>
              <a:gd name="T6" fmla="*/ 8 w 15"/>
              <a:gd name="T7" fmla="*/ 19 h 23"/>
              <a:gd name="T8" fmla="*/ 12 w 15"/>
              <a:gd name="T9" fmla="*/ 23 h 23"/>
              <a:gd name="T10" fmla="*/ 15 w 15"/>
              <a:gd name="T11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23">
                <a:moveTo>
                  <a:pt x="0" y="0"/>
                </a:moveTo>
                <a:lnTo>
                  <a:pt x="0" y="0"/>
                </a:lnTo>
                <a:lnTo>
                  <a:pt x="3" y="11"/>
                </a:lnTo>
                <a:lnTo>
                  <a:pt x="8" y="19"/>
                </a:lnTo>
                <a:lnTo>
                  <a:pt x="12" y="23"/>
                </a:lnTo>
                <a:lnTo>
                  <a:pt x="15" y="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2" name="Freeform 1532"/>
          <p:cNvSpPr>
            <a:spLocks/>
          </p:cNvSpPr>
          <p:nvPr/>
        </p:nvSpPr>
        <p:spPr bwMode="auto">
          <a:xfrm>
            <a:off x="6931025" y="2252663"/>
            <a:ext cx="17463" cy="17462"/>
          </a:xfrm>
          <a:custGeom>
            <a:avLst/>
            <a:gdLst>
              <a:gd name="T0" fmla="*/ 0 w 21"/>
              <a:gd name="T1" fmla="*/ 0 h 23"/>
              <a:gd name="T2" fmla="*/ 0 w 21"/>
              <a:gd name="T3" fmla="*/ 0 h 23"/>
              <a:gd name="T4" fmla="*/ 3 w 21"/>
              <a:gd name="T5" fmla="*/ 7 h 23"/>
              <a:gd name="T6" fmla="*/ 6 w 21"/>
              <a:gd name="T7" fmla="*/ 13 h 23"/>
              <a:gd name="T8" fmla="*/ 10 w 21"/>
              <a:gd name="T9" fmla="*/ 18 h 23"/>
              <a:gd name="T10" fmla="*/ 13 w 21"/>
              <a:gd name="T11" fmla="*/ 21 h 23"/>
              <a:gd name="T12" fmla="*/ 17 w 21"/>
              <a:gd name="T13" fmla="*/ 23 h 23"/>
              <a:gd name="T14" fmla="*/ 19 w 21"/>
              <a:gd name="T15" fmla="*/ 23 h 23"/>
              <a:gd name="T16" fmla="*/ 20 w 21"/>
              <a:gd name="T17" fmla="*/ 21 h 23"/>
              <a:gd name="T18" fmla="*/ 21 w 21"/>
              <a:gd name="T19" fmla="*/ 1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3">
                <a:moveTo>
                  <a:pt x="0" y="0"/>
                </a:moveTo>
                <a:lnTo>
                  <a:pt x="0" y="0"/>
                </a:lnTo>
                <a:lnTo>
                  <a:pt x="3" y="7"/>
                </a:lnTo>
                <a:lnTo>
                  <a:pt x="6" y="13"/>
                </a:lnTo>
                <a:lnTo>
                  <a:pt x="10" y="18"/>
                </a:lnTo>
                <a:lnTo>
                  <a:pt x="13" y="21"/>
                </a:lnTo>
                <a:lnTo>
                  <a:pt x="17" y="23"/>
                </a:lnTo>
                <a:lnTo>
                  <a:pt x="19" y="23"/>
                </a:lnTo>
                <a:lnTo>
                  <a:pt x="20" y="21"/>
                </a:lnTo>
                <a:lnTo>
                  <a:pt x="21" y="1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3" name="Freeform 1533"/>
          <p:cNvSpPr>
            <a:spLocks/>
          </p:cNvSpPr>
          <p:nvPr/>
        </p:nvSpPr>
        <p:spPr bwMode="auto">
          <a:xfrm>
            <a:off x="6938963" y="2247900"/>
            <a:ext cx="19050" cy="22225"/>
          </a:xfrm>
          <a:custGeom>
            <a:avLst/>
            <a:gdLst>
              <a:gd name="T0" fmla="*/ 0 w 23"/>
              <a:gd name="T1" fmla="*/ 0 h 27"/>
              <a:gd name="T2" fmla="*/ 0 w 23"/>
              <a:gd name="T3" fmla="*/ 0 h 27"/>
              <a:gd name="T4" fmla="*/ 2 w 23"/>
              <a:gd name="T5" fmla="*/ 8 h 27"/>
              <a:gd name="T6" fmla="*/ 6 w 23"/>
              <a:gd name="T7" fmla="*/ 13 h 27"/>
              <a:gd name="T8" fmla="*/ 9 w 23"/>
              <a:gd name="T9" fmla="*/ 19 h 27"/>
              <a:gd name="T10" fmla="*/ 12 w 23"/>
              <a:gd name="T11" fmla="*/ 24 h 27"/>
              <a:gd name="T12" fmla="*/ 15 w 23"/>
              <a:gd name="T13" fmla="*/ 27 h 27"/>
              <a:gd name="T14" fmla="*/ 18 w 23"/>
              <a:gd name="T15" fmla="*/ 27 h 27"/>
              <a:gd name="T16" fmla="*/ 21 w 23"/>
              <a:gd name="T17" fmla="*/ 26 h 27"/>
              <a:gd name="T18" fmla="*/ 23 w 23"/>
              <a:gd name="T19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27">
                <a:moveTo>
                  <a:pt x="0" y="0"/>
                </a:moveTo>
                <a:lnTo>
                  <a:pt x="0" y="0"/>
                </a:lnTo>
                <a:lnTo>
                  <a:pt x="2" y="8"/>
                </a:lnTo>
                <a:lnTo>
                  <a:pt x="6" y="13"/>
                </a:lnTo>
                <a:lnTo>
                  <a:pt x="9" y="19"/>
                </a:lnTo>
                <a:lnTo>
                  <a:pt x="12" y="24"/>
                </a:lnTo>
                <a:lnTo>
                  <a:pt x="15" y="27"/>
                </a:lnTo>
                <a:lnTo>
                  <a:pt x="18" y="27"/>
                </a:lnTo>
                <a:lnTo>
                  <a:pt x="21" y="26"/>
                </a:lnTo>
                <a:lnTo>
                  <a:pt x="23" y="2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4" name="Freeform 1534"/>
          <p:cNvSpPr>
            <a:spLocks/>
          </p:cNvSpPr>
          <p:nvPr/>
        </p:nvSpPr>
        <p:spPr bwMode="auto">
          <a:xfrm>
            <a:off x="6946900" y="2244725"/>
            <a:ext cx="20638" cy="25400"/>
          </a:xfrm>
          <a:custGeom>
            <a:avLst/>
            <a:gdLst>
              <a:gd name="T0" fmla="*/ 0 w 26"/>
              <a:gd name="T1" fmla="*/ 0 h 33"/>
              <a:gd name="T2" fmla="*/ 0 w 26"/>
              <a:gd name="T3" fmla="*/ 0 h 33"/>
              <a:gd name="T4" fmla="*/ 3 w 26"/>
              <a:gd name="T5" fmla="*/ 9 h 33"/>
              <a:gd name="T6" fmla="*/ 8 w 26"/>
              <a:gd name="T7" fmla="*/ 17 h 33"/>
              <a:gd name="T8" fmla="*/ 10 w 26"/>
              <a:gd name="T9" fmla="*/ 23 h 33"/>
              <a:gd name="T10" fmla="*/ 14 w 26"/>
              <a:gd name="T11" fmla="*/ 28 h 33"/>
              <a:gd name="T12" fmla="*/ 16 w 26"/>
              <a:gd name="T13" fmla="*/ 31 h 33"/>
              <a:gd name="T14" fmla="*/ 18 w 26"/>
              <a:gd name="T15" fmla="*/ 32 h 33"/>
              <a:gd name="T16" fmla="*/ 21 w 26"/>
              <a:gd name="T17" fmla="*/ 33 h 33"/>
              <a:gd name="T18" fmla="*/ 24 w 26"/>
              <a:gd name="T19" fmla="*/ 33 h 33"/>
              <a:gd name="T20" fmla="*/ 24 w 26"/>
              <a:gd name="T21" fmla="*/ 33 h 33"/>
              <a:gd name="T22" fmla="*/ 26 w 26"/>
              <a:gd name="T23" fmla="*/ 32 h 33"/>
              <a:gd name="T24" fmla="*/ 26 w 26"/>
              <a:gd name="T25" fmla="*/ 30 h 33"/>
              <a:gd name="T26" fmla="*/ 26 w 26"/>
              <a:gd name="T27" fmla="*/ 29 h 33"/>
              <a:gd name="T28" fmla="*/ 26 w 26"/>
              <a:gd name="T29" fmla="*/ 2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" h="33">
                <a:moveTo>
                  <a:pt x="0" y="0"/>
                </a:moveTo>
                <a:lnTo>
                  <a:pt x="0" y="0"/>
                </a:lnTo>
                <a:lnTo>
                  <a:pt x="3" y="9"/>
                </a:lnTo>
                <a:lnTo>
                  <a:pt x="8" y="17"/>
                </a:lnTo>
                <a:lnTo>
                  <a:pt x="10" y="23"/>
                </a:lnTo>
                <a:lnTo>
                  <a:pt x="14" y="28"/>
                </a:lnTo>
                <a:lnTo>
                  <a:pt x="16" y="31"/>
                </a:lnTo>
                <a:lnTo>
                  <a:pt x="18" y="32"/>
                </a:lnTo>
                <a:lnTo>
                  <a:pt x="21" y="33"/>
                </a:lnTo>
                <a:lnTo>
                  <a:pt x="24" y="33"/>
                </a:lnTo>
                <a:lnTo>
                  <a:pt x="24" y="33"/>
                </a:lnTo>
                <a:lnTo>
                  <a:pt x="26" y="32"/>
                </a:lnTo>
                <a:lnTo>
                  <a:pt x="26" y="30"/>
                </a:lnTo>
                <a:lnTo>
                  <a:pt x="26" y="29"/>
                </a:lnTo>
                <a:lnTo>
                  <a:pt x="26" y="2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5" name="Freeform 1535"/>
          <p:cNvSpPr>
            <a:spLocks/>
          </p:cNvSpPr>
          <p:nvPr/>
        </p:nvSpPr>
        <p:spPr bwMode="auto">
          <a:xfrm>
            <a:off x="6954838" y="2241550"/>
            <a:ext cx="33337" cy="33338"/>
          </a:xfrm>
          <a:custGeom>
            <a:avLst/>
            <a:gdLst>
              <a:gd name="T0" fmla="*/ 0 w 43"/>
              <a:gd name="T1" fmla="*/ 0 h 41"/>
              <a:gd name="T2" fmla="*/ 0 w 43"/>
              <a:gd name="T3" fmla="*/ 0 h 41"/>
              <a:gd name="T4" fmla="*/ 5 w 43"/>
              <a:gd name="T5" fmla="*/ 11 h 41"/>
              <a:gd name="T6" fmla="*/ 11 w 43"/>
              <a:gd name="T7" fmla="*/ 20 h 41"/>
              <a:gd name="T8" fmla="*/ 16 w 43"/>
              <a:gd name="T9" fmla="*/ 29 h 41"/>
              <a:gd name="T10" fmla="*/ 23 w 43"/>
              <a:gd name="T11" fmla="*/ 34 h 41"/>
              <a:gd name="T12" fmla="*/ 29 w 43"/>
              <a:gd name="T13" fmla="*/ 39 h 41"/>
              <a:gd name="T14" fmla="*/ 35 w 43"/>
              <a:gd name="T15" fmla="*/ 41 h 41"/>
              <a:gd name="T16" fmla="*/ 39 w 43"/>
              <a:gd name="T17" fmla="*/ 41 h 41"/>
              <a:gd name="T18" fmla="*/ 43 w 43"/>
              <a:gd name="T19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" h="41">
                <a:moveTo>
                  <a:pt x="0" y="0"/>
                </a:moveTo>
                <a:lnTo>
                  <a:pt x="0" y="0"/>
                </a:lnTo>
                <a:lnTo>
                  <a:pt x="5" y="11"/>
                </a:lnTo>
                <a:lnTo>
                  <a:pt x="11" y="20"/>
                </a:lnTo>
                <a:lnTo>
                  <a:pt x="16" y="29"/>
                </a:lnTo>
                <a:lnTo>
                  <a:pt x="23" y="34"/>
                </a:lnTo>
                <a:lnTo>
                  <a:pt x="29" y="39"/>
                </a:lnTo>
                <a:lnTo>
                  <a:pt x="35" y="41"/>
                </a:lnTo>
                <a:lnTo>
                  <a:pt x="39" y="41"/>
                </a:lnTo>
                <a:lnTo>
                  <a:pt x="43" y="38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6" name="Freeform 1536"/>
          <p:cNvSpPr>
            <a:spLocks/>
          </p:cNvSpPr>
          <p:nvPr/>
        </p:nvSpPr>
        <p:spPr bwMode="auto">
          <a:xfrm>
            <a:off x="6961188" y="2238375"/>
            <a:ext cx="38100" cy="36513"/>
          </a:xfrm>
          <a:custGeom>
            <a:avLst/>
            <a:gdLst>
              <a:gd name="T0" fmla="*/ 0 w 49"/>
              <a:gd name="T1" fmla="*/ 0 h 46"/>
              <a:gd name="T2" fmla="*/ 0 w 49"/>
              <a:gd name="T3" fmla="*/ 0 h 46"/>
              <a:gd name="T4" fmla="*/ 6 w 49"/>
              <a:gd name="T5" fmla="*/ 10 h 46"/>
              <a:gd name="T6" fmla="*/ 12 w 49"/>
              <a:gd name="T7" fmla="*/ 21 h 46"/>
              <a:gd name="T8" fmla="*/ 19 w 49"/>
              <a:gd name="T9" fmla="*/ 30 h 46"/>
              <a:gd name="T10" fmla="*/ 27 w 49"/>
              <a:gd name="T11" fmla="*/ 37 h 46"/>
              <a:gd name="T12" fmla="*/ 34 w 49"/>
              <a:gd name="T13" fmla="*/ 43 h 46"/>
              <a:gd name="T14" fmla="*/ 39 w 49"/>
              <a:gd name="T15" fmla="*/ 45 h 46"/>
              <a:gd name="T16" fmla="*/ 45 w 49"/>
              <a:gd name="T17" fmla="*/ 46 h 46"/>
              <a:gd name="T18" fmla="*/ 49 w 49"/>
              <a:gd name="T19" fmla="*/ 43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46">
                <a:moveTo>
                  <a:pt x="0" y="0"/>
                </a:moveTo>
                <a:lnTo>
                  <a:pt x="0" y="0"/>
                </a:lnTo>
                <a:lnTo>
                  <a:pt x="6" y="10"/>
                </a:lnTo>
                <a:lnTo>
                  <a:pt x="12" y="21"/>
                </a:lnTo>
                <a:lnTo>
                  <a:pt x="19" y="30"/>
                </a:lnTo>
                <a:lnTo>
                  <a:pt x="27" y="37"/>
                </a:lnTo>
                <a:lnTo>
                  <a:pt x="34" y="43"/>
                </a:lnTo>
                <a:lnTo>
                  <a:pt x="39" y="45"/>
                </a:lnTo>
                <a:lnTo>
                  <a:pt x="45" y="46"/>
                </a:lnTo>
                <a:lnTo>
                  <a:pt x="49" y="4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7" name="Freeform 1537"/>
          <p:cNvSpPr>
            <a:spLocks/>
          </p:cNvSpPr>
          <p:nvPr/>
        </p:nvSpPr>
        <p:spPr bwMode="auto">
          <a:xfrm>
            <a:off x="6969125" y="2239963"/>
            <a:ext cx="50800" cy="36512"/>
          </a:xfrm>
          <a:custGeom>
            <a:avLst/>
            <a:gdLst>
              <a:gd name="T0" fmla="*/ 0 w 64"/>
              <a:gd name="T1" fmla="*/ 0 h 46"/>
              <a:gd name="T2" fmla="*/ 0 w 64"/>
              <a:gd name="T3" fmla="*/ 0 h 46"/>
              <a:gd name="T4" fmla="*/ 11 w 64"/>
              <a:gd name="T5" fmla="*/ 14 h 46"/>
              <a:gd name="T6" fmla="*/ 22 w 64"/>
              <a:gd name="T7" fmla="*/ 24 h 46"/>
              <a:gd name="T8" fmla="*/ 28 w 64"/>
              <a:gd name="T9" fmla="*/ 33 h 46"/>
              <a:gd name="T10" fmla="*/ 34 w 64"/>
              <a:gd name="T11" fmla="*/ 38 h 46"/>
              <a:gd name="T12" fmla="*/ 39 w 64"/>
              <a:gd name="T13" fmla="*/ 42 h 46"/>
              <a:gd name="T14" fmla="*/ 42 w 64"/>
              <a:gd name="T15" fmla="*/ 44 h 46"/>
              <a:gd name="T16" fmla="*/ 46 w 64"/>
              <a:gd name="T17" fmla="*/ 45 h 46"/>
              <a:gd name="T18" fmla="*/ 49 w 64"/>
              <a:gd name="T19" fmla="*/ 46 h 46"/>
              <a:gd name="T20" fmla="*/ 49 w 64"/>
              <a:gd name="T21" fmla="*/ 46 h 46"/>
              <a:gd name="T22" fmla="*/ 53 w 64"/>
              <a:gd name="T23" fmla="*/ 46 h 46"/>
              <a:gd name="T24" fmla="*/ 57 w 64"/>
              <a:gd name="T25" fmla="*/ 46 h 46"/>
              <a:gd name="T26" fmla="*/ 62 w 64"/>
              <a:gd name="T27" fmla="*/ 44 h 46"/>
              <a:gd name="T28" fmla="*/ 64 w 64"/>
              <a:gd name="T29" fmla="*/ 3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4" h="46">
                <a:moveTo>
                  <a:pt x="0" y="0"/>
                </a:moveTo>
                <a:lnTo>
                  <a:pt x="0" y="0"/>
                </a:lnTo>
                <a:lnTo>
                  <a:pt x="11" y="14"/>
                </a:lnTo>
                <a:lnTo>
                  <a:pt x="22" y="24"/>
                </a:lnTo>
                <a:lnTo>
                  <a:pt x="28" y="33"/>
                </a:lnTo>
                <a:lnTo>
                  <a:pt x="34" y="38"/>
                </a:lnTo>
                <a:lnTo>
                  <a:pt x="39" y="42"/>
                </a:lnTo>
                <a:lnTo>
                  <a:pt x="42" y="44"/>
                </a:lnTo>
                <a:lnTo>
                  <a:pt x="46" y="45"/>
                </a:lnTo>
                <a:lnTo>
                  <a:pt x="49" y="46"/>
                </a:lnTo>
                <a:lnTo>
                  <a:pt x="49" y="46"/>
                </a:lnTo>
                <a:lnTo>
                  <a:pt x="53" y="46"/>
                </a:lnTo>
                <a:lnTo>
                  <a:pt x="57" y="46"/>
                </a:lnTo>
                <a:lnTo>
                  <a:pt x="62" y="44"/>
                </a:lnTo>
                <a:lnTo>
                  <a:pt x="64" y="3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8" name="Freeform 1538"/>
          <p:cNvSpPr>
            <a:spLocks/>
          </p:cNvSpPr>
          <p:nvPr/>
        </p:nvSpPr>
        <p:spPr bwMode="auto">
          <a:xfrm>
            <a:off x="6980238" y="2233613"/>
            <a:ext cx="49212" cy="36512"/>
          </a:xfrm>
          <a:custGeom>
            <a:avLst/>
            <a:gdLst>
              <a:gd name="T0" fmla="*/ 13 w 64"/>
              <a:gd name="T1" fmla="*/ 0 h 46"/>
              <a:gd name="T2" fmla="*/ 13 w 64"/>
              <a:gd name="T3" fmla="*/ 0 h 46"/>
              <a:gd name="T4" fmla="*/ 25 w 64"/>
              <a:gd name="T5" fmla="*/ 12 h 46"/>
              <a:gd name="T6" fmla="*/ 35 w 64"/>
              <a:gd name="T7" fmla="*/ 20 h 46"/>
              <a:gd name="T8" fmla="*/ 42 w 64"/>
              <a:gd name="T9" fmla="*/ 26 h 46"/>
              <a:gd name="T10" fmla="*/ 47 w 64"/>
              <a:gd name="T11" fmla="*/ 29 h 46"/>
              <a:gd name="T12" fmla="*/ 50 w 64"/>
              <a:gd name="T13" fmla="*/ 31 h 46"/>
              <a:gd name="T14" fmla="*/ 52 w 64"/>
              <a:gd name="T15" fmla="*/ 31 h 46"/>
              <a:gd name="T16" fmla="*/ 53 w 64"/>
              <a:gd name="T17" fmla="*/ 31 h 46"/>
              <a:gd name="T18" fmla="*/ 55 w 64"/>
              <a:gd name="T19" fmla="*/ 31 h 46"/>
              <a:gd name="T20" fmla="*/ 55 w 64"/>
              <a:gd name="T21" fmla="*/ 31 h 46"/>
              <a:gd name="T22" fmla="*/ 57 w 64"/>
              <a:gd name="T23" fmla="*/ 31 h 46"/>
              <a:gd name="T24" fmla="*/ 60 w 64"/>
              <a:gd name="T25" fmla="*/ 31 h 46"/>
              <a:gd name="T26" fmla="*/ 63 w 64"/>
              <a:gd name="T27" fmla="*/ 31 h 46"/>
              <a:gd name="T28" fmla="*/ 64 w 64"/>
              <a:gd name="T29" fmla="*/ 33 h 46"/>
              <a:gd name="T30" fmla="*/ 64 w 64"/>
              <a:gd name="T31" fmla="*/ 33 h 46"/>
              <a:gd name="T32" fmla="*/ 64 w 64"/>
              <a:gd name="T33" fmla="*/ 36 h 46"/>
              <a:gd name="T34" fmla="*/ 63 w 64"/>
              <a:gd name="T35" fmla="*/ 38 h 46"/>
              <a:gd name="T36" fmla="*/ 62 w 64"/>
              <a:gd name="T37" fmla="*/ 42 h 46"/>
              <a:gd name="T38" fmla="*/ 59 w 64"/>
              <a:gd name="T39" fmla="*/ 44 h 46"/>
              <a:gd name="T40" fmla="*/ 59 w 64"/>
              <a:gd name="T41" fmla="*/ 44 h 46"/>
              <a:gd name="T42" fmla="*/ 58 w 64"/>
              <a:gd name="T43" fmla="*/ 44 h 46"/>
              <a:gd name="T44" fmla="*/ 58 w 64"/>
              <a:gd name="T45" fmla="*/ 45 h 46"/>
              <a:gd name="T46" fmla="*/ 57 w 64"/>
              <a:gd name="T47" fmla="*/ 45 h 46"/>
              <a:gd name="T48" fmla="*/ 53 w 64"/>
              <a:gd name="T49" fmla="*/ 46 h 46"/>
              <a:gd name="T50" fmla="*/ 53 w 64"/>
              <a:gd name="T51" fmla="*/ 46 h 46"/>
              <a:gd name="T52" fmla="*/ 49 w 64"/>
              <a:gd name="T53" fmla="*/ 46 h 46"/>
              <a:gd name="T54" fmla="*/ 43 w 64"/>
              <a:gd name="T55" fmla="*/ 46 h 46"/>
              <a:gd name="T56" fmla="*/ 38 w 64"/>
              <a:gd name="T57" fmla="*/ 44 h 46"/>
              <a:gd name="T58" fmla="*/ 33 w 64"/>
              <a:gd name="T59" fmla="*/ 40 h 46"/>
              <a:gd name="T60" fmla="*/ 26 w 64"/>
              <a:gd name="T61" fmla="*/ 34 h 46"/>
              <a:gd name="T62" fmla="*/ 19 w 64"/>
              <a:gd name="T63" fmla="*/ 27 h 46"/>
              <a:gd name="T64" fmla="*/ 10 w 64"/>
              <a:gd name="T65" fmla="*/ 16 h 46"/>
              <a:gd name="T66" fmla="*/ 0 w 64"/>
              <a:gd name="T67" fmla="*/ 4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4" h="46">
                <a:moveTo>
                  <a:pt x="13" y="0"/>
                </a:moveTo>
                <a:lnTo>
                  <a:pt x="13" y="0"/>
                </a:lnTo>
                <a:lnTo>
                  <a:pt x="25" y="12"/>
                </a:lnTo>
                <a:lnTo>
                  <a:pt x="35" y="20"/>
                </a:lnTo>
                <a:lnTo>
                  <a:pt x="42" y="26"/>
                </a:lnTo>
                <a:lnTo>
                  <a:pt x="47" y="29"/>
                </a:lnTo>
                <a:lnTo>
                  <a:pt x="50" y="31"/>
                </a:lnTo>
                <a:lnTo>
                  <a:pt x="52" y="31"/>
                </a:lnTo>
                <a:lnTo>
                  <a:pt x="53" y="31"/>
                </a:lnTo>
                <a:lnTo>
                  <a:pt x="55" y="31"/>
                </a:lnTo>
                <a:lnTo>
                  <a:pt x="55" y="31"/>
                </a:lnTo>
                <a:lnTo>
                  <a:pt x="57" y="31"/>
                </a:lnTo>
                <a:lnTo>
                  <a:pt x="60" y="31"/>
                </a:lnTo>
                <a:lnTo>
                  <a:pt x="63" y="31"/>
                </a:lnTo>
                <a:lnTo>
                  <a:pt x="64" y="33"/>
                </a:lnTo>
                <a:lnTo>
                  <a:pt x="64" y="33"/>
                </a:lnTo>
                <a:lnTo>
                  <a:pt x="64" y="36"/>
                </a:lnTo>
                <a:lnTo>
                  <a:pt x="63" y="38"/>
                </a:lnTo>
                <a:lnTo>
                  <a:pt x="62" y="42"/>
                </a:lnTo>
                <a:lnTo>
                  <a:pt x="59" y="44"/>
                </a:lnTo>
                <a:lnTo>
                  <a:pt x="59" y="44"/>
                </a:lnTo>
                <a:lnTo>
                  <a:pt x="58" y="44"/>
                </a:lnTo>
                <a:lnTo>
                  <a:pt x="58" y="45"/>
                </a:lnTo>
                <a:lnTo>
                  <a:pt x="57" y="45"/>
                </a:lnTo>
                <a:lnTo>
                  <a:pt x="53" y="46"/>
                </a:lnTo>
                <a:lnTo>
                  <a:pt x="53" y="46"/>
                </a:lnTo>
                <a:lnTo>
                  <a:pt x="49" y="46"/>
                </a:lnTo>
                <a:lnTo>
                  <a:pt x="43" y="46"/>
                </a:lnTo>
                <a:lnTo>
                  <a:pt x="38" y="44"/>
                </a:lnTo>
                <a:lnTo>
                  <a:pt x="33" y="40"/>
                </a:lnTo>
                <a:lnTo>
                  <a:pt x="26" y="34"/>
                </a:lnTo>
                <a:lnTo>
                  <a:pt x="19" y="27"/>
                </a:lnTo>
                <a:lnTo>
                  <a:pt x="10" y="16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19" name="Freeform 1539"/>
          <p:cNvSpPr>
            <a:spLocks/>
          </p:cNvSpPr>
          <p:nvPr/>
        </p:nvSpPr>
        <p:spPr bwMode="auto">
          <a:xfrm>
            <a:off x="6902450" y="2241550"/>
            <a:ext cx="9525" cy="11113"/>
          </a:xfrm>
          <a:custGeom>
            <a:avLst/>
            <a:gdLst>
              <a:gd name="T0" fmla="*/ 0 w 12"/>
              <a:gd name="T1" fmla="*/ 0 h 13"/>
              <a:gd name="T2" fmla="*/ 0 w 12"/>
              <a:gd name="T3" fmla="*/ 0 h 13"/>
              <a:gd name="T4" fmla="*/ 1 w 12"/>
              <a:gd name="T5" fmla="*/ 4 h 13"/>
              <a:gd name="T6" fmla="*/ 3 w 12"/>
              <a:gd name="T7" fmla="*/ 9 h 13"/>
              <a:gd name="T8" fmla="*/ 5 w 12"/>
              <a:gd name="T9" fmla="*/ 12 h 13"/>
              <a:gd name="T10" fmla="*/ 9 w 12"/>
              <a:gd name="T11" fmla="*/ 13 h 13"/>
              <a:gd name="T12" fmla="*/ 9 w 12"/>
              <a:gd name="T13" fmla="*/ 13 h 13"/>
              <a:gd name="T14" fmla="*/ 11 w 12"/>
              <a:gd name="T15" fmla="*/ 13 h 13"/>
              <a:gd name="T16" fmla="*/ 12 w 12"/>
              <a:gd name="T17" fmla="*/ 11 h 13"/>
              <a:gd name="T18" fmla="*/ 12 w 12"/>
              <a:gd name="T19" fmla="*/ 10 h 13"/>
              <a:gd name="T20" fmla="*/ 12 w 12"/>
              <a:gd name="T2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3">
                <a:moveTo>
                  <a:pt x="0" y="0"/>
                </a:moveTo>
                <a:lnTo>
                  <a:pt x="0" y="0"/>
                </a:lnTo>
                <a:lnTo>
                  <a:pt x="1" y="4"/>
                </a:lnTo>
                <a:lnTo>
                  <a:pt x="3" y="9"/>
                </a:lnTo>
                <a:lnTo>
                  <a:pt x="5" y="12"/>
                </a:lnTo>
                <a:lnTo>
                  <a:pt x="9" y="13"/>
                </a:lnTo>
                <a:lnTo>
                  <a:pt x="9" y="13"/>
                </a:lnTo>
                <a:lnTo>
                  <a:pt x="11" y="13"/>
                </a:lnTo>
                <a:lnTo>
                  <a:pt x="12" y="11"/>
                </a:lnTo>
                <a:lnTo>
                  <a:pt x="12" y="10"/>
                </a:lnTo>
                <a:lnTo>
                  <a:pt x="12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0" name="Freeform 1540"/>
          <p:cNvSpPr>
            <a:spLocks/>
          </p:cNvSpPr>
          <p:nvPr/>
        </p:nvSpPr>
        <p:spPr bwMode="auto">
          <a:xfrm>
            <a:off x="6854825" y="2233613"/>
            <a:ext cx="52388" cy="76200"/>
          </a:xfrm>
          <a:custGeom>
            <a:avLst/>
            <a:gdLst>
              <a:gd name="T0" fmla="*/ 53 w 66"/>
              <a:gd name="T1" fmla="*/ 0 h 97"/>
              <a:gd name="T2" fmla="*/ 57 w 66"/>
              <a:gd name="T3" fmla="*/ 6 h 97"/>
              <a:gd name="T4" fmla="*/ 61 w 66"/>
              <a:gd name="T5" fmla="*/ 13 h 97"/>
              <a:gd name="T6" fmla="*/ 63 w 66"/>
              <a:gd name="T7" fmla="*/ 20 h 97"/>
              <a:gd name="T8" fmla="*/ 65 w 66"/>
              <a:gd name="T9" fmla="*/ 28 h 97"/>
              <a:gd name="T10" fmla="*/ 66 w 66"/>
              <a:gd name="T11" fmla="*/ 35 h 97"/>
              <a:gd name="T12" fmla="*/ 65 w 66"/>
              <a:gd name="T13" fmla="*/ 43 h 97"/>
              <a:gd name="T14" fmla="*/ 64 w 66"/>
              <a:gd name="T15" fmla="*/ 51 h 97"/>
              <a:gd name="T16" fmla="*/ 61 w 66"/>
              <a:gd name="T17" fmla="*/ 58 h 97"/>
              <a:gd name="T18" fmla="*/ 62 w 66"/>
              <a:gd name="T19" fmla="*/ 61 h 97"/>
              <a:gd name="T20" fmla="*/ 62 w 66"/>
              <a:gd name="T21" fmla="*/ 66 h 97"/>
              <a:gd name="T22" fmla="*/ 63 w 66"/>
              <a:gd name="T23" fmla="*/ 72 h 97"/>
              <a:gd name="T24" fmla="*/ 64 w 66"/>
              <a:gd name="T25" fmla="*/ 77 h 97"/>
              <a:gd name="T26" fmla="*/ 64 w 66"/>
              <a:gd name="T27" fmla="*/ 82 h 97"/>
              <a:gd name="T28" fmla="*/ 64 w 66"/>
              <a:gd name="T29" fmla="*/ 88 h 97"/>
              <a:gd name="T30" fmla="*/ 63 w 66"/>
              <a:gd name="T31" fmla="*/ 91 h 97"/>
              <a:gd name="T32" fmla="*/ 61 w 66"/>
              <a:gd name="T33" fmla="*/ 94 h 97"/>
              <a:gd name="T34" fmla="*/ 53 w 66"/>
              <a:gd name="T35" fmla="*/ 96 h 97"/>
              <a:gd name="T36" fmla="*/ 46 w 66"/>
              <a:gd name="T37" fmla="*/ 97 h 97"/>
              <a:gd name="T38" fmla="*/ 40 w 66"/>
              <a:gd name="T39" fmla="*/ 92 h 97"/>
              <a:gd name="T40" fmla="*/ 34 w 66"/>
              <a:gd name="T41" fmla="*/ 81 h 97"/>
              <a:gd name="T42" fmla="*/ 27 w 66"/>
              <a:gd name="T43" fmla="*/ 95 h 97"/>
              <a:gd name="T44" fmla="*/ 19 w 66"/>
              <a:gd name="T45" fmla="*/ 97 h 97"/>
              <a:gd name="T46" fmla="*/ 12 w 66"/>
              <a:gd name="T47" fmla="*/ 95 h 97"/>
              <a:gd name="T48" fmla="*/ 10 w 66"/>
              <a:gd name="T49" fmla="*/ 92 h 97"/>
              <a:gd name="T50" fmla="*/ 5 w 66"/>
              <a:gd name="T51" fmla="*/ 95 h 97"/>
              <a:gd name="T52" fmla="*/ 3 w 66"/>
              <a:gd name="T53" fmla="*/ 90 h 97"/>
              <a:gd name="T54" fmla="*/ 1 w 66"/>
              <a:gd name="T55" fmla="*/ 83 h 97"/>
              <a:gd name="T56" fmla="*/ 0 w 66"/>
              <a:gd name="T57" fmla="*/ 76 h 97"/>
              <a:gd name="T58" fmla="*/ 1 w 66"/>
              <a:gd name="T59" fmla="*/ 68 h 97"/>
              <a:gd name="T60" fmla="*/ 3 w 66"/>
              <a:gd name="T61" fmla="*/ 58 h 97"/>
              <a:gd name="T62" fmla="*/ 4 w 66"/>
              <a:gd name="T63" fmla="*/ 46 h 97"/>
              <a:gd name="T64" fmla="*/ 8 w 66"/>
              <a:gd name="T65" fmla="*/ 35 h 97"/>
              <a:gd name="T66" fmla="*/ 10 w 66"/>
              <a:gd name="T67" fmla="*/ 23 h 97"/>
              <a:gd name="T68" fmla="*/ 13 w 66"/>
              <a:gd name="T69" fmla="*/ 13 h 97"/>
              <a:gd name="T70" fmla="*/ 16 w 66"/>
              <a:gd name="T71" fmla="*/ 5 h 97"/>
              <a:gd name="T72" fmla="*/ 19 w 66"/>
              <a:gd name="T73" fmla="*/ 0 h 97"/>
              <a:gd name="T74" fmla="*/ 27 w 66"/>
              <a:gd name="T75" fmla="*/ 0 h 97"/>
              <a:gd name="T76" fmla="*/ 35 w 66"/>
              <a:gd name="T77" fmla="*/ 0 h 97"/>
              <a:gd name="T78" fmla="*/ 45 w 66"/>
              <a:gd name="T79" fmla="*/ 0 h 97"/>
              <a:gd name="T80" fmla="*/ 53 w 66"/>
              <a:gd name="T81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6" h="97">
                <a:moveTo>
                  <a:pt x="53" y="0"/>
                </a:moveTo>
                <a:lnTo>
                  <a:pt x="57" y="6"/>
                </a:lnTo>
                <a:lnTo>
                  <a:pt x="61" y="13"/>
                </a:lnTo>
                <a:lnTo>
                  <a:pt x="63" y="20"/>
                </a:lnTo>
                <a:lnTo>
                  <a:pt x="65" y="28"/>
                </a:lnTo>
                <a:lnTo>
                  <a:pt x="66" y="35"/>
                </a:lnTo>
                <a:lnTo>
                  <a:pt x="65" y="43"/>
                </a:lnTo>
                <a:lnTo>
                  <a:pt x="64" y="51"/>
                </a:lnTo>
                <a:lnTo>
                  <a:pt x="61" y="58"/>
                </a:lnTo>
                <a:lnTo>
                  <a:pt x="62" y="61"/>
                </a:lnTo>
                <a:lnTo>
                  <a:pt x="62" y="66"/>
                </a:lnTo>
                <a:lnTo>
                  <a:pt x="63" y="72"/>
                </a:lnTo>
                <a:lnTo>
                  <a:pt x="64" y="77"/>
                </a:lnTo>
                <a:lnTo>
                  <a:pt x="64" y="82"/>
                </a:lnTo>
                <a:lnTo>
                  <a:pt x="64" y="88"/>
                </a:lnTo>
                <a:lnTo>
                  <a:pt x="63" y="91"/>
                </a:lnTo>
                <a:lnTo>
                  <a:pt x="61" y="94"/>
                </a:lnTo>
                <a:lnTo>
                  <a:pt x="53" y="96"/>
                </a:lnTo>
                <a:lnTo>
                  <a:pt x="46" y="97"/>
                </a:lnTo>
                <a:lnTo>
                  <a:pt x="40" y="92"/>
                </a:lnTo>
                <a:lnTo>
                  <a:pt x="34" y="81"/>
                </a:lnTo>
                <a:lnTo>
                  <a:pt x="27" y="95"/>
                </a:lnTo>
                <a:lnTo>
                  <a:pt x="19" y="97"/>
                </a:lnTo>
                <a:lnTo>
                  <a:pt x="12" y="95"/>
                </a:lnTo>
                <a:lnTo>
                  <a:pt x="10" y="92"/>
                </a:lnTo>
                <a:lnTo>
                  <a:pt x="5" y="95"/>
                </a:lnTo>
                <a:lnTo>
                  <a:pt x="3" y="90"/>
                </a:lnTo>
                <a:lnTo>
                  <a:pt x="1" y="83"/>
                </a:lnTo>
                <a:lnTo>
                  <a:pt x="0" y="76"/>
                </a:lnTo>
                <a:lnTo>
                  <a:pt x="1" y="68"/>
                </a:lnTo>
                <a:lnTo>
                  <a:pt x="3" y="58"/>
                </a:lnTo>
                <a:lnTo>
                  <a:pt x="4" y="46"/>
                </a:lnTo>
                <a:lnTo>
                  <a:pt x="8" y="35"/>
                </a:lnTo>
                <a:lnTo>
                  <a:pt x="10" y="23"/>
                </a:lnTo>
                <a:lnTo>
                  <a:pt x="13" y="13"/>
                </a:lnTo>
                <a:lnTo>
                  <a:pt x="16" y="5"/>
                </a:lnTo>
                <a:lnTo>
                  <a:pt x="19" y="0"/>
                </a:lnTo>
                <a:lnTo>
                  <a:pt x="27" y="0"/>
                </a:lnTo>
                <a:lnTo>
                  <a:pt x="35" y="0"/>
                </a:lnTo>
                <a:lnTo>
                  <a:pt x="45" y="0"/>
                </a:lnTo>
                <a:lnTo>
                  <a:pt x="53" y="0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1" name="Freeform 1541"/>
          <p:cNvSpPr>
            <a:spLocks/>
          </p:cNvSpPr>
          <p:nvPr/>
        </p:nvSpPr>
        <p:spPr bwMode="auto">
          <a:xfrm>
            <a:off x="6854825" y="2233613"/>
            <a:ext cx="52388" cy="76200"/>
          </a:xfrm>
          <a:custGeom>
            <a:avLst/>
            <a:gdLst>
              <a:gd name="T0" fmla="*/ 53 w 66"/>
              <a:gd name="T1" fmla="*/ 0 h 97"/>
              <a:gd name="T2" fmla="*/ 53 w 66"/>
              <a:gd name="T3" fmla="*/ 0 h 97"/>
              <a:gd name="T4" fmla="*/ 57 w 66"/>
              <a:gd name="T5" fmla="*/ 6 h 97"/>
              <a:gd name="T6" fmla="*/ 61 w 66"/>
              <a:gd name="T7" fmla="*/ 13 h 97"/>
              <a:gd name="T8" fmla="*/ 63 w 66"/>
              <a:gd name="T9" fmla="*/ 20 h 97"/>
              <a:gd name="T10" fmla="*/ 65 w 66"/>
              <a:gd name="T11" fmla="*/ 28 h 97"/>
              <a:gd name="T12" fmla="*/ 66 w 66"/>
              <a:gd name="T13" fmla="*/ 35 h 97"/>
              <a:gd name="T14" fmla="*/ 65 w 66"/>
              <a:gd name="T15" fmla="*/ 43 h 97"/>
              <a:gd name="T16" fmla="*/ 64 w 66"/>
              <a:gd name="T17" fmla="*/ 51 h 97"/>
              <a:gd name="T18" fmla="*/ 61 w 66"/>
              <a:gd name="T19" fmla="*/ 58 h 97"/>
              <a:gd name="T20" fmla="*/ 61 w 66"/>
              <a:gd name="T21" fmla="*/ 58 h 97"/>
              <a:gd name="T22" fmla="*/ 62 w 66"/>
              <a:gd name="T23" fmla="*/ 61 h 97"/>
              <a:gd name="T24" fmla="*/ 62 w 66"/>
              <a:gd name="T25" fmla="*/ 66 h 97"/>
              <a:gd name="T26" fmla="*/ 63 w 66"/>
              <a:gd name="T27" fmla="*/ 72 h 97"/>
              <a:gd name="T28" fmla="*/ 64 w 66"/>
              <a:gd name="T29" fmla="*/ 77 h 97"/>
              <a:gd name="T30" fmla="*/ 64 w 66"/>
              <a:gd name="T31" fmla="*/ 82 h 97"/>
              <a:gd name="T32" fmla="*/ 64 w 66"/>
              <a:gd name="T33" fmla="*/ 88 h 97"/>
              <a:gd name="T34" fmla="*/ 63 w 66"/>
              <a:gd name="T35" fmla="*/ 91 h 97"/>
              <a:gd name="T36" fmla="*/ 61 w 66"/>
              <a:gd name="T37" fmla="*/ 94 h 97"/>
              <a:gd name="T38" fmla="*/ 61 w 66"/>
              <a:gd name="T39" fmla="*/ 94 h 97"/>
              <a:gd name="T40" fmla="*/ 53 w 66"/>
              <a:gd name="T41" fmla="*/ 96 h 97"/>
              <a:gd name="T42" fmla="*/ 46 w 66"/>
              <a:gd name="T43" fmla="*/ 97 h 97"/>
              <a:gd name="T44" fmla="*/ 40 w 66"/>
              <a:gd name="T45" fmla="*/ 92 h 97"/>
              <a:gd name="T46" fmla="*/ 34 w 66"/>
              <a:gd name="T47" fmla="*/ 81 h 97"/>
              <a:gd name="T48" fmla="*/ 34 w 66"/>
              <a:gd name="T49" fmla="*/ 81 h 97"/>
              <a:gd name="T50" fmla="*/ 27 w 66"/>
              <a:gd name="T51" fmla="*/ 95 h 97"/>
              <a:gd name="T52" fmla="*/ 19 w 66"/>
              <a:gd name="T53" fmla="*/ 97 h 97"/>
              <a:gd name="T54" fmla="*/ 12 w 66"/>
              <a:gd name="T55" fmla="*/ 95 h 97"/>
              <a:gd name="T56" fmla="*/ 10 w 66"/>
              <a:gd name="T57" fmla="*/ 92 h 97"/>
              <a:gd name="T58" fmla="*/ 10 w 66"/>
              <a:gd name="T59" fmla="*/ 92 h 97"/>
              <a:gd name="T60" fmla="*/ 5 w 66"/>
              <a:gd name="T61" fmla="*/ 95 h 97"/>
              <a:gd name="T62" fmla="*/ 3 w 66"/>
              <a:gd name="T63" fmla="*/ 90 h 97"/>
              <a:gd name="T64" fmla="*/ 1 w 66"/>
              <a:gd name="T65" fmla="*/ 83 h 97"/>
              <a:gd name="T66" fmla="*/ 0 w 66"/>
              <a:gd name="T67" fmla="*/ 76 h 97"/>
              <a:gd name="T68" fmla="*/ 0 w 66"/>
              <a:gd name="T69" fmla="*/ 76 h 97"/>
              <a:gd name="T70" fmla="*/ 1 w 66"/>
              <a:gd name="T71" fmla="*/ 68 h 97"/>
              <a:gd name="T72" fmla="*/ 3 w 66"/>
              <a:gd name="T73" fmla="*/ 58 h 97"/>
              <a:gd name="T74" fmla="*/ 4 w 66"/>
              <a:gd name="T75" fmla="*/ 46 h 97"/>
              <a:gd name="T76" fmla="*/ 8 w 66"/>
              <a:gd name="T77" fmla="*/ 35 h 97"/>
              <a:gd name="T78" fmla="*/ 10 w 66"/>
              <a:gd name="T79" fmla="*/ 23 h 97"/>
              <a:gd name="T80" fmla="*/ 13 w 66"/>
              <a:gd name="T81" fmla="*/ 13 h 97"/>
              <a:gd name="T82" fmla="*/ 16 w 66"/>
              <a:gd name="T83" fmla="*/ 5 h 97"/>
              <a:gd name="T84" fmla="*/ 19 w 66"/>
              <a:gd name="T85" fmla="*/ 0 h 97"/>
              <a:gd name="T86" fmla="*/ 19 w 66"/>
              <a:gd name="T87" fmla="*/ 0 h 97"/>
              <a:gd name="T88" fmla="*/ 27 w 66"/>
              <a:gd name="T89" fmla="*/ 0 h 97"/>
              <a:gd name="T90" fmla="*/ 35 w 66"/>
              <a:gd name="T91" fmla="*/ 0 h 97"/>
              <a:gd name="T92" fmla="*/ 45 w 66"/>
              <a:gd name="T93" fmla="*/ 0 h 97"/>
              <a:gd name="T94" fmla="*/ 53 w 66"/>
              <a:gd name="T95" fmla="*/ 0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6" h="97">
                <a:moveTo>
                  <a:pt x="53" y="0"/>
                </a:moveTo>
                <a:lnTo>
                  <a:pt x="53" y="0"/>
                </a:lnTo>
                <a:lnTo>
                  <a:pt x="57" y="6"/>
                </a:lnTo>
                <a:lnTo>
                  <a:pt x="61" y="13"/>
                </a:lnTo>
                <a:lnTo>
                  <a:pt x="63" y="20"/>
                </a:lnTo>
                <a:lnTo>
                  <a:pt x="65" y="28"/>
                </a:lnTo>
                <a:lnTo>
                  <a:pt x="66" y="35"/>
                </a:lnTo>
                <a:lnTo>
                  <a:pt x="65" y="43"/>
                </a:lnTo>
                <a:lnTo>
                  <a:pt x="64" y="51"/>
                </a:lnTo>
                <a:lnTo>
                  <a:pt x="61" y="58"/>
                </a:lnTo>
                <a:lnTo>
                  <a:pt x="61" y="58"/>
                </a:lnTo>
                <a:lnTo>
                  <a:pt x="62" y="61"/>
                </a:lnTo>
                <a:lnTo>
                  <a:pt x="62" y="66"/>
                </a:lnTo>
                <a:lnTo>
                  <a:pt x="63" y="72"/>
                </a:lnTo>
                <a:lnTo>
                  <a:pt x="64" y="77"/>
                </a:lnTo>
                <a:lnTo>
                  <a:pt x="64" y="82"/>
                </a:lnTo>
                <a:lnTo>
                  <a:pt x="64" y="88"/>
                </a:lnTo>
                <a:lnTo>
                  <a:pt x="63" y="91"/>
                </a:lnTo>
                <a:lnTo>
                  <a:pt x="61" y="94"/>
                </a:lnTo>
                <a:lnTo>
                  <a:pt x="61" y="94"/>
                </a:lnTo>
                <a:lnTo>
                  <a:pt x="53" y="96"/>
                </a:lnTo>
                <a:lnTo>
                  <a:pt x="46" y="97"/>
                </a:lnTo>
                <a:lnTo>
                  <a:pt x="40" y="92"/>
                </a:lnTo>
                <a:lnTo>
                  <a:pt x="34" y="81"/>
                </a:lnTo>
                <a:lnTo>
                  <a:pt x="34" y="81"/>
                </a:lnTo>
                <a:lnTo>
                  <a:pt x="27" y="95"/>
                </a:lnTo>
                <a:lnTo>
                  <a:pt x="19" y="97"/>
                </a:lnTo>
                <a:lnTo>
                  <a:pt x="12" y="95"/>
                </a:lnTo>
                <a:lnTo>
                  <a:pt x="10" y="92"/>
                </a:lnTo>
                <a:lnTo>
                  <a:pt x="10" y="92"/>
                </a:lnTo>
                <a:lnTo>
                  <a:pt x="5" y="95"/>
                </a:lnTo>
                <a:lnTo>
                  <a:pt x="3" y="90"/>
                </a:lnTo>
                <a:lnTo>
                  <a:pt x="1" y="83"/>
                </a:lnTo>
                <a:lnTo>
                  <a:pt x="0" y="76"/>
                </a:lnTo>
                <a:lnTo>
                  <a:pt x="0" y="76"/>
                </a:lnTo>
                <a:lnTo>
                  <a:pt x="1" y="68"/>
                </a:lnTo>
                <a:lnTo>
                  <a:pt x="3" y="58"/>
                </a:lnTo>
                <a:lnTo>
                  <a:pt x="4" y="46"/>
                </a:lnTo>
                <a:lnTo>
                  <a:pt x="8" y="35"/>
                </a:lnTo>
                <a:lnTo>
                  <a:pt x="10" y="23"/>
                </a:lnTo>
                <a:lnTo>
                  <a:pt x="13" y="13"/>
                </a:lnTo>
                <a:lnTo>
                  <a:pt x="16" y="5"/>
                </a:lnTo>
                <a:lnTo>
                  <a:pt x="19" y="0"/>
                </a:lnTo>
                <a:lnTo>
                  <a:pt x="19" y="0"/>
                </a:lnTo>
                <a:lnTo>
                  <a:pt x="27" y="0"/>
                </a:lnTo>
                <a:lnTo>
                  <a:pt x="35" y="0"/>
                </a:lnTo>
                <a:lnTo>
                  <a:pt x="45" y="0"/>
                </a:lnTo>
                <a:lnTo>
                  <a:pt x="5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2" name="Freeform 1542"/>
          <p:cNvSpPr>
            <a:spLocks/>
          </p:cNvSpPr>
          <p:nvPr/>
        </p:nvSpPr>
        <p:spPr bwMode="auto">
          <a:xfrm>
            <a:off x="6862763" y="2249488"/>
            <a:ext cx="4762" cy="4762"/>
          </a:xfrm>
          <a:custGeom>
            <a:avLst/>
            <a:gdLst>
              <a:gd name="T0" fmla="*/ 7 w 7"/>
              <a:gd name="T1" fmla="*/ 1 h 6"/>
              <a:gd name="T2" fmla="*/ 7 w 7"/>
              <a:gd name="T3" fmla="*/ 1 h 6"/>
              <a:gd name="T4" fmla="*/ 6 w 7"/>
              <a:gd name="T5" fmla="*/ 2 h 6"/>
              <a:gd name="T6" fmla="*/ 6 w 7"/>
              <a:gd name="T7" fmla="*/ 2 h 6"/>
              <a:gd name="T8" fmla="*/ 6 w 7"/>
              <a:gd name="T9" fmla="*/ 2 h 6"/>
              <a:gd name="T10" fmla="*/ 6 w 7"/>
              <a:gd name="T11" fmla="*/ 2 h 6"/>
              <a:gd name="T12" fmla="*/ 6 w 7"/>
              <a:gd name="T13" fmla="*/ 2 h 6"/>
              <a:gd name="T14" fmla="*/ 5 w 7"/>
              <a:gd name="T15" fmla="*/ 2 h 6"/>
              <a:gd name="T16" fmla="*/ 5 w 7"/>
              <a:gd name="T17" fmla="*/ 2 h 6"/>
              <a:gd name="T18" fmla="*/ 5 w 7"/>
              <a:gd name="T19" fmla="*/ 2 h 6"/>
              <a:gd name="T20" fmla="*/ 5 w 7"/>
              <a:gd name="T21" fmla="*/ 2 h 6"/>
              <a:gd name="T22" fmla="*/ 5 w 7"/>
              <a:gd name="T23" fmla="*/ 2 h 6"/>
              <a:gd name="T24" fmla="*/ 5 w 7"/>
              <a:gd name="T25" fmla="*/ 3 h 6"/>
              <a:gd name="T26" fmla="*/ 3 w 7"/>
              <a:gd name="T27" fmla="*/ 5 h 6"/>
              <a:gd name="T28" fmla="*/ 3 w 7"/>
              <a:gd name="T29" fmla="*/ 5 h 6"/>
              <a:gd name="T30" fmla="*/ 2 w 7"/>
              <a:gd name="T31" fmla="*/ 6 h 6"/>
              <a:gd name="T32" fmla="*/ 2 w 7"/>
              <a:gd name="T33" fmla="*/ 6 h 6"/>
              <a:gd name="T34" fmla="*/ 2 w 7"/>
              <a:gd name="T35" fmla="*/ 6 h 6"/>
              <a:gd name="T36" fmla="*/ 2 w 7"/>
              <a:gd name="T37" fmla="*/ 6 h 6"/>
              <a:gd name="T38" fmla="*/ 1 w 7"/>
              <a:gd name="T39" fmla="*/ 6 h 6"/>
              <a:gd name="T40" fmla="*/ 1 w 7"/>
              <a:gd name="T41" fmla="*/ 6 h 6"/>
              <a:gd name="T42" fmla="*/ 1 w 7"/>
              <a:gd name="T43" fmla="*/ 6 h 6"/>
              <a:gd name="T44" fmla="*/ 1 w 7"/>
              <a:gd name="T45" fmla="*/ 5 h 6"/>
              <a:gd name="T46" fmla="*/ 1 w 7"/>
              <a:gd name="T47" fmla="*/ 3 h 6"/>
              <a:gd name="T48" fmla="*/ 0 w 7"/>
              <a:gd name="T49" fmla="*/ 3 h 6"/>
              <a:gd name="T50" fmla="*/ 0 w 7"/>
              <a:gd name="T51" fmla="*/ 2 h 6"/>
              <a:gd name="T52" fmla="*/ 0 w 7"/>
              <a:gd name="T53" fmla="*/ 2 h 6"/>
              <a:gd name="T54" fmla="*/ 1 w 7"/>
              <a:gd name="T55" fmla="*/ 1 h 6"/>
              <a:gd name="T56" fmla="*/ 1 w 7"/>
              <a:gd name="T57" fmla="*/ 1 h 6"/>
              <a:gd name="T58" fmla="*/ 1 w 7"/>
              <a:gd name="T59" fmla="*/ 1 h 6"/>
              <a:gd name="T60" fmla="*/ 1 w 7"/>
              <a:gd name="T61" fmla="*/ 1 h 6"/>
              <a:gd name="T62" fmla="*/ 1 w 7"/>
              <a:gd name="T63" fmla="*/ 1 h 6"/>
              <a:gd name="T64" fmla="*/ 0 w 7"/>
              <a:gd name="T65" fmla="*/ 2 h 6"/>
              <a:gd name="T66" fmla="*/ 0 w 7"/>
              <a:gd name="T67" fmla="*/ 2 h 6"/>
              <a:gd name="T68" fmla="*/ 0 w 7"/>
              <a:gd name="T69" fmla="*/ 2 h 6"/>
              <a:gd name="T70" fmla="*/ 0 w 7"/>
              <a:gd name="T71" fmla="*/ 2 h 6"/>
              <a:gd name="T72" fmla="*/ 0 w 7"/>
              <a:gd name="T73" fmla="*/ 2 h 6"/>
              <a:gd name="T74" fmla="*/ 0 w 7"/>
              <a:gd name="T75" fmla="*/ 1 h 6"/>
              <a:gd name="T76" fmla="*/ 0 w 7"/>
              <a:gd name="T77" fmla="*/ 1 h 6"/>
              <a:gd name="T78" fmla="*/ 0 w 7"/>
              <a:gd name="T79" fmla="*/ 1 h 6"/>
              <a:gd name="T80" fmla="*/ 0 w 7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6">
                <a:moveTo>
                  <a:pt x="7" y="1"/>
                </a:moveTo>
                <a:lnTo>
                  <a:pt x="7" y="1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3"/>
                </a:lnTo>
                <a:lnTo>
                  <a:pt x="3" y="5"/>
                </a:lnTo>
                <a:lnTo>
                  <a:pt x="3" y="5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3" name="Freeform 1543"/>
          <p:cNvSpPr>
            <a:spLocks/>
          </p:cNvSpPr>
          <p:nvPr/>
        </p:nvSpPr>
        <p:spPr bwMode="auto">
          <a:xfrm>
            <a:off x="6889750" y="2259013"/>
            <a:ext cx="6350" cy="4762"/>
          </a:xfrm>
          <a:custGeom>
            <a:avLst/>
            <a:gdLst>
              <a:gd name="T0" fmla="*/ 0 w 10"/>
              <a:gd name="T1" fmla="*/ 2 h 6"/>
              <a:gd name="T2" fmla="*/ 0 w 10"/>
              <a:gd name="T3" fmla="*/ 2 h 6"/>
              <a:gd name="T4" fmla="*/ 0 w 10"/>
              <a:gd name="T5" fmla="*/ 3 h 6"/>
              <a:gd name="T6" fmla="*/ 0 w 10"/>
              <a:gd name="T7" fmla="*/ 3 h 6"/>
              <a:gd name="T8" fmla="*/ 0 w 10"/>
              <a:gd name="T9" fmla="*/ 3 h 6"/>
              <a:gd name="T10" fmla="*/ 2 w 10"/>
              <a:gd name="T11" fmla="*/ 3 h 6"/>
              <a:gd name="T12" fmla="*/ 2 w 10"/>
              <a:gd name="T13" fmla="*/ 3 h 6"/>
              <a:gd name="T14" fmla="*/ 2 w 10"/>
              <a:gd name="T15" fmla="*/ 3 h 6"/>
              <a:gd name="T16" fmla="*/ 2 w 10"/>
              <a:gd name="T17" fmla="*/ 3 h 6"/>
              <a:gd name="T18" fmla="*/ 2 w 10"/>
              <a:gd name="T19" fmla="*/ 3 h 6"/>
              <a:gd name="T20" fmla="*/ 2 w 10"/>
              <a:gd name="T21" fmla="*/ 3 h 6"/>
              <a:gd name="T22" fmla="*/ 2 w 10"/>
              <a:gd name="T23" fmla="*/ 3 h 6"/>
              <a:gd name="T24" fmla="*/ 3 w 10"/>
              <a:gd name="T25" fmla="*/ 4 h 6"/>
              <a:gd name="T26" fmla="*/ 4 w 10"/>
              <a:gd name="T27" fmla="*/ 5 h 6"/>
              <a:gd name="T28" fmla="*/ 4 w 10"/>
              <a:gd name="T29" fmla="*/ 6 h 6"/>
              <a:gd name="T30" fmla="*/ 5 w 10"/>
              <a:gd name="T31" fmla="*/ 6 h 6"/>
              <a:gd name="T32" fmla="*/ 5 w 10"/>
              <a:gd name="T33" fmla="*/ 6 h 6"/>
              <a:gd name="T34" fmla="*/ 6 w 10"/>
              <a:gd name="T35" fmla="*/ 6 h 6"/>
              <a:gd name="T36" fmla="*/ 6 w 10"/>
              <a:gd name="T37" fmla="*/ 6 h 6"/>
              <a:gd name="T38" fmla="*/ 6 w 10"/>
              <a:gd name="T39" fmla="*/ 6 h 6"/>
              <a:gd name="T40" fmla="*/ 7 w 10"/>
              <a:gd name="T41" fmla="*/ 6 h 6"/>
              <a:gd name="T42" fmla="*/ 7 w 10"/>
              <a:gd name="T43" fmla="*/ 6 h 6"/>
              <a:gd name="T44" fmla="*/ 7 w 10"/>
              <a:gd name="T45" fmla="*/ 6 h 6"/>
              <a:gd name="T46" fmla="*/ 8 w 10"/>
              <a:gd name="T47" fmla="*/ 5 h 6"/>
              <a:gd name="T48" fmla="*/ 8 w 10"/>
              <a:gd name="T49" fmla="*/ 4 h 6"/>
              <a:gd name="T50" fmla="*/ 8 w 10"/>
              <a:gd name="T51" fmla="*/ 3 h 6"/>
              <a:gd name="T52" fmla="*/ 8 w 10"/>
              <a:gd name="T53" fmla="*/ 3 h 6"/>
              <a:gd name="T54" fmla="*/ 8 w 10"/>
              <a:gd name="T55" fmla="*/ 2 h 6"/>
              <a:gd name="T56" fmla="*/ 8 w 10"/>
              <a:gd name="T57" fmla="*/ 2 h 6"/>
              <a:gd name="T58" fmla="*/ 8 w 10"/>
              <a:gd name="T59" fmla="*/ 2 h 6"/>
              <a:gd name="T60" fmla="*/ 8 w 10"/>
              <a:gd name="T61" fmla="*/ 2 h 6"/>
              <a:gd name="T62" fmla="*/ 8 w 10"/>
              <a:gd name="T63" fmla="*/ 2 h 6"/>
              <a:gd name="T64" fmla="*/ 8 w 10"/>
              <a:gd name="T65" fmla="*/ 3 h 6"/>
              <a:gd name="T66" fmla="*/ 8 w 10"/>
              <a:gd name="T67" fmla="*/ 3 h 6"/>
              <a:gd name="T68" fmla="*/ 8 w 10"/>
              <a:gd name="T69" fmla="*/ 3 h 6"/>
              <a:gd name="T70" fmla="*/ 8 w 10"/>
              <a:gd name="T71" fmla="*/ 3 h 6"/>
              <a:gd name="T72" fmla="*/ 8 w 10"/>
              <a:gd name="T73" fmla="*/ 3 h 6"/>
              <a:gd name="T74" fmla="*/ 10 w 10"/>
              <a:gd name="T75" fmla="*/ 2 h 6"/>
              <a:gd name="T76" fmla="*/ 10 w 10"/>
              <a:gd name="T77" fmla="*/ 2 h 6"/>
              <a:gd name="T78" fmla="*/ 10 w 10"/>
              <a:gd name="T79" fmla="*/ 2 h 6"/>
              <a:gd name="T80" fmla="*/ 8 w 10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0" h="6">
                <a:moveTo>
                  <a:pt x="0" y="2"/>
                </a:move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3" y="4"/>
                </a:lnTo>
                <a:lnTo>
                  <a:pt x="4" y="5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8" y="3"/>
                </a:lnTo>
                <a:lnTo>
                  <a:pt x="8" y="3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4" name="Freeform 1544"/>
          <p:cNvSpPr>
            <a:spLocks/>
          </p:cNvSpPr>
          <p:nvPr/>
        </p:nvSpPr>
        <p:spPr bwMode="auto">
          <a:xfrm>
            <a:off x="6894513" y="2254250"/>
            <a:ext cx="6350" cy="4763"/>
          </a:xfrm>
          <a:custGeom>
            <a:avLst/>
            <a:gdLst>
              <a:gd name="T0" fmla="*/ 0 w 8"/>
              <a:gd name="T1" fmla="*/ 0 h 4"/>
              <a:gd name="T2" fmla="*/ 0 w 8"/>
              <a:gd name="T3" fmla="*/ 0 h 4"/>
              <a:gd name="T4" fmla="*/ 0 w 8"/>
              <a:gd name="T5" fmla="*/ 1 h 4"/>
              <a:gd name="T6" fmla="*/ 0 w 8"/>
              <a:gd name="T7" fmla="*/ 1 h 4"/>
              <a:gd name="T8" fmla="*/ 0 w 8"/>
              <a:gd name="T9" fmla="*/ 1 h 4"/>
              <a:gd name="T10" fmla="*/ 1 w 8"/>
              <a:gd name="T11" fmla="*/ 2 h 4"/>
              <a:gd name="T12" fmla="*/ 1 w 8"/>
              <a:gd name="T13" fmla="*/ 2 h 4"/>
              <a:gd name="T14" fmla="*/ 1 w 8"/>
              <a:gd name="T15" fmla="*/ 2 h 4"/>
              <a:gd name="T16" fmla="*/ 1 w 8"/>
              <a:gd name="T17" fmla="*/ 2 h 4"/>
              <a:gd name="T18" fmla="*/ 1 w 8"/>
              <a:gd name="T19" fmla="*/ 2 h 4"/>
              <a:gd name="T20" fmla="*/ 1 w 8"/>
              <a:gd name="T21" fmla="*/ 2 h 4"/>
              <a:gd name="T22" fmla="*/ 1 w 8"/>
              <a:gd name="T23" fmla="*/ 2 h 4"/>
              <a:gd name="T24" fmla="*/ 1 w 8"/>
              <a:gd name="T25" fmla="*/ 3 h 4"/>
              <a:gd name="T26" fmla="*/ 3 w 8"/>
              <a:gd name="T27" fmla="*/ 3 h 4"/>
              <a:gd name="T28" fmla="*/ 4 w 8"/>
              <a:gd name="T29" fmla="*/ 4 h 4"/>
              <a:gd name="T30" fmla="*/ 5 w 8"/>
              <a:gd name="T31" fmla="*/ 4 h 4"/>
              <a:gd name="T32" fmla="*/ 5 w 8"/>
              <a:gd name="T33" fmla="*/ 4 h 4"/>
              <a:gd name="T34" fmla="*/ 6 w 8"/>
              <a:gd name="T35" fmla="*/ 4 h 4"/>
              <a:gd name="T36" fmla="*/ 6 w 8"/>
              <a:gd name="T37" fmla="*/ 4 h 4"/>
              <a:gd name="T38" fmla="*/ 6 w 8"/>
              <a:gd name="T39" fmla="*/ 4 h 4"/>
              <a:gd name="T40" fmla="*/ 6 w 8"/>
              <a:gd name="T41" fmla="*/ 4 h 4"/>
              <a:gd name="T42" fmla="*/ 6 w 8"/>
              <a:gd name="T43" fmla="*/ 4 h 4"/>
              <a:gd name="T44" fmla="*/ 7 w 8"/>
              <a:gd name="T45" fmla="*/ 4 h 4"/>
              <a:gd name="T46" fmla="*/ 7 w 8"/>
              <a:gd name="T47" fmla="*/ 3 h 4"/>
              <a:gd name="T48" fmla="*/ 8 w 8"/>
              <a:gd name="T49" fmla="*/ 2 h 4"/>
              <a:gd name="T50" fmla="*/ 8 w 8"/>
              <a:gd name="T51" fmla="*/ 1 h 4"/>
              <a:gd name="T52" fmla="*/ 8 w 8"/>
              <a:gd name="T53" fmla="*/ 1 h 4"/>
              <a:gd name="T54" fmla="*/ 7 w 8"/>
              <a:gd name="T55" fmla="*/ 1 h 4"/>
              <a:gd name="T56" fmla="*/ 7 w 8"/>
              <a:gd name="T57" fmla="*/ 1 h 4"/>
              <a:gd name="T58" fmla="*/ 7 w 8"/>
              <a:gd name="T59" fmla="*/ 1 h 4"/>
              <a:gd name="T60" fmla="*/ 7 w 8"/>
              <a:gd name="T61" fmla="*/ 1 h 4"/>
              <a:gd name="T62" fmla="*/ 7 w 8"/>
              <a:gd name="T63" fmla="*/ 1 h 4"/>
              <a:gd name="T64" fmla="*/ 8 w 8"/>
              <a:gd name="T65" fmla="*/ 1 h 4"/>
              <a:gd name="T66" fmla="*/ 8 w 8"/>
              <a:gd name="T67" fmla="*/ 1 h 4"/>
              <a:gd name="T68" fmla="*/ 8 w 8"/>
              <a:gd name="T69" fmla="*/ 1 h 4"/>
              <a:gd name="T70" fmla="*/ 8 w 8"/>
              <a:gd name="T71" fmla="*/ 1 h 4"/>
              <a:gd name="T72" fmla="*/ 8 w 8"/>
              <a:gd name="T73" fmla="*/ 1 h 4"/>
              <a:gd name="T74" fmla="*/ 8 w 8"/>
              <a:gd name="T75" fmla="*/ 1 h 4"/>
              <a:gd name="T76" fmla="*/ 8 w 8"/>
              <a:gd name="T77" fmla="*/ 0 h 4"/>
              <a:gd name="T78" fmla="*/ 8 w 8"/>
              <a:gd name="T79" fmla="*/ 0 h 4"/>
              <a:gd name="T80" fmla="*/ 8 w 8"/>
              <a:gd name="T81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4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3" y="3"/>
                </a:lnTo>
                <a:lnTo>
                  <a:pt x="4" y="4"/>
                </a:lnTo>
                <a:lnTo>
                  <a:pt x="5" y="4"/>
                </a:lnTo>
                <a:lnTo>
                  <a:pt x="5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7" y="4"/>
                </a:lnTo>
                <a:lnTo>
                  <a:pt x="7" y="3"/>
                </a:lnTo>
                <a:lnTo>
                  <a:pt x="8" y="2"/>
                </a:lnTo>
                <a:lnTo>
                  <a:pt x="8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5" name="Freeform 1545"/>
          <p:cNvSpPr>
            <a:spLocks/>
          </p:cNvSpPr>
          <p:nvPr/>
        </p:nvSpPr>
        <p:spPr bwMode="auto">
          <a:xfrm>
            <a:off x="6892925" y="2244725"/>
            <a:ext cx="4763" cy="4763"/>
          </a:xfrm>
          <a:custGeom>
            <a:avLst/>
            <a:gdLst>
              <a:gd name="T0" fmla="*/ 0 w 7"/>
              <a:gd name="T1" fmla="*/ 1 h 6"/>
              <a:gd name="T2" fmla="*/ 0 w 7"/>
              <a:gd name="T3" fmla="*/ 1 h 6"/>
              <a:gd name="T4" fmla="*/ 0 w 7"/>
              <a:gd name="T5" fmla="*/ 2 h 6"/>
              <a:gd name="T6" fmla="*/ 0 w 7"/>
              <a:gd name="T7" fmla="*/ 2 h 6"/>
              <a:gd name="T8" fmla="*/ 0 w 7"/>
              <a:gd name="T9" fmla="*/ 2 h 6"/>
              <a:gd name="T10" fmla="*/ 1 w 7"/>
              <a:gd name="T11" fmla="*/ 4 h 6"/>
              <a:gd name="T12" fmla="*/ 1 w 7"/>
              <a:gd name="T13" fmla="*/ 4 h 6"/>
              <a:gd name="T14" fmla="*/ 1 w 7"/>
              <a:gd name="T15" fmla="*/ 4 h 6"/>
              <a:gd name="T16" fmla="*/ 1 w 7"/>
              <a:gd name="T17" fmla="*/ 2 h 6"/>
              <a:gd name="T18" fmla="*/ 1 w 7"/>
              <a:gd name="T19" fmla="*/ 2 h 6"/>
              <a:gd name="T20" fmla="*/ 1 w 7"/>
              <a:gd name="T21" fmla="*/ 2 h 6"/>
              <a:gd name="T22" fmla="*/ 1 w 7"/>
              <a:gd name="T23" fmla="*/ 2 h 6"/>
              <a:gd name="T24" fmla="*/ 1 w 7"/>
              <a:gd name="T25" fmla="*/ 4 h 6"/>
              <a:gd name="T26" fmla="*/ 2 w 7"/>
              <a:gd name="T27" fmla="*/ 5 h 6"/>
              <a:gd name="T28" fmla="*/ 2 w 7"/>
              <a:gd name="T29" fmla="*/ 5 h 6"/>
              <a:gd name="T30" fmla="*/ 3 w 7"/>
              <a:gd name="T31" fmla="*/ 6 h 6"/>
              <a:gd name="T32" fmla="*/ 3 w 7"/>
              <a:gd name="T33" fmla="*/ 6 h 6"/>
              <a:gd name="T34" fmla="*/ 5 w 7"/>
              <a:gd name="T35" fmla="*/ 6 h 6"/>
              <a:gd name="T36" fmla="*/ 5 w 7"/>
              <a:gd name="T37" fmla="*/ 6 h 6"/>
              <a:gd name="T38" fmla="*/ 5 w 7"/>
              <a:gd name="T39" fmla="*/ 6 h 6"/>
              <a:gd name="T40" fmla="*/ 5 w 7"/>
              <a:gd name="T41" fmla="*/ 5 h 6"/>
              <a:gd name="T42" fmla="*/ 5 w 7"/>
              <a:gd name="T43" fmla="*/ 5 h 6"/>
              <a:gd name="T44" fmla="*/ 5 w 7"/>
              <a:gd name="T45" fmla="*/ 5 h 6"/>
              <a:gd name="T46" fmla="*/ 6 w 7"/>
              <a:gd name="T47" fmla="*/ 4 h 6"/>
              <a:gd name="T48" fmla="*/ 6 w 7"/>
              <a:gd name="T49" fmla="*/ 4 h 6"/>
              <a:gd name="T50" fmla="*/ 6 w 7"/>
              <a:gd name="T51" fmla="*/ 2 h 6"/>
              <a:gd name="T52" fmla="*/ 6 w 7"/>
              <a:gd name="T53" fmla="*/ 2 h 6"/>
              <a:gd name="T54" fmla="*/ 6 w 7"/>
              <a:gd name="T55" fmla="*/ 1 h 6"/>
              <a:gd name="T56" fmla="*/ 6 w 7"/>
              <a:gd name="T57" fmla="*/ 1 h 6"/>
              <a:gd name="T58" fmla="*/ 6 w 7"/>
              <a:gd name="T59" fmla="*/ 1 h 6"/>
              <a:gd name="T60" fmla="*/ 6 w 7"/>
              <a:gd name="T61" fmla="*/ 1 h 6"/>
              <a:gd name="T62" fmla="*/ 6 w 7"/>
              <a:gd name="T63" fmla="*/ 1 h 6"/>
              <a:gd name="T64" fmla="*/ 6 w 7"/>
              <a:gd name="T65" fmla="*/ 2 h 6"/>
              <a:gd name="T66" fmla="*/ 6 w 7"/>
              <a:gd name="T67" fmla="*/ 2 h 6"/>
              <a:gd name="T68" fmla="*/ 6 w 7"/>
              <a:gd name="T69" fmla="*/ 2 h 6"/>
              <a:gd name="T70" fmla="*/ 6 w 7"/>
              <a:gd name="T71" fmla="*/ 2 h 6"/>
              <a:gd name="T72" fmla="*/ 6 w 7"/>
              <a:gd name="T73" fmla="*/ 2 h 6"/>
              <a:gd name="T74" fmla="*/ 7 w 7"/>
              <a:gd name="T75" fmla="*/ 1 h 6"/>
              <a:gd name="T76" fmla="*/ 7 w 7"/>
              <a:gd name="T77" fmla="*/ 1 h 6"/>
              <a:gd name="T78" fmla="*/ 7 w 7"/>
              <a:gd name="T79" fmla="*/ 1 h 6"/>
              <a:gd name="T80" fmla="*/ 6 w 7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6">
                <a:moveTo>
                  <a:pt x="0" y="1"/>
                </a:move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4"/>
                </a:lnTo>
                <a:lnTo>
                  <a:pt x="2" y="5"/>
                </a:lnTo>
                <a:lnTo>
                  <a:pt x="2" y="5"/>
                </a:lnTo>
                <a:lnTo>
                  <a:pt x="3" y="6"/>
                </a:lnTo>
                <a:lnTo>
                  <a:pt x="3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6" y="4"/>
                </a:lnTo>
                <a:lnTo>
                  <a:pt x="6" y="4"/>
                </a:lnTo>
                <a:lnTo>
                  <a:pt x="6" y="2"/>
                </a:lnTo>
                <a:lnTo>
                  <a:pt x="6" y="2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6" name="Freeform 1546"/>
          <p:cNvSpPr>
            <a:spLocks/>
          </p:cNvSpPr>
          <p:nvPr/>
        </p:nvSpPr>
        <p:spPr bwMode="auto">
          <a:xfrm>
            <a:off x="6861175" y="2255838"/>
            <a:ext cx="4763" cy="4762"/>
          </a:xfrm>
          <a:custGeom>
            <a:avLst/>
            <a:gdLst>
              <a:gd name="T0" fmla="*/ 6 w 6"/>
              <a:gd name="T1" fmla="*/ 1 h 6"/>
              <a:gd name="T2" fmla="*/ 6 w 6"/>
              <a:gd name="T3" fmla="*/ 1 h 6"/>
              <a:gd name="T4" fmla="*/ 6 w 6"/>
              <a:gd name="T5" fmla="*/ 2 h 6"/>
              <a:gd name="T6" fmla="*/ 6 w 6"/>
              <a:gd name="T7" fmla="*/ 2 h 6"/>
              <a:gd name="T8" fmla="*/ 6 w 6"/>
              <a:gd name="T9" fmla="*/ 2 h 6"/>
              <a:gd name="T10" fmla="*/ 6 w 6"/>
              <a:gd name="T11" fmla="*/ 3 h 6"/>
              <a:gd name="T12" fmla="*/ 6 w 6"/>
              <a:gd name="T13" fmla="*/ 3 h 6"/>
              <a:gd name="T14" fmla="*/ 4 w 6"/>
              <a:gd name="T15" fmla="*/ 3 h 6"/>
              <a:gd name="T16" fmla="*/ 4 w 6"/>
              <a:gd name="T17" fmla="*/ 2 h 6"/>
              <a:gd name="T18" fmla="*/ 4 w 6"/>
              <a:gd name="T19" fmla="*/ 2 h 6"/>
              <a:gd name="T20" fmla="*/ 4 w 6"/>
              <a:gd name="T21" fmla="*/ 2 h 6"/>
              <a:gd name="T22" fmla="*/ 4 w 6"/>
              <a:gd name="T23" fmla="*/ 2 h 6"/>
              <a:gd name="T24" fmla="*/ 4 w 6"/>
              <a:gd name="T25" fmla="*/ 3 h 6"/>
              <a:gd name="T26" fmla="*/ 3 w 6"/>
              <a:gd name="T27" fmla="*/ 5 h 6"/>
              <a:gd name="T28" fmla="*/ 3 w 6"/>
              <a:gd name="T29" fmla="*/ 6 h 6"/>
              <a:gd name="T30" fmla="*/ 2 w 6"/>
              <a:gd name="T31" fmla="*/ 6 h 6"/>
              <a:gd name="T32" fmla="*/ 2 w 6"/>
              <a:gd name="T33" fmla="*/ 6 h 6"/>
              <a:gd name="T34" fmla="*/ 2 w 6"/>
              <a:gd name="T35" fmla="*/ 6 h 6"/>
              <a:gd name="T36" fmla="*/ 2 w 6"/>
              <a:gd name="T37" fmla="*/ 6 h 6"/>
              <a:gd name="T38" fmla="*/ 1 w 6"/>
              <a:gd name="T39" fmla="*/ 6 h 6"/>
              <a:gd name="T40" fmla="*/ 1 w 6"/>
              <a:gd name="T41" fmla="*/ 6 h 6"/>
              <a:gd name="T42" fmla="*/ 1 w 6"/>
              <a:gd name="T43" fmla="*/ 6 h 6"/>
              <a:gd name="T44" fmla="*/ 1 w 6"/>
              <a:gd name="T45" fmla="*/ 6 h 6"/>
              <a:gd name="T46" fmla="*/ 1 w 6"/>
              <a:gd name="T47" fmla="*/ 5 h 6"/>
              <a:gd name="T48" fmla="*/ 0 w 6"/>
              <a:gd name="T49" fmla="*/ 3 h 6"/>
              <a:gd name="T50" fmla="*/ 0 w 6"/>
              <a:gd name="T51" fmla="*/ 2 h 6"/>
              <a:gd name="T52" fmla="*/ 0 w 6"/>
              <a:gd name="T53" fmla="*/ 2 h 6"/>
              <a:gd name="T54" fmla="*/ 0 w 6"/>
              <a:gd name="T55" fmla="*/ 2 h 6"/>
              <a:gd name="T56" fmla="*/ 0 w 6"/>
              <a:gd name="T57" fmla="*/ 2 h 6"/>
              <a:gd name="T58" fmla="*/ 0 w 6"/>
              <a:gd name="T59" fmla="*/ 2 h 6"/>
              <a:gd name="T60" fmla="*/ 0 w 6"/>
              <a:gd name="T61" fmla="*/ 2 h 6"/>
              <a:gd name="T62" fmla="*/ 0 w 6"/>
              <a:gd name="T63" fmla="*/ 2 h 6"/>
              <a:gd name="T64" fmla="*/ 0 w 6"/>
              <a:gd name="T65" fmla="*/ 2 h 6"/>
              <a:gd name="T66" fmla="*/ 0 w 6"/>
              <a:gd name="T67" fmla="*/ 2 h 6"/>
              <a:gd name="T68" fmla="*/ 0 w 6"/>
              <a:gd name="T69" fmla="*/ 2 h 6"/>
              <a:gd name="T70" fmla="*/ 0 w 6"/>
              <a:gd name="T71" fmla="*/ 2 h 6"/>
              <a:gd name="T72" fmla="*/ 0 w 6"/>
              <a:gd name="T73" fmla="*/ 2 h 6"/>
              <a:gd name="T74" fmla="*/ 0 w 6"/>
              <a:gd name="T75" fmla="*/ 2 h 6"/>
              <a:gd name="T76" fmla="*/ 0 w 6"/>
              <a:gd name="T77" fmla="*/ 1 h 6"/>
              <a:gd name="T78" fmla="*/ 0 w 6"/>
              <a:gd name="T79" fmla="*/ 1 h 6"/>
              <a:gd name="T80" fmla="*/ 0 w 6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" h="6">
                <a:moveTo>
                  <a:pt x="6" y="1"/>
                </a:moveTo>
                <a:lnTo>
                  <a:pt x="6" y="1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4" y="3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3" y="5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7" name="Freeform 1547"/>
          <p:cNvSpPr>
            <a:spLocks/>
          </p:cNvSpPr>
          <p:nvPr/>
        </p:nvSpPr>
        <p:spPr bwMode="auto">
          <a:xfrm>
            <a:off x="6864350" y="2259013"/>
            <a:ext cx="6350" cy="4762"/>
          </a:xfrm>
          <a:custGeom>
            <a:avLst/>
            <a:gdLst>
              <a:gd name="T0" fmla="*/ 7 w 7"/>
              <a:gd name="T1" fmla="*/ 1 h 5"/>
              <a:gd name="T2" fmla="*/ 7 w 7"/>
              <a:gd name="T3" fmla="*/ 1 h 5"/>
              <a:gd name="T4" fmla="*/ 7 w 7"/>
              <a:gd name="T5" fmla="*/ 2 h 5"/>
              <a:gd name="T6" fmla="*/ 7 w 7"/>
              <a:gd name="T7" fmla="*/ 2 h 5"/>
              <a:gd name="T8" fmla="*/ 7 w 7"/>
              <a:gd name="T9" fmla="*/ 2 h 5"/>
              <a:gd name="T10" fmla="*/ 6 w 7"/>
              <a:gd name="T11" fmla="*/ 2 h 5"/>
              <a:gd name="T12" fmla="*/ 6 w 7"/>
              <a:gd name="T13" fmla="*/ 2 h 5"/>
              <a:gd name="T14" fmla="*/ 6 w 7"/>
              <a:gd name="T15" fmla="*/ 2 h 5"/>
              <a:gd name="T16" fmla="*/ 6 w 7"/>
              <a:gd name="T17" fmla="*/ 2 h 5"/>
              <a:gd name="T18" fmla="*/ 6 w 7"/>
              <a:gd name="T19" fmla="*/ 2 h 5"/>
              <a:gd name="T20" fmla="*/ 6 w 7"/>
              <a:gd name="T21" fmla="*/ 2 h 5"/>
              <a:gd name="T22" fmla="*/ 6 w 7"/>
              <a:gd name="T23" fmla="*/ 2 h 5"/>
              <a:gd name="T24" fmla="*/ 6 w 7"/>
              <a:gd name="T25" fmla="*/ 3 h 5"/>
              <a:gd name="T26" fmla="*/ 5 w 7"/>
              <a:gd name="T27" fmla="*/ 3 h 5"/>
              <a:gd name="T28" fmla="*/ 5 w 7"/>
              <a:gd name="T29" fmla="*/ 4 h 5"/>
              <a:gd name="T30" fmla="*/ 4 w 7"/>
              <a:gd name="T31" fmla="*/ 5 h 5"/>
              <a:gd name="T32" fmla="*/ 4 w 7"/>
              <a:gd name="T33" fmla="*/ 5 h 5"/>
              <a:gd name="T34" fmla="*/ 3 w 7"/>
              <a:gd name="T35" fmla="*/ 5 h 5"/>
              <a:gd name="T36" fmla="*/ 3 w 7"/>
              <a:gd name="T37" fmla="*/ 5 h 5"/>
              <a:gd name="T38" fmla="*/ 3 w 7"/>
              <a:gd name="T39" fmla="*/ 5 h 5"/>
              <a:gd name="T40" fmla="*/ 3 w 7"/>
              <a:gd name="T41" fmla="*/ 5 h 5"/>
              <a:gd name="T42" fmla="*/ 3 w 7"/>
              <a:gd name="T43" fmla="*/ 5 h 5"/>
              <a:gd name="T44" fmla="*/ 3 w 7"/>
              <a:gd name="T45" fmla="*/ 4 h 5"/>
              <a:gd name="T46" fmla="*/ 3 w 7"/>
              <a:gd name="T47" fmla="*/ 3 h 5"/>
              <a:gd name="T48" fmla="*/ 1 w 7"/>
              <a:gd name="T49" fmla="*/ 2 h 5"/>
              <a:gd name="T50" fmla="*/ 1 w 7"/>
              <a:gd name="T51" fmla="*/ 2 h 5"/>
              <a:gd name="T52" fmla="*/ 1 w 7"/>
              <a:gd name="T53" fmla="*/ 2 h 5"/>
              <a:gd name="T54" fmla="*/ 1 w 7"/>
              <a:gd name="T55" fmla="*/ 1 h 5"/>
              <a:gd name="T56" fmla="*/ 1 w 7"/>
              <a:gd name="T57" fmla="*/ 1 h 5"/>
              <a:gd name="T58" fmla="*/ 1 w 7"/>
              <a:gd name="T59" fmla="*/ 1 h 5"/>
              <a:gd name="T60" fmla="*/ 1 w 7"/>
              <a:gd name="T61" fmla="*/ 1 h 5"/>
              <a:gd name="T62" fmla="*/ 1 w 7"/>
              <a:gd name="T63" fmla="*/ 1 h 5"/>
              <a:gd name="T64" fmla="*/ 1 w 7"/>
              <a:gd name="T65" fmla="*/ 1 h 5"/>
              <a:gd name="T66" fmla="*/ 1 w 7"/>
              <a:gd name="T67" fmla="*/ 1 h 5"/>
              <a:gd name="T68" fmla="*/ 1 w 7"/>
              <a:gd name="T69" fmla="*/ 2 h 5"/>
              <a:gd name="T70" fmla="*/ 1 w 7"/>
              <a:gd name="T71" fmla="*/ 2 h 5"/>
              <a:gd name="T72" fmla="*/ 1 w 7"/>
              <a:gd name="T73" fmla="*/ 2 h 5"/>
              <a:gd name="T74" fmla="*/ 0 w 7"/>
              <a:gd name="T75" fmla="*/ 1 h 5"/>
              <a:gd name="T76" fmla="*/ 0 w 7"/>
              <a:gd name="T77" fmla="*/ 1 h 5"/>
              <a:gd name="T78" fmla="*/ 0 w 7"/>
              <a:gd name="T79" fmla="*/ 1 h 5"/>
              <a:gd name="T80" fmla="*/ 1 w 7"/>
              <a:gd name="T8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5">
                <a:moveTo>
                  <a:pt x="7" y="1"/>
                </a:moveTo>
                <a:lnTo>
                  <a:pt x="7" y="1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5" y="3"/>
                </a:lnTo>
                <a:lnTo>
                  <a:pt x="5" y="4"/>
                </a:lnTo>
                <a:lnTo>
                  <a:pt x="4" y="5"/>
                </a:lnTo>
                <a:lnTo>
                  <a:pt x="4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4"/>
                </a:lnTo>
                <a:lnTo>
                  <a:pt x="3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8" name="Freeform 1548"/>
          <p:cNvSpPr>
            <a:spLocks/>
          </p:cNvSpPr>
          <p:nvPr/>
        </p:nvSpPr>
        <p:spPr bwMode="auto">
          <a:xfrm>
            <a:off x="6867525" y="2197100"/>
            <a:ext cx="28575" cy="47625"/>
          </a:xfrm>
          <a:custGeom>
            <a:avLst/>
            <a:gdLst>
              <a:gd name="T0" fmla="*/ 28 w 36"/>
              <a:gd name="T1" fmla="*/ 3 h 59"/>
              <a:gd name="T2" fmla="*/ 15 w 36"/>
              <a:gd name="T3" fmla="*/ 0 h 59"/>
              <a:gd name="T4" fmla="*/ 3 w 36"/>
              <a:gd name="T5" fmla="*/ 4 h 59"/>
              <a:gd name="T6" fmla="*/ 6 w 36"/>
              <a:gd name="T7" fmla="*/ 5 h 59"/>
              <a:gd name="T8" fmla="*/ 5 w 36"/>
              <a:gd name="T9" fmla="*/ 9 h 59"/>
              <a:gd name="T10" fmla="*/ 1 w 36"/>
              <a:gd name="T11" fmla="*/ 26 h 59"/>
              <a:gd name="T12" fmla="*/ 0 w 36"/>
              <a:gd name="T13" fmla="*/ 43 h 59"/>
              <a:gd name="T14" fmla="*/ 2 w 36"/>
              <a:gd name="T15" fmla="*/ 50 h 59"/>
              <a:gd name="T16" fmla="*/ 7 w 36"/>
              <a:gd name="T17" fmla="*/ 53 h 59"/>
              <a:gd name="T18" fmla="*/ 11 w 36"/>
              <a:gd name="T19" fmla="*/ 53 h 59"/>
              <a:gd name="T20" fmla="*/ 13 w 36"/>
              <a:gd name="T21" fmla="*/ 50 h 59"/>
              <a:gd name="T22" fmla="*/ 15 w 36"/>
              <a:gd name="T23" fmla="*/ 53 h 59"/>
              <a:gd name="T24" fmla="*/ 17 w 36"/>
              <a:gd name="T25" fmla="*/ 53 h 59"/>
              <a:gd name="T26" fmla="*/ 18 w 36"/>
              <a:gd name="T27" fmla="*/ 50 h 59"/>
              <a:gd name="T28" fmla="*/ 20 w 36"/>
              <a:gd name="T29" fmla="*/ 52 h 59"/>
              <a:gd name="T30" fmla="*/ 21 w 36"/>
              <a:gd name="T31" fmla="*/ 58 h 59"/>
              <a:gd name="T32" fmla="*/ 24 w 36"/>
              <a:gd name="T33" fmla="*/ 58 h 59"/>
              <a:gd name="T34" fmla="*/ 25 w 36"/>
              <a:gd name="T35" fmla="*/ 53 h 59"/>
              <a:gd name="T36" fmla="*/ 25 w 36"/>
              <a:gd name="T37" fmla="*/ 52 h 59"/>
              <a:gd name="T38" fmla="*/ 28 w 36"/>
              <a:gd name="T39" fmla="*/ 53 h 59"/>
              <a:gd name="T40" fmla="*/ 30 w 36"/>
              <a:gd name="T41" fmla="*/ 52 h 59"/>
              <a:gd name="T42" fmla="*/ 30 w 36"/>
              <a:gd name="T43" fmla="*/ 49 h 59"/>
              <a:gd name="T44" fmla="*/ 31 w 36"/>
              <a:gd name="T45" fmla="*/ 51 h 59"/>
              <a:gd name="T46" fmla="*/ 34 w 36"/>
              <a:gd name="T47" fmla="*/ 56 h 59"/>
              <a:gd name="T48" fmla="*/ 36 w 36"/>
              <a:gd name="T49" fmla="*/ 52 h 59"/>
              <a:gd name="T50" fmla="*/ 34 w 36"/>
              <a:gd name="T51" fmla="*/ 42 h 59"/>
              <a:gd name="T52" fmla="*/ 33 w 36"/>
              <a:gd name="T53" fmla="*/ 30 h 59"/>
              <a:gd name="T54" fmla="*/ 33 w 36"/>
              <a:gd name="T55" fmla="*/ 22 h 59"/>
              <a:gd name="T56" fmla="*/ 34 w 36"/>
              <a:gd name="T57" fmla="*/ 19 h 59"/>
              <a:gd name="T58" fmla="*/ 31 w 36"/>
              <a:gd name="T59" fmla="*/ 18 h 59"/>
              <a:gd name="T60" fmla="*/ 33 w 36"/>
              <a:gd name="T61" fmla="*/ 14 h 59"/>
              <a:gd name="T62" fmla="*/ 36 w 36"/>
              <a:gd name="T63" fmla="*/ 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" h="59">
                <a:moveTo>
                  <a:pt x="36" y="4"/>
                </a:moveTo>
                <a:lnTo>
                  <a:pt x="28" y="3"/>
                </a:lnTo>
                <a:lnTo>
                  <a:pt x="22" y="1"/>
                </a:lnTo>
                <a:lnTo>
                  <a:pt x="15" y="0"/>
                </a:lnTo>
                <a:lnTo>
                  <a:pt x="2" y="4"/>
                </a:lnTo>
                <a:lnTo>
                  <a:pt x="3" y="4"/>
                </a:lnTo>
                <a:lnTo>
                  <a:pt x="5" y="4"/>
                </a:lnTo>
                <a:lnTo>
                  <a:pt x="6" y="5"/>
                </a:lnTo>
                <a:lnTo>
                  <a:pt x="7" y="5"/>
                </a:lnTo>
                <a:lnTo>
                  <a:pt x="5" y="9"/>
                </a:lnTo>
                <a:lnTo>
                  <a:pt x="2" y="16"/>
                </a:lnTo>
                <a:lnTo>
                  <a:pt x="1" y="26"/>
                </a:lnTo>
                <a:lnTo>
                  <a:pt x="0" y="35"/>
                </a:lnTo>
                <a:lnTo>
                  <a:pt x="0" y="43"/>
                </a:lnTo>
                <a:lnTo>
                  <a:pt x="0" y="49"/>
                </a:lnTo>
                <a:lnTo>
                  <a:pt x="2" y="50"/>
                </a:lnTo>
                <a:lnTo>
                  <a:pt x="6" y="47"/>
                </a:lnTo>
                <a:lnTo>
                  <a:pt x="7" y="53"/>
                </a:lnTo>
                <a:lnTo>
                  <a:pt x="9" y="56"/>
                </a:lnTo>
                <a:lnTo>
                  <a:pt x="11" y="53"/>
                </a:lnTo>
                <a:lnTo>
                  <a:pt x="13" y="46"/>
                </a:lnTo>
                <a:lnTo>
                  <a:pt x="13" y="50"/>
                </a:lnTo>
                <a:lnTo>
                  <a:pt x="14" y="52"/>
                </a:lnTo>
                <a:lnTo>
                  <a:pt x="15" y="53"/>
                </a:lnTo>
                <a:lnTo>
                  <a:pt x="16" y="54"/>
                </a:lnTo>
                <a:lnTo>
                  <a:pt x="17" y="53"/>
                </a:lnTo>
                <a:lnTo>
                  <a:pt x="18" y="52"/>
                </a:lnTo>
                <a:lnTo>
                  <a:pt x="18" y="50"/>
                </a:lnTo>
                <a:lnTo>
                  <a:pt x="20" y="47"/>
                </a:lnTo>
                <a:lnTo>
                  <a:pt x="20" y="52"/>
                </a:lnTo>
                <a:lnTo>
                  <a:pt x="20" y="56"/>
                </a:lnTo>
                <a:lnTo>
                  <a:pt x="21" y="58"/>
                </a:lnTo>
                <a:lnTo>
                  <a:pt x="23" y="59"/>
                </a:lnTo>
                <a:lnTo>
                  <a:pt x="24" y="58"/>
                </a:lnTo>
                <a:lnTo>
                  <a:pt x="24" y="56"/>
                </a:lnTo>
                <a:lnTo>
                  <a:pt x="25" y="53"/>
                </a:lnTo>
                <a:lnTo>
                  <a:pt x="25" y="51"/>
                </a:lnTo>
                <a:lnTo>
                  <a:pt x="25" y="52"/>
                </a:lnTo>
                <a:lnTo>
                  <a:pt x="26" y="53"/>
                </a:lnTo>
                <a:lnTo>
                  <a:pt x="28" y="53"/>
                </a:lnTo>
                <a:lnTo>
                  <a:pt x="30" y="53"/>
                </a:lnTo>
                <a:lnTo>
                  <a:pt x="30" y="52"/>
                </a:lnTo>
                <a:lnTo>
                  <a:pt x="30" y="51"/>
                </a:lnTo>
                <a:lnTo>
                  <a:pt x="30" y="49"/>
                </a:lnTo>
                <a:lnTo>
                  <a:pt x="31" y="47"/>
                </a:lnTo>
                <a:lnTo>
                  <a:pt x="31" y="51"/>
                </a:lnTo>
                <a:lnTo>
                  <a:pt x="32" y="53"/>
                </a:lnTo>
                <a:lnTo>
                  <a:pt x="34" y="56"/>
                </a:lnTo>
                <a:lnTo>
                  <a:pt x="36" y="57"/>
                </a:lnTo>
                <a:lnTo>
                  <a:pt x="36" y="52"/>
                </a:lnTo>
                <a:lnTo>
                  <a:pt x="36" y="46"/>
                </a:lnTo>
                <a:lnTo>
                  <a:pt x="34" y="42"/>
                </a:lnTo>
                <a:lnTo>
                  <a:pt x="33" y="36"/>
                </a:lnTo>
                <a:lnTo>
                  <a:pt x="33" y="30"/>
                </a:lnTo>
                <a:lnTo>
                  <a:pt x="33" y="26"/>
                </a:lnTo>
                <a:lnTo>
                  <a:pt x="33" y="22"/>
                </a:lnTo>
                <a:lnTo>
                  <a:pt x="36" y="19"/>
                </a:lnTo>
                <a:lnTo>
                  <a:pt x="34" y="19"/>
                </a:lnTo>
                <a:lnTo>
                  <a:pt x="33" y="18"/>
                </a:lnTo>
                <a:lnTo>
                  <a:pt x="31" y="18"/>
                </a:lnTo>
                <a:lnTo>
                  <a:pt x="30" y="16"/>
                </a:lnTo>
                <a:lnTo>
                  <a:pt x="33" y="14"/>
                </a:lnTo>
                <a:lnTo>
                  <a:pt x="34" y="11"/>
                </a:lnTo>
                <a:lnTo>
                  <a:pt x="36" y="7"/>
                </a:lnTo>
                <a:lnTo>
                  <a:pt x="36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29" name="Freeform 1549"/>
          <p:cNvSpPr>
            <a:spLocks/>
          </p:cNvSpPr>
          <p:nvPr/>
        </p:nvSpPr>
        <p:spPr bwMode="auto">
          <a:xfrm>
            <a:off x="6867525" y="2197100"/>
            <a:ext cx="28575" cy="47625"/>
          </a:xfrm>
          <a:custGeom>
            <a:avLst/>
            <a:gdLst>
              <a:gd name="T0" fmla="*/ 36 w 36"/>
              <a:gd name="T1" fmla="*/ 4 h 59"/>
              <a:gd name="T2" fmla="*/ 22 w 36"/>
              <a:gd name="T3" fmla="*/ 1 h 59"/>
              <a:gd name="T4" fmla="*/ 2 w 36"/>
              <a:gd name="T5" fmla="*/ 4 h 59"/>
              <a:gd name="T6" fmla="*/ 3 w 36"/>
              <a:gd name="T7" fmla="*/ 4 h 59"/>
              <a:gd name="T8" fmla="*/ 6 w 36"/>
              <a:gd name="T9" fmla="*/ 5 h 59"/>
              <a:gd name="T10" fmla="*/ 7 w 36"/>
              <a:gd name="T11" fmla="*/ 5 h 59"/>
              <a:gd name="T12" fmla="*/ 2 w 36"/>
              <a:gd name="T13" fmla="*/ 16 h 59"/>
              <a:gd name="T14" fmla="*/ 0 w 36"/>
              <a:gd name="T15" fmla="*/ 35 h 59"/>
              <a:gd name="T16" fmla="*/ 0 w 36"/>
              <a:gd name="T17" fmla="*/ 49 h 59"/>
              <a:gd name="T18" fmla="*/ 6 w 36"/>
              <a:gd name="T19" fmla="*/ 47 h 59"/>
              <a:gd name="T20" fmla="*/ 7 w 36"/>
              <a:gd name="T21" fmla="*/ 53 h 59"/>
              <a:gd name="T22" fmla="*/ 11 w 36"/>
              <a:gd name="T23" fmla="*/ 53 h 59"/>
              <a:gd name="T24" fmla="*/ 13 w 36"/>
              <a:gd name="T25" fmla="*/ 46 h 59"/>
              <a:gd name="T26" fmla="*/ 14 w 36"/>
              <a:gd name="T27" fmla="*/ 52 h 59"/>
              <a:gd name="T28" fmla="*/ 16 w 36"/>
              <a:gd name="T29" fmla="*/ 54 h 59"/>
              <a:gd name="T30" fmla="*/ 17 w 36"/>
              <a:gd name="T31" fmla="*/ 53 h 59"/>
              <a:gd name="T32" fmla="*/ 18 w 36"/>
              <a:gd name="T33" fmla="*/ 50 h 59"/>
              <a:gd name="T34" fmla="*/ 20 w 36"/>
              <a:gd name="T35" fmla="*/ 47 h 59"/>
              <a:gd name="T36" fmla="*/ 20 w 36"/>
              <a:gd name="T37" fmla="*/ 56 h 59"/>
              <a:gd name="T38" fmla="*/ 23 w 36"/>
              <a:gd name="T39" fmla="*/ 59 h 59"/>
              <a:gd name="T40" fmla="*/ 24 w 36"/>
              <a:gd name="T41" fmla="*/ 58 h 59"/>
              <a:gd name="T42" fmla="*/ 25 w 36"/>
              <a:gd name="T43" fmla="*/ 53 h 59"/>
              <a:gd name="T44" fmla="*/ 25 w 36"/>
              <a:gd name="T45" fmla="*/ 51 h 59"/>
              <a:gd name="T46" fmla="*/ 26 w 36"/>
              <a:gd name="T47" fmla="*/ 53 h 59"/>
              <a:gd name="T48" fmla="*/ 30 w 36"/>
              <a:gd name="T49" fmla="*/ 53 h 59"/>
              <a:gd name="T50" fmla="*/ 30 w 36"/>
              <a:gd name="T51" fmla="*/ 52 h 59"/>
              <a:gd name="T52" fmla="*/ 30 w 36"/>
              <a:gd name="T53" fmla="*/ 49 h 59"/>
              <a:gd name="T54" fmla="*/ 31 w 36"/>
              <a:gd name="T55" fmla="*/ 47 h 59"/>
              <a:gd name="T56" fmla="*/ 32 w 36"/>
              <a:gd name="T57" fmla="*/ 53 h 59"/>
              <a:gd name="T58" fmla="*/ 36 w 36"/>
              <a:gd name="T59" fmla="*/ 57 h 59"/>
              <a:gd name="T60" fmla="*/ 36 w 36"/>
              <a:gd name="T61" fmla="*/ 52 h 59"/>
              <a:gd name="T62" fmla="*/ 34 w 36"/>
              <a:gd name="T63" fmla="*/ 42 h 59"/>
              <a:gd name="T64" fmla="*/ 33 w 36"/>
              <a:gd name="T65" fmla="*/ 30 h 59"/>
              <a:gd name="T66" fmla="*/ 33 w 36"/>
              <a:gd name="T67" fmla="*/ 22 h 59"/>
              <a:gd name="T68" fmla="*/ 36 w 36"/>
              <a:gd name="T69" fmla="*/ 19 h 59"/>
              <a:gd name="T70" fmla="*/ 33 w 36"/>
              <a:gd name="T71" fmla="*/ 18 h 59"/>
              <a:gd name="T72" fmla="*/ 30 w 36"/>
              <a:gd name="T73" fmla="*/ 16 h 59"/>
              <a:gd name="T74" fmla="*/ 33 w 36"/>
              <a:gd name="T75" fmla="*/ 14 h 59"/>
              <a:gd name="T76" fmla="*/ 36 w 36"/>
              <a:gd name="T77" fmla="*/ 7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6" h="59">
                <a:moveTo>
                  <a:pt x="36" y="4"/>
                </a:moveTo>
                <a:lnTo>
                  <a:pt x="36" y="4"/>
                </a:lnTo>
                <a:lnTo>
                  <a:pt x="28" y="3"/>
                </a:lnTo>
                <a:lnTo>
                  <a:pt x="22" y="1"/>
                </a:lnTo>
                <a:lnTo>
                  <a:pt x="15" y="0"/>
                </a:lnTo>
                <a:lnTo>
                  <a:pt x="2" y="4"/>
                </a:lnTo>
                <a:lnTo>
                  <a:pt x="2" y="4"/>
                </a:lnTo>
                <a:lnTo>
                  <a:pt x="3" y="4"/>
                </a:lnTo>
                <a:lnTo>
                  <a:pt x="5" y="4"/>
                </a:lnTo>
                <a:lnTo>
                  <a:pt x="6" y="5"/>
                </a:lnTo>
                <a:lnTo>
                  <a:pt x="7" y="5"/>
                </a:lnTo>
                <a:lnTo>
                  <a:pt x="7" y="5"/>
                </a:lnTo>
                <a:lnTo>
                  <a:pt x="5" y="9"/>
                </a:lnTo>
                <a:lnTo>
                  <a:pt x="2" y="16"/>
                </a:lnTo>
                <a:lnTo>
                  <a:pt x="1" y="26"/>
                </a:lnTo>
                <a:lnTo>
                  <a:pt x="0" y="35"/>
                </a:lnTo>
                <a:lnTo>
                  <a:pt x="0" y="43"/>
                </a:lnTo>
                <a:lnTo>
                  <a:pt x="0" y="49"/>
                </a:lnTo>
                <a:lnTo>
                  <a:pt x="2" y="50"/>
                </a:lnTo>
                <a:lnTo>
                  <a:pt x="6" y="47"/>
                </a:lnTo>
                <a:lnTo>
                  <a:pt x="6" y="47"/>
                </a:lnTo>
                <a:lnTo>
                  <a:pt x="7" y="53"/>
                </a:lnTo>
                <a:lnTo>
                  <a:pt x="9" y="56"/>
                </a:lnTo>
                <a:lnTo>
                  <a:pt x="11" y="53"/>
                </a:lnTo>
                <a:lnTo>
                  <a:pt x="13" y="46"/>
                </a:lnTo>
                <a:lnTo>
                  <a:pt x="13" y="46"/>
                </a:lnTo>
                <a:lnTo>
                  <a:pt x="13" y="50"/>
                </a:lnTo>
                <a:lnTo>
                  <a:pt x="14" y="52"/>
                </a:lnTo>
                <a:lnTo>
                  <a:pt x="15" y="53"/>
                </a:lnTo>
                <a:lnTo>
                  <a:pt x="16" y="54"/>
                </a:lnTo>
                <a:lnTo>
                  <a:pt x="16" y="54"/>
                </a:lnTo>
                <a:lnTo>
                  <a:pt x="17" y="53"/>
                </a:lnTo>
                <a:lnTo>
                  <a:pt x="18" y="52"/>
                </a:lnTo>
                <a:lnTo>
                  <a:pt x="18" y="50"/>
                </a:lnTo>
                <a:lnTo>
                  <a:pt x="20" y="47"/>
                </a:lnTo>
                <a:lnTo>
                  <a:pt x="20" y="47"/>
                </a:lnTo>
                <a:lnTo>
                  <a:pt x="20" y="52"/>
                </a:lnTo>
                <a:lnTo>
                  <a:pt x="20" y="56"/>
                </a:lnTo>
                <a:lnTo>
                  <a:pt x="21" y="58"/>
                </a:lnTo>
                <a:lnTo>
                  <a:pt x="23" y="59"/>
                </a:lnTo>
                <a:lnTo>
                  <a:pt x="23" y="59"/>
                </a:lnTo>
                <a:lnTo>
                  <a:pt x="24" y="58"/>
                </a:lnTo>
                <a:lnTo>
                  <a:pt x="24" y="56"/>
                </a:lnTo>
                <a:lnTo>
                  <a:pt x="25" y="53"/>
                </a:lnTo>
                <a:lnTo>
                  <a:pt x="25" y="51"/>
                </a:lnTo>
                <a:lnTo>
                  <a:pt x="25" y="51"/>
                </a:lnTo>
                <a:lnTo>
                  <a:pt x="25" y="52"/>
                </a:lnTo>
                <a:lnTo>
                  <a:pt x="26" y="53"/>
                </a:lnTo>
                <a:lnTo>
                  <a:pt x="28" y="53"/>
                </a:lnTo>
                <a:lnTo>
                  <a:pt x="30" y="53"/>
                </a:lnTo>
                <a:lnTo>
                  <a:pt x="30" y="53"/>
                </a:lnTo>
                <a:lnTo>
                  <a:pt x="30" y="52"/>
                </a:lnTo>
                <a:lnTo>
                  <a:pt x="30" y="51"/>
                </a:lnTo>
                <a:lnTo>
                  <a:pt x="30" y="49"/>
                </a:lnTo>
                <a:lnTo>
                  <a:pt x="31" y="47"/>
                </a:lnTo>
                <a:lnTo>
                  <a:pt x="31" y="47"/>
                </a:lnTo>
                <a:lnTo>
                  <a:pt x="31" y="51"/>
                </a:lnTo>
                <a:lnTo>
                  <a:pt x="32" y="53"/>
                </a:lnTo>
                <a:lnTo>
                  <a:pt x="34" y="56"/>
                </a:lnTo>
                <a:lnTo>
                  <a:pt x="36" y="57"/>
                </a:lnTo>
                <a:lnTo>
                  <a:pt x="36" y="57"/>
                </a:lnTo>
                <a:lnTo>
                  <a:pt x="36" y="52"/>
                </a:lnTo>
                <a:lnTo>
                  <a:pt x="36" y="46"/>
                </a:lnTo>
                <a:lnTo>
                  <a:pt x="34" y="42"/>
                </a:lnTo>
                <a:lnTo>
                  <a:pt x="33" y="36"/>
                </a:lnTo>
                <a:lnTo>
                  <a:pt x="33" y="30"/>
                </a:lnTo>
                <a:lnTo>
                  <a:pt x="33" y="26"/>
                </a:lnTo>
                <a:lnTo>
                  <a:pt x="33" y="22"/>
                </a:lnTo>
                <a:lnTo>
                  <a:pt x="36" y="19"/>
                </a:lnTo>
                <a:lnTo>
                  <a:pt x="36" y="19"/>
                </a:lnTo>
                <a:lnTo>
                  <a:pt x="34" y="19"/>
                </a:lnTo>
                <a:lnTo>
                  <a:pt x="33" y="18"/>
                </a:lnTo>
                <a:lnTo>
                  <a:pt x="31" y="18"/>
                </a:lnTo>
                <a:lnTo>
                  <a:pt x="30" y="16"/>
                </a:lnTo>
                <a:lnTo>
                  <a:pt x="30" y="16"/>
                </a:lnTo>
                <a:lnTo>
                  <a:pt x="33" y="14"/>
                </a:lnTo>
                <a:lnTo>
                  <a:pt x="34" y="11"/>
                </a:lnTo>
                <a:lnTo>
                  <a:pt x="36" y="7"/>
                </a:lnTo>
                <a:lnTo>
                  <a:pt x="36" y="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0" name="Freeform 1550"/>
          <p:cNvSpPr>
            <a:spLocks/>
          </p:cNvSpPr>
          <p:nvPr/>
        </p:nvSpPr>
        <p:spPr bwMode="auto">
          <a:xfrm>
            <a:off x="6891338" y="2205038"/>
            <a:ext cx="17462" cy="6350"/>
          </a:xfrm>
          <a:custGeom>
            <a:avLst/>
            <a:gdLst>
              <a:gd name="T0" fmla="*/ 21 w 21"/>
              <a:gd name="T1" fmla="*/ 3 h 10"/>
              <a:gd name="T2" fmla="*/ 16 w 21"/>
              <a:gd name="T3" fmla="*/ 0 h 10"/>
              <a:gd name="T4" fmla="*/ 11 w 21"/>
              <a:gd name="T5" fmla="*/ 2 h 10"/>
              <a:gd name="T6" fmla="*/ 6 w 21"/>
              <a:gd name="T7" fmla="*/ 4 h 10"/>
              <a:gd name="T8" fmla="*/ 0 w 21"/>
              <a:gd name="T9" fmla="*/ 7 h 10"/>
              <a:gd name="T10" fmla="*/ 1 w 21"/>
              <a:gd name="T11" fmla="*/ 9 h 10"/>
              <a:gd name="T12" fmla="*/ 3 w 21"/>
              <a:gd name="T13" fmla="*/ 9 h 10"/>
              <a:gd name="T14" fmla="*/ 4 w 21"/>
              <a:gd name="T15" fmla="*/ 10 h 10"/>
              <a:gd name="T16" fmla="*/ 6 w 21"/>
              <a:gd name="T17" fmla="*/ 10 h 10"/>
              <a:gd name="T18" fmla="*/ 9 w 21"/>
              <a:gd name="T19" fmla="*/ 7 h 10"/>
              <a:gd name="T20" fmla="*/ 13 w 21"/>
              <a:gd name="T21" fmla="*/ 6 h 10"/>
              <a:gd name="T22" fmla="*/ 16 w 21"/>
              <a:gd name="T23" fmla="*/ 4 h 10"/>
              <a:gd name="T24" fmla="*/ 21 w 21"/>
              <a:gd name="T25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1" h="10">
                <a:moveTo>
                  <a:pt x="21" y="3"/>
                </a:moveTo>
                <a:lnTo>
                  <a:pt x="16" y="0"/>
                </a:lnTo>
                <a:lnTo>
                  <a:pt x="11" y="2"/>
                </a:lnTo>
                <a:lnTo>
                  <a:pt x="6" y="4"/>
                </a:lnTo>
                <a:lnTo>
                  <a:pt x="0" y="7"/>
                </a:lnTo>
                <a:lnTo>
                  <a:pt x="1" y="9"/>
                </a:lnTo>
                <a:lnTo>
                  <a:pt x="3" y="9"/>
                </a:lnTo>
                <a:lnTo>
                  <a:pt x="4" y="10"/>
                </a:lnTo>
                <a:lnTo>
                  <a:pt x="6" y="10"/>
                </a:lnTo>
                <a:lnTo>
                  <a:pt x="9" y="7"/>
                </a:lnTo>
                <a:lnTo>
                  <a:pt x="13" y="6"/>
                </a:lnTo>
                <a:lnTo>
                  <a:pt x="16" y="4"/>
                </a:lnTo>
                <a:lnTo>
                  <a:pt x="21" y="3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1" name="Freeform 1551"/>
          <p:cNvSpPr>
            <a:spLocks/>
          </p:cNvSpPr>
          <p:nvPr/>
        </p:nvSpPr>
        <p:spPr bwMode="auto">
          <a:xfrm>
            <a:off x="6891338" y="2205038"/>
            <a:ext cx="17462" cy="6350"/>
          </a:xfrm>
          <a:custGeom>
            <a:avLst/>
            <a:gdLst>
              <a:gd name="T0" fmla="*/ 21 w 21"/>
              <a:gd name="T1" fmla="*/ 3 h 10"/>
              <a:gd name="T2" fmla="*/ 21 w 21"/>
              <a:gd name="T3" fmla="*/ 3 h 10"/>
              <a:gd name="T4" fmla="*/ 16 w 21"/>
              <a:gd name="T5" fmla="*/ 0 h 10"/>
              <a:gd name="T6" fmla="*/ 11 w 21"/>
              <a:gd name="T7" fmla="*/ 2 h 10"/>
              <a:gd name="T8" fmla="*/ 6 w 21"/>
              <a:gd name="T9" fmla="*/ 4 h 10"/>
              <a:gd name="T10" fmla="*/ 0 w 21"/>
              <a:gd name="T11" fmla="*/ 7 h 10"/>
              <a:gd name="T12" fmla="*/ 0 w 21"/>
              <a:gd name="T13" fmla="*/ 7 h 10"/>
              <a:gd name="T14" fmla="*/ 1 w 21"/>
              <a:gd name="T15" fmla="*/ 9 h 10"/>
              <a:gd name="T16" fmla="*/ 3 w 21"/>
              <a:gd name="T17" fmla="*/ 9 h 10"/>
              <a:gd name="T18" fmla="*/ 4 w 21"/>
              <a:gd name="T19" fmla="*/ 10 h 10"/>
              <a:gd name="T20" fmla="*/ 6 w 21"/>
              <a:gd name="T21" fmla="*/ 10 h 10"/>
              <a:gd name="T22" fmla="*/ 6 w 21"/>
              <a:gd name="T23" fmla="*/ 10 h 10"/>
              <a:gd name="T24" fmla="*/ 9 w 21"/>
              <a:gd name="T25" fmla="*/ 7 h 10"/>
              <a:gd name="T26" fmla="*/ 13 w 21"/>
              <a:gd name="T27" fmla="*/ 6 h 10"/>
              <a:gd name="T28" fmla="*/ 16 w 21"/>
              <a:gd name="T29" fmla="*/ 4 h 10"/>
              <a:gd name="T30" fmla="*/ 21 w 21"/>
              <a:gd name="T31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1" h="10">
                <a:moveTo>
                  <a:pt x="21" y="3"/>
                </a:moveTo>
                <a:lnTo>
                  <a:pt x="21" y="3"/>
                </a:lnTo>
                <a:lnTo>
                  <a:pt x="16" y="0"/>
                </a:lnTo>
                <a:lnTo>
                  <a:pt x="11" y="2"/>
                </a:lnTo>
                <a:lnTo>
                  <a:pt x="6" y="4"/>
                </a:lnTo>
                <a:lnTo>
                  <a:pt x="0" y="7"/>
                </a:lnTo>
                <a:lnTo>
                  <a:pt x="0" y="7"/>
                </a:lnTo>
                <a:lnTo>
                  <a:pt x="1" y="9"/>
                </a:lnTo>
                <a:lnTo>
                  <a:pt x="3" y="9"/>
                </a:lnTo>
                <a:lnTo>
                  <a:pt x="4" y="10"/>
                </a:lnTo>
                <a:lnTo>
                  <a:pt x="6" y="10"/>
                </a:lnTo>
                <a:lnTo>
                  <a:pt x="6" y="10"/>
                </a:lnTo>
                <a:lnTo>
                  <a:pt x="9" y="7"/>
                </a:lnTo>
                <a:lnTo>
                  <a:pt x="13" y="6"/>
                </a:lnTo>
                <a:lnTo>
                  <a:pt x="16" y="4"/>
                </a:lnTo>
                <a:lnTo>
                  <a:pt x="21" y="3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2" name="Freeform 1552"/>
          <p:cNvSpPr>
            <a:spLocks/>
          </p:cNvSpPr>
          <p:nvPr/>
        </p:nvSpPr>
        <p:spPr bwMode="auto">
          <a:xfrm>
            <a:off x="6894513" y="2200275"/>
            <a:ext cx="17462" cy="9525"/>
          </a:xfrm>
          <a:custGeom>
            <a:avLst/>
            <a:gdLst>
              <a:gd name="T0" fmla="*/ 5 w 23"/>
              <a:gd name="T1" fmla="*/ 0 h 11"/>
              <a:gd name="T2" fmla="*/ 15 w 23"/>
              <a:gd name="T3" fmla="*/ 1 h 11"/>
              <a:gd name="T4" fmla="*/ 21 w 23"/>
              <a:gd name="T5" fmla="*/ 2 h 11"/>
              <a:gd name="T6" fmla="*/ 23 w 23"/>
              <a:gd name="T7" fmla="*/ 4 h 11"/>
              <a:gd name="T8" fmla="*/ 22 w 23"/>
              <a:gd name="T9" fmla="*/ 8 h 11"/>
              <a:gd name="T10" fmla="*/ 15 w 23"/>
              <a:gd name="T11" fmla="*/ 7 h 11"/>
              <a:gd name="T12" fmla="*/ 9 w 23"/>
              <a:gd name="T13" fmla="*/ 8 h 11"/>
              <a:gd name="T14" fmla="*/ 5 w 23"/>
              <a:gd name="T15" fmla="*/ 10 h 11"/>
              <a:gd name="T16" fmla="*/ 0 w 23"/>
              <a:gd name="T17" fmla="*/ 11 h 11"/>
              <a:gd name="T18" fmla="*/ 2 w 23"/>
              <a:gd name="T19" fmla="*/ 9 h 11"/>
              <a:gd name="T20" fmla="*/ 4 w 23"/>
              <a:gd name="T21" fmla="*/ 7 h 11"/>
              <a:gd name="T22" fmla="*/ 5 w 23"/>
              <a:gd name="T23" fmla="*/ 3 h 11"/>
              <a:gd name="T24" fmla="*/ 5 w 23"/>
              <a:gd name="T2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3" h="11">
                <a:moveTo>
                  <a:pt x="5" y="0"/>
                </a:moveTo>
                <a:lnTo>
                  <a:pt x="15" y="1"/>
                </a:lnTo>
                <a:lnTo>
                  <a:pt x="21" y="2"/>
                </a:lnTo>
                <a:lnTo>
                  <a:pt x="23" y="4"/>
                </a:lnTo>
                <a:lnTo>
                  <a:pt x="22" y="8"/>
                </a:lnTo>
                <a:lnTo>
                  <a:pt x="15" y="7"/>
                </a:lnTo>
                <a:lnTo>
                  <a:pt x="9" y="8"/>
                </a:lnTo>
                <a:lnTo>
                  <a:pt x="5" y="10"/>
                </a:lnTo>
                <a:lnTo>
                  <a:pt x="0" y="11"/>
                </a:lnTo>
                <a:lnTo>
                  <a:pt x="2" y="9"/>
                </a:lnTo>
                <a:lnTo>
                  <a:pt x="4" y="7"/>
                </a:lnTo>
                <a:lnTo>
                  <a:pt x="5" y="3"/>
                </a:lnTo>
                <a:lnTo>
                  <a:pt x="5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3" name="Freeform 1553"/>
          <p:cNvSpPr>
            <a:spLocks/>
          </p:cNvSpPr>
          <p:nvPr/>
        </p:nvSpPr>
        <p:spPr bwMode="auto">
          <a:xfrm>
            <a:off x="6894513" y="2200275"/>
            <a:ext cx="17462" cy="9525"/>
          </a:xfrm>
          <a:custGeom>
            <a:avLst/>
            <a:gdLst>
              <a:gd name="T0" fmla="*/ 5 w 23"/>
              <a:gd name="T1" fmla="*/ 0 h 11"/>
              <a:gd name="T2" fmla="*/ 5 w 23"/>
              <a:gd name="T3" fmla="*/ 0 h 11"/>
              <a:gd name="T4" fmla="*/ 15 w 23"/>
              <a:gd name="T5" fmla="*/ 1 h 11"/>
              <a:gd name="T6" fmla="*/ 21 w 23"/>
              <a:gd name="T7" fmla="*/ 2 h 11"/>
              <a:gd name="T8" fmla="*/ 23 w 23"/>
              <a:gd name="T9" fmla="*/ 4 h 11"/>
              <a:gd name="T10" fmla="*/ 22 w 23"/>
              <a:gd name="T11" fmla="*/ 8 h 11"/>
              <a:gd name="T12" fmla="*/ 22 w 23"/>
              <a:gd name="T13" fmla="*/ 8 h 11"/>
              <a:gd name="T14" fmla="*/ 15 w 23"/>
              <a:gd name="T15" fmla="*/ 7 h 11"/>
              <a:gd name="T16" fmla="*/ 9 w 23"/>
              <a:gd name="T17" fmla="*/ 8 h 11"/>
              <a:gd name="T18" fmla="*/ 5 w 23"/>
              <a:gd name="T19" fmla="*/ 10 h 11"/>
              <a:gd name="T20" fmla="*/ 0 w 23"/>
              <a:gd name="T21" fmla="*/ 11 h 11"/>
              <a:gd name="T22" fmla="*/ 0 w 23"/>
              <a:gd name="T23" fmla="*/ 11 h 11"/>
              <a:gd name="T24" fmla="*/ 2 w 23"/>
              <a:gd name="T25" fmla="*/ 9 h 11"/>
              <a:gd name="T26" fmla="*/ 4 w 23"/>
              <a:gd name="T27" fmla="*/ 7 h 11"/>
              <a:gd name="T28" fmla="*/ 5 w 23"/>
              <a:gd name="T29" fmla="*/ 3 h 11"/>
              <a:gd name="T30" fmla="*/ 5 w 23"/>
              <a:gd name="T3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3" h="11">
                <a:moveTo>
                  <a:pt x="5" y="0"/>
                </a:moveTo>
                <a:lnTo>
                  <a:pt x="5" y="0"/>
                </a:lnTo>
                <a:lnTo>
                  <a:pt x="15" y="1"/>
                </a:lnTo>
                <a:lnTo>
                  <a:pt x="21" y="2"/>
                </a:lnTo>
                <a:lnTo>
                  <a:pt x="23" y="4"/>
                </a:lnTo>
                <a:lnTo>
                  <a:pt x="22" y="8"/>
                </a:lnTo>
                <a:lnTo>
                  <a:pt x="22" y="8"/>
                </a:lnTo>
                <a:lnTo>
                  <a:pt x="15" y="7"/>
                </a:lnTo>
                <a:lnTo>
                  <a:pt x="9" y="8"/>
                </a:lnTo>
                <a:lnTo>
                  <a:pt x="5" y="10"/>
                </a:lnTo>
                <a:lnTo>
                  <a:pt x="0" y="11"/>
                </a:lnTo>
                <a:lnTo>
                  <a:pt x="0" y="11"/>
                </a:lnTo>
                <a:lnTo>
                  <a:pt x="2" y="9"/>
                </a:lnTo>
                <a:lnTo>
                  <a:pt x="4" y="7"/>
                </a:lnTo>
                <a:lnTo>
                  <a:pt x="5" y="3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4" name="Freeform 1554"/>
          <p:cNvSpPr>
            <a:spLocks/>
          </p:cNvSpPr>
          <p:nvPr/>
        </p:nvSpPr>
        <p:spPr bwMode="auto">
          <a:xfrm>
            <a:off x="6881813" y="2200275"/>
            <a:ext cx="12700" cy="3175"/>
          </a:xfrm>
          <a:custGeom>
            <a:avLst/>
            <a:gdLst>
              <a:gd name="T0" fmla="*/ 16 w 16"/>
              <a:gd name="T1" fmla="*/ 0 h 4"/>
              <a:gd name="T2" fmla="*/ 16 w 16"/>
              <a:gd name="T3" fmla="*/ 0 h 4"/>
              <a:gd name="T4" fmla="*/ 14 w 16"/>
              <a:gd name="T5" fmla="*/ 2 h 4"/>
              <a:gd name="T6" fmla="*/ 10 w 16"/>
              <a:gd name="T7" fmla="*/ 2 h 4"/>
              <a:gd name="T8" fmla="*/ 5 w 16"/>
              <a:gd name="T9" fmla="*/ 2 h 4"/>
              <a:gd name="T10" fmla="*/ 0 w 16"/>
              <a:gd name="T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4">
                <a:moveTo>
                  <a:pt x="16" y="0"/>
                </a:moveTo>
                <a:lnTo>
                  <a:pt x="16" y="0"/>
                </a:lnTo>
                <a:lnTo>
                  <a:pt x="14" y="2"/>
                </a:lnTo>
                <a:lnTo>
                  <a:pt x="10" y="2"/>
                </a:lnTo>
                <a:lnTo>
                  <a:pt x="5" y="2"/>
                </a:lnTo>
                <a:lnTo>
                  <a:pt x="0" y="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5" name="Freeform 1555"/>
          <p:cNvSpPr>
            <a:spLocks/>
          </p:cNvSpPr>
          <p:nvPr/>
        </p:nvSpPr>
        <p:spPr bwMode="auto">
          <a:xfrm>
            <a:off x="6886575" y="2201863"/>
            <a:ext cx="3175" cy="1587"/>
          </a:xfrm>
          <a:custGeom>
            <a:avLst/>
            <a:gdLst>
              <a:gd name="T0" fmla="*/ 2 w 5"/>
              <a:gd name="T1" fmla="*/ 0 h 2"/>
              <a:gd name="T2" fmla="*/ 1 w 5"/>
              <a:gd name="T3" fmla="*/ 0 h 2"/>
              <a:gd name="T4" fmla="*/ 1 w 5"/>
              <a:gd name="T5" fmla="*/ 0 h 2"/>
              <a:gd name="T6" fmla="*/ 0 w 5"/>
              <a:gd name="T7" fmla="*/ 1 h 2"/>
              <a:gd name="T8" fmla="*/ 0 w 5"/>
              <a:gd name="T9" fmla="*/ 1 h 2"/>
              <a:gd name="T10" fmla="*/ 0 w 5"/>
              <a:gd name="T11" fmla="*/ 1 h 2"/>
              <a:gd name="T12" fmla="*/ 1 w 5"/>
              <a:gd name="T13" fmla="*/ 1 h 2"/>
              <a:gd name="T14" fmla="*/ 1 w 5"/>
              <a:gd name="T15" fmla="*/ 2 h 2"/>
              <a:gd name="T16" fmla="*/ 2 w 5"/>
              <a:gd name="T17" fmla="*/ 2 h 2"/>
              <a:gd name="T18" fmla="*/ 3 w 5"/>
              <a:gd name="T19" fmla="*/ 2 h 2"/>
              <a:gd name="T20" fmla="*/ 3 w 5"/>
              <a:gd name="T21" fmla="*/ 1 h 2"/>
              <a:gd name="T22" fmla="*/ 5 w 5"/>
              <a:gd name="T23" fmla="*/ 1 h 2"/>
              <a:gd name="T24" fmla="*/ 5 w 5"/>
              <a:gd name="T25" fmla="*/ 1 h 2"/>
              <a:gd name="T26" fmla="*/ 5 w 5"/>
              <a:gd name="T27" fmla="*/ 0 h 2"/>
              <a:gd name="T28" fmla="*/ 3 w 5"/>
              <a:gd name="T29" fmla="*/ 0 h 2"/>
              <a:gd name="T30" fmla="*/ 3 w 5"/>
              <a:gd name="T31" fmla="*/ 0 h 2"/>
              <a:gd name="T32" fmla="*/ 2 w 5"/>
              <a:gd name="T3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2">
                <a:moveTo>
                  <a:pt x="2" y="0"/>
                </a:move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5" y="1"/>
                </a:lnTo>
                <a:lnTo>
                  <a:pt x="5" y="1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6" name="Freeform 1556"/>
          <p:cNvSpPr>
            <a:spLocks/>
          </p:cNvSpPr>
          <p:nvPr/>
        </p:nvSpPr>
        <p:spPr bwMode="auto">
          <a:xfrm>
            <a:off x="6886575" y="2201863"/>
            <a:ext cx="3175" cy="1587"/>
          </a:xfrm>
          <a:custGeom>
            <a:avLst/>
            <a:gdLst>
              <a:gd name="T0" fmla="*/ 2 w 5"/>
              <a:gd name="T1" fmla="*/ 0 h 2"/>
              <a:gd name="T2" fmla="*/ 2 w 5"/>
              <a:gd name="T3" fmla="*/ 0 h 2"/>
              <a:gd name="T4" fmla="*/ 1 w 5"/>
              <a:gd name="T5" fmla="*/ 0 h 2"/>
              <a:gd name="T6" fmla="*/ 1 w 5"/>
              <a:gd name="T7" fmla="*/ 0 h 2"/>
              <a:gd name="T8" fmla="*/ 0 w 5"/>
              <a:gd name="T9" fmla="*/ 1 h 2"/>
              <a:gd name="T10" fmla="*/ 0 w 5"/>
              <a:gd name="T11" fmla="*/ 1 h 2"/>
              <a:gd name="T12" fmla="*/ 0 w 5"/>
              <a:gd name="T13" fmla="*/ 1 h 2"/>
              <a:gd name="T14" fmla="*/ 0 w 5"/>
              <a:gd name="T15" fmla="*/ 1 h 2"/>
              <a:gd name="T16" fmla="*/ 1 w 5"/>
              <a:gd name="T17" fmla="*/ 1 h 2"/>
              <a:gd name="T18" fmla="*/ 1 w 5"/>
              <a:gd name="T19" fmla="*/ 2 h 2"/>
              <a:gd name="T20" fmla="*/ 2 w 5"/>
              <a:gd name="T21" fmla="*/ 2 h 2"/>
              <a:gd name="T22" fmla="*/ 2 w 5"/>
              <a:gd name="T23" fmla="*/ 2 h 2"/>
              <a:gd name="T24" fmla="*/ 3 w 5"/>
              <a:gd name="T25" fmla="*/ 2 h 2"/>
              <a:gd name="T26" fmla="*/ 3 w 5"/>
              <a:gd name="T27" fmla="*/ 1 h 2"/>
              <a:gd name="T28" fmla="*/ 5 w 5"/>
              <a:gd name="T29" fmla="*/ 1 h 2"/>
              <a:gd name="T30" fmla="*/ 5 w 5"/>
              <a:gd name="T31" fmla="*/ 1 h 2"/>
              <a:gd name="T32" fmla="*/ 5 w 5"/>
              <a:gd name="T33" fmla="*/ 1 h 2"/>
              <a:gd name="T34" fmla="*/ 5 w 5"/>
              <a:gd name="T35" fmla="*/ 0 h 2"/>
              <a:gd name="T36" fmla="*/ 3 w 5"/>
              <a:gd name="T37" fmla="*/ 0 h 2"/>
              <a:gd name="T38" fmla="*/ 3 w 5"/>
              <a:gd name="T39" fmla="*/ 0 h 2"/>
              <a:gd name="T40" fmla="*/ 2 w 5"/>
              <a:gd name="T4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2">
                <a:moveTo>
                  <a:pt x="2" y="0"/>
                </a:move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5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7" name="Freeform 1557"/>
          <p:cNvSpPr>
            <a:spLocks/>
          </p:cNvSpPr>
          <p:nvPr/>
        </p:nvSpPr>
        <p:spPr bwMode="auto">
          <a:xfrm>
            <a:off x="6853238" y="2306638"/>
            <a:ext cx="28575" cy="30162"/>
          </a:xfrm>
          <a:custGeom>
            <a:avLst/>
            <a:gdLst>
              <a:gd name="T0" fmla="*/ 23 w 37"/>
              <a:gd name="T1" fmla="*/ 4 h 40"/>
              <a:gd name="T2" fmla="*/ 26 w 37"/>
              <a:gd name="T3" fmla="*/ 11 h 40"/>
              <a:gd name="T4" fmla="*/ 29 w 37"/>
              <a:gd name="T5" fmla="*/ 13 h 40"/>
              <a:gd name="T6" fmla="*/ 35 w 37"/>
              <a:gd name="T7" fmla="*/ 14 h 40"/>
              <a:gd name="T8" fmla="*/ 37 w 37"/>
              <a:gd name="T9" fmla="*/ 19 h 40"/>
              <a:gd name="T10" fmla="*/ 36 w 37"/>
              <a:gd name="T11" fmla="*/ 25 h 40"/>
              <a:gd name="T12" fmla="*/ 35 w 37"/>
              <a:gd name="T13" fmla="*/ 26 h 40"/>
              <a:gd name="T14" fmla="*/ 35 w 37"/>
              <a:gd name="T15" fmla="*/ 22 h 40"/>
              <a:gd name="T16" fmla="*/ 34 w 37"/>
              <a:gd name="T17" fmla="*/ 21 h 40"/>
              <a:gd name="T18" fmla="*/ 33 w 37"/>
              <a:gd name="T19" fmla="*/ 20 h 40"/>
              <a:gd name="T20" fmla="*/ 30 w 37"/>
              <a:gd name="T21" fmla="*/ 19 h 40"/>
              <a:gd name="T22" fmla="*/ 28 w 37"/>
              <a:gd name="T23" fmla="*/ 16 h 40"/>
              <a:gd name="T24" fmla="*/ 26 w 37"/>
              <a:gd name="T25" fmla="*/ 16 h 40"/>
              <a:gd name="T26" fmla="*/ 23 w 37"/>
              <a:gd name="T27" fmla="*/ 19 h 40"/>
              <a:gd name="T28" fmla="*/ 23 w 37"/>
              <a:gd name="T29" fmla="*/ 21 h 40"/>
              <a:gd name="T30" fmla="*/ 23 w 37"/>
              <a:gd name="T31" fmla="*/ 22 h 40"/>
              <a:gd name="T32" fmla="*/ 23 w 37"/>
              <a:gd name="T33" fmla="*/ 26 h 40"/>
              <a:gd name="T34" fmla="*/ 23 w 37"/>
              <a:gd name="T35" fmla="*/ 29 h 40"/>
              <a:gd name="T36" fmla="*/ 22 w 37"/>
              <a:gd name="T37" fmla="*/ 33 h 40"/>
              <a:gd name="T38" fmla="*/ 22 w 37"/>
              <a:gd name="T39" fmla="*/ 38 h 40"/>
              <a:gd name="T40" fmla="*/ 20 w 37"/>
              <a:gd name="T41" fmla="*/ 36 h 40"/>
              <a:gd name="T42" fmla="*/ 19 w 37"/>
              <a:gd name="T43" fmla="*/ 31 h 40"/>
              <a:gd name="T44" fmla="*/ 18 w 37"/>
              <a:gd name="T45" fmla="*/ 28 h 40"/>
              <a:gd name="T46" fmla="*/ 16 w 37"/>
              <a:gd name="T47" fmla="*/ 26 h 40"/>
              <a:gd name="T48" fmla="*/ 18 w 37"/>
              <a:gd name="T49" fmla="*/ 23 h 40"/>
              <a:gd name="T50" fmla="*/ 18 w 37"/>
              <a:gd name="T51" fmla="*/ 20 h 40"/>
              <a:gd name="T52" fmla="*/ 16 w 37"/>
              <a:gd name="T53" fmla="*/ 18 h 40"/>
              <a:gd name="T54" fmla="*/ 14 w 37"/>
              <a:gd name="T55" fmla="*/ 16 h 40"/>
              <a:gd name="T56" fmla="*/ 11 w 37"/>
              <a:gd name="T57" fmla="*/ 16 h 40"/>
              <a:gd name="T58" fmla="*/ 7 w 37"/>
              <a:gd name="T59" fmla="*/ 18 h 40"/>
              <a:gd name="T60" fmla="*/ 5 w 37"/>
              <a:gd name="T61" fmla="*/ 21 h 40"/>
              <a:gd name="T62" fmla="*/ 6 w 37"/>
              <a:gd name="T63" fmla="*/ 25 h 40"/>
              <a:gd name="T64" fmla="*/ 4 w 37"/>
              <a:gd name="T65" fmla="*/ 23 h 40"/>
              <a:gd name="T66" fmla="*/ 0 w 37"/>
              <a:gd name="T67" fmla="*/ 15 h 40"/>
              <a:gd name="T68" fmla="*/ 7 w 37"/>
              <a:gd name="T69" fmla="*/ 12 h 40"/>
              <a:gd name="T70" fmla="*/ 16 w 37"/>
              <a:gd name="T71" fmla="*/ 10 h 40"/>
              <a:gd name="T72" fmla="*/ 23 w 37"/>
              <a:gd name="T7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" h="40">
                <a:moveTo>
                  <a:pt x="23" y="0"/>
                </a:moveTo>
                <a:lnTo>
                  <a:pt x="23" y="4"/>
                </a:lnTo>
                <a:lnTo>
                  <a:pt x="25" y="7"/>
                </a:lnTo>
                <a:lnTo>
                  <a:pt x="26" y="11"/>
                </a:lnTo>
                <a:lnTo>
                  <a:pt x="27" y="13"/>
                </a:lnTo>
                <a:lnTo>
                  <a:pt x="29" y="13"/>
                </a:lnTo>
                <a:lnTo>
                  <a:pt x="33" y="13"/>
                </a:lnTo>
                <a:lnTo>
                  <a:pt x="35" y="14"/>
                </a:lnTo>
                <a:lnTo>
                  <a:pt x="37" y="15"/>
                </a:lnTo>
                <a:lnTo>
                  <a:pt x="37" y="19"/>
                </a:lnTo>
                <a:lnTo>
                  <a:pt x="37" y="22"/>
                </a:lnTo>
                <a:lnTo>
                  <a:pt x="36" y="25"/>
                </a:lnTo>
                <a:lnTo>
                  <a:pt x="34" y="27"/>
                </a:lnTo>
                <a:lnTo>
                  <a:pt x="35" y="26"/>
                </a:lnTo>
                <a:lnTo>
                  <a:pt x="35" y="23"/>
                </a:lnTo>
                <a:lnTo>
                  <a:pt x="35" y="22"/>
                </a:lnTo>
                <a:lnTo>
                  <a:pt x="34" y="21"/>
                </a:lnTo>
                <a:lnTo>
                  <a:pt x="34" y="21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0" y="19"/>
                </a:lnTo>
                <a:lnTo>
                  <a:pt x="29" y="18"/>
                </a:lnTo>
                <a:lnTo>
                  <a:pt x="28" y="16"/>
                </a:lnTo>
                <a:lnTo>
                  <a:pt x="27" y="16"/>
                </a:lnTo>
                <a:lnTo>
                  <a:pt x="26" y="16"/>
                </a:lnTo>
                <a:lnTo>
                  <a:pt x="25" y="18"/>
                </a:lnTo>
                <a:lnTo>
                  <a:pt x="23" y="19"/>
                </a:lnTo>
                <a:lnTo>
                  <a:pt x="23" y="20"/>
                </a:lnTo>
                <a:lnTo>
                  <a:pt x="23" y="21"/>
                </a:lnTo>
                <a:lnTo>
                  <a:pt x="23" y="21"/>
                </a:lnTo>
                <a:lnTo>
                  <a:pt x="23" y="22"/>
                </a:lnTo>
                <a:lnTo>
                  <a:pt x="23" y="23"/>
                </a:lnTo>
                <a:lnTo>
                  <a:pt x="23" y="26"/>
                </a:lnTo>
                <a:lnTo>
                  <a:pt x="23" y="27"/>
                </a:lnTo>
                <a:lnTo>
                  <a:pt x="23" y="29"/>
                </a:lnTo>
                <a:lnTo>
                  <a:pt x="22" y="30"/>
                </a:lnTo>
                <a:lnTo>
                  <a:pt x="22" y="33"/>
                </a:lnTo>
                <a:lnTo>
                  <a:pt x="22" y="35"/>
                </a:lnTo>
                <a:lnTo>
                  <a:pt x="22" y="38"/>
                </a:lnTo>
                <a:lnTo>
                  <a:pt x="21" y="40"/>
                </a:lnTo>
                <a:lnTo>
                  <a:pt x="20" y="36"/>
                </a:lnTo>
                <a:lnTo>
                  <a:pt x="20" y="34"/>
                </a:lnTo>
                <a:lnTo>
                  <a:pt x="19" y="31"/>
                </a:lnTo>
                <a:lnTo>
                  <a:pt x="18" y="29"/>
                </a:lnTo>
                <a:lnTo>
                  <a:pt x="18" y="28"/>
                </a:lnTo>
                <a:lnTo>
                  <a:pt x="18" y="27"/>
                </a:lnTo>
                <a:lnTo>
                  <a:pt x="16" y="26"/>
                </a:lnTo>
                <a:lnTo>
                  <a:pt x="16" y="26"/>
                </a:lnTo>
                <a:lnTo>
                  <a:pt x="18" y="23"/>
                </a:lnTo>
                <a:lnTo>
                  <a:pt x="18" y="22"/>
                </a:lnTo>
                <a:lnTo>
                  <a:pt x="18" y="20"/>
                </a:lnTo>
                <a:lnTo>
                  <a:pt x="18" y="19"/>
                </a:lnTo>
                <a:lnTo>
                  <a:pt x="16" y="18"/>
                </a:lnTo>
                <a:lnTo>
                  <a:pt x="15" y="18"/>
                </a:lnTo>
                <a:lnTo>
                  <a:pt x="14" y="16"/>
                </a:lnTo>
                <a:lnTo>
                  <a:pt x="13" y="16"/>
                </a:lnTo>
                <a:lnTo>
                  <a:pt x="11" y="16"/>
                </a:lnTo>
                <a:lnTo>
                  <a:pt x="8" y="16"/>
                </a:lnTo>
                <a:lnTo>
                  <a:pt x="7" y="18"/>
                </a:lnTo>
                <a:lnTo>
                  <a:pt x="5" y="19"/>
                </a:lnTo>
                <a:lnTo>
                  <a:pt x="5" y="21"/>
                </a:lnTo>
                <a:lnTo>
                  <a:pt x="5" y="22"/>
                </a:lnTo>
                <a:lnTo>
                  <a:pt x="6" y="25"/>
                </a:lnTo>
                <a:lnTo>
                  <a:pt x="7" y="26"/>
                </a:lnTo>
                <a:lnTo>
                  <a:pt x="4" y="23"/>
                </a:lnTo>
                <a:lnTo>
                  <a:pt x="0" y="19"/>
                </a:lnTo>
                <a:lnTo>
                  <a:pt x="0" y="15"/>
                </a:lnTo>
                <a:lnTo>
                  <a:pt x="3" y="13"/>
                </a:lnTo>
                <a:lnTo>
                  <a:pt x="7" y="12"/>
                </a:lnTo>
                <a:lnTo>
                  <a:pt x="12" y="12"/>
                </a:lnTo>
                <a:lnTo>
                  <a:pt x="16" y="10"/>
                </a:lnTo>
                <a:lnTo>
                  <a:pt x="18" y="3"/>
                </a:lnTo>
                <a:lnTo>
                  <a:pt x="23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8" name="Freeform 1558"/>
          <p:cNvSpPr>
            <a:spLocks/>
          </p:cNvSpPr>
          <p:nvPr/>
        </p:nvSpPr>
        <p:spPr bwMode="auto">
          <a:xfrm>
            <a:off x="6853238" y="2306638"/>
            <a:ext cx="28575" cy="30162"/>
          </a:xfrm>
          <a:custGeom>
            <a:avLst/>
            <a:gdLst>
              <a:gd name="T0" fmla="*/ 23 w 37"/>
              <a:gd name="T1" fmla="*/ 0 h 40"/>
              <a:gd name="T2" fmla="*/ 25 w 37"/>
              <a:gd name="T3" fmla="*/ 7 h 40"/>
              <a:gd name="T4" fmla="*/ 27 w 37"/>
              <a:gd name="T5" fmla="*/ 13 h 40"/>
              <a:gd name="T6" fmla="*/ 29 w 37"/>
              <a:gd name="T7" fmla="*/ 13 h 40"/>
              <a:gd name="T8" fmla="*/ 35 w 37"/>
              <a:gd name="T9" fmla="*/ 14 h 40"/>
              <a:gd name="T10" fmla="*/ 37 w 37"/>
              <a:gd name="T11" fmla="*/ 15 h 40"/>
              <a:gd name="T12" fmla="*/ 37 w 37"/>
              <a:gd name="T13" fmla="*/ 22 h 40"/>
              <a:gd name="T14" fmla="*/ 34 w 37"/>
              <a:gd name="T15" fmla="*/ 27 h 40"/>
              <a:gd name="T16" fmla="*/ 35 w 37"/>
              <a:gd name="T17" fmla="*/ 26 h 40"/>
              <a:gd name="T18" fmla="*/ 35 w 37"/>
              <a:gd name="T19" fmla="*/ 22 h 40"/>
              <a:gd name="T20" fmla="*/ 34 w 37"/>
              <a:gd name="T21" fmla="*/ 21 h 40"/>
              <a:gd name="T22" fmla="*/ 33 w 37"/>
              <a:gd name="T23" fmla="*/ 20 h 40"/>
              <a:gd name="T24" fmla="*/ 31 w 37"/>
              <a:gd name="T25" fmla="*/ 20 h 40"/>
              <a:gd name="T26" fmla="*/ 30 w 37"/>
              <a:gd name="T27" fmla="*/ 19 h 40"/>
              <a:gd name="T28" fmla="*/ 28 w 37"/>
              <a:gd name="T29" fmla="*/ 16 h 40"/>
              <a:gd name="T30" fmla="*/ 27 w 37"/>
              <a:gd name="T31" fmla="*/ 16 h 40"/>
              <a:gd name="T32" fmla="*/ 25 w 37"/>
              <a:gd name="T33" fmla="*/ 18 h 40"/>
              <a:gd name="T34" fmla="*/ 23 w 37"/>
              <a:gd name="T35" fmla="*/ 20 h 40"/>
              <a:gd name="T36" fmla="*/ 23 w 37"/>
              <a:gd name="T37" fmla="*/ 21 h 40"/>
              <a:gd name="T38" fmla="*/ 23 w 37"/>
              <a:gd name="T39" fmla="*/ 22 h 40"/>
              <a:gd name="T40" fmla="*/ 23 w 37"/>
              <a:gd name="T41" fmla="*/ 23 h 40"/>
              <a:gd name="T42" fmla="*/ 23 w 37"/>
              <a:gd name="T43" fmla="*/ 27 h 40"/>
              <a:gd name="T44" fmla="*/ 22 w 37"/>
              <a:gd name="T45" fmla="*/ 30 h 40"/>
              <a:gd name="T46" fmla="*/ 22 w 37"/>
              <a:gd name="T47" fmla="*/ 33 h 40"/>
              <a:gd name="T48" fmla="*/ 22 w 37"/>
              <a:gd name="T49" fmla="*/ 38 h 40"/>
              <a:gd name="T50" fmla="*/ 21 w 37"/>
              <a:gd name="T51" fmla="*/ 40 h 40"/>
              <a:gd name="T52" fmla="*/ 20 w 37"/>
              <a:gd name="T53" fmla="*/ 34 h 40"/>
              <a:gd name="T54" fmla="*/ 18 w 37"/>
              <a:gd name="T55" fmla="*/ 29 h 40"/>
              <a:gd name="T56" fmla="*/ 18 w 37"/>
              <a:gd name="T57" fmla="*/ 28 h 40"/>
              <a:gd name="T58" fmla="*/ 16 w 37"/>
              <a:gd name="T59" fmla="*/ 26 h 40"/>
              <a:gd name="T60" fmla="*/ 16 w 37"/>
              <a:gd name="T61" fmla="*/ 26 h 40"/>
              <a:gd name="T62" fmla="*/ 18 w 37"/>
              <a:gd name="T63" fmla="*/ 22 h 40"/>
              <a:gd name="T64" fmla="*/ 18 w 37"/>
              <a:gd name="T65" fmla="*/ 19 h 40"/>
              <a:gd name="T66" fmla="*/ 16 w 37"/>
              <a:gd name="T67" fmla="*/ 18 h 40"/>
              <a:gd name="T68" fmla="*/ 14 w 37"/>
              <a:gd name="T69" fmla="*/ 16 h 40"/>
              <a:gd name="T70" fmla="*/ 13 w 37"/>
              <a:gd name="T71" fmla="*/ 16 h 40"/>
              <a:gd name="T72" fmla="*/ 8 w 37"/>
              <a:gd name="T73" fmla="*/ 16 h 40"/>
              <a:gd name="T74" fmla="*/ 5 w 37"/>
              <a:gd name="T75" fmla="*/ 19 h 40"/>
              <a:gd name="T76" fmla="*/ 5 w 37"/>
              <a:gd name="T77" fmla="*/ 21 h 40"/>
              <a:gd name="T78" fmla="*/ 6 w 37"/>
              <a:gd name="T79" fmla="*/ 25 h 40"/>
              <a:gd name="T80" fmla="*/ 7 w 37"/>
              <a:gd name="T81" fmla="*/ 26 h 40"/>
              <a:gd name="T82" fmla="*/ 0 w 37"/>
              <a:gd name="T83" fmla="*/ 19 h 40"/>
              <a:gd name="T84" fmla="*/ 3 w 37"/>
              <a:gd name="T85" fmla="*/ 13 h 40"/>
              <a:gd name="T86" fmla="*/ 7 w 37"/>
              <a:gd name="T87" fmla="*/ 12 h 40"/>
              <a:gd name="T88" fmla="*/ 16 w 37"/>
              <a:gd name="T89" fmla="*/ 10 h 40"/>
              <a:gd name="T90" fmla="*/ 23 w 37"/>
              <a:gd name="T91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" h="40">
                <a:moveTo>
                  <a:pt x="23" y="0"/>
                </a:moveTo>
                <a:lnTo>
                  <a:pt x="23" y="0"/>
                </a:lnTo>
                <a:lnTo>
                  <a:pt x="23" y="4"/>
                </a:lnTo>
                <a:lnTo>
                  <a:pt x="25" y="7"/>
                </a:lnTo>
                <a:lnTo>
                  <a:pt x="26" y="11"/>
                </a:lnTo>
                <a:lnTo>
                  <a:pt x="27" y="13"/>
                </a:lnTo>
                <a:lnTo>
                  <a:pt x="27" y="13"/>
                </a:lnTo>
                <a:lnTo>
                  <a:pt x="29" y="13"/>
                </a:lnTo>
                <a:lnTo>
                  <a:pt x="33" y="13"/>
                </a:lnTo>
                <a:lnTo>
                  <a:pt x="35" y="14"/>
                </a:lnTo>
                <a:lnTo>
                  <a:pt x="37" y="15"/>
                </a:lnTo>
                <a:lnTo>
                  <a:pt x="37" y="15"/>
                </a:lnTo>
                <a:lnTo>
                  <a:pt x="37" y="19"/>
                </a:lnTo>
                <a:lnTo>
                  <a:pt x="37" y="22"/>
                </a:lnTo>
                <a:lnTo>
                  <a:pt x="36" y="25"/>
                </a:lnTo>
                <a:lnTo>
                  <a:pt x="34" y="27"/>
                </a:lnTo>
                <a:lnTo>
                  <a:pt x="34" y="27"/>
                </a:lnTo>
                <a:lnTo>
                  <a:pt x="35" y="26"/>
                </a:lnTo>
                <a:lnTo>
                  <a:pt x="35" y="23"/>
                </a:lnTo>
                <a:lnTo>
                  <a:pt x="35" y="22"/>
                </a:lnTo>
                <a:lnTo>
                  <a:pt x="34" y="21"/>
                </a:lnTo>
                <a:lnTo>
                  <a:pt x="34" y="21"/>
                </a:lnTo>
                <a:lnTo>
                  <a:pt x="34" y="21"/>
                </a:lnTo>
                <a:lnTo>
                  <a:pt x="33" y="20"/>
                </a:lnTo>
                <a:lnTo>
                  <a:pt x="33" y="20"/>
                </a:lnTo>
                <a:lnTo>
                  <a:pt x="31" y="20"/>
                </a:lnTo>
                <a:lnTo>
                  <a:pt x="31" y="20"/>
                </a:lnTo>
                <a:lnTo>
                  <a:pt x="30" y="19"/>
                </a:lnTo>
                <a:lnTo>
                  <a:pt x="29" y="18"/>
                </a:lnTo>
                <a:lnTo>
                  <a:pt x="28" y="16"/>
                </a:lnTo>
                <a:lnTo>
                  <a:pt x="27" y="16"/>
                </a:lnTo>
                <a:lnTo>
                  <a:pt x="27" y="16"/>
                </a:lnTo>
                <a:lnTo>
                  <a:pt x="26" y="16"/>
                </a:lnTo>
                <a:lnTo>
                  <a:pt x="25" y="18"/>
                </a:lnTo>
                <a:lnTo>
                  <a:pt x="23" y="19"/>
                </a:lnTo>
                <a:lnTo>
                  <a:pt x="23" y="20"/>
                </a:lnTo>
                <a:lnTo>
                  <a:pt x="23" y="20"/>
                </a:lnTo>
                <a:lnTo>
                  <a:pt x="23" y="21"/>
                </a:lnTo>
                <a:lnTo>
                  <a:pt x="23" y="21"/>
                </a:lnTo>
                <a:lnTo>
                  <a:pt x="23" y="22"/>
                </a:lnTo>
                <a:lnTo>
                  <a:pt x="23" y="23"/>
                </a:lnTo>
                <a:lnTo>
                  <a:pt x="23" y="23"/>
                </a:lnTo>
                <a:lnTo>
                  <a:pt x="23" y="26"/>
                </a:lnTo>
                <a:lnTo>
                  <a:pt x="23" y="27"/>
                </a:lnTo>
                <a:lnTo>
                  <a:pt x="23" y="29"/>
                </a:lnTo>
                <a:lnTo>
                  <a:pt x="22" y="30"/>
                </a:lnTo>
                <a:lnTo>
                  <a:pt x="22" y="30"/>
                </a:lnTo>
                <a:lnTo>
                  <a:pt x="22" y="33"/>
                </a:lnTo>
                <a:lnTo>
                  <a:pt x="22" y="35"/>
                </a:lnTo>
                <a:lnTo>
                  <a:pt x="22" y="38"/>
                </a:lnTo>
                <a:lnTo>
                  <a:pt x="21" y="40"/>
                </a:lnTo>
                <a:lnTo>
                  <a:pt x="21" y="40"/>
                </a:lnTo>
                <a:lnTo>
                  <a:pt x="20" y="36"/>
                </a:lnTo>
                <a:lnTo>
                  <a:pt x="20" y="34"/>
                </a:lnTo>
                <a:lnTo>
                  <a:pt x="19" y="31"/>
                </a:lnTo>
                <a:lnTo>
                  <a:pt x="18" y="29"/>
                </a:lnTo>
                <a:lnTo>
                  <a:pt x="18" y="29"/>
                </a:lnTo>
                <a:lnTo>
                  <a:pt x="18" y="28"/>
                </a:lnTo>
                <a:lnTo>
                  <a:pt x="18" y="27"/>
                </a:lnTo>
                <a:lnTo>
                  <a:pt x="16" y="26"/>
                </a:lnTo>
                <a:lnTo>
                  <a:pt x="16" y="26"/>
                </a:lnTo>
                <a:lnTo>
                  <a:pt x="16" y="26"/>
                </a:lnTo>
                <a:lnTo>
                  <a:pt x="18" y="23"/>
                </a:lnTo>
                <a:lnTo>
                  <a:pt x="18" y="22"/>
                </a:lnTo>
                <a:lnTo>
                  <a:pt x="18" y="20"/>
                </a:lnTo>
                <a:lnTo>
                  <a:pt x="18" y="19"/>
                </a:lnTo>
                <a:lnTo>
                  <a:pt x="18" y="19"/>
                </a:lnTo>
                <a:lnTo>
                  <a:pt x="16" y="18"/>
                </a:lnTo>
                <a:lnTo>
                  <a:pt x="15" y="18"/>
                </a:lnTo>
                <a:lnTo>
                  <a:pt x="14" y="16"/>
                </a:lnTo>
                <a:lnTo>
                  <a:pt x="13" y="16"/>
                </a:lnTo>
                <a:lnTo>
                  <a:pt x="13" y="16"/>
                </a:lnTo>
                <a:lnTo>
                  <a:pt x="11" y="16"/>
                </a:lnTo>
                <a:lnTo>
                  <a:pt x="8" y="16"/>
                </a:lnTo>
                <a:lnTo>
                  <a:pt x="7" y="18"/>
                </a:lnTo>
                <a:lnTo>
                  <a:pt x="5" y="19"/>
                </a:lnTo>
                <a:lnTo>
                  <a:pt x="5" y="19"/>
                </a:lnTo>
                <a:lnTo>
                  <a:pt x="5" y="21"/>
                </a:lnTo>
                <a:lnTo>
                  <a:pt x="5" y="22"/>
                </a:lnTo>
                <a:lnTo>
                  <a:pt x="6" y="25"/>
                </a:lnTo>
                <a:lnTo>
                  <a:pt x="7" y="26"/>
                </a:lnTo>
                <a:lnTo>
                  <a:pt x="7" y="26"/>
                </a:lnTo>
                <a:lnTo>
                  <a:pt x="4" y="23"/>
                </a:lnTo>
                <a:lnTo>
                  <a:pt x="0" y="19"/>
                </a:lnTo>
                <a:lnTo>
                  <a:pt x="0" y="15"/>
                </a:lnTo>
                <a:lnTo>
                  <a:pt x="3" y="13"/>
                </a:lnTo>
                <a:lnTo>
                  <a:pt x="3" y="13"/>
                </a:lnTo>
                <a:lnTo>
                  <a:pt x="7" y="12"/>
                </a:lnTo>
                <a:lnTo>
                  <a:pt x="12" y="12"/>
                </a:lnTo>
                <a:lnTo>
                  <a:pt x="16" y="10"/>
                </a:lnTo>
                <a:lnTo>
                  <a:pt x="18" y="3"/>
                </a:lnTo>
                <a:lnTo>
                  <a:pt x="2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39" name="Freeform 1559"/>
          <p:cNvSpPr>
            <a:spLocks/>
          </p:cNvSpPr>
          <p:nvPr/>
        </p:nvSpPr>
        <p:spPr bwMode="auto">
          <a:xfrm>
            <a:off x="6884988" y="2301875"/>
            <a:ext cx="28575" cy="34925"/>
          </a:xfrm>
          <a:custGeom>
            <a:avLst/>
            <a:gdLst>
              <a:gd name="T0" fmla="*/ 12 w 37"/>
              <a:gd name="T1" fmla="*/ 12 h 45"/>
              <a:gd name="T2" fmla="*/ 11 w 37"/>
              <a:gd name="T3" fmla="*/ 17 h 45"/>
              <a:gd name="T4" fmla="*/ 8 w 37"/>
              <a:gd name="T5" fmla="*/ 18 h 45"/>
              <a:gd name="T6" fmla="*/ 2 w 37"/>
              <a:gd name="T7" fmla="*/ 19 h 45"/>
              <a:gd name="T8" fmla="*/ 0 w 37"/>
              <a:gd name="T9" fmla="*/ 24 h 45"/>
              <a:gd name="T10" fmla="*/ 1 w 37"/>
              <a:gd name="T11" fmla="*/ 30 h 45"/>
              <a:gd name="T12" fmla="*/ 2 w 37"/>
              <a:gd name="T13" fmla="*/ 31 h 45"/>
              <a:gd name="T14" fmla="*/ 2 w 37"/>
              <a:gd name="T15" fmla="*/ 27 h 45"/>
              <a:gd name="T16" fmla="*/ 3 w 37"/>
              <a:gd name="T17" fmla="*/ 26 h 45"/>
              <a:gd name="T18" fmla="*/ 4 w 37"/>
              <a:gd name="T19" fmla="*/ 25 h 45"/>
              <a:gd name="T20" fmla="*/ 5 w 37"/>
              <a:gd name="T21" fmla="*/ 24 h 45"/>
              <a:gd name="T22" fmla="*/ 9 w 37"/>
              <a:gd name="T23" fmla="*/ 21 h 45"/>
              <a:gd name="T24" fmla="*/ 11 w 37"/>
              <a:gd name="T25" fmla="*/ 21 h 45"/>
              <a:gd name="T26" fmla="*/ 13 w 37"/>
              <a:gd name="T27" fmla="*/ 24 h 45"/>
              <a:gd name="T28" fmla="*/ 13 w 37"/>
              <a:gd name="T29" fmla="*/ 26 h 45"/>
              <a:gd name="T30" fmla="*/ 13 w 37"/>
              <a:gd name="T31" fmla="*/ 27 h 45"/>
              <a:gd name="T32" fmla="*/ 13 w 37"/>
              <a:gd name="T33" fmla="*/ 31 h 45"/>
              <a:gd name="T34" fmla="*/ 13 w 37"/>
              <a:gd name="T35" fmla="*/ 34 h 45"/>
              <a:gd name="T36" fmla="*/ 15 w 37"/>
              <a:gd name="T37" fmla="*/ 38 h 45"/>
              <a:gd name="T38" fmla="*/ 15 w 37"/>
              <a:gd name="T39" fmla="*/ 43 h 45"/>
              <a:gd name="T40" fmla="*/ 16 w 37"/>
              <a:gd name="T41" fmla="*/ 41 h 45"/>
              <a:gd name="T42" fmla="*/ 18 w 37"/>
              <a:gd name="T43" fmla="*/ 36 h 45"/>
              <a:gd name="T44" fmla="*/ 19 w 37"/>
              <a:gd name="T45" fmla="*/ 33 h 45"/>
              <a:gd name="T46" fmla="*/ 20 w 37"/>
              <a:gd name="T47" fmla="*/ 31 h 45"/>
              <a:gd name="T48" fmla="*/ 19 w 37"/>
              <a:gd name="T49" fmla="*/ 28 h 45"/>
              <a:gd name="T50" fmla="*/ 19 w 37"/>
              <a:gd name="T51" fmla="*/ 25 h 45"/>
              <a:gd name="T52" fmla="*/ 20 w 37"/>
              <a:gd name="T53" fmla="*/ 23 h 45"/>
              <a:gd name="T54" fmla="*/ 23 w 37"/>
              <a:gd name="T55" fmla="*/ 21 h 45"/>
              <a:gd name="T56" fmla="*/ 26 w 37"/>
              <a:gd name="T57" fmla="*/ 21 h 45"/>
              <a:gd name="T58" fmla="*/ 30 w 37"/>
              <a:gd name="T59" fmla="*/ 23 h 45"/>
              <a:gd name="T60" fmla="*/ 32 w 37"/>
              <a:gd name="T61" fmla="*/ 26 h 45"/>
              <a:gd name="T62" fmla="*/ 31 w 37"/>
              <a:gd name="T63" fmla="*/ 30 h 45"/>
              <a:gd name="T64" fmla="*/ 33 w 37"/>
              <a:gd name="T65" fmla="*/ 28 h 45"/>
              <a:gd name="T66" fmla="*/ 37 w 37"/>
              <a:gd name="T67" fmla="*/ 20 h 45"/>
              <a:gd name="T68" fmla="*/ 30 w 37"/>
              <a:gd name="T69" fmla="*/ 18 h 45"/>
              <a:gd name="T70" fmla="*/ 20 w 37"/>
              <a:gd name="T71" fmla="*/ 13 h 45"/>
              <a:gd name="T72" fmla="*/ 12 w 37"/>
              <a:gd name="T73" fmla="*/ 1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" h="45">
                <a:moveTo>
                  <a:pt x="12" y="10"/>
                </a:moveTo>
                <a:lnTo>
                  <a:pt x="12" y="12"/>
                </a:lnTo>
                <a:lnTo>
                  <a:pt x="12" y="15"/>
                </a:lnTo>
                <a:lnTo>
                  <a:pt x="11" y="17"/>
                </a:lnTo>
                <a:lnTo>
                  <a:pt x="10" y="18"/>
                </a:lnTo>
                <a:lnTo>
                  <a:pt x="8" y="18"/>
                </a:lnTo>
                <a:lnTo>
                  <a:pt x="4" y="18"/>
                </a:lnTo>
                <a:lnTo>
                  <a:pt x="2" y="19"/>
                </a:lnTo>
                <a:lnTo>
                  <a:pt x="0" y="20"/>
                </a:lnTo>
                <a:lnTo>
                  <a:pt x="0" y="24"/>
                </a:lnTo>
                <a:lnTo>
                  <a:pt x="0" y="27"/>
                </a:lnTo>
                <a:lnTo>
                  <a:pt x="1" y="30"/>
                </a:lnTo>
                <a:lnTo>
                  <a:pt x="3" y="32"/>
                </a:lnTo>
                <a:lnTo>
                  <a:pt x="2" y="31"/>
                </a:lnTo>
                <a:lnTo>
                  <a:pt x="2" y="28"/>
                </a:lnTo>
                <a:lnTo>
                  <a:pt x="2" y="27"/>
                </a:lnTo>
                <a:lnTo>
                  <a:pt x="3" y="26"/>
                </a:lnTo>
                <a:lnTo>
                  <a:pt x="3" y="26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5" y="24"/>
                </a:lnTo>
                <a:lnTo>
                  <a:pt x="8" y="23"/>
                </a:lnTo>
                <a:lnTo>
                  <a:pt x="9" y="21"/>
                </a:lnTo>
                <a:lnTo>
                  <a:pt x="10" y="21"/>
                </a:lnTo>
                <a:lnTo>
                  <a:pt x="11" y="21"/>
                </a:lnTo>
                <a:lnTo>
                  <a:pt x="12" y="23"/>
                </a:lnTo>
                <a:lnTo>
                  <a:pt x="13" y="24"/>
                </a:lnTo>
                <a:lnTo>
                  <a:pt x="13" y="25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8"/>
                </a:lnTo>
                <a:lnTo>
                  <a:pt x="13" y="31"/>
                </a:lnTo>
                <a:lnTo>
                  <a:pt x="13" y="32"/>
                </a:lnTo>
                <a:lnTo>
                  <a:pt x="13" y="34"/>
                </a:lnTo>
                <a:lnTo>
                  <a:pt x="15" y="35"/>
                </a:lnTo>
                <a:lnTo>
                  <a:pt x="15" y="38"/>
                </a:lnTo>
                <a:lnTo>
                  <a:pt x="15" y="40"/>
                </a:lnTo>
                <a:lnTo>
                  <a:pt x="15" y="43"/>
                </a:lnTo>
                <a:lnTo>
                  <a:pt x="16" y="45"/>
                </a:lnTo>
                <a:lnTo>
                  <a:pt x="16" y="41"/>
                </a:lnTo>
                <a:lnTo>
                  <a:pt x="17" y="39"/>
                </a:lnTo>
                <a:lnTo>
                  <a:pt x="18" y="36"/>
                </a:lnTo>
                <a:lnTo>
                  <a:pt x="19" y="34"/>
                </a:lnTo>
                <a:lnTo>
                  <a:pt x="19" y="33"/>
                </a:lnTo>
                <a:lnTo>
                  <a:pt x="20" y="32"/>
                </a:lnTo>
                <a:lnTo>
                  <a:pt x="20" y="31"/>
                </a:lnTo>
                <a:lnTo>
                  <a:pt x="20" y="31"/>
                </a:lnTo>
                <a:lnTo>
                  <a:pt x="19" y="28"/>
                </a:lnTo>
                <a:lnTo>
                  <a:pt x="19" y="27"/>
                </a:lnTo>
                <a:lnTo>
                  <a:pt x="19" y="25"/>
                </a:lnTo>
                <a:lnTo>
                  <a:pt x="19" y="24"/>
                </a:lnTo>
                <a:lnTo>
                  <a:pt x="20" y="23"/>
                </a:lnTo>
                <a:lnTo>
                  <a:pt x="22" y="23"/>
                </a:lnTo>
                <a:lnTo>
                  <a:pt x="23" y="21"/>
                </a:lnTo>
                <a:lnTo>
                  <a:pt x="24" y="21"/>
                </a:lnTo>
                <a:lnTo>
                  <a:pt x="26" y="21"/>
                </a:lnTo>
                <a:lnTo>
                  <a:pt x="28" y="21"/>
                </a:lnTo>
                <a:lnTo>
                  <a:pt x="30" y="23"/>
                </a:lnTo>
                <a:lnTo>
                  <a:pt x="32" y="24"/>
                </a:lnTo>
                <a:lnTo>
                  <a:pt x="32" y="26"/>
                </a:lnTo>
                <a:lnTo>
                  <a:pt x="32" y="27"/>
                </a:lnTo>
                <a:lnTo>
                  <a:pt x="31" y="30"/>
                </a:lnTo>
                <a:lnTo>
                  <a:pt x="30" y="31"/>
                </a:lnTo>
                <a:lnTo>
                  <a:pt x="33" y="28"/>
                </a:lnTo>
                <a:lnTo>
                  <a:pt x="37" y="24"/>
                </a:lnTo>
                <a:lnTo>
                  <a:pt x="37" y="20"/>
                </a:lnTo>
                <a:lnTo>
                  <a:pt x="34" y="18"/>
                </a:lnTo>
                <a:lnTo>
                  <a:pt x="30" y="18"/>
                </a:lnTo>
                <a:lnTo>
                  <a:pt x="25" y="18"/>
                </a:lnTo>
                <a:lnTo>
                  <a:pt x="20" y="13"/>
                </a:lnTo>
                <a:lnTo>
                  <a:pt x="18" y="0"/>
                </a:lnTo>
                <a:lnTo>
                  <a:pt x="12" y="1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0" name="Freeform 1560"/>
          <p:cNvSpPr>
            <a:spLocks/>
          </p:cNvSpPr>
          <p:nvPr/>
        </p:nvSpPr>
        <p:spPr bwMode="auto">
          <a:xfrm>
            <a:off x="6884988" y="2301875"/>
            <a:ext cx="28575" cy="34925"/>
          </a:xfrm>
          <a:custGeom>
            <a:avLst/>
            <a:gdLst>
              <a:gd name="T0" fmla="*/ 12 w 37"/>
              <a:gd name="T1" fmla="*/ 10 h 45"/>
              <a:gd name="T2" fmla="*/ 12 w 37"/>
              <a:gd name="T3" fmla="*/ 15 h 45"/>
              <a:gd name="T4" fmla="*/ 10 w 37"/>
              <a:gd name="T5" fmla="*/ 18 h 45"/>
              <a:gd name="T6" fmla="*/ 8 w 37"/>
              <a:gd name="T7" fmla="*/ 18 h 45"/>
              <a:gd name="T8" fmla="*/ 2 w 37"/>
              <a:gd name="T9" fmla="*/ 19 h 45"/>
              <a:gd name="T10" fmla="*/ 0 w 37"/>
              <a:gd name="T11" fmla="*/ 20 h 45"/>
              <a:gd name="T12" fmla="*/ 0 w 37"/>
              <a:gd name="T13" fmla="*/ 27 h 45"/>
              <a:gd name="T14" fmla="*/ 3 w 37"/>
              <a:gd name="T15" fmla="*/ 32 h 45"/>
              <a:gd name="T16" fmla="*/ 2 w 37"/>
              <a:gd name="T17" fmla="*/ 31 h 45"/>
              <a:gd name="T18" fmla="*/ 2 w 37"/>
              <a:gd name="T19" fmla="*/ 27 h 45"/>
              <a:gd name="T20" fmla="*/ 3 w 37"/>
              <a:gd name="T21" fmla="*/ 26 h 45"/>
              <a:gd name="T22" fmla="*/ 4 w 37"/>
              <a:gd name="T23" fmla="*/ 25 h 45"/>
              <a:gd name="T24" fmla="*/ 4 w 37"/>
              <a:gd name="T25" fmla="*/ 25 h 45"/>
              <a:gd name="T26" fmla="*/ 5 w 37"/>
              <a:gd name="T27" fmla="*/ 24 h 45"/>
              <a:gd name="T28" fmla="*/ 9 w 37"/>
              <a:gd name="T29" fmla="*/ 21 h 45"/>
              <a:gd name="T30" fmla="*/ 10 w 37"/>
              <a:gd name="T31" fmla="*/ 21 h 45"/>
              <a:gd name="T32" fmla="*/ 12 w 37"/>
              <a:gd name="T33" fmla="*/ 23 h 45"/>
              <a:gd name="T34" fmla="*/ 13 w 37"/>
              <a:gd name="T35" fmla="*/ 25 h 45"/>
              <a:gd name="T36" fmla="*/ 13 w 37"/>
              <a:gd name="T37" fmla="*/ 26 h 45"/>
              <a:gd name="T38" fmla="*/ 13 w 37"/>
              <a:gd name="T39" fmla="*/ 27 h 45"/>
              <a:gd name="T40" fmla="*/ 13 w 37"/>
              <a:gd name="T41" fmla="*/ 28 h 45"/>
              <a:gd name="T42" fmla="*/ 13 w 37"/>
              <a:gd name="T43" fmla="*/ 32 h 45"/>
              <a:gd name="T44" fmla="*/ 15 w 37"/>
              <a:gd name="T45" fmla="*/ 35 h 45"/>
              <a:gd name="T46" fmla="*/ 15 w 37"/>
              <a:gd name="T47" fmla="*/ 38 h 45"/>
              <a:gd name="T48" fmla="*/ 15 w 37"/>
              <a:gd name="T49" fmla="*/ 43 h 45"/>
              <a:gd name="T50" fmla="*/ 16 w 37"/>
              <a:gd name="T51" fmla="*/ 45 h 45"/>
              <a:gd name="T52" fmla="*/ 17 w 37"/>
              <a:gd name="T53" fmla="*/ 39 h 45"/>
              <a:gd name="T54" fmla="*/ 19 w 37"/>
              <a:gd name="T55" fmla="*/ 34 h 45"/>
              <a:gd name="T56" fmla="*/ 19 w 37"/>
              <a:gd name="T57" fmla="*/ 33 h 45"/>
              <a:gd name="T58" fmla="*/ 20 w 37"/>
              <a:gd name="T59" fmla="*/ 31 h 45"/>
              <a:gd name="T60" fmla="*/ 20 w 37"/>
              <a:gd name="T61" fmla="*/ 31 h 45"/>
              <a:gd name="T62" fmla="*/ 19 w 37"/>
              <a:gd name="T63" fmla="*/ 27 h 45"/>
              <a:gd name="T64" fmla="*/ 19 w 37"/>
              <a:gd name="T65" fmla="*/ 24 h 45"/>
              <a:gd name="T66" fmla="*/ 20 w 37"/>
              <a:gd name="T67" fmla="*/ 23 h 45"/>
              <a:gd name="T68" fmla="*/ 23 w 37"/>
              <a:gd name="T69" fmla="*/ 21 h 45"/>
              <a:gd name="T70" fmla="*/ 24 w 37"/>
              <a:gd name="T71" fmla="*/ 21 h 45"/>
              <a:gd name="T72" fmla="*/ 28 w 37"/>
              <a:gd name="T73" fmla="*/ 21 h 45"/>
              <a:gd name="T74" fmla="*/ 32 w 37"/>
              <a:gd name="T75" fmla="*/ 24 h 45"/>
              <a:gd name="T76" fmla="*/ 32 w 37"/>
              <a:gd name="T77" fmla="*/ 26 h 45"/>
              <a:gd name="T78" fmla="*/ 31 w 37"/>
              <a:gd name="T79" fmla="*/ 30 h 45"/>
              <a:gd name="T80" fmla="*/ 30 w 37"/>
              <a:gd name="T81" fmla="*/ 31 h 45"/>
              <a:gd name="T82" fmla="*/ 37 w 37"/>
              <a:gd name="T83" fmla="*/ 24 h 45"/>
              <a:gd name="T84" fmla="*/ 34 w 37"/>
              <a:gd name="T85" fmla="*/ 18 h 45"/>
              <a:gd name="T86" fmla="*/ 30 w 37"/>
              <a:gd name="T87" fmla="*/ 18 h 45"/>
              <a:gd name="T88" fmla="*/ 20 w 37"/>
              <a:gd name="T89" fmla="*/ 13 h 45"/>
              <a:gd name="T90" fmla="*/ 12 w 37"/>
              <a:gd name="T91" fmla="*/ 1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" h="45">
                <a:moveTo>
                  <a:pt x="12" y="10"/>
                </a:moveTo>
                <a:lnTo>
                  <a:pt x="12" y="10"/>
                </a:lnTo>
                <a:lnTo>
                  <a:pt x="12" y="12"/>
                </a:lnTo>
                <a:lnTo>
                  <a:pt x="12" y="15"/>
                </a:lnTo>
                <a:lnTo>
                  <a:pt x="11" y="17"/>
                </a:lnTo>
                <a:lnTo>
                  <a:pt x="10" y="18"/>
                </a:lnTo>
                <a:lnTo>
                  <a:pt x="10" y="18"/>
                </a:lnTo>
                <a:lnTo>
                  <a:pt x="8" y="18"/>
                </a:lnTo>
                <a:lnTo>
                  <a:pt x="4" y="18"/>
                </a:lnTo>
                <a:lnTo>
                  <a:pt x="2" y="19"/>
                </a:lnTo>
                <a:lnTo>
                  <a:pt x="0" y="20"/>
                </a:lnTo>
                <a:lnTo>
                  <a:pt x="0" y="20"/>
                </a:lnTo>
                <a:lnTo>
                  <a:pt x="0" y="24"/>
                </a:lnTo>
                <a:lnTo>
                  <a:pt x="0" y="27"/>
                </a:lnTo>
                <a:lnTo>
                  <a:pt x="1" y="30"/>
                </a:lnTo>
                <a:lnTo>
                  <a:pt x="3" y="32"/>
                </a:lnTo>
                <a:lnTo>
                  <a:pt x="3" y="32"/>
                </a:lnTo>
                <a:lnTo>
                  <a:pt x="2" y="31"/>
                </a:lnTo>
                <a:lnTo>
                  <a:pt x="2" y="28"/>
                </a:lnTo>
                <a:lnTo>
                  <a:pt x="2" y="27"/>
                </a:lnTo>
                <a:lnTo>
                  <a:pt x="3" y="26"/>
                </a:lnTo>
                <a:lnTo>
                  <a:pt x="3" y="26"/>
                </a:lnTo>
                <a:lnTo>
                  <a:pt x="3" y="26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4" y="25"/>
                </a:lnTo>
                <a:lnTo>
                  <a:pt x="5" y="24"/>
                </a:lnTo>
                <a:lnTo>
                  <a:pt x="8" y="23"/>
                </a:lnTo>
                <a:lnTo>
                  <a:pt x="9" y="21"/>
                </a:lnTo>
                <a:lnTo>
                  <a:pt x="10" y="21"/>
                </a:lnTo>
                <a:lnTo>
                  <a:pt x="10" y="21"/>
                </a:lnTo>
                <a:lnTo>
                  <a:pt x="11" y="21"/>
                </a:lnTo>
                <a:lnTo>
                  <a:pt x="12" y="23"/>
                </a:lnTo>
                <a:lnTo>
                  <a:pt x="13" y="24"/>
                </a:lnTo>
                <a:lnTo>
                  <a:pt x="13" y="25"/>
                </a:lnTo>
                <a:lnTo>
                  <a:pt x="13" y="25"/>
                </a:lnTo>
                <a:lnTo>
                  <a:pt x="13" y="26"/>
                </a:lnTo>
                <a:lnTo>
                  <a:pt x="13" y="26"/>
                </a:lnTo>
                <a:lnTo>
                  <a:pt x="13" y="27"/>
                </a:lnTo>
                <a:lnTo>
                  <a:pt x="13" y="28"/>
                </a:lnTo>
                <a:lnTo>
                  <a:pt x="13" y="28"/>
                </a:lnTo>
                <a:lnTo>
                  <a:pt x="13" y="31"/>
                </a:lnTo>
                <a:lnTo>
                  <a:pt x="13" y="32"/>
                </a:lnTo>
                <a:lnTo>
                  <a:pt x="13" y="34"/>
                </a:lnTo>
                <a:lnTo>
                  <a:pt x="15" y="35"/>
                </a:lnTo>
                <a:lnTo>
                  <a:pt x="15" y="35"/>
                </a:lnTo>
                <a:lnTo>
                  <a:pt x="15" y="38"/>
                </a:lnTo>
                <a:lnTo>
                  <a:pt x="15" y="40"/>
                </a:lnTo>
                <a:lnTo>
                  <a:pt x="15" y="43"/>
                </a:lnTo>
                <a:lnTo>
                  <a:pt x="16" y="45"/>
                </a:lnTo>
                <a:lnTo>
                  <a:pt x="16" y="45"/>
                </a:lnTo>
                <a:lnTo>
                  <a:pt x="16" y="41"/>
                </a:lnTo>
                <a:lnTo>
                  <a:pt x="17" y="39"/>
                </a:lnTo>
                <a:lnTo>
                  <a:pt x="18" y="36"/>
                </a:lnTo>
                <a:lnTo>
                  <a:pt x="19" y="34"/>
                </a:lnTo>
                <a:lnTo>
                  <a:pt x="19" y="34"/>
                </a:lnTo>
                <a:lnTo>
                  <a:pt x="19" y="33"/>
                </a:lnTo>
                <a:lnTo>
                  <a:pt x="20" y="32"/>
                </a:lnTo>
                <a:lnTo>
                  <a:pt x="20" y="31"/>
                </a:lnTo>
                <a:lnTo>
                  <a:pt x="20" y="31"/>
                </a:lnTo>
                <a:lnTo>
                  <a:pt x="20" y="31"/>
                </a:lnTo>
                <a:lnTo>
                  <a:pt x="19" y="28"/>
                </a:lnTo>
                <a:lnTo>
                  <a:pt x="19" y="27"/>
                </a:lnTo>
                <a:lnTo>
                  <a:pt x="19" y="25"/>
                </a:lnTo>
                <a:lnTo>
                  <a:pt x="19" y="24"/>
                </a:lnTo>
                <a:lnTo>
                  <a:pt x="19" y="24"/>
                </a:lnTo>
                <a:lnTo>
                  <a:pt x="20" y="23"/>
                </a:lnTo>
                <a:lnTo>
                  <a:pt x="22" y="23"/>
                </a:lnTo>
                <a:lnTo>
                  <a:pt x="23" y="21"/>
                </a:lnTo>
                <a:lnTo>
                  <a:pt x="24" y="21"/>
                </a:lnTo>
                <a:lnTo>
                  <a:pt x="24" y="21"/>
                </a:lnTo>
                <a:lnTo>
                  <a:pt x="26" y="21"/>
                </a:lnTo>
                <a:lnTo>
                  <a:pt x="28" y="21"/>
                </a:lnTo>
                <a:lnTo>
                  <a:pt x="30" y="23"/>
                </a:lnTo>
                <a:lnTo>
                  <a:pt x="32" y="24"/>
                </a:lnTo>
                <a:lnTo>
                  <a:pt x="32" y="24"/>
                </a:lnTo>
                <a:lnTo>
                  <a:pt x="32" y="26"/>
                </a:lnTo>
                <a:lnTo>
                  <a:pt x="32" y="27"/>
                </a:lnTo>
                <a:lnTo>
                  <a:pt x="31" y="30"/>
                </a:lnTo>
                <a:lnTo>
                  <a:pt x="30" y="31"/>
                </a:lnTo>
                <a:lnTo>
                  <a:pt x="30" y="31"/>
                </a:lnTo>
                <a:lnTo>
                  <a:pt x="33" y="28"/>
                </a:lnTo>
                <a:lnTo>
                  <a:pt x="37" y="24"/>
                </a:lnTo>
                <a:lnTo>
                  <a:pt x="37" y="20"/>
                </a:lnTo>
                <a:lnTo>
                  <a:pt x="34" y="18"/>
                </a:lnTo>
                <a:lnTo>
                  <a:pt x="34" y="18"/>
                </a:lnTo>
                <a:lnTo>
                  <a:pt x="30" y="18"/>
                </a:lnTo>
                <a:lnTo>
                  <a:pt x="25" y="18"/>
                </a:lnTo>
                <a:lnTo>
                  <a:pt x="20" y="13"/>
                </a:lnTo>
                <a:lnTo>
                  <a:pt x="18" y="0"/>
                </a:lnTo>
                <a:lnTo>
                  <a:pt x="12" y="1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1" name="Freeform 1561"/>
          <p:cNvSpPr>
            <a:spLocks/>
          </p:cNvSpPr>
          <p:nvPr/>
        </p:nvSpPr>
        <p:spPr bwMode="auto">
          <a:xfrm>
            <a:off x="6908800" y="2317750"/>
            <a:ext cx="4763" cy="7938"/>
          </a:xfrm>
          <a:custGeom>
            <a:avLst/>
            <a:gdLst>
              <a:gd name="T0" fmla="*/ 2 w 7"/>
              <a:gd name="T1" fmla="*/ 4 h 11"/>
              <a:gd name="T2" fmla="*/ 2 w 7"/>
              <a:gd name="T3" fmla="*/ 6 h 11"/>
              <a:gd name="T4" fmla="*/ 2 w 7"/>
              <a:gd name="T5" fmla="*/ 7 h 11"/>
              <a:gd name="T6" fmla="*/ 1 w 7"/>
              <a:gd name="T7" fmla="*/ 10 h 11"/>
              <a:gd name="T8" fmla="*/ 0 w 7"/>
              <a:gd name="T9" fmla="*/ 11 h 11"/>
              <a:gd name="T10" fmla="*/ 2 w 7"/>
              <a:gd name="T11" fmla="*/ 8 h 11"/>
              <a:gd name="T12" fmla="*/ 5 w 7"/>
              <a:gd name="T13" fmla="*/ 6 h 11"/>
              <a:gd name="T14" fmla="*/ 7 w 7"/>
              <a:gd name="T15" fmla="*/ 4 h 11"/>
              <a:gd name="T16" fmla="*/ 7 w 7"/>
              <a:gd name="T17" fmla="*/ 0 h 11"/>
              <a:gd name="T18" fmla="*/ 5 w 7"/>
              <a:gd name="T19" fmla="*/ 0 h 11"/>
              <a:gd name="T20" fmla="*/ 4 w 7"/>
              <a:gd name="T21" fmla="*/ 0 h 11"/>
              <a:gd name="T22" fmla="*/ 3 w 7"/>
              <a:gd name="T23" fmla="*/ 1 h 11"/>
              <a:gd name="T24" fmla="*/ 3 w 7"/>
              <a:gd name="T25" fmla="*/ 3 h 11"/>
              <a:gd name="T26" fmla="*/ 3 w 7"/>
              <a:gd name="T27" fmla="*/ 4 h 11"/>
              <a:gd name="T28" fmla="*/ 3 w 7"/>
              <a:gd name="T29" fmla="*/ 4 h 11"/>
              <a:gd name="T30" fmla="*/ 2 w 7"/>
              <a:gd name="T31" fmla="*/ 4 h 11"/>
              <a:gd name="T32" fmla="*/ 2 w 7"/>
              <a:gd name="T3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11">
                <a:moveTo>
                  <a:pt x="2" y="4"/>
                </a:moveTo>
                <a:lnTo>
                  <a:pt x="2" y="6"/>
                </a:lnTo>
                <a:lnTo>
                  <a:pt x="2" y="7"/>
                </a:lnTo>
                <a:lnTo>
                  <a:pt x="1" y="10"/>
                </a:lnTo>
                <a:lnTo>
                  <a:pt x="0" y="11"/>
                </a:lnTo>
                <a:lnTo>
                  <a:pt x="2" y="8"/>
                </a:lnTo>
                <a:lnTo>
                  <a:pt x="5" y="6"/>
                </a:lnTo>
                <a:lnTo>
                  <a:pt x="7" y="4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3" y="1"/>
                </a:lnTo>
                <a:lnTo>
                  <a:pt x="3" y="3"/>
                </a:lnTo>
                <a:lnTo>
                  <a:pt x="3" y="4"/>
                </a:lnTo>
                <a:lnTo>
                  <a:pt x="3" y="4"/>
                </a:lnTo>
                <a:lnTo>
                  <a:pt x="2" y="4"/>
                </a:lnTo>
                <a:lnTo>
                  <a:pt x="2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2" name="Freeform 1562"/>
          <p:cNvSpPr>
            <a:spLocks/>
          </p:cNvSpPr>
          <p:nvPr/>
        </p:nvSpPr>
        <p:spPr bwMode="auto">
          <a:xfrm>
            <a:off x="6908800" y="2317750"/>
            <a:ext cx="4763" cy="7938"/>
          </a:xfrm>
          <a:custGeom>
            <a:avLst/>
            <a:gdLst>
              <a:gd name="T0" fmla="*/ 2 w 7"/>
              <a:gd name="T1" fmla="*/ 4 h 11"/>
              <a:gd name="T2" fmla="*/ 2 w 7"/>
              <a:gd name="T3" fmla="*/ 4 h 11"/>
              <a:gd name="T4" fmla="*/ 2 w 7"/>
              <a:gd name="T5" fmla="*/ 6 h 11"/>
              <a:gd name="T6" fmla="*/ 2 w 7"/>
              <a:gd name="T7" fmla="*/ 7 h 11"/>
              <a:gd name="T8" fmla="*/ 1 w 7"/>
              <a:gd name="T9" fmla="*/ 10 h 11"/>
              <a:gd name="T10" fmla="*/ 0 w 7"/>
              <a:gd name="T11" fmla="*/ 11 h 11"/>
              <a:gd name="T12" fmla="*/ 0 w 7"/>
              <a:gd name="T13" fmla="*/ 11 h 11"/>
              <a:gd name="T14" fmla="*/ 2 w 7"/>
              <a:gd name="T15" fmla="*/ 8 h 11"/>
              <a:gd name="T16" fmla="*/ 5 w 7"/>
              <a:gd name="T17" fmla="*/ 6 h 11"/>
              <a:gd name="T18" fmla="*/ 7 w 7"/>
              <a:gd name="T19" fmla="*/ 4 h 11"/>
              <a:gd name="T20" fmla="*/ 7 w 7"/>
              <a:gd name="T21" fmla="*/ 0 h 11"/>
              <a:gd name="T22" fmla="*/ 7 w 7"/>
              <a:gd name="T23" fmla="*/ 0 h 11"/>
              <a:gd name="T24" fmla="*/ 5 w 7"/>
              <a:gd name="T25" fmla="*/ 0 h 11"/>
              <a:gd name="T26" fmla="*/ 4 w 7"/>
              <a:gd name="T27" fmla="*/ 0 h 11"/>
              <a:gd name="T28" fmla="*/ 3 w 7"/>
              <a:gd name="T29" fmla="*/ 1 h 11"/>
              <a:gd name="T30" fmla="*/ 3 w 7"/>
              <a:gd name="T31" fmla="*/ 3 h 11"/>
              <a:gd name="T32" fmla="*/ 3 w 7"/>
              <a:gd name="T33" fmla="*/ 3 h 11"/>
              <a:gd name="T34" fmla="*/ 3 w 7"/>
              <a:gd name="T35" fmla="*/ 4 h 11"/>
              <a:gd name="T36" fmla="*/ 3 w 7"/>
              <a:gd name="T37" fmla="*/ 4 h 11"/>
              <a:gd name="T38" fmla="*/ 2 w 7"/>
              <a:gd name="T39" fmla="*/ 4 h 11"/>
              <a:gd name="T40" fmla="*/ 2 w 7"/>
              <a:gd name="T41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" h="11">
                <a:moveTo>
                  <a:pt x="2" y="4"/>
                </a:moveTo>
                <a:lnTo>
                  <a:pt x="2" y="4"/>
                </a:lnTo>
                <a:lnTo>
                  <a:pt x="2" y="6"/>
                </a:lnTo>
                <a:lnTo>
                  <a:pt x="2" y="7"/>
                </a:lnTo>
                <a:lnTo>
                  <a:pt x="1" y="10"/>
                </a:lnTo>
                <a:lnTo>
                  <a:pt x="0" y="11"/>
                </a:lnTo>
                <a:lnTo>
                  <a:pt x="0" y="11"/>
                </a:lnTo>
                <a:lnTo>
                  <a:pt x="2" y="8"/>
                </a:lnTo>
                <a:lnTo>
                  <a:pt x="5" y="6"/>
                </a:lnTo>
                <a:lnTo>
                  <a:pt x="7" y="4"/>
                </a:lnTo>
                <a:lnTo>
                  <a:pt x="7" y="0"/>
                </a:lnTo>
                <a:lnTo>
                  <a:pt x="7" y="0"/>
                </a:lnTo>
                <a:lnTo>
                  <a:pt x="5" y="0"/>
                </a:lnTo>
                <a:lnTo>
                  <a:pt x="4" y="0"/>
                </a:lnTo>
                <a:lnTo>
                  <a:pt x="3" y="1"/>
                </a:lnTo>
                <a:lnTo>
                  <a:pt x="3" y="3"/>
                </a:lnTo>
                <a:lnTo>
                  <a:pt x="3" y="3"/>
                </a:lnTo>
                <a:lnTo>
                  <a:pt x="3" y="4"/>
                </a:lnTo>
                <a:lnTo>
                  <a:pt x="3" y="4"/>
                </a:lnTo>
                <a:lnTo>
                  <a:pt x="2" y="4"/>
                </a:lnTo>
                <a:lnTo>
                  <a:pt x="2" y="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3" name="Freeform 1563"/>
          <p:cNvSpPr>
            <a:spLocks/>
          </p:cNvSpPr>
          <p:nvPr/>
        </p:nvSpPr>
        <p:spPr bwMode="auto">
          <a:xfrm>
            <a:off x="6896100" y="2328863"/>
            <a:ext cx="1588" cy="7937"/>
          </a:xfrm>
          <a:custGeom>
            <a:avLst/>
            <a:gdLst>
              <a:gd name="T0" fmla="*/ 1 w 2"/>
              <a:gd name="T1" fmla="*/ 9 h 9"/>
              <a:gd name="T2" fmla="*/ 1 w 2"/>
              <a:gd name="T3" fmla="*/ 9 h 9"/>
              <a:gd name="T4" fmla="*/ 0 w 2"/>
              <a:gd name="T5" fmla="*/ 7 h 9"/>
              <a:gd name="T6" fmla="*/ 0 w 2"/>
              <a:gd name="T7" fmla="*/ 4 h 9"/>
              <a:gd name="T8" fmla="*/ 0 w 2"/>
              <a:gd name="T9" fmla="*/ 1 h 9"/>
              <a:gd name="T10" fmla="*/ 0 w 2"/>
              <a:gd name="T11" fmla="*/ 0 h 9"/>
              <a:gd name="T12" fmla="*/ 1 w 2"/>
              <a:gd name="T13" fmla="*/ 0 h 9"/>
              <a:gd name="T14" fmla="*/ 2 w 2"/>
              <a:gd name="T15" fmla="*/ 0 h 9"/>
              <a:gd name="T16" fmla="*/ 2 w 2"/>
              <a:gd name="T17" fmla="*/ 1 h 9"/>
              <a:gd name="T18" fmla="*/ 2 w 2"/>
              <a:gd name="T19" fmla="*/ 4 h 9"/>
              <a:gd name="T20" fmla="*/ 2 w 2"/>
              <a:gd name="T21" fmla="*/ 5 h 9"/>
              <a:gd name="T22" fmla="*/ 1 w 2"/>
              <a:gd name="T23" fmla="*/ 7 h 9"/>
              <a:gd name="T24" fmla="*/ 1 w 2"/>
              <a:gd name="T2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" h="9">
                <a:moveTo>
                  <a:pt x="1" y="9"/>
                </a:moveTo>
                <a:lnTo>
                  <a:pt x="1" y="9"/>
                </a:lnTo>
                <a:lnTo>
                  <a:pt x="0" y="7"/>
                </a:lnTo>
                <a:lnTo>
                  <a:pt x="0" y="4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4"/>
                </a:lnTo>
                <a:lnTo>
                  <a:pt x="2" y="5"/>
                </a:lnTo>
                <a:lnTo>
                  <a:pt x="1" y="7"/>
                </a:lnTo>
                <a:lnTo>
                  <a:pt x="1" y="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4" name="Freeform 1564"/>
          <p:cNvSpPr>
            <a:spLocks/>
          </p:cNvSpPr>
          <p:nvPr/>
        </p:nvSpPr>
        <p:spPr bwMode="auto">
          <a:xfrm>
            <a:off x="6896100" y="2328863"/>
            <a:ext cx="1588" cy="7937"/>
          </a:xfrm>
          <a:custGeom>
            <a:avLst/>
            <a:gdLst>
              <a:gd name="T0" fmla="*/ 1 w 2"/>
              <a:gd name="T1" fmla="*/ 9 h 9"/>
              <a:gd name="T2" fmla="*/ 1 w 2"/>
              <a:gd name="T3" fmla="*/ 9 h 9"/>
              <a:gd name="T4" fmla="*/ 1 w 2"/>
              <a:gd name="T5" fmla="*/ 9 h 9"/>
              <a:gd name="T6" fmla="*/ 0 w 2"/>
              <a:gd name="T7" fmla="*/ 7 h 9"/>
              <a:gd name="T8" fmla="*/ 0 w 2"/>
              <a:gd name="T9" fmla="*/ 4 h 9"/>
              <a:gd name="T10" fmla="*/ 0 w 2"/>
              <a:gd name="T11" fmla="*/ 1 h 9"/>
              <a:gd name="T12" fmla="*/ 0 w 2"/>
              <a:gd name="T13" fmla="*/ 1 h 9"/>
              <a:gd name="T14" fmla="*/ 0 w 2"/>
              <a:gd name="T15" fmla="*/ 0 h 9"/>
              <a:gd name="T16" fmla="*/ 1 w 2"/>
              <a:gd name="T17" fmla="*/ 0 h 9"/>
              <a:gd name="T18" fmla="*/ 2 w 2"/>
              <a:gd name="T19" fmla="*/ 0 h 9"/>
              <a:gd name="T20" fmla="*/ 2 w 2"/>
              <a:gd name="T21" fmla="*/ 1 h 9"/>
              <a:gd name="T22" fmla="*/ 2 w 2"/>
              <a:gd name="T23" fmla="*/ 1 h 9"/>
              <a:gd name="T24" fmla="*/ 2 w 2"/>
              <a:gd name="T25" fmla="*/ 4 h 9"/>
              <a:gd name="T26" fmla="*/ 2 w 2"/>
              <a:gd name="T27" fmla="*/ 5 h 9"/>
              <a:gd name="T28" fmla="*/ 1 w 2"/>
              <a:gd name="T29" fmla="*/ 7 h 9"/>
              <a:gd name="T30" fmla="*/ 1 w 2"/>
              <a:gd name="T3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" h="9">
                <a:moveTo>
                  <a:pt x="1" y="9"/>
                </a:moveTo>
                <a:lnTo>
                  <a:pt x="1" y="9"/>
                </a:lnTo>
                <a:lnTo>
                  <a:pt x="1" y="9"/>
                </a:lnTo>
                <a:lnTo>
                  <a:pt x="0" y="7"/>
                </a:lnTo>
                <a:lnTo>
                  <a:pt x="0" y="4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4"/>
                </a:lnTo>
                <a:lnTo>
                  <a:pt x="2" y="5"/>
                </a:lnTo>
                <a:lnTo>
                  <a:pt x="1" y="7"/>
                </a:lnTo>
                <a:lnTo>
                  <a:pt x="1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5" name="Freeform 1565"/>
          <p:cNvSpPr>
            <a:spLocks/>
          </p:cNvSpPr>
          <p:nvPr/>
        </p:nvSpPr>
        <p:spPr bwMode="auto">
          <a:xfrm>
            <a:off x="6884988" y="2319338"/>
            <a:ext cx="3175" cy="9525"/>
          </a:xfrm>
          <a:custGeom>
            <a:avLst/>
            <a:gdLst>
              <a:gd name="T0" fmla="*/ 3 w 3"/>
              <a:gd name="T1" fmla="*/ 5 h 12"/>
              <a:gd name="T2" fmla="*/ 2 w 3"/>
              <a:gd name="T3" fmla="*/ 4 h 12"/>
              <a:gd name="T4" fmla="*/ 2 w 3"/>
              <a:gd name="T5" fmla="*/ 4 h 12"/>
              <a:gd name="T6" fmla="*/ 2 w 3"/>
              <a:gd name="T7" fmla="*/ 3 h 12"/>
              <a:gd name="T8" fmla="*/ 2 w 3"/>
              <a:gd name="T9" fmla="*/ 3 h 12"/>
              <a:gd name="T10" fmla="*/ 2 w 3"/>
              <a:gd name="T11" fmla="*/ 2 h 12"/>
              <a:gd name="T12" fmla="*/ 1 w 3"/>
              <a:gd name="T13" fmla="*/ 0 h 12"/>
              <a:gd name="T14" fmla="*/ 1 w 3"/>
              <a:gd name="T15" fmla="*/ 0 h 12"/>
              <a:gd name="T16" fmla="*/ 0 w 3"/>
              <a:gd name="T17" fmla="*/ 0 h 12"/>
              <a:gd name="T18" fmla="*/ 0 w 3"/>
              <a:gd name="T19" fmla="*/ 3 h 12"/>
              <a:gd name="T20" fmla="*/ 0 w 3"/>
              <a:gd name="T21" fmla="*/ 6 h 12"/>
              <a:gd name="T22" fmla="*/ 1 w 3"/>
              <a:gd name="T23" fmla="*/ 9 h 12"/>
              <a:gd name="T24" fmla="*/ 3 w 3"/>
              <a:gd name="T25" fmla="*/ 12 h 12"/>
              <a:gd name="T26" fmla="*/ 2 w 3"/>
              <a:gd name="T27" fmla="*/ 10 h 12"/>
              <a:gd name="T28" fmla="*/ 2 w 3"/>
              <a:gd name="T29" fmla="*/ 9 h 12"/>
              <a:gd name="T30" fmla="*/ 2 w 3"/>
              <a:gd name="T31" fmla="*/ 6 h 12"/>
              <a:gd name="T32" fmla="*/ 3 w 3"/>
              <a:gd name="T33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12">
                <a:moveTo>
                  <a:pt x="3" y="5"/>
                </a:moveTo>
                <a:lnTo>
                  <a:pt x="2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" y="9"/>
                </a:lnTo>
                <a:lnTo>
                  <a:pt x="3" y="12"/>
                </a:lnTo>
                <a:lnTo>
                  <a:pt x="2" y="10"/>
                </a:lnTo>
                <a:lnTo>
                  <a:pt x="2" y="9"/>
                </a:lnTo>
                <a:lnTo>
                  <a:pt x="2" y="6"/>
                </a:lnTo>
                <a:lnTo>
                  <a:pt x="3" y="5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6" name="Freeform 1566"/>
          <p:cNvSpPr>
            <a:spLocks/>
          </p:cNvSpPr>
          <p:nvPr/>
        </p:nvSpPr>
        <p:spPr bwMode="auto">
          <a:xfrm>
            <a:off x="6884988" y="2319338"/>
            <a:ext cx="3175" cy="9525"/>
          </a:xfrm>
          <a:custGeom>
            <a:avLst/>
            <a:gdLst>
              <a:gd name="T0" fmla="*/ 3 w 3"/>
              <a:gd name="T1" fmla="*/ 5 h 12"/>
              <a:gd name="T2" fmla="*/ 3 w 3"/>
              <a:gd name="T3" fmla="*/ 5 h 12"/>
              <a:gd name="T4" fmla="*/ 2 w 3"/>
              <a:gd name="T5" fmla="*/ 4 h 12"/>
              <a:gd name="T6" fmla="*/ 2 w 3"/>
              <a:gd name="T7" fmla="*/ 4 h 12"/>
              <a:gd name="T8" fmla="*/ 2 w 3"/>
              <a:gd name="T9" fmla="*/ 3 h 12"/>
              <a:gd name="T10" fmla="*/ 2 w 3"/>
              <a:gd name="T11" fmla="*/ 3 h 12"/>
              <a:gd name="T12" fmla="*/ 2 w 3"/>
              <a:gd name="T13" fmla="*/ 3 h 12"/>
              <a:gd name="T14" fmla="*/ 2 w 3"/>
              <a:gd name="T15" fmla="*/ 2 h 12"/>
              <a:gd name="T16" fmla="*/ 1 w 3"/>
              <a:gd name="T17" fmla="*/ 0 h 12"/>
              <a:gd name="T18" fmla="*/ 1 w 3"/>
              <a:gd name="T19" fmla="*/ 0 h 12"/>
              <a:gd name="T20" fmla="*/ 0 w 3"/>
              <a:gd name="T21" fmla="*/ 0 h 12"/>
              <a:gd name="T22" fmla="*/ 0 w 3"/>
              <a:gd name="T23" fmla="*/ 0 h 12"/>
              <a:gd name="T24" fmla="*/ 0 w 3"/>
              <a:gd name="T25" fmla="*/ 3 h 12"/>
              <a:gd name="T26" fmla="*/ 0 w 3"/>
              <a:gd name="T27" fmla="*/ 6 h 12"/>
              <a:gd name="T28" fmla="*/ 1 w 3"/>
              <a:gd name="T29" fmla="*/ 9 h 12"/>
              <a:gd name="T30" fmla="*/ 3 w 3"/>
              <a:gd name="T31" fmla="*/ 12 h 12"/>
              <a:gd name="T32" fmla="*/ 3 w 3"/>
              <a:gd name="T33" fmla="*/ 12 h 12"/>
              <a:gd name="T34" fmla="*/ 2 w 3"/>
              <a:gd name="T35" fmla="*/ 10 h 12"/>
              <a:gd name="T36" fmla="*/ 2 w 3"/>
              <a:gd name="T37" fmla="*/ 9 h 12"/>
              <a:gd name="T38" fmla="*/ 2 w 3"/>
              <a:gd name="T39" fmla="*/ 6 h 12"/>
              <a:gd name="T40" fmla="*/ 3 w 3"/>
              <a:gd name="T41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" h="12">
                <a:moveTo>
                  <a:pt x="3" y="5"/>
                </a:moveTo>
                <a:lnTo>
                  <a:pt x="3" y="5"/>
                </a:lnTo>
                <a:lnTo>
                  <a:pt x="2" y="4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  <a:lnTo>
                  <a:pt x="1" y="9"/>
                </a:lnTo>
                <a:lnTo>
                  <a:pt x="3" y="12"/>
                </a:lnTo>
                <a:lnTo>
                  <a:pt x="3" y="12"/>
                </a:lnTo>
                <a:lnTo>
                  <a:pt x="2" y="10"/>
                </a:lnTo>
                <a:lnTo>
                  <a:pt x="2" y="9"/>
                </a:lnTo>
                <a:lnTo>
                  <a:pt x="2" y="6"/>
                </a:lnTo>
                <a:lnTo>
                  <a:pt x="3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7" name="Freeform 1567"/>
          <p:cNvSpPr>
            <a:spLocks/>
          </p:cNvSpPr>
          <p:nvPr/>
        </p:nvSpPr>
        <p:spPr bwMode="auto">
          <a:xfrm>
            <a:off x="6884988" y="2309813"/>
            <a:ext cx="9525" cy="9525"/>
          </a:xfrm>
          <a:custGeom>
            <a:avLst/>
            <a:gdLst>
              <a:gd name="T0" fmla="*/ 0 w 12"/>
              <a:gd name="T1" fmla="*/ 11 h 11"/>
              <a:gd name="T2" fmla="*/ 0 w 12"/>
              <a:gd name="T3" fmla="*/ 11 h 11"/>
              <a:gd name="T4" fmla="*/ 0 w 12"/>
              <a:gd name="T5" fmla="*/ 11 h 11"/>
              <a:gd name="T6" fmla="*/ 1 w 12"/>
              <a:gd name="T7" fmla="*/ 9 h 11"/>
              <a:gd name="T8" fmla="*/ 3 w 12"/>
              <a:gd name="T9" fmla="*/ 8 h 11"/>
              <a:gd name="T10" fmla="*/ 7 w 12"/>
              <a:gd name="T11" fmla="*/ 8 h 11"/>
              <a:gd name="T12" fmla="*/ 7 w 12"/>
              <a:gd name="T13" fmla="*/ 8 h 11"/>
              <a:gd name="T14" fmla="*/ 9 w 12"/>
              <a:gd name="T15" fmla="*/ 8 h 11"/>
              <a:gd name="T16" fmla="*/ 11 w 12"/>
              <a:gd name="T17" fmla="*/ 6 h 11"/>
              <a:gd name="T18" fmla="*/ 12 w 12"/>
              <a:gd name="T19" fmla="*/ 2 h 11"/>
              <a:gd name="T20" fmla="*/ 12 w 12"/>
              <a:gd name="T2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1">
                <a:moveTo>
                  <a:pt x="0" y="11"/>
                </a:moveTo>
                <a:lnTo>
                  <a:pt x="0" y="11"/>
                </a:lnTo>
                <a:lnTo>
                  <a:pt x="0" y="11"/>
                </a:lnTo>
                <a:lnTo>
                  <a:pt x="1" y="9"/>
                </a:lnTo>
                <a:lnTo>
                  <a:pt x="3" y="8"/>
                </a:lnTo>
                <a:lnTo>
                  <a:pt x="7" y="8"/>
                </a:lnTo>
                <a:lnTo>
                  <a:pt x="7" y="8"/>
                </a:lnTo>
                <a:lnTo>
                  <a:pt x="9" y="8"/>
                </a:lnTo>
                <a:lnTo>
                  <a:pt x="11" y="6"/>
                </a:lnTo>
                <a:lnTo>
                  <a:pt x="12" y="2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8" name="Freeform 1568"/>
          <p:cNvSpPr>
            <a:spLocks/>
          </p:cNvSpPr>
          <p:nvPr/>
        </p:nvSpPr>
        <p:spPr bwMode="auto">
          <a:xfrm>
            <a:off x="6899275" y="2305050"/>
            <a:ext cx="14288" cy="12700"/>
          </a:xfrm>
          <a:custGeom>
            <a:avLst/>
            <a:gdLst>
              <a:gd name="T0" fmla="*/ 0 w 17"/>
              <a:gd name="T1" fmla="*/ 0 h 17"/>
              <a:gd name="T2" fmla="*/ 0 w 17"/>
              <a:gd name="T3" fmla="*/ 0 h 17"/>
              <a:gd name="T4" fmla="*/ 0 w 17"/>
              <a:gd name="T5" fmla="*/ 5 h 17"/>
              <a:gd name="T6" fmla="*/ 1 w 17"/>
              <a:gd name="T7" fmla="*/ 9 h 17"/>
              <a:gd name="T8" fmla="*/ 4 w 17"/>
              <a:gd name="T9" fmla="*/ 14 h 17"/>
              <a:gd name="T10" fmla="*/ 8 w 17"/>
              <a:gd name="T11" fmla="*/ 15 h 17"/>
              <a:gd name="T12" fmla="*/ 8 w 17"/>
              <a:gd name="T13" fmla="*/ 15 h 17"/>
              <a:gd name="T14" fmla="*/ 13 w 17"/>
              <a:gd name="T15" fmla="*/ 15 h 17"/>
              <a:gd name="T16" fmla="*/ 15 w 17"/>
              <a:gd name="T17" fmla="*/ 15 h 17"/>
              <a:gd name="T18" fmla="*/ 16 w 17"/>
              <a:gd name="T19" fmla="*/ 15 h 17"/>
              <a:gd name="T20" fmla="*/ 17 w 17"/>
              <a:gd name="T2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7">
                <a:moveTo>
                  <a:pt x="0" y="0"/>
                </a:moveTo>
                <a:lnTo>
                  <a:pt x="0" y="0"/>
                </a:lnTo>
                <a:lnTo>
                  <a:pt x="0" y="5"/>
                </a:lnTo>
                <a:lnTo>
                  <a:pt x="1" y="9"/>
                </a:lnTo>
                <a:lnTo>
                  <a:pt x="4" y="14"/>
                </a:lnTo>
                <a:lnTo>
                  <a:pt x="8" y="15"/>
                </a:lnTo>
                <a:lnTo>
                  <a:pt x="8" y="15"/>
                </a:lnTo>
                <a:lnTo>
                  <a:pt x="13" y="15"/>
                </a:lnTo>
                <a:lnTo>
                  <a:pt x="15" y="15"/>
                </a:lnTo>
                <a:lnTo>
                  <a:pt x="16" y="15"/>
                </a:lnTo>
                <a:lnTo>
                  <a:pt x="17" y="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49" name="Freeform 1569"/>
          <p:cNvSpPr>
            <a:spLocks/>
          </p:cNvSpPr>
          <p:nvPr/>
        </p:nvSpPr>
        <p:spPr bwMode="auto">
          <a:xfrm>
            <a:off x="6897688" y="2317750"/>
            <a:ext cx="12700" cy="12700"/>
          </a:xfrm>
          <a:custGeom>
            <a:avLst/>
            <a:gdLst>
              <a:gd name="T0" fmla="*/ 15 w 15"/>
              <a:gd name="T1" fmla="*/ 4 h 15"/>
              <a:gd name="T2" fmla="*/ 15 w 15"/>
              <a:gd name="T3" fmla="*/ 4 h 15"/>
              <a:gd name="T4" fmla="*/ 14 w 15"/>
              <a:gd name="T5" fmla="*/ 4 h 15"/>
              <a:gd name="T6" fmla="*/ 13 w 15"/>
              <a:gd name="T7" fmla="*/ 3 h 15"/>
              <a:gd name="T8" fmla="*/ 11 w 15"/>
              <a:gd name="T9" fmla="*/ 1 h 15"/>
              <a:gd name="T10" fmla="*/ 10 w 15"/>
              <a:gd name="T11" fmla="*/ 1 h 15"/>
              <a:gd name="T12" fmla="*/ 10 w 15"/>
              <a:gd name="T13" fmla="*/ 1 h 15"/>
              <a:gd name="T14" fmla="*/ 9 w 15"/>
              <a:gd name="T15" fmla="*/ 0 h 15"/>
              <a:gd name="T16" fmla="*/ 8 w 15"/>
              <a:gd name="T17" fmla="*/ 0 h 15"/>
              <a:gd name="T18" fmla="*/ 7 w 15"/>
              <a:gd name="T19" fmla="*/ 0 h 15"/>
              <a:gd name="T20" fmla="*/ 6 w 15"/>
              <a:gd name="T21" fmla="*/ 1 h 15"/>
              <a:gd name="T22" fmla="*/ 6 w 15"/>
              <a:gd name="T23" fmla="*/ 1 h 15"/>
              <a:gd name="T24" fmla="*/ 6 w 15"/>
              <a:gd name="T25" fmla="*/ 1 h 15"/>
              <a:gd name="T26" fmla="*/ 5 w 15"/>
              <a:gd name="T27" fmla="*/ 1 h 15"/>
              <a:gd name="T28" fmla="*/ 5 w 15"/>
              <a:gd name="T29" fmla="*/ 1 h 15"/>
              <a:gd name="T30" fmla="*/ 3 w 15"/>
              <a:gd name="T31" fmla="*/ 3 h 15"/>
              <a:gd name="T32" fmla="*/ 3 w 15"/>
              <a:gd name="T33" fmla="*/ 3 h 15"/>
              <a:gd name="T34" fmla="*/ 2 w 15"/>
              <a:gd name="T35" fmla="*/ 3 h 15"/>
              <a:gd name="T36" fmla="*/ 2 w 15"/>
              <a:gd name="T37" fmla="*/ 4 h 15"/>
              <a:gd name="T38" fmla="*/ 2 w 15"/>
              <a:gd name="T39" fmla="*/ 6 h 15"/>
              <a:gd name="T40" fmla="*/ 2 w 15"/>
              <a:gd name="T41" fmla="*/ 7 h 15"/>
              <a:gd name="T42" fmla="*/ 2 w 15"/>
              <a:gd name="T43" fmla="*/ 7 h 15"/>
              <a:gd name="T44" fmla="*/ 2 w 15"/>
              <a:gd name="T45" fmla="*/ 10 h 15"/>
              <a:gd name="T46" fmla="*/ 2 w 15"/>
              <a:gd name="T47" fmla="*/ 11 h 15"/>
              <a:gd name="T48" fmla="*/ 2 w 15"/>
              <a:gd name="T49" fmla="*/ 13 h 15"/>
              <a:gd name="T50" fmla="*/ 0 w 15"/>
              <a:gd name="T51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" h="15">
                <a:moveTo>
                  <a:pt x="15" y="4"/>
                </a:moveTo>
                <a:lnTo>
                  <a:pt x="15" y="4"/>
                </a:lnTo>
                <a:lnTo>
                  <a:pt x="14" y="4"/>
                </a:lnTo>
                <a:lnTo>
                  <a:pt x="13" y="3"/>
                </a:lnTo>
                <a:lnTo>
                  <a:pt x="11" y="1"/>
                </a:lnTo>
                <a:lnTo>
                  <a:pt x="10" y="1"/>
                </a:lnTo>
                <a:lnTo>
                  <a:pt x="10" y="1"/>
                </a:lnTo>
                <a:lnTo>
                  <a:pt x="9" y="0"/>
                </a:lnTo>
                <a:lnTo>
                  <a:pt x="8" y="0"/>
                </a:lnTo>
                <a:lnTo>
                  <a:pt x="7" y="0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5" y="1"/>
                </a:lnTo>
                <a:lnTo>
                  <a:pt x="5" y="1"/>
                </a:lnTo>
                <a:lnTo>
                  <a:pt x="3" y="3"/>
                </a:lnTo>
                <a:lnTo>
                  <a:pt x="3" y="3"/>
                </a:lnTo>
                <a:lnTo>
                  <a:pt x="2" y="3"/>
                </a:lnTo>
                <a:lnTo>
                  <a:pt x="2" y="4"/>
                </a:lnTo>
                <a:lnTo>
                  <a:pt x="2" y="6"/>
                </a:lnTo>
                <a:lnTo>
                  <a:pt x="2" y="7"/>
                </a:lnTo>
                <a:lnTo>
                  <a:pt x="2" y="7"/>
                </a:lnTo>
                <a:lnTo>
                  <a:pt x="2" y="10"/>
                </a:lnTo>
                <a:lnTo>
                  <a:pt x="2" y="11"/>
                </a:lnTo>
                <a:lnTo>
                  <a:pt x="2" y="13"/>
                </a:lnTo>
                <a:lnTo>
                  <a:pt x="0" y="1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0" name="Freeform 1570"/>
          <p:cNvSpPr>
            <a:spLocks/>
          </p:cNvSpPr>
          <p:nvPr/>
        </p:nvSpPr>
        <p:spPr bwMode="auto">
          <a:xfrm>
            <a:off x="6886575" y="2319338"/>
            <a:ext cx="9525" cy="11112"/>
          </a:xfrm>
          <a:custGeom>
            <a:avLst/>
            <a:gdLst>
              <a:gd name="T0" fmla="*/ 13 w 13"/>
              <a:gd name="T1" fmla="*/ 14 h 14"/>
              <a:gd name="T2" fmla="*/ 13 w 13"/>
              <a:gd name="T3" fmla="*/ 14 h 14"/>
              <a:gd name="T4" fmla="*/ 11 w 13"/>
              <a:gd name="T5" fmla="*/ 13 h 14"/>
              <a:gd name="T6" fmla="*/ 10 w 13"/>
              <a:gd name="T7" fmla="*/ 11 h 14"/>
              <a:gd name="T8" fmla="*/ 10 w 13"/>
              <a:gd name="T9" fmla="*/ 10 h 14"/>
              <a:gd name="T10" fmla="*/ 11 w 13"/>
              <a:gd name="T11" fmla="*/ 9 h 14"/>
              <a:gd name="T12" fmla="*/ 11 w 13"/>
              <a:gd name="T13" fmla="*/ 9 h 14"/>
              <a:gd name="T14" fmla="*/ 11 w 13"/>
              <a:gd name="T15" fmla="*/ 7 h 14"/>
              <a:gd name="T16" fmla="*/ 11 w 13"/>
              <a:gd name="T17" fmla="*/ 5 h 14"/>
              <a:gd name="T18" fmla="*/ 11 w 13"/>
              <a:gd name="T19" fmla="*/ 4 h 14"/>
              <a:gd name="T20" fmla="*/ 11 w 13"/>
              <a:gd name="T21" fmla="*/ 3 h 14"/>
              <a:gd name="T22" fmla="*/ 11 w 13"/>
              <a:gd name="T23" fmla="*/ 3 h 14"/>
              <a:gd name="T24" fmla="*/ 10 w 13"/>
              <a:gd name="T25" fmla="*/ 2 h 14"/>
              <a:gd name="T26" fmla="*/ 9 w 13"/>
              <a:gd name="T27" fmla="*/ 0 h 14"/>
              <a:gd name="T28" fmla="*/ 8 w 13"/>
              <a:gd name="T29" fmla="*/ 0 h 14"/>
              <a:gd name="T30" fmla="*/ 6 w 13"/>
              <a:gd name="T31" fmla="*/ 0 h 14"/>
              <a:gd name="T32" fmla="*/ 6 w 13"/>
              <a:gd name="T33" fmla="*/ 0 h 14"/>
              <a:gd name="T34" fmla="*/ 5 w 13"/>
              <a:gd name="T35" fmla="*/ 2 h 14"/>
              <a:gd name="T36" fmla="*/ 5 w 13"/>
              <a:gd name="T37" fmla="*/ 2 h 14"/>
              <a:gd name="T38" fmla="*/ 5 w 13"/>
              <a:gd name="T39" fmla="*/ 2 h 14"/>
              <a:gd name="T40" fmla="*/ 5 w 13"/>
              <a:gd name="T41" fmla="*/ 3 h 14"/>
              <a:gd name="T42" fmla="*/ 5 w 13"/>
              <a:gd name="T43" fmla="*/ 3 h 14"/>
              <a:gd name="T44" fmla="*/ 3 w 13"/>
              <a:gd name="T45" fmla="*/ 3 h 14"/>
              <a:gd name="T46" fmla="*/ 2 w 13"/>
              <a:gd name="T47" fmla="*/ 4 h 14"/>
              <a:gd name="T48" fmla="*/ 1 w 13"/>
              <a:gd name="T49" fmla="*/ 5 h 14"/>
              <a:gd name="T50" fmla="*/ 0 w 13"/>
              <a:gd name="T51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3" h="14">
                <a:moveTo>
                  <a:pt x="13" y="14"/>
                </a:moveTo>
                <a:lnTo>
                  <a:pt x="13" y="14"/>
                </a:lnTo>
                <a:lnTo>
                  <a:pt x="11" y="13"/>
                </a:lnTo>
                <a:lnTo>
                  <a:pt x="10" y="11"/>
                </a:lnTo>
                <a:lnTo>
                  <a:pt x="10" y="10"/>
                </a:lnTo>
                <a:lnTo>
                  <a:pt x="11" y="9"/>
                </a:lnTo>
                <a:lnTo>
                  <a:pt x="11" y="9"/>
                </a:lnTo>
                <a:lnTo>
                  <a:pt x="11" y="7"/>
                </a:lnTo>
                <a:lnTo>
                  <a:pt x="11" y="5"/>
                </a:lnTo>
                <a:lnTo>
                  <a:pt x="11" y="4"/>
                </a:lnTo>
                <a:lnTo>
                  <a:pt x="11" y="3"/>
                </a:lnTo>
                <a:lnTo>
                  <a:pt x="11" y="3"/>
                </a:lnTo>
                <a:lnTo>
                  <a:pt x="10" y="2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6" y="0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3"/>
                </a:lnTo>
                <a:lnTo>
                  <a:pt x="5" y="3"/>
                </a:lnTo>
                <a:lnTo>
                  <a:pt x="3" y="3"/>
                </a:lnTo>
                <a:lnTo>
                  <a:pt x="2" y="4"/>
                </a:lnTo>
                <a:lnTo>
                  <a:pt x="1" y="5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1" name="Freeform 1571"/>
          <p:cNvSpPr>
            <a:spLocks/>
          </p:cNvSpPr>
          <p:nvPr/>
        </p:nvSpPr>
        <p:spPr bwMode="auto">
          <a:xfrm>
            <a:off x="6886575" y="2312988"/>
            <a:ext cx="7938" cy="6350"/>
          </a:xfrm>
          <a:custGeom>
            <a:avLst/>
            <a:gdLst>
              <a:gd name="T0" fmla="*/ 0 w 10"/>
              <a:gd name="T1" fmla="*/ 8 h 8"/>
              <a:gd name="T2" fmla="*/ 0 w 10"/>
              <a:gd name="T3" fmla="*/ 8 h 8"/>
              <a:gd name="T4" fmla="*/ 1 w 10"/>
              <a:gd name="T5" fmla="*/ 6 h 8"/>
              <a:gd name="T6" fmla="*/ 1 w 10"/>
              <a:gd name="T7" fmla="*/ 6 h 8"/>
              <a:gd name="T8" fmla="*/ 2 w 10"/>
              <a:gd name="T9" fmla="*/ 5 h 8"/>
              <a:gd name="T10" fmla="*/ 3 w 10"/>
              <a:gd name="T11" fmla="*/ 5 h 8"/>
              <a:gd name="T12" fmla="*/ 3 w 10"/>
              <a:gd name="T13" fmla="*/ 5 h 8"/>
              <a:gd name="T14" fmla="*/ 5 w 10"/>
              <a:gd name="T15" fmla="*/ 5 h 8"/>
              <a:gd name="T16" fmla="*/ 7 w 10"/>
              <a:gd name="T17" fmla="*/ 4 h 8"/>
              <a:gd name="T18" fmla="*/ 9 w 10"/>
              <a:gd name="T19" fmla="*/ 2 h 8"/>
              <a:gd name="T20" fmla="*/ 10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0" y="8"/>
                </a:moveTo>
                <a:lnTo>
                  <a:pt x="0" y="8"/>
                </a:lnTo>
                <a:lnTo>
                  <a:pt x="1" y="6"/>
                </a:lnTo>
                <a:lnTo>
                  <a:pt x="1" y="6"/>
                </a:lnTo>
                <a:lnTo>
                  <a:pt x="2" y="5"/>
                </a:lnTo>
                <a:lnTo>
                  <a:pt x="3" y="5"/>
                </a:lnTo>
                <a:lnTo>
                  <a:pt x="3" y="5"/>
                </a:lnTo>
                <a:lnTo>
                  <a:pt x="5" y="5"/>
                </a:lnTo>
                <a:lnTo>
                  <a:pt x="7" y="4"/>
                </a:lnTo>
                <a:lnTo>
                  <a:pt x="9" y="2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2" name="Freeform 1572"/>
          <p:cNvSpPr>
            <a:spLocks/>
          </p:cNvSpPr>
          <p:nvPr/>
        </p:nvSpPr>
        <p:spPr bwMode="auto">
          <a:xfrm>
            <a:off x="6900863" y="2314575"/>
            <a:ext cx="11112" cy="4763"/>
          </a:xfrm>
          <a:custGeom>
            <a:avLst/>
            <a:gdLst>
              <a:gd name="T0" fmla="*/ 13 w 13"/>
              <a:gd name="T1" fmla="*/ 5 h 5"/>
              <a:gd name="T2" fmla="*/ 13 w 13"/>
              <a:gd name="T3" fmla="*/ 5 h 5"/>
              <a:gd name="T4" fmla="*/ 12 w 13"/>
              <a:gd name="T5" fmla="*/ 4 h 5"/>
              <a:gd name="T6" fmla="*/ 11 w 13"/>
              <a:gd name="T7" fmla="*/ 4 h 5"/>
              <a:gd name="T8" fmla="*/ 10 w 13"/>
              <a:gd name="T9" fmla="*/ 3 h 5"/>
              <a:gd name="T10" fmla="*/ 7 w 13"/>
              <a:gd name="T11" fmla="*/ 3 h 5"/>
              <a:gd name="T12" fmla="*/ 7 w 13"/>
              <a:gd name="T13" fmla="*/ 3 h 5"/>
              <a:gd name="T14" fmla="*/ 5 w 13"/>
              <a:gd name="T15" fmla="*/ 3 h 5"/>
              <a:gd name="T16" fmla="*/ 3 w 13"/>
              <a:gd name="T17" fmla="*/ 2 h 5"/>
              <a:gd name="T18" fmla="*/ 2 w 13"/>
              <a:gd name="T19" fmla="*/ 1 h 5"/>
              <a:gd name="T20" fmla="*/ 0 w 1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" h="5">
                <a:moveTo>
                  <a:pt x="13" y="5"/>
                </a:moveTo>
                <a:lnTo>
                  <a:pt x="13" y="5"/>
                </a:lnTo>
                <a:lnTo>
                  <a:pt x="12" y="4"/>
                </a:lnTo>
                <a:lnTo>
                  <a:pt x="11" y="4"/>
                </a:lnTo>
                <a:lnTo>
                  <a:pt x="10" y="3"/>
                </a:lnTo>
                <a:lnTo>
                  <a:pt x="7" y="3"/>
                </a:lnTo>
                <a:lnTo>
                  <a:pt x="7" y="3"/>
                </a:lnTo>
                <a:lnTo>
                  <a:pt x="5" y="3"/>
                </a:lnTo>
                <a:lnTo>
                  <a:pt x="3" y="2"/>
                </a:lnTo>
                <a:lnTo>
                  <a:pt x="2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3" name="Freeform 1573"/>
          <p:cNvSpPr>
            <a:spLocks/>
          </p:cNvSpPr>
          <p:nvPr/>
        </p:nvSpPr>
        <p:spPr bwMode="auto">
          <a:xfrm>
            <a:off x="6896100" y="2312988"/>
            <a:ext cx="4763" cy="1587"/>
          </a:xfrm>
          <a:custGeom>
            <a:avLst/>
            <a:gdLst>
              <a:gd name="T0" fmla="*/ 4 w 4"/>
              <a:gd name="T1" fmla="*/ 1 h 1"/>
              <a:gd name="T2" fmla="*/ 4 w 4"/>
              <a:gd name="T3" fmla="*/ 1 h 1"/>
              <a:gd name="T4" fmla="*/ 3 w 4"/>
              <a:gd name="T5" fmla="*/ 0 h 1"/>
              <a:gd name="T6" fmla="*/ 2 w 4"/>
              <a:gd name="T7" fmla="*/ 0 h 1"/>
              <a:gd name="T8" fmla="*/ 1 w 4"/>
              <a:gd name="T9" fmla="*/ 0 h 1"/>
              <a:gd name="T10" fmla="*/ 0 w 4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">
                <a:moveTo>
                  <a:pt x="4" y="1"/>
                </a:move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4" name="Freeform 1574"/>
          <p:cNvSpPr>
            <a:spLocks/>
          </p:cNvSpPr>
          <p:nvPr/>
        </p:nvSpPr>
        <p:spPr bwMode="auto">
          <a:xfrm>
            <a:off x="6896100" y="2325688"/>
            <a:ext cx="3175" cy="1587"/>
          </a:xfrm>
          <a:custGeom>
            <a:avLst/>
            <a:gdLst>
              <a:gd name="T0" fmla="*/ 3 w 3"/>
              <a:gd name="T1" fmla="*/ 1 h 1"/>
              <a:gd name="T2" fmla="*/ 3 w 3"/>
              <a:gd name="T3" fmla="*/ 1 h 1"/>
              <a:gd name="T4" fmla="*/ 2 w 3"/>
              <a:gd name="T5" fmla="*/ 0 h 1"/>
              <a:gd name="T6" fmla="*/ 1 w 3"/>
              <a:gd name="T7" fmla="*/ 0 h 1"/>
              <a:gd name="T8" fmla="*/ 0 w 3"/>
              <a:gd name="T9" fmla="*/ 0 h 1"/>
              <a:gd name="T10" fmla="*/ 0 w 3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3" y="1"/>
                </a:move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5" name="Freeform 1575"/>
          <p:cNvSpPr>
            <a:spLocks/>
          </p:cNvSpPr>
          <p:nvPr/>
        </p:nvSpPr>
        <p:spPr bwMode="auto">
          <a:xfrm>
            <a:off x="6853238" y="2317750"/>
            <a:ext cx="4762" cy="7938"/>
          </a:xfrm>
          <a:custGeom>
            <a:avLst/>
            <a:gdLst>
              <a:gd name="T0" fmla="*/ 5 w 7"/>
              <a:gd name="T1" fmla="*/ 4 h 11"/>
              <a:gd name="T2" fmla="*/ 5 w 7"/>
              <a:gd name="T3" fmla="*/ 6 h 11"/>
              <a:gd name="T4" fmla="*/ 5 w 7"/>
              <a:gd name="T5" fmla="*/ 7 h 11"/>
              <a:gd name="T6" fmla="*/ 6 w 7"/>
              <a:gd name="T7" fmla="*/ 10 h 11"/>
              <a:gd name="T8" fmla="*/ 7 w 7"/>
              <a:gd name="T9" fmla="*/ 11 h 11"/>
              <a:gd name="T10" fmla="*/ 4 w 7"/>
              <a:gd name="T11" fmla="*/ 8 h 11"/>
              <a:gd name="T12" fmla="*/ 1 w 7"/>
              <a:gd name="T13" fmla="*/ 6 h 11"/>
              <a:gd name="T14" fmla="*/ 0 w 7"/>
              <a:gd name="T15" fmla="*/ 4 h 11"/>
              <a:gd name="T16" fmla="*/ 0 w 7"/>
              <a:gd name="T17" fmla="*/ 0 h 11"/>
              <a:gd name="T18" fmla="*/ 1 w 7"/>
              <a:gd name="T19" fmla="*/ 0 h 11"/>
              <a:gd name="T20" fmla="*/ 3 w 7"/>
              <a:gd name="T21" fmla="*/ 0 h 11"/>
              <a:gd name="T22" fmla="*/ 3 w 7"/>
              <a:gd name="T23" fmla="*/ 1 h 11"/>
              <a:gd name="T24" fmla="*/ 3 w 7"/>
              <a:gd name="T25" fmla="*/ 3 h 11"/>
              <a:gd name="T26" fmla="*/ 3 w 7"/>
              <a:gd name="T27" fmla="*/ 4 h 11"/>
              <a:gd name="T28" fmla="*/ 4 w 7"/>
              <a:gd name="T29" fmla="*/ 4 h 11"/>
              <a:gd name="T30" fmla="*/ 5 w 7"/>
              <a:gd name="T31" fmla="*/ 4 h 11"/>
              <a:gd name="T32" fmla="*/ 5 w 7"/>
              <a:gd name="T33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11">
                <a:moveTo>
                  <a:pt x="5" y="4"/>
                </a:moveTo>
                <a:lnTo>
                  <a:pt x="5" y="6"/>
                </a:lnTo>
                <a:lnTo>
                  <a:pt x="5" y="7"/>
                </a:lnTo>
                <a:lnTo>
                  <a:pt x="6" y="10"/>
                </a:lnTo>
                <a:lnTo>
                  <a:pt x="7" y="11"/>
                </a:lnTo>
                <a:lnTo>
                  <a:pt x="4" y="8"/>
                </a:lnTo>
                <a:lnTo>
                  <a:pt x="1" y="6"/>
                </a:lnTo>
                <a:lnTo>
                  <a:pt x="0" y="4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3" y="1"/>
                </a:lnTo>
                <a:lnTo>
                  <a:pt x="3" y="3"/>
                </a:lnTo>
                <a:lnTo>
                  <a:pt x="3" y="4"/>
                </a:lnTo>
                <a:lnTo>
                  <a:pt x="4" y="4"/>
                </a:lnTo>
                <a:lnTo>
                  <a:pt x="5" y="4"/>
                </a:lnTo>
                <a:lnTo>
                  <a:pt x="5" y="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6" name="Freeform 1576"/>
          <p:cNvSpPr>
            <a:spLocks/>
          </p:cNvSpPr>
          <p:nvPr/>
        </p:nvSpPr>
        <p:spPr bwMode="auto">
          <a:xfrm>
            <a:off x="6853238" y="2317750"/>
            <a:ext cx="4762" cy="7938"/>
          </a:xfrm>
          <a:custGeom>
            <a:avLst/>
            <a:gdLst>
              <a:gd name="T0" fmla="*/ 5 w 7"/>
              <a:gd name="T1" fmla="*/ 4 h 11"/>
              <a:gd name="T2" fmla="*/ 5 w 7"/>
              <a:gd name="T3" fmla="*/ 4 h 11"/>
              <a:gd name="T4" fmla="*/ 5 w 7"/>
              <a:gd name="T5" fmla="*/ 6 h 11"/>
              <a:gd name="T6" fmla="*/ 5 w 7"/>
              <a:gd name="T7" fmla="*/ 7 h 11"/>
              <a:gd name="T8" fmla="*/ 6 w 7"/>
              <a:gd name="T9" fmla="*/ 10 h 11"/>
              <a:gd name="T10" fmla="*/ 7 w 7"/>
              <a:gd name="T11" fmla="*/ 11 h 11"/>
              <a:gd name="T12" fmla="*/ 7 w 7"/>
              <a:gd name="T13" fmla="*/ 11 h 11"/>
              <a:gd name="T14" fmla="*/ 4 w 7"/>
              <a:gd name="T15" fmla="*/ 8 h 11"/>
              <a:gd name="T16" fmla="*/ 1 w 7"/>
              <a:gd name="T17" fmla="*/ 6 h 11"/>
              <a:gd name="T18" fmla="*/ 0 w 7"/>
              <a:gd name="T19" fmla="*/ 4 h 11"/>
              <a:gd name="T20" fmla="*/ 0 w 7"/>
              <a:gd name="T21" fmla="*/ 0 h 11"/>
              <a:gd name="T22" fmla="*/ 0 w 7"/>
              <a:gd name="T23" fmla="*/ 0 h 11"/>
              <a:gd name="T24" fmla="*/ 1 w 7"/>
              <a:gd name="T25" fmla="*/ 0 h 11"/>
              <a:gd name="T26" fmla="*/ 3 w 7"/>
              <a:gd name="T27" fmla="*/ 0 h 11"/>
              <a:gd name="T28" fmla="*/ 3 w 7"/>
              <a:gd name="T29" fmla="*/ 1 h 11"/>
              <a:gd name="T30" fmla="*/ 3 w 7"/>
              <a:gd name="T31" fmla="*/ 3 h 11"/>
              <a:gd name="T32" fmla="*/ 3 w 7"/>
              <a:gd name="T33" fmla="*/ 3 h 11"/>
              <a:gd name="T34" fmla="*/ 3 w 7"/>
              <a:gd name="T35" fmla="*/ 4 h 11"/>
              <a:gd name="T36" fmla="*/ 4 w 7"/>
              <a:gd name="T37" fmla="*/ 4 h 11"/>
              <a:gd name="T38" fmla="*/ 5 w 7"/>
              <a:gd name="T39" fmla="*/ 4 h 11"/>
              <a:gd name="T40" fmla="*/ 5 w 7"/>
              <a:gd name="T41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" h="11">
                <a:moveTo>
                  <a:pt x="5" y="4"/>
                </a:moveTo>
                <a:lnTo>
                  <a:pt x="5" y="4"/>
                </a:lnTo>
                <a:lnTo>
                  <a:pt x="5" y="6"/>
                </a:lnTo>
                <a:lnTo>
                  <a:pt x="5" y="7"/>
                </a:lnTo>
                <a:lnTo>
                  <a:pt x="6" y="10"/>
                </a:lnTo>
                <a:lnTo>
                  <a:pt x="7" y="11"/>
                </a:lnTo>
                <a:lnTo>
                  <a:pt x="7" y="11"/>
                </a:lnTo>
                <a:lnTo>
                  <a:pt x="4" y="8"/>
                </a:lnTo>
                <a:lnTo>
                  <a:pt x="1" y="6"/>
                </a:lnTo>
                <a:lnTo>
                  <a:pt x="0" y="4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3" y="1"/>
                </a:lnTo>
                <a:lnTo>
                  <a:pt x="3" y="3"/>
                </a:lnTo>
                <a:lnTo>
                  <a:pt x="3" y="3"/>
                </a:lnTo>
                <a:lnTo>
                  <a:pt x="3" y="4"/>
                </a:lnTo>
                <a:lnTo>
                  <a:pt x="4" y="4"/>
                </a:lnTo>
                <a:lnTo>
                  <a:pt x="5" y="4"/>
                </a:lnTo>
                <a:lnTo>
                  <a:pt x="5" y="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7" name="Freeform 1577"/>
          <p:cNvSpPr>
            <a:spLocks/>
          </p:cNvSpPr>
          <p:nvPr/>
        </p:nvSpPr>
        <p:spPr bwMode="auto">
          <a:xfrm>
            <a:off x="6867525" y="2328863"/>
            <a:ext cx="3175" cy="7937"/>
          </a:xfrm>
          <a:custGeom>
            <a:avLst/>
            <a:gdLst>
              <a:gd name="T0" fmla="*/ 2 w 3"/>
              <a:gd name="T1" fmla="*/ 9 h 9"/>
              <a:gd name="T2" fmla="*/ 2 w 3"/>
              <a:gd name="T3" fmla="*/ 9 h 9"/>
              <a:gd name="T4" fmla="*/ 3 w 3"/>
              <a:gd name="T5" fmla="*/ 7 h 9"/>
              <a:gd name="T6" fmla="*/ 3 w 3"/>
              <a:gd name="T7" fmla="*/ 4 h 9"/>
              <a:gd name="T8" fmla="*/ 3 w 3"/>
              <a:gd name="T9" fmla="*/ 1 h 9"/>
              <a:gd name="T10" fmla="*/ 3 w 3"/>
              <a:gd name="T11" fmla="*/ 0 h 9"/>
              <a:gd name="T12" fmla="*/ 2 w 3"/>
              <a:gd name="T13" fmla="*/ 0 h 9"/>
              <a:gd name="T14" fmla="*/ 1 w 3"/>
              <a:gd name="T15" fmla="*/ 0 h 9"/>
              <a:gd name="T16" fmla="*/ 0 w 3"/>
              <a:gd name="T17" fmla="*/ 1 h 9"/>
              <a:gd name="T18" fmla="*/ 1 w 3"/>
              <a:gd name="T19" fmla="*/ 4 h 9"/>
              <a:gd name="T20" fmla="*/ 1 w 3"/>
              <a:gd name="T21" fmla="*/ 5 h 9"/>
              <a:gd name="T22" fmla="*/ 2 w 3"/>
              <a:gd name="T23" fmla="*/ 7 h 9"/>
              <a:gd name="T24" fmla="*/ 2 w 3"/>
              <a:gd name="T2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9">
                <a:moveTo>
                  <a:pt x="2" y="9"/>
                </a:moveTo>
                <a:lnTo>
                  <a:pt x="2" y="9"/>
                </a:lnTo>
                <a:lnTo>
                  <a:pt x="3" y="7"/>
                </a:lnTo>
                <a:lnTo>
                  <a:pt x="3" y="4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  <a:lnTo>
                  <a:pt x="1" y="4"/>
                </a:lnTo>
                <a:lnTo>
                  <a:pt x="1" y="5"/>
                </a:lnTo>
                <a:lnTo>
                  <a:pt x="2" y="7"/>
                </a:lnTo>
                <a:lnTo>
                  <a:pt x="2" y="9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8" name="Freeform 1578"/>
          <p:cNvSpPr>
            <a:spLocks/>
          </p:cNvSpPr>
          <p:nvPr/>
        </p:nvSpPr>
        <p:spPr bwMode="auto">
          <a:xfrm>
            <a:off x="6867525" y="2328863"/>
            <a:ext cx="3175" cy="7937"/>
          </a:xfrm>
          <a:custGeom>
            <a:avLst/>
            <a:gdLst>
              <a:gd name="T0" fmla="*/ 2 w 3"/>
              <a:gd name="T1" fmla="*/ 9 h 9"/>
              <a:gd name="T2" fmla="*/ 2 w 3"/>
              <a:gd name="T3" fmla="*/ 9 h 9"/>
              <a:gd name="T4" fmla="*/ 2 w 3"/>
              <a:gd name="T5" fmla="*/ 9 h 9"/>
              <a:gd name="T6" fmla="*/ 3 w 3"/>
              <a:gd name="T7" fmla="*/ 7 h 9"/>
              <a:gd name="T8" fmla="*/ 3 w 3"/>
              <a:gd name="T9" fmla="*/ 4 h 9"/>
              <a:gd name="T10" fmla="*/ 3 w 3"/>
              <a:gd name="T11" fmla="*/ 1 h 9"/>
              <a:gd name="T12" fmla="*/ 3 w 3"/>
              <a:gd name="T13" fmla="*/ 1 h 9"/>
              <a:gd name="T14" fmla="*/ 3 w 3"/>
              <a:gd name="T15" fmla="*/ 0 h 9"/>
              <a:gd name="T16" fmla="*/ 2 w 3"/>
              <a:gd name="T17" fmla="*/ 0 h 9"/>
              <a:gd name="T18" fmla="*/ 1 w 3"/>
              <a:gd name="T19" fmla="*/ 0 h 9"/>
              <a:gd name="T20" fmla="*/ 0 w 3"/>
              <a:gd name="T21" fmla="*/ 1 h 9"/>
              <a:gd name="T22" fmla="*/ 0 w 3"/>
              <a:gd name="T23" fmla="*/ 1 h 9"/>
              <a:gd name="T24" fmla="*/ 1 w 3"/>
              <a:gd name="T25" fmla="*/ 4 h 9"/>
              <a:gd name="T26" fmla="*/ 1 w 3"/>
              <a:gd name="T27" fmla="*/ 5 h 9"/>
              <a:gd name="T28" fmla="*/ 2 w 3"/>
              <a:gd name="T29" fmla="*/ 7 h 9"/>
              <a:gd name="T30" fmla="*/ 2 w 3"/>
              <a:gd name="T3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" h="9">
                <a:moveTo>
                  <a:pt x="2" y="9"/>
                </a:moveTo>
                <a:lnTo>
                  <a:pt x="2" y="9"/>
                </a:lnTo>
                <a:lnTo>
                  <a:pt x="2" y="9"/>
                </a:lnTo>
                <a:lnTo>
                  <a:pt x="3" y="7"/>
                </a:lnTo>
                <a:lnTo>
                  <a:pt x="3" y="4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1" y="4"/>
                </a:lnTo>
                <a:lnTo>
                  <a:pt x="1" y="5"/>
                </a:lnTo>
                <a:lnTo>
                  <a:pt x="2" y="7"/>
                </a:lnTo>
                <a:lnTo>
                  <a:pt x="2" y="9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59" name="Freeform 1579"/>
          <p:cNvSpPr>
            <a:spLocks/>
          </p:cNvSpPr>
          <p:nvPr/>
        </p:nvSpPr>
        <p:spPr bwMode="auto">
          <a:xfrm>
            <a:off x="6878638" y="2319338"/>
            <a:ext cx="3175" cy="9525"/>
          </a:xfrm>
          <a:custGeom>
            <a:avLst/>
            <a:gdLst>
              <a:gd name="T0" fmla="*/ 0 w 3"/>
              <a:gd name="T1" fmla="*/ 5 h 12"/>
              <a:gd name="T2" fmla="*/ 1 w 3"/>
              <a:gd name="T3" fmla="*/ 4 h 12"/>
              <a:gd name="T4" fmla="*/ 1 w 3"/>
              <a:gd name="T5" fmla="*/ 4 h 12"/>
              <a:gd name="T6" fmla="*/ 1 w 3"/>
              <a:gd name="T7" fmla="*/ 3 h 12"/>
              <a:gd name="T8" fmla="*/ 1 w 3"/>
              <a:gd name="T9" fmla="*/ 3 h 12"/>
              <a:gd name="T10" fmla="*/ 1 w 3"/>
              <a:gd name="T11" fmla="*/ 2 h 12"/>
              <a:gd name="T12" fmla="*/ 2 w 3"/>
              <a:gd name="T13" fmla="*/ 0 h 12"/>
              <a:gd name="T14" fmla="*/ 2 w 3"/>
              <a:gd name="T15" fmla="*/ 0 h 12"/>
              <a:gd name="T16" fmla="*/ 3 w 3"/>
              <a:gd name="T17" fmla="*/ 0 h 12"/>
              <a:gd name="T18" fmla="*/ 3 w 3"/>
              <a:gd name="T19" fmla="*/ 3 h 12"/>
              <a:gd name="T20" fmla="*/ 3 w 3"/>
              <a:gd name="T21" fmla="*/ 6 h 12"/>
              <a:gd name="T22" fmla="*/ 2 w 3"/>
              <a:gd name="T23" fmla="*/ 9 h 12"/>
              <a:gd name="T24" fmla="*/ 0 w 3"/>
              <a:gd name="T25" fmla="*/ 12 h 12"/>
              <a:gd name="T26" fmla="*/ 1 w 3"/>
              <a:gd name="T27" fmla="*/ 10 h 12"/>
              <a:gd name="T28" fmla="*/ 1 w 3"/>
              <a:gd name="T29" fmla="*/ 9 h 12"/>
              <a:gd name="T30" fmla="*/ 1 w 3"/>
              <a:gd name="T31" fmla="*/ 6 h 12"/>
              <a:gd name="T32" fmla="*/ 0 w 3"/>
              <a:gd name="T33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12">
                <a:moveTo>
                  <a:pt x="0" y="5"/>
                </a:move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3"/>
                </a:lnTo>
                <a:lnTo>
                  <a:pt x="3" y="6"/>
                </a:lnTo>
                <a:lnTo>
                  <a:pt x="2" y="9"/>
                </a:lnTo>
                <a:lnTo>
                  <a:pt x="0" y="12"/>
                </a:lnTo>
                <a:lnTo>
                  <a:pt x="1" y="10"/>
                </a:lnTo>
                <a:lnTo>
                  <a:pt x="1" y="9"/>
                </a:lnTo>
                <a:lnTo>
                  <a:pt x="1" y="6"/>
                </a:lnTo>
                <a:lnTo>
                  <a:pt x="0" y="5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0" name="Freeform 1580"/>
          <p:cNvSpPr>
            <a:spLocks/>
          </p:cNvSpPr>
          <p:nvPr/>
        </p:nvSpPr>
        <p:spPr bwMode="auto">
          <a:xfrm>
            <a:off x="6878638" y="2319338"/>
            <a:ext cx="3175" cy="9525"/>
          </a:xfrm>
          <a:custGeom>
            <a:avLst/>
            <a:gdLst>
              <a:gd name="T0" fmla="*/ 0 w 3"/>
              <a:gd name="T1" fmla="*/ 5 h 12"/>
              <a:gd name="T2" fmla="*/ 0 w 3"/>
              <a:gd name="T3" fmla="*/ 5 h 12"/>
              <a:gd name="T4" fmla="*/ 1 w 3"/>
              <a:gd name="T5" fmla="*/ 4 h 12"/>
              <a:gd name="T6" fmla="*/ 1 w 3"/>
              <a:gd name="T7" fmla="*/ 4 h 12"/>
              <a:gd name="T8" fmla="*/ 1 w 3"/>
              <a:gd name="T9" fmla="*/ 3 h 12"/>
              <a:gd name="T10" fmla="*/ 1 w 3"/>
              <a:gd name="T11" fmla="*/ 3 h 12"/>
              <a:gd name="T12" fmla="*/ 1 w 3"/>
              <a:gd name="T13" fmla="*/ 3 h 12"/>
              <a:gd name="T14" fmla="*/ 1 w 3"/>
              <a:gd name="T15" fmla="*/ 2 h 12"/>
              <a:gd name="T16" fmla="*/ 2 w 3"/>
              <a:gd name="T17" fmla="*/ 0 h 12"/>
              <a:gd name="T18" fmla="*/ 2 w 3"/>
              <a:gd name="T19" fmla="*/ 0 h 12"/>
              <a:gd name="T20" fmla="*/ 3 w 3"/>
              <a:gd name="T21" fmla="*/ 0 h 12"/>
              <a:gd name="T22" fmla="*/ 3 w 3"/>
              <a:gd name="T23" fmla="*/ 0 h 12"/>
              <a:gd name="T24" fmla="*/ 3 w 3"/>
              <a:gd name="T25" fmla="*/ 3 h 12"/>
              <a:gd name="T26" fmla="*/ 3 w 3"/>
              <a:gd name="T27" fmla="*/ 6 h 12"/>
              <a:gd name="T28" fmla="*/ 2 w 3"/>
              <a:gd name="T29" fmla="*/ 9 h 12"/>
              <a:gd name="T30" fmla="*/ 0 w 3"/>
              <a:gd name="T31" fmla="*/ 12 h 12"/>
              <a:gd name="T32" fmla="*/ 0 w 3"/>
              <a:gd name="T33" fmla="*/ 12 h 12"/>
              <a:gd name="T34" fmla="*/ 1 w 3"/>
              <a:gd name="T35" fmla="*/ 10 h 12"/>
              <a:gd name="T36" fmla="*/ 1 w 3"/>
              <a:gd name="T37" fmla="*/ 9 h 12"/>
              <a:gd name="T38" fmla="*/ 1 w 3"/>
              <a:gd name="T39" fmla="*/ 6 h 12"/>
              <a:gd name="T40" fmla="*/ 0 w 3"/>
              <a:gd name="T41" fmla="*/ 5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" h="12">
                <a:moveTo>
                  <a:pt x="0" y="5"/>
                </a:moveTo>
                <a:lnTo>
                  <a:pt x="0" y="5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3" y="3"/>
                </a:lnTo>
                <a:lnTo>
                  <a:pt x="3" y="6"/>
                </a:lnTo>
                <a:lnTo>
                  <a:pt x="2" y="9"/>
                </a:lnTo>
                <a:lnTo>
                  <a:pt x="0" y="12"/>
                </a:lnTo>
                <a:lnTo>
                  <a:pt x="0" y="12"/>
                </a:lnTo>
                <a:lnTo>
                  <a:pt x="1" y="10"/>
                </a:lnTo>
                <a:lnTo>
                  <a:pt x="1" y="9"/>
                </a:lnTo>
                <a:lnTo>
                  <a:pt x="1" y="6"/>
                </a:lnTo>
                <a:lnTo>
                  <a:pt x="0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1" name="Freeform 1581"/>
          <p:cNvSpPr>
            <a:spLocks/>
          </p:cNvSpPr>
          <p:nvPr/>
        </p:nvSpPr>
        <p:spPr bwMode="auto">
          <a:xfrm>
            <a:off x="6872288" y="2309813"/>
            <a:ext cx="9525" cy="9525"/>
          </a:xfrm>
          <a:custGeom>
            <a:avLst/>
            <a:gdLst>
              <a:gd name="T0" fmla="*/ 12 w 12"/>
              <a:gd name="T1" fmla="*/ 11 h 11"/>
              <a:gd name="T2" fmla="*/ 12 w 12"/>
              <a:gd name="T3" fmla="*/ 11 h 11"/>
              <a:gd name="T4" fmla="*/ 12 w 12"/>
              <a:gd name="T5" fmla="*/ 11 h 11"/>
              <a:gd name="T6" fmla="*/ 11 w 12"/>
              <a:gd name="T7" fmla="*/ 9 h 11"/>
              <a:gd name="T8" fmla="*/ 9 w 12"/>
              <a:gd name="T9" fmla="*/ 8 h 11"/>
              <a:gd name="T10" fmla="*/ 5 w 12"/>
              <a:gd name="T11" fmla="*/ 8 h 11"/>
              <a:gd name="T12" fmla="*/ 5 w 12"/>
              <a:gd name="T13" fmla="*/ 8 h 11"/>
              <a:gd name="T14" fmla="*/ 2 w 12"/>
              <a:gd name="T15" fmla="*/ 8 h 11"/>
              <a:gd name="T16" fmla="*/ 1 w 12"/>
              <a:gd name="T17" fmla="*/ 6 h 11"/>
              <a:gd name="T18" fmla="*/ 0 w 12"/>
              <a:gd name="T19" fmla="*/ 2 h 11"/>
              <a:gd name="T20" fmla="*/ 0 w 12"/>
              <a:gd name="T2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1">
                <a:moveTo>
                  <a:pt x="12" y="11"/>
                </a:moveTo>
                <a:lnTo>
                  <a:pt x="12" y="11"/>
                </a:lnTo>
                <a:lnTo>
                  <a:pt x="12" y="11"/>
                </a:lnTo>
                <a:lnTo>
                  <a:pt x="11" y="9"/>
                </a:lnTo>
                <a:lnTo>
                  <a:pt x="9" y="8"/>
                </a:lnTo>
                <a:lnTo>
                  <a:pt x="5" y="8"/>
                </a:lnTo>
                <a:lnTo>
                  <a:pt x="5" y="8"/>
                </a:lnTo>
                <a:lnTo>
                  <a:pt x="2" y="8"/>
                </a:lnTo>
                <a:lnTo>
                  <a:pt x="1" y="6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2" name="Freeform 1582"/>
          <p:cNvSpPr>
            <a:spLocks/>
          </p:cNvSpPr>
          <p:nvPr/>
        </p:nvSpPr>
        <p:spPr bwMode="auto">
          <a:xfrm>
            <a:off x="6853238" y="2305050"/>
            <a:ext cx="12700" cy="12700"/>
          </a:xfrm>
          <a:custGeom>
            <a:avLst/>
            <a:gdLst>
              <a:gd name="T0" fmla="*/ 18 w 18"/>
              <a:gd name="T1" fmla="*/ 0 h 17"/>
              <a:gd name="T2" fmla="*/ 18 w 18"/>
              <a:gd name="T3" fmla="*/ 0 h 17"/>
              <a:gd name="T4" fmla="*/ 18 w 18"/>
              <a:gd name="T5" fmla="*/ 5 h 17"/>
              <a:gd name="T6" fmla="*/ 16 w 18"/>
              <a:gd name="T7" fmla="*/ 9 h 17"/>
              <a:gd name="T8" fmla="*/ 14 w 18"/>
              <a:gd name="T9" fmla="*/ 14 h 17"/>
              <a:gd name="T10" fmla="*/ 11 w 18"/>
              <a:gd name="T11" fmla="*/ 15 h 17"/>
              <a:gd name="T12" fmla="*/ 11 w 18"/>
              <a:gd name="T13" fmla="*/ 15 h 17"/>
              <a:gd name="T14" fmla="*/ 6 w 18"/>
              <a:gd name="T15" fmla="*/ 15 h 17"/>
              <a:gd name="T16" fmla="*/ 4 w 18"/>
              <a:gd name="T17" fmla="*/ 15 h 17"/>
              <a:gd name="T18" fmla="*/ 1 w 18"/>
              <a:gd name="T19" fmla="*/ 15 h 17"/>
              <a:gd name="T20" fmla="*/ 0 w 18"/>
              <a:gd name="T21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7">
                <a:moveTo>
                  <a:pt x="18" y="0"/>
                </a:moveTo>
                <a:lnTo>
                  <a:pt x="18" y="0"/>
                </a:lnTo>
                <a:lnTo>
                  <a:pt x="18" y="5"/>
                </a:lnTo>
                <a:lnTo>
                  <a:pt x="16" y="9"/>
                </a:lnTo>
                <a:lnTo>
                  <a:pt x="14" y="14"/>
                </a:lnTo>
                <a:lnTo>
                  <a:pt x="11" y="15"/>
                </a:lnTo>
                <a:lnTo>
                  <a:pt x="11" y="15"/>
                </a:lnTo>
                <a:lnTo>
                  <a:pt x="6" y="15"/>
                </a:lnTo>
                <a:lnTo>
                  <a:pt x="4" y="15"/>
                </a:lnTo>
                <a:lnTo>
                  <a:pt x="1" y="15"/>
                </a:lnTo>
                <a:lnTo>
                  <a:pt x="0" y="17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3" name="Freeform 1583"/>
          <p:cNvSpPr>
            <a:spLocks/>
          </p:cNvSpPr>
          <p:nvPr/>
        </p:nvSpPr>
        <p:spPr bwMode="auto">
          <a:xfrm>
            <a:off x="6856413" y="2317750"/>
            <a:ext cx="11112" cy="12700"/>
          </a:xfrm>
          <a:custGeom>
            <a:avLst/>
            <a:gdLst>
              <a:gd name="T0" fmla="*/ 0 w 14"/>
              <a:gd name="T1" fmla="*/ 4 h 15"/>
              <a:gd name="T2" fmla="*/ 0 w 14"/>
              <a:gd name="T3" fmla="*/ 4 h 15"/>
              <a:gd name="T4" fmla="*/ 1 w 14"/>
              <a:gd name="T5" fmla="*/ 4 h 15"/>
              <a:gd name="T6" fmla="*/ 1 w 14"/>
              <a:gd name="T7" fmla="*/ 3 h 15"/>
              <a:gd name="T8" fmla="*/ 2 w 14"/>
              <a:gd name="T9" fmla="*/ 1 h 15"/>
              <a:gd name="T10" fmla="*/ 5 w 14"/>
              <a:gd name="T11" fmla="*/ 1 h 15"/>
              <a:gd name="T12" fmla="*/ 5 w 14"/>
              <a:gd name="T13" fmla="*/ 1 h 15"/>
              <a:gd name="T14" fmla="*/ 6 w 14"/>
              <a:gd name="T15" fmla="*/ 0 h 15"/>
              <a:gd name="T16" fmla="*/ 7 w 14"/>
              <a:gd name="T17" fmla="*/ 0 h 15"/>
              <a:gd name="T18" fmla="*/ 8 w 14"/>
              <a:gd name="T19" fmla="*/ 0 h 15"/>
              <a:gd name="T20" fmla="*/ 9 w 14"/>
              <a:gd name="T21" fmla="*/ 1 h 15"/>
              <a:gd name="T22" fmla="*/ 9 w 14"/>
              <a:gd name="T23" fmla="*/ 1 h 15"/>
              <a:gd name="T24" fmla="*/ 9 w 14"/>
              <a:gd name="T25" fmla="*/ 1 h 15"/>
              <a:gd name="T26" fmla="*/ 9 w 14"/>
              <a:gd name="T27" fmla="*/ 1 h 15"/>
              <a:gd name="T28" fmla="*/ 9 w 14"/>
              <a:gd name="T29" fmla="*/ 1 h 15"/>
              <a:gd name="T30" fmla="*/ 10 w 14"/>
              <a:gd name="T31" fmla="*/ 3 h 15"/>
              <a:gd name="T32" fmla="*/ 10 w 14"/>
              <a:gd name="T33" fmla="*/ 3 h 15"/>
              <a:gd name="T34" fmla="*/ 11 w 14"/>
              <a:gd name="T35" fmla="*/ 3 h 15"/>
              <a:gd name="T36" fmla="*/ 13 w 14"/>
              <a:gd name="T37" fmla="*/ 4 h 15"/>
              <a:gd name="T38" fmla="*/ 13 w 14"/>
              <a:gd name="T39" fmla="*/ 6 h 15"/>
              <a:gd name="T40" fmla="*/ 13 w 14"/>
              <a:gd name="T41" fmla="*/ 7 h 15"/>
              <a:gd name="T42" fmla="*/ 13 w 14"/>
              <a:gd name="T43" fmla="*/ 7 h 15"/>
              <a:gd name="T44" fmla="*/ 13 w 14"/>
              <a:gd name="T45" fmla="*/ 10 h 15"/>
              <a:gd name="T46" fmla="*/ 13 w 14"/>
              <a:gd name="T47" fmla="*/ 11 h 15"/>
              <a:gd name="T48" fmla="*/ 13 w 14"/>
              <a:gd name="T49" fmla="*/ 13 h 15"/>
              <a:gd name="T50" fmla="*/ 14 w 14"/>
              <a:gd name="T51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" h="15">
                <a:moveTo>
                  <a:pt x="0" y="4"/>
                </a:moveTo>
                <a:lnTo>
                  <a:pt x="0" y="4"/>
                </a:lnTo>
                <a:lnTo>
                  <a:pt x="1" y="4"/>
                </a:lnTo>
                <a:lnTo>
                  <a:pt x="1" y="3"/>
                </a:lnTo>
                <a:lnTo>
                  <a:pt x="2" y="1"/>
                </a:lnTo>
                <a:lnTo>
                  <a:pt x="5" y="1"/>
                </a:lnTo>
                <a:lnTo>
                  <a:pt x="5" y="1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3" y="4"/>
                </a:lnTo>
                <a:lnTo>
                  <a:pt x="13" y="6"/>
                </a:lnTo>
                <a:lnTo>
                  <a:pt x="13" y="7"/>
                </a:lnTo>
                <a:lnTo>
                  <a:pt x="13" y="7"/>
                </a:lnTo>
                <a:lnTo>
                  <a:pt x="13" y="10"/>
                </a:lnTo>
                <a:lnTo>
                  <a:pt x="13" y="11"/>
                </a:lnTo>
                <a:lnTo>
                  <a:pt x="13" y="13"/>
                </a:lnTo>
                <a:lnTo>
                  <a:pt x="14" y="1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4" name="Freeform 1584"/>
          <p:cNvSpPr>
            <a:spLocks/>
          </p:cNvSpPr>
          <p:nvPr/>
        </p:nvSpPr>
        <p:spPr bwMode="auto">
          <a:xfrm>
            <a:off x="6870700" y="2319338"/>
            <a:ext cx="7938" cy="11112"/>
          </a:xfrm>
          <a:custGeom>
            <a:avLst/>
            <a:gdLst>
              <a:gd name="T0" fmla="*/ 0 w 12"/>
              <a:gd name="T1" fmla="*/ 14 h 14"/>
              <a:gd name="T2" fmla="*/ 0 w 12"/>
              <a:gd name="T3" fmla="*/ 14 h 14"/>
              <a:gd name="T4" fmla="*/ 1 w 12"/>
              <a:gd name="T5" fmla="*/ 13 h 14"/>
              <a:gd name="T6" fmla="*/ 1 w 12"/>
              <a:gd name="T7" fmla="*/ 11 h 14"/>
              <a:gd name="T8" fmla="*/ 1 w 12"/>
              <a:gd name="T9" fmla="*/ 10 h 14"/>
              <a:gd name="T10" fmla="*/ 1 w 12"/>
              <a:gd name="T11" fmla="*/ 9 h 14"/>
              <a:gd name="T12" fmla="*/ 1 w 12"/>
              <a:gd name="T13" fmla="*/ 9 h 14"/>
              <a:gd name="T14" fmla="*/ 1 w 12"/>
              <a:gd name="T15" fmla="*/ 7 h 14"/>
              <a:gd name="T16" fmla="*/ 1 w 12"/>
              <a:gd name="T17" fmla="*/ 5 h 14"/>
              <a:gd name="T18" fmla="*/ 1 w 12"/>
              <a:gd name="T19" fmla="*/ 4 h 14"/>
              <a:gd name="T20" fmla="*/ 1 w 12"/>
              <a:gd name="T21" fmla="*/ 3 h 14"/>
              <a:gd name="T22" fmla="*/ 1 w 12"/>
              <a:gd name="T23" fmla="*/ 3 h 14"/>
              <a:gd name="T24" fmla="*/ 3 w 12"/>
              <a:gd name="T25" fmla="*/ 2 h 14"/>
              <a:gd name="T26" fmla="*/ 4 w 12"/>
              <a:gd name="T27" fmla="*/ 0 h 14"/>
              <a:gd name="T28" fmla="*/ 5 w 12"/>
              <a:gd name="T29" fmla="*/ 0 h 14"/>
              <a:gd name="T30" fmla="*/ 6 w 12"/>
              <a:gd name="T31" fmla="*/ 0 h 14"/>
              <a:gd name="T32" fmla="*/ 6 w 12"/>
              <a:gd name="T33" fmla="*/ 0 h 14"/>
              <a:gd name="T34" fmla="*/ 8 w 12"/>
              <a:gd name="T35" fmla="*/ 2 h 14"/>
              <a:gd name="T36" fmla="*/ 8 w 12"/>
              <a:gd name="T37" fmla="*/ 2 h 14"/>
              <a:gd name="T38" fmla="*/ 8 w 12"/>
              <a:gd name="T39" fmla="*/ 2 h 14"/>
              <a:gd name="T40" fmla="*/ 8 w 12"/>
              <a:gd name="T41" fmla="*/ 3 h 14"/>
              <a:gd name="T42" fmla="*/ 8 w 12"/>
              <a:gd name="T43" fmla="*/ 3 h 14"/>
              <a:gd name="T44" fmla="*/ 9 w 12"/>
              <a:gd name="T45" fmla="*/ 3 h 14"/>
              <a:gd name="T46" fmla="*/ 11 w 12"/>
              <a:gd name="T47" fmla="*/ 4 h 14"/>
              <a:gd name="T48" fmla="*/ 11 w 12"/>
              <a:gd name="T49" fmla="*/ 5 h 14"/>
              <a:gd name="T50" fmla="*/ 12 w 12"/>
              <a:gd name="T51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" h="14">
                <a:moveTo>
                  <a:pt x="0" y="14"/>
                </a:moveTo>
                <a:lnTo>
                  <a:pt x="0" y="14"/>
                </a:lnTo>
                <a:lnTo>
                  <a:pt x="1" y="13"/>
                </a:lnTo>
                <a:lnTo>
                  <a:pt x="1" y="11"/>
                </a:lnTo>
                <a:lnTo>
                  <a:pt x="1" y="10"/>
                </a:lnTo>
                <a:lnTo>
                  <a:pt x="1" y="9"/>
                </a:lnTo>
                <a:lnTo>
                  <a:pt x="1" y="9"/>
                </a:lnTo>
                <a:lnTo>
                  <a:pt x="1" y="7"/>
                </a:ln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3" y="2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9" y="3"/>
                </a:lnTo>
                <a:lnTo>
                  <a:pt x="11" y="4"/>
                </a:lnTo>
                <a:lnTo>
                  <a:pt x="11" y="5"/>
                </a:lnTo>
                <a:lnTo>
                  <a:pt x="12" y="5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5" name="Freeform 1585"/>
          <p:cNvSpPr>
            <a:spLocks/>
          </p:cNvSpPr>
          <p:nvPr/>
        </p:nvSpPr>
        <p:spPr bwMode="auto">
          <a:xfrm>
            <a:off x="6872288" y="2312988"/>
            <a:ext cx="7937" cy="6350"/>
          </a:xfrm>
          <a:custGeom>
            <a:avLst/>
            <a:gdLst>
              <a:gd name="T0" fmla="*/ 10 w 10"/>
              <a:gd name="T1" fmla="*/ 8 h 8"/>
              <a:gd name="T2" fmla="*/ 10 w 10"/>
              <a:gd name="T3" fmla="*/ 8 h 8"/>
              <a:gd name="T4" fmla="*/ 9 w 10"/>
              <a:gd name="T5" fmla="*/ 6 h 8"/>
              <a:gd name="T6" fmla="*/ 9 w 10"/>
              <a:gd name="T7" fmla="*/ 6 h 8"/>
              <a:gd name="T8" fmla="*/ 8 w 10"/>
              <a:gd name="T9" fmla="*/ 5 h 8"/>
              <a:gd name="T10" fmla="*/ 6 w 10"/>
              <a:gd name="T11" fmla="*/ 5 h 8"/>
              <a:gd name="T12" fmla="*/ 6 w 10"/>
              <a:gd name="T13" fmla="*/ 5 h 8"/>
              <a:gd name="T14" fmla="*/ 5 w 10"/>
              <a:gd name="T15" fmla="*/ 5 h 8"/>
              <a:gd name="T16" fmla="*/ 3 w 10"/>
              <a:gd name="T17" fmla="*/ 4 h 8"/>
              <a:gd name="T18" fmla="*/ 1 w 10"/>
              <a:gd name="T19" fmla="*/ 2 h 8"/>
              <a:gd name="T20" fmla="*/ 0 w 10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" h="8">
                <a:moveTo>
                  <a:pt x="10" y="8"/>
                </a:moveTo>
                <a:lnTo>
                  <a:pt x="10" y="8"/>
                </a:lnTo>
                <a:lnTo>
                  <a:pt x="9" y="6"/>
                </a:lnTo>
                <a:lnTo>
                  <a:pt x="9" y="6"/>
                </a:lnTo>
                <a:lnTo>
                  <a:pt x="8" y="5"/>
                </a:lnTo>
                <a:lnTo>
                  <a:pt x="6" y="5"/>
                </a:lnTo>
                <a:lnTo>
                  <a:pt x="6" y="5"/>
                </a:lnTo>
                <a:lnTo>
                  <a:pt x="5" y="5"/>
                </a:lnTo>
                <a:lnTo>
                  <a:pt x="3" y="4"/>
                </a:lnTo>
                <a:lnTo>
                  <a:pt x="1" y="2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6" name="Freeform 1586"/>
          <p:cNvSpPr>
            <a:spLocks/>
          </p:cNvSpPr>
          <p:nvPr/>
        </p:nvSpPr>
        <p:spPr bwMode="auto">
          <a:xfrm>
            <a:off x="6854825" y="2314575"/>
            <a:ext cx="9525" cy="4763"/>
          </a:xfrm>
          <a:custGeom>
            <a:avLst/>
            <a:gdLst>
              <a:gd name="T0" fmla="*/ 0 w 12"/>
              <a:gd name="T1" fmla="*/ 5 h 5"/>
              <a:gd name="T2" fmla="*/ 0 w 12"/>
              <a:gd name="T3" fmla="*/ 5 h 5"/>
              <a:gd name="T4" fmla="*/ 1 w 12"/>
              <a:gd name="T5" fmla="*/ 4 h 5"/>
              <a:gd name="T6" fmla="*/ 3 w 12"/>
              <a:gd name="T7" fmla="*/ 4 h 5"/>
              <a:gd name="T8" fmla="*/ 4 w 12"/>
              <a:gd name="T9" fmla="*/ 3 h 5"/>
              <a:gd name="T10" fmla="*/ 7 w 12"/>
              <a:gd name="T11" fmla="*/ 3 h 5"/>
              <a:gd name="T12" fmla="*/ 7 w 12"/>
              <a:gd name="T13" fmla="*/ 3 h 5"/>
              <a:gd name="T14" fmla="*/ 9 w 12"/>
              <a:gd name="T15" fmla="*/ 3 h 5"/>
              <a:gd name="T16" fmla="*/ 11 w 12"/>
              <a:gd name="T17" fmla="*/ 2 h 5"/>
              <a:gd name="T18" fmla="*/ 12 w 12"/>
              <a:gd name="T19" fmla="*/ 1 h 5"/>
              <a:gd name="T20" fmla="*/ 12 w 12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5">
                <a:moveTo>
                  <a:pt x="0" y="5"/>
                </a:moveTo>
                <a:lnTo>
                  <a:pt x="0" y="5"/>
                </a:lnTo>
                <a:lnTo>
                  <a:pt x="1" y="4"/>
                </a:lnTo>
                <a:lnTo>
                  <a:pt x="3" y="4"/>
                </a:lnTo>
                <a:lnTo>
                  <a:pt x="4" y="3"/>
                </a:lnTo>
                <a:lnTo>
                  <a:pt x="7" y="3"/>
                </a:lnTo>
                <a:lnTo>
                  <a:pt x="7" y="3"/>
                </a:lnTo>
                <a:lnTo>
                  <a:pt x="9" y="3"/>
                </a:lnTo>
                <a:lnTo>
                  <a:pt x="11" y="2"/>
                </a:lnTo>
                <a:lnTo>
                  <a:pt x="12" y="1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7" name="Freeform 1587"/>
          <p:cNvSpPr>
            <a:spLocks/>
          </p:cNvSpPr>
          <p:nvPr/>
        </p:nvSpPr>
        <p:spPr bwMode="auto">
          <a:xfrm>
            <a:off x="6867525" y="2312988"/>
            <a:ext cx="3175" cy="1587"/>
          </a:xfrm>
          <a:custGeom>
            <a:avLst/>
            <a:gdLst>
              <a:gd name="T0" fmla="*/ 0 w 4"/>
              <a:gd name="T1" fmla="*/ 1 h 1"/>
              <a:gd name="T2" fmla="*/ 0 w 4"/>
              <a:gd name="T3" fmla="*/ 1 h 1"/>
              <a:gd name="T4" fmla="*/ 1 w 4"/>
              <a:gd name="T5" fmla="*/ 0 h 1"/>
              <a:gd name="T6" fmla="*/ 2 w 4"/>
              <a:gd name="T7" fmla="*/ 0 h 1"/>
              <a:gd name="T8" fmla="*/ 3 w 4"/>
              <a:gd name="T9" fmla="*/ 0 h 1"/>
              <a:gd name="T10" fmla="*/ 4 w 4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8" name="Freeform 1588"/>
          <p:cNvSpPr>
            <a:spLocks/>
          </p:cNvSpPr>
          <p:nvPr/>
        </p:nvSpPr>
        <p:spPr bwMode="auto">
          <a:xfrm>
            <a:off x="6867525" y="2325688"/>
            <a:ext cx="3175" cy="1587"/>
          </a:xfrm>
          <a:custGeom>
            <a:avLst/>
            <a:gdLst>
              <a:gd name="T0" fmla="*/ 0 w 3"/>
              <a:gd name="T1" fmla="*/ 1 h 1"/>
              <a:gd name="T2" fmla="*/ 0 w 3"/>
              <a:gd name="T3" fmla="*/ 1 h 1"/>
              <a:gd name="T4" fmla="*/ 1 w 3"/>
              <a:gd name="T5" fmla="*/ 0 h 1"/>
              <a:gd name="T6" fmla="*/ 2 w 3"/>
              <a:gd name="T7" fmla="*/ 0 h 1"/>
              <a:gd name="T8" fmla="*/ 3 w 3"/>
              <a:gd name="T9" fmla="*/ 0 h 1"/>
              <a:gd name="T10" fmla="*/ 3 w 3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1">
                <a:moveTo>
                  <a:pt x="0" y="1"/>
                </a:move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69" name="Freeform 1589"/>
          <p:cNvSpPr>
            <a:spLocks/>
          </p:cNvSpPr>
          <p:nvPr/>
        </p:nvSpPr>
        <p:spPr bwMode="auto">
          <a:xfrm>
            <a:off x="6892925" y="2263775"/>
            <a:ext cx="7938" cy="4763"/>
          </a:xfrm>
          <a:custGeom>
            <a:avLst/>
            <a:gdLst>
              <a:gd name="T0" fmla="*/ 0 w 9"/>
              <a:gd name="T1" fmla="*/ 2 h 6"/>
              <a:gd name="T2" fmla="*/ 0 w 9"/>
              <a:gd name="T3" fmla="*/ 2 h 6"/>
              <a:gd name="T4" fmla="*/ 0 w 9"/>
              <a:gd name="T5" fmla="*/ 3 h 6"/>
              <a:gd name="T6" fmla="*/ 1 w 9"/>
              <a:gd name="T7" fmla="*/ 3 h 6"/>
              <a:gd name="T8" fmla="*/ 1 w 9"/>
              <a:gd name="T9" fmla="*/ 3 h 6"/>
              <a:gd name="T10" fmla="*/ 1 w 9"/>
              <a:gd name="T11" fmla="*/ 3 h 6"/>
              <a:gd name="T12" fmla="*/ 1 w 9"/>
              <a:gd name="T13" fmla="*/ 3 h 6"/>
              <a:gd name="T14" fmla="*/ 2 w 9"/>
              <a:gd name="T15" fmla="*/ 3 h 6"/>
              <a:gd name="T16" fmla="*/ 2 w 9"/>
              <a:gd name="T17" fmla="*/ 3 h 6"/>
              <a:gd name="T18" fmla="*/ 2 w 9"/>
              <a:gd name="T19" fmla="*/ 3 h 6"/>
              <a:gd name="T20" fmla="*/ 2 w 9"/>
              <a:gd name="T21" fmla="*/ 3 h 6"/>
              <a:gd name="T22" fmla="*/ 2 w 9"/>
              <a:gd name="T23" fmla="*/ 3 h 6"/>
              <a:gd name="T24" fmla="*/ 2 w 9"/>
              <a:gd name="T25" fmla="*/ 4 h 6"/>
              <a:gd name="T26" fmla="*/ 3 w 9"/>
              <a:gd name="T27" fmla="*/ 4 h 6"/>
              <a:gd name="T28" fmla="*/ 3 w 9"/>
              <a:gd name="T29" fmla="*/ 5 h 6"/>
              <a:gd name="T30" fmla="*/ 5 w 9"/>
              <a:gd name="T31" fmla="*/ 6 h 6"/>
              <a:gd name="T32" fmla="*/ 5 w 9"/>
              <a:gd name="T33" fmla="*/ 6 h 6"/>
              <a:gd name="T34" fmla="*/ 6 w 9"/>
              <a:gd name="T35" fmla="*/ 6 h 6"/>
              <a:gd name="T36" fmla="*/ 6 w 9"/>
              <a:gd name="T37" fmla="*/ 6 h 6"/>
              <a:gd name="T38" fmla="*/ 7 w 9"/>
              <a:gd name="T39" fmla="*/ 6 h 6"/>
              <a:gd name="T40" fmla="*/ 7 w 9"/>
              <a:gd name="T41" fmla="*/ 6 h 6"/>
              <a:gd name="T42" fmla="*/ 7 w 9"/>
              <a:gd name="T43" fmla="*/ 6 h 6"/>
              <a:gd name="T44" fmla="*/ 7 w 9"/>
              <a:gd name="T45" fmla="*/ 5 h 6"/>
              <a:gd name="T46" fmla="*/ 8 w 9"/>
              <a:gd name="T47" fmla="*/ 4 h 6"/>
              <a:gd name="T48" fmla="*/ 8 w 9"/>
              <a:gd name="T49" fmla="*/ 4 h 6"/>
              <a:gd name="T50" fmla="*/ 8 w 9"/>
              <a:gd name="T51" fmla="*/ 3 h 6"/>
              <a:gd name="T52" fmla="*/ 8 w 9"/>
              <a:gd name="T53" fmla="*/ 3 h 6"/>
              <a:gd name="T54" fmla="*/ 8 w 9"/>
              <a:gd name="T55" fmla="*/ 2 h 6"/>
              <a:gd name="T56" fmla="*/ 8 w 9"/>
              <a:gd name="T57" fmla="*/ 2 h 6"/>
              <a:gd name="T58" fmla="*/ 8 w 9"/>
              <a:gd name="T59" fmla="*/ 2 h 6"/>
              <a:gd name="T60" fmla="*/ 8 w 9"/>
              <a:gd name="T61" fmla="*/ 2 h 6"/>
              <a:gd name="T62" fmla="*/ 8 w 9"/>
              <a:gd name="T63" fmla="*/ 2 h 6"/>
              <a:gd name="T64" fmla="*/ 8 w 9"/>
              <a:gd name="T65" fmla="*/ 2 h 6"/>
              <a:gd name="T66" fmla="*/ 8 w 9"/>
              <a:gd name="T67" fmla="*/ 2 h 6"/>
              <a:gd name="T68" fmla="*/ 8 w 9"/>
              <a:gd name="T69" fmla="*/ 3 h 6"/>
              <a:gd name="T70" fmla="*/ 8 w 9"/>
              <a:gd name="T71" fmla="*/ 3 h 6"/>
              <a:gd name="T72" fmla="*/ 8 w 9"/>
              <a:gd name="T73" fmla="*/ 3 h 6"/>
              <a:gd name="T74" fmla="*/ 9 w 9"/>
              <a:gd name="T75" fmla="*/ 2 h 6"/>
              <a:gd name="T76" fmla="*/ 9 w 9"/>
              <a:gd name="T77" fmla="*/ 2 h 6"/>
              <a:gd name="T78" fmla="*/ 9 w 9"/>
              <a:gd name="T79" fmla="*/ 2 h 6"/>
              <a:gd name="T80" fmla="*/ 8 w 9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" h="6">
                <a:moveTo>
                  <a:pt x="0" y="2"/>
                </a:move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4"/>
                </a:lnTo>
                <a:lnTo>
                  <a:pt x="3" y="4"/>
                </a:lnTo>
                <a:lnTo>
                  <a:pt x="3" y="5"/>
                </a:lnTo>
                <a:lnTo>
                  <a:pt x="5" y="6"/>
                </a:lnTo>
                <a:lnTo>
                  <a:pt x="5" y="6"/>
                </a:lnTo>
                <a:lnTo>
                  <a:pt x="6" y="6"/>
                </a:lnTo>
                <a:lnTo>
                  <a:pt x="6" y="6"/>
                </a:lnTo>
                <a:lnTo>
                  <a:pt x="7" y="6"/>
                </a:lnTo>
                <a:lnTo>
                  <a:pt x="7" y="6"/>
                </a:lnTo>
                <a:lnTo>
                  <a:pt x="7" y="6"/>
                </a:lnTo>
                <a:lnTo>
                  <a:pt x="7" y="5"/>
                </a:lnTo>
                <a:lnTo>
                  <a:pt x="8" y="4"/>
                </a:lnTo>
                <a:lnTo>
                  <a:pt x="8" y="4"/>
                </a:lnTo>
                <a:lnTo>
                  <a:pt x="8" y="3"/>
                </a:lnTo>
                <a:lnTo>
                  <a:pt x="8" y="3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0" name="Freeform 1590"/>
          <p:cNvSpPr>
            <a:spLocks/>
          </p:cNvSpPr>
          <p:nvPr/>
        </p:nvSpPr>
        <p:spPr bwMode="auto">
          <a:xfrm>
            <a:off x="6889750" y="2281238"/>
            <a:ext cx="7938" cy="3175"/>
          </a:xfrm>
          <a:custGeom>
            <a:avLst/>
            <a:gdLst>
              <a:gd name="T0" fmla="*/ 0 w 9"/>
              <a:gd name="T1" fmla="*/ 1 h 6"/>
              <a:gd name="T2" fmla="*/ 0 w 9"/>
              <a:gd name="T3" fmla="*/ 1 h 6"/>
              <a:gd name="T4" fmla="*/ 0 w 9"/>
              <a:gd name="T5" fmla="*/ 2 h 6"/>
              <a:gd name="T6" fmla="*/ 1 w 9"/>
              <a:gd name="T7" fmla="*/ 2 h 6"/>
              <a:gd name="T8" fmla="*/ 1 w 9"/>
              <a:gd name="T9" fmla="*/ 2 h 6"/>
              <a:gd name="T10" fmla="*/ 1 w 9"/>
              <a:gd name="T11" fmla="*/ 2 h 6"/>
              <a:gd name="T12" fmla="*/ 1 w 9"/>
              <a:gd name="T13" fmla="*/ 2 h 6"/>
              <a:gd name="T14" fmla="*/ 2 w 9"/>
              <a:gd name="T15" fmla="*/ 2 h 6"/>
              <a:gd name="T16" fmla="*/ 2 w 9"/>
              <a:gd name="T17" fmla="*/ 2 h 6"/>
              <a:gd name="T18" fmla="*/ 2 w 9"/>
              <a:gd name="T19" fmla="*/ 2 h 6"/>
              <a:gd name="T20" fmla="*/ 2 w 9"/>
              <a:gd name="T21" fmla="*/ 2 h 6"/>
              <a:gd name="T22" fmla="*/ 2 w 9"/>
              <a:gd name="T23" fmla="*/ 2 h 6"/>
              <a:gd name="T24" fmla="*/ 2 w 9"/>
              <a:gd name="T25" fmla="*/ 4 h 6"/>
              <a:gd name="T26" fmla="*/ 3 w 9"/>
              <a:gd name="T27" fmla="*/ 5 h 6"/>
              <a:gd name="T28" fmla="*/ 4 w 9"/>
              <a:gd name="T29" fmla="*/ 5 h 6"/>
              <a:gd name="T30" fmla="*/ 5 w 9"/>
              <a:gd name="T31" fmla="*/ 6 h 6"/>
              <a:gd name="T32" fmla="*/ 5 w 9"/>
              <a:gd name="T33" fmla="*/ 6 h 6"/>
              <a:gd name="T34" fmla="*/ 5 w 9"/>
              <a:gd name="T35" fmla="*/ 6 h 6"/>
              <a:gd name="T36" fmla="*/ 6 w 9"/>
              <a:gd name="T37" fmla="*/ 6 h 6"/>
              <a:gd name="T38" fmla="*/ 6 w 9"/>
              <a:gd name="T39" fmla="*/ 6 h 6"/>
              <a:gd name="T40" fmla="*/ 6 w 9"/>
              <a:gd name="T41" fmla="*/ 6 h 6"/>
              <a:gd name="T42" fmla="*/ 6 w 9"/>
              <a:gd name="T43" fmla="*/ 6 h 6"/>
              <a:gd name="T44" fmla="*/ 6 w 9"/>
              <a:gd name="T45" fmla="*/ 5 h 6"/>
              <a:gd name="T46" fmla="*/ 8 w 9"/>
              <a:gd name="T47" fmla="*/ 4 h 6"/>
              <a:gd name="T48" fmla="*/ 8 w 9"/>
              <a:gd name="T49" fmla="*/ 4 h 6"/>
              <a:gd name="T50" fmla="*/ 8 w 9"/>
              <a:gd name="T51" fmla="*/ 2 h 6"/>
              <a:gd name="T52" fmla="*/ 8 w 9"/>
              <a:gd name="T53" fmla="*/ 2 h 6"/>
              <a:gd name="T54" fmla="*/ 8 w 9"/>
              <a:gd name="T55" fmla="*/ 1 h 6"/>
              <a:gd name="T56" fmla="*/ 8 w 9"/>
              <a:gd name="T57" fmla="*/ 1 h 6"/>
              <a:gd name="T58" fmla="*/ 8 w 9"/>
              <a:gd name="T59" fmla="*/ 1 h 6"/>
              <a:gd name="T60" fmla="*/ 8 w 9"/>
              <a:gd name="T61" fmla="*/ 1 h 6"/>
              <a:gd name="T62" fmla="*/ 8 w 9"/>
              <a:gd name="T63" fmla="*/ 1 h 6"/>
              <a:gd name="T64" fmla="*/ 8 w 9"/>
              <a:gd name="T65" fmla="*/ 2 h 6"/>
              <a:gd name="T66" fmla="*/ 8 w 9"/>
              <a:gd name="T67" fmla="*/ 2 h 6"/>
              <a:gd name="T68" fmla="*/ 8 w 9"/>
              <a:gd name="T69" fmla="*/ 2 h 6"/>
              <a:gd name="T70" fmla="*/ 9 w 9"/>
              <a:gd name="T71" fmla="*/ 2 h 6"/>
              <a:gd name="T72" fmla="*/ 9 w 9"/>
              <a:gd name="T73" fmla="*/ 2 h 6"/>
              <a:gd name="T74" fmla="*/ 9 w 9"/>
              <a:gd name="T75" fmla="*/ 1 h 6"/>
              <a:gd name="T76" fmla="*/ 9 w 9"/>
              <a:gd name="T77" fmla="*/ 1 h 6"/>
              <a:gd name="T78" fmla="*/ 9 w 9"/>
              <a:gd name="T79" fmla="*/ 1 h 6"/>
              <a:gd name="T80" fmla="*/ 9 w 9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" h="6">
                <a:moveTo>
                  <a:pt x="0" y="1"/>
                </a:move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4"/>
                </a:lnTo>
                <a:lnTo>
                  <a:pt x="3" y="5"/>
                </a:lnTo>
                <a:lnTo>
                  <a:pt x="4" y="5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8" y="4"/>
                </a:lnTo>
                <a:lnTo>
                  <a:pt x="8" y="2"/>
                </a:lnTo>
                <a:lnTo>
                  <a:pt x="8" y="2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9" y="2"/>
                </a:lnTo>
                <a:lnTo>
                  <a:pt x="9" y="2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1" name="Freeform 1591"/>
          <p:cNvSpPr>
            <a:spLocks/>
          </p:cNvSpPr>
          <p:nvPr/>
        </p:nvSpPr>
        <p:spPr bwMode="auto">
          <a:xfrm>
            <a:off x="6865938" y="2278063"/>
            <a:ext cx="4762" cy="4762"/>
          </a:xfrm>
          <a:custGeom>
            <a:avLst/>
            <a:gdLst>
              <a:gd name="T0" fmla="*/ 6 w 6"/>
              <a:gd name="T1" fmla="*/ 1 h 6"/>
              <a:gd name="T2" fmla="*/ 6 w 6"/>
              <a:gd name="T3" fmla="*/ 1 h 6"/>
              <a:gd name="T4" fmla="*/ 6 w 6"/>
              <a:gd name="T5" fmla="*/ 2 h 6"/>
              <a:gd name="T6" fmla="*/ 6 w 6"/>
              <a:gd name="T7" fmla="*/ 2 h 6"/>
              <a:gd name="T8" fmla="*/ 6 w 6"/>
              <a:gd name="T9" fmla="*/ 2 h 6"/>
              <a:gd name="T10" fmla="*/ 6 w 6"/>
              <a:gd name="T11" fmla="*/ 2 h 6"/>
              <a:gd name="T12" fmla="*/ 6 w 6"/>
              <a:gd name="T13" fmla="*/ 2 h 6"/>
              <a:gd name="T14" fmla="*/ 5 w 6"/>
              <a:gd name="T15" fmla="*/ 2 h 6"/>
              <a:gd name="T16" fmla="*/ 5 w 6"/>
              <a:gd name="T17" fmla="*/ 2 h 6"/>
              <a:gd name="T18" fmla="*/ 5 w 6"/>
              <a:gd name="T19" fmla="*/ 2 h 6"/>
              <a:gd name="T20" fmla="*/ 5 w 6"/>
              <a:gd name="T21" fmla="*/ 2 h 6"/>
              <a:gd name="T22" fmla="*/ 5 w 6"/>
              <a:gd name="T23" fmla="*/ 2 h 6"/>
              <a:gd name="T24" fmla="*/ 5 w 6"/>
              <a:gd name="T25" fmla="*/ 3 h 6"/>
              <a:gd name="T26" fmla="*/ 4 w 6"/>
              <a:gd name="T27" fmla="*/ 4 h 6"/>
              <a:gd name="T28" fmla="*/ 4 w 6"/>
              <a:gd name="T29" fmla="*/ 4 h 6"/>
              <a:gd name="T30" fmla="*/ 3 w 6"/>
              <a:gd name="T31" fmla="*/ 6 h 6"/>
              <a:gd name="T32" fmla="*/ 3 w 6"/>
              <a:gd name="T33" fmla="*/ 6 h 6"/>
              <a:gd name="T34" fmla="*/ 3 w 6"/>
              <a:gd name="T35" fmla="*/ 6 h 6"/>
              <a:gd name="T36" fmla="*/ 3 w 6"/>
              <a:gd name="T37" fmla="*/ 6 h 6"/>
              <a:gd name="T38" fmla="*/ 2 w 6"/>
              <a:gd name="T39" fmla="*/ 6 h 6"/>
              <a:gd name="T40" fmla="*/ 2 w 6"/>
              <a:gd name="T41" fmla="*/ 6 h 6"/>
              <a:gd name="T42" fmla="*/ 2 w 6"/>
              <a:gd name="T43" fmla="*/ 6 h 6"/>
              <a:gd name="T44" fmla="*/ 2 w 6"/>
              <a:gd name="T45" fmla="*/ 4 h 6"/>
              <a:gd name="T46" fmla="*/ 2 w 6"/>
              <a:gd name="T47" fmla="*/ 3 h 6"/>
              <a:gd name="T48" fmla="*/ 0 w 6"/>
              <a:gd name="T49" fmla="*/ 3 h 6"/>
              <a:gd name="T50" fmla="*/ 0 w 6"/>
              <a:gd name="T51" fmla="*/ 2 h 6"/>
              <a:gd name="T52" fmla="*/ 0 w 6"/>
              <a:gd name="T53" fmla="*/ 2 h 6"/>
              <a:gd name="T54" fmla="*/ 0 w 6"/>
              <a:gd name="T55" fmla="*/ 1 h 6"/>
              <a:gd name="T56" fmla="*/ 0 w 6"/>
              <a:gd name="T57" fmla="*/ 1 h 6"/>
              <a:gd name="T58" fmla="*/ 0 w 6"/>
              <a:gd name="T59" fmla="*/ 1 h 6"/>
              <a:gd name="T60" fmla="*/ 0 w 6"/>
              <a:gd name="T61" fmla="*/ 1 h 6"/>
              <a:gd name="T62" fmla="*/ 0 w 6"/>
              <a:gd name="T63" fmla="*/ 1 h 6"/>
              <a:gd name="T64" fmla="*/ 0 w 6"/>
              <a:gd name="T65" fmla="*/ 2 h 6"/>
              <a:gd name="T66" fmla="*/ 0 w 6"/>
              <a:gd name="T67" fmla="*/ 2 h 6"/>
              <a:gd name="T68" fmla="*/ 0 w 6"/>
              <a:gd name="T69" fmla="*/ 2 h 6"/>
              <a:gd name="T70" fmla="*/ 0 w 6"/>
              <a:gd name="T71" fmla="*/ 2 h 6"/>
              <a:gd name="T72" fmla="*/ 0 w 6"/>
              <a:gd name="T73" fmla="*/ 2 h 6"/>
              <a:gd name="T74" fmla="*/ 0 w 6"/>
              <a:gd name="T75" fmla="*/ 1 h 6"/>
              <a:gd name="T76" fmla="*/ 0 w 6"/>
              <a:gd name="T77" fmla="*/ 1 h 6"/>
              <a:gd name="T78" fmla="*/ 0 w 6"/>
              <a:gd name="T79" fmla="*/ 1 h 6"/>
              <a:gd name="T80" fmla="*/ 0 w 6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" h="6">
                <a:moveTo>
                  <a:pt x="6" y="1"/>
                </a:moveTo>
                <a:lnTo>
                  <a:pt x="6" y="1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3"/>
                </a:lnTo>
                <a:lnTo>
                  <a:pt x="4" y="4"/>
                </a:lnTo>
                <a:lnTo>
                  <a:pt x="4" y="4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4"/>
                </a:lnTo>
                <a:lnTo>
                  <a:pt x="2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2" name="Freeform 1592"/>
          <p:cNvSpPr>
            <a:spLocks/>
          </p:cNvSpPr>
          <p:nvPr/>
        </p:nvSpPr>
        <p:spPr bwMode="auto">
          <a:xfrm>
            <a:off x="6888163" y="2268538"/>
            <a:ext cx="7937" cy="3175"/>
          </a:xfrm>
          <a:custGeom>
            <a:avLst/>
            <a:gdLst>
              <a:gd name="T0" fmla="*/ 0 w 9"/>
              <a:gd name="T1" fmla="*/ 0 h 5"/>
              <a:gd name="T2" fmla="*/ 0 w 9"/>
              <a:gd name="T3" fmla="*/ 0 h 5"/>
              <a:gd name="T4" fmla="*/ 0 w 9"/>
              <a:gd name="T5" fmla="*/ 1 h 5"/>
              <a:gd name="T6" fmla="*/ 0 w 9"/>
              <a:gd name="T7" fmla="*/ 1 h 5"/>
              <a:gd name="T8" fmla="*/ 0 w 9"/>
              <a:gd name="T9" fmla="*/ 1 h 5"/>
              <a:gd name="T10" fmla="*/ 1 w 9"/>
              <a:gd name="T11" fmla="*/ 2 h 5"/>
              <a:gd name="T12" fmla="*/ 1 w 9"/>
              <a:gd name="T13" fmla="*/ 2 h 5"/>
              <a:gd name="T14" fmla="*/ 3 w 9"/>
              <a:gd name="T15" fmla="*/ 2 h 5"/>
              <a:gd name="T16" fmla="*/ 3 w 9"/>
              <a:gd name="T17" fmla="*/ 1 h 5"/>
              <a:gd name="T18" fmla="*/ 3 w 9"/>
              <a:gd name="T19" fmla="*/ 1 h 5"/>
              <a:gd name="T20" fmla="*/ 3 w 9"/>
              <a:gd name="T21" fmla="*/ 1 h 5"/>
              <a:gd name="T22" fmla="*/ 3 w 9"/>
              <a:gd name="T23" fmla="*/ 1 h 5"/>
              <a:gd name="T24" fmla="*/ 3 w 9"/>
              <a:gd name="T25" fmla="*/ 2 h 5"/>
              <a:gd name="T26" fmla="*/ 4 w 9"/>
              <a:gd name="T27" fmla="*/ 4 h 5"/>
              <a:gd name="T28" fmla="*/ 4 w 9"/>
              <a:gd name="T29" fmla="*/ 5 h 5"/>
              <a:gd name="T30" fmla="*/ 5 w 9"/>
              <a:gd name="T31" fmla="*/ 5 h 5"/>
              <a:gd name="T32" fmla="*/ 5 w 9"/>
              <a:gd name="T33" fmla="*/ 5 h 5"/>
              <a:gd name="T34" fmla="*/ 6 w 9"/>
              <a:gd name="T35" fmla="*/ 5 h 5"/>
              <a:gd name="T36" fmla="*/ 6 w 9"/>
              <a:gd name="T37" fmla="*/ 5 h 5"/>
              <a:gd name="T38" fmla="*/ 7 w 9"/>
              <a:gd name="T39" fmla="*/ 5 h 5"/>
              <a:gd name="T40" fmla="*/ 7 w 9"/>
              <a:gd name="T41" fmla="*/ 5 h 5"/>
              <a:gd name="T42" fmla="*/ 7 w 9"/>
              <a:gd name="T43" fmla="*/ 5 h 5"/>
              <a:gd name="T44" fmla="*/ 7 w 9"/>
              <a:gd name="T45" fmla="*/ 5 h 5"/>
              <a:gd name="T46" fmla="*/ 8 w 9"/>
              <a:gd name="T47" fmla="*/ 4 h 5"/>
              <a:gd name="T48" fmla="*/ 8 w 9"/>
              <a:gd name="T49" fmla="*/ 2 h 5"/>
              <a:gd name="T50" fmla="*/ 8 w 9"/>
              <a:gd name="T51" fmla="*/ 1 h 5"/>
              <a:gd name="T52" fmla="*/ 8 w 9"/>
              <a:gd name="T53" fmla="*/ 1 h 5"/>
              <a:gd name="T54" fmla="*/ 8 w 9"/>
              <a:gd name="T55" fmla="*/ 1 h 5"/>
              <a:gd name="T56" fmla="*/ 8 w 9"/>
              <a:gd name="T57" fmla="*/ 1 h 5"/>
              <a:gd name="T58" fmla="*/ 8 w 9"/>
              <a:gd name="T59" fmla="*/ 1 h 5"/>
              <a:gd name="T60" fmla="*/ 8 w 9"/>
              <a:gd name="T61" fmla="*/ 1 h 5"/>
              <a:gd name="T62" fmla="*/ 8 w 9"/>
              <a:gd name="T63" fmla="*/ 1 h 5"/>
              <a:gd name="T64" fmla="*/ 8 w 9"/>
              <a:gd name="T65" fmla="*/ 1 h 5"/>
              <a:gd name="T66" fmla="*/ 8 w 9"/>
              <a:gd name="T67" fmla="*/ 1 h 5"/>
              <a:gd name="T68" fmla="*/ 8 w 9"/>
              <a:gd name="T69" fmla="*/ 1 h 5"/>
              <a:gd name="T70" fmla="*/ 8 w 9"/>
              <a:gd name="T71" fmla="*/ 1 h 5"/>
              <a:gd name="T72" fmla="*/ 8 w 9"/>
              <a:gd name="T73" fmla="*/ 1 h 5"/>
              <a:gd name="T74" fmla="*/ 9 w 9"/>
              <a:gd name="T75" fmla="*/ 1 h 5"/>
              <a:gd name="T76" fmla="*/ 9 w 9"/>
              <a:gd name="T77" fmla="*/ 0 h 5"/>
              <a:gd name="T78" fmla="*/ 9 w 9"/>
              <a:gd name="T79" fmla="*/ 0 h 5"/>
              <a:gd name="T80" fmla="*/ 8 w 9"/>
              <a:gd name="T8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" h="5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2"/>
                </a:lnTo>
                <a:lnTo>
                  <a:pt x="1" y="2"/>
                </a:lnTo>
                <a:lnTo>
                  <a:pt x="3" y="2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2"/>
                </a:lnTo>
                <a:lnTo>
                  <a:pt x="4" y="4"/>
                </a:lnTo>
                <a:lnTo>
                  <a:pt x="4" y="5"/>
                </a:lnTo>
                <a:lnTo>
                  <a:pt x="5" y="5"/>
                </a:lnTo>
                <a:lnTo>
                  <a:pt x="5" y="5"/>
                </a:lnTo>
                <a:lnTo>
                  <a:pt x="6" y="5"/>
                </a:lnTo>
                <a:lnTo>
                  <a:pt x="6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8" y="4"/>
                </a:lnTo>
                <a:lnTo>
                  <a:pt x="8" y="2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9" y="1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3" name="Freeform 1593"/>
          <p:cNvSpPr>
            <a:spLocks/>
          </p:cNvSpPr>
          <p:nvPr/>
        </p:nvSpPr>
        <p:spPr bwMode="auto">
          <a:xfrm>
            <a:off x="6873875" y="2268538"/>
            <a:ext cx="6350" cy="4762"/>
          </a:xfrm>
          <a:custGeom>
            <a:avLst/>
            <a:gdLst>
              <a:gd name="T0" fmla="*/ 7 w 7"/>
              <a:gd name="T1" fmla="*/ 1 h 6"/>
              <a:gd name="T2" fmla="*/ 7 w 7"/>
              <a:gd name="T3" fmla="*/ 1 h 6"/>
              <a:gd name="T4" fmla="*/ 6 w 7"/>
              <a:gd name="T5" fmla="*/ 2 h 6"/>
              <a:gd name="T6" fmla="*/ 6 w 7"/>
              <a:gd name="T7" fmla="*/ 2 h 6"/>
              <a:gd name="T8" fmla="*/ 6 w 7"/>
              <a:gd name="T9" fmla="*/ 2 h 6"/>
              <a:gd name="T10" fmla="*/ 6 w 7"/>
              <a:gd name="T11" fmla="*/ 2 h 6"/>
              <a:gd name="T12" fmla="*/ 6 w 7"/>
              <a:gd name="T13" fmla="*/ 2 h 6"/>
              <a:gd name="T14" fmla="*/ 5 w 7"/>
              <a:gd name="T15" fmla="*/ 2 h 6"/>
              <a:gd name="T16" fmla="*/ 5 w 7"/>
              <a:gd name="T17" fmla="*/ 2 h 6"/>
              <a:gd name="T18" fmla="*/ 5 w 7"/>
              <a:gd name="T19" fmla="*/ 2 h 6"/>
              <a:gd name="T20" fmla="*/ 5 w 7"/>
              <a:gd name="T21" fmla="*/ 2 h 6"/>
              <a:gd name="T22" fmla="*/ 5 w 7"/>
              <a:gd name="T23" fmla="*/ 2 h 6"/>
              <a:gd name="T24" fmla="*/ 5 w 7"/>
              <a:gd name="T25" fmla="*/ 4 h 6"/>
              <a:gd name="T26" fmla="*/ 3 w 7"/>
              <a:gd name="T27" fmla="*/ 4 h 6"/>
              <a:gd name="T28" fmla="*/ 3 w 7"/>
              <a:gd name="T29" fmla="*/ 5 h 6"/>
              <a:gd name="T30" fmla="*/ 2 w 7"/>
              <a:gd name="T31" fmla="*/ 6 h 6"/>
              <a:gd name="T32" fmla="*/ 2 w 7"/>
              <a:gd name="T33" fmla="*/ 6 h 6"/>
              <a:gd name="T34" fmla="*/ 2 w 7"/>
              <a:gd name="T35" fmla="*/ 6 h 6"/>
              <a:gd name="T36" fmla="*/ 2 w 7"/>
              <a:gd name="T37" fmla="*/ 6 h 6"/>
              <a:gd name="T38" fmla="*/ 1 w 7"/>
              <a:gd name="T39" fmla="*/ 6 h 6"/>
              <a:gd name="T40" fmla="*/ 1 w 7"/>
              <a:gd name="T41" fmla="*/ 6 h 6"/>
              <a:gd name="T42" fmla="*/ 1 w 7"/>
              <a:gd name="T43" fmla="*/ 6 h 6"/>
              <a:gd name="T44" fmla="*/ 1 w 7"/>
              <a:gd name="T45" fmla="*/ 5 h 6"/>
              <a:gd name="T46" fmla="*/ 1 w 7"/>
              <a:gd name="T47" fmla="*/ 4 h 6"/>
              <a:gd name="T48" fmla="*/ 0 w 7"/>
              <a:gd name="T49" fmla="*/ 4 h 6"/>
              <a:gd name="T50" fmla="*/ 0 w 7"/>
              <a:gd name="T51" fmla="*/ 2 h 6"/>
              <a:gd name="T52" fmla="*/ 0 w 7"/>
              <a:gd name="T53" fmla="*/ 2 h 6"/>
              <a:gd name="T54" fmla="*/ 1 w 7"/>
              <a:gd name="T55" fmla="*/ 1 h 6"/>
              <a:gd name="T56" fmla="*/ 1 w 7"/>
              <a:gd name="T57" fmla="*/ 1 h 6"/>
              <a:gd name="T58" fmla="*/ 1 w 7"/>
              <a:gd name="T59" fmla="*/ 1 h 6"/>
              <a:gd name="T60" fmla="*/ 1 w 7"/>
              <a:gd name="T61" fmla="*/ 1 h 6"/>
              <a:gd name="T62" fmla="*/ 1 w 7"/>
              <a:gd name="T63" fmla="*/ 1 h 6"/>
              <a:gd name="T64" fmla="*/ 0 w 7"/>
              <a:gd name="T65" fmla="*/ 2 h 6"/>
              <a:gd name="T66" fmla="*/ 0 w 7"/>
              <a:gd name="T67" fmla="*/ 2 h 6"/>
              <a:gd name="T68" fmla="*/ 0 w 7"/>
              <a:gd name="T69" fmla="*/ 2 h 6"/>
              <a:gd name="T70" fmla="*/ 0 w 7"/>
              <a:gd name="T71" fmla="*/ 2 h 6"/>
              <a:gd name="T72" fmla="*/ 0 w 7"/>
              <a:gd name="T73" fmla="*/ 2 h 6"/>
              <a:gd name="T74" fmla="*/ 0 w 7"/>
              <a:gd name="T75" fmla="*/ 1 h 6"/>
              <a:gd name="T76" fmla="*/ 0 w 7"/>
              <a:gd name="T77" fmla="*/ 1 h 6"/>
              <a:gd name="T78" fmla="*/ 0 w 7"/>
              <a:gd name="T79" fmla="*/ 1 h 6"/>
              <a:gd name="T80" fmla="*/ 0 w 7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6">
                <a:moveTo>
                  <a:pt x="7" y="1"/>
                </a:moveTo>
                <a:lnTo>
                  <a:pt x="7" y="1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4"/>
                </a:lnTo>
                <a:lnTo>
                  <a:pt x="3" y="4"/>
                </a:lnTo>
                <a:lnTo>
                  <a:pt x="3" y="5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2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4" name="Freeform 1594"/>
          <p:cNvSpPr>
            <a:spLocks/>
          </p:cNvSpPr>
          <p:nvPr/>
        </p:nvSpPr>
        <p:spPr bwMode="auto">
          <a:xfrm>
            <a:off x="6870700" y="2271713"/>
            <a:ext cx="4763" cy="4762"/>
          </a:xfrm>
          <a:custGeom>
            <a:avLst/>
            <a:gdLst>
              <a:gd name="T0" fmla="*/ 7 w 7"/>
              <a:gd name="T1" fmla="*/ 1 h 5"/>
              <a:gd name="T2" fmla="*/ 7 w 7"/>
              <a:gd name="T3" fmla="*/ 1 h 5"/>
              <a:gd name="T4" fmla="*/ 7 w 7"/>
              <a:gd name="T5" fmla="*/ 2 h 5"/>
              <a:gd name="T6" fmla="*/ 7 w 7"/>
              <a:gd name="T7" fmla="*/ 2 h 5"/>
              <a:gd name="T8" fmla="*/ 7 w 7"/>
              <a:gd name="T9" fmla="*/ 2 h 5"/>
              <a:gd name="T10" fmla="*/ 6 w 7"/>
              <a:gd name="T11" fmla="*/ 3 h 5"/>
              <a:gd name="T12" fmla="*/ 6 w 7"/>
              <a:gd name="T13" fmla="*/ 3 h 5"/>
              <a:gd name="T14" fmla="*/ 6 w 7"/>
              <a:gd name="T15" fmla="*/ 3 h 5"/>
              <a:gd name="T16" fmla="*/ 6 w 7"/>
              <a:gd name="T17" fmla="*/ 2 h 5"/>
              <a:gd name="T18" fmla="*/ 6 w 7"/>
              <a:gd name="T19" fmla="*/ 2 h 5"/>
              <a:gd name="T20" fmla="*/ 6 w 7"/>
              <a:gd name="T21" fmla="*/ 2 h 5"/>
              <a:gd name="T22" fmla="*/ 6 w 7"/>
              <a:gd name="T23" fmla="*/ 2 h 5"/>
              <a:gd name="T24" fmla="*/ 6 w 7"/>
              <a:gd name="T25" fmla="*/ 3 h 5"/>
              <a:gd name="T26" fmla="*/ 5 w 7"/>
              <a:gd name="T27" fmla="*/ 4 h 5"/>
              <a:gd name="T28" fmla="*/ 5 w 7"/>
              <a:gd name="T29" fmla="*/ 5 h 5"/>
              <a:gd name="T30" fmla="*/ 4 w 7"/>
              <a:gd name="T31" fmla="*/ 5 h 5"/>
              <a:gd name="T32" fmla="*/ 4 w 7"/>
              <a:gd name="T33" fmla="*/ 5 h 5"/>
              <a:gd name="T34" fmla="*/ 3 w 7"/>
              <a:gd name="T35" fmla="*/ 5 h 5"/>
              <a:gd name="T36" fmla="*/ 3 w 7"/>
              <a:gd name="T37" fmla="*/ 5 h 5"/>
              <a:gd name="T38" fmla="*/ 3 w 7"/>
              <a:gd name="T39" fmla="*/ 5 h 5"/>
              <a:gd name="T40" fmla="*/ 3 w 7"/>
              <a:gd name="T41" fmla="*/ 5 h 5"/>
              <a:gd name="T42" fmla="*/ 3 w 7"/>
              <a:gd name="T43" fmla="*/ 5 h 5"/>
              <a:gd name="T44" fmla="*/ 3 w 7"/>
              <a:gd name="T45" fmla="*/ 5 h 5"/>
              <a:gd name="T46" fmla="*/ 3 w 7"/>
              <a:gd name="T47" fmla="*/ 4 h 5"/>
              <a:gd name="T48" fmla="*/ 1 w 7"/>
              <a:gd name="T49" fmla="*/ 3 h 5"/>
              <a:gd name="T50" fmla="*/ 1 w 7"/>
              <a:gd name="T51" fmla="*/ 2 h 5"/>
              <a:gd name="T52" fmla="*/ 1 w 7"/>
              <a:gd name="T53" fmla="*/ 2 h 5"/>
              <a:gd name="T54" fmla="*/ 1 w 7"/>
              <a:gd name="T55" fmla="*/ 2 h 5"/>
              <a:gd name="T56" fmla="*/ 1 w 7"/>
              <a:gd name="T57" fmla="*/ 1 h 5"/>
              <a:gd name="T58" fmla="*/ 1 w 7"/>
              <a:gd name="T59" fmla="*/ 1 h 5"/>
              <a:gd name="T60" fmla="*/ 1 w 7"/>
              <a:gd name="T61" fmla="*/ 1 h 5"/>
              <a:gd name="T62" fmla="*/ 1 w 7"/>
              <a:gd name="T63" fmla="*/ 1 h 5"/>
              <a:gd name="T64" fmla="*/ 1 w 7"/>
              <a:gd name="T65" fmla="*/ 2 h 5"/>
              <a:gd name="T66" fmla="*/ 1 w 7"/>
              <a:gd name="T67" fmla="*/ 2 h 5"/>
              <a:gd name="T68" fmla="*/ 1 w 7"/>
              <a:gd name="T69" fmla="*/ 2 h 5"/>
              <a:gd name="T70" fmla="*/ 1 w 7"/>
              <a:gd name="T71" fmla="*/ 2 h 5"/>
              <a:gd name="T72" fmla="*/ 1 w 7"/>
              <a:gd name="T73" fmla="*/ 2 h 5"/>
              <a:gd name="T74" fmla="*/ 0 w 7"/>
              <a:gd name="T75" fmla="*/ 2 h 5"/>
              <a:gd name="T76" fmla="*/ 0 w 7"/>
              <a:gd name="T77" fmla="*/ 1 h 5"/>
              <a:gd name="T78" fmla="*/ 0 w 7"/>
              <a:gd name="T79" fmla="*/ 1 h 5"/>
              <a:gd name="T80" fmla="*/ 1 w 7"/>
              <a:gd name="T8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5">
                <a:moveTo>
                  <a:pt x="7" y="1"/>
                </a:moveTo>
                <a:lnTo>
                  <a:pt x="7" y="1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5" y="4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4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5" name="Freeform 1595"/>
          <p:cNvSpPr>
            <a:spLocks/>
          </p:cNvSpPr>
          <p:nvPr/>
        </p:nvSpPr>
        <p:spPr bwMode="auto">
          <a:xfrm>
            <a:off x="6859588" y="2290763"/>
            <a:ext cx="7937" cy="12700"/>
          </a:xfrm>
          <a:custGeom>
            <a:avLst/>
            <a:gdLst>
              <a:gd name="T0" fmla="*/ 12 w 12"/>
              <a:gd name="T1" fmla="*/ 7 h 16"/>
              <a:gd name="T2" fmla="*/ 12 w 12"/>
              <a:gd name="T3" fmla="*/ 7 h 16"/>
              <a:gd name="T4" fmla="*/ 12 w 12"/>
              <a:gd name="T5" fmla="*/ 8 h 16"/>
              <a:gd name="T6" fmla="*/ 11 w 12"/>
              <a:gd name="T7" fmla="*/ 8 h 16"/>
              <a:gd name="T8" fmla="*/ 11 w 12"/>
              <a:gd name="T9" fmla="*/ 9 h 16"/>
              <a:gd name="T10" fmla="*/ 10 w 12"/>
              <a:gd name="T11" fmla="*/ 10 h 16"/>
              <a:gd name="T12" fmla="*/ 10 w 12"/>
              <a:gd name="T13" fmla="*/ 10 h 16"/>
              <a:gd name="T14" fmla="*/ 10 w 12"/>
              <a:gd name="T15" fmla="*/ 10 h 16"/>
              <a:gd name="T16" fmla="*/ 10 w 12"/>
              <a:gd name="T17" fmla="*/ 9 h 16"/>
              <a:gd name="T18" fmla="*/ 10 w 12"/>
              <a:gd name="T19" fmla="*/ 9 h 16"/>
              <a:gd name="T20" fmla="*/ 10 w 12"/>
              <a:gd name="T21" fmla="*/ 9 h 16"/>
              <a:gd name="T22" fmla="*/ 10 w 12"/>
              <a:gd name="T23" fmla="*/ 9 h 16"/>
              <a:gd name="T24" fmla="*/ 10 w 12"/>
              <a:gd name="T25" fmla="*/ 11 h 16"/>
              <a:gd name="T26" fmla="*/ 8 w 12"/>
              <a:gd name="T27" fmla="*/ 14 h 16"/>
              <a:gd name="T28" fmla="*/ 6 w 12"/>
              <a:gd name="T29" fmla="*/ 15 h 16"/>
              <a:gd name="T30" fmla="*/ 5 w 12"/>
              <a:gd name="T31" fmla="*/ 15 h 16"/>
              <a:gd name="T32" fmla="*/ 5 w 12"/>
              <a:gd name="T33" fmla="*/ 15 h 16"/>
              <a:gd name="T34" fmla="*/ 4 w 12"/>
              <a:gd name="T35" fmla="*/ 16 h 16"/>
              <a:gd name="T36" fmla="*/ 4 w 12"/>
              <a:gd name="T37" fmla="*/ 16 h 16"/>
              <a:gd name="T38" fmla="*/ 4 w 12"/>
              <a:gd name="T39" fmla="*/ 16 h 16"/>
              <a:gd name="T40" fmla="*/ 3 w 12"/>
              <a:gd name="T41" fmla="*/ 15 h 16"/>
              <a:gd name="T42" fmla="*/ 3 w 12"/>
              <a:gd name="T43" fmla="*/ 15 h 16"/>
              <a:gd name="T44" fmla="*/ 3 w 12"/>
              <a:gd name="T45" fmla="*/ 14 h 16"/>
              <a:gd name="T46" fmla="*/ 3 w 12"/>
              <a:gd name="T47" fmla="*/ 12 h 16"/>
              <a:gd name="T48" fmla="*/ 2 w 12"/>
              <a:gd name="T49" fmla="*/ 10 h 16"/>
              <a:gd name="T50" fmla="*/ 2 w 12"/>
              <a:gd name="T51" fmla="*/ 9 h 16"/>
              <a:gd name="T52" fmla="*/ 2 w 12"/>
              <a:gd name="T53" fmla="*/ 9 h 16"/>
              <a:gd name="T54" fmla="*/ 2 w 12"/>
              <a:gd name="T55" fmla="*/ 8 h 16"/>
              <a:gd name="T56" fmla="*/ 2 w 12"/>
              <a:gd name="T57" fmla="*/ 7 h 16"/>
              <a:gd name="T58" fmla="*/ 2 w 12"/>
              <a:gd name="T59" fmla="*/ 7 h 16"/>
              <a:gd name="T60" fmla="*/ 2 w 12"/>
              <a:gd name="T61" fmla="*/ 7 h 16"/>
              <a:gd name="T62" fmla="*/ 2 w 12"/>
              <a:gd name="T63" fmla="*/ 7 h 16"/>
              <a:gd name="T64" fmla="*/ 2 w 12"/>
              <a:gd name="T65" fmla="*/ 8 h 16"/>
              <a:gd name="T66" fmla="*/ 2 w 12"/>
              <a:gd name="T67" fmla="*/ 8 h 16"/>
              <a:gd name="T68" fmla="*/ 2 w 12"/>
              <a:gd name="T69" fmla="*/ 8 h 16"/>
              <a:gd name="T70" fmla="*/ 0 w 12"/>
              <a:gd name="T71" fmla="*/ 8 h 16"/>
              <a:gd name="T72" fmla="*/ 0 w 12"/>
              <a:gd name="T73" fmla="*/ 8 h 16"/>
              <a:gd name="T74" fmla="*/ 0 w 12"/>
              <a:gd name="T75" fmla="*/ 7 h 16"/>
              <a:gd name="T76" fmla="*/ 2 w 12"/>
              <a:gd name="T77" fmla="*/ 3 h 16"/>
              <a:gd name="T78" fmla="*/ 2 w 12"/>
              <a:gd name="T79" fmla="*/ 1 h 16"/>
              <a:gd name="T80" fmla="*/ 3 w 12"/>
              <a:gd name="T81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16">
                <a:moveTo>
                  <a:pt x="12" y="7"/>
                </a:moveTo>
                <a:lnTo>
                  <a:pt x="12" y="7"/>
                </a:lnTo>
                <a:lnTo>
                  <a:pt x="12" y="8"/>
                </a:lnTo>
                <a:lnTo>
                  <a:pt x="11" y="8"/>
                </a:lnTo>
                <a:lnTo>
                  <a:pt x="11" y="9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0" y="9"/>
                </a:lnTo>
                <a:lnTo>
                  <a:pt x="10" y="9"/>
                </a:lnTo>
                <a:lnTo>
                  <a:pt x="10" y="9"/>
                </a:lnTo>
                <a:lnTo>
                  <a:pt x="10" y="9"/>
                </a:lnTo>
                <a:lnTo>
                  <a:pt x="10" y="11"/>
                </a:lnTo>
                <a:lnTo>
                  <a:pt x="8" y="14"/>
                </a:lnTo>
                <a:lnTo>
                  <a:pt x="6" y="15"/>
                </a:lnTo>
                <a:lnTo>
                  <a:pt x="5" y="15"/>
                </a:lnTo>
                <a:lnTo>
                  <a:pt x="5" y="15"/>
                </a:lnTo>
                <a:lnTo>
                  <a:pt x="4" y="16"/>
                </a:lnTo>
                <a:lnTo>
                  <a:pt x="4" y="16"/>
                </a:lnTo>
                <a:lnTo>
                  <a:pt x="4" y="16"/>
                </a:lnTo>
                <a:lnTo>
                  <a:pt x="3" y="15"/>
                </a:lnTo>
                <a:lnTo>
                  <a:pt x="3" y="15"/>
                </a:lnTo>
                <a:lnTo>
                  <a:pt x="3" y="14"/>
                </a:lnTo>
                <a:lnTo>
                  <a:pt x="3" y="12"/>
                </a:lnTo>
                <a:lnTo>
                  <a:pt x="2" y="10"/>
                </a:lnTo>
                <a:lnTo>
                  <a:pt x="2" y="9"/>
                </a:lnTo>
                <a:lnTo>
                  <a:pt x="2" y="9"/>
                </a:lnTo>
                <a:lnTo>
                  <a:pt x="2" y="8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2" y="3"/>
                </a:lnTo>
                <a:lnTo>
                  <a:pt x="2" y="1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6" name="Freeform 1596"/>
          <p:cNvSpPr>
            <a:spLocks/>
          </p:cNvSpPr>
          <p:nvPr/>
        </p:nvSpPr>
        <p:spPr bwMode="auto">
          <a:xfrm>
            <a:off x="6894513" y="2287588"/>
            <a:ext cx="9525" cy="14287"/>
          </a:xfrm>
          <a:custGeom>
            <a:avLst/>
            <a:gdLst>
              <a:gd name="T0" fmla="*/ 5 w 12"/>
              <a:gd name="T1" fmla="*/ 2 h 20"/>
              <a:gd name="T2" fmla="*/ 5 w 12"/>
              <a:gd name="T3" fmla="*/ 4 h 20"/>
              <a:gd name="T4" fmla="*/ 5 w 12"/>
              <a:gd name="T5" fmla="*/ 5 h 20"/>
              <a:gd name="T6" fmla="*/ 5 w 12"/>
              <a:gd name="T7" fmla="*/ 5 h 20"/>
              <a:gd name="T8" fmla="*/ 5 w 12"/>
              <a:gd name="T9" fmla="*/ 5 h 20"/>
              <a:gd name="T10" fmla="*/ 6 w 12"/>
              <a:gd name="T11" fmla="*/ 4 h 20"/>
              <a:gd name="T12" fmla="*/ 6 w 12"/>
              <a:gd name="T13" fmla="*/ 4 h 20"/>
              <a:gd name="T14" fmla="*/ 5 w 12"/>
              <a:gd name="T15" fmla="*/ 5 h 20"/>
              <a:gd name="T16" fmla="*/ 5 w 12"/>
              <a:gd name="T17" fmla="*/ 6 h 20"/>
              <a:gd name="T18" fmla="*/ 6 w 12"/>
              <a:gd name="T19" fmla="*/ 7 h 20"/>
              <a:gd name="T20" fmla="*/ 6 w 12"/>
              <a:gd name="T21" fmla="*/ 8 h 20"/>
              <a:gd name="T22" fmla="*/ 7 w 12"/>
              <a:gd name="T23" fmla="*/ 8 h 20"/>
              <a:gd name="T24" fmla="*/ 7 w 12"/>
              <a:gd name="T25" fmla="*/ 8 h 20"/>
              <a:gd name="T26" fmla="*/ 8 w 12"/>
              <a:gd name="T27" fmla="*/ 7 h 20"/>
              <a:gd name="T28" fmla="*/ 10 w 12"/>
              <a:gd name="T29" fmla="*/ 6 h 20"/>
              <a:gd name="T30" fmla="*/ 10 w 12"/>
              <a:gd name="T31" fmla="*/ 5 h 20"/>
              <a:gd name="T32" fmla="*/ 10 w 12"/>
              <a:gd name="T33" fmla="*/ 5 h 20"/>
              <a:gd name="T34" fmla="*/ 11 w 12"/>
              <a:gd name="T35" fmla="*/ 5 h 20"/>
              <a:gd name="T36" fmla="*/ 11 w 12"/>
              <a:gd name="T37" fmla="*/ 5 h 20"/>
              <a:gd name="T38" fmla="*/ 11 w 12"/>
              <a:gd name="T39" fmla="*/ 1 h 20"/>
              <a:gd name="T40" fmla="*/ 12 w 12"/>
              <a:gd name="T41" fmla="*/ 9 h 20"/>
              <a:gd name="T42" fmla="*/ 12 w 12"/>
              <a:gd name="T43" fmla="*/ 11 h 20"/>
              <a:gd name="T44" fmla="*/ 12 w 12"/>
              <a:gd name="T45" fmla="*/ 12 h 20"/>
              <a:gd name="T46" fmla="*/ 12 w 12"/>
              <a:gd name="T47" fmla="*/ 13 h 20"/>
              <a:gd name="T48" fmla="*/ 11 w 12"/>
              <a:gd name="T49" fmla="*/ 13 h 20"/>
              <a:gd name="T50" fmla="*/ 11 w 12"/>
              <a:gd name="T51" fmla="*/ 12 h 20"/>
              <a:gd name="T52" fmla="*/ 11 w 12"/>
              <a:gd name="T53" fmla="*/ 12 h 20"/>
              <a:gd name="T54" fmla="*/ 11 w 12"/>
              <a:gd name="T55" fmla="*/ 12 h 20"/>
              <a:gd name="T56" fmla="*/ 11 w 12"/>
              <a:gd name="T57" fmla="*/ 13 h 20"/>
              <a:gd name="T58" fmla="*/ 11 w 12"/>
              <a:gd name="T59" fmla="*/ 16 h 20"/>
              <a:gd name="T60" fmla="*/ 10 w 12"/>
              <a:gd name="T61" fmla="*/ 20 h 20"/>
              <a:gd name="T62" fmla="*/ 10 w 12"/>
              <a:gd name="T63" fmla="*/ 20 h 20"/>
              <a:gd name="T64" fmla="*/ 8 w 12"/>
              <a:gd name="T65" fmla="*/ 20 h 20"/>
              <a:gd name="T66" fmla="*/ 7 w 12"/>
              <a:gd name="T67" fmla="*/ 20 h 20"/>
              <a:gd name="T68" fmla="*/ 4 w 12"/>
              <a:gd name="T69" fmla="*/ 17 h 20"/>
              <a:gd name="T70" fmla="*/ 3 w 12"/>
              <a:gd name="T71" fmla="*/ 14 h 20"/>
              <a:gd name="T72" fmla="*/ 3 w 12"/>
              <a:gd name="T73" fmla="*/ 14 h 20"/>
              <a:gd name="T74" fmla="*/ 3 w 12"/>
              <a:gd name="T75" fmla="*/ 14 h 20"/>
              <a:gd name="T76" fmla="*/ 3 w 12"/>
              <a:gd name="T77" fmla="*/ 14 h 20"/>
              <a:gd name="T78" fmla="*/ 1 w 12"/>
              <a:gd name="T79" fmla="*/ 13 h 20"/>
              <a:gd name="T80" fmla="*/ 0 w 12"/>
              <a:gd name="T81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" h="20">
                <a:moveTo>
                  <a:pt x="5" y="2"/>
                </a:moveTo>
                <a:lnTo>
                  <a:pt x="5" y="2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5" y="5"/>
                </a:lnTo>
                <a:lnTo>
                  <a:pt x="5" y="5"/>
                </a:lnTo>
                <a:lnTo>
                  <a:pt x="5" y="6"/>
                </a:lnTo>
                <a:lnTo>
                  <a:pt x="6" y="6"/>
                </a:lnTo>
                <a:lnTo>
                  <a:pt x="6" y="7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8" y="7"/>
                </a:lnTo>
                <a:lnTo>
                  <a:pt x="8" y="7"/>
                </a:lnTo>
                <a:lnTo>
                  <a:pt x="10" y="6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2"/>
                </a:lnTo>
                <a:lnTo>
                  <a:pt x="11" y="1"/>
                </a:lnTo>
                <a:lnTo>
                  <a:pt x="11" y="0"/>
                </a:lnTo>
                <a:lnTo>
                  <a:pt x="12" y="9"/>
                </a:lnTo>
                <a:lnTo>
                  <a:pt x="12" y="9"/>
                </a:lnTo>
                <a:lnTo>
                  <a:pt x="12" y="11"/>
                </a:lnTo>
                <a:lnTo>
                  <a:pt x="12" y="11"/>
                </a:lnTo>
                <a:lnTo>
                  <a:pt x="12" y="12"/>
                </a:lnTo>
                <a:lnTo>
                  <a:pt x="12" y="13"/>
                </a:lnTo>
                <a:lnTo>
                  <a:pt x="12" y="13"/>
                </a:lnTo>
                <a:lnTo>
                  <a:pt x="11" y="13"/>
                </a:lnTo>
                <a:lnTo>
                  <a:pt x="11" y="13"/>
                </a:lnTo>
                <a:lnTo>
                  <a:pt x="11" y="13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1" y="12"/>
                </a:lnTo>
                <a:lnTo>
                  <a:pt x="11" y="13"/>
                </a:lnTo>
                <a:lnTo>
                  <a:pt x="11" y="13"/>
                </a:lnTo>
                <a:lnTo>
                  <a:pt x="11" y="15"/>
                </a:lnTo>
                <a:lnTo>
                  <a:pt x="11" y="16"/>
                </a:lnTo>
                <a:lnTo>
                  <a:pt x="10" y="19"/>
                </a:lnTo>
                <a:lnTo>
                  <a:pt x="10" y="20"/>
                </a:lnTo>
                <a:lnTo>
                  <a:pt x="10" y="20"/>
                </a:lnTo>
                <a:lnTo>
                  <a:pt x="10" y="20"/>
                </a:lnTo>
                <a:lnTo>
                  <a:pt x="8" y="20"/>
                </a:lnTo>
                <a:lnTo>
                  <a:pt x="8" y="20"/>
                </a:lnTo>
                <a:lnTo>
                  <a:pt x="7" y="20"/>
                </a:lnTo>
                <a:lnTo>
                  <a:pt x="7" y="20"/>
                </a:lnTo>
                <a:lnTo>
                  <a:pt x="6" y="19"/>
                </a:lnTo>
                <a:lnTo>
                  <a:pt x="4" y="17"/>
                </a:lnTo>
                <a:lnTo>
                  <a:pt x="3" y="15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3" y="14"/>
                </a:lnTo>
                <a:lnTo>
                  <a:pt x="1" y="14"/>
                </a:lnTo>
                <a:lnTo>
                  <a:pt x="1" y="13"/>
                </a:lnTo>
                <a:lnTo>
                  <a:pt x="0" y="13"/>
                </a:lnTo>
                <a:lnTo>
                  <a:pt x="0" y="12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7" name="Freeform 1597"/>
          <p:cNvSpPr>
            <a:spLocks/>
          </p:cNvSpPr>
          <p:nvPr/>
        </p:nvSpPr>
        <p:spPr bwMode="auto">
          <a:xfrm>
            <a:off x="6859588" y="2287588"/>
            <a:ext cx="6350" cy="4762"/>
          </a:xfrm>
          <a:custGeom>
            <a:avLst/>
            <a:gdLst>
              <a:gd name="T0" fmla="*/ 6 w 6"/>
              <a:gd name="T1" fmla="*/ 1 h 6"/>
              <a:gd name="T2" fmla="*/ 6 w 6"/>
              <a:gd name="T3" fmla="*/ 1 h 6"/>
              <a:gd name="T4" fmla="*/ 6 w 6"/>
              <a:gd name="T5" fmla="*/ 3 h 6"/>
              <a:gd name="T6" fmla="*/ 6 w 6"/>
              <a:gd name="T7" fmla="*/ 3 h 6"/>
              <a:gd name="T8" fmla="*/ 6 w 6"/>
              <a:gd name="T9" fmla="*/ 3 h 6"/>
              <a:gd name="T10" fmla="*/ 5 w 6"/>
              <a:gd name="T11" fmla="*/ 3 h 6"/>
              <a:gd name="T12" fmla="*/ 5 w 6"/>
              <a:gd name="T13" fmla="*/ 3 h 6"/>
              <a:gd name="T14" fmla="*/ 5 w 6"/>
              <a:gd name="T15" fmla="*/ 3 h 6"/>
              <a:gd name="T16" fmla="*/ 5 w 6"/>
              <a:gd name="T17" fmla="*/ 3 h 6"/>
              <a:gd name="T18" fmla="*/ 5 w 6"/>
              <a:gd name="T19" fmla="*/ 3 h 6"/>
              <a:gd name="T20" fmla="*/ 5 w 6"/>
              <a:gd name="T21" fmla="*/ 3 h 6"/>
              <a:gd name="T22" fmla="*/ 5 w 6"/>
              <a:gd name="T23" fmla="*/ 3 h 6"/>
              <a:gd name="T24" fmla="*/ 5 w 6"/>
              <a:gd name="T25" fmla="*/ 4 h 6"/>
              <a:gd name="T26" fmla="*/ 4 w 6"/>
              <a:gd name="T27" fmla="*/ 4 h 6"/>
              <a:gd name="T28" fmla="*/ 4 w 6"/>
              <a:gd name="T29" fmla="*/ 5 h 6"/>
              <a:gd name="T30" fmla="*/ 3 w 6"/>
              <a:gd name="T31" fmla="*/ 6 h 6"/>
              <a:gd name="T32" fmla="*/ 3 w 6"/>
              <a:gd name="T33" fmla="*/ 6 h 6"/>
              <a:gd name="T34" fmla="*/ 3 w 6"/>
              <a:gd name="T35" fmla="*/ 6 h 6"/>
              <a:gd name="T36" fmla="*/ 3 w 6"/>
              <a:gd name="T37" fmla="*/ 6 h 6"/>
              <a:gd name="T38" fmla="*/ 2 w 6"/>
              <a:gd name="T39" fmla="*/ 6 h 6"/>
              <a:gd name="T40" fmla="*/ 2 w 6"/>
              <a:gd name="T41" fmla="*/ 6 h 6"/>
              <a:gd name="T42" fmla="*/ 2 w 6"/>
              <a:gd name="T43" fmla="*/ 6 h 6"/>
              <a:gd name="T44" fmla="*/ 2 w 6"/>
              <a:gd name="T45" fmla="*/ 5 h 6"/>
              <a:gd name="T46" fmla="*/ 2 w 6"/>
              <a:gd name="T47" fmla="*/ 4 h 6"/>
              <a:gd name="T48" fmla="*/ 1 w 6"/>
              <a:gd name="T49" fmla="*/ 4 h 6"/>
              <a:gd name="T50" fmla="*/ 1 w 6"/>
              <a:gd name="T51" fmla="*/ 3 h 6"/>
              <a:gd name="T52" fmla="*/ 1 w 6"/>
              <a:gd name="T53" fmla="*/ 3 h 6"/>
              <a:gd name="T54" fmla="*/ 1 w 6"/>
              <a:gd name="T55" fmla="*/ 1 h 6"/>
              <a:gd name="T56" fmla="*/ 1 w 6"/>
              <a:gd name="T57" fmla="*/ 1 h 6"/>
              <a:gd name="T58" fmla="*/ 1 w 6"/>
              <a:gd name="T59" fmla="*/ 1 h 6"/>
              <a:gd name="T60" fmla="*/ 1 w 6"/>
              <a:gd name="T61" fmla="*/ 1 h 6"/>
              <a:gd name="T62" fmla="*/ 1 w 6"/>
              <a:gd name="T63" fmla="*/ 1 h 6"/>
              <a:gd name="T64" fmla="*/ 1 w 6"/>
              <a:gd name="T65" fmla="*/ 1 h 6"/>
              <a:gd name="T66" fmla="*/ 1 w 6"/>
              <a:gd name="T67" fmla="*/ 1 h 6"/>
              <a:gd name="T68" fmla="*/ 1 w 6"/>
              <a:gd name="T69" fmla="*/ 3 h 6"/>
              <a:gd name="T70" fmla="*/ 1 w 6"/>
              <a:gd name="T71" fmla="*/ 3 h 6"/>
              <a:gd name="T72" fmla="*/ 1 w 6"/>
              <a:gd name="T73" fmla="*/ 3 h 6"/>
              <a:gd name="T74" fmla="*/ 0 w 6"/>
              <a:gd name="T75" fmla="*/ 1 h 6"/>
              <a:gd name="T76" fmla="*/ 0 w 6"/>
              <a:gd name="T77" fmla="*/ 1 h 6"/>
              <a:gd name="T78" fmla="*/ 0 w 6"/>
              <a:gd name="T79" fmla="*/ 1 h 6"/>
              <a:gd name="T80" fmla="*/ 1 w 6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" h="6">
                <a:moveTo>
                  <a:pt x="6" y="1"/>
                </a:moveTo>
                <a:lnTo>
                  <a:pt x="6" y="1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4" y="4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8" name="Freeform 1598"/>
          <p:cNvSpPr>
            <a:spLocks/>
          </p:cNvSpPr>
          <p:nvPr/>
        </p:nvSpPr>
        <p:spPr bwMode="auto">
          <a:xfrm>
            <a:off x="6877050" y="2278063"/>
            <a:ext cx="4763" cy="4762"/>
          </a:xfrm>
          <a:custGeom>
            <a:avLst/>
            <a:gdLst>
              <a:gd name="T0" fmla="*/ 7 w 7"/>
              <a:gd name="T1" fmla="*/ 1 h 6"/>
              <a:gd name="T2" fmla="*/ 7 w 7"/>
              <a:gd name="T3" fmla="*/ 1 h 6"/>
              <a:gd name="T4" fmla="*/ 7 w 7"/>
              <a:gd name="T5" fmla="*/ 2 h 6"/>
              <a:gd name="T6" fmla="*/ 7 w 7"/>
              <a:gd name="T7" fmla="*/ 2 h 6"/>
              <a:gd name="T8" fmla="*/ 7 w 7"/>
              <a:gd name="T9" fmla="*/ 2 h 6"/>
              <a:gd name="T10" fmla="*/ 6 w 7"/>
              <a:gd name="T11" fmla="*/ 2 h 6"/>
              <a:gd name="T12" fmla="*/ 6 w 7"/>
              <a:gd name="T13" fmla="*/ 2 h 6"/>
              <a:gd name="T14" fmla="*/ 6 w 7"/>
              <a:gd name="T15" fmla="*/ 2 h 6"/>
              <a:gd name="T16" fmla="*/ 6 w 7"/>
              <a:gd name="T17" fmla="*/ 2 h 6"/>
              <a:gd name="T18" fmla="*/ 6 w 7"/>
              <a:gd name="T19" fmla="*/ 2 h 6"/>
              <a:gd name="T20" fmla="*/ 6 w 7"/>
              <a:gd name="T21" fmla="*/ 2 h 6"/>
              <a:gd name="T22" fmla="*/ 6 w 7"/>
              <a:gd name="T23" fmla="*/ 2 h 6"/>
              <a:gd name="T24" fmla="*/ 6 w 7"/>
              <a:gd name="T25" fmla="*/ 3 h 6"/>
              <a:gd name="T26" fmla="*/ 5 w 7"/>
              <a:gd name="T27" fmla="*/ 3 h 6"/>
              <a:gd name="T28" fmla="*/ 5 w 7"/>
              <a:gd name="T29" fmla="*/ 4 h 6"/>
              <a:gd name="T30" fmla="*/ 4 w 7"/>
              <a:gd name="T31" fmla="*/ 6 h 6"/>
              <a:gd name="T32" fmla="*/ 4 w 7"/>
              <a:gd name="T33" fmla="*/ 6 h 6"/>
              <a:gd name="T34" fmla="*/ 4 w 7"/>
              <a:gd name="T35" fmla="*/ 6 h 6"/>
              <a:gd name="T36" fmla="*/ 4 w 7"/>
              <a:gd name="T37" fmla="*/ 6 h 6"/>
              <a:gd name="T38" fmla="*/ 3 w 7"/>
              <a:gd name="T39" fmla="*/ 6 h 6"/>
              <a:gd name="T40" fmla="*/ 3 w 7"/>
              <a:gd name="T41" fmla="*/ 6 h 6"/>
              <a:gd name="T42" fmla="*/ 3 w 7"/>
              <a:gd name="T43" fmla="*/ 6 h 6"/>
              <a:gd name="T44" fmla="*/ 3 w 7"/>
              <a:gd name="T45" fmla="*/ 4 h 6"/>
              <a:gd name="T46" fmla="*/ 3 w 7"/>
              <a:gd name="T47" fmla="*/ 3 h 6"/>
              <a:gd name="T48" fmla="*/ 1 w 7"/>
              <a:gd name="T49" fmla="*/ 2 h 6"/>
              <a:gd name="T50" fmla="*/ 1 w 7"/>
              <a:gd name="T51" fmla="*/ 2 h 6"/>
              <a:gd name="T52" fmla="*/ 1 w 7"/>
              <a:gd name="T53" fmla="*/ 2 h 6"/>
              <a:gd name="T54" fmla="*/ 1 w 7"/>
              <a:gd name="T55" fmla="*/ 1 h 6"/>
              <a:gd name="T56" fmla="*/ 1 w 7"/>
              <a:gd name="T57" fmla="*/ 1 h 6"/>
              <a:gd name="T58" fmla="*/ 1 w 7"/>
              <a:gd name="T59" fmla="*/ 1 h 6"/>
              <a:gd name="T60" fmla="*/ 1 w 7"/>
              <a:gd name="T61" fmla="*/ 1 h 6"/>
              <a:gd name="T62" fmla="*/ 1 w 7"/>
              <a:gd name="T63" fmla="*/ 1 h 6"/>
              <a:gd name="T64" fmla="*/ 1 w 7"/>
              <a:gd name="T65" fmla="*/ 1 h 6"/>
              <a:gd name="T66" fmla="*/ 1 w 7"/>
              <a:gd name="T67" fmla="*/ 1 h 6"/>
              <a:gd name="T68" fmla="*/ 1 w 7"/>
              <a:gd name="T69" fmla="*/ 2 h 6"/>
              <a:gd name="T70" fmla="*/ 1 w 7"/>
              <a:gd name="T71" fmla="*/ 2 h 6"/>
              <a:gd name="T72" fmla="*/ 1 w 7"/>
              <a:gd name="T73" fmla="*/ 2 h 6"/>
              <a:gd name="T74" fmla="*/ 0 w 7"/>
              <a:gd name="T75" fmla="*/ 1 h 6"/>
              <a:gd name="T76" fmla="*/ 0 w 7"/>
              <a:gd name="T77" fmla="*/ 1 h 6"/>
              <a:gd name="T78" fmla="*/ 0 w 7"/>
              <a:gd name="T79" fmla="*/ 1 h 6"/>
              <a:gd name="T80" fmla="*/ 1 w 7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6">
                <a:moveTo>
                  <a:pt x="7" y="1"/>
                </a:moveTo>
                <a:lnTo>
                  <a:pt x="7" y="1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5" y="3"/>
                </a:lnTo>
                <a:lnTo>
                  <a:pt x="5" y="4"/>
                </a:lnTo>
                <a:lnTo>
                  <a:pt x="4" y="6"/>
                </a:lnTo>
                <a:lnTo>
                  <a:pt x="4" y="6"/>
                </a:lnTo>
                <a:lnTo>
                  <a:pt x="4" y="6"/>
                </a:lnTo>
                <a:lnTo>
                  <a:pt x="4" y="6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3" y="4"/>
                </a:lnTo>
                <a:lnTo>
                  <a:pt x="3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79" name="Freeform 1599"/>
          <p:cNvSpPr>
            <a:spLocks/>
          </p:cNvSpPr>
          <p:nvPr/>
        </p:nvSpPr>
        <p:spPr bwMode="auto">
          <a:xfrm>
            <a:off x="6873875" y="2287588"/>
            <a:ext cx="6350" cy="3175"/>
          </a:xfrm>
          <a:custGeom>
            <a:avLst/>
            <a:gdLst>
              <a:gd name="T0" fmla="*/ 0 w 7"/>
              <a:gd name="T1" fmla="*/ 0 h 5"/>
              <a:gd name="T2" fmla="*/ 0 w 7"/>
              <a:gd name="T3" fmla="*/ 0 h 5"/>
              <a:gd name="T4" fmla="*/ 0 w 7"/>
              <a:gd name="T5" fmla="*/ 0 h 5"/>
              <a:gd name="T6" fmla="*/ 0 w 7"/>
              <a:gd name="T7" fmla="*/ 0 h 5"/>
              <a:gd name="T8" fmla="*/ 0 w 7"/>
              <a:gd name="T9" fmla="*/ 1 h 5"/>
              <a:gd name="T10" fmla="*/ 1 w 7"/>
              <a:gd name="T11" fmla="*/ 1 h 5"/>
              <a:gd name="T12" fmla="*/ 1 w 7"/>
              <a:gd name="T13" fmla="*/ 1 h 5"/>
              <a:gd name="T14" fmla="*/ 1 w 7"/>
              <a:gd name="T15" fmla="*/ 1 h 5"/>
              <a:gd name="T16" fmla="*/ 1 w 7"/>
              <a:gd name="T17" fmla="*/ 1 h 5"/>
              <a:gd name="T18" fmla="*/ 1 w 7"/>
              <a:gd name="T19" fmla="*/ 1 h 5"/>
              <a:gd name="T20" fmla="*/ 1 w 7"/>
              <a:gd name="T21" fmla="*/ 1 h 5"/>
              <a:gd name="T22" fmla="*/ 1 w 7"/>
              <a:gd name="T23" fmla="*/ 1 h 5"/>
              <a:gd name="T24" fmla="*/ 1 w 7"/>
              <a:gd name="T25" fmla="*/ 3 h 5"/>
              <a:gd name="T26" fmla="*/ 2 w 7"/>
              <a:gd name="T27" fmla="*/ 4 h 5"/>
              <a:gd name="T28" fmla="*/ 2 w 7"/>
              <a:gd name="T29" fmla="*/ 5 h 5"/>
              <a:gd name="T30" fmla="*/ 3 w 7"/>
              <a:gd name="T31" fmla="*/ 5 h 5"/>
              <a:gd name="T32" fmla="*/ 3 w 7"/>
              <a:gd name="T33" fmla="*/ 5 h 5"/>
              <a:gd name="T34" fmla="*/ 3 w 7"/>
              <a:gd name="T35" fmla="*/ 5 h 5"/>
              <a:gd name="T36" fmla="*/ 5 w 7"/>
              <a:gd name="T37" fmla="*/ 5 h 5"/>
              <a:gd name="T38" fmla="*/ 5 w 7"/>
              <a:gd name="T39" fmla="*/ 5 h 5"/>
              <a:gd name="T40" fmla="*/ 5 w 7"/>
              <a:gd name="T41" fmla="*/ 5 h 5"/>
              <a:gd name="T42" fmla="*/ 5 w 7"/>
              <a:gd name="T43" fmla="*/ 5 h 5"/>
              <a:gd name="T44" fmla="*/ 5 w 7"/>
              <a:gd name="T45" fmla="*/ 5 h 5"/>
              <a:gd name="T46" fmla="*/ 6 w 7"/>
              <a:gd name="T47" fmla="*/ 4 h 5"/>
              <a:gd name="T48" fmla="*/ 6 w 7"/>
              <a:gd name="T49" fmla="*/ 3 h 5"/>
              <a:gd name="T50" fmla="*/ 6 w 7"/>
              <a:gd name="T51" fmla="*/ 3 h 5"/>
              <a:gd name="T52" fmla="*/ 6 w 7"/>
              <a:gd name="T53" fmla="*/ 3 h 5"/>
              <a:gd name="T54" fmla="*/ 6 w 7"/>
              <a:gd name="T55" fmla="*/ 1 h 5"/>
              <a:gd name="T56" fmla="*/ 6 w 7"/>
              <a:gd name="T57" fmla="*/ 1 h 5"/>
              <a:gd name="T58" fmla="*/ 6 w 7"/>
              <a:gd name="T59" fmla="*/ 1 h 5"/>
              <a:gd name="T60" fmla="*/ 6 w 7"/>
              <a:gd name="T61" fmla="*/ 1 h 5"/>
              <a:gd name="T62" fmla="*/ 6 w 7"/>
              <a:gd name="T63" fmla="*/ 1 h 5"/>
              <a:gd name="T64" fmla="*/ 6 w 7"/>
              <a:gd name="T65" fmla="*/ 1 h 5"/>
              <a:gd name="T66" fmla="*/ 6 w 7"/>
              <a:gd name="T67" fmla="*/ 1 h 5"/>
              <a:gd name="T68" fmla="*/ 6 w 7"/>
              <a:gd name="T69" fmla="*/ 1 h 5"/>
              <a:gd name="T70" fmla="*/ 7 w 7"/>
              <a:gd name="T71" fmla="*/ 1 h 5"/>
              <a:gd name="T72" fmla="*/ 7 w 7"/>
              <a:gd name="T73" fmla="*/ 1 h 5"/>
              <a:gd name="T74" fmla="*/ 7 w 7"/>
              <a:gd name="T75" fmla="*/ 1 h 5"/>
              <a:gd name="T76" fmla="*/ 7 w 7"/>
              <a:gd name="T77" fmla="*/ 1 h 5"/>
              <a:gd name="T78" fmla="*/ 7 w 7"/>
              <a:gd name="T79" fmla="*/ 1 h 5"/>
              <a:gd name="T80" fmla="*/ 7 w 7"/>
              <a:gd name="T8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3"/>
                </a:lnTo>
                <a:lnTo>
                  <a:pt x="2" y="4"/>
                </a:lnTo>
                <a:lnTo>
                  <a:pt x="2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0" name="Freeform 1600"/>
          <p:cNvSpPr>
            <a:spLocks/>
          </p:cNvSpPr>
          <p:nvPr/>
        </p:nvSpPr>
        <p:spPr bwMode="auto">
          <a:xfrm>
            <a:off x="6877050" y="2273300"/>
            <a:ext cx="4763" cy="4763"/>
          </a:xfrm>
          <a:custGeom>
            <a:avLst/>
            <a:gdLst>
              <a:gd name="T0" fmla="*/ 7 w 7"/>
              <a:gd name="T1" fmla="*/ 1 h 6"/>
              <a:gd name="T2" fmla="*/ 7 w 7"/>
              <a:gd name="T3" fmla="*/ 1 h 6"/>
              <a:gd name="T4" fmla="*/ 7 w 7"/>
              <a:gd name="T5" fmla="*/ 1 h 6"/>
              <a:gd name="T6" fmla="*/ 7 w 7"/>
              <a:gd name="T7" fmla="*/ 1 h 6"/>
              <a:gd name="T8" fmla="*/ 6 w 7"/>
              <a:gd name="T9" fmla="*/ 2 h 6"/>
              <a:gd name="T10" fmla="*/ 6 w 7"/>
              <a:gd name="T11" fmla="*/ 2 h 6"/>
              <a:gd name="T12" fmla="*/ 6 w 7"/>
              <a:gd name="T13" fmla="*/ 2 h 6"/>
              <a:gd name="T14" fmla="*/ 6 w 7"/>
              <a:gd name="T15" fmla="*/ 2 h 6"/>
              <a:gd name="T16" fmla="*/ 6 w 7"/>
              <a:gd name="T17" fmla="*/ 2 h 6"/>
              <a:gd name="T18" fmla="*/ 6 w 7"/>
              <a:gd name="T19" fmla="*/ 2 h 6"/>
              <a:gd name="T20" fmla="*/ 6 w 7"/>
              <a:gd name="T21" fmla="*/ 2 h 6"/>
              <a:gd name="T22" fmla="*/ 6 w 7"/>
              <a:gd name="T23" fmla="*/ 2 h 6"/>
              <a:gd name="T24" fmla="*/ 5 w 7"/>
              <a:gd name="T25" fmla="*/ 3 h 6"/>
              <a:gd name="T26" fmla="*/ 5 w 7"/>
              <a:gd name="T27" fmla="*/ 3 h 6"/>
              <a:gd name="T28" fmla="*/ 5 w 7"/>
              <a:gd name="T29" fmla="*/ 4 h 6"/>
              <a:gd name="T30" fmla="*/ 4 w 7"/>
              <a:gd name="T31" fmla="*/ 4 h 6"/>
              <a:gd name="T32" fmla="*/ 4 w 7"/>
              <a:gd name="T33" fmla="*/ 4 h 6"/>
              <a:gd name="T34" fmla="*/ 3 w 7"/>
              <a:gd name="T35" fmla="*/ 6 h 6"/>
              <a:gd name="T36" fmla="*/ 3 w 7"/>
              <a:gd name="T37" fmla="*/ 6 h 6"/>
              <a:gd name="T38" fmla="*/ 3 w 7"/>
              <a:gd name="T39" fmla="*/ 6 h 6"/>
              <a:gd name="T40" fmla="*/ 1 w 7"/>
              <a:gd name="T41" fmla="*/ 4 h 6"/>
              <a:gd name="T42" fmla="*/ 1 w 7"/>
              <a:gd name="T43" fmla="*/ 4 h 6"/>
              <a:gd name="T44" fmla="*/ 1 w 7"/>
              <a:gd name="T45" fmla="*/ 4 h 6"/>
              <a:gd name="T46" fmla="*/ 1 w 7"/>
              <a:gd name="T47" fmla="*/ 3 h 6"/>
              <a:gd name="T48" fmla="*/ 1 w 7"/>
              <a:gd name="T49" fmla="*/ 2 h 6"/>
              <a:gd name="T50" fmla="*/ 1 w 7"/>
              <a:gd name="T51" fmla="*/ 2 h 6"/>
              <a:gd name="T52" fmla="*/ 1 w 7"/>
              <a:gd name="T53" fmla="*/ 2 h 6"/>
              <a:gd name="T54" fmla="*/ 1 w 7"/>
              <a:gd name="T55" fmla="*/ 1 h 6"/>
              <a:gd name="T56" fmla="*/ 1 w 7"/>
              <a:gd name="T57" fmla="*/ 1 h 6"/>
              <a:gd name="T58" fmla="*/ 1 w 7"/>
              <a:gd name="T59" fmla="*/ 1 h 6"/>
              <a:gd name="T60" fmla="*/ 1 w 7"/>
              <a:gd name="T61" fmla="*/ 1 h 6"/>
              <a:gd name="T62" fmla="*/ 1 w 7"/>
              <a:gd name="T63" fmla="*/ 1 h 6"/>
              <a:gd name="T64" fmla="*/ 1 w 7"/>
              <a:gd name="T65" fmla="*/ 1 h 6"/>
              <a:gd name="T66" fmla="*/ 1 w 7"/>
              <a:gd name="T67" fmla="*/ 1 h 6"/>
              <a:gd name="T68" fmla="*/ 1 w 7"/>
              <a:gd name="T69" fmla="*/ 1 h 6"/>
              <a:gd name="T70" fmla="*/ 0 w 7"/>
              <a:gd name="T71" fmla="*/ 1 h 6"/>
              <a:gd name="T72" fmla="*/ 0 w 7"/>
              <a:gd name="T73" fmla="*/ 1 h 6"/>
              <a:gd name="T74" fmla="*/ 0 w 7"/>
              <a:gd name="T75" fmla="*/ 1 h 6"/>
              <a:gd name="T76" fmla="*/ 0 w 7"/>
              <a:gd name="T77" fmla="*/ 0 h 6"/>
              <a:gd name="T78" fmla="*/ 0 w 7"/>
              <a:gd name="T79" fmla="*/ 0 h 6"/>
              <a:gd name="T80" fmla="*/ 0 w 7"/>
              <a:gd name="T8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6">
                <a:moveTo>
                  <a:pt x="7" y="1"/>
                </a:move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5" y="3"/>
                </a:lnTo>
                <a:lnTo>
                  <a:pt x="5" y="3"/>
                </a:lnTo>
                <a:lnTo>
                  <a:pt x="5" y="4"/>
                </a:lnTo>
                <a:lnTo>
                  <a:pt x="4" y="4"/>
                </a:lnTo>
                <a:lnTo>
                  <a:pt x="4" y="4"/>
                </a:lnTo>
                <a:lnTo>
                  <a:pt x="3" y="6"/>
                </a:lnTo>
                <a:lnTo>
                  <a:pt x="3" y="6"/>
                </a:lnTo>
                <a:lnTo>
                  <a:pt x="3" y="6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1" name="Freeform 1601"/>
          <p:cNvSpPr>
            <a:spLocks/>
          </p:cNvSpPr>
          <p:nvPr/>
        </p:nvSpPr>
        <p:spPr bwMode="auto">
          <a:xfrm>
            <a:off x="6883400" y="2282825"/>
            <a:ext cx="6350" cy="3175"/>
          </a:xfrm>
          <a:custGeom>
            <a:avLst/>
            <a:gdLst>
              <a:gd name="T0" fmla="*/ 0 w 8"/>
              <a:gd name="T1" fmla="*/ 0 h 5"/>
              <a:gd name="T2" fmla="*/ 0 w 8"/>
              <a:gd name="T3" fmla="*/ 0 h 5"/>
              <a:gd name="T4" fmla="*/ 0 w 8"/>
              <a:gd name="T5" fmla="*/ 2 h 5"/>
              <a:gd name="T6" fmla="*/ 0 w 8"/>
              <a:gd name="T7" fmla="*/ 2 h 5"/>
              <a:gd name="T8" fmla="*/ 0 w 8"/>
              <a:gd name="T9" fmla="*/ 2 h 5"/>
              <a:gd name="T10" fmla="*/ 2 w 8"/>
              <a:gd name="T11" fmla="*/ 3 h 5"/>
              <a:gd name="T12" fmla="*/ 2 w 8"/>
              <a:gd name="T13" fmla="*/ 3 h 5"/>
              <a:gd name="T14" fmla="*/ 2 w 8"/>
              <a:gd name="T15" fmla="*/ 3 h 5"/>
              <a:gd name="T16" fmla="*/ 2 w 8"/>
              <a:gd name="T17" fmla="*/ 2 h 5"/>
              <a:gd name="T18" fmla="*/ 2 w 8"/>
              <a:gd name="T19" fmla="*/ 2 h 5"/>
              <a:gd name="T20" fmla="*/ 2 w 8"/>
              <a:gd name="T21" fmla="*/ 2 h 5"/>
              <a:gd name="T22" fmla="*/ 2 w 8"/>
              <a:gd name="T23" fmla="*/ 2 h 5"/>
              <a:gd name="T24" fmla="*/ 2 w 8"/>
              <a:gd name="T25" fmla="*/ 3 h 5"/>
              <a:gd name="T26" fmla="*/ 3 w 8"/>
              <a:gd name="T27" fmla="*/ 4 h 5"/>
              <a:gd name="T28" fmla="*/ 4 w 8"/>
              <a:gd name="T29" fmla="*/ 5 h 5"/>
              <a:gd name="T30" fmla="*/ 5 w 8"/>
              <a:gd name="T31" fmla="*/ 5 h 5"/>
              <a:gd name="T32" fmla="*/ 5 w 8"/>
              <a:gd name="T33" fmla="*/ 5 h 5"/>
              <a:gd name="T34" fmla="*/ 6 w 8"/>
              <a:gd name="T35" fmla="*/ 5 h 5"/>
              <a:gd name="T36" fmla="*/ 6 w 8"/>
              <a:gd name="T37" fmla="*/ 5 h 5"/>
              <a:gd name="T38" fmla="*/ 6 w 8"/>
              <a:gd name="T39" fmla="*/ 5 h 5"/>
              <a:gd name="T40" fmla="*/ 6 w 8"/>
              <a:gd name="T41" fmla="*/ 5 h 5"/>
              <a:gd name="T42" fmla="*/ 6 w 8"/>
              <a:gd name="T43" fmla="*/ 5 h 5"/>
              <a:gd name="T44" fmla="*/ 7 w 8"/>
              <a:gd name="T45" fmla="*/ 5 h 5"/>
              <a:gd name="T46" fmla="*/ 7 w 8"/>
              <a:gd name="T47" fmla="*/ 4 h 5"/>
              <a:gd name="T48" fmla="*/ 8 w 8"/>
              <a:gd name="T49" fmla="*/ 3 h 5"/>
              <a:gd name="T50" fmla="*/ 8 w 8"/>
              <a:gd name="T51" fmla="*/ 2 h 5"/>
              <a:gd name="T52" fmla="*/ 8 w 8"/>
              <a:gd name="T53" fmla="*/ 2 h 5"/>
              <a:gd name="T54" fmla="*/ 7 w 8"/>
              <a:gd name="T55" fmla="*/ 2 h 5"/>
              <a:gd name="T56" fmla="*/ 7 w 8"/>
              <a:gd name="T57" fmla="*/ 2 h 5"/>
              <a:gd name="T58" fmla="*/ 7 w 8"/>
              <a:gd name="T59" fmla="*/ 2 h 5"/>
              <a:gd name="T60" fmla="*/ 7 w 8"/>
              <a:gd name="T61" fmla="*/ 2 h 5"/>
              <a:gd name="T62" fmla="*/ 7 w 8"/>
              <a:gd name="T63" fmla="*/ 2 h 5"/>
              <a:gd name="T64" fmla="*/ 8 w 8"/>
              <a:gd name="T65" fmla="*/ 2 h 5"/>
              <a:gd name="T66" fmla="*/ 8 w 8"/>
              <a:gd name="T67" fmla="*/ 2 h 5"/>
              <a:gd name="T68" fmla="*/ 8 w 8"/>
              <a:gd name="T69" fmla="*/ 2 h 5"/>
              <a:gd name="T70" fmla="*/ 8 w 8"/>
              <a:gd name="T71" fmla="*/ 2 h 5"/>
              <a:gd name="T72" fmla="*/ 8 w 8"/>
              <a:gd name="T73" fmla="*/ 2 h 5"/>
              <a:gd name="T74" fmla="*/ 8 w 8"/>
              <a:gd name="T75" fmla="*/ 2 h 5"/>
              <a:gd name="T76" fmla="*/ 8 w 8"/>
              <a:gd name="T77" fmla="*/ 0 h 5"/>
              <a:gd name="T78" fmla="*/ 8 w 8"/>
              <a:gd name="T79" fmla="*/ 0 h 5"/>
              <a:gd name="T80" fmla="*/ 8 w 8"/>
              <a:gd name="T8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" h="5">
                <a:moveTo>
                  <a:pt x="0" y="0"/>
                </a:moveTo>
                <a:lnTo>
                  <a:pt x="0" y="0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3" y="4"/>
                </a:lnTo>
                <a:lnTo>
                  <a:pt x="4" y="5"/>
                </a:lnTo>
                <a:lnTo>
                  <a:pt x="5" y="5"/>
                </a:lnTo>
                <a:lnTo>
                  <a:pt x="5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7" y="5"/>
                </a:lnTo>
                <a:lnTo>
                  <a:pt x="7" y="4"/>
                </a:lnTo>
                <a:lnTo>
                  <a:pt x="8" y="3"/>
                </a:lnTo>
                <a:lnTo>
                  <a:pt x="8" y="2"/>
                </a:lnTo>
                <a:lnTo>
                  <a:pt x="8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2" name="Freeform 1602"/>
          <p:cNvSpPr>
            <a:spLocks/>
          </p:cNvSpPr>
          <p:nvPr/>
        </p:nvSpPr>
        <p:spPr bwMode="auto">
          <a:xfrm>
            <a:off x="6877050" y="2295525"/>
            <a:ext cx="4763" cy="4763"/>
          </a:xfrm>
          <a:custGeom>
            <a:avLst/>
            <a:gdLst>
              <a:gd name="T0" fmla="*/ 0 w 7"/>
              <a:gd name="T1" fmla="*/ 1 h 5"/>
              <a:gd name="T2" fmla="*/ 0 w 7"/>
              <a:gd name="T3" fmla="*/ 1 h 5"/>
              <a:gd name="T4" fmla="*/ 0 w 7"/>
              <a:gd name="T5" fmla="*/ 2 h 5"/>
              <a:gd name="T6" fmla="*/ 0 w 7"/>
              <a:gd name="T7" fmla="*/ 2 h 5"/>
              <a:gd name="T8" fmla="*/ 0 w 7"/>
              <a:gd name="T9" fmla="*/ 2 h 5"/>
              <a:gd name="T10" fmla="*/ 1 w 7"/>
              <a:gd name="T11" fmla="*/ 2 h 5"/>
              <a:gd name="T12" fmla="*/ 1 w 7"/>
              <a:gd name="T13" fmla="*/ 2 h 5"/>
              <a:gd name="T14" fmla="*/ 1 w 7"/>
              <a:gd name="T15" fmla="*/ 2 h 5"/>
              <a:gd name="T16" fmla="*/ 1 w 7"/>
              <a:gd name="T17" fmla="*/ 2 h 5"/>
              <a:gd name="T18" fmla="*/ 1 w 7"/>
              <a:gd name="T19" fmla="*/ 2 h 5"/>
              <a:gd name="T20" fmla="*/ 1 w 7"/>
              <a:gd name="T21" fmla="*/ 2 h 5"/>
              <a:gd name="T22" fmla="*/ 1 w 7"/>
              <a:gd name="T23" fmla="*/ 2 h 5"/>
              <a:gd name="T24" fmla="*/ 1 w 7"/>
              <a:gd name="T25" fmla="*/ 3 h 5"/>
              <a:gd name="T26" fmla="*/ 3 w 7"/>
              <a:gd name="T27" fmla="*/ 3 h 5"/>
              <a:gd name="T28" fmla="*/ 3 w 7"/>
              <a:gd name="T29" fmla="*/ 4 h 5"/>
              <a:gd name="T30" fmla="*/ 4 w 7"/>
              <a:gd name="T31" fmla="*/ 4 h 5"/>
              <a:gd name="T32" fmla="*/ 4 w 7"/>
              <a:gd name="T33" fmla="*/ 4 h 5"/>
              <a:gd name="T34" fmla="*/ 5 w 7"/>
              <a:gd name="T35" fmla="*/ 5 h 5"/>
              <a:gd name="T36" fmla="*/ 5 w 7"/>
              <a:gd name="T37" fmla="*/ 5 h 5"/>
              <a:gd name="T38" fmla="*/ 5 w 7"/>
              <a:gd name="T39" fmla="*/ 5 h 5"/>
              <a:gd name="T40" fmla="*/ 6 w 7"/>
              <a:gd name="T41" fmla="*/ 4 h 5"/>
              <a:gd name="T42" fmla="*/ 6 w 7"/>
              <a:gd name="T43" fmla="*/ 4 h 5"/>
              <a:gd name="T44" fmla="*/ 6 w 7"/>
              <a:gd name="T45" fmla="*/ 4 h 5"/>
              <a:gd name="T46" fmla="*/ 6 w 7"/>
              <a:gd name="T47" fmla="*/ 3 h 5"/>
              <a:gd name="T48" fmla="*/ 6 w 7"/>
              <a:gd name="T49" fmla="*/ 2 h 5"/>
              <a:gd name="T50" fmla="*/ 6 w 7"/>
              <a:gd name="T51" fmla="*/ 2 h 5"/>
              <a:gd name="T52" fmla="*/ 6 w 7"/>
              <a:gd name="T53" fmla="*/ 2 h 5"/>
              <a:gd name="T54" fmla="*/ 6 w 7"/>
              <a:gd name="T55" fmla="*/ 1 h 5"/>
              <a:gd name="T56" fmla="*/ 6 w 7"/>
              <a:gd name="T57" fmla="*/ 1 h 5"/>
              <a:gd name="T58" fmla="*/ 6 w 7"/>
              <a:gd name="T59" fmla="*/ 1 h 5"/>
              <a:gd name="T60" fmla="*/ 6 w 7"/>
              <a:gd name="T61" fmla="*/ 1 h 5"/>
              <a:gd name="T62" fmla="*/ 6 w 7"/>
              <a:gd name="T63" fmla="*/ 1 h 5"/>
              <a:gd name="T64" fmla="*/ 6 w 7"/>
              <a:gd name="T65" fmla="*/ 1 h 5"/>
              <a:gd name="T66" fmla="*/ 6 w 7"/>
              <a:gd name="T67" fmla="*/ 1 h 5"/>
              <a:gd name="T68" fmla="*/ 6 w 7"/>
              <a:gd name="T69" fmla="*/ 1 h 5"/>
              <a:gd name="T70" fmla="*/ 7 w 7"/>
              <a:gd name="T71" fmla="*/ 1 h 5"/>
              <a:gd name="T72" fmla="*/ 7 w 7"/>
              <a:gd name="T73" fmla="*/ 1 h 5"/>
              <a:gd name="T74" fmla="*/ 7 w 7"/>
              <a:gd name="T75" fmla="*/ 1 h 5"/>
              <a:gd name="T76" fmla="*/ 7 w 7"/>
              <a:gd name="T77" fmla="*/ 1 h 5"/>
              <a:gd name="T78" fmla="*/ 7 w 7"/>
              <a:gd name="T79" fmla="*/ 1 h 5"/>
              <a:gd name="T80" fmla="*/ 7 w 7"/>
              <a:gd name="T8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" h="5">
                <a:moveTo>
                  <a:pt x="0" y="1"/>
                </a:move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3" y="3"/>
                </a:lnTo>
                <a:lnTo>
                  <a:pt x="3" y="4"/>
                </a:lnTo>
                <a:lnTo>
                  <a:pt x="4" y="4"/>
                </a:lnTo>
                <a:lnTo>
                  <a:pt x="4" y="4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6" y="3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3" name="Freeform 1603"/>
          <p:cNvSpPr>
            <a:spLocks/>
          </p:cNvSpPr>
          <p:nvPr/>
        </p:nvSpPr>
        <p:spPr bwMode="auto">
          <a:xfrm>
            <a:off x="6810375" y="2295525"/>
            <a:ext cx="146050" cy="157163"/>
          </a:xfrm>
          <a:custGeom>
            <a:avLst/>
            <a:gdLst>
              <a:gd name="T0" fmla="*/ 89 w 184"/>
              <a:gd name="T1" fmla="*/ 197 h 197"/>
              <a:gd name="T2" fmla="*/ 79 w 184"/>
              <a:gd name="T3" fmla="*/ 192 h 197"/>
              <a:gd name="T4" fmla="*/ 67 w 184"/>
              <a:gd name="T5" fmla="*/ 186 h 197"/>
              <a:gd name="T6" fmla="*/ 58 w 184"/>
              <a:gd name="T7" fmla="*/ 178 h 197"/>
              <a:gd name="T8" fmla="*/ 48 w 184"/>
              <a:gd name="T9" fmla="*/ 169 h 197"/>
              <a:gd name="T10" fmla="*/ 38 w 184"/>
              <a:gd name="T11" fmla="*/ 159 h 197"/>
              <a:gd name="T12" fmla="*/ 30 w 184"/>
              <a:gd name="T13" fmla="*/ 147 h 197"/>
              <a:gd name="T14" fmla="*/ 23 w 184"/>
              <a:gd name="T15" fmla="*/ 136 h 197"/>
              <a:gd name="T16" fmla="*/ 16 w 184"/>
              <a:gd name="T17" fmla="*/ 122 h 197"/>
              <a:gd name="T18" fmla="*/ 11 w 184"/>
              <a:gd name="T19" fmla="*/ 109 h 197"/>
              <a:gd name="T20" fmla="*/ 6 w 184"/>
              <a:gd name="T21" fmla="*/ 94 h 197"/>
              <a:gd name="T22" fmla="*/ 3 w 184"/>
              <a:gd name="T23" fmla="*/ 80 h 197"/>
              <a:gd name="T24" fmla="*/ 2 w 184"/>
              <a:gd name="T25" fmla="*/ 65 h 197"/>
              <a:gd name="T26" fmla="*/ 0 w 184"/>
              <a:gd name="T27" fmla="*/ 50 h 197"/>
              <a:gd name="T28" fmla="*/ 2 w 184"/>
              <a:gd name="T29" fmla="*/ 35 h 197"/>
              <a:gd name="T30" fmla="*/ 4 w 184"/>
              <a:gd name="T31" fmla="*/ 20 h 197"/>
              <a:gd name="T32" fmla="*/ 8 w 184"/>
              <a:gd name="T33" fmla="*/ 7 h 197"/>
              <a:gd name="T34" fmla="*/ 23 w 184"/>
              <a:gd name="T35" fmla="*/ 15 h 197"/>
              <a:gd name="T36" fmla="*/ 38 w 184"/>
              <a:gd name="T37" fmla="*/ 18 h 197"/>
              <a:gd name="T38" fmla="*/ 52 w 184"/>
              <a:gd name="T39" fmla="*/ 17 h 197"/>
              <a:gd name="T40" fmla="*/ 65 w 184"/>
              <a:gd name="T41" fmla="*/ 14 h 197"/>
              <a:gd name="T42" fmla="*/ 74 w 184"/>
              <a:gd name="T43" fmla="*/ 9 h 197"/>
              <a:gd name="T44" fmla="*/ 82 w 184"/>
              <a:gd name="T45" fmla="*/ 4 h 197"/>
              <a:gd name="T46" fmla="*/ 87 w 184"/>
              <a:gd name="T47" fmla="*/ 1 h 197"/>
              <a:gd name="T48" fmla="*/ 89 w 184"/>
              <a:gd name="T49" fmla="*/ 0 h 197"/>
              <a:gd name="T50" fmla="*/ 91 w 184"/>
              <a:gd name="T51" fmla="*/ 1 h 197"/>
              <a:gd name="T52" fmla="*/ 96 w 184"/>
              <a:gd name="T53" fmla="*/ 4 h 197"/>
              <a:gd name="T54" fmla="*/ 105 w 184"/>
              <a:gd name="T55" fmla="*/ 9 h 197"/>
              <a:gd name="T56" fmla="*/ 116 w 184"/>
              <a:gd name="T57" fmla="*/ 14 h 197"/>
              <a:gd name="T58" fmla="*/ 128 w 184"/>
              <a:gd name="T59" fmla="*/ 17 h 197"/>
              <a:gd name="T60" fmla="*/ 142 w 184"/>
              <a:gd name="T61" fmla="*/ 18 h 197"/>
              <a:gd name="T62" fmla="*/ 158 w 184"/>
              <a:gd name="T63" fmla="*/ 15 h 197"/>
              <a:gd name="T64" fmla="*/ 173 w 184"/>
              <a:gd name="T65" fmla="*/ 7 h 197"/>
              <a:gd name="T66" fmla="*/ 175 w 184"/>
              <a:gd name="T67" fmla="*/ 10 h 197"/>
              <a:gd name="T68" fmla="*/ 179 w 184"/>
              <a:gd name="T69" fmla="*/ 17 h 197"/>
              <a:gd name="T70" fmla="*/ 181 w 184"/>
              <a:gd name="T71" fmla="*/ 25 h 197"/>
              <a:gd name="T72" fmla="*/ 182 w 184"/>
              <a:gd name="T73" fmla="*/ 35 h 197"/>
              <a:gd name="T74" fmla="*/ 184 w 184"/>
              <a:gd name="T75" fmla="*/ 48 h 197"/>
              <a:gd name="T76" fmla="*/ 184 w 184"/>
              <a:gd name="T77" fmla="*/ 62 h 197"/>
              <a:gd name="T78" fmla="*/ 184 w 184"/>
              <a:gd name="T79" fmla="*/ 76 h 197"/>
              <a:gd name="T80" fmla="*/ 181 w 184"/>
              <a:gd name="T81" fmla="*/ 91 h 197"/>
              <a:gd name="T82" fmla="*/ 177 w 184"/>
              <a:gd name="T83" fmla="*/ 107 h 197"/>
              <a:gd name="T84" fmla="*/ 172 w 184"/>
              <a:gd name="T85" fmla="*/ 122 h 197"/>
              <a:gd name="T86" fmla="*/ 164 w 184"/>
              <a:gd name="T87" fmla="*/ 137 h 197"/>
              <a:gd name="T88" fmla="*/ 155 w 184"/>
              <a:gd name="T89" fmla="*/ 152 h 197"/>
              <a:gd name="T90" fmla="*/ 142 w 184"/>
              <a:gd name="T91" fmla="*/ 166 h 197"/>
              <a:gd name="T92" fmla="*/ 127 w 184"/>
              <a:gd name="T93" fmla="*/ 177 h 197"/>
              <a:gd name="T94" fmla="*/ 110 w 184"/>
              <a:gd name="T95" fmla="*/ 187 h 197"/>
              <a:gd name="T96" fmla="*/ 89 w 184"/>
              <a:gd name="T97" fmla="*/ 197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4" h="197">
                <a:moveTo>
                  <a:pt x="89" y="197"/>
                </a:moveTo>
                <a:lnTo>
                  <a:pt x="79" y="192"/>
                </a:lnTo>
                <a:lnTo>
                  <a:pt x="67" y="186"/>
                </a:lnTo>
                <a:lnTo>
                  <a:pt x="58" y="178"/>
                </a:lnTo>
                <a:lnTo>
                  <a:pt x="48" y="169"/>
                </a:lnTo>
                <a:lnTo>
                  <a:pt x="38" y="159"/>
                </a:lnTo>
                <a:lnTo>
                  <a:pt x="30" y="147"/>
                </a:lnTo>
                <a:lnTo>
                  <a:pt x="23" y="136"/>
                </a:lnTo>
                <a:lnTo>
                  <a:pt x="16" y="122"/>
                </a:lnTo>
                <a:lnTo>
                  <a:pt x="11" y="109"/>
                </a:lnTo>
                <a:lnTo>
                  <a:pt x="6" y="94"/>
                </a:lnTo>
                <a:lnTo>
                  <a:pt x="3" y="80"/>
                </a:lnTo>
                <a:lnTo>
                  <a:pt x="2" y="65"/>
                </a:lnTo>
                <a:lnTo>
                  <a:pt x="0" y="50"/>
                </a:lnTo>
                <a:lnTo>
                  <a:pt x="2" y="35"/>
                </a:lnTo>
                <a:lnTo>
                  <a:pt x="4" y="20"/>
                </a:lnTo>
                <a:lnTo>
                  <a:pt x="8" y="7"/>
                </a:lnTo>
                <a:lnTo>
                  <a:pt x="23" y="15"/>
                </a:lnTo>
                <a:lnTo>
                  <a:pt x="38" y="18"/>
                </a:lnTo>
                <a:lnTo>
                  <a:pt x="52" y="17"/>
                </a:lnTo>
                <a:lnTo>
                  <a:pt x="65" y="14"/>
                </a:lnTo>
                <a:lnTo>
                  <a:pt x="74" y="9"/>
                </a:lnTo>
                <a:lnTo>
                  <a:pt x="82" y="4"/>
                </a:lnTo>
                <a:lnTo>
                  <a:pt x="87" y="1"/>
                </a:lnTo>
                <a:lnTo>
                  <a:pt x="89" y="0"/>
                </a:lnTo>
                <a:lnTo>
                  <a:pt x="91" y="1"/>
                </a:lnTo>
                <a:lnTo>
                  <a:pt x="96" y="4"/>
                </a:lnTo>
                <a:lnTo>
                  <a:pt x="105" y="9"/>
                </a:lnTo>
                <a:lnTo>
                  <a:pt x="116" y="14"/>
                </a:lnTo>
                <a:lnTo>
                  <a:pt x="128" y="17"/>
                </a:lnTo>
                <a:lnTo>
                  <a:pt x="142" y="18"/>
                </a:lnTo>
                <a:lnTo>
                  <a:pt x="158" y="15"/>
                </a:lnTo>
                <a:lnTo>
                  <a:pt x="173" y="7"/>
                </a:lnTo>
                <a:lnTo>
                  <a:pt x="175" y="10"/>
                </a:lnTo>
                <a:lnTo>
                  <a:pt x="179" y="17"/>
                </a:lnTo>
                <a:lnTo>
                  <a:pt x="181" y="25"/>
                </a:lnTo>
                <a:lnTo>
                  <a:pt x="182" y="35"/>
                </a:lnTo>
                <a:lnTo>
                  <a:pt x="184" y="48"/>
                </a:lnTo>
                <a:lnTo>
                  <a:pt x="184" y="62"/>
                </a:lnTo>
                <a:lnTo>
                  <a:pt x="184" y="76"/>
                </a:lnTo>
                <a:lnTo>
                  <a:pt x="181" y="91"/>
                </a:lnTo>
                <a:lnTo>
                  <a:pt x="177" y="107"/>
                </a:lnTo>
                <a:lnTo>
                  <a:pt x="172" y="122"/>
                </a:lnTo>
                <a:lnTo>
                  <a:pt x="164" y="137"/>
                </a:lnTo>
                <a:lnTo>
                  <a:pt x="155" y="152"/>
                </a:lnTo>
                <a:lnTo>
                  <a:pt x="142" y="166"/>
                </a:lnTo>
                <a:lnTo>
                  <a:pt x="127" y="177"/>
                </a:lnTo>
                <a:lnTo>
                  <a:pt x="110" y="187"/>
                </a:lnTo>
                <a:lnTo>
                  <a:pt x="89" y="197"/>
                </a:ln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4" name="Freeform 1604"/>
          <p:cNvSpPr>
            <a:spLocks/>
          </p:cNvSpPr>
          <p:nvPr/>
        </p:nvSpPr>
        <p:spPr bwMode="auto">
          <a:xfrm>
            <a:off x="6805613" y="2293938"/>
            <a:ext cx="77787" cy="163512"/>
          </a:xfrm>
          <a:custGeom>
            <a:avLst/>
            <a:gdLst>
              <a:gd name="T0" fmla="*/ 17 w 96"/>
              <a:gd name="T1" fmla="*/ 5 h 205"/>
              <a:gd name="T2" fmla="*/ 8 w 96"/>
              <a:gd name="T3" fmla="*/ 7 h 205"/>
              <a:gd name="T4" fmla="*/ 3 w 96"/>
              <a:gd name="T5" fmla="*/ 22 h 205"/>
              <a:gd name="T6" fmla="*/ 1 w 96"/>
              <a:gd name="T7" fmla="*/ 37 h 205"/>
              <a:gd name="T8" fmla="*/ 0 w 96"/>
              <a:gd name="T9" fmla="*/ 53 h 205"/>
              <a:gd name="T10" fmla="*/ 1 w 96"/>
              <a:gd name="T11" fmla="*/ 68 h 205"/>
              <a:gd name="T12" fmla="*/ 2 w 96"/>
              <a:gd name="T13" fmla="*/ 84 h 205"/>
              <a:gd name="T14" fmla="*/ 5 w 96"/>
              <a:gd name="T15" fmla="*/ 98 h 205"/>
              <a:gd name="T16" fmla="*/ 10 w 96"/>
              <a:gd name="T17" fmla="*/ 114 h 205"/>
              <a:gd name="T18" fmla="*/ 17 w 96"/>
              <a:gd name="T19" fmla="*/ 127 h 205"/>
              <a:gd name="T20" fmla="*/ 24 w 96"/>
              <a:gd name="T21" fmla="*/ 141 h 205"/>
              <a:gd name="T22" fmla="*/ 31 w 96"/>
              <a:gd name="T23" fmla="*/ 154 h 205"/>
              <a:gd name="T24" fmla="*/ 39 w 96"/>
              <a:gd name="T25" fmla="*/ 165 h 205"/>
              <a:gd name="T26" fmla="*/ 48 w 96"/>
              <a:gd name="T27" fmla="*/ 177 h 205"/>
              <a:gd name="T28" fmla="*/ 59 w 96"/>
              <a:gd name="T29" fmla="*/ 186 h 205"/>
              <a:gd name="T30" fmla="*/ 69 w 96"/>
              <a:gd name="T31" fmla="*/ 194 h 205"/>
              <a:gd name="T32" fmla="*/ 81 w 96"/>
              <a:gd name="T33" fmla="*/ 201 h 205"/>
              <a:gd name="T34" fmla="*/ 92 w 96"/>
              <a:gd name="T35" fmla="*/ 205 h 205"/>
              <a:gd name="T36" fmla="*/ 96 w 96"/>
              <a:gd name="T37" fmla="*/ 194 h 205"/>
              <a:gd name="T38" fmla="*/ 86 w 96"/>
              <a:gd name="T39" fmla="*/ 189 h 205"/>
              <a:gd name="T40" fmla="*/ 76 w 96"/>
              <a:gd name="T41" fmla="*/ 185 h 205"/>
              <a:gd name="T42" fmla="*/ 66 w 96"/>
              <a:gd name="T43" fmla="*/ 177 h 205"/>
              <a:gd name="T44" fmla="*/ 57 w 96"/>
              <a:gd name="T45" fmla="*/ 167 h 205"/>
              <a:gd name="T46" fmla="*/ 48 w 96"/>
              <a:gd name="T47" fmla="*/ 158 h 205"/>
              <a:gd name="T48" fmla="*/ 40 w 96"/>
              <a:gd name="T49" fmla="*/ 147 h 205"/>
              <a:gd name="T50" fmla="*/ 33 w 96"/>
              <a:gd name="T51" fmla="*/ 136 h 205"/>
              <a:gd name="T52" fmla="*/ 26 w 96"/>
              <a:gd name="T53" fmla="*/ 123 h 205"/>
              <a:gd name="T54" fmla="*/ 21 w 96"/>
              <a:gd name="T55" fmla="*/ 110 h 205"/>
              <a:gd name="T56" fmla="*/ 17 w 96"/>
              <a:gd name="T57" fmla="*/ 96 h 205"/>
              <a:gd name="T58" fmla="*/ 13 w 96"/>
              <a:gd name="T59" fmla="*/ 82 h 205"/>
              <a:gd name="T60" fmla="*/ 12 w 96"/>
              <a:gd name="T61" fmla="*/ 68 h 205"/>
              <a:gd name="T62" fmla="*/ 11 w 96"/>
              <a:gd name="T63" fmla="*/ 53 h 205"/>
              <a:gd name="T64" fmla="*/ 12 w 96"/>
              <a:gd name="T65" fmla="*/ 40 h 205"/>
              <a:gd name="T66" fmla="*/ 15 w 96"/>
              <a:gd name="T67" fmla="*/ 25 h 205"/>
              <a:gd name="T68" fmla="*/ 19 w 96"/>
              <a:gd name="T69" fmla="*/ 12 h 205"/>
              <a:gd name="T70" fmla="*/ 10 w 96"/>
              <a:gd name="T71" fmla="*/ 14 h 205"/>
              <a:gd name="T72" fmla="*/ 17 w 96"/>
              <a:gd name="T73" fmla="*/ 5 h 205"/>
              <a:gd name="T74" fmla="*/ 11 w 96"/>
              <a:gd name="T75" fmla="*/ 0 h 205"/>
              <a:gd name="T76" fmla="*/ 8 w 96"/>
              <a:gd name="T77" fmla="*/ 7 h 205"/>
              <a:gd name="T78" fmla="*/ 17 w 96"/>
              <a:gd name="T79" fmla="*/ 5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96" h="205">
                <a:moveTo>
                  <a:pt x="17" y="5"/>
                </a:moveTo>
                <a:lnTo>
                  <a:pt x="8" y="7"/>
                </a:lnTo>
                <a:lnTo>
                  <a:pt x="3" y="22"/>
                </a:lnTo>
                <a:lnTo>
                  <a:pt x="1" y="37"/>
                </a:lnTo>
                <a:lnTo>
                  <a:pt x="0" y="53"/>
                </a:lnTo>
                <a:lnTo>
                  <a:pt x="1" y="68"/>
                </a:lnTo>
                <a:lnTo>
                  <a:pt x="2" y="84"/>
                </a:lnTo>
                <a:lnTo>
                  <a:pt x="5" y="98"/>
                </a:lnTo>
                <a:lnTo>
                  <a:pt x="10" y="114"/>
                </a:lnTo>
                <a:lnTo>
                  <a:pt x="17" y="127"/>
                </a:lnTo>
                <a:lnTo>
                  <a:pt x="24" y="141"/>
                </a:lnTo>
                <a:lnTo>
                  <a:pt x="31" y="154"/>
                </a:lnTo>
                <a:lnTo>
                  <a:pt x="39" y="165"/>
                </a:lnTo>
                <a:lnTo>
                  <a:pt x="48" y="177"/>
                </a:lnTo>
                <a:lnTo>
                  <a:pt x="59" y="186"/>
                </a:lnTo>
                <a:lnTo>
                  <a:pt x="69" y="194"/>
                </a:lnTo>
                <a:lnTo>
                  <a:pt x="81" y="201"/>
                </a:lnTo>
                <a:lnTo>
                  <a:pt x="92" y="205"/>
                </a:lnTo>
                <a:lnTo>
                  <a:pt x="96" y="194"/>
                </a:lnTo>
                <a:lnTo>
                  <a:pt x="86" y="189"/>
                </a:lnTo>
                <a:lnTo>
                  <a:pt x="76" y="185"/>
                </a:lnTo>
                <a:lnTo>
                  <a:pt x="66" y="177"/>
                </a:lnTo>
                <a:lnTo>
                  <a:pt x="57" y="167"/>
                </a:lnTo>
                <a:lnTo>
                  <a:pt x="48" y="158"/>
                </a:lnTo>
                <a:lnTo>
                  <a:pt x="40" y="147"/>
                </a:lnTo>
                <a:lnTo>
                  <a:pt x="33" y="136"/>
                </a:lnTo>
                <a:lnTo>
                  <a:pt x="26" y="123"/>
                </a:lnTo>
                <a:lnTo>
                  <a:pt x="21" y="110"/>
                </a:lnTo>
                <a:lnTo>
                  <a:pt x="17" y="96"/>
                </a:lnTo>
                <a:lnTo>
                  <a:pt x="13" y="82"/>
                </a:lnTo>
                <a:lnTo>
                  <a:pt x="12" y="68"/>
                </a:lnTo>
                <a:lnTo>
                  <a:pt x="11" y="53"/>
                </a:lnTo>
                <a:lnTo>
                  <a:pt x="12" y="40"/>
                </a:lnTo>
                <a:lnTo>
                  <a:pt x="15" y="25"/>
                </a:lnTo>
                <a:lnTo>
                  <a:pt x="19" y="12"/>
                </a:lnTo>
                <a:lnTo>
                  <a:pt x="10" y="14"/>
                </a:lnTo>
                <a:lnTo>
                  <a:pt x="17" y="5"/>
                </a:lnTo>
                <a:lnTo>
                  <a:pt x="11" y="0"/>
                </a:lnTo>
                <a:lnTo>
                  <a:pt x="8" y="7"/>
                </a:lnTo>
                <a:lnTo>
                  <a:pt x="17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5" name="Freeform 1605"/>
          <p:cNvSpPr>
            <a:spLocks/>
          </p:cNvSpPr>
          <p:nvPr/>
        </p:nvSpPr>
        <p:spPr bwMode="auto">
          <a:xfrm>
            <a:off x="6813550" y="2289175"/>
            <a:ext cx="69850" cy="25400"/>
          </a:xfrm>
          <a:custGeom>
            <a:avLst/>
            <a:gdLst>
              <a:gd name="T0" fmla="*/ 88 w 88"/>
              <a:gd name="T1" fmla="*/ 3 h 32"/>
              <a:gd name="T2" fmla="*/ 81 w 88"/>
              <a:gd name="T3" fmla="*/ 3 h 32"/>
              <a:gd name="T4" fmla="*/ 78 w 88"/>
              <a:gd name="T5" fmla="*/ 4 h 32"/>
              <a:gd name="T6" fmla="*/ 74 w 88"/>
              <a:gd name="T7" fmla="*/ 8 h 32"/>
              <a:gd name="T8" fmla="*/ 67 w 88"/>
              <a:gd name="T9" fmla="*/ 12 h 32"/>
              <a:gd name="T10" fmla="*/ 58 w 88"/>
              <a:gd name="T11" fmla="*/ 16 h 32"/>
              <a:gd name="T12" fmla="*/ 46 w 88"/>
              <a:gd name="T13" fmla="*/ 19 h 32"/>
              <a:gd name="T14" fmla="*/ 33 w 88"/>
              <a:gd name="T15" fmla="*/ 20 h 32"/>
              <a:gd name="T16" fmla="*/ 21 w 88"/>
              <a:gd name="T17" fmla="*/ 17 h 32"/>
              <a:gd name="T18" fmla="*/ 7 w 88"/>
              <a:gd name="T19" fmla="*/ 10 h 32"/>
              <a:gd name="T20" fmla="*/ 0 w 88"/>
              <a:gd name="T21" fmla="*/ 19 h 32"/>
              <a:gd name="T22" fmla="*/ 16 w 88"/>
              <a:gd name="T23" fmla="*/ 28 h 32"/>
              <a:gd name="T24" fmla="*/ 33 w 88"/>
              <a:gd name="T25" fmla="*/ 32 h 32"/>
              <a:gd name="T26" fmla="*/ 48 w 88"/>
              <a:gd name="T27" fmla="*/ 31 h 32"/>
              <a:gd name="T28" fmla="*/ 62 w 88"/>
              <a:gd name="T29" fmla="*/ 27 h 32"/>
              <a:gd name="T30" fmla="*/ 71 w 88"/>
              <a:gd name="T31" fmla="*/ 22 h 32"/>
              <a:gd name="T32" fmla="*/ 81 w 88"/>
              <a:gd name="T33" fmla="*/ 17 h 32"/>
              <a:gd name="T34" fmla="*/ 85 w 88"/>
              <a:gd name="T35" fmla="*/ 13 h 32"/>
              <a:gd name="T36" fmla="*/ 88 w 88"/>
              <a:gd name="T37" fmla="*/ 12 h 32"/>
              <a:gd name="T38" fmla="*/ 81 w 88"/>
              <a:gd name="T39" fmla="*/ 12 h 32"/>
              <a:gd name="T40" fmla="*/ 88 w 88"/>
              <a:gd name="T41" fmla="*/ 3 h 32"/>
              <a:gd name="T42" fmla="*/ 84 w 88"/>
              <a:gd name="T43" fmla="*/ 0 h 32"/>
              <a:gd name="T44" fmla="*/ 81 w 88"/>
              <a:gd name="T45" fmla="*/ 3 h 32"/>
              <a:gd name="T46" fmla="*/ 88 w 88"/>
              <a:gd name="T47" fmla="*/ 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88" h="32">
                <a:moveTo>
                  <a:pt x="88" y="3"/>
                </a:moveTo>
                <a:lnTo>
                  <a:pt x="81" y="3"/>
                </a:lnTo>
                <a:lnTo>
                  <a:pt x="78" y="4"/>
                </a:lnTo>
                <a:lnTo>
                  <a:pt x="74" y="8"/>
                </a:lnTo>
                <a:lnTo>
                  <a:pt x="67" y="12"/>
                </a:lnTo>
                <a:lnTo>
                  <a:pt x="58" y="16"/>
                </a:lnTo>
                <a:lnTo>
                  <a:pt x="46" y="19"/>
                </a:lnTo>
                <a:lnTo>
                  <a:pt x="33" y="20"/>
                </a:lnTo>
                <a:lnTo>
                  <a:pt x="21" y="17"/>
                </a:lnTo>
                <a:lnTo>
                  <a:pt x="7" y="10"/>
                </a:lnTo>
                <a:lnTo>
                  <a:pt x="0" y="19"/>
                </a:lnTo>
                <a:lnTo>
                  <a:pt x="16" y="28"/>
                </a:lnTo>
                <a:lnTo>
                  <a:pt x="33" y="32"/>
                </a:lnTo>
                <a:lnTo>
                  <a:pt x="48" y="31"/>
                </a:lnTo>
                <a:lnTo>
                  <a:pt x="62" y="27"/>
                </a:lnTo>
                <a:lnTo>
                  <a:pt x="71" y="22"/>
                </a:lnTo>
                <a:lnTo>
                  <a:pt x="81" y="17"/>
                </a:lnTo>
                <a:lnTo>
                  <a:pt x="85" y="13"/>
                </a:lnTo>
                <a:lnTo>
                  <a:pt x="88" y="12"/>
                </a:lnTo>
                <a:lnTo>
                  <a:pt x="81" y="12"/>
                </a:lnTo>
                <a:lnTo>
                  <a:pt x="88" y="3"/>
                </a:lnTo>
                <a:lnTo>
                  <a:pt x="84" y="0"/>
                </a:lnTo>
                <a:lnTo>
                  <a:pt x="81" y="3"/>
                </a:lnTo>
                <a:lnTo>
                  <a:pt x="8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6" name="Freeform 1606"/>
          <p:cNvSpPr>
            <a:spLocks/>
          </p:cNvSpPr>
          <p:nvPr/>
        </p:nvSpPr>
        <p:spPr bwMode="auto">
          <a:xfrm>
            <a:off x="6878638" y="2292350"/>
            <a:ext cx="71437" cy="22225"/>
          </a:xfrm>
          <a:custGeom>
            <a:avLst/>
            <a:gdLst>
              <a:gd name="T0" fmla="*/ 91 w 91"/>
              <a:gd name="T1" fmla="*/ 7 h 29"/>
              <a:gd name="T2" fmla="*/ 84 w 91"/>
              <a:gd name="T3" fmla="*/ 7 h 29"/>
              <a:gd name="T4" fmla="*/ 70 w 91"/>
              <a:gd name="T5" fmla="*/ 14 h 29"/>
              <a:gd name="T6" fmla="*/ 56 w 91"/>
              <a:gd name="T7" fmla="*/ 17 h 29"/>
              <a:gd name="T8" fmla="*/ 43 w 91"/>
              <a:gd name="T9" fmla="*/ 16 h 29"/>
              <a:gd name="T10" fmla="*/ 32 w 91"/>
              <a:gd name="T11" fmla="*/ 13 h 29"/>
              <a:gd name="T12" fmla="*/ 21 w 91"/>
              <a:gd name="T13" fmla="*/ 8 h 29"/>
              <a:gd name="T14" fmla="*/ 13 w 91"/>
              <a:gd name="T15" fmla="*/ 5 h 29"/>
              <a:gd name="T16" fmla="*/ 9 w 91"/>
              <a:gd name="T17" fmla="*/ 1 h 29"/>
              <a:gd name="T18" fmla="*/ 7 w 91"/>
              <a:gd name="T19" fmla="*/ 0 h 29"/>
              <a:gd name="T20" fmla="*/ 0 w 91"/>
              <a:gd name="T21" fmla="*/ 9 h 29"/>
              <a:gd name="T22" fmla="*/ 2 w 91"/>
              <a:gd name="T23" fmla="*/ 10 h 29"/>
              <a:gd name="T24" fmla="*/ 7 w 91"/>
              <a:gd name="T25" fmla="*/ 14 h 29"/>
              <a:gd name="T26" fmla="*/ 17 w 91"/>
              <a:gd name="T27" fmla="*/ 20 h 29"/>
              <a:gd name="T28" fmla="*/ 27 w 91"/>
              <a:gd name="T29" fmla="*/ 24 h 29"/>
              <a:gd name="T30" fmla="*/ 41 w 91"/>
              <a:gd name="T31" fmla="*/ 28 h 29"/>
              <a:gd name="T32" fmla="*/ 56 w 91"/>
              <a:gd name="T33" fmla="*/ 29 h 29"/>
              <a:gd name="T34" fmla="*/ 74 w 91"/>
              <a:gd name="T35" fmla="*/ 25 h 29"/>
              <a:gd name="T36" fmla="*/ 91 w 91"/>
              <a:gd name="T37" fmla="*/ 16 h 29"/>
              <a:gd name="T38" fmla="*/ 84 w 91"/>
              <a:gd name="T39" fmla="*/ 16 h 29"/>
              <a:gd name="T40" fmla="*/ 91 w 91"/>
              <a:gd name="T41" fmla="*/ 7 h 29"/>
              <a:gd name="T42" fmla="*/ 87 w 91"/>
              <a:gd name="T43" fmla="*/ 5 h 29"/>
              <a:gd name="T44" fmla="*/ 84 w 91"/>
              <a:gd name="T45" fmla="*/ 7 h 29"/>
              <a:gd name="T46" fmla="*/ 91 w 91"/>
              <a:gd name="T47" fmla="*/ 7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91" h="29">
                <a:moveTo>
                  <a:pt x="91" y="7"/>
                </a:moveTo>
                <a:lnTo>
                  <a:pt x="84" y="7"/>
                </a:lnTo>
                <a:lnTo>
                  <a:pt x="70" y="14"/>
                </a:lnTo>
                <a:lnTo>
                  <a:pt x="56" y="17"/>
                </a:lnTo>
                <a:lnTo>
                  <a:pt x="43" y="16"/>
                </a:lnTo>
                <a:lnTo>
                  <a:pt x="32" y="13"/>
                </a:lnTo>
                <a:lnTo>
                  <a:pt x="21" y="8"/>
                </a:lnTo>
                <a:lnTo>
                  <a:pt x="13" y="5"/>
                </a:lnTo>
                <a:lnTo>
                  <a:pt x="9" y="1"/>
                </a:lnTo>
                <a:lnTo>
                  <a:pt x="7" y="0"/>
                </a:lnTo>
                <a:lnTo>
                  <a:pt x="0" y="9"/>
                </a:lnTo>
                <a:lnTo>
                  <a:pt x="2" y="10"/>
                </a:lnTo>
                <a:lnTo>
                  <a:pt x="7" y="14"/>
                </a:lnTo>
                <a:lnTo>
                  <a:pt x="17" y="20"/>
                </a:lnTo>
                <a:lnTo>
                  <a:pt x="27" y="24"/>
                </a:lnTo>
                <a:lnTo>
                  <a:pt x="41" y="28"/>
                </a:lnTo>
                <a:lnTo>
                  <a:pt x="56" y="29"/>
                </a:lnTo>
                <a:lnTo>
                  <a:pt x="74" y="25"/>
                </a:lnTo>
                <a:lnTo>
                  <a:pt x="91" y="16"/>
                </a:lnTo>
                <a:lnTo>
                  <a:pt x="84" y="16"/>
                </a:lnTo>
                <a:lnTo>
                  <a:pt x="91" y="7"/>
                </a:lnTo>
                <a:lnTo>
                  <a:pt x="87" y="5"/>
                </a:lnTo>
                <a:lnTo>
                  <a:pt x="84" y="7"/>
                </a:lnTo>
                <a:lnTo>
                  <a:pt x="91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7" name="Freeform 1607"/>
          <p:cNvSpPr>
            <a:spLocks/>
          </p:cNvSpPr>
          <p:nvPr/>
        </p:nvSpPr>
        <p:spPr bwMode="auto">
          <a:xfrm>
            <a:off x="6878638" y="2297113"/>
            <a:ext cx="82550" cy="160337"/>
          </a:xfrm>
          <a:custGeom>
            <a:avLst/>
            <a:gdLst>
              <a:gd name="T0" fmla="*/ 0 w 102"/>
              <a:gd name="T1" fmla="*/ 200 h 200"/>
              <a:gd name="T2" fmla="*/ 4 w 102"/>
              <a:gd name="T3" fmla="*/ 200 h 200"/>
              <a:gd name="T4" fmla="*/ 25 w 102"/>
              <a:gd name="T5" fmla="*/ 190 h 200"/>
              <a:gd name="T6" fmla="*/ 44 w 102"/>
              <a:gd name="T7" fmla="*/ 180 h 200"/>
              <a:gd name="T8" fmla="*/ 59 w 102"/>
              <a:gd name="T9" fmla="*/ 168 h 200"/>
              <a:gd name="T10" fmla="*/ 72 w 102"/>
              <a:gd name="T11" fmla="*/ 153 h 200"/>
              <a:gd name="T12" fmla="*/ 82 w 102"/>
              <a:gd name="T13" fmla="*/ 138 h 200"/>
              <a:gd name="T14" fmla="*/ 91 w 102"/>
              <a:gd name="T15" fmla="*/ 122 h 200"/>
              <a:gd name="T16" fmla="*/ 95 w 102"/>
              <a:gd name="T17" fmla="*/ 106 h 200"/>
              <a:gd name="T18" fmla="*/ 100 w 102"/>
              <a:gd name="T19" fmla="*/ 90 h 200"/>
              <a:gd name="T20" fmla="*/ 102 w 102"/>
              <a:gd name="T21" fmla="*/ 74 h 200"/>
              <a:gd name="T22" fmla="*/ 102 w 102"/>
              <a:gd name="T23" fmla="*/ 60 h 200"/>
              <a:gd name="T24" fmla="*/ 102 w 102"/>
              <a:gd name="T25" fmla="*/ 46 h 200"/>
              <a:gd name="T26" fmla="*/ 101 w 102"/>
              <a:gd name="T27" fmla="*/ 33 h 200"/>
              <a:gd name="T28" fmla="*/ 100 w 102"/>
              <a:gd name="T29" fmla="*/ 22 h 200"/>
              <a:gd name="T30" fmla="*/ 98 w 102"/>
              <a:gd name="T31" fmla="*/ 13 h 200"/>
              <a:gd name="T32" fmla="*/ 93 w 102"/>
              <a:gd name="T33" fmla="*/ 6 h 200"/>
              <a:gd name="T34" fmla="*/ 90 w 102"/>
              <a:gd name="T35" fmla="*/ 0 h 200"/>
              <a:gd name="T36" fmla="*/ 83 w 102"/>
              <a:gd name="T37" fmla="*/ 9 h 200"/>
              <a:gd name="T38" fmla="*/ 84 w 102"/>
              <a:gd name="T39" fmla="*/ 10 h 200"/>
              <a:gd name="T40" fmla="*/ 86 w 102"/>
              <a:gd name="T41" fmla="*/ 17 h 200"/>
              <a:gd name="T42" fmla="*/ 88 w 102"/>
              <a:gd name="T43" fmla="*/ 24 h 200"/>
              <a:gd name="T44" fmla="*/ 90 w 102"/>
              <a:gd name="T45" fmla="*/ 33 h 200"/>
              <a:gd name="T46" fmla="*/ 91 w 102"/>
              <a:gd name="T47" fmla="*/ 46 h 200"/>
              <a:gd name="T48" fmla="*/ 91 w 102"/>
              <a:gd name="T49" fmla="*/ 60 h 200"/>
              <a:gd name="T50" fmla="*/ 91 w 102"/>
              <a:gd name="T51" fmla="*/ 74 h 200"/>
              <a:gd name="T52" fmla="*/ 88 w 102"/>
              <a:gd name="T53" fmla="*/ 88 h 200"/>
              <a:gd name="T54" fmla="*/ 84 w 102"/>
              <a:gd name="T55" fmla="*/ 104 h 200"/>
              <a:gd name="T56" fmla="*/ 79 w 102"/>
              <a:gd name="T57" fmla="*/ 118 h 200"/>
              <a:gd name="T58" fmla="*/ 72 w 102"/>
              <a:gd name="T59" fmla="*/ 131 h 200"/>
              <a:gd name="T60" fmla="*/ 63 w 102"/>
              <a:gd name="T61" fmla="*/ 146 h 200"/>
              <a:gd name="T62" fmla="*/ 52 w 102"/>
              <a:gd name="T63" fmla="*/ 159 h 200"/>
              <a:gd name="T64" fmla="*/ 37 w 102"/>
              <a:gd name="T65" fmla="*/ 170 h 200"/>
              <a:gd name="T66" fmla="*/ 20 w 102"/>
              <a:gd name="T67" fmla="*/ 181 h 200"/>
              <a:gd name="T68" fmla="*/ 0 w 102"/>
              <a:gd name="T69" fmla="*/ 189 h 200"/>
              <a:gd name="T70" fmla="*/ 4 w 102"/>
              <a:gd name="T71" fmla="*/ 189 h 200"/>
              <a:gd name="T72" fmla="*/ 0 w 102"/>
              <a:gd name="T73" fmla="*/ 200 h 200"/>
              <a:gd name="T74" fmla="*/ 2 w 102"/>
              <a:gd name="T75" fmla="*/ 200 h 200"/>
              <a:gd name="T76" fmla="*/ 4 w 102"/>
              <a:gd name="T77" fmla="*/ 200 h 200"/>
              <a:gd name="T78" fmla="*/ 0 w 102"/>
              <a:gd name="T79" fmla="*/ 200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2" h="200">
                <a:moveTo>
                  <a:pt x="0" y="200"/>
                </a:moveTo>
                <a:lnTo>
                  <a:pt x="4" y="200"/>
                </a:lnTo>
                <a:lnTo>
                  <a:pt x="25" y="190"/>
                </a:lnTo>
                <a:lnTo>
                  <a:pt x="44" y="180"/>
                </a:lnTo>
                <a:lnTo>
                  <a:pt x="59" y="168"/>
                </a:lnTo>
                <a:lnTo>
                  <a:pt x="72" y="153"/>
                </a:lnTo>
                <a:lnTo>
                  <a:pt x="82" y="138"/>
                </a:lnTo>
                <a:lnTo>
                  <a:pt x="91" y="122"/>
                </a:lnTo>
                <a:lnTo>
                  <a:pt x="95" y="106"/>
                </a:lnTo>
                <a:lnTo>
                  <a:pt x="100" y="90"/>
                </a:lnTo>
                <a:lnTo>
                  <a:pt x="102" y="74"/>
                </a:lnTo>
                <a:lnTo>
                  <a:pt x="102" y="60"/>
                </a:lnTo>
                <a:lnTo>
                  <a:pt x="102" y="46"/>
                </a:lnTo>
                <a:lnTo>
                  <a:pt x="101" y="33"/>
                </a:lnTo>
                <a:lnTo>
                  <a:pt x="100" y="22"/>
                </a:lnTo>
                <a:lnTo>
                  <a:pt x="98" y="13"/>
                </a:lnTo>
                <a:lnTo>
                  <a:pt x="93" y="6"/>
                </a:lnTo>
                <a:lnTo>
                  <a:pt x="90" y="0"/>
                </a:lnTo>
                <a:lnTo>
                  <a:pt x="83" y="9"/>
                </a:lnTo>
                <a:lnTo>
                  <a:pt x="84" y="10"/>
                </a:lnTo>
                <a:lnTo>
                  <a:pt x="86" y="17"/>
                </a:lnTo>
                <a:lnTo>
                  <a:pt x="88" y="24"/>
                </a:lnTo>
                <a:lnTo>
                  <a:pt x="90" y="33"/>
                </a:lnTo>
                <a:lnTo>
                  <a:pt x="91" y="46"/>
                </a:lnTo>
                <a:lnTo>
                  <a:pt x="91" y="60"/>
                </a:lnTo>
                <a:lnTo>
                  <a:pt x="91" y="74"/>
                </a:lnTo>
                <a:lnTo>
                  <a:pt x="88" y="88"/>
                </a:lnTo>
                <a:lnTo>
                  <a:pt x="84" y="104"/>
                </a:lnTo>
                <a:lnTo>
                  <a:pt x="79" y="118"/>
                </a:lnTo>
                <a:lnTo>
                  <a:pt x="72" y="131"/>
                </a:lnTo>
                <a:lnTo>
                  <a:pt x="63" y="146"/>
                </a:lnTo>
                <a:lnTo>
                  <a:pt x="52" y="159"/>
                </a:lnTo>
                <a:lnTo>
                  <a:pt x="37" y="170"/>
                </a:lnTo>
                <a:lnTo>
                  <a:pt x="20" y="181"/>
                </a:lnTo>
                <a:lnTo>
                  <a:pt x="0" y="189"/>
                </a:lnTo>
                <a:lnTo>
                  <a:pt x="4" y="189"/>
                </a:lnTo>
                <a:lnTo>
                  <a:pt x="0" y="200"/>
                </a:lnTo>
                <a:lnTo>
                  <a:pt x="2" y="200"/>
                </a:lnTo>
                <a:lnTo>
                  <a:pt x="4" y="200"/>
                </a:lnTo>
                <a:lnTo>
                  <a:pt x="0" y="20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8" name="Freeform 1608"/>
          <p:cNvSpPr>
            <a:spLocks noEditPoints="1"/>
          </p:cNvSpPr>
          <p:nvPr/>
        </p:nvSpPr>
        <p:spPr bwMode="auto">
          <a:xfrm>
            <a:off x="6816725" y="2303463"/>
            <a:ext cx="133350" cy="142875"/>
          </a:xfrm>
          <a:custGeom>
            <a:avLst/>
            <a:gdLst>
              <a:gd name="T0" fmla="*/ 1 w 168"/>
              <a:gd name="T1" fmla="*/ 62 h 180"/>
              <a:gd name="T2" fmla="*/ 5 w 168"/>
              <a:gd name="T3" fmla="*/ 82 h 180"/>
              <a:gd name="T4" fmla="*/ 11 w 168"/>
              <a:gd name="T5" fmla="*/ 101 h 180"/>
              <a:gd name="T6" fmla="*/ 20 w 168"/>
              <a:gd name="T7" fmla="*/ 119 h 180"/>
              <a:gd name="T8" fmla="*/ 30 w 168"/>
              <a:gd name="T9" fmla="*/ 136 h 180"/>
              <a:gd name="T10" fmla="*/ 42 w 168"/>
              <a:gd name="T11" fmla="*/ 151 h 180"/>
              <a:gd name="T12" fmla="*/ 54 w 168"/>
              <a:gd name="T13" fmla="*/ 162 h 180"/>
              <a:gd name="T14" fmla="*/ 68 w 168"/>
              <a:gd name="T15" fmla="*/ 173 h 180"/>
              <a:gd name="T16" fmla="*/ 82 w 168"/>
              <a:gd name="T17" fmla="*/ 180 h 180"/>
              <a:gd name="T18" fmla="*/ 104 w 168"/>
              <a:gd name="T19" fmla="*/ 169 h 180"/>
              <a:gd name="T20" fmla="*/ 122 w 168"/>
              <a:gd name="T21" fmla="*/ 158 h 180"/>
              <a:gd name="T22" fmla="*/ 137 w 168"/>
              <a:gd name="T23" fmla="*/ 143 h 180"/>
              <a:gd name="T24" fmla="*/ 150 w 168"/>
              <a:gd name="T25" fmla="*/ 128 h 180"/>
              <a:gd name="T26" fmla="*/ 158 w 168"/>
              <a:gd name="T27" fmla="*/ 111 h 180"/>
              <a:gd name="T28" fmla="*/ 164 w 168"/>
              <a:gd name="T29" fmla="*/ 94 h 180"/>
              <a:gd name="T30" fmla="*/ 167 w 168"/>
              <a:gd name="T31" fmla="*/ 78 h 180"/>
              <a:gd name="T32" fmla="*/ 168 w 168"/>
              <a:gd name="T33" fmla="*/ 62 h 180"/>
              <a:gd name="T34" fmla="*/ 1 w 168"/>
              <a:gd name="T35" fmla="*/ 62 h 180"/>
              <a:gd name="T36" fmla="*/ 0 w 168"/>
              <a:gd name="T37" fmla="*/ 54 h 180"/>
              <a:gd name="T38" fmla="*/ 0 w 168"/>
              <a:gd name="T39" fmla="*/ 48 h 180"/>
              <a:gd name="T40" fmla="*/ 0 w 168"/>
              <a:gd name="T41" fmla="*/ 43 h 180"/>
              <a:gd name="T42" fmla="*/ 0 w 168"/>
              <a:gd name="T43" fmla="*/ 37 h 180"/>
              <a:gd name="T44" fmla="*/ 0 w 168"/>
              <a:gd name="T45" fmla="*/ 30 h 180"/>
              <a:gd name="T46" fmla="*/ 1 w 168"/>
              <a:gd name="T47" fmla="*/ 24 h 180"/>
              <a:gd name="T48" fmla="*/ 3 w 168"/>
              <a:gd name="T49" fmla="*/ 18 h 180"/>
              <a:gd name="T50" fmla="*/ 4 w 168"/>
              <a:gd name="T51" fmla="*/ 13 h 180"/>
              <a:gd name="T52" fmla="*/ 5 w 168"/>
              <a:gd name="T53" fmla="*/ 7 h 180"/>
              <a:gd name="T54" fmla="*/ 20 w 168"/>
              <a:gd name="T55" fmla="*/ 14 h 180"/>
              <a:gd name="T56" fmla="*/ 34 w 168"/>
              <a:gd name="T57" fmla="*/ 17 h 180"/>
              <a:gd name="T58" fmla="*/ 46 w 168"/>
              <a:gd name="T59" fmla="*/ 16 h 180"/>
              <a:gd name="T60" fmla="*/ 59 w 168"/>
              <a:gd name="T61" fmla="*/ 14 h 180"/>
              <a:gd name="T62" fmla="*/ 68 w 168"/>
              <a:gd name="T63" fmla="*/ 9 h 180"/>
              <a:gd name="T64" fmla="*/ 76 w 168"/>
              <a:gd name="T65" fmla="*/ 5 h 180"/>
              <a:gd name="T66" fmla="*/ 81 w 168"/>
              <a:gd name="T67" fmla="*/ 1 h 180"/>
              <a:gd name="T68" fmla="*/ 83 w 168"/>
              <a:gd name="T69" fmla="*/ 0 h 180"/>
              <a:gd name="T70" fmla="*/ 86 w 168"/>
              <a:gd name="T71" fmla="*/ 1 h 180"/>
              <a:gd name="T72" fmla="*/ 90 w 168"/>
              <a:gd name="T73" fmla="*/ 5 h 180"/>
              <a:gd name="T74" fmla="*/ 98 w 168"/>
              <a:gd name="T75" fmla="*/ 9 h 180"/>
              <a:gd name="T76" fmla="*/ 109 w 168"/>
              <a:gd name="T77" fmla="*/ 14 h 180"/>
              <a:gd name="T78" fmla="*/ 120 w 168"/>
              <a:gd name="T79" fmla="*/ 16 h 180"/>
              <a:gd name="T80" fmla="*/ 133 w 168"/>
              <a:gd name="T81" fmla="*/ 17 h 180"/>
              <a:gd name="T82" fmla="*/ 148 w 168"/>
              <a:gd name="T83" fmla="*/ 14 h 180"/>
              <a:gd name="T84" fmla="*/ 162 w 168"/>
              <a:gd name="T85" fmla="*/ 7 h 180"/>
              <a:gd name="T86" fmla="*/ 163 w 168"/>
              <a:gd name="T87" fmla="*/ 9 h 180"/>
              <a:gd name="T88" fmla="*/ 164 w 168"/>
              <a:gd name="T89" fmla="*/ 14 h 180"/>
              <a:gd name="T90" fmla="*/ 165 w 168"/>
              <a:gd name="T91" fmla="*/ 18 h 180"/>
              <a:gd name="T92" fmla="*/ 166 w 168"/>
              <a:gd name="T93" fmla="*/ 24 h 180"/>
              <a:gd name="T94" fmla="*/ 167 w 168"/>
              <a:gd name="T95" fmla="*/ 31 h 180"/>
              <a:gd name="T96" fmla="*/ 167 w 168"/>
              <a:gd name="T97" fmla="*/ 38 h 180"/>
              <a:gd name="T98" fmla="*/ 168 w 168"/>
              <a:gd name="T99" fmla="*/ 46 h 180"/>
              <a:gd name="T100" fmla="*/ 168 w 168"/>
              <a:gd name="T101" fmla="*/ 54 h 180"/>
              <a:gd name="T102" fmla="*/ 0 w 168"/>
              <a:gd name="T103" fmla="*/ 5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68" h="180">
                <a:moveTo>
                  <a:pt x="1" y="62"/>
                </a:moveTo>
                <a:lnTo>
                  <a:pt x="5" y="82"/>
                </a:lnTo>
                <a:lnTo>
                  <a:pt x="11" y="101"/>
                </a:lnTo>
                <a:lnTo>
                  <a:pt x="20" y="119"/>
                </a:lnTo>
                <a:lnTo>
                  <a:pt x="30" y="136"/>
                </a:lnTo>
                <a:lnTo>
                  <a:pt x="42" y="151"/>
                </a:lnTo>
                <a:lnTo>
                  <a:pt x="54" y="162"/>
                </a:lnTo>
                <a:lnTo>
                  <a:pt x="68" y="173"/>
                </a:lnTo>
                <a:lnTo>
                  <a:pt x="82" y="180"/>
                </a:lnTo>
                <a:lnTo>
                  <a:pt x="104" y="169"/>
                </a:lnTo>
                <a:lnTo>
                  <a:pt x="122" y="158"/>
                </a:lnTo>
                <a:lnTo>
                  <a:pt x="137" y="143"/>
                </a:lnTo>
                <a:lnTo>
                  <a:pt x="150" y="128"/>
                </a:lnTo>
                <a:lnTo>
                  <a:pt x="158" y="111"/>
                </a:lnTo>
                <a:lnTo>
                  <a:pt x="164" y="94"/>
                </a:lnTo>
                <a:lnTo>
                  <a:pt x="167" y="78"/>
                </a:lnTo>
                <a:lnTo>
                  <a:pt x="168" y="62"/>
                </a:lnTo>
                <a:lnTo>
                  <a:pt x="1" y="62"/>
                </a:lnTo>
                <a:close/>
                <a:moveTo>
                  <a:pt x="0" y="54"/>
                </a:moveTo>
                <a:lnTo>
                  <a:pt x="0" y="48"/>
                </a:lnTo>
                <a:lnTo>
                  <a:pt x="0" y="43"/>
                </a:lnTo>
                <a:lnTo>
                  <a:pt x="0" y="37"/>
                </a:lnTo>
                <a:lnTo>
                  <a:pt x="0" y="30"/>
                </a:lnTo>
                <a:lnTo>
                  <a:pt x="1" y="24"/>
                </a:lnTo>
                <a:lnTo>
                  <a:pt x="3" y="18"/>
                </a:lnTo>
                <a:lnTo>
                  <a:pt x="4" y="13"/>
                </a:lnTo>
                <a:lnTo>
                  <a:pt x="5" y="7"/>
                </a:lnTo>
                <a:lnTo>
                  <a:pt x="20" y="14"/>
                </a:lnTo>
                <a:lnTo>
                  <a:pt x="34" y="17"/>
                </a:lnTo>
                <a:lnTo>
                  <a:pt x="46" y="16"/>
                </a:lnTo>
                <a:lnTo>
                  <a:pt x="59" y="14"/>
                </a:lnTo>
                <a:lnTo>
                  <a:pt x="68" y="9"/>
                </a:lnTo>
                <a:lnTo>
                  <a:pt x="76" y="5"/>
                </a:lnTo>
                <a:lnTo>
                  <a:pt x="81" y="1"/>
                </a:lnTo>
                <a:lnTo>
                  <a:pt x="83" y="0"/>
                </a:lnTo>
                <a:lnTo>
                  <a:pt x="86" y="1"/>
                </a:lnTo>
                <a:lnTo>
                  <a:pt x="90" y="5"/>
                </a:lnTo>
                <a:lnTo>
                  <a:pt x="98" y="9"/>
                </a:lnTo>
                <a:lnTo>
                  <a:pt x="109" y="14"/>
                </a:lnTo>
                <a:lnTo>
                  <a:pt x="120" y="16"/>
                </a:lnTo>
                <a:lnTo>
                  <a:pt x="133" y="17"/>
                </a:lnTo>
                <a:lnTo>
                  <a:pt x="148" y="14"/>
                </a:lnTo>
                <a:lnTo>
                  <a:pt x="162" y="7"/>
                </a:lnTo>
                <a:lnTo>
                  <a:pt x="163" y="9"/>
                </a:lnTo>
                <a:lnTo>
                  <a:pt x="164" y="14"/>
                </a:lnTo>
                <a:lnTo>
                  <a:pt x="165" y="18"/>
                </a:lnTo>
                <a:lnTo>
                  <a:pt x="166" y="24"/>
                </a:lnTo>
                <a:lnTo>
                  <a:pt x="167" y="31"/>
                </a:lnTo>
                <a:lnTo>
                  <a:pt x="167" y="38"/>
                </a:lnTo>
                <a:lnTo>
                  <a:pt x="168" y="46"/>
                </a:lnTo>
                <a:lnTo>
                  <a:pt x="168" y="54"/>
                </a:lnTo>
                <a:lnTo>
                  <a:pt x="0" y="5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89" name="Freeform 1609"/>
          <p:cNvSpPr>
            <a:spLocks/>
          </p:cNvSpPr>
          <p:nvPr/>
        </p:nvSpPr>
        <p:spPr bwMode="auto">
          <a:xfrm>
            <a:off x="6816725" y="2352675"/>
            <a:ext cx="133350" cy="93663"/>
          </a:xfrm>
          <a:custGeom>
            <a:avLst/>
            <a:gdLst>
              <a:gd name="T0" fmla="*/ 0 w 167"/>
              <a:gd name="T1" fmla="*/ 0 h 118"/>
              <a:gd name="T2" fmla="*/ 0 w 167"/>
              <a:gd name="T3" fmla="*/ 0 h 118"/>
              <a:gd name="T4" fmla="*/ 4 w 167"/>
              <a:gd name="T5" fmla="*/ 20 h 118"/>
              <a:gd name="T6" fmla="*/ 10 w 167"/>
              <a:gd name="T7" fmla="*/ 39 h 118"/>
              <a:gd name="T8" fmla="*/ 19 w 167"/>
              <a:gd name="T9" fmla="*/ 57 h 118"/>
              <a:gd name="T10" fmla="*/ 29 w 167"/>
              <a:gd name="T11" fmla="*/ 74 h 118"/>
              <a:gd name="T12" fmla="*/ 41 w 167"/>
              <a:gd name="T13" fmla="*/ 89 h 118"/>
              <a:gd name="T14" fmla="*/ 53 w 167"/>
              <a:gd name="T15" fmla="*/ 100 h 118"/>
              <a:gd name="T16" fmla="*/ 67 w 167"/>
              <a:gd name="T17" fmla="*/ 111 h 118"/>
              <a:gd name="T18" fmla="*/ 81 w 167"/>
              <a:gd name="T19" fmla="*/ 118 h 118"/>
              <a:gd name="T20" fmla="*/ 81 w 167"/>
              <a:gd name="T21" fmla="*/ 118 h 118"/>
              <a:gd name="T22" fmla="*/ 103 w 167"/>
              <a:gd name="T23" fmla="*/ 107 h 118"/>
              <a:gd name="T24" fmla="*/ 121 w 167"/>
              <a:gd name="T25" fmla="*/ 96 h 118"/>
              <a:gd name="T26" fmla="*/ 136 w 167"/>
              <a:gd name="T27" fmla="*/ 81 h 118"/>
              <a:gd name="T28" fmla="*/ 149 w 167"/>
              <a:gd name="T29" fmla="*/ 66 h 118"/>
              <a:gd name="T30" fmla="*/ 157 w 167"/>
              <a:gd name="T31" fmla="*/ 49 h 118"/>
              <a:gd name="T32" fmla="*/ 163 w 167"/>
              <a:gd name="T33" fmla="*/ 32 h 118"/>
              <a:gd name="T34" fmla="*/ 166 w 167"/>
              <a:gd name="T35" fmla="*/ 16 h 118"/>
              <a:gd name="T36" fmla="*/ 167 w 167"/>
              <a:gd name="T37" fmla="*/ 0 h 118"/>
              <a:gd name="T38" fmla="*/ 0 w 167"/>
              <a:gd name="T3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7" h="118">
                <a:moveTo>
                  <a:pt x="0" y="0"/>
                </a:moveTo>
                <a:lnTo>
                  <a:pt x="0" y="0"/>
                </a:lnTo>
                <a:lnTo>
                  <a:pt x="4" y="20"/>
                </a:lnTo>
                <a:lnTo>
                  <a:pt x="10" y="39"/>
                </a:lnTo>
                <a:lnTo>
                  <a:pt x="19" y="57"/>
                </a:lnTo>
                <a:lnTo>
                  <a:pt x="29" y="74"/>
                </a:lnTo>
                <a:lnTo>
                  <a:pt x="41" y="89"/>
                </a:lnTo>
                <a:lnTo>
                  <a:pt x="53" y="100"/>
                </a:lnTo>
                <a:lnTo>
                  <a:pt x="67" y="111"/>
                </a:lnTo>
                <a:lnTo>
                  <a:pt x="81" y="118"/>
                </a:lnTo>
                <a:lnTo>
                  <a:pt x="81" y="118"/>
                </a:lnTo>
                <a:lnTo>
                  <a:pt x="103" y="107"/>
                </a:lnTo>
                <a:lnTo>
                  <a:pt x="121" y="96"/>
                </a:lnTo>
                <a:lnTo>
                  <a:pt x="136" y="81"/>
                </a:lnTo>
                <a:lnTo>
                  <a:pt x="149" y="66"/>
                </a:lnTo>
                <a:lnTo>
                  <a:pt x="157" y="49"/>
                </a:lnTo>
                <a:lnTo>
                  <a:pt x="163" y="32"/>
                </a:lnTo>
                <a:lnTo>
                  <a:pt x="166" y="16"/>
                </a:lnTo>
                <a:lnTo>
                  <a:pt x="167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0" name="Freeform 1610"/>
          <p:cNvSpPr>
            <a:spLocks/>
          </p:cNvSpPr>
          <p:nvPr/>
        </p:nvSpPr>
        <p:spPr bwMode="auto">
          <a:xfrm>
            <a:off x="6816725" y="2303463"/>
            <a:ext cx="133350" cy="42862"/>
          </a:xfrm>
          <a:custGeom>
            <a:avLst/>
            <a:gdLst>
              <a:gd name="T0" fmla="*/ 0 w 168"/>
              <a:gd name="T1" fmla="*/ 54 h 54"/>
              <a:gd name="T2" fmla="*/ 0 w 168"/>
              <a:gd name="T3" fmla="*/ 54 h 54"/>
              <a:gd name="T4" fmla="*/ 0 w 168"/>
              <a:gd name="T5" fmla="*/ 48 h 54"/>
              <a:gd name="T6" fmla="*/ 0 w 168"/>
              <a:gd name="T7" fmla="*/ 43 h 54"/>
              <a:gd name="T8" fmla="*/ 0 w 168"/>
              <a:gd name="T9" fmla="*/ 37 h 54"/>
              <a:gd name="T10" fmla="*/ 0 w 168"/>
              <a:gd name="T11" fmla="*/ 30 h 54"/>
              <a:gd name="T12" fmla="*/ 1 w 168"/>
              <a:gd name="T13" fmla="*/ 24 h 54"/>
              <a:gd name="T14" fmla="*/ 3 w 168"/>
              <a:gd name="T15" fmla="*/ 18 h 54"/>
              <a:gd name="T16" fmla="*/ 4 w 168"/>
              <a:gd name="T17" fmla="*/ 13 h 54"/>
              <a:gd name="T18" fmla="*/ 5 w 168"/>
              <a:gd name="T19" fmla="*/ 7 h 54"/>
              <a:gd name="T20" fmla="*/ 5 w 168"/>
              <a:gd name="T21" fmla="*/ 7 h 54"/>
              <a:gd name="T22" fmla="*/ 20 w 168"/>
              <a:gd name="T23" fmla="*/ 14 h 54"/>
              <a:gd name="T24" fmla="*/ 34 w 168"/>
              <a:gd name="T25" fmla="*/ 17 h 54"/>
              <a:gd name="T26" fmla="*/ 46 w 168"/>
              <a:gd name="T27" fmla="*/ 16 h 54"/>
              <a:gd name="T28" fmla="*/ 59 w 168"/>
              <a:gd name="T29" fmla="*/ 14 h 54"/>
              <a:gd name="T30" fmla="*/ 68 w 168"/>
              <a:gd name="T31" fmla="*/ 9 h 54"/>
              <a:gd name="T32" fmla="*/ 76 w 168"/>
              <a:gd name="T33" fmla="*/ 5 h 54"/>
              <a:gd name="T34" fmla="*/ 81 w 168"/>
              <a:gd name="T35" fmla="*/ 1 h 54"/>
              <a:gd name="T36" fmla="*/ 83 w 168"/>
              <a:gd name="T37" fmla="*/ 0 h 54"/>
              <a:gd name="T38" fmla="*/ 83 w 168"/>
              <a:gd name="T39" fmla="*/ 0 h 54"/>
              <a:gd name="T40" fmla="*/ 86 w 168"/>
              <a:gd name="T41" fmla="*/ 1 h 54"/>
              <a:gd name="T42" fmla="*/ 90 w 168"/>
              <a:gd name="T43" fmla="*/ 5 h 54"/>
              <a:gd name="T44" fmla="*/ 98 w 168"/>
              <a:gd name="T45" fmla="*/ 9 h 54"/>
              <a:gd name="T46" fmla="*/ 109 w 168"/>
              <a:gd name="T47" fmla="*/ 14 h 54"/>
              <a:gd name="T48" fmla="*/ 120 w 168"/>
              <a:gd name="T49" fmla="*/ 16 h 54"/>
              <a:gd name="T50" fmla="*/ 133 w 168"/>
              <a:gd name="T51" fmla="*/ 17 h 54"/>
              <a:gd name="T52" fmla="*/ 148 w 168"/>
              <a:gd name="T53" fmla="*/ 14 h 54"/>
              <a:gd name="T54" fmla="*/ 162 w 168"/>
              <a:gd name="T55" fmla="*/ 7 h 54"/>
              <a:gd name="T56" fmla="*/ 162 w 168"/>
              <a:gd name="T57" fmla="*/ 7 h 54"/>
              <a:gd name="T58" fmla="*/ 163 w 168"/>
              <a:gd name="T59" fmla="*/ 9 h 54"/>
              <a:gd name="T60" fmla="*/ 164 w 168"/>
              <a:gd name="T61" fmla="*/ 14 h 54"/>
              <a:gd name="T62" fmla="*/ 165 w 168"/>
              <a:gd name="T63" fmla="*/ 18 h 54"/>
              <a:gd name="T64" fmla="*/ 166 w 168"/>
              <a:gd name="T65" fmla="*/ 24 h 54"/>
              <a:gd name="T66" fmla="*/ 167 w 168"/>
              <a:gd name="T67" fmla="*/ 31 h 54"/>
              <a:gd name="T68" fmla="*/ 167 w 168"/>
              <a:gd name="T69" fmla="*/ 38 h 54"/>
              <a:gd name="T70" fmla="*/ 168 w 168"/>
              <a:gd name="T71" fmla="*/ 46 h 54"/>
              <a:gd name="T72" fmla="*/ 168 w 168"/>
              <a:gd name="T73" fmla="*/ 54 h 54"/>
              <a:gd name="T74" fmla="*/ 0 w 168"/>
              <a:gd name="T7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8" h="54">
                <a:moveTo>
                  <a:pt x="0" y="54"/>
                </a:moveTo>
                <a:lnTo>
                  <a:pt x="0" y="54"/>
                </a:lnTo>
                <a:lnTo>
                  <a:pt x="0" y="48"/>
                </a:lnTo>
                <a:lnTo>
                  <a:pt x="0" y="43"/>
                </a:lnTo>
                <a:lnTo>
                  <a:pt x="0" y="37"/>
                </a:lnTo>
                <a:lnTo>
                  <a:pt x="0" y="30"/>
                </a:lnTo>
                <a:lnTo>
                  <a:pt x="1" y="24"/>
                </a:lnTo>
                <a:lnTo>
                  <a:pt x="3" y="18"/>
                </a:lnTo>
                <a:lnTo>
                  <a:pt x="4" y="13"/>
                </a:lnTo>
                <a:lnTo>
                  <a:pt x="5" y="7"/>
                </a:lnTo>
                <a:lnTo>
                  <a:pt x="5" y="7"/>
                </a:lnTo>
                <a:lnTo>
                  <a:pt x="20" y="14"/>
                </a:lnTo>
                <a:lnTo>
                  <a:pt x="34" y="17"/>
                </a:lnTo>
                <a:lnTo>
                  <a:pt x="46" y="16"/>
                </a:lnTo>
                <a:lnTo>
                  <a:pt x="59" y="14"/>
                </a:lnTo>
                <a:lnTo>
                  <a:pt x="68" y="9"/>
                </a:lnTo>
                <a:lnTo>
                  <a:pt x="76" y="5"/>
                </a:lnTo>
                <a:lnTo>
                  <a:pt x="81" y="1"/>
                </a:lnTo>
                <a:lnTo>
                  <a:pt x="83" y="0"/>
                </a:lnTo>
                <a:lnTo>
                  <a:pt x="83" y="0"/>
                </a:lnTo>
                <a:lnTo>
                  <a:pt x="86" y="1"/>
                </a:lnTo>
                <a:lnTo>
                  <a:pt x="90" y="5"/>
                </a:lnTo>
                <a:lnTo>
                  <a:pt x="98" y="9"/>
                </a:lnTo>
                <a:lnTo>
                  <a:pt x="109" y="14"/>
                </a:lnTo>
                <a:lnTo>
                  <a:pt x="120" y="16"/>
                </a:lnTo>
                <a:lnTo>
                  <a:pt x="133" y="17"/>
                </a:lnTo>
                <a:lnTo>
                  <a:pt x="148" y="14"/>
                </a:lnTo>
                <a:lnTo>
                  <a:pt x="162" y="7"/>
                </a:lnTo>
                <a:lnTo>
                  <a:pt x="162" y="7"/>
                </a:lnTo>
                <a:lnTo>
                  <a:pt x="163" y="9"/>
                </a:lnTo>
                <a:lnTo>
                  <a:pt x="164" y="14"/>
                </a:lnTo>
                <a:lnTo>
                  <a:pt x="165" y="18"/>
                </a:lnTo>
                <a:lnTo>
                  <a:pt x="166" y="24"/>
                </a:lnTo>
                <a:lnTo>
                  <a:pt x="167" y="31"/>
                </a:lnTo>
                <a:lnTo>
                  <a:pt x="167" y="38"/>
                </a:lnTo>
                <a:lnTo>
                  <a:pt x="168" y="46"/>
                </a:lnTo>
                <a:lnTo>
                  <a:pt x="168" y="54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1" name="Freeform 1611"/>
          <p:cNvSpPr>
            <a:spLocks/>
          </p:cNvSpPr>
          <p:nvPr/>
        </p:nvSpPr>
        <p:spPr bwMode="auto">
          <a:xfrm>
            <a:off x="6881813" y="2352675"/>
            <a:ext cx="6350" cy="93663"/>
          </a:xfrm>
          <a:custGeom>
            <a:avLst/>
            <a:gdLst>
              <a:gd name="T0" fmla="*/ 1 w 7"/>
              <a:gd name="T1" fmla="*/ 0 h 118"/>
              <a:gd name="T2" fmla="*/ 7 w 7"/>
              <a:gd name="T3" fmla="*/ 0 h 118"/>
              <a:gd name="T4" fmla="*/ 7 w 7"/>
              <a:gd name="T5" fmla="*/ 114 h 118"/>
              <a:gd name="T6" fmla="*/ 7 w 7"/>
              <a:gd name="T7" fmla="*/ 114 h 118"/>
              <a:gd name="T8" fmla="*/ 5 w 7"/>
              <a:gd name="T9" fmla="*/ 115 h 118"/>
              <a:gd name="T10" fmla="*/ 3 w 7"/>
              <a:gd name="T11" fmla="*/ 116 h 118"/>
              <a:gd name="T12" fmla="*/ 1 w 7"/>
              <a:gd name="T13" fmla="*/ 118 h 118"/>
              <a:gd name="T14" fmla="*/ 0 w 7"/>
              <a:gd name="T15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" h="118">
                <a:moveTo>
                  <a:pt x="1" y="0"/>
                </a:moveTo>
                <a:lnTo>
                  <a:pt x="7" y="0"/>
                </a:lnTo>
                <a:lnTo>
                  <a:pt x="7" y="114"/>
                </a:lnTo>
                <a:lnTo>
                  <a:pt x="7" y="114"/>
                </a:lnTo>
                <a:lnTo>
                  <a:pt x="5" y="115"/>
                </a:lnTo>
                <a:lnTo>
                  <a:pt x="3" y="116"/>
                </a:lnTo>
                <a:lnTo>
                  <a:pt x="1" y="118"/>
                </a:lnTo>
                <a:lnTo>
                  <a:pt x="0" y="118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2" name="Freeform 1612"/>
          <p:cNvSpPr>
            <a:spLocks/>
          </p:cNvSpPr>
          <p:nvPr/>
        </p:nvSpPr>
        <p:spPr bwMode="auto">
          <a:xfrm>
            <a:off x="6856413" y="2352675"/>
            <a:ext cx="9525" cy="85725"/>
          </a:xfrm>
          <a:custGeom>
            <a:avLst/>
            <a:gdLst>
              <a:gd name="T0" fmla="*/ 11 w 11"/>
              <a:gd name="T1" fmla="*/ 107 h 107"/>
              <a:gd name="T2" fmla="*/ 11 w 11"/>
              <a:gd name="T3" fmla="*/ 0 h 107"/>
              <a:gd name="T4" fmla="*/ 0 w 11"/>
              <a:gd name="T5" fmla="*/ 0 h 107"/>
              <a:gd name="T6" fmla="*/ 0 w 11"/>
              <a:gd name="T7" fmla="*/ 97 h 107"/>
              <a:gd name="T8" fmla="*/ 3 w 11"/>
              <a:gd name="T9" fmla="*/ 100 h 107"/>
              <a:gd name="T10" fmla="*/ 7 w 11"/>
              <a:gd name="T11" fmla="*/ 104 h 107"/>
              <a:gd name="T12" fmla="*/ 10 w 11"/>
              <a:gd name="T13" fmla="*/ 106 h 107"/>
              <a:gd name="T14" fmla="*/ 11 w 11"/>
              <a:gd name="T15" fmla="*/ 10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107">
                <a:moveTo>
                  <a:pt x="11" y="107"/>
                </a:moveTo>
                <a:lnTo>
                  <a:pt x="11" y="0"/>
                </a:lnTo>
                <a:lnTo>
                  <a:pt x="0" y="0"/>
                </a:lnTo>
                <a:lnTo>
                  <a:pt x="0" y="97"/>
                </a:lnTo>
                <a:lnTo>
                  <a:pt x="3" y="100"/>
                </a:lnTo>
                <a:lnTo>
                  <a:pt x="7" y="104"/>
                </a:lnTo>
                <a:lnTo>
                  <a:pt x="10" y="106"/>
                </a:lnTo>
                <a:lnTo>
                  <a:pt x="11" y="107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3" name="Freeform 1613"/>
          <p:cNvSpPr>
            <a:spLocks/>
          </p:cNvSpPr>
          <p:nvPr/>
        </p:nvSpPr>
        <p:spPr bwMode="auto">
          <a:xfrm>
            <a:off x="6856413" y="2352675"/>
            <a:ext cx="9525" cy="85725"/>
          </a:xfrm>
          <a:custGeom>
            <a:avLst/>
            <a:gdLst>
              <a:gd name="T0" fmla="*/ 11 w 11"/>
              <a:gd name="T1" fmla="*/ 107 h 107"/>
              <a:gd name="T2" fmla="*/ 11 w 11"/>
              <a:gd name="T3" fmla="*/ 0 h 107"/>
              <a:gd name="T4" fmla="*/ 0 w 11"/>
              <a:gd name="T5" fmla="*/ 0 h 107"/>
              <a:gd name="T6" fmla="*/ 0 w 11"/>
              <a:gd name="T7" fmla="*/ 97 h 107"/>
              <a:gd name="T8" fmla="*/ 0 w 11"/>
              <a:gd name="T9" fmla="*/ 97 h 107"/>
              <a:gd name="T10" fmla="*/ 3 w 11"/>
              <a:gd name="T11" fmla="*/ 100 h 107"/>
              <a:gd name="T12" fmla="*/ 7 w 11"/>
              <a:gd name="T13" fmla="*/ 104 h 107"/>
              <a:gd name="T14" fmla="*/ 10 w 11"/>
              <a:gd name="T15" fmla="*/ 106 h 107"/>
              <a:gd name="T16" fmla="*/ 11 w 11"/>
              <a:gd name="T17" fmla="*/ 107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07">
                <a:moveTo>
                  <a:pt x="11" y="107"/>
                </a:moveTo>
                <a:lnTo>
                  <a:pt x="11" y="0"/>
                </a:lnTo>
                <a:lnTo>
                  <a:pt x="0" y="0"/>
                </a:lnTo>
                <a:lnTo>
                  <a:pt x="0" y="97"/>
                </a:lnTo>
                <a:lnTo>
                  <a:pt x="0" y="97"/>
                </a:lnTo>
                <a:lnTo>
                  <a:pt x="3" y="100"/>
                </a:lnTo>
                <a:lnTo>
                  <a:pt x="7" y="104"/>
                </a:lnTo>
                <a:lnTo>
                  <a:pt x="10" y="106"/>
                </a:lnTo>
                <a:lnTo>
                  <a:pt x="11" y="107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4" name="Freeform 1614"/>
          <p:cNvSpPr>
            <a:spLocks/>
          </p:cNvSpPr>
          <p:nvPr/>
        </p:nvSpPr>
        <p:spPr bwMode="auto">
          <a:xfrm>
            <a:off x="6837363" y="2354263"/>
            <a:ext cx="9525" cy="65087"/>
          </a:xfrm>
          <a:custGeom>
            <a:avLst/>
            <a:gdLst>
              <a:gd name="T0" fmla="*/ 11 w 11"/>
              <a:gd name="T1" fmla="*/ 83 h 83"/>
              <a:gd name="T2" fmla="*/ 11 w 11"/>
              <a:gd name="T3" fmla="*/ 0 h 83"/>
              <a:gd name="T4" fmla="*/ 0 w 11"/>
              <a:gd name="T5" fmla="*/ 0 h 83"/>
              <a:gd name="T6" fmla="*/ 0 w 11"/>
              <a:gd name="T7" fmla="*/ 67 h 83"/>
              <a:gd name="T8" fmla="*/ 3 w 11"/>
              <a:gd name="T9" fmla="*/ 72 h 83"/>
              <a:gd name="T10" fmla="*/ 7 w 11"/>
              <a:gd name="T11" fmla="*/ 76 h 83"/>
              <a:gd name="T12" fmla="*/ 9 w 11"/>
              <a:gd name="T13" fmla="*/ 81 h 83"/>
              <a:gd name="T14" fmla="*/ 11 w 11"/>
              <a:gd name="T15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" h="83">
                <a:moveTo>
                  <a:pt x="11" y="83"/>
                </a:moveTo>
                <a:lnTo>
                  <a:pt x="11" y="0"/>
                </a:lnTo>
                <a:lnTo>
                  <a:pt x="0" y="0"/>
                </a:lnTo>
                <a:lnTo>
                  <a:pt x="0" y="67"/>
                </a:lnTo>
                <a:lnTo>
                  <a:pt x="3" y="72"/>
                </a:lnTo>
                <a:lnTo>
                  <a:pt x="7" y="76"/>
                </a:lnTo>
                <a:lnTo>
                  <a:pt x="9" y="81"/>
                </a:lnTo>
                <a:lnTo>
                  <a:pt x="11" y="83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5" name="Freeform 1615"/>
          <p:cNvSpPr>
            <a:spLocks/>
          </p:cNvSpPr>
          <p:nvPr/>
        </p:nvSpPr>
        <p:spPr bwMode="auto">
          <a:xfrm>
            <a:off x="6837363" y="2354263"/>
            <a:ext cx="9525" cy="65087"/>
          </a:xfrm>
          <a:custGeom>
            <a:avLst/>
            <a:gdLst>
              <a:gd name="T0" fmla="*/ 11 w 11"/>
              <a:gd name="T1" fmla="*/ 83 h 83"/>
              <a:gd name="T2" fmla="*/ 11 w 11"/>
              <a:gd name="T3" fmla="*/ 0 h 83"/>
              <a:gd name="T4" fmla="*/ 0 w 11"/>
              <a:gd name="T5" fmla="*/ 0 h 83"/>
              <a:gd name="T6" fmla="*/ 0 w 11"/>
              <a:gd name="T7" fmla="*/ 67 h 83"/>
              <a:gd name="T8" fmla="*/ 0 w 11"/>
              <a:gd name="T9" fmla="*/ 67 h 83"/>
              <a:gd name="T10" fmla="*/ 3 w 11"/>
              <a:gd name="T11" fmla="*/ 72 h 83"/>
              <a:gd name="T12" fmla="*/ 7 w 11"/>
              <a:gd name="T13" fmla="*/ 76 h 83"/>
              <a:gd name="T14" fmla="*/ 9 w 11"/>
              <a:gd name="T15" fmla="*/ 81 h 83"/>
              <a:gd name="T16" fmla="*/ 11 w 11"/>
              <a:gd name="T17" fmla="*/ 8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83">
                <a:moveTo>
                  <a:pt x="11" y="83"/>
                </a:moveTo>
                <a:lnTo>
                  <a:pt x="11" y="0"/>
                </a:lnTo>
                <a:lnTo>
                  <a:pt x="0" y="0"/>
                </a:lnTo>
                <a:lnTo>
                  <a:pt x="0" y="67"/>
                </a:lnTo>
                <a:lnTo>
                  <a:pt x="0" y="67"/>
                </a:lnTo>
                <a:lnTo>
                  <a:pt x="3" y="72"/>
                </a:lnTo>
                <a:lnTo>
                  <a:pt x="7" y="76"/>
                </a:lnTo>
                <a:lnTo>
                  <a:pt x="9" y="81"/>
                </a:lnTo>
                <a:lnTo>
                  <a:pt x="11" y="83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6" name="Freeform 1616"/>
          <p:cNvSpPr>
            <a:spLocks/>
          </p:cNvSpPr>
          <p:nvPr/>
        </p:nvSpPr>
        <p:spPr bwMode="auto">
          <a:xfrm>
            <a:off x="6818313" y="2352675"/>
            <a:ext cx="9525" cy="38100"/>
          </a:xfrm>
          <a:custGeom>
            <a:avLst/>
            <a:gdLst>
              <a:gd name="T0" fmla="*/ 12 w 12"/>
              <a:gd name="T1" fmla="*/ 47 h 47"/>
              <a:gd name="T2" fmla="*/ 12 w 12"/>
              <a:gd name="T3" fmla="*/ 0 h 47"/>
              <a:gd name="T4" fmla="*/ 0 w 12"/>
              <a:gd name="T5" fmla="*/ 0 h 47"/>
              <a:gd name="T6" fmla="*/ 3 w 12"/>
              <a:gd name="T7" fmla="*/ 19 h 47"/>
              <a:gd name="T8" fmla="*/ 5 w 12"/>
              <a:gd name="T9" fmla="*/ 29 h 47"/>
              <a:gd name="T10" fmla="*/ 9 w 12"/>
              <a:gd name="T11" fmla="*/ 37 h 47"/>
              <a:gd name="T12" fmla="*/ 11 w 12"/>
              <a:gd name="T13" fmla="*/ 44 h 47"/>
              <a:gd name="T14" fmla="*/ 12 w 12"/>
              <a:gd name="T1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7">
                <a:moveTo>
                  <a:pt x="12" y="47"/>
                </a:moveTo>
                <a:lnTo>
                  <a:pt x="12" y="0"/>
                </a:lnTo>
                <a:lnTo>
                  <a:pt x="0" y="0"/>
                </a:lnTo>
                <a:lnTo>
                  <a:pt x="3" y="19"/>
                </a:lnTo>
                <a:lnTo>
                  <a:pt x="5" y="29"/>
                </a:lnTo>
                <a:lnTo>
                  <a:pt x="9" y="37"/>
                </a:lnTo>
                <a:lnTo>
                  <a:pt x="11" y="44"/>
                </a:lnTo>
                <a:lnTo>
                  <a:pt x="12" y="47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7" name="Freeform 1617"/>
          <p:cNvSpPr>
            <a:spLocks/>
          </p:cNvSpPr>
          <p:nvPr/>
        </p:nvSpPr>
        <p:spPr bwMode="auto">
          <a:xfrm>
            <a:off x="6818313" y="2352675"/>
            <a:ext cx="9525" cy="38100"/>
          </a:xfrm>
          <a:custGeom>
            <a:avLst/>
            <a:gdLst>
              <a:gd name="T0" fmla="*/ 12 w 12"/>
              <a:gd name="T1" fmla="*/ 47 h 47"/>
              <a:gd name="T2" fmla="*/ 12 w 12"/>
              <a:gd name="T3" fmla="*/ 0 h 47"/>
              <a:gd name="T4" fmla="*/ 0 w 12"/>
              <a:gd name="T5" fmla="*/ 0 h 47"/>
              <a:gd name="T6" fmla="*/ 3 w 12"/>
              <a:gd name="T7" fmla="*/ 19 h 47"/>
              <a:gd name="T8" fmla="*/ 3 w 12"/>
              <a:gd name="T9" fmla="*/ 19 h 47"/>
              <a:gd name="T10" fmla="*/ 5 w 12"/>
              <a:gd name="T11" fmla="*/ 29 h 47"/>
              <a:gd name="T12" fmla="*/ 9 w 12"/>
              <a:gd name="T13" fmla="*/ 37 h 47"/>
              <a:gd name="T14" fmla="*/ 11 w 12"/>
              <a:gd name="T15" fmla="*/ 44 h 47"/>
              <a:gd name="T16" fmla="*/ 12 w 12"/>
              <a:gd name="T17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47">
                <a:moveTo>
                  <a:pt x="12" y="47"/>
                </a:moveTo>
                <a:lnTo>
                  <a:pt x="12" y="0"/>
                </a:lnTo>
                <a:lnTo>
                  <a:pt x="0" y="0"/>
                </a:lnTo>
                <a:lnTo>
                  <a:pt x="3" y="19"/>
                </a:lnTo>
                <a:lnTo>
                  <a:pt x="3" y="19"/>
                </a:lnTo>
                <a:lnTo>
                  <a:pt x="5" y="29"/>
                </a:lnTo>
                <a:lnTo>
                  <a:pt x="9" y="37"/>
                </a:lnTo>
                <a:lnTo>
                  <a:pt x="11" y="44"/>
                </a:lnTo>
                <a:lnTo>
                  <a:pt x="12" y="47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8" name="Freeform 1618"/>
          <p:cNvSpPr>
            <a:spLocks/>
          </p:cNvSpPr>
          <p:nvPr/>
        </p:nvSpPr>
        <p:spPr bwMode="auto">
          <a:xfrm>
            <a:off x="6877050" y="2354263"/>
            <a:ext cx="11113" cy="92075"/>
          </a:xfrm>
          <a:custGeom>
            <a:avLst/>
            <a:gdLst>
              <a:gd name="T0" fmla="*/ 0 w 14"/>
              <a:gd name="T1" fmla="*/ 0 h 118"/>
              <a:gd name="T2" fmla="*/ 14 w 14"/>
              <a:gd name="T3" fmla="*/ 0 h 118"/>
              <a:gd name="T4" fmla="*/ 14 w 14"/>
              <a:gd name="T5" fmla="*/ 113 h 118"/>
              <a:gd name="T6" fmla="*/ 12 w 14"/>
              <a:gd name="T7" fmla="*/ 114 h 118"/>
              <a:gd name="T8" fmla="*/ 10 w 14"/>
              <a:gd name="T9" fmla="*/ 115 h 118"/>
              <a:gd name="T10" fmla="*/ 8 w 14"/>
              <a:gd name="T11" fmla="*/ 118 h 118"/>
              <a:gd name="T12" fmla="*/ 7 w 14"/>
              <a:gd name="T13" fmla="*/ 118 h 118"/>
              <a:gd name="T14" fmla="*/ 0 w 14"/>
              <a:gd name="T15" fmla="*/ 114 h 118"/>
              <a:gd name="T16" fmla="*/ 0 w 14"/>
              <a:gd name="T17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" h="118">
                <a:moveTo>
                  <a:pt x="0" y="0"/>
                </a:moveTo>
                <a:lnTo>
                  <a:pt x="14" y="0"/>
                </a:lnTo>
                <a:lnTo>
                  <a:pt x="14" y="113"/>
                </a:lnTo>
                <a:lnTo>
                  <a:pt x="12" y="114"/>
                </a:lnTo>
                <a:lnTo>
                  <a:pt x="10" y="115"/>
                </a:lnTo>
                <a:lnTo>
                  <a:pt x="8" y="118"/>
                </a:lnTo>
                <a:lnTo>
                  <a:pt x="7" y="118"/>
                </a:lnTo>
                <a:lnTo>
                  <a:pt x="0" y="114"/>
                </a:lnTo>
                <a:lnTo>
                  <a:pt x="0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099" name="Freeform 1619"/>
          <p:cNvSpPr>
            <a:spLocks/>
          </p:cNvSpPr>
          <p:nvPr/>
        </p:nvSpPr>
        <p:spPr bwMode="auto">
          <a:xfrm>
            <a:off x="6877050" y="2354263"/>
            <a:ext cx="11113" cy="92075"/>
          </a:xfrm>
          <a:custGeom>
            <a:avLst/>
            <a:gdLst>
              <a:gd name="T0" fmla="*/ 0 w 14"/>
              <a:gd name="T1" fmla="*/ 0 h 118"/>
              <a:gd name="T2" fmla="*/ 14 w 14"/>
              <a:gd name="T3" fmla="*/ 0 h 118"/>
              <a:gd name="T4" fmla="*/ 14 w 14"/>
              <a:gd name="T5" fmla="*/ 113 h 118"/>
              <a:gd name="T6" fmla="*/ 14 w 14"/>
              <a:gd name="T7" fmla="*/ 113 h 118"/>
              <a:gd name="T8" fmla="*/ 12 w 14"/>
              <a:gd name="T9" fmla="*/ 114 h 118"/>
              <a:gd name="T10" fmla="*/ 10 w 14"/>
              <a:gd name="T11" fmla="*/ 115 h 118"/>
              <a:gd name="T12" fmla="*/ 8 w 14"/>
              <a:gd name="T13" fmla="*/ 118 h 118"/>
              <a:gd name="T14" fmla="*/ 7 w 14"/>
              <a:gd name="T15" fmla="*/ 118 h 118"/>
              <a:gd name="T16" fmla="*/ 0 w 14"/>
              <a:gd name="T17" fmla="*/ 114 h 118"/>
              <a:gd name="T18" fmla="*/ 0 w 14"/>
              <a:gd name="T1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18">
                <a:moveTo>
                  <a:pt x="0" y="0"/>
                </a:moveTo>
                <a:lnTo>
                  <a:pt x="14" y="0"/>
                </a:lnTo>
                <a:lnTo>
                  <a:pt x="14" y="113"/>
                </a:lnTo>
                <a:lnTo>
                  <a:pt x="14" y="113"/>
                </a:lnTo>
                <a:lnTo>
                  <a:pt x="12" y="114"/>
                </a:lnTo>
                <a:lnTo>
                  <a:pt x="10" y="115"/>
                </a:lnTo>
                <a:lnTo>
                  <a:pt x="8" y="118"/>
                </a:lnTo>
                <a:lnTo>
                  <a:pt x="7" y="118"/>
                </a:lnTo>
                <a:lnTo>
                  <a:pt x="0" y="114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0" name="Freeform 1620"/>
          <p:cNvSpPr>
            <a:spLocks/>
          </p:cNvSpPr>
          <p:nvPr/>
        </p:nvSpPr>
        <p:spPr bwMode="auto">
          <a:xfrm>
            <a:off x="6900863" y="2352675"/>
            <a:ext cx="7937" cy="84138"/>
          </a:xfrm>
          <a:custGeom>
            <a:avLst/>
            <a:gdLst>
              <a:gd name="T0" fmla="*/ 0 w 12"/>
              <a:gd name="T1" fmla="*/ 106 h 106"/>
              <a:gd name="T2" fmla="*/ 0 w 12"/>
              <a:gd name="T3" fmla="*/ 0 h 106"/>
              <a:gd name="T4" fmla="*/ 12 w 12"/>
              <a:gd name="T5" fmla="*/ 0 h 106"/>
              <a:gd name="T6" fmla="*/ 12 w 12"/>
              <a:gd name="T7" fmla="*/ 98 h 106"/>
              <a:gd name="T8" fmla="*/ 8 w 12"/>
              <a:gd name="T9" fmla="*/ 101 h 106"/>
              <a:gd name="T10" fmla="*/ 5 w 12"/>
              <a:gd name="T11" fmla="*/ 104 h 106"/>
              <a:gd name="T12" fmla="*/ 1 w 12"/>
              <a:gd name="T13" fmla="*/ 105 h 106"/>
              <a:gd name="T14" fmla="*/ 0 w 12"/>
              <a:gd name="T15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106">
                <a:moveTo>
                  <a:pt x="0" y="106"/>
                </a:moveTo>
                <a:lnTo>
                  <a:pt x="0" y="0"/>
                </a:lnTo>
                <a:lnTo>
                  <a:pt x="12" y="0"/>
                </a:lnTo>
                <a:lnTo>
                  <a:pt x="12" y="98"/>
                </a:lnTo>
                <a:lnTo>
                  <a:pt x="8" y="101"/>
                </a:lnTo>
                <a:lnTo>
                  <a:pt x="5" y="104"/>
                </a:lnTo>
                <a:lnTo>
                  <a:pt x="1" y="105"/>
                </a:lnTo>
                <a:lnTo>
                  <a:pt x="0" y="10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1" name="Freeform 1621"/>
          <p:cNvSpPr>
            <a:spLocks/>
          </p:cNvSpPr>
          <p:nvPr/>
        </p:nvSpPr>
        <p:spPr bwMode="auto">
          <a:xfrm>
            <a:off x="6900863" y="2352675"/>
            <a:ext cx="7937" cy="84138"/>
          </a:xfrm>
          <a:custGeom>
            <a:avLst/>
            <a:gdLst>
              <a:gd name="T0" fmla="*/ 0 w 12"/>
              <a:gd name="T1" fmla="*/ 106 h 106"/>
              <a:gd name="T2" fmla="*/ 0 w 12"/>
              <a:gd name="T3" fmla="*/ 0 h 106"/>
              <a:gd name="T4" fmla="*/ 12 w 12"/>
              <a:gd name="T5" fmla="*/ 0 h 106"/>
              <a:gd name="T6" fmla="*/ 12 w 12"/>
              <a:gd name="T7" fmla="*/ 98 h 106"/>
              <a:gd name="T8" fmla="*/ 12 w 12"/>
              <a:gd name="T9" fmla="*/ 98 h 106"/>
              <a:gd name="T10" fmla="*/ 8 w 12"/>
              <a:gd name="T11" fmla="*/ 101 h 106"/>
              <a:gd name="T12" fmla="*/ 5 w 12"/>
              <a:gd name="T13" fmla="*/ 104 h 106"/>
              <a:gd name="T14" fmla="*/ 1 w 12"/>
              <a:gd name="T15" fmla="*/ 105 h 106"/>
              <a:gd name="T16" fmla="*/ 0 w 12"/>
              <a:gd name="T1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" h="106">
                <a:moveTo>
                  <a:pt x="0" y="106"/>
                </a:moveTo>
                <a:lnTo>
                  <a:pt x="0" y="0"/>
                </a:lnTo>
                <a:lnTo>
                  <a:pt x="12" y="0"/>
                </a:lnTo>
                <a:lnTo>
                  <a:pt x="12" y="98"/>
                </a:lnTo>
                <a:lnTo>
                  <a:pt x="12" y="98"/>
                </a:lnTo>
                <a:lnTo>
                  <a:pt x="8" y="101"/>
                </a:lnTo>
                <a:lnTo>
                  <a:pt x="5" y="104"/>
                </a:lnTo>
                <a:lnTo>
                  <a:pt x="1" y="105"/>
                </a:lnTo>
                <a:lnTo>
                  <a:pt x="0" y="106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2" name="Freeform 1622"/>
          <p:cNvSpPr>
            <a:spLocks/>
          </p:cNvSpPr>
          <p:nvPr/>
        </p:nvSpPr>
        <p:spPr bwMode="auto">
          <a:xfrm>
            <a:off x="6918325" y="2354263"/>
            <a:ext cx="9525" cy="68262"/>
          </a:xfrm>
          <a:custGeom>
            <a:avLst/>
            <a:gdLst>
              <a:gd name="T0" fmla="*/ 0 w 13"/>
              <a:gd name="T1" fmla="*/ 88 h 88"/>
              <a:gd name="T2" fmla="*/ 0 w 13"/>
              <a:gd name="T3" fmla="*/ 0 h 88"/>
              <a:gd name="T4" fmla="*/ 13 w 13"/>
              <a:gd name="T5" fmla="*/ 0 h 88"/>
              <a:gd name="T6" fmla="*/ 13 w 13"/>
              <a:gd name="T7" fmla="*/ 74 h 88"/>
              <a:gd name="T8" fmla="*/ 10 w 13"/>
              <a:gd name="T9" fmla="*/ 79 h 88"/>
              <a:gd name="T10" fmla="*/ 5 w 13"/>
              <a:gd name="T11" fmla="*/ 82 h 88"/>
              <a:gd name="T12" fmla="*/ 3 w 13"/>
              <a:gd name="T13" fmla="*/ 86 h 88"/>
              <a:gd name="T14" fmla="*/ 0 w 13"/>
              <a:gd name="T15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88">
                <a:moveTo>
                  <a:pt x="0" y="88"/>
                </a:moveTo>
                <a:lnTo>
                  <a:pt x="0" y="0"/>
                </a:lnTo>
                <a:lnTo>
                  <a:pt x="13" y="0"/>
                </a:lnTo>
                <a:lnTo>
                  <a:pt x="13" y="74"/>
                </a:lnTo>
                <a:lnTo>
                  <a:pt x="10" y="79"/>
                </a:lnTo>
                <a:lnTo>
                  <a:pt x="5" y="82"/>
                </a:lnTo>
                <a:lnTo>
                  <a:pt x="3" y="86"/>
                </a:lnTo>
                <a:lnTo>
                  <a:pt x="0" y="88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3" name="Freeform 1623"/>
          <p:cNvSpPr>
            <a:spLocks/>
          </p:cNvSpPr>
          <p:nvPr/>
        </p:nvSpPr>
        <p:spPr bwMode="auto">
          <a:xfrm>
            <a:off x="6918325" y="2354263"/>
            <a:ext cx="9525" cy="68262"/>
          </a:xfrm>
          <a:custGeom>
            <a:avLst/>
            <a:gdLst>
              <a:gd name="T0" fmla="*/ 0 w 13"/>
              <a:gd name="T1" fmla="*/ 88 h 88"/>
              <a:gd name="T2" fmla="*/ 0 w 13"/>
              <a:gd name="T3" fmla="*/ 0 h 88"/>
              <a:gd name="T4" fmla="*/ 13 w 13"/>
              <a:gd name="T5" fmla="*/ 0 h 88"/>
              <a:gd name="T6" fmla="*/ 13 w 13"/>
              <a:gd name="T7" fmla="*/ 74 h 88"/>
              <a:gd name="T8" fmla="*/ 13 w 13"/>
              <a:gd name="T9" fmla="*/ 74 h 88"/>
              <a:gd name="T10" fmla="*/ 10 w 13"/>
              <a:gd name="T11" fmla="*/ 79 h 88"/>
              <a:gd name="T12" fmla="*/ 5 w 13"/>
              <a:gd name="T13" fmla="*/ 82 h 88"/>
              <a:gd name="T14" fmla="*/ 3 w 13"/>
              <a:gd name="T15" fmla="*/ 86 h 88"/>
              <a:gd name="T16" fmla="*/ 0 w 13"/>
              <a:gd name="T17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3" h="88">
                <a:moveTo>
                  <a:pt x="0" y="88"/>
                </a:moveTo>
                <a:lnTo>
                  <a:pt x="0" y="0"/>
                </a:lnTo>
                <a:lnTo>
                  <a:pt x="13" y="0"/>
                </a:lnTo>
                <a:lnTo>
                  <a:pt x="13" y="74"/>
                </a:lnTo>
                <a:lnTo>
                  <a:pt x="13" y="74"/>
                </a:lnTo>
                <a:lnTo>
                  <a:pt x="10" y="79"/>
                </a:lnTo>
                <a:lnTo>
                  <a:pt x="5" y="82"/>
                </a:lnTo>
                <a:lnTo>
                  <a:pt x="3" y="86"/>
                </a:lnTo>
                <a:lnTo>
                  <a:pt x="0" y="88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4" name="Freeform 1624"/>
          <p:cNvSpPr>
            <a:spLocks/>
          </p:cNvSpPr>
          <p:nvPr/>
        </p:nvSpPr>
        <p:spPr bwMode="auto">
          <a:xfrm>
            <a:off x="6938963" y="2352675"/>
            <a:ext cx="9525" cy="42863"/>
          </a:xfrm>
          <a:custGeom>
            <a:avLst/>
            <a:gdLst>
              <a:gd name="T0" fmla="*/ 0 w 11"/>
              <a:gd name="T1" fmla="*/ 54 h 54"/>
              <a:gd name="T2" fmla="*/ 0 w 11"/>
              <a:gd name="T3" fmla="*/ 0 h 54"/>
              <a:gd name="T4" fmla="*/ 11 w 11"/>
              <a:gd name="T5" fmla="*/ 0 h 54"/>
              <a:gd name="T6" fmla="*/ 11 w 11"/>
              <a:gd name="T7" fmla="*/ 19 h 54"/>
              <a:gd name="T8" fmla="*/ 9 w 11"/>
              <a:gd name="T9" fmla="*/ 25 h 54"/>
              <a:gd name="T10" fmla="*/ 8 w 11"/>
              <a:gd name="T11" fmla="*/ 31 h 54"/>
              <a:gd name="T12" fmla="*/ 6 w 11"/>
              <a:gd name="T13" fmla="*/ 37 h 54"/>
              <a:gd name="T14" fmla="*/ 4 w 11"/>
              <a:gd name="T15" fmla="*/ 42 h 54"/>
              <a:gd name="T16" fmla="*/ 3 w 11"/>
              <a:gd name="T17" fmla="*/ 46 h 54"/>
              <a:gd name="T18" fmla="*/ 1 w 11"/>
              <a:gd name="T19" fmla="*/ 50 h 54"/>
              <a:gd name="T20" fmla="*/ 1 w 11"/>
              <a:gd name="T21" fmla="*/ 52 h 54"/>
              <a:gd name="T22" fmla="*/ 0 w 11"/>
              <a:gd name="T23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54">
                <a:moveTo>
                  <a:pt x="0" y="54"/>
                </a:moveTo>
                <a:lnTo>
                  <a:pt x="0" y="0"/>
                </a:lnTo>
                <a:lnTo>
                  <a:pt x="11" y="0"/>
                </a:lnTo>
                <a:lnTo>
                  <a:pt x="11" y="19"/>
                </a:lnTo>
                <a:lnTo>
                  <a:pt x="9" y="25"/>
                </a:lnTo>
                <a:lnTo>
                  <a:pt x="8" y="31"/>
                </a:lnTo>
                <a:lnTo>
                  <a:pt x="6" y="37"/>
                </a:lnTo>
                <a:lnTo>
                  <a:pt x="4" y="42"/>
                </a:lnTo>
                <a:lnTo>
                  <a:pt x="3" y="46"/>
                </a:lnTo>
                <a:lnTo>
                  <a:pt x="1" y="50"/>
                </a:lnTo>
                <a:lnTo>
                  <a:pt x="1" y="52"/>
                </a:lnTo>
                <a:lnTo>
                  <a:pt x="0" y="54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5" name="Freeform 1625"/>
          <p:cNvSpPr>
            <a:spLocks/>
          </p:cNvSpPr>
          <p:nvPr/>
        </p:nvSpPr>
        <p:spPr bwMode="auto">
          <a:xfrm>
            <a:off x="6938963" y="2352675"/>
            <a:ext cx="9525" cy="42863"/>
          </a:xfrm>
          <a:custGeom>
            <a:avLst/>
            <a:gdLst>
              <a:gd name="T0" fmla="*/ 0 w 11"/>
              <a:gd name="T1" fmla="*/ 54 h 54"/>
              <a:gd name="T2" fmla="*/ 0 w 11"/>
              <a:gd name="T3" fmla="*/ 0 h 54"/>
              <a:gd name="T4" fmla="*/ 11 w 11"/>
              <a:gd name="T5" fmla="*/ 0 h 54"/>
              <a:gd name="T6" fmla="*/ 11 w 11"/>
              <a:gd name="T7" fmla="*/ 19 h 54"/>
              <a:gd name="T8" fmla="*/ 11 w 11"/>
              <a:gd name="T9" fmla="*/ 19 h 54"/>
              <a:gd name="T10" fmla="*/ 9 w 11"/>
              <a:gd name="T11" fmla="*/ 25 h 54"/>
              <a:gd name="T12" fmla="*/ 8 w 11"/>
              <a:gd name="T13" fmla="*/ 31 h 54"/>
              <a:gd name="T14" fmla="*/ 6 w 11"/>
              <a:gd name="T15" fmla="*/ 37 h 54"/>
              <a:gd name="T16" fmla="*/ 4 w 11"/>
              <a:gd name="T17" fmla="*/ 42 h 54"/>
              <a:gd name="T18" fmla="*/ 3 w 11"/>
              <a:gd name="T19" fmla="*/ 46 h 54"/>
              <a:gd name="T20" fmla="*/ 1 w 11"/>
              <a:gd name="T21" fmla="*/ 50 h 54"/>
              <a:gd name="T22" fmla="*/ 1 w 11"/>
              <a:gd name="T23" fmla="*/ 52 h 54"/>
              <a:gd name="T24" fmla="*/ 0 w 11"/>
              <a:gd name="T2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1" h="54">
                <a:moveTo>
                  <a:pt x="0" y="54"/>
                </a:moveTo>
                <a:lnTo>
                  <a:pt x="0" y="0"/>
                </a:lnTo>
                <a:lnTo>
                  <a:pt x="11" y="0"/>
                </a:lnTo>
                <a:lnTo>
                  <a:pt x="11" y="19"/>
                </a:lnTo>
                <a:lnTo>
                  <a:pt x="11" y="19"/>
                </a:lnTo>
                <a:lnTo>
                  <a:pt x="9" y="25"/>
                </a:lnTo>
                <a:lnTo>
                  <a:pt x="8" y="31"/>
                </a:lnTo>
                <a:lnTo>
                  <a:pt x="6" y="37"/>
                </a:lnTo>
                <a:lnTo>
                  <a:pt x="4" y="42"/>
                </a:lnTo>
                <a:lnTo>
                  <a:pt x="3" y="46"/>
                </a:lnTo>
                <a:lnTo>
                  <a:pt x="1" y="50"/>
                </a:lnTo>
                <a:lnTo>
                  <a:pt x="1" y="52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999999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6" name="Freeform 1626"/>
          <p:cNvSpPr>
            <a:spLocks/>
          </p:cNvSpPr>
          <p:nvPr/>
        </p:nvSpPr>
        <p:spPr bwMode="auto">
          <a:xfrm>
            <a:off x="6816725" y="2352675"/>
            <a:ext cx="133350" cy="93663"/>
          </a:xfrm>
          <a:custGeom>
            <a:avLst/>
            <a:gdLst>
              <a:gd name="T0" fmla="*/ 0 w 167"/>
              <a:gd name="T1" fmla="*/ 0 h 118"/>
              <a:gd name="T2" fmla="*/ 0 w 167"/>
              <a:gd name="T3" fmla="*/ 0 h 118"/>
              <a:gd name="T4" fmla="*/ 4 w 167"/>
              <a:gd name="T5" fmla="*/ 20 h 118"/>
              <a:gd name="T6" fmla="*/ 10 w 167"/>
              <a:gd name="T7" fmla="*/ 39 h 118"/>
              <a:gd name="T8" fmla="*/ 19 w 167"/>
              <a:gd name="T9" fmla="*/ 57 h 118"/>
              <a:gd name="T10" fmla="*/ 29 w 167"/>
              <a:gd name="T11" fmla="*/ 74 h 118"/>
              <a:gd name="T12" fmla="*/ 41 w 167"/>
              <a:gd name="T13" fmla="*/ 89 h 118"/>
              <a:gd name="T14" fmla="*/ 53 w 167"/>
              <a:gd name="T15" fmla="*/ 100 h 118"/>
              <a:gd name="T16" fmla="*/ 67 w 167"/>
              <a:gd name="T17" fmla="*/ 111 h 118"/>
              <a:gd name="T18" fmla="*/ 81 w 167"/>
              <a:gd name="T19" fmla="*/ 118 h 118"/>
              <a:gd name="T20" fmla="*/ 81 w 167"/>
              <a:gd name="T21" fmla="*/ 118 h 118"/>
              <a:gd name="T22" fmla="*/ 103 w 167"/>
              <a:gd name="T23" fmla="*/ 107 h 118"/>
              <a:gd name="T24" fmla="*/ 121 w 167"/>
              <a:gd name="T25" fmla="*/ 96 h 118"/>
              <a:gd name="T26" fmla="*/ 136 w 167"/>
              <a:gd name="T27" fmla="*/ 81 h 118"/>
              <a:gd name="T28" fmla="*/ 149 w 167"/>
              <a:gd name="T29" fmla="*/ 66 h 118"/>
              <a:gd name="T30" fmla="*/ 157 w 167"/>
              <a:gd name="T31" fmla="*/ 49 h 118"/>
              <a:gd name="T32" fmla="*/ 163 w 167"/>
              <a:gd name="T33" fmla="*/ 32 h 118"/>
              <a:gd name="T34" fmla="*/ 166 w 167"/>
              <a:gd name="T35" fmla="*/ 16 h 118"/>
              <a:gd name="T36" fmla="*/ 167 w 167"/>
              <a:gd name="T37" fmla="*/ 0 h 118"/>
              <a:gd name="T38" fmla="*/ 0 w 167"/>
              <a:gd name="T39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7" h="118">
                <a:moveTo>
                  <a:pt x="0" y="0"/>
                </a:moveTo>
                <a:lnTo>
                  <a:pt x="0" y="0"/>
                </a:lnTo>
                <a:lnTo>
                  <a:pt x="4" y="20"/>
                </a:lnTo>
                <a:lnTo>
                  <a:pt x="10" y="39"/>
                </a:lnTo>
                <a:lnTo>
                  <a:pt x="19" y="57"/>
                </a:lnTo>
                <a:lnTo>
                  <a:pt x="29" y="74"/>
                </a:lnTo>
                <a:lnTo>
                  <a:pt x="41" y="89"/>
                </a:lnTo>
                <a:lnTo>
                  <a:pt x="53" y="100"/>
                </a:lnTo>
                <a:lnTo>
                  <a:pt x="67" y="111"/>
                </a:lnTo>
                <a:lnTo>
                  <a:pt x="81" y="118"/>
                </a:lnTo>
                <a:lnTo>
                  <a:pt x="81" y="118"/>
                </a:lnTo>
                <a:lnTo>
                  <a:pt x="103" y="107"/>
                </a:lnTo>
                <a:lnTo>
                  <a:pt x="121" y="96"/>
                </a:lnTo>
                <a:lnTo>
                  <a:pt x="136" y="81"/>
                </a:lnTo>
                <a:lnTo>
                  <a:pt x="149" y="66"/>
                </a:lnTo>
                <a:lnTo>
                  <a:pt x="157" y="49"/>
                </a:lnTo>
                <a:lnTo>
                  <a:pt x="163" y="32"/>
                </a:lnTo>
                <a:lnTo>
                  <a:pt x="166" y="16"/>
                </a:lnTo>
                <a:lnTo>
                  <a:pt x="167" y="0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7" name="Freeform 1627"/>
          <p:cNvSpPr>
            <a:spLocks/>
          </p:cNvSpPr>
          <p:nvPr/>
        </p:nvSpPr>
        <p:spPr bwMode="auto">
          <a:xfrm>
            <a:off x="6816725" y="2303463"/>
            <a:ext cx="133350" cy="42862"/>
          </a:xfrm>
          <a:custGeom>
            <a:avLst/>
            <a:gdLst>
              <a:gd name="T0" fmla="*/ 0 w 168"/>
              <a:gd name="T1" fmla="*/ 54 h 54"/>
              <a:gd name="T2" fmla="*/ 0 w 168"/>
              <a:gd name="T3" fmla="*/ 54 h 54"/>
              <a:gd name="T4" fmla="*/ 0 w 168"/>
              <a:gd name="T5" fmla="*/ 48 h 54"/>
              <a:gd name="T6" fmla="*/ 0 w 168"/>
              <a:gd name="T7" fmla="*/ 43 h 54"/>
              <a:gd name="T8" fmla="*/ 0 w 168"/>
              <a:gd name="T9" fmla="*/ 37 h 54"/>
              <a:gd name="T10" fmla="*/ 0 w 168"/>
              <a:gd name="T11" fmla="*/ 30 h 54"/>
              <a:gd name="T12" fmla="*/ 1 w 168"/>
              <a:gd name="T13" fmla="*/ 24 h 54"/>
              <a:gd name="T14" fmla="*/ 3 w 168"/>
              <a:gd name="T15" fmla="*/ 18 h 54"/>
              <a:gd name="T16" fmla="*/ 4 w 168"/>
              <a:gd name="T17" fmla="*/ 13 h 54"/>
              <a:gd name="T18" fmla="*/ 5 w 168"/>
              <a:gd name="T19" fmla="*/ 7 h 54"/>
              <a:gd name="T20" fmla="*/ 5 w 168"/>
              <a:gd name="T21" fmla="*/ 7 h 54"/>
              <a:gd name="T22" fmla="*/ 20 w 168"/>
              <a:gd name="T23" fmla="*/ 14 h 54"/>
              <a:gd name="T24" fmla="*/ 34 w 168"/>
              <a:gd name="T25" fmla="*/ 17 h 54"/>
              <a:gd name="T26" fmla="*/ 46 w 168"/>
              <a:gd name="T27" fmla="*/ 16 h 54"/>
              <a:gd name="T28" fmla="*/ 59 w 168"/>
              <a:gd name="T29" fmla="*/ 14 h 54"/>
              <a:gd name="T30" fmla="*/ 68 w 168"/>
              <a:gd name="T31" fmla="*/ 9 h 54"/>
              <a:gd name="T32" fmla="*/ 76 w 168"/>
              <a:gd name="T33" fmla="*/ 5 h 54"/>
              <a:gd name="T34" fmla="*/ 81 w 168"/>
              <a:gd name="T35" fmla="*/ 1 h 54"/>
              <a:gd name="T36" fmla="*/ 83 w 168"/>
              <a:gd name="T37" fmla="*/ 0 h 54"/>
              <a:gd name="T38" fmla="*/ 83 w 168"/>
              <a:gd name="T39" fmla="*/ 0 h 54"/>
              <a:gd name="T40" fmla="*/ 86 w 168"/>
              <a:gd name="T41" fmla="*/ 1 h 54"/>
              <a:gd name="T42" fmla="*/ 90 w 168"/>
              <a:gd name="T43" fmla="*/ 5 h 54"/>
              <a:gd name="T44" fmla="*/ 98 w 168"/>
              <a:gd name="T45" fmla="*/ 9 h 54"/>
              <a:gd name="T46" fmla="*/ 109 w 168"/>
              <a:gd name="T47" fmla="*/ 14 h 54"/>
              <a:gd name="T48" fmla="*/ 120 w 168"/>
              <a:gd name="T49" fmla="*/ 16 h 54"/>
              <a:gd name="T50" fmla="*/ 133 w 168"/>
              <a:gd name="T51" fmla="*/ 17 h 54"/>
              <a:gd name="T52" fmla="*/ 148 w 168"/>
              <a:gd name="T53" fmla="*/ 14 h 54"/>
              <a:gd name="T54" fmla="*/ 162 w 168"/>
              <a:gd name="T55" fmla="*/ 7 h 54"/>
              <a:gd name="T56" fmla="*/ 162 w 168"/>
              <a:gd name="T57" fmla="*/ 7 h 54"/>
              <a:gd name="T58" fmla="*/ 163 w 168"/>
              <a:gd name="T59" fmla="*/ 9 h 54"/>
              <a:gd name="T60" fmla="*/ 164 w 168"/>
              <a:gd name="T61" fmla="*/ 14 h 54"/>
              <a:gd name="T62" fmla="*/ 165 w 168"/>
              <a:gd name="T63" fmla="*/ 18 h 54"/>
              <a:gd name="T64" fmla="*/ 166 w 168"/>
              <a:gd name="T65" fmla="*/ 24 h 54"/>
              <a:gd name="T66" fmla="*/ 167 w 168"/>
              <a:gd name="T67" fmla="*/ 31 h 54"/>
              <a:gd name="T68" fmla="*/ 167 w 168"/>
              <a:gd name="T69" fmla="*/ 38 h 54"/>
              <a:gd name="T70" fmla="*/ 168 w 168"/>
              <a:gd name="T71" fmla="*/ 46 h 54"/>
              <a:gd name="T72" fmla="*/ 168 w 168"/>
              <a:gd name="T73" fmla="*/ 54 h 54"/>
              <a:gd name="T74" fmla="*/ 0 w 168"/>
              <a:gd name="T7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8" h="54">
                <a:moveTo>
                  <a:pt x="0" y="54"/>
                </a:moveTo>
                <a:lnTo>
                  <a:pt x="0" y="54"/>
                </a:lnTo>
                <a:lnTo>
                  <a:pt x="0" y="48"/>
                </a:lnTo>
                <a:lnTo>
                  <a:pt x="0" y="43"/>
                </a:lnTo>
                <a:lnTo>
                  <a:pt x="0" y="37"/>
                </a:lnTo>
                <a:lnTo>
                  <a:pt x="0" y="30"/>
                </a:lnTo>
                <a:lnTo>
                  <a:pt x="1" y="24"/>
                </a:lnTo>
                <a:lnTo>
                  <a:pt x="3" y="18"/>
                </a:lnTo>
                <a:lnTo>
                  <a:pt x="4" y="13"/>
                </a:lnTo>
                <a:lnTo>
                  <a:pt x="5" y="7"/>
                </a:lnTo>
                <a:lnTo>
                  <a:pt x="5" y="7"/>
                </a:lnTo>
                <a:lnTo>
                  <a:pt x="20" y="14"/>
                </a:lnTo>
                <a:lnTo>
                  <a:pt x="34" y="17"/>
                </a:lnTo>
                <a:lnTo>
                  <a:pt x="46" y="16"/>
                </a:lnTo>
                <a:lnTo>
                  <a:pt x="59" y="14"/>
                </a:lnTo>
                <a:lnTo>
                  <a:pt x="68" y="9"/>
                </a:lnTo>
                <a:lnTo>
                  <a:pt x="76" y="5"/>
                </a:lnTo>
                <a:lnTo>
                  <a:pt x="81" y="1"/>
                </a:lnTo>
                <a:lnTo>
                  <a:pt x="83" y="0"/>
                </a:lnTo>
                <a:lnTo>
                  <a:pt x="83" y="0"/>
                </a:lnTo>
                <a:lnTo>
                  <a:pt x="86" y="1"/>
                </a:lnTo>
                <a:lnTo>
                  <a:pt x="90" y="5"/>
                </a:lnTo>
                <a:lnTo>
                  <a:pt x="98" y="9"/>
                </a:lnTo>
                <a:lnTo>
                  <a:pt x="109" y="14"/>
                </a:lnTo>
                <a:lnTo>
                  <a:pt x="120" y="16"/>
                </a:lnTo>
                <a:lnTo>
                  <a:pt x="133" y="17"/>
                </a:lnTo>
                <a:lnTo>
                  <a:pt x="148" y="14"/>
                </a:lnTo>
                <a:lnTo>
                  <a:pt x="162" y="7"/>
                </a:lnTo>
                <a:lnTo>
                  <a:pt x="162" y="7"/>
                </a:lnTo>
                <a:lnTo>
                  <a:pt x="163" y="9"/>
                </a:lnTo>
                <a:lnTo>
                  <a:pt x="164" y="14"/>
                </a:lnTo>
                <a:lnTo>
                  <a:pt x="165" y="18"/>
                </a:lnTo>
                <a:lnTo>
                  <a:pt x="166" y="24"/>
                </a:lnTo>
                <a:lnTo>
                  <a:pt x="167" y="31"/>
                </a:lnTo>
                <a:lnTo>
                  <a:pt x="167" y="38"/>
                </a:lnTo>
                <a:lnTo>
                  <a:pt x="168" y="46"/>
                </a:lnTo>
                <a:lnTo>
                  <a:pt x="168" y="54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8" name="Freeform 1628"/>
          <p:cNvSpPr>
            <a:spLocks/>
          </p:cNvSpPr>
          <p:nvPr/>
        </p:nvSpPr>
        <p:spPr bwMode="auto">
          <a:xfrm>
            <a:off x="6884988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3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3" y="16"/>
                </a:lnTo>
                <a:lnTo>
                  <a:pt x="11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09" name="Freeform 1629"/>
          <p:cNvSpPr>
            <a:spLocks/>
          </p:cNvSpPr>
          <p:nvPr/>
        </p:nvSpPr>
        <p:spPr bwMode="auto">
          <a:xfrm>
            <a:off x="6884988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3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3" y="16"/>
                </a:lnTo>
                <a:lnTo>
                  <a:pt x="11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0" name="Freeform 1630"/>
          <p:cNvSpPr>
            <a:spLocks/>
          </p:cNvSpPr>
          <p:nvPr/>
        </p:nvSpPr>
        <p:spPr bwMode="auto">
          <a:xfrm>
            <a:off x="6865938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3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3" y="16"/>
                </a:lnTo>
                <a:lnTo>
                  <a:pt x="11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1" name="Freeform 1631"/>
          <p:cNvSpPr>
            <a:spLocks/>
          </p:cNvSpPr>
          <p:nvPr/>
        </p:nvSpPr>
        <p:spPr bwMode="auto">
          <a:xfrm>
            <a:off x="6865938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3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3" y="16"/>
                </a:lnTo>
                <a:lnTo>
                  <a:pt x="11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2" name="Freeform 1632"/>
          <p:cNvSpPr>
            <a:spLocks/>
          </p:cNvSpPr>
          <p:nvPr/>
        </p:nvSpPr>
        <p:spPr bwMode="auto">
          <a:xfrm>
            <a:off x="6902450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4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4" y="16"/>
                </a:lnTo>
                <a:lnTo>
                  <a:pt x="11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3" name="Freeform 1633"/>
          <p:cNvSpPr>
            <a:spLocks/>
          </p:cNvSpPr>
          <p:nvPr/>
        </p:nvSpPr>
        <p:spPr bwMode="auto">
          <a:xfrm>
            <a:off x="6902450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4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4" y="16"/>
                </a:lnTo>
                <a:lnTo>
                  <a:pt x="11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4" name="Freeform 1634"/>
          <p:cNvSpPr>
            <a:spLocks/>
          </p:cNvSpPr>
          <p:nvPr/>
        </p:nvSpPr>
        <p:spPr bwMode="auto">
          <a:xfrm>
            <a:off x="6894513" y="2317750"/>
            <a:ext cx="12700" cy="12700"/>
          </a:xfrm>
          <a:custGeom>
            <a:avLst/>
            <a:gdLst>
              <a:gd name="T0" fmla="*/ 12 w 17"/>
              <a:gd name="T1" fmla="*/ 11 h 16"/>
              <a:gd name="T2" fmla="*/ 17 w 17"/>
              <a:gd name="T3" fmla="*/ 7 h 16"/>
              <a:gd name="T4" fmla="*/ 11 w 17"/>
              <a:gd name="T5" fmla="*/ 7 h 16"/>
              <a:gd name="T6" fmla="*/ 8 w 17"/>
              <a:gd name="T7" fmla="*/ 0 h 16"/>
              <a:gd name="T8" fmla="*/ 7 w 17"/>
              <a:gd name="T9" fmla="*/ 7 h 16"/>
              <a:gd name="T10" fmla="*/ 0 w 17"/>
              <a:gd name="T11" fmla="*/ 7 h 16"/>
              <a:gd name="T12" fmla="*/ 5 w 17"/>
              <a:gd name="T13" fmla="*/ 11 h 16"/>
              <a:gd name="T14" fmla="*/ 4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2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2" y="11"/>
                </a:moveTo>
                <a:lnTo>
                  <a:pt x="17" y="7"/>
                </a:lnTo>
                <a:lnTo>
                  <a:pt x="11" y="7"/>
                </a:lnTo>
                <a:lnTo>
                  <a:pt x="8" y="0"/>
                </a:lnTo>
                <a:lnTo>
                  <a:pt x="7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5" name="Freeform 1635"/>
          <p:cNvSpPr>
            <a:spLocks/>
          </p:cNvSpPr>
          <p:nvPr/>
        </p:nvSpPr>
        <p:spPr bwMode="auto">
          <a:xfrm>
            <a:off x="6894513" y="2317750"/>
            <a:ext cx="12700" cy="12700"/>
          </a:xfrm>
          <a:custGeom>
            <a:avLst/>
            <a:gdLst>
              <a:gd name="T0" fmla="*/ 12 w 17"/>
              <a:gd name="T1" fmla="*/ 11 h 16"/>
              <a:gd name="T2" fmla="*/ 17 w 17"/>
              <a:gd name="T3" fmla="*/ 7 h 16"/>
              <a:gd name="T4" fmla="*/ 11 w 17"/>
              <a:gd name="T5" fmla="*/ 7 h 16"/>
              <a:gd name="T6" fmla="*/ 8 w 17"/>
              <a:gd name="T7" fmla="*/ 0 h 16"/>
              <a:gd name="T8" fmla="*/ 7 w 17"/>
              <a:gd name="T9" fmla="*/ 7 h 16"/>
              <a:gd name="T10" fmla="*/ 0 w 17"/>
              <a:gd name="T11" fmla="*/ 7 h 16"/>
              <a:gd name="T12" fmla="*/ 5 w 17"/>
              <a:gd name="T13" fmla="*/ 11 h 16"/>
              <a:gd name="T14" fmla="*/ 4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2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2" y="11"/>
                </a:moveTo>
                <a:lnTo>
                  <a:pt x="17" y="7"/>
                </a:lnTo>
                <a:lnTo>
                  <a:pt x="11" y="7"/>
                </a:lnTo>
                <a:lnTo>
                  <a:pt x="8" y="0"/>
                </a:lnTo>
                <a:lnTo>
                  <a:pt x="7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6" name="Freeform 1636"/>
          <p:cNvSpPr>
            <a:spLocks/>
          </p:cNvSpPr>
          <p:nvPr/>
        </p:nvSpPr>
        <p:spPr bwMode="auto">
          <a:xfrm>
            <a:off x="6921500" y="2330450"/>
            <a:ext cx="14288" cy="12700"/>
          </a:xfrm>
          <a:custGeom>
            <a:avLst/>
            <a:gdLst>
              <a:gd name="T0" fmla="*/ 11 w 17"/>
              <a:gd name="T1" fmla="*/ 11 h 16"/>
              <a:gd name="T2" fmla="*/ 17 w 17"/>
              <a:gd name="T3" fmla="*/ 6 h 16"/>
              <a:gd name="T4" fmla="*/ 10 w 17"/>
              <a:gd name="T5" fmla="*/ 6 h 16"/>
              <a:gd name="T6" fmla="*/ 8 w 17"/>
              <a:gd name="T7" fmla="*/ 0 h 16"/>
              <a:gd name="T8" fmla="*/ 6 w 17"/>
              <a:gd name="T9" fmla="*/ 6 h 16"/>
              <a:gd name="T10" fmla="*/ 0 w 17"/>
              <a:gd name="T11" fmla="*/ 6 h 16"/>
              <a:gd name="T12" fmla="*/ 4 w 17"/>
              <a:gd name="T13" fmla="*/ 11 h 16"/>
              <a:gd name="T14" fmla="*/ 3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1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1" y="11"/>
                </a:moveTo>
                <a:lnTo>
                  <a:pt x="17" y="6"/>
                </a:lnTo>
                <a:lnTo>
                  <a:pt x="10" y="6"/>
                </a:lnTo>
                <a:lnTo>
                  <a:pt x="8" y="0"/>
                </a:lnTo>
                <a:lnTo>
                  <a:pt x="6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4" y="16"/>
                </a:lnTo>
                <a:lnTo>
                  <a:pt x="11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7" name="Freeform 1637"/>
          <p:cNvSpPr>
            <a:spLocks/>
          </p:cNvSpPr>
          <p:nvPr/>
        </p:nvSpPr>
        <p:spPr bwMode="auto">
          <a:xfrm>
            <a:off x="6921500" y="2330450"/>
            <a:ext cx="14288" cy="12700"/>
          </a:xfrm>
          <a:custGeom>
            <a:avLst/>
            <a:gdLst>
              <a:gd name="T0" fmla="*/ 11 w 17"/>
              <a:gd name="T1" fmla="*/ 11 h 16"/>
              <a:gd name="T2" fmla="*/ 17 w 17"/>
              <a:gd name="T3" fmla="*/ 6 h 16"/>
              <a:gd name="T4" fmla="*/ 10 w 17"/>
              <a:gd name="T5" fmla="*/ 6 h 16"/>
              <a:gd name="T6" fmla="*/ 8 w 17"/>
              <a:gd name="T7" fmla="*/ 0 h 16"/>
              <a:gd name="T8" fmla="*/ 6 w 17"/>
              <a:gd name="T9" fmla="*/ 6 h 16"/>
              <a:gd name="T10" fmla="*/ 0 w 17"/>
              <a:gd name="T11" fmla="*/ 6 h 16"/>
              <a:gd name="T12" fmla="*/ 4 w 17"/>
              <a:gd name="T13" fmla="*/ 11 h 16"/>
              <a:gd name="T14" fmla="*/ 3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1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1" y="11"/>
                </a:moveTo>
                <a:lnTo>
                  <a:pt x="17" y="6"/>
                </a:lnTo>
                <a:lnTo>
                  <a:pt x="10" y="6"/>
                </a:lnTo>
                <a:lnTo>
                  <a:pt x="8" y="0"/>
                </a:lnTo>
                <a:lnTo>
                  <a:pt x="6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4" y="16"/>
                </a:lnTo>
                <a:lnTo>
                  <a:pt x="11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8" name="Freeform 1638"/>
          <p:cNvSpPr>
            <a:spLocks/>
          </p:cNvSpPr>
          <p:nvPr/>
        </p:nvSpPr>
        <p:spPr bwMode="auto">
          <a:xfrm>
            <a:off x="6911975" y="2317750"/>
            <a:ext cx="14288" cy="12700"/>
          </a:xfrm>
          <a:custGeom>
            <a:avLst/>
            <a:gdLst>
              <a:gd name="T0" fmla="*/ 12 w 18"/>
              <a:gd name="T1" fmla="*/ 11 h 16"/>
              <a:gd name="T2" fmla="*/ 18 w 18"/>
              <a:gd name="T3" fmla="*/ 7 h 16"/>
              <a:gd name="T4" fmla="*/ 11 w 18"/>
              <a:gd name="T5" fmla="*/ 7 h 16"/>
              <a:gd name="T6" fmla="*/ 8 w 18"/>
              <a:gd name="T7" fmla="*/ 0 h 16"/>
              <a:gd name="T8" fmla="*/ 7 w 18"/>
              <a:gd name="T9" fmla="*/ 7 h 16"/>
              <a:gd name="T10" fmla="*/ 0 w 18"/>
              <a:gd name="T11" fmla="*/ 7 h 16"/>
              <a:gd name="T12" fmla="*/ 5 w 18"/>
              <a:gd name="T13" fmla="*/ 11 h 16"/>
              <a:gd name="T14" fmla="*/ 4 w 18"/>
              <a:gd name="T15" fmla="*/ 16 h 16"/>
              <a:gd name="T16" fmla="*/ 8 w 18"/>
              <a:gd name="T17" fmla="*/ 13 h 16"/>
              <a:gd name="T18" fmla="*/ 14 w 18"/>
              <a:gd name="T19" fmla="*/ 16 h 16"/>
              <a:gd name="T20" fmla="*/ 12 w 18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6">
                <a:moveTo>
                  <a:pt x="12" y="11"/>
                </a:moveTo>
                <a:lnTo>
                  <a:pt x="18" y="7"/>
                </a:lnTo>
                <a:lnTo>
                  <a:pt x="11" y="7"/>
                </a:lnTo>
                <a:lnTo>
                  <a:pt x="8" y="0"/>
                </a:lnTo>
                <a:lnTo>
                  <a:pt x="7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19" name="Freeform 1639"/>
          <p:cNvSpPr>
            <a:spLocks/>
          </p:cNvSpPr>
          <p:nvPr/>
        </p:nvSpPr>
        <p:spPr bwMode="auto">
          <a:xfrm>
            <a:off x="6911975" y="2317750"/>
            <a:ext cx="14288" cy="12700"/>
          </a:xfrm>
          <a:custGeom>
            <a:avLst/>
            <a:gdLst>
              <a:gd name="T0" fmla="*/ 12 w 18"/>
              <a:gd name="T1" fmla="*/ 11 h 16"/>
              <a:gd name="T2" fmla="*/ 18 w 18"/>
              <a:gd name="T3" fmla="*/ 7 h 16"/>
              <a:gd name="T4" fmla="*/ 11 w 18"/>
              <a:gd name="T5" fmla="*/ 7 h 16"/>
              <a:gd name="T6" fmla="*/ 8 w 18"/>
              <a:gd name="T7" fmla="*/ 0 h 16"/>
              <a:gd name="T8" fmla="*/ 7 w 18"/>
              <a:gd name="T9" fmla="*/ 7 h 16"/>
              <a:gd name="T10" fmla="*/ 0 w 18"/>
              <a:gd name="T11" fmla="*/ 7 h 16"/>
              <a:gd name="T12" fmla="*/ 5 w 18"/>
              <a:gd name="T13" fmla="*/ 11 h 16"/>
              <a:gd name="T14" fmla="*/ 4 w 18"/>
              <a:gd name="T15" fmla="*/ 16 h 16"/>
              <a:gd name="T16" fmla="*/ 8 w 18"/>
              <a:gd name="T17" fmla="*/ 13 h 16"/>
              <a:gd name="T18" fmla="*/ 14 w 18"/>
              <a:gd name="T19" fmla="*/ 16 h 16"/>
              <a:gd name="T20" fmla="*/ 12 w 18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6">
                <a:moveTo>
                  <a:pt x="12" y="11"/>
                </a:moveTo>
                <a:lnTo>
                  <a:pt x="18" y="7"/>
                </a:lnTo>
                <a:lnTo>
                  <a:pt x="11" y="7"/>
                </a:lnTo>
                <a:lnTo>
                  <a:pt x="8" y="0"/>
                </a:lnTo>
                <a:lnTo>
                  <a:pt x="7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0" name="Freeform 1640"/>
          <p:cNvSpPr>
            <a:spLocks/>
          </p:cNvSpPr>
          <p:nvPr/>
        </p:nvSpPr>
        <p:spPr bwMode="auto">
          <a:xfrm>
            <a:off x="6931025" y="2317750"/>
            <a:ext cx="12700" cy="12700"/>
          </a:xfrm>
          <a:custGeom>
            <a:avLst/>
            <a:gdLst>
              <a:gd name="T0" fmla="*/ 12 w 18"/>
              <a:gd name="T1" fmla="*/ 11 h 16"/>
              <a:gd name="T2" fmla="*/ 18 w 18"/>
              <a:gd name="T3" fmla="*/ 7 h 16"/>
              <a:gd name="T4" fmla="*/ 11 w 18"/>
              <a:gd name="T5" fmla="*/ 7 h 16"/>
              <a:gd name="T6" fmla="*/ 8 w 18"/>
              <a:gd name="T7" fmla="*/ 0 h 16"/>
              <a:gd name="T8" fmla="*/ 7 w 18"/>
              <a:gd name="T9" fmla="*/ 7 h 16"/>
              <a:gd name="T10" fmla="*/ 0 w 18"/>
              <a:gd name="T11" fmla="*/ 7 h 16"/>
              <a:gd name="T12" fmla="*/ 5 w 18"/>
              <a:gd name="T13" fmla="*/ 11 h 16"/>
              <a:gd name="T14" fmla="*/ 4 w 18"/>
              <a:gd name="T15" fmla="*/ 16 h 16"/>
              <a:gd name="T16" fmla="*/ 8 w 18"/>
              <a:gd name="T17" fmla="*/ 13 h 16"/>
              <a:gd name="T18" fmla="*/ 14 w 18"/>
              <a:gd name="T19" fmla="*/ 16 h 16"/>
              <a:gd name="T20" fmla="*/ 12 w 18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6">
                <a:moveTo>
                  <a:pt x="12" y="11"/>
                </a:moveTo>
                <a:lnTo>
                  <a:pt x="18" y="7"/>
                </a:lnTo>
                <a:lnTo>
                  <a:pt x="11" y="7"/>
                </a:lnTo>
                <a:lnTo>
                  <a:pt x="8" y="0"/>
                </a:lnTo>
                <a:lnTo>
                  <a:pt x="7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1" name="Freeform 1641"/>
          <p:cNvSpPr>
            <a:spLocks/>
          </p:cNvSpPr>
          <p:nvPr/>
        </p:nvSpPr>
        <p:spPr bwMode="auto">
          <a:xfrm>
            <a:off x="6931025" y="2317750"/>
            <a:ext cx="12700" cy="12700"/>
          </a:xfrm>
          <a:custGeom>
            <a:avLst/>
            <a:gdLst>
              <a:gd name="T0" fmla="*/ 12 w 18"/>
              <a:gd name="T1" fmla="*/ 11 h 16"/>
              <a:gd name="T2" fmla="*/ 18 w 18"/>
              <a:gd name="T3" fmla="*/ 7 h 16"/>
              <a:gd name="T4" fmla="*/ 11 w 18"/>
              <a:gd name="T5" fmla="*/ 7 h 16"/>
              <a:gd name="T6" fmla="*/ 8 w 18"/>
              <a:gd name="T7" fmla="*/ 0 h 16"/>
              <a:gd name="T8" fmla="*/ 7 w 18"/>
              <a:gd name="T9" fmla="*/ 7 h 16"/>
              <a:gd name="T10" fmla="*/ 0 w 18"/>
              <a:gd name="T11" fmla="*/ 7 h 16"/>
              <a:gd name="T12" fmla="*/ 5 w 18"/>
              <a:gd name="T13" fmla="*/ 11 h 16"/>
              <a:gd name="T14" fmla="*/ 4 w 18"/>
              <a:gd name="T15" fmla="*/ 16 h 16"/>
              <a:gd name="T16" fmla="*/ 8 w 18"/>
              <a:gd name="T17" fmla="*/ 13 h 16"/>
              <a:gd name="T18" fmla="*/ 14 w 18"/>
              <a:gd name="T19" fmla="*/ 16 h 16"/>
              <a:gd name="T20" fmla="*/ 12 w 18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16">
                <a:moveTo>
                  <a:pt x="12" y="11"/>
                </a:moveTo>
                <a:lnTo>
                  <a:pt x="18" y="7"/>
                </a:lnTo>
                <a:lnTo>
                  <a:pt x="11" y="7"/>
                </a:lnTo>
                <a:lnTo>
                  <a:pt x="8" y="0"/>
                </a:lnTo>
                <a:lnTo>
                  <a:pt x="7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2" name="Freeform 1642"/>
          <p:cNvSpPr>
            <a:spLocks/>
          </p:cNvSpPr>
          <p:nvPr/>
        </p:nvSpPr>
        <p:spPr bwMode="auto">
          <a:xfrm>
            <a:off x="6875463" y="2317750"/>
            <a:ext cx="14287" cy="12700"/>
          </a:xfrm>
          <a:custGeom>
            <a:avLst/>
            <a:gdLst>
              <a:gd name="T0" fmla="*/ 12 w 17"/>
              <a:gd name="T1" fmla="*/ 11 h 16"/>
              <a:gd name="T2" fmla="*/ 17 w 17"/>
              <a:gd name="T3" fmla="*/ 7 h 16"/>
              <a:gd name="T4" fmla="*/ 11 w 17"/>
              <a:gd name="T5" fmla="*/ 7 h 16"/>
              <a:gd name="T6" fmla="*/ 8 w 17"/>
              <a:gd name="T7" fmla="*/ 0 h 16"/>
              <a:gd name="T8" fmla="*/ 6 w 17"/>
              <a:gd name="T9" fmla="*/ 7 h 16"/>
              <a:gd name="T10" fmla="*/ 0 w 17"/>
              <a:gd name="T11" fmla="*/ 7 h 16"/>
              <a:gd name="T12" fmla="*/ 5 w 17"/>
              <a:gd name="T13" fmla="*/ 11 h 16"/>
              <a:gd name="T14" fmla="*/ 4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2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2" y="11"/>
                </a:moveTo>
                <a:lnTo>
                  <a:pt x="17" y="7"/>
                </a:lnTo>
                <a:lnTo>
                  <a:pt x="11" y="7"/>
                </a:lnTo>
                <a:lnTo>
                  <a:pt x="8" y="0"/>
                </a:lnTo>
                <a:lnTo>
                  <a:pt x="6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3" name="Freeform 1643"/>
          <p:cNvSpPr>
            <a:spLocks/>
          </p:cNvSpPr>
          <p:nvPr/>
        </p:nvSpPr>
        <p:spPr bwMode="auto">
          <a:xfrm>
            <a:off x="6875463" y="2317750"/>
            <a:ext cx="14287" cy="12700"/>
          </a:xfrm>
          <a:custGeom>
            <a:avLst/>
            <a:gdLst>
              <a:gd name="T0" fmla="*/ 12 w 17"/>
              <a:gd name="T1" fmla="*/ 11 h 16"/>
              <a:gd name="T2" fmla="*/ 17 w 17"/>
              <a:gd name="T3" fmla="*/ 7 h 16"/>
              <a:gd name="T4" fmla="*/ 11 w 17"/>
              <a:gd name="T5" fmla="*/ 7 h 16"/>
              <a:gd name="T6" fmla="*/ 8 w 17"/>
              <a:gd name="T7" fmla="*/ 0 h 16"/>
              <a:gd name="T8" fmla="*/ 6 w 17"/>
              <a:gd name="T9" fmla="*/ 7 h 16"/>
              <a:gd name="T10" fmla="*/ 0 w 17"/>
              <a:gd name="T11" fmla="*/ 7 h 16"/>
              <a:gd name="T12" fmla="*/ 5 w 17"/>
              <a:gd name="T13" fmla="*/ 11 h 16"/>
              <a:gd name="T14" fmla="*/ 4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2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2" y="11"/>
                </a:moveTo>
                <a:lnTo>
                  <a:pt x="17" y="7"/>
                </a:lnTo>
                <a:lnTo>
                  <a:pt x="11" y="7"/>
                </a:lnTo>
                <a:lnTo>
                  <a:pt x="8" y="0"/>
                </a:lnTo>
                <a:lnTo>
                  <a:pt x="6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4" name="Freeform 1644"/>
          <p:cNvSpPr>
            <a:spLocks/>
          </p:cNvSpPr>
          <p:nvPr/>
        </p:nvSpPr>
        <p:spPr bwMode="auto">
          <a:xfrm>
            <a:off x="6848475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3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3" y="16"/>
                </a:lnTo>
                <a:lnTo>
                  <a:pt x="11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5" name="Freeform 1645"/>
          <p:cNvSpPr>
            <a:spLocks/>
          </p:cNvSpPr>
          <p:nvPr/>
        </p:nvSpPr>
        <p:spPr bwMode="auto">
          <a:xfrm>
            <a:off x="6848475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3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3" y="16"/>
                </a:lnTo>
                <a:lnTo>
                  <a:pt x="11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6" name="Freeform 1646"/>
          <p:cNvSpPr>
            <a:spLocks/>
          </p:cNvSpPr>
          <p:nvPr/>
        </p:nvSpPr>
        <p:spPr bwMode="auto">
          <a:xfrm>
            <a:off x="6858000" y="2317750"/>
            <a:ext cx="12700" cy="12700"/>
          </a:xfrm>
          <a:custGeom>
            <a:avLst/>
            <a:gdLst>
              <a:gd name="T0" fmla="*/ 12 w 17"/>
              <a:gd name="T1" fmla="*/ 11 h 16"/>
              <a:gd name="T2" fmla="*/ 17 w 17"/>
              <a:gd name="T3" fmla="*/ 7 h 16"/>
              <a:gd name="T4" fmla="*/ 10 w 17"/>
              <a:gd name="T5" fmla="*/ 7 h 16"/>
              <a:gd name="T6" fmla="*/ 8 w 17"/>
              <a:gd name="T7" fmla="*/ 0 h 16"/>
              <a:gd name="T8" fmla="*/ 6 w 17"/>
              <a:gd name="T9" fmla="*/ 7 h 16"/>
              <a:gd name="T10" fmla="*/ 0 w 17"/>
              <a:gd name="T11" fmla="*/ 7 h 16"/>
              <a:gd name="T12" fmla="*/ 5 w 17"/>
              <a:gd name="T13" fmla="*/ 11 h 16"/>
              <a:gd name="T14" fmla="*/ 4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2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2" y="11"/>
                </a:moveTo>
                <a:lnTo>
                  <a:pt x="17" y="7"/>
                </a:lnTo>
                <a:lnTo>
                  <a:pt x="10" y="7"/>
                </a:lnTo>
                <a:lnTo>
                  <a:pt x="8" y="0"/>
                </a:lnTo>
                <a:lnTo>
                  <a:pt x="6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7" name="Freeform 1647"/>
          <p:cNvSpPr>
            <a:spLocks/>
          </p:cNvSpPr>
          <p:nvPr/>
        </p:nvSpPr>
        <p:spPr bwMode="auto">
          <a:xfrm>
            <a:off x="6858000" y="2317750"/>
            <a:ext cx="12700" cy="12700"/>
          </a:xfrm>
          <a:custGeom>
            <a:avLst/>
            <a:gdLst>
              <a:gd name="T0" fmla="*/ 12 w 17"/>
              <a:gd name="T1" fmla="*/ 11 h 16"/>
              <a:gd name="T2" fmla="*/ 17 w 17"/>
              <a:gd name="T3" fmla="*/ 7 h 16"/>
              <a:gd name="T4" fmla="*/ 10 w 17"/>
              <a:gd name="T5" fmla="*/ 7 h 16"/>
              <a:gd name="T6" fmla="*/ 8 w 17"/>
              <a:gd name="T7" fmla="*/ 0 h 16"/>
              <a:gd name="T8" fmla="*/ 6 w 17"/>
              <a:gd name="T9" fmla="*/ 7 h 16"/>
              <a:gd name="T10" fmla="*/ 0 w 17"/>
              <a:gd name="T11" fmla="*/ 7 h 16"/>
              <a:gd name="T12" fmla="*/ 5 w 17"/>
              <a:gd name="T13" fmla="*/ 11 h 16"/>
              <a:gd name="T14" fmla="*/ 4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2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2" y="11"/>
                </a:moveTo>
                <a:lnTo>
                  <a:pt x="17" y="7"/>
                </a:lnTo>
                <a:lnTo>
                  <a:pt x="10" y="7"/>
                </a:lnTo>
                <a:lnTo>
                  <a:pt x="8" y="0"/>
                </a:lnTo>
                <a:lnTo>
                  <a:pt x="6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8" name="Freeform 1648"/>
          <p:cNvSpPr>
            <a:spLocks/>
          </p:cNvSpPr>
          <p:nvPr/>
        </p:nvSpPr>
        <p:spPr bwMode="auto">
          <a:xfrm>
            <a:off x="6829425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3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3" y="16"/>
                </a:lnTo>
                <a:lnTo>
                  <a:pt x="11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29" name="Freeform 1649"/>
          <p:cNvSpPr>
            <a:spLocks/>
          </p:cNvSpPr>
          <p:nvPr/>
        </p:nvSpPr>
        <p:spPr bwMode="auto">
          <a:xfrm>
            <a:off x="6829425" y="2330450"/>
            <a:ext cx="12700" cy="12700"/>
          </a:xfrm>
          <a:custGeom>
            <a:avLst/>
            <a:gdLst>
              <a:gd name="T0" fmla="*/ 11 w 16"/>
              <a:gd name="T1" fmla="*/ 11 h 16"/>
              <a:gd name="T2" fmla="*/ 16 w 16"/>
              <a:gd name="T3" fmla="*/ 6 h 16"/>
              <a:gd name="T4" fmla="*/ 10 w 16"/>
              <a:gd name="T5" fmla="*/ 6 h 16"/>
              <a:gd name="T6" fmla="*/ 8 w 16"/>
              <a:gd name="T7" fmla="*/ 0 h 16"/>
              <a:gd name="T8" fmla="*/ 5 w 16"/>
              <a:gd name="T9" fmla="*/ 6 h 16"/>
              <a:gd name="T10" fmla="*/ 0 w 16"/>
              <a:gd name="T11" fmla="*/ 6 h 16"/>
              <a:gd name="T12" fmla="*/ 4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3 w 16"/>
              <a:gd name="T19" fmla="*/ 16 h 16"/>
              <a:gd name="T20" fmla="*/ 11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1" y="11"/>
                </a:moveTo>
                <a:lnTo>
                  <a:pt x="16" y="6"/>
                </a:lnTo>
                <a:lnTo>
                  <a:pt x="10" y="6"/>
                </a:lnTo>
                <a:lnTo>
                  <a:pt x="8" y="0"/>
                </a:lnTo>
                <a:lnTo>
                  <a:pt x="5" y="6"/>
                </a:lnTo>
                <a:lnTo>
                  <a:pt x="0" y="6"/>
                </a:lnTo>
                <a:lnTo>
                  <a:pt x="4" y="11"/>
                </a:lnTo>
                <a:lnTo>
                  <a:pt x="3" y="16"/>
                </a:lnTo>
                <a:lnTo>
                  <a:pt x="8" y="13"/>
                </a:lnTo>
                <a:lnTo>
                  <a:pt x="13" y="16"/>
                </a:lnTo>
                <a:lnTo>
                  <a:pt x="11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30" name="Freeform 1650"/>
          <p:cNvSpPr>
            <a:spLocks/>
          </p:cNvSpPr>
          <p:nvPr/>
        </p:nvSpPr>
        <p:spPr bwMode="auto">
          <a:xfrm>
            <a:off x="6838950" y="2317750"/>
            <a:ext cx="14288" cy="12700"/>
          </a:xfrm>
          <a:custGeom>
            <a:avLst/>
            <a:gdLst>
              <a:gd name="T0" fmla="*/ 12 w 17"/>
              <a:gd name="T1" fmla="*/ 11 h 16"/>
              <a:gd name="T2" fmla="*/ 17 w 17"/>
              <a:gd name="T3" fmla="*/ 7 h 16"/>
              <a:gd name="T4" fmla="*/ 10 w 17"/>
              <a:gd name="T5" fmla="*/ 7 h 16"/>
              <a:gd name="T6" fmla="*/ 8 w 17"/>
              <a:gd name="T7" fmla="*/ 0 h 16"/>
              <a:gd name="T8" fmla="*/ 6 w 17"/>
              <a:gd name="T9" fmla="*/ 7 h 16"/>
              <a:gd name="T10" fmla="*/ 0 w 17"/>
              <a:gd name="T11" fmla="*/ 7 h 16"/>
              <a:gd name="T12" fmla="*/ 5 w 17"/>
              <a:gd name="T13" fmla="*/ 11 h 16"/>
              <a:gd name="T14" fmla="*/ 4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2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2" y="11"/>
                </a:moveTo>
                <a:lnTo>
                  <a:pt x="17" y="7"/>
                </a:lnTo>
                <a:lnTo>
                  <a:pt x="10" y="7"/>
                </a:lnTo>
                <a:lnTo>
                  <a:pt x="8" y="0"/>
                </a:lnTo>
                <a:lnTo>
                  <a:pt x="6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31" name="Freeform 1651"/>
          <p:cNvSpPr>
            <a:spLocks/>
          </p:cNvSpPr>
          <p:nvPr/>
        </p:nvSpPr>
        <p:spPr bwMode="auto">
          <a:xfrm>
            <a:off x="6838950" y="2317750"/>
            <a:ext cx="14288" cy="12700"/>
          </a:xfrm>
          <a:custGeom>
            <a:avLst/>
            <a:gdLst>
              <a:gd name="T0" fmla="*/ 12 w 17"/>
              <a:gd name="T1" fmla="*/ 11 h 16"/>
              <a:gd name="T2" fmla="*/ 17 w 17"/>
              <a:gd name="T3" fmla="*/ 7 h 16"/>
              <a:gd name="T4" fmla="*/ 10 w 17"/>
              <a:gd name="T5" fmla="*/ 7 h 16"/>
              <a:gd name="T6" fmla="*/ 8 w 17"/>
              <a:gd name="T7" fmla="*/ 0 h 16"/>
              <a:gd name="T8" fmla="*/ 6 w 17"/>
              <a:gd name="T9" fmla="*/ 7 h 16"/>
              <a:gd name="T10" fmla="*/ 0 w 17"/>
              <a:gd name="T11" fmla="*/ 7 h 16"/>
              <a:gd name="T12" fmla="*/ 5 w 17"/>
              <a:gd name="T13" fmla="*/ 11 h 16"/>
              <a:gd name="T14" fmla="*/ 4 w 17"/>
              <a:gd name="T15" fmla="*/ 16 h 16"/>
              <a:gd name="T16" fmla="*/ 8 w 17"/>
              <a:gd name="T17" fmla="*/ 13 h 16"/>
              <a:gd name="T18" fmla="*/ 14 w 17"/>
              <a:gd name="T19" fmla="*/ 16 h 16"/>
              <a:gd name="T20" fmla="*/ 12 w 17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" h="16">
                <a:moveTo>
                  <a:pt x="12" y="11"/>
                </a:moveTo>
                <a:lnTo>
                  <a:pt x="17" y="7"/>
                </a:lnTo>
                <a:lnTo>
                  <a:pt x="10" y="7"/>
                </a:lnTo>
                <a:lnTo>
                  <a:pt x="8" y="0"/>
                </a:lnTo>
                <a:lnTo>
                  <a:pt x="6" y="7"/>
                </a:lnTo>
                <a:lnTo>
                  <a:pt x="0" y="7"/>
                </a:lnTo>
                <a:lnTo>
                  <a:pt x="5" y="11"/>
                </a:lnTo>
                <a:lnTo>
                  <a:pt x="4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32" name="Freeform 1652"/>
          <p:cNvSpPr>
            <a:spLocks/>
          </p:cNvSpPr>
          <p:nvPr/>
        </p:nvSpPr>
        <p:spPr bwMode="auto">
          <a:xfrm>
            <a:off x="6821488" y="2317750"/>
            <a:ext cx="12700" cy="12700"/>
          </a:xfrm>
          <a:custGeom>
            <a:avLst/>
            <a:gdLst>
              <a:gd name="T0" fmla="*/ 12 w 16"/>
              <a:gd name="T1" fmla="*/ 11 h 16"/>
              <a:gd name="T2" fmla="*/ 16 w 16"/>
              <a:gd name="T3" fmla="*/ 7 h 16"/>
              <a:gd name="T4" fmla="*/ 10 w 16"/>
              <a:gd name="T5" fmla="*/ 7 h 16"/>
              <a:gd name="T6" fmla="*/ 8 w 16"/>
              <a:gd name="T7" fmla="*/ 0 h 16"/>
              <a:gd name="T8" fmla="*/ 6 w 16"/>
              <a:gd name="T9" fmla="*/ 7 h 16"/>
              <a:gd name="T10" fmla="*/ 0 w 16"/>
              <a:gd name="T11" fmla="*/ 7 h 16"/>
              <a:gd name="T12" fmla="*/ 5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4 w 16"/>
              <a:gd name="T19" fmla="*/ 16 h 16"/>
              <a:gd name="T20" fmla="*/ 12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2" y="11"/>
                </a:moveTo>
                <a:lnTo>
                  <a:pt x="16" y="7"/>
                </a:lnTo>
                <a:lnTo>
                  <a:pt x="10" y="7"/>
                </a:lnTo>
                <a:lnTo>
                  <a:pt x="8" y="0"/>
                </a:lnTo>
                <a:lnTo>
                  <a:pt x="6" y="7"/>
                </a:lnTo>
                <a:lnTo>
                  <a:pt x="0" y="7"/>
                </a:lnTo>
                <a:lnTo>
                  <a:pt x="5" y="11"/>
                </a:lnTo>
                <a:lnTo>
                  <a:pt x="3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133" name="Freeform 1653"/>
          <p:cNvSpPr>
            <a:spLocks/>
          </p:cNvSpPr>
          <p:nvPr/>
        </p:nvSpPr>
        <p:spPr bwMode="auto">
          <a:xfrm>
            <a:off x="6821488" y="2317750"/>
            <a:ext cx="12700" cy="12700"/>
          </a:xfrm>
          <a:custGeom>
            <a:avLst/>
            <a:gdLst>
              <a:gd name="T0" fmla="*/ 12 w 16"/>
              <a:gd name="T1" fmla="*/ 11 h 16"/>
              <a:gd name="T2" fmla="*/ 16 w 16"/>
              <a:gd name="T3" fmla="*/ 7 h 16"/>
              <a:gd name="T4" fmla="*/ 10 w 16"/>
              <a:gd name="T5" fmla="*/ 7 h 16"/>
              <a:gd name="T6" fmla="*/ 8 w 16"/>
              <a:gd name="T7" fmla="*/ 0 h 16"/>
              <a:gd name="T8" fmla="*/ 6 w 16"/>
              <a:gd name="T9" fmla="*/ 7 h 16"/>
              <a:gd name="T10" fmla="*/ 0 w 16"/>
              <a:gd name="T11" fmla="*/ 7 h 16"/>
              <a:gd name="T12" fmla="*/ 5 w 16"/>
              <a:gd name="T13" fmla="*/ 11 h 16"/>
              <a:gd name="T14" fmla="*/ 3 w 16"/>
              <a:gd name="T15" fmla="*/ 16 h 16"/>
              <a:gd name="T16" fmla="*/ 8 w 16"/>
              <a:gd name="T17" fmla="*/ 13 h 16"/>
              <a:gd name="T18" fmla="*/ 14 w 16"/>
              <a:gd name="T19" fmla="*/ 16 h 16"/>
              <a:gd name="T20" fmla="*/ 12 w 16"/>
              <a:gd name="T21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16">
                <a:moveTo>
                  <a:pt x="12" y="11"/>
                </a:moveTo>
                <a:lnTo>
                  <a:pt x="16" y="7"/>
                </a:lnTo>
                <a:lnTo>
                  <a:pt x="10" y="7"/>
                </a:lnTo>
                <a:lnTo>
                  <a:pt x="8" y="0"/>
                </a:lnTo>
                <a:lnTo>
                  <a:pt x="6" y="7"/>
                </a:lnTo>
                <a:lnTo>
                  <a:pt x="0" y="7"/>
                </a:lnTo>
                <a:lnTo>
                  <a:pt x="5" y="11"/>
                </a:lnTo>
                <a:lnTo>
                  <a:pt x="3" y="16"/>
                </a:lnTo>
                <a:lnTo>
                  <a:pt x="8" y="13"/>
                </a:lnTo>
                <a:lnTo>
                  <a:pt x="14" y="16"/>
                </a:lnTo>
                <a:lnTo>
                  <a:pt x="12" y="11"/>
                </a:lnTo>
              </a:path>
            </a:pathLst>
          </a:custGeom>
          <a:noFill/>
          <a:ln w="0">
            <a:solidFill>
              <a:srgbClr val="7F7F7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 spd="med">
    <p:cover dir="ld"/>
  </p:transition>
</p:sld>
</file>

<file path=ppt/theme/theme1.xml><?xml version="1.0" encoding="utf-8"?>
<a:theme xmlns:a="http://schemas.openxmlformats.org/drawingml/2006/main" name="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</TotalTime>
  <Words>392</Words>
  <Application>Microsoft Office PowerPoint</Application>
  <PresentationFormat>On-screen Show (4:3)</PresentationFormat>
  <Paragraphs>150</Paragraphs>
  <Slides>32</Slides>
  <Notes>30</Notes>
  <HiddenSlides>0</HiddenSlides>
  <MMClips>0</MMClips>
  <ScaleCrop>false</ScaleCrop>
  <HeadingPairs>
    <vt:vector size="8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32</vt:i4>
      </vt:variant>
    </vt:vector>
  </HeadingPairs>
  <TitlesOfParts>
    <vt:vector size="38" baseType="lpstr">
      <vt:lpstr>Times New Roman</vt:lpstr>
      <vt:lpstr>Arial</vt:lpstr>
      <vt:lpstr>Souvenir Lt BT</vt:lpstr>
      <vt:lpstr>Default Design</vt:lpstr>
      <vt:lpstr>CorelDRAW!</vt:lpstr>
      <vt:lpstr>CorelDRAW 8.0 Graphic</vt:lpstr>
      <vt:lpstr>Officer Rank &amp; Recognition</vt:lpstr>
      <vt:lpstr>Enabling Objectives</vt:lpstr>
      <vt:lpstr>Sleeve Stripes</vt:lpstr>
      <vt:lpstr>Sleeve Stripes (cont.)</vt:lpstr>
      <vt:lpstr>Shoulder Boards</vt:lpstr>
      <vt:lpstr>Shoulder Boards</vt:lpstr>
      <vt:lpstr>Shoulder Boards</vt:lpstr>
      <vt:lpstr>Collar Devices</vt:lpstr>
      <vt:lpstr>Collar Devices</vt:lpstr>
      <vt:lpstr>Oversized Devices</vt:lpstr>
      <vt:lpstr>Chief Warrant Officer</vt:lpstr>
      <vt:lpstr>Line and Staff Officers</vt:lpstr>
      <vt:lpstr>O-1 Ensign </vt:lpstr>
      <vt:lpstr>O-2 Lieutenant Junior Grade </vt:lpstr>
      <vt:lpstr>O-3 Lieutenant  </vt:lpstr>
      <vt:lpstr>O-4 Lieutenant Commander </vt:lpstr>
      <vt:lpstr>O-5 Commander </vt:lpstr>
      <vt:lpstr>O-6 Captain </vt:lpstr>
      <vt:lpstr>O-7 Rear Admiral Lower Half </vt:lpstr>
      <vt:lpstr>O-8 Rear Admiral Upper Half </vt:lpstr>
      <vt:lpstr>O-9 Vice Admiral  </vt:lpstr>
      <vt:lpstr>O-10 Admiral  </vt:lpstr>
      <vt:lpstr>Standards (Personal Flags)</vt:lpstr>
      <vt:lpstr>Commissioned Officer Crest</vt:lpstr>
      <vt:lpstr>Combination Caps Fretting</vt:lpstr>
      <vt:lpstr>Male Caps</vt:lpstr>
      <vt:lpstr>Female Caps</vt:lpstr>
      <vt:lpstr>Staff Corps Officers’ Insignia</vt:lpstr>
      <vt:lpstr>Staff Corps Officers’ Insignia (continued)</vt:lpstr>
      <vt:lpstr>Staff Corps Officers’ Insignia (continued)</vt:lpstr>
      <vt:lpstr>PowerPoint Presentation</vt:lpstr>
      <vt:lpstr>Enabling Objectives</vt:lpstr>
    </vt:vector>
  </TitlesOfParts>
  <Company>usn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Officer Rank &amp; Recognition</dc:title>
  <dc:creator>DCC-Daniel Straw</dc:creator>
  <cp:lastModifiedBy>Pettiway, Shyheed M</cp:lastModifiedBy>
  <cp:revision>1</cp:revision>
  <dcterms:created xsi:type="dcterms:W3CDTF">2002-01-28T17:14:39Z</dcterms:created>
  <dcterms:modified xsi:type="dcterms:W3CDTF">2019-07-17T19:21:19Z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TitusGUID">
    <vt:lpwstr>b9288e07-b5b8-4401-92a5-018f2018534f</vt:lpwstr>
  </property>
</Properties>
</file>